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9"/>
  </p:notesMasterIdLst>
  <p:sldIdLst>
    <p:sldId id="579" r:id="rId3"/>
    <p:sldId id="654" r:id="rId4"/>
    <p:sldId id="637" r:id="rId5"/>
    <p:sldId id="638" r:id="rId6"/>
    <p:sldId id="639" r:id="rId7"/>
    <p:sldId id="640" r:id="rId8"/>
    <p:sldId id="641" r:id="rId9"/>
    <p:sldId id="642" r:id="rId10"/>
    <p:sldId id="643" r:id="rId11"/>
    <p:sldId id="644" r:id="rId12"/>
    <p:sldId id="645" r:id="rId13"/>
    <p:sldId id="646" r:id="rId14"/>
    <p:sldId id="647" r:id="rId15"/>
    <p:sldId id="648" r:id="rId16"/>
    <p:sldId id="649" r:id="rId17"/>
    <p:sldId id="650" r:id="rId18"/>
    <p:sldId id="651" r:id="rId19"/>
    <p:sldId id="652" r:id="rId20"/>
    <p:sldId id="653" r:id="rId21"/>
    <p:sldId id="655" r:id="rId22"/>
    <p:sldId id="632" r:id="rId23"/>
    <p:sldId id="636" r:id="rId24"/>
    <p:sldId id="633" r:id="rId25"/>
    <p:sldId id="634" r:id="rId26"/>
    <p:sldId id="635" r:id="rId27"/>
    <p:sldId id="585" r:id="rId28"/>
    <p:sldId id="607" r:id="rId29"/>
    <p:sldId id="608" r:id="rId30"/>
    <p:sldId id="609" r:id="rId31"/>
    <p:sldId id="586" r:id="rId32"/>
    <p:sldId id="610" r:id="rId33"/>
    <p:sldId id="593" r:id="rId34"/>
    <p:sldId id="594" r:id="rId35"/>
    <p:sldId id="595" r:id="rId36"/>
    <p:sldId id="596" r:id="rId37"/>
    <p:sldId id="601" r:id="rId38"/>
    <p:sldId id="603" r:id="rId39"/>
    <p:sldId id="612" r:id="rId40"/>
    <p:sldId id="613" r:id="rId41"/>
    <p:sldId id="614" r:id="rId42"/>
    <p:sldId id="615" r:id="rId43"/>
    <p:sldId id="616" r:id="rId44"/>
    <p:sldId id="617" r:id="rId45"/>
    <p:sldId id="618" r:id="rId46"/>
    <p:sldId id="619" r:id="rId47"/>
    <p:sldId id="620" r:id="rId48"/>
    <p:sldId id="621" r:id="rId49"/>
    <p:sldId id="622" r:id="rId50"/>
    <p:sldId id="623" r:id="rId51"/>
    <p:sldId id="624" r:id="rId52"/>
    <p:sldId id="625" r:id="rId53"/>
    <p:sldId id="626" r:id="rId54"/>
    <p:sldId id="627" r:id="rId55"/>
    <p:sldId id="628" r:id="rId56"/>
    <p:sldId id="629" r:id="rId57"/>
    <p:sldId id="630" r:id="rId58"/>
  </p:sldIdLst>
  <p:sldSz cx="9144000" cy="6858000" type="screen4x3"/>
  <p:notesSz cx="7099300" cy="10234613"/>
  <p:defaultTextStyle>
    <a:defPPr>
      <a:defRPr lang="ko-KR"/>
    </a:defPPr>
    <a:lvl1pPr algn="ctr" rtl="0" fontAlgn="base" latinLnBrk="1">
      <a:spcBef>
        <a:spcPct val="0"/>
      </a:spcBef>
      <a:spcAft>
        <a:spcPct val="0"/>
      </a:spcAft>
      <a:buFont typeface="Wingdings" pitchFamily="2" charset="2"/>
      <a:defRPr kumimoji="1" sz="1200" b="1" kern="1200">
        <a:solidFill>
          <a:srgbClr val="003300"/>
        </a:solidFill>
        <a:latin typeface="새굴림" pitchFamily="18" charset="-127"/>
        <a:ea typeface="새굴림" pitchFamily="18" charset="-127"/>
        <a:cs typeface="+mn-cs"/>
      </a:defRPr>
    </a:lvl1pPr>
    <a:lvl2pPr marL="457200" algn="ctr" rtl="0" fontAlgn="base" latinLnBrk="1">
      <a:spcBef>
        <a:spcPct val="0"/>
      </a:spcBef>
      <a:spcAft>
        <a:spcPct val="0"/>
      </a:spcAft>
      <a:buFont typeface="Wingdings" pitchFamily="2" charset="2"/>
      <a:defRPr kumimoji="1" sz="1200" b="1" kern="1200">
        <a:solidFill>
          <a:srgbClr val="003300"/>
        </a:solidFill>
        <a:latin typeface="새굴림" pitchFamily="18" charset="-127"/>
        <a:ea typeface="새굴림" pitchFamily="18" charset="-127"/>
        <a:cs typeface="+mn-cs"/>
      </a:defRPr>
    </a:lvl2pPr>
    <a:lvl3pPr marL="914400" algn="ctr" rtl="0" fontAlgn="base" latinLnBrk="1">
      <a:spcBef>
        <a:spcPct val="0"/>
      </a:spcBef>
      <a:spcAft>
        <a:spcPct val="0"/>
      </a:spcAft>
      <a:buFont typeface="Wingdings" pitchFamily="2" charset="2"/>
      <a:defRPr kumimoji="1" sz="1200" b="1" kern="1200">
        <a:solidFill>
          <a:srgbClr val="003300"/>
        </a:solidFill>
        <a:latin typeface="새굴림" pitchFamily="18" charset="-127"/>
        <a:ea typeface="새굴림" pitchFamily="18" charset="-127"/>
        <a:cs typeface="+mn-cs"/>
      </a:defRPr>
    </a:lvl3pPr>
    <a:lvl4pPr marL="1371600" algn="ctr" rtl="0" fontAlgn="base" latinLnBrk="1">
      <a:spcBef>
        <a:spcPct val="0"/>
      </a:spcBef>
      <a:spcAft>
        <a:spcPct val="0"/>
      </a:spcAft>
      <a:buFont typeface="Wingdings" pitchFamily="2" charset="2"/>
      <a:defRPr kumimoji="1" sz="1200" b="1" kern="1200">
        <a:solidFill>
          <a:srgbClr val="003300"/>
        </a:solidFill>
        <a:latin typeface="새굴림" pitchFamily="18" charset="-127"/>
        <a:ea typeface="새굴림" pitchFamily="18" charset="-127"/>
        <a:cs typeface="+mn-cs"/>
      </a:defRPr>
    </a:lvl4pPr>
    <a:lvl5pPr marL="1828800" algn="ctr" rtl="0" fontAlgn="base" latinLnBrk="1">
      <a:spcBef>
        <a:spcPct val="0"/>
      </a:spcBef>
      <a:spcAft>
        <a:spcPct val="0"/>
      </a:spcAft>
      <a:buFont typeface="Wingdings" pitchFamily="2" charset="2"/>
      <a:defRPr kumimoji="1" sz="1200" b="1" kern="1200">
        <a:solidFill>
          <a:srgbClr val="003300"/>
        </a:solidFill>
        <a:latin typeface="새굴림" pitchFamily="18" charset="-127"/>
        <a:ea typeface="새굴림" pitchFamily="18" charset="-127"/>
        <a:cs typeface="+mn-cs"/>
      </a:defRPr>
    </a:lvl5pPr>
    <a:lvl6pPr marL="2286000" algn="l" defTabSz="914400" rtl="0" eaLnBrk="1" latinLnBrk="1" hangingPunct="1">
      <a:defRPr kumimoji="1" sz="1200" b="1" kern="1200">
        <a:solidFill>
          <a:srgbClr val="003300"/>
        </a:solidFill>
        <a:latin typeface="새굴림" pitchFamily="18" charset="-127"/>
        <a:ea typeface="새굴림" pitchFamily="18" charset="-127"/>
        <a:cs typeface="+mn-cs"/>
      </a:defRPr>
    </a:lvl6pPr>
    <a:lvl7pPr marL="2743200" algn="l" defTabSz="914400" rtl="0" eaLnBrk="1" latinLnBrk="1" hangingPunct="1">
      <a:defRPr kumimoji="1" sz="1200" b="1" kern="1200">
        <a:solidFill>
          <a:srgbClr val="003300"/>
        </a:solidFill>
        <a:latin typeface="새굴림" pitchFamily="18" charset="-127"/>
        <a:ea typeface="새굴림" pitchFamily="18" charset="-127"/>
        <a:cs typeface="+mn-cs"/>
      </a:defRPr>
    </a:lvl7pPr>
    <a:lvl8pPr marL="3200400" algn="l" defTabSz="914400" rtl="0" eaLnBrk="1" latinLnBrk="1" hangingPunct="1">
      <a:defRPr kumimoji="1" sz="1200" b="1" kern="1200">
        <a:solidFill>
          <a:srgbClr val="003300"/>
        </a:solidFill>
        <a:latin typeface="새굴림" pitchFamily="18" charset="-127"/>
        <a:ea typeface="새굴림" pitchFamily="18" charset="-127"/>
        <a:cs typeface="+mn-cs"/>
      </a:defRPr>
    </a:lvl8pPr>
    <a:lvl9pPr marL="3657600" algn="l" defTabSz="914400" rtl="0" eaLnBrk="1" latinLnBrk="1" hangingPunct="1">
      <a:defRPr kumimoji="1" sz="1200" b="1" kern="1200">
        <a:solidFill>
          <a:srgbClr val="003300"/>
        </a:solidFill>
        <a:latin typeface="새굴림" pitchFamily="18" charset="-127"/>
        <a:ea typeface="새굴림" pitchFamily="18"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66"/>
    <a:srgbClr val="663300"/>
    <a:srgbClr val="808080"/>
    <a:srgbClr val="006666"/>
    <a:srgbClr val="003300"/>
    <a:srgbClr val="00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829" autoAdjust="0"/>
  </p:normalViewPr>
  <p:slideViewPr>
    <p:cSldViewPr>
      <p:cViewPr>
        <p:scale>
          <a:sx n="100" d="100"/>
          <a:sy n="100" d="100"/>
        </p:scale>
        <p:origin x="-294" y="-2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84" y="-11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13" Type="http://schemas.openxmlformats.org/officeDocument/2006/relationships/slide" Target="slides/slide37.xml"/><Relationship Id="rId3" Type="http://schemas.openxmlformats.org/officeDocument/2006/relationships/slide" Target="slides/slide20.xml"/><Relationship Id="rId7" Type="http://schemas.openxmlformats.org/officeDocument/2006/relationships/slide" Target="slides/slide30.xml"/><Relationship Id="rId12" Type="http://schemas.openxmlformats.org/officeDocument/2006/relationships/slide" Target="slides/slide3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6.xml"/><Relationship Id="rId11" Type="http://schemas.openxmlformats.org/officeDocument/2006/relationships/slide" Target="slides/slide35.xml"/><Relationship Id="rId5" Type="http://schemas.openxmlformats.org/officeDocument/2006/relationships/slide" Target="slides/slide23.xml"/><Relationship Id="rId10" Type="http://schemas.openxmlformats.org/officeDocument/2006/relationships/slide" Target="slides/slide34.xml"/><Relationship Id="rId4" Type="http://schemas.openxmlformats.org/officeDocument/2006/relationships/slide" Target="slides/slide22.xml"/><Relationship Id="rId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algn="l" defTabSz="989818">
              <a:buFontTx/>
              <a:buNone/>
              <a:defRPr b="0">
                <a:solidFill>
                  <a:schemeClr val="tx1"/>
                </a:solidFill>
              </a:defRPr>
            </a:lvl1pPr>
          </a:lstStyle>
          <a:p>
            <a:pPr>
              <a:defRPr/>
            </a:pPr>
            <a:endParaRPr lang="en-US" altLang="ko-KR"/>
          </a:p>
        </p:txBody>
      </p:sp>
      <p:sp>
        <p:nvSpPr>
          <p:cNvPr id="512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lvl1pPr algn="r" defTabSz="989818">
              <a:buFontTx/>
              <a:buNone/>
              <a:defRPr b="0">
                <a:solidFill>
                  <a:schemeClr val="tx1"/>
                </a:solidFill>
              </a:defRPr>
            </a:lvl1pPr>
          </a:lstStyle>
          <a:p>
            <a:pPr>
              <a:defRPr/>
            </a:pPr>
            <a:endParaRPr lang="en-US" altLang="ko-KR"/>
          </a:p>
        </p:txBody>
      </p:sp>
      <p:sp>
        <p:nvSpPr>
          <p:cNvPr id="64516" name="Rectangle 4"/>
          <p:cNvSpPr>
            <a:spLocks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39" tIns="49519" rIns="99039" bIns="49519"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512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algn="l" defTabSz="989818">
              <a:buFontTx/>
              <a:buNone/>
              <a:defRPr b="0">
                <a:solidFill>
                  <a:schemeClr val="tx1"/>
                </a:solidFill>
              </a:defRPr>
            </a:lvl1pPr>
          </a:lstStyle>
          <a:p>
            <a:pPr>
              <a:defRPr/>
            </a:pPr>
            <a:endParaRPr lang="en-US" altLang="ko-KR"/>
          </a:p>
        </p:txBody>
      </p:sp>
      <p:sp>
        <p:nvSpPr>
          <p:cNvPr id="512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39" tIns="49519" rIns="99039" bIns="49519" numCol="1" anchor="b" anchorCtr="0" compatLnSpc="1">
            <a:prstTxWarp prst="textNoShape">
              <a:avLst/>
            </a:prstTxWarp>
          </a:bodyPr>
          <a:lstStyle>
            <a:lvl1pPr algn="r" defTabSz="989818">
              <a:buFontTx/>
              <a:buNone/>
              <a:defRPr b="0">
                <a:solidFill>
                  <a:schemeClr val="tx1"/>
                </a:solidFill>
              </a:defRPr>
            </a:lvl1pPr>
          </a:lstStyle>
          <a:p>
            <a:pPr>
              <a:defRPr/>
            </a:pPr>
            <a:fld id="{34F93B89-2828-4F78-B5BB-B228A2177A28}" type="slidenum">
              <a:rPr lang="en-US" altLang="ko-KR"/>
              <a:pPr>
                <a:defRPr/>
              </a:pPr>
              <a:t>‹#›</a:t>
            </a:fld>
            <a:endParaRPr lang="en-US" altLang="ko-KR"/>
          </a:p>
        </p:txBody>
      </p:sp>
    </p:spTree>
    <p:extLst>
      <p:ext uri="{BB962C8B-B14F-4D97-AF65-F5344CB8AC3E}">
        <p14:creationId xmlns:p14="http://schemas.microsoft.com/office/powerpoint/2010/main" val="3564685149"/>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새굴림" pitchFamily="18" charset="-127"/>
        <a:ea typeface="새굴림" pitchFamily="18" charset="-127"/>
        <a:cs typeface="+mn-cs"/>
      </a:defRPr>
    </a:lvl1pPr>
    <a:lvl2pPr marL="457200" algn="l" rtl="0" eaLnBrk="0" fontAlgn="base" latinLnBrk="1" hangingPunct="0">
      <a:spcBef>
        <a:spcPct val="30000"/>
      </a:spcBef>
      <a:spcAft>
        <a:spcPct val="0"/>
      </a:spcAft>
      <a:defRPr kumimoji="1" sz="1200" kern="1200">
        <a:solidFill>
          <a:schemeClr val="tx1"/>
        </a:solidFill>
        <a:latin typeface="새굴림" pitchFamily="18" charset="-127"/>
        <a:ea typeface="새굴림" pitchFamily="18" charset="-127"/>
        <a:cs typeface="+mn-cs"/>
      </a:defRPr>
    </a:lvl2pPr>
    <a:lvl3pPr marL="914400" algn="l" rtl="0" eaLnBrk="0" fontAlgn="base" latinLnBrk="1" hangingPunct="0">
      <a:spcBef>
        <a:spcPct val="30000"/>
      </a:spcBef>
      <a:spcAft>
        <a:spcPct val="0"/>
      </a:spcAft>
      <a:defRPr kumimoji="1" sz="1200" kern="1200">
        <a:solidFill>
          <a:schemeClr val="tx1"/>
        </a:solidFill>
        <a:latin typeface="새굴림" pitchFamily="18" charset="-127"/>
        <a:ea typeface="새굴림" pitchFamily="18" charset="-127"/>
        <a:cs typeface="+mn-cs"/>
      </a:defRPr>
    </a:lvl3pPr>
    <a:lvl4pPr marL="1371600" algn="l" rtl="0" eaLnBrk="0" fontAlgn="base" latinLnBrk="1" hangingPunct="0">
      <a:spcBef>
        <a:spcPct val="30000"/>
      </a:spcBef>
      <a:spcAft>
        <a:spcPct val="0"/>
      </a:spcAft>
      <a:defRPr kumimoji="1" sz="1200" kern="1200">
        <a:solidFill>
          <a:schemeClr val="tx1"/>
        </a:solidFill>
        <a:latin typeface="새굴림" pitchFamily="18" charset="-127"/>
        <a:ea typeface="새굴림" pitchFamily="18" charset="-127"/>
        <a:cs typeface="+mn-cs"/>
      </a:defRPr>
    </a:lvl4pPr>
    <a:lvl5pPr marL="1828800" algn="l" rtl="0" eaLnBrk="0" fontAlgn="base" latinLnBrk="1" hangingPunct="0">
      <a:spcBef>
        <a:spcPct val="30000"/>
      </a:spcBef>
      <a:spcAft>
        <a:spcPct val="0"/>
      </a:spcAft>
      <a:defRPr kumimoji="1" sz="1200" kern="1200">
        <a:solidFill>
          <a:schemeClr val="tx1"/>
        </a:solidFill>
        <a:latin typeface="새굴림" pitchFamily="18" charset="-127"/>
        <a:ea typeface="새굴림" pitchFamily="18"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58305E4B-9254-4DCF-8ADF-1A7AF58A74F4}" type="slidenum">
              <a:rPr lang="en-US" altLang="ko-KR" b="0" smtClean="0">
                <a:solidFill>
                  <a:schemeClr val="tx1"/>
                </a:solidFill>
              </a:rPr>
              <a:pPr eaLnBrk="1" hangingPunct="1"/>
              <a:t>1</a:t>
            </a:fld>
            <a:endParaRPr lang="en-US" altLang="ko-KR" b="0" smtClean="0">
              <a:solidFill>
                <a:schemeClr val="tx1"/>
              </a:solidFill>
            </a:endParaRPr>
          </a:p>
        </p:txBody>
      </p:sp>
      <p:sp>
        <p:nvSpPr>
          <p:cNvPr id="65539" name="Rectangle 2"/>
          <p:cNvSpPr>
            <a:spLocks noChangeArrowheads="1" noTextEdit="1"/>
          </p:cNvSpPr>
          <p:nvPr>
            <p:ph type="sldImg"/>
          </p:nvPr>
        </p:nvSpPr>
        <p:spPr>
          <a:xfrm>
            <a:off x="919163" y="249238"/>
            <a:ext cx="5575300" cy="4181475"/>
          </a:xfrm>
          <a:ln/>
        </p:spPr>
      </p:sp>
      <p:sp>
        <p:nvSpPr>
          <p:cNvPr id="65540" name="Rectangle 3"/>
          <p:cNvSpPr>
            <a:spLocks noGrp="1" noChangeArrowheads="1"/>
          </p:cNvSpPr>
          <p:nvPr>
            <p:ph type="body" idx="1"/>
          </p:nvPr>
        </p:nvSpPr>
        <p:spPr>
          <a:xfrm>
            <a:off x="936625" y="5145088"/>
            <a:ext cx="5616575" cy="481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spect="1" noChangeArrowheads="1" noTextEdit="1"/>
          </p:cNvSpPr>
          <p:nvPr>
            <p:ph type="sldImg"/>
          </p:nvPr>
        </p:nvSpPr>
        <p:spPr>
          <a:xfrm>
            <a:off x="1195388" y="871538"/>
            <a:ext cx="4768850" cy="3576637"/>
          </a:xfrm>
          <a:ln w="12700" cap="flat">
            <a:solidFill>
              <a:schemeClr val="tx1"/>
            </a:solidFill>
          </a:ln>
        </p:spPr>
      </p:sp>
      <p:sp>
        <p:nvSpPr>
          <p:cNvPr id="74755" name="Rectangle 3"/>
          <p:cNvSpPr>
            <a:spLocks noGrp="1" noChangeArrowheads="1"/>
          </p:cNvSpPr>
          <p:nvPr>
            <p:ph type="body" idx="1"/>
          </p:nvPr>
        </p:nvSpPr>
        <p:spPr>
          <a:xfrm>
            <a:off x="944563" y="4513263"/>
            <a:ext cx="5219700" cy="4908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sz="800" b="1" smtClean="0"/>
              <a:t>Compression Type Design</a:t>
            </a:r>
            <a:endParaRPr lang="en-US" altLang="ko-KR" sz="800" smtClean="0"/>
          </a:p>
          <a:p>
            <a:pPr>
              <a:lnSpc>
                <a:spcPct val="88000"/>
              </a:lnSpc>
            </a:pPr>
            <a:r>
              <a:rPr lang="en-US" altLang="ko-KR" sz="800" smtClean="0"/>
              <a:t>This traditional, simple construction gives a moderately high sensitivity-to-mass ratio. In the Centre-mounted configuration shown, the piezoelectric element-spring-mass system is mounted by means of a cylindrical centre post attached to the base of the accelerometer. </a:t>
            </a:r>
          </a:p>
          <a:p>
            <a:pPr>
              <a:lnSpc>
                <a:spcPct val="88000"/>
              </a:lnSpc>
            </a:pPr>
            <a:r>
              <a:rPr lang="en-US" altLang="ko-KR" sz="800" smtClean="0"/>
              <a:t>The design is very stable, but even with careful design the influence from environmental parameters is higher than for the other construction types.</a:t>
            </a:r>
          </a:p>
          <a:p>
            <a:pPr>
              <a:lnSpc>
                <a:spcPct val="88000"/>
              </a:lnSpc>
            </a:pPr>
            <a:r>
              <a:rPr lang="en-US" altLang="ko-KR" sz="800" smtClean="0"/>
              <a:t>Therefore this design is especially used for accelerometers which are intended for measurement of very high shock levels and special purpose accelerometers.</a:t>
            </a:r>
          </a:p>
          <a:p>
            <a:pPr>
              <a:lnSpc>
                <a:spcPct val="88000"/>
              </a:lnSpc>
            </a:pPr>
            <a:r>
              <a:rPr lang="en-US" altLang="ko-KR" sz="800" b="1" smtClean="0"/>
              <a:t>Shear Type Design</a:t>
            </a:r>
            <a:endParaRPr lang="en-US" altLang="ko-KR" sz="800" smtClean="0"/>
          </a:p>
          <a:p>
            <a:pPr>
              <a:lnSpc>
                <a:spcPct val="88000"/>
              </a:lnSpc>
            </a:pPr>
            <a:r>
              <a:rPr lang="en-US" altLang="ko-KR" sz="800" smtClean="0"/>
              <a:t>Shear type accelerometers have the advantage that they intrinsically are rather insensitive to environmental parameters like temperature transients and base strain. A high sensitivity-to-mass ratio can be obtained, and this helps to create miniature accelerometers as well as high performance general purpose accelerometers. The piezoelectric elements are arranged in such a way that they are subjected to shear forces from the seismic mass when accelerated.</a:t>
            </a:r>
          </a:p>
          <a:p>
            <a:pPr>
              <a:lnSpc>
                <a:spcPct val="88000"/>
              </a:lnSpc>
            </a:pPr>
            <a:r>
              <a:rPr lang="en-US" altLang="ko-KR" sz="800" i="1" u="sng" smtClean="0"/>
              <a:t>DeltaShear</a:t>
            </a:r>
            <a:r>
              <a:rPr lang="en-US" altLang="ko-KR" sz="800" i="1" u="sng" baseline="30000" smtClean="0"/>
              <a:t>®</a:t>
            </a:r>
            <a:r>
              <a:rPr lang="en-US" altLang="ko-KR" sz="800" i="1" u="sng" smtClean="0"/>
              <a:t> Design</a:t>
            </a:r>
            <a:endParaRPr lang="en-US" altLang="ko-KR" sz="800" smtClean="0"/>
          </a:p>
          <a:p>
            <a:pPr>
              <a:lnSpc>
                <a:spcPct val="88000"/>
              </a:lnSpc>
            </a:pPr>
            <a:r>
              <a:rPr lang="en-US" altLang="ko-KR" sz="800" smtClean="0"/>
              <a:t>Three piezoelectric elements and three masses are arranged in a triangular configuration around a centre post. They are held in place using a high-tensile strength clamping-ring.</a:t>
            </a:r>
          </a:p>
          <a:p>
            <a:pPr>
              <a:lnSpc>
                <a:spcPct val="88000"/>
              </a:lnSpc>
            </a:pPr>
            <a:r>
              <a:rPr lang="en-US" altLang="ko-KR" sz="800" smtClean="0"/>
              <a:t>The DeltaShear</a:t>
            </a:r>
            <a:r>
              <a:rPr lang="en-US" altLang="ko-KR" sz="800" baseline="30000" smtClean="0"/>
              <a:t>®</a:t>
            </a:r>
            <a:r>
              <a:rPr lang="en-US" altLang="ko-KR" sz="800" smtClean="0"/>
              <a:t> accelerometers can be used for virtually any application. The advantage of the Delta Shear accelerometer is its excellent overall specifications and very low sensitivity to environmental influences.</a:t>
            </a:r>
          </a:p>
          <a:p>
            <a:pPr algn="r">
              <a:lnSpc>
                <a:spcPct val="88000"/>
              </a:lnSpc>
            </a:pPr>
            <a:r>
              <a:rPr lang="en-US" altLang="ko-KR" sz="800" i="1" smtClean="0"/>
              <a:t>Continued</a:t>
            </a:r>
          </a:p>
          <a:p>
            <a:pPr>
              <a:lnSpc>
                <a:spcPct val="87000"/>
              </a:lnSpc>
            </a:pPr>
            <a:r>
              <a:rPr lang="en-US" altLang="ko-KR" sz="800" b="1" smtClean="0"/>
              <a:t>Ranges of Operation</a:t>
            </a:r>
            <a:endParaRPr lang="en-US" altLang="ko-KR" sz="800" smtClean="0"/>
          </a:p>
          <a:p>
            <a:pPr>
              <a:lnSpc>
                <a:spcPct val="87000"/>
              </a:lnSpc>
            </a:pPr>
            <a:r>
              <a:rPr lang="en-US" altLang="ko-KR" sz="800" smtClean="0"/>
              <a:t>The range of frequencies and levels within which the different transducers typically can operate differs significantly as stated earlier. A graphical representation underlines this.</a:t>
            </a:r>
          </a:p>
          <a:p>
            <a:pPr>
              <a:lnSpc>
                <a:spcPct val="87000"/>
              </a:lnSpc>
            </a:pPr>
            <a:r>
              <a:rPr lang="en-US" altLang="ko-KR" sz="800" b="1" i="1" smtClean="0"/>
              <a:t>Continued from previous side:</a:t>
            </a:r>
            <a:endParaRPr lang="en-US" altLang="ko-KR" sz="800" i="1" smtClean="0"/>
          </a:p>
          <a:p>
            <a:pPr>
              <a:lnSpc>
                <a:spcPct val="87000"/>
              </a:lnSpc>
            </a:pPr>
            <a:r>
              <a:rPr lang="en-US" altLang="ko-KR" sz="800" i="1" u="sng" smtClean="0"/>
              <a:t>Planar Shear</a:t>
            </a:r>
            <a:r>
              <a:rPr lang="en-US" altLang="ko-KR" sz="800" i="1" u="sng" baseline="30000" smtClean="0"/>
              <a:t>  </a:t>
            </a:r>
            <a:r>
              <a:rPr lang="en-US" altLang="ko-KR" sz="800" i="1" u="sng" smtClean="0"/>
              <a:t>Design</a:t>
            </a:r>
            <a:endParaRPr lang="en-US" altLang="ko-KR" sz="800" smtClean="0"/>
          </a:p>
          <a:p>
            <a:pPr>
              <a:lnSpc>
                <a:spcPct val="87000"/>
              </a:lnSpc>
            </a:pPr>
            <a:r>
              <a:rPr lang="en-US" altLang="ko-KR" sz="800" smtClean="0"/>
              <a:t>This design is a simplified DeltaShear</a:t>
            </a:r>
            <a:r>
              <a:rPr lang="en-US" altLang="ko-KR" sz="800" baseline="30000" smtClean="0"/>
              <a:t>®</a:t>
            </a:r>
            <a:r>
              <a:rPr lang="en-US" altLang="ko-KR" sz="800" smtClean="0"/>
              <a:t> Design with only two piezoelectric elements and seismic masses. This gives excellent performance even when used in very small accelerometers. </a:t>
            </a:r>
          </a:p>
          <a:p>
            <a:pPr>
              <a:lnSpc>
                <a:spcPct val="87000"/>
              </a:lnSpc>
            </a:pPr>
            <a:r>
              <a:rPr lang="en-US" altLang="ko-KR" sz="800" i="1" u="sng" smtClean="0"/>
              <a:t>Annular-Shear</a:t>
            </a:r>
            <a:r>
              <a:rPr lang="en-US" altLang="ko-KR" sz="800" i="1" u="sng" baseline="30000" smtClean="0"/>
              <a:t>  </a:t>
            </a:r>
            <a:r>
              <a:rPr lang="en-US" altLang="ko-KR" sz="800" i="1" u="sng" smtClean="0"/>
              <a:t>Design</a:t>
            </a:r>
            <a:endParaRPr lang="en-US" altLang="ko-KR" sz="800" smtClean="0"/>
          </a:p>
          <a:p>
            <a:pPr>
              <a:lnSpc>
                <a:spcPct val="87000"/>
              </a:lnSpc>
            </a:pPr>
            <a:r>
              <a:rPr lang="en-US" altLang="ko-KR" sz="800" smtClean="0"/>
              <a:t>In this design the piezoelectric element and seismic mass are formed into rings and mounted around a centre post. The figure shows an accelerometer with built-in electronics and double shielding.</a:t>
            </a:r>
          </a:p>
          <a:p>
            <a:pPr>
              <a:lnSpc>
                <a:spcPct val="87000"/>
              </a:lnSpc>
            </a:pPr>
            <a:r>
              <a:rPr lang="en-US" altLang="ko-KR" sz="800" u="sng" smtClean="0"/>
              <a:t>ThetaShear</a:t>
            </a:r>
            <a:r>
              <a:rPr lang="en-US" altLang="ko-KR" sz="800" u="sng" baseline="30000" smtClean="0"/>
              <a:t>®  </a:t>
            </a:r>
            <a:r>
              <a:rPr lang="en-US" altLang="ko-KR" sz="800" u="sng" smtClean="0"/>
              <a:t>Design</a:t>
            </a:r>
            <a:endParaRPr lang="en-US" altLang="ko-KR" sz="800" smtClean="0"/>
          </a:p>
          <a:p>
            <a:pPr>
              <a:lnSpc>
                <a:spcPct val="87000"/>
              </a:lnSpc>
            </a:pPr>
            <a:r>
              <a:rPr lang="en-US" altLang="ko-KR" sz="800" smtClean="0"/>
              <a:t>This patented design combines the advantages of the shear design, electrical insulation from the mounting surface, simplicity, and low mass- loading to provide low-cost flexible well performing transducers.</a:t>
            </a:r>
          </a:p>
          <a:p>
            <a:pPr>
              <a:lnSpc>
                <a:spcPct val="87000"/>
              </a:lnSpc>
            </a:pPr>
            <a:r>
              <a:rPr lang="en-US" altLang="ko-KR" sz="800" i="1" u="sng" smtClean="0"/>
              <a:t>OrthoShear</a:t>
            </a:r>
            <a:r>
              <a:rPr lang="en-US" altLang="ko-KR" sz="800" i="1" u="sng" baseline="30000" smtClean="0"/>
              <a:t>®  </a:t>
            </a:r>
            <a:r>
              <a:rPr lang="en-US" altLang="ko-KR" sz="800" i="1" u="sng" smtClean="0"/>
              <a:t>Design (Triaxial)</a:t>
            </a:r>
            <a:endParaRPr lang="en-US" altLang="ko-KR" sz="800" smtClean="0"/>
          </a:p>
          <a:p>
            <a:pPr>
              <a:lnSpc>
                <a:spcPct val="87000"/>
              </a:lnSpc>
            </a:pPr>
            <a:r>
              <a:rPr lang="en-US" altLang="ko-KR" sz="800" smtClean="0"/>
              <a:t>This design (patent pending), developed for triaxial measurements, has a common seismic mass as reference point (centre of gravity) for all directions. This results in a compact design ensuring accurate and consistent measurements even when exposed to complex patterns of vibration. The seismic mass is surrounded by a piezoelectric ring and four terminals all held in position by a high tensile-strength clamping ring. The X, Y and Z outputs are obtained by appropriate connection to the terminals and summation of signals. Combines the advantages of the shear design, electrical insulation from the mounting surface, simplicity, and low mass-loading to provide low-cost flexible well performing transducers.</a:t>
            </a:r>
          </a:p>
          <a:p>
            <a:pPr>
              <a:lnSpc>
                <a:spcPct val="88000"/>
              </a:lnSpc>
            </a:pPr>
            <a:endParaRPr lang="en-US" altLang="ko-KR" sz="800"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75779" name="Rectangle 3"/>
          <p:cNvSpPr>
            <a:spLocks noGrp="1" noChangeArrowheads="1"/>
          </p:cNvSpPr>
          <p:nvPr>
            <p:ph type="body" idx="1"/>
          </p:nvPr>
        </p:nvSpPr>
        <p:spPr>
          <a:xfrm>
            <a:off x="944563" y="4670425"/>
            <a:ext cx="5207000" cy="498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7000"/>
              </a:lnSpc>
            </a:pPr>
            <a:endParaRPr lang="en-US" altLang="ko-K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76803" name="Rectangle 3"/>
          <p:cNvSpPr>
            <a:spLocks noGrp="1" noChangeArrowheads="1"/>
          </p:cNvSpPr>
          <p:nvPr>
            <p:ph type="body" idx="1"/>
          </p:nvPr>
        </p:nvSpPr>
        <p:spPr>
          <a:xfrm>
            <a:off x="944563" y="4864100"/>
            <a:ext cx="5207000" cy="352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Useful Frequency Range</a:t>
            </a:r>
            <a:endParaRPr lang="en-US" altLang="ko-KR" smtClean="0"/>
          </a:p>
          <a:p>
            <a:pPr>
              <a:lnSpc>
                <a:spcPct val="88000"/>
              </a:lnSpc>
            </a:pPr>
            <a:r>
              <a:rPr lang="en-US" altLang="ko-KR" smtClean="0"/>
              <a:t>All accelerometers will give a constant output signal for a constant acceleration from very low frequencies up to a limit set by the increase in output due to resonance of the accelerometer. In general, however, the accelerometer is not used close to its resonance as this could result in a big error in the measured signal. As a rule of thumb, the accelerometer can be used up to one third of its resonance frequency. This will then ensure that the error at that frequency does not exceed approximately 12% or 1 dB. 0.3 times the mounted resonance frequency gives 10 % as shown.  Filters can be used to limit the response to well below the accelerometer resonance frequency, but the input stages will still have to handle any signals at the resonance. To avoid this, mechanical filters can be used. This will be discussed later.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77827" name="Rectangle 3"/>
          <p:cNvSpPr>
            <a:spLocks noGrp="1" noChangeArrowheads="1"/>
          </p:cNvSpPr>
          <p:nvPr>
            <p:ph type="body" idx="1"/>
          </p:nvPr>
        </p:nvSpPr>
        <p:spPr>
          <a:xfrm>
            <a:off x="944563" y="4864100"/>
            <a:ext cx="5207000" cy="352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Sensitivity and Frequency Range</a:t>
            </a:r>
            <a:endParaRPr lang="en-US" altLang="ko-KR" smtClean="0"/>
          </a:p>
          <a:p>
            <a:pPr>
              <a:lnSpc>
                <a:spcPct val="88000"/>
              </a:lnSpc>
            </a:pPr>
            <a:r>
              <a:rPr lang="en-US" altLang="ko-KR" smtClean="0"/>
              <a:t>When the accelerometer is exposed to a constant level of acceleration it will give a constant output signal over a very wide frequency range  up to frequencies near its resonance frequency. The sensitivity and frequency range of an accelerometer are related: in general the bigger the accelerometer the higher its sensitivity, and the smaller is its useful frequency range, and vice versa.</a:t>
            </a:r>
          </a:p>
          <a:p>
            <a:pPr>
              <a:lnSpc>
                <a:spcPct val="88000"/>
              </a:lnSpc>
            </a:pPr>
            <a:endParaRPr lang="en-US" altLang="ko-K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78851" name="Rectangle 3"/>
          <p:cNvSpPr>
            <a:spLocks noGrp="1" noChangeArrowheads="1"/>
          </p:cNvSpPr>
          <p:nvPr>
            <p:ph type="body" idx="1"/>
          </p:nvPr>
        </p:nvSpPr>
        <p:spPr>
          <a:xfrm>
            <a:off x="973138" y="4592638"/>
            <a:ext cx="5207000" cy="510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The Importance of Correct Mounting</a:t>
            </a:r>
            <a:endParaRPr lang="en-US" altLang="ko-KR" smtClean="0"/>
          </a:p>
          <a:p>
            <a:pPr>
              <a:lnSpc>
                <a:spcPct val="88000"/>
              </a:lnSpc>
            </a:pPr>
            <a:r>
              <a:rPr lang="en-US" altLang="ko-KR" smtClean="0"/>
              <a:t>Bad mounting of the accelerometer can spoil vibration measurements by severely reducing the usable frequency range. The main requirement is for close mechanical contact between the accelerometer base and the surface to which it is to be attached.</a:t>
            </a:r>
          </a:p>
          <a:p>
            <a:pPr>
              <a:lnSpc>
                <a:spcPct val="88000"/>
              </a:lnSpc>
            </a:pPr>
            <a:r>
              <a:rPr lang="en-US" altLang="ko-KR" i="1" u="sng" smtClean="0"/>
              <a:t>Stud Mounting</a:t>
            </a:r>
            <a:endParaRPr lang="en-US" altLang="ko-KR" smtClean="0"/>
          </a:p>
          <a:p>
            <a:pPr>
              <a:lnSpc>
                <a:spcPct val="88000"/>
              </a:lnSpc>
            </a:pPr>
            <a:r>
              <a:rPr lang="en-US" altLang="ko-KR" smtClean="0"/>
              <a:t>Mounting the accelerometer with the aid of a steel stud is the best mounting method and should be used in all applications wherever possible. The unavoidable resonance of the accelerometer at high frequencies can cause erroneous signals and therefore the accelerometer output should be attenuated at these high frequencies. </a:t>
            </a:r>
          </a:p>
          <a:p>
            <a:pPr>
              <a:lnSpc>
                <a:spcPct val="88000"/>
              </a:lnSpc>
            </a:pPr>
            <a:r>
              <a:rPr lang="en-US" altLang="ko-KR" i="1" u="sng" smtClean="0"/>
              <a:t>Cementing Studs</a:t>
            </a:r>
            <a:endParaRPr lang="en-US" altLang="ko-KR" smtClean="0"/>
          </a:p>
          <a:p>
            <a:pPr>
              <a:lnSpc>
                <a:spcPct val="88000"/>
              </a:lnSpc>
            </a:pPr>
            <a:r>
              <a:rPr lang="en-US" altLang="ko-KR" smtClean="0"/>
              <a:t>In places where it is not wished to drill and tap fixing holes, a cementing stud can be fixed onto the machine with the aid of an epoxy or cyanoacrylate cement. The frequency response will be nearly as good as that obtained using a plain stud. Soft glues must be avoided.</a:t>
            </a:r>
          </a:p>
          <a:p>
            <a:pPr>
              <a:lnSpc>
                <a:spcPct val="88000"/>
              </a:lnSpc>
            </a:pPr>
            <a:r>
              <a:rPr lang="en-US" altLang="ko-KR" i="1" u="sng" smtClean="0"/>
              <a:t>Mounting with the Aid of Beeswax</a:t>
            </a:r>
            <a:endParaRPr lang="en-US" altLang="ko-KR" smtClean="0"/>
          </a:p>
          <a:p>
            <a:pPr>
              <a:lnSpc>
                <a:spcPct val="88000"/>
              </a:lnSpc>
            </a:pPr>
            <a:r>
              <a:rPr lang="en-US" altLang="ko-KR" smtClean="0"/>
              <a:t>For quick mounting of the accelerometers e.g. for surveying vibration in various locations beeswax can be used for mounting the accelerometer. Because beeswax becomes soft at high temperatures, the method is restricted to about 40°C.</a:t>
            </a:r>
          </a:p>
          <a:p>
            <a:pPr>
              <a:lnSpc>
                <a:spcPct val="88000"/>
              </a:lnSpc>
            </a:pPr>
            <a:r>
              <a:rPr lang="en-US" altLang="ko-KR" i="1" u="sng" smtClean="0"/>
              <a:t>Isolated Mounting</a:t>
            </a:r>
            <a:endParaRPr lang="en-US" altLang="ko-KR" smtClean="0"/>
          </a:p>
          <a:p>
            <a:pPr>
              <a:lnSpc>
                <a:spcPct val="88000"/>
              </a:lnSpc>
            </a:pPr>
            <a:r>
              <a:rPr lang="en-US" altLang="ko-KR" smtClean="0"/>
              <a:t>In places where it is desirable to isolate the accelerometer from the test object an isolated stud and a mica washer should be used. This could be either because the potential of the test object is different from the ground potential of the test instrumentation or because direct stud mounting will create a ground loop which could affect the measurement. The latter is the most common reason for use of an isolated mounting. This point will be discussed later.</a:t>
            </a:r>
          </a:p>
          <a:p>
            <a:pPr>
              <a:lnSpc>
                <a:spcPct val="88000"/>
              </a:lnSpc>
            </a:pPr>
            <a:endParaRPr lang="en-US" altLang="ko-K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79875" name="Rectangle 3"/>
          <p:cNvSpPr>
            <a:spLocks noGrp="1" noChangeArrowheads="1"/>
          </p:cNvSpPr>
          <p:nvPr>
            <p:ph type="body" idx="1"/>
          </p:nvPr>
        </p:nvSpPr>
        <p:spPr>
          <a:xfrm>
            <a:off x="944563" y="4864100"/>
            <a:ext cx="5207000" cy="352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i="1" u="sng" smtClean="0"/>
              <a:t>Mounting with the aid of a Permanent Magnet</a:t>
            </a:r>
            <a:endParaRPr lang="en-US" altLang="ko-KR" smtClean="0"/>
          </a:p>
          <a:p>
            <a:pPr>
              <a:lnSpc>
                <a:spcPct val="88000"/>
              </a:lnSpc>
            </a:pPr>
            <a:r>
              <a:rPr lang="en-US" altLang="ko-KR" smtClean="0"/>
              <a:t>An easy and fast method of mounting the accelerometer is by using a permanent magnet which very easily can be shifted from one position to another. This is especially useful for surveying. The method is restricted to use on ferro-magnetic surfaces and the dynamic range is limited due to the limited force of the magnet. To obtain the maximum frequency range and dynamic range, the ferro-magnetic surface must be clean and flat. By fitting a self adhesive disc on the magnet it will provide electrical isolation between the accelerometer and the surface to which it is attached.</a:t>
            </a:r>
          </a:p>
          <a:p>
            <a:pPr>
              <a:lnSpc>
                <a:spcPct val="88000"/>
              </a:lnSpc>
            </a:pPr>
            <a:endParaRPr lang="en-US" altLang="ko-KR" smtClean="0"/>
          </a:p>
          <a:p>
            <a:pPr>
              <a:lnSpc>
                <a:spcPct val="88000"/>
              </a:lnSpc>
            </a:pPr>
            <a:r>
              <a:rPr lang="en-US" altLang="ko-KR" i="1" u="sng" smtClean="0"/>
              <a:t>Use of a Hand Held Probe</a:t>
            </a:r>
            <a:endParaRPr lang="en-US" altLang="ko-KR" smtClean="0"/>
          </a:p>
          <a:p>
            <a:pPr>
              <a:lnSpc>
                <a:spcPct val="88000"/>
              </a:lnSpc>
            </a:pPr>
            <a:r>
              <a:rPr lang="en-US" altLang="ko-KR" smtClean="0"/>
              <a:t>A hand held probe with the accelerometer mounted on top is very convenient for quick-look survey work, but can give gross measuring errors because of the low overall stiffness.</a:t>
            </a:r>
          </a:p>
          <a:p>
            <a:pPr>
              <a:lnSpc>
                <a:spcPct val="88000"/>
              </a:lnSpc>
            </a:pPr>
            <a:endParaRPr lang="en-US" altLang="ko-KR" smtClean="0"/>
          </a:p>
          <a:p>
            <a:pPr>
              <a:lnSpc>
                <a:spcPct val="88000"/>
              </a:lnSpc>
            </a:pPr>
            <a:r>
              <a:rPr lang="en-US" altLang="ko-KR" i="1" u="sng" smtClean="0"/>
              <a:t>Mounting the Accelerometer on a Long Rod</a:t>
            </a:r>
            <a:endParaRPr lang="en-US" altLang="ko-KR" smtClean="0"/>
          </a:p>
          <a:p>
            <a:pPr>
              <a:lnSpc>
                <a:spcPct val="88000"/>
              </a:lnSpc>
            </a:pPr>
            <a:r>
              <a:rPr lang="en-US" altLang="ko-KR" smtClean="0"/>
              <a:t>Where there is a need for measuring vibration at difficult-to-reach locations the accelerometer can be mounted at the end of a steel pipe or rod in a rubber ring. A slightly rounded tip is mounted onto the mounting surface of the accelerometer. Note that the response is far superior to the “hand held” probe.</a:t>
            </a:r>
          </a:p>
          <a:p>
            <a:pPr>
              <a:lnSpc>
                <a:spcPct val="88000"/>
              </a:lnSpc>
            </a:pPr>
            <a:endParaRPr lang="ko-K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80899" name="Rectangle 3"/>
          <p:cNvSpPr>
            <a:spLocks noGrp="1" noChangeArrowheads="1"/>
          </p:cNvSpPr>
          <p:nvPr>
            <p:ph type="body" idx="1"/>
          </p:nvPr>
        </p:nvSpPr>
        <p:spPr>
          <a:xfrm>
            <a:off x="944563" y="4867275"/>
            <a:ext cx="5207000" cy="352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Choosing a Mounting Position for the Accelerometer</a:t>
            </a:r>
            <a:endParaRPr lang="en-US" altLang="ko-KR" smtClean="0"/>
          </a:p>
          <a:p>
            <a:pPr>
              <a:lnSpc>
                <a:spcPct val="88000"/>
              </a:lnSpc>
            </a:pPr>
            <a:r>
              <a:rPr lang="en-US" altLang="ko-KR" smtClean="0"/>
              <a:t>The accelerometer should be mounted so that the desired measuring direction coincides with the main sensitivity axis. Accelerometers are slightly sensitive to vibrations in the transverse direction, but this can normally be ignored as the maximum transverse sensitivity is typically only a few percent of the main axis sensitivity.</a:t>
            </a:r>
          </a:p>
          <a:p>
            <a:pPr>
              <a:lnSpc>
                <a:spcPct val="88000"/>
              </a:lnSpc>
            </a:pPr>
            <a:r>
              <a:rPr lang="en-US" altLang="ko-KR" smtClean="0"/>
              <a:t>The reason for measuring vibration will normally dictate the position of the accelerometer. In the figure the reason is to monitor the condition of the shaft and bearing. The accelerometer should be positioned to maintain a direct path for the vibration from the bearing.</a:t>
            </a:r>
          </a:p>
          <a:p>
            <a:pPr>
              <a:lnSpc>
                <a:spcPct val="88000"/>
              </a:lnSpc>
            </a:pPr>
            <a:r>
              <a:rPr lang="en-US" altLang="ko-KR" smtClean="0"/>
              <a:t>Accelerometer “A” thus detects the vibration signal from the bearing predominant over vibrations from other parts of the machine, but accelerometer “B”  receives the bearing vibration modified by transmission through a joint, mixed with signals from other parts of the machine. Likewise, accelerometer “C” is positioned in a more direct path than accelerometer “D”.</a:t>
            </a:r>
          </a:p>
          <a:p>
            <a:pPr>
              <a:lnSpc>
                <a:spcPct val="88000"/>
              </a:lnSpc>
            </a:pPr>
            <a:r>
              <a:rPr lang="en-US" altLang="ko-KR" smtClean="0"/>
              <a:t>It is very difficult to give general rules about placement of accelerometers, as the response of mechanical objects to forced vibrations is a complex phenomenon, so that one can expect, especially at high frequencies, to measure significantly different vibration levels and frequency spectra, even on adjacent measuring points on the same machine element.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81923" name="Rectangle 3"/>
          <p:cNvSpPr>
            <a:spLocks noGrp="1" noChangeArrowheads="1"/>
          </p:cNvSpPr>
          <p:nvPr>
            <p:ph type="body" idx="1"/>
          </p:nvPr>
        </p:nvSpPr>
        <p:spPr>
          <a:xfrm>
            <a:off x="944563" y="4864100"/>
            <a:ext cx="5207000" cy="3525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Triboelectric Noise</a:t>
            </a:r>
            <a:endParaRPr lang="en-US" altLang="ko-KR" smtClean="0"/>
          </a:p>
          <a:p>
            <a:pPr>
              <a:lnSpc>
                <a:spcPct val="88000"/>
              </a:lnSpc>
            </a:pPr>
            <a:r>
              <a:rPr lang="en-US" altLang="ko-KR" smtClean="0"/>
              <a:t>Movement (vibration) of the accelerometer cable during use can cause the screen of the cable to be separated from the insulation around the inner core of the cable. A varying electrical field is thereby created between the conducting screen and the non-conducting insulation, causing a minute current to flow in the screen which will be superimposed on the accelerometer signal as a noise signal. This phenomenon can be prevented by using low noise (or super low noise, which has similar precautions around the center conductor) accelerometer cables and fixing them to the test object e.g. with the aid of adhesive tape near the accelerometer, and let them leave the structure at a point with minimum motion.</a:t>
            </a:r>
          </a:p>
          <a:p>
            <a:pPr>
              <a:lnSpc>
                <a:spcPct val="88000"/>
              </a:lnSpc>
            </a:pPr>
            <a:endParaRPr lang="en-US" altLang="ko-K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spect="1" noChangeArrowheads="1" noTextEdit="1"/>
          </p:cNvSpPr>
          <p:nvPr>
            <p:ph type="sldImg"/>
          </p:nvPr>
        </p:nvSpPr>
        <p:spPr>
          <a:xfrm>
            <a:off x="1157288" y="892175"/>
            <a:ext cx="4784725" cy="3587750"/>
          </a:xfrm>
          <a:ln w="12700" cap="flat">
            <a:solidFill>
              <a:schemeClr val="tx1"/>
            </a:solidFill>
          </a:ln>
        </p:spPr>
      </p:sp>
      <p:sp>
        <p:nvSpPr>
          <p:cNvPr id="82947" name="Rectangle 3"/>
          <p:cNvSpPr>
            <a:spLocks noGrp="1" noChangeArrowheads="1"/>
          </p:cNvSpPr>
          <p:nvPr>
            <p:ph type="body" idx="1"/>
          </p:nvPr>
        </p:nvSpPr>
        <p:spPr>
          <a:xfrm>
            <a:off x="944563" y="4867275"/>
            <a:ext cx="5207000" cy="4395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09" tIns="33305" rIns="66609" bIns="33305"/>
          <a:lstStyle/>
          <a:p>
            <a:pPr>
              <a:lnSpc>
                <a:spcPct val="88000"/>
              </a:lnSpc>
            </a:pPr>
            <a:r>
              <a:rPr lang="en-US" altLang="ko-KR" b="1" smtClean="0"/>
              <a:t>The Influence of Environments</a:t>
            </a:r>
            <a:endParaRPr lang="en-US" altLang="ko-KR" smtClean="0"/>
          </a:p>
          <a:p>
            <a:pPr>
              <a:lnSpc>
                <a:spcPct val="88000"/>
              </a:lnSpc>
            </a:pPr>
            <a:r>
              <a:rPr lang="en-US" altLang="ko-KR" i="1" u="sng" smtClean="0"/>
              <a:t>Base Strain:</a:t>
            </a:r>
            <a:r>
              <a:rPr lang="en-US" altLang="ko-KR" smtClean="0"/>
              <a:t>  Base strain sensitivity has been reduced by the use of a very thick base in the accelerometers. Delta Shear accelerometers are best in this respect as the elements are not in direct connection with the base.</a:t>
            </a:r>
          </a:p>
          <a:p>
            <a:pPr>
              <a:lnSpc>
                <a:spcPct val="88000"/>
              </a:lnSpc>
            </a:pPr>
            <a:r>
              <a:rPr lang="en-US" altLang="ko-KR" i="1" u="sng" smtClean="0"/>
              <a:t>Humidity:</a:t>
            </a:r>
            <a:r>
              <a:rPr lang="en-US" altLang="ko-KR" smtClean="0"/>
              <a:t>  The accelerometer itself is sealed, so moisture can only enter the connector. In wet conditions this effect can be prevented by the use of a silicon rubber sealant.</a:t>
            </a:r>
          </a:p>
          <a:p>
            <a:pPr>
              <a:lnSpc>
                <a:spcPct val="88000"/>
              </a:lnSpc>
            </a:pPr>
            <a:r>
              <a:rPr lang="en-US" altLang="ko-KR" i="1" u="sng" smtClean="0"/>
              <a:t>Acoustic Noise: </a:t>
            </a:r>
            <a:r>
              <a:rPr lang="en-US" altLang="ko-KR" smtClean="0"/>
              <a:t> Has normally negligible influence on the vibration signal from the accelerometer.</a:t>
            </a:r>
          </a:p>
          <a:p>
            <a:pPr>
              <a:lnSpc>
                <a:spcPct val="88000"/>
              </a:lnSpc>
            </a:pPr>
            <a:r>
              <a:rPr lang="en-US" altLang="ko-KR" smtClean="0"/>
              <a:t>Corrosive Substances: Special materials which are resistant to most corrosive substances are used in the construction of the accelerometer.</a:t>
            </a:r>
          </a:p>
          <a:p>
            <a:pPr>
              <a:lnSpc>
                <a:spcPct val="88000"/>
              </a:lnSpc>
            </a:pPr>
            <a:r>
              <a:rPr lang="en-US" altLang="ko-KR" i="1" u="sng" smtClean="0"/>
              <a:t>Magnetic Fields:</a:t>
            </a:r>
            <a:r>
              <a:rPr lang="en-US" altLang="ko-KR" smtClean="0"/>
              <a:t>  The magnetic sensitivity is typically in the range </a:t>
            </a:r>
          </a:p>
          <a:p>
            <a:pPr>
              <a:lnSpc>
                <a:spcPct val="88000"/>
              </a:lnSpc>
            </a:pPr>
            <a:r>
              <a:rPr lang="en-US" altLang="ko-KR" smtClean="0"/>
              <a:t>0.5 to 30 ms</a:t>
            </a:r>
            <a:r>
              <a:rPr lang="en-US" altLang="ko-KR" baseline="30000" smtClean="0"/>
              <a:t>-2</a:t>
            </a:r>
            <a:r>
              <a:rPr lang="en-US" altLang="ko-KR" smtClean="0"/>
              <a:t>/Tesla and thus normally not causing any problems.</a:t>
            </a:r>
          </a:p>
          <a:p>
            <a:pPr>
              <a:lnSpc>
                <a:spcPct val="88000"/>
              </a:lnSpc>
            </a:pPr>
            <a:r>
              <a:rPr lang="en-US" altLang="ko-KR" i="1" u="sng" smtClean="0"/>
              <a:t>Nuclear Radiation: </a:t>
            </a:r>
            <a:r>
              <a:rPr lang="en-US" altLang="ko-KR" smtClean="0"/>
              <a:t> Most accelerometers can be used under gamma radiation of 100 kRad/h up to accumulated doses of 100 MRad without significant change in characteristics. High temperature (400°C) accelerometers can be used up to 1000 MRad.</a:t>
            </a:r>
          </a:p>
          <a:p>
            <a:pPr>
              <a:lnSpc>
                <a:spcPct val="88000"/>
              </a:lnSpc>
            </a:pPr>
            <a:r>
              <a:rPr lang="en-US" altLang="ko-KR" i="1" u="sng" smtClean="0"/>
              <a:t>Influence of Temperature Transients: </a:t>
            </a:r>
            <a:r>
              <a:rPr lang="en-US" altLang="ko-KR" smtClean="0"/>
              <a:t>Temperature transients (rapid fluctuations) can cause an electrical output from the accelerometer, but this effect has been considerably reduced in the Delta Shear accelerometer. The charges developed on the piezoelectric material due to temperature transients are mainly developed on surfaces normal to the </a:t>
            </a:r>
            <a:r>
              <a:rPr lang="en-GB" altLang="ko-KR" smtClean="0"/>
              <a:t>polarisation</a:t>
            </a:r>
            <a:r>
              <a:rPr lang="en-US" altLang="ko-KR" smtClean="0"/>
              <a:t> of the piezoelectric material and are thus not measured. </a:t>
            </a:r>
          </a:p>
          <a:p>
            <a:pPr algn="r">
              <a:lnSpc>
                <a:spcPct val="88000"/>
              </a:lnSpc>
            </a:pPr>
            <a:r>
              <a:rPr lang="en-US" altLang="ko-KR" i="1" smtClean="0"/>
              <a:t>Continued</a:t>
            </a:r>
            <a:endParaRPr lang="en-US" altLang="ko-K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DCF92205-BD56-4F87-A9AB-62C3D72FE374}" type="slidenum">
              <a:rPr lang="en-US" altLang="ko-KR" b="0" smtClean="0">
                <a:solidFill>
                  <a:schemeClr val="tx1"/>
                </a:solidFill>
              </a:rPr>
              <a:pPr eaLnBrk="1" hangingPunct="1"/>
              <a:t>20</a:t>
            </a:fld>
            <a:endParaRPr lang="en-US" altLang="ko-KR" b="0" smtClean="0">
              <a:solidFill>
                <a:schemeClr val="tx1"/>
              </a:solidFill>
            </a:endParaRPr>
          </a:p>
        </p:txBody>
      </p:sp>
      <p:sp>
        <p:nvSpPr>
          <p:cNvPr id="83971" name="Rectangle 2"/>
          <p:cNvSpPr>
            <a:spLocks noChangeArrowheads="1" noTextEdit="1"/>
          </p:cNvSpPr>
          <p:nvPr>
            <p:ph type="sldImg"/>
          </p:nvPr>
        </p:nvSpPr>
        <p:spPr>
          <a:xfrm>
            <a:off x="919163" y="249238"/>
            <a:ext cx="5575300" cy="4181475"/>
          </a:xfrm>
          <a:ln/>
        </p:spPr>
      </p:sp>
      <p:sp>
        <p:nvSpPr>
          <p:cNvPr id="83972" name="Rectangle 3"/>
          <p:cNvSpPr>
            <a:spLocks noGrp="1" noChangeArrowheads="1"/>
          </p:cNvSpPr>
          <p:nvPr>
            <p:ph type="body" idx="1"/>
          </p:nvPr>
        </p:nvSpPr>
        <p:spPr>
          <a:xfrm>
            <a:off x="936625" y="5145088"/>
            <a:ext cx="5616575" cy="481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52588CCA-05B6-4DFB-B918-4409A88DE8D3}" type="slidenum">
              <a:rPr lang="en-US" altLang="ko-KR" b="0" smtClean="0">
                <a:solidFill>
                  <a:schemeClr val="tx1"/>
                </a:solidFill>
              </a:rPr>
              <a:pPr eaLnBrk="1" hangingPunct="1"/>
              <a:t>2</a:t>
            </a:fld>
            <a:endParaRPr lang="en-US" altLang="ko-KR" b="0" smtClean="0">
              <a:solidFill>
                <a:schemeClr val="tx1"/>
              </a:solidFill>
            </a:endParaRPr>
          </a:p>
        </p:txBody>
      </p:sp>
      <p:sp>
        <p:nvSpPr>
          <p:cNvPr id="66563" name="Rectangle 2"/>
          <p:cNvSpPr>
            <a:spLocks noChangeArrowheads="1" noTextEdit="1"/>
          </p:cNvSpPr>
          <p:nvPr>
            <p:ph type="sldImg"/>
          </p:nvPr>
        </p:nvSpPr>
        <p:spPr>
          <a:xfrm>
            <a:off x="919163" y="249238"/>
            <a:ext cx="5575300" cy="4181475"/>
          </a:xfrm>
          <a:ln/>
        </p:spPr>
      </p:sp>
      <p:sp>
        <p:nvSpPr>
          <p:cNvPr id="66564" name="Rectangle 3"/>
          <p:cNvSpPr>
            <a:spLocks noGrp="1" noChangeArrowheads="1"/>
          </p:cNvSpPr>
          <p:nvPr>
            <p:ph type="body" idx="1"/>
          </p:nvPr>
        </p:nvSpPr>
        <p:spPr>
          <a:xfrm>
            <a:off x="936625" y="5145088"/>
            <a:ext cx="5616575" cy="481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spect="1" noChangeArrowheads="1" noTextEdit="1"/>
          </p:cNvSpPr>
          <p:nvPr>
            <p:ph type="sldImg"/>
          </p:nvPr>
        </p:nvSpPr>
        <p:spPr>
          <a:xfrm>
            <a:off x="938213" y="249238"/>
            <a:ext cx="5534025" cy="4149725"/>
          </a:xfrm>
          <a:ln/>
        </p:spPr>
      </p:sp>
      <p:sp>
        <p:nvSpPr>
          <p:cNvPr id="84995" name="Rectangle 3"/>
          <p:cNvSpPr>
            <a:spLocks noGrp="1" noChangeArrowheads="1"/>
          </p:cNvSpPr>
          <p:nvPr>
            <p:ph type="body" idx="1"/>
          </p:nvPr>
        </p:nvSpPr>
        <p:spPr>
          <a:xfrm>
            <a:off x="936625" y="5145088"/>
            <a:ext cx="560705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smtClean="0"/>
              <a:t>진동값은 베어링에 근접되어 비접촉 변위계로 측정된 베어링 하우징에 대한 축 진동의 피크-피크 진폭이다</a:t>
            </a:r>
          </a:p>
          <a:p>
            <a:r>
              <a:rPr lang="ko-KR" altLang="en-US" smtClean="0"/>
              <a:t>진동의 변화율과 원인을 분석하기 위해 경향 감시를 하고 주파수 분석을 실시한다</a:t>
            </a:r>
          </a:p>
          <a:p>
            <a:endParaRPr lang="ko-KR" altLang="en-US" smtClean="0"/>
          </a:p>
          <a:p>
            <a:endParaRPr lang="ko-KR"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spect="1" noChangeArrowheads="1" noTextEdit="1"/>
          </p:cNvSpPr>
          <p:nvPr>
            <p:ph type="sldImg"/>
          </p:nvPr>
        </p:nvSpPr>
        <p:spPr>
          <a:xfrm>
            <a:off x="917575" y="249238"/>
            <a:ext cx="5575300" cy="4181475"/>
          </a:xfrm>
          <a:ln/>
        </p:spPr>
      </p:sp>
      <p:sp>
        <p:nvSpPr>
          <p:cNvPr id="86019" name="Rectangle 3"/>
          <p:cNvSpPr>
            <a:spLocks noGrp="1" noChangeArrowheads="1"/>
          </p:cNvSpPr>
          <p:nvPr>
            <p:ph type="body" idx="1"/>
          </p:nvPr>
        </p:nvSpPr>
        <p:spPr>
          <a:xfrm>
            <a:off x="857250" y="5145088"/>
            <a:ext cx="569595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spect="1" noChangeArrowheads="1" noTextEdit="1"/>
          </p:cNvSpPr>
          <p:nvPr>
            <p:ph type="sldImg"/>
          </p:nvPr>
        </p:nvSpPr>
        <p:spPr>
          <a:xfrm>
            <a:off x="917575" y="249238"/>
            <a:ext cx="5575300" cy="4181475"/>
          </a:xfrm>
          <a:ln/>
        </p:spPr>
      </p:sp>
      <p:sp>
        <p:nvSpPr>
          <p:cNvPr id="87043" name="Rectangle 3"/>
          <p:cNvSpPr>
            <a:spLocks noGrp="1" noChangeArrowheads="1"/>
          </p:cNvSpPr>
          <p:nvPr>
            <p:ph type="body" idx="1"/>
          </p:nvPr>
        </p:nvSpPr>
        <p:spPr>
          <a:xfrm>
            <a:off x="857250" y="5145088"/>
            <a:ext cx="569595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spect="1" noChangeArrowheads="1" noTextEdit="1"/>
          </p:cNvSpPr>
          <p:nvPr>
            <p:ph type="sldImg"/>
          </p:nvPr>
        </p:nvSpPr>
        <p:spPr>
          <a:xfrm>
            <a:off x="917575" y="249238"/>
            <a:ext cx="5575300" cy="4181475"/>
          </a:xfrm>
          <a:ln/>
        </p:spPr>
      </p:sp>
      <p:sp>
        <p:nvSpPr>
          <p:cNvPr id="88067" name="Rectangle 3"/>
          <p:cNvSpPr>
            <a:spLocks noGrp="1" noChangeArrowheads="1"/>
          </p:cNvSpPr>
          <p:nvPr>
            <p:ph type="body" idx="1"/>
          </p:nvPr>
        </p:nvSpPr>
        <p:spPr>
          <a:xfrm>
            <a:off x="857250" y="5145088"/>
            <a:ext cx="569595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spect="1" noChangeArrowheads="1" noTextEdit="1"/>
          </p:cNvSpPr>
          <p:nvPr>
            <p:ph type="sldImg"/>
          </p:nvPr>
        </p:nvSpPr>
        <p:spPr>
          <a:xfrm>
            <a:off x="917575" y="249238"/>
            <a:ext cx="5575300" cy="4181475"/>
          </a:xfrm>
          <a:ln/>
        </p:spPr>
      </p:sp>
      <p:sp>
        <p:nvSpPr>
          <p:cNvPr id="89091" name="Rectangle 3"/>
          <p:cNvSpPr>
            <a:spLocks noGrp="1" noChangeArrowheads="1"/>
          </p:cNvSpPr>
          <p:nvPr>
            <p:ph type="body" idx="1"/>
          </p:nvPr>
        </p:nvSpPr>
        <p:spPr>
          <a:xfrm>
            <a:off x="857250" y="5145088"/>
            <a:ext cx="5695950"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51D8C258-4916-41E0-BD98-3956F4D8235F}" type="slidenum">
              <a:rPr lang="en-US" altLang="ko-KR" b="0" smtClean="0">
                <a:solidFill>
                  <a:schemeClr val="tx1"/>
                </a:solidFill>
              </a:rPr>
              <a:pPr eaLnBrk="1" hangingPunct="1"/>
              <a:t>26</a:t>
            </a:fld>
            <a:endParaRPr lang="en-US" altLang="ko-KR" b="0" smtClean="0">
              <a:solidFill>
                <a:schemeClr val="tx1"/>
              </a:solidFill>
            </a:endParaRPr>
          </a:p>
        </p:txBody>
      </p:sp>
      <p:sp>
        <p:nvSpPr>
          <p:cNvPr id="90115" name="Rectangle 2"/>
          <p:cNvSpPr>
            <a:spLocks noChangeArrowheads="1" noTextEdit="1"/>
          </p:cNvSpPr>
          <p:nvPr>
            <p:ph type="sldImg"/>
          </p:nvPr>
        </p:nvSpPr>
        <p:spPr>
          <a:xfrm>
            <a:off x="939800" y="249238"/>
            <a:ext cx="5530850" cy="4148137"/>
          </a:xfrm>
          <a:ln/>
        </p:spPr>
      </p:sp>
      <p:sp>
        <p:nvSpPr>
          <p:cNvPr id="90116" name="Rectangle 3"/>
          <p:cNvSpPr>
            <a:spLocks noGrp="1" noChangeArrowheads="1"/>
          </p:cNvSpPr>
          <p:nvPr>
            <p:ph type="body" idx="1"/>
          </p:nvPr>
        </p:nvSpPr>
        <p:spPr>
          <a:xfrm>
            <a:off x="946150" y="5103813"/>
            <a:ext cx="560705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smtClean="0">
                <a:latin typeface="굴림" pitchFamily="50" charset="-127"/>
              </a:rPr>
              <a:t> </a:t>
            </a:r>
            <a:r>
              <a:rPr lang="ko-KR" altLang="en-US" smtClean="0">
                <a:latin typeface="굴림" pitchFamily="50" charset="-127"/>
              </a:rPr>
              <a:t>기계 속도 </a:t>
            </a:r>
            <a:r>
              <a:rPr lang="en-US" altLang="ko-KR" smtClean="0">
                <a:latin typeface="굴림" pitchFamily="50" charset="-127"/>
              </a:rPr>
              <a:t>1,437 RPM -</a:t>
            </a:r>
            <a:r>
              <a:rPr lang="ko-KR" altLang="en-US" smtClean="0">
                <a:latin typeface="굴림" pitchFamily="50" charset="-127"/>
              </a:rPr>
              <a:t>저널 직경 공차 </a:t>
            </a:r>
            <a:r>
              <a:rPr lang="en-US" altLang="ko-KR" smtClean="0">
                <a:latin typeface="굴림" pitchFamily="50" charset="-127"/>
              </a:rPr>
              <a:t>305</a:t>
            </a:r>
            <a:r>
              <a:rPr lang="en-US" altLang="ko-KR" smtClean="0">
                <a:solidFill>
                  <a:srgbClr val="000000"/>
                </a:solidFill>
                <a:latin typeface="굴림" pitchFamily="50" charset="-127"/>
                <a:sym typeface="Symbol" pitchFamily="18" charset="2"/>
              </a:rPr>
              <a:t>m - </a:t>
            </a:r>
            <a:r>
              <a:rPr lang="ko-KR" altLang="en-US" smtClean="0">
                <a:solidFill>
                  <a:srgbClr val="000000"/>
                </a:solidFill>
                <a:latin typeface="굴림" pitchFamily="50" charset="-127"/>
                <a:sym typeface="Symbol" pitchFamily="18" charset="2"/>
              </a:rPr>
              <a:t>측정된 피크 진동 </a:t>
            </a:r>
            <a:r>
              <a:rPr lang="en-US" altLang="ko-KR" smtClean="0">
                <a:latin typeface="굴림" pitchFamily="50" charset="-127"/>
              </a:rPr>
              <a:t>305</a:t>
            </a:r>
            <a:r>
              <a:rPr lang="en-US" altLang="ko-KR" smtClean="0">
                <a:solidFill>
                  <a:srgbClr val="000000"/>
                </a:solidFill>
                <a:latin typeface="굴림" pitchFamily="50" charset="-127"/>
                <a:sym typeface="Symbol" pitchFamily="18" charset="2"/>
              </a:rPr>
              <a:t>m -R/C =0.47</a:t>
            </a:r>
            <a:endParaRPr lang="en-US" altLang="ko-KR" smtClean="0">
              <a:solidFill>
                <a:srgbClr val="000000"/>
              </a:solidFill>
              <a:latin typeface="굴림체" pitchFamily="49" charset="-127"/>
              <a:ea typeface="바탕체" pitchFamily="17" charset="-127"/>
              <a:sym typeface="Symbol" pitchFamily="18" charset="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1775E89C-D4DE-44DB-88FE-B7431FF4D7ED}" type="slidenum">
              <a:rPr lang="en-US" altLang="ko-KR" b="0" smtClean="0">
                <a:solidFill>
                  <a:schemeClr val="tx1"/>
                </a:solidFill>
              </a:rPr>
              <a:pPr eaLnBrk="1" hangingPunct="1"/>
              <a:t>30</a:t>
            </a:fld>
            <a:endParaRPr lang="en-US" altLang="ko-KR" b="0" smtClean="0">
              <a:solidFill>
                <a:schemeClr val="tx1"/>
              </a:solidFill>
            </a:endParaRPr>
          </a:p>
        </p:txBody>
      </p:sp>
      <p:sp>
        <p:nvSpPr>
          <p:cNvPr id="91139" name="Rectangle 2"/>
          <p:cNvSpPr>
            <a:spLocks noChangeArrowheads="1" noTextEdit="1"/>
          </p:cNvSpPr>
          <p:nvPr>
            <p:ph type="sldImg"/>
          </p:nvPr>
        </p:nvSpPr>
        <p:spPr>
          <a:xfrm>
            <a:off x="939800" y="249238"/>
            <a:ext cx="5530850" cy="4148137"/>
          </a:xfrm>
          <a:ln/>
        </p:spPr>
      </p:sp>
      <p:sp>
        <p:nvSpPr>
          <p:cNvPr id="91140" name="Rectangle 3"/>
          <p:cNvSpPr>
            <a:spLocks noGrp="1" noChangeArrowheads="1"/>
          </p:cNvSpPr>
          <p:nvPr>
            <p:ph type="body" idx="1"/>
          </p:nvPr>
        </p:nvSpPr>
        <p:spPr>
          <a:xfrm>
            <a:off x="946150" y="5145088"/>
            <a:ext cx="560705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ko-KR" altLang="ko-KR" smtClean="0"/>
              <a:t> </a:t>
            </a:r>
            <a:r>
              <a:rPr lang="ko-KR" altLang="en-US" smtClean="0"/>
              <a:t>측정 방법은 기계에 따라서 달라진다</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1DBD8F5B-D8FC-45E9-935C-C5ABC09D5245}" type="slidenum">
              <a:rPr lang="en-US" altLang="ko-KR" b="0" smtClean="0">
                <a:solidFill>
                  <a:schemeClr val="tx1"/>
                </a:solidFill>
              </a:rPr>
              <a:pPr eaLnBrk="1" hangingPunct="1"/>
              <a:t>32</a:t>
            </a:fld>
            <a:endParaRPr lang="en-US" altLang="ko-KR" b="0" smtClean="0">
              <a:solidFill>
                <a:schemeClr val="tx1"/>
              </a:solidFill>
            </a:endParaRPr>
          </a:p>
        </p:txBody>
      </p:sp>
      <p:sp>
        <p:nvSpPr>
          <p:cNvPr id="92163" name="Rectangle 2"/>
          <p:cNvSpPr>
            <a:spLocks noChangeArrowheads="1" noTextEdit="1"/>
          </p:cNvSpPr>
          <p:nvPr>
            <p:ph type="sldImg"/>
          </p:nvPr>
        </p:nvSpPr>
        <p:spPr>
          <a:xfrm>
            <a:off x="919163" y="249238"/>
            <a:ext cx="5575300" cy="4181475"/>
          </a:xfrm>
          <a:ln/>
        </p:spPr>
      </p:sp>
      <p:sp>
        <p:nvSpPr>
          <p:cNvPr id="92164" name="Rectangle 3"/>
          <p:cNvSpPr>
            <a:spLocks noGrp="1" noChangeArrowheads="1"/>
          </p:cNvSpPr>
          <p:nvPr>
            <p:ph type="body" idx="1"/>
          </p:nvPr>
        </p:nvSpPr>
        <p:spPr>
          <a:xfrm>
            <a:off x="858838" y="5145088"/>
            <a:ext cx="5694362"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96DA281D-D17A-43EB-8118-FDADE97C1BD4}" type="slidenum">
              <a:rPr lang="en-US" altLang="ko-KR" b="0" smtClean="0">
                <a:solidFill>
                  <a:schemeClr val="tx1"/>
                </a:solidFill>
              </a:rPr>
              <a:pPr eaLnBrk="1" hangingPunct="1"/>
              <a:t>33</a:t>
            </a:fld>
            <a:endParaRPr lang="en-US" altLang="ko-KR" b="0" smtClean="0">
              <a:solidFill>
                <a:schemeClr val="tx1"/>
              </a:solidFill>
            </a:endParaRPr>
          </a:p>
        </p:txBody>
      </p:sp>
      <p:sp>
        <p:nvSpPr>
          <p:cNvPr id="93187" name="Rectangle 2"/>
          <p:cNvSpPr>
            <a:spLocks noChangeArrowheads="1" noTextEdit="1"/>
          </p:cNvSpPr>
          <p:nvPr>
            <p:ph type="sldImg"/>
          </p:nvPr>
        </p:nvSpPr>
        <p:spPr>
          <a:xfrm>
            <a:off x="919163" y="249238"/>
            <a:ext cx="5575300" cy="4181475"/>
          </a:xfrm>
          <a:ln/>
        </p:spPr>
      </p:sp>
      <p:sp>
        <p:nvSpPr>
          <p:cNvPr id="93188" name="Rectangle 3"/>
          <p:cNvSpPr>
            <a:spLocks noGrp="1" noChangeArrowheads="1"/>
          </p:cNvSpPr>
          <p:nvPr>
            <p:ph type="body" idx="1"/>
          </p:nvPr>
        </p:nvSpPr>
        <p:spPr>
          <a:xfrm>
            <a:off x="858838" y="5145088"/>
            <a:ext cx="5694362"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7187B5DF-9814-4FAA-A5B5-401FCDAA558F}" type="slidenum">
              <a:rPr lang="en-US" altLang="ko-KR" b="0" smtClean="0">
                <a:solidFill>
                  <a:schemeClr val="tx1"/>
                </a:solidFill>
              </a:rPr>
              <a:pPr eaLnBrk="1" hangingPunct="1"/>
              <a:t>34</a:t>
            </a:fld>
            <a:endParaRPr lang="en-US" altLang="ko-KR" b="0" smtClean="0">
              <a:solidFill>
                <a:schemeClr val="tx1"/>
              </a:solidFill>
            </a:endParaRPr>
          </a:p>
        </p:txBody>
      </p:sp>
      <p:sp>
        <p:nvSpPr>
          <p:cNvPr id="94211" name="Rectangle 2"/>
          <p:cNvSpPr>
            <a:spLocks noChangeArrowheads="1" noTextEdit="1"/>
          </p:cNvSpPr>
          <p:nvPr>
            <p:ph type="sldImg"/>
          </p:nvPr>
        </p:nvSpPr>
        <p:spPr>
          <a:xfrm>
            <a:off x="919163" y="249238"/>
            <a:ext cx="5575300" cy="4181475"/>
          </a:xfrm>
          <a:ln/>
        </p:spPr>
      </p:sp>
      <p:sp>
        <p:nvSpPr>
          <p:cNvPr id="94212" name="Rectangle 3"/>
          <p:cNvSpPr>
            <a:spLocks noGrp="1" noChangeArrowheads="1"/>
          </p:cNvSpPr>
          <p:nvPr>
            <p:ph type="body" idx="1"/>
          </p:nvPr>
        </p:nvSpPr>
        <p:spPr>
          <a:xfrm>
            <a:off x="858838" y="5145088"/>
            <a:ext cx="5694362"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spect="1" noChangeArrowheads="1" noTextEdit="1"/>
          </p:cNvSpPr>
          <p:nvPr>
            <p:ph type="sldImg"/>
          </p:nvPr>
        </p:nvSpPr>
        <p:spPr>
          <a:xfrm>
            <a:off x="974725" y="282575"/>
            <a:ext cx="5532438" cy="4149725"/>
          </a:xfrm>
          <a:ln/>
        </p:spPr>
      </p:sp>
      <p:sp>
        <p:nvSpPr>
          <p:cNvPr id="67587"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8000"/>
              </a:lnSpc>
            </a:pPr>
            <a:r>
              <a:rPr lang="en-US" altLang="ko-KR" b="1" smtClean="0"/>
              <a:t>Eddy Current Proximity Probe</a:t>
            </a:r>
            <a:endParaRPr lang="en-US" altLang="ko-KR" smtClean="0"/>
          </a:p>
          <a:p>
            <a:pPr>
              <a:lnSpc>
                <a:spcPct val="88000"/>
              </a:lnSpc>
            </a:pPr>
            <a:r>
              <a:rPr lang="en-US" altLang="ko-KR" smtClean="0"/>
              <a:t>Measures Displacement (mostly according to API 670)</a:t>
            </a:r>
          </a:p>
          <a:p>
            <a:pPr>
              <a:lnSpc>
                <a:spcPct val="88000"/>
              </a:lnSpc>
            </a:pPr>
            <a:r>
              <a:rPr lang="en-US" altLang="ko-KR" smtClean="0"/>
              <a:t>Dynamic range: 500:1</a:t>
            </a:r>
          </a:p>
          <a:p>
            <a:pPr>
              <a:lnSpc>
                <a:spcPct val="88000"/>
              </a:lnSpc>
            </a:pPr>
            <a:r>
              <a:rPr lang="en-US" altLang="ko-KR" smtClean="0"/>
              <a:t>Frequency range:  DC -10kHz (Theoretical)</a:t>
            </a:r>
          </a:p>
          <a:p>
            <a:pPr>
              <a:lnSpc>
                <a:spcPct val="88000"/>
              </a:lnSpc>
            </a:pPr>
            <a:r>
              <a:rPr lang="en-US" altLang="ko-KR" smtClean="0"/>
              <a:t>DC -2000Hz (Practical)</a:t>
            </a:r>
          </a:p>
          <a:p>
            <a:pPr>
              <a:lnSpc>
                <a:spcPct val="88000"/>
              </a:lnSpc>
            </a:pPr>
            <a:endParaRPr lang="en-US" altLang="ko-KR" smtClean="0"/>
          </a:p>
          <a:p>
            <a:pPr>
              <a:lnSpc>
                <a:spcPct val="88000"/>
              </a:lnSpc>
            </a:pPr>
            <a:r>
              <a:rPr lang="en-US" altLang="ko-KR" i="1" u="sng" smtClean="0"/>
              <a:t>Advantages:</a:t>
            </a:r>
            <a:endParaRPr lang="en-US" altLang="ko-KR" smtClean="0"/>
          </a:p>
          <a:p>
            <a:pPr>
              <a:lnSpc>
                <a:spcPct val="88000"/>
              </a:lnSpc>
            </a:pPr>
            <a:r>
              <a:rPr lang="en-US" altLang="ko-KR" smtClean="0"/>
              <a:t>Non contacting</a:t>
            </a:r>
          </a:p>
          <a:p>
            <a:pPr>
              <a:lnSpc>
                <a:spcPct val="88000"/>
              </a:lnSpc>
            </a:pPr>
            <a:r>
              <a:rPr lang="en-US" altLang="ko-KR" smtClean="0"/>
              <a:t>No moving parts, no wear</a:t>
            </a:r>
          </a:p>
          <a:p>
            <a:pPr>
              <a:lnSpc>
                <a:spcPct val="88000"/>
              </a:lnSpc>
            </a:pPr>
            <a:r>
              <a:rPr lang="en-US" altLang="ko-KR" smtClean="0"/>
              <a:t>Works to DC</a:t>
            </a:r>
          </a:p>
          <a:p>
            <a:pPr>
              <a:lnSpc>
                <a:spcPct val="88000"/>
              </a:lnSpc>
            </a:pPr>
            <a:endParaRPr lang="en-US" altLang="ko-KR" i="1" u="sng" smtClean="0"/>
          </a:p>
          <a:p>
            <a:pPr>
              <a:lnSpc>
                <a:spcPct val="88000"/>
              </a:lnSpc>
            </a:pPr>
            <a:r>
              <a:rPr lang="en-US" altLang="ko-KR" i="1" u="sng" smtClean="0"/>
              <a:t>Limitations:</a:t>
            </a:r>
          </a:p>
          <a:p>
            <a:pPr>
              <a:lnSpc>
                <a:spcPct val="88000"/>
              </a:lnSpc>
            </a:pPr>
            <a:r>
              <a:rPr lang="en-US" altLang="ko-KR" smtClean="0"/>
              <a:t>Variations in magnetic properties of shaft and geometric irregularities of shaft give erroneous signal components.</a:t>
            </a:r>
          </a:p>
          <a:p>
            <a:pPr>
              <a:lnSpc>
                <a:spcPct val="88000"/>
              </a:lnSpc>
            </a:pPr>
            <a:r>
              <a:rPr lang="en-US" altLang="ko-KR" smtClean="0"/>
              <a:t>Local calibration necessary</a:t>
            </a:r>
          </a:p>
          <a:p>
            <a:pPr>
              <a:lnSpc>
                <a:spcPct val="88000"/>
              </a:lnSpc>
            </a:pPr>
            <a:r>
              <a:rPr lang="en-US" altLang="ko-KR" smtClean="0"/>
              <a:t>A low dynamic range limits practical frequency range as displacement is relatively small at high frequencies.</a:t>
            </a:r>
          </a:p>
          <a:p>
            <a:pPr>
              <a:lnSpc>
                <a:spcPct val="88000"/>
              </a:lnSpc>
            </a:pPr>
            <a:endParaRPr lang="en-US" altLang="ko-KR" smtClean="0"/>
          </a:p>
          <a:p>
            <a:endParaRPr lang="ko-KR"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F209A047-46EF-43CA-B039-D48EB1E1AED7}" type="slidenum">
              <a:rPr lang="en-US" altLang="ko-KR" b="0" smtClean="0">
                <a:solidFill>
                  <a:schemeClr val="tx1"/>
                </a:solidFill>
              </a:rPr>
              <a:pPr eaLnBrk="1" hangingPunct="1"/>
              <a:t>35</a:t>
            </a:fld>
            <a:endParaRPr lang="en-US" altLang="ko-KR" b="0" smtClean="0">
              <a:solidFill>
                <a:schemeClr val="tx1"/>
              </a:solidFill>
            </a:endParaRPr>
          </a:p>
        </p:txBody>
      </p:sp>
      <p:sp>
        <p:nvSpPr>
          <p:cNvPr id="95235" name="Rectangle 2"/>
          <p:cNvSpPr>
            <a:spLocks noChangeArrowheads="1" noTextEdit="1"/>
          </p:cNvSpPr>
          <p:nvPr>
            <p:ph type="sldImg"/>
          </p:nvPr>
        </p:nvSpPr>
        <p:spPr>
          <a:xfrm>
            <a:off x="919163" y="249238"/>
            <a:ext cx="5575300" cy="4181475"/>
          </a:xfrm>
          <a:ln/>
        </p:spPr>
      </p:sp>
      <p:sp>
        <p:nvSpPr>
          <p:cNvPr id="95236" name="Rectangle 3"/>
          <p:cNvSpPr>
            <a:spLocks noGrp="1" noChangeArrowheads="1"/>
          </p:cNvSpPr>
          <p:nvPr>
            <p:ph type="body" idx="1"/>
          </p:nvPr>
        </p:nvSpPr>
        <p:spPr>
          <a:xfrm>
            <a:off x="858838" y="5145088"/>
            <a:ext cx="5694362"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961A32A0-BE01-4DEB-8A11-2A67C5127E22}" type="slidenum">
              <a:rPr lang="en-US" altLang="ko-KR" b="0" smtClean="0">
                <a:solidFill>
                  <a:schemeClr val="tx1"/>
                </a:solidFill>
              </a:rPr>
              <a:pPr eaLnBrk="1" hangingPunct="1"/>
              <a:t>36</a:t>
            </a:fld>
            <a:endParaRPr lang="en-US" altLang="ko-KR" b="0" smtClean="0">
              <a:solidFill>
                <a:schemeClr val="tx1"/>
              </a:solidFill>
            </a:endParaRPr>
          </a:p>
        </p:txBody>
      </p:sp>
      <p:sp>
        <p:nvSpPr>
          <p:cNvPr id="96259" name="Rectangle 2"/>
          <p:cNvSpPr>
            <a:spLocks noChangeArrowheads="1" noTextEdit="1"/>
          </p:cNvSpPr>
          <p:nvPr>
            <p:ph type="sldImg"/>
          </p:nvPr>
        </p:nvSpPr>
        <p:spPr>
          <a:xfrm>
            <a:off x="939800" y="249238"/>
            <a:ext cx="5530850" cy="4148137"/>
          </a:xfrm>
          <a:ln/>
        </p:spPr>
      </p:sp>
      <p:sp>
        <p:nvSpPr>
          <p:cNvPr id="96260" name="Rectangle 3"/>
          <p:cNvSpPr>
            <a:spLocks noGrp="1" noChangeArrowheads="1"/>
          </p:cNvSpPr>
          <p:nvPr>
            <p:ph type="body" idx="1"/>
          </p:nvPr>
        </p:nvSpPr>
        <p:spPr>
          <a:xfrm>
            <a:off x="936625" y="5145088"/>
            <a:ext cx="560705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ko-KR" altLang="en-US" smtClean="0"/>
              <a:t>진동값은 베어링에 근접되어 비접촉 변위계로 측정된 베어링 하우징에 대한 축 진동의 피크</a:t>
            </a:r>
            <a:r>
              <a:rPr lang="en-US" altLang="ko-KR" smtClean="0"/>
              <a:t>-</a:t>
            </a:r>
            <a:r>
              <a:rPr lang="ko-KR" altLang="en-US" smtClean="0"/>
              <a:t>피크 진폭이다</a:t>
            </a:r>
          </a:p>
          <a:p>
            <a:pPr eaLnBrk="1" hangingPunct="1"/>
            <a:r>
              <a:rPr lang="ko-KR" altLang="en-US" smtClean="0"/>
              <a:t>진동의 변화율과 원인을 분석하기 위해 경향 감시를 하고 주파수 분석을 실시한다</a:t>
            </a:r>
          </a:p>
          <a:p>
            <a:pPr eaLnBrk="1" hangingPunct="1"/>
            <a:endParaRPr lang="ko-KR" altLang="en-US" smtClean="0"/>
          </a:p>
          <a:p>
            <a:pPr eaLnBrk="1" hangingPunct="1"/>
            <a:endParaRPr lang="en-US" altLang="ko-K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kumimoji="1" sz="1200" b="1">
                <a:solidFill>
                  <a:srgbClr val="003300"/>
                </a:solidFill>
                <a:latin typeface="새굴림" pitchFamily="18" charset="-127"/>
                <a:ea typeface="새굴림" pitchFamily="18" charset="-127"/>
              </a:defRPr>
            </a:lvl1pPr>
            <a:lvl2pPr marL="742950" indent="-285750" defTabSz="989013" eaLnBrk="0" hangingPunct="0">
              <a:defRPr kumimoji="1" sz="1200" b="1">
                <a:solidFill>
                  <a:srgbClr val="003300"/>
                </a:solidFill>
                <a:latin typeface="새굴림" pitchFamily="18" charset="-127"/>
                <a:ea typeface="새굴림" pitchFamily="18" charset="-127"/>
              </a:defRPr>
            </a:lvl2pPr>
            <a:lvl3pPr marL="1143000" indent="-228600" defTabSz="989013" eaLnBrk="0" hangingPunct="0">
              <a:defRPr kumimoji="1" sz="1200" b="1">
                <a:solidFill>
                  <a:srgbClr val="003300"/>
                </a:solidFill>
                <a:latin typeface="새굴림" pitchFamily="18" charset="-127"/>
                <a:ea typeface="새굴림" pitchFamily="18" charset="-127"/>
              </a:defRPr>
            </a:lvl3pPr>
            <a:lvl4pPr marL="1600200" indent="-228600" defTabSz="989013" eaLnBrk="0" hangingPunct="0">
              <a:defRPr kumimoji="1" sz="1200" b="1">
                <a:solidFill>
                  <a:srgbClr val="003300"/>
                </a:solidFill>
                <a:latin typeface="새굴림" pitchFamily="18" charset="-127"/>
                <a:ea typeface="새굴림" pitchFamily="18" charset="-127"/>
              </a:defRPr>
            </a:lvl4pPr>
            <a:lvl5pPr marL="2057400" indent="-228600" defTabSz="989013" eaLnBrk="0" hangingPunct="0">
              <a:defRPr kumimoji="1" sz="1200" b="1">
                <a:solidFill>
                  <a:srgbClr val="003300"/>
                </a:solidFill>
                <a:latin typeface="새굴림" pitchFamily="18" charset="-127"/>
                <a:ea typeface="새굴림" pitchFamily="18" charset="-127"/>
              </a:defRPr>
            </a:lvl5pPr>
            <a:lvl6pPr marL="25146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989013"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fld id="{15FE94E3-943E-4F97-BFDD-F6C115E562E4}" type="slidenum">
              <a:rPr lang="en-US" altLang="ko-KR" b="0" smtClean="0">
                <a:solidFill>
                  <a:schemeClr val="tx1"/>
                </a:solidFill>
              </a:rPr>
              <a:pPr eaLnBrk="1" hangingPunct="1"/>
              <a:t>37</a:t>
            </a:fld>
            <a:endParaRPr lang="en-US" altLang="ko-KR" b="0" smtClean="0">
              <a:solidFill>
                <a:schemeClr val="tx1"/>
              </a:solidFill>
            </a:endParaRPr>
          </a:p>
        </p:txBody>
      </p:sp>
      <p:sp>
        <p:nvSpPr>
          <p:cNvPr id="97283" name="Rectangle 2"/>
          <p:cNvSpPr>
            <a:spLocks noChangeArrowheads="1" noTextEdit="1"/>
          </p:cNvSpPr>
          <p:nvPr>
            <p:ph type="sldImg"/>
          </p:nvPr>
        </p:nvSpPr>
        <p:spPr>
          <a:xfrm>
            <a:off x="939800" y="249238"/>
            <a:ext cx="5530850" cy="4148137"/>
          </a:xfrm>
          <a:ln/>
        </p:spPr>
      </p:sp>
      <p:sp>
        <p:nvSpPr>
          <p:cNvPr id="97284" name="Rectangle 3"/>
          <p:cNvSpPr>
            <a:spLocks noGrp="1" noChangeArrowheads="1"/>
          </p:cNvSpPr>
          <p:nvPr>
            <p:ph type="body" idx="1"/>
          </p:nvPr>
        </p:nvSpPr>
        <p:spPr>
          <a:xfrm>
            <a:off x="936625" y="5145088"/>
            <a:ext cx="560705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ko-KR" altLang="en-US" smtClean="0"/>
              <a:t>진동값은 베어링에 근접되어 비접촉 변위계로 측정된 베어링 하우징에 대한 축 진동의 피크</a:t>
            </a:r>
            <a:r>
              <a:rPr lang="en-US" altLang="ko-KR" smtClean="0"/>
              <a:t>-</a:t>
            </a:r>
            <a:r>
              <a:rPr lang="ko-KR" altLang="en-US" smtClean="0"/>
              <a:t>피크 진폭이다</a:t>
            </a:r>
          </a:p>
          <a:p>
            <a:pPr eaLnBrk="1" hangingPunct="1"/>
            <a:r>
              <a:rPr lang="ko-KR" altLang="en-US" smtClean="0"/>
              <a:t>진동의 변화율과 원인을 분석하기 위해 경향 감시를 하고 주파수 분석을 실시한다</a:t>
            </a:r>
          </a:p>
          <a:p>
            <a:pPr eaLnBrk="1" hangingPunct="1"/>
            <a:endParaRPr lang="ko-KR" altLang="en-US" smtClean="0"/>
          </a:p>
          <a:p>
            <a:pPr eaLnBrk="1" hangingPunct="1"/>
            <a:endParaRPr lang="en-US" altLang="ko-K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spect="1" noChangeArrowheads="1" noTextEdit="1"/>
          </p:cNvSpPr>
          <p:nvPr>
            <p:ph type="sldImg"/>
          </p:nvPr>
        </p:nvSpPr>
        <p:spPr>
          <a:xfrm>
            <a:off x="973138" y="282575"/>
            <a:ext cx="5534025" cy="4149725"/>
          </a:xfrm>
          <a:ln/>
        </p:spPr>
      </p:sp>
      <p:sp>
        <p:nvSpPr>
          <p:cNvPr id="68611"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spect="1" noChangeArrowheads="1" noTextEdit="1"/>
          </p:cNvSpPr>
          <p:nvPr>
            <p:ph type="sldImg"/>
          </p:nvPr>
        </p:nvSpPr>
        <p:spPr>
          <a:xfrm>
            <a:off x="974725" y="282575"/>
            <a:ext cx="5532438" cy="4149725"/>
          </a:xfrm>
          <a:ln/>
        </p:spPr>
      </p:sp>
      <p:sp>
        <p:nvSpPr>
          <p:cNvPr id="69635"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spect="1" noChangeArrowheads="1" noTextEdit="1"/>
          </p:cNvSpPr>
          <p:nvPr>
            <p:ph type="sldImg"/>
          </p:nvPr>
        </p:nvSpPr>
        <p:spPr>
          <a:xfrm>
            <a:off x="993775" y="282575"/>
            <a:ext cx="5494338" cy="4119563"/>
          </a:xfrm>
          <a:ln/>
        </p:spPr>
      </p:sp>
      <p:sp>
        <p:nvSpPr>
          <p:cNvPr id="70659"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8000"/>
              </a:lnSpc>
            </a:pPr>
            <a:r>
              <a:rPr lang="en-US" altLang="ko-KR" b="1" smtClean="0"/>
              <a:t>Velocity Pickup</a:t>
            </a:r>
            <a:endParaRPr lang="en-US" altLang="ko-KR" smtClean="0"/>
          </a:p>
          <a:p>
            <a:pPr>
              <a:lnSpc>
                <a:spcPct val="88000"/>
              </a:lnSpc>
            </a:pPr>
            <a:r>
              <a:rPr lang="en-US" altLang="ko-KR" smtClean="0"/>
              <a:t>Measures velocity </a:t>
            </a:r>
          </a:p>
          <a:p>
            <a:pPr>
              <a:lnSpc>
                <a:spcPct val="88000"/>
              </a:lnSpc>
            </a:pPr>
            <a:r>
              <a:rPr lang="en-US" altLang="ko-KR" smtClean="0"/>
              <a:t>Induced voltage e proportional to: </a:t>
            </a:r>
          </a:p>
          <a:p>
            <a:pPr>
              <a:lnSpc>
                <a:spcPct val="88000"/>
              </a:lnSpc>
            </a:pPr>
            <a:r>
              <a:rPr lang="en-US" altLang="ko-KR" smtClean="0"/>
              <a:t>Magnetic field B, length of windings l and relative velocity v</a:t>
            </a:r>
          </a:p>
          <a:p>
            <a:pPr>
              <a:lnSpc>
                <a:spcPct val="88000"/>
              </a:lnSpc>
            </a:pPr>
            <a:r>
              <a:rPr lang="en-US" altLang="ko-KR" smtClean="0"/>
              <a:t>Dynamic range: 1000:1</a:t>
            </a:r>
          </a:p>
          <a:p>
            <a:pPr>
              <a:lnSpc>
                <a:spcPct val="88000"/>
              </a:lnSpc>
            </a:pPr>
            <a:endParaRPr lang="en-US" altLang="ko-KR" i="1" u="sng" smtClean="0"/>
          </a:p>
          <a:p>
            <a:pPr>
              <a:lnSpc>
                <a:spcPct val="88000"/>
              </a:lnSpc>
            </a:pPr>
            <a:r>
              <a:rPr lang="en-US" altLang="ko-KR" i="1" u="sng" smtClean="0"/>
              <a:t>Advantages:</a:t>
            </a:r>
          </a:p>
          <a:p>
            <a:pPr>
              <a:lnSpc>
                <a:spcPct val="88000"/>
              </a:lnSpc>
            </a:pPr>
            <a:r>
              <a:rPr lang="en-US" altLang="ko-KR" smtClean="0"/>
              <a:t>Self generating</a:t>
            </a:r>
          </a:p>
          <a:p>
            <a:pPr>
              <a:lnSpc>
                <a:spcPct val="88000"/>
              </a:lnSpc>
            </a:pPr>
            <a:r>
              <a:rPr lang="en-US" altLang="ko-KR" smtClean="0"/>
              <a:t>Low impedance</a:t>
            </a:r>
          </a:p>
          <a:p>
            <a:pPr>
              <a:lnSpc>
                <a:spcPct val="88000"/>
              </a:lnSpc>
            </a:pPr>
            <a:endParaRPr lang="en-US" altLang="ko-KR" i="1" u="sng" smtClean="0"/>
          </a:p>
          <a:p>
            <a:pPr>
              <a:lnSpc>
                <a:spcPct val="88000"/>
              </a:lnSpc>
            </a:pPr>
            <a:r>
              <a:rPr lang="en-US" altLang="ko-KR" i="1" u="sng" smtClean="0"/>
              <a:t>Limitations:</a:t>
            </a:r>
          </a:p>
          <a:p>
            <a:pPr>
              <a:lnSpc>
                <a:spcPct val="88000"/>
              </a:lnSpc>
            </a:pPr>
            <a:r>
              <a:rPr lang="en-US" altLang="ko-KR" smtClean="0"/>
              <a:t>Moving parts prone to wear</a:t>
            </a:r>
          </a:p>
          <a:p>
            <a:pPr>
              <a:lnSpc>
                <a:spcPct val="88000"/>
              </a:lnSpc>
            </a:pPr>
            <a:r>
              <a:rPr lang="en-US" altLang="ko-KR" smtClean="0"/>
              <a:t>Large size</a:t>
            </a:r>
          </a:p>
          <a:p>
            <a:pPr>
              <a:lnSpc>
                <a:spcPct val="88000"/>
              </a:lnSpc>
            </a:pPr>
            <a:r>
              <a:rPr lang="en-US" altLang="ko-KR" smtClean="0"/>
              <a:t>Sensitive to orientation</a:t>
            </a:r>
          </a:p>
          <a:p>
            <a:pPr>
              <a:lnSpc>
                <a:spcPct val="88000"/>
              </a:lnSpc>
            </a:pPr>
            <a:r>
              <a:rPr lang="en-US" altLang="ko-KR" smtClean="0"/>
              <a:t>Sensitive to magnetic fields</a:t>
            </a:r>
          </a:p>
          <a:p>
            <a:pPr>
              <a:lnSpc>
                <a:spcPct val="88000"/>
              </a:lnSpc>
            </a:pPr>
            <a:r>
              <a:rPr lang="en-US" altLang="ko-KR" smtClean="0"/>
              <a:t>High lower limiting frequency (&gt;app. 10 Hz) as it operates above resonance</a:t>
            </a:r>
          </a:p>
          <a:p>
            <a:pPr>
              <a:lnSpc>
                <a:spcPct val="88000"/>
              </a:lnSpc>
            </a:pPr>
            <a:r>
              <a:rPr lang="en-US" altLang="ko-KR" smtClean="0"/>
              <a:t>Friction against the motion of the Moving  Element will cause reduced output signal.</a:t>
            </a:r>
          </a:p>
          <a:p>
            <a:pPr>
              <a:lnSpc>
                <a:spcPct val="88000"/>
              </a:lnSpc>
            </a:pPr>
            <a:endParaRPr lang="en-US" altLang="ko-KR" smtClean="0"/>
          </a:p>
          <a:p>
            <a:endParaRPr lang="ko-K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spect="1" noChangeArrowheads="1" noTextEdit="1"/>
          </p:cNvSpPr>
          <p:nvPr>
            <p:ph type="sldImg"/>
          </p:nvPr>
        </p:nvSpPr>
        <p:spPr>
          <a:xfrm>
            <a:off x="993775" y="282575"/>
            <a:ext cx="5494338" cy="4119563"/>
          </a:xfrm>
          <a:ln/>
        </p:spPr>
      </p:sp>
      <p:sp>
        <p:nvSpPr>
          <p:cNvPr id="71683"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47738" y="4852988"/>
            <a:ext cx="5203825" cy="4019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lstStyle/>
          <a:p>
            <a:r>
              <a:rPr lang="ko-KR" altLang="en-US" smtClean="0"/>
              <a:t> </a:t>
            </a:r>
            <a:endParaRPr lang="ko-KR" altLang="en-US" sz="900" smtClean="0"/>
          </a:p>
        </p:txBody>
      </p:sp>
      <p:sp>
        <p:nvSpPr>
          <p:cNvPr id="72707" name="Rectangle 3"/>
          <p:cNvSpPr>
            <a:spLocks noChangeAspect="1" noChangeArrowheads="1" noTextEdit="1"/>
          </p:cNvSpPr>
          <p:nvPr>
            <p:ph type="sldImg"/>
          </p:nvPr>
        </p:nvSpPr>
        <p:spPr>
          <a:xfrm>
            <a:off x="1152525" y="889000"/>
            <a:ext cx="4794250" cy="3595688"/>
          </a:xfrm>
          <a:ln w="12699" cap="flat">
            <a:solidFill>
              <a:schemeClr val="tx1"/>
            </a:solidFill>
          </a:ln>
        </p:spPr>
      </p:sp>
      <p:sp>
        <p:nvSpPr>
          <p:cNvPr id="72708" name="Rectangle 4"/>
          <p:cNvSpPr>
            <a:spLocks noChangeArrowheads="1"/>
          </p:cNvSpPr>
          <p:nvPr/>
        </p:nvSpPr>
        <p:spPr bwMode="auto">
          <a:xfrm>
            <a:off x="3690938" y="8993188"/>
            <a:ext cx="241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7" tIns="47543" rIns="95087" bIns="47543">
            <a:spAutoFit/>
          </a:bodyPr>
          <a:lstStyle/>
          <a:p>
            <a:pPr algn="l" defTabSz="941388"/>
            <a:r>
              <a:rPr lang="en-US" altLang="ko-KR" sz="600">
                <a:latin typeface="가을(English)" charset="0"/>
                <a:ea typeface="돋움" pitchFamily="50" charset="-127"/>
              </a:rPr>
              <a:t>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spect="1" noChangeArrowheads="1" noTextEdit="1"/>
          </p:cNvSpPr>
          <p:nvPr>
            <p:ph type="sldImg"/>
          </p:nvPr>
        </p:nvSpPr>
        <p:spPr>
          <a:xfrm>
            <a:off x="969963" y="282575"/>
            <a:ext cx="5538787" cy="4152900"/>
          </a:xfrm>
          <a:ln/>
        </p:spPr>
      </p:sp>
      <p:sp>
        <p:nvSpPr>
          <p:cNvPr id="73731" name="Rectangle 3"/>
          <p:cNvSpPr>
            <a:spLocks noGrp="1" noChangeArrowheads="1"/>
          </p:cNvSpPr>
          <p:nvPr>
            <p:ph type="body" idx="1"/>
          </p:nvPr>
        </p:nvSpPr>
        <p:spPr>
          <a:xfrm>
            <a:off x="812800" y="5264150"/>
            <a:ext cx="5521325"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3" name="Picture 10" descr="vibrotec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0" y="2667000"/>
            <a:ext cx="9144000" cy="990600"/>
          </a:xfrm>
        </p:spPr>
        <p:txBody>
          <a:bodyPr/>
          <a:lstStyle>
            <a:lvl1pPr algn="ctr">
              <a:defRPr b="1">
                <a:latin typeface="굴림체" pitchFamily="49" charset="-127"/>
                <a:ea typeface="굴림체" pitchFamily="49" charset="-127"/>
              </a:defRPr>
            </a:lvl1pPr>
          </a:lstStyle>
          <a:p>
            <a:r>
              <a:rPr lang="ko-KR" altLang="en-US"/>
              <a:t>마스터 제목 스타일 편집</a:t>
            </a:r>
          </a:p>
        </p:txBody>
      </p:sp>
    </p:spTree>
    <p:extLst>
      <p:ext uri="{BB962C8B-B14F-4D97-AF65-F5344CB8AC3E}">
        <p14:creationId xmlns:p14="http://schemas.microsoft.com/office/powerpoint/2010/main" val="356116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B77E41D0-0082-43BA-8C16-9B3BDA08FC9A}" type="slidenum">
              <a:rPr lang="en-US" altLang="ko-KR"/>
              <a:pPr>
                <a:defRPr/>
              </a:pPr>
              <a:t>‹#›</a:t>
            </a:fld>
            <a:endParaRPr lang="en-US" altLang="ko-KR"/>
          </a:p>
        </p:txBody>
      </p:sp>
    </p:spTree>
    <p:extLst>
      <p:ext uri="{BB962C8B-B14F-4D97-AF65-F5344CB8AC3E}">
        <p14:creationId xmlns:p14="http://schemas.microsoft.com/office/powerpoint/2010/main" val="299032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34163" y="228600"/>
            <a:ext cx="2185987" cy="624205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76200" y="228600"/>
            <a:ext cx="6405563" cy="624205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91AEC21D-68F5-41C5-B677-6E999E5F33CB}" type="slidenum">
              <a:rPr lang="en-US" altLang="ko-KR"/>
              <a:pPr>
                <a:defRPr/>
              </a:pPr>
              <a:t>‹#›</a:t>
            </a:fld>
            <a:endParaRPr lang="en-US" altLang="ko-KR"/>
          </a:p>
        </p:txBody>
      </p:sp>
    </p:spTree>
    <p:extLst>
      <p:ext uri="{BB962C8B-B14F-4D97-AF65-F5344CB8AC3E}">
        <p14:creationId xmlns:p14="http://schemas.microsoft.com/office/powerpoint/2010/main" val="310154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ltLang="ko-KR"/>
          </a:p>
        </p:txBody>
      </p:sp>
      <p:sp>
        <p:nvSpPr>
          <p:cNvPr id="5" name="바닥글 개체 틀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ko-KR"/>
          </a:p>
        </p:txBody>
      </p:sp>
      <p:sp>
        <p:nvSpPr>
          <p:cNvPr id="6" name="슬라이드 번호 개체 틀 5"/>
          <p:cNvSpPr>
            <a:spLocks noGrp="1"/>
          </p:cNvSpPr>
          <p:nvPr>
            <p:ph type="sldNum" sz="quarter" idx="12"/>
          </p:nvPr>
        </p:nvSpPr>
        <p:spPr/>
        <p:txBody>
          <a:bodyPr/>
          <a:lstStyle>
            <a:lvl1pPr>
              <a:defRPr/>
            </a:lvl1pPr>
          </a:lstStyle>
          <a:p>
            <a:pPr>
              <a:defRPr/>
            </a:pPr>
            <a:fld id="{DAF7D154-88CB-4A2D-8786-C97271990F0F}" type="slidenum">
              <a:rPr lang="ko-KR" altLang="en-US"/>
              <a:pPr>
                <a:defRPr/>
              </a:pPr>
              <a:t>‹#›</a:t>
            </a:fld>
            <a:endParaRPr lang="en-US" altLang="ko-KR"/>
          </a:p>
        </p:txBody>
      </p:sp>
    </p:spTree>
    <p:extLst>
      <p:ext uri="{BB962C8B-B14F-4D97-AF65-F5344CB8AC3E}">
        <p14:creationId xmlns:p14="http://schemas.microsoft.com/office/powerpoint/2010/main" val="292102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0" y="-22225"/>
            <a:ext cx="4920762" cy="92075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1339" y="993776"/>
            <a:ext cx="8310197" cy="5521325"/>
          </a:xfrm>
        </p:spPr>
        <p:txBody>
          <a:bodyPr/>
          <a:lstStyle/>
          <a:p>
            <a:pPr lvl="0"/>
            <a:endParaRPr lang="ko-KR" altLang="en-US" noProof="0"/>
          </a:p>
        </p:txBody>
      </p:sp>
    </p:spTree>
    <p:extLst>
      <p:ext uri="{BB962C8B-B14F-4D97-AF65-F5344CB8AC3E}">
        <p14:creationId xmlns:p14="http://schemas.microsoft.com/office/powerpoint/2010/main" val="3693152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395288" y="1196975"/>
            <a:ext cx="5616575" cy="792163"/>
          </a:xfrm>
        </p:spPr>
        <p:txBody>
          <a:bodyPr lIns="90000" tIns="46800" rIns="90000" bIns="46800"/>
          <a:lstStyle>
            <a:lvl1pPr>
              <a:defRPr sz="4000">
                <a:solidFill>
                  <a:schemeClr val="tx1"/>
                </a:solidFill>
                <a:latin typeface="Times New Roman MT Cond" pitchFamily="18" charset="0"/>
                <a:ea typeface="바탕" pitchFamily="18" charset="-127"/>
              </a:defRPr>
            </a:lvl1pPr>
          </a:lstStyle>
          <a:p>
            <a:r>
              <a:rPr lang="en-US" altLang="ko-KR"/>
              <a:t> </a:t>
            </a:r>
            <a:r>
              <a:rPr lang="ko-KR" altLang="en-US"/>
              <a:t>큰 </a:t>
            </a:r>
            <a:r>
              <a:rPr lang="en-US" altLang="ko-KR"/>
              <a:t>Title</a:t>
            </a:r>
            <a:r>
              <a:rPr lang="ko-KR" altLang="en-US"/>
              <a:t>이 있다면 이곳에</a:t>
            </a:r>
          </a:p>
        </p:txBody>
      </p:sp>
      <p:sp>
        <p:nvSpPr>
          <p:cNvPr id="490500" name="Rectangle 4"/>
          <p:cNvSpPr>
            <a:spLocks noGrp="1" noChangeArrowheads="1"/>
          </p:cNvSpPr>
          <p:nvPr>
            <p:ph type="subTitle" sz="quarter" idx="1"/>
          </p:nvPr>
        </p:nvSpPr>
        <p:spPr>
          <a:xfrm>
            <a:off x="4356100" y="2852738"/>
            <a:ext cx="4464050" cy="720725"/>
          </a:xfrm>
        </p:spPr>
        <p:txBody>
          <a:bodyPr/>
          <a:lstStyle>
            <a:lvl1pPr marL="0" indent="0">
              <a:defRPr sz="2800">
                <a:solidFill>
                  <a:schemeClr val="bg1"/>
                </a:solidFill>
                <a:effectLst/>
              </a:defRPr>
            </a:lvl1pPr>
          </a:lstStyle>
          <a:p>
            <a:r>
              <a:rPr lang="ko-KR" altLang="en-US"/>
              <a:t>마스터 부제목 스타일 편집</a:t>
            </a:r>
          </a:p>
        </p:txBody>
      </p:sp>
      <p:sp>
        <p:nvSpPr>
          <p:cNvPr id="4" name="Rectangle 3"/>
          <p:cNvSpPr>
            <a:spLocks noGrp="1" noChangeArrowheads="1"/>
          </p:cNvSpPr>
          <p:nvPr>
            <p:ph type="sldNum" sz="quarter" idx="10"/>
          </p:nvPr>
        </p:nvSpPr>
        <p:spPr>
          <a:xfrm>
            <a:off x="3492500" y="6597650"/>
            <a:ext cx="2133600" cy="260350"/>
          </a:xfrm>
        </p:spPr>
        <p:txBody>
          <a:bodyPr/>
          <a:lstStyle>
            <a:lvl1pPr>
              <a:defRPr/>
            </a:lvl1pPr>
          </a:lstStyle>
          <a:p>
            <a:pPr>
              <a:defRPr/>
            </a:pPr>
            <a:fld id="{00B4DB44-00B3-4399-A01F-7BF6BF481A06}" type="slidenum">
              <a:rPr lang="en-US" altLang="ko-KR"/>
              <a:pPr>
                <a:defRPr/>
              </a:pPr>
              <a:t>‹#›</a:t>
            </a:fld>
            <a:endParaRPr lang="en-US" altLang="ko-KR"/>
          </a:p>
        </p:txBody>
      </p:sp>
    </p:spTree>
    <p:extLst>
      <p:ext uri="{BB962C8B-B14F-4D97-AF65-F5344CB8AC3E}">
        <p14:creationId xmlns:p14="http://schemas.microsoft.com/office/powerpoint/2010/main" val="161336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sldNum" sz="quarter" idx="10"/>
          </p:nvPr>
        </p:nvSpPr>
        <p:spPr>
          <a:ln/>
        </p:spPr>
        <p:txBody>
          <a:bodyPr/>
          <a:lstStyle>
            <a:lvl1pPr>
              <a:defRPr/>
            </a:lvl1pPr>
          </a:lstStyle>
          <a:p>
            <a:pPr>
              <a:defRPr/>
            </a:pPr>
            <a:fld id="{D0AD2D39-7625-487A-87B8-30C787DBA907}" type="slidenum">
              <a:rPr lang="en-US" altLang="ko-KR"/>
              <a:pPr>
                <a:defRPr/>
              </a:pPr>
              <a:t>‹#›</a:t>
            </a:fld>
            <a:endParaRPr lang="en-US" altLang="ko-KR"/>
          </a:p>
        </p:txBody>
      </p:sp>
    </p:spTree>
    <p:extLst>
      <p:ext uri="{BB962C8B-B14F-4D97-AF65-F5344CB8AC3E}">
        <p14:creationId xmlns:p14="http://schemas.microsoft.com/office/powerpoint/2010/main" val="2619924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sldNum" sz="quarter" idx="10"/>
          </p:nvPr>
        </p:nvSpPr>
        <p:spPr>
          <a:ln/>
        </p:spPr>
        <p:txBody>
          <a:bodyPr/>
          <a:lstStyle>
            <a:lvl1pPr>
              <a:defRPr/>
            </a:lvl1pPr>
          </a:lstStyle>
          <a:p>
            <a:pPr>
              <a:defRPr/>
            </a:pPr>
            <a:fld id="{950B3908-E230-4126-8944-8FC7672BDC1F}" type="slidenum">
              <a:rPr lang="en-US" altLang="ko-KR"/>
              <a:pPr>
                <a:defRPr/>
              </a:pPr>
              <a:t>‹#›</a:t>
            </a:fld>
            <a:endParaRPr lang="en-US" altLang="ko-KR"/>
          </a:p>
        </p:txBody>
      </p:sp>
    </p:spTree>
    <p:extLst>
      <p:ext uri="{BB962C8B-B14F-4D97-AF65-F5344CB8AC3E}">
        <p14:creationId xmlns:p14="http://schemas.microsoft.com/office/powerpoint/2010/main" val="169919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68313" y="10525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59313" y="1052513"/>
            <a:ext cx="4038600" cy="5472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sldNum" sz="quarter" idx="10"/>
          </p:nvPr>
        </p:nvSpPr>
        <p:spPr>
          <a:ln/>
        </p:spPr>
        <p:txBody>
          <a:bodyPr/>
          <a:lstStyle>
            <a:lvl1pPr>
              <a:defRPr/>
            </a:lvl1pPr>
          </a:lstStyle>
          <a:p>
            <a:pPr>
              <a:defRPr/>
            </a:pPr>
            <a:fld id="{16256CA6-9C91-4614-BC6C-AC8CDBABCFBC}" type="slidenum">
              <a:rPr lang="en-US" altLang="ko-KR"/>
              <a:pPr>
                <a:defRPr/>
              </a:pPr>
              <a:t>‹#›</a:t>
            </a:fld>
            <a:endParaRPr lang="en-US" altLang="ko-KR"/>
          </a:p>
        </p:txBody>
      </p:sp>
    </p:spTree>
    <p:extLst>
      <p:ext uri="{BB962C8B-B14F-4D97-AF65-F5344CB8AC3E}">
        <p14:creationId xmlns:p14="http://schemas.microsoft.com/office/powerpoint/2010/main" val="90324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sldNum" sz="quarter" idx="10"/>
          </p:nvPr>
        </p:nvSpPr>
        <p:spPr>
          <a:ln/>
        </p:spPr>
        <p:txBody>
          <a:bodyPr/>
          <a:lstStyle>
            <a:lvl1pPr>
              <a:defRPr/>
            </a:lvl1pPr>
          </a:lstStyle>
          <a:p>
            <a:pPr>
              <a:defRPr/>
            </a:pPr>
            <a:fld id="{F524F5BD-EAF2-4D6F-A1CF-0C5B34BA8FCE}" type="slidenum">
              <a:rPr lang="en-US" altLang="ko-KR"/>
              <a:pPr>
                <a:defRPr/>
              </a:pPr>
              <a:t>‹#›</a:t>
            </a:fld>
            <a:endParaRPr lang="en-US" altLang="ko-KR"/>
          </a:p>
        </p:txBody>
      </p:sp>
    </p:spTree>
    <p:extLst>
      <p:ext uri="{BB962C8B-B14F-4D97-AF65-F5344CB8AC3E}">
        <p14:creationId xmlns:p14="http://schemas.microsoft.com/office/powerpoint/2010/main" val="130559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sldNum" sz="quarter" idx="10"/>
          </p:nvPr>
        </p:nvSpPr>
        <p:spPr>
          <a:ln/>
        </p:spPr>
        <p:txBody>
          <a:bodyPr/>
          <a:lstStyle>
            <a:lvl1pPr>
              <a:defRPr/>
            </a:lvl1pPr>
          </a:lstStyle>
          <a:p>
            <a:pPr>
              <a:defRPr/>
            </a:pPr>
            <a:fld id="{79B6F769-6115-4194-802B-6C305262EE9E}" type="slidenum">
              <a:rPr lang="en-US" altLang="ko-KR"/>
              <a:pPr>
                <a:defRPr/>
              </a:pPr>
              <a:t>‹#›</a:t>
            </a:fld>
            <a:endParaRPr lang="en-US" altLang="ko-KR"/>
          </a:p>
        </p:txBody>
      </p:sp>
    </p:spTree>
    <p:extLst>
      <p:ext uri="{BB962C8B-B14F-4D97-AF65-F5344CB8AC3E}">
        <p14:creationId xmlns:p14="http://schemas.microsoft.com/office/powerpoint/2010/main" val="75744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fld id="{84918CF4-1240-427A-B4DA-927376976AC7}" type="slidenum">
              <a:rPr lang="en-US" altLang="ko-KR"/>
              <a:pPr>
                <a:defRPr/>
              </a:pPr>
              <a:t>‹#›</a:t>
            </a:fld>
            <a:endParaRPr lang="en-US" altLang="ko-KR"/>
          </a:p>
        </p:txBody>
      </p:sp>
    </p:spTree>
    <p:extLst>
      <p:ext uri="{BB962C8B-B14F-4D97-AF65-F5344CB8AC3E}">
        <p14:creationId xmlns:p14="http://schemas.microsoft.com/office/powerpoint/2010/main" val="100966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9730999-A299-48A2-968A-0F821A8A6A81}" type="slidenum">
              <a:rPr lang="en-US" altLang="ko-KR"/>
              <a:pPr>
                <a:defRPr/>
              </a:pPr>
              <a:t>‹#›</a:t>
            </a:fld>
            <a:endParaRPr lang="en-US" altLang="ko-KR"/>
          </a:p>
        </p:txBody>
      </p:sp>
    </p:spTree>
    <p:extLst>
      <p:ext uri="{BB962C8B-B14F-4D97-AF65-F5344CB8AC3E}">
        <p14:creationId xmlns:p14="http://schemas.microsoft.com/office/powerpoint/2010/main" val="342692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sldNum" sz="quarter" idx="10"/>
          </p:nvPr>
        </p:nvSpPr>
        <p:spPr>
          <a:ln/>
        </p:spPr>
        <p:txBody>
          <a:bodyPr/>
          <a:lstStyle>
            <a:lvl1pPr>
              <a:defRPr/>
            </a:lvl1pPr>
          </a:lstStyle>
          <a:p>
            <a:pPr>
              <a:defRPr/>
            </a:pPr>
            <a:fld id="{F9A50A84-9A49-45E2-8C87-BEA00664E44B}" type="slidenum">
              <a:rPr lang="en-US" altLang="ko-KR"/>
              <a:pPr>
                <a:defRPr/>
              </a:pPr>
              <a:t>‹#›</a:t>
            </a:fld>
            <a:endParaRPr lang="en-US" altLang="ko-KR"/>
          </a:p>
        </p:txBody>
      </p:sp>
    </p:spTree>
    <p:extLst>
      <p:ext uri="{BB962C8B-B14F-4D97-AF65-F5344CB8AC3E}">
        <p14:creationId xmlns:p14="http://schemas.microsoft.com/office/powerpoint/2010/main" val="69161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sldNum" sz="quarter" idx="10"/>
          </p:nvPr>
        </p:nvSpPr>
        <p:spPr>
          <a:ln/>
        </p:spPr>
        <p:txBody>
          <a:bodyPr/>
          <a:lstStyle>
            <a:lvl1pPr>
              <a:defRPr/>
            </a:lvl1pPr>
          </a:lstStyle>
          <a:p>
            <a:pPr>
              <a:defRPr/>
            </a:pPr>
            <a:fld id="{B2B36242-0644-4CE3-9A44-3E26AD996C6C}" type="slidenum">
              <a:rPr lang="en-US" altLang="ko-KR"/>
              <a:pPr>
                <a:defRPr/>
              </a:pPr>
              <a:t>‹#›</a:t>
            </a:fld>
            <a:endParaRPr lang="en-US" altLang="ko-KR"/>
          </a:p>
        </p:txBody>
      </p:sp>
    </p:spTree>
    <p:extLst>
      <p:ext uri="{BB962C8B-B14F-4D97-AF65-F5344CB8AC3E}">
        <p14:creationId xmlns:p14="http://schemas.microsoft.com/office/powerpoint/2010/main" val="3207338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sldNum" sz="quarter" idx="10"/>
          </p:nvPr>
        </p:nvSpPr>
        <p:spPr>
          <a:ln/>
        </p:spPr>
        <p:txBody>
          <a:bodyPr/>
          <a:lstStyle>
            <a:lvl1pPr>
              <a:defRPr/>
            </a:lvl1pPr>
          </a:lstStyle>
          <a:p>
            <a:pPr>
              <a:defRPr/>
            </a:pPr>
            <a:fld id="{2343261F-A227-48BA-A7F3-5A6C36654364}" type="slidenum">
              <a:rPr lang="en-US" altLang="ko-KR"/>
              <a:pPr>
                <a:defRPr/>
              </a:pPr>
              <a:t>‹#›</a:t>
            </a:fld>
            <a:endParaRPr lang="en-US" altLang="ko-KR"/>
          </a:p>
        </p:txBody>
      </p:sp>
    </p:spTree>
    <p:extLst>
      <p:ext uri="{BB962C8B-B14F-4D97-AF65-F5344CB8AC3E}">
        <p14:creationId xmlns:p14="http://schemas.microsoft.com/office/powerpoint/2010/main" val="3521465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40513" y="484188"/>
            <a:ext cx="2057400" cy="6040437"/>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68313" y="484188"/>
            <a:ext cx="6019800" cy="6040437"/>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sldNum" sz="quarter" idx="10"/>
          </p:nvPr>
        </p:nvSpPr>
        <p:spPr>
          <a:ln/>
        </p:spPr>
        <p:txBody>
          <a:bodyPr/>
          <a:lstStyle>
            <a:lvl1pPr>
              <a:defRPr/>
            </a:lvl1pPr>
          </a:lstStyle>
          <a:p>
            <a:pPr>
              <a:defRPr/>
            </a:pPr>
            <a:fld id="{815CD954-B89E-42F6-A835-DE5AEFE045C1}" type="slidenum">
              <a:rPr lang="en-US" altLang="ko-KR"/>
              <a:pPr>
                <a:defRPr/>
              </a:pPr>
              <a:t>‹#›</a:t>
            </a:fld>
            <a:endParaRPr lang="en-US" altLang="ko-KR"/>
          </a:p>
        </p:txBody>
      </p:sp>
    </p:spTree>
    <p:extLst>
      <p:ext uri="{BB962C8B-B14F-4D97-AF65-F5344CB8AC3E}">
        <p14:creationId xmlns:p14="http://schemas.microsoft.com/office/powerpoint/2010/main" val="302537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fld id="{DCBA4B14-6607-472D-94ED-2E5BBAF7DDBD}" type="slidenum">
              <a:rPr lang="en-US" altLang="ko-KR"/>
              <a:pPr>
                <a:defRPr/>
              </a:pPr>
              <a:t>‹#›</a:t>
            </a:fld>
            <a:endParaRPr lang="en-US" altLang="ko-KR"/>
          </a:p>
        </p:txBody>
      </p:sp>
    </p:spTree>
    <p:extLst>
      <p:ext uri="{BB962C8B-B14F-4D97-AF65-F5344CB8AC3E}">
        <p14:creationId xmlns:p14="http://schemas.microsoft.com/office/powerpoint/2010/main" val="98708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61950" y="90805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67250" y="90805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fld id="{41CDC277-0D6E-4DC6-AF75-245425F3C8C6}" type="slidenum">
              <a:rPr lang="en-US" altLang="ko-KR"/>
              <a:pPr>
                <a:defRPr/>
              </a:pPr>
              <a:t>‹#›</a:t>
            </a:fld>
            <a:endParaRPr lang="en-US" altLang="ko-KR"/>
          </a:p>
        </p:txBody>
      </p:sp>
    </p:spTree>
    <p:extLst>
      <p:ext uri="{BB962C8B-B14F-4D97-AF65-F5344CB8AC3E}">
        <p14:creationId xmlns:p14="http://schemas.microsoft.com/office/powerpoint/2010/main" val="99842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fld id="{36605E39-A8E4-4555-B4C3-11969D52F4AA}" type="slidenum">
              <a:rPr lang="en-US" altLang="ko-KR"/>
              <a:pPr>
                <a:defRPr/>
              </a:pPr>
              <a:t>‹#›</a:t>
            </a:fld>
            <a:endParaRPr lang="en-US" altLang="ko-KR"/>
          </a:p>
        </p:txBody>
      </p:sp>
    </p:spTree>
    <p:extLst>
      <p:ext uri="{BB962C8B-B14F-4D97-AF65-F5344CB8AC3E}">
        <p14:creationId xmlns:p14="http://schemas.microsoft.com/office/powerpoint/2010/main" val="113676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fld id="{D449A086-772B-4F3B-BD6E-122A6978B5B1}" type="slidenum">
              <a:rPr lang="en-US" altLang="ko-KR"/>
              <a:pPr>
                <a:defRPr/>
              </a:pPr>
              <a:t>‹#›</a:t>
            </a:fld>
            <a:endParaRPr lang="en-US" altLang="ko-KR"/>
          </a:p>
        </p:txBody>
      </p:sp>
    </p:spTree>
    <p:extLst>
      <p:ext uri="{BB962C8B-B14F-4D97-AF65-F5344CB8AC3E}">
        <p14:creationId xmlns:p14="http://schemas.microsoft.com/office/powerpoint/2010/main" val="363034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349B74D-0936-4BD8-8FFD-383BB234EA84}" type="slidenum">
              <a:rPr lang="en-US" altLang="ko-KR"/>
              <a:pPr>
                <a:defRPr/>
              </a:pPr>
              <a:t>‹#›</a:t>
            </a:fld>
            <a:endParaRPr lang="en-US" altLang="ko-KR"/>
          </a:p>
        </p:txBody>
      </p:sp>
    </p:spTree>
    <p:extLst>
      <p:ext uri="{BB962C8B-B14F-4D97-AF65-F5344CB8AC3E}">
        <p14:creationId xmlns:p14="http://schemas.microsoft.com/office/powerpoint/2010/main" val="308838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A8F894AC-E034-4034-A7DD-80571B061BCF}" type="slidenum">
              <a:rPr lang="en-US" altLang="ko-KR"/>
              <a:pPr>
                <a:defRPr/>
              </a:pPr>
              <a:t>‹#›</a:t>
            </a:fld>
            <a:endParaRPr lang="en-US" altLang="ko-KR"/>
          </a:p>
        </p:txBody>
      </p:sp>
    </p:spTree>
    <p:extLst>
      <p:ext uri="{BB962C8B-B14F-4D97-AF65-F5344CB8AC3E}">
        <p14:creationId xmlns:p14="http://schemas.microsoft.com/office/powerpoint/2010/main" val="191314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fld id="{268E558E-E58D-4290-8388-74DE9157641D}" type="slidenum">
              <a:rPr lang="en-US" altLang="ko-KR"/>
              <a:pPr>
                <a:defRPr/>
              </a:pPr>
              <a:t>‹#›</a:t>
            </a:fld>
            <a:endParaRPr lang="en-US" altLang="ko-KR"/>
          </a:p>
        </p:txBody>
      </p:sp>
    </p:spTree>
    <p:extLst>
      <p:ext uri="{BB962C8B-B14F-4D97-AF65-F5344CB8AC3E}">
        <p14:creationId xmlns:p14="http://schemas.microsoft.com/office/powerpoint/2010/main" val="418871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3" descr="vibrotech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762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30" name="Rectangle 6"/>
          <p:cNvSpPr>
            <a:spLocks noGrp="1" noChangeArrowheads="1"/>
          </p:cNvSpPr>
          <p:nvPr>
            <p:ph type="sldNum" sz="quarter" idx="4"/>
          </p:nvPr>
        </p:nvSpPr>
        <p:spPr bwMode="auto">
          <a:xfrm>
            <a:off x="6934200" y="6477000"/>
            <a:ext cx="2209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a:solidFill>
                  <a:schemeClr val="tx1"/>
                </a:solidFill>
              </a:defRPr>
            </a:lvl1pPr>
          </a:lstStyle>
          <a:p>
            <a:pPr>
              <a:defRPr/>
            </a:pPr>
            <a:fld id="{49EB0846-F669-4A2F-99DF-330CAE6DE33E}" type="slidenum">
              <a:rPr lang="en-US" altLang="ko-KR"/>
              <a:pPr>
                <a:defRPr/>
              </a:pPr>
              <a:t>‹#›</a:t>
            </a:fld>
            <a:endParaRPr lang="en-US" altLang="ko-KR"/>
          </a:p>
        </p:txBody>
      </p:sp>
      <p:sp>
        <p:nvSpPr>
          <p:cNvPr id="1042" name="Text Box 18"/>
          <p:cNvSpPr txBox="1">
            <a:spLocks noChangeArrowheads="1"/>
          </p:cNvSpPr>
          <p:nvPr userDrawn="1"/>
        </p:nvSpPr>
        <p:spPr bwMode="auto">
          <a:xfrm>
            <a:off x="0" y="6434138"/>
            <a:ext cx="4648200" cy="457200"/>
          </a:xfrm>
          <a:prstGeom prst="rect">
            <a:avLst/>
          </a:prstGeom>
          <a:noFill/>
          <a:ln w="25400" algn="ctr">
            <a:noFill/>
            <a:prstDash val="sysDot"/>
            <a:miter lim="800000"/>
            <a:headEnd/>
            <a:tailEnd/>
          </a:ln>
          <a:effectLst/>
        </p:spPr>
        <p:txBody>
          <a:bodyPr wrap="none">
            <a:spAutoFit/>
          </a:bodyPr>
          <a:lstStyle/>
          <a:p>
            <a:pPr algn="l">
              <a:defRPr/>
            </a:pPr>
            <a:r>
              <a:rPr lang="ko-KR" altLang="en-US">
                <a:solidFill>
                  <a:schemeClr val="bg1"/>
                </a:solidFill>
                <a:effectLst>
                  <a:outerShdw blurRad="38100" dist="38100" dir="2700000" algn="tl">
                    <a:srgbClr val="C0C0C0"/>
                  </a:outerShdw>
                </a:effectLst>
              </a:rPr>
              <a:t>신호이앤티 주식회사</a:t>
            </a:r>
            <a:r>
              <a:rPr lang="ko-KR" altLang="en-US" sz="1000">
                <a:solidFill>
                  <a:schemeClr val="bg1"/>
                </a:solidFill>
              </a:rPr>
              <a:t> </a:t>
            </a:r>
          </a:p>
          <a:p>
            <a:pPr algn="l">
              <a:defRPr/>
            </a:pPr>
            <a:r>
              <a:rPr lang="en-US" altLang="ko-KR">
                <a:solidFill>
                  <a:schemeClr val="bg1"/>
                </a:solidFill>
              </a:rPr>
              <a:t>Tel)052-260-0785, Fax)052-260-0786, shlee@shinhoent.co.kr</a:t>
            </a:r>
          </a:p>
        </p:txBody>
      </p:sp>
      <p:sp>
        <p:nvSpPr>
          <p:cNvPr id="6150" name="Rectangle 3"/>
          <p:cNvSpPr>
            <a:spLocks noGrp="1" noChangeArrowheads="1"/>
          </p:cNvSpPr>
          <p:nvPr>
            <p:ph type="body" idx="1"/>
          </p:nvPr>
        </p:nvSpPr>
        <p:spPr bwMode="auto">
          <a:xfrm>
            <a:off x="361950" y="90805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grpSp>
        <p:nvGrpSpPr>
          <p:cNvPr id="6151" name="Group 27"/>
          <p:cNvGrpSpPr>
            <a:grpSpLocks/>
          </p:cNvGrpSpPr>
          <p:nvPr userDrawn="1"/>
        </p:nvGrpSpPr>
        <p:grpSpPr bwMode="auto">
          <a:xfrm>
            <a:off x="6416675" y="201613"/>
            <a:ext cx="2689225" cy="576262"/>
            <a:chOff x="3635" y="1466"/>
            <a:chExt cx="1694" cy="363"/>
          </a:xfrm>
        </p:grpSpPr>
        <p:sp>
          <p:nvSpPr>
            <p:cNvPr id="1050" name="AutoShape 26"/>
            <p:cNvSpPr>
              <a:spLocks noChangeArrowheads="1"/>
            </p:cNvSpPr>
            <p:nvPr userDrawn="1"/>
          </p:nvSpPr>
          <p:spPr bwMode="auto">
            <a:xfrm>
              <a:off x="3635" y="1466"/>
              <a:ext cx="1694" cy="363"/>
            </a:xfrm>
            <a:prstGeom prst="roundRect">
              <a:avLst>
                <a:gd name="adj" fmla="val 16667"/>
              </a:avLst>
            </a:prstGeom>
            <a:solidFill>
              <a:srgbClr val="003300"/>
            </a:solidFill>
            <a:ln w="25400" algn="ctr">
              <a:noFill/>
              <a:prstDash val="sysDot"/>
              <a:round/>
              <a:headEnd/>
              <a:tailEnd/>
            </a:ln>
            <a:effectLst/>
          </p:spPr>
          <p:txBody>
            <a:bodyPr anchor="ctr">
              <a:spAutoFit/>
            </a:bodyPr>
            <a:lstStyle/>
            <a:p>
              <a:pPr>
                <a:defRPr/>
              </a:pPr>
              <a:endParaRPr lang="ko-KR" altLang="en-US"/>
            </a:p>
          </p:txBody>
        </p:sp>
        <p:grpSp>
          <p:nvGrpSpPr>
            <p:cNvPr id="6153" name="Group 25"/>
            <p:cNvGrpSpPr>
              <a:grpSpLocks/>
            </p:cNvGrpSpPr>
            <p:nvPr userDrawn="1"/>
          </p:nvGrpSpPr>
          <p:grpSpPr bwMode="auto">
            <a:xfrm>
              <a:off x="3688" y="1480"/>
              <a:ext cx="1641" cy="326"/>
              <a:chOff x="4108" y="156"/>
              <a:chExt cx="1641" cy="326"/>
            </a:xfrm>
          </p:grpSpPr>
          <p:pic>
            <p:nvPicPr>
              <p:cNvPr id="6154" name="Picture 19" descr="배경로고"/>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108" y="156"/>
                <a:ext cx="3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5" name="Group 23"/>
              <p:cNvGrpSpPr>
                <a:grpSpLocks/>
              </p:cNvGrpSpPr>
              <p:nvPr userDrawn="1"/>
            </p:nvGrpSpPr>
            <p:grpSpPr bwMode="auto">
              <a:xfrm>
                <a:off x="4376" y="164"/>
                <a:ext cx="1373" cy="294"/>
                <a:chOff x="4208" y="160"/>
                <a:chExt cx="1373" cy="294"/>
              </a:xfrm>
            </p:grpSpPr>
            <p:sp>
              <p:nvSpPr>
                <p:cNvPr id="1045" name="Text Box 21"/>
                <p:cNvSpPr txBox="1">
                  <a:spLocks noChangeArrowheads="1"/>
                </p:cNvSpPr>
                <p:nvPr userDrawn="1"/>
              </p:nvSpPr>
              <p:spPr bwMode="auto">
                <a:xfrm>
                  <a:off x="4208" y="160"/>
                  <a:ext cx="1270" cy="192"/>
                </a:xfrm>
                <a:prstGeom prst="rect">
                  <a:avLst/>
                </a:prstGeom>
                <a:noFill/>
                <a:ln w="25400" algn="ctr">
                  <a:noFill/>
                  <a:prstDash val="sysDot"/>
                  <a:miter lim="800000"/>
                  <a:headEnd/>
                  <a:tailEnd/>
                </a:ln>
                <a:effectLst/>
              </p:spPr>
              <p:txBody>
                <a:bodyPr wrap="none">
                  <a:spAutoFit/>
                </a:bodyPr>
                <a:lstStyle/>
                <a:p>
                  <a:pPr>
                    <a:defRPr/>
                  </a:pPr>
                  <a:r>
                    <a:rPr lang="en-US" altLang="ko-KR" sz="1400">
                      <a:solidFill>
                        <a:schemeClr val="bg1"/>
                      </a:solidFill>
                      <a:latin typeface="Arial" pitchFamily="34" charset="0"/>
                    </a:rPr>
                    <a:t>Shinho E&amp;T Co., LTD.</a:t>
                  </a:r>
                </a:p>
              </p:txBody>
            </p:sp>
            <p:sp>
              <p:nvSpPr>
                <p:cNvPr id="1046" name="Text Box 22"/>
                <p:cNvSpPr txBox="1">
                  <a:spLocks noChangeArrowheads="1"/>
                </p:cNvSpPr>
                <p:nvPr userDrawn="1"/>
              </p:nvSpPr>
              <p:spPr bwMode="auto">
                <a:xfrm>
                  <a:off x="4210" y="300"/>
                  <a:ext cx="1371" cy="154"/>
                </a:xfrm>
                <a:prstGeom prst="rect">
                  <a:avLst/>
                </a:prstGeom>
                <a:noFill/>
                <a:ln w="25400" algn="ctr">
                  <a:noFill/>
                  <a:prstDash val="sysDot"/>
                  <a:miter lim="800000"/>
                  <a:headEnd/>
                  <a:tailEnd/>
                </a:ln>
                <a:effectLst/>
              </p:spPr>
              <p:txBody>
                <a:bodyPr wrap="none">
                  <a:spAutoFit/>
                </a:bodyPr>
                <a:lstStyle/>
                <a:p>
                  <a:pPr>
                    <a:defRPr/>
                  </a:pPr>
                  <a:r>
                    <a:rPr lang="en-US" altLang="ko-KR" sz="1000">
                      <a:solidFill>
                        <a:schemeClr val="bg1"/>
                      </a:solidFill>
                      <a:latin typeface="Arial" pitchFamily="34" charset="0"/>
                    </a:rPr>
                    <a:t>Shinho Engineering &amp; Technolgy</a:t>
                  </a:r>
                </a:p>
              </p:txBody>
            </p:sp>
          </p:grpSp>
        </p:grpSp>
      </p:grpSp>
    </p:spTree>
  </p:cSld>
  <p:clrMap bg1="lt1" tx1="dk1" bg2="lt2" tx2="dk2" accent1="accent1" accent2="accent2" accent3="accent3" accent4="accent4" accent5="accent5" accent6="accent6" hlink="hlink" folHlink="folHlink"/>
  <p:sldLayoutIdLst>
    <p:sldLayoutId id="214748372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25" r:id="rId12"/>
    <p:sldLayoutId id="2147483726" r:id="rId13"/>
  </p:sldLayoutIdLst>
  <p:txStyles>
    <p:titleStyle>
      <a:lvl1pPr algn="l" rtl="0" eaLnBrk="0" fontAlgn="base" latinLnBrk="1" hangingPunct="0">
        <a:spcBef>
          <a:spcPct val="0"/>
        </a:spcBef>
        <a:spcAft>
          <a:spcPct val="0"/>
        </a:spcAft>
        <a:defRPr kumimoji="1" sz="3200">
          <a:solidFill>
            <a:schemeClr val="bg1"/>
          </a:solidFill>
          <a:latin typeface="+mj-lt"/>
          <a:ea typeface="+mj-ea"/>
          <a:cs typeface="+mj-cs"/>
        </a:defRPr>
      </a:lvl1pPr>
      <a:lvl2pPr algn="l" rtl="0" eaLnBrk="0" fontAlgn="base" latinLnBrk="1" hangingPunct="0">
        <a:spcBef>
          <a:spcPct val="0"/>
        </a:spcBef>
        <a:spcAft>
          <a:spcPct val="0"/>
        </a:spcAft>
        <a:defRPr kumimoji="1" sz="3200">
          <a:solidFill>
            <a:schemeClr val="bg1"/>
          </a:solidFill>
          <a:latin typeface="새굴림" pitchFamily="18" charset="-127"/>
          <a:ea typeface="새굴림" pitchFamily="18" charset="-127"/>
        </a:defRPr>
      </a:lvl2pPr>
      <a:lvl3pPr algn="l" rtl="0" eaLnBrk="0" fontAlgn="base" latinLnBrk="1" hangingPunct="0">
        <a:spcBef>
          <a:spcPct val="0"/>
        </a:spcBef>
        <a:spcAft>
          <a:spcPct val="0"/>
        </a:spcAft>
        <a:defRPr kumimoji="1" sz="3200">
          <a:solidFill>
            <a:schemeClr val="bg1"/>
          </a:solidFill>
          <a:latin typeface="새굴림" pitchFamily="18" charset="-127"/>
          <a:ea typeface="새굴림" pitchFamily="18" charset="-127"/>
        </a:defRPr>
      </a:lvl3pPr>
      <a:lvl4pPr algn="l" rtl="0" eaLnBrk="0" fontAlgn="base" latinLnBrk="1" hangingPunct="0">
        <a:spcBef>
          <a:spcPct val="0"/>
        </a:spcBef>
        <a:spcAft>
          <a:spcPct val="0"/>
        </a:spcAft>
        <a:defRPr kumimoji="1" sz="3200">
          <a:solidFill>
            <a:schemeClr val="bg1"/>
          </a:solidFill>
          <a:latin typeface="새굴림" pitchFamily="18" charset="-127"/>
          <a:ea typeface="새굴림" pitchFamily="18" charset="-127"/>
        </a:defRPr>
      </a:lvl4pPr>
      <a:lvl5pPr algn="l" rtl="0" eaLnBrk="0" fontAlgn="base" latinLnBrk="1" hangingPunct="0">
        <a:spcBef>
          <a:spcPct val="0"/>
        </a:spcBef>
        <a:spcAft>
          <a:spcPct val="0"/>
        </a:spcAft>
        <a:defRPr kumimoji="1" sz="3200">
          <a:solidFill>
            <a:schemeClr val="bg1"/>
          </a:solidFill>
          <a:latin typeface="새굴림" pitchFamily="18" charset="-127"/>
          <a:ea typeface="새굴림" pitchFamily="18" charset="-127"/>
        </a:defRPr>
      </a:lvl5pPr>
      <a:lvl6pPr marL="457200" algn="l" rtl="0" fontAlgn="base" latinLnBrk="1">
        <a:spcBef>
          <a:spcPct val="0"/>
        </a:spcBef>
        <a:spcAft>
          <a:spcPct val="0"/>
        </a:spcAft>
        <a:defRPr kumimoji="1" sz="3200">
          <a:solidFill>
            <a:schemeClr val="bg1"/>
          </a:solidFill>
          <a:latin typeface="새굴림" pitchFamily="18" charset="-127"/>
          <a:ea typeface="새굴림" pitchFamily="18" charset="-127"/>
        </a:defRPr>
      </a:lvl6pPr>
      <a:lvl7pPr marL="914400" algn="l" rtl="0" fontAlgn="base" latinLnBrk="1">
        <a:spcBef>
          <a:spcPct val="0"/>
        </a:spcBef>
        <a:spcAft>
          <a:spcPct val="0"/>
        </a:spcAft>
        <a:defRPr kumimoji="1" sz="3200">
          <a:solidFill>
            <a:schemeClr val="bg1"/>
          </a:solidFill>
          <a:latin typeface="새굴림" pitchFamily="18" charset="-127"/>
          <a:ea typeface="새굴림" pitchFamily="18" charset="-127"/>
        </a:defRPr>
      </a:lvl7pPr>
      <a:lvl8pPr marL="1371600" algn="l" rtl="0" fontAlgn="base" latinLnBrk="1">
        <a:spcBef>
          <a:spcPct val="0"/>
        </a:spcBef>
        <a:spcAft>
          <a:spcPct val="0"/>
        </a:spcAft>
        <a:defRPr kumimoji="1" sz="3200">
          <a:solidFill>
            <a:schemeClr val="bg1"/>
          </a:solidFill>
          <a:latin typeface="새굴림" pitchFamily="18" charset="-127"/>
          <a:ea typeface="새굴림" pitchFamily="18" charset="-127"/>
        </a:defRPr>
      </a:lvl8pPr>
      <a:lvl9pPr marL="1828800" algn="l" rtl="0" fontAlgn="base" latinLnBrk="1">
        <a:spcBef>
          <a:spcPct val="0"/>
        </a:spcBef>
        <a:spcAft>
          <a:spcPct val="0"/>
        </a:spcAft>
        <a:defRPr kumimoji="1" sz="3200">
          <a:solidFill>
            <a:schemeClr val="bg1"/>
          </a:solidFill>
          <a:latin typeface="새굴림" pitchFamily="18" charset="-127"/>
          <a:ea typeface="새굴림" pitchFamily="18" charset="-127"/>
        </a:defRPr>
      </a:lvl9pPr>
    </p:titleStyle>
    <p:bodyStyle>
      <a:lvl1pPr marL="342900" indent="-342900" algn="l" rtl="0" eaLnBrk="0" fontAlgn="base" latinLnBrk="1" hangingPunct="0">
        <a:spcBef>
          <a:spcPct val="20000"/>
        </a:spcBef>
        <a:spcAft>
          <a:spcPct val="0"/>
        </a:spcAft>
        <a:buClr>
          <a:srgbClr val="336699"/>
        </a:buClr>
        <a:buFont typeface="Wingdings" pitchFamily="2" charset="2"/>
        <a:buChar char="v"/>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0" y="476250"/>
            <a:ext cx="9144000" cy="503238"/>
          </a:xfrm>
          <a:prstGeom prst="rect">
            <a:avLst/>
          </a:prstGeom>
          <a:solidFill>
            <a:srgbClr val="003366"/>
          </a:solidFill>
          <a:ln w="9525" algn="ctr">
            <a:noFill/>
            <a:miter lim="800000"/>
            <a:headEnd/>
            <a:tailEnd/>
          </a:ln>
          <a:effectLst/>
        </p:spPr>
        <p:txBody>
          <a:bodyPr wrap="none" lIns="90000" tIns="46800" rIns="90000" bIns="46800" anchor="ctr"/>
          <a:lstStyle/>
          <a:p>
            <a:pPr>
              <a:defRPr/>
            </a:pPr>
            <a:endParaRPr lang="ko-KR" altLang="en-US"/>
          </a:p>
        </p:txBody>
      </p:sp>
      <p:sp>
        <p:nvSpPr>
          <p:cNvPr id="489475" name="Rectangle 3"/>
          <p:cNvSpPr>
            <a:spLocks noGrp="1" noChangeArrowheads="1"/>
          </p:cNvSpPr>
          <p:nvPr>
            <p:ph type="body" idx="1"/>
          </p:nvPr>
        </p:nvSpPr>
        <p:spPr bwMode="auto">
          <a:xfrm>
            <a:off x="468313" y="1052513"/>
            <a:ext cx="8229600" cy="5472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넷째 수준</a:t>
            </a:r>
          </a:p>
          <a:p>
            <a:pPr lvl="2"/>
            <a:r>
              <a:rPr lang="ko-KR" altLang="en-US" smtClean="0"/>
              <a:t>다섯째 수준</a:t>
            </a:r>
          </a:p>
        </p:txBody>
      </p:sp>
      <p:sp>
        <p:nvSpPr>
          <p:cNvPr id="489476" name="Rectangle 4"/>
          <p:cNvSpPr>
            <a:spLocks noGrp="1" noChangeArrowheads="1"/>
          </p:cNvSpPr>
          <p:nvPr>
            <p:ph type="sldNum" sz="quarter" idx="4"/>
          </p:nvPr>
        </p:nvSpPr>
        <p:spPr bwMode="auto">
          <a:xfrm>
            <a:off x="3563938" y="65976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a:solidFill>
                  <a:schemeClr val="tx1"/>
                </a:solidFill>
                <a:latin typeface="굴림체" pitchFamily="49" charset="-127"/>
                <a:ea typeface="굴림체" pitchFamily="49" charset="-127"/>
              </a:defRPr>
            </a:lvl1pPr>
          </a:lstStyle>
          <a:p>
            <a:pPr>
              <a:defRPr/>
            </a:pPr>
            <a:fld id="{69FAE947-7306-497E-8983-3B047CBBC0C9}" type="slidenum">
              <a:rPr lang="en-US" altLang="ko-KR"/>
              <a:pPr>
                <a:defRPr/>
              </a:pPr>
              <a:t>‹#›</a:t>
            </a:fld>
            <a:endParaRPr lang="en-US" altLang="ko-KR"/>
          </a:p>
        </p:txBody>
      </p:sp>
      <p:sp>
        <p:nvSpPr>
          <p:cNvPr id="489477" name="Rectangle 5"/>
          <p:cNvSpPr>
            <a:spLocks noChangeArrowheads="1"/>
          </p:cNvSpPr>
          <p:nvPr/>
        </p:nvSpPr>
        <p:spPr bwMode="auto">
          <a:xfrm>
            <a:off x="0" y="476250"/>
            <a:ext cx="9144000" cy="504825"/>
          </a:xfrm>
          <a:prstGeom prst="rect">
            <a:avLst/>
          </a:prstGeom>
          <a:noFill/>
          <a:ln w="9525" algn="ctr">
            <a:noFill/>
            <a:miter lim="800000"/>
            <a:headEnd/>
            <a:tailEnd/>
          </a:ln>
          <a:effectLst/>
        </p:spPr>
        <p:txBody>
          <a:bodyPr wrap="none" lIns="90000" tIns="46800" rIns="90000" bIns="46800" anchor="ctr"/>
          <a:lstStyle/>
          <a:p>
            <a:pPr>
              <a:spcBef>
                <a:spcPct val="20000"/>
              </a:spcBef>
              <a:buFontTx/>
              <a:buChar char="•"/>
              <a:defRPr/>
            </a:pPr>
            <a:endParaRPr lang="ko-KR" altLang="ko-KR" sz="1800" b="0">
              <a:solidFill>
                <a:schemeClr val="tx1"/>
              </a:solidFill>
              <a:latin typeface="돋움" pitchFamily="50" charset="-127"/>
              <a:ea typeface="돋움" pitchFamily="50" charset="-127"/>
            </a:endParaRPr>
          </a:p>
        </p:txBody>
      </p:sp>
      <p:sp>
        <p:nvSpPr>
          <p:cNvPr id="489478" name="Rectangle 6"/>
          <p:cNvSpPr>
            <a:spLocks noGrp="1" noChangeArrowheads="1"/>
          </p:cNvSpPr>
          <p:nvPr>
            <p:ph type="title"/>
          </p:nvPr>
        </p:nvSpPr>
        <p:spPr bwMode="auto">
          <a:xfrm>
            <a:off x="468313" y="484188"/>
            <a:ext cx="8229600" cy="423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ko-KR" altLang="en-US" smtClean="0"/>
              <a:t>마스터 제목 </a:t>
            </a:r>
            <a:r>
              <a:rPr lang="en-US" altLang="ko-KR" smtClean="0"/>
              <a:t>Master Title</a:t>
            </a:r>
          </a:p>
        </p:txBody>
      </p:sp>
      <p:sp>
        <p:nvSpPr>
          <p:cNvPr id="489479" name="Text Box 7"/>
          <p:cNvSpPr txBox="1">
            <a:spLocks noChangeArrowheads="1"/>
          </p:cNvSpPr>
          <p:nvPr userDrawn="1"/>
        </p:nvSpPr>
        <p:spPr bwMode="auto">
          <a:xfrm>
            <a:off x="8826500" y="6638925"/>
            <a:ext cx="317500" cy="214313"/>
          </a:xfrm>
          <a:prstGeom prst="rect">
            <a:avLst/>
          </a:prstGeom>
          <a:noFill/>
          <a:ln w="19050">
            <a:noFill/>
            <a:miter lim="800000"/>
            <a:headEnd/>
            <a:tailEnd/>
          </a:ln>
          <a:effectLst/>
        </p:spPr>
        <p:txBody>
          <a:bodyPr wrap="none" lIns="92075" tIns="46038" rIns="92075" bIns="46038" anchor="ctr">
            <a:spAutoFit/>
          </a:bodyPr>
          <a:lstStyle/>
          <a:p>
            <a:pPr algn="r" eaLnBrk="0" latinLnBrk="0" hangingPunct="0">
              <a:lnSpc>
                <a:spcPct val="90000"/>
              </a:lnSpc>
              <a:buFontTx/>
              <a:buNone/>
              <a:defRPr/>
            </a:pPr>
            <a:fld id="{38D555EC-89CA-4C2A-A3C3-CD6AA4611782}" type="slidenum">
              <a:rPr lang="en-US" altLang="ko-KR" sz="900">
                <a:solidFill>
                  <a:schemeClr val="tx1"/>
                </a:solidFill>
                <a:latin typeface="Times New Roman" pitchFamily="18" charset="0"/>
                <a:ea typeface="굴림체" pitchFamily="49" charset="-127"/>
              </a:rPr>
              <a:pPr algn="r" eaLnBrk="0" latinLnBrk="0" hangingPunct="0">
                <a:lnSpc>
                  <a:spcPct val="90000"/>
                </a:lnSpc>
                <a:buFontTx/>
                <a:buNone/>
                <a:defRPr/>
              </a:pPr>
              <a:t>‹#›</a:t>
            </a:fld>
            <a:endParaRPr lang="en-US" altLang="ko-KR" sz="900">
              <a:solidFill>
                <a:schemeClr val="tx1"/>
              </a:solidFill>
              <a:latin typeface="Times New Roman" pitchFamily="18" charset="0"/>
              <a:ea typeface="굴림체" pitchFamily="49" charset="-127"/>
            </a:endParaRPr>
          </a:p>
        </p:txBody>
      </p:sp>
      <p:sp>
        <p:nvSpPr>
          <p:cNvPr id="489480" name="Text Box 8"/>
          <p:cNvSpPr txBox="1">
            <a:spLocks noChangeArrowheads="1"/>
          </p:cNvSpPr>
          <p:nvPr userDrawn="1"/>
        </p:nvSpPr>
        <p:spPr bwMode="auto">
          <a:xfrm>
            <a:off x="8826500" y="6638925"/>
            <a:ext cx="317500" cy="214313"/>
          </a:xfrm>
          <a:prstGeom prst="rect">
            <a:avLst/>
          </a:prstGeom>
          <a:noFill/>
          <a:ln w="19050">
            <a:noFill/>
            <a:miter lim="800000"/>
            <a:headEnd/>
            <a:tailEnd/>
          </a:ln>
          <a:effectLst/>
        </p:spPr>
        <p:txBody>
          <a:bodyPr wrap="none" lIns="92075" tIns="46038" rIns="92075" bIns="46038" anchor="ctr">
            <a:spAutoFit/>
          </a:bodyPr>
          <a:lstStyle/>
          <a:p>
            <a:pPr algn="r" eaLnBrk="0" latinLnBrk="0" hangingPunct="0">
              <a:lnSpc>
                <a:spcPct val="90000"/>
              </a:lnSpc>
              <a:buFontTx/>
              <a:buNone/>
              <a:defRPr/>
            </a:pPr>
            <a:fld id="{C01FDD4E-840D-43BA-BEA2-A0499AC3A90E}" type="slidenum">
              <a:rPr lang="en-US" altLang="ko-KR" sz="900">
                <a:solidFill>
                  <a:schemeClr val="tx1"/>
                </a:solidFill>
                <a:latin typeface="Times New Roman" pitchFamily="18" charset="0"/>
                <a:ea typeface="굴림체" pitchFamily="49" charset="-127"/>
              </a:rPr>
              <a:pPr algn="r" eaLnBrk="0" latinLnBrk="0" hangingPunct="0">
                <a:lnSpc>
                  <a:spcPct val="90000"/>
                </a:lnSpc>
                <a:buFontTx/>
                <a:buNone/>
                <a:defRPr/>
              </a:pPr>
              <a:t>‹#›</a:t>
            </a:fld>
            <a:endParaRPr lang="en-US" altLang="ko-KR" sz="900">
              <a:solidFill>
                <a:schemeClr val="tx1"/>
              </a:solidFill>
              <a:latin typeface="Times New Roman" pitchFamily="18" charset="0"/>
              <a:ea typeface="굴림체" pitchFamily="49" charset="-127"/>
            </a:endParaRPr>
          </a:p>
        </p:txBody>
      </p:sp>
      <p:sp>
        <p:nvSpPr>
          <p:cNvPr id="489481" name="Text Box 9"/>
          <p:cNvSpPr txBox="1">
            <a:spLocks noChangeArrowheads="1"/>
          </p:cNvSpPr>
          <p:nvPr userDrawn="1"/>
        </p:nvSpPr>
        <p:spPr bwMode="auto">
          <a:xfrm>
            <a:off x="8826500" y="6638925"/>
            <a:ext cx="317500" cy="214313"/>
          </a:xfrm>
          <a:prstGeom prst="rect">
            <a:avLst/>
          </a:prstGeom>
          <a:noFill/>
          <a:ln w="19050">
            <a:noFill/>
            <a:miter lim="800000"/>
            <a:headEnd/>
            <a:tailEnd/>
          </a:ln>
          <a:effectLst/>
        </p:spPr>
        <p:txBody>
          <a:bodyPr wrap="none" lIns="92075" tIns="46038" rIns="92075" bIns="46038" anchor="ctr">
            <a:spAutoFit/>
          </a:bodyPr>
          <a:lstStyle/>
          <a:p>
            <a:pPr algn="r" eaLnBrk="0" latinLnBrk="0" hangingPunct="0">
              <a:lnSpc>
                <a:spcPct val="90000"/>
              </a:lnSpc>
              <a:buFontTx/>
              <a:buNone/>
              <a:defRPr/>
            </a:pPr>
            <a:fld id="{65ACB7B0-9B8A-40B3-B947-F4FC0F0D87F7}" type="slidenum">
              <a:rPr lang="en-US" altLang="ko-KR" sz="900">
                <a:solidFill>
                  <a:schemeClr val="tx1"/>
                </a:solidFill>
                <a:latin typeface="Times New Roman" pitchFamily="18" charset="0"/>
                <a:ea typeface="굴림체" pitchFamily="49" charset="-127"/>
              </a:rPr>
              <a:pPr algn="r" eaLnBrk="0" latinLnBrk="0" hangingPunct="0">
                <a:lnSpc>
                  <a:spcPct val="90000"/>
                </a:lnSpc>
                <a:buFontTx/>
                <a:buNone/>
                <a:defRPr/>
              </a:pPr>
              <a:t>‹#›</a:t>
            </a:fld>
            <a:endParaRPr lang="en-US" altLang="ko-KR" sz="900">
              <a:solidFill>
                <a:schemeClr val="tx1"/>
              </a:solidFill>
              <a:latin typeface="Times New Roman" pitchFamily="18" charset="0"/>
              <a:ea typeface="굴림체" pitchFamily="49" charset="-127"/>
            </a:endParaRPr>
          </a:p>
        </p:txBody>
      </p:sp>
    </p:spTree>
  </p:cSld>
  <p:clrMap bg1="lt1" tx1="dk1" bg2="lt2" tx2="dk2" accent1="accent1" accent2="accent2" accent3="accent3" accent4="accent4" accent5="accent5" accent6="accent6" hlink="hlink" folHlink="folHlink"/>
  <p:sldLayoutIdLst>
    <p:sldLayoutId id="2147483727"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mj-lt"/>
          <a:ea typeface="+mj-ea"/>
          <a:cs typeface="+mj-cs"/>
        </a:defRPr>
      </a:lvl1pPr>
      <a:lvl2pPr algn="l"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2pPr>
      <a:lvl3pPr algn="l"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3pPr>
      <a:lvl4pPr algn="l"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4pPr>
      <a:lvl5pPr algn="l" rtl="0" eaLnBrk="0" fontAlgn="base" latinLnBrk="1" hangingPunct="0">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5pPr>
      <a:lvl6pPr marL="457200" algn="l"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6pPr>
      <a:lvl7pPr marL="914400" algn="l"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7pPr>
      <a:lvl8pPr marL="1371600" algn="l"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8pPr>
      <a:lvl9pPr marL="1828800" algn="l" rtl="0" fontAlgn="base" latinLnBrk="1">
        <a:spcBef>
          <a:spcPct val="0"/>
        </a:spcBef>
        <a:spcAft>
          <a:spcPct val="0"/>
        </a:spcAft>
        <a:defRPr kumimoji="1" sz="3200" b="1">
          <a:solidFill>
            <a:schemeClr val="bg1"/>
          </a:solidFill>
          <a:effectLst>
            <a:outerShdw blurRad="38100" dist="38100" dir="2700000" algn="tl">
              <a:srgbClr val="C0C0C0"/>
            </a:outerShdw>
          </a:effectLst>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lr>
          <a:schemeClr val="accent2"/>
        </a:buClr>
        <a:buFont typeface="Wingdings" pitchFamily="2" charset="2"/>
        <a:buChar char="v"/>
        <a:defRPr kumimoji="1" sz="24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latinLnBrk="1" hangingPunct="0">
        <a:spcBef>
          <a:spcPct val="20000"/>
        </a:spcBef>
        <a:spcAft>
          <a:spcPct val="0"/>
        </a:spcAft>
        <a:buClr>
          <a:srgbClr val="314B9F"/>
        </a:buClr>
        <a:buFont typeface="Wingdings" pitchFamily="2" charset="2"/>
        <a:buBlip>
          <a:blip r:embed="rId14"/>
        </a:buBlip>
        <a:defRPr kumimoji="1" sz="2000">
          <a:solidFill>
            <a:schemeClr val="tx1"/>
          </a:solidFill>
          <a:latin typeface="+mn-lt"/>
          <a:ea typeface="+mn-ea"/>
        </a:defRPr>
      </a:lvl2pPr>
      <a:lvl3pPr marL="1143000" indent="-228600" algn="l" rtl="0" eaLnBrk="0" fontAlgn="base" latinLnBrk="1" hangingPunct="0">
        <a:spcBef>
          <a:spcPct val="20000"/>
        </a:spcBef>
        <a:spcAft>
          <a:spcPct val="0"/>
        </a:spcAft>
        <a:buClr>
          <a:schemeClr val="accent2"/>
        </a:buClr>
        <a:buFont typeface="Wingdings" pitchFamily="2" charset="2"/>
        <a:buChar char="Ø"/>
        <a:defRPr kumimoji="1">
          <a:solidFill>
            <a:schemeClr val="tx1"/>
          </a:solidFill>
          <a:latin typeface="+mn-lt"/>
          <a:ea typeface="+mn-ea"/>
        </a:defRPr>
      </a:lvl3pPr>
      <a:lvl4pPr marL="1600200" indent="-228600" algn="l" rtl="0" eaLnBrk="0" fontAlgn="base" latinLnBrk="1" hangingPunct="0">
        <a:spcBef>
          <a:spcPct val="20000"/>
        </a:spcBef>
        <a:spcAft>
          <a:spcPct val="0"/>
        </a:spcAft>
        <a:buClr>
          <a:srgbClr val="314B9F"/>
        </a:buClr>
        <a:buChar char="•"/>
        <a:defRPr kumimoji="1" sz="1600">
          <a:solidFill>
            <a:schemeClr val="tx1"/>
          </a:solidFill>
          <a:latin typeface="+mn-lt"/>
          <a:ea typeface="+mn-ea"/>
        </a:defRPr>
      </a:lvl4pPr>
      <a:lvl5pPr marL="2057400" indent="-228600" algn="l" rtl="0" eaLnBrk="0" fontAlgn="base" latinLnBrk="1" hangingPunct="0">
        <a:spcBef>
          <a:spcPct val="20000"/>
        </a:spcBef>
        <a:spcAft>
          <a:spcPct val="0"/>
        </a:spcAft>
        <a:buClr>
          <a:schemeClr val="bg2"/>
        </a:buClr>
        <a:buChar char="•"/>
        <a:defRPr kumimoji="1" sz="1600">
          <a:solidFill>
            <a:schemeClr val="tx1"/>
          </a:solidFill>
          <a:latin typeface="+mn-lt"/>
          <a:ea typeface="+mn-ea"/>
        </a:defRPr>
      </a:lvl5pPr>
      <a:lvl6pPr marL="2514600" indent="-228600" algn="l" rtl="0" fontAlgn="base" latinLnBrk="1">
        <a:spcBef>
          <a:spcPct val="20000"/>
        </a:spcBef>
        <a:spcAft>
          <a:spcPct val="0"/>
        </a:spcAft>
        <a:buClr>
          <a:schemeClr val="bg2"/>
        </a:buClr>
        <a:buChar char="•"/>
        <a:defRPr kumimoji="1" sz="1600">
          <a:solidFill>
            <a:schemeClr val="tx1"/>
          </a:solidFill>
          <a:latin typeface="+mn-lt"/>
          <a:ea typeface="+mn-ea"/>
        </a:defRPr>
      </a:lvl6pPr>
      <a:lvl7pPr marL="2971800" indent="-228600" algn="l" rtl="0" fontAlgn="base" latinLnBrk="1">
        <a:spcBef>
          <a:spcPct val="20000"/>
        </a:spcBef>
        <a:spcAft>
          <a:spcPct val="0"/>
        </a:spcAft>
        <a:buClr>
          <a:schemeClr val="bg2"/>
        </a:buClr>
        <a:buChar char="•"/>
        <a:defRPr kumimoji="1" sz="1600">
          <a:solidFill>
            <a:schemeClr val="tx1"/>
          </a:solidFill>
          <a:latin typeface="+mn-lt"/>
          <a:ea typeface="+mn-ea"/>
        </a:defRPr>
      </a:lvl7pPr>
      <a:lvl8pPr marL="3429000" indent="-228600" algn="l" rtl="0" fontAlgn="base" latinLnBrk="1">
        <a:spcBef>
          <a:spcPct val="20000"/>
        </a:spcBef>
        <a:spcAft>
          <a:spcPct val="0"/>
        </a:spcAft>
        <a:buClr>
          <a:schemeClr val="bg2"/>
        </a:buClr>
        <a:buChar char="•"/>
        <a:defRPr kumimoji="1" sz="1600">
          <a:solidFill>
            <a:schemeClr val="tx1"/>
          </a:solidFill>
          <a:latin typeface="+mn-lt"/>
          <a:ea typeface="+mn-ea"/>
        </a:defRPr>
      </a:lvl8pPr>
      <a:lvl9pPr marL="3886200" indent="-228600" algn="l" rtl="0" fontAlgn="base" latinLnBrk="1">
        <a:spcBef>
          <a:spcPct val="20000"/>
        </a:spcBef>
        <a:spcAft>
          <a:spcPct val="0"/>
        </a:spcAft>
        <a:buClr>
          <a:schemeClr val="bg2"/>
        </a:buClr>
        <a:buChar char="•"/>
        <a:defRPr kumimoji="1" sz="16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2.wmf"/><Relationship Id="rId4" Type="http://schemas.openxmlformats.org/officeDocument/2006/relationships/oleObject" Target="../embeddings/oleObject3.bin"/><Relationship Id="rId9"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1.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39.wmf"/></Relationships>
</file>

<file path=ppt/slides/_rels/slide3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32.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1.wmf"/><Relationship Id="rId5" Type="http://schemas.openxmlformats.org/officeDocument/2006/relationships/oleObject" Target="../embeddings/oleObject12.bin"/><Relationship Id="rId4" Type="http://schemas.openxmlformats.org/officeDocument/2006/relationships/image" Target="../media/image43.png"/><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330325" y="2554288"/>
            <a:ext cx="6481763" cy="1306512"/>
          </a:xfrm>
        </p:spPr>
        <p:txBody>
          <a:bodyPr/>
          <a:lstStyle/>
          <a:p>
            <a:pPr eaLnBrk="1" hangingPunct="1"/>
            <a:r>
              <a:rPr lang="ko-KR" altLang="en-US" sz="3400" smtClean="0"/>
              <a:t>펌프의 진동평가 및 규격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5621338" cy="919163"/>
          </a:xfrm>
        </p:spPr>
        <p:txBody>
          <a:bodyPr/>
          <a:lstStyle/>
          <a:p>
            <a:r>
              <a:rPr lang="en-US" altLang="ko-KR" sz="2400" smtClean="0"/>
              <a:t>Acceleration Transducer(</a:t>
            </a:r>
            <a:r>
              <a:rPr lang="ko-KR" altLang="en-US" sz="2400" smtClean="0"/>
              <a:t>가속도 센서</a:t>
            </a:r>
            <a:r>
              <a:rPr lang="en-US" altLang="ko-KR" sz="2400" smtClean="0"/>
              <a:t>)</a:t>
            </a:r>
          </a:p>
        </p:txBody>
      </p:sp>
      <p:sp>
        <p:nvSpPr>
          <p:cNvPr id="20483" name="Rectangle 7"/>
          <p:cNvSpPr>
            <a:spLocks noChangeArrowheads="1"/>
          </p:cNvSpPr>
          <p:nvPr/>
        </p:nvSpPr>
        <p:spPr bwMode="auto">
          <a:xfrm>
            <a:off x="2593975" y="3921125"/>
            <a:ext cx="2768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ko-KR" altLang="en-US" sz="2100">
                <a:solidFill>
                  <a:srgbClr val="114FFB"/>
                </a:solidFill>
                <a:latin typeface="Arial" pitchFamily="34" charset="0"/>
                <a:ea typeface="돋움" pitchFamily="50" charset="-127"/>
              </a:rPr>
              <a:t>압축형</a:t>
            </a:r>
          </a:p>
          <a:p>
            <a:pPr algn="l"/>
            <a:r>
              <a:rPr lang="en-US" altLang="ko-KR" sz="2100">
                <a:solidFill>
                  <a:srgbClr val="114FFB"/>
                </a:solidFill>
                <a:latin typeface="Arial" pitchFamily="34" charset="0"/>
                <a:ea typeface="돋움" pitchFamily="50" charset="-127"/>
              </a:rPr>
              <a:t>(Compression Type)</a:t>
            </a:r>
            <a:endParaRPr lang="en-US" altLang="ko-KR" b="0">
              <a:solidFill>
                <a:srgbClr val="114FFB"/>
              </a:solidFill>
              <a:latin typeface="Arial" pitchFamily="34" charset="0"/>
              <a:ea typeface="돋움" pitchFamily="50" charset="-127"/>
            </a:endParaRPr>
          </a:p>
        </p:txBody>
      </p:sp>
      <p:sp>
        <p:nvSpPr>
          <p:cNvPr id="20484" name="Rectangle 8"/>
          <p:cNvSpPr>
            <a:spLocks noChangeArrowheads="1"/>
          </p:cNvSpPr>
          <p:nvPr/>
        </p:nvSpPr>
        <p:spPr bwMode="auto">
          <a:xfrm>
            <a:off x="7132638" y="3798888"/>
            <a:ext cx="1795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ko-KR" altLang="en-US" sz="2100">
                <a:solidFill>
                  <a:srgbClr val="FC0128"/>
                </a:solidFill>
                <a:latin typeface="Arial" pitchFamily="34" charset="0"/>
                <a:ea typeface="돋움" pitchFamily="50" charset="-127"/>
              </a:rPr>
              <a:t>전단형</a:t>
            </a:r>
          </a:p>
          <a:p>
            <a:pPr algn="l"/>
            <a:r>
              <a:rPr lang="en-US" altLang="ko-KR" sz="2100">
                <a:solidFill>
                  <a:srgbClr val="FC0128"/>
                </a:solidFill>
                <a:latin typeface="Arial" pitchFamily="34" charset="0"/>
                <a:ea typeface="돋움" pitchFamily="50" charset="-127"/>
              </a:rPr>
              <a:t>(Shear Type)</a:t>
            </a:r>
            <a:endParaRPr lang="en-US" altLang="ko-KR" b="0">
              <a:solidFill>
                <a:srgbClr val="FC0128"/>
              </a:solidFill>
              <a:latin typeface="Arial" pitchFamily="34" charset="0"/>
              <a:ea typeface="돋움" pitchFamily="50" charset="-127"/>
            </a:endParaRPr>
          </a:p>
        </p:txBody>
      </p:sp>
      <p:grpSp>
        <p:nvGrpSpPr>
          <p:cNvPr id="20485" name="Group 416"/>
          <p:cNvGrpSpPr>
            <a:grpSpLocks/>
          </p:cNvGrpSpPr>
          <p:nvPr/>
        </p:nvGrpSpPr>
        <p:grpSpPr bwMode="auto">
          <a:xfrm>
            <a:off x="266700" y="3551238"/>
            <a:ext cx="2660650" cy="2884487"/>
            <a:chOff x="104" y="1153"/>
            <a:chExt cx="1037" cy="1060"/>
          </a:xfrm>
        </p:grpSpPr>
        <p:sp>
          <p:nvSpPr>
            <p:cNvPr id="20681" name="Freeform 10"/>
            <p:cNvSpPr>
              <a:spLocks/>
            </p:cNvSpPr>
            <p:nvPr/>
          </p:nvSpPr>
          <p:spPr bwMode="auto">
            <a:xfrm>
              <a:off x="521" y="1281"/>
              <a:ext cx="528" cy="926"/>
            </a:xfrm>
            <a:custGeom>
              <a:avLst/>
              <a:gdLst>
                <a:gd name="T0" fmla="*/ 852 w 853"/>
                <a:gd name="T1" fmla="*/ 1178 h 1588"/>
                <a:gd name="T2" fmla="*/ 850 w 853"/>
                <a:gd name="T3" fmla="*/ 1178 h 1588"/>
                <a:gd name="T4" fmla="*/ 844 w 853"/>
                <a:gd name="T5" fmla="*/ 1178 h 1588"/>
                <a:gd name="T6" fmla="*/ 834 w 853"/>
                <a:gd name="T7" fmla="*/ 1178 h 1588"/>
                <a:gd name="T8" fmla="*/ 825 w 853"/>
                <a:gd name="T9" fmla="*/ 1178 h 1588"/>
                <a:gd name="T10" fmla="*/ 813 w 853"/>
                <a:gd name="T11" fmla="*/ 1178 h 1588"/>
                <a:gd name="T12" fmla="*/ 804 w 853"/>
                <a:gd name="T13" fmla="*/ 1178 h 1588"/>
                <a:gd name="T14" fmla="*/ 798 w 853"/>
                <a:gd name="T15" fmla="*/ 1178 h 1588"/>
                <a:gd name="T16" fmla="*/ 794 w 853"/>
                <a:gd name="T17" fmla="*/ 1178 h 1588"/>
                <a:gd name="T18" fmla="*/ 781 w 853"/>
                <a:gd name="T19" fmla="*/ 1178 h 1588"/>
                <a:gd name="T20" fmla="*/ 769 w 853"/>
                <a:gd name="T21" fmla="*/ 1177 h 1588"/>
                <a:gd name="T22" fmla="*/ 758 w 853"/>
                <a:gd name="T23" fmla="*/ 1173 h 1588"/>
                <a:gd name="T24" fmla="*/ 750 w 853"/>
                <a:gd name="T25" fmla="*/ 1167 h 1588"/>
                <a:gd name="T26" fmla="*/ 744 w 853"/>
                <a:gd name="T27" fmla="*/ 1159 h 1588"/>
                <a:gd name="T28" fmla="*/ 740 w 853"/>
                <a:gd name="T29" fmla="*/ 1148 h 1588"/>
                <a:gd name="T30" fmla="*/ 736 w 853"/>
                <a:gd name="T31" fmla="*/ 1136 h 1588"/>
                <a:gd name="T32" fmla="*/ 736 w 853"/>
                <a:gd name="T33" fmla="*/ 1121 h 1588"/>
                <a:gd name="T34" fmla="*/ 736 w 853"/>
                <a:gd name="T35" fmla="*/ 65 h 1588"/>
                <a:gd name="T36" fmla="*/ 735 w 853"/>
                <a:gd name="T37" fmla="*/ 48 h 1588"/>
                <a:gd name="T38" fmla="*/ 733 w 853"/>
                <a:gd name="T39" fmla="*/ 33 h 1588"/>
                <a:gd name="T40" fmla="*/ 729 w 853"/>
                <a:gd name="T41" fmla="*/ 23 h 1588"/>
                <a:gd name="T42" fmla="*/ 723 w 853"/>
                <a:gd name="T43" fmla="*/ 14 h 1588"/>
                <a:gd name="T44" fmla="*/ 713 w 853"/>
                <a:gd name="T45" fmla="*/ 8 h 1588"/>
                <a:gd name="T46" fmla="*/ 702 w 853"/>
                <a:gd name="T47" fmla="*/ 2 h 1588"/>
                <a:gd name="T48" fmla="*/ 687 w 853"/>
                <a:gd name="T49" fmla="*/ 0 h 1588"/>
                <a:gd name="T50" fmla="*/ 667 w 853"/>
                <a:gd name="T51" fmla="*/ 0 h 1588"/>
                <a:gd name="T52" fmla="*/ 662 w 853"/>
                <a:gd name="T53" fmla="*/ 0 h 1588"/>
                <a:gd name="T54" fmla="*/ 644 w 853"/>
                <a:gd name="T55" fmla="*/ 0 h 1588"/>
                <a:gd name="T56" fmla="*/ 616 w 853"/>
                <a:gd name="T57" fmla="*/ 0 h 1588"/>
                <a:gd name="T58" fmla="*/ 581 w 853"/>
                <a:gd name="T59" fmla="*/ 0 h 1588"/>
                <a:gd name="T60" fmla="*/ 537 w 853"/>
                <a:gd name="T61" fmla="*/ 0 h 1588"/>
                <a:gd name="T62" fmla="*/ 489 w 853"/>
                <a:gd name="T63" fmla="*/ 0 h 1588"/>
                <a:gd name="T64" fmla="*/ 437 w 853"/>
                <a:gd name="T65" fmla="*/ 0 h 1588"/>
                <a:gd name="T66" fmla="*/ 383 w 853"/>
                <a:gd name="T67" fmla="*/ 0 h 1588"/>
                <a:gd name="T68" fmla="*/ 330 w 853"/>
                <a:gd name="T69" fmla="*/ 0 h 1588"/>
                <a:gd name="T70" fmla="*/ 276 w 853"/>
                <a:gd name="T71" fmla="*/ 0 h 1588"/>
                <a:gd name="T72" fmla="*/ 224 w 853"/>
                <a:gd name="T73" fmla="*/ 0 h 1588"/>
                <a:gd name="T74" fmla="*/ 178 w 853"/>
                <a:gd name="T75" fmla="*/ 0 h 1588"/>
                <a:gd name="T76" fmla="*/ 138 w 853"/>
                <a:gd name="T77" fmla="*/ 0 h 1588"/>
                <a:gd name="T78" fmla="*/ 103 w 853"/>
                <a:gd name="T79" fmla="*/ 0 h 1588"/>
                <a:gd name="T80" fmla="*/ 78 w 853"/>
                <a:gd name="T81" fmla="*/ 0 h 1588"/>
                <a:gd name="T82" fmla="*/ 65 w 853"/>
                <a:gd name="T83" fmla="*/ 0 h 1588"/>
                <a:gd name="T84" fmla="*/ 48 w 853"/>
                <a:gd name="T85" fmla="*/ 0 h 1588"/>
                <a:gd name="T86" fmla="*/ 34 w 853"/>
                <a:gd name="T87" fmla="*/ 2 h 1588"/>
                <a:gd name="T88" fmla="*/ 23 w 853"/>
                <a:gd name="T89" fmla="*/ 8 h 1588"/>
                <a:gd name="T90" fmla="*/ 15 w 853"/>
                <a:gd name="T91" fmla="*/ 14 h 1588"/>
                <a:gd name="T92" fmla="*/ 9 w 853"/>
                <a:gd name="T93" fmla="*/ 23 h 1588"/>
                <a:gd name="T94" fmla="*/ 4 w 853"/>
                <a:gd name="T95" fmla="*/ 33 h 1588"/>
                <a:gd name="T96" fmla="*/ 2 w 853"/>
                <a:gd name="T97" fmla="*/ 48 h 1588"/>
                <a:gd name="T98" fmla="*/ 0 w 853"/>
                <a:gd name="T99" fmla="*/ 65 h 1588"/>
                <a:gd name="T100" fmla="*/ 0 w 853"/>
                <a:gd name="T101" fmla="*/ 1522 h 1588"/>
                <a:gd name="T102" fmla="*/ 2 w 853"/>
                <a:gd name="T103" fmla="*/ 1539 h 1588"/>
                <a:gd name="T104" fmla="*/ 4 w 853"/>
                <a:gd name="T105" fmla="*/ 1553 h 1588"/>
                <a:gd name="T106" fmla="*/ 9 w 853"/>
                <a:gd name="T107" fmla="*/ 1564 h 1588"/>
                <a:gd name="T108" fmla="*/ 15 w 853"/>
                <a:gd name="T109" fmla="*/ 1574 h 1588"/>
                <a:gd name="T110" fmla="*/ 23 w 853"/>
                <a:gd name="T111" fmla="*/ 1580 h 1588"/>
                <a:gd name="T112" fmla="*/ 34 w 853"/>
                <a:gd name="T113" fmla="*/ 1583 h 1588"/>
                <a:gd name="T114" fmla="*/ 48 w 853"/>
                <a:gd name="T115" fmla="*/ 1585 h 1588"/>
                <a:gd name="T116" fmla="*/ 65 w 853"/>
                <a:gd name="T117" fmla="*/ 1587 h 1588"/>
                <a:gd name="T118" fmla="*/ 850 w 853"/>
                <a:gd name="T119" fmla="*/ 1587 h 15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53"/>
                <a:gd name="T181" fmla="*/ 0 h 1588"/>
                <a:gd name="T182" fmla="*/ 853 w 853"/>
                <a:gd name="T183" fmla="*/ 1588 h 15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53" h="1588">
                  <a:moveTo>
                    <a:pt x="852" y="1178"/>
                  </a:moveTo>
                  <a:lnTo>
                    <a:pt x="850" y="1178"/>
                  </a:lnTo>
                  <a:lnTo>
                    <a:pt x="844" y="1178"/>
                  </a:lnTo>
                  <a:lnTo>
                    <a:pt x="834" y="1178"/>
                  </a:lnTo>
                  <a:lnTo>
                    <a:pt x="825" y="1178"/>
                  </a:lnTo>
                  <a:lnTo>
                    <a:pt x="813" y="1178"/>
                  </a:lnTo>
                  <a:lnTo>
                    <a:pt x="804" y="1178"/>
                  </a:lnTo>
                  <a:lnTo>
                    <a:pt x="798" y="1178"/>
                  </a:lnTo>
                  <a:lnTo>
                    <a:pt x="794" y="1178"/>
                  </a:lnTo>
                  <a:lnTo>
                    <a:pt x="781" y="1178"/>
                  </a:lnTo>
                  <a:lnTo>
                    <a:pt x="769" y="1177"/>
                  </a:lnTo>
                  <a:lnTo>
                    <a:pt x="758" y="1173"/>
                  </a:lnTo>
                  <a:lnTo>
                    <a:pt x="750" y="1167"/>
                  </a:lnTo>
                  <a:lnTo>
                    <a:pt x="744" y="1159"/>
                  </a:lnTo>
                  <a:lnTo>
                    <a:pt x="740" y="1148"/>
                  </a:lnTo>
                  <a:lnTo>
                    <a:pt x="736" y="1136"/>
                  </a:lnTo>
                  <a:lnTo>
                    <a:pt x="736" y="1121"/>
                  </a:lnTo>
                  <a:lnTo>
                    <a:pt x="736" y="65"/>
                  </a:lnTo>
                  <a:lnTo>
                    <a:pt x="735" y="48"/>
                  </a:lnTo>
                  <a:lnTo>
                    <a:pt x="733" y="33"/>
                  </a:lnTo>
                  <a:lnTo>
                    <a:pt x="729" y="23"/>
                  </a:lnTo>
                  <a:lnTo>
                    <a:pt x="723" y="14"/>
                  </a:lnTo>
                  <a:lnTo>
                    <a:pt x="713" y="8"/>
                  </a:lnTo>
                  <a:lnTo>
                    <a:pt x="702" y="2"/>
                  </a:lnTo>
                  <a:lnTo>
                    <a:pt x="687" y="0"/>
                  </a:lnTo>
                  <a:lnTo>
                    <a:pt x="667" y="0"/>
                  </a:lnTo>
                  <a:lnTo>
                    <a:pt x="662" y="0"/>
                  </a:lnTo>
                  <a:lnTo>
                    <a:pt x="644" y="0"/>
                  </a:lnTo>
                  <a:lnTo>
                    <a:pt x="616" y="0"/>
                  </a:lnTo>
                  <a:lnTo>
                    <a:pt x="581" y="0"/>
                  </a:lnTo>
                  <a:lnTo>
                    <a:pt x="537" y="0"/>
                  </a:lnTo>
                  <a:lnTo>
                    <a:pt x="489" y="0"/>
                  </a:lnTo>
                  <a:lnTo>
                    <a:pt x="437" y="0"/>
                  </a:lnTo>
                  <a:lnTo>
                    <a:pt x="383" y="0"/>
                  </a:lnTo>
                  <a:lnTo>
                    <a:pt x="330" y="0"/>
                  </a:lnTo>
                  <a:lnTo>
                    <a:pt x="276" y="0"/>
                  </a:lnTo>
                  <a:lnTo>
                    <a:pt x="224" y="0"/>
                  </a:lnTo>
                  <a:lnTo>
                    <a:pt x="178" y="0"/>
                  </a:lnTo>
                  <a:lnTo>
                    <a:pt x="138" y="0"/>
                  </a:lnTo>
                  <a:lnTo>
                    <a:pt x="103" y="0"/>
                  </a:lnTo>
                  <a:lnTo>
                    <a:pt x="78" y="0"/>
                  </a:lnTo>
                  <a:lnTo>
                    <a:pt x="65" y="0"/>
                  </a:lnTo>
                  <a:lnTo>
                    <a:pt x="48" y="0"/>
                  </a:lnTo>
                  <a:lnTo>
                    <a:pt x="34" y="2"/>
                  </a:lnTo>
                  <a:lnTo>
                    <a:pt x="23" y="8"/>
                  </a:lnTo>
                  <a:lnTo>
                    <a:pt x="15" y="14"/>
                  </a:lnTo>
                  <a:lnTo>
                    <a:pt x="9" y="23"/>
                  </a:lnTo>
                  <a:lnTo>
                    <a:pt x="4" y="33"/>
                  </a:lnTo>
                  <a:lnTo>
                    <a:pt x="2" y="48"/>
                  </a:lnTo>
                  <a:lnTo>
                    <a:pt x="0" y="65"/>
                  </a:lnTo>
                  <a:lnTo>
                    <a:pt x="0" y="1522"/>
                  </a:lnTo>
                  <a:lnTo>
                    <a:pt x="2" y="1539"/>
                  </a:lnTo>
                  <a:lnTo>
                    <a:pt x="4" y="1553"/>
                  </a:lnTo>
                  <a:lnTo>
                    <a:pt x="9" y="1564"/>
                  </a:lnTo>
                  <a:lnTo>
                    <a:pt x="15" y="1574"/>
                  </a:lnTo>
                  <a:lnTo>
                    <a:pt x="23" y="1580"/>
                  </a:lnTo>
                  <a:lnTo>
                    <a:pt x="34" y="1583"/>
                  </a:lnTo>
                  <a:lnTo>
                    <a:pt x="48" y="1585"/>
                  </a:lnTo>
                  <a:lnTo>
                    <a:pt x="65" y="1587"/>
                  </a:lnTo>
                  <a:lnTo>
                    <a:pt x="850" y="158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82" name="Freeform 11"/>
            <p:cNvSpPr>
              <a:spLocks/>
            </p:cNvSpPr>
            <p:nvPr/>
          </p:nvSpPr>
          <p:spPr bwMode="auto">
            <a:xfrm>
              <a:off x="139" y="1334"/>
              <a:ext cx="761" cy="514"/>
            </a:xfrm>
            <a:custGeom>
              <a:avLst/>
              <a:gdLst>
                <a:gd name="T0" fmla="*/ 1228 w 1229"/>
                <a:gd name="T1" fmla="*/ 879 h 880"/>
                <a:gd name="T2" fmla="*/ 1228 w 1229"/>
                <a:gd name="T3" fmla="*/ 0 h 880"/>
                <a:gd name="T4" fmla="*/ 0 w 1229"/>
                <a:gd name="T5" fmla="*/ 0 h 880"/>
                <a:gd name="T6" fmla="*/ 0 w 1229"/>
                <a:gd name="T7" fmla="*/ 879 h 880"/>
                <a:gd name="T8" fmla="*/ 1228 w 1229"/>
                <a:gd name="T9" fmla="*/ 879 h 880"/>
                <a:gd name="T10" fmla="*/ 0 60000 65536"/>
                <a:gd name="T11" fmla="*/ 0 60000 65536"/>
                <a:gd name="T12" fmla="*/ 0 60000 65536"/>
                <a:gd name="T13" fmla="*/ 0 60000 65536"/>
                <a:gd name="T14" fmla="*/ 0 60000 65536"/>
                <a:gd name="T15" fmla="*/ 0 w 1229"/>
                <a:gd name="T16" fmla="*/ 0 h 880"/>
                <a:gd name="T17" fmla="*/ 1229 w 1229"/>
                <a:gd name="T18" fmla="*/ 880 h 880"/>
              </a:gdLst>
              <a:ahLst/>
              <a:cxnLst>
                <a:cxn ang="T10">
                  <a:pos x="T0" y="T1"/>
                </a:cxn>
                <a:cxn ang="T11">
                  <a:pos x="T2" y="T3"/>
                </a:cxn>
                <a:cxn ang="T12">
                  <a:pos x="T4" y="T5"/>
                </a:cxn>
                <a:cxn ang="T13">
                  <a:pos x="T6" y="T7"/>
                </a:cxn>
                <a:cxn ang="T14">
                  <a:pos x="T8" y="T9"/>
                </a:cxn>
              </a:cxnLst>
              <a:rect l="T15" t="T16" r="T17" b="T18"/>
              <a:pathLst>
                <a:path w="1229" h="880">
                  <a:moveTo>
                    <a:pt x="1228" y="879"/>
                  </a:moveTo>
                  <a:lnTo>
                    <a:pt x="1228" y="0"/>
                  </a:lnTo>
                  <a:lnTo>
                    <a:pt x="0" y="0"/>
                  </a:lnTo>
                  <a:lnTo>
                    <a:pt x="0" y="879"/>
                  </a:lnTo>
                  <a:lnTo>
                    <a:pt x="1228" y="879"/>
                  </a:lnTo>
                </a:path>
              </a:pathLst>
            </a:custGeom>
            <a:solidFill>
              <a:srgbClr val="CCE3FF"/>
            </a:solidFill>
            <a:ln w="12700" cap="rnd">
              <a:solidFill>
                <a:schemeClr val="tx1"/>
              </a:solidFill>
              <a:round/>
              <a:headEnd/>
              <a:tailEnd/>
            </a:ln>
          </p:spPr>
          <p:txBody>
            <a:bodyPr/>
            <a:lstStyle/>
            <a:p>
              <a:endParaRPr lang="ko-KR" altLang="en-US"/>
            </a:p>
          </p:txBody>
        </p:sp>
        <p:sp>
          <p:nvSpPr>
            <p:cNvPr id="20683" name="Freeform 12"/>
            <p:cNvSpPr>
              <a:spLocks/>
            </p:cNvSpPr>
            <p:nvPr/>
          </p:nvSpPr>
          <p:spPr bwMode="auto">
            <a:xfrm>
              <a:off x="139" y="1334"/>
              <a:ext cx="761" cy="48"/>
            </a:xfrm>
            <a:custGeom>
              <a:avLst/>
              <a:gdLst>
                <a:gd name="T0" fmla="*/ 1228 w 1229"/>
                <a:gd name="T1" fmla="*/ 0 h 82"/>
                <a:gd name="T2" fmla="*/ 1228 w 1229"/>
                <a:gd name="T3" fmla="*/ 81 h 82"/>
                <a:gd name="T4" fmla="*/ 0 w 1229"/>
                <a:gd name="T5" fmla="*/ 81 h 82"/>
                <a:gd name="T6" fmla="*/ 0 w 1229"/>
                <a:gd name="T7" fmla="*/ 0 h 82"/>
                <a:gd name="T8" fmla="*/ 1228 w 1229"/>
                <a:gd name="T9" fmla="*/ 0 h 82"/>
                <a:gd name="T10" fmla="*/ 0 60000 65536"/>
                <a:gd name="T11" fmla="*/ 0 60000 65536"/>
                <a:gd name="T12" fmla="*/ 0 60000 65536"/>
                <a:gd name="T13" fmla="*/ 0 60000 65536"/>
                <a:gd name="T14" fmla="*/ 0 60000 65536"/>
                <a:gd name="T15" fmla="*/ 0 w 1229"/>
                <a:gd name="T16" fmla="*/ 0 h 82"/>
                <a:gd name="T17" fmla="*/ 1229 w 1229"/>
                <a:gd name="T18" fmla="*/ 82 h 82"/>
              </a:gdLst>
              <a:ahLst/>
              <a:cxnLst>
                <a:cxn ang="T10">
                  <a:pos x="T0" y="T1"/>
                </a:cxn>
                <a:cxn ang="T11">
                  <a:pos x="T2" y="T3"/>
                </a:cxn>
                <a:cxn ang="T12">
                  <a:pos x="T4" y="T5"/>
                </a:cxn>
                <a:cxn ang="T13">
                  <a:pos x="T6" y="T7"/>
                </a:cxn>
                <a:cxn ang="T14">
                  <a:pos x="T8" y="T9"/>
                </a:cxn>
              </a:cxnLst>
              <a:rect l="T15" t="T16" r="T17" b="T18"/>
              <a:pathLst>
                <a:path w="1229" h="82">
                  <a:moveTo>
                    <a:pt x="1228" y="0"/>
                  </a:moveTo>
                  <a:lnTo>
                    <a:pt x="1228" y="81"/>
                  </a:lnTo>
                  <a:lnTo>
                    <a:pt x="0" y="81"/>
                  </a:lnTo>
                  <a:lnTo>
                    <a:pt x="0" y="0"/>
                  </a:lnTo>
                  <a:lnTo>
                    <a:pt x="1228" y="0"/>
                  </a:lnTo>
                </a:path>
              </a:pathLst>
            </a:custGeom>
            <a:solidFill>
              <a:srgbClr val="000000"/>
            </a:solidFill>
            <a:ln w="12700" cap="rnd">
              <a:solidFill>
                <a:schemeClr val="tx1"/>
              </a:solidFill>
              <a:round/>
              <a:headEnd/>
              <a:tailEnd/>
            </a:ln>
          </p:spPr>
          <p:txBody>
            <a:bodyPr/>
            <a:lstStyle/>
            <a:p>
              <a:endParaRPr lang="ko-KR" altLang="en-US"/>
            </a:p>
          </p:txBody>
        </p:sp>
        <p:sp>
          <p:nvSpPr>
            <p:cNvPr id="20684" name="Line 13"/>
            <p:cNvSpPr>
              <a:spLocks noChangeShapeType="1"/>
            </p:cNvSpPr>
            <p:nvPr/>
          </p:nvSpPr>
          <p:spPr bwMode="auto">
            <a:xfrm>
              <a:off x="155"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85" name="Freeform 14"/>
            <p:cNvSpPr>
              <a:spLocks/>
            </p:cNvSpPr>
            <p:nvPr/>
          </p:nvSpPr>
          <p:spPr bwMode="auto">
            <a:xfrm>
              <a:off x="139" y="1800"/>
              <a:ext cx="761" cy="48"/>
            </a:xfrm>
            <a:custGeom>
              <a:avLst/>
              <a:gdLst>
                <a:gd name="T0" fmla="*/ 1228 w 1229"/>
                <a:gd name="T1" fmla="*/ 0 h 81"/>
                <a:gd name="T2" fmla="*/ 1228 w 1229"/>
                <a:gd name="T3" fmla="*/ 80 h 81"/>
                <a:gd name="T4" fmla="*/ 0 w 1229"/>
                <a:gd name="T5" fmla="*/ 80 h 81"/>
                <a:gd name="T6" fmla="*/ 0 w 1229"/>
                <a:gd name="T7" fmla="*/ 0 h 81"/>
                <a:gd name="T8" fmla="*/ 1228 w 1229"/>
                <a:gd name="T9" fmla="*/ 0 h 81"/>
                <a:gd name="T10" fmla="*/ 0 60000 65536"/>
                <a:gd name="T11" fmla="*/ 0 60000 65536"/>
                <a:gd name="T12" fmla="*/ 0 60000 65536"/>
                <a:gd name="T13" fmla="*/ 0 60000 65536"/>
                <a:gd name="T14" fmla="*/ 0 60000 65536"/>
                <a:gd name="T15" fmla="*/ 0 w 1229"/>
                <a:gd name="T16" fmla="*/ 0 h 81"/>
                <a:gd name="T17" fmla="*/ 1229 w 1229"/>
                <a:gd name="T18" fmla="*/ 81 h 81"/>
              </a:gdLst>
              <a:ahLst/>
              <a:cxnLst>
                <a:cxn ang="T10">
                  <a:pos x="T0" y="T1"/>
                </a:cxn>
                <a:cxn ang="T11">
                  <a:pos x="T2" y="T3"/>
                </a:cxn>
                <a:cxn ang="T12">
                  <a:pos x="T4" y="T5"/>
                </a:cxn>
                <a:cxn ang="T13">
                  <a:pos x="T6" y="T7"/>
                </a:cxn>
                <a:cxn ang="T14">
                  <a:pos x="T8" y="T9"/>
                </a:cxn>
              </a:cxnLst>
              <a:rect l="T15" t="T16" r="T17" b="T18"/>
              <a:pathLst>
                <a:path w="1229" h="81">
                  <a:moveTo>
                    <a:pt x="1228" y="0"/>
                  </a:moveTo>
                  <a:lnTo>
                    <a:pt x="1228" y="80"/>
                  </a:lnTo>
                  <a:lnTo>
                    <a:pt x="0" y="80"/>
                  </a:lnTo>
                  <a:lnTo>
                    <a:pt x="0" y="0"/>
                  </a:lnTo>
                  <a:lnTo>
                    <a:pt x="1228" y="0"/>
                  </a:lnTo>
                </a:path>
              </a:pathLst>
            </a:custGeom>
            <a:solidFill>
              <a:srgbClr val="000000"/>
            </a:solidFill>
            <a:ln w="12700" cap="rnd">
              <a:solidFill>
                <a:schemeClr val="tx1"/>
              </a:solidFill>
              <a:round/>
              <a:headEnd/>
              <a:tailEnd/>
            </a:ln>
          </p:spPr>
          <p:txBody>
            <a:bodyPr/>
            <a:lstStyle/>
            <a:p>
              <a:endParaRPr lang="ko-KR" altLang="en-US"/>
            </a:p>
          </p:txBody>
        </p:sp>
        <p:sp>
          <p:nvSpPr>
            <p:cNvPr id="20686" name="Line 15"/>
            <p:cNvSpPr>
              <a:spLocks noChangeShapeType="1"/>
            </p:cNvSpPr>
            <p:nvPr/>
          </p:nvSpPr>
          <p:spPr bwMode="auto">
            <a:xfrm>
              <a:off x="17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87" name="Line 16"/>
            <p:cNvSpPr>
              <a:spLocks noChangeShapeType="1"/>
            </p:cNvSpPr>
            <p:nvPr/>
          </p:nvSpPr>
          <p:spPr bwMode="auto">
            <a:xfrm>
              <a:off x="186"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88" name="Line 17"/>
            <p:cNvSpPr>
              <a:spLocks noChangeShapeType="1"/>
            </p:cNvSpPr>
            <p:nvPr/>
          </p:nvSpPr>
          <p:spPr bwMode="auto">
            <a:xfrm>
              <a:off x="202"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89" name="Line 18"/>
            <p:cNvSpPr>
              <a:spLocks noChangeShapeType="1"/>
            </p:cNvSpPr>
            <p:nvPr/>
          </p:nvSpPr>
          <p:spPr bwMode="auto">
            <a:xfrm>
              <a:off x="21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0" name="Line 19"/>
            <p:cNvSpPr>
              <a:spLocks noChangeShapeType="1"/>
            </p:cNvSpPr>
            <p:nvPr/>
          </p:nvSpPr>
          <p:spPr bwMode="auto">
            <a:xfrm>
              <a:off x="232"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1" name="Line 20"/>
            <p:cNvSpPr>
              <a:spLocks noChangeShapeType="1"/>
            </p:cNvSpPr>
            <p:nvPr/>
          </p:nvSpPr>
          <p:spPr bwMode="auto">
            <a:xfrm>
              <a:off x="24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2" name="Line 21"/>
            <p:cNvSpPr>
              <a:spLocks noChangeShapeType="1"/>
            </p:cNvSpPr>
            <p:nvPr/>
          </p:nvSpPr>
          <p:spPr bwMode="auto">
            <a:xfrm>
              <a:off x="265"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3" name="Line 22"/>
            <p:cNvSpPr>
              <a:spLocks noChangeShapeType="1"/>
            </p:cNvSpPr>
            <p:nvPr/>
          </p:nvSpPr>
          <p:spPr bwMode="auto">
            <a:xfrm>
              <a:off x="280"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4" name="Line 23"/>
            <p:cNvSpPr>
              <a:spLocks noChangeShapeType="1"/>
            </p:cNvSpPr>
            <p:nvPr/>
          </p:nvSpPr>
          <p:spPr bwMode="auto">
            <a:xfrm>
              <a:off x="295"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5" name="Line 24"/>
            <p:cNvSpPr>
              <a:spLocks noChangeShapeType="1"/>
            </p:cNvSpPr>
            <p:nvPr/>
          </p:nvSpPr>
          <p:spPr bwMode="auto">
            <a:xfrm>
              <a:off x="310"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6" name="Line 25"/>
            <p:cNvSpPr>
              <a:spLocks noChangeShapeType="1"/>
            </p:cNvSpPr>
            <p:nvPr/>
          </p:nvSpPr>
          <p:spPr bwMode="auto">
            <a:xfrm>
              <a:off x="326"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7" name="Line 26"/>
            <p:cNvSpPr>
              <a:spLocks noChangeShapeType="1"/>
            </p:cNvSpPr>
            <p:nvPr/>
          </p:nvSpPr>
          <p:spPr bwMode="auto">
            <a:xfrm>
              <a:off x="34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8" name="Line 27"/>
            <p:cNvSpPr>
              <a:spLocks noChangeShapeType="1"/>
            </p:cNvSpPr>
            <p:nvPr/>
          </p:nvSpPr>
          <p:spPr bwMode="auto">
            <a:xfrm>
              <a:off x="35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99" name="Line 28"/>
            <p:cNvSpPr>
              <a:spLocks noChangeShapeType="1"/>
            </p:cNvSpPr>
            <p:nvPr/>
          </p:nvSpPr>
          <p:spPr bwMode="auto">
            <a:xfrm>
              <a:off x="374"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0" name="Line 29"/>
            <p:cNvSpPr>
              <a:spLocks noChangeShapeType="1"/>
            </p:cNvSpPr>
            <p:nvPr/>
          </p:nvSpPr>
          <p:spPr bwMode="auto">
            <a:xfrm>
              <a:off x="389"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1" name="Line 30"/>
            <p:cNvSpPr>
              <a:spLocks noChangeShapeType="1"/>
            </p:cNvSpPr>
            <p:nvPr/>
          </p:nvSpPr>
          <p:spPr bwMode="auto">
            <a:xfrm>
              <a:off x="405"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2" name="Line 31"/>
            <p:cNvSpPr>
              <a:spLocks noChangeShapeType="1"/>
            </p:cNvSpPr>
            <p:nvPr/>
          </p:nvSpPr>
          <p:spPr bwMode="auto">
            <a:xfrm>
              <a:off x="420"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3" name="Line 32"/>
            <p:cNvSpPr>
              <a:spLocks noChangeShapeType="1"/>
            </p:cNvSpPr>
            <p:nvPr/>
          </p:nvSpPr>
          <p:spPr bwMode="auto">
            <a:xfrm>
              <a:off x="436"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4" name="Line 33"/>
            <p:cNvSpPr>
              <a:spLocks noChangeShapeType="1"/>
            </p:cNvSpPr>
            <p:nvPr/>
          </p:nvSpPr>
          <p:spPr bwMode="auto">
            <a:xfrm>
              <a:off x="45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5" name="Line 34"/>
            <p:cNvSpPr>
              <a:spLocks noChangeShapeType="1"/>
            </p:cNvSpPr>
            <p:nvPr/>
          </p:nvSpPr>
          <p:spPr bwMode="auto">
            <a:xfrm>
              <a:off x="466"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6" name="Line 35"/>
            <p:cNvSpPr>
              <a:spLocks noChangeShapeType="1"/>
            </p:cNvSpPr>
            <p:nvPr/>
          </p:nvSpPr>
          <p:spPr bwMode="auto">
            <a:xfrm>
              <a:off x="48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7" name="Line 36"/>
            <p:cNvSpPr>
              <a:spLocks noChangeShapeType="1"/>
            </p:cNvSpPr>
            <p:nvPr/>
          </p:nvSpPr>
          <p:spPr bwMode="auto">
            <a:xfrm>
              <a:off x="498"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8" name="Line 37"/>
            <p:cNvSpPr>
              <a:spLocks noChangeShapeType="1"/>
            </p:cNvSpPr>
            <p:nvPr/>
          </p:nvSpPr>
          <p:spPr bwMode="auto">
            <a:xfrm>
              <a:off x="514"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09" name="Line 38"/>
            <p:cNvSpPr>
              <a:spLocks noChangeShapeType="1"/>
            </p:cNvSpPr>
            <p:nvPr/>
          </p:nvSpPr>
          <p:spPr bwMode="auto">
            <a:xfrm>
              <a:off x="529"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0" name="Line 39"/>
            <p:cNvSpPr>
              <a:spLocks noChangeShapeType="1"/>
            </p:cNvSpPr>
            <p:nvPr/>
          </p:nvSpPr>
          <p:spPr bwMode="auto">
            <a:xfrm>
              <a:off x="544"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1" name="Line 40"/>
            <p:cNvSpPr>
              <a:spLocks noChangeShapeType="1"/>
            </p:cNvSpPr>
            <p:nvPr/>
          </p:nvSpPr>
          <p:spPr bwMode="auto">
            <a:xfrm>
              <a:off x="560"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2" name="Line 41"/>
            <p:cNvSpPr>
              <a:spLocks noChangeShapeType="1"/>
            </p:cNvSpPr>
            <p:nvPr/>
          </p:nvSpPr>
          <p:spPr bwMode="auto">
            <a:xfrm>
              <a:off x="576"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3" name="Line 42"/>
            <p:cNvSpPr>
              <a:spLocks noChangeShapeType="1"/>
            </p:cNvSpPr>
            <p:nvPr/>
          </p:nvSpPr>
          <p:spPr bwMode="auto">
            <a:xfrm>
              <a:off x="592"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4" name="Line 43"/>
            <p:cNvSpPr>
              <a:spLocks noChangeShapeType="1"/>
            </p:cNvSpPr>
            <p:nvPr/>
          </p:nvSpPr>
          <p:spPr bwMode="auto">
            <a:xfrm>
              <a:off x="60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5" name="Line 44"/>
            <p:cNvSpPr>
              <a:spLocks noChangeShapeType="1"/>
            </p:cNvSpPr>
            <p:nvPr/>
          </p:nvSpPr>
          <p:spPr bwMode="auto">
            <a:xfrm>
              <a:off x="623"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6" name="Line 45"/>
            <p:cNvSpPr>
              <a:spLocks noChangeShapeType="1"/>
            </p:cNvSpPr>
            <p:nvPr/>
          </p:nvSpPr>
          <p:spPr bwMode="auto">
            <a:xfrm>
              <a:off x="639"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7" name="Line 46"/>
            <p:cNvSpPr>
              <a:spLocks noChangeShapeType="1"/>
            </p:cNvSpPr>
            <p:nvPr/>
          </p:nvSpPr>
          <p:spPr bwMode="auto">
            <a:xfrm>
              <a:off x="654"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8" name="Line 47"/>
            <p:cNvSpPr>
              <a:spLocks noChangeShapeType="1"/>
            </p:cNvSpPr>
            <p:nvPr/>
          </p:nvSpPr>
          <p:spPr bwMode="auto">
            <a:xfrm>
              <a:off x="669"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19" name="Line 48"/>
            <p:cNvSpPr>
              <a:spLocks noChangeShapeType="1"/>
            </p:cNvSpPr>
            <p:nvPr/>
          </p:nvSpPr>
          <p:spPr bwMode="auto">
            <a:xfrm>
              <a:off x="684"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0" name="Line 49"/>
            <p:cNvSpPr>
              <a:spLocks noChangeShapeType="1"/>
            </p:cNvSpPr>
            <p:nvPr/>
          </p:nvSpPr>
          <p:spPr bwMode="auto">
            <a:xfrm>
              <a:off x="700"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1" name="Line 50"/>
            <p:cNvSpPr>
              <a:spLocks noChangeShapeType="1"/>
            </p:cNvSpPr>
            <p:nvPr/>
          </p:nvSpPr>
          <p:spPr bwMode="auto">
            <a:xfrm>
              <a:off x="71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2" name="Line 51"/>
            <p:cNvSpPr>
              <a:spLocks noChangeShapeType="1"/>
            </p:cNvSpPr>
            <p:nvPr/>
          </p:nvSpPr>
          <p:spPr bwMode="auto">
            <a:xfrm>
              <a:off x="73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3" name="Line 52"/>
            <p:cNvSpPr>
              <a:spLocks noChangeShapeType="1"/>
            </p:cNvSpPr>
            <p:nvPr/>
          </p:nvSpPr>
          <p:spPr bwMode="auto">
            <a:xfrm>
              <a:off x="748"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4" name="Line 53"/>
            <p:cNvSpPr>
              <a:spLocks noChangeShapeType="1"/>
            </p:cNvSpPr>
            <p:nvPr/>
          </p:nvSpPr>
          <p:spPr bwMode="auto">
            <a:xfrm>
              <a:off x="763"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5" name="Line 54"/>
            <p:cNvSpPr>
              <a:spLocks noChangeShapeType="1"/>
            </p:cNvSpPr>
            <p:nvPr/>
          </p:nvSpPr>
          <p:spPr bwMode="auto">
            <a:xfrm>
              <a:off x="778"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6" name="Line 55"/>
            <p:cNvSpPr>
              <a:spLocks noChangeShapeType="1"/>
            </p:cNvSpPr>
            <p:nvPr/>
          </p:nvSpPr>
          <p:spPr bwMode="auto">
            <a:xfrm>
              <a:off x="793"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7" name="Line 56"/>
            <p:cNvSpPr>
              <a:spLocks noChangeShapeType="1"/>
            </p:cNvSpPr>
            <p:nvPr/>
          </p:nvSpPr>
          <p:spPr bwMode="auto">
            <a:xfrm>
              <a:off x="809"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8" name="Line 57"/>
            <p:cNvSpPr>
              <a:spLocks noChangeShapeType="1"/>
            </p:cNvSpPr>
            <p:nvPr/>
          </p:nvSpPr>
          <p:spPr bwMode="auto">
            <a:xfrm>
              <a:off x="825"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29" name="Line 58"/>
            <p:cNvSpPr>
              <a:spLocks noChangeShapeType="1"/>
            </p:cNvSpPr>
            <p:nvPr/>
          </p:nvSpPr>
          <p:spPr bwMode="auto">
            <a:xfrm>
              <a:off x="841"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30" name="Line 59"/>
            <p:cNvSpPr>
              <a:spLocks noChangeShapeType="1"/>
            </p:cNvSpPr>
            <p:nvPr/>
          </p:nvSpPr>
          <p:spPr bwMode="auto">
            <a:xfrm>
              <a:off x="857"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31" name="Line 60"/>
            <p:cNvSpPr>
              <a:spLocks noChangeShapeType="1"/>
            </p:cNvSpPr>
            <p:nvPr/>
          </p:nvSpPr>
          <p:spPr bwMode="auto">
            <a:xfrm>
              <a:off x="872"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32" name="Line 61"/>
            <p:cNvSpPr>
              <a:spLocks noChangeShapeType="1"/>
            </p:cNvSpPr>
            <p:nvPr/>
          </p:nvSpPr>
          <p:spPr bwMode="auto">
            <a:xfrm>
              <a:off x="888" y="1413"/>
              <a:ext cx="0" cy="3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33" name="Freeform 62"/>
            <p:cNvSpPr>
              <a:spLocks/>
            </p:cNvSpPr>
            <p:nvPr/>
          </p:nvSpPr>
          <p:spPr bwMode="auto">
            <a:xfrm>
              <a:off x="481" y="1316"/>
              <a:ext cx="73" cy="19"/>
            </a:xfrm>
            <a:custGeom>
              <a:avLst/>
              <a:gdLst>
                <a:gd name="T0" fmla="*/ 115 w 116"/>
                <a:gd name="T1" fmla="*/ 32 h 33"/>
                <a:gd name="T2" fmla="*/ 115 w 116"/>
                <a:gd name="T3" fmla="*/ 0 h 33"/>
                <a:gd name="T4" fmla="*/ 0 w 116"/>
                <a:gd name="T5" fmla="*/ 0 h 33"/>
                <a:gd name="T6" fmla="*/ 0 w 116"/>
                <a:gd name="T7" fmla="*/ 32 h 33"/>
                <a:gd name="T8" fmla="*/ 115 w 116"/>
                <a:gd name="T9" fmla="*/ 32 h 33"/>
                <a:gd name="T10" fmla="*/ 0 60000 65536"/>
                <a:gd name="T11" fmla="*/ 0 60000 65536"/>
                <a:gd name="T12" fmla="*/ 0 60000 65536"/>
                <a:gd name="T13" fmla="*/ 0 60000 65536"/>
                <a:gd name="T14" fmla="*/ 0 60000 65536"/>
                <a:gd name="T15" fmla="*/ 0 w 116"/>
                <a:gd name="T16" fmla="*/ 0 h 33"/>
                <a:gd name="T17" fmla="*/ 116 w 116"/>
                <a:gd name="T18" fmla="*/ 33 h 33"/>
              </a:gdLst>
              <a:ahLst/>
              <a:cxnLst>
                <a:cxn ang="T10">
                  <a:pos x="T0" y="T1"/>
                </a:cxn>
                <a:cxn ang="T11">
                  <a:pos x="T2" y="T3"/>
                </a:cxn>
                <a:cxn ang="T12">
                  <a:pos x="T4" y="T5"/>
                </a:cxn>
                <a:cxn ang="T13">
                  <a:pos x="T6" y="T7"/>
                </a:cxn>
                <a:cxn ang="T14">
                  <a:pos x="T8" y="T9"/>
                </a:cxn>
              </a:cxnLst>
              <a:rect l="T15" t="T16" r="T17" b="T18"/>
              <a:pathLst>
                <a:path w="116" h="33">
                  <a:moveTo>
                    <a:pt x="115" y="32"/>
                  </a:moveTo>
                  <a:lnTo>
                    <a:pt x="115" y="0"/>
                  </a:lnTo>
                  <a:lnTo>
                    <a:pt x="0" y="0"/>
                  </a:lnTo>
                  <a:lnTo>
                    <a:pt x="0" y="32"/>
                  </a:lnTo>
                  <a:lnTo>
                    <a:pt x="115" y="32"/>
                  </a:lnTo>
                </a:path>
              </a:pathLst>
            </a:custGeom>
            <a:solidFill>
              <a:schemeClr val="tx1"/>
            </a:solidFill>
            <a:ln w="12700" cap="rnd">
              <a:solidFill>
                <a:srgbClr val="000000"/>
              </a:solidFill>
              <a:round/>
              <a:headEnd/>
              <a:tailEnd/>
            </a:ln>
          </p:spPr>
          <p:txBody>
            <a:bodyPr/>
            <a:lstStyle/>
            <a:p>
              <a:endParaRPr lang="ko-KR" altLang="en-US"/>
            </a:p>
          </p:txBody>
        </p:sp>
        <p:sp>
          <p:nvSpPr>
            <p:cNvPr id="20734" name="Freeform 63"/>
            <p:cNvSpPr>
              <a:spLocks/>
            </p:cNvSpPr>
            <p:nvPr/>
          </p:nvSpPr>
          <p:spPr bwMode="auto">
            <a:xfrm>
              <a:off x="481" y="1851"/>
              <a:ext cx="73" cy="19"/>
            </a:xfrm>
            <a:custGeom>
              <a:avLst/>
              <a:gdLst>
                <a:gd name="T0" fmla="*/ 115 w 116"/>
                <a:gd name="T1" fmla="*/ 33 h 34"/>
                <a:gd name="T2" fmla="*/ 115 w 116"/>
                <a:gd name="T3" fmla="*/ 0 h 34"/>
                <a:gd name="T4" fmla="*/ 0 w 116"/>
                <a:gd name="T5" fmla="*/ 0 h 34"/>
                <a:gd name="T6" fmla="*/ 0 w 116"/>
                <a:gd name="T7" fmla="*/ 33 h 34"/>
                <a:gd name="T8" fmla="*/ 115 w 116"/>
                <a:gd name="T9" fmla="*/ 33 h 34"/>
                <a:gd name="T10" fmla="*/ 0 60000 65536"/>
                <a:gd name="T11" fmla="*/ 0 60000 65536"/>
                <a:gd name="T12" fmla="*/ 0 60000 65536"/>
                <a:gd name="T13" fmla="*/ 0 60000 65536"/>
                <a:gd name="T14" fmla="*/ 0 60000 65536"/>
                <a:gd name="T15" fmla="*/ 0 w 116"/>
                <a:gd name="T16" fmla="*/ 0 h 34"/>
                <a:gd name="T17" fmla="*/ 116 w 116"/>
                <a:gd name="T18" fmla="*/ 34 h 34"/>
              </a:gdLst>
              <a:ahLst/>
              <a:cxnLst>
                <a:cxn ang="T10">
                  <a:pos x="T0" y="T1"/>
                </a:cxn>
                <a:cxn ang="T11">
                  <a:pos x="T2" y="T3"/>
                </a:cxn>
                <a:cxn ang="T12">
                  <a:pos x="T4" y="T5"/>
                </a:cxn>
                <a:cxn ang="T13">
                  <a:pos x="T6" y="T7"/>
                </a:cxn>
                <a:cxn ang="T14">
                  <a:pos x="T8" y="T9"/>
                </a:cxn>
              </a:cxnLst>
              <a:rect l="T15" t="T16" r="T17" b="T18"/>
              <a:pathLst>
                <a:path w="116" h="34">
                  <a:moveTo>
                    <a:pt x="115" y="33"/>
                  </a:moveTo>
                  <a:lnTo>
                    <a:pt x="115" y="0"/>
                  </a:lnTo>
                  <a:lnTo>
                    <a:pt x="0" y="0"/>
                  </a:lnTo>
                  <a:lnTo>
                    <a:pt x="0" y="33"/>
                  </a:lnTo>
                  <a:lnTo>
                    <a:pt x="115" y="33"/>
                  </a:lnTo>
                </a:path>
              </a:pathLst>
            </a:custGeom>
            <a:solidFill>
              <a:schemeClr val="tx1"/>
            </a:solidFill>
            <a:ln w="12700" cap="rnd">
              <a:solidFill>
                <a:srgbClr val="000000"/>
              </a:solidFill>
              <a:round/>
              <a:headEnd/>
              <a:tailEnd/>
            </a:ln>
          </p:spPr>
          <p:txBody>
            <a:bodyPr/>
            <a:lstStyle/>
            <a:p>
              <a:endParaRPr lang="ko-KR" altLang="en-US"/>
            </a:p>
          </p:txBody>
        </p:sp>
        <p:sp>
          <p:nvSpPr>
            <p:cNvPr id="20735" name="Freeform 64"/>
            <p:cNvSpPr>
              <a:spLocks/>
            </p:cNvSpPr>
            <p:nvPr/>
          </p:nvSpPr>
          <p:spPr bwMode="auto">
            <a:xfrm>
              <a:off x="1038" y="1957"/>
              <a:ext cx="20" cy="17"/>
            </a:xfrm>
            <a:custGeom>
              <a:avLst/>
              <a:gdLst>
                <a:gd name="T0" fmla="*/ 18 w 32"/>
                <a:gd name="T1" fmla="*/ 29 h 30"/>
                <a:gd name="T2" fmla="*/ 21 w 32"/>
                <a:gd name="T3" fmla="*/ 29 h 30"/>
                <a:gd name="T4" fmla="*/ 23 w 32"/>
                <a:gd name="T5" fmla="*/ 27 h 30"/>
                <a:gd name="T6" fmla="*/ 26 w 32"/>
                <a:gd name="T7" fmla="*/ 26 h 30"/>
                <a:gd name="T8" fmla="*/ 28 w 32"/>
                <a:gd name="T9" fmla="*/ 24 h 30"/>
                <a:gd name="T10" fmla="*/ 29 w 32"/>
                <a:gd name="T11" fmla="*/ 21 h 30"/>
                <a:gd name="T12" fmla="*/ 31 w 32"/>
                <a:gd name="T13" fmla="*/ 17 h 30"/>
                <a:gd name="T14" fmla="*/ 31 w 32"/>
                <a:gd name="T15" fmla="*/ 15 h 30"/>
                <a:gd name="T16" fmla="*/ 31 w 32"/>
                <a:gd name="T17" fmla="*/ 12 h 30"/>
                <a:gd name="T18" fmla="*/ 29 w 32"/>
                <a:gd name="T19" fmla="*/ 8 h 30"/>
                <a:gd name="T20" fmla="*/ 28 w 32"/>
                <a:gd name="T21" fmla="*/ 5 h 30"/>
                <a:gd name="T22" fmla="*/ 26 w 32"/>
                <a:gd name="T23" fmla="*/ 3 h 30"/>
                <a:gd name="T24" fmla="*/ 24 w 32"/>
                <a:gd name="T25" fmla="*/ 2 h 30"/>
                <a:gd name="T26" fmla="*/ 21 w 32"/>
                <a:gd name="T27" fmla="*/ 2 h 30"/>
                <a:gd name="T28" fmla="*/ 19 w 32"/>
                <a:gd name="T29" fmla="*/ 0 h 30"/>
                <a:gd name="T30" fmla="*/ 16 w 32"/>
                <a:gd name="T31" fmla="*/ 0 h 30"/>
                <a:gd name="T32" fmla="*/ 13 w 32"/>
                <a:gd name="T33" fmla="*/ 0 h 30"/>
                <a:gd name="T34" fmla="*/ 10 w 32"/>
                <a:gd name="T35" fmla="*/ 0 h 30"/>
                <a:gd name="T36" fmla="*/ 8 w 32"/>
                <a:gd name="T37" fmla="*/ 2 h 30"/>
                <a:gd name="T38" fmla="*/ 7 w 32"/>
                <a:gd name="T39" fmla="*/ 3 h 30"/>
                <a:gd name="T40" fmla="*/ 5 w 32"/>
                <a:gd name="T41" fmla="*/ 5 h 30"/>
                <a:gd name="T42" fmla="*/ 3 w 32"/>
                <a:gd name="T43" fmla="*/ 7 h 30"/>
                <a:gd name="T44" fmla="*/ 2 w 32"/>
                <a:gd name="T45" fmla="*/ 10 h 30"/>
                <a:gd name="T46" fmla="*/ 0 w 32"/>
                <a:gd name="T47" fmla="*/ 12 h 30"/>
                <a:gd name="T48" fmla="*/ 0 w 32"/>
                <a:gd name="T49" fmla="*/ 15 h 30"/>
                <a:gd name="T50" fmla="*/ 0 w 32"/>
                <a:gd name="T51" fmla="*/ 17 h 30"/>
                <a:gd name="T52" fmla="*/ 2 w 32"/>
                <a:gd name="T53" fmla="*/ 19 h 30"/>
                <a:gd name="T54" fmla="*/ 3 w 32"/>
                <a:gd name="T55" fmla="*/ 22 h 30"/>
                <a:gd name="T56" fmla="*/ 5 w 32"/>
                <a:gd name="T57" fmla="*/ 24 h 30"/>
                <a:gd name="T58" fmla="*/ 7 w 32"/>
                <a:gd name="T59" fmla="*/ 26 h 30"/>
                <a:gd name="T60" fmla="*/ 10 w 32"/>
                <a:gd name="T61" fmla="*/ 27 h 30"/>
                <a:gd name="T62" fmla="*/ 12 w 32"/>
                <a:gd name="T63" fmla="*/ 29 h 30"/>
                <a:gd name="T64" fmla="*/ 15 w 32"/>
                <a:gd name="T65" fmla="*/ 29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0"/>
                <a:gd name="T101" fmla="*/ 32 w 32"/>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0">
                  <a:moveTo>
                    <a:pt x="16" y="29"/>
                  </a:moveTo>
                  <a:lnTo>
                    <a:pt x="18" y="29"/>
                  </a:lnTo>
                  <a:lnTo>
                    <a:pt x="19" y="29"/>
                  </a:lnTo>
                  <a:lnTo>
                    <a:pt x="21" y="29"/>
                  </a:lnTo>
                  <a:lnTo>
                    <a:pt x="21" y="27"/>
                  </a:lnTo>
                  <a:lnTo>
                    <a:pt x="23" y="27"/>
                  </a:lnTo>
                  <a:lnTo>
                    <a:pt x="24" y="26"/>
                  </a:lnTo>
                  <a:lnTo>
                    <a:pt x="26" y="26"/>
                  </a:lnTo>
                  <a:lnTo>
                    <a:pt x="26" y="24"/>
                  </a:lnTo>
                  <a:lnTo>
                    <a:pt x="28" y="24"/>
                  </a:lnTo>
                  <a:lnTo>
                    <a:pt x="28" y="22"/>
                  </a:lnTo>
                  <a:lnTo>
                    <a:pt x="29" y="21"/>
                  </a:lnTo>
                  <a:lnTo>
                    <a:pt x="29" y="19"/>
                  </a:lnTo>
                  <a:lnTo>
                    <a:pt x="31" y="17"/>
                  </a:lnTo>
                  <a:lnTo>
                    <a:pt x="31" y="16"/>
                  </a:lnTo>
                  <a:lnTo>
                    <a:pt x="31" y="15"/>
                  </a:lnTo>
                  <a:lnTo>
                    <a:pt x="31" y="13"/>
                  </a:lnTo>
                  <a:lnTo>
                    <a:pt x="31" y="12"/>
                  </a:lnTo>
                  <a:lnTo>
                    <a:pt x="29" y="10"/>
                  </a:lnTo>
                  <a:lnTo>
                    <a:pt x="29" y="8"/>
                  </a:lnTo>
                  <a:lnTo>
                    <a:pt x="28" y="7"/>
                  </a:lnTo>
                  <a:lnTo>
                    <a:pt x="28" y="5"/>
                  </a:lnTo>
                  <a:lnTo>
                    <a:pt x="26" y="5"/>
                  </a:lnTo>
                  <a:lnTo>
                    <a:pt x="26" y="3"/>
                  </a:lnTo>
                  <a:lnTo>
                    <a:pt x="24" y="3"/>
                  </a:lnTo>
                  <a:lnTo>
                    <a:pt x="24" y="2"/>
                  </a:lnTo>
                  <a:lnTo>
                    <a:pt x="23" y="2"/>
                  </a:lnTo>
                  <a:lnTo>
                    <a:pt x="21" y="2"/>
                  </a:lnTo>
                  <a:lnTo>
                    <a:pt x="21" y="0"/>
                  </a:lnTo>
                  <a:lnTo>
                    <a:pt x="19" y="0"/>
                  </a:lnTo>
                  <a:lnTo>
                    <a:pt x="18" y="0"/>
                  </a:lnTo>
                  <a:lnTo>
                    <a:pt x="16" y="0"/>
                  </a:lnTo>
                  <a:lnTo>
                    <a:pt x="15" y="0"/>
                  </a:lnTo>
                  <a:lnTo>
                    <a:pt x="13" y="0"/>
                  </a:lnTo>
                  <a:lnTo>
                    <a:pt x="12" y="0"/>
                  </a:lnTo>
                  <a:lnTo>
                    <a:pt x="10" y="0"/>
                  </a:lnTo>
                  <a:lnTo>
                    <a:pt x="10" y="2"/>
                  </a:lnTo>
                  <a:lnTo>
                    <a:pt x="8" y="2"/>
                  </a:lnTo>
                  <a:lnTo>
                    <a:pt x="7" y="2"/>
                  </a:lnTo>
                  <a:lnTo>
                    <a:pt x="7" y="3"/>
                  </a:lnTo>
                  <a:lnTo>
                    <a:pt x="5" y="3"/>
                  </a:lnTo>
                  <a:lnTo>
                    <a:pt x="5" y="5"/>
                  </a:lnTo>
                  <a:lnTo>
                    <a:pt x="3" y="5"/>
                  </a:lnTo>
                  <a:lnTo>
                    <a:pt x="3" y="7"/>
                  </a:lnTo>
                  <a:lnTo>
                    <a:pt x="2" y="8"/>
                  </a:lnTo>
                  <a:lnTo>
                    <a:pt x="2" y="10"/>
                  </a:lnTo>
                  <a:lnTo>
                    <a:pt x="2" y="12"/>
                  </a:lnTo>
                  <a:lnTo>
                    <a:pt x="0" y="12"/>
                  </a:lnTo>
                  <a:lnTo>
                    <a:pt x="0" y="13"/>
                  </a:lnTo>
                  <a:lnTo>
                    <a:pt x="0" y="15"/>
                  </a:lnTo>
                  <a:lnTo>
                    <a:pt x="0" y="16"/>
                  </a:lnTo>
                  <a:lnTo>
                    <a:pt x="0" y="17"/>
                  </a:lnTo>
                  <a:lnTo>
                    <a:pt x="2" y="17"/>
                  </a:lnTo>
                  <a:lnTo>
                    <a:pt x="2" y="19"/>
                  </a:lnTo>
                  <a:lnTo>
                    <a:pt x="2" y="21"/>
                  </a:lnTo>
                  <a:lnTo>
                    <a:pt x="3" y="22"/>
                  </a:lnTo>
                  <a:lnTo>
                    <a:pt x="3" y="24"/>
                  </a:lnTo>
                  <a:lnTo>
                    <a:pt x="5" y="24"/>
                  </a:lnTo>
                  <a:lnTo>
                    <a:pt x="5" y="26"/>
                  </a:lnTo>
                  <a:lnTo>
                    <a:pt x="7" y="26"/>
                  </a:lnTo>
                  <a:lnTo>
                    <a:pt x="8" y="27"/>
                  </a:lnTo>
                  <a:lnTo>
                    <a:pt x="10" y="27"/>
                  </a:lnTo>
                  <a:lnTo>
                    <a:pt x="10" y="29"/>
                  </a:lnTo>
                  <a:lnTo>
                    <a:pt x="12" y="29"/>
                  </a:lnTo>
                  <a:lnTo>
                    <a:pt x="13" y="29"/>
                  </a:lnTo>
                  <a:lnTo>
                    <a:pt x="15" y="29"/>
                  </a:lnTo>
                  <a:lnTo>
                    <a:pt x="16" y="2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736" name="Freeform 65"/>
            <p:cNvSpPr>
              <a:spLocks/>
            </p:cNvSpPr>
            <p:nvPr/>
          </p:nvSpPr>
          <p:spPr bwMode="auto">
            <a:xfrm>
              <a:off x="1038" y="2195"/>
              <a:ext cx="20" cy="18"/>
            </a:xfrm>
            <a:custGeom>
              <a:avLst/>
              <a:gdLst>
                <a:gd name="T0" fmla="*/ 18 w 32"/>
                <a:gd name="T1" fmla="*/ 30 h 31"/>
                <a:gd name="T2" fmla="*/ 21 w 32"/>
                <a:gd name="T3" fmla="*/ 30 h 31"/>
                <a:gd name="T4" fmla="*/ 23 w 32"/>
                <a:gd name="T5" fmla="*/ 29 h 31"/>
                <a:gd name="T6" fmla="*/ 24 w 32"/>
                <a:gd name="T7" fmla="*/ 28 h 31"/>
                <a:gd name="T8" fmla="*/ 26 w 32"/>
                <a:gd name="T9" fmla="*/ 26 h 31"/>
                <a:gd name="T10" fmla="*/ 28 w 32"/>
                <a:gd name="T11" fmla="*/ 24 h 31"/>
                <a:gd name="T12" fmla="*/ 29 w 32"/>
                <a:gd name="T13" fmla="*/ 21 h 31"/>
                <a:gd name="T14" fmla="*/ 31 w 32"/>
                <a:gd name="T15" fmla="*/ 18 h 31"/>
                <a:gd name="T16" fmla="*/ 31 w 32"/>
                <a:gd name="T17" fmla="*/ 14 h 31"/>
                <a:gd name="T18" fmla="*/ 31 w 32"/>
                <a:gd name="T19" fmla="*/ 11 h 31"/>
                <a:gd name="T20" fmla="*/ 29 w 32"/>
                <a:gd name="T21" fmla="*/ 10 h 31"/>
                <a:gd name="T22" fmla="*/ 28 w 32"/>
                <a:gd name="T23" fmla="*/ 8 h 31"/>
                <a:gd name="T24" fmla="*/ 26 w 32"/>
                <a:gd name="T25" fmla="*/ 7 h 31"/>
                <a:gd name="T26" fmla="*/ 24 w 32"/>
                <a:gd name="T27" fmla="*/ 5 h 31"/>
                <a:gd name="T28" fmla="*/ 23 w 32"/>
                <a:gd name="T29" fmla="*/ 3 h 31"/>
                <a:gd name="T30" fmla="*/ 21 w 32"/>
                <a:gd name="T31" fmla="*/ 2 h 31"/>
                <a:gd name="T32" fmla="*/ 18 w 32"/>
                <a:gd name="T33" fmla="*/ 2 h 31"/>
                <a:gd name="T34" fmla="*/ 16 w 32"/>
                <a:gd name="T35" fmla="*/ 0 h 31"/>
                <a:gd name="T36" fmla="*/ 13 w 32"/>
                <a:gd name="T37" fmla="*/ 2 h 31"/>
                <a:gd name="T38" fmla="*/ 10 w 32"/>
                <a:gd name="T39" fmla="*/ 2 h 31"/>
                <a:gd name="T40" fmla="*/ 7 w 32"/>
                <a:gd name="T41" fmla="*/ 3 h 31"/>
                <a:gd name="T42" fmla="*/ 5 w 32"/>
                <a:gd name="T43" fmla="*/ 5 h 31"/>
                <a:gd name="T44" fmla="*/ 3 w 32"/>
                <a:gd name="T45" fmla="*/ 7 h 31"/>
                <a:gd name="T46" fmla="*/ 2 w 32"/>
                <a:gd name="T47" fmla="*/ 8 h 31"/>
                <a:gd name="T48" fmla="*/ 2 w 32"/>
                <a:gd name="T49" fmla="*/ 11 h 31"/>
                <a:gd name="T50" fmla="*/ 0 w 32"/>
                <a:gd name="T51" fmla="*/ 14 h 31"/>
                <a:gd name="T52" fmla="*/ 0 w 32"/>
                <a:gd name="T53" fmla="*/ 18 h 31"/>
                <a:gd name="T54" fmla="*/ 2 w 32"/>
                <a:gd name="T55" fmla="*/ 19 h 31"/>
                <a:gd name="T56" fmla="*/ 2 w 32"/>
                <a:gd name="T57" fmla="*/ 23 h 31"/>
                <a:gd name="T58" fmla="*/ 3 w 32"/>
                <a:gd name="T59" fmla="*/ 26 h 31"/>
                <a:gd name="T60" fmla="*/ 5 w 32"/>
                <a:gd name="T61" fmla="*/ 28 h 31"/>
                <a:gd name="T62" fmla="*/ 7 w 32"/>
                <a:gd name="T63" fmla="*/ 29 h 31"/>
                <a:gd name="T64" fmla="*/ 10 w 32"/>
                <a:gd name="T65" fmla="*/ 29 h 31"/>
                <a:gd name="T66" fmla="*/ 12 w 32"/>
                <a:gd name="T67" fmla="*/ 30 h 31"/>
                <a:gd name="T68" fmla="*/ 15 w 32"/>
                <a:gd name="T69" fmla="*/ 30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1"/>
                <a:gd name="T107" fmla="*/ 32 w 32"/>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1">
                  <a:moveTo>
                    <a:pt x="16" y="30"/>
                  </a:moveTo>
                  <a:lnTo>
                    <a:pt x="18" y="30"/>
                  </a:lnTo>
                  <a:lnTo>
                    <a:pt x="19" y="30"/>
                  </a:lnTo>
                  <a:lnTo>
                    <a:pt x="21" y="30"/>
                  </a:lnTo>
                  <a:lnTo>
                    <a:pt x="21" y="29"/>
                  </a:lnTo>
                  <a:lnTo>
                    <a:pt x="23" y="29"/>
                  </a:lnTo>
                  <a:lnTo>
                    <a:pt x="24" y="29"/>
                  </a:lnTo>
                  <a:lnTo>
                    <a:pt x="24" y="28"/>
                  </a:lnTo>
                  <a:lnTo>
                    <a:pt x="26" y="28"/>
                  </a:lnTo>
                  <a:lnTo>
                    <a:pt x="26" y="26"/>
                  </a:lnTo>
                  <a:lnTo>
                    <a:pt x="28" y="26"/>
                  </a:lnTo>
                  <a:lnTo>
                    <a:pt x="28" y="24"/>
                  </a:lnTo>
                  <a:lnTo>
                    <a:pt x="29" y="23"/>
                  </a:lnTo>
                  <a:lnTo>
                    <a:pt x="29" y="21"/>
                  </a:lnTo>
                  <a:lnTo>
                    <a:pt x="31" y="19"/>
                  </a:lnTo>
                  <a:lnTo>
                    <a:pt x="31" y="18"/>
                  </a:lnTo>
                  <a:lnTo>
                    <a:pt x="31" y="16"/>
                  </a:lnTo>
                  <a:lnTo>
                    <a:pt x="31" y="14"/>
                  </a:lnTo>
                  <a:lnTo>
                    <a:pt x="31" y="13"/>
                  </a:lnTo>
                  <a:lnTo>
                    <a:pt x="31" y="11"/>
                  </a:lnTo>
                  <a:lnTo>
                    <a:pt x="29" y="11"/>
                  </a:lnTo>
                  <a:lnTo>
                    <a:pt x="29" y="10"/>
                  </a:lnTo>
                  <a:lnTo>
                    <a:pt x="29" y="8"/>
                  </a:lnTo>
                  <a:lnTo>
                    <a:pt x="28" y="8"/>
                  </a:lnTo>
                  <a:lnTo>
                    <a:pt x="28" y="7"/>
                  </a:lnTo>
                  <a:lnTo>
                    <a:pt x="26" y="7"/>
                  </a:lnTo>
                  <a:lnTo>
                    <a:pt x="26" y="5"/>
                  </a:lnTo>
                  <a:lnTo>
                    <a:pt x="24" y="5"/>
                  </a:lnTo>
                  <a:lnTo>
                    <a:pt x="24" y="3"/>
                  </a:lnTo>
                  <a:lnTo>
                    <a:pt x="23" y="3"/>
                  </a:lnTo>
                  <a:lnTo>
                    <a:pt x="23" y="2"/>
                  </a:lnTo>
                  <a:lnTo>
                    <a:pt x="21" y="2"/>
                  </a:lnTo>
                  <a:lnTo>
                    <a:pt x="19" y="2"/>
                  </a:lnTo>
                  <a:lnTo>
                    <a:pt x="18" y="2"/>
                  </a:lnTo>
                  <a:lnTo>
                    <a:pt x="16" y="2"/>
                  </a:lnTo>
                  <a:lnTo>
                    <a:pt x="16" y="0"/>
                  </a:lnTo>
                  <a:lnTo>
                    <a:pt x="15" y="2"/>
                  </a:lnTo>
                  <a:lnTo>
                    <a:pt x="13" y="2"/>
                  </a:lnTo>
                  <a:lnTo>
                    <a:pt x="12" y="2"/>
                  </a:lnTo>
                  <a:lnTo>
                    <a:pt x="10" y="2"/>
                  </a:lnTo>
                  <a:lnTo>
                    <a:pt x="8" y="3"/>
                  </a:lnTo>
                  <a:lnTo>
                    <a:pt x="7" y="3"/>
                  </a:lnTo>
                  <a:lnTo>
                    <a:pt x="7" y="5"/>
                  </a:lnTo>
                  <a:lnTo>
                    <a:pt x="5" y="5"/>
                  </a:lnTo>
                  <a:lnTo>
                    <a:pt x="5" y="7"/>
                  </a:lnTo>
                  <a:lnTo>
                    <a:pt x="3" y="7"/>
                  </a:lnTo>
                  <a:lnTo>
                    <a:pt x="3" y="8"/>
                  </a:lnTo>
                  <a:lnTo>
                    <a:pt x="2" y="8"/>
                  </a:lnTo>
                  <a:lnTo>
                    <a:pt x="2" y="10"/>
                  </a:lnTo>
                  <a:lnTo>
                    <a:pt x="2" y="11"/>
                  </a:lnTo>
                  <a:lnTo>
                    <a:pt x="0" y="13"/>
                  </a:lnTo>
                  <a:lnTo>
                    <a:pt x="0" y="14"/>
                  </a:lnTo>
                  <a:lnTo>
                    <a:pt x="0" y="16"/>
                  </a:lnTo>
                  <a:lnTo>
                    <a:pt x="0" y="18"/>
                  </a:lnTo>
                  <a:lnTo>
                    <a:pt x="0" y="19"/>
                  </a:lnTo>
                  <a:lnTo>
                    <a:pt x="2" y="19"/>
                  </a:lnTo>
                  <a:lnTo>
                    <a:pt x="2" y="21"/>
                  </a:lnTo>
                  <a:lnTo>
                    <a:pt x="2" y="23"/>
                  </a:lnTo>
                  <a:lnTo>
                    <a:pt x="3" y="24"/>
                  </a:lnTo>
                  <a:lnTo>
                    <a:pt x="3" y="26"/>
                  </a:lnTo>
                  <a:lnTo>
                    <a:pt x="5" y="26"/>
                  </a:lnTo>
                  <a:lnTo>
                    <a:pt x="5" y="28"/>
                  </a:lnTo>
                  <a:lnTo>
                    <a:pt x="7" y="28"/>
                  </a:lnTo>
                  <a:lnTo>
                    <a:pt x="7" y="29"/>
                  </a:lnTo>
                  <a:lnTo>
                    <a:pt x="8" y="29"/>
                  </a:lnTo>
                  <a:lnTo>
                    <a:pt x="10" y="29"/>
                  </a:lnTo>
                  <a:lnTo>
                    <a:pt x="10" y="30"/>
                  </a:lnTo>
                  <a:lnTo>
                    <a:pt x="12" y="30"/>
                  </a:lnTo>
                  <a:lnTo>
                    <a:pt x="13" y="30"/>
                  </a:lnTo>
                  <a:lnTo>
                    <a:pt x="15" y="30"/>
                  </a:lnTo>
                  <a:lnTo>
                    <a:pt x="16" y="3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737" name="Freeform 66"/>
            <p:cNvSpPr>
              <a:spLocks/>
            </p:cNvSpPr>
            <p:nvPr/>
          </p:nvSpPr>
          <p:spPr bwMode="auto">
            <a:xfrm>
              <a:off x="269" y="1165"/>
              <a:ext cx="37" cy="50"/>
            </a:xfrm>
            <a:custGeom>
              <a:avLst/>
              <a:gdLst>
                <a:gd name="T0" fmla="*/ 30 w 59"/>
                <a:gd name="T1" fmla="*/ 73 h 87"/>
                <a:gd name="T2" fmla="*/ 28 w 59"/>
                <a:gd name="T3" fmla="*/ 73 h 87"/>
                <a:gd name="T4" fmla="*/ 28 w 59"/>
                <a:gd name="T5" fmla="*/ 75 h 87"/>
                <a:gd name="T6" fmla="*/ 26 w 59"/>
                <a:gd name="T7" fmla="*/ 75 h 87"/>
                <a:gd name="T8" fmla="*/ 24 w 59"/>
                <a:gd name="T9" fmla="*/ 75 h 87"/>
                <a:gd name="T10" fmla="*/ 23 w 59"/>
                <a:gd name="T11" fmla="*/ 77 h 87"/>
                <a:gd name="T12" fmla="*/ 21 w 59"/>
                <a:gd name="T13" fmla="*/ 77 h 87"/>
                <a:gd name="T14" fmla="*/ 19 w 59"/>
                <a:gd name="T15" fmla="*/ 77 h 87"/>
                <a:gd name="T16" fmla="*/ 19 w 59"/>
                <a:gd name="T17" fmla="*/ 79 h 87"/>
                <a:gd name="T18" fmla="*/ 18 w 59"/>
                <a:gd name="T19" fmla="*/ 79 h 87"/>
                <a:gd name="T20" fmla="*/ 16 w 59"/>
                <a:gd name="T21" fmla="*/ 79 h 87"/>
                <a:gd name="T22" fmla="*/ 15 w 59"/>
                <a:gd name="T23" fmla="*/ 79 h 87"/>
                <a:gd name="T24" fmla="*/ 15 w 59"/>
                <a:gd name="T25" fmla="*/ 80 h 87"/>
                <a:gd name="T26" fmla="*/ 13 w 59"/>
                <a:gd name="T27" fmla="*/ 80 h 87"/>
                <a:gd name="T28" fmla="*/ 11 w 59"/>
                <a:gd name="T29" fmla="*/ 82 h 87"/>
                <a:gd name="T30" fmla="*/ 9 w 59"/>
                <a:gd name="T31" fmla="*/ 82 h 87"/>
                <a:gd name="T32" fmla="*/ 7 w 59"/>
                <a:gd name="T33" fmla="*/ 82 h 87"/>
                <a:gd name="T34" fmla="*/ 5 w 59"/>
                <a:gd name="T35" fmla="*/ 84 h 87"/>
                <a:gd name="T36" fmla="*/ 4 w 59"/>
                <a:gd name="T37" fmla="*/ 84 h 87"/>
                <a:gd name="T38" fmla="*/ 2 w 59"/>
                <a:gd name="T39" fmla="*/ 84 h 87"/>
                <a:gd name="T40" fmla="*/ 2 w 59"/>
                <a:gd name="T41" fmla="*/ 86 h 87"/>
                <a:gd name="T42" fmla="*/ 0 w 59"/>
                <a:gd name="T43" fmla="*/ 86 h 87"/>
                <a:gd name="T44" fmla="*/ 0 w 59"/>
                <a:gd name="T45" fmla="*/ 84 h 87"/>
                <a:gd name="T46" fmla="*/ 28 w 59"/>
                <a:gd name="T47" fmla="*/ 1 h 87"/>
                <a:gd name="T48" fmla="*/ 28 w 59"/>
                <a:gd name="T49" fmla="*/ 0 h 87"/>
                <a:gd name="T50" fmla="*/ 30 w 59"/>
                <a:gd name="T51" fmla="*/ 0 h 87"/>
                <a:gd name="T52" fmla="*/ 30 w 59"/>
                <a:gd name="T53" fmla="*/ 1 h 87"/>
                <a:gd name="T54" fmla="*/ 32 w 59"/>
                <a:gd name="T55" fmla="*/ 1 h 87"/>
                <a:gd name="T56" fmla="*/ 58 w 59"/>
                <a:gd name="T57" fmla="*/ 84 h 87"/>
                <a:gd name="T58" fmla="*/ 58 w 59"/>
                <a:gd name="T59" fmla="*/ 86 h 87"/>
                <a:gd name="T60" fmla="*/ 56 w 59"/>
                <a:gd name="T61" fmla="*/ 86 h 87"/>
                <a:gd name="T62" fmla="*/ 56 w 59"/>
                <a:gd name="T63" fmla="*/ 84 h 87"/>
                <a:gd name="T64" fmla="*/ 54 w 59"/>
                <a:gd name="T65" fmla="*/ 84 h 87"/>
                <a:gd name="T66" fmla="*/ 53 w 59"/>
                <a:gd name="T67" fmla="*/ 84 h 87"/>
                <a:gd name="T68" fmla="*/ 53 w 59"/>
                <a:gd name="T69" fmla="*/ 82 h 87"/>
                <a:gd name="T70" fmla="*/ 51 w 59"/>
                <a:gd name="T71" fmla="*/ 82 h 87"/>
                <a:gd name="T72" fmla="*/ 49 w 59"/>
                <a:gd name="T73" fmla="*/ 82 h 87"/>
                <a:gd name="T74" fmla="*/ 47 w 59"/>
                <a:gd name="T75" fmla="*/ 80 h 87"/>
                <a:gd name="T76" fmla="*/ 45 w 59"/>
                <a:gd name="T77" fmla="*/ 80 h 87"/>
                <a:gd name="T78" fmla="*/ 44 w 59"/>
                <a:gd name="T79" fmla="*/ 79 h 87"/>
                <a:gd name="T80" fmla="*/ 42 w 59"/>
                <a:gd name="T81" fmla="*/ 79 h 87"/>
                <a:gd name="T82" fmla="*/ 40 w 59"/>
                <a:gd name="T83" fmla="*/ 79 h 87"/>
                <a:gd name="T84" fmla="*/ 39 w 59"/>
                <a:gd name="T85" fmla="*/ 77 h 87"/>
                <a:gd name="T86" fmla="*/ 37 w 59"/>
                <a:gd name="T87" fmla="*/ 77 h 87"/>
                <a:gd name="T88" fmla="*/ 35 w 59"/>
                <a:gd name="T89" fmla="*/ 75 h 87"/>
                <a:gd name="T90" fmla="*/ 34 w 59"/>
                <a:gd name="T91" fmla="*/ 75 h 87"/>
                <a:gd name="T92" fmla="*/ 32 w 59"/>
                <a:gd name="T93" fmla="*/ 75 h 87"/>
                <a:gd name="T94" fmla="*/ 30 w 59"/>
                <a:gd name="T95" fmla="*/ 73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87"/>
                <a:gd name="T146" fmla="*/ 59 w 59"/>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87">
                  <a:moveTo>
                    <a:pt x="30" y="73"/>
                  </a:moveTo>
                  <a:lnTo>
                    <a:pt x="28" y="73"/>
                  </a:lnTo>
                  <a:lnTo>
                    <a:pt x="28" y="75"/>
                  </a:lnTo>
                  <a:lnTo>
                    <a:pt x="26" y="75"/>
                  </a:lnTo>
                  <a:lnTo>
                    <a:pt x="24" y="75"/>
                  </a:lnTo>
                  <a:lnTo>
                    <a:pt x="23" y="77"/>
                  </a:lnTo>
                  <a:lnTo>
                    <a:pt x="21" y="77"/>
                  </a:lnTo>
                  <a:lnTo>
                    <a:pt x="19" y="77"/>
                  </a:lnTo>
                  <a:lnTo>
                    <a:pt x="19" y="79"/>
                  </a:lnTo>
                  <a:lnTo>
                    <a:pt x="18" y="79"/>
                  </a:lnTo>
                  <a:lnTo>
                    <a:pt x="16" y="79"/>
                  </a:lnTo>
                  <a:lnTo>
                    <a:pt x="15" y="79"/>
                  </a:lnTo>
                  <a:lnTo>
                    <a:pt x="15" y="80"/>
                  </a:lnTo>
                  <a:lnTo>
                    <a:pt x="13" y="80"/>
                  </a:lnTo>
                  <a:lnTo>
                    <a:pt x="11" y="82"/>
                  </a:lnTo>
                  <a:lnTo>
                    <a:pt x="9" y="82"/>
                  </a:lnTo>
                  <a:lnTo>
                    <a:pt x="7" y="82"/>
                  </a:lnTo>
                  <a:lnTo>
                    <a:pt x="5" y="84"/>
                  </a:lnTo>
                  <a:lnTo>
                    <a:pt x="4" y="84"/>
                  </a:lnTo>
                  <a:lnTo>
                    <a:pt x="2" y="84"/>
                  </a:lnTo>
                  <a:lnTo>
                    <a:pt x="2" y="86"/>
                  </a:lnTo>
                  <a:lnTo>
                    <a:pt x="0" y="86"/>
                  </a:lnTo>
                  <a:lnTo>
                    <a:pt x="0" y="84"/>
                  </a:lnTo>
                  <a:lnTo>
                    <a:pt x="28" y="1"/>
                  </a:lnTo>
                  <a:lnTo>
                    <a:pt x="28" y="0"/>
                  </a:lnTo>
                  <a:lnTo>
                    <a:pt x="30" y="0"/>
                  </a:lnTo>
                  <a:lnTo>
                    <a:pt x="30" y="1"/>
                  </a:lnTo>
                  <a:lnTo>
                    <a:pt x="32" y="1"/>
                  </a:lnTo>
                  <a:lnTo>
                    <a:pt x="58" y="84"/>
                  </a:lnTo>
                  <a:lnTo>
                    <a:pt x="58" y="86"/>
                  </a:lnTo>
                  <a:lnTo>
                    <a:pt x="56" y="86"/>
                  </a:lnTo>
                  <a:lnTo>
                    <a:pt x="56" y="84"/>
                  </a:lnTo>
                  <a:lnTo>
                    <a:pt x="54" y="84"/>
                  </a:lnTo>
                  <a:lnTo>
                    <a:pt x="53" y="84"/>
                  </a:lnTo>
                  <a:lnTo>
                    <a:pt x="53" y="82"/>
                  </a:lnTo>
                  <a:lnTo>
                    <a:pt x="51" y="82"/>
                  </a:lnTo>
                  <a:lnTo>
                    <a:pt x="49" y="82"/>
                  </a:lnTo>
                  <a:lnTo>
                    <a:pt x="47" y="80"/>
                  </a:lnTo>
                  <a:lnTo>
                    <a:pt x="45" y="80"/>
                  </a:lnTo>
                  <a:lnTo>
                    <a:pt x="44" y="79"/>
                  </a:lnTo>
                  <a:lnTo>
                    <a:pt x="42" y="79"/>
                  </a:lnTo>
                  <a:lnTo>
                    <a:pt x="40" y="79"/>
                  </a:lnTo>
                  <a:lnTo>
                    <a:pt x="39" y="77"/>
                  </a:lnTo>
                  <a:lnTo>
                    <a:pt x="37" y="77"/>
                  </a:lnTo>
                  <a:lnTo>
                    <a:pt x="35" y="75"/>
                  </a:lnTo>
                  <a:lnTo>
                    <a:pt x="34" y="75"/>
                  </a:lnTo>
                  <a:lnTo>
                    <a:pt x="32" y="75"/>
                  </a:lnTo>
                  <a:lnTo>
                    <a:pt x="30" y="7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738" name="Line 67"/>
            <p:cNvSpPr>
              <a:spLocks noChangeShapeType="1"/>
            </p:cNvSpPr>
            <p:nvPr/>
          </p:nvSpPr>
          <p:spPr bwMode="auto">
            <a:xfrm>
              <a:off x="261" y="1867"/>
              <a:ext cx="0" cy="163"/>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739" name="Freeform 68"/>
            <p:cNvSpPr>
              <a:spLocks/>
            </p:cNvSpPr>
            <p:nvPr/>
          </p:nvSpPr>
          <p:spPr bwMode="auto">
            <a:xfrm>
              <a:off x="845" y="2037"/>
              <a:ext cx="296" cy="106"/>
            </a:xfrm>
            <a:custGeom>
              <a:avLst/>
              <a:gdLst>
                <a:gd name="T0" fmla="*/ 6 w 479"/>
                <a:gd name="T1" fmla="*/ 23 h 182"/>
                <a:gd name="T2" fmla="*/ 14 w 479"/>
                <a:gd name="T3" fmla="*/ 6 h 182"/>
                <a:gd name="T4" fmla="*/ 24 w 479"/>
                <a:gd name="T5" fmla="*/ 91 h 182"/>
                <a:gd name="T6" fmla="*/ 31 w 479"/>
                <a:gd name="T7" fmla="*/ 175 h 182"/>
                <a:gd name="T8" fmla="*/ 39 w 479"/>
                <a:gd name="T9" fmla="*/ 158 h 182"/>
                <a:gd name="T10" fmla="*/ 48 w 479"/>
                <a:gd name="T11" fmla="*/ 52 h 182"/>
                <a:gd name="T12" fmla="*/ 58 w 479"/>
                <a:gd name="T13" fmla="*/ 0 h 182"/>
                <a:gd name="T14" fmla="*/ 66 w 479"/>
                <a:gd name="T15" fmla="*/ 52 h 182"/>
                <a:gd name="T16" fmla="*/ 75 w 479"/>
                <a:gd name="T17" fmla="*/ 158 h 182"/>
                <a:gd name="T18" fmla="*/ 83 w 479"/>
                <a:gd name="T19" fmla="*/ 175 h 182"/>
                <a:gd name="T20" fmla="*/ 91 w 479"/>
                <a:gd name="T21" fmla="*/ 91 h 182"/>
                <a:gd name="T22" fmla="*/ 100 w 479"/>
                <a:gd name="T23" fmla="*/ 6 h 182"/>
                <a:gd name="T24" fmla="*/ 108 w 479"/>
                <a:gd name="T25" fmla="*/ 23 h 182"/>
                <a:gd name="T26" fmla="*/ 118 w 479"/>
                <a:gd name="T27" fmla="*/ 129 h 182"/>
                <a:gd name="T28" fmla="*/ 125 w 479"/>
                <a:gd name="T29" fmla="*/ 181 h 182"/>
                <a:gd name="T30" fmla="*/ 133 w 479"/>
                <a:gd name="T31" fmla="*/ 129 h 182"/>
                <a:gd name="T32" fmla="*/ 142 w 479"/>
                <a:gd name="T33" fmla="*/ 23 h 182"/>
                <a:gd name="T34" fmla="*/ 150 w 479"/>
                <a:gd name="T35" fmla="*/ 6 h 182"/>
                <a:gd name="T36" fmla="*/ 160 w 479"/>
                <a:gd name="T37" fmla="*/ 91 h 182"/>
                <a:gd name="T38" fmla="*/ 167 w 479"/>
                <a:gd name="T39" fmla="*/ 175 h 182"/>
                <a:gd name="T40" fmla="*/ 177 w 479"/>
                <a:gd name="T41" fmla="*/ 158 h 182"/>
                <a:gd name="T42" fmla="*/ 185 w 479"/>
                <a:gd name="T43" fmla="*/ 52 h 182"/>
                <a:gd name="T44" fmla="*/ 194 w 479"/>
                <a:gd name="T45" fmla="*/ 0 h 182"/>
                <a:gd name="T46" fmla="*/ 202 w 479"/>
                <a:gd name="T47" fmla="*/ 52 h 182"/>
                <a:gd name="T48" fmla="*/ 212 w 479"/>
                <a:gd name="T49" fmla="*/ 158 h 182"/>
                <a:gd name="T50" fmla="*/ 219 w 479"/>
                <a:gd name="T51" fmla="*/ 175 h 182"/>
                <a:gd name="T52" fmla="*/ 229 w 479"/>
                <a:gd name="T53" fmla="*/ 91 h 182"/>
                <a:gd name="T54" fmla="*/ 237 w 479"/>
                <a:gd name="T55" fmla="*/ 6 h 182"/>
                <a:gd name="T56" fmla="*/ 244 w 479"/>
                <a:gd name="T57" fmla="*/ 23 h 182"/>
                <a:gd name="T58" fmla="*/ 254 w 479"/>
                <a:gd name="T59" fmla="*/ 129 h 182"/>
                <a:gd name="T60" fmla="*/ 261 w 479"/>
                <a:gd name="T61" fmla="*/ 181 h 182"/>
                <a:gd name="T62" fmla="*/ 271 w 479"/>
                <a:gd name="T63" fmla="*/ 129 h 182"/>
                <a:gd name="T64" fmla="*/ 279 w 479"/>
                <a:gd name="T65" fmla="*/ 23 h 182"/>
                <a:gd name="T66" fmla="*/ 288 w 479"/>
                <a:gd name="T67" fmla="*/ 6 h 182"/>
                <a:gd name="T68" fmla="*/ 296 w 479"/>
                <a:gd name="T69" fmla="*/ 91 h 182"/>
                <a:gd name="T70" fmla="*/ 306 w 479"/>
                <a:gd name="T71" fmla="*/ 175 h 182"/>
                <a:gd name="T72" fmla="*/ 313 w 479"/>
                <a:gd name="T73" fmla="*/ 158 h 182"/>
                <a:gd name="T74" fmla="*/ 323 w 479"/>
                <a:gd name="T75" fmla="*/ 52 h 182"/>
                <a:gd name="T76" fmla="*/ 331 w 479"/>
                <a:gd name="T77" fmla="*/ 0 h 182"/>
                <a:gd name="T78" fmla="*/ 338 w 479"/>
                <a:gd name="T79" fmla="*/ 52 h 182"/>
                <a:gd name="T80" fmla="*/ 348 w 479"/>
                <a:gd name="T81" fmla="*/ 158 h 182"/>
                <a:gd name="T82" fmla="*/ 355 w 479"/>
                <a:gd name="T83" fmla="*/ 175 h 182"/>
                <a:gd name="T84" fmla="*/ 365 w 479"/>
                <a:gd name="T85" fmla="*/ 91 h 182"/>
                <a:gd name="T86" fmla="*/ 373 w 479"/>
                <a:gd name="T87" fmla="*/ 6 h 182"/>
                <a:gd name="T88" fmla="*/ 382 w 479"/>
                <a:gd name="T89" fmla="*/ 23 h 182"/>
                <a:gd name="T90" fmla="*/ 390 w 479"/>
                <a:gd name="T91" fmla="*/ 129 h 182"/>
                <a:gd name="T92" fmla="*/ 400 w 479"/>
                <a:gd name="T93" fmla="*/ 181 h 182"/>
                <a:gd name="T94" fmla="*/ 407 w 479"/>
                <a:gd name="T95" fmla="*/ 129 h 182"/>
                <a:gd name="T96" fmla="*/ 417 w 479"/>
                <a:gd name="T97" fmla="*/ 23 h 182"/>
                <a:gd name="T98" fmla="*/ 425 w 479"/>
                <a:gd name="T99" fmla="*/ 6 h 182"/>
                <a:gd name="T100" fmla="*/ 432 w 479"/>
                <a:gd name="T101" fmla="*/ 91 h 182"/>
                <a:gd name="T102" fmla="*/ 442 w 479"/>
                <a:gd name="T103" fmla="*/ 175 h 182"/>
                <a:gd name="T104" fmla="*/ 449 w 479"/>
                <a:gd name="T105" fmla="*/ 158 h 182"/>
                <a:gd name="T106" fmla="*/ 459 w 479"/>
                <a:gd name="T107" fmla="*/ 52 h 182"/>
                <a:gd name="T108" fmla="*/ 467 w 479"/>
                <a:gd name="T109" fmla="*/ 0 h 182"/>
                <a:gd name="T110" fmla="*/ 474 w 479"/>
                <a:gd name="T111" fmla="*/ 52 h 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182"/>
                <a:gd name="T170" fmla="*/ 479 w 479"/>
                <a:gd name="T171" fmla="*/ 182 h 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182">
                  <a:moveTo>
                    <a:pt x="0" y="91"/>
                  </a:moveTo>
                  <a:lnTo>
                    <a:pt x="2" y="52"/>
                  </a:lnTo>
                  <a:lnTo>
                    <a:pt x="6" y="23"/>
                  </a:lnTo>
                  <a:lnTo>
                    <a:pt x="8" y="6"/>
                  </a:lnTo>
                  <a:lnTo>
                    <a:pt x="12" y="0"/>
                  </a:lnTo>
                  <a:lnTo>
                    <a:pt x="14" y="6"/>
                  </a:lnTo>
                  <a:lnTo>
                    <a:pt x="16" y="23"/>
                  </a:lnTo>
                  <a:lnTo>
                    <a:pt x="20" y="52"/>
                  </a:lnTo>
                  <a:lnTo>
                    <a:pt x="24" y="91"/>
                  </a:lnTo>
                  <a:lnTo>
                    <a:pt x="25" y="129"/>
                  </a:lnTo>
                  <a:lnTo>
                    <a:pt x="29" y="158"/>
                  </a:lnTo>
                  <a:lnTo>
                    <a:pt x="31" y="175"/>
                  </a:lnTo>
                  <a:lnTo>
                    <a:pt x="35" y="181"/>
                  </a:lnTo>
                  <a:lnTo>
                    <a:pt x="37" y="175"/>
                  </a:lnTo>
                  <a:lnTo>
                    <a:pt x="39" y="158"/>
                  </a:lnTo>
                  <a:lnTo>
                    <a:pt x="43" y="129"/>
                  </a:lnTo>
                  <a:lnTo>
                    <a:pt x="47" y="91"/>
                  </a:lnTo>
                  <a:lnTo>
                    <a:pt x="48" y="52"/>
                  </a:lnTo>
                  <a:lnTo>
                    <a:pt x="52" y="23"/>
                  </a:lnTo>
                  <a:lnTo>
                    <a:pt x="54" y="6"/>
                  </a:lnTo>
                  <a:lnTo>
                    <a:pt x="58" y="0"/>
                  </a:lnTo>
                  <a:lnTo>
                    <a:pt x="60" y="6"/>
                  </a:lnTo>
                  <a:lnTo>
                    <a:pt x="62" y="23"/>
                  </a:lnTo>
                  <a:lnTo>
                    <a:pt x="66" y="52"/>
                  </a:lnTo>
                  <a:lnTo>
                    <a:pt x="68" y="91"/>
                  </a:lnTo>
                  <a:lnTo>
                    <a:pt x="71" y="129"/>
                  </a:lnTo>
                  <a:lnTo>
                    <a:pt x="75" y="158"/>
                  </a:lnTo>
                  <a:lnTo>
                    <a:pt x="77" y="175"/>
                  </a:lnTo>
                  <a:lnTo>
                    <a:pt x="79" y="181"/>
                  </a:lnTo>
                  <a:lnTo>
                    <a:pt x="83" y="175"/>
                  </a:lnTo>
                  <a:lnTo>
                    <a:pt x="85" y="158"/>
                  </a:lnTo>
                  <a:lnTo>
                    <a:pt x="89" y="129"/>
                  </a:lnTo>
                  <a:lnTo>
                    <a:pt x="91" y="91"/>
                  </a:lnTo>
                  <a:lnTo>
                    <a:pt x="95" y="52"/>
                  </a:lnTo>
                  <a:lnTo>
                    <a:pt x="96" y="23"/>
                  </a:lnTo>
                  <a:lnTo>
                    <a:pt x="100" y="6"/>
                  </a:lnTo>
                  <a:lnTo>
                    <a:pt x="102" y="0"/>
                  </a:lnTo>
                  <a:lnTo>
                    <a:pt x="106" y="6"/>
                  </a:lnTo>
                  <a:lnTo>
                    <a:pt x="108" y="23"/>
                  </a:lnTo>
                  <a:lnTo>
                    <a:pt x="110" y="52"/>
                  </a:lnTo>
                  <a:lnTo>
                    <a:pt x="114" y="91"/>
                  </a:lnTo>
                  <a:lnTo>
                    <a:pt x="118" y="129"/>
                  </a:lnTo>
                  <a:lnTo>
                    <a:pt x="119" y="158"/>
                  </a:lnTo>
                  <a:lnTo>
                    <a:pt x="123" y="175"/>
                  </a:lnTo>
                  <a:lnTo>
                    <a:pt x="125" y="181"/>
                  </a:lnTo>
                  <a:lnTo>
                    <a:pt x="127" y="175"/>
                  </a:lnTo>
                  <a:lnTo>
                    <a:pt x="131" y="158"/>
                  </a:lnTo>
                  <a:lnTo>
                    <a:pt x="133" y="129"/>
                  </a:lnTo>
                  <a:lnTo>
                    <a:pt x="137" y="91"/>
                  </a:lnTo>
                  <a:lnTo>
                    <a:pt x="141" y="52"/>
                  </a:lnTo>
                  <a:lnTo>
                    <a:pt x="142" y="23"/>
                  </a:lnTo>
                  <a:lnTo>
                    <a:pt x="146" y="6"/>
                  </a:lnTo>
                  <a:lnTo>
                    <a:pt x="148" y="0"/>
                  </a:lnTo>
                  <a:lnTo>
                    <a:pt x="150" y="6"/>
                  </a:lnTo>
                  <a:lnTo>
                    <a:pt x="154" y="23"/>
                  </a:lnTo>
                  <a:lnTo>
                    <a:pt x="156" y="52"/>
                  </a:lnTo>
                  <a:lnTo>
                    <a:pt x="160" y="91"/>
                  </a:lnTo>
                  <a:lnTo>
                    <a:pt x="162" y="129"/>
                  </a:lnTo>
                  <a:lnTo>
                    <a:pt x="166" y="158"/>
                  </a:lnTo>
                  <a:lnTo>
                    <a:pt x="167" y="175"/>
                  </a:lnTo>
                  <a:lnTo>
                    <a:pt x="171" y="181"/>
                  </a:lnTo>
                  <a:lnTo>
                    <a:pt x="173" y="175"/>
                  </a:lnTo>
                  <a:lnTo>
                    <a:pt x="177" y="158"/>
                  </a:lnTo>
                  <a:lnTo>
                    <a:pt x="179" y="129"/>
                  </a:lnTo>
                  <a:lnTo>
                    <a:pt x="183" y="91"/>
                  </a:lnTo>
                  <a:lnTo>
                    <a:pt x="185" y="52"/>
                  </a:lnTo>
                  <a:lnTo>
                    <a:pt x="189" y="23"/>
                  </a:lnTo>
                  <a:lnTo>
                    <a:pt x="190" y="6"/>
                  </a:lnTo>
                  <a:lnTo>
                    <a:pt x="194" y="0"/>
                  </a:lnTo>
                  <a:lnTo>
                    <a:pt x="196" y="6"/>
                  </a:lnTo>
                  <a:lnTo>
                    <a:pt x="200" y="23"/>
                  </a:lnTo>
                  <a:lnTo>
                    <a:pt x="202" y="52"/>
                  </a:lnTo>
                  <a:lnTo>
                    <a:pt x="206" y="91"/>
                  </a:lnTo>
                  <a:lnTo>
                    <a:pt x="208" y="129"/>
                  </a:lnTo>
                  <a:lnTo>
                    <a:pt x="212" y="158"/>
                  </a:lnTo>
                  <a:lnTo>
                    <a:pt x="213" y="175"/>
                  </a:lnTo>
                  <a:lnTo>
                    <a:pt x="217" y="181"/>
                  </a:lnTo>
                  <a:lnTo>
                    <a:pt x="219" y="175"/>
                  </a:lnTo>
                  <a:lnTo>
                    <a:pt x="221" y="158"/>
                  </a:lnTo>
                  <a:lnTo>
                    <a:pt x="225" y="129"/>
                  </a:lnTo>
                  <a:lnTo>
                    <a:pt x="229" y="91"/>
                  </a:lnTo>
                  <a:lnTo>
                    <a:pt x="231" y="52"/>
                  </a:lnTo>
                  <a:lnTo>
                    <a:pt x="235" y="23"/>
                  </a:lnTo>
                  <a:lnTo>
                    <a:pt x="237" y="6"/>
                  </a:lnTo>
                  <a:lnTo>
                    <a:pt x="240" y="0"/>
                  </a:lnTo>
                  <a:lnTo>
                    <a:pt x="242" y="6"/>
                  </a:lnTo>
                  <a:lnTo>
                    <a:pt x="244" y="23"/>
                  </a:lnTo>
                  <a:lnTo>
                    <a:pt x="248" y="52"/>
                  </a:lnTo>
                  <a:lnTo>
                    <a:pt x="252" y="91"/>
                  </a:lnTo>
                  <a:lnTo>
                    <a:pt x="254" y="129"/>
                  </a:lnTo>
                  <a:lnTo>
                    <a:pt x="258" y="158"/>
                  </a:lnTo>
                  <a:lnTo>
                    <a:pt x="260" y="175"/>
                  </a:lnTo>
                  <a:lnTo>
                    <a:pt x="261" y="181"/>
                  </a:lnTo>
                  <a:lnTo>
                    <a:pt x="265" y="175"/>
                  </a:lnTo>
                  <a:lnTo>
                    <a:pt x="267" y="158"/>
                  </a:lnTo>
                  <a:lnTo>
                    <a:pt x="271" y="129"/>
                  </a:lnTo>
                  <a:lnTo>
                    <a:pt x="273" y="91"/>
                  </a:lnTo>
                  <a:lnTo>
                    <a:pt x="277" y="52"/>
                  </a:lnTo>
                  <a:lnTo>
                    <a:pt x="279" y="23"/>
                  </a:lnTo>
                  <a:lnTo>
                    <a:pt x="283" y="6"/>
                  </a:lnTo>
                  <a:lnTo>
                    <a:pt x="284" y="0"/>
                  </a:lnTo>
                  <a:lnTo>
                    <a:pt x="288" y="6"/>
                  </a:lnTo>
                  <a:lnTo>
                    <a:pt x="290" y="23"/>
                  </a:lnTo>
                  <a:lnTo>
                    <a:pt x="294" y="52"/>
                  </a:lnTo>
                  <a:lnTo>
                    <a:pt x="296" y="91"/>
                  </a:lnTo>
                  <a:lnTo>
                    <a:pt x="300" y="129"/>
                  </a:lnTo>
                  <a:lnTo>
                    <a:pt x="302" y="158"/>
                  </a:lnTo>
                  <a:lnTo>
                    <a:pt x="306" y="175"/>
                  </a:lnTo>
                  <a:lnTo>
                    <a:pt x="308" y="181"/>
                  </a:lnTo>
                  <a:lnTo>
                    <a:pt x="311" y="175"/>
                  </a:lnTo>
                  <a:lnTo>
                    <a:pt x="313" y="158"/>
                  </a:lnTo>
                  <a:lnTo>
                    <a:pt x="315" y="129"/>
                  </a:lnTo>
                  <a:lnTo>
                    <a:pt x="319" y="91"/>
                  </a:lnTo>
                  <a:lnTo>
                    <a:pt x="323" y="52"/>
                  </a:lnTo>
                  <a:lnTo>
                    <a:pt x="325" y="23"/>
                  </a:lnTo>
                  <a:lnTo>
                    <a:pt x="329" y="6"/>
                  </a:lnTo>
                  <a:lnTo>
                    <a:pt x="331" y="0"/>
                  </a:lnTo>
                  <a:lnTo>
                    <a:pt x="332" y="6"/>
                  </a:lnTo>
                  <a:lnTo>
                    <a:pt x="336" y="23"/>
                  </a:lnTo>
                  <a:lnTo>
                    <a:pt x="338" y="52"/>
                  </a:lnTo>
                  <a:lnTo>
                    <a:pt x="342" y="91"/>
                  </a:lnTo>
                  <a:lnTo>
                    <a:pt x="346" y="129"/>
                  </a:lnTo>
                  <a:lnTo>
                    <a:pt x="348" y="158"/>
                  </a:lnTo>
                  <a:lnTo>
                    <a:pt x="352" y="175"/>
                  </a:lnTo>
                  <a:lnTo>
                    <a:pt x="354" y="181"/>
                  </a:lnTo>
                  <a:lnTo>
                    <a:pt x="355" y="175"/>
                  </a:lnTo>
                  <a:lnTo>
                    <a:pt x="359" y="158"/>
                  </a:lnTo>
                  <a:lnTo>
                    <a:pt x="361" y="129"/>
                  </a:lnTo>
                  <a:lnTo>
                    <a:pt x="365" y="91"/>
                  </a:lnTo>
                  <a:lnTo>
                    <a:pt x="369" y="52"/>
                  </a:lnTo>
                  <a:lnTo>
                    <a:pt x="371" y="23"/>
                  </a:lnTo>
                  <a:lnTo>
                    <a:pt x="373" y="6"/>
                  </a:lnTo>
                  <a:lnTo>
                    <a:pt x="377" y="0"/>
                  </a:lnTo>
                  <a:lnTo>
                    <a:pt x="379" y="6"/>
                  </a:lnTo>
                  <a:lnTo>
                    <a:pt x="382" y="23"/>
                  </a:lnTo>
                  <a:lnTo>
                    <a:pt x="384" y="52"/>
                  </a:lnTo>
                  <a:lnTo>
                    <a:pt x="388" y="91"/>
                  </a:lnTo>
                  <a:lnTo>
                    <a:pt x="390" y="129"/>
                  </a:lnTo>
                  <a:lnTo>
                    <a:pt x="394" y="158"/>
                  </a:lnTo>
                  <a:lnTo>
                    <a:pt x="396" y="175"/>
                  </a:lnTo>
                  <a:lnTo>
                    <a:pt x="400" y="181"/>
                  </a:lnTo>
                  <a:lnTo>
                    <a:pt x="402" y="175"/>
                  </a:lnTo>
                  <a:lnTo>
                    <a:pt x="403" y="158"/>
                  </a:lnTo>
                  <a:lnTo>
                    <a:pt x="407" y="129"/>
                  </a:lnTo>
                  <a:lnTo>
                    <a:pt x="411" y="91"/>
                  </a:lnTo>
                  <a:lnTo>
                    <a:pt x="413" y="52"/>
                  </a:lnTo>
                  <a:lnTo>
                    <a:pt x="417" y="23"/>
                  </a:lnTo>
                  <a:lnTo>
                    <a:pt x="419" y="6"/>
                  </a:lnTo>
                  <a:lnTo>
                    <a:pt x="423" y="0"/>
                  </a:lnTo>
                  <a:lnTo>
                    <a:pt x="425" y="6"/>
                  </a:lnTo>
                  <a:lnTo>
                    <a:pt x="426" y="23"/>
                  </a:lnTo>
                  <a:lnTo>
                    <a:pt x="430" y="52"/>
                  </a:lnTo>
                  <a:lnTo>
                    <a:pt x="432" y="91"/>
                  </a:lnTo>
                  <a:lnTo>
                    <a:pt x="436" y="129"/>
                  </a:lnTo>
                  <a:lnTo>
                    <a:pt x="440" y="158"/>
                  </a:lnTo>
                  <a:lnTo>
                    <a:pt x="442" y="175"/>
                  </a:lnTo>
                  <a:lnTo>
                    <a:pt x="444" y="181"/>
                  </a:lnTo>
                  <a:lnTo>
                    <a:pt x="448" y="175"/>
                  </a:lnTo>
                  <a:lnTo>
                    <a:pt x="449" y="158"/>
                  </a:lnTo>
                  <a:lnTo>
                    <a:pt x="453" y="129"/>
                  </a:lnTo>
                  <a:lnTo>
                    <a:pt x="455" y="91"/>
                  </a:lnTo>
                  <a:lnTo>
                    <a:pt x="459" y="52"/>
                  </a:lnTo>
                  <a:lnTo>
                    <a:pt x="463" y="23"/>
                  </a:lnTo>
                  <a:lnTo>
                    <a:pt x="465" y="6"/>
                  </a:lnTo>
                  <a:lnTo>
                    <a:pt x="467" y="0"/>
                  </a:lnTo>
                  <a:lnTo>
                    <a:pt x="471" y="6"/>
                  </a:lnTo>
                  <a:lnTo>
                    <a:pt x="473" y="23"/>
                  </a:lnTo>
                  <a:lnTo>
                    <a:pt x="474" y="52"/>
                  </a:lnTo>
                  <a:lnTo>
                    <a:pt x="478" y="91"/>
                  </a:lnTo>
                </a:path>
              </a:pathLst>
            </a:custGeom>
            <a:noFill/>
            <a:ln w="12700" cap="rnd">
              <a:solidFill>
                <a:srgbClr val="FF000D"/>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740" name="Rectangle 70"/>
            <p:cNvSpPr>
              <a:spLocks noChangeArrowheads="1"/>
            </p:cNvSpPr>
            <p:nvPr/>
          </p:nvSpPr>
          <p:spPr bwMode="auto">
            <a:xfrm>
              <a:off x="104" y="1163"/>
              <a:ext cx="13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2100" b="0">
                  <a:latin typeface="Arial" pitchFamily="34" charset="0"/>
                  <a:ea typeface="굴림" pitchFamily="50" charset="-127"/>
                </a:rPr>
                <a:t>F</a:t>
              </a:r>
            </a:p>
          </p:txBody>
        </p:sp>
        <p:sp>
          <p:nvSpPr>
            <p:cNvPr id="20741" name="Rectangle 71"/>
            <p:cNvSpPr>
              <a:spLocks noChangeArrowheads="1"/>
            </p:cNvSpPr>
            <p:nvPr/>
          </p:nvSpPr>
          <p:spPr bwMode="auto">
            <a:xfrm>
              <a:off x="104" y="1869"/>
              <a:ext cx="13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2100" b="0">
                  <a:latin typeface="Arial" pitchFamily="34" charset="0"/>
                  <a:ea typeface="굴림" pitchFamily="50" charset="-127"/>
                </a:rPr>
                <a:t>F</a:t>
              </a:r>
            </a:p>
          </p:txBody>
        </p:sp>
        <p:sp>
          <p:nvSpPr>
            <p:cNvPr id="20742" name="Line 72"/>
            <p:cNvSpPr>
              <a:spLocks noChangeShapeType="1"/>
            </p:cNvSpPr>
            <p:nvPr/>
          </p:nvSpPr>
          <p:spPr bwMode="auto">
            <a:xfrm>
              <a:off x="258" y="1153"/>
              <a:ext cx="0" cy="163"/>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0486" name="Rectangle 73"/>
          <p:cNvSpPr>
            <a:spLocks noChangeArrowheads="1"/>
          </p:cNvSpPr>
          <p:nvPr/>
        </p:nvSpPr>
        <p:spPr bwMode="auto">
          <a:xfrm>
            <a:off x="3057525" y="5897563"/>
            <a:ext cx="12763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algn="l" defTabSz="1336675"/>
            <a:r>
              <a:rPr kumimoji="0" lang="en-US" altLang="ko-KR" sz="1600" b="0">
                <a:latin typeface="Arial" pitchFamily="34" charset="0"/>
                <a:ea typeface="굴림" pitchFamily="50" charset="-127"/>
              </a:rPr>
              <a:t>V </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mV</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 </a:t>
            </a:r>
            <a:r>
              <a:rPr kumimoji="0" lang="en-US" altLang="ko-KR" sz="1600" b="0">
                <a:latin typeface="Symbol" pitchFamily="18" charset="2"/>
                <a:ea typeface="굴림" pitchFamily="50" charset="-127"/>
              </a:rPr>
              <a:t> </a:t>
            </a:r>
            <a:r>
              <a:rPr kumimoji="0" lang="en-US" altLang="ko-KR" sz="1600" b="0">
                <a:latin typeface="Arial" pitchFamily="34" charset="0"/>
                <a:ea typeface="굴림" pitchFamily="50" charset="-127"/>
              </a:rPr>
              <a:t>F</a:t>
            </a:r>
            <a:endParaRPr kumimoji="0" lang="en-US" altLang="ko-KR" sz="1600" b="0">
              <a:latin typeface="Symbol" pitchFamily="18" charset="2"/>
              <a:ea typeface="굴림" pitchFamily="50" charset="-127"/>
            </a:endParaRPr>
          </a:p>
          <a:p>
            <a:pPr algn="l" defTabSz="1336675"/>
            <a:r>
              <a:rPr kumimoji="0" lang="en-US" altLang="ko-KR" sz="1600" b="0">
                <a:latin typeface="Arial" pitchFamily="34" charset="0"/>
                <a:ea typeface="굴림" pitchFamily="50" charset="-127"/>
              </a:rPr>
              <a:t>Q </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pC</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 </a:t>
            </a:r>
            <a:r>
              <a:rPr kumimoji="0" lang="en-US" altLang="ko-KR" sz="1600" b="0">
                <a:latin typeface="Symbol" pitchFamily="18" charset="2"/>
                <a:ea typeface="굴림" pitchFamily="50" charset="-127"/>
              </a:rPr>
              <a:t> </a:t>
            </a:r>
            <a:r>
              <a:rPr kumimoji="0" lang="en-US" altLang="ko-KR" sz="1600" b="0">
                <a:latin typeface="Arial" pitchFamily="34" charset="0"/>
                <a:ea typeface="굴림" pitchFamily="50" charset="-127"/>
              </a:rPr>
              <a:t>F</a:t>
            </a:r>
            <a:endParaRPr kumimoji="0" lang="en-US" altLang="ko-KR" sz="1600" b="0">
              <a:latin typeface="Symbol" pitchFamily="18" charset="2"/>
              <a:ea typeface="굴림" pitchFamily="50" charset="-127"/>
            </a:endParaRPr>
          </a:p>
        </p:txBody>
      </p:sp>
      <p:grpSp>
        <p:nvGrpSpPr>
          <p:cNvPr id="20487" name="Group 74"/>
          <p:cNvGrpSpPr>
            <a:grpSpLocks/>
          </p:cNvGrpSpPr>
          <p:nvPr/>
        </p:nvGrpSpPr>
        <p:grpSpPr bwMode="auto">
          <a:xfrm>
            <a:off x="5367338" y="3181350"/>
            <a:ext cx="3627437" cy="3300413"/>
            <a:chOff x="2017" y="1045"/>
            <a:chExt cx="1414" cy="1213"/>
          </a:xfrm>
        </p:grpSpPr>
        <p:sp>
          <p:nvSpPr>
            <p:cNvPr id="20633" name="Freeform 75"/>
            <p:cNvSpPr>
              <a:spLocks/>
            </p:cNvSpPr>
            <p:nvPr/>
          </p:nvSpPr>
          <p:spPr bwMode="auto">
            <a:xfrm>
              <a:off x="2017" y="1552"/>
              <a:ext cx="789" cy="699"/>
            </a:xfrm>
            <a:custGeom>
              <a:avLst/>
              <a:gdLst>
                <a:gd name="T0" fmla="*/ 128 w 1275"/>
                <a:gd name="T1" fmla="*/ 0 h 1198"/>
                <a:gd name="T2" fmla="*/ 127 w 1275"/>
                <a:gd name="T3" fmla="*/ 0 h 1198"/>
                <a:gd name="T4" fmla="*/ 125 w 1275"/>
                <a:gd name="T5" fmla="*/ 0 h 1198"/>
                <a:gd name="T6" fmla="*/ 121 w 1275"/>
                <a:gd name="T7" fmla="*/ 0 h 1198"/>
                <a:gd name="T8" fmla="*/ 113 w 1275"/>
                <a:gd name="T9" fmla="*/ 0 h 1198"/>
                <a:gd name="T10" fmla="*/ 102 w 1275"/>
                <a:gd name="T11" fmla="*/ 0 h 1198"/>
                <a:gd name="T12" fmla="*/ 86 w 1275"/>
                <a:gd name="T13" fmla="*/ 0 h 1198"/>
                <a:gd name="T14" fmla="*/ 65 w 1275"/>
                <a:gd name="T15" fmla="*/ 0 h 1198"/>
                <a:gd name="T16" fmla="*/ 50 w 1275"/>
                <a:gd name="T17" fmla="*/ 0 h 1198"/>
                <a:gd name="T18" fmla="*/ 36 w 1275"/>
                <a:gd name="T19" fmla="*/ 3 h 1198"/>
                <a:gd name="T20" fmla="*/ 25 w 1275"/>
                <a:gd name="T21" fmla="*/ 7 h 1198"/>
                <a:gd name="T22" fmla="*/ 15 w 1275"/>
                <a:gd name="T23" fmla="*/ 13 h 1198"/>
                <a:gd name="T24" fmla="*/ 8 w 1275"/>
                <a:gd name="T25" fmla="*/ 23 h 1198"/>
                <a:gd name="T26" fmla="*/ 4 w 1275"/>
                <a:gd name="T27" fmla="*/ 34 h 1198"/>
                <a:gd name="T28" fmla="*/ 0 w 1275"/>
                <a:gd name="T29" fmla="*/ 48 h 1198"/>
                <a:gd name="T30" fmla="*/ 0 w 1275"/>
                <a:gd name="T31" fmla="*/ 65 h 1198"/>
                <a:gd name="T32" fmla="*/ 0 w 1275"/>
                <a:gd name="T33" fmla="*/ 1132 h 1198"/>
                <a:gd name="T34" fmla="*/ 0 w 1275"/>
                <a:gd name="T35" fmla="*/ 1149 h 1198"/>
                <a:gd name="T36" fmla="*/ 2 w 1275"/>
                <a:gd name="T37" fmla="*/ 1164 h 1198"/>
                <a:gd name="T38" fmla="*/ 6 w 1275"/>
                <a:gd name="T39" fmla="*/ 1174 h 1198"/>
                <a:gd name="T40" fmla="*/ 11 w 1275"/>
                <a:gd name="T41" fmla="*/ 1184 h 1198"/>
                <a:gd name="T42" fmla="*/ 21 w 1275"/>
                <a:gd name="T43" fmla="*/ 1189 h 1198"/>
                <a:gd name="T44" fmla="*/ 31 w 1275"/>
                <a:gd name="T45" fmla="*/ 1193 h 1198"/>
                <a:gd name="T46" fmla="*/ 44 w 1275"/>
                <a:gd name="T47" fmla="*/ 1197 h 1198"/>
                <a:gd name="T48" fmla="*/ 61 w 1275"/>
                <a:gd name="T49" fmla="*/ 1197 h 1198"/>
                <a:gd name="T50" fmla="*/ 1274 w 1275"/>
                <a:gd name="T51" fmla="*/ 1197 h 1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5"/>
                <a:gd name="T79" fmla="*/ 0 h 1198"/>
                <a:gd name="T80" fmla="*/ 1275 w 1275"/>
                <a:gd name="T81" fmla="*/ 1198 h 11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5" h="1198">
                  <a:moveTo>
                    <a:pt x="128" y="0"/>
                  </a:moveTo>
                  <a:lnTo>
                    <a:pt x="127" y="0"/>
                  </a:lnTo>
                  <a:lnTo>
                    <a:pt x="125" y="0"/>
                  </a:lnTo>
                  <a:lnTo>
                    <a:pt x="121" y="0"/>
                  </a:lnTo>
                  <a:lnTo>
                    <a:pt x="113" y="0"/>
                  </a:lnTo>
                  <a:lnTo>
                    <a:pt x="102" y="0"/>
                  </a:lnTo>
                  <a:lnTo>
                    <a:pt x="86" y="0"/>
                  </a:lnTo>
                  <a:lnTo>
                    <a:pt x="65" y="0"/>
                  </a:lnTo>
                  <a:lnTo>
                    <a:pt x="50" y="0"/>
                  </a:lnTo>
                  <a:lnTo>
                    <a:pt x="36" y="3"/>
                  </a:lnTo>
                  <a:lnTo>
                    <a:pt x="25" y="7"/>
                  </a:lnTo>
                  <a:lnTo>
                    <a:pt x="15" y="13"/>
                  </a:lnTo>
                  <a:lnTo>
                    <a:pt x="8" y="23"/>
                  </a:lnTo>
                  <a:lnTo>
                    <a:pt x="4" y="34"/>
                  </a:lnTo>
                  <a:lnTo>
                    <a:pt x="0" y="48"/>
                  </a:lnTo>
                  <a:lnTo>
                    <a:pt x="0" y="65"/>
                  </a:lnTo>
                  <a:lnTo>
                    <a:pt x="0" y="1132"/>
                  </a:lnTo>
                  <a:lnTo>
                    <a:pt x="0" y="1149"/>
                  </a:lnTo>
                  <a:lnTo>
                    <a:pt x="2" y="1164"/>
                  </a:lnTo>
                  <a:lnTo>
                    <a:pt x="6" y="1174"/>
                  </a:lnTo>
                  <a:lnTo>
                    <a:pt x="11" y="1184"/>
                  </a:lnTo>
                  <a:lnTo>
                    <a:pt x="21" y="1189"/>
                  </a:lnTo>
                  <a:lnTo>
                    <a:pt x="31" y="1193"/>
                  </a:lnTo>
                  <a:lnTo>
                    <a:pt x="44" y="1197"/>
                  </a:lnTo>
                  <a:lnTo>
                    <a:pt x="61" y="1197"/>
                  </a:lnTo>
                  <a:lnTo>
                    <a:pt x="1274" y="119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34" name="Freeform 76"/>
            <p:cNvSpPr>
              <a:spLocks/>
            </p:cNvSpPr>
            <p:nvPr/>
          </p:nvSpPr>
          <p:spPr bwMode="auto">
            <a:xfrm>
              <a:off x="2636" y="1578"/>
              <a:ext cx="174" cy="433"/>
            </a:xfrm>
            <a:custGeom>
              <a:avLst/>
              <a:gdLst>
                <a:gd name="T0" fmla="*/ 0 w 280"/>
                <a:gd name="T1" fmla="*/ 0 h 743"/>
                <a:gd name="T2" fmla="*/ 20 w 280"/>
                <a:gd name="T3" fmla="*/ 0 h 743"/>
                <a:gd name="T4" fmla="*/ 37 w 280"/>
                <a:gd name="T5" fmla="*/ 0 h 743"/>
                <a:gd name="T6" fmla="*/ 52 w 280"/>
                <a:gd name="T7" fmla="*/ 0 h 743"/>
                <a:gd name="T8" fmla="*/ 66 w 280"/>
                <a:gd name="T9" fmla="*/ 0 h 743"/>
                <a:gd name="T10" fmla="*/ 77 w 280"/>
                <a:gd name="T11" fmla="*/ 0 h 743"/>
                <a:gd name="T12" fmla="*/ 87 w 280"/>
                <a:gd name="T13" fmla="*/ 0 h 743"/>
                <a:gd name="T14" fmla="*/ 93 w 280"/>
                <a:gd name="T15" fmla="*/ 0 h 743"/>
                <a:gd name="T16" fmla="*/ 95 w 280"/>
                <a:gd name="T17" fmla="*/ 0 h 743"/>
                <a:gd name="T18" fmla="*/ 114 w 280"/>
                <a:gd name="T19" fmla="*/ 0 h 743"/>
                <a:gd name="T20" fmla="*/ 129 w 280"/>
                <a:gd name="T21" fmla="*/ 2 h 743"/>
                <a:gd name="T22" fmla="*/ 141 w 280"/>
                <a:gd name="T23" fmla="*/ 6 h 743"/>
                <a:gd name="T24" fmla="*/ 150 w 280"/>
                <a:gd name="T25" fmla="*/ 13 h 743"/>
                <a:gd name="T26" fmla="*/ 156 w 280"/>
                <a:gd name="T27" fmla="*/ 21 h 743"/>
                <a:gd name="T28" fmla="*/ 160 w 280"/>
                <a:gd name="T29" fmla="*/ 32 h 743"/>
                <a:gd name="T30" fmla="*/ 162 w 280"/>
                <a:gd name="T31" fmla="*/ 48 h 743"/>
                <a:gd name="T32" fmla="*/ 164 w 280"/>
                <a:gd name="T33" fmla="*/ 65 h 743"/>
                <a:gd name="T34" fmla="*/ 164 w 280"/>
                <a:gd name="T35" fmla="*/ 685 h 743"/>
                <a:gd name="T36" fmla="*/ 164 w 280"/>
                <a:gd name="T37" fmla="*/ 700 h 743"/>
                <a:gd name="T38" fmla="*/ 167 w 280"/>
                <a:gd name="T39" fmla="*/ 712 h 743"/>
                <a:gd name="T40" fmla="*/ 171 w 280"/>
                <a:gd name="T41" fmla="*/ 721 h 743"/>
                <a:gd name="T42" fmla="*/ 177 w 280"/>
                <a:gd name="T43" fmla="*/ 729 h 743"/>
                <a:gd name="T44" fmla="*/ 185 w 280"/>
                <a:gd name="T45" fmla="*/ 735 h 743"/>
                <a:gd name="T46" fmla="*/ 196 w 280"/>
                <a:gd name="T47" fmla="*/ 739 h 743"/>
                <a:gd name="T48" fmla="*/ 208 w 280"/>
                <a:gd name="T49" fmla="*/ 742 h 743"/>
                <a:gd name="T50" fmla="*/ 221 w 280"/>
                <a:gd name="T51" fmla="*/ 742 h 743"/>
                <a:gd name="T52" fmla="*/ 225 w 280"/>
                <a:gd name="T53" fmla="*/ 742 h 743"/>
                <a:gd name="T54" fmla="*/ 231 w 280"/>
                <a:gd name="T55" fmla="*/ 742 h 743"/>
                <a:gd name="T56" fmla="*/ 240 w 280"/>
                <a:gd name="T57" fmla="*/ 742 h 743"/>
                <a:gd name="T58" fmla="*/ 252 w 280"/>
                <a:gd name="T59" fmla="*/ 742 h 743"/>
                <a:gd name="T60" fmla="*/ 261 w 280"/>
                <a:gd name="T61" fmla="*/ 742 h 743"/>
                <a:gd name="T62" fmla="*/ 271 w 280"/>
                <a:gd name="T63" fmla="*/ 742 h 743"/>
                <a:gd name="T64" fmla="*/ 277 w 280"/>
                <a:gd name="T65" fmla="*/ 742 h 743"/>
                <a:gd name="T66" fmla="*/ 279 w 280"/>
                <a:gd name="T67" fmla="*/ 742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743"/>
                <a:gd name="T104" fmla="*/ 280 w 280"/>
                <a:gd name="T105" fmla="*/ 743 h 7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743">
                  <a:moveTo>
                    <a:pt x="0" y="0"/>
                  </a:moveTo>
                  <a:lnTo>
                    <a:pt x="20" y="0"/>
                  </a:lnTo>
                  <a:lnTo>
                    <a:pt x="37" y="0"/>
                  </a:lnTo>
                  <a:lnTo>
                    <a:pt x="52" y="0"/>
                  </a:lnTo>
                  <a:lnTo>
                    <a:pt x="66" y="0"/>
                  </a:lnTo>
                  <a:lnTo>
                    <a:pt x="77" y="0"/>
                  </a:lnTo>
                  <a:lnTo>
                    <a:pt x="87" y="0"/>
                  </a:lnTo>
                  <a:lnTo>
                    <a:pt x="93" y="0"/>
                  </a:lnTo>
                  <a:lnTo>
                    <a:pt x="95" y="0"/>
                  </a:lnTo>
                  <a:lnTo>
                    <a:pt x="114" y="0"/>
                  </a:lnTo>
                  <a:lnTo>
                    <a:pt x="129" y="2"/>
                  </a:lnTo>
                  <a:lnTo>
                    <a:pt x="141" y="6"/>
                  </a:lnTo>
                  <a:lnTo>
                    <a:pt x="150" y="13"/>
                  </a:lnTo>
                  <a:lnTo>
                    <a:pt x="156" y="21"/>
                  </a:lnTo>
                  <a:lnTo>
                    <a:pt x="160" y="32"/>
                  </a:lnTo>
                  <a:lnTo>
                    <a:pt x="162" y="48"/>
                  </a:lnTo>
                  <a:lnTo>
                    <a:pt x="164" y="65"/>
                  </a:lnTo>
                  <a:lnTo>
                    <a:pt x="164" y="685"/>
                  </a:lnTo>
                  <a:lnTo>
                    <a:pt x="164" y="700"/>
                  </a:lnTo>
                  <a:lnTo>
                    <a:pt x="167" y="712"/>
                  </a:lnTo>
                  <a:lnTo>
                    <a:pt x="171" y="721"/>
                  </a:lnTo>
                  <a:lnTo>
                    <a:pt x="177" y="729"/>
                  </a:lnTo>
                  <a:lnTo>
                    <a:pt x="185" y="735"/>
                  </a:lnTo>
                  <a:lnTo>
                    <a:pt x="196" y="739"/>
                  </a:lnTo>
                  <a:lnTo>
                    <a:pt x="208" y="742"/>
                  </a:lnTo>
                  <a:lnTo>
                    <a:pt x="221" y="742"/>
                  </a:lnTo>
                  <a:lnTo>
                    <a:pt x="225" y="742"/>
                  </a:lnTo>
                  <a:lnTo>
                    <a:pt x="231" y="742"/>
                  </a:lnTo>
                  <a:lnTo>
                    <a:pt x="240" y="742"/>
                  </a:lnTo>
                  <a:lnTo>
                    <a:pt x="252" y="742"/>
                  </a:lnTo>
                  <a:lnTo>
                    <a:pt x="261" y="742"/>
                  </a:lnTo>
                  <a:lnTo>
                    <a:pt x="271" y="742"/>
                  </a:lnTo>
                  <a:lnTo>
                    <a:pt x="277" y="742"/>
                  </a:lnTo>
                  <a:lnTo>
                    <a:pt x="279" y="7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35" name="Freeform 77"/>
            <p:cNvSpPr>
              <a:spLocks/>
            </p:cNvSpPr>
            <p:nvPr/>
          </p:nvSpPr>
          <p:spPr bwMode="auto">
            <a:xfrm>
              <a:off x="2092" y="1195"/>
              <a:ext cx="545" cy="742"/>
            </a:xfrm>
            <a:custGeom>
              <a:avLst/>
              <a:gdLst>
                <a:gd name="T0" fmla="*/ 0 w 881"/>
                <a:gd name="T1" fmla="*/ 1228 h 1272"/>
                <a:gd name="T2" fmla="*/ 880 w 881"/>
                <a:gd name="T3" fmla="*/ 1271 h 1272"/>
                <a:gd name="T4" fmla="*/ 880 w 881"/>
                <a:gd name="T5" fmla="*/ 43 h 1272"/>
                <a:gd name="T6" fmla="*/ 0 w 881"/>
                <a:gd name="T7" fmla="*/ 0 h 1272"/>
                <a:gd name="T8" fmla="*/ 0 w 881"/>
                <a:gd name="T9" fmla="*/ 1228 h 1272"/>
                <a:gd name="T10" fmla="*/ 0 60000 65536"/>
                <a:gd name="T11" fmla="*/ 0 60000 65536"/>
                <a:gd name="T12" fmla="*/ 0 60000 65536"/>
                <a:gd name="T13" fmla="*/ 0 60000 65536"/>
                <a:gd name="T14" fmla="*/ 0 60000 65536"/>
                <a:gd name="T15" fmla="*/ 0 w 881"/>
                <a:gd name="T16" fmla="*/ 0 h 1272"/>
                <a:gd name="T17" fmla="*/ 881 w 881"/>
                <a:gd name="T18" fmla="*/ 1272 h 1272"/>
              </a:gdLst>
              <a:ahLst/>
              <a:cxnLst>
                <a:cxn ang="T10">
                  <a:pos x="T0" y="T1"/>
                </a:cxn>
                <a:cxn ang="T11">
                  <a:pos x="T2" y="T3"/>
                </a:cxn>
                <a:cxn ang="T12">
                  <a:pos x="T4" y="T5"/>
                </a:cxn>
                <a:cxn ang="T13">
                  <a:pos x="T6" y="T7"/>
                </a:cxn>
                <a:cxn ang="T14">
                  <a:pos x="T8" y="T9"/>
                </a:cxn>
              </a:cxnLst>
              <a:rect l="T15" t="T16" r="T17" b="T18"/>
              <a:pathLst>
                <a:path w="881" h="1272">
                  <a:moveTo>
                    <a:pt x="0" y="1228"/>
                  </a:moveTo>
                  <a:lnTo>
                    <a:pt x="880" y="1271"/>
                  </a:lnTo>
                  <a:lnTo>
                    <a:pt x="880" y="43"/>
                  </a:lnTo>
                  <a:lnTo>
                    <a:pt x="0" y="0"/>
                  </a:lnTo>
                  <a:lnTo>
                    <a:pt x="0" y="1228"/>
                  </a:lnTo>
                </a:path>
              </a:pathLst>
            </a:custGeom>
            <a:solidFill>
              <a:srgbClr val="CCE3FF"/>
            </a:solidFill>
            <a:ln w="12700" cap="rnd">
              <a:solidFill>
                <a:schemeClr val="tx1"/>
              </a:solidFill>
              <a:round/>
              <a:headEnd/>
              <a:tailEnd/>
            </a:ln>
          </p:spPr>
          <p:txBody>
            <a:bodyPr/>
            <a:lstStyle/>
            <a:p>
              <a:endParaRPr lang="ko-KR" altLang="en-US"/>
            </a:p>
          </p:txBody>
        </p:sp>
        <p:sp>
          <p:nvSpPr>
            <p:cNvPr id="20636" name="Freeform 78"/>
            <p:cNvSpPr>
              <a:spLocks/>
            </p:cNvSpPr>
            <p:nvPr/>
          </p:nvSpPr>
          <p:spPr bwMode="auto">
            <a:xfrm>
              <a:off x="2587" y="1218"/>
              <a:ext cx="50" cy="719"/>
            </a:xfrm>
            <a:custGeom>
              <a:avLst/>
              <a:gdLst>
                <a:gd name="T0" fmla="*/ 80 w 81"/>
                <a:gd name="T1" fmla="*/ 1232 h 1233"/>
                <a:gd name="T2" fmla="*/ 0 w 81"/>
                <a:gd name="T3" fmla="*/ 1228 h 1233"/>
                <a:gd name="T4" fmla="*/ 0 w 81"/>
                <a:gd name="T5" fmla="*/ 0 h 1233"/>
                <a:gd name="T6" fmla="*/ 80 w 81"/>
                <a:gd name="T7" fmla="*/ 4 h 1233"/>
                <a:gd name="T8" fmla="*/ 80 w 81"/>
                <a:gd name="T9" fmla="*/ 1232 h 1233"/>
                <a:gd name="T10" fmla="*/ 0 60000 65536"/>
                <a:gd name="T11" fmla="*/ 0 60000 65536"/>
                <a:gd name="T12" fmla="*/ 0 60000 65536"/>
                <a:gd name="T13" fmla="*/ 0 60000 65536"/>
                <a:gd name="T14" fmla="*/ 0 60000 65536"/>
                <a:gd name="T15" fmla="*/ 0 w 81"/>
                <a:gd name="T16" fmla="*/ 0 h 1233"/>
                <a:gd name="T17" fmla="*/ 81 w 81"/>
                <a:gd name="T18" fmla="*/ 1233 h 1233"/>
              </a:gdLst>
              <a:ahLst/>
              <a:cxnLst>
                <a:cxn ang="T10">
                  <a:pos x="T0" y="T1"/>
                </a:cxn>
                <a:cxn ang="T11">
                  <a:pos x="T2" y="T3"/>
                </a:cxn>
                <a:cxn ang="T12">
                  <a:pos x="T4" y="T5"/>
                </a:cxn>
                <a:cxn ang="T13">
                  <a:pos x="T6" y="T7"/>
                </a:cxn>
                <a:cxn ang="T14">
                  <a:pos x="T8" y="T9"/>
                </a:cxn>
              </a:cxnLst>
              <a:rect l="T15" t="T16" r="T17" b="T18"/>
              <a:pathLst>
                <a:path w="81" h="1233">
                  <a:moveTo>
                    <a:pt x="80" y="1232"/>
                  </a:moveTo>
                  <a:lnTo>
                    <a:pt x="0" y="1228"/>
                  </a:lnTo>
                  <a:lnTo>
                    <a:pt x="0" y="0"/>
                  </a:lnTo>
                  <a:lnTo>
                    <a:pt x="80" y="4"/>
                  </a:lnTo>
                  <a:lnTo>
                    <a:pt x="80" y="1232"/>
                  </a:lnTo>
                </a:path>
              </a:pathLst>
            </a:custGeom>
            <a:solidFill>
              <a:srgbClr val="000000"/>
            </a:solidFill>
            <a:ln w="12700" cap="rnd">
              <a:solidFill>
                <a:schemeClr val="tx1"/>
              </a:solidFill>
              <a:round/>
              <a:headEnd/>
              <a:tailEnd/>
            </a:ln>
          </p:spPr>
          <p:txBody>
            <a:bodyPr/>
            <a:lstStyle/>
            <a:p>
              <a:endParaRPr lang="ko-KR" altLang="en-US"/>
            </a:p>
          </p:txBody>
        </p:sp>
        <p:sp>
          <p:nvSpPr>
            <p:cNvPr id="20637" name="Freeform 79"/>
            <p:cNvSpPr>
              <a:spLocks/>
            </p:cNvSpPr>
            <p:nvPr/>
          </p:nvSpPr>
          <p:spPr bwMode="auto">
            <a:xfrm>
              <a:off x="2092" y="1195"/>
              <a:ext cx="50" cy="719"/>
            </a:xfrm>
            <a:custGeom>
              <a:avLst/>
              <a:gdLst>
                <a:gd name="T0" fmla="*/ 80 w 81"/>
                <a:gd name="T1" fmla="*/ 1232 h 1233"/>
                <a:gd name="T2" fmla="*/ 0 w 81"/>
                <a:gd name="T3" fmla="*/ 1228 h 1233"/>
                <a:gd name="T4" fmla="*/ 0 w 81"/>
                <a:gd name="T5" fmla="*/ 0 h 1233"/>
                <a:gd name="T6" fmla="*/ 80 w 81"/>
                <a:gd name="T7" fmla="*/ 4 h 1233"/>
                <a:gd name="T8" fmla="*/ 80 w 81"/>
                <a:gd name="T9" fmla="*/ 1232 h 1233"/>
                <a:gd name="T10" fmla="*/ 0 60000 65536"/>
                <a:gd name="T11" fmla="*/ 0 60000 65536"/>
                <a:gd name="T12" fmla="*/ 0 60000 65536"/>
                <a:gd name="T13" fmla="*/ 0 60000 65536"/>
                <a:gd name="T14" fmla="*/ 0 60000 65536"/>
                <a:gd name="T15" fmla="*/ 0 w 81"/>
                <a:gd name="T16" fmla="*/ 0 h 1233"/>
                <a:gd name="T17" fmla="*/ 81 w 81"/>
                <a:gd name="T18" fmla="*/ 1233 h 1233"/>
              </a:gdLst>
              <a:ahLst/>
              <a:cxnLst>
                <a:cxn ang="T10">
                  <a:pos x="T0" y="T1"/>
                </a:cxn>
                <a:cxn ang="T11">
                  <a:pos x="T2" y="T3"/>
                </a:cxn>
                <a:cxn ang="T12">
                  <a:pos x="T4" y="T5"/>
                </a:cxn>
                <a:cxn ang="T13">
                  <a:pos x="T6" y="T7"/>
                </a:cxn>
                <a:cxn ang="T14">
                  <a:pos x="T8" y="T9"/>
                </a:cxn>
              </a:cxnLst>
              <a:rect l="T15" t="T16" r="T17" b="T18"/>
              <a:pathLst>
                <a:path w="81" h="1233">
                  <a:moveTo>
                    <a:pt x="80" y="1232"/>
                  </a:moveTo>
                  <a:lnTo>
                    <a:pt x="0" y="1228"/>
                  </a:lnTo>
                  <a:lnTo>
                    <a:pt x="0" y="0"/>
                  </a:lnTo>
                  <a:lnTo>
                    <a:pt x="80" y="4"/>
                  </a:lnTo>
                  <a:lnTo>
                    <a:pt x="80" y="1232"/>
                  </a:lnTo>
                </a:path>
              </a:pathLst>
            </a:custGeom>
            <a:solidFill>
              <a:srgbClr val="000000"/>
            </a:solidFill>
            <a:ln w="12700" cap="rnd">
              <a:solidFill>
                <a:schemeClr val="tx1"/>
              </a:solidFill>
              <a:round/>
              <a:headEnd/>
              <a:tailEnd/>
            </a:ln>
          </p:spPr>
          <p:txBody>
            <a:bodyPr/>
            <a:lstStyle/>
            <a:p>
              <a:endParaRPr lang="ko-KR" altLang="en-US"/>
            </a:p>
          </p:txBody>
        </p:sp>
        <p:sp>
          <p:nvSpPr>
            <p:cNvPr id="20638" name="Freeform 80"/>
            <p:cNvSpPr>
              <a:spLocks/>
            </p:cNvSpPr>
            <p:nvPr/>
          </p:nvSpPr>
          <p:spPr bwMode="auto">
            <a:xfrm>
              <a:off x="2092" y="1195"/>
              <a:ext cx="54" cy="723"/>
            </a:xfrm>
            <a:custGeom>
              <a:avLst/>
              <a:gdLst>
                <a:gd name="T0" fmla="*/ 86 w 87"/>
                <a:gd name="T1" fmla="*/ 1238 h 1239"/>
                <a:gd name="T2" fmla="*/ 0 w 87"/>
                <a:gd name="T3" fmla="*/ 1234 h 1239"/>
                <a:gd name="T4" fmla="*/ 0 w 87"/>
                <a:gd name="T5" fmla="*/ 0 h 1239"/>
                <a:gd name="T6" fmla="*/ 86 w 87"/>
                <a:gd name="T7" fmla="*/ 4 h 1239"/>
                <a:gd name="T8" fmla="*/ 86 w 87"/>
                <a:gd name="T9" fmla="*/ 1238 h 1239"/>
                <a:gd name="T10" fmla="*/ 0 60000 65536"/>
                <a:gd name="T11" fmla="*/ 0 60000 65536"/>
                <a:gd name="T12" fmla="*/ 0 60000 65536"/>
                <a:gd name="T13" fmla="*/ 0 60000 65536"/>
                <a:gd name="T14" fmla="*/ 0 60000 65536"/>
                <a:gd name="T15" fmla="*/ 0 w 87"/>
                <a:gd name="T16" fmla="*/ 0 h 1239"/>
                <a:gd name="T17" fmla="*/ 87 w 87"/>
                <a:gd name="T18" fmla="*/ 1239 h 1239"/>
              </a:gdLst>
              <a:ahLst/>
              <a:cxnLst>
                <a:cxn ang="T10">
                  <a:pos x="T0" y="T1"/>
                </a:cxn>
                <a:cxn ang="T11">
                  <a:pos x="T2" y="T3"/>
                </a:cxn>
                <a:cxn ang="T12">
                  <a:pos x="T4" y="T5"/>
                </a:cxn>
                <a:cxn ang="T13">
                  <a:pos x="T6" y="T7"/>
                </a:cxn>
                <a:cxn ang="T14">
                  <a:pos x="T8" y="T9"/>
                </a:cxn>
              </a:cxnLst>
              <a:rect l="T15" t="T16" r="T17" b="T18"/>
              <a:pathLst>
                <a:path w="87" h="1239">
                  <a:moveTo>
                    <a:pt x="86" y="1238"/>
                  </a:moveTo>
                  <a:lnTo>
                    <a:pt x="0" y="1234"/>
                  </a:lnTo>
                  <a:lnTo>
                    <a:pt x="0" y="0"/>
                  </a:lnTo>
                  <a:lnTo>
                    <a:pt x="86" y="4"/>
                  </a:lnTo>
                  <a:lnTo>
                    <a:pt x="86" y="123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39" name="Freeform 81"/>
            <p:cNvSpPr>
              <a:spLocks/>
            </p:cNvSpPr>
            <p:nvPr/>
          </p:nvSpPr>
          <p:spPr bwMode="auto">
            <a:xfrm>
              <a:off x="2640" y="1543"/>
              <a:ext cx="16" cy="64"/>
            </a:xfrm>
            <a:custGeom>
              <a:avLst/>
              <a:gdLst>
                <a:gd name="T0" fmla="*/ 0 w 26"/>
                <a:gd name="T1" fmla="*/ 109 h 110"/>
                <a:gd name="T2" fmla="*/ 25 w 26"/>
                <a:gd name="T3" fmla="*/ 109 h 110"/>
                <a:gd name="T4" fmla="*/ 25 w 26"/>
                <a:gd name="T5" fmla="*/ 0 h 110"/>
                <a:gd name="T6" fmla="*/ 0 w 26"/>
                <a:gd name="T7" fmla="*/ 0 h 110"/>
                <a:gd name="T8" fmla="*/ 0 w 26"/>
                <a:gd name="T9" fmla="*/ 109 h 110"/>
                <a:gd name="T10" fmla="*/ 0 60000 65536"/>
                <a:gd name="T11" fmla="*/ 0 60000 65536"/>
                <a:gd name="T12" fmla="*/ 0 60000 65536"/>
                <a:gd name="T13" fmla="*/ 0 60000 65536"/>
                <a:gd name="T14" fmla="*/ 0 60000 65536"/>
                <a:gd name="T15" fmla="*/ 0 w 26"/>
                <a:gd name="T16" fmla="*/ 0 h 110"/>
                <a:gd name="T17" fmla="*/ 26 w 26"/>
                <a:gd name="T18" fmla="*/ 110 h 110"/>
              </a:gdLst>
              <a:ahLst/>
              <a:cxnLst>
                <a:cxn ang="T10">
                  <a:pos x="T0" y="T1"/>
                </a:cxn>
                <a:cxn ang="T11">
                  <a:pos x="T2" y="T3"/>
                </a:cxn>
                <a:cxn ang="T12">
                  <a:pos x="T4" y="T5"/>
                </a:cxn>
                <a:cxn ang="T13">
                  <a:pos x="T6" y="T7"/>
                </a:cxn>
                <a:cxn ang="T14">
                  <a:pos x="T8" y="T9"/>
                </a:cxn>
              </a:cxnLst>
              <a:rect l="T15" t="T16" r="T17" b="T18"/>
              <a:pathLst>
                <a:path w="26" h="110">
                  <a:moveTo>
                    <a:pt x="0" y="109"/>
                  </a:moveTo>
                  <a:lnTo>
                    <a:pt x="25" y="109"/>
                  </a:lnTo>
                  <a:lnTo>
                    <a:pt x="25" y="0"/>
                  </a:lnTo>
                  <a:lnTo>
                    <a:pt x="0" y="0"/>
                  </a:lnTo>
                  <a:lnTo>
                    <a:pt x="0" y="109"/>
                  </a:lnTo>
                </a:path>
              </a:pathLst>
            </a:custGeom>
            <a:solidFill>
              <a:srgbClr val="000000"/>
            </a:solidFill>
            <a:ln w="12700" cap="rnd">
              <a:solidFill>
                <a:schemeClr val="tx1"/>
              </a:solidFill>
              <a:round/>
              <a:headEnd/>
              <a:tailEnd/>
            </a:ln>
          </p:spPr>
          <p:txBody>
            <a:bodyPr/>
            <a:lstStyle/>
            <a:p>
              <a:endParaRPr lang="ko-KR" altLang="en-US"/>
            </a:p>
          </p:txBody>
        </p:sp>
        <p:sp>
          <p:nvSpPr>
            <p:cNvPr id="20640" name="Freeform 82"/>
            <p:cNvSpPr>
              <a:spLocks/>
            </p:cNvSpPr>
            <p:nvPr/>
          </p:nvSpPr>
          <p:spPr bwMode="auto">
            <a:xfrm>
              <a:off x="2072" y="1517"/>
              <a:ext cx="17" cy="65"/>
            </a:xfrm>
            <a:custGeom>
              <a:avLst/>
              <a:gdLst>
                <a:gd name="T0" fmla="*/ 0 w 28"/>
                <a:gd name="T1" fmla="*/ 109 h 110"/>
                <a:gd name="T2" fmla="*/ 27 w 28"/>
                <a:gd name="T3" fmla="*/ 109 h 110"/>
                <a:gd name="T4" fmla="*/ 27 w 28"/>
                <a:gd name="T5" fmla="*/ 0 h 110"/>
                <a:gd name="T6" fmla="*/ 0 w 28"/>
                <a:gd name="T7" fmla="*/ 0 h 110"/>
                <a:gd name="T8" fmla="*/ 0 w 28"/>
                <a:gd name="T9" fmla="*/ 109 h 110"/>
                <a:gd name="T10" fmla="*/ 0 60000 65536"/>
                <a:gd name="T11" fmla="*/ 0 60000 65536"/>
                <a:gd name="T12" fmla="*/ 0 60000 65536"/>
                <a:gd name="T13" fmla="*/ 0 60000 65536"/>
                <a:gd name="T14" fmla="*/ 0 60000 65536"/>
                <a:gd name="T15" fmla="*/ 0 w 28"/>
                <a:gd name="T16" fmla="*/ 0 h 110"/>
                <a:gd name="T17" fmla="*/ 28 w 28"/>
                <a:gd name="T18" fmla="*/ 110 h 110"/>
              </a:gdLst>
              <a:ahLst/>
              <a:cxnLst>
                <a:cxn ang="T10">
                  <a:pos x="T0" y="T1"/>
                </a:cxn>
                <a:cxn ang="T11">
                  <a:pos x="T2" y="T3"/>
                </a:cxn>
                <a:cxn ang="T12">
                  <a:pos x="T4" y="T5"/>
                </a:cxn>
                <a:cxn ang="T13">
                  <a:pos x="T6" y="T7"/>
                </a:cxn>
                <a:cxn ang="T14">
                  <a:pos x="T8" y="T9"/>
                </a:cxn>
              </a:cxnLst>
              <a:rect l="T15" t="T16" r="T17" b="T18"/>
              <a:pathLst>
                <a:path w="28" h="110">
                  <a:moveTo>
                    <a:pt x="0" y="109"/>
                  </a:moveTo>
                  <a:lnTo>
                    <a:pt x="27" y="109"/>
                  </a:lnTo>
                  <a:lnTo>
                    <a:pt x="27" y="0"/>
                  </a:lnTo>
                  <a:lnTo>
                    <a:pt x="0" y="0"/>
                  </a:lnTo>
                  <a:lnTo>
                    <a:pt x="0" y="109"/>
                  </a:lnTo>
                </a:path>
              </a:pathLst>
            </a:custGeom>
            <a:solidFill>
              <a:srgbClr val="000000"/>
            </a:solidFill>
            <a:ln w="12700" cap="rnd">
              <a:solidFill>
                <a:schemeClr val="tx1"/>
              </a:solidFill>
              <a:round/>
              <a:headEnd/>
              <a:tailEnd/>
            </a:ln>
          </p:spPr>
          <p:txBody>
            <a:bodyPr/>
            <a:lstStyle/>
            <a:p>
              <a:endParaRPr lang="ko-KR" altLang="en-US"/>
            </a:p>
          </p:txBody>
        </p:sp>
        <p:sp>
          <p:nvSpPr>
            <p:cNvPr id="20641" name="Line 83"/>
            <p:cNvSpPr>
              <a:spLocks noChangeShapeType="1"/>
            </p:cNvSpPr>
            <p:nvPr/>
          </p:nvSpPr>
          <p:spPr bwMode="auto">
            <a:xfrm>
              <a:off x="2076" y="1551"/>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0642" name="Line 84"/>
            <p:cNvSpPr>
              <a:spLocks noChangeShapeType="1"/>
            </p:cNvSpPr>
            <p:nvPr/>
          </p:nvSpPr>
          <p:spPr bwMode="auto">
            <a:xfrm>
              <a:off x="2084" y="1551"/>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43" name="Line 85"/>
            <p:cNvSpPr>
              <a:spLocks noChangeShapeType="1"/>
            </p:cNvSpPr>
            <p:nvPr/>
          </p:nvSpPr>
          <p:spPr bwMode="auto">
            <a:xfrm flipH="1">
              <a:off x="2076" y="1551"/>
              <a:ext cx="1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0644" name="Line 86"/>
            <p:cNvSpPr>
              <a:spLocks noChangeShapeType="1"/>
            </p:cNvSpPr>
            <p:nvPr/>
          </p:nvSpPr>
          <p:spPr bwMode="auto">
            <a:xfrm flipH="1">
              <a:off x="2054" y="1551"/>
              <a:ext cx="6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45" name="Freeform 87"/>
            <p:cNvSpPr>
              <a:spLocks/>
            </p:cNvSpPr>
            <p:nvPr/>
          </p:nvSpPr>
          <p:spPr bwMode="auto">
            <a:xfrm>
              <a:off x="2799" y="1999"/>
              <a:ext cx="20" cy="18"/>
            </a:xfrm>
            <a:custGeom>
              <a:avLst/>
              <a:gdLst>
                <a:gd name="T0" fmla="*/ 18 w 32"/>
                <a:gd name="T1" fmla="*/ 31 h 32"/>
                <a:gd name="T2" fmla="*/ 19 w 32"/>
                <a:gd name="T3" fmla="*/ 29 h 32"/>
                <a:gd name="T4" fmla="*/ 23 w 32"/>
                <a:gd name="T5" fmla="*/ 29 h 32"/>
                <a:gd name="T6" fmla="*/ 26 w 32"/>
                <a:gd name="T7" fmla="*/ 28 h 32"/>
                <a:gd name="T8" fmla="*/ 28 w 32"/>
                <a:gd name="T9" fmla="*/ 26 h 32"/>
                <a:gd name="T10" fmla="*/ 29 w 32"/>
                <a:gd name="T11" fmla="*/ 24 h 32"/>
                <a:gd name="T12" fmla="*/ 29 w 32"/>
                <a:gd name="T13" fmla="*/ 21 h 32"/>
                <a:gd name="T14" fmla="*/ 31 w 32"/>
                <a:gd name="T15" fmla="*/ 19 h 32"/>
                <a:gd name="T16" fmla="*/ 31 w 32"/>
                <a:gd name="T17" fmla="*/ 17 h 32"/>
                <a:gd name="T18" fmla="*/ 31 w 32"/>
                <a:gd name="T19" fmla="*/ 13 h 32"/>
                <a:gd name="T20" fmla="*/ 29 w 32"/>
                <a:gd name="T21" fmla="*/ 12 h 32"/>
                <a:gd name="T22" fmla="*/ 29 w 32"/>
                <a:gd name="T23" fmla="*/ 8 h 32"/>
                <a:gd name="T24" fmla="*/ 28 w 32"/>
                <a:gd name="T25" fmla="*/ 7 h 32"/>
                <a:gd name="T26" fmla="*/ 24 w 32"/>
                <a:gd name="T27" fmla="*/ 3 h 32"/>
                <a:gd name="T28" fmla="*/ 23 w 32"/>
                <a:gd name="T29" fmla="*/ 2 h 32"/>
                <a:gd name="T30" fmla="*/ 19 w 32"/>
                <a:gd name="T31" fmla="*/ 2 h 32"/>
                <a:gd name="T32" fmla="*/ 17 w 32"/>
                <a:gd name="T33" fmla="*/ 2 h 32"/>
                <a:gd name="T34" fmla="*/ 15 w 32"/>
                <a:gd name="T35" fmla="*/ 2 h 32"/>
                <a:gd name="T36" fmla="*/ 12 w 32"/>
                <a:gd name="T37" fmla="*/ 2 h 32"/>
                <a:gd name="T38" fmla="*/ 8 w 32"/>
                <a:gd name="T39" fmla="*/ 3 h 32"/>
                <a:gd name="T40" fmla="*/ 7 w 32"/>
                <a:gd name="T41" fmla="*/ 5 h 32"/>
                <a:gd name="T42" fmla="*/ 5 w 32"/>
                <a:gd name="T43" fmla="*/ 7 h 32"/>
                <a:gd name="T44" fmla="*/ 3 w 32"/>
                <a:gd name="T45" fmla="*/ 8 h 32"/>
                <a:gd name="T46" fmla="*/ 2 w 32"/>
                <a:gd name="T47" fmla="*/ 12 h 32"/>
                <a:gd name="T48" fmla="*/ 0 w 32"/>
                <a:gd name="T49" fmla="*/ 13 h 32"/>
                <a:gd name="T50" fmla="*/ 0 w 32"/>
                <a:gd name="T51" fmla="*/ 17 h 32"/>
                <a:gd name="T52" fmla="*/ 2 w 32"/>
                <a:gd name="T53" fmla="*/ 19 h 32"/>
                <a:gd name="T54" fmla="*/ 2 w 32"/>
                <a:gd name="T55" fmla="*/ 23 h 32"/>
                <a:gd name="T56" fmla="*/ 3 w 32"/>
                <a:gd name="T57" fmla="*/ 24 h 32"/>
                <a:gd name="T58" fmla="*/ 5 w 32"/>
                <a:gd name="T59" fmla="*/ 28 h 32"/>
                <a:gd name="T60" fmla="*/ 8 w 32"/>
                <a:gd name="T61" fmla="*/ 29 h 32"/>
                <a:gd name="T62" fmla="*/ 12 w 32"/>
                <a:gd name="T63" fmla="*/ 29 h 32"/>
                <a:gd name="T64" fmla="*/ 13 w 32"/>
                <a:gd name="T65" fmla="*/ 31 h 32"/>
                <a:gd name="T66" fmla="*/ 17 w 32"/>
                <a:gd name="T67" fmla="*/ 31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2"/>
                <a:gd name="T104" fmla="*/ 32 w 32"/>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2">
                  <a:moveTo>
                    <a:pt x="17" y="31"/>
                  </a:moveTo>
                  <a:lnTo>
                    <a:pt x="18" y="31"/>
                  </a:lnTo>
                  <a:lnTo>
                    <a:pt x="19" y="31"/>
                  </a:lnTo>
                  <a:lnTo>
                    <a:pt x="19" y="29"/>
                  </a:lnTo>
                  <a:lnTo>
                    <a:pt x="21" y="29"/>
                  </a:lnTo>
                  <a:lnTo>
                    <a:pt x="23" y="29"/>
                  </a:lnTo>
                  <a:lnTo>
                    <a:pt x="24" y="28"/>
                  </a:lnTo>
                  <a:lnTo>
                    <a:pt x="26" y="28"/>
                  </a:lnTo>
                  <a:lnTo>
                    <a:pt x="26" y="26"/>
                  </a:lnTo>
                  <a:lnTo>
                    <a:pt x="28" y="26"/>
                  </a:lnTo>
                  <a:lnTo>
                    <a:pt x="28" y="24"/>
                  </a:lnTo>
                  <a:lnTo>
                    <a:pt x="29" y="24"/>
                  </a:lnTo>
                  <a:lnTo>
                    <a:pt x="29" y="23"/>
                  </a:lnTo>
                  <a:lnTo>
                    <a:pt x="29" y="21"/>
                  </a:lnTo>
                  <a:lnTo>
                    <a:pt x="31" y="21"/>
                  </a:lnTo>
                  <a:lnTo>
                    <a:pt x="31" y="19"/>
                  </a:lnTo>
                  <a:lnTo>
                    <a:pt x="31" y="18"/>
                  </a:lnTo>
                  <a:lnTo>
                    <a:pt x="31" y="17"/>
                  </a:lnTo>
                  <a:lnTo>
                    <a:pt x="31" y="15"/>
                  </a:lnTo>
                  <a:lnTo>
                    <a:pt x="31" y="13"/>
                  </a:lnTo>
                  <a:lnTo>
                    <a:pt x="31" y="12"/>
                  </a:lnTo>
                  <a:lnTo>
                    <a:pt x="29" y="12"/>
                  </a:lnTo>
                  <a:lnTo>
                    <a:pt x="29" y="10"/>
                  </a:lnTo>
                  <a:lnTo>
                    <a:pt x="29" y="8"/>
                  </a:lnTo>
                  <a:lnTo>
                    <a:pt x="28" y="8"/>
                  </a:lnTo>
                  <a:lnTo>
                    <a:pt x="28" y="7"/>
                  </a:lnTo>
                  <a:lnTo>
                    <a:pt x="26" y="5"/>
                  </a:lnTo>
                  <a:lnTo>
                    <a:pt x="24" y="3"/>
                  </a:lnTo>
                  <a:lnTo>
                    <a:pt x="23" y="3"/>
                  </a:lnTo>
                  <a:lnTo>
                    <a:pt x="23" y="2"/>
                  </a:lnTo>
                  <a:lnTo>
                    <a:pt x="21" y="2"/>
                  </a:lnTo>
                  <a:lnTo>
                    <a:pt x="19" y="2"/>
                  </a:lnTo>
                  <a:lnTo>
                    <a:pt x="18" y="2"/>
                  </a:lnTo>
                  <a:lnTo>
                    <a:pt x="17" y="2"/>
                  </a:lnTo>
                  <a:lnTo>
                    <a:pt x="17" y="0"/>
                  </a:lnTo>
                  <a:lnTo>
                    <a:pt x="15" y="2"/>
                  </a:lnTo>
                  <a:lnTo>
                    <a:pt x="13" y="2"/>
                  </a:lnTo>
                  <a:lnTo>
                    <a:pt x="12" y="2"/>
                  </a:lnTo>
                  <a:lnTo>
                    <a:pt x="10" y="2"/>
                  </a:lnTo>
                  <a:lnTo>
                    <a:pt x="8" y="3"/>
                  </a:lnTo>
                  <a:lnTo>
                    <a:pt x="7" y="3"/>
                  </a:lnTo>
                  <a:lnTo>
                    <a:pt x="7" y="5"/>
                  </a:lnTo>
                  <a:lnTo>
                    <a:pt x="5" y="5"/>
                  </a:lnTo>
                  <a:lnTo>
                    <a:pt x="5" y="7"/>
                  </a:lnTo>
                  <a:lnTo>
                    <a:pt x="3" y="7"/>
                  </a:lnTo>
                  <a:lnTo>
                    <a:pt x="3" y="8"/>
                  </a:lnTo>
                  <a:lnTo>
                    <a:pt x="2" y="10"/>
                  </a:lnTo>
                  <a:lnTo>
                    <a:pt x="2" y="12"/>
                  </a:lnTo>
                  <a:lnTo>
                    <a:pt x="2" y="13"/>
                  </a:lnTo>
                  <a:lnTo>
                    <a:pt x="0" y="13"/>
                  </a:lnTo>
                  <a:lnTo>
                    <a:pt x="0" y="15"/>
                  </a:lnTo>
                  <a:lnTo>
                    <a:pt x="0" y="17"/>
                  </a:lnTo>
                  <a:lnTo>
                    <a:pt x="0" y="18"/>
                  </a:lnTo>
                  <a:lnTo>
                    <a:pt x="2" y="19"/>
                  </a:lnTo>
                  <a:lnTo>
                    <a:pt x="2" y="21"/>
                  </a:lnTo>
                  <a:lnTo>
                    <a:pt x="2" y="23"/>
                  </a:lnTo>
                  <a:lnTo>
                    <a:pt x="3" y="23"/>
                  </a:lnTo>
                  <a:lnTo>
                    <a:pt x="3" y="24"/>
                  </a:lnTo>
                  <a:lnTo>
                    <a:pt x="5" y="26"/>
                  </a:lnTo>
                  <a:lnTo>
                    <a:pt x="5" y="28"/>
                  </a:lnTo>
                  <a:lnTo>
                    <a:pt x="7" y="28"/>
                  </a:lnTo>
                  <a:lnTo>
                    <a:pt x="8" y="29"/>
                  </a:lnTo>
                  <a:lnTo>
                    <a:pt x="10" y="29"/>
                  </a:lnTo>
                  <a:lnTo>
                    <a:pt x="12" y="29"/>
                  </a:lnTo>
                  <a:lnTo>
                    <a:pt x="12" y="31"/>
                  </a:lnTo>
                  <a:lnTo>
                    <a:pt x="13" y="31"/>
                  </a:lnTo>
                  <a:lnTo>
                    <a:pt x="15" y="31"/>
                  </a:lnTo>
                  <a:lnTo>
                    <a:pt x="17" y="3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46" name="Freeform 88"/>
            <p:cNvSpPr>
              <a:spLocks/>
            </p:cNvSpPr>
            <p:nvPr/>
          </p:nvSpPr>
          <p:spPr bwMode="auto">
            <a:xfrm>
              <a:off x="2798" y="2241"/>
              <a:ext cx="19" cy="17"/>
            </a:xfrm>
            <a:custGeom>
              <a:avLst/>
              <a:gdLst>
                <a:gd name="T0" fmla="*/ 17 w 30"/>
                <a:gd name="T1" fmla="*/ 28 h 29"/>
                <a:gd name="T2" fmla="*/ 19 w 30"/>
                <a:gd name="T3" fmla="*/ 28 h 29"/>
                <a:gd name="T4" fmla="*/ 22 w 30"/>
                <a:gd name="T5" fmla="*/ 26 h 29"/>
                <a:gd name="T6" fmla="*/ 26 w 30"/>
                <a:gd name="T7" fmla="*/ 24 h 29"/>
                <a:gd name="T8" fmla="*/ 27 w 30"/>
                <a:gd name="T9" fmla="*/ 22 h 29"/>
                <a:gd name="T10" fmla="*/ 27 w 30"/>
                <a:gd name="T11" fmla="*/ 19 h 29"/>
                <a:gd name="T12" fmla="*/ 29 w 30"/>
                <a:gd name="T13" fmla="*/ 17 h 29"/>
                <a:gd name="T14" fmla="*/ 29 w 30"/>
                <a:gd name="T15" fmla="*/ 14 h 29"/>
                <a:gd name="T16" fmla="*/ 29 w 30"/>
                <a:gd name="T17" fmla="*/ 11 h 29"/>
                <a:gd name="T18" fmla="*/ 27 w 30"/>
                <a:gd name="T19" fmla="*/ 9 h 29"/>
                <a:gd name="T20" fmla="*/ 26 w 30"/>
                <a:gd name="T21" fmla="*/ 7 h 29"/>
                <a:gd name="T22" fmla="*/ 24 w 30"/>
                <a:gd name="T23" fmla="*/ 5 h 29"/>
                <a:gd name="T24" fmla="*/ 22 w 30"/>
                <a:gd name="T25" fmla="*/ 3 h 29"/>
                <a:gd name="T26" fmla="*/ 21 w 30"/>
                <a:gd name="T27" fmla="*/ 2 h 29"/>
                <a:gd name="T28" fmla="*/ 19 w 30"/>
                <a:gd name="T29" fmla="*/ 0 h 29"/>
                <a:gd name="T30" fmla="*/ 17 w 30"/>
                <a:gd name="T31" fmla="*/ 0 h 29"/>
                <a:gd name="T32" fmla="*/ 13 w 30"/>
                <a:gd name="T33" fmla="*/ 0 h 29"/>
                <a:gd name="T34" fmla="*/ 10 w 30"/>
                <a:gd name="T35" fmla="*/ 0 h 29"/>
                <a:gd name="T36" fmla="*/ 8 w 30"/>
                <a:gd name="T37" fmla="*/ 2 h 29"/>
                <a:gd name="T38" fmla="*/ 7 w 30"/>
                <a:gd name="T39" fmla="*/ 3 h 29"/>
                <a:gd name="T40" fmla="*/ 3 w 30"/>
                <a:gd name="T41" fmla="*/ 5 h 29"/>
                <a:gd name="T42" fmla="*/ 0 w 30"/>
                <a:gd name="T43" fmla="*/ 7 h 29"/>
                <a:gd name="T44" fmla="*/ 0 w 30"/>
                <a:gd name="T45" fmla="*/ 11 h 29"/>
                <a:gd name="T46" fmla="*/ 0 w 30"/>
                <a:gd name="T47" fmla="*/ 14 h 29"/>
                <a:gd name="T48" fmla="*/ 0 w 30"/>
                <a:gd name="T49" fmla="*/ 17 h 29"/>
                <a:gd name="T50" fmla="*/ 0 w 30"/>
                <a:gd name="T51" fmla="*/ 21 h 29"/>
                <a:gd name="T52" fmla="*/ 2 w 30"/>
                <a:gd name="T53" fmla="*/ 24 h 29"/>
                <a:gd name="T54" fmla="*/ 3 w 30"/>
                <a:gd name="T55" fmla="*/ 26 h 29"/>
                <a:gd name="T56" fmla="*/ 7 w 30"/>
                <a:gd name="T57" fmla="*/ 26 h 29"/>
                <a:gd name="T58" fmla="*/ 8 w 30"/>
                <a:gd name="T59" fmla="*/ 28 h 29"/>
                <a:gd name="T60" fmla="*/ 12 w 30"/>
                <a:gd name="T61" fmla="*/ 28 h 29"/>
                <a:gd name="T62" fmla="*/ 15 w 30"/>
                <a:gd name="T63" fmla="*/ 28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9"/>
                <a:gd name="T98" fmla="*/ 30 w 30"/>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9">
                  <a:moveTo>
                    <a:pt x="15" y="28"/>
                  </a:moveTo>
                  <a:lnTo>
                    <a:pt x="17" y="28"/>
                  </a:lnTo>
                  <a:lnTo>
                    <a:pt x="18" y="28"/>
                  </a:lnTo>
                  <a:lnTo>
                    <a:pt x="19" y="28"/>
                  </a:lnTo>
                  <a:lnTo>
                    <a:pt x="21" y="26"/>
                  </a:lnTo>
                  <a:lnTo>
                    <a:pt x="22" y="26"/>
                  </a:lnTo>
                  <a:lnTo>
                    <a:pt x="24" y="26"/>
                  </a:lnTo>
                  <a:lnTo>
                    <a:pt x="26" y="24"/>
                  </a:lnTo>
                  <a:lnTo>
                    <a:pt x="26" y="22"/>
                  </a:lnTo>
                  <a:lnTo>
                    <a:pt x="27" y="22"/>
                  </a:lnTo>
                  <a:lnTo>
                    <a:pt x="27" y="21"/>
                  </a:lnTo>
                  <a:lnTo>
                    <a:pt x="27" y="19"/>
                  </a:lnTo>
                  <a:lnTo>
                    <a:pt x="29" y="19"/>
                  </a:lnTo>
                  <a:lnTo>
                    <a:pt x="29" y="17"/>
                  </a:lnTo>
                  <a:lnTo>
                    <a:pt x="29" y="16"/>
                  </a:lnTo>
                  <a:lnTo>
                    <a:pt x="29" y="14"/>
                  </a:lnTo>
                  <a:lnTo>
                    <a:pt x="29" y="12"/>
                  </a:lnTo>
                  <a:lnTo>
                    <a:pt x="29" y="11"/>
                  </a:lnTo>
                  <a:lnTo>
                    <a:pt x="27" y="11"/>
                  </a:lnTo>
                  <a:lnTo>
                    <a:pt x="27" y="9"/>
                  </a:lnTo>
                  <a:lnTo>
                    <a:pt x="27" y="7"/>
                  </a:lnTo>
                  <a:lnTo>
                    <a:pt x="26" y="7"/>
                  </a:lnTo>
                  <a:lnTo>
                    <a:pt x="26" y="5"/>
                  </a:lnTo>
                  <a:lnTo>
                    <a:pt x="24" y="5"/>
                  </a:lnTo>
                  <a:lnTo>
                    <a:pt x="24" y="3"/>
                  </a:lnTo>
                  <a:lnTo>
                    <a:pt x="22" y="3"/>
                  </a:lnTo>
                  <a:lnTo>
                    <a:pt x="22" y="2"/>
                  </a:lnTo>
                  <a:lnTo>
                    <a:pt x="21" y="2"/>
                  </a:lnTo>
                  <a:lnTo>
                    <a:pt x="19" y="2"/>
                  </a:lnTo>
                  <a:lnTo>
                    <a:pt x="19" y="0"/>
                  </a:lnTo>
                  <a:lnTo>
                    <a:pt x="18" y="0"/>
                  </a:lnTo>
                  <a:lnTo>
                    <a:pt x="17" y="0"/>
                  </a:lnTo>
                  <a:lnTo>
                    <a:pt x="15" y="0"/>
                  </a:lnTo>
                  <a:lnTo>
                    <a:pt x="13" y="0"/>
                  </a:lnTo>
                  <a:lnTo>
                    <a:pt x="12" y="0"/>
                  </a:lnTo>
                  <a:lnTo>
                    <a:pt x="10" y="0"/>
                  </a:lnTo>
                  <a:lnTo>
                    <a:pt x="10" y="2"/>
                  </a:lnTo>
                  <a:lnTo>
                    <a:pt x="8" y="2"/>
                  </a:lnTo>
                  <a:lnTo>
                    <a:pt x="7" y="2"/>
                  </a:lnTo>
                  <a:lnTo>
                    <a:pt x="7" y="3"/>
                  </a:lnTo>
                  <a:lnTo>
                    <a:pt x="5" y="3"/>
                  </a:lnTo>
                  <a:lnTo>
                    <a:pt x="3" y="5"/>
                  </a:lnTo>
                  <a:lnTo>
                    <a:pt x="2" y="7"/>
                  </a:lnTo>
                  <a:lnTo>
                    <a:pt x="0" y="7"/>
                  </a:lnTo>
                  <a:lnTo>
                    <a:pt x="0" y="9"/>
                  </a:lnTo>
                  <a:lnTo>
                    <a:pt x="0" y="11"/>
                  </a:lnTo>
                  <a:lnTo>
                    <a:pt x="0" y="12"/>
                  </a:lnTo>
                  <a:lnTo>
                    <a:pt x="0" y="14"/>
                  </a:lnTo>
                  <a:lnTo>
                    <a:pt x="0" y="16"/>
                  </a:lnTo>
                  <a:lnTo>
                    <a:pt x="0" y="17"/>
                  </a:lnTo>
                  <a:lnTo>
                    <a:pt x="0" y="19"/>
                  </a:lnTo>
                  <a:lnTo>
                    <a:pt x="0" y="21"/>
                  </a:lnTo>
                  <a:lnTo>
                    <a:pt x="2" y="22"/>
                  </a:lnTo>
                  <a:lnTo>
                    <a:pt x="2" y="24"/>
                  </a:lnTo>
                  <a:lnTo>
                    <a:pt x="3" y="24"/>
                  </a:lnTo>
                  <a:lnTo>
                    <a:pt x="3" y="26"/>
                  </a:lnTo>
                  <a:lnTo>
                    <a:pt x="5" y="26"/>
                  </a:lnTo>
                  <a:lnTo>
                    <a:pt x="7" y="26"/>
                  </a:lnTo>
                  <a:lnTo>
                    <a:pt x="8" y="26"/>
                  </a:lnTo>
                  <a:lnTo>
                    <a:pt x="8" y="28"/>
                  </a:lnTo>
                  <a:lnTo>
                    <a:pt x="10" y="28"/>
                  </a:lnTo>
                  <a:lnTo>
                    <a:pt x="12" y="28"/>
                  </a:lnTo>
                  <a:lnTo>
                    <a:pt x="13" y="28"/>
                  </a:lnTo>
                  <a:lnTo>
                    <a:pt x="15" y="2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47" name="Line 89"/>
            <p:cNvSpPr>
              <a:spLocks noChangeShapeType="1"/>
            </p:cNvSpPr>
            <p:nvPr/>
          </p:nvSpPr>
          <p:spPr bwMode="auto">
            <a:xfrm>
              <a:off x="2164" y="1226"/>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48" name="Line 90"/>
            <p:cNvSpPr>
              <a:spLocks noChangeShapeType="1"/>
            </p:cNvSpPr>
            <p:nvPr/>
          </p:nvSpPr>
          <p:spPr bwMode="auto">
            <a:xfrm>
              <a:off x="2179" y="1225"/>
              <a:ext cx="0" cy="6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49" name="Line 91"/>
            <p:cNvSpPr>
              <a:spLocks noChangeShapeType="1"/>
            </p:cNvSpPr>
            <p:nvPr/>
          </p:nvSpPr>
          <p:spPr bwMode="auto">
            <a:xfrm>
              <a:off x="2194" y="1229"/>
              <a:ext cx="0" cy="6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0" name="Line 92"/>
            <p:cNvSpPr>
              <a:spLocks noChangeShapeType="1"/>
            </p:cNvSpPr>
            <p:nvPr/>
          </p:nvSpPr>
          <p:spPr bwMode="auto">
            <a:xfrm>
              <a:off x="2209" y="1229"/>
              <a:ext cx="0" cy="6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1" name="Line 93"/>
            <p:cNvSpPr>
              <a:spLocks noChangeShapeType="1"/>
            </p:cNvSpPr>
            <p:nvPr/>
          </p:nvSpPr>
          <p:spPr bwMode="auto">
            <a:xfrm>
              <a:off x="2226" y="1230"/>
              <a:ext cx="0" cy="6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2" name="Line 94"/>
            <p:cNvSpPr>
              <a:spLocks noChangeShapeType="1"/>
            </p:cNvSpPr>
            <p:nvPr/>
          </p:nvSpPr>
          <p:spPr bwMode="auto">
            <a:xfrm>
              <a:off x="2242" y="1229"/>
              <a:ext cx="0" cy="6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3" name="Line 95"/>
            <p:cNvSpPr>
              <a:spLocks noChangeShapeType="1"/>
            </p:cNvSpPr>
            <p:nvPr/>
          </p:nvSpPr>
          <p:spPr bwMode="auto">
            <a:xfrm>
              <a:off x="2257" y="1230"/>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4" name="Line 96"/>
            <p:cNvSpPr>
              <a:spLocks noChangeShapeType="1"/>
            </p:cNvSpPr>
            <p:nvPr/>
          </p:nvSpPr>
          <p:spPr bwMode="auto">
            <a:xfrm>
              <a:off x="2272" y="1230"/>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5" name="Line 97"/>
            <p:cNvSpPr>
              <a:spLocks noChangeShapeType="1"/>
            </p:cNvSpPr>
            <p:nvPr/>
          </p:nvSpPr>
          <p:spPr bwMode="auto">
            <a:xfrm>
              <a:off x="2287" y="1232"/>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6" name="Line 98"/>
            <p:cNvSpPr>
              <a:spLocks noChangeShapeType="1"/>
            </p:cNvSpPr>
            <p:nvPr/>
          </p:nvSpPr>
          <p:spPr bwMode="auto">
            <a:xfrm>
              <a:off x="2303" y="1232"/>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7" name="Line 99"/>
            <p:cNvSpPr>
              <a:spLocks noChangeShapeType="1"/>
            </p:cNvSpPr>
            <p:nvPr/>
          </p:nvSpPr>
          <p:spPr bwMode="auto">
            <a:xfrm>
              <a:off x="2319" y="1232"/>
              <a:ext cx="0" cy="6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8" name="Line 100"/>
            <p:cNvSpPr>
              <a:spLocks noChangeShapeType="1"/>
            </p:cNvSpPr>
            <p:nvPr/>
          </p:nvSpPr>
          <p:spPr bwMode="auto">
            <a:xfrm>
              <a:off x="2334" y="1234"/>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59" name="Line 101"/>
            <p:cNvSpPr>
              <a:spLocks noChangeShapeType="1"/>
            </p:cNvSpPr>
            <p:nvPr/>
          </p:nvSpPr>
          <p:spPr bwMode="auto">
            <a:xfrm>
              <a:off x="2350" y="1235"/>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0" name="Line 102"/>
            <p:cNvSpPr>
              <a:spLocks noChangeShapeType="1"/>
            </p:cNvSpPr>
            <p:nvPr/>
          </p:nvSpPr>
          <p:spPr bwMode="auto">
            <a:xfrm>
              <a:off x="2366" y="1235"/>
              <a:ext cx="0" cy="6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1" name="Line 103"/>
            <p:cNvSpPr>
              <a:spLocks noChangeShapeType="1"/>
            </p:cNvSpPr>
            <p:nvPr/>
          </p:nvSpPr>
          <p:spPr bwMode="auto">
            <a:xfrm>
              <a:off x="2382" y="1235"/>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2" name="Line 104"/>
            <p:cNvSpPr>
              <a:spLocks noChangeShapeType="1"/>
            </p:cNvSpPr>
            <p:nvPr/>
          </p:nvSpPr>
          <p:spPr bwMode="auto">
            <a:xfrm>
              <a:off x="2397" y="1235"/>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3" name="Line 105"/>
            <p:cNvSpPr>
              <a:spLocks noChangeShapeType="1"/>
            </p:cNvSpPr>
            <p:nvPr/>
          </p:nvSpPr>
          <p:spPr bwMode="auto">
            <a:xfrm>
              <a:off x="2413" y="1236"/>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4" name="Line 106"/>
            <p:cNvSpPr>
              <a:spLocks noChangeShapeType="1"/>
            </p:cNvSpPr>
            <p:nvPr/>
          </p:nvSpPr>
          <p:spPr bwMode="auto">
            <a:xfrm>
              <a:off x="2428" y="1240"/>
              <a:ext cx="0" cy="6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5" name="Line 107"/>
            <p:cNvSpPr>
              <a:spLocks noChangeShapeType="1"/>
            </p:cNvSpPr>
            <p:nvPr/>
          </p:nvSpPr>
          <p:spPr bwMode="auto">
            <a:xfrm>
              <a:off x="2445" y="1239"/>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6" name="Line 108"/>
            <p:cNvSpPr>
              <a:spLocks noChangeShapeType="1"/>
            </p:cNvSpPr>
            <p:nvPr/>
          </p:nvSpPr>
          <p:spPr bwMode="auto">
            <a:xfrm>
              <a:off x="2459" y="1240"/>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7" name="Line 109"/>
            <p:cNvSpPr>
              <a:spLocks noChangeShapeType="1"/>
            </p:cNvSpPr>
            <p:nvPr/>
          </p:nvSpPr>
          <p:spPr bwMode="auto">
            <a:xfrm>
              <a:off x="2476" y="1241"/>
              <a:ext cx="0" cy="6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8" name="Line 110"/>
            <p:cNvSpPr>
              <a:spLocks noChangeShapeType="1"/>
            </p:cNvSpPr>
            <p:nvPr/>
          </p:nvSpPr>
          <p:spPr bwMode="auto">
            <a:xfrm>
              <a:off x="2491" y="1241"/>
              <a:ext cx="0" cy="6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69" name="Line 111"/>
            <p:cNvSpPr>
              <a:spLocks noChangeShapeType="1"/>
            </p:cNvSpPr>
            <p:nvPr/>
          </p:nvSpPr>
          <p:spPr bwMode="auto">
            <a:xfrm>
              <a:off x="2506" y="1241"/>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0" name="Line 112"/>
            <p:cNvSpPr>
              <a:spLocks noChangeShapeType="1"/>
            </p:cNvSpPr>
            <p:nvPr/>
          </p:nvSpPr>
          <p:spPr bwMode="auto">
            <a:xfrm>
              <a:off x="2521" y="1243"/>
              <a:ext cx="0" cy="6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1" name="Line 113"/>
            <p:cNvSpPr>
              <a:spLocks noChangeShapeType="1"/>
            </p:cNvSpPr>
            <p:nvPr/>
          </p:nvSpPr>
          <p:spPr bwMode="auto">
            <a:xfrm>
              <a:off x="2536" y="1243"/>
              <a:ext cx="0" cy="6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2" name="Line 114"/>
            <p:cNvSpPr>
              <a:spLocks noChangeShapeType="1"/>
            </p:cNvSpPr>
            <p:nvPr/>
          </p:nvSpPr>
          <p:spPr bwMode="auto">
            <a:xfrm>
              <a:off x="2552" y="1243"/>
              <a:ext cx="0" cy="6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3" name="Line 115"/>
            <p:cNvSpPr>
              <a:spLocks noChangeShapeType="1"/>
            </p:cNvSpPr>
            <p:nvPr/>
          </p:nvSpPr>
          <p:spPr bwMode="auto">
            <a:xfrm>
              <a:off x="2569" y="1243"/>
              <a:ext cx="0" cy="6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4" name="Freeform 116"/>
            <p:cNvSpPr>
              <a:spLocks/>
            </p:cNvSpPr>
            <p:nvPr/>
          </p:nvSpPr>
          <p:spPr bwMode="auto">
            <a:xfrm>
              <a:off x="2105" y="2025"/>
              <a:ext cx="36" cy="51"/>
            </a:xfrm>
            <a:custGeom>
              <a:avLst/>
              <a:gdLst>
                <a:gd name="T0" fmla="*/ 29 w 58"/>
                <a:gd name="T1" fmla="*/ 13 h 87"/>
                <a:gd name="T2" fmla="*/ 31 w 58"/>
                <a:gd name="T3" fmla="*/ 11 h 87"/>
                <a:gd name="T4" fmla="*/ 33 w 58"/>
                <a:gd name="T5" fmla="*/ 11 h 87"/>
                <a:gd name="T6" fmla="*/ 34 w 58"/>
                <a:gd name="T7" fmla="*/ 11 h 87"/>
                <a:gd name="T8" fmla="*/ 36 w 58"/>
                <a:gd name="T9" fmla="*/ 9 h 87"/>
                <a:gd name="T10" fmla="*/ 38 w 58"/>
                <a:gd name="T11" fmla="*/ 9 h 87"/>
                <a:gd name="T12" fmla="*/ 40 w 58"/>
                <a:gd name="T13" fmla="*/ 7 h 87"/>
                <a:gd name="T14" fmla="*/ 42 w 58"/>
                <a:gd name="T15" fmla="*/ 7 h 87"/>
                <a:gd name="T16" fmla="*/ 43 w 58"/>
                <a:gd name="T17" fmla="*/ 6 h 87"/>
                <a:gd name="T18" fmla="*/ 45 w 58"/>
                <a:gd name="T19" fmla="*/ 6 h 87"/>
                <a:gd name="T20" fmla="*/ 47 w 58"/>
                <a:gd name="T21" fmla="*/ 6 h 87"/>
                <a:gd name="T22" fmla="*/ 49 w 58"/>
                <a:gd name="T23" fmla="*/ 4 h 87"/>
                <a:gd name="T24" fmla="*/ 51 w 58"/>
                <a:gd name="T25" fmla="*/ 4 h 87"/>
                <a:gd name="T26" fmla="*/ 52 w 58"/>
                <a:gd name="T27" fmla="*/ 2 h 87"/>
                <a:gd name="T28" fmla="*/ 53 w 58"/>
                <a:gd name="T29" fmla="*/ 2 h 87"/>
                <a:gd name="T30" fmla="*/ 55 w 58"/>
                <a:gd name="T31" fmla="*/ 2 h 87"/>
                <a:gd name="T32" fmla="*/ 55 w 58"/>
                <a:gd name="T33" fmla="*/ 0 h 87"/>
                <a:gd name="T34" fmla="*/ 57 w 58"/>
                <a:gd name="T35" fmla="*/ 0 h 87"/>
                <a:gd name="T36" fmla="*/ 57 w 58"/>
                <a:gd name="T37" fmla="*/ 2 h 87"/>
                <a:gd name="T38" fmla="*/ 31 w 58"/>
                <a:gd name="T39" fmla="*/ 85 h 87"/>
                <a:gd name="T40" fmla="*/ 29 w 58"/>
                <a:gd name="T41" fmla="*/ 85 h 87"/>
                <a:gd name="T42" fmla="*/ 29 w 58"/>
                <a:gd name="T43" fmla="*/ 86 h 87"/>
                <a:gd name="T44" fmla="*/ 28 w 58"/>
                <a:gd name="T45" fmla="*/ 86 h 87"/>
                <a:gd name="T46" fmla="*/ 28 w 58"/>
                <a:gd name="T47" fmla="*/ 85 h 87"/>
                <a:gd name="T48" fmla="*/ 0 w 58"/>
                <a:gd name="T49" fmla="*/ 2 h 87"/>
                <a:gd name="T50" fmla="*/ 0 w 58"/>
                <a:gd name="T51" fmla="*/ 0 h 87"/>
                <a:gd name="T52" fmla="*/ 2 w 58"/>
                <a:gd name="T53" fmla="*/ 0 h 87"/>
                <a:gd name="T54" fmla="*/ 4 w 58"/>
                <a:gd name="T55" fmla="*/ 0 h 87"/>
                <a:gd name="T56" fmla="*/ 4 w 58"/>
                <a:gd name="T57" fmla="*/ 2 h 87"/>
                <a:gd name="T58" fmla="*/ 5 w 58"/>
                <a:gd name="T59" fmla="*/ 2 h 87"/>
                <a:gd name="T60" fmla="*/ 7 w 58"/>
                <a:gd name="T61" fmla="*/ 2 h 87"/>
                <a:gd name="T62" fmla="*/ 7 w 58"/>
                <a:gd name="T63" fmla="*/ 4 h 87"/>
                <a:gd name="T64" fmla="*/ 8 w 58"/>
                <a:gd name="T65" fmla="*/ 4 h 87"/>
                <a:gd name="T66" fmla="*/ 10 w 58"/>
                <a:gd name="T67" fmla="*/ 4 h 87"/>
                <a:gd name="T68" fmla="*/ 10 w 58"/>
                <a:gd name="T69" fmla="*/ 6 h 87"/>
                <a:gd name="T70" fmla="*/ 12 w 58"/>
                <a:gd name="T71" fmla="*/ 6 h 87"/>
                <a:gd name="T72" fmla="*/ 14 w 58"/>
                <a:gd name="T73" fmla="*/ 6 h 87"/>
                <a:gd name="T74" fmla="*/ 15 w 58"/>
                <a:gd name="T75" fmla="*/ 7 h 87"/>
                <a:gd name="T76" fmla="*/ 17 w 58"/>
                <a:gd name="T77" fmla="*/ 7 h 87"/>
                <a:gd name="T78" fmla="*/ 19 w 58"/>
                <a:gd name="T79" fmla="*/ 9 h 87"/>
                <a:gd name="T80" fmla="*/ 21 w 58"/>
                <a:gd name="T81" fmla="*/ 9 h 87"/>
                <a:gd name="T82" fmla="*/ 23 w 58"/>
                <a:gd name="T83" fmla="*/ 9 h 87"/>
                <a:gd name="T84" fmla="*/ 24 w 58"/>
                <a:gd name="T85" fmla="*/ 11 h 87"/>
                <a:gd name="T86" fmla="*/ 26 w 58"/>
                <a:gd name="T87" fmla="*/ 11 h 87"/>
                <a:gd name="T88" fmla="*/ 28 w 58"/>
                <a:gd name="T89" fmla="*/ 11 h 87"/>
                <a:gd name="T90" fmla="*/ 28 w 58"/>
                <a:gd name="T91" fmla="*/ 13 h 87"/>
                <a:gd name="T92" fmla="*/ 29 w 58"/>
                <a:gd name="T93" fmla="*/ 13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87"/>
                <a:gd name="T143" fmla="*/ 58 w 58"/>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87">
                  <a:moveTo>
                    <a:pt x="29" y="13"/>
                  </a:moveTo>
                  <a:lnTo>
                    <a:pt x="31" y="11"/>
                  </a:lnTo>
                  <a:lnTo>
                    <a:pt x="33" y="11"/>
                  </a:lnTo>
                  <a:lnTo>
                    <a:pt x="34" y="11"/>
                  </a:lnTo>
                  <a:lnTo>
                    <a:pt x="36" y="9"/>
                  </a:lnTo>
                  <a:lnTo>
                    <a:pt x="38" y="9"/>
                  </a:lnTo>
                  <a:lnTo>
                    <a:pt x="40" y="7"/>
                  </a:lnTo>
                  <a:lnTo>
                    <a:pt x="42" y="7"/>
                  </a:lnTo>
                  <a:lnTo>
                    <a:pt x="43" y="6"/>
                  </a:lnTo>
                  <a:lnTo>
                    <a:pt x="45" y="6"/>
                  </a:lnTo>
                  <a:lnTo>
                    <a:pt x="47" y="6"/>
                  </a:lnTo>
                  <a:lnTo>
                    <a:pt x="49" y="4"/>
                  </a:lnTo>
                  <a:lnTo>
                    <a:pt x="51" y="4"/>
                  </a:lnTo>
                  <a:lnTo>
                    <a:pt x="52" y="2"/>
                  </a:lnTo>
                  <a:lnTo>
                    <a:pt x="53" y="2"/>
                  </a:lnTo>
                  <a:lnTo>
                    <a:pt x="55" y="2"/>
                  </a:lnTo>
                  <a:lnTo>
                    <a:pt x="55" y="0"/>
                  </a:lnTo>
                  <a:lnTo>
                    <a:pt x="57" y="0"/>
                  </a:lnTo>
                  <a:lnTo>
                    <a:pt x="57" y="2"/>
                  </a:lnTo>
                  <a:lnTo>
                    <a:pt x="31" y="85"/>
                  </a:lnTo>
                  <a:lnTo>
                    <a:pt x="29" y="85"/>
                  </a:lnTo>
                  <a:lnTo>
                    <a:pt x="29" y="86"/>
                  </a:lnTo>
                  <a:lnTo>
                    <a:pt x="28" y="86"/>
                  </a:lnTo>
                  <a:lnTo>
                    <a:pt x="28" y="85"/>
                  </a:lnTo>
                  <a:lnTo>
                    <a:pt x="0" y="2"/>
                  </a:lnTo>
                  <a:lnTo>
                    <a:pt x="0" y="0"/>
                  </a:lnTo>
                  <a:lnTo>
                    <a:pt x="2" y="0"/>
                  </a:lnTo>
                  <a:lnTo>
                    <a:pt x="4" y="0"/>
                  </a:lnTo>
                  <a:lnTo>
                    <a:pt x="4" y="2"/>
                  </a:lnTo>
                  <a:lnTo>
                    <a:pt x="5" y="2"/>
                  </a:lnTo>
                  <a:lnTo>
                    <a:pt x="7" y="2"/>
                  </a:lnTo>
                  <a:lnTo>
                    <a:pt x="7" y="4"/>
                  </a:lnTo>
                  <a:lnTo>
                    <a:pt x="8" y="4"/>
                  </a:lnTo>
                  <a:lnTo>
                    <a:pt x="10" y="4"/>
                  </a:lnTo>
                  <a:lnTo>
                    <a:pt x="10" y="6"/>
                  </a:lnTo>
                  <a:lnTo>
                    <a:pt x="12" y="6"/>
                  </a:lnTo>
                  <a:lnTo>
                    <a:pt x="14" y="6"/>
                  </a:lnTo>
                  <a:lnTo>
                    <a:pt x="15" y="7"/>
                  </a:lnTo>
                  <a:lnTo>
                    <a:pt x="17" y="7"/>
                  </a:lnTo>
                  <a:lnTo>
                    <a:pt x="19" y="9"/>
                  </a:lnTo>
                  <a:lnTo>
                    <a:pt x="21" y="9"/>
                  </a:lnTo>
                  <a:lnTo>
                    <a:pt x="23" y="9"/>
                  </a:lnTo>
                  <a:lnTo>
                    <a:pt x="24" y="11"/>
                  </a:lnTo>
                  <a:lnTo>
                    <a:pt x="26" y="11"/>
                  </a:lnTo>
                  <a:lnTo>
                    <a:pt x="28" y="11"/>
                  </a:lnTo>
                  <a:lnTo>
                    <a:pt x="28" y="13"/>
                  </a:lnTo>
                  <a:lnTo>
                    <a:pt x="29"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75" name="Freeform 117"/>
            <p:cNvSpPr>
              <a:spLocks/>
            </p:cNvSpPr>
            <p:nvPr/>
          </p:nvSpPr>
          <p:spPr bwMode="auto">
            <a:xfrm>
              <a:off x="2612" y="2080"/>
              <a:ext cx="297" cy="106"/>
            </a:xfrm>
            <a:custGeom>
              <a:avLst/>
              <a:gdLst>
                <a:gd name="T0" fmla="*/ 6 w 481"/>
                <a:gd name="T1" fmla="*/ 23 h 182"/>
                <a:gd name="T2" fmla="*/ 14 w 481"/>
                <a:gd name="T3" fmla="*/ 6 h 182"/>
                <a:gd name="T4" fmla="*/ 23 w 481"/>
                <a:gd name="T5" fmla="*/ 91 h 182"/>
                <a:gd name="T6" fmla="*/ 33 w 481"/>
                <a:gd name="T7" fmla="*/ 175 h 182"/>
                <a:gd name="T8" fmla="*/ 40 w 481"/>
                <a:gd name="T9" fmla="*/ 158 h 182"/>
                <a:gd name="T10" fmla="*/ 50 w 481"/>
                <a:gd name="T11" fmla="*/ 52 h 182"/>
                <a:gd name="T12" fmla="*/ 58 w 481"/>
                <a:gd name="T13" fmla="*/ 0 h 182"/>
                <a:gd name="T14" fmla="*/ 65 w 481"/>
                <a:gd name="T15" fmla="*/ 52 h 182"/>
                <a:gd name="T16" fmla="*/ 75 w 481"/>
                <a:gd name="T17" fmla="*/ 158 h 182"/>
                <a:gd name="T18" fmla="*/ 83 w 481"/>
                <a:gd name="T19" fmla="*/ 175 h 182"/>
                <a:gd name="T20" fmla="*/ 92 w 481"/>
                <a:gd name="T21" fmla="*/ 91 h 182"/>
                <a:gd name="T22" fmla="*/ 100 w 481"/>
                <a:gd name="T23" fmla="*/ 6 h 182"/>
                <a:gd name="T24" fmla="*/ 108 w 481"/>
                <a:gd name="T25" fmla="*/ 23 h 182"/>
                <a:gd name="T26" fmla="*/ 117 w 481"/>
                <a:gd name="T27" fmla="*/ 129 h 182"/>
                <a:gd name="T28" fmla="*/ 125 w 481"/>
                <a:gd name="T29" fmla="*/ 181 h 182"/>
                <a:gd name="T30" fmla="*/ 135 w 481"/>
                <a:gd name="T31" fmla="*/ 129 h 182"/>
                <a:gd name="T32" fmla="*/ 144 w 481"/>
                <a:gd name="T33" fmla="*/ 23 h 182"/>
                <a:gd name="T34" fmla="*/ 152 w 481"/>
                <a:gd name="T35" fmla="*/ 6 h 182"/>
                <a:gd name="T36" fmla="*/ 159 w 481"/>
                <a:gd name="T37" fmla="*/ 91 h 182"/>
                <a:gd name="T38" fmla="*/ 169 w 481"/>
                <a:gd name="T39" fmla="*/ 175 h 182"/>
                <a:gd name="T40" fmla="*/ 177 w 481"/>
                <a:gd name="T41" fmla="*/ 158 h 182"/>
                <a:gd name="T42" fmla="*/ 186 w 481"/>
                <a:gd name="T43" fmla="*/ 52 h 182"/>
                <a:gd name="T44" fmla="*/ 194 w 481"/>
                <a:gd name="T45" fmla="*/ 0 h 182"/>
                <a:gd name="T46" fmla="*/ 202 w 481"/>
                <a:gd name="T47" fmla="*/ 52 h 182"/>
                <a:gd name="T48" fmla="*/ 211 w 481"/>
                <a:gd name="T49" fmla="*/ 158 h 182"/>
                <a:gd name="T50" fmla="*/ 219 w 481"/>
                <a:gd name="T51" fmla="*/ 175 h 182"/>
                <a:gd name="T52" fmla="*/ 229 w 481"/>
                <a:gd name="T53" fmla="*/ 91 h 182"/>
                <a:gd name="T54" fmla="*/ 236 w 481"/>
                <a:gd name="T55" fmla="*/ 6 h 182"/>
                <a:gd name="T56" fmla="*/ 246 w 481"/>
                <a:gd name="T57" fmla="*/ 23 h 182"/>
                <a:gd name="T58" fmla="*/ 253 w 481"/>
                <a:gd name="T59" fmla="*/ 129 h 182"/>
                <a:gd name="T60" fmla="*/ 263 w 481"/>
                <a:gd name="T61" fmla="*/ 181 h 182"/>
                <a:gd name="T62" fmla="*/ 271 w 481"/>
                <a:gd name="T63" fmla="*/ 129 h 182"/>
                <a:gd name="T64" fmla="*/ 280 w 481"/>
                <a:gd name="T65" fmla="*/ 23 h 182"/>
                <a:gd name="T66" fmla="*/ 288 w 481"/>
                <a:gd name="T67" fmla="*/ 6 h 182"/>
                <a:gd name="T68" fmla="*/ 296 w 481"/>
                <a:gd name="T69" fmla="*/ 91 h 182"/>
                <a:gd name="T70" fmla="*/ 305 w 481"/>
                <a:gd name="T71" fmla="*/ 175 h 182"/>
                <a:gd name="T72" fmla="*/ 313 w 481"/>
                <a:gd name="T73" fmla="*/ 158 h 182"/>
                <a:gd name="T74" fmla="*/ 323 w 481"/>
                <a:gd name="T75" fmla="*/ 52 h 182"/>
                <a:gd name="T76" fmla="*/ 330 w 481"/>
                <a:gd name="T77" fmla="*/ 0 h 182"/>
                <a:gd name="T78" fmla="*/ 340 w 481"/>
                <a:gd name="T79" fmla="*/ 52 h 182"/>
                <a:gd name="T80" fmla="*/ 347 w 481"/>
                <a:gd name="T81" fmla="*/ 158 h 182"/>
                <a:gd name="T82" fmla="*/ 357 w 481"/>
                <a:gd name="T83" fmla="*/ 175 h 182"/>
                <a:gd name="T84" fmla="*/ 365 w 481"/>
                <a:gd name="T85" fmla="*/ 91 h 182"/>
                <a:gd name="T86" fmla="*/ 374 w 481"/>
                <a:gd name="T87" fmla="*/ 6 h 182"/>
                <a:gd name="T88" fmla="*/ 382 w 481"/>
                <a:gd name="T89" fmla="*/ 23 h 182"/>
                <a:gd name="T90" fmla="*/ 392 w 481"/>
                <a:gd name="T91" fmla="*/ 129 h 182"/>
                <a:gd name="T92" fmla="*/ 399 w 481"/>
                <a:gd name="T93" fmla="*/ 181 h 182"/>
                <a:gd name="T94" fmla="*/ 407 w 481"/>
                <a:gd name="T95" fmla="*/ 129 h 182"/>
                <a:gd name="T96" fmla="*/ 417 w 481"/>
                <a:gd name="T97" fmla="*/ 23 h 182"/>
                <a:gd name="T98" fmla="*/ 424 w 481"/>
                <a:gd name="T99" fmla="*/ 6 h 182"/>
                <a:gd name="T100" fmla="*/ 434 w 481"/>
                <a:gd name="T101" fmla="*/ 91 h 182"/>
                <a:gd name="T102" fmla="*/ 442 w 481"/>
                <a:gd name="T103" fmla="*/ 175 h 182"/>
                <a:gd name="T104" fmla="*/ 449 w 481"/>
                <a:gd name="T105" fmla="*/ 158 h 182"/>
                <a:gd name="T106" fmla="*/ 459 w 481"/>
                <a:gd name="T107" fmla="*/ 52 h 182"/>
                <a:gd name="T108" fmla="*/ 468 w 481"/>
                <a:gd name="T109" fmla="*/ 0 h 182"/>
                <a:gd name="T110" fmla="*/ 476 w 481"/>
                <a:gd name="T111" fmla="*/ 52 h 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1"/>
                <a:gd name="T169" fmla="*/ 0 h 182"/>
                <a:gd name="T170" fmla="*/ 481 w 481"/>
                <a:gd name="T171" fmla="*/ 182 h 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1" h="182">
                  <a:moveTo>
                    <a:pt x="0" y="91"/>
                  </a:moveTo>
                  <a:lnTo>
                    <a:pt x="4" y="52"/>
                  </a:lnTo>
                  <a:lnTo>
                    <a:pt x="6" y="23"/>
                  </a:lnTo>
                  <a:lnTo>
                    <a:pt x="10" y="6"/>
                  </a:lnTo>
                  <a:lnTo>
                    <a:pt x="12" y="0"/>
                  </a:lnTo>
                  <a:lnTo>
                    <a:pt x="14" y="6"/>
                  </a:lnTo>
                  <a:lnTo>
                    <a:pt x="17" y="23"/>
                  </a:lnTo>
                  <a:lnTo>
                    <a:pt x="19" y="52"/>
                  </a:lnTo>
                  <a:lnTo>
                    <a:pt x="23" y="91"/>
                  </a:lnTo>
                  <a:lnTo>
                    <a:pt x="27" y="129"/>
                  </a:lnTo>
                  <a:lnTo>
                    <a:pt x="29" y="158"/>
                  </a:lnTo>
                  <a:lnTo>
                    <a:pt x="33" y="175"/>
                  </a:lnTo>
                  <a:lnTo>
                    <a:pt x="35" y="181"/>
                  </a:lnTo>
                  <a:lnTo>
                    <a:pt x="37" y="175"/>
                  </a:lnTo>
                  <a:lnTo>
                    <a:pt x="40" y="158"/>
                  </a:lnTo>
                  <a:lnTo>
                    <a:pt x="42" y="129"/>
                  </a:lnTo>
                  <a:lnTo>
                    <a:pt x="46" y="91"/>
                  </a:lnTo>
                  <a:lnTo>
                    <a:pt x="50" y="52"/>
                  </a:lnTo>
                  <a:lnTo>
                    <a:pt x="52" y="23"/>
                  </a:lnTo>
                  <a:lnTo>
                    <a:pt x="54" y="6"/>
                  </a:lnTo>
                  <a:lnTo>
                    <a:pt x="58" y="0"/>
                  </a:lnTo>
                  <a:lnTo>
                    <a:pt x="60" y="6"/>
                  </a:lnTo>
                  <a:lnTo>
                    <a:pt x="64" y="23"/>
                  </a:lnTo>
                  <a:lnTo>
                    <a:pt x="65" y="52"/>
                  </a:lnTo>
                  <a:lnTo>
                    <a:pt x="69" y="91"/>
                  </a:lnTo>
                  <a:lnTo>
                    <a:pt x="71" y="129"/>
                  </a:lnTo>
                  <a:lnTo>
                    <a:pt x="75" y="158"/>
                  </a:lnTo>
                  <a:lnTo>
                    <a:pt x="77" y="175"/>
                  </a:lnTo>
                  <a:lnTo>
                    <a:pt x="81" y="181"/>
                  </a:lnTo>
                  <a:lnTo>
                    <a:pt x="83" y="175"/>
                  </a:lnTo>
                  <a:lnTo>
                    <a:pt x="85" y="158"/>
                  </a:lnTo>
                  <a:lnTo>
                    <a:pt x="88" y="129"/>
                  </a:lnTo>
                  <a:lnTo>
                    <a:pt x="92" y="91"/>
                  </a:lnTo>
                  <a:lnTo>
                    <a:pt x="94" y="52"/>
                  </a:lnTo>
                  <a:lnTo>
                    <a:pt x="98" y="23"/>
                  </a:lnTo>
                  <a:lnTo>
                    <a:pt x="100" y="6"/>
                  </a:lnTo>
                  <a:lnTo>
                    <a:pt x="102" y="0"/>
                  </a:lnTo>
                  <a:lnTo>
                    <a:pt x="106" y="6"/>
                  </a:lnTo>
                  <a:lnTo>
                    <a:pt x="108" y="23"/>
                  </a:lnTo>
                  <a:lnTo>
                    <a:pt x="111" y="52"/>
                  </a:lnTo>
                  <a:lnTo>
                    <a:pt x="113" y="91"/>
                  </a:lnTo>
                  <a:lnTo>
                    <a:pt x="117" y="129"/>
                  </a:lnTo>
                  <a:lnTo>
                    <a:pt x="121" y="158"/>
                  </a:lnTo>
                  <a:lnTo>
                    <a:pt x="123" y="175"/>
                  </a:lnTo>
                  <a:lnTo>
                    <a:pt x="125" y="181"/>
                  </a:lnTo>
                  <a:lnTo>
                    <a:pt x="129" y="175"/>
                  </a:lnTo>
                  <a:lnTo>
                    <a:pt x="131" y="158"/>
                  </a:lnTo>
                  <a:lnTo>
                    <a:pt x="135" y="129"/>
                  </a:lnTo>
                  <a:lnTo>
                    <a:pt x="136" y="91"/>
                  </a:lnTo>
                  <a:lnTo>
                    <a:pt x="140" y="52"/>
                  </a:lnTo>
                  <a:lnTo>
                    <a:pt x="144" y="23"/>
                  </a:lnTo>
                  <a:lnTo>
                    <a:pt x="146" y="6"/>
                  </a:lnTo>
                  <a:lnTo>
                    <a:pt x="148" y="0"/>
                  </a:lnTo>
                  <a:lnTo>
                    <a:pt x="152" y="6"/>
                  </a:lnTo>
                  <a:lnTo>
                    <a:pt x="154" y="23"/>
                  </a:lnTo>
                  <a:lnTo>
                    <a:pt x="158" y="52"/>
                  </a:lnTo>
                  <a:lnTo>
                    <a:pt x="159" y="91"/>
                  </a:lnTo>
                  <a:lnTo>
                    <a:pt x="163" y="129"/>
                  </a:lnTo>
                  <a:lnTo>
                    <a:pt x="165" y="158"/>
                  </a:lnTo>
                  <a:lnTo>
                    <a:pt x="169" y="175"/>
                  </a:lnTo>
                  <a:lnTo>
                    <a:pt x="171" y="181"/>
                  </a:lnTo>
                  <a:lnTo>
                    <a:pt x="175" y="175"/>
                  </a:lnTo>
                  <a:lnTo>
                    <a:pt x="177" y="158"/>
                  </a:lnTo>
                  <a:lnTo>
                    <a:pt x="179" y="129"/>
                  </a:lnTo>
                  <a:lnTo>
                    <a:pt x="182" y="91"/>
                  </a:lnTo>
                  <a:lnTo>
                    <a:pt x="186" y="52"/>
                  </a:lnTo>
                  <a:lnTo>
                    <a:pt x="188" y="23"/>
                  </a:lnTo>
                  <a:lnTo>
                    <a:pt x="192" y="6"/>
                  </a:lnTo>
                  <a:lnTo>
                    <a:pt x="194" y="0"/>
                  </a:lnTo>
                  <a:lnTo>
                    <a:pt x="196" y="6"/>
                  </a:lnTo>
                  <a:lnTo>
                    <a:pt x="200" y="23"/>
                  </a:lnTo>
                  <a:lnTo>
                    <a:pt x="202" y="52"/>
                  </a:lnTo>
                  <a:lnTo>
                    <a:pt x="206" y="91"/>
                  </a:lnTo>
                  <a:lnTo>
                    <a:pt x="209" y="129"/>
                  </a:lnTo>
                  <a:lnTo>
                    <a:pt x="211" y="158"/>
                  </a:lnTo>
                  <a:lnTo>
                    <a:pt x="215" y="175"/>
                  </a:lnTo>
                  <a:lnTo>
                    <a:pt x="217" y="181"/>
                  </a:lnTo>
                  <a:lnTo>
                    <a:pt x="219" y="175"/>
                  </a:lnTo>
                  <a:lnTo>
                    <a:pt x="223" y="158"/>
                  </a:lnTo>
                  <a:lnTo>
                    <a:pt x="225" y="129"/>
                  </a:lnTo>
                  <a:lnTo>
                    <a:pt x="229" y="91"/>
                  </a:lnTo>
                  <a:lnTo>
                    <a:pt x="230" y="52"/>
                  </a:lnTo>
                  <a:lnTo>
                    <a:pt x="234" y="23"/>
                  </a:lnTo>
                  <a:lnTo>
                    <a:pt x="236" y="6"/>
                  </a:lnTo>
                  <a:lnTo>
                    <a:pt x="240" y="0"/>
                  </a:lnTo>
                  <a:lnTo>
                    <a:pt x="242" y="6"/>
                  </a:lnTo>
                  <a:lnTo>
                    <a:pt x="246" y="23"/>
                  </a:lnTo>
                  <a:lnTo>
                    <a:pt x="248" y="52"/>
                  </a:lnTo>
                  <a:lnTo>
                    <a:pt x="252" y="91"/>
                  </a:lnTo>
                  <a:lnTo>
                    <a:pt x="253" y="129"/>
                  </a:lnTo>
                  <a:lnTo>
                    <a:pt x="257" y="158"/>
                  </a:lnTo>
                  <a:lnTo>
                    <a:pt x="259" y="175"/>
                  </a:lnTo>
                  <a:lnTo>
                    <a:pt x="263" y="181"/>
                  </a:lnTo>
                  <a:lnTo>
                    <a:pt x="265" y="175"/>
                  </a:lnTo>
                  <a:lnTo>
                    <a:pt x="267" y="158"/>
                  </a:lnTo>
                  <a:lnTo>
                    <a:pt x="271" y="129"/>
                  </a:lnTo>
                  <a:lnTo>
                    <a:pt x="273" y="91"/>
                  </a:lnTo>
                  <a:lnTo>
                    <a:pt x="277" y="52"/>
                  </a:lnTo>
                  <a:lnTo>
                    <a:pt x="280" y="23"/>
                  </a:lnTo>
                  <a:lnTo>
                    <a:pt x="282" y="6"/>
                  </a:lnTo>
                  <a:lnTo>
                    <a:pt x="284" y="0"/>
                  </a:lnTo>
                  <a:lnTo>
                    <a:pt x="288" y="6"/>
                  </a:lnTo>
                  <a:lnTo>
                    <a:pt x="290" y="23"/>
                  </a:lnTo>
                  <a:lnTo>
                    <a:pt x="294" y="52"/>
                  </a:lnTo>
                  <a:lnTo>
                    <a:pt x="296" y="91"/>
                  </a:lnTo>
                  <a:lnTo>
                    <a:pt x="300" y="129"/>
                  </a:lnTo>
                  <a:lnTo>
                    <a:pt x="303" y="158"/>
                  </a:lnTo>
                  <a:lnTo>
                    <a:pt x="305" y="175"/>
                  </a:lnTo>
                  <a:lnTo>
                    <a:pt x="307" y="181"/>
                  </a:lnTo>
                  <a:lnTo>
                    <a:pt x="311" y="175"/>
                  </a:lnTo>
                  <a:lnTo>
                    <a:pt x="313" y="158"/>
                  </a:lnTo>
                  <a:lnTo>
                    <a:pt x="317" y="129"/>
                  </a:lnTo>
                  <a:lnTo>
                    <a:pt x="319" y="91"/>
                  </a:lnTo>
                  <a:lnTo>
                    <a:pt x="323" y="52"/>
                  </a:lnTo>
                  <a:lnTo>
                    <a:pt x="326" y="23"/>
                  </a:lnTo>
                  <a:lnTo>
                    <a:pt x="328" y="6"/>
                  </a:lnTo>
                  <a:lnTo>
                    <a:pt x="330" y="0"/>
                  </a:lnTo>
                  <a:lnTo>
                    <a:pt x="334" y="6"/>
                  </a:lnTo>
                  <a:lnTo>
                    <a:pt x="336" y="23"/>
                  </a:lnTo>
                  <a:lnTo>
                    <a:pt x="340" y="52"/>
                  </a:lnTo>
                  <a:lnTo>
                    <a:pt x="342" y="91"/>
                  </a:lnTo>
                  <a:lnTo>
                    <a:pt x="346" y="129"/>
                  </a:lnTo>
                  <a:lnTo>
                    <a:pt x="347" y="158"/>
                  </a:lnTo>
                  <a:lnTo>
                    <a:pt x="351" y="175"/>
                  </a:lnTo>
                  <a:lnTo>
                    <a:pt x="353" y="181"/>
                  </a:lnTo>
                  <a:lnTo>
                    <a:pt x="357" y="175"/>
                  </a:lnTo>
                  <a:lnTo>
                    <a:pt x="359" y="158"/>
                  </a:lnTo>
                  <a:lnTo>
                    <a:pt x="361" y="129"/>
                  </a:lnTo>
                  <a:lnTo>
                    <a:pt x="365" y="91"/>
                  </a:lnTo>
                  <a:lnTo>
                    <a:pt x="369" y="52"/>
                  </a:lnTo>
                  <a:lnTo>
                    <a:pt x="371" y="23"/>
                  </a:lnTo>
                  <a:lnTo>
                    <a:pt x="374" y="6"/>
                  </a:lnTo>
                  <a:lnTo>
                    <a:pt x="376" y="0"/>
                  </a:lnTo>
                  <a:lnTo>
                    <a:pt x="378" y="6"/>
                  </a:lnTo>
                  <a:lnTo>
                    <a:pt x="382" y="23"/>
                  </a:lnTo>
                  <a:lnTo>
                    <a:pt x="384" y="52"/>
                  </a:lnTo>
                  <a:lnTo>
                    <a:pt x="388" y="91"/>
                  </a:lnTo>
                  <a:lnTo>
                    <a:pt x="392" y="129"/>
                  </a:lnTo>
                  <a:lnTo>
                    <a:pt x="394" y="158"/>
                  </a:lnTo>
                  <a:lnTo>
                    <a:pt x="397" y="175"/>
                  </a:lnTo>
                  <a:lnTo>
                    <a:pt x="399" y="181"/>
                  </a:lnTo>
                  <a:lnTo>
                    <a:pt x="401" y="175"/>
                  </a:lnTo>
                  <a:lnTo>
                    <a:pt x="405" y="158"/>
                  </a:lnTo>
                  <a:lnTo>
                    <a:pt x="407" y="129"/>
                  </a:lnTo>
                  <a:lnTo>
                    <a:pt x="411" y="91"/>
                  </a:lnTo>
                  <a:lnTo>
                    <a:pt x="415" y="52"/>
                  </a:lnTo>
                  <a:lnTo>
                    <a:pt x="417" y="23"/>
                  </a:lnTo>
                  <a:lnTo>
                    <a:pt x="418" y="6"/>
                  </a:lnTo>
                  <a:lnTo>
                    <a:pt x="422" y="0"/>
                  </a:lnTo>
                  <a:lnTo>
                    <a:pt x="424" y="6"/>
                  </a:lnTo>
                  <a:lnTo>
                    <a:pt x="428" y="23"/>
                  </a:lnTo>
                  <a:lnTo>
                    <a:pt x="430" y="52"/>
                  </a:lnTo>
                  <a:lnTo>
                    <a:pt x="434" y="91"/>
                  </a:lnTo>
                  <a:lnTo>
                    <a:pt x="436" y="129"/>
                  </a:lnTo>
                  <a:lnTo>
                    <a:pt x="440" y="158"/>
                  </a:lnTo>
                  <a:lnTo>
                    <a:pt x="442" y="175"/>
                  </a:lnTo>
                  <a:lnTo>
                    <a:pt x="445" y="181"/>
                  </a:lnTo>
                  <a:lnTo>
                    <a:pt x="447" y="175"/>
                  </a:lnTo>
                  <a:lnTo>
                    <a:pt x="449" y="158"/>
                  </a:lnTo>
                  <a:lnTo>
                    <a:pt x="453" y="129"/>
                  </a:lnTo>
                  <a:lnTo>
                    <a:pt x="457" y="91"/>
                  </a:lnTo>
                  <a:lnTo>
                    <a:pt x="459" y="52"/>
                  </a:lnTo>
                  <a:lnTo>
                    <a:pt x="463" y="23"/>
                  </a:lnTo>
                  <a:lnTo>
                    <a:pt x="465" y="6"/>
                  </a:lnTo>
                  <a:lnTo>
                    <a:pt x="468" y="0"/>
                  </a:lnTo>
                  <a:lnTo>
                    <a:pt x="470" y="6"/>
                  </a:lnTo>
                  <a:lnTo>
                    <a:pt x="472" y="23"/>
                  </a:lnTo>
                  <a:lnTo>
                    <a:pt x="476" y="52"/>
                  </a:lnTo>
                  <a:lnTo>
                    <a:pt x="480" y="91"/>
                  </a:lnTo>
                </a:path>
              </a:pathLst>
            </a:custGeom>
            <a:noFill/>
            <a:ln w="12700" cap="rnd">
              <a:solidFill>
                <a:srgbClr val="FF000D"/>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76" name="Rectangle 118"/>
            <p:cNvSpPr>
              <a:spLocks noChangeArrowheads="1"/>
            </p:cNvSpPr>
            <p:nvPr/>
          </p:nvSpPr>
          <p:spPr bwMode="auto">
            <a:xfrm>
              <a:off x="2170" y="1940"/>
              <a:ext cx="13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2100" b="0">
                  <a:latin typeface="Arial" pitchFamily="34" charset="0"/>
                  <a:ea typeface="굴림" pitchFamily="50" charset="-127"/>
                </a:rPr>
                <a:t>F</a:t>
              </a:r>
            </a:p>
          </p:txBody>
        </p:sp>
        <p:sp>
          <p:nvSpPr>
            <p:cNvPr id="20677" name="Rectangle 119"/>
            <p:cNvSpPr>
              <a:spLocks noChangeArrowheads="1"/>
            </p:cNvSpPr>
            <p:nvPr/>
          </p:nvSpPr>
          <p:spPr bwMode="auto">
            <a:xfrm>
              <a:off x="2441" y="1065"/>
              <a:ext cx="13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2100" b="0">
                  <a:latin typeface="Arial" pitchFamily="34" charset="0"/>
                  <a:ea typeface="굴림" pitchFamily="50" charset="-127"/>
                </a:rPr>
                <a:t>F</a:t>
              </a:r>
            </a:p>
          </p:txBody>
        </p:sp>
        <p:sp>
          <p:nvSpPr>
            <p:cNvPr id="20678" name="Line 120"/>
            <p:cNvSpPr>
              <a:spLocks noChangeShapeType="1"/>
            </p:cNvSpPr>
            <p:nvPr/>
          </p:nvSpPr>
          <p:spPr bwMode="auto">
            <a:xfrm>
              <a:off x="2565" y="1045"/>
              <a:ext cx="0" cy="164"/>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79" name="Line 121"/>
            <p:cNvSpPr>
              <a:spLocks noChangeShapeType="1"/>
            </p:cNvSpPr>
            <p:nvPr/>
          </p:nvSpPr>
          <p:spPr bwMode="auto">
            <a:xfrm>
              <a:off x="2120" y="1938"/>
              <a:ext cx="0" cy="164"/>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80" name="Rectangle 122"/>
            <p:cNvSpPr>
              <a:spLocks noChangeArrowheads="1"/>
            </p:cNvSpPr>
            <p:nvPr/>
          </p:nvSpPr>
          <p:spPr bwMode="auto">
            <a:xfrm>
              <a:off x="2935" y="2036"/>
              <a:ext cx="49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algn="l" defTabSz="1336675"/>
              <a:r>
                <a:rPr kumimoji="0" lang="en-US" altLang="ko-KR" sz="1600" b="0">
                  <a:latin typeface="Arial" pitchFamily="34" charset="0"/>
                  <a:ea typeface="굴림" pitchFamily="50" charset="-127"/>
                </a:rPr>
                <a:t>V </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mV</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 </a:t>
              </a:r>
              <a:r>
                <a:rPr kumimoji="0" lang="en-US" altLang="ko-KR" sz="1600" b="0">
                  <a:latin typeface="Symbol" pitchFamily="18" charset="2"/>
                  <a:ea typeface="굴림" pitchFamily="50" charset="-127"/>
                </a:rPr>
                <a:t> </a:t>
              </a:r>
              <a:r>
                <a:rPr kumimoji="0" lang="en-US" altLang="ko-KR" sz="1600" b="0">
                  <a:latin typeface="Arial" pitchFamily="34" charset="0"/>
                  <a:ea typeface="굴림" pitchFamily="50" charset="-127"/>
                </a:rPr>
                <a:t>F</a:t>
              </a:r>
              <a:endParaRPr kumimoji="0" lang="en-US" altLang="ko-KR" sz="1600" b="0">
                <a:latin typeface="Symbol" pitchFamily="18" charset="2"/>
                <a:ea typeface="굴림" pitchFamily="50" charset="-127"/>
              </a:endParaRPr>
            </a:p>
            <a:p>
              <a:pPr algn="l" defTabSz="1336675"/>
              <a:r>
                <a:rPr kumimoji="0" lang="en-US" altLang="ko-KR" sz="1600" b="0">
                  <a:latin typeface="Arial" pitchFamily="34" charset="0"/>
                  <a:ea typeface="굴림" pitchFamily="50" charset="-127"/>
                </a:rPr>
                <a:t>Q </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pC</a:t>
              </a:r>
              <a:r>
                <a:rPr kumimoji="0" lang="en-US" altLang="ko-KR" sz="1600" b="0">
                  <a:latin typeface="Symbol" pitchFamily="18" charset="2"/>
                  <a:ea typeface="굴림" pitchFamily="50" charset="-127"/>
                </a:rPr>
                <a:t></a:t>
              </a:r>
              <a:r>
                <a:rPr kumimoji="0" lang="en-US" altLang="ko-KR" sz="1600" b="0">
                  <a:latin typeface="Arial" pitchFamily="34" charset="0"/>
                  <a:ea typeface="굴림" pitchFamily="50" charset="-127"/>
                </a:rPr>
                <a:t> </a:t>
              </a:r>
              <a:r>
                <a:rPr kumimoji="0" lang="en-US" altLang="ko-KR" sz="1600" b="0">
                  <a:latin typeface="Symbol" pitchFamily="18" charset="2"/>
                  <a:ea typeface="굴림" pitchFamily="50" charset="-127"/>
                </a:rPr>
                <a:t> </a:t>
              </a:r>
              <a:r>
                <a:rPr kumimoji="0" lang="en-US" altLang="ko-KR" sz="1600" b="0">
                  <a:latin typeface="Arial" pitchFamily="34" charset="0"/>
                  <a:ea typeface="굴림" pitchFamily="50" charset="-127"/>
                </a:rPr>
                <a:t>F</a:t>
              </a:r>
              <a:endParaRPr kumimoji="0" lang="en-US" altLang="ko-KR" sz="1600" b="0">
                <a:latin typeface="Symbol" pitchFamily="18" charset="2"/>
                <a:ea typeface="굴림" pitchFamily="50" charset="-127"/>
              </a:endParaRPr>
            </a:p>
          </p:txBody>
        </p:sp>
      </p:grpSp>
      <p:pic>
        <p:nvPicPr>
          <p:cNvPr id="20488" name="Picture 126" descr="a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835025"/>
            <a:ext cx="1985962"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9" name="Group 268"/>
          <p:cNvGrpSpPr>
            <a:grpSpLocks/>
          </p:cNvGrpSpPr>
          <p:nvPr/>
        </p:nvGrpSpPr>
        <p:grpSpPr bwMode="auto">
          <a:xfrm>
            <a:off x="731838" y="1208088"/>
            <a:ext cx="5245100" cy="1557337"/>
            <a:chOff x="1596" y="546"/>
            <a:chExt cx="3877" cy="990"/>
          </a:xfrm>
        </p:grpSpPr>
        <p:grpSp>
          <p:nvGrpSpPr>
            <p:cNvPr id="20492" name="Group 269"/>
            <p:cNvGrpSpPr>
              <a:grpSpLocks/>
            </p:cNvGrpSpPr>
            <p:nvPr/>
          </p:nvGrpSpPr>
          <p:grpSpPr bwMode="auto">
            <a:xfrm>
              <a:off x="1596" y="652"/>
              <a:ext cx="2260" cy="884"/>
              <a:chOff x="1473" y="652"/>
              <a:chExt cx="2087" cy="884"/>
            </a:xfrm>
          </p:grpSpPr>
          <p:sp>
            <p:nvSpPr>
              <p:cNvPr id="20577" name="Freeform 270"/>
              <p:cNvSpPr>
                <a:spLocks/>
              </p:cNvSpPr>
              <p:nvPr/>
            </p:nvSpPr>
            <p:spPr bwMode="auto">
              <a:xfrm>
                <a:off x="2540" y="787"/>
                <a:ext cx="640" cy="79"/>
              </a:xfrm>
              <a:custGeom>
                <a:avLst/>
                <a:gdLst>
                  <a:gd name="T0" fmla="*/ 639 w 640"/>
                  <a:gd name="T1" fmla="*/ 78 h 79"/>
                  <a:gd name="T2" fmla="*/ 639 w 640"/>
                  <a:gd name="T3" fmla="*/ 73 h 79"/>
                  <a:gd name="T4" fmla="*/ 639 w 640"/>
                  <a:gd name="T5" fmla="*/ 61 h 79"/>
                  <a:gd name="T6" fmla="*/ 639 w 640"/>
                  <a:gd name="T7" fmla="*/ 48 h 79"/>
                  <a:gd name="T8" fmla="*/ 639 w 640"/>
                  <a:gd name="T9" fmla="*/ 38 h 79"/>
                  <a:gd name="T10" fmla="*/ 637 w 640"/>
                  <a:gd name="T11" fmla="*/ 26 h 79"/>
                  <a:gd name="T12" fmla="*/ 635 w 640"/>
                  <a:gd name="T13" fmla="*/ 19 h 79"/>
                  <a:gd name="T14" fmla="*/ 632 w 640"/>
                  <a:gd name="T15" fmla="*/ 13 h 79"/>
                  <a:gd name="T16" fmla="*/ 624 w 640"/>
                  <a:gd name="T17" fmla="*/ 9 h 79"/>
                  <a:gd name="T18" fmla="*/ 616 w 640"/>
                  <a:gd name="T19" fmla="*/ 5 h 79"/>
                  <a:gd name="T20" fmla="*/ 607 w 640"/>
                  <a:gd name="T21" fmla="*/ 2 h 79"/>
                  <a:gd name="T22" fmla="*/ 593 w 640"/>
                  <a:gd name="T23" fmla="*/ 0 h 79"/>
                  <a:gd name="T24" fmla="*/ 580 w 640"/>
                  <a:gd name="T25" fmla="*/ 0 h 79"/>
                  <a:gd name="T26" fmla="*/ 0 w 640"/>
                  <a:gd name="T27" fmla="*/ 0 h 79"/>
                  <a:gd name="T28" fmla="*/ 0 w 640"/>
                  <a:gd name="T29" fmla="*/ 42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0"/>
                  <a:gd name="T46" fmla="*/ 0 h 79"/>
                  <a:gd name="T47" fmla="*/ 640 w 640"/>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0" h="79">
                    <a:moveTo>
                      <a:pt x="639" y="78"/>
                    </a:moveTo>
                    <a:lnTo>
                      <a:pt x="639" y="73"/>
                    </a:lnTo>
                    <a:lnTo>
                      <a:pt x="639" y="61"/>
                    </a:lnTo>
                    <a:lnTo>
                      <a:pt x="639" y="48"/>
                    </a:lnTo>
                    <a:lnTo>
                      <a:pt x="639" y="38"/>
                    </a:lnTo>
                    <a:lnTo>
                      <a:pt x="637" y="26"/>
                    </a:lnTo>
                    <a:lnTo>
                      <a:pt x="635" y="19"/>
                    </a:lnTo>
                    <a:lnTo>
                      <a:pt x="632" y="13"/>
                    </a:lnTo>
                    <a:lnTo>
                      <a:pt x="624" y="9"/>
                    </a:lnTo>
                    <a:lnTo>
                      <a:pt x="616" y="5"/>
                    </a:lnTo>
                    <a:lnTo>
                      <a:pt x="607" y="2"/>
                    </a:lnTo>
                    <a:lnTo>
                      <a:pt x="593" y="0"/>
                    </a:lnTo>
                    <a:lnTo>
                      <a:pt x="580" y="0"/>
                    </a:lnTo>
                    <a:lnTo>
                      <a:pt x="0" y="0"/>
                    </a:lnTo>
                    <a:lnTo>
                      <a:pt x="0" y="42"/>
                    </a:lnTo>
                  </a:path>
                </a:pathLst>
              </a:custGeom>
              <a:solidFill>
                <a:srgbClr val="CECECE"/>
              </a:solidFill>
              <a:ln w="12700" cap="rnd">
                <a:solidFill>
                  <a:srgbClr val="000000"/>
                </a:solidFill>
                <a:round/>
                <a:headEnd/>
                <a:tailEnd/>
              </a:ln>
            </p:spPr>
            <p:txBody>
              <a:bodyPr/>
              <a:lstStyle/>
              <a:p>
                <a:endParaRPr lang="ko-KR" altLang="en-US"/>
              </a:p>
            </p:txBody>
          </p:sp>
          <p:sp>
            <p:nvSpPr>
              <p:cNvPr id="20578" name="Freeform 271"/>
              <p:cNvSpPr>
                <a:spLocks/>
              </p:cNvSpPr>
              <p:nvPr/>
            </p:nvSpPr>
            <p:spPr bwMode="auto">
              <a:xfrm>
                <a:off x="2456" y="1433"/>
                <a:ext cx="811" cy="103"/>
              </a:xfrm>
              <a:custGeom>
                <a:avLst/>
                <a:gdLst>
                  <a:gd name="T0" fmla="*/ 0 w 811"/>
                  <a:gd name="T1" fmla="*/ 102 h 103"/>
                  <a:gd name="T2" fmla="*/ 111 w 811"/>
                  <a:gd name="T3" fmla="*/ 102 h 103"/>
                  <a:gd name="T4" fmla="*/ 136 w 811"/>
                  <a:gd name="T5" fmla="*/ 79 h 103"/>
                  <a:gd name="T6" fmla="*/ 675 w 811"/>
                  <a:gd name="T7" fmla="*/ 79 h 103"/>
                  <a:gd name="T8" fmla="*/ 698 w 811"/>
                  <a:gd name="T9" fmla="*/ 102 h 103"/>
                  <a:gd name="T10" fmla="*/ 810 w 811"/>
                  <a:gd name="T11" fmla="*/ 102 h 103"/>
                  <a:gd name="T12" fmla="*/ 810 w 811"/>
                  <a:gd name="T13" fmla="*/ 29 h 103"/>
                  <a:gd name="T14" fmla="*/ 806 w 811"/>
                  <a:gd name="T15" fmla="*/ 18 h 103"/>
                  <a:gd name="T16" fmla="*/ 800 w 811"/>
                  <a:gd name="T17" fmla="*/ 8 h 103"/>
                  <a:gd name="T18" fmla="*/ 789 w 811"/>
                  <a:gd name="T19" fmla="*/ 2 h 103"/>
                  <a:gd name="T20" fmla="*/ 769 w 811"/>
                  <a:gd name="T21" fmla="*/ 0 h 103"/>
                  <a:gd name="T22" fmla="*/ 42 w 811"/>
                  <a:gd name="T23" fmla="*/ 0 h 103"/>
                  <a:gd name="T24" fmla="*/ 21 w 811"/>
                  <a:gd name="T25" fmla="*/ 2 h 103"/>
                  <a:gd name="T26" fmla="*/ 9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1" y="102"/>
                    </a:lnTo>
                    <a:lnTo>
                      <a:pt x="136" y="79"/>
                    </a:lnTo>
                    <a:lnTo>
                      <a:pt x="675" y="79"/>
                    </a:lnTo>
                    <a:lnTo>
                      <a:pt x="698" y="102"/>
                    </a:lnTo>
                    <a:lnTo>
                      <a:pt x="810" y="102"/>
                    </a:lnTo>
                    <a:lnTo>
                      <a:pt x="810" y="29"/>
                    </a:lnTo>
                    <a:lnTo>
                      <a:pt x="806" y="18"/>
                    </a:lnTo>
                    <a:lnTo>
                      <a:pt x="800" y="8"/>
                    </a:lnTo>
                    <a:lnTo>
                      <a:pt x="789" y="2"/>
                    </a:lnTo>
                    <a:lnTo>
                      <a:pt x="769" y="0"/>
                    </a:lnTo>
                    <a:lnTo>
                      <a:pt x="42" y="0"/>
                    </a:lnTo>
                    <a:lnTo>
                      <a:pt x="21" y="2"/>
                    </a:lnTo>
                    <a:lnTo>
                      <a:pt x="9" y="8"/>
                    </a:lnTo>
                    <a:lnTo>
                      <a:pt x="4" y="18"/>
                    </a:lnTo>
                    <a:lnTo>
                      <a:pt x="0" y="29"/>
                    </a:lnTo>
                    <a:lnTo>
                      <a:pt x="0" y="10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579" name="Freeform 272"/>
              <p:cNvSpPr>
                <a:spLocks/>
              </p:cNvSpPr>
              <p:nvPr/>
            </p:nvSpPr>
            <p:spPr bwMode="auto">
              <a:xfrm>
                <a:off x="2456" y="1433"/>
                <a:ext cx="811" cy="103"/>
              </a:xfrm>
              <a:custGeom>
                <a:avLst/>
                <a:gdLst>
                  <a:gd name="T0" fmla="*/ 0 w 811"/>
                  <a:gd name="T1" fmla="*/ 102 h 103"/>
                  <a:gd name="T2" fmla="*/ 111 w 811"/>
                  <a:gd name="T3" fmla="*/ 102 h 103"/>
                  <a:gd name="T4" fmla="*/ 136 w 811"/>
                  <a:gd name="T5" fmla="*/ 79 h 103"/>
                  <a:gd name="T6" fmla="*/ 675 w 811"/>
                  <a:gd name="T7" fmla="*/ 79 h 103"/>
                  <a:gd name="T8" fmla="*/ 698 w 811"/>
                  <a:gd name="T9" fmla="*/ 102 h 103"/>
                  <a:gd name="T10" fmla="*/ 810 w 811"/>
                  <a:gd name="T11" fmla="*/ 102 h 103"/>
                  <a:gd name="T12" fmla="*/ 810 w 811"/>
                  <a:gd name="T13" fmla="*/ 29 h 103"/>
                  <a:gd name="T14" fmla="*/ 806 w 811"/>
                  <a:gd name="T15" fmla="*/ 18 h 103"/>
                  <a:gd name="T16" fmla="*/ 800 w 811"/>
                  <a:gd name="T17" fmla="*/ 8 h 103"/>
                  <a:gd name="T18" fmla="*/ 789 w 811"/>
                  <a:gd name="T19" fmla="*/ 2 h 103"/>
                  <a:gd name="T20" fmla="*/ 769 w 811"/>
                  <a:gd name="T21" fmla="*/ 0 h 103"/>
                  <a:gd name="T22" fmla="*/ 42 w 811"/>
                  <a:gd name="T23" fmla="*/ 0 h 103"/>
                  <a:gd name="T24" fmla="*/ 21 w 811"/>
                  <a:gd name="T25" fmla="*/ 2 h 103"/>
                  <a:gd name="T26" fmla="*/ 9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1" y="102"/>
                    </a:lnTo>
                    <a:lnTo>
                      <a:pt x="136" y="79"/>
                    </a:lnTo>
                    <a:lnTo>
                      <a:pt x="675" y="79"/>
                    </a:lnTo>
                    <a:lnTo>
                      <a:pt x="698" y="102"/>
                    </a:lnTo>
                    <a:lnTo>
                      <a:pt x="810" y="102"/>
                    </a:lnTo>
                    <a:lnTo>
                      <a:pt x="810" y="29"/>
                    </a:lnTo>
                    <a:lnTo>
                      <a:pt x="806" y="18"/>
                    </a:lnTo>
                    <a:lnTo>
                      <a:pt x="800" y="8"/>
                    </a:lnTo>
                    <a:lnTo>
                      <a:pt x="789" y="2"/>
                    </a:lnTo>
                    <a:lnTo>
                      <a:pt x="769" y="0"/>
                    </a:lnTo>
                    <a:lnTo>
                      <a:pt x="42" y="0"/>
                    </a:lnTo>
                    <a:lnTo>
                      <a:pt x="21" y="2"/>
                    </a:lnTo>
                    <a:lnTo>
                      <a:pt x="9" y="8"/>
                    </a:lnTo>
                    <a:lnTo>
                      <a:pt x="4" y="18"/>
                    </a:lnTo>
                    <a:lnTo>
                      <a:pt x="0" y="29"/>
                    </a:lnTo>
                    <a:lnTo>
                      <a:pt x="0" y="102"/>
                    </a:lnTo>
                  </a:path>
                </a:pathLst>
              </a:custGeom>
              <a:solidFill>
                <a:srgbClr val="CECECE"/>
              </a:solidFill>
              <a:ln w="12700" cap="rnd">
                <a:solidFill>
                  <a:srgbClr val="000000"/>
                </a:solidFill>
                <a:round/>
                <a:headEnd/>
                <a:tailEnd/>
              </a:ln>
            </p:spPr>
            <p:txBody>
              <a:bodyPr/>
              <a:lstStyle/>
              <a:p>
                <a:endParaRPr lang="ko-KR" altLang="en-US"/>
              </a:p>
            </p:txBody>
          </p:sp>
          <p:sp>
            <p:nvSpPr>
              <p:cNvPr id="20580" name="Freeform 273"/>
              <p:cNvSpPr>
                <a:spLocks/>
              </p:cNvSpPr>
              <p:nvPr/>
            </p:nvSpPr>
            <p:spPr bwMode="auto">
              <a:xfrm>
                <a:off x="2482" y="829"/>
                <a:ext cx="782" cy="609"/>
              </a:xfrm>
              <a:custGeom>
                <a:avLst/>
                <a:gdLst>
                  <a:gd name="T0" fmla="*/ 59 w 782"/>
                  <a:gd name="T1" fmla="*/ 509 h 609"/>
                  <a:gd name="T2" fmla="*/ 29 w 782"/>
                  <a:gd name="T3" fmla="*/ 350 h 609"/>
                  <a:gd name="T4" fmla="*/ 0 w 782"/>
                  <a:gd name="T5" fmla="*/ 188 h 609"/>
                  <a:gd name="T6" fmla="*/ 29 w 782"/>
                  <a:gd name="T7" fmla="*/ 0 h 609"/>
                  <a:gd name="T8" fmla="*/ 638 w 782"/>
                  <a:gd name="T9" fmla="*/ 0 h 609"/>
                  <a:gd name="T10" fmla="*/ 645 w 782"/>
                  <a:gd name="T11" fmla="*/ 0 h 609"/>
                  <a:gd name="T12" fmla="*/ 651 w 782"/>
                  <a:gd name="T13" fmla="*/ 2 h 609"/>
                  <a:gd name="T14" fmla="*/ 657 w 782"/>
                  <a:gd name="T15" fmla="*/ 2 h 609"/>
                  <a:gd name="T16" fmla="*/ 663 w 782"/>
                  <a:gd name="T17" fmla="*/ 4 h 609"/>
                  <a:gd name="T18" fmla="*/ 668 w 782"/>
                  <a:gd name="T19" fmla="*/ 6 h 609"/>
                  <a:gd name="T20" fmla="*/ 672 w 782"/>
                  <a:gd name="T21" fmla="*/ 7 h 609"/>
                  <a:gd name="T22" fmla="*/ 676 w 782"/>
                  <a:gd name="T23" fmla="*/ 9 h 609"/>
                  <a:gd name="T24" fmla="*/ 680 w 782"/>
                  <a:gd name="T25" fmla="*/ 11 h 609"/>
                  <a:gd name="T26" fmla="*/ 684 w 782"/>
                  <a:gd name="T27" fmla="*/ 15 h 609"/>
                  <a:gd name="T28" fmla="*/ 688 w 782"/>
                  <a:gd name="T29" fmla="*/ 19 h 609"/>
                  <a:gd name="T30" fmla="*/ 689 w 782"/>
                  <a:gd name="T31" fmla="*/ 23 h 609"/>
                  <a:gd name="T32" fmla="*/ 691 w 782"/>
                  <a:gd name="T33" fmla="*/ 27 h 609"/>
                  <a:gd name="T34" fmla="*/ 691 w 782"/>
                  <a:gd name="T35" fmla="*/ 31 h 609"/>
                  <a:gd name="T36" fmla="*/ 693 w 782"/>
                  <a:gd name="T37" fmla="*/ 34 h 609"/>
                  <a:gd name="T38" fmla="*/ 693 w 782"/>
                  <a:gd name="T39" fmla="*/ 38 h 609"/>
                  <a:gd name="T40" fmla="*/ 693 w 782"/>
                  <a:gd name="T41" fmla="*/ 42 h 609"/>
                  <a:gd name="T42" fmla="*/ 693 w 782"/>
                  <a:gd name="T43" fmla="*/ 46 h 609"/>
                  <a:gd name="T44" fmla="*/ 693 w 782"/>
                  <a:gd name="T45" fmla="*/ 50 h 609"/>
                  <a:gd name="T46" fmla="*/ 693 w 782"/>
                  <a:gd name="T47" fmla="*/ 53 h 609"/>
                  <a:gd name="T48" fmla="*/ 693 w 782"/>
                  <a:gd name="T49" fmla="*/ 56 h 609"/>
                  <a:gd name="T50" fmla="*/ 693 w 782"/>
                  <a:gd name="T51" fmla="*/ 60 h 609"/>
                  <a:gd name="T52" fmla="*/ 693 w 782"/>
                  <a:gd name="T53" fmla="*/ 64 h 609"/>
                  <a:gd name="T54" fmla="*/ 693 w 782"/>
                  <a:gd name="T55" fmla="*/ 68 h 609"/>
                  <a:gd name="T56" fmla="*/ 781 w 782"/>
                  <a:gd name="T57" fmla="*/ 340 h 609"/>
                  <a:gd name="T58" fmla="*/ 689 w 782"/>
                  <a:gd name="T59" fmla="*/ 530 h 609"/>
                  <a:gd name="T60" fmla="*/ 689 w 782"/>
                  <a:gd name="T61" fmla="*/ 536 h 609"/>
                  <a:gd name="T62" fmla="*/ 689 w 782"/>
                  <a:gd name="T63" fmla="*/ 544 h 609"/>
                  <a:gd name="T64" fmla="*/ 689 w 782"/>
                  <a:gd name="T65" fmla="*/ 549 h 609"/>
                  <a:gd name="T66" fmla="*/ 689 w 782"/>
                  <a:gd name="T67" fmla="*/ 555 h 609"/>
                  <a:gd name="T68" fmla="*/ 689 w 782"/>
                  <a:gd name="T69" fmla="*/ 562 h 609"/>
                  <a:gd name="T70" fmla="*/ 689 w 782"/>
                  <a:gd name="T71" fmla="*/ 568 h 609"/>
                  <a:gd name="T72" fmla="*/ 688 w 782"/>
                  <a:gd name="T73" fmla="*/ 573 h 609"/>
                  <a:gd name="T74" fmla="*/ 686 w 782"/>
                  <a:gd name="T75" fmla="*/ 581 h 609"/>
                  <a:gd name="T76" fmla="*/ 684 w 782"/>
                  <a:gd name="T77" fmla="*/ 587 h 609"/>
                  <a:gd name="T78" fmla="*/ 680 w 782"/>
                  <a:gd name="T79" fmla="*/ 591 h 609"/>
                  <a:gd name="T80" fmla="*/ 678 w 782"/>
                  <a:gd name="T81" fmla="*/ 596 h 609"/>
                  <a:gd name="T82" fmla="*/ 672 w 782"/>
                  <a:gd name="T83" fmla="*/ 600 h 609"/>
                  <a:gd name="T84" fmla="*/ 668 w 782"/>
                  <a:gd name="T85" fmla="*/ 604 h 609"/>
                  <a:gd name="T86" fmla="*/ 663 w 782"/>
                  <a:gd name="T87" fmla="*/ 606 h 609"/>
                  <a:gd name="T88" fmla="*/ 655 w 782"/>
                  <a:gd name="T89" fmla="*/ 608 h 609"/>
                  <a:gd name="T90" fmla="*/ 647 w 782"/>
                  <a:gd name="T91" fmla="*/ 608 h 609"/>
                  <a:gd name="T92" fmla="*/ 632 w 782"/>
                  <a:gd name="T93" fmla="*/ 608 h 609"/>
                  <a:gd name="T94" fmla="*/ 605 w 782"/>
                  <a:gd name="T95" fmla="*/ 608 h 609"/>
                  <a:gd name="T96" fmla="*/ 571 w 782"/>
                  <a:gd name="T97" fmla="*/ 608 h 609"/>
                  <a:gd name="T98" fmla="*/ 531 w 782"/>
                  <a:gd name="T99" fmla="*/ 608 h 609"/>
                  <a:gd name="T100" fmla="*/ 485 w 782"/>
                  <a:gd name="T101" fmla="*/ 608 h 609"/>
                  <a:gd name="T102" fmla="*/ 436 w 782"/>
                  <a:gd name="T103" fmla="*/ 608 h 609"/>
                  <a:gd name="T104" fmla="*/ 384 w 782"/>
                  <a:gd name="T105" fmla="*/ 608 h 609"/>
                  <a:gd name="T106" fmla="*/ 331 w 782"/>
                  <a:gd name="T107" fmla="*/ 608 h 609"/>
                  <a:gd name="T108" fmla="*/ 280 w 782"/>
                  <a:gd name="T109" fmla="*/ 608 h 609"/>
                  <a:gd name="T110" fmla="*/ 230 w 782"/>
                  <a:gd name="T111" fmla="*/ 608 h 609"/>
                  <a:gd name="T112" fmla="*/ 185 w 782"/>
                  <a:gd name="T113" fmla="*/ 608 h 609"/>
                  <a:gd name="T114" fmla="*/ 143 w 782"/>
                  <a:gd name="T115" fmla="*/ 608 h 609"/>
                  <a:gd name="T116" fmla="*/ 108 w 782"/>
                  <a:gd name="T117" fmla="*/ 608 h 609"/>
                  <a:gd name="T118" fmla="*/ 81 w 782"/>
                  <a:gd name="T119" fmla="*/ 608 h 609"/>
                  <a:gd name="T120" fmla="*/ 65 w 782"/>
                  <a:gd name="T121" fmla="*/ 608 h 609"/>
                  <a:gd name="T122" fmla="*/ 59 w 782"/>
                  <a:gd name="T123" fmla="*/ 608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2"/>
                  <a:gd name="T187" fmla="*/ 0 h 609"/>
                  <a:gd name="T188" fmla="*/ 782 w 782"/>
                  <a:gd name="T189" fmla="*/ 609 h 6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2" h="609">
                    <a:moveTo>
                      <a:pt x="59" y="608"/>
                    </a:moveTo>
                    <a:lnTo>
                      <a:pt x="59" y="509"/>
                    </a:lnTo>
                    <a:lnTo>
                      <a:pt x="29" y="509"/>
                    </a:lnTo>
                    <a:lnTo>
                      <a:pt x="29" y="350"/>
                    </a:lnTo>
                    <a:lnTo>
                      <a:pt x="0" y="350"/>
                    </a:lnTo>
                    <a:lnTo>
                      <a:pt x="0" y="188"/>
                    </a:lnTo>
                    <a:lnTo>
                      <a:pt x="29" y="188"/>
                    </a:lnTo>
                    <a:lnTo>
                      <a:pt x="29" y="0"/>
                    </a:lnTo>
                    <a:lnTo>
                      <a:pt x="634" y="0"/>
                    </a:lnTo>
                    <a:lnTo>
                      <a:pt x="638" y="0"/>
                    </a:lnTo>
                    <a:lnTo>
                      <a:pt x="641" y="0"/>
                    </a:lnTo>
                    <a:lnTo>
                      <a:pt x="645" y="0"/>
                    </a:lnTo>
                    <a:lnTo>
                      <a:pt x="647" y="0"/>
                    </a:lnTo>
                    <a:lnTo>
                      <a:pt x="651" y="2"/>
                    </a:lnTo>
                    <a:lnTo>
                      <a:pt x="655" y="2"/>
                    </a:lnTo>
                    <a:lnTo>
                      <a:pt x="657" y="2"/>
                    </a:lnTo>
                    <a:lnTo>
                      <a:pt x="661" y="4"/>
                    </a:lnTo>
                    <a:lnTo>
                      <a:pt x="663" y="4"/>
                    </a:lnTo>
                    <a:lnTo>
                      <a:pt x="666" y="6"/>
                    </a:lnTo>
                    <a:lnTo>
                      <a:pt x="668" y="6"/>
                    </a:lnTo>
                    <a:lnTo>
                      <a:pt x="670" y="7"/>
                    </a:lnTo>
                    <a:lnTo>
                      <a:pt x="672" y="7"/>
                    </a:lnTo>
                    <a:lnTo>
                      <a:pt x="674" y="9"/>
                    </a:lnTo>
                    <a:lnTo>
                      <a:pt x="676" y="9"/>
                    </a:lnTo>
                    <a:lnTo>
                      <a:pt x="678" y="11"/>
                    </a:lnTo>
                    <a:lnTo>
                      <a:pt x="680" y="11"/>
                    </a:lnTo>
                    <a:lnTo>
                      <a:pt x="682" y="13"/>
                    </a:lnTo>
                    <a:lnTo>
                      <a:pt x="684" y="15"/>
                    </a:lnTo>
                    <a:lnTo>
                      <a:pt x="686" y="17"/>
                    </a:lnTo>
                    <a:lnTo>
                      <a:pt x="688" y="19"/>
                    </a:lnTo>
                    <a:lnTo>
                      <a:pt x="688" y="21"/>
                    </a:lnTo>
                    <a:lnTo>
                      <a:pt x="689" y="23"/>
                    </a:lnTo>
                    <a:lnTo>
                      <a:pt x="691" y="25"/>
                    </a:lnTo>
                    <a:lnTo>
                      <a:pt x="691" y="27"/>
                    </a:lnTo>
                    <a:lnTo>
                      <a:pt x="691" y="29"/>
                    </a:lnTo>
                    <a:lnTo>
                      <a:pt x="691" y="31"/>
                    </a:lnTo>
                    <a:lnTo>
                      <a:pt x="691" y="32"/>
                    </a:lnTo>
                    <a:lnTo>
                      <a:pt x="693" y="34"/>
                    </a:lnTo>
                    <a:lnTo>
                      <a:pt x="693" y="36"/>
                    </a:lnTo>
                    <a:lnTo>
                      <a:pt x="693" y="38"/>
                    </a:lnTo>
                    <a:lnTo>
                      <a:pt x="693" y="40"/>
                    </a:lnTo>
                    <a:lnTo>
                      <a:pt x="693" y="42"/>
                    </a:lnTo>
                    <a:lnTo>
                      <a:pt x="693" y="44"/>
                    </a:lnTo>
                    <a:lnTo>
                      <a:pt x="693" y="46"/>
                    </a:lnTo>
                    <a:lnTo>
                      <a:pt x="693" y="48"/>
                    </a:lnTo>
                    <a:lnTo>
                      <a:pt x="693" y="50"/>
                    </a:lnTo>
                    <a:lnTo>
                      <a:pt x="693" y="51"/>
                    </a:lnTo>
                    <a:lnTo>
                      <a:pt x="693" y="53"/>
                    </a:lnTo>
                    <a:lnTo>
                      <a:pt x="693" y="54"/>
                    </a:lnTo>
                    <a:lnTo>
                      <a:pt x="693" y="56"/>
                    </a:lnTo>
                    <a:lnTo>
                      <a:pt x="693" y="58"/>
                    </a:lnTo>
                    <a:lnTo>
                      <a:pt x="693" y="60"/>
                    </a:lnTo>
                    <a:lnTo>
                      <a:pt x="693" y="62"/>
                    </a:lnTo>
                    <a:lnTo>
                      <a:pt x="693" y="64"/>
                    </a:lnTo>
                    <a:lnTo>
                      <a:pt x="693" y="66"/>
                    </a:lnTo>
                    <a:lnTo>
                      <a:pt x="693" y="68"/>
                    </a:lnTo>
                    <a:lnTo>
                      <a:pt x="781" y="190"/>
                    </a:lnTo>
                    <a:lnTo>
                      <a:pt x="781" y="340"/>
                    </a:lnTo>
                    <a:lnTo>
                      <a:pt x="689" y="459"/>
                    </a:lnTo>
                    <a:lnTo>
                      <a:pt x="689" y="530"/>
                    </a:lnTo>
                    <a:lnTo>
                      <a:pt x="689" y="534"/>
                    </a:lnTo>
                    <a:lnTo>
                      <a:pt x="689" y="536"/>
                    </a:lnTo>
                    <a:lnTo>
                      <a:pt x="689" y="540"/>
                    </a:lnTo>
                    <a:lnTo>
                      <a:pt x="689" y="544"/>
                    </a:lnTo>
                    <a:lnTo>
                      <a:pt x="689" y="546"/>
                    </a:lnTo>
                    <a:lnTo>
                      <a:pt x="689" y="549"/>
                    </a:lnTo>
                    <a:lnTo>
                      <a:pt x="689" y="553"/>
                    </a:lnTo>
                    <a:lnTo>
                      <a:pt x="689" y="555"/>
                    </a:lnTo>
                    <a:lnTo>
                      <a:pt x="689" y="558"/>
                    </a:lnTo>
                    <a:lnTo>
                      <a:pt x="689" y="562"/>
                    </a:lnTo>
                    <a:lnTo>
                      <a:pt x="689" y="564"/>
                    </a:lnTo>
                    <a:lnTo>
                      <a:pt x="689" y="568"/>
                    </a:lnTo>
                    <a:lnTo>
                      <a:pt x="688" y="571"/>
                    </a:lnTo>
                    <a:lnTo>
                      <a:pt x="688" y="573"/>
                    </a:lnTo>
                    <a:lnTo>
                      <a:pt x="686" y="577"/>
                    </a:lnTo>
                    <a:lnTo>
                      <a:pt x="686" y="581"/>
                    </a:lnTo>
                    <a:lnTo>
                      <a:pt x="684" y="583"/>
                    </a:lnTo>
                    <a:lnTo>
                      <a:pt x="684" y="587"/>
                    </a:lnTo>
                    <a:lnTo>
                      <a:pt x="682" y="589"/>
                    </a:lnTo>
                    <a:lnTo>
                      <a:pt x="680" y="591"/>
                    </a:lnTo>
                    <a:lnTo>
                      <a:pt x="680" y="594"/>
                    </a:lnTo>
                    <a:lnTo>
                      <a:pt x="678" y="596"/>
                    </a:lnTo>
                    <a:lnTo>
                      <a:pt x="676" y="598"/>
                    </a:lnTo>
                    <a:lnTo>
                      <a:pt x="672" y="600"/>
                    </a:lnTo>
                    <a:lnTo>
                      <a:pt x="670" y="602"/>
                    </a:lnTo>
                    <a:lnTo>
                      <a:pt x="668" y="604"/>
                    </a:lnTo>
                    <a:lnTo>
                      <a:pt x="665" y="604"/>
                    </a:lnTo>
                    <a:lnTo>
                      <a:pt x="663" y="606"/>
                    </a:lnTo>
                    <a:lnTo>
                      <a:pt x="659" y="608"/>
                    </a:lnTo>
                    <a:lnTo>
                      <a:pt x="655" y="608"/>
                    </a:lnTo>
                    <a:lnTo>
                      <a:pt x="651" y="608"/>
                    </a:lnTo>
                    <a:lnTo>
                      <a:pt x="647" y="608"/>
                    </a:lnTo>
                    <a:lnTo>
                      <a:pt x="640" y="608"/>
                    </a:lnTo>
                    <a:lnTo>
                      <a:pt x="632" y="608"/>
                    </a:lnTo>
                    <a:lnTo>
                      <a:pt x="618" y="608"/>
                    </a:lnTo>
                    <a:lnTo>
                      <a:pt x="605" y="608"/>
                    </a:lnTo>
                    <a:lnTo>
                      <a:pt x="590" y="608"/>
                    </a:lnTo>
                    <a:lnTo>
                      <a:pt x="571" y="608"/>
                    </a:lnTo>
                    <a:lnTo>
                      <a:pt x="552" y="608"/>
                    </a:lnTo>
                    <a:lnTo>
                      <a:pt x="531" y="608"/>
                    </a:lnTo>
                    <a:lnTo>
                      <a:pt x="508" y="608"/>
                    </a:lnTo>
                    <a:lnTo>
                      <a:pt x="485" y="608"/>
                    </a:lnTo>
                    <a:lnTo>
                      <a:pt x="460" y="608"/>
                    </a:lnTo>
                    <a:lnTo>
                      <a:pt x="436" y="608"/>
                    </a:lnTo>
                    <a:lnTo>
                      <a:pt x="411" y="608"/>
                    </a:lnTo>
                    <a:lnTo>
                      <a:pt x="384" y="608"/>
                    </a:lnTo>
                    <a:lnTo>
                      <a:pt x="358" y="608"/>
                    </a:lnTo>
                    <a:lnTo>
                      <a:pt x="331" y="608"/>
                    </a:lnTo>
                    <a:lnTo>
                      <a:pt x="307" y="608"/>
                    </a:lnTo>
                    <a:lnTo>
                      <a:pt x="280" y="608"/>
                    </a:lnTo>
                    <a:lnTo>
                      <a:pt x="255" y="608"/>
                    </a:lnTo>
                    <a:lnTo>
                      <a:pt x="230" y="608"/>
                    </a:lnTo>
                    <a:lnTo>
                      <a:pt x="205" y="608"/>
                    </a:lnTo>
                    <a:lnTo>
                      <a:pt x="185" y="608"/>
                    </a:lnTo>
                    <a:lnTo>
                      <a:pt x="162" y="608"/>
                    </a:lnTo>
                    <a:lnTo>
                      <a:pt x="143" y="608"/>
                    </a:lnTo>
                    <a:lnTo>
                      <a:pt x="125" y="608"/>
                    </a:lnTo>
                    <a:lnTo>
                      <a:pt x="108" y="608"/>
                    </a:lnTo>
                    <a:lnTo>
                      <a:pt x="93" y="608"/>
                    </a:lnTo>
                    <a:lnTo>
                      <a:pt x="81" y="608"/>
                    </a:lnTo>
                    <a:lnTo>
                      <a:pt x="72" y="608"/>
                    </a:lnTo>
                    <a:lnTo>
                      <a:pt x="65" y="608"/>
                    </a:lnTo>
                    <a:lnTo>
                      <a:pt x="61" y="608"/>
                    </a:lnTo>
                    <a:lnTo>
                      <a:pt x="59" y="608"/>
                    </a:lnTo>
                  </a:path>
                </a:pathLst>
              </a:custGeom>
              <a:gradFill rotWithShape="0">
                <a:gsLst>
                  <a:gs pos="0">
                    <a:srgbClr val="676767"/>
                  </a:gs>
                  <a:gs pos="50000">
                    <a:srgbClr val="CECECE"/>
                  </a:gs>
                  <a:gs pos="100000">
                    <a:srgbClr val="676767"/>
                  </a:gs>
                </a:gsLst>
                <a:lin ang="5400000" scaled="1"/>
              </a:gradFill>
              <a:ln w="12700" cap="rnd">
                <a:solidFill>
                  <a:schemeClr val="tx1"/>
                </a:solidFill>
                <a:round/>
                <a:headEnd/>
                <a:tailEnd/>
              </a:ln>
            </p:spPr>
            <p:txBody>
              <a:bodyPr/>
              <a:lstStyle/>
              <a:p>
                <a:endParaRPr lang="ko-KR" altLang="en-US"/>
              </a:p>
            </p:txBody>
          </p:sp>
          <p:sp>
            <p:nvSpPr>
              <p:cNvPr id="20581" name="Freeform 274"/>
              <p:cNvSpPr>
                <a:spLocks/>
              </p:cNvSpPr>
              <p:nvPr/>
            </p:nvSpPr>
            <p:spPr bwMode="auto">
              <a:xfrm>
                <a:off x="2345" y="1071"/>
                <a:ext cx="131" cy="56"/>
              </a:xfrm>
              <a:custGeom>
                <a:avLst/>
                <a:gdLst>
                  <a:gd name="T0" fmla="*/ 0 w 131"/>
                  <a:gd name="T1" fmla="*/ 55 h 56"/>
                  <a:gd name="T2" fmla="*/ 0 w 131"/>
                  <a:gd name="T3" fmla="*/ 0 h 56"/>
                  <a:gd name="T4" fmla="*/ 130 w 131"/>
                  <a:gd name="T5" fmla="*/ 0 h 56"/>
                  <a:gd name="T6" fmla="*/ 130 w 131"/>
                  <a:gd name="T7" fmla="*/ 55 h 56"/>
                  <a:gd name="T8" fmla="*/ 0 w 131"/>
                  <a:gd name="T9" fmla="*/ 55 h 56"/>
                  <a:gd name="T10" fmla="*/ 0 60000 65536"/>
                  <a:gd name="T11" fmla="*/ 0 60000 65536"/>
                  <a:gd name="T12" fmla="*/ 0 60000 65536"/>
                  <a:gd name="T13" fmla="*/ 0 60000 65536"/>
                  <a:gd name="T14" fmla="*/ 0 60000 65536"/>
                  <a:gd name="T15" fmla="*/ 0 w 131"/>
                  <a:gd name="T16" fmla="*/ 0 h 56"/>
                  <a:gd name="T17" fmla="*/ 131 w 131"/>
                  <a:gd name="T18" fmla="*/ 56 h 56"/>
                </a:gdLst>
                <a:ahLst/>
                <a:cxnLst>
                  <a:cxn ang="T10">
                    <a:pos x="T0" y="T1"/>
                  </a:cxn>
                  <a:cxn ang="T11">
                    <a:pos x="T2" y="T3"/>
                  </a:cxn>
                  <a:cxn ang="T12">
                    <a:pos x="T4" y="T5"/>
                  </a:cxn>
                  <a:cxn ang="T13">
                    <a:pos x="T6" y="T7"/>
                  </a:cxn>
                  <a:cxn ang="T14">
                    <a:pos x="T8" y="T9"/>
                  </a:cxn>
                </a:cxnLst>
                <a:rect l="T15" t="T16" r="T17" b="T18"/>
                <a:pathLst>
                  <a:path w="131" h="56">
                    <a:moveTo>
                      <a:pt x="0" y="55"/>
                    </a:moveTo>
                    <a:lnTo>
                      <a:pt x="0" y="0"/>
                    </a:lnTo>
                    <a:lnTo>
                      <a:pt x="130" y="0"/>
                    </a:lnTo>
                    <a:lnTo>
                      <a:pt x="130" y="55"/>
                    </a:lnTo>
                    <a:lnTo>
                      <a:pt x="0" y="55"/>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82" name="Freeform 275"/>
              <p:cNvSpPr>
                <a:spLocks/>
              </p:cNvSpPr>
              <p:nvPr/>
            </p:nvSpPr>
            <p:spPr bwMode="auto">
              <a:xfrm>
                <a:off x="2345" y="1071"/>
                <a:ext cx="137" cy="62"/>
              </a:xfrm>
              <a:custGeom>
                <a:avLst/>
                <a:gdLst>
                  <a:gd name="T0" fmla="*/ 0 w 137"/>
                  <a:gd name="T1" fmla="*/ 61 h 62"/>
                  <a:gd name="T2" fmla="*/ 0 w 137"/>
                  <a:gd name="T3" fmla="*/ 0 h 62"/>
                  <a:gd name="T4" fmla="*/ 136 w 137"/>
                  <a:gd name="T5" fmla="*/ 0 h 62"/>
                  <a:gd name="T6" fmla="*/ 136 w 137"/>
                  <a:gd name="T7" fmla="*/ 61 h 62"/>
                  <a:gd name="T8" fmla="*/ 0 w 137"/>
                  <a:gd name="T9" fmla="*/ 61 h 62"/>
                  <a:gd name="T10" fmla="*/ 0 60000 65536"/>
                  <a:gd name="T11" fmla="*/ 0 60000 65536"/>
                  <a:gd name="T12" fmla="*/ 0 60000 65536"/>
                  <a:gd name="T13" fmla="*/ 0 60000 65536"/>
                  <a:gd name="T14" fmla="*/ 0 60000 65536"/>
                  <a:gd name="T15" fmla="*/ 0 w 137"/>
                  <a:gd name="T16" fmla="*/ 0 h 62"/>
                  <a:gd name="T17" fmla="*/ 137 w 137"/>
                  <a:gd name="T18" fmla="*/ 62 h 62"/>
                </a:gdLst>
                <a:ahLst/>
                <a:cxnLst>
                  <a:cxn ang="T10">
                    <a:pos x="T0" y="T1"/>
                  </a:cxn>
                  <a:cxn ang="T11">
                    <a:pos x="T2" y="T3"/>
                  </a:cxn>
                  <a:cxn ang="T12">
                    <a:pos x="T4" y="T5"/>
                  </a:cxn>
                  <a:cxn ang="T13">
                    <a:pos x="T6" y="T7"/>
                  </a:cxn>
                  <a:cxn ang="T14">
                    <a:pos x="T8" y="T9"/>
                  </a:cxn>
                </a:cxnLst>
                <a:rect l="T15" t="T16" r="T17" b="T18"/>
                <a:pathLst>
                  <a:path w="137" h="62">
                    <a:moveTo>
                      <a:pt x="0" y="61"/>
                    </a:moveTo>
                    <a:lnTo>
                      <a:pt x="0" y="0"/>
                    </a:lnTo>
                    <a:lnTo>
                      <a:pt x="136" y="0"/>
                    </a:lnTo>
                    <a:lnTo>
                      <a:pt x="136" y="61"/>
                    </a:lnTo>
                    <a:lnTo>
                      <a:pt x="0" y="61"/>
                    </a:lnTo>
                  </a:path>
                </a:pathLst>
              </a:custGeom>
              <a:gradFill rotWithShape="0">
                <a:gsLst>
                  <a:gs pos="0">
                    <a:srgbClr val="676767"/>
                  </a:gs>
                  <a:gs pos="50000">
                    <a:srgbClr val="CECECE"/>
                  </a:gs>
                  <a:gs pos="100000">
                    <a:srgbClr val="676767"/>
                  </a:gs>
                </a:gsLst>
                <a:lin ang="5400000" scaled="1"/>
              </a:gradFill>
              <a:ln w="12700" cap="rnd">
                <a:solidFill>
                  <a:schemeClr val="tx1"/>
                </a:solidFill>
                <a:round/>
                <a:headEnd/>
                <a:tailEnd/>
              </a:ln>
            </p:spPr>
            <p:txBody>
              <a:bodyPr/>
              <a:lstStyle/>
              <a:p>
                <a:endParaRPr lang="ko-KR" altLang="en-US"/>
              </a:p>
            </p:txBody>
          </p:sp>
          <p:sp>
            <p:nvSpPr>
              <p:cNvPr id="20583" name="Freeform 276"/>
              <p:cNvSpPr>
                <a:spLocks/>
              </p:cNvSpPr>
              <p:nvPr/>
            </p:nvSpPr>
            <p:spPr bwMode="auto">
              <a:xfrm>
                <a:off x="2153" y="894"/>
                <a:ext cx="91" cy="413"/>
              </a:xfrm>
              <a:custGeom>
                <a:avLst/>
                <a:gdLst>
                  <a:gd name="T0" fmla="*/ 4 w 91"/>
                  <a:gd name="T1" fmla="*/ 412 h 413"/>
                  <a:gd name="T2" fmla="*/ 12 w 91"/>
                  <a:gd name="T3" fmla="*/ 410 h 413"/>
                  <a:gd name="T4" fmla="*/ 22 w 91"/>
                  <a:gd name="T5" fmla="*/ 407 h 413"/>
                  <a:gd name="T6" fmla="*/ 30 w 91"/>
                  <a:gd name="T7" fmla="*/ 399 h 413"/>
                  <a:gd name="T8" fmla="*/ 38 w 91"/>
                  <a:gd name="T9" fmla="*/ 391 h 413"/>
                  <a:gd name="T10" fmla="*/ 47 w 91"/>
                  <a:gd name="T11" fmla="*/ 382 h 413"/>
                  <a:gd name="T12" fmla="*/ 53 w 91"/>
                  <a:gd name="T13" fmla="*/ 371 h 413"/>
                  <a:gd name="T14" fmla="*/ 59 w 91"/>
                  <a:gd name="T15" fmla="*/ 360 h 413"/>
                  <a:gd name="T16" fmla="*/ 67 w 91"/>
                  <a:gd name="T17" fmla="*/ 344 h 413"/>
                  <a:gd name="T18" fmla="*/ 71 w 91"/>
                  <a:gd name="T19" fmla="*/ 329 h 413"/>
                  <a:gd name="T20" fmla="*/ 77 w 91"/>
                  <a:gd name="T21" fmla="*/ 314 h 413"/>
                  <a:gd name="T22" fmla="*/ 81 w 91"/>
                  <a:gd name="T23" fmla="*/ 295 h 413"/>
                  <a:gd name="T24" fmla="*/ 84 w 91"/>
                  <a:gd name="T25" fmla="*/ 278 h 413"/>
                  <a:gd name="T26" fmla="*/ 88 w 91"/>
                  <a:gd name="T27" fmla="*/ 257 h 413"/>
                  <a:gd name="T28" fmla="*/ 90 w 91"/>
                  <a:gd name="T29" fmla="*/ 239 h 413"/>
                  <a:gd name="T30" fmla="*/ 90 w 91"/>
                  <a:gd name="T31" fmla="*/ 218 h 413"/>
                  <a:gd name="T32" fmla="*/ 90 w 91"/>
                  <a:gd name="T33" fmla="*/ 197 h 413"/>
                  <a:gd name="T34" fmla="*/ 90 w 91"/>
                  <a:gd name="T35" fmla="*/ 176 h 413"/>
                  <a:gd name="T36" fmla="*/ 88 w 91"/>
                  <a:gd name="T37" fmla="*/ 155 h 413"/>
                  <a:gd name="T38" fmla="*/ 84 w 91"/>
                  <a:gd name="T39" fmla="*/ 136 h 413"/>
                  <a:gd name="T40" fmla="*/ 81 w 91"/>
                  <a:gd name="T41" fmla="*/ 117 h 413"/>
                  <a:gd name="T42" fmla="*/ 77 w 91"/>
                  <a:gd name="T43" fmla="*/ 101 h 413"/>
                  <a:gd name="T44" fmla="*/ 71 w 91"/>
                  <a:gd name="T45" fmla="*/ 83 h 413"/>
                  <a:gd name="T46" fmla="*/ 67 w 91"/>
                  <a:gd name="T47" fmla="*/ 68 h 413"/>
                  <a:gd name="T48" fmla="*/ 59 w 91"/>
                  <a:gd name="T49" fmla="*/ 55 h 413"/>
                  <a:gd name="T50" fmla="*/ 53 w 91"/>
                  <a:gd name="T51" fmla="*/ 41 h 413"/>
                  <a:gd name="T52" fmla="*/ 47 w 91"/>
                  <a:gd name="T53" fmla="*/ 31 h 413"/>
                  <a:gd name="T54" fmla="*/ 38 w 91"/>
                  <a:gd name="T55" fmla="*/ 21 h 413"/>
                  <a:gd name="T56" fmla="*/ 30 w 91"/>
                  <a:gd name="T57" fmla="*/ 13 h 413"/>
                  <a:gd name="T58" fmla="*/ 22 w 91"/>
                  <a:gd name="T59" fmla="*/ 8 h 413"/>
                  <a:gd name="T60" fmla="*/ 12 w 91"/>
                  <a:gd name="T61" fmla="*/ 2 h 413"/>
                  <a:gd name="T62" fmla="*/ 4 w 91"/>
                  <a:gd name="T63" fmla="*/ 0 h 413"/>
                  <a:gd name="T64" fmla="*/ 0 w 91"/>
                  <a:gd name="T65" fmla="*/ 412 h 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413"/>
                  <a:gd name="T101" fmla="*/ 91 w 91"/>
                  <a:gd name="T102" fmla="*/ 413 h 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413">
                    <a:moveTo>
                      <a:pt x="0" y="412"/>
                    </a:moveTo>
                    <a:lnTo>
                      <a:pt x="4" y="412"/>
                    </a:lnTo>
                    <a:lnTo>
                      <a:pt x="8" y="412"/>
                    </a:lnTo>
                    <a:lnTo>
                      <a:pt x="12" y="410"/>
                    </a:lnTo>
                    <a:lnTo>
                      <a:pt x="18" y="409"/>
                    </a:lnTo>
                    <a:lnTo>
                      <a:pt x="22" y="407"/>
                    </a:lnTo>
                    <a:lnTo>
                      <a:pt x="27" y="403"/>
                    </a:lnTo>
                    <a:lnTo>
                      <a:pt x="30" y="399"/>
                    </a:lnTo>
                    <a:lnTo>
                      <a:pt x="34" y="395"/>
                    </a:lnTo>
                    <a:lnTo>
                      <a:pt x="38" y="391"/>
                    </a:lnTo>
                    <a:lnTo>
                      <a:pt x="43" y="387"/>
                    </a:lnTo>
                    <a:lnTo>
                      <a:pt x="47" y="382"/>
                    </a:lnTo>
                    <a:lnTo>
                      <a:pt x="50" y="377"/>
                    </a:lnTo>
                    <a:lnTo>
                      <a:pt x="53" y="371"/>
                    </a:lnTo>
                    <a:lnTo>
                      <a:pt x="57" y="365"/>
                    </a:lnTo>
                    <a:lnTo>
                      <a:pt x="59" y="360"/>
                    </a:lnTo>
                    <a:lnTo>
                      <a:pt x="63" y="352"/>
                    </a:lnTo>
                    <a:lnTo>
                      <a:pt x="67" y="344"/>
                    </a:lnTo>
                    <a:lnTo>
                      <a:pt x="70" y="337"/>
                    </a:lnTo>
                    <a:lnTo>
                      <a:pt x="71" y="329"/>
                    </a:lnTo>
                    <a:lnTo>
                      <a:pt x="73" y="321"/>
                    </a:lnTo>
                    <a:lnTo>
                      <a:pt x="77" y="314"/>
                    </a:lnTo>
                    <a:lnTo>
                      <a:pt x="79" y="305"/>
                    </a:lnTo>
                    <a:lnTo>
                      <a:pt x="81" y="295"/>
                    </a:lnTo>
                    <a:lnTo>
                      <a:pt x="83" y="286"/>
                    </a:lnTo>
                    <a:lnTo>
                      <a:pt x="84" y="278"/>
                    </a:lnTo>
                    <a:lnTo>
                      <a:pt x="86" y="267"/>
                    </a:lnTo>
                    <a:lnTo>
                      <a:pt x="88" y="257"/>
                    </a:lnTo>
                    <a:lnTo>
                      <a:pt x="88" y="247"/>
                    </a:lnTo>
                    <a:lnTo>
                      <a:pt x="90" y="239"/>
                    </a:lnTo>
                    <a:lnTo>
                      <a:pt x="90" y="227"/>
                    </a:lnTo>
                    <a:lnTo>
                      <a:pt x="90" y="218"/>
                    </a:lnTo>
                    <a:lnTo>
                      <a:pt x="90" y="206"/>
                    </a:lnTo>
                    <a:lnTo>
                      <a:pt x="90" y="197"/>
                    </a:lnTo>
                    <a:lnTo>
                      <a:pt x="90" y="185"/>
                    </a:lnTo>
                    <a:lnTo>
                      <a:pt x="90" y="176"/>
                    </a:lnTo>
                    <a:lnTo>
                      <a:pt x="88" y="165"/>
                    </a:lnTo>
                    <a:lnTo>
                      <a:pt x="88" y="155"/>
                    </a:lnTo>
                    <a:lnTo>
                      <a:pt x="86" y="146"/>
                    </a:lnTo>
                    <a:lnTo>
                      <a:pt x="84" y="136"/>
                    </a:lnTo>
                    <a:lnTo>
                      <a:pt x="83" y="127"/>
                    </a:lnTo>
                    <a:lnTo>
                      <a:pt x="81" y="117"/>
                    </a:lnTo>
                    <a:lnTo>
                      <a:pt x="79" y="107"/>
                    </a:lnTo>
                    <a:lnTo>
                      <a:pt x="77" y="101"/>
                    </a:lnTo>
                    <a:lnTo>
                      <a:pt x="73" y="91"/>
                    </a:lnTo>
                    <a:lnTo>
                      <a:pt x="71" y="83"/>
                    </a:lnTo>
                    <a:lnTo>
                      <a:pt x="70" y="76"/>
                    </a:lnTo>
                    <a:lnTo>
                      <a:pt x="67" y="68"/>
                    </a:lnTo>
                    <a:lnTo>
                      <a:pt x="63" y="60"/>
                    </a:lnTo>
                    <a:lnTo>
                      <a:pt x="59" y="55"/>
                    </a:lnTo>
                    <a:lnTo>
                      <a:pt x="57" y="47"/>
                    </a:lnTo>
                    <a:lnTo>
                      <a:pt x="53" y="41"/>
                    </a:lnTo>
                    <a:lnTo>
                      <a:pt x="50" y="36"/>
                    </a:lnTo>
                    <a:lnTo>
                      <a:pt x="47" y="31"/>
                    </a:lnTo>
                    <a:lnTo>
                      <a:pt x="43" y="25"/>
                    </a:lnTo>
                    <a:lnTo>
                      <a:pt x="38" y="21"/>
                    </a:lnTo>
                    <a:lnTo>
                      <a:pt x="34" y="17"/>
                    </a:lnTo>
                    <a:lnTo>
                      <a:pt x="30" y="13"/>
                    </a:lnTo>
                    <a:lnTo>
                      <a:pt x="27" y="10"/>
                    </a:lnTo>
                    <a:lnTo>
                      <a:pt x="22" y="8"/>
                    </a:lnTo>
                    <a:lnTo>
                      <a:pt x="18" y="4"/>
                    </a:lnTo>
                    <a:lnTo>
                      <a:pt x="12" y="2"/>
                    </a:lnTo>
                    <a:lnTo>
                      <a:pt x="8" y="2"/>
                    </a:lnTo>
                    <a:lnTo>
                      <a:pt x="4" y="0"/>
                    </a:lnTo>
                    <a:lnTo>
                      <a:pt x="0" y="0"/>
                    </a:lnTo>
                    <a:lnTo>
                      <a:pt x="0" y="412"/>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84" name="Freeform 277"/>
              <p:cNvSpPr>
                <a:spLocks/>
              </p:cNvSpPr>
              <p:nvPr/>
            </p:nvSpPr>
            <p:spPr bwMode="auto">
              <a:xfrm>
                <a:off x="2153" y="894"/>
                <a:ext cx="97" cy="419"/>
              </a:xfrm>
              <a:custGeom>
                <a:avLst/>
                <a:gdLst>
                  <a:gd name="T0" fmla="*/ 0 w 97"/>
                  <a:gd name="T1" fmla="*/ 418 h 419"/>
                  <a:gd name="T2" fmla="*/ 19 w 97"/>
                  <a:gd name="T3" fmla="*/ 415 h 419"/>
                  <a:gd name="T4" fmla="*/ 36 w 97"/>
                  <a:gd name="T5" fmla="*/ 401 h 419"/>
                  <a:gd name="T6" fmla="*/ 53 w 97"/>
                  <a:gd name="T7" fmla="*/ 382 h 419"/>
                  <a:gd name="T8" fmla="*/ 67 w 97"/>
                  <a:gd name="T9" fmla="*/ 357 h 419"/>
                  <a:gd name="T10" fmla="*/ 78 w 97"/>
                  <a:gd name="T11" fmla="*/ 326 h 419"/>
                  <a:gd name="T12" fmla="*/ 88 w 97"/>
                  <a:gd name="T13" fmla="*/ 290 h 419"/>
                  <a:gd name="T14" fmla="*/ 94 w 97"/>
                  <a:gd name="T15" fmla="*/ 251 h 419"/>
                  <a:gd name="T16" fmla="*/ 96 w 97"/>
                  <a:gd name="T17" fmla="*/ 209 h 419"/>
                  <a:gd name="T18" fmla="*/ 94 w 97"/>
                  <a:gd name="T19" fmla="*/ 167 h 419"/>
                  <a:gd name="T20" fmla="*/ 88 w 97"/>
                  <a:gd name="T21" fmla="*/ 129 h 419"/>
                  <a:gd name="T22" fmla="*/ 78 w 97"/>
                  <a:gd name="T23" fmla="*/ 92 h 419"/>
                  <a:gd name="T24" fmla="*/ 67 w 97"/>
                  <a:gd name="T25" fmla="*/ 61 h 419"/>
                  <a:gd name="T26" fmla="*/ 53 w 97"/>
                  <a:gd name="T27" fmla="*/ 37 h 419"/>
                  <a:gd name="T28" fmla="*/ 36 w 97"/>
                  <a:gd name="T29" fmla="*/ 17 h 419"/>
                  <a:gd name="T30" fmla="*/ 19 w 97"/>
                  <a:gd name="T31" fmla="*/ 4 h 419"/>
                  <a:gd name="T32" fmla="*/ 0 w 97"/>
                  <a:gd name="T33" fmla="*/ 0 h 419"/>
                  <a:gd name="T34" fmla="*/ 0 w 97"/>
                  <a:gd name="T35" fmla="*/ 418 h 4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419"/>
                  <a:gd name="T56" fmla="*/ 97 w 97"/>
                  <a:gd name="T57" fmla="*/ 419 h 4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419">
                    <a:moveTo>
                      <a:pt x="0" y="418"/>
                    </a:moveTo>
                    <a:lnTo>
                      <a:pt x="19" y="415"/>
                    </a:lnTo>
                    <a:lnTo>
                      <a:pt x="36" y="401"/>
                    </a:lnTo>
                    <a:lnTo>
                      <a:pt x="53" y="382"/>
                    </a:lnTo>
                    <a:lnTo>
                      <a:pt x="67" y="357"/>
                    </a:lnTo>
                    <a:lnTo>
                      <a:pt x="78" y="326"/>
                    </a:lnTo>
                    <a:lnTo>
                      <a:pt x="88" y="290"/>
                    </a:lnTo>
                    <a:lnTo>
                      <a:pt x="94" y="251"/>
                    </a:lnTo>
                    <a:lnTo>
                      <a:pt x="96" y="209"/>
                    </a:lnTo>
                    <a:lnTo>
                      <a:pt x="94" y="167"/>
                    </a:lnTo>
                    <a:lnTo>
                      <a:pt x="88" y="129"/>
                    </a:lnTo>
                    <a:lnTo>
                      <a:pt x="78" y="92"/>
                    </a:lnTo>
                    <a:lnTo>
                      <a:pt x="67" y="61"/>
                    </a:lnTo>
                    <a:lnTo>
                      <a:pt x="53" y="37"/>
                    </a:lnTo>
                    <a:lnTo>
                      <a:pt x="36" y="17"/>
                    </a:lnTo>
                    <a:lnTo>
                      <a:pt x="19" y="4"/>
                    </a:lnTo>
                    <a:lnTo>
                      <a:pt x="0" y="0"/>
                    </a:lnTo>
                    <a:lnTo>
                      <a:pt x="0" y="418"/>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20585" name="Freeform 278"/>
              <p:cNvSpPr>
                <a:spLocks/>
              </p:cNvSpPr>
              <p:nvPr/>
            </p:nvSpPr>
            <p:spPr bwMode="auto">
              <a:xfrm>
                <a:off x="1594" y="894"/>
                <a:ext cx="554" cy="413"/>
              </a:xfrm>
              <a:custGeom>
                <a:avLst/>
                <a:gdLst>
                  <a:gd name="T0" fmla="*/ 0 w 554"/>
                  <a:gd name="T1" fmla="*/ 412 h 413"/>
                  <a:gd name="T2" fmla="*/ 553 w 554"/>
                  <a:gd name="T3" fmla="*/ 412 h 413"/>
                  <a:gd name="T4" fmla="*/ 553 w 554"/>
                  <a:gd name="T5" fmla="*/ 0 h 413"/>
                  <a:gd name="T6" fmla="*/ 0 w 554"/>
                  <a:gd name="T7" fmla="*/ 0 h 413"/>
                  <a:gd name="T8" fmla="*/ 0 w 554"/>
                  <a:gd name="T9" fmla="*/ 412 h 413"/>
                  <a:gd name="T10" fmla="*/ 0 60000 65536"/>
                  <a:gd name="T11" fmla="*/ 0 60000 65536"/>
                  <a:gd name="T12" fmla="*/ 0 60000 65536"/>
                  <a:gd name="T13" fmla="*/ 0 60000 65536"/>
                  <a:gd name="T14" fmla="*/ 0 60000 65536"/>
                  <a:gd name="T15" fmla="*/ 0 w 554"/>
                  <a:gd name="T16" fmla="*/ 0 h 413"/>
                  <a:gd name="T17" fmla="*/ 554 w 554"/>
                  <a:gd name="T18" fmla="*/ 413 h 413"/>
                </a:gdLst>
                <a:ahLst/>
                <a:cxnLst>
                  <a:cxn ang="T10">
                    <a:pos x="T0" y="T1"/>
                  </a:cxn>
                  <a:cxn ang="T11">
                    <a:pos x="T2" y="T3"/>
                  </a:cxn>
                  <a:cxn ang="T12">
                    <a:pos x="T4" y="T5"/>
                  </a:cxn>
                  <a:cxn ang="T13">
                    <a:pos x="T6" y="T7"/>
                  </a:cxn>
                  <a:cxn ang="T14">
                    <a:pos x="T8" y="T9"/>
                  </a:cxn>
                </a:cxnLst>
                <a:rect l="T15" t="T16" r="T17" b="T18"/>
                <a:pathLst>
                  <a:path w="554" h="413">
                    <a:moveTo>
                      <a:pt x="0" y="412"/>
                    </a:moveTo>
                    <a:lnTo>
                      <a:pt x="553" y="412"/>
                    </a:lnTo>
                    <a:lnTo>
                      <a:pt x="553" y="0"/>
                    </a:lnTo>
                    <a:lnTo>
                      <a:pt x="0" y="0"/>
                    </a:lnTo>
                    <a:lnTo>
                      <a:pt x="0" y="412"/>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86" name="Freeform 279"/>
              <p:cNvSpPr>
                <a:spLocks/>
              </p:cNvSpPr>
              <p:nvPr/>
            </p:nvSpPr>
            <p:spPr bwMode="auto">
              <a:xfrm>
                <a:off x="1594" y="894"/>
                <a:ext cx="560" cy="419"/>
              </a:xfrm>
              <a:custGeom>
                <a:avLst/>
                <a:gdLst>
                  <a:gd name="T0" fmla="*/ 0 w 560"/>
                  <a:gd name="T1" fmla="*/ 418 h 419"/>
                  <a:gd name="T2" fmla="*/ 559 w 560"/>
                  <a:gd name="T3" fmla="*/ 418 h 419"/>
                  <a:gd name="T4" fmla="*/ 559 w 560"/>
                  <a:gd name="T5" fmla="*/ 0 h 419"/>
                  <a:gd name="T6" fmla="*/ 0 w 560"/>
                  <a:gd name="T7" fmla="*/ 0 h 419"/>
                  <a:gd name="T8" fmla="*/ 0 w 560"/>
                  <a:gd name="T9" fmla="*/ 418 h 419"/>
                  <a:gd name="T10" fmla="*/ 0 60000 65536"/>
                  <a:gd name="T11" fmla="*/ 0 60000 65536"/>
                  <a:gd name="T12" fmla="*/ 0 60000 65536"/>
                  <a:gd name="T13" fmla="*/ 0 60000 65536"/>
                  <a:gd name="T14" fmla="*/ 0 60000 65536"/>
                  <a:gd name="T15" fmla="*/ 0 w 560"/>
                  <a:gd name="T16" fmla="*/ 0 h 419"/>
                  <a:gd name="T17" fmla="*/ 560 w 560"/>
                  <a:gd name="T18" fmla="*/ 419 h 419"/>
                </a:gdLst>
                <a:ahLst/>
                <a:cxnLst>
                  <a:cxn ang="T10">
                    <a:pos x="T0" y="T1"/>
                  </a:cxn>
                  <a:cxn ang="T11">
                    <a:pos x="T2" y="T3"/>
                  </a:cxn>
                  <a:cxn ang="T12">
                    <a:pos x="T4" y="T5"/>
                  </a:cxn>
                  <a:cxn ang="T13">
                    <a:pos x="T6" y="T7"/>
                  </a:cxn>
                  <a:cxn ang="T14">
                    <a:pos x="T8" y="T9"/>
                  </a:cxn>
                </a:cxnLst>
                <a:rect l="T15" t="T16" r="T17" b="T18"/>
                <a:pathLst>
                  <a:path w="560" h="419">
                    <a:moveTo>
                      <a:pt x="0" y="418"/>
                    </a:moveTo>
                    <a:lnTo>
                      <a:pt x="559" y="418"/>
                    </a:lnTo>
                    <a:lnTo>
                      <a:pt x="559" y="0"/>
                    </a:lnTo>
                    <a:lnTo>
                      <a:pt x="0" y="0"/>
                    </a:lnTo>
                    <a:lnTo>
                      <a:pt x="0" y="418"/>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20587" name="Freeform 280"/>
              <p:cNvSpPr>
                <a:spLocks/>
              </p:cNvSpPr>
              <p:nvPr/>
            </p:nvSpPr>
            <p:spPr bwMode="auto">
              <a:xfrm>
                <a:off x="1552" y="875"/>
                <a:ext cx="37" cy="452"/>
              </a:xfrm>
              <a:custGeom>
                <a:avLst/>
                <a:gdLst>
                  <a:gd name="T0" fmla="*/ 0 w 37"/>
                  <a:gd name="T1" fmla="*/ 451 h 452"/>
                  <a:gd name="T2" fmla="*/ 0 w 37"/>
                  <a:gd name="T3" fmla="*/ 0 h 452"/>
                  <a:gd name="T4" fmla="*/ 36 w 37"/>
                  <a:gd name="T5" fmla="*/ 0 h 452"/>
                  <a:gd name="T6" fmla="*/ 36 w 37"/>
                  <a:gd name="T7" fmla="*/ 451 h 452"/>
                  <a:gd name="T8" fmla="*/ 0 w 37"/>
                  <a:gd name="T9" fmla="*/ 451 h 452"/>
                  <a:gd name="T10" fmla="*/ 0 60000 65536"/>
                  <a:gd name="T11" fmla="*/ 0 60000 65536"/>
                  <a:gd name="T12" fmla="*/ 0 60000 65536"/>
                  <a:gd name="T13" fmla="*/ 0 60000 65536"/>
                  <a:gd name="T14" fmla="*/ 0 60000 65536"/>
                  <a:gd name="T15" fmla="*/ 0 w 37"/>
                  <a:gd name="T16" fmla="*/ 0 h 452"/>
                  <a:gd name="T17" fmla="*/ 37 w 37"/>
                  <a:gd name="T18" fmla="*/ 452 h 452"/>
                </a:gdLst>
                <a:ahLst/>
                <a:cxnLst>
                  <a:cxn ang="T10">
                    <a:pos x="T0" y="T1"/>
                  </a:cxn>
                  <a:cxn ang="T11">
                    <a:pos x="T2" y="T3"/>
                  </a:cxn>
                  <a:cxn ang="T12">
                    <a:pos x="T4" y="T5"/>
                  </a:cxn>
                  <a:cxn ang="T13">
                    <a:pos x="T6" y="T7"/>
                  </a:cxn>
                  <a:cxn ang="T14">
                    <a:pos x="T8" y="T9"/>
                  </a:cxn>
                </a:cxnLst>
                <a:rect l="T15" t="T16" r="T17" b="T18"/>
                <a:pathLst>
                  <a:path w="37" h="452">
                    <a:moveTo>
                      <a:pt x="0" y="451"/>
                    </a:moveTo>
                    <a:lnTo>
                      <a:pt x="0" y="0"/>
                    </a:lnTo>
                    <a:lnTo>
                      <a:pt x="36" y="0"/>
                    </a:lnTo>
                    <a:lnTo>
                      <a:pt x="36" y="451"/>
                    </a:lnTo>
                    <a:lnTo>
                      <a:pt x="0" y="451"/>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88" name="Freeform 281"/>
              <p:cNvSpPr>
                <a:spLocks/>
              </p:cNvSpPr>
              <p:nvPr/>
            </p:nvSpPr>
            <p:spPr bwMode="auto">
              <a:xfrm>
                <a:off x="1552" y="875"/>
                <a:ext cx="43" cy="458"/>
              </a:xfrm>
              <a:custGeom>
                <a:avLst/>
                <a:gdLst>
                  <a:gd name="T0" fmla="*/ 0 w 43"/>
                  <a:gd name="T1" fmla="*/ 457 h 458"/>
                  <a:gd name="T2" fmla="*/ 0 w 43"/>
                  <a:gd name="T3" fmla="*/ 0 h 458"/>
                  <a:gd name="T4" fmla="*/ 42 w 43"/>
                  <a:gd name="T5" fmla="*/ 0 h 458"/>
                  <a:gd name="T6" fmla="*/ 42 w 43"/>
                  <a:gd name="T7" fmla="*/ 457 h 458"/>
                  <a:gd name="T8" fmla="*/ 0 w 43"/>
                  <a:gd name="T9" fmla="*/ 457 h 458"/>
                  <a:gd name="T10" fmla="*/ 0 60000 65536"/>
                  <a:gd name="T11" fmla="*/ 0 60000 65536"/>
                  <a:gd name="T12" fmla="*/ 0 60000 65536"/>
                  <a:gd name="T13" fmla="*/ 0 60000 65536"/>
                  <a:gd name="T14" fmla="*/ 0 60000 65536"/>
                  <a:gd name="T15" fmla="*/ 0 w 43"/>
                  <a:gd name="T16" fmla="*/ 0 h 458"/>
                  <a:gd name="T17" fmla="*/ 43 w 43"/>
                  <a:gd name="T18" fmla="*/ 458 h 458"/>
                </a:gdLst>
                <a:ahLst/>
                <a:cxnLst>
                  <a:cxn ang="T10">
                    <a:pos x="T0" y="T1"/>
                  </a:cxn>
                  <a:cxn ang="T11">
                    <a:pos x="T2" y="T3"/>
                  </a:cxn>
                  <a:cxn ang="T12">
                    <a:pos x="T4" y="T5"/>
                  </a:cxn>
                  <a:cxn ang="T13">
                    <a:pos x="T6" y="T7"/>
                  </a:cxn>
                  <a:cxn ang="T14">
                    <a:pos x="T8" y="T9"/>
                  </a:cxn>
                </a:cxnLst>
                <a:rect l="T15" t="T16" r="T17" b="T18"/>
                <a:pathLst>
                  <a:path w="43" h="458">
                    <a:moveTo>
                      <a:pt x="0" y="457"/>
                    </a:moveTo>
                    <a:lnTo>
                      <a:pt x="0" y="0"/>
                    </a:lnTo>
                    <a:lnTo>
                      <a:pt x="42" y="0"/>
                    </a:lnTo>
                    <a:lnTo>
                      <a:pt x="42" y="457"/>
                    </a:lnTo>
                    <a:lnTo>
                      <a:pt x="0" y="457"/>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20589" name="Line 282"/>
              <p:cNvSpPr>
                <a:spLocks noChangeShapeType="1"/>
              </p:cNvSpPr>
              <p:nvPr/>
            </p:nvSpPr>
            <p:spPr bwMode="auto">
              <a:xfrm flipH="1">
                <a:off x="1614" y="1264"/>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90" name="Line 283"/>
              <p:cNvSpPr>
                <a:spLocks noChangeShapeType="1"/>
              </p:cNvSpPr>
              <p:nvPr/>
            </p:nvSpPr>
            <p:spPr bwMode="auto">
              <a:xfrm flipH="1">
                <a:off x="1614" y="1201"/>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91" name="Line 284"/>
              <p:cNvSpPr>
                <a:spLocks noChangeShapeType="1"/>
              </p:cNvSpPr>
              <p:nvPr/>
            </p:nvSpPr>
            <p:spPr bwMode="auto">
              <a:xfrm flipH="1">
                <a:off x="1614" y="1140"/>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92" name="Line 285"/>
              <p:cNvSpPr>
                <a:spLocks noChangeShapeType="1"/>
              </p:cNvSpPr>
              <p:nvPr/>
            </p:nvSpPr>
            <p:spPr bwMode="auto">
              <a:xfrm flipH="1">
                <a:off x="1614" y="1076"/>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93" name="Line 286"/>
              <p:cNvSpPr>
                <a:spLocks noChangeShapeType="1"/>
              </p:cNvSpPr>
              <p:nvPr/>
            </p:nvSpPr>
            <p:spPr bwMode="auto">
              <a:xfrm flipH="1">
                <a:off x="1614" y="1015"/>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594" name="Line 287"/>
              <p:cNvSpPr>
                <a:spLocks noChangeShapeType="1"/>
              </p:cNvSpPr>
              <p:nvPr/>
            </p:nvSpPr>
            <p:spPr bwMode="auto">
              <a:xfrm flipH="1">
                <a:off x="1614" y="952"/>
                <a:ext cx="5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96256" name="Freeform 288"/>
              <p:cNvSpPr>
                <a:spLocks/>
              </p:cNvSpPr>
              <p:nvPr/>
            </p:nvSpPr>
            <p:spPr bwMode="auto">
              <a:xfrm>
                <a:off x="2249" y="1055"/>
                <a:ext cx="98" cy="95"/>
              </a:xfrm>
              <a:custGeom>
                <a:avLst/>
                <a:gdLst/>
                <a:ahLst/>
                <a:cxnLst>
                  <a:cxn ang="0">
                    <a:pos x="0" y="94"/>
                  </a:cxn>
                  <a:cxn ang="0">
                    <a:pos x="0" y="0"/>
                  </a:cxn>
                  <a:cxn ang="0">
                    <a:pos x="96" y="0"/>
                  </a:cxn>
                  <a:cxn ang="0">
                    <a:pos x="96" y="94"/>
                  </a:cxn>
                  <a:cxn ang="0">
                    <a:pos x="0" y="94"/>
                  </a:cxn>
                </a:cxnLst>
                <a:rect l="0" t="0" r="r" b="b"/>
                <a:pathLst>
                  <a:path w="97" h="95">
                    <a:moveTo>
                      <a:pt x="0" y="94"/>
                    </a:moveTo>
                    <a:lnTo>
                      <a:pt x="0" y="0"/>
                    </a:lnTo>
                    <a:lnTo>
                      <a:pt x="96" y="0"/>
                    </a:lnTo>
                    <a:lnTo>
                      <a:pt x="96" y="94"/>
                    </a:lnTo>
                    <a:lnTo>
                      <a:pt x="0" y="94"/>
                    </a:lnTo>
                  </a:path>
                </a:pathLst>
              </a:custGeom>
              <a:gradFill rotWithShape="0">
                <a:gsLst>
                  <a:gs pos="0">
                    <a:schemeClr val="tx2"/>
                  </a:gs>
                  <a:gs pos="50000">
                    <a:schemeClr val="tx2">
                      <a:gamma/>
                      <a:tint val="0"/>
                      <a:invGamma/>
                    </a:schemeClr>
                  </a:gs>
                  <a:gs pos="100000">
                    <a:schemeClr val="tx2"/>
                  </a:gs>
                </a:gsLst>
                <a:lin ang="5400000" scaled="1"/>
              </a:gradFill>
              <a:ln w="12700" cap="rnd" cmpd="sng">
                <a:solidFill>
                  <a:srgbClr val="000000"/>
                </a:solidFill>
                <a:prstDash val="solid"/>
                <a:round/>
                <a:headEnd type="none" w="med" len="med"/>
                <a:tailEnd type="none" w="med" len="med"/>
              </a:ln>
              <a:effectLst/>
            </p:spPr>
            <p:txBody>
              <a:bodyPr/>
              <a:lstStyle/>
              <a:p>
                <a:pPr>
                  <a:defRPr/>
                </a:pPr>
                <a:endParaRPr lang="ko-KR" altLang="en-US"/>
              </a:p>
            </p:txBody>
          </p:sp>
          <p:sp>
            <p:nvSpPr>
              <p:cNvPr id="20596" name="Freeform 289"/>
              <p:cNvSpPr>
                <a:spLocks/>
              </p:cNvSpPr>
              <p:nvPr/>
            </p:nvSpPr>
            <p:spPr bwMode="auto">
              <a:xfrm>
                <a:off x="1583" y="1314"/>
                <a:ext cx="582" cy="114"/>
              </a:xfrm>
              <a:custGeom>
                <a:avLst/>
                <a:gdLst>
                  <a:gd name="T0" fmla="*/ 581 w 582"/>
                  <a:gd name="T1" fmla="*/ 111 h 114"/>
                  <a:gd name="T2" fmla="*/ 579 w 582"/>
                  <a:gd name="T3" fmla="*/ 108 h 114"/>
                  <a:gd name="T4" fmla="*/ 579 w 582"/>
                  <a:gd name="T5" fmla="*/ 104 h 114"/>
                  <a:gd name="T6" fmla="*/ 577 w 582"/>
                  <a:gd name="T7" fmla="*/ 101 h 114"/>
                  <a:gd name="T8" fmla="*/ 577 w 582"/>
                  <a:gd name="T9" fmla="*/ 97 h 114"/>
                  <a:gd name="T10" fmla="*/ 575 w 582"/>
                  <a:gd name="T11" fmla="*/ 93 h 114"/>
                  <a:gd name="T12" fmla="*/ 571 w 582"/>
                  <a:gd name="T13" fmla="*/ 87 h 114"/>
                  <a:gd name="T14" fmla="*/ 569 w 582"/>
                  <a:gd name="T15" fmla="*/ 85 h 114"/>
                  <a:gd name="T16" fmla="*/ 568 w 582"/>
                  <a:gd name="T17" fmla="*/ 81 h 114"/>
                  <a:gd name="T18" fmla="*/ 564 w 582"/>
                  <a:gd name="T19" fmla="*/ 77 h 114"/>
                  <a:gd name="T20" fmla="*/ 560 w 582"/>
                  <a:gd name="T21" fmla="*/ 73 h 114"/>
                  <a:gd name="T22" fmla="*/ 556 w 582"/>
                  <a:gd name="T23" fmla="*/ 71 h 114"/>
                  <a:gd name="T24" fmla="*/ 552 w 582"/>
                  <a:gd name="T25" fmla="*/ 67 h 114"/>
                  <a:gd name="T26" fmla="*/ 548 w 582"/>
                  <a:gd name="T27" fmla="*/ 66 h 114"/>
                  <a:gd name="T28" fmla="*/ 545 w 582"/>
                  <a:gd name="T29" fmla="*/ 64 h 114"/>
                  <a:gd name="T30" fmla="*/ 539 w 582"/>
                  <a:gd name="T31" fmla="*/ 64 h 114"/>
                  <a:gd name="T32" fmla="*/ 535 w 582"/>
                  <a:gd name="T33" fmla="*/ 63 h 114"/>
                  <a:gd name="T34" fmla="*/ 530 w 582"/>
                  <a:gd name="T35" fmla="*/ 63 h 114"/>
                  <a:gd name="T36" fmla="*/ 526 w 582"/>
                  <a:gd name="T37" fmla="*/ 63 h 114"/>
                  <a:gd name="T38" fmla="*/ 521 w 582"/>
                  <a:gd name="T39" fmla="*/ 63 h 114"/>
                  <a:gd name="T40" fmla="*/ 517 w 582"/>
                  <a:gd name="T41" fmla="*/ 63 h 114"/>
                  <a:gd name="T42" fmla="*/ 513 w 582"/>
                  <a:gd name="T43" fmla="*/ 63 h 114"/>
                  <a:gd name="T44" fmla="*/ 509 w 582"/>
                  <a:gd name="T45" fmla="*/ 61 h 114"/>
                  <a:gd name="T46" fmla="*/ 507 w 582"/>
                  <a:gd name="T47" fmla="*/ 57 h 114"/>
                  <a:gd name="T48" fmla="*/ 505 w 582"/>
                  <a:gd name="T49" fmla="*/ 55 h 114"/>
                  <a:gd name="T50" fmla="*/ 503 w 582"/>
                  <a:gd name="T51" fmla="*/ 49 h 114"/>
                  <a:gd name="T52" fmla="*/ 501 w 582"/>
                  <a:gd name="T53" fmla="*/ 44 h 114"/>
                  <a:gd name="T54" fmla="*/ 499 w 582"/>
                  <a:gd name="T55" fmla="*/ 39 h 114"/>
                  <a:gd name="T56" fmla="*/ 498 w 582"/>
                  <a:gd name="T57" fmla="*/ 29 h 114"/>
                  <a:gd name="T58" fmla="*/ 498 w 582"/>
                  <a:gd name="T59" fmla="*/ 19 h 114"/>
                  <a:gd name="T60" fmla="*/ 496 w 582"/>
                  <a:gd name="T61" fmla="*/ 6 h 114"/>
                  <a:gd name="T62" fmla="*/ 85 w 582"/>
                  <a:gd name="T63" fmla="*/ 0 h 114"/>
                  <a:gd name="T64" fmla="*/ 83 w 582"/>
                  <a:gd name="T65" fmla="*/ 13 h 114"/>
                  <a:gd name="T66" fmla="*/ 81 w 582"/>
                  <a:gd name="T67" fmla="*/ 24 h 114"/>
                  <a:gd name="T68" fmla="*/ 79 w 582"/>
                  <a:gd name="T69" fmla="*/ 33 h 114"/>
                  <a:gd name="T70" fmla="*/ 79 w 582"/>
                  <a:gd name="T71" fmla="*/ 42 h 114"/>
                  <a:gd name="T72" fmla="*/ 78 w 582"/>
                  <a:gd name="T73" fmla="*/ 47 h 114"/>
                  <a:gd name="T74" fmla="*/ 76 w 582"/>
                  <a:gd name="T75" fmla="*/ 53 h 114"/>
                  <a:gd name="T76" fmla="*/ 74 w 582"/>
                  <a:gd name="T77" fmla="*/ 57 h 114"/>
                  <a:gd name="T78" fmla="*/ 72 w 582"/>
                  <a:gd name="T79" fmla="*/ 59 h 114"/>
                  <a:gd name="T80" fmla="*/ 68 w 582"/>
                  <a:gd name="T81" fmla="*/ 61 h 114"/>
                  <a:gd name="T82" fmla="*/ 64 w 582"/>
                  <a:gd name="T83" fmla="*/ 63 h 114"/>
                  <a:gd name="T84" fmla="*/ 60 w 582"/>
                  <a:gd name="T85" fmla="*/ 63 h 114"/>
                  <a:gd name="T86" fmla="*/ 56 w 582"/>
                  <a:gd name="T87" fmla="*/ 63 h 114"/>
                  <a:gd name="T88" fmla="*/ 51 w 582"/>
                  <a:gd name="T89" fmla="*/ 63 h 114"/>
                  <a:gd name="T90" fmla="*/ 48 w 582"/>
                  <a:gd name="T91" fmla="*/ 63 h 114"/>
                  <a:gd name="T92" fmla="*/ 42 w 582"/>
                  <a:gd name="T93" fmla="*/ 63 h 114"/>
                  <a:gd name="T94" fmla="*/ 38 w 582"/>
                  <a:gd name="T95" fmla="*/ 64 h 114"/>
                  <a:gd name="T96" fmla="*/ 32 w 582"/>
                  <a:gd name="T97" fmla="*/ 66 h 114"/>
                  <a:gd name="T98" fmla="*/ 29 w 582"/>
                  <a:gd name="T99" fmla="*/ 67 h 114"/>
                  <a:gd name="T100" fmla="*/ 25 w 582"/>
                  <a:gd name="T101" fmla="*/ 69 h 114"/>
                  <a:gd name="T102" fmla="*/ 21 w 582"/>
                  <a:gd name="T103" fmla="*/ 73 h 114"/>
                  <a:gd name="T104" fmla="*/ 17 w 582"/>
                  <a:gd name="T105" fmla="*/ 75 h 114"/>
                  <a:gd name="T106" fmla="*/ 15 w 582"/>
                  <a:gd name="T107" fmla="*/ 79 h 114"/>
                  <a:gd name="T108" fmla="*/ 11 w 582"/>
                  <a:gd name="T109" fmla="*/ 83 h 114"/>
                  <a:gd name="T110" fmla="*/ 9 w 582"/>
                  <a:gd name="T111" fmla="*/ 86 h 114"/>
                  <a:gd name="T112" fmla="*/ 6 w 582"/>
                  <a:gd name="T113" fmla="*/ 91 h 114"/>
                  <a:gd name="T114" fmla="*/ 4 w 582"/>
                  <a:gd name="T115" fmla="*/ 95 h 114"/>
                  <a:gd name="T116" fmla="*/ 2 w 582"/>
                  <a:gd name="T117" fmla="*/ 99 h 114"/>
                  <a:gd name="T118" fmla="*/ 0 w 582"/>
                  <a:gd name="T119" fmla="*/ 103 h 114"/>
                  <a:gd name="T120" fmla="*/ 0 w 582"/>
                  <a:gd name="T121" fmla="*/ 106 h 114"/>
                  <a:gd name="T122" fmla="*/ 0 w 582"/>
                  <a:gd name="T123" fmla="*/ 109 h 114"/>
                  <a:gd name="T124" fmla="*/ 0 w 582"/>
                  <a:gd name="T125" fmla="*/ 113 h 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2"/>
                  <a:gd name="T190" fmla="*/ 0 h 114"/>
                  <a:gd name="T191" fmla="*/ 582 w 582"/>
                  <a:gd name="T192" fmla="*/ 114 h 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2" h="114">
                    <a:moveTo>
                      <a:pt x="581" y="113"/>
                    </a:moveTo>
                    <a:lnTo>
                      <a:pt x="581" y="111"/>
                    </a:lnTo>
                    <a:lnTo>
                      <a:pt x="581" y="109"/>
                    </a:lnTo>
                    <a:lnTo>
                      <a:pt x="579" y="108"/>
                    </a:lnTo>
                    <a:lnTo>
                      <a:pt x="579" y="106"/>
                    </a:lnTo>
                    <a:lnTo>
                      <a:pt x="579" y="104"/>
                    </a:lnTo>
                    <a:lnTo>
                      <a:pt x="579" y="103"/>
                    </a:lnTo>
                    <a:lnTo>
                      <a:pt x="577" y="101"/>
                    </a:lnTo>
                    <a:lnTo>
                      <a:pt x="577" y="99"/>
                    </a:lnTo>
                    <a:lnTo>
                      <a:pt x="577" y="97"/>
                    </a:lnTo>
                    <a:lnTo>
                      <a:pt x="575" y="95"/>
                    </a:lnTo>
                    <a:lnTo>
                      <a:pt x="575" y="93"/>
                    </a:lnTo>
                    <a:lnTo>
                      <a:pt x="573" y="91"/>
                    </a:lnTo>
                    <a:lnTo>
                      <a:pt x="571" y="87"/>
                    </a:lnTo>
                    <a:lnTo>
                      <a:pt x="571" y="86"/>
                    </a:lnTo>
                    <a:lnTo>
                      <a:pt x="569" y="85"/>
                    </a:lnTo>
                    <a:lnTo>
                      <a:pt x="568" y="83"/>
                    </a:lnTo>
                    <a:lnTo>
                      <a:pt x="568" y="81"/>
                    </a:lnTo>
                    <a:lnTo>
                      <a:pt x="566" y="79"/>
                    </a:lnTo>
                    <a:lnTo>
                      <a:pt x="564" y="77"/>
                    </a:lnTo>
                    <a:lnTo>
                      <a:pt x="562" y="75"/>
                    </a:lnTo>
                    <a:lnTo>
                      <a:pt x="560" y="73"/>
                    </a:lnTo>
                    <a:lnTo>
                      <a:pt x="558" y="73"/>
                    </a:lnTo>
                    <a:lnTo>
                      <a:pt x="556" y="71"/>
                    </a:lnTo>
                    <a:lnTo>
                      <a:pt x="554" y="69"/>
                    </a:lnTo>
                    <a:lnTo>
                      <a:pt x="552" y="67"/>
                    </a:lnTo>
                    <a:lnTo>
                      <a:pt x="550" y="67"/>
                    </a:lnTo>
                    <a:lnTo>
                      <a:pt x="548" y="66"/>
                    </a:lnTo>
                    <a:lnTo>
                      <a:pt x="546" y="66"/>
                    </a:lnTo>
                    <a:lnTo>
                      <a:pt x="545" y="64"/>
                    </a:lnTo>
                    <a:lnTo>
                      <a:pt x="543" y="64"/>
                    </a:lnTo>
                    <a:lnTo>
                      <a:pt x="539" y="64"/>
                    </a:lnTo>
                    <a:lnTo>
                      <a:pt x="537" y="63"/>
                    </a:lnTo>
                    <a:lnTo>
                      <a:pt x="535" y="63"/>
                    </a:lnTo>
                    <a:lnTo>
                      <a:pt x="532" y="63"/>
                    </a:lnTo>
                    <a:lnTo>
                      <a:pt x="530" y="63"/>
                    </a:lnTo>
                    <a:lnTo>
                      <a:pt x="528" y="63"/>
                    </a:lnTo>
                    <a:lnTo>
                      <a:pt x="526" y="63"/>
                    </a:lnTo>
                    <a:lnTo>
                      <a:pt x="523" y="63"/>
                    </a:lnTo>
                    <a:lnTo>
                      <a:pt x="521" y="63"/>
                    </a:lnTo>
                    <a:lnTo>
                      <a:pt x="519" y="63"/>
                    </a:lnTo>
                    <a:lnTo>
                      <a:pt x="517" y="63"/>
                    </a:lnTo>
                    <a:lnTo>
                      <a:pt x="515" y="63"/>
                    </a:lnTo>
                    <a:lnTo>
                      <a:pt x="513" y="63"/>
                    </a:lnTo>
                    <a:lnTo>
                      <a:pt x="511" y="61"/>
                    </a:lnTo>
                    <a:lnTo>
                      <a:pt x="509" y="61"/>
                    </a:lnTo>
                    <a:lnTo>
                      <a:pt x="507" y="59"/>
                    </a:lnTo>
                    <a:lnTo>
                      <a:pt x="507" y="57"/>
                    </a:lnTo>
                    <a:lnTo>
                      <a:pt x="505" y="57"/>
                    </a:lnTo>
                    <a:lnTo>
                      <a:pt x="505" y="55"/>
                    </a:lnTo>
                    <a:lnTo>
                      <a:pt x="503" y="53"/>
                    </a:lnTo>
                    <a:lnTo>
                      <a:pt x="503" y="49"/>
                    </a:lnTo>
                    <a:lnTo>
                      <a:pt x="503" y="47"/>
                    </a:lnTo>
                    <a:lnTo>
                      <a:pt x="501" y="44"/>
                    </a:lnTo>
                    <a:lnTo>
                      <a:pt x="501" y="42"/>
                    </a:lnTo>
                    <a:lnTo>
                      <a:pt x="499" y="39"/>
                    </a:lnTo>
                    <a:lnTo>
                      <a:pt x="499" y="33"/>
                    </a:lnTo>
                    <a:lnTo>
                      <a:pt x="498" y="29"/>
                    </a:lnTo>
                    <a:lnTo>
                      <a:pt x="498" y="24"/>
                    </a:lnTo>
                    <a:lnTo>
                      <a:pt x="498" y="19"/>
                    </a:lnTo>
                    <a:lnTo>
                      <a:pt x="496" y="13"/>
                    </a:lnTo>
                    <a:lnTo>
                      <a:pt x="496" y="6"/>
                    </a:lnTo>
                    <a:lnTo>
                      <a:pt x="494" y="0"/>
                    </a:lnTo>
                    <a:lnTo>
                      <a:pt x="85" y="0"/>
                    </a:lnTo>
                    <a:lnTo>
                      <a:pt x="83" y="6"/>
                    </a:lnTo>
                    <a:lnTo>
                      <a:pt x="83" y="13"/>
                    </a:lnTo>
                    <a:lnTo>
                      <a:pt x="83" y="19"/>
                    </a:lnTo>
                    <a:lnTo>
                      <a:pt x="81" y="24"/>
                    </a:lnTo>
                    <a:lnTo>
                      <a:pt x="81" y="29"/>
                    </a:lnTo>
                    <a:lnTo>
                      <a:pt x="79" y="33"/>
                    </a:lnTo>
                    <a:lnTo>
                      <a:pt x="79" y="39"/>
                    </a:lnTo>
                    <a:lnTo>
                      <a:pt x="79" y="42"/>
                    </a:lnTo>
                    <a:lnTo>
                      <a:pt x="78" y="44"/>
                    </a:lnTo>
                    <a:lnTo>
                      <a:pt x="78" y="47"/>
                    </a:lnTo>
                    <a:lnTo>
                      <a:pt x="76" y="49"/>
                    </a:lnTo>
                    <a:lnTo>
                      <a:pt x="76" y="53"/>
                    </a:lnTo>
                    <a:lnTo>
                      <a:pt x="74" y="55"/>
                    </a:lnTo>
                    <a:lnTo>
                      <a:pt x="74" y="57"/>
                    </a:lnTo>
                    <a:lnTo>
                      <a:pt x="72" y="57"/>
                    </a:lnTo>
                    <a:lnTo>
                      <a:pt x="72" y="59"/>
                    </a:lnTo>
                    <a:lnTo>
                      <a:pt x="70" y="61"/>
                    </a:lnTo>
                    <a:lnTo>
                      <a:pt x="68" y="61"/>
                    </a:lnTo>
                    <a:lnTo>
                      <a:pt x="66" y="63"/>
                    </a:lnTo>
                    <a:lnTo>
                      <a:pt x="64" y="63"/>
                    </a:lnTo>
                    <a:lnTo>
                      <a:pt x="62" y="63"/>
                    </a:lnTo>
                    <a:lnTo>
                      <a:pt x="60" y="63"/>
                    </a:lnTo>
                    <a:lnTo>
                      <a:pt x="58" y="63"/>
                    </a:lnTo>
                    <a:lnTo>
                      <a:pt x="56" y="63"/>
                    </a:lnTo>
                    <a:lnTo>
                      <a:pt x="54" y="63"/>
                    </a:lnTo>
                    <a:lnTo>
                      <a:pt x="51" y="63"/>
                    </a:lnTo>
                    <a:lnTo>
                      <a:pt x="49" y="63"/>
                    </a:lnTo>
                    <a:lnTo>
                      <a:pt x="48" y="63"/>
                    </a:lnTo>
                    <a:lnTo>
                      <a:pt x="46" y="63"/>
                    </a:lnTo>
                    <a:lnTo>
                      <a:pt x="42" y="63"/>
                    </a:lnTo>
                    <a:lnTo>
                      <a:pt x="40" y="64"/>
                    </a:lnTo>
                    <a:lnTo>
                      <a:pt x="38" y="64"/>
                    </a:lnTo>
                    <a:lnTo>
                      <a:pt x="34" y="64"/>
                    </a:lnTo>
                    <a:lnTo>
                      <a:pt x="32" y="66"/>
                    </a:lnTo>
                    <a:lnTo>
                      <a:pt x="31" y="66"/>
                    </a:lnTo>
                    <a:lnTo>
                      <a:pt x="29" y="67"/>
                    </a:lnTo>
                    <a:lnTo>
                      <a:pt x="27" y="67"/>
                    </a:lnTo>
                    <a:lnTo>
                      <a:pt x="25" y="69"/>
                    </a:lnTo>
                    <a:lnTo>
                      <a:pt x="23" y="71"/>
                    </a:lnTo>
                    <a:lnTo>
                      <a:pt x="21" y="73"/>
                    </a:lnTo>
                    <a:lnTo>
                      <a:pt x="19" y="73"/>
                    </a:lnTo>
                    <a:lnTo>
                      <a:pt x="17" y="75"/>
                    </a:lnTo>
                    <a:lnTo>
                      <a:pt x="15" y="77"/>
                    </a:lnTo>
                    <a:lnTo>
                      <a:pt x="15" y="79"/>
                    </a:lnTo>
                    <a:lnTo>
                      <a:pt x="13" y="81"/>
                    </a:lnTo>
                    <a:lnTo>
                      <a:pt x="11" y="83"/>
                    </a:lnTo>
                    <a:lnTo>
                      <a:pt x="9" y="85"/>
                    </a:lnTo>
                    <a:lnTo>
                      <a:pt x="9" y="86"/>
                    </a:lnTo>
                    <a:lnTo>
                      <a:pt x="8" y="87"/>
                    </a:lnTo>
                    <a:lnTo>
                      <a:pt x="6" y="91"/>
                    </a:lnTo>
                    <a:lnTo>
                      <a:pt x="6" y="93"/>
                    </a:lnTo>
                    <a:lnTo>
                      <a:pt x="4" y="95"/>
                    </a:lnTo>
                    <a:lnTo>
                      <a:pt x="4" y="97"/>
                    </a:lnTo>
                    <a:lnTo>
                      <a:pt x="2" y="99"/>
                    </a:lnTo>
                    <a:lnTo>
                      <a:pt x="2" y="101"/>
                    </a:lnTo>
                    <a:lnTo>
                      <a:pt x="0" y="103"/>
                    </a:lnTo>
                    <a:lnTo>
                      <a:pt x="0" y="104"/>
                    </a:lnTo>
                    <a:lnTo>
                      <a:pt x="0" y="106"/>
                    </a:lnTo>
                    <a:lnTo>
                      <a:pt x="0" y="108"/>
                    </a:lnTo>
                    <a:lnTo>
                      <a:pt x="0" y="109"/>
                    </a:lnTo>
                    <a:lnTo>
                      <a:pt x="0" y="111"/>
                    </a:lnTo>
                    <a:lnTo>
                      <a:pt x="0" y="113"/>
                    </a:lnTo>
                    <a:lnTo>
                      <a:pt x="581" y="113"/>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97" name="Freeform 290"/>
              <p:cNvSpPr>
                <a:spLocks/>
              </p:cNvSpPr>
              <p:nvPr/>
            </p:nvSpPr>
            <p:spPr bwMode="auto">
              <a:xfrm>
                <a:off x="1583" y="1314"/>
                <a:ext cx="588" cy="120"/>
              </a:xfrm>
              <a:custGeom>
                <a:avLst/>
                <a:gdLst>
                  <a:gd name="T0" fmla="*/ 587 w 588"/>
                  <a:gd name="T1" fmla="*/ 119 h 120"/>
                  <a:gd name="T2" fmla="*/ 583 w 588"/>
                  <a:gd name="T3" fmla="*/ 104 h 120"/>
                  <a:gd name="T4" fmla="*/ 574 w 588"/>
                  <a:gd name="T5" fmla="*/ 87 h 120"/>
                  <a:gd name="T6" fmla="*/ 560 w 588"/>
                  <a:gd name="T7" fmla="*/ 73 h 120"/>
                  <a:gd name="T8" fmla="*/ 543 w 588"/>
                  <a:gd name="T9" fmla="*/ 66 h 120"/>
                  <a:gd name="T10" fmla="*/ 533 w 588"/>
                  <a:gd name="T11" fmla="*/ 66 h 120"/>
                  <a:gd name="T12" fmla="*/ 524 w 588"/>
                  <a:gd name="T13" fmla="*/ 66 h 120"/>
                  <a:gd name="T14" fmla="*/ 518 w 588"/>
                  <a:gd name="T15" fmla="*/ 66 h 120"/>
                  <a:gd name="T16" fmla="*/ 512 w 588"/>
                  <a:gd name="T17" fmla="*/ 62 h 120"/>
                  <a:gd name="T18" fmla="*/ 508 w 588"/>
                  <a:gd name="T19" fmla="*/ 56 h 120"/>
                  <a:gd name="T20" fmla="*/ 506 w 588"/>
                  <a:gd name="T21" fmla="*/ 44 h 120"/>
                  <a:gd name="T22" fmla="*/ 503 w 588"/>
                  <a:gd name="T23" fmla="*/ 25 h 120"/>
                  <a:gd name="T24" fmla="*/ 499 w 588"/>
                  <a:gd name="T25" fmla="*/ 0 h 120"/>
                  <a:gd name="T26" fmla="*/ 86 w 588"/>
                  <a:gd name="T27" fmla="*/ 0 h 120"/>
                  <a:gd name="T28" fmla="*/ 82 w 588"/>
                  <a:gd name="T29" fmla="*/ 25 h 120"/>
                  <a:gd name="T30" fmla="*/ 80 w 588"/>
                  <a:gd name="T31" fmla="*/ 44 h 120"/>
                  <a:gd name="T32" fmla="*/ 77 w 588"/>
                  <a:gd name="T33" fmla="*/ 56 h 120"/>
                  <a:gd name="T34" fmla="*/ 73 w 588"/>
                  <a:gd name="T35" fmla="*/ 62 h 120"/>
                  <a:gd name="T36" fmla="*/ 67 w 588"/>
                  <a:gd name="T37" fmla="*/ 66 h 120"/>
                  <a:gd name="T38" fmla="*/ 61 w 588"/>
                  <a:gd name="T39" fmla="*/ 66 h 120"/>
                  <a:gd name="T40" fmla="*/ 52 w 588"/>
                  <a:gd name="T41" fmla="*/ 66 h 120"/>
                  <a:gd name="T42" fmla="*/ 42 w 588"/>
                  <a:gd name="T43" fmla="*/ 66 h 120"/>
                  <a:gd name="T44" fmla="*/ 25 w 588"/>
                  <a:gd name="T45" fmla="*/ 73 h 120"/>
                  <a:gd name="T46" fmla="*/ 11 w 588"/>
                  <a:gd name="T47" fmla="*/ 87 h 120"/>
                  <a:gd name="T48" fmla="*/ 2 w 588"/>
                  <a:gd name="T49" fmla="*/ 104 h 120"/>
                  <a:gd name="T50" fmla="*/ 0 w 588"/>
                  <a:gd name="T51" fmla="*/ 119 h 120"/>
                  <a:gd name="T52" fmla="*/ 587 w 588"/>
                  <a:gd name="T53" fmla="*/ 119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8"/>
                  <a:gd name="T82" fmla="*/ 0 h 120"/>
                  <a:gd name="T83" fmla="*/ 588 w 58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8" h="120">
                    <a:moveTo>
                      <a:pt x="587" y="119"/>
                    </a:moveTo>
                    <a:lnTo>
                      <a:pt x="583" y="104"/>
                    </a:lnTo>
                    <a:lnTo>
                      <a:pt x="574" y="87"/>
                    </a:lnTo>
                    <a:lnTo>
                      <a:pt x="560" y="73"/>
                    </a:lnTo>
                    <a:lnTo>
                      <a:pt x="543" y="66"/>
                    </a:lnTo>
                    <a:lnTo>
                      <a:pt x="533" y="66"/>
                    </a:lnTo>
                    <a:lnTo>
                      <a:pt x="524" y="66"/>
                    </a:lnTo>
                    <a:lnTo>
                      <a:pt x="518" y="66"/>
                    </a:lnTo>
                    <a:lnTo>
                      <a:pt x="512" y="62"/>
                    </a:lnTo>
                    <a:lnTo>
                      <a:pt x="508" y="56"/>
                    </a:lnTo>
                    <a:lnTo>
                      <a:pt x="506" y="44"/>
                    </a:lnTo>
                    <a:lnTo>
                      <a:pt x="503" y="25"/>
                    </a:lnTo>
                    <a:lnTo>
                      <a:pt x="499" y="0"/>
                    </a:lnTo>
                    <a:lnTo>
                      <a:pt x="86" y="0"/>
                    </a:lnTo>
                    <a:lnTo>
                      <a:pt x="82" y="25"/>
                    </a:lnTo>
                    <a:lnTo>
                      <a:pt x="80" y="44"/>
                    </a:lnTo>
                    <a:lnTo>
                      <a:pt x="77" y="56"/>
                    </a:lnTo>
                    <a:lnTo>
                      <a:pt x="73" y="62"/>
                    </a:lnTo>
                    <a:lnTo>
                      <a:pt x="67" y="66"/>
                    </a:lnTo>
                    <a:lnTo>
                      <a:pt x="61" y="66"/>
                    </a:lnTo>
                    <a:lnTo>
                      <a:pt x="52" y="66"/>
                    </a:lnTo>
                    <a:lnTo>
                      <a:pt x="42" y="66"/>
                    </a:lnTo>
                    <a:lnTo>
                      <a:pt x="25" y="73"/>
                    </a:lnTo>
                    <a:lnTo>
                      <a:pt x="11" y="87"/>
                    </a:lnTo>
                    <a:lnTo>
                      <a:pt x="2" y="104"/>
                    </a:lnTo>
                    <a:lnTo>
                      <a:pt x="0" y="119"/>
                    </a:lnTo>
                    <a:lnTo>
                      <a:pt x="587" y="119"/>
                    </a:lnTo>
                  </a:path>
                </a:pathLst>
              </a:custGeom>
              <a:solidFill>
                <a:srgbClr val="CECECE"/>
              </a:solidFill>
              <a:ln w="12700" cap="rnd">
                <a:solidFill>
                  <a:srgbClr val="000000"/>
                </a:solidFill>
                <a:round/>
                <a:headEnd/>
                <a:tailEnd/>
              </a:ln>
            </p:spPr>
            <p:txBody>
              <a:bodyPr/>
              <a:lstStyle/>
              <a:p>
                <a:endParaRPr lang="ko-KR" altLang="en-US"/>
              </a:p>
            </p:txBody>
          </p:sp>
          <p:sp>
            <p:nvSpPr>
              <p:cNvPr id="20598" name="Freeform 291"/>
              <p:cNvSpPr>
                <a:spLocks/>
              </p:cNvSpPr>
              <p:nvPr/>
            </p:nvSpPr>
            <p:spPr bwMode="auto">
              <a:xfrm>
                <a:off x="3268" y="1046"/>
                <a:ext cx="24" cy="110"/>
              </a:xfrm>
              <a:custGeom>
                <a:avLst/>
                <a:gdLst>
                  <a:gd name="T0" fmla="*/ 23 w 24"/>
                  <a:gd name="T1" fmla="*/ 109 h 110"/>
                  <a:gd name="T2" fmla="*/ 23 w 24"/>
                  <a:gd name="T3" fmla="*/ 0 h 110"/>
                  <a:gd name="T4" fmla="*/ 0 w 24"/>
                  <a:gd name="T5" fmla="*/ 0 h 110"/>
                  <a:gd name="T6" fmla="*/ 0 w 24"/>
                  <a:gd name="T7" fmla="*/ 109 h 110"/>
                  <a:gd name="T8" fmla="*/ 23 w 24"/>
                  <a:gd name="T9" fmla="*/ 109 h 110"/>
                  <a:gd name="T10" fmla="*/ 0 60000 65536"/>
                  <a:gd name="T11" fmla="*/ 0 60000 65536"/>
                  <a:gd name="T12" fmla="*/ 0 60000 65536"/>
                  <a:gd name="T13" fmla="*/ 0 60000 65536"/>
                  <a:gd name="T14" fmla="*/ 0 60000 65536"/>
                  <a:gd name="T15" fmla="*/ 0 w 24"/>
                  <a:gd name="T16" fmla="*/ 0 h 110"/>
                  <a:gd name="T17" fmla="*/ 24 w 24"/>
                  <a:gd name="T18" fmla="*/ 110 h 110"/>
                </a:gdLst>
                <a:ahLst/>
                <a:cxnLst>
                  <a:cxn ang="T10">
                    <a:pos x="T0" y="T1"/>
                  </a:cxn>
                  <a:cxn ang="T11">
                    <a:pos x="T2" y="T3"/>
                  </a:cxn>
                  <a:cxn ang="T12">
                    <a:pos x="T4" y="T5"/>
                  </a:cxn>
                  <a:cxn ang="T13">
                    <a:pos x="T6" y="T7"/>
                  </a:cxn>
                  <a:cxn ang="T14">
                    <a:pos x="T8" y="T9"/>
                  </a:cxn>
                </a:cxnLst>
                <a:rect l="T15" t="T16" r="T17" b="T18"/>
                <a:pathLst>
                  <a:path w="24" h="110">
                    <a:moveTo>
                      <a:pt x="23" y="109"/>
                    </a:moveTo>
                    <a:lnTo>
                      <a:pt x="23" y="0"/>
                    </a:lnTo>
                    <a:lnTo>
                      <a:pt x="0" y="0"/>
                    </a:lnTo>
                    <a:lnTo>
                      <a:pt x="0" y="109"/>
                    </a:lnTo>
                    <a:lnTo>
                      <a:pt x="23" y="109"/>
                    </a:lnTo>
                  </a:path>
                </a:pathLst>
              </a:custGeom>
              <a:solidFill>
                <a:srgbClr val="474747"/>
              </a:solidFill>
              <a:ln w="12700" cap="rnd">
                <a:solidFill>
                  <a:srgbClr val="000000"/>
                </a:solidFill>
                <a:round/>
                <a:headEnd/>
                <a:tailEnd/>
              </a:ln>
            </p:spPr>
            <p:txBody>
              <a:bodyPr/>
              <a:lstStyle/>
              <a:p>
                <a:endParaRPr lang="ko-KR" altLang="en-US"/>
              </a:p>
            </p:txBody>
          </p:sp>
          <p:sp>
            <p:nvSpPr>
              <p:cNvPr id="20599" name="Line 292"/>
              <p:cNvSpPr>
                <a:spLocks noChangeShapeType="1"/>
              </p:cNvSpPr>
              <p:nvPr/>
            </p:nvSpPr>
            <p:spPr bwMode="auto">
              <a:xfrm flipH="1">
                <a:off x="3295" y="1051"/>
                <a:ext cx="26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00" name="Line 293"/>
              <p:cNvSpPr>
                <a:spLocks noChangeShapeType="1"/>
              </p:cNvSpPr>
              <p:nvPr/>
            </p:nvSpPr>
            <p:spPr bwMode="auto">
              <a:xfrm>
                <a:off x="3289" y="1146"/>
                <a:ext cx="12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01" name="Freeform 294"/>
              <p:cNvSpPr>
                <a:spLocks/>
              </p:cNvSpPr>
              <p:nvPr/>
            </p:nvSpPr>
            <p:spPr bwMode="auto">
              <a:xfrm>
                <a:off x="2492"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02" name="Freeform 295"/>
              <p:cNvSpPr>
                <a:spLocks/>
              </p:cNvSpPr>
              <p:nvPr/>
            </p:nvSpPr>
            <p:spPr bwMode="auto">
              <a:xfrm>
                <a:off x="2492"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03" name="Freeform 296"/>
              <p:cNvSpPr>
                <a:spLocks/>
              </p:cNvSpPr>
              <p:nvPr/>
            </p:nvSpPr>
            <p:spPr bwMode="auto">
              <a:xfrm>
                <a:off x="2492"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04" name="Freeform 297"/>
              <p:cNvSpPr>
                <a:spLocks/>
              </p:cNvSpPr>
              <p:nvPr/>
            </p:nvSpPr>
            <p:spPr bwMode="auto">
              <a:xfrm>
                <a:off x="2492"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05" name="Freeform 298"/>
              <p:cNvSpPr>
                <a:spLocks/>
              </p:cNvSpPr>
              <p:nvPr/>
            </p:nvSpPr>
            <p:spPr bwMode="auto">
              <a:xfrm>
                <a:off x="3175"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06" name="Freeform 299"/>
              <p:cNvSpPr>
                <a:spLocks/>
              </p:cNvSpPr>
              <p:nvPr/>
            </p:nvSpPr>
            <p:spPr bwMode="auto">
              <a:xfrm>
                <a:off x="3175"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07" name="Freeform 300"/>
              <p:cNvSpPr>
                <a:spLocks/>
              </p:cNvSpPr>
              <p:nvPr/>
            </p:nvSpPr>
            <p:spPr bwMode="auto">
              <a:xfrm>
                <a:off x="2492"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08" name="Freeform 301"/>
              <p:cNvSpPr>
                <a:spLocks/>
              </p:cNvSpPr>
              <p:nvPr/>
            </p:nvSpPr>
            <p:spPr bwMode="auto">
              <a:xfrm>
                <a:off x="2492"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09" name="Freeform 302"/>
              <p:cNvSpPr>
                <a:spLocks/>
              </p:cNvSpPr>
              <p:nvPr/>
            </p:nvSpPr>
            <p:spPr bwMode="auto">
              <a:xfrm>
                <a:off x="2492"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474747"/>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10" name="Freeform 303"/>
              <p:cNvSpPr>
                <a:spLocks/>
              </p:cNvSpPr>
              <p:nvPr/>
            </p:nvSpPr>
            <p:spPr bwMode="auto">
              <a:xfrm>
                <a:off x="2492"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20611" name="Freeform 304"/>
              <p:cNvSpPr>
                <a:spLocks/>
              </p:cNvSpPr>
              <p:nvPr/>
            </p:nvSpPr>
            <p:spPr bwMode="auto">
              <a:xfrm>
                <a:off x="3175"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12" name="Freeform 305"/>
              <p:cNvSpPr>
                <a:spLocks/>
              </p:cNvSpPr>
              <p:nvPr/>
            </p:nvSpPr>
            <p:spPr bwMode="auto">
              <a:xfrm>
                <a:off x="3175"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20613" name="Freeform 306"/>
              <p:cNvSpPr>
                <a:spLocks/>
              </p:cNvSpPr>
              <p:nvPr/>
            </p:nvSpPr>
            <p:spPr bwMode="auto">
              <a:xfrm>
                <a:off x="1473" y="1433"/>
                <a:ext cx="811" cy="103"/>
              </a:xfrm>
              <a:custGeom>
                <a:avLst/>
                <a:gdLst>
                  <a:gd name="T0" fmla="*/ 0 w 811"/>
                  <a:gd name="T1" fmla="*/ 102 h 103"/>
                  <a:gd name="T2" fmla="*/ 112 w 811"/>
                  <a:gd name="T3" fmla="*/ 102 h 103"/>
                  <a:gd name="T4" fmla="*/ 137 w 811"/>
                  <a:gd name="T5" fmla="*/ 79 h 103"/>
                  <a:gd name="T6" fmla="*/ 676 w 811"/>
                  <a:gd name="T7" fmla="*/ 79 h 103"/>
                  <a:gd name="T8" fmla="*/ 699 w 811"/>
                  <a:gd name="T9" fmla="*/ 102 h 103"/>
                  <a:gd name="T10" fmla="*/ 810 w 811"/>
                  <a:gd name="T11" fmla="*/ 102 h 103"/>
                  <a:gd name="T12" fmla="*/ 810 w 811"/>
                  <a:gd name="T13" fmla="*/ 29 h 103"/>
                  <a:gd name="T14" fmla="*/ 808 w 811"/>
                  <a:gd name="T15" fmla="*/ 18 h 103"/>
                  <a:gd name="T16" fmla="*/ 803 w 811"/>
                  <a:gd name="T17" fmla="*/ 8 h 103"/>
                  <a:gd name="T18" fmla="*/ 791 w 811"/>
                  <a:gd name="T19" fmla="*/ 2 h 103"/>
                  <a:gd name="T20" fmla="*/ 770 w 811"/>
                  <a:gd name="T21" fmla="*/ 0 h 103"/>
                  <a:gd name="T22" fmla="*/ 41 w 811"/>
                  <a:gd name="T23" fmla="*/ 0 h 103"/>
                  <a:gd name="T24" fmla="*/ 22 w 811"/>
                  <a:gd name="T25" fmla="*/ 2 h 103"/>
                  <a:gd name="T26" fmla="*/ 10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2" y="102"/>
                    </a:lnTo>
                    <a:lnTo>
                      <a:pt x="137" y="79"/>
                    </a:lnTo>
                    <a:lnTo>
                      <a:pt x="676" y="79"/>
                    </a:lnTo>
                    <a:lnTo>
                      <a:pt x="699" y="102"/>
                    </a:lnTo>
                    <a:lnTo>
                      <a:pt x="810" y="102"/>
                    </a:lnTo>
                    <a:lnTo>
                      <a:pt x="810" y="29"/>
                    </a:lnTo>
                    <a:lnTo>
                      <a:pt x="808" y="18"/>
                    </a:lnTo>
                    <a:lnTo>
                      <a:pt x="803" y="8"/>
                    </a:lnTo>
                    <a:lnTo>
                      <a:pt x="791" y="2"/>
                    </a:lnTo>
                    <a:lnTo>
                      <a:pt x="770" y="0"/>
                    </a:lnTo>
                    <a:lnTo>
                      <a:pt x="41" y="0"/>
                    </a:lnTo>
                    <a:lnTo>
                      <a:pt x="22" y="2"/>
                    </a:lnTo>
                    <a:lnTo>
                      <a:pt x="10" y="8"/>
                    </a:lnTo>
                    <a:lnTo>
                      <a:pt x="4" y="18"/>
                    </a:lnTo>
                    <a:lnTo>
                      <a:pt x="0" y="29"/>
                    </a:lnTo>
                    <a:lnTo>
                      <a:pt x="0" y="102"/>
                    </a:lnTo>
                  </a:path>
                </a:pathLst>
              </a:custGeom>
              <a:solidFill>
                <a:srgbClr val="CECECE"/>
              </a:solidFill>
              <a:ln w="12700" cap="rnd">
                <a:solidFill>
                  <a:schemeClr val="tx1"/>
                </a:solidFill>
                <a:round/>
                <a:headEnd/>
                <a:tailEnd/>
              </a:ln>
            </p:spPr>
            <p:txBody>
              <a:bodyPr/>
              <a:lstStyle/>
              <a:p>
                <a:endParaRPr lang="ko-KR" altLang="en-US"/>
              </a:p>
            </p:txBody>
          </p:sp>
          <p:sp>
            <p:nvSpPr>
              <p:cNvPr id="20614" name="Freeform 307"/>
              <p:cNvSpPr>
                <a:spLocks/>
              </p:cNvSpPr>
              <p:nvPr/>
            </p:nvSpPr>
            <p:spPr bwMode="auto">
              <a:xfrm>
                <a:off x="1510" y="1393"/>
                <a:ext cx="43" cy="41"/>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474747"/>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15" name="Freeform 308"/>
              <p:cNvSpPr>
                <a:spLocks/>
              </p:cNvSpPr>
              <p:nvPr/>
            </p:nvSpPr>
            <p:spPr bwMode="auto">
              <a:xfrm>
                <a:off x="1510" y="1393"/>
                <a:ext cx="49" cy="47"/>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20616" name="Freeform 309"/>
              <p:cNvSpPr>
                <a:spLocks/>
              </p:cNvSpPr>
              <p:nvPr/>
            </p:nvSpPr>
            <p:spPr bwMode="auto">
              <a:xfrm>
                <a:off x="2195" y="1393"/>
                <a:ext cx="41" cy="41"/>
              </a:xfrm>
              <a:custGeom>
                <a:avLst/>
                <a:gdLst>
                  <a:gd name="T0" fmla="*/ 40 w 41"/>
                  <a:gd name="T1" fmla="*/ 40 h 41"/>
                  <a:gd name="T2" fmla="*/ 40 w 41"/>
                  <a:gd name="T3" fmla="*/ 0 h 41"/>
                  <a:gd name="T4" fmla="*/ 0 w 41"/>
                  <a:gd name="T5" fmla="*/ 0 h 41"/>
                  <a:gd name="T6" fmla="*/ 0 w 41"/>
                  <a:gd name="T7" fmla="*/ 40 h 41"/>
                  <a:gd name="T8" fmla="*/ 40 w 41"/>
                  <a:gd name="T9" fmla="*/ 4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40" y="40"/>
                    </a:moveTo>
                    <a:lnTo>
                      <a:pt x="40" y="0"/>
                    </a:lnTo>
                    <a:lnTo>
                      <a:pt x="0" y="0"/>
                    </a:lnTo>
                    <a:lnTo>
                      <a:pt x="0" y="40"/>
                    </a:lnTo>
                    <a:lnTo>
                      <a:pt x="40"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617" name="Freeform 310"/>
              <p:cNvSpPr>
                <a:spLocks/>
              </p:cNvSpPr>
              <p:nvPr/>
            </p:nvSpPr>
            <p:spPr bwMode="auto">
              <a:xfrm>
                <a:off x="2195" y="1393"/>
                <a:ext cx="47" cy="47"/>
              </a:xfrm>
              <a:custGeom>
                <a:avLst/>
                <a:gdLst>
                  <a:gd name="T0" fmla="*/ 46 w 47"/>
                  <a:gd name="T1" fmla="*/ 46 h 47"/>
                  <a:gd name="T2" fmla="*/ 46 w 47"/>
                  <a:gd name="T3" fmla="*/ 0 h 47"/>
                  <a:gd name="T4" fmla="*/ 0 w 47"/>
                  <a:gd name="T5" fmla="*/ 0 h 47"/>
                  <a:gd name="T6" fmla="*/ 0 w 47"/>
                  <a:gd name="T7" fmla="*/ 46 h 47"/>
                  <a:gd name="T8" fmla="*/ 46 w 47"/>
                  <a:gd name="T9" fmla="*/ 46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46" y="46"/>
                    </a:moveTo>
                    <a:lnTo>
                      <a:pt x="46" y="0"/>
                    </a:lnTo>
                    <a:lnTo>
                      <a:pt x="0" y="0"/>
                    </a:lnTo>
                    <a:lnTo>
                      <a:pt x="0" y="46"/>
                    </a:lnTo>
                    <a:lnTo>
                      <a:pt x="46" y="46"/>
                    </a:lnTo>
                  </a:path>
                </a:pathLst>
              </a:custGeom>
              <a:solidFill>
                <a:srgbClr val="474747"/>
              </a:solidFill>
              <a:ln w="12700" cap="rnd">
                <a:solidFill>
                  <a:srgbClr val="000000"/>
                </a:solidFill>
                <a:round/>
                <a:headEnd/>
                <a:tailEnd/>
              </a:ln>
            </p:spPr>
            <p:txBody>
              <a:bodyPr/>
              <a:lstStyle/>
              <a:p>
                <a:endParaRPr lang="ko-KR" altLang="en-US"/>
              </a:p>
            </p:txBody>
          </p:sp>
          <p:sp>
            <p:nvSpPr>
              <p:cNvPr id="20618" name="Line 311"/>
              <p:cNvSpPr>
                <a:spLocks noChangeShapeType="1"/>
              </p:cNvSpPr>
              <p:nvPr/>
            </p:nvSpPr>
            <p:spPr bwMode="auto">
              <a:xfrm flipH="1">
                <a:off x="2522" y="860"/>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19" name="Line 312"/>
              <p:cNvSpPr>
                <a:spLocks noChangeShapeType="1"/>
              </p:cNvSpPr>
              <p:nvPr/>
            </p:nvSpPr>
            <p:spPr bwMode="auto">
              <a:xfrm flipH="1">
                <a:off x="2522" y="911"/>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0" name="Line 313"/>
              <p:cNvSpPr>
                <a:spLocks noChangeShapeType="1"/>
              </p:cNvSpPr>
              <p:nvPr/>
            </p:nvSpPr>
            <p:spPr bwMode="auto">
              <a:xfrm flipH="1">
                <a:off x="2522" y="975"/>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1" name="Line 314"/>
              <p:cNvSpPr>
                <a:spLocks noChangeShapeType="1"/>
              </p:cNvSpPr>
              <p:nvPr/>
            </p:nvSpPr>
            <p:spPr bwMode="auto">
              <a:xfrm flipH="1">
                <a:off x="2522" y="1051"/>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2" name="Line 315"/>
              <p:cNvSpPr>
                <a:spLocks noChangeShapeType="1"/>
              </p:cNvSpPr>
              <p:nvPr/>
            </p:nvSpPr>
            <p:spPr bwMode="auto">
              <a:xfrm flipH="1">
                <a:off x="2522" y="1142"/>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3" name="Line 316"/>
              <p:cNvSpPr>
                <a:spLocks noChangeShapeType="1"/>
              </p:cNvSpPr>
              <p:nvPr/>
            </p:nvSpPr>
            <p:spPr bwMode="auto">
              <a:xfrm flipH="1">
                <a:off x="2522" y="1335"/>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4" name="Line 317"/>
              <p:cNvSpPr>
                <a:spLocks noChangeShapeType="1"/>
              </p:cNvSpPr>
              <p:nvPr/>
            </p:nvSpPr>
            <p:spPr bwMode="auto">
              <a:xfrm flipH="1">
                <a:off x="2522" y="1284"/>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5" name="Line 318"/>
              <p:cNvSpPr>
                <a:spLocks noChangeShapeType="1"/>
              </p:cNvSpPr>
              <p:nvPr/>
            </p:nvSpPr>
            <p:spPr bwMode="auto">
              <a:xfrm flipH="1">
                <a:off x="2522" y="1220"/>
                <a:ext cx="64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626" name="Freeform 319"/>
              <p:cNvSpPr>
                <a:spLocks/>
              </p:cNvSpPr>
              <p:nvPr/>
            </p:nvSpPr>
            <p:spPr bwMode="auto">
              <a:xfrm>
                <a:off x="2613" y="652"/>
                <a:ext cx="74" cy="76"/>
              </a:xfrm>
              <a:custGeom>
                <a:avLst/>
                <a:gdLst>
                  <a:gd name="T0" fmla="*/ 73 w 74"/>
                  <a:gd name="T1" fmla="*/ 75 h 76"/>
                  <a:gd name="T2" fmla="*/ 73 w 74"/>
                  <a:gd name="T3" fmla="*/ 0 h 76"/>
                  <a:gd name="T4" fmla="*/ 0 w 74"/>
                  <a:gd name="T5" fmla="*/ 0 h 76"/>
                  <a:gd name="T6" fmla="*/ 0 w 74"/>
                  <a:gd name="T7" fmla="*/ 75 h 76"/>
                  <a:gd name="T8" fmla="*/ 73 w 74"/>
                  <a:gd name="T9" fmla="*/ 75 h 76"/>
                  <a:gd name="T10" fmla="*/ 0 60000 65536"/>
                  <a:gd name="T11" fmla="*/ 0 60000 65536"/>
                  <a:gd name="T12" fmla="*/ 0 60000 65536"/>
                  <a:gd name="T13" fmla="*/ 0 60000 65536"/>
                  <a:gd name="T14" fmla="*/ 0 60000 65536"/>
                  <a:gd name="T15" fmla="*/ 0 w 74"/>
                  <a:gd name="T16" fmla="*/ 0 h 76"/>
                  <a:gd name="T17" fmla="*/ 74 w 74"/>
                  <a:gd name="T18" fmla="*/ 76 h 76"/>
                </a:gdLst>
                <a:ahLst/>
                <a:cxnLst>
                  <a:cxn ang="T10">
                    <a:pos x="T0" y="T1"/>
                  </a:cxn>
                  <a:cxn ang="T11">
                    <a:pos x="T2" y="T3"/>
                  </a:cxn>
                  <a:cxn ang="T12">
                    <a:pos x="T4" y="T5"/>
                  </a:cxn>
                  <a:cxn ang="T13">
                    <a:pos x="T6" y="T7"/>
                  </a:cxn>
                  <a:cxn ang="T14">
                    <a:pos x="T8" y="T9"/>
                  </a:cxn>
                </a:cxnLst>
                <a:rect l="T15" t="T16" r="T17" b="T18"/>
                <a:pathLst>
                  <a:path w="74" h="76">
                    <a:moveTo>
                      <a:pt x="73" y="75"/>
                    </a:moveTo>
                    <a:lnTo>
                      <a:pt x="73" y="0"/>
                    </a:lnTo>
                    <a:lnTo>
                      <a:pt x="0" y="0"/>
                    </a:lnTo>
                    <a:lnTo>
                      <a:pt x="0" y="75"/>
                    </a:lnTo>
                    <a:lnTo>
                      <a:pt x="73" y="75"/>
                    </a:lnTo>
                  </a:path>
                </a:pathLst>
              </a:custGeom>
              <a:gradFill rotWithShape="0">
                <a:gsLst>
                  <a:gs pos="0">
                    <a:srgbClr val="484848"/>
                  </a:gs>
                  <a:gs pos="50000">
                    <a:srgbClr val="919191"/>
                  </a:gs>
                  <a:gs pos="100000">
                    <a:srgbClr val="484848"/>
                  </a:gs>
                </a:gsLst>
                <a:lin ang="0" scaled="1"/>
              </a:gradFill>
              <a:ln w="12700" cap="rnd">
                <a:solidFill>
                  <a:srgbClr val="000000"/>
                </a:solidFill>
                <a:round/>
                <a:headEnd/>
                <a:tailEnd/>
              </a:ln>
            </p:spPr>
            <p:txBody>
              <a:bodyPr/>
              <a:lstStyle/>
              <a:p>
                <a:endParaRPr lang="ko-KR" altLang="en-US"/>
              </a:p>
            </p:txBody>
          </p:sp>
          <p:sp>
            <p:nvSpPr>
              <p:cNvPr id="20627" name="Freeform 320"/>
              <p:cNvSpPr>
                <a:spLocks/>
              </p:cNvSpPr>
              <p:nvPr/>
            </p:nvSpPr>
            <p:spPr bwMode="auto">
              <a:xfrm>
                <a:off x="2606" y="727"/>
                <a:ext cx="24" cy="53"/>
              </a:xfrm>
              <a:custGeom>
                <a:avLst/>
                <a:gdLst>
                  <a:gd name="T0" fmla="*/ 23 w 24"/>
                  <a:gd name="T1" fmla="*/ 52 h 53"/>
                  <a:gd name="T2" fmla="*/ 23 w 24"/>
                  <a:gd name="T3" fmla="*/ 0 h 53"/>
                  <a:gd name="T4" fmla="*/ 0 w 24"/>
                  <a:gd name="T5" fmla="*/ 0 h 53"/>
                  <a:gd name="T6" fmla="*/ 0 w 24"/>
                  <a:gd name="T7" fmla="*/ 52 h 53"/>
                  <a:gd name="T8" fmla="*/ 23 w 24"/>
                  <a:gd name="T9" fmla="*/ 52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23" y="52"/>
                    </a:moveTo>
                    <a:lnTo>
                      <a:pt x="23" y="0"/>
                    </a:lnTo>
                    <a:lnTo>
                      <a:pt x="0" y="0"/>
                    </a:lnTo>
                    <a:lnTo>
                      <a:pt x="0" y="52"/>
                    </a:lnTo>
                    <a:lnTo>
                      <a:pt x="23" y="52"/>
                    </a:lnTo>
                  </a:path>
                </a:pathLst>
              </a:custGeom>
              <a:solidFill>
                <a:srgbClr val="474747"/>
              </a:solidFill>
              <a:ln w="12700" cap="rnd">
                <a:solidFill>
                  <a:srgbClr val="000000"/>
                </a:solidFill>
                <a:round/>
                <a:headEnd/>
                <a:tailEnd/>
              </a:ln>
            </p:spPr>
            <p:txBody>
              <a:bodyPr/>
              <a:lstStyle/>
              <a:p>
                <a:endParaRPr lang="ko-KR" altLang="en-US"/>
              </a:p>
            </p:txBody>
          </p:sp>
          <p:sp>
            <p:nvSpPr>
              <p:cNvPr id="20628" name="Freeform 321"/>
              <p:cNvSpPr>
                <a:spLocks/>
              </p:cNvSpPr>
              <p:nvPr/>
            </p:nvSpPr>
            <p:spPr bwMode="auto">
              <a:xfrm>
                <a:off x="2629" y="727"/>
                <a:ext cx="43" cy="53"/>
              </a:xfrm>
              <a:custGeom>
                <a:avLst/>
                <a:gdLst>
                  <a:gd name="T0" fmla="*/ 42 w 43"/>
                  <a:gd name="T1" fmla="*/ 52 h 53"/>
                  <a:gd name="T2" fmla="*/ 42 w 43"/>
                  <a:gd name="T3" fmla="*/ 0 h 53"/>
                  <a:gd name="T4" fmla="*/ 0 w 43"/>
                  <a:gd name="T5" fmla="*/ 0 h 53"/>
                  <a:gd name="T6" fmla="*/ 0 w 43"/>
                  <a:gd name="T7" fmla="*/ 52 h 53"/>
                  <a:gd name="T8" fmla="*/ 42 w 43"/>
                  <a:gd name="T9" fmla="*/ 52 h 53"/>
                  <a:gd name="T10" fmla="*/ 0 60000 65536"/>
                  <a:gd name="T11" fmla="*/ 0 60000 65536"/>
                  <a:gd name="T12" fmla="*/ 0 60000 65536"/>
                  <a:gd name="T13" fmla="*/ 0 60000 65536"/>
                  <a:gd name="T14" fmla="*/ 0 60000 65536"/>
                  <a:gd name="T15" fmla="*/ 0 w 43"/>
                  <a:gd name="T16" fmla="*/ 0 h 53"/>
                  <a:gd name="T17" fmla="*/ 43 w 43"/>
                  <a:gd name="T18" fmla="*/ 53 h 53"/>
                </a:gdLst>
                <a:ahLst/>
                <a:cxnLst>
                  <a:cxn ang="T10">
                    <a:pos x="T0" y="T1"/>
                  </a:cxn>
                  <a:cxn ang="T11">
                    <a:pos x="T2" y="T3"/>
                  </a:cxn>
                  <a:cxn ang="T12">
                    <a:pos x="T4" y="T5"/>
                  </a:cxn>
                  <a:cxn ang="T13">
                    <a:pos x="T6" y="T7"/>
                  </a:cxn>
                  <a:cxn ang="T14">
                    <a:pos x="T8" y="T9"/>
                  </a:cxn>
                </a:cxnLst>
                <a:rect l="T15" t="T16" r="T17" b="T18"/>
                <a:pathLst>
                  <a:path w="43" h="53">
                    <a:moveTo>
                      <a:pt x="42" y="52"/>
                    </a:moveTo>
                    <a:lnTo>
                      <a:pt x="42" y="0"/>
                    </a:lnTo>
                    <a:lnTo>
                      <a:pt x="0" y="0"/>
                    </a:lnTo>
                    <a:lnTo>
                      <a:pt x="0" y="52"/>
                    </a:lnTo>
                    <a:lnTo>
                      <a:pt x="42" y="52"/>
                    </a:lnTo>
                  </a:path>
                </a:pathLst>
              </a:custGeom>
              <a:solidFill>
                <a:srgbClr val="474747"/>
              </a:solidFill>
              <a:ln w="12700" cap="rnd">
                <a:solidFill>
                  <a:srgbClr val="000000"/>
                </a:solidFill>
                <a:round/>
                <a:headEnd/>
                <a:tailEnd/>
              </a:ln>
            </p:spPr>
            <p:txBody>
              <a:bodyPr/>
              <a:lstStyle/>
              <a:p>
                <a:endParaRPr lang="ko-KR" altLang="en-US"/>
              </a:p>
            </p:txBody>
          </p:sp>
          <p:sp>
            <p:nvSpPr>
              <p:cNvPr id="20629" name="Freeform 322"/>
              <p:cNvSpPr>
                <a:spLocks/>
              </p:cNvSpPr>
              <p:nvPr/>
            </p:nvSpPr>
            <p:spPr bwMode="auto">
              <a:xfrm>
                <a:off x="2671" y="727"/>
                <a:ext cx="22" cy="53"/>
              </a:xfrm>
              <a:custGeom>
                <a:avLst/>
                <a:gdLst>
                  <a:gd name="T0" fmla="*/ 0 w 22"/>
                  <a:gd name="T1" fmla="*/ 52 h 53"/>
                  <a:gd name="T2" fmla="*/ 0 w 22"/>
                  <a:gd name="T3" fmla="*/ 0 h 53"/>
                  <a:gd name="T4" fmla="*/ 21 w 22"/>
                  <a:gd name="T5" fmla="*/ 0 h 53"/>
                  <a:gd name="T6" fmla="*/ 21 w 22"/>
                  <a:gd name="T7" fmla="*/ 52 h 53"/>
                  <a:gd name="T8" fmla="*/ 0 w 22"/>
                  <a:gd name="T9" fmla="*/ 52 h 53"/>
                  <a:gd name="T10" fmla="*/ 0 60000 65536"/>
                  <a:gd name="T11" fmla="*/ 0 60000 65536"/>
                  <a:gd name="T12" fmla="*/ 0 60000 65536"/>
                  <a:gd name="T13" fmla="*/ 0 60000 65536"/>
                  <a:gd name="T14" fmla="*/ 0 60000 65536"/>
                  <a:gd name="T15" fmla="*/ 0 w 22"/>
                  <a:gd name="T16" fmla="*/ 0 h 53"/>
                  <a:gd name="T17" fmla="*/ 22 w 22"/>
                  <a:gd name="T18" fmla="*/ 53 h 53"/>
                </a:gdLst>
                <a:ahLst/>
                <a:cxnLst>
                  <a:cxn ang="T10">
                    <a:pos x="T0" y="T1"/>
                  </a:cxn>
                  <a:cxn ang="T11">
                    <a:pos x="T2" y="T3"/>
                  </a:cxn>
                  <a:cxn ang="T12">
                    <a:pos x="T4" y="T5"/>
                  </a:cxn>
                  <a:cxn ang="T13">
                    <a:pos x="T6" y="T7"/>
                  </a:cxn>
                  <a:cxn ang="T14">
                    <a:pos x="T8" y="T9"/>
                  </a:cxn>
                </a:cxnLst>
                <a:rect l="T15" t="T16" r="T17" b="T18"/>
                <a:pathLst>
                  <a:path w="22" h="53">
                    <a:moveTo>
                      <a:pt x="0" y="52"/>
                    </a:moveTo>
                    <a:lnTo>
                      <a:pt x="0" y="0"/>
                    </a:lnTo>
                    <a:lnTo>
                      <a:pt x="21" y="0"/>
                    </a:lnTo>
                    <a:lnTo>
                      <a:pt x="21" y="52"/>
                    </a:lnTo>
                    <a:lnTo>
                      <a:pt x="0" y="52"/>
                    </a:lnTo>
                  </a:path>
                </a:pathLst>
              </a:custGeom>
              <a:solidFill>
                <a:srgbClr val="474747"/>
              </a:solidFill>
              <a:ln w="12700" cap="rnd">
                <a:solidFill>
                  <a:srgbClr val="000000"/>
                </a:solidFill>
                <a:round/>
                <a:headEnd/>
                <a:tailEnd/>
              </a:ln>
            </p:spPr>
            <p:txBody>
              <a:bodyPr/>
              <a:lstStyle/>
              <a:p>
                <a:endParaRPr lang="ko-KR" altLang="en-US"/>
              </a:p>
            </p:txBody>
          </p:sp>
          <p:sp>
            <p:nvSpPr>
              <p:cNvPr id="20630" name="Freeform 323"/>
              <p:cNvSpPr>
                <a:spLocks/>
              </p:cNvSpPr>
              <p:nvPr/>
            </p:nvSpPr>
            <p:spPr bwMode="auto">
              <a:xfrm>
                <a:off x="2613" y="779"/>
                <a:ext cx="74" cy="5"/>
              </a:xfrm>
              <a:custGeom>
                <a:avLst/>
                <a:gdLst>
                  <a:gd name="T0" fmla="*/ 73 w 74"/>
                  <a:gd name="T1" fmla="*/ 4 h 5"/>
                  <a:gd name="T2" fmla="*/ 73 w 74"/>
                  <a:gd name="T3" fmla="*/ 0 h 5"/>
                  <a:gd name="T4" fmla="*/ 0 w 74"/>
                  <a:gd name="T5" fmla="*/ 0 h 5"/>
                  <a:gd name="T6" fmla="*/ 0 w 74"/>
                  <a:gd name="T7" fmla="*/ 4 h 5"/>
                  <a:gd name="T8" fmla="*/ 73 w 74"/>
                  <a:gd name="T9" fmla="*/ 4 h 5"/>
                  <a:gd name="T10" fmla="*/ 0 60000 65536"/>
                  <a:gd name="T11" fmla="*/ 0 60000 65536"/>
                  <a:gd name="T12" fmla="*/ 0 60000 65536"/>
                  <a:gd name="T13" fmla="*/ 0 60000 65536"/>
                  <a:gd name="T14" fmla="*/ 0 60000 65536"/>
                  <a:gd name="T15" fmla="*/ 0 w 74"/>
                  <a:gd name="T16" fmla="*/ 0 h 5"/>
                  <a:gd name="T17" fmla="*/ 74 w 74"/>
                  <a:gd name="T18" fmla="*/ 5 h 5"/>
                </a:gdLst>
                <a:ahLst/>
                <a:cxnLst>
                  <a:cxn ang="T10">
                    <a:pos x="T0" y="T1"/>
                  </a:cxn>
                  <a:cxn ang="T11">
                    <a:pos x="T2" y="T3"/>
                  </a:cxn>
                  <a:cxn ang="T12">
                    <a:pos x="T4" y="T5"/>
                  </a:cxn>
                  <a:cxn ang="T13">
                    <a:pos x="T6" y="T7"/>
                  </a:cxn>
                  <a:cxn ang="T14">
                    <a:pos x="T8" y="T9"/>
                  </a:cxn>
                </a:cxnLst>
                <a:rect l="T15" t="T16" r="T17" b="T18"/>
                <a:pathLst>
                  <a:path w="74" h="5">
                    <a:moveTo>
                      <a:pt x="73" y="4"/>
                    </a:moveTo>
                    <a:lnTo>
                      <a:pt x="73" y="0"/>
                    </a:lnTo>
                    <a:lnTo>
                      <a:pt x="0" y="0"/>
                    </a:lnTo>
                    <a:lnTo>
                      <a:pt x="0" y="4"/>
                    </a:lnTo>
                    <a:lnTo>
                      <a:pt x="73" y="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31" name="Freeform 324"/>
              <p:cNvSpPr>
                <a:spLocks/>
              </p:cNvSpPr>
              <p:nvPr/>
            </p:nvSpPr>
            <p:spPr bwMode="auto">
              <a:xfrm>
                <a:off x="2692" y="733"/>
                <a:ext cx="9" cy="43"/>
              </a:xfrm>
              <a:custGeom>
                <a:avLst/>
                <a:gdLst>
                  <a:gd name="T0" fmla="*/ 8 w 9"/>
                  <a:gd name="T1" fmla="*/ 42 h 43"/>
                  <a:gd name="T2" fmla="*/ 8 w 9"/>
                  <a:gd name="T3" fmla="*/ 0 h 43"/>
                  <a:gd name="T4" fmla="*/ 0 w 9"/>
                  <a:gd name="T5" fmla="*/ 0 h 43"/>
                  <a:gd name="T6" fmla="*/ 0 w 9"/>
                  <a:gd name="T7" fmla="*/ 42 h 43"/>
                  <a:gd name="T8" fmla="*/ 8 w 9"/>
                  <a:gd name="T9" fmla="*/ 42 h 43"/>
                  <a:gd name="T10" fmla="*/ 0 60000 65536"/>
                  <a:gd name="T11" fmla="*/ 0 60000 65536"/>
                  <a:gd name="T12" fmla="*/ 0 60000 65536"/>
                  <a:gd name="T13" fmla="*/ 0 60000 65536"/>
                  <a:gd name="T14" fmla="*/ 0 60000 65536"/>
                  <a:gd name="T15" fmla="*/ 0 w 9"/>
                  <a:gd name="T16" fmla="*/ 0 h 43"/>
                  <a:gd name="T17" fmla="*/ 9 w 9"/>
                  <a:gd name="T18" fmla="*/ 43 h 43"/>
                </a:gdLst>
                <a:ahLst/>
                <a:cxnLst>
                  <a:cxn ang="T10">
                    <a:pos x="T0" y="T1"/>
                  </a:cxn>
                  <a:cxn ang="T11">
                    <a:pos x="T2" y="T3"/>
                  </a:cxn>
                  <a:cxn ang="T12">
                    <a:pos x="T4" y="T5"/>
                  </a:cxn>
                  <a:cxn ang="T13">
                    <a:pos x="T6" y="T7"/>
                  </a:cxn>
                  <a:cxn ang="T14">
                    <a:pos x="T8" y="T9"/>
                  </a:cxn>
                </a:cxnLst>
                <a:rect l="T15" t="T16" r="T17" b="T18"/>
                <a:pathLst>
                  <a:path w="9" h="43">
                    <a:moveTo>
                      <a:pt x="8" y="42"/>
                    </a:moveTo>
                    <a:lnTo>
                      <a:pt x="8" y="0"/>
                    </a:lnTo>
                    <a:lnTo>
                      <a:pt x="0" y="0"/>
                    </a:lnTo>
                    <a:lnTo>
                      <a:pt x="0" y="42"/>
                    </a:lnTo>
                    <a:lnTo>
                      <a:pt x="8" y="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32" name="Freeform 325"/>
              <p:cNvSpPr>
                <a:spLocks/>
              </p:cNvSpPr>
              <p:nvPr/>
            </p:nvSpPr>
            <p:spPr bwMode="auto">
              <a:xfrm>
                <a:off x="2700" y="735"/>
                <a:ext cx="12" cy="37"/>
              </a:xfrm>
              <a:custGeom>
                <a:avLst/>
                <a:gdLst>
                  <a:gd name="T0" fmla="*/ 11 w 12"/>
                  <a:gd name="T1" fmla="*/ 36 h 37"/>
                  <a:gd name="T2" fmla="*/ 11 w 12"/>
                  <a:gd name="T3" fmla="*/ 0 h 37"/>
                  <a:gd name="T4" fmla="*/ 0 w 12"/>
                  <a:gd name="T5" fmla="*/ 0 h 37"/>
                  <a:gd name="T6" fmla="*/ 0 w 12"/>
                  <a:gd name="T7" fmla="*/ 36 h 37"/>
                  <a:gd name="T8" fmla="*/ 11 w 12"/>
                  <a:gd name="T9" fmla="*/ 36 h 37"/>
                  <a:gd name="T10" fmla="*/ 0 60000 65536"/>
                  <a:gd name="T11" fmla="*/ 0 60000 65536"/>
                  <a:gd name="T12" fmla="*/ 0 60000 65536"/>
                  <a:gd name="T13" fmla="*/ 0 60000 65536"/>
                  <a:gd name="T14" fmla="*/ 0 60000 65536"/>
                  <a:gd name="T15" fmla="*/ 0 w 12"/>
                  <a:gd name="T16" fmla="*/ 0 h 37"/>
                  <a:gd name="T17" fmla="*/ 12 w 12"/>
                  <a:gd name="T18" fmla="*/ 37 h 37"/>
                </a:gdLst>
                <a:ahLst/>
                <a:cxnLst>
                  <a:cxn ang="T10">
                    <a:pos x="T0" y="T1"/>
                  </a:cxn>
                  <a:cxn ang="T11">
                    <a:pos x="T2" y="T3"/>
                  </a:cxn>
                  <a:cxn ang="T12">
                    <a:pos x="T4" y="T5"/>
                  </a:cxn>
                  <a:cxn ang="T13">
                    <a:pos x="T6" y="T7"/>
                  </a:cxn>
                  <a:cxn ang="T14">
                    <a:pos x="T8" y="T9"/>
                  </a:cxn>
                </a:cxnLst>
                <a:rect l="T15" t="T16" r="T17" b="T18"/>
                <a:pathLst>
                  <a:path w="12" h="37">
                    <a:moveTo>
                      <a:pt x="11" y="36"/>
                    </a:moveTo>
                    <a:lnTo>
                      <a:pt x="11" y="0"/>
                    </a:lnTo>
                    <a:lnTo>
                      <a:pt x="0" y="0"/>
                    </a:lnTo>
                    <a:lnTo>
                      <a:pt x="0" y="36"/>
                    </a:lnTo>
                    <a:lnTo>
                      <a:pt x="11"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0493" name="Freeform 326"/>
            <p:cNvSpPr>
              <a:spLocks/>
            </p:cNvSpPr>
            <p:nvPr/>
          </p:nvSpPr>
          <p:spPr bwMode="auto">
            <a:xfrm>
              <a:off x="2931" y="752"/>
              <a:ext cx="2093" cy="475"/>
            </a:xfrm>
            <a:custGeom>
              <a:avLst/>
              <a:gdLst>
                <a:gd name="T0" fmla="*/ 0 w 1932"/>
                <a:gd name="T1" fmla="*/ 2 h 475"/>
                <a:gd name="T2" fmla="*/ 8 w 1932"/>
                <a:gd name="T3" fmla="*/ 2 h 475"/>
                <a:gd name="T4" fmla="*/ 27 w 1932"/>
                <a:gd name="T5" fmla="*/ 0 h 475"/>
                <a:gd name="T6" fmla="*/ 60 w 1932"/>
                <a:gd name="T7" fmla="*/ 0 h 475"/>
                <a:gd name="T8" fmla="*/ 100 w 1932"/>
                <a:gd name="T9" fmla="*/ 0 h 475"/>
                <a:gd name="T10" fmla="*/ 150 w 1932"/>
                <a:gd name="T11" fmla="*/ 0 h 475"/>
                <a:gd name="T12" fmla="*/ 206 w 1932"/>
                <a:gd name="T13" fmla="*/ 0 h 475"/>
                <a:gd name="T14" fmla="*/ 267 w 1932"/>
                <a:gd name="T15" fmla="*/ 0 h 475"/>
                <a:gd name="T16" fmla="*/ 330 w 1932"/>
                <a:gd name="T17" fmla="*/ 2 h 475"/>
                <a:gd name="T18" fmla="*/ 396 w 1932"/>
                <a:gd name="T19" fmla="*/ 2 h 475"/>
                <a:gd name="T20" fmla="*/ 461 w 1932"/>
                <a:gd name="T21" fmla="*/ 4 h 475"/>
                <a:gd name="T22" fmla="*/ 524 w 1932"/>
                <a:gd name="T23" fmla="*/ 8 h 475"/>
                <a:gd name="T24" fmla="*/ 584 w 1932"/>
                <a:gd name="T25" fmla="*/ 12 h 475"/>
                <a:gd name="T26" fmla="*/ 637 w 1932"/>
                <a:gd name="T27" fmla="*/ 15 h 475"/>
                <a:gd name="T28" fmla="*/ 683 w 1932"/>
                <a:gd name="T29" fmla="*/ 21 h 475"/>
                <a:gd name="T30" fmla="*/ 722 w 1932"/>
                <a:gd name="T31" fmla="*/ 27 h 475"/>
                <a:gd name="T32" fmla="*/ 751 w 1932"/>
                <a:gd name="T33" fmla="*/ 35 h 475"/>
                <a:gd name="T34" fmla="*/ 762 w 1932"/>
                <a:gd name="T35" fmla="*/ 38 h 475"/>
                <a:gd name="T36" fmla="*/ 777 w 1932"/>
                <a:gd name="T37" fmla="*/ 48 h 475"/>
                <a:gd name="T38" fmla="*/ 797 w 1932"/>
                <a:gd name="T39" fmla="*/ 58 h 475"/>
                <a:gd name="T40" fmla="*/ 818 w 1932"/>
                <a:gd name="T41" fmla="*/ 69 h 475"/>
                <a:gd name="T42" fmla="*/ 841 w 1932"/>
                <a:gd name="T43" fmla="*/ 83 h 475"/>
                <a:gd name="T44" fmla="*/ 866 w 1932"/>
                <a:gd name="T45" fmla="*/ 98 h 475"/>
                <a:gd name="T46" fmla="*/ 891 w 1932"/>
                <a:gd name="T47" fmla="*/ 113 h 475"/>
                <a:gd name="T48" fmla="*/ 918 w 1932"/>
                <a:gd name="T49" fmla="*/ 131 h 475"/>
                <a:gd name="T50" fmla="*/ 944 w 1932"/>
                <a:gd name="T51" fmla="*/ 148 h 475"/>
                <a:gd name="T52" fmla="*/ 971 w 1932"/>
                <a:gd name="T53" fmla="*/ 165 h 475"/>
                <a:gd name="T54" fmla="*/ 998 w 1932"/>
                <a:gd name="T55" fmla="*/ 180 h 475"/>
                <a:gd name="T56" fmla="*/ 1023 w 1932"/>
                <a:gd name="T57" fmla="*/ 196 h 475"/>
                <a:gd name="T58" fmla="*/ 1048 w 1932"/>
                <a:gd name="T59" fmla="*/ 211 h 475"/>
                <a:gd name="T60" fmla="*/ 1069 w 1932"/>
                <a:gd name="T61" fmla="*/ 225 h 475"/>
                <a:gd name="T62" fmla="*/ 1088 w 1932"/>
                <a:gd name="T63" fmla="*/ 236 h 475"/>
                <a:gd name="T64" fmla="*/ 1106 w 1932"/>
                <a:gd name="T65" fmla="*/ 246 h 475"/>
                <a:gd name="T66" fmla="*/ 1131 w 1932"/>
                <a:gd name="T67" fmla="*/ 261 h 475"/>
                <a:gd name="T68" fmla="*/ 1157 w 1932"/>
                <a:gd name="T69" fmla="*/ 276 h 475"/>
                <a:gd name="T70" fmla="*/ 1182 w 1932"/>
                <a:gd name="T71" fmla="*/ 294 h 475"/>
                <a:gd name="T72" fmla="*/ 1209 w 1932"/>
                <a:gd name="T73" fmla="*/ 311 h 475"/>
                <a:gd name="T74" fmla="*/ 1238 w 1932"/>
                <a:gd name="T75" fmla="*/ 330 h 475"/>
                <a:gd name="T76" fmla="*/ 1267 w 1932"/>
                <a:gd name="T77" fmla="*/ 347 h 475"/>
                <a:gd name="T78" fmla="*/ 1296 w 1932"/>
                <a:gd name="T79" fmla="*/ 367 h 475"/>
                <a:gd name="T80" fmla="*/ 1326 w 1932"/>
                <a:gd name="T81" fmla="*/ 384 h 475"/>
                <a:gd name="T82" fmla="*/ 1359 w 1932"/>
                <a:gd name="T83" fmla="*/ 401 h 475"/>
                <a:gd name="T84" fmla="*/ 1391 w 1932"/>
                <a:gd name="T85" fmla="*/ 416 h 475"/>
                <a:gd name="T86" fmla="*/ 1426 w 1932"/>
                <a:gd name="T87" fmla="*/ 432 h 475"/>
                <a:gd name="T88" fmla="*/ 1462 w 1932"/>
                <a:gd name="T89" fmla="*/ 445 h 475"/>
                <a:gd name="T90" fmla="*/ 1499 w 1932"/>
                <a:gd name="T91" fmla="*/ 455 h 475"/>
                <a:gd name="T92" fmla="*/ 1537 w 1932"/>
                <a:gd name="T93" fmla="*/ 464 h 475"/>
                <a:gd name="T94" fmla="*/ 1576 w 1932"/>
                <a:gd name="T95" fmla="*/ 470 h 475"/>
                <a:gd name="T96" fmla="*/ 1618 w 1932"/>
                <a:gd name="T97" fmla="*/ 474 h 475"/>
                <a:gd name="T98" fmla="*/ 1654 w 1932"/>
                <a:gd name="T99" fmla="*/ 474 h 475"/>
                <a:gd name="T100" fmla="*/ 1689 w 1932"/>
                <a:gd name="T101" fmla="*/ 470 h 475"/>
                <a:gd name="T102" fmla="*/ 1720 w 1932"/>
                <a:gd name="T103" fmla="*/ 466 h 475"/>
                <a:gd name="T104" fmla="*/ 1750 w 1932"/>
                <a:gd name="T105" fmla="*/ 459 h 475"/>
                <a:gd name="T106" fmla="*/ 1779 w 1932"/>
                <a:gd name="T107" fmla="*/ 451 h 475"/>
                <a:gd name="T108" fmla="*/ 1806 w 1932"/>
                <a:gd name="T109" fmla="*/ 440 h 475"/>
                <a:gd name="T110" fmla="*/ 1829 w 1932"/>
                <a:gd name="T111" fmla="*/ 428 h 475"/>
                <a:gd name="T112" fmla="*/ 1852 w 1932"/>
                <a:gd name="T113" fmla="*/ 415 h 475"/>
                <a:gd name="T114" fmla="*/ 1871 w 1932"/>
                <a:gd name="T115" fmla="*/ 399 h 475"/>
                <a:gd name="T116" fmla="*/ 1888 w 1932"/>
                <a:gd name="T117" fmla="*/ 384 h 475"/>
                <a:gd name="T118" fmla="*/ 1902 w 1932"/>
                <a:gd name="T119" fmla="*/ 369 h 475"/>
                <a:gd name="T120" fmla="*/ 1915 w 1932"/>
                <a:gd name="T121" fmla="*/ 351 h 475"/>
                <a:gd name="T122" fmla="*/ 1925 w 1932"/>
                <a:gd name="T123" fmla="*/ 334 h 475"/>
                <a:gd name="T124" fmla="*/ 1931 w 1932"/>
                <a:gd name="T125" fmla="*/ 317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2"/>
                <a:gd name="T190" fmla="*/ 0 h 475"/>
                <a:gd name="T191" fmla="*/ 1932 w 1932"/>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2" h="475">
                  <a:moveTo>
                    <a:pt x="0" y="2"/>
                  </a:moveTo>
                  <a:lnTo>
                    <a:pt x="8" y="2"/>
                  </a:lnTo>
                  <a:lnTo>
                    <a:pt x="27" y="0"/>
                  </a:lnTo>
                  <a:lnTo>
                    <a:pt x="60" y="0"/>
                  </a:lnTo>
                  <a:lnTo>
                    <a:pt x="100" y="0"/>
                  </a:lnTo>
                  <a:lnTo>
                    <a:pt x="150" y="0"/>
                  </a:lnTo>
                  <a:lnTo>
                    <a:pt x="206" y="0"/>
                  </a:lnTo>
                  <a:lnTo>
                    <a:pt x="267" y="0"/>
                  </a:lnTo>
                  <a:lnTo>
                    <a:pt x="330" y="2"/>
                  </a:lnTo>
                  <a:lnTo>
                    <a:pt x="396" y="2"/>
                  </a:lnTo>
                  <a:lnTo>
                    <a:pt x="461" y="4"/>
                  </a:lnTo>
                  <a:lnTo>
                    <a:pt x="524" y="8"/>
                  </a:lnTo>
                  <a:lnTo>
                    <a:pt x="584" y="12"/>
                  </a:lnTo>
                  <a:lnTo>
                    <a:pt x="637" y="15"/>
                  </a:lnTo>
                  <a:lnTo>
                    <a:pt x="683" y="21"/>
                  </a:lnTo>
                  <a:lnTo>
                    <a:pt x="722" y="27"/>
                  </a:lnTo>
                  <a:lnTo>
                    <a:pt x="751" y="35"/>
                  </a:lnTo>
                  <a:lnTo>
                    <a:pt x="762" y="38"/>
                  </a:lnTo>
                  <a:lnTo>
                    <a:pt x="777" y="48"/>
                  </a:lnTo>
                  <a:lnTo>
                    <a:pt x="797" y="58"/>
                  </a:lnTo>
                  <a:lnTo>
                    <a:pt x="818" y="69"/>
                  </a:lnTo>
                  <a:lnTo>
                    <a:pt x="841" y="83"/>
                  </a:lnTo>
                  <a:lnTo>
                    <a:pt x="866" y="98"/>
                  </a:lnTo>
                  <a:lnTo>
                    <a:pt x="891" y="113"/>
                  </a:lnTo>
                  <a:lnTo>
                    <a:pt x="918" y="131"/>
                  </a:lnTo>
                  <a:lnTo>
                    <a:pt x="944" y="148"/>
                  </a:lnTo>
                  <a:lnTo>
                    <a:pt x="971" y="165"/>
                  </a:lnTo>
                  <a:lnTo>
                    <a:pt x="998" y="180"/>
                  </a:lnTo>
                  <a:lnTo>
                    <a:pt x="1023" y="196"/>
                  </a:lnTo>
                  <a:lnTo>
                    <a:pt x="1048" y="211"/>
                  </a:lnTo>
                  <a:lnTo>
                    <a:pt x="1069" y="225"/>
                  </a:lnTo>
                  <a:lnTo>
                    <a:pt x="1088" y="236"/>
                  </a:lnTo>
                  <a:lnTo>
                    <a:pt x="1106" y="246"/>
                  </a:lnTo>
                  <a:lnTo>
                    <a:pt x="1131" y="261"/>
                  </a:lnTo>
                  <a:lnTo>
                    <a:pt x="1157" y="276"/>
                  </a:lnTo>
                  <a:lnTo>
                    <a:pt x="1182" y="294"/>
                  </a:lnTo>
                  <a:lnTo>
                    <a:pt x="1209" y="311"/>
                  </a:lnTo>
                  <a:lnTo>
                    <a:pt x="1238" y="330"/>
                  </a:lnTo>
                  <a:lnTo>
                    <a:pt x="1267" y="347"/>
                  </a:lnTo>
                  <a:lnTo>
                    <a:pt x="1296" y="367"/>
                  </a:lnTo>
                  <a:lnTo>
                    <a:pt x="1326" y="384"/>
                  </a:lnTo>
                  <a:lnTo>
                    <a:pt x="1359" y="401"/>
                  </a:lnTo>
                  <a:lnTo>
                    <a:pt x="1391" y="416"/>
                  </a:lnTo>
                  <a:lnTo>
                    <a:pt x="1426" y="432"/>
                  </a:lnTo>
                  <a:lnTo>
                    <a:pt x="1462" y="445"/>
                  </a:lnTo>
                  <a:lnTo>
                    <a:pt x="1499" y="455"/>
                  </a:lnTo>
                  <a:lnTo>
                    <a:pt x="1537" y="464"/>
                  </a:lnTo>
                  <a:lnTo>
                    <a:pt x="1576" y="470"/>
                  </a:lnTo>
                  <a:lnTo>
                    <a:pt x="1618" y="474"/>
                  </a:lnTo>
                  <a:lnTo>
                    <a:pt x="1654" y="474"/>
                  </a:lnTo>
                  <a:lnTo>
                    <a:pt x="1689" y="470"/>
                  </a:lnTo>
                  <a:lnTo>
                    <a:pt x="1720" y="466"/>
                  </a:lnTo>
                  <a:lnTo>
                    <a:pt x="1750" y="459"/>
                  </a:lnTo>
                  <a:lnTo>
                    <a:pt x="1779" y="451"/>
                  </a:lnTo>
                  <a:lnTo>
                    <a:pt x="1806" y="440"/>
                  </a:lnTo>
                  <a:lnTo>
                    <a:pt x="1829" y="428"/>
                  </a:lnTo>
                  <a:lnTo>
                    <a:pt x="1852" y="415"/>
                  </a:lnTo>
                  <a:lnTo>
                    <a:pt x="1871" y="399"/>
                  </a:lnTo>
                  <a:lnTo>
                    <a:pt x="1888" y="384"/>
                  </a:lnTo>
                  <a:lnTo>
                    <a:pt x="1902" y="369"/>
                  </a:lnTo>
                  <a:lnTo>
                    <a:pt x="1915" y="351"/>
                  </a:lnTo>
                  <a:lnTo>
                    <a:pt x="1925" y="334"/>
                  </a:lnTo>
                  <a:lnTo>
                    <a:pt x="1931" y="3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494" name="Freeform 327"/>
            <p:cNvSpPr>
              <a:spLocks/>
            </p:cNvSpPr>
            <p:nvPr/>
          </p:nvSpPr>
          <p:spPr bwMode="auto">
            <a:xfrm>
              <a:off x="4694" y="629"/>
              <a:ext cx="712" cy="254"/>
            </a:xfrm>
            <a:custGeom>
              <a:avLst/>
              <a:gdLst>
                <a:gd name="T0" fmla="*/ 0 w 633"/>
                <a:gd name="T1" fmla="*/ 0 h 254"/>
                <a:gd name="T2" fmla="*/ 0 w 633"/>
                <a:gd name="T3" fmla="*/ 253 h 254"/>
                <a:gd name="T4" fmla="*/ 632 w 633"/>
                <a:gd name="T5" fmla="*/ 253 h 254"/>
                <a:gd name="T6" fmla="*/ 632 w 633"/>
                <a:gd name="T7" fmla="*/ 0 h 254"/>
                <a:gd name="T8" fmla="*/ 0 w 633"/>
                <a:gd name="T9" fmla="*/ 0 h 254"/>
                <a:gd name="T10" fmla="*/ 0 60000 65536"/>
                <a:gd name="T11" fmla="*/ 0 60000 65536"/>
                <a:gd name="T12" fmla="*/ 0 60000 65536"/>
                <a:gd name="T13" fmla="*/ 0 60000 65536"/>
                <a:gd name="T14" fmla="*/ 0 60000 65536"/>
                <a:gd name="T15" fmla="*/ 0 w 633"/>
                <a:gd name="T16" fmla="*/ 0 h 254"/>
                <a:gd name="T17" fmla="*/ 633 w 633"/>
                <a:gd name="T18" fmla="*/ 254 h 254"/>
              </a:gdLst>
              <a:ahLst/>
              <a:cxnLst>
                <a:cxn ang="T10">
                  <a:pos x="T0" y="T1"/>
                </a:cxn>
                <a:cxn ang="T11">
                  <a:pos x="T2" y="T3"/>
                </a:cxn>
                <a:cxn ang="T12">
                  <a:pos x="T4" y="T5"/>
                </a:cxn>
                <a:cxn ang="T13">
                  <a:pos x="T6" y="T7"/>
                </a:cxn>
                <a:cxn ang="T14">
                  <a:pos x="T8" y="T9"/>
                </a:cxn>
              </a:cxnLst>
              <a:rect l="T15" t="T16" r="T17" b="T18"/>
              <a:pathLst>
                <a:path w="633" h="254">
                  <a:moveTo>
                    <a:pt x="0" y="0"/>
                  </a:moveTo>
                  <a:lnTo>
                    <a:pt x="0" y="253"/>
                  </a:lnTo>
                  <a:lnTo>
                    <a:pt x="632" y="253"/>
                  </a:lnTo>
                  <a:lnTo>
                    <a:pt x="632" y="0"/>
                  </a:lnTo>
                  <a:lnTo>
                    <a:pt x="0" y="0"/>
                  </a:lnTo>
                </a:path>
              </a:pathLst>
            </a:custGeom>
            <a:solidFill>
              <a:srgbClr val="999999"/>
            </a:solidFill>
            <a:ln w="12700" cap="rnd">
              <a:solidFill>
                <a:schemeClr val="accent1"/>
              </a:solidFill>
              <a:round/>
              <a:headEnd/>
              <a:tailEnd/>
            </a:ln>
          </p:spPr>
          <p:txBody>
            <a:bodyPr/>
            <a:lstStyle/>
            <a:p>
              <a:endParaRPr lang="ko-KR" altLang="en-US"/>
            </a:p>
          </p:txBody>
        </p:sp>
        <p:sp>
          <p:nvSpPr>
            <p:cNvPr id="20495" name="Freeform 328"/>
            <p:cNvSpPr>
              <a:spLocks/>
            </p:cNvSpPr>
            <p:nvPr/>
          </p:nvSpPr>
          <p:spPr bwMode="auto">
            <a:xfrm>
              <a:off x="4595" y="546"/>
              <a:ext cx="878" cy="506"/>
            </a:xfrm>
            <a:custGeom>
              <a:avLst/>
              <a:gdLst>
                <a:gd name="T0" fmla="*/ 810 w 811"/>
                <a:gd name="T1" fmla="*/ 505 h 506"/>
                <a:gd name="T2" fmla="*/ 810 w 811"/>
                <a:gd name="T3" fmla="*/ 0 h 506"/>
                <a:gd name="T4" fmla="*/ 0 w 811"/>
                <a:gd name="T5" fmla="*/ 0 h 506"/>
                <a:gd name="T6" fmla="*/ 0 w 811"/>
                <a:gd name="T7" fmla="*/ 505 h 506"/>
                <a:gd name="T8" fmla="*/ 810 w 811"/>
                <a:gd name="T9" fmla="*/ 505 h 506"/>
                <a:gd name="T10" fmla="*/ 0 60000 65536"/>
                <a:gd name="T11" fmla="*/ 0 60000 65536"/>
                <a:gd name="T12" fmla="*/ 0 60000 65536"/>
                <a:gd name="T13" fmla="*/ 0 60000 65536"/>
                <a:gd name="T14" fmla="*/ 0 60000 65536"/>
                <a:gd name="T15" fmla="*/ 0 w 811"/>
                <a:gd name="T16" fmla="*/ 0 h 506"/>
                <a:gd name="T17" fmla="*/ 811 w 811"/>
                <a:gd name="T18" fmla="*/ 506 h 506"/>
              </a:gdLst>
              <a:ahLst/>
              <a:cxnLst>
                <a:cxn ang="T10">
                  <a:pos x="T0" y="T1"/>
                </a:cxn>
                <a:cxn ang="T11">
                  <a:pos x="T2" y="T3"/>
                </a:cxn>
                <a:cxn ang="T12">
                  <a:pos x="T4" y="T5"/>
                </a:cxn>
                <a:cxn ang="T13">
                  <a:pos x="T6" y="T7"/>
                </a:cxn>
                <a:cxn ang="T14">
                  <a:pos x="T8" y="T9"/>
                </a:cxn>
              </a:cxnLst>
              <a:rect l="T15" t="T16" r="T17" b="T18"/>
              <a:pathLst>
                <a:path w="811" h="506">
                  <a:moveTo>
                    <a:pt x="810" y="505"/>
                  </a:moveTo>
                  <a:lnTo>
                    <a:pt x="810" y="0"/>
                  </a:lnTo>
                  <a:lnTo>
                    <a:pt x="0" y="0"/>
                  </a:lnTo>
                  <a:lnTo>
                    <a:pt x="0" y="505"/>
                  </a:lnTo>
                  <a:lnTo>
                    <a:pt x="810" y="50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496" name="Freeform 329"/>
            <p:cNvSpPr>
              <a:spLocks/>
            </p:cNvSpPr>
            <p:nvPr/>
          </p:nvSpPr>
          <p:spPr bwMode="auto">
            <a:xfrm>
              <a:off x="4993" y="934"/>
              <a:ext cx="65" cy="59"/>
            </a:xfrm>
            <a:custGeom>
              <a:avLst/>
              <a:gdLst>
                <a:gd name="T0" fmla="*/ 34 w 60"/>
                <a:gd name="T1" fmla="*/ 58 h 59"/>
                <a:gd name="T2" fmla="*/ 40 w 60"/>
                <a:gd name="T3" fmla="*/ 54 h 59"/>
                <a:gd name="T4" fmla="*/ 46 w 60"/>
                <a:gd name="T5" fmla="*/ 52 h 59"/>
                <a:gd name="T6" fmla="*/ 50 w 60"/>
                <a:gd name="T7" fmla="*/ 49 h 59"/>
                <a:gd name="T8" fmla="*/ 53 w 60"/>
                <a:gd name="T9" fmla="*/ 45 h 59"/>
                <a:gd name="T10" fmla="*/ 55 w 60"/>
                <a:gd name="T11" fmla="*/ 43 h 59"/>
                <a:gd name="T12" fmla="*/ 59 w 60"/>
                <a:gd name="T13" fmla="*/ 39 h 59"/>
                <a:gd name="T14" fmla="*/ 59 w 60"/>
                <a:gd name="T15" fmla="*/ 34 h 59"/>
                <a:gd name="T16" fmla="*/ 59 w 60"/>
                <a:gd name="T17" fmla="*/ 26 h 59"/>
                <a:gd name="T18" fmla="*/ 59 w 60"/>
                <a:gd name="T19" fmla="*/ 22 h 59"/>
                <a:gd name="T20" fmla="*/ 55 w 60"/>
                <a:gd name="T21" fmla="*/ 15 h 59"/>
                <a:gd name="T22" fmla="*/ 53 w 60"/>
                <a:gd name="T23" fmla="*/ 13 h 59"/>
                <a:gd name="T24" fmla="*/ 50 w 60"/>
                <a:gd name="T25" fmla="*/ 6 h 59"/>
                <a:gd name="T26" fmla="*/ 44 w 60"/>
                <a:gd name="T27" fmla="*/ 4 h 59"/>
                <a:gd name="T28" fmla="*/ 36 w 60"/>
                <a:gd name="T29" fmla="*/ 0 h 59"/>
                <a:gd name="T30" fmla="*/ 30 w 60"/>
                <a:gd name="T31" fmla="*/ 0 h 59"/>
                <a:gd name="T32" fmla="*/ 25 w 60"/>
                <a:gd name="T33" fmla="*/ 0 h 59"/>
                <a:gd name="T34" fmla="*/ 19 w 60"/>
                <a:gd name="T35" fmla="*/ 4 h 59"/>
                <a:gd name="T36" fmla="*/ 13 w 60"/>
                <a:gd name="T37" fmla="*/ 6 h 59"/>
                <a:gd name="T38" fmla="*/ 6 w 60"/>
                <a:gd name="T39" fmla="*/ 13 h 59"/>
                <a:gd name="T40" fmla="*/ 4 w 60"/>
                <a:gd name="T41" fmla="*/ 15 h 59"/>
                <a:gd name="T42" fmla="*/ 4 w 60"/>
                <a:gd name="T43" fmla="*/ 22 h 59"/>
                <a:gd name="T44" fmla="*/ 0 w 60"/>
                <a:gd name="T45" fmla="*/ 24 h 59"/>
                <a:gd name="T46" fmla="*/ 0 w 60"/>
                <a:gd name="T47" fmla="*/ 30 h 59"/>
                <a:gd name="T48" fmla="*/ 4 w 60"/>
                <a:gd name="T49" fmla="*/ 36 h 59"/>
                <a:gd name="T50" fmla="*/ 6 w 60"/>
                <a:gd name="T51" fmla="*/ 43 h 59"/>
                <a:gd name="T52" fmla="*/ 10 w 60"/>
                <a:gd name="T53" fmla="*/ 45 h 59"/>
                <a:gd name="T54" fmla="*/ 13 w 60"/>
                <a:gd name="T55" fmla="*/ 49 h 59"/>
                <a:gd name="T56" fmla="*/ 15 w 60"/>
                <a:gd name="T57" fmla="*/ 52 h 59"/>
                <a:gd name="T58" fmla="*/ 19 w 60"/>
                <a:gd name="T59" fmla="*/ 54 h 59"/>
                <a:gd name="T60" fmla="*/ 25 w 60"/>
                <a:gd name="T61" fmla="*/ 54 h 59"/>
                <a:gd name="T62" fmla="*/ 30 w 60"/>
                <a:gd name="T63" fmla="*/ 58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59"/>
                <a:gd name="T98" fmla="*/ 60 w 60"/>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59">
                  <a:moveTo>
                    <a:pt x="30" y="58"/>
                  </a:moveTo>
                  <a:lnTo>
                    <a:pt x="34" y="58"/>
                  </a:lnTo>
                  <a:lnTo>
                    <a:pt x="36" y="54"/>
                  </a:lnTo>
                  <a:lnTo>
                    <a:pt x="40" y="54"/>
                  </a:lnTo>
                  <a:lnTo>
                    <a:pt x="44" y="54"/>
                  </a:lnTo>
                  <a:lnTo>
                    <a:pt x="46" y="52"/>
                  </a:lnTo>
                  <a:lnTo>
                    <a:pt x="50" y="52"/>
                  </a:lnTo>
                  <a:lnTo>
                    <a:pt x="50" y="49"/>
                  </a:lnTo>
                  <a:lnTo>
                    <a:pt x="53" y="49"/>
                  </a:lnTo>
                  <a:lnTo>
                    <a:pt x="53" y="45"/>
                  </a:lnTo>
                  <a:lnTo>
                    <a:pt x="55" y="45"/>
                  </a:lnTo>
                  <a:lnTo>
                    <a:pt x="55" y="43"/>
                  </a:lnTo>
                  <a:lnTo>
                    <a:pt x="55" y="39"/>
                  </a:lnTo>
                  <a:lnTo>
                    <a:pt x="59" y="39"/>
                  </a:lnTo>
                  <a:lnTo>
                    <a:pt x="59" y="36"/>
                  </a:lnTo>
                  <a:lnTo>
                    <a:pt x="59" y="34"/>
                  </a:lnTo>
                  <a:lnTo>
                    <a:pt x="59" y="30"/>
                  </a:lnTo>
                  <a:lnTo>
                    <a:pt x="59" y="26"/>
                  </a:lnTo>
                  <a:lnTo>
                    <a:pt x="59" y="24"/>
                  </a:lnTo>
                  <a:lnTo>
                    <a:pt x="59" y="22"/>
                  </a:lnTo>
                  <a:lnTo>
                    <a:pt x="59" y="19"/>
                  </a:lnTo>
                  <a:lnTo>
                    <a:pt x="55" y="15"/>
                  </a:lnTo>
                  <a:lnTo>
                    <a:pt x="55" y="13"/>
                  </a:lnTo>
                  <a:lnTo>
                    <a:pt x="53" y="13"/>
                  </a:lnTo>
                  <a:lnTo>
                    <a:pt x="53" y="9"/>
                  </a:lnTo>
                  <a:lnTo>
                    <a:pt x="50" y="6"/>
                  </a:lnTo>
                  <a:lnTo>
                    <a:pt x="46" y="4"/>
                  </a:lnTo>
                  <a:lnTo>
                    <a:pt x="44" y="4"/>
                  </a:lnTo>
                  <a:lnTo>
                    <a:pt x="40" y="0"/>
                  </a:lnTo>
                  <a:lnTo>
                    <a:pt x="36" y="0"/>
                  </a:lnTo>
                  <a:lnTo>
                    <a:pt x="34" y="0"/>
                  </a:lnTo>
                  <a:lnTo>
                    <a:pt x="30" y="0"/>
                  </a:lnTo>
                  <a:lnTo>
                    <a:pt x="27" y="0"/>
                  </a:lnTo>
                  <a:lnTo>
                    <a:pt x="25" y="0"/>
                  </a:lnTo>
                  <a:lnTo>
                    <a:pt x="23" y="0"/>
                  </a:lnTo>
                  <a:lnTo>
                    <a:pt x="19" y="4"/>
                  </a:lnTo>
                  <a:lnTo>
                    <a:pt x="15" y="4"/>
                  </a:lnTo>
                  <a:lnTo>
                    <a:pt x="13" y="6"/>
                  </a:lnTo>
                  <a:lnTo>
                    <a:pt x="10" y="9"/>
                  </a:lnTo>
                  <a:lnTo>
                    <a:pt x="6" y="13"/>
                  </a:lnTo>
                  <a:lnTo>
                    <a:pt x="6" y="15"/>
                  </a:lnTo>
                  <a:lnTo>
                    <a:pt x="4" y="15"/>
                  </a:lnTo>
                  <a:lnTo>
                    <a:pt x="4" y="19"/>
                  </a:lnTo>
                  <a:lnTo>
                    <a:pt x="4" y="22"/>
                  </a:lnTo>
                  <a:lnTo>
                    <a:pt x="4" y="24"/>
                  </a:lnTo>
                  <a:lnTo>
                    <a:pt x="0" y="24"/>
                  </a:lnTo>
                  <a:lnTo>
                    <a:pt x="0" y="26"/>
                  </a:lnTo>
                  <a:lnTo>
                    <a:pt x="0" y="30"/>
                  </a:lnTo>
                  <a:lnTo>
                    <a:pt x="4" y="34"/>
                  </a:lnTo>
                  <a:lnTo>
                    <a:pt x="4" y="36"/>
                  </a:lnTo>
                  <a:lnTo>
                    <a:pt x="4" y="39"/>
                  </a:lnTo>
                  <a:lnTo>
                    <a:pt x="6" y="43"/>
                  </a:lnTo>
                  <a:lnTo>
                    <a:pt x="6" y="45"/>
                  </a:lnTo>
                  <a:lnTo>
                    <a:pt x="10" y="45"/>
                  </a:lnTo>
                  <a:lnTo>
                    <a:pt x="10" y="49"/>
                  </a:lnTo>
                  <a:lnTo>
                    <a:pt x="13" y="49"/>
                  </a:lnTo>
                  <a:lnTo>
                    <a:pt x="13" y="52"/>
                  </a:lnTo>
                  <a:lnTo>
                    <a:pt x="15" y="52"/>
                  </a:lnTo>
                  <a:lnTo>
                    <a:pt x="15" y="54"/>
                  </a:lnTo>
                  <a:lnTo>
                    <a:pt x="19" y="54"/>
                  </a:lnTo>
                  <a:lnTo>
                    <a:pt x="23" y="54"/>
                  </a:lnTo>
                  <a:lnTo>
                    <a:pt x="25" y="54"/>
                  </a:lnTo>
                  <a:lnTo>
                    <a:pt x="27" y="58"/>
                  </a:lnTo>
                  <a:lnTo>
                    <a:pt x="30" y="5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497" name="Freeform 330"/>
            <p:cNvSpPr>
              <a:spLocks/>
            </p:cNvSpPr>
            <p:nvPr/>
          </p:nvSpPr>
          <p:spPr bwMode="auto">
            <a:xfrm>
              <a:off x="4814" y="934"/>
              <a:ext cx="62" cy="59"/>
            </a:xfrm>
            <a:custGeom>
              <a:avLst/>
              <a:gdLst>
                <a:gd name="T0" fmla="*/ 30 w 58"/>
                <a:gd name="T1" fmla="*/ 58 h 59"/>
                <a:gd name="T2" fmla="*/ 34 w 58"/>
                <a:gd name="T3" fmla="*/ 58 h 59"/>
                <a:gd name="T4" fmla="*/ 36 w 58"/>
                <a:gd name="T5" fmla="*/ 54 h 59"/>
                <a:gd name="T6" fmla="*/ 40 w 58"/>
                <a:gd name="T7" fmla="*/ 54 h 59"/>
                <a:gd name="T8" fmla="*/ 44 w 58"/>
                <a:gd name="T9" fmla="*/ 54 h 59"/>
                <a:gd name="T10" fmla="*/ 46 w 58"/>
                <a:gd name="T11" fmla="*/ 52 h 59"/>
                <a:gd name="T12" fmla="*/ 49 w 58"/>
                <a:gd name="T13" fmla="*/ 52 h 59"/>
                <a:gd name="T14" fmla="*/ 49 w 58"/>
                <a:gd name="T15" fmla="*/ 49 h 59"/>
                <a:gd name="T16" fmla="*/ 53 w 58"/>
                <a:gd name="T17" fmla="*/ 49 h 59"/>
                <a:gd name="T18" fmla="*/ 53 w 58"/>
                <a:gd name="T19" fmla="*/ 45 h 59"/>
                <a:gd name="T20" fmla="*/ 53 w 58"/>
                <a:gd name="T21" fmla="*/ 43 h 59"/>
                <a:gd name="T22" fmla="*/ 53 w 58"/>
                <a:gd name="T23" fmla="*/ 39 h 59"/>
                <a:gd name="T24" fmla="*/ 57 w 58"/>
                <a:gd name="T25" fmla="*/ 39 h 59"/>
                <a:gd name="T26" fmla="*/ 57 w 58"/>
                <a:gd name="T27" fmla="*/ 36 h 59"/>
                <a:gd name="T28" fmla="*/ 57 w 58"/>
                <a:gd name="T29" fmla="*/ 34 h 59"/>
                <a:gd name="T30" fmla="*/ 57 w 58"/>
                <a:gd name="T31" fmla="*/ 30 h 59"/>
                <a:gd name="T32" fmla="*/ 57 w 58"/>
                <a:gd name="T33" fmla="*/ 26 h 59"/>
                <a:gd name="T34" fmla="*/ 57 w 58"/>
                <a:gd name="T35" fmla="*/ 24 h 59"/>
                <a:gd name="T36" fmla="*/ 57 w 58"/>
                <a:gd name="T37" fmla="*/ 22 h 59"/>
                <a:gd name="T38" fmla="*/ 57 w 58"/>
                <a:gd name="T39" fmla="*/ 19 h 59"/>
                <a:gd name="T40" fmla="*/ 53 w 58"/>
                <a:gd name="T41" fmla="*/ 15 h 59"/>
                <a:gd name="T42" fmla="*/ 53 w 58"/>
                <a:gd name="T43" fmla="*/ 13 h 59"/>
                <a:gd name="T44" fmla="*/ 53 w 58"/>
                <a:gd name="T45" fmla="*/ 9 h 59"/>
                <a:gd name="T46" fmla="*/ 49 w 58"/>
                <a:gd name="T47" fmla="*/ 6 h 59"/>
                <a:gd name="T48" fmla="*/ 46 w 58"/>
                <a:gd name="T49" fmla="*/ 4 h 59"/>
                <a:gd name="T50" fmla="*/ 44 w 58"/>
                <a:gd name="T51" fmla="*/ 4 h 59"/>
                <a:gd name="T52" fmla="*/ 40 w 58"/>
                <a:gd name="T53" fmla="*/ 0 h 59"/>
                <a:gd name="T54" fmla="*/ 36 w 58"/>
                <a:gd name="T55" fmla="*/ 0 h 59"/>
                <a:gd name="T56" fmla="*/ 34 w 58"/>
                <a:gd name="T57" fmla="*/ 0 h 59"/>
                <a:gd name="T58" fmla="*/ 30 w 58"/>
                <a:gd name="T59" fmla="*/ 0 h 59"/>
                <a:gd name="T60" fmla="*/ 27 w 58"/>
                <a:gd name="T61" fmla="*/ 0 h 59"/>
                <a:gd name="T62" fmla="*/ 25 w 58"/>
                <a:gd name="T63" fmla="*/ 0 h 59"/>
                <a:gd name="T64" fmla="*/ 21 w 58"/>
                <a:gd name="T65" fmla="*/ 0 h 59"/>
                <a:gd name="T66" fmla="*/ 17 w 58"/>
                <a:gd name="T67" fmla="*/ 4 h 59"/>
                <a:gd name="T68" fmla="*/ 15 w 58"/>
                <a:gd name="T69" fmla="*/ 4 h 59"/>
                <a:gd name="T70" fmla="*/ 13 w 58"/>
                <a:gd name="T71" fmla="*/ 6 h 59"/>
                <a:gd name="T72" fmla="*/ 10 w 58"/>
                <a:gd name="T73" fmla="*/ 9 h 59"/>
                <a:gd name="T74" fmla="*/ 6 w 58"/>
                <a:gd name="T75" fmla="*/ 13 h 59"/>
                <a:gd name="T76" fmla="*/ 6 w 58"/>
                <a:gd name="T77" fmla="*/ 15 h 59"/>
                <a:gd name="T78" fmla="*/ 4 w 58"/>
                <a:gd name="T79" fmla="*/ 15 h 59"/>
                <a:gd name="T80" fmla="*/ 4 w 58"/>
                <a:gd name="T81" fmla="*/ 19 h 59"/>
                <a:gd name="T82" fmla="*/ 4 w 58"/>
                <a:gd name="T83" fmla="*/ 22 h 59"/>
                <a:gd name="T84" fmla="*/ 4 w 58"/>
                <a:gd name="T85" fmla="*/ 24 h 59"/>
                <a:gd name="T86" fmla="*/ 0 w 58"/>
                <a:gd name="T87" fmla="*/ 26 h 59"/>
                <a:gd name="T88" fmla="*/ 0 w 58"/>
                <a:gd name="T89" fmla="*/ 30 h 59"/>
                <a:gd name="T90" fmla="*/ 4 w 58"/>
                <a:gd name="T91" fmla="*/ 30 h 59"/>
                <a:gd name="T92" fmla="*/ 4 w 58"/>
                <a:gd name="T93" fmla="*/ 34 h 59"/>
                <a:gd name="T94" fmla="*/ 4 w 58"/>
                <a:gd name="T95" fmla="*/ 36 h 59"/>
                <a:gd name="T96" fmla="*/ 4 w 58"/>
                <a:gd name="T97" fmla="*/ 39 h 59"/>
                <a:gd name="T98" fmla="*/ 6 w 58"/>
                <a:gd name="T99" fmla="*/ 43 h 59"/>
                <a:gd name="T100" fmla="*/ 6 w 58"/>
                <a:gd name="T101" fmla="*/ 45 h 59"/>
                <a:gd name="T102" fmla="*/ 10 w 58"/>
                <a:gd name="T103" fmla="*/ 45 h 59"/>
                <a:gd name="T104" fmla="*/ 10 w 58"/>
                <a:gd name="T105" fmla="*/ 49 h 59"/>
                <a:gd name="T106" fmla="*/ 13 w 58"/>
                <a:gd name="T107" fmla="*/ 49 h 59"/>
                <a:gd name="T108" fmla="*/ 13 w 58"/>
                <a:gd name="T109" fmla="*/ 52 h 59"/>
                <a:gd name="T110" fmla="*/ 15 w 58"/>
                <a:gd name="T111" fmla="*/ 52 h 59"/>
                <a:gd name="T112" fmla="*/ 15 w 58"/>
                <a:gd name="T113" fmla="*/ 54 h 59"/>
                <a:gd name="T114" fmla="*/ 17 w 58"/>
                <a:gd name="T115" fmla="*/ 54 h 59"/>
                <a:gd name="T116" fmla="*/ 21 w 58"/>
                <a:gd name="T117" fmla="*/ 54 h 59"/>
                <a:gd name="T118" fmla="*/ 25 w 58"/>
                <a:gd name="T119" fmla="*/ 54 h 59"/>
                <a:gd name="T120" fmla="*/ 25 w 58"/>
                <a:gd name="T121" fmla="*/ 58 h 59"/>
                <a:gd name="T122" fmla="*/ 27 w 58"/>
                <a:gd name="T123" fmla="*/ 58 h 59"/>
                <a:gd name="T124" fmla="*/ 30 w 58"/>
                <a:gd name="T125" fmla="*/ 58 h 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
                <a:gd name="T190" fmla="*/ 0 h 59"/>
                <a:gd name="T191" fmla="*/ 58 w 58"/>
                <a:gd name="T192" fmla="*/ 59 h 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 h="59">
                  <a:moveTo>
                    <a:pt x="30" y="58"/>
                  </a:moveTo>
                  <a:lnTo>
                    <a:pt x="34" y="58"/>
                  </a:lnTo>
                  <a:lnTo>
                    <a:pt x="36" y="54"/>
                  </a:lnTo>
                  <a:lnTo>
                    <a:pt x="40" y="54"/>
                  </a:lnTo>
                  <a:lnTo>
                    <a:pt x="44" y="54"/>
                  </a:lnTo>
                  <a:lnTo>
                    <a:pt x="46" y="52"/>
                  </a:lnTo>
                  <a:lnTo>
                    <a:pt x="49" y="52"/>
                  </a:lnTo>
                  <a:lnTo>
                    <a:pt x="49" y="49"/>
                  </a:lnTo>
                  <a:lnTo>
                    <a:pt x="53" y="49"/>
                  </a:lnTo>
                  <a:lnTo>
                    <a:pt x="53" y="45"/>
                  </a:lnTo>
                  <a:lnTo>
                    <a:pt x="53" y="43"/>
                  </a:lnTo>
                  <a:lnTo>
                    <a:pt x="53" y="39"/>
                  </a:lnTo>
                  <a:lnTo>
                    <a:pt x="57" y="39"/>
                  </a:lnTo>
                  <a:lnTo>
                    <a:pt x="57" y="36"/>
                  </a:lnTo>
                  <a:lnTo>
                    <a:pt x="57" y="34"/>
                  </a:lnTo>
                  <a:lnTo>
                    <a:pt x="57" y="30"/>
                  </a:lnTo>
                  <a:lnTo>
                    <a:pt x="57" y="26"/>
                  </a:lnTo>
                  <a:lnTo>
                    <a:pt x="57" y="24"/>
                  </a:lnTo>
                  <a:lnTo>
                    <a:pt x="57" y="22"/>
                  </a:lnTo>
                  <a:lnTo>
                    <a:pt x="57" y="19"/>
                  </a:lnTo>
                  <a:lnTo>
                    <a:pt x="53" y="15"/>
                  </a:lnTo>
                  <a:lnTo>
                    <a:pt x="53" y="13"/>
                  </a:lnTo>
                  <a:lnTo>
                    <a:pt x="53" y="9"/>
                  </a:lnTo>
                  <a:lnTo>
                    <a:pt x="49" y="6"/>
                  </a:lnTo>
                  <a:lnTo>
                    <a:pt x="46" y="4"/>
                  </a:lnTo>
                  <a:lnTo>
                    <a:pt x="44" y="4"/>
                  </a:lnTo>
                  <a:lnTo>
                    <a:pt x="40" y="0"/>
                  </a:lnTo>
                  <a:lnTo>
                    <a:pt x="36" y="0"/>
                  </a:lnTo>
                  <a:lnTo>
                    <a:pt x="34" y="0"/>
                  </a:lnTo>
                  <a:lnTo>
                    <a:pt x="30" y="0"/>
                  </a:lnTo>
                  <a:lnTo>
                    <a:pt x="27" y="0"/>
                  </a:lnTo>
                  <a:lnTo>
                    <a:pt x="25" y="0"/>
                  </a:lnTo>
                  <a:lnTo>
                    <a:pt x="21" y="0"/>
                  </a:lnTo>
                  <a:lnTo>
                    <a:pt x="17" y="4"/>
                  </a:lnTo>
                  <a:lnTo>
                    <a:pt x="15" y="4"/>
                  </a:lnTo>
                  <a:lnTo>
                    <a:pt x="13" y="6"/>
                  </a:lnTo>
                  <a:lnTo>
                    <a:pt x="10" y="9"/>
                  </a:lnTo>
                  <a:lnTo>
                    <a:pt x="6" y="13"/>
                  </a:lnTo>
                  <a:lnTo>
                    <a:pt x="6" y="15"/>
                  </a:lnTo>
                  <a:lnTo>
                    <a:pt x="4" y="15"/>
                  </a:lnTo>
                  <a:lnTo>
                    <a:pt x="4" y="19"/>
                  </a:lnTo>
                  <a:lnTo>
                    <a:pt x="4" y="22"/>
                  </a:lnTo>
                  <a:lnTo>
                    <a:pt x="4" y="24"/>
                  </a:lnTo>
                  <a:lnTo>
                    <a:pt x="0" y="26"/>
                  </a:lnTo>
                  <a:lnTo>
                    <a:pt x="0" y="30"/>
                  </a:lnTo>
                  <a:lnTo>
                    <a:pt x="4" y="30"/>
                  </a:lnTo>
                  <a:lnTo>
                    <a:pt x="4" y="34"/>
                  </a:lnTo>
                  <a:lnTo>
                    <a:pt x="4" y="36"/>
                  </a:lnTo>
                  <a:lnTo>
                    <a:pt x="4" y="39"/>
                  </a:lnTo>
                  <a:lnTo>
                    <a:pt x="6" y="43"/>
                  </a:lnTo>
                  <a:lnTo>
                    <a:pt x="6" y="45"/>
                  </a:lnTo>
                  <a:lnTo>
                    <a:pt x="10" y="45"/>
                  </a:lnTo>
                  <a:lnTo>
                    <a:pt x="10" y="49"/>
                  </a:lnTo>
                  <a:lnTo>
                    <a:pt x="13" y="49"/>
                  </a:lnTo>
                  <a:lnTo>
                    <a:pt x="13" y="52"/>
                  </a:lnTo>
                  <a:lnTo>
                    <a:pt x="15" y="52"/>
                  </a:lnTo>
                  <a:lnTo>
                    <a:pt x="15" y="54"/>
                  </a:lnTo>
                  <a:lnTo>
                    <a:pt x="17" y="54"/>
                  </a:lnTo>
                  <a:lnTo>
                    <a:pt x="21" y="54"/>
                  </a:lnTo>
                  <a:lnTo>
                    <a:pt x="25" y="54"/>
                  </a:lnTo>
                  <a:lnTo>
                    <a:pt x="25" y="58"/>
                  </a:lnTo>
                  <a:lnTo>
                    <a:pt x="27" y="58"/>
                  </a:lnTo>
                  <a:lnTo>
                    <a:pt x="30" y="5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498" name="Freeform 331"/>
            <p:cNvSpPr>
              <a:spLocks/>
            </p:cNvSpPr>
            <p:nvPr/>
          </p:nvSpPr>
          <p:spPr bwMode="auto">
            <a:xfrm>
              <a:off x="5178" y="934"/>
              <a:ext cx="65" cy="59"/>
            </a:xfrm>
            <a:custGeom>
              <a:avLst/>
              <a:gdLst>
                <a:gd name="T0" fmla="*/ 34 w 60"/>
                <a:gd name="T1" fmla="*/ 58 h 59"/>
                <a:gd name="T2" fmla="*/ 40 w 60"/>
                <a:gd name="T3" fmla="*/ 54 h 59"/>
                <a:gd name="T4" fmla="*/ 46 w 60"/>
                <a:gd name="T5" fmla="*/ 52 h 59"/>
                <a:gd name="T6" fmla="*/ 50 w 60"/>
                <a:gd name="T7" fmla="*/ 49 h 59"/>
                <a:gd name="T8" fmla="*/ 53 w 60"/>
                <a:gd name="T9" fmla="*/ 45 h 59"/>
                <a:gd name="T10" fmla="*/ 55 w 60"/>
                <a:gd name="T11" fmla="*/ 43 h 59"/>
                <a:gd name="T12" fmla="*/ 59 w 60"/>
                <a:gd name="T13" fmla="*/ 39 h 59"/>
                <a:gd name="T14" fmla="*/ 59 w 60"/>
                <a:gd name="T15" fmla="*/ 34 h 59"/>
                <a:gd name="T16" fmla="*/ 59 w 60"/>
                <a:gd name="T17" fmla="*/ 26 h 59"/>
                <a:gd name="T18" fmla="*/ 59 w 60"/>
                <a:gd name="T19" fmla="*/ 22 h 59"/>
                <a:gd name="T20" fmla="*/ 55 w 60"/>
                <a:gd name="T21" fmla="*/ 19 h 59"/>
                <a:gd name="T22" fmla="*/ 55 w 60"/>
                <a:gd name="T23" fmla="*/ 13 h 59"/>
                <a:gd name="T24" fmla="*/ 53 w 60"/>
                <a:gd name="T25" fmla="*/ 9 h 59"/>
                <a:gd name="T26" fmla="*/ 50 w 60"/>
                <a:gd name="T27" fmla="*/ 6 h 59"/>
                <a:gd name="T28" fmla="*/ 46 w 60"/>
                <a:gd name="T29" fmla="*/ 4 h 59"/>
                <a:gd name="T30" fmla="*/ 40 w 60"/>
                <a:gd name="T31" fmla="*/ 4 h 59"/>
                <a:gd name="T32" fmla="*/ 36 w 60"/>
                <a:gd name="T33" fmla="*/ 0 h 59"/>
                <a:gd name="T34" fmla="*/ 32 w 60"/>
                <a:gd name="T35" fmla="*/ 0 h 59"/>
                <a:gd name="T36" fmla="*/ 25 w 60"/>
                <a:gd name="T37" fmla="*/ 0 h 59"/>
                <a:gd name="T38" fmla="*/ 19 w 60"/>
                <a:gd name="T39" fmla="*/ 0 h 59"/>
                <a:gd name="T40" fmla="*/ 15 w 60"/>
                <a:gd name="T41" fmla="*/ 4 h 59"/>
                <a:gd name="T42" fmla="*/ 13 w 60"/>
                <a:gd name="T43" fmla="*/ 6 h 59"/>
                <a:gd name="T44" fmla="*/ 10 w 60"/>
                <a:gd name="T45" fmla="*/ 9 h 59"/>
                <a:gd name="T46" fmla="*/ 6 w 60"/>
                <a:gd name="T47" fmla="*/ 13 h 59"/>
                <a:gd name="T48" fmla="*/ 4 w 60"/>
                <a:gd name="T49" fmla="*/ 19 h 59"/>
                <a:gd name="T50" fmla="*/ 0 w 60"/>
                <a:gd name="T51" fmla="*/ 22 h 59"/>
                <a:gd name="T52" fmla="*/ 0 w 60"/>
                <a:gd name="T53" fmla="*/ 26 h 59"/>
                <a:gd name="T54" fmla="*/ 0 w 60"/>
                <a:gd name="T55" fmla="*/ 34 h 59"/>
                <a:gd name="T56" fmla="*/ 4 w 60"/>
                <a:gd name="T57" fmla="*/ 39 h 59"/>
                <a:gd name="T58" fmla="*/ 6 w 60"/>
                <a:gd name="T59" fmla="*/ 43 h 59"/>
                <a:gd name="T60" fmla="*/ 10 w 60"/>
                <a:gd name="T61" fmla="*/ 49 h 59"/>
                <a:gd name="T62" fmla="*/ 15 w 60"/>
                <a:gd name="T63" fmla="*/ 52 h 59"/>
                <a:gd name="T64" fmla="*/ 19 w 60"/>
                <a:gd name="T65" fmla="*/ 54 h 59"/>
                <a:gd name="T66" fmla="*/ 25 w 60"/>
                <a:gd name="T67" fmla="*/ 54 h 59"/>
                <a:gd name="T68" fmla="*/ 29 w 60"/>
                <a:gd name="T69" fmla="*/ 58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
                <a:gd name="T106" fmla="*/ 0 h 59"/>
                <a:gd name="T107" fmla="*/ 60 w 60"/>
                <a:gd name="T108" fmla="*/ 59 h 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 h="59">
                  <a:moveTo>
                    <a:pt x="32" y="58"/>
                  </a:moveTo>
                  <a:lnTo>
                    <a:pt x="34" y="58"/>
                  </a:lnTo>
                  <a:lnTo>
                    <a:pt x="36" y="54"/>
                  </a:lnTo>
                  <a:lnTo>
                    <a:pt x="40" y="54"/>
                  </a:lnTo>
                  <a:lnTo>
                    <a:pt x="44" y="54"/>
                  </a:lnTo>
                  <a:lnTo>
                    <a:pt x="46" y="52"/>
                  </a:lnTo>
                  <a:lnTo>
                    <a:pt x="50" y="52"/>
                  </a:lnTo>
                  <a:lnTo>
                    <a:pt x="50" y="49"/>
                  </a:lnTo>
                  <a:lnTo>
                    <a:pt x="53" y="49"/>
                  </a:lnTo>
                  <a:lnTo>
                    <a:pt x="53" y="45"/>
                  </a:lnTo>
                  <a:lnTo>
                    <a:pt x="55" y="45"/>
                  </a:lnTo>
                  <a:lnTo>
                    <a:pt x="55" y="43"/>
                  </a:lnTo>
                  <a:lnTo>
                    <a:pt x="55" y="39"/>
                  </a:lnTo>
                  <a:lnTo>
                    <a:pt x="59" y="39"/>
                  </a:lnTo>
                  <a:lnTo>
                    <a:pt x="59" y="36"/>
                  </a:lnTo>
                  <a:lnTo>
                    <a:pt x="59" y="34"/>
                  </a:lnTo>
                  <a:lnTo>
                    <a:pt x="59" y="30"/>
                  </a:lnTo>
                  <a:lnTo>
                    <a:pt x="59" y="26"/>
                  </a:lnTo>
                  <a:lnTo>
                    <a:pt x="59" y="24"/>
                  </a:lnTo>
                  <a:lnTo>
                    <a:pt x="59" y="22"/>
                  </a:lnTo>
                  <a:lnTo>
                    <a:pt x="59" y="19"/>
                  </a:lnTo>
                  <a:lnTo>
                    <a:pt x="55" y="19"/>
                  </a:lnTo>
                  <a:lnTo>
                    <a:pt x="55" y="15"/>
                  </a:lnTo>
                  <a:lnTo>
                    <a:pt x="55" y="13"/>
                  </a:lnTo>
                  <a:lnTo>
                    <a:pt x="53" y="13"/>
                  </a:lnTo>
                  <a:lnTo>
                    <a:pt x="53" y="9"/>
                  </a:lnTo>
                  <a:lnTo>
                    <a:pt x="50" y="9"/>
                  </a:lnTo>
                  <a:lnTo>
                    <a:pt x="50" y="6"/>
                  </a:lnTo>
                  <a:lnTo>
                    <a:pt x="46" y="6"/>
                  </a:lnTo>
                  <a:lnTo>
                    <a:pt x="46" y="4"/>
                  </a:lnTo>
                  <a:lnTo>
                    <a:pt x="44" y="4"/>
                  </a:lnTo>
                  <a:lnTo>
                    <a:pt x="40" y="4"/>
                  </a:lnTo>
                  <a:lnTo>
                    <a:pt x="40" y="0"/>
                  </a:lnTo>
                  <a:lnTo>
                    <a:pt x="36" y="0"/>
                  </a:lnTo>
                  <a:lnTo>
                    <a:pt x="34" y="0"/>
                  </a:lnTo>
                  <a:lnTo>
                    <a:pt x="32" y="0"/>
                  </a:lnTo>
                  <a:lnTo>
                    <a:pt x="29" y="0"/>
                  </a:lnTo>
                  <a:lnTo>
                    <a:pt x="25" y="0"/>
                  </a:lnTo>
                  <a:lnTo>
                    <a:pt x="23" y="0"/>
                  </a:lnTo>
                  <a:lnTo>
                    <a:pt x="19" y="0"/>
                  </a:lnTo>
                  <a:lnTo>
                    <a:pt x="19" y="4"/>
                  </a:lnTo>
                  <a:lnTo>
                    <a:pt x="15" y="4"/>
                  </a:lnTo>
                  <a:lnTo>
                    <a:pt x="13" y="4"/>
                  </a:lnTo>
                  <a:lnTo>
                    <a:pt x="13" y="6"/>
                  </a:lnTo>
                  <a:lnTo>
                    <a:pt x="10" y="6"/>
                  </a:lnTo>
                  <a:lnTo>
                    <a:pt x="10" y="9"/>
                  </a:lnTo>
                  <a:lnTo>
                    <a:pt x="6" y="9"/>
                  </a:lnTo>
                  <a:lnTo>
                    <a:pt x="6" y="13"/>
                  </a:lnTo>
                  <a:lnTo>
                    <a:pt x="4" y="15"/>
                  </a:lnTo>
                  <a:lnTo>
                    <a:pt x="4" y="19"/>
                  </a:lnTo>
                  <a:lnTo>
                    <a:pt x="4" y="22"/>
                  </a:lnTo>
                  <a:lnTo>
                    <a:pt x="0" y="22"/>
                  </a:lnTo>
                  <a:lnTo>
                    <a:pt x="0" y="24"/>
                  </a:lnTo>
                  <a:lnTo>
                    <a:pt x="0" y="26"/>
                  </a:lnTo>
                  <a:lnTo>
                    <a:pt x="0" y="30"/>
                  </a:lnTo>
                  <a:lnTo>
                    <a:pt x="0" y="34"/>
                  </a:lnTo>
                  <a:lnTo>
                    <a:pt x="4" y="36"/>
                  </a:lnTo>
                  <a:lnTo>
                    <a:pt x="4" y="39"/>
                  </a:lnTo>
                  <a:lnTo>
                    <a:pt x="4" y="43"/>
                  </a:lnTo>
                  <a:lnTo>
                    <a:pt x="6" y="43"/>
                  </a:lnTo>
                  <a:lnTo>
                    <a:pt x="6" y="45"/>
                  </a:lnTo>
                  <a:lnTo>
                    <a:pt x="10" y="49"/>
                  </a:lnTo>
                  <a:lnTo>
                    <a:pt x="13" y="52"/>
                  </a:lnTo>
                  <a:lnTo>
                    <a:pt x="15" y="52"/>
                  </a:lnTo>
                  <a:lnTo>
                    <a:pt x="15" y="54"/>
                  </a:lnTo>
                  <a:lnTo>
                    <a:pt x="19" y="54"/>
                  </a:lnTo>
                  <a:lnTo>
                    <a:pt x="23" y="54"/>
                  </a:lnTo>
                  <a:lnTo>
                    <a:pt x="25" y="54"/>
                  </a:lnTo>
                  <a:lnTo>
                    <a:pt x="25" y="58"/>
                  </a:lnTo>
                  <a:lnTo>
                    <a:pt x="29" y="58"/>
                  </a:lnTo>
                  <a:lnTo>
                    <a:pt x="32" y="5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499" name="Freeform 332"/>
            <p:cNvSpPr>
              <a:spLocks/>
            </p:cNvSpPr>
            <p:nvPr/>
          </p:nvSpPr>
          <p:spPr bwMode="auto">
            <a:xfrm>
              <a:off x="4753" y="807"/>
              <a:ext cx="62" cy="9"/>
            </a:xfrm>
            <a:custGeom>
              <a:avLst/>
              <a:gdLst>
                <a:gd name="T0" fmla="*/ 46 w 56"/>
                <a:gd name="T1" fmla="*/ 8 h 9"/>
                <a:gd name="T2" fmla="*/ 9 w 56"/>
                <a:gd name="T3" fmla="*/ 8 h 9"/>
                <a:gd name="T4" fmla="*/ 6 w 56"/>
                <a:gd name="T5" fmla="*/ 8 h 9"/>
                <a:gd name="T6" fmla="*/ 4 w 56"/>
                <a:gd name="T7" fmla="*/ 8 h 9"/>
                <a:gd name="T8" fmla="*/ 0 w 56"/>
                <a:gd name="T9" fmla="*/ 8 h 9"/>
                <a:gd name="T10" fmla="*/ 9 w 56"/>
                <a:gd name="T11" fmla="*/ 0 h 9"/>
                <a:gd name="T12" fmla="*/ 42 w 56"/>
                <a:gd name="T13" fmla="*/ 0 h 9"/>
                <a:gd name="T14" fmla="*/ 55 w 56"/>
                <a:gd name="T15" fmla="*/ 6 h 9"/>
                <a:gd name="T16" fmla="*/ 51 w 56"/>
                <a:gd name="T17" fmla="*/ 6 h 9"/>
                <a:gd name="T18" fmla="*/ 51 w 56"/>
                <a:gd name="T19" fmla="*/ 8 h 9"/>
                <a:gd name="T20" fmla="*/ 49 w 56"/>
                <a:gd name="T21" fmla="*/ 8 h 9"/>
                <a:gd name="T22" fmla="*/ 46 w 56"/>
                <a:gd name="T23" fmla="*/ 8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9"/>
                <a:gd name="T38" fmla="*/ 56 w 5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9">
                  <a:moveTo>
                    <a:pt x="46" y="8"/>
                  </a:moveTo>
                  <a:lnTo>
                    <a:pt x="9" y="8"/>
                  </a:lnTo>
                  <a:lnTo>
                    <a:pt x="6" y="8"/>
                  </a:lnTo>
                  <a:lnTo>
                    <a:pt x="4" y="8"/>
                  </a:lnTo>
                  <a:lnTo>
                    <a:pt x="0" y="8"/>
                  </a:lnTo>
                  <a:lnTo>
                    <a:pt x="9" y="0"/>
                  </a:lnTo>
                  <a:lnTo>
                    <a:pt x="42" y="0"/>
                  </a:lnTo>
                  <a:lnTo>
                    <a:pt x="55" y="6"/>
                  </a:lnTo>
                  <a:lnTo>
                    <a:pt x="51" y="6"/>
                  </a:lnTo>
                  <a:lnTo>
                    <a:pt x="51" y="8"/>
                  </a:lnTo>
                  <a:lnTo>
                    <a:pt x="49" y="8"/>
                  </a:lnTo>
                  <a:lnTo>
                    <a:pt x="46" y="8"/>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0" name="Freeform 333"/>
            <p:cNvSpPr>
              <a:spLocks/>
            </p:cNvSpPr>
            <p:nvPr/>
          </p:nvSpPr>
          <p:spPr bwMode="auto">
            <a:xfrm>
              <a:off x="4766" y="735"/>
              <a:ext cx="49" cy="7"/>
            </a:xfrm>
            <a:custGeom>
              <a:avLst/>
              <a:gdLst>
                <a:gd name="T0" fmla="*/ 34 w 44"/>
                <a:gd name="T1" fmla="*/ 6 h 7"/>
                <a:gd name="T2" fmla="*/ 43 w 44"/>
                <a:gd name="T3" fmla="*/ 4 h 7"/>
                <a:gd name="T4" fmla="*/ 34 w 44"/>
                <a:gd name="T5" fmla="*/ 0 h 7"/>
                <a:gd name="T6" fmla="*/ 9 w 44"/>
                <a:gd name="T7" fmla="*/ 0 h 7"/>
                <a:gd name="T8" fmla="*/ 0 w 44"/>
                <a:gd name="T9" fmla="*/ 4 h 7"/>
                <a:gd name="T10" fmla="*/ 6 w 44"/>
                <a:gd name="T11" fmla="*/ 6 h 7"/>
                <a:gd name="T12" fmla="*/ 34 w 44"/>
                <a:gd name="T13" fmla="*/ 6 h 7"/>
                <a:gd name="T14" fmla="*/ 0 60000 65536"/>
                <a:gd name="T15" fmla="*/ 0 60000 65536"/>
                <a:gd name="T16" fmla="*/ 0 60000 65536"/>
                <a:gd name="T17" fmla="*/ 0 60000 65536"/>
                <a:gd name="T18" fmla="*/ 0 60000 65536"/>
                <a:gd name="T19" fmla="*/ 0 60000 65536"/>
                <a:gd name="T20" fmla="*/ 0 60000 65536"/>
                <a:gd name="T21" fmla="*/ 0 w 44"/>
                <a:gd name="T22" fmla="*/ 0 h 7"/>
                <a:gd name="T23" fmla="*/ 44 w 4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
                  <a:moveTo>
                    <a:pt x="34" y="6"/>
                  </a:moveTo>
                  <a:lnTo>
                    <a:pt x="43" y="4"/>
                  </a:lnTo>
                  <a:lnTo>
                    <a:pt x="34" y="0"/>
                  </a:lnTo>
                  <a:lnTo>
                    <a:pt x="9" y="0"/>
                  </a:lnTo>
                  <a:lnTo>
                    <a:pt x="0" y="4"/>
                  </a:lnTo>
                  <a:lnTo>
                    <a:pt x="6" y="6"/>
                  </a:lnTo>
                  <a:lnTo>
                    <a:pt x="34" y="6"/>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1" name="Freeform 334"/>
            <p:cNvSpPr>
              <a:spLocks/>
            </p:cNvSpPr>
            <p:nvPr/>
          </p:nvSpPr>
          <p:spPr bwMode="auto">
            <a:xfrm>
              <a:off x="4742" y="748"/>
              <a:ext cx="13" cy="64"/>
            </a:xfrm>
            <a:custGeom>
              <a:avLst/>
              <a:gdLst>
                <a:gd name="T0" fmla="*/ 0 w 12"/>
                <a:gd name="T1" fmla="*/ 50 h 64"/>
                <a:gd name="T2" fmla="*/ 4 w 12"/>
                <a:gd name="T3" fmla="*/ 6 h 64"/>
                <a:gd name="T4" fmla="*/ 7 w 12"/>
                <a:gd name="T5" fmla="*/ 0 h 64"/>
                <a:gd name="T6" fmla="*/ 11 w 12"/>
                <a:gd name="T7" fmla="*/ 6 h 64"/>
                <a:gd name="T8" fmla="*/ 11 w 12"/>
                <a:gd name="T9" fmla="*/ 48 h 64"/>
                <a:gd name="T10" fmla="*/ 4 w 12"/>
                <a:gd name="T11" fmla="*/ 63 h 64"/>
                <a:gd name="T12" fmla="*/ 4 w 12"/>
                <a:gd name="T13" fmla="*/ 59 h 64"/>
                <a:gd name="T14" fmla="*/ 2 w 12"/>
                <a:gd name="T15" fmla="*/ 59 h 64"/>
                <a:gd name="T16" fmla="*/ 2 w 12"/>
                <a:gd name="T17" fmla="*/ 57 h 64"/>
                <a:gd name="T18" fmla="*/ 2 w 12"/>
                <a:gd name="T19" fmla="*/ 54 h 64"/>
                <a:gd name="T20" fmla="*/ 2 w 12"/>
                <a:gd name="T21" fmla="*/ 50 h 64"/>
                <a:gd name="T22" fmla="*/ 0 w 12"/>
                <a:gd name="T23" fmla="*/ 5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4"/>
                <a:gd name="T38" fmla="*/ 12 w 1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4">
                  <a:moveTo>
                    <a:pt x="0" y="50"/>
                  </a:moveTo>
                  <a:lnTo>
                    <a:pt x="4" y="6"/>
                  </a:lnTo>
                  <a:lnTo>
                    <a:pt x="7" y="0"/>
                  </a:lnTo>
                  <a:lnTo>
                    <a:pt x="11" y="6"/>
                  </a:lnTo>
                  <a:lnTo>
                    <a:pt x="11" y="48"/>
                  </a:lnTo>
                  <a:lnTo>
                    <a:pt x="4" y="63"/>
                  </a:lnTo>
                  <a:lnTo>
                    <a:pt x="4" y="59"/>
                  </a:lnTo>
                  <a:lnTo>
                    <a:pt x="2" y="59"/>
                  </a:lnTo>
                  <a:lnTo>
                    <a:pt x="2" y="57"/>
                  </a:lnTo>
                  <a:lnTo>
                    <a:pt x="2" y="54"/>
                  </a:lnTo>
                  <a:lnTo>
                    <a:pt x="2" y="50"/>
                  </a:lnTo>
                  <a:lnTo>
                    <a:pt x="0" y="5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2" name="Freeform 335"/>
            <p:cNvSpPr>
              <a:spLocks/>
            </p:cNvSpPr>
            <p:nvPr/>
          </p:nvSpPr>
          <p:spPr bwMode="auto">
            <a:xfrm>
              <a:off x="4751" y="669"/>
              <a:ext cx="17" cy="63"/>
            </a:xfrm>
            <a:custGeom>
              <a:avLst/>
              <a:gdLst>
                <a:gd name="T0" fmla="*/ 9 w 16"/>
                <a:gd name="T1" fmla="*/ 0 h 63"/>
                <a:gd name="T2" fmla="*/ 15 w 16"/>
                <a:gd name="T3" fmla="*/ 13 h 63"/>
                <a:gd name="T4" fmla="*/ 11 w 16"/>
                <a:gd name="T5" fmla="*/ 53 h 63"/>
                <a:gd name="T6" fmla="*/ 6 w 16"/>
                <a:gd name="T7" fmla="*/ 62 h 63"/>
                <a:gd name="T8" fmla="*/ 0 w 16"/>
                <a:gd name="T9" fmla="*/ 53 h 63"/>
                <a:gd name="T10" fmla="*/ 2 w 16"/>
                <a:gd name="T11" fmla="*/ 13 h 63"/>
                <a:gd name="T12" fmla="*/ 2 w 16"/>
                <a:gd name="T13" fmla="*/ 9 h 63"/>
                <a:gd name="T14" fmla="*/ 4 w 16"/>
                <a:gd name="T15" fmla="*/ 9 h 63"/>
                <a:gd name="T16" fmla="*/ 4 w 16"/>
                <a:gd name="T17" fmla="*/ 6 h 63"/>
                <a:gd name="T18" fmla="*/ 4 w 16"/>
                <a:gd name="T19" fmla="*/ 4 h 63"/>
                <a:gd name="T20" fmla="*/ 6 w 16"/>
                <a:gd name="T21" fmla="*/ 4 h 63"/>
                <a:gd name="T22" fmla="*/ 6 w 16"/>
                <a:gd name="T23" fmla="*/ 0 h 63"/>
                <a:gd name="T24" fmla="*/ 9 w 1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63"/>
                <a:gd name="T41" fmla="*/ 16 w 16"/>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63">
                  <a:moveTo>
                    <a:pt x="9" y="0"/>
                  </a:moveTo>
                  <a:lnTo>
                    <a:pt x="15" y="13"/>
                  </a:lnTo>
                  <a:lnTo>
                    <a:pt x="11" y="53"/>
                  </a:lnTo>
                  <a:lnTo>
                    <a:pt x="6" y="62"/>
                  </a:lnTo>
                  <a:lnTo>
                    <a:pt x="0" y="53"/>
                  </a:lnTo>
                  <a:lnTo>
                    <a:pt x="2" y="13"/>
                  </a:lnTo>
                  <a:lnTo>
                    <a:pt x="2" y="9"/>
                  </a:lnTo>
                  <a:lnTo>
                    <a:pt x="4" y="9"/>
                  </a:lnTo>
                  <a:lnTo>
                    <a:pt x="4" y="6"/>
                  </a:lnTo>
                  <a:lnTo>
                    <a:pt x="4" y="4"/>
                  </a:lnTo>
                  <a:lnTo>
                    <a:pt x="6" y="4"/>
                  </a:lnTo>
                  <a:lnTo>
                    <a:pt x="6" y="0"/>
                  </a:lnTo>
                  <a:lnTo>
                    <a:pt x="9"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3" name="Freeform 336"/>
            <p:cNvSpPr>
              <a:spLocks/>
            </p:cNvSpPr>
            <p:nvPr/>
          </p:nvSpPr>
          <p:spPr bwMode="auto">
            <a:xfrm>
              <a:off x="4770" y="661"/>
              <a:ext cx="54" cy="13"/>
            </a:xfrm>
            <a:custGeom>
              <a:avLst/>
              <a:gdLst>
                <a:gd name="T0" fmla="*/ 38 w 50"/>
                <a:gd name="T1" fmla="*/ 12 h 13"/>
                <a:gd name="T2" fmla="*/ 49 w 50"/>
                <a:gd name="T3" fmla="*/ 2 h 13"/>
                <a:gd name="T4" fmla="*/ 47 w 50"/>
                <a:gd name="T5" fmla="*/ 2 h 13"/>
                <a:gd name="T6" fmla="*/ 45 w 50"/>
                <a:gd name="T7" fmla="*/ 2 h 13"/>
                <a:gd name="T8" fmla="*/ 45 w 50"/>
                <a:gd name="T9" fmla="*/ 0 h 13"/>
                <a:gd name="T10" fmla="*/ 42 w 50"/>
                <a:gd name="T11" fmla="*/ 0 h 13"/>
                <a:gd name="T12" fmla="*/ 6 w 50"/>
                <a:gd name="T13" fmla="*/ 0 h 13"/>
                <a:gd name="T14" fmla="*/ 4 w 50"/>
                <a:gd name="T15" fmla="*/ 0 h 13"/>
                <a:gd name="T16" fmla="*/ 0 w 50"/>
                <a:gd name="T17" fmla="*/ 0 h 13"/>
                <a:gd name="T18" fmla="*/ 0 w 50"/>
                <a:gd name="T19" fmla="*/ 2 h 13"/>
                <a:gd name="T20" fmla="*/ 9 w 50"/>
                <a:gd name="T21" fmla="*/ 12 h 13"/>
                <a:gd name="T22" fmla="*/ 38 w 50"/>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3"/>
                <a:gd name="T38" fmla="*/ 50 w 5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3">
                  <a:moveTo>
                    <a:pt x="38" y="12"/>
                  </a:moveTo>
                  <a:lnTo>
                    <a:pt x="49" y="2"/>
                  </a:lnTo>
                  <a:lnTo>
                    <a:pt x="47" y="2"/>
                  </a:lnTo>
                  <a:lnTo>
                    <a:pt x="45" y="2"/>
                  </a:lnTo>
                  <a:lnTo>
                    <a:pt x="45" y="0"/>
                  </a:lnTo>
                  <a:lnTo>
                    <a:pt x="42" y="0"/>
                  </a:lnTo>
                  <a:lnTo>
                    <a:pt x="6" y="0"/>
                  </a:lnTo>
                  <a:lnTo>
                    <a:pt x="4" y="0"/>
                  </a:lnTo>
                  <a:lnTo>
                    <a:pt x="0" y="0"/>
                  </a:lnTo>
                  <a:lnTo>
                    <a:pt x="0" y="2"/>
                  </a:lnTo>
                  <a:lnTo>
                    <a:pt x="9" y="12"/>
                  </a:lnTo>
                  <a:lnTo>
                    <a:pt x="38" y="1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4" name="Freeform 337"/>
            <p:cNvSpPr>
              <a:spLocks/>
            </p:cNvSpPr>
            <p:nvPr/>
          </p:nvSpPr>
          <p:spPr bwMode="auto">
            <a:xfrm>
              <a:off x="4814" y="745"/>
              <a:ext cx="10" cy="63"/>
            </a:xfrm>
            <a:custGeom>
              <a:avLst/>
              <a:gdLst>
                <a:gd name="T0" fmla="*/ 7 w 10"/>
                <a:gd name="T1" fmla="*/ 62 h 63"/>
                <a:gd name="T2" fmla="*/ 0 w 10"/>
                <a:gd name="T3" fmla="*/ 49 h 63"/>
                <a:gd name="T4" fmla="*/ 2 w 10"/>
                <a:gd name="T5" fmla="*/ 13 h 63"/>
                <a:gd name="T6" fmla="*/ 7 w 10"/>
                <a:gd name="T7" fmla="*/ 0 h 63"/>
                <a:gd name="T8" fmla="*/ 9 w 10"/>
                <a:gd name="T9" fmla="*/ 9 h 63"/>
                <a:gd name="T10" fmla="*/ 9 w 10"/>
                <a:gd name="T11" fmla="*/ 53 h 63"/>
                <a:gd name="T12" fmla="*/ 9 w 10"/>
                <a:gd name="T13" fmla="*/ 56 h 63"/>
                <a:gd name="T14" fmla="*/ 9 w 10"/>
                <a:gd name="T15" fmla="*/ 58 h 63"/>
                <a:gd name="T16" fmla="*/ 7 w 10"/>
                <a:gd name="T17" fmla="*/ 58 h 63"/>
                <a:gd name="T18" fmla="*/ 7 w 10"/>
                <a:gd name="T19" fmla="*/ 6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3"/>
                <a:gd name="T32" fmla="*/ 10 w 1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3">
                  <a:moveTo>
                    <a:pt x="7" y="62"/>
                  </a:moveTo>
                  <a:lnTo>
                    <a:pt x="0" y="49"/>
                  </a:lnTo>
                  <a:lnTo>
                    <a:pt x="2" y="13"/>
                  </a:lnTo>
                  <a:lnTo>
                    <a:pt x="7" y="0"/>
                  </a:lnTo>
                  <a:lnTo>
                    <a:pt x="9" y="9"/>
                  </a:lnTo>
                  <a:lnTo>
                    <a:pt x="9" y="53"/>
                  </a:lnTo>
                  <a:lnTo>
                    <a:pt x="9" y="56"/>
                  </a:lnTo>
                  <a:lnTo>
                    <a:pt x="9" y="58"/>
                  </a:lnTo>
                  <a:lnTo>
                    <a:pt x="7" y="58"/>
                  </a:lnTo>
                  <a:lnTo>
                    <a:pt x="7" y="6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5" name="Freeform 338"/>
            <p:cNvSpPr>
              <a:spLocks/>
            </p:cNvSpPr>
            <p:nvPr/>
          </p:nvSpPr>
          <p:spPr bwMode="auto">
            <a:xfrm>
              <a:off x="4822" y="669"/>
              <a:ext cx="11" cy="60"/>
            </a:xfrm>
            <a:custGeom>
              <a:avLst/>
              <a:gdLst>
                <a:gd name="T0" fmla="*/ 7 w 10"/>
                <a:gd name="T1" fmla="*/ 0 h 60"/>
                <a:gd name="T2" fmla="*/ 7 w 10"/>
                <a:gd name="T3" fmla="*/ 4 h 60"/>
                <a:gd name="T4" fmla="*/ 9 w 10"/>
                <a:gd name="T5" fmla="*/ 4 h 60"/>
                <a:gd name="T6" fmla="*/ 9 w 10"/>
                <a:gd name="T7" fmla="*/ 6 h 60"/>
                <a:gd name="T8" fmla="*/ 9 w 10"/>
                <a:gd name="T9" fmla="*/ 10 h 60"/>
                <a:gd name="T10" fmla="*/ 9 w 10"/>
                <a:gd name="T11" fmla="*/ 13 h 60"/>
                <a:gd name="T12" fmla="*/ 7 w 10"/>
                <a:gd name="T13" fmla="*/ 53 h 60"/>
                <a:gd name="T14" fmla="*/ 5 w 10"/>
                <a:gd name="T15" fmla="*/ 59 h 60"/>
                <a:gd name="T16" fmla="*/ 0 w 10"/>
                <a:gd name="T17" fmla="*/ 53 h 60"/>
                <a:gd name="T18" fmla="*/ 2 w 10"/>
                <a:gd name="T19" fmla="*/ 13 h 60"/>
                <a:gd name="T20" fmla="*/ 7 w 10"/>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0"/>
                <a:gd name="T35" fmla="*/ 10 w 1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0">
                  <a:moveTo>
                    <a:pt x="7" y="0"/>
                  </a:moveTo>
                  <a:lnTo>
                    <a:pt x="7" y="4"/>
                  </a:lnTo>
                  <a:lnTo>
                    <a:pt x="9" y="4"/>
                  </a:lnTo>
                  <a:lnTo>
                    <a:pt x="9" y="6"/>
                  </a:lnTo>
                  <a:lnTo>
                    <a:pt x="9" y="10"/>
                  </a:lnTo>
                  <a:lnTo>
                    <a:pt x="9" y="13"/>
                  </a:lnTo>
                  <a:lnTo>
                    <a:pt x="7" y="53"/>
                  </a:lnTo>
                  <a:lnTo>
                    <a:pt x="5" y="59"/>
                  </a:lnTo>
                  <a:lnTo>
                    <a:pt x="0" y="53"/>
                  </a:lnTo>
                  <a:lnTo>
                    <a:pt x="2" y="13"/>
                  </a:lnTo>
                  <a:lnTo>
                    <a:pt x="7"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6" name="Freeform 339"/>
            <p:cNvSpPr>
              <a:spLocks/>
            </p:cNvSpPr>
            <p:nvPr/>
          </p:nvSpPr>
          <p:spPr bwMode="auto">
            <a:xfrm>
              <a:off x="4860" y="661"/>
              <a:ext cx="12" cy="13"/>
            </a:xfrm>
            <a:custGeom>
              <a:avLst/>
              <a:gdLst>
                <a:gd name="T0" fmla="*/ 10 w 11"/>
                <a:gd name="T1" fmla="*/ 0 h 13"/>
                <a:gd name="T2" fmla="*/ 10 w 11"/>
                <a:gd name="T3" fmla="*/ 12 h 13"/>
                <a:gd name="T4" fmla="*/ 0 w 11"/>
                <a:gd name="T5" fmla="*/ 12 h 13"/>
                <a:gd name="T6" fmla="*/ 0 w 11"/>
                <a:gd name="T7" fmla="*/ 0 h 13"/>
                <a:gd name="T8" fmla="*/ 10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0" y="0"/>
                  </a:moveTo>
                  <a:lnTo>
                    <a:pt x="10" y="12"/>
                  </a:lnTo>
                  <a:lnTo>
                    <a:pt x="0" y="12"/>
                  </a:lnTo>
                  <a:lnTo>
                    <a:pt x="0" y="0"/>
                  </a:lnTo>
                  <a:lnTo>
                    <a:pt x="1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7" name="Freeform 340"/>
            <p:cNvSpPr>
              <a:spLocks/>
            </p:cNvSpPr>
            <p:nvPr/>
          </p:nvSpPr>
          <p:spPr bwMode="auto">
            <a:xfrm>
              <a:off x="4908" y="807"/>
              <a:ext cx="56" cy="9"/>
            </a:xfrm>
            <a:custGeom>
              <a:avLst/>
              <a:gdLst>
                <a:gd name="T0" fmla="*/ 42 w 52"/>
                <a:gd name="T1" fmla="*/ 8 h 9"/>
                <a:gd name="T2" fmla="*/ 6 w 52"/>
                <a:gd name="T3" fmla="*/ 8 h 9"/>
                <a:gd name="T4" fmla="*/ 4 w 52"/>
                <a:gd name="T5" fmla="*/ 8 h 9"/>
                <a:gd name="T6" fmla="*/ 0 w 52"/>
                <a:gd name="T7" fmla="*/ 8 h 9"/>
                <a:gd name="T8" fmla="*/ 9 w 52"/>
                <a:gd name="T9" fmla="*/ 0 h 9"/>
                <a:gd name="T10" fmla="*/ 38 w 52"/>
                <a:gd name="T11" fmla="*/ 0 h 9"/>
                <a:gd name="T12" fmla="*/ 51 w 52"/>
                <a:gd name="T13" fmla="*/ 6 h 9"/>
                <a:gd name="T14" fmla="*/ 47 w 52"/>
                <a:gd name="T15" fmla="*/ 6 h 9"/>
                <a:gd name="T16" fmla="*/ 47 w 52"/>
                <a:gd name="T17" fmla="*/ 8 h 9"/>
                <a:gd name="T18" fmla="*/ 45 w 52"/>
                <a:gd name="T19" fmla="*/ 8 h 9"/>
                <a:gd name="T20" fmla="*/ 42 w 52"/>
                <a:gd name="T21" fmla="*/ 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9"/>
                <a:gd name="T35" fmla="*/ 52 w 52"/>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9">
                  <a:moveTo>
                    <a:pt x="42" y="8"/>
                  </a:moveTo>
                  <a:lnTo>
                    <a:pt x="6" y="8"/>
                  </a:lnTo>
                  <a:lnTo>
                    <a:pt x="4" y="8"/>
                  </a:lnTo>
                  <a:lnTo>
                    <a:pt x="0" y="8"/>
                  </a:lnTo>
                  <a:lnTo>
                    <a:pt x="9" y="0"/>
                  </a:lnTo>
                  <a:lnTo>
                    <a:pt x="38" y="0"/>
                  </a:lnTo>
                  <a:lnTo>
                    <a:pt x="51" y="6"/>
                  </a:lnTo>
                  <a:lnTo>
                    <a:pt x="47" y="6"/>
                  </a:lnTo>
                  <a:lnTo>
                    <a:pt x="47" y="8"/>
                  </a:lnTo>
                  <a:lnTo>
                    <a:pt x="45" y="8"/>
                  </a:lnTo>
                  <a:lnTo>
                    <a:pt x="42" y="8"/>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8" name="Freeform 341"/>
            <p:cNvSpPr>
              <a:spLocks/>
            </p:cNvSpPr>
            <p:nvPr/>
          </p:nvSpPr>
          <p:spPr bwMode="auto">
            <a:xfrm>
              <a:off x="4915" y="735"/>
              <a:ext cx="53" cy="7"/>
            </a:xfrm>
            <a:custGeom>
              <a:avLst/>
              <a:gdLst>
                <a:gd name="T0" fmla="*/ 38 w 49"/>
                <a:gd name="T1" fmla="*/ 6 h 7"/>
                <a:gd name="T2" fmla="*/ 48 w 49"/>
                <a:gd name="T3" fmla="*/ 4 h 7"/>
                <a:gd name="T4" fmla="*/ 38 w 49"/>
                <a:gd name="T5" fmla="*/ 0 h 7"/>
                <a:gd name="T6" fmla="*/ 10 w 49"/>
                <a:gd name="T7" fmla="*/ 0 h 7"/>
                <a:gd name="T8" fmla="*/ 0 w 49"/>
                <a:gd name="T9" fmla="*/ 4 h 7"/>
                <a:gd name="T10" fmla="*/ 6 w 49"/>
                <a:gd name="T11" fmla="*/ 6 h 7"/>
                <a:gd name="T12" fmla="*/ 38 w 49"/>
                <a:gd name="T13" fmla="*/ 6 h 7"/>
                <a:gd name="T14" fmla="*/ 0 60000 65536"/>
                <a:gd name="T15" fmla="*/ 0 60000 65536"/>
                <a:gd name="T16" fmla="*/ 0 60000 65536"/>
                <a:gd name="T17" fmla="*/ 0 60000 65536"/>
                <a:gd name="T18" fmla="*/ 0 60000 65536"/>
                <a:gd name="T19" fmla="*/ 0 60000 65536"/>
                <a:gd name="T20" fmla="*/ 0 60000 65536"/>
                <a:gd name="T21" fmla="*/ 0 w 49"/>
                <a:gd name="T22" fmla="*/ 0 h 7"/>
                <a:gd name="T23" fmla="*/ 49 w 4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7">
                  <a:moveTo>
                    <a:pt x="38" y="6"/>
                  </a:moveTo>
                  <a:lnTo>
                    <a:pt x="48" y="4"/>
                  </a:lnTo>
                  <a:lnTo>
                    <a:pt x="38" y="0"/>
                  </a:lnTo>
                  <a:lnTo>
                    <a:pt x="10" y="0"/>
                  </a:lnTo>
                  <a:lnTo>
                    <a:pt x="0" y="4"/>
                  </a:lnTo>
                  <a:lnTo>
                    <a:pt x="6" y="6"/>
                  </a:lnTo>
                  <a:lnTo>
                    <a:pt x="38" y="6"/>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09" name="Freeform 342"/>
            <p:cNvSpPr>
              <a:spLocks/>
            </p:cNvSpPr>
            <p:nvPr/>
          </p:nvSpPr>
          <p:spPr bwMode="auto">
            <a:xfrm>
              <a:off x="4895" y="748"/>
              <a:ext cx="13" cy="64"/>
            </a:xfrm>
            <a:custGeom>
              <a:avLst/>
              <a:gdLst>
                <a:gd name="T0" fmla="*/ 0 w 12"/>
                <a:gd name="T1" fmla="*/ 50 h 64"/>
                <a:gd name="T2" fmla="*/ 2 w 12"/>
                <a:gd name="T3" fmla="*/ 6 h 64"/>
                <a:gd name="T4" fmla="*/ 6 w 12"/>
                <a:gd name="T5" fmla="*/ 0 h 64"/>
                <a:gd name="T6" fmla="*/ 11 w 12"/>
                <a:gd name="T7" fmla="*/ 6 h 64"/>
                <a:gd name="T8" fmla="*/ 9 w 12"/>
                <a:gd name="T9" fmla="*/ 48 h 64"/>
                <a:gd name="T10" fmla="*/ 2 w 12"/>
                <a:gd name="T11" fmla="*/ 63 h 64"/>
                <a:gd name="T12" fmla="*/ 2 w 12"/>
                <a:gd name="T13" fmla="*/ 59 h 64"/>
                <a:gd name="T14" fmla="*/ 0 w 12"/>
                <a:gd name="T15" fmla="*/ 59 h 64"/>
                <a:gd name="T16" fmla="*/ 0 w 12"/>
                <a:gd name="T17" fmla="*/ 57 h 64"/>
                <a:gd name="T18" fmla="*/ 0 w 12"/>
                <a:gd name="T19" fmla="*/ 54 h 64"/>
                <a:gd name="T20" fmla="*/ 0 w 12"/>
                <a:gd name="T21" fmla="*/ 5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4"/>
                <a:gd name="T35" fmla="*/ 12 w 12"/>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4">
                  <a:moveTo>
                    <a:pt x="0" y="50"/>
                  </a:moveTo>
                  <a:lnTo>
                    <a:pt x="2" y="6"/>
                  </a:lnTo>
                  <a:lnTo>
                    <a:pt x="6" y="0"/>
                  </a:lnTo>
                  <a:lnTo>
                    <a:pt x="11" y="6"/>
                  </a:lnTo>
                  <a:lnTo>
                    <a:pt x="9" y="48"/>
                  </a:lnTo>
                  <a:lnTo>
                    <a:pt x="2" y="63"/>
                  </a:lnTo>
                  <a:lnTo>
                    <a:pt x="2" y="59"/>
                  </a:lnTo>
                  <a:lnTo>
                    <a:pt x="0" y="59"/>
                  </a:lnTo>
                  <a:lnTo>
                    <a:pt x="0" y="57"/>
                  </a:lnTo>
                  <a:lnTo>
                    <a:pt x="0" y="54"/>
                  </a:lnTo>
                  <a:lnTo>
                    <a:pt x="0" y="5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0" name="Freeform 343"/>
            <p:cNvSpPr>
              <a:spLocks/>
            </p:cNvSpPr>
            <p:nvPr/>
          </p:nvSpPr>
          <p:spPr bwMode="auto">
            <a:xfrm>
              <a:off x="4903" y="669"/>
              <a:ext cx="13" cy="63"/>
            </a:xfrm>
            <a:custGeom>
              <a:avLst/>
              <a:gdLst>
                <a:gd name="T0" fmla="*/ 6 w 12"/>
                <a:gd name="T1" fmla="*/ 0 h 63"/>
                <a:gd name="T2" fmla="*/ 11 w 12"/>
                <a:gd name="T3" fmla="*/ 13 h 63"/>
                <a:gd name="T4" fmla="*/ 9 w 12"/>
                <a:gd name="T5" fmla="*/ 53 h 63"/>
                <a:gd name="T6" fmla="*/ 4 w 12"/>
                <a:gd name="T7" fmla="*/ 62 h 63"/>
                <a:gd name="T8" fmla="*/ 0 w 12"/>
                <a:gd name="T9" fmla="*/ 53 h 63"/>
                <a:gd name="T10" fmla="*/ 2 w 12"/>
                <a:gd name="T11" fmla="*/ 13 h 63"/>
                <a:gd name="T12" fmla="*/ 2 w 12"/>
                <a:gd name="T13" fmla="*/ 9 h 63"/>
                <a:gd name="T14" fmla="*/ 2 w 12"/>
                <a:gd name="T15" fmla="*/ 6 h 63"/>
                <a:gd name="T16" fmla="*/ 2 w 12"/>
                <a:gd name="T17" fmla="*/ 4 h 63"/>
                <a:gd name="T18" fmla="*/ 4 w 12"/>
                <a:gd name="T19" fmla="*/ 4 h 63"/>
                <a:gd name="T20" fmla="*/ 4 w 12"/>
                <a:gd name="T21" fmla="*/ 0 h 63"/>
                <a:gd name="T22" fmla="*/ 6 w 1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3"/>
                <a:gd name="T38" fmla="*/ 12 w 1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3">
                  <a:moveTo>
                    <a:pt x="6" y="0"/>
                  </a:moveTo>
                  <a:lnTo>
                    <a:pt x="11" y="13"/>
                  </a:lnTo>
                  <a:lnTo>
                    <a:pt x="9" y="53"/>
                  </a:lnTo>
                  <a:lnTo>
                    <a:pt x="4" y="62"/>
                  </a:lnTo>
                  <a:lnTo>
                    <a:pt x="0" y="53"/>
                  </a:lnTo>
                  <a:lnTo>
                    <a:pt x="2" y="13"/>
                  </a:lnTo>
                  <a:lnTo>
                    <a:pt x="2" y="9"/>
                  </a:lnTo>
                  <a:lnTo>
                    <a:pt x="2" y="6"/>
                  </a:lnTo>
                  <a:lnTo>
                    <a:pt x="2" y="4"/>
                  </a:lnTo>
                  <a:lnTo>
                    <a:pt x="4" y="4"/>
                  </a:lnTo>
                  <a:lnTo>
                    <a:pt x="4" y="0"/>
                  </a:lnTo>
                  <a:lnTo>
                    <a:pt x="6"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1" name="Freeform 344"/>
            <p:cNvSpPr>
              <a:spLocks/>
            </p:cNvSpPr>
            <p:nvPr/>
          </p:nvSpPr>
          <p:spPr bwMode="auto">
            <a:xfrm>
              <a:off x="4920" y="661"/>
              <a:ext cx="53" cy="13"/>
            </a:xfrm>
            <a:custGeom>
              <a:avLst/>
              <a:gdLst>
                <a:gd name="T0" fmla="*/ 38 w 50"/>
                <a:gd name="T1" fmla="*/ 12 h 13"/>
                <a:gd name="T2" fmla="*/ 49 w 50"/>
                <a:gd name="T3" fmla="*/ 2 h 13"/>
                <a:gd name="T4" fmla="*/ 45 w 50"/>
                <a:gd name="T5" fmla="*/ 2 h 13"/>
                <a:gd name="T6" fmla="*/ 45 w 50"/>
                <a:gd name="T7" fmla="*/ 0 h 13"/>
                <a:gd name="T8" fmla="*/ 42 w 50"/>
                <a:gd name="T9" fmla="*/ 0 h 13"/>
                <a:gd name="T10" fmla="*/ 9 w 50"/>
                <a:gd name="T11" fmla="*/ 0 h 13"/>
                <a:gd name="T12" fmla="*/ 6 w 50"/>
                <a:gd name="T13" fmla="*/ 0 h 13"/>
                <a:gd name="T14" fmla="*/ 4 w 50"/>
                <a:gd name="T15" fmla="*/ 0 h 13"/>
                <a:gd name="T16" fmla="*/ 0 w 50"/>
                <a:gd name="T17" fmla="*/ 0 h 13"/>
                <a:gd name="T18" fmla="*/ 0 w 50"/>
                <a:gd name="T19" fmla="*/ 2 h 13"/>
                <a:gd name="T20" fmla="*/ 9 w 50"/>
                <a:gd name="T21" fmla="*/ 12 h 13"/>
                <a:gd name="T22" fmla="*/ 38 w 50"/>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3"/>
                <a:gd name="T38" fmla="*/ 50 w 5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3">
                  <a:moveTo>
                    <a:pt x="38" y="12"/>
                  </a:moveTo>
                  <a:lnTo>
                    <a:pt x="49" y="2"/>
                  </a:lnTo>
                  <a:lnTo>
                    <a:pt x="45" y="2"/>
                  </a:lnTo>
                  <a:lnTo>
                    <a:pt x="45" y="0"/>
                  </a:lnTo>
                  <a:lnTo>
                    <a:pt x="42" y="0"/>
                  </a:lnTo>
                  <a:lnTo>
                    <a:pt x="9" y="0"/>
                  </a:lnTo>
                  <a:lnTo>
                    <a:pt x="6" y="0"/>
                  </a:lnTo>
                  <a:lnTo>
                    <a:pt x="4" y="0"/>
                  </a:lnTo>
                  <a:lnTo>
                    <a:pt x="0" y="0"/>
                  </a:lnTo>
                  <a:lnTo>
                    <a:pt x="0" y="2"/>
                  </a:lnTo>
                  <a:lnTo>
                    <a:pt x="9" y="12"/>
                  </a:lnTo>
                  <a:lnTo>
                    <a:pt x="38" y="1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2" name="Freeform 345"/>
            <p:cNvSpPr>
              <a:spLocks/>
            </p:cNvSpPr>
            <p:nvPr/>
          </p:nvSpPr>
          <p:spPr bwMode="auto">
            <a:xfrm>
              <a:off x="4963" y="745"/>
              <a:ext cx="15" cy="63"/>
            </a:xfrm>
            <a:custGeom>
              <a:avLst/>
              <a:gdLst>
                <a:gd name="T0" fmla="*/ 7 w 14"/>
                <a:gd name="T1" fmla="*/ 62 h 63"/>
                <a:gd name="T2" fmla="*/ 0 w 14"/>
                <a:gd name="T3" fmla="*/ 49 h 63"/>
                <a:gd name="T4" fmla="*/ 2 w 14"/>
                <a:gd name="T5" fmla="*/ 13 h 63"/>
                <a:gd name="T6" fmla="*/ 9 w 14"/>
                <a:gd name="T7" fmla="*/ 0 h 63"/>
                <a:gd name="T8" fmla="*/ 13 w 14"/>
                <a:gd name="T9" fmla="*/ 9 h 63"/>
                <a:gd name="T10" fmla="*/ 9 w 14"/>
                <a:gd name="T11" fmla="*/ 53 h 63"/>
                <a:gd name="T12" fmla="*/ 9 w 14"/>
                <a:gd name="T13" fmla="*/ 56 h 63"/>
                <a:gd name="T14" fmla="*/ 9 w 14"/>
                <a:gd name="T15" fmla="*/ 58 h 63"/>
                <a:gd name="T16" fmla="*/ 7 w 14"/>
                <a:gd name="T17" fmla="*/ 6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3"/>
                <a:gd name="T29" fmla="*/ 14 w 1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3">
                  <a:moveTo>
                    <a:pt x="7" y="62"/>
                  </a:moveTo>
                  <a:lnTo>
                    <a:pt x="0" y="49"/>
                  </a:lnTo>
                  <a:lnTo>
                    <a:pt x="2" y="13"/>
                  </a:lnTo>
                  <a:lnTo>
                    <a:pt x="9" y="0"/>
                  </a:lnTo>
                  <a:lnTo>
                    <a:pt x="13" y="9"/>
                  </a:lnTo>
                  <a:lnTo>
                    <a:pt x="9" y="53"/>
                  </a:lnTo>
                  <a:lnTo>
                    <a:pt x="9" y="56"/>
                  </a:lnTo>
                  <a:lnTo>
                    <a:pt x="9" y="58"/>
                  </a:lnTo>
                  <a:lnTo>
                    <a:pt x="7" y="6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3" name="Freeform 346"/>
            <p:cNvSpPr>
              <a:spLocks/>
            </p:cNvSpPr>
            <p:nvPr/>
          </p:nvSpPr>
          <p:spPr bwMode="auto">
            <a:xfrm>
              <a:off x="4971" y="669"/>
              <a:ext cx="15" cy="60"/>
            </a:xfrm>
            <a:custGeom>
              <a:avLst/>
              <a:gdLst>
                <a:gd name="T0" fmla="*/ 10 w 15"/>
                <a:gd name="T1" fmla="*/ 0 h 60"/>
                <a:gd name="T2" fmla="*/ 12 w 15"/>
                <a:gd name="T3" fmla="*/ 4 h 60"/>
                <a:gd name="T4" fmla="*/ 12 w 15"/>
                <a:gd name="T5" fmla="*/ 6 h 60"/>
                <a:gd name="T6" fmla="*/ 14 w 15"/>
                <a:gd name="T7" fmla="*/ 10 h 60"/>
                <a:gd name="T8" fmla="*/ 14 w 15"/>
                <a:gd name="T9" fmla="*/ 13 h 60"/>
                <a:gd name="T10" fmla="*/ 10 w 15"/>
                <a:gd name="T11" fmla="*/ 53 h 60"/>
                <a:gd name="T12" fmla="*/ 6 w 15"/>
                <a:gd name="T13" fmla="*/ 59 h 60"/>
                <a:gd name="T14" fmla="*/ 0 w 15"/>
                <a:gd name="T15" fmla="*/ 53 h 60"/>
                <a:gd name="T16" fmla="*/ 4 w 15"/>
                <a:gd name="T17" fmla="*/ 13 h 60"/>
                <a:gd name="T18" fmla="*/ 10 w 15"/>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60"/>
                <a:gd name="T32" fmla="*/ 15 w 15"/>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60">
                  <a:moveTo>
                    <a:pt x="10" y="0"/>
                  </a:moveTo>
                  <a:lnTo>
                    <a:pt x="12" y="4"/>
                  </a:lnTo>
                  <a:lnTo>
                    <a:pt x="12" y="6"/>
                  </a:lnTo>
                  <a:lnTo>
                    <a:pt x="14" y="10"/>
                  </a:lnTo>
                  <a:lnTo>
                    <a:pt x="14" y="13"/>
                  </a:lnTo>
                  <a:lnTo>
                    <a:pt x="10" y="53"/>
                  </a:lnTo>
                  <a:lnTo>
                    <a:pt x="6" y="59"/>
                  </a:lnTo>
                  <a:lnTo>
                    <a:pt x="0" y="53"/>
                  </a:lnTo>
                  <a:lnTo>
                    <a:pt x="4" y="13"/>
                  </a:lnTo>
                  <a:lnTo>
                    <a:pt x="1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4" name="Freeform 347"/>
            <p:cNvSpPr>
              <a:spLocks/>
            </p:cNvSpPr>
            <p:nvPr/>
          </p:nvSpPr>
          <p:spPr bwMode="auto">
            <a:xfrm>
              <a:off x="5010" y="661"/>
              <a:ext cx="12" cy="13"/>
            </a:xfrm>
            <a:custGeom>
              <a:avLst/>
              <a:gdLst>
                <a:gd name="T0" fmla="*/ 10 w 11"/>
                <a:gd name="T1" fmla="*/ 0 h 13"/>
                <a:gd name="T2" fmla="*/ 8 w 11"/>
                <a:gd name="T3" fmla="*/ 12 h 13"/>
                <a:gd name="T4" fmla="*/ 0 w 11"/>
                <a:gd name="T5" fmla="*/ 12 h 13"/>
                <a:gd name="T6" fmla="*/ 2 w 11"/>
                <a:gd name="T7" fmla="*/ 0 h 13"/>
                <a:gd name="T8" fmla="*/ 10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0" y="0"/>
                  </a:moveTo>
                  <a:lnTo>
                    <a:pt x="8" y="12"/>
                  </a:lnTo>
                  <a:lnTo>
                    <a:pt x="0" y="12"/>
                  </a:lnTo>
                  <a:lnTo>
                    <a:pt x="2" y="0"/>
                  </a:lnTo>
                  <a:lnTo>
                    <a:pt x="1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5" name="Freeform 348"/>
            <p:cNvSpPr>
              <a:spLocks/>
            </p:cNvSpPr>
            <p:nvPr/>
          </p:nvSpPr>
          <p:spPr bwMode="auto">
            <a:xfrm>
              <a:off x="5052" y="807"/>
              <a:ext cx="62" cy="9"/>
            </a:xfrm>
            <a:custGeom>
              <a:avLst/>
              <a:gdLst>
                <a:gd name="T0" fmla="*/ 42 w 56"/>
                <a:gd name="T1" fmla="*/ 8 h 9"/>
                <a:gd name="T2" fmla="*/ 9 w 56"/>
                <a:gd name="T3" fmla="*/ 8 h 9"/>
                <a:gd name="T4" fmla="*/ 6 w 56"/>
                <a:gd name="T5" fmla="*/ 8 h 9"/>
                <a:gd name="T6" fmla="*/ 4 w 56"/>
                <a:gd name="T7" fmla="*/ 8 h 9"/>
                <a:gd name="T8" fmla="*/ 0 w 56"/>
                <a:gd name="T9" fmla="*/ 8 h 9"/>
                <a:gd name="T10" fmla="*/ 9 w 56"/>
                <a:gd name="T11" fmla="*/ 0 h 9"/>
                <a:gd name="T12" fmla="*/ 42 w 56"/>
                <a:gd name="T13" fmla="*/ 0 h 9"/>
                <a:gd name="T14" fmla="*/ 55 w 56"/>
                <a:gd name="T15" fmla="*/ 6 h 9"/>
                <a:gd name="T16" fmla="*/ 51 w 56"/>
                <a:gd name="T17" fmla="*/ 6 h 9"/>
                <a:gd name="T18" fmla="*/ 51 w 56"/>
                <a:gd name="T19" fmla="*/ 8 h 9"/>
                <a:gd name="T20" fmla="*/ 49 w 56"/>
                <a:gd name="T21" fmla="*/ 8 h 9"/>
                <a:gd name="T22" fmla="*/ 46 w 56"/>
                <a:gd name="T23" fmla="*/ 8 h 9"/>
                <a:gd name="T24" fmla="*/ 42 w 56"/>
                <a:gd name="T25" fmla="*/ 8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9"/>
                <a:gd name="T41" fmla="*/ 56 w 5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9">
                  <a:moveTo>
                    <a:pt x="42" y="8"/>
                  </a:moveTo>
                  <a:lnTo>
                    <a:pt x="9" y="8"/>
                  </a:lnTo>
                  <a:lnTo>
                    <a:pt x="6" y="8"/>
                  </a:lnTo>
                  <a:lnTo>
                    <a:pt x="4" y="8"/>
                  </a:lnTo>
                  <a:lnTo>
                    <a:pt x="0" y="8"/>
                  </a:lnTo>
                  <a:lnTo>
                    <a:pt x="9" y="0"/>
                  </a:lnTo>
                  <a:lnTo>
                    <a:pt x="42" y="0"/>
                  </a:lnTo>
                  <a:lnTo>
                    <a:pt x="55" y="6"/>
                  </a:lnTo>
                  <a:lnTo>
                    <a:pt x="51" y="6"/>
                  </a:lnTo>
                  <a:lnTo>
                    <a:pt x="51" y="8"/>
                  </a:lnTo>
                  <a:lnTo>
                    <a:pt x="49" y="8"/>
                  </a:lnTo>
                  <a:lnTo>
                    <a:pt x="46" y="8"/>
                  </a:lnTo>
                  <a:lnTo>
                    <a:pt x="42" y="8"/>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6" name="Freeform 349"/>
            <p:cNvSpPr>
              <a:spLocks/>
            </p:cNvSpPr>
            <p:nvPr/>
          </p:nvSpPr>
          <p:spPr bwMode="auto">
            <a:xfrm>
              <a:off x="5064" y="735"/>
              <a:ext cx="50" cy="7"/>
            </a:xfrm>
            <a:custGeom>
              <a:avLst/>
              <a:gdLst>
                <a:gd name="T0" fmla="*/ 34 w 45"/>
                <a:gd name="T1" fmla="*/ 6 h 7"/>
                <a:gd name="T2" fmla="*/ 44 w 45"/>
                <a:gd name="T3" fmla="*/ 4 h 7"/>
                <a:gd name="T4" fmla="*/ 34 w 45"/>
                <a:gd name="T5" fmla="*/ 0 h 7"/>
                <a:gd name="T6" fmla="*/ 6 w 45"/>
                <a:gd name="T7" fmla="*/ 0 h 7"/>
                <a:gd name="T8" fmla="*/ 0 w 45"/>
                <a:gd name="T9" fmla="*/ 4 h 7"/>
                <a:gd name="T10" fmla="*/ 6 w 45"/>
                <a:gd name="T11" fmla="*/ 6 h 7"/>
                <a:gd name="T12" fmla="*/ 34 w 45"/>
                <a:gd name="T13" fmla="*/ 6 h 7"/>
                <a:gd name="T14" fmla="*/ 0 60000 65536"/>
                <a:gd name="T15" fmla="*/ 0 60000 65536"/>
                <a:gd name="T16" fmla="*/ 0 60000 65536"/>
                <a:gd name="T17" fmla="*/ 0 60000 65536"/>
                <a:gd name="T18" fmla="*/ 0 60000 65536"/>
                <a:gd name="T19" fmla="*/ 0 60000 65536"/>
                <a:gd name="T20" fmla="*/ 0 60000 65536"/>
                <a:gd name="T21" fmla="*/ 0 w 45"/>
                <a:gd name="T22" fmla="*/ 0 h 7"/>
                <a:gd name="T23" fmla="*/ 45 w 4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7">
                  <a:moveTo>
                    <a:pt x="34" y="6"/>
                  </a:moveTo>
                  <a:lnTo>
                    <a:pt x="44" y="4"/>
                  </a:lnTo>
                  <a:lnTo>
                    <a:pt x="34" y="0"/>
                  </a:lnTo>
                  <a:lnTo>
                    <a:pt x="6" y="0"/>
                  </a:lnTo>
                  <a:lnTo>
                    <a:pt x="0" y="4"/>
                  </a:lnTo>
                  <a:lnTo>
                    <a:pt x="6" y="6"/>
                  </a:lnTo>
                  <a:lnTo>
                    <a:pt x="34" y="6"/>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7" name="Freeform 350"/>
            <p:cNvSpPr>
              <a:spLocks/>
            </p:cNvSpPr>
            <p:nvPr/>
          </p:nvSpPr>
          <p:spPr bwMode="auto">
            <a:xfrm>
              <a:off x="5041" y="748"/>
              <a:ext cx="13" cy="64"/>
            </a:xfrm>
            <a:custGeom>
              <a:avLst/>
              <a:gdLst>
                <a:gd name="T0" fmla="*/ 0 w 12"/>
                <a:gd name="T1" fmla="*/ 50 h 64"/>
                <a:gd name="T2" fmla="*/ 2 w 12"/>
                <a:gd name="T3" fmla="*/ 6 h 64"/>
                <a:gd name="T4" fmla="*/ 7 w 12"/>
                <a:gd name="T5" fmla="*/ 0 h 64"/>
                <a:gd name="T6" fmla="*/ 11 w 12"/>
                <a:gd name="T7" fmla="*/ 6 h 64"/>
                <a:gd name="T8" fmla="*/ 9 w 12"/>
                <a:gd name="T9" fmla="*/ 48 h 64"/>
                <a:gd name="T10" fmla="*/ 4 w 12"/>
                <a:gd name="T11" fmla="*/ 63 h 64"/>
                <a:gd name="T12" fmla="*/ 4 w 12"/>
                <a:gd name="T13" fmla="*/ 59 h 64"/>
                <a:gd name="T14" fmla="*/ 2 w 12"/>
                <a:gd name="T15" fmla="*/ 59 h 64"/>
                <a:gd name="T16" fmla="*/ 2 w 12"/>
                <a:gd name="T17" fmla="*/ 57 h 64"/>
                <a:gd name="T18" fmla="*/ 0 w 12"/>
                <a:gd name="T19" fmla="*/ 57 h 64"/>
                <a:gd name="T20" fmla="*/ 0 w 12"/>
                <a:gd name="T21" fmla="*/ 54 h 64"/>
                <a:gd name="T22" fmla="*/ 0 w 12"/>
                <a:gd name="T23" fmla="*/ 5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4"/>
                <a:gd name="T38" fmla="*/ 12 w 1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4">
                  <a:moveTo>
                    <a:pt x="0" y="50"/>
                  </a:moveTo>
                  <a:lnTo>
                    <a:pt x="2" y="6"/>
                  </a:lnTo>
                  <a:lnTo>
                    <a:pt x="7" y="0"/>
                  </a:lnTo>
                  <a:lnTo>
                    <a:pt x="11" y="6"/>
                  </a:lnTo>
                  <a:lnTo>
                    <a:pt x="9" y="48"/>
                  </a:lnTo>
                  <a:lnTo>
                    <a:pt x="4" y="63"/>
                  </a:lnTo>
                  <a:lnTo>
                    <a:pt x="4" y="59"/>
                  </a:lnTo>
                  <a:lnTo>
                    <a:pt x="2" y="59"/>
                  </a:lnTo>
                  <a:lnTo>
                    <a:pt x="2" y="57"/>
                  </a:lnTo>
                  <a:lnTo>
                    <a:pt x="0" y="57"/>
                  </a:lnTo>
                  <a:lnTo>
                    <a:pt x="0" y="54"/>
                  </a:lnTo>
                  <a:lnTo>
                    <a:pt x="0" y="5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8" name="Freeform 351"/>
            <p:cNvSpPr>
              <a:spLocks/>
            </p:cNvSpPr>
            <p:nvPr/>
          </p:nvSpPr>
          <p:spPr bwMode="auto">
            <a:xfrm>
              <a:off x="5049" y="669"/>
              <a:ext cx="13" cy="63"/>
            </a:xfrm>
            <a:custGeom>
              <a:avLst/>
              <a:gdLst>
                <a:gd name="T0" fmla="*/ 7 w 12"/>
                <a:gd name="T1" fmla="*/ 0 h 63"/>
                <a:gd name="T2" fmla="*/ 11 w 12"/>
                <a:gd name="T3" fmla="*/ 13 h 63"/>
                <a:gd name="T4" fmla="*/ 9 w 12"/>
                <a:gd name="T5" fmla="*/ 53 h 63"/>
                <a:gd name="T6" fmla="*/ 4 w 12"/>
                <a:gd name="T7" fmla="*/ 62 h 63"/>
                <a:gd name="T8" fmla="*/ 0 w 12"/>
                <a:gd name="T9" fmla="*/ 53 h 63"/>
                <a:gd name="T10" fmla="*/ 2 w 12"/>
                <a:gd name="T11" fmla="*/ 13 h 63"/>
                <a:gd name="T12" fmla="*/ 2 w 12"/>
                <a:gd name="T13" fmla="*/ 9 h 63"/>
                <a:gd name="T14" fmla="*/ 4 w 12"/>
                <a:gd name="T15" fmla="*/ 9 h 63"/>
                <a:gd name="T16" fmla="*/ 4 w 12"/>
                <a:gd name="T17" fmla="*/ 6 h 63"/>
                <a:gd name="T18" fmla="*/ 4 w 12"/>
                <a:gd name="T19" fmla="*/ 4 h 63"/>
                <a:gd name="T20" fmla="*/ 6 w 12"/>
                <a:gd name="T21" fmla="*/ 0 h 63"/>
                <a:gd name="T22" fmla="*/ 7 w 1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3"/>
                <a:gd name="T38" fmla="*/ 12 w 1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3">
                  <a:moveTo>
                    <a:pt x="7" y="0"/>
                  </a:moveTo>
                  <a:lnTo>
                    <a:pt x="11" y="13"/>
                  </a:lnTo>
                  <a:lnTo>
                    <a:pt x="9" y="53"/>
                  </a:lnTo>
                  <a:lnTo>
                    <a:pt x="4" y="62"/>
                  </a:lnTo>
                  <a:lnTo>
                    <a:pt x="0" y="53"/>
                  </a:lnTo>
                  <a:lnTo>
                    <a:pt x="2" y="13"/>
                  </a:lnTo>
                  <a:lnTo>
                    <a:pt x="2" y="9"/>
                  </a:lnTo>
                  <a:lnTo>
                    <a:pt x="4" y="9"/>
                  </a:lnTo>
                  <a:lnTo>
                    <a:pt x="4" y="6"/>
                  </a:lnTo>
                  <a:lnTo>
                    <a:pt x="4" y="4"/>
                  </a:lnTo>
                  <a:lnTo>
                    <a:pt x="6" y="0"/>
                  </a:lnTo>
                  <a:lnTo>
                    <a:pt x="7"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19" name="Freeform 352"/>
            <p:cNvSpPr>
              <a:spLocks/>
            </p:cNvSpPr>
            <p:nvPr/>
          </p:nvSpPr>
          <p:spPr bwMode="auto">
            <a:xfrm>
              <a:off x="5069" y="661"/>
              <a:ext cx="54" cy="13"/>
            </a:xfrm>
            <a:custGeom>
              <a:avLst/>
              <a:gdLst>
                <a:gd name="T0" fmla="*/ 38 w 50"/>
                <a:gd name="T1" fmla="*/ 12 h 13"/>
                <a:gd name="T2" fmla="*/ 49 w 50"/>
                <a:gd name="T3" fmla="*/ 2 h 13"/>
                <a:gd name="T4" fmla="*/ 45 w 50"/>
                <a:gd name="T5" fmla="*/ 2 h 13"/>
                <a:gd name="T6" fmla="*/ 43 w 50"/>
                <a:gd name="T7" fmla="*/ 2 h 13"/>
                <a:gd name="T8" fmla="*/ 43 w 50"/>
                <a:gd name="T9" fmla="*/ 0 h 13"/>
                <a:gd name="T10" fmla="*/ 42 w 50"/>
                <a:gd name="T11" fmla="*/ 0 h 13"/>
                <a:gd name="T12" fmla="*/ 6 w 50"/>
                <a:gd name="T13" fmla="*/ 0 h 13"/>
                <a:gd name="T14" fmla="*/ 4 w 50"/>
                <a:gd name="T15" fmla="*/ 0 h 13"/>
                <a:gd name="T16" fmla="*/ 0 w 50"/>
                <a:gd name="T17" fmla="*/ 0 h 13"/>
                <a:gd name="T18" fmla="*/ 0 w 50"/>
                <a:gd name="T19" fmla="*/ 2 h 13"/>
                <a:gd name="T20" fmla="*/ 8 w 50"/>
                <a:gd name="T21" fmla="*/ 12 h 13"/>
                <a:gd name="T22" fmla="*/ 38 w 50"/>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3"/>
                <a:gd name="T38" fmla="*/ 50 w 5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3">
                  <a:moveTo>
                    <a:pt x="38" y="12"/>
                  </a:moveTo>
                  <a:lnTo>
                    <a:pt x="49" y="2"/>
                  </a:lnTo>
                  <a:lnTo>
                    <a:pt x="45" y="2"/>
                  </a:lnTo>
                  <a:lnTo>
                    <a:pt x="43" y="2"/>
                  </a:lnTo>
                  <a:lnTo>
                    <a:pt x="43" y="0"/>
                  </a:lnTo>
                  <a:lnTo>
                    <a:pt x="42" y="0"/>
                  </a:lnTo>
                  <a:lnTo>
                    <a:pt x="6" y="0"/>
                  </a:lnTo>
                  <a:lnTo>
                    <a:pt x="4" y="0"/>
                  </a:lnTo>
                  <a:lnTo>
                    <a:pt x="0" y="0"/>
                  </a:lnTo>
                  <a:lnTo>
                    <a:pt x="0" y="2"/>
                  </a:lnTo>
                  <a:lnTo>
                    <a:pt x="8" y="12"/>
                  </a:lnTo>
                  <a:lnTo>
                    <a:pt x="38" y="1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0" name="Freeform 353"/>
            <p:cNvSpPr>
              <a:spLocks/>
            </p:cNvSpPr>
            <p:nvPr/>
          </p:nvSpPr>
          <p:spPr bwMode="auto">
            <a:xfrm>
              <a:off x="5113" y="745"/>
              <a:ext cx="10" cy="63"/>
            </a:xfrm>
            <a:custGeom>
              <a:avLst/>
              <a:gdLst>
                <a:gd name="T0" fmla="*/ 5 w 10"/>
                <a:gd name="T1" fmla="*/ 62 h 63"/>
                <a:gd name="T2" fmla="*/ 0 w 10"/>
                <a:gd name="T3" fmla="*/ 49 h 63"/>
                <a:gd name="T4" fmla="*/ 2 w 10"/>
                <a:gd name="T5" fmla="*/ 13 h 63"/>
                <a:gd name="T6" fmla="*/ 5 w 10"/>
                <a:gd name="T7" fmla="*/ 0 h 63"/>
                <a:gd name="T8" fmla="*/ 9 w 10"/>
                <a:gd name="T9" fmla="*/ 9 h 63"/>
                <a:gd name="T10" fmla="*/ 7 w 10"/>
                <a:gd name="T11" fmla="*/ 53 h 63"/>
                <a:gd name="T12" fmla="*/ 7 w 10"/>
                <a:gd name="T13" fmla="*/ 56 h 63"/>
                <a:gd name="T14" fmla="*/ 7 w 10"/>
                <a:gd name="T15" fmla="*/ 58 h 63"/>
                <a:gd name="T16" fmla="*/ 5 w 10"/>
                <a:gd name="T17" fmla="*/ 58 h 63"/>
                <a:gd name="T18" fmla="*/ 5 w 10"/>
                <a:gd name="T19" fmla="*/ 6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3"/>
                <a:gd name="T32" fmla="*/ 10 w 1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3">
                  <a:moveTo>
                    <a:pt x="5" y="62"/>
                  </a:moveTo>
                  <a:lnTo>
                    <a:pt x="0" y="49"/>
                  </a:lnTo>
                  <a:lnTo>
                    <a:pt x="2" y="13"/>
                  </a:lnTo>
                  <a:lnTo>
                    <a:pt x="5" y="0"/>
                  </a:lnTo>
                  <a:lnTo>
                    <a:pt x="9" y="9"/>
                  </a:lnTo>
                  <a:lnTo>
                    <a:pt x="7" y="53"/>
                  </a:lnTo>
                  <a:lnTo>
                    <a:pt x="7" y="56"/>
                  </a:lnTo>
                  <a:lnTo>
                    <a:pt x="7" y="58"/>
                  </a:lnTo>
                  <a:lnTo>
                    <a:pt x="5" y="58"/>
                  </a:lnTo>
                  <a:lnTo>
                    <a:pt x="5" y="6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1" name="Freeform 354"/>
            <p:cNvSpPr>
              <a:spLocks/>
            </p:cNvSpPr>
            <p:nvPr/>
          </p:nvSpPr>
          <p:spPr bwMode="auto">
            <a:xfrm>
              <a:off x="5120" y="669"/>
              <a:ext cx="12" cy="60"/>
            </a:xfrm>
            <a:custGeom>
              <a:avLst/>
              <a:gdLst>
                <a:gd name="T0" fmla="*/ 8 w 11"/>
                <a:gd name="T1" fmla="*/ 0 h 60"/>
                <a:gd name="T2" fmla="*/ 8 w 11"/>
                <a:gd name="T3" fmla="*/ 4 h 60"/>
                <a:gd name="T4" fmla="*/ 10 w 11"/>
                <a:gd name="T5" fmla="*/ 4 h 60"/>
                <a:gd name="T6" fmla="*/ 10 w 11"/>
                <a:gd name="T7" fmla="*/ 6 h 60"/>
                <a:gd name="T8" fmla="*/ 10 w 11"/>
                <a:gd name="T9" fmla="*/ 10 h 60"/>
                <a:gd name="T10" fmla="*/ 10 w 11"/>
                <a:gd name="T11" fmla="*/ 13 h 60"/>
                <a:gd name="T12" fmla="*/ 8 w 11"/>
                <a:gd name="T13" fmla="*/ 53 h 60"/>
                <a:gd name="T14" fmla="*/ 2 w 11"/>
                <a:gd name="T15" fmla="*/ 59 h 60"/>
                <a:gd name="T16" fmla="*/ 0 w 11"/>
                <a:gd name="T17" fmla="*/ 53 h 60"/>
                <a:gd name="T18" fmla="*/ 2 w 11"/>
                <a:gd name="T19" fmla="*/ 13 h 60"/>
                <a:gd name="T20" fmla="*/ 8 w 11"/>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60"/>
                <a:gd name="T35" fmla="*/ 11 w 11"/>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60">
                  <a:moveTo>
                    <a:pt x="8" y="0"/>
                  </a:moveTo>
                  <a:lnTo>
                    <a:pt x="8" y="4"/>
                  </a:lnTo>
                  <a:lnTo>
                    <a:pt x="10" y="4"/>
                  </a:lnTo>
                  <a:lnTo>
                    <a:pt x="10" y="6"/>
                  </a:lnTo>
                  <a:lnTo>
                    <a:pt x="10" y="10"/>
                  </a:lnTo>
                  <a:lnTo>
                    <a:pt x="10" y="13"/>
                  </a:lnTo>
                  <a:lnTo>
                    <a:pt x="8" y="53"/>
                  </a:lnTo>
                  <a:lnTo>
                    <a:pt x="2" y="59"/>
                  </a:lnTo>
                  <a:lnTo>
                    <a:pt x="0" y="53"/>
                  </a:lnTo>
                  <a:lnTo>
                    <a:pt x="2" y="13"/>
                  </a:lnTo>
                  <a:lnTo>
                    <a:pt x="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2" name="Freeform 355"/>
            <p:cNvSpPr>
              <a:spLocks/>
            </p:cNvSpPr>
            <p:nvPr/>
          </p:nvSpPr>
          <p:spPr bwMode="auto">
            <a:xfrm>
              <a:off x="5159" y="661"/>
              <a:ext cx="12" cy="13"/>
            </a:xfrm>
            <a:custGeom>
              <a:avLst/>
              <a:gdLst>
                <a:gd name="T0" fmla="*/ 10 w 11"/>
                <a:gd name="T1" fmla="*/ 0 h 13"/>
                <a:gd name="T2" fmla="*/ 8 w 11"/>
                <a:gd name="T3" fmla="*/ 12 h 13"/>
                <a:gd name="T4" fmla="*/ 0 w 11"/>
                <a:gd name="T5" fmla="*/ 12 h 13"/>
                <a:gd name="T6" fmla="*/ 0 w 11"/>
                <a:gd name="T7" fmla="*/ 0 h 13"/>
                <a:gd name="T8" fmla="*/ 10 w 11"/>
                <a:gd name="T9" fmla="*/ 0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10" y="0"/>
                  </a:moveTo>
                  <a:lnTo>
                    <a:pt x="8" y="12"/>
                  </a:lnTo>
                  <a:lnTo>
                    <a:pt x="0" y="12"/>
                  </a:lnTo>
                  <a:lnTo>
                    <a:pt x="0" y="0"/>
                  </a:lnTo>
                  <a:lnTo>
                    <a:pt x="1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3" name="Freeform 356"/>
            <p:cNvSpPr>
              <a:spLocks/>
            </p:cNvSpPr>
            <p:nvPr/>
          </p:nvSpPr>
          <p:spPr bwMode="auto">
            <a:xfrm>
              <a:off x="5202" y="807"/>
              <a:ext cx="57" cy="9"/>
            </a:xfrm>
            <a:custGeom>
              <a:avLst/>
              <a:gdLst>
                <a:gd name="T0" fmla="*/ 42 w 52"/>
                <a:gd name="T1" fmla="*/ 8 h 9"/>
                <a:gd name="T2" fmla="*/ 6 w 52"/>
                <a:gd name="T3" fmla="*/ 8 h 9"/>
                <a:gd name="T4" fmla="*/ 4 w 52"/>
                <a:gd name="T5" fmla="*/ 8 h 9"/>
                <a:gd name="T6" fmla="*/ 0 w 52"/>
                <a:gd name="T7" fmla="*/ 8 h 9"/>
                <a:gd name="T8" fmla="*/ 9 w 52"/>
                <a:gd name="T9" fmla="*/ 0 h 9"/>
                <a:gd name="T10" fmla="*/ 38 w 52"/>
                <a:gd name="T11" fmla="*/ 0 h 9"/>
                <a:gd name="T12" fmla="*/ 51 w 52"/>
                <a:gd name="T13" fmla="*/ 6 h 9"/>
                <a:gd name="T14" fmla="*/ 51 w 52"/>
                <a:gd name="T15" fmla="*/ 8 h 9"/>
                <a:gd name="T16" fmla="*/ 47 w 52"/>
                <a:gd name="T17" fmla="*/ 8 h 9"/>
                <a:gd name="T18" fmla="*/ 45 w 52"/>
                <a:gd name="T19" fmla="*/ 8 h 9"/>
                <a:gd name="T20" fmla="*/ 42 w 52"/>
                <a:gd name="T21" fmla="*/ 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9"/>
                <a:gd name="T35" fmla="*/ 52 w 52"/>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9">
                  <a:moveTo>
                    <a:pt x="42" y="8"/>
                  </a:moveTo>
                  <a:lnTo>
                    <a:pt x="6" y="8"/>
                  </a:lnTo>
                  <a:lnTo>
                    <a:pt x="4" y="8"/>
                  </a:lnTo>
                  <a:lnTo>
                    <a:pt x="0" y="8"/>
                  </a:lnTo>
                  <a:lnTo>
                    <a:pt x="9" y="0"/>
                  </a:lnTo>
                  <a:lnTo>
                    <a:pt x="38" y="0"/>
                  </a:lnTo>
                  <a:lnTo>
                    <a:pt x="51" y="6"/>
                  </a:lnTo>
                  <a:lnTo>
                    <a:pt x="51" y="8"/>
                  </a:lnTo>
                  <a:lnTo>
                    <a:pt x="47" y="8"/>
                  </a:lnTo>
                  <a:lnTo>
                    <a:pt x="45" y="8"/>
                  </a:lnTo>
                  <a:lnTo>
                    <a:pt x="42" y="8"/>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4" name="Freeform 357"/>
            <p:cNvSpPr>
              <a:spLocks/>
            </p:cNvSpPr>
            <p:nvPr/>
          </p:nvSpPr>
          <p:spPr bwMode="auto">
            <a:xfrm>
              <a:off x="5210" y="735"/>
              <a:ext cx="50" cy="7"/>
            </a:xfrm>
            <a:custGeom>
              <a:avLst/>
              <a:gdLst>
                <a:gd name="T0" fmla="*/ 38 w 47"/>
                <a:gd name="T1" fmla="*/ 6 h 7"/>
                <a:gd name="T2" fmla="*/ 46 w 47"/>
                <a:gd name="T3" fmla="*/ 4 h 7"/>
                <a:gd name="T4" fmla="*/ 38 w 47"/>
                <a:gd name="T5" fmla="*/ 0 h 7"/>
                <a:gd name="T6" fmla="*/ 10 w 47"/>
                <a:gd name="T7" fmla="*/ 0 h 7"/>
                <a:gd name="T8" fmla="*/ 0 w 47"/>
                <a:gd name="T9" fmla="*/ 4 h 7"/>
                <a:gd name="T10" fmla="*/ 10 w 47"/>
                <a:gd name="T11" fmla="*/ 6 h 7"/>
                <a:gd name="T12" fmla="*/ 38 w 47"/>
                <a:gd name="T13" fmla="*/ 6 h 7"/>
                <a:gd name="T14" fmla="*/ 0 60000 65536"/>
                <a:gd name="T15" fmla="*/ 0 60000 65536"/>
                <a:gd name="T16" fmla="*/ 0 60000 65536"/>
                <a:gd name="T17" fmla="*/ 0 60000 65536"/>
                <a:gd name="T18" fmla="*/ 0 60000 65536"/>
                <a:gd name="T19" fmla="*/ 0 60000 65536"/>
                <a:gd name="T20" fmla="*/ 0 60000 65536"/>
                <a:gd name="T21" fmla="*/ 0 w 47"/>
                <a:gd name="T22" fmla="*/ 0 h 7"/>
                <a:gd name="T23" fmla="*/ 47 w 4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7">
                  <a:moveTo>
                    <a:pt x="38" y="6"/>
                  </a:moveTo>
                  <a:lnTo>
                    <a:pt x="46" y="4"/>
                  </a:lnTo>
                  <a:lnTo>
                    <a:pt x="38" y="0"/>
                  </a:lnTo>
                  <a:lnTo>
                    <a:pt x="10" y="0"/>
                  </a:lnTo>
                  <a:lnTo>
                    <a:pt x="0" y="4"/>
                  </a:lnTo>
                  <a:lnTo>
                    <a:pt x="10" y="6"/>
                  </a:lnTo>
                  <a:lnTo>
                    <a:pt x="38" y="6"/>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5" name="Freeform 358"/>
            <p:cNvSpPr>
              <a:spLocks/>
            </p:cNvSpPr>
            <p:nvPr/>
          </p:nvSpPr>
          <p:spPr bwMode="auto">
            <a:xfrm>
              <a:off x="5191" y="748"/>
              <a:ext cx="13" cy="64"/>
            </a:xfrm>
            <a:custGeom>
              <a:avLst/>
              <a:gdLst>
                <a:gd name="T0" fmla="*/ 0 w 12"/>
                <a:gd name="T1" fmla="*/ 50 h 64"/>
                <a:gd name="T2" fmla="*/ 2 w 12"/>
                <a:gd name="T3" fmla="*/ 6 h 64"/>
                <a:gd name="T4" fmla="*/ 7 w 12"/>
                <a:gd name="T5" fmla="*/ 0 h 64"/>
                <a:gd name="T6" fmla="*/ 11 w 12"/>
                <a:gd name="T7" fmla="*/ 6 h 64"/>
                <a:gd name="T8" fmla="*/ 9 w 12"/>
                <a:gd name="T9" fmla="*/ 48 h 64"/>
                <a:gd name="T10" fmla="*/ 4 w 12"/>
                <a:gd name="T11" fmla="*/ 63 h 64"/>
                <a:gd name="T12" fmla="*/ 4 w 12"/>
                <a:gd name="T13" fmla="*/ 59 h 64"/>
                <a:gd name="T14" fmla="*/ 2 w 12"/>
                <a:gd name="T15" fmla="*/ 59 h 64"/>
                <a:gd name="T16" fmla="*/ 2 w 12"/>
                <a:gd name="T17" fmla="*/ 57 h 64"/>
                <a:gd name="T18" fmla="*/ 0 w 12"/>
                <a:gd name="T19" fmla="*/ 57 h 64"/>
                <a:gd name="T20" fmla="*/ 0 w 12"/>
                <a:gd name="T21" fmla="*/ 54 h 64"/>
                <a:gd name="T22" fmla="*/ 0 w 12"/>
                <a:gd name="T23" fmla="*/ 5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4"/>
                <a:gd name="T38" fmla="*/ 12 w 1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4">
                  <a:moveTo>
                    <a:pt x="0" y="50"/>
                  </a:moveTo>
                  <a:lnTo>
                    <a:pt x="2" y="6"/>
                  </a:lnTo>
                  <a:lnTo>
                    <a:pt x="7" y="0"/>
                  </a:lnTo>
                  <a:lnTo>
                    <a:pt x="11" y="6"/>
                  </a:lnTo>
                  <a:lnTo>
                    <a:pt x="9" y="48"/>
                  </a:lnTo>
                  <a:lnTo>
                    <a:pt x="4" y="63"/>
                  </a:lnTo>
                  <a:lnTo>
                    <a:pt x="4" y="59"/>
                  </a:lnTo>
                  <a:lnTo>
                    <a:pt x="2" y="59"/>
                  </a:lnTo>
                  <a:lnTo>
                    <a:pt x="2" y="57"/>
                  </a:lnTo>
                  <a:lnTo>
                    <a:pt x="0" y="57"/>
                  </a:lnTo>
                  <a:lnTo>
                    <a:pt x="0" y="54"/>
                  </a:lnTo>
                  <a:lnTo>
                    <a:pt x="0" y="5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6" name="Freeform 359"/>
            <p:cNvSpPr>
              <a:spLocks/>
            </p:cNvSpPr>
            <p:nvPr/>
          </p:nvSpPr>
          <p:spPr bwMode="auto">
            <a:xfrm>
              <a:off x="5198" y="669"/>
              <a:ext cx="13" cy="63"/>
            </a:xfrm>
            <a:custGeom>
              <a:avLst/>
              <a:gdLst>
                <a:gd name="T0" fmla="*/ 6 w 12"/>
                <a:gd name="T1" fmla="*/ 0 h 63"/>
                <a:gd name="T2" fmla="*/ 11 w 12"/>
                <a:gd name="T3" fmla="*/ 13 h 63"/>
                <a:gd name="T4" fmla="*/ 9 w 12"/>
                <a:gd name="T5" fmla="*/ 53 h 63"/>
                <a:gd name="T6" fmla="*/ 4 w 12"/>
                <a:gd name="T7" fmla="*/ 62 h 63"/>
                <a:gd name="T8" fmla="*/ 0 w 12"/>
                <a:gd name="T9" fmla="*/ 53 h 63"/>
                <a:gd name="T10" fmla="*/ 2 w 12"/>
                <a:gd name="T11" fmla="*/ 13 h 63"/>
                <a:gd name="T12" fmla="*/ 2 w 12"/>
                <a:gd name="T13" fmla="*/ 9 h 63"/>
                <a:gd name="T14" fmla="*/ 2 w 12"/>
                <a:gd name="T15" fmla="*/ 6 h 63"/>
                <a:gd name="T16" fmla="*/ 4 w 12"/>
                <a:gd name="T17" fmla="*/ 6 h 63"/>
                <a:gd name="T18" fmla="*/ 4 w 12"/>
                <a:gd name="T19" fmla="*/ 4 h 63"/>
                <a:gd name="T20" fmla="*/ 4 w 12"/>
                <a:gd name="T21" fmla="*/ 0 h 63"/>
                <a:gd name="T22" fmla="*/ 6 w 12"/>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63"/>
                <a:gd name="T38" fmla="*/ 12 w 1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63">
                  <a:moveTo>
                    <a:pt x="6" y="0"/>
                  </a:moveTo>
                  <a:lnTo>
                    <a:pt x="11" y="13"/>
                  </a:lnTo>
                  <a:lnTo>
                    <a:pt x="9" y="53"/>
                  </a:lnTo>
                  <a:lnTo>
                    <a:pt x="4" y="62"/>
                  </a:lnTo>
                  <a:lnTo>
                    <a:pt x="0" y="53"/>
                  </a:lnTo>
                  <a:lnTo>
                    <a:pt x="2" y="13"/>
                  </a:lnTo>
                  <a:lnTo>
                    <a:pt x="2" y="9"/>
                  </a:lnTo>
                  <a:lnTo>
                    <a:pt x="2" y="6"/>
                  </a:lnTo>
                  <a:lnTo>
                    <a:pt x="4" y="6"/>
                  </a:lnTo>
                  <a:lnTo>
                    <a:pt x="4" y="4"/>
                  </a:lnTo>
                  <a:lnTo>
                    <a:pt x="4" y="0"/>
                  </a:lnTo>
                  <a:lnTo>
                    <a:pt x="6"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7" name="Freeform 360"/>
            <p:cNvSpPr>
              <a:spLocks/>
            </p:cNvSpPr>
            <p:nvPr/>
          </p:nvSpPr>
          <p:spPr bwMode="auto">
            <a:xfrm>
              <a:off x="5219" y="661"/>
              <a:ext cx="53" cy="13"/>
            </a:xfrm>
            <a:custGeom>
              <a:avLst/>
              <a:gdLst>
                <a:gd name="T0" fmla="*/ 36 w 50"/>
                <a:gd name="T1" fmla="*/ 12 h 13"/>
                <a:gd name="T2" fmla="*/ 49 w 50"/>
                <a:gd name="T3" fmla="*/ 2 h 13"/>
                <a:gd name="T4" fmla="*/ 45 w 50"/>
                <a:gd name="T5" fmla="*/ 2 h 13"/>
                <a:gd name="T6" fmla="*/ 43 w 50"/>
                <a:gd name="T7" fmla="*/ 2 h 13"/>
                <a:gd name="T8" fmla="*/ 43 w 50"/>
                <a:gd name="T9" fmla="*/ 0 h 13"/>
                <a:gd name="T10" fmla="*/ 40 w 50"/>
                <a:gd name="T11" fmla="*/ 0 h 13"/>
                <a:gd name="T12" fmla="*/ 38 w 50"/>
                <a:gd name="T13" fmla="*/ 0 h 13"/>
                <a:gd name="T14" fmla="*/ 4 w 50"/>
                <a:gd name="T15" fmla="*/ 0 h 13"/>
                <a:gd name="T16" fmla="*/ 0 w 50"/>
                <a:gd name="T17" fmla="*/ 0 h 13"/>
                <a:gd name="T18" fmla="*/ 0 w 50"/>
                <a:gd name="T19" fmla="*/ 2 h 13"/>
                <a:gd name="T20" fmla="*/ 8 w 50"/>
                <a:gd name="T21" fmla="*/ 12 h 13"/>
                <a:gd name="T22" fmla="*/ 36 w 50"/>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13"/>
                <a:gd name="T38" fmla="*/ 50 w 5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13">
                  <a:moveTo>
                    <a:pt x="36" y="12"/>
                  </a:moveTo>
                  <a:lnTo>
                    <a:pt x="49" y="2"/>
                  </a:lnTo>
                  <a:lnTo>
                    <a:pt x="45" y="2"/>
                  </a:lnTo>
                  <a:lnTo>
                    <a:pt x="43" y="2"/>
                  </a:lnTo>
                  <a:lnTo>
                    <a:pt x="43" y="0"/>
                  </a:lnTo>
                  <a:lnTo>
                    <a:pt x="40" y="0"/>
                  </a:lnTo>
                  <a:lnTo>
                    <a:pt x="38" y="0"/>
                  </a:lnTo>
                  <a:lnTo>
                    <a:pt x="4" y="0"/>
                  </a:lnTo>
                  <a:lnTo>
                    <a:pt x="0" y="0"/>
                  </a:lnTo>
                  <a:lnTo>
                    <a:pt x="0" y="2"/>
                  </a:lnTo>
                  <a:lnTo>
                    <a:pt x="8" y="12"/>
                  </a:lnTo>
                  <a:lnTo>
                    <a:pt x="36" y="1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8" name="Freeform 361"/>
            <p:cNvSpPr>
              <a:spLocks/>
            </p:cNvSpPr>
            <p:nvPr/>
          </p:nvSpPr>
          <p:spPr bwMode="auto">
            <a:xfrm>
              <a:off x="5262" y="745"/>
              <a:ext cx="10" cy="63"/>
            </a:xfrm>
            <a:custGeom>
              <a:avLst/>
              <a:gdLst>
                <a:gd name="T0" fmla="*/ 5 w 10"/>
                <a:gd name="T1" fmla="*/ 62 h 63"/>
                <a:gd name="T2" fmla="*/ 0 w 10"/>
                <a:gd name="T3" fmla="*/ 49 h 63"/>
                <a:gd name="T4" fmla="*/ 2 w 10"/>
                <a:gd name="T5" fmla="*/ 13 h 63"/>
                <a:gd name="T6" fmla="*/ 5 w 10"/>
                <a:gd name="T7" fmla="*/ 0 h 63"/>
                <a:gd name="T8" fmla="*/ 9 w 10"/>
                <a:gd name="T9" fmla="*/ 9 h 63"/>
                <a:gd name="T10" fmla="*/ 7 w 10"/>
                <a:gd name="T11" fmla="*/ 53 h 63"/>
                <a:gd name="T12" fmla="*/ 7 w 10"/>
                <a:gd name="T13" fmla="*/ 56 h 63"/>
                <a:gd name="T14" fmla="*/ 5 w 10"/>
                <a:gd name="T15" fmla="*/ 56 h 63"/>
                <a:gd name="T16" fmla="*/ 5 w 10"/>
                <a:gd name="T17" fmla="*/ 58 h 63"/>
                <a:gd name="T18" fmla="*/ 5 w 10"/>
                <a:gd name="T19" fmla="*/ 62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3"/>
                <a:gd name="T32" fmla="*/ 10 w 1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3">
                  <a:moveTo>
                    <a:pt x="5" y="62"/>
                  </a:moveTo>
                  <a:lnTo>
                    <a:pt x="0" y="49"/>
                  </a:lnTo>
                  <a:lnTo>
                    <a:pt x="2" y="13"/>
                  </a:lnTo>
                  <a:lnTo>
                    <a:pt x="5" y="0"/>
                  </a:lnTo>
                  <a:lnTo>
                    <a:pt x="9" y="9"/>
                  </a:lnTo>
                  <a:lnTo>
                    <a:pt x="7" y="53"/>
                  </a:lnTo>
                  <a:lnTo>
                    <a:pt x="7" y="56"/>
                  </a:lnTo>
                  <a:lnTo>
                    <a:pt x="5" y="56"/>
                  </a:lnTo>
                  <a:lnTo>
                    <a:pt x="5" y="58"/>
                  </a:lnTo>
                  <a:lnTo>
                    <a:pt x="5" y="6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29" name="Freeform 362"/>
            <p:cNvSpPr>
              <a:spLocks/>
            </p:cNvSpPr>
            <p:nvPr/>
          </p:nvSpPr>
          <p:spPr bwMode="auto">
            <a:xfrm>
              <a:off x="5265" y="669"/>
              <a:ext cx="15" cy="60"/>
            </a:xfrm>
            <a:custGeom>
              <a:avLst/>
              <a:gdLst>
                <a:gd name="T0" fmla="*/ 11 w 14"/>
                <a:gd name="T1" fmla="*/ 0 h 60"/>
                <a:gd name="T2" fmla="*/ 11 w 14"/>
                <a:gd name="T3" fmla="*/ 4 h 60"/>
                <a:gd name="T4" fmla="*/ 11 w 14"/>
                <a:gd name="T5" fmla="*/ 6 h 60"/>
                <a:gd name="T6" fmla="*/ 13 w 14"/>
                <a:gd name="T7" fmla="*/ 6 h 60"/>
                <a:gd name="T8" fmla="*/ 13 w 14"/>
                <a:gd name="T9" fmla="*/ 10 h 60"/>
                <a:gd name="T10" fmla="*/ 13 w 14"/>
                <a:gd name="T11" fmla="*/ 13 h 60"/>
                <a:gd name="T12" fmla="*/ 11 w 14"/>
                <a:gd name="T13" fmla="*/ 53 h 60"/>
                <a:gd name="T14" fmla="*/ 6 w 14"/>
                <a:gd name="T15" fmla="*/ 59 h 60"/>
                <a:gd name="T16" fmla="*/ 0 w 14"/>
                <a:gd name="T17" fmla="*/ 53 h 60"/>
                <a:gd name="T18" fmla="*/ 4 w 14"/>
                <a:gd name="T19" fmla="*/ 13 h 60"/>
                <a:gd name="T20" fmla="*/ 11 w 14"/>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0"/>
                <a:gd name="T35" fmla="*/ 14 w 14"/>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0">
                  <a:moveTo>
                    <a:pt x="11" y="0"/>
                  </a:moveTo>
                  <a:lnTo>
                    <a:pt x="11" y="4"/>
                  </a:lnTo>
                  <a:lnTo>
                    <a:pt x="11" y="6"/>
                  </a:lnTo>
                  <a:lnTo>
                    <a:pt x="13" y="6"/>
                  </a:lnTo>
                  <a:lnTo>
                    <a:pt x="13" y="10"/>
                  </a:lnTo>
                  <a:lnTo>
                    <a:pt x="13" y="13"/>
                  </a:lnTo>
                  <a:lnTo>
                    <a:pt x="11" y="53"/>
                  </a:lnTo>
                  <a:lnTo>
                    <a:pt x="6" y="59"/>
                  </a:lnTo>
                  <a:lnTo>
                    <a:pt x="0" y="53"/>
                  </a:lnTo>
                  <a:lnTo>
                    <a:pt x="4" y="13"/>
                  </a:lnTo>
                  <a:lnTo>
                    <a:pt x="11"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0" name="Freeform 363"/>
            <p:cNvSpPr>
              <a:spLocks/>
            </p:cNvSpPr>
            <p:nvPr/>
          </p:nvSpPr>
          <p:spPr bwMode="auto">
            <a:xfrm>
              <a:off x="5006" y="716"/>
              <a:ext cx="11" cy="9"/>
            </a:xfrm>
            <a:custGeom>
              <a:avLst/>
              <a:gdLst>
                <a:gd name="T0" fmla="*/ 9 w 10"/>
                <a:gd name="T1" fmla="*/ 0 h 9"/>
                <a:gd name="T2" fmla="*/ 9 w 10"/>
                <a:gd name="T3" fmla="*/ 8 h 9"/>
                <a:gd name="T4" fmla="*/ 0 w 10"/>
                <a:gd name="T5" fmla="*/ 8 h 9"/>
                <a:gd name="T6" fmla="*/ 0 w 10"/>
                <a:gd name="T7" fmla="*/ 0 h 9"/>
                <a:gd name="T8" fmla="*/ 9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lnTo>
                    <a:pt x="9" y="8"/>
                  </a:lnTo>
                  <a:lnTo>
                    <a:pt x="0" y="8"/>
                  </a:lnTo>
                  <a:lnTo>
                    <a:pt x="0" y="0"/>
                  </a:lnTo>
                  <a:lnTo>
                    <a:pt x="9"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1" name="Freeform 364"/>
            <p:cNvSpPr>
              <a:spLocks/>
            </p:cNvSpPr>
            <p:nvPr/>
          </p:nvSpPr>
          <p:spPr bwMode="auto">
            <a:xfrm>
              <a:off x="5002" y="775"/>
              <a:ext cx="9" cy="6"/>
            </a:xfrm>
            <a:custGeom>
              <a:avLst/>
              <a:gdLst>
                <a:gd name="T0" fmla="*/ 7 w 8"/>
                <a:gd name="T1" fmla="*/ 0 h 6"/>
                <a:gd name="T2" fmla="*/ 7 w 8"/>
                <a:gd name="T3" fmla="*/ 5 h 6"/>
                <a:gd name="T4" fmla="*/ 0 w 8"/>
                <a:gd name="T5" fmla="*/ 5 h 6"/>
                <a:gd name="T6" fmla="*/ 0 w 8"/>
                <a:gd name="T7" fmla="*/ 0 h 6"/>
                <a:gd name="T8" fmla="*/ 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7" y="0"/>
                  </a:moveTo>
                  <a:lnTo>
                    <a:pt x="7" y="5"/>
                  </a:lnTo>
                  <a:lnTo>
                    <a:pt x="0" y="5"/>
                  </a:lnTo>
                  <a:lnTo>
                    <a:pt x="0" y="0"/>
                  </a:lnTo>
                  <a:lnTo>
                    <a:pt x="7" y="0"/>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2" name="Freeform 365"/>
            <p:cNvSpPr>
              <a:spLocks/>
            </p:cNvSpPr>
            <p:nvPr/>
          </p:nvSpPr>
          <p:spPr bwMode="auto">
            <a:xfrm>
              <a:off x="5147" y="807"/>
              <a:ext cx="8" cy="9"/>
            </a:xfrm>
            <a:custGeom>
              <a:avLst/>
              <a:gdLst>
                <a:gd name="T0" fmla="*/ 2 w 8"/>
                <a:gd name="T1" fmla="*/ 8 h 9"/>
                <a:gd name="T2" fmla="*/ 0 w 8"/>
                <a:gd name="T3" fmla="*/ 0 h 9"/>
                <a:gd name="T4" fmla="*/ 7 w 8"/>
                <a:gd name="T5" fmla="*/ 0 h 9"/>
                <a:gd name="T6" fmla="*/ 2 w 8"/>
                <a:gd name="T7" fmla="*/ 8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2" y="8"/>
                  </a:moveTo>
                  <a:lnTo>
                    <a:pt x="0" y="0"/>
                  </a:lnTo>
                  <a:lnTo>
                    <a:pt x="7" y="0"/>
                  </a:lnTo>
                  <a:lnTo>
                    <a:pt x="2" y="8"/>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3" name="Freeform 366"/>
            <p:cNvSpPr>
              <a:spLocks/>
            </p:cNvSpPr>
            <p:nvPr/>
          </p:nvSpPr>
          <p:spPr bwMode="auto">
            <a:xfrm>
              <a:off x="5309" y="661"/>
              <a:ext cx="10" cy="13"/>
            </a:xfrm>
            <a:custGeom>
              <a:avLst/>
              <a:gdLst>
                <a:gd name="T0" fmla="*/ 9 w 10"/>
                <a:gd name="T1" fmla="*/ 6 h 13"/>
                <a:gd name="T2" fmla="*/ 0 w 10"/>
                <a:gd name="T3" fmla="*/ 12 h 13"/>
                <a:gd name="T4" fmla="*/ 2 w 10"/>
                <a:gd name="T5" fmla="*/ 0 h 13"/>
                <a:gd name="T6" fmla="*/ 9 w 10"/>
                <a:gd name="T7" fmla="*/ 6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9" y="6"/>
                  </a:moveTo>
                  <a:lnTo>
                    <a:pt x="0" y="12"/>
                  </a:lnTo>
                  <a:lnTo>
                    <a:pt x="2" y="0"/>
                  </a:lnTo>
                  <a:lnTo>
                    <a:pt x="9" y="6"/>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4" name="Freeform 367"/>
            <p:cNvSpPr>
              <a:spLocks/>
            </p:cNvSpPr>
            <p:nvPr/>
          </p:nvSpPr>
          <p:spPr bwMode="auto">
            <a:xfrm>
              <a:off x="5299" y="735"/>
              <a:ext cx="12" cy="7"/>
            </a:xfrm>
            <a:custGeom>
              <a:avLst/>
              <a:gdLst>
                <a:gd name="T0" fmla="*/ 10 w 11"/>
                <a:gd name="T1" fmla="*/ 2 h 7"/>
                <a:gd name="T2" fmla="*/ 0 w 11"/>
                <a:gd name="T3" fmla="*/ 6 h 7"/>
                <a:gd name="T4" fmla="*/ 2 w 11"/>
                <a:gd name="T5" fmla="*/ 0 h 7"/>
                <a:gd name="T6" fmla="*/ 10 w 11"/>
                <a:gd name="T7" fmla="*/ 2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10" y="2"/>
                  </a:moveTo>
                  <a:lnTo>
                    <a:pt x="0" y="6"/>
                  </a:lnTo>
                  <a:lnTo>
                    <a:pt x="2" y="0"/>
                  </a:lnTo>
                  <a:lnTo>
                    <a:pt x="10" y="2"/>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0535" name="Freeform 368"/>
            <p:cNvSpPr>
              <a:spLocks/>
            </p:cNvSpPr>
            <p:nvPr/>
          </p:nvSpPr>
          <p:spPr bwMode="auto">
            <a:xfrm>
              <a:off x="5297" y="807"/>
              <a:ext cx="8" cy="9"/>
            </a:xfrm>
            <a:custGeom>
              <a:avLst/>
              <a:gdLst>
                <a:gd name="T0" fmla="*/ 7 w 8"/>
                <a:gd name="T1" fmla="*/ 4 h 9"/>
                <a:gd name="T2" fmla="*/ 0 w 8"/>
                <a:gd name="T3" fmla="*/ 8 h 9"/>
                <a:gd name="T4" fmla="*/ 0 w 8"/>
                <a:gd name="T5" fmla="*/ 0 h 9"/>
                <a:gd name="T6" fmla="*/ 7 w 8"/>
                <a:gd name="T7" fmla="*/ 4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7" y="4"/>
                  </a:moveTo>
                  <a:lnTo>
                    <a:pt x="0" y="8"/>
                  </a:lnTo>
                  <a:lnTo>
                    <a:pt x="0" y="0"/>
                  </a:lnTo>
                  <a:lnTo>
                    <a:pt x="7" y="4"/>
                  </a:lnTo>
                </a:path>
              </a:pathLst>
            </a:custGeom>
            <a:solidFill>
              <a:srgbClr val="FF000D"/>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grpSp>
          <p:nvGrpSpPr>
            <p:cNvPr id="20536" name="Group 369"/>
            <p:cNvGrpSpPr>
              <a:grpSpLocks/>
            </p:cNvGrpSpPr>
            <p:nvPr/>
          </p:nvGrpSpPr>
          <p:grpSpPr bwMode="auto">
            <a:xfrm>
              <a:off x="4726" y="674"/>
              <a:ext cx="676" cy="165"/>
              <a:chOff x="3963" y="50"/>
              <a:chExt cx="1432" cy="429"/>
            </a:xfrm>
          </p:grpSpPr>
          <p:sp>
            <p:nvSpPr>
              <p:cNvPr id="20540" name="Freeform 370"/>
              <p:cNvSpPr>
                <a:spLocks/>
              </p:cNvSpPr>
              <p:nvPr/>
            </p:nvSpPr>
            <p:spPr bwMode="auto">
              <a:xfrm>
                <a:off x="3994" y="428"/>
                <a:ext cx="160" cy="47"/>
              </a:xfrm>
              <a:custGeom>
                <a:avLst/>
                <a:gdLst>
                  <a:gd name="T0" fmla="*/ 127 w 160"/>
                  <a:gd name="T1" fmla="*/ 46 h 47"/>
                  <a:gd name="T2" fmla="*/ 22 w 160"/>
                  <a:gd name="T3" fmla="*/ 46 h 47"/>
                  <a:gd name="T4" fmla="*/ 20 w 160"/>
                  <a:gd name="T5" fmla="*/ 46 h 47"/>
                  <a:gd name="T6" fmla="*/ 18 w 160"/>
                  <a:gd name="T7" fmla="*/ 46 h 47"/>
                  <a:gd name="T8" fmla="*/ 16 w 160"/>
                  <a:gd name="T9" fmla="*/ 46 h 47"/>
                  <a:gd name="T10" fmla="*/ 14 w 160"/>
                  <a:gd name="T11" fmla="*/ 46 h 47"/>
                  <a:gd name="T12" fmla="*/ 13 w 160"/>
                  <a:gd name="T13" fmla="*/ 46 h 47"/>
                  <a:gd name="T14" fmla="*/ 12 w 160"/>
                  <a:gd name="T15" fmla="*/ 46 h 47"/>
                  <a:gd name="T16" fmla="*/ 10 w 160"/>
                  <a:gd name="T17" fmla="*/ 46 h 47"/>
                  <a:gd name="T18" fmla="*/ 10 w 160"/>
                  <a:gd name="T19" fmla="*/ 44 h 47"/>
                  <a:gd name="T20" fmla="*/ 8 w 160"/>
                  <a:gd name="T21" fmla="*/ 44 h 47"/>
                  <a:gd name="T22" fmla="*/ 6 w 160"/>
                  <a:gd name="T23" fmla="*/ 44 h 47"/>
                  <a:gd name="T24" fmla="*/ 4 w 160"/>
                  <a:gd name="T25" fmla="*/ 44 h 47"/>
                  <a:gd name="T26" fmla="*/ 2 w 160"/>
                  <a:gd name="T27" fmla="*/ 42 h 47"/>
                  <a:gd name="T28" fmla="*/ 0 w 160"/>
                  <a:gd name="T29" fmla="*/ 42 h 47"/>
                  <a:gd name="T30" fmla="*/ 28 w 160"/>
                  <a:gd name="T31" fmla="*/ 0 h 47"/>
                  <a:gd name="T32" fmla="*/ 122 w 160"/>
                  <a:gd name="T33" fmla="*/ 0 h 47"/>
                  <a:gd name="T34" fmla="*/ 159 w 160"/>
                  <a:gd name="T35" fmla="*/ 37 h 47"/>
                  <a:gd name="T36" fmla="*/ 157 w 160"/>
                  <a:gd name="T37" fmla="*/ 39 h 47"/>
                  <a:gd name="T38" fmla="*/ 155 w 160"/>
                  <a:gd name="T39" fmla="*/ 39 h 47"/>
                  <a:gd name="T40" fmla="*/ 153 w 160"/>
                  <a:gd name="T41" fmla="*/ 41 h 47"/>
                  <a:gd name="T42" fmla="*/ 151 w 160"/>
                  <a:gd name="T43" fmla="*/ 41 h 47"/>
                  <a:gd name="T44" fmla="*/ 151 w 160"/>
                  <a:gd name="T45" fmla="*/ 42 h 47"/>
                  <a:gd name="T46" fmla="*/ 149 w 160"/>
                  <a:gd name="T47" fmla="*/ 42 h 47"/>
                  <a:gd name="T48" fmla="*/ 147 w 160"/>
                  <a:gd name="T49" fmla="*/ 42 h 47"/>
                  <a:gd name="T50" fmla="*/ 146 w 160"/>
                  <a:gd name="T51" fmla="*/ 44 h 47"/>
                  <a:gd name="T52" fmla="*/ 145 w 160"/>
                  <a:gd name="T53" fmla="*/ 44 h 47"/>
                  <a:gd name="T54" fmla="*/ 143 w 160"/>
                  <a:gd name="T55" fmla="*/ 44 h 47"/>
                  <a:gd name="T56" fmla="*/ 141 w 160"/>
                  <a:gd name="T57" fmla="*/ 46 h 47"/>
                  <a:gd name="T58" fmla="*/ 139 w 160"/>
                  <a:gd name="T59" fmla="*/ 46 h 47"/>
                  <a:gd name="T60" fmla="*/ 137 w 160"/>
                  <a:gd name="T61" fmla="*/ 46 h 47"/>
                  <a:gd name="T62" fmla="*/ 135 w 160"/>
                  <a:gd name="T63" fmla="*/ 46 h 47"/>
                  <a:gd name="T64" fmla="*/ 133 w 160"/>
                  <a:gd name="T65" fmla="*/ 46 h 47"/>
                  <a:gd name="T66" fmla="*/ 131 w 160"/>
                  <a:gd name="T67" fmla="*/ 46 h 47"/>
                  <a:gd name="T68" fmla="*/ 129 w 160"/>
                  <a:gd name="T69" fmla="*/ 46 h 47"/>
                  <a:gd name="T70" fmla="*/ 127 w 160"/>
                  <a:gd name="T71" fmla="*/ 46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
                  <a:gd name="T109" fmla="*/ 0 h 47"/>
                  <a:gd name="T110" fmla="*/ 160 w 160"/>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 h="47">
                    <a:moveTo>
                      <a:pt x="127" y="46"/>
                    </a:moveTo>
                    <a:lnTo>
                      <a:pt x="22" y="46"/>
                    </a:lnTo>
                    <a:lnTo>
                      <a:pt x="20" y="46"/>
                    </a:lnTo>
                    <a:lnTo>
                      <a:pt x="18" y="46"/>
                    </a:lnTo>
                    <a:lnTo>
                      <a:pt x="16" y="46"/>
                    </a:lnTo>
                    <a:lnTo>
                      <a:pt x="14" y="46"/>
                    </a:lnTo>
                    <a:lnTo>
                      <a:pt x="13" y="46"/>
                    </a:lnTo>
                    <a:lnTo>
                      <a:pt x="12" y="46"/>
                    </a:lnTo>
                    <a:lnTo>
                      <a:pt x="10" y="46"/>
                    </a:lnTo>
                    <a:lnTo>
                      <a:pt x="10" y="44"/>
                    </a:lnTo>
                    <a:lnTo>
                      <a:pt x="8" y="44"/>
                    </a:lnTo>
                    <a:lnTo>
                      <a:pt x="6" y="44"/>
                    </a:lnTo>
                    <a:lnTo>
                      <a:pt x="4" y="44"/>
                    </a:lnTo>
                    <a:lnTo>
                      <a:pt x="2" y="42"/>
                    </a:lnTo>
                    <a:lnTo>
                      <a:pt x="0" y="42"/>
                    </a:lnTo>
                    <a:lnTo>
                      <a:pt x="28" y="0"/>
                    </a:lnTo>
                    <a:lnTo>
                      <a:pt x="122" y="0"/>
                    </a:lnTo>
                    <a:lnTo>
                      <a:pt x="159" y="37"/>
                    </a:lnTo>
                    <a:lnTo>
                      <a:pt x="157" y="39"/>
                    </a:lnTo>
                    <a:lnTo>
                      <a:pt x="155" y="39"/>
                    </a:lnTo>
                    <a:lnTo>
                      <a:pt x="153" y="41"/>
                    </a:lnTo>
                    <a:lnTo>
                      <a:pt x="151" y="41"/>
                    </a:lnTo>
                    <a:lnTo>
                      <a:pt x="151" y="42"/>
                    </a:lnTo>
                    <a:lnTo>
                      <a:pt x="149" y="42"/>
                    </a:lnTo>
                    <a:lnTo>
                      <a:pt x="147" y="42"/>
                    </a:lnTo>
                    <a:lnTo>
                      <a:pt x="146" y="44"/>
                    </a:lnTo>
                    <a:lnTo>
                      <a:pt x="145" y="44"/>
                    </a:lnTo>
                    <a:lnTo>
                      <a:pt x="143" y="44"/>
                    </a:lnTo>
                    <a:lnTo>
                      <a:pt x="141" y="46"/>
                    </a:lnTo>
                    <a:lnTo>
                      <a:pt x="139" y="46"/>
                    </a:lnTo>
                    <a:lnTo>
                      <a:pt x="137" y="46"/>
                    </a:lnTo>
                    <a:lnTo>
                      <a:pt x="135" y="46"/>
                    </a:lnTo>
                    <a:lnTo>
                      <a:pt x="133" y="46"/>
                    </a:lnTo>
                    <a:lnTo>
                      <a:pt x="131" y="46"/>
                    </a:lnTo>
                    <a:lnTo>
                      <a:pt x="129" y="46"/>
                    </a:lnTo>
                    <a:lnTo>
                      <a:pt x="127"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1" name="Freeform 371"/>
              <p:cNvSpPr>
                <a:spLocks/>
              </p:cNvSpPr>
              <p:nvPr/>
            </p:nvSpPr>
            <p:spPr bwMode="auto">
              <a:xfrm>
                <a:off x="4015" y="238"/>
                <a:ext cx="143" cy="47"/>
              </a:xfrm>
              <a:custGeom>
                <a:avLst/>
                <a:gdLst>
                  <a:gd name="T0" fmla="*/ 118 w 143"/>
                  <a:gd name="T1" fmla="*/ 46 h 47"/>
                  <a:gd name="T2" fmla="*/ 142 w 143"/>
                  <a:gd name="T3" fmla="*/ 22 h 47"/>
                  <a:gd name="T4" fmla="*/ 116 w 143"/>
                  <a:gd name="T5" fmla="*/ 0 h 47"/>
                  <a:gd name="T6" fmla="*/ 26 w 143"/>
                  <a:gd name="T7" fmla="*/ 0 h 47"/>
                  <a:gd name="T8" fmla="*/ 0 w 143"/>
                  <a:gd name="T9" fmla="*/ 24 h 47"/>
                  <a:gd name="T10" fmla="*/ 22 w 143"/>
                  <a:gd name="T11" fmla="*/ 46 h 47"/>
                  <a:gd name="T12" fmla="*/ 118 w 143"/>
                  <a:gd name="T13" fmla="*/ 46 h 47"/>
                  <a:gd name="T14" fmla="*/ 0 60000 65536"/>
                  <a:gd name="T15" fmla="*/ 0 60000 65536"/>
                  <a:gd name="T16" fmla="*/ 0 60000 65536"/>
                  <a:gd name="T17" fmla="*/ 0 60000 65536"/>
                  <a:gd name="T18" fmla="*/ 0 60000 65536"/>
                  <a:gd name="T19" fmla="*/ 0 60000 65536"/>
                  <a:gd name="T20" fmla="*/ 0 60000 65536"/>
                  <a:gd name="T21" fmla="*/ 0 w 143"/>
                  <a:gd name="T22" fmla="*/ 0 h 47"/>
                  <a:gd name="T23" fmla="*/ 143 w 143"/>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47">
                    <a:moveTo>
                      <a:pt x="118" y="46"/>
                    </a:moveTo>
                    <a:lnTo>
                      <a:pt x="142" y="22"/>
                    </a:lnTo>
                    <a:lnTo>
                      <a:pt x="116" y="0"/>
                    </a:lnTo>
                    <a:lnTo>
                      <a:pt x="26" y="0"/>
                    </a:lnTo>
                    <a:lnTo>
                      <a:pt x="0" y="24"/>
                    </a:lnTo>
                    <a:lnTo>
                      <a:pt x="22" y="46"/>
                    </a:lnTo>
                    <a:lnTo>
                      <a:pt x="118"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2" name="Freeform 372"/>
              <p:cNvSpPr>
                <a:spLocks/>
              </p:cNvSpPr>
              <p:nvPr/>
            </p:nvSpPr>
            <p:spPr bwMode="auto">
              <a:xfrm>
                <a:off x="3963" y="275"/>
                <a:ext cx="55" cy="187"/>
              </a:xfrm>
              <a:custGeom>
                <a:avLst/>
                <a:gdLst>
                  <a:gd name="T0" fmla="*/ 0 w 55"/>
                  <a:gd name="T1" fmla="*/ 148 h 187"/>
                  <a:gd name="T2" fmla="*/ 11 w 55"/>
                  <a:gd name="T3" fmla="*/ 22 h 187"/>
                  <a:gd name="T4" fmla="*/ 35 w 55"/>
                  <a:gd name="T5" fmla="*/ 0 h 187"/>
                  <a:gd name="T6" fmla="*/ 54 w 55"/>
                  <a:gd name="T7" fmla="*/ 22 h 187"/>
                  <a:gd name="T8" fmla="*/ 45 w 55"/>
                  <a:gd name="T9" fmla="*/ 140 h 187"/>
                  <a:gd name="T10" fmla="*/ 16 w 55"/>
                  <a:gd name="T11" fmla="*/ 186 h 187"/>
                  <a:gd name="T12" fmla="*/ 14 w 55"/>
                  <a:gd name="T13" fmla="*/ 184 h 187"/>
                  <a:gd name="T14" fmla="*/ 13 w 55"/>
                  <a:gd name="T15" fmla="*/ 182 h 187"/>
                  <a:gd name="T16" fmla="*/ 11 w 55"/>
                  <a:gd name="T17" fmla="*/ 182 h 187"/>
                  <a:gd name="T18" fmla="*/ 11 w 55"/>
                  <a:gd name="T19" fmla="*/ 180 h 187"/>
                  <a:gd name="T20" fmla="*/ 9 w 55"/>
                  <a:gd name="T21" fmla="*/ 178 h 187"/>
                  <a:gd name="T22" fmla="*/ 9 w 55"/>
                  <a:gd name="T23" fmla="*/ 176 h 187"/>
                  <a:gd name="T24" fmla="*/ 7 w 55"/>
                  <a:gd name="T25" fmla="*/ 176 h 187"/>
                  <a:gd name="T26" fmla="*/ 7 w 55"/>
                  <a:gd name="T27" fmla="*/ 174 h 187"/>
                  <a:gd name="T28" fmla="*/ 5 w 55"/>
                  <a:gd name="T29" fmla="*/ 174 h 187"/>
                  <a:gd name="T30" fmla="*/ 5 w 55"/>
                  <a:gd name="T31" fmla="*/ 172 h 187"/>
                  <a:gd name="T32" fmla="*/ 5 w 55"/>
                  <a:gd name="T33" fmla="*/ 171 h 187"/>
                  <a:gd name="T34" fmla="*/ 4 w 55"/>
                  <a:gd name="T35" fmla="*/ 171 h 187"/>
                  <a:gd name="T36" fmla="*/ 4 w 55"/>
                  <a:gd name="T37" fmla="*/ 169 h 187"/>
                  <a:gd name="T38" fmla="*/ 4 w 55"/>
                  <a:gd name="T39" fmla="*/ 167 h 187"/>
                  <a:gd name="T40" fmla="*/ 2 w 55"/>
                  <a:gd name="T41" fmla="*/ 166 h 187"/>
                  <a:gd name="T42" fmla="*/ 2 w 55"/>
                  <a:gd name="T43" fmla="*/ 164 h 187"/>
                  <a:gd name="T44" fmla="*/ 2 w 55"/>
                  <a:gd name="T45" fmla="*/ 162 h 187"/>
                  <a:gd name="T46" fmla="*/ 0 w 55"/>
                  <a:gd name="T47" fmla="*/ 160 h 187"/>
                  <a:gd name="T48" fmla="*/ 0 w 55"/>
                  <a:gd name="T49" fmla="*/ 158 h 187"/>
                  <a:gd name="T50" fmla="*/ 0 w 55"/>
                  <a:gd name="T51" fmla="*/ 156 h 187"/>
                  <a:gd name="T52" fmla="*/ 0 w 55"/>
                  <a:gd name="T53" fmla="*/ 154 h 187"/>
                  <a:gd name="T54" fmla="*/ 0 w 55"/>
                  <a:gd name="T55" fmla="*/ 152 h 187"/>
                  <a:gd name="T56" fmla="*/ 0 w 55"/>
                  <a:gd name="T57" fmla="*/ 150 h 187"/>
                  <a:gd name="T58" fmla="*/ 0 w 55"/>
                  <a:gd name="T59" fmla="*/ 148 h 1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
                  <a:gd name="T91" fmla="*/ 0 h 187"/>
                  <a:gd name="T92" fmla="*/ 55 w 55"/>
                  <a:gd name="T93" fmla="*/ 187 h 1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 h="187">
                    <a:moveTo>
                      <a:pt x="0" y="148"/>
                    </a:moveTo>
                    <a:lnTo>
                      <a:pt x="11" y="22"/>
                    </a:lnTo>
                    <a:lnTo>
                      <a:pt x="35" y="0"/>
                    </a:lnTo>
                    <a:lnTo>
                      <a:pt x="54" y="22"/>
                    </a:lnTo>
                    <a:lnTo>
                      <a:pt x="45" y="140"/>
                    </a:lnTo>
                    <a:lnTo>
                      <a:pt x="16" y="186"/>
                    </a:lnTo>
                    <a:lnTo>
                      <a:pt x="14" y="184"/>
                    </a:lnTo>
                    <a:lnTo>
                      <a:pt x="13" y="182"/>
                    </a:lnTo>
                    <a:lnTo>
                      <a:pt x="11" y="182"/>
                    </a:lnTo>
                    <a:lnTo>
                      <a:pt x="11" y="180"/>
                    </a:lnTo>
                    <a:lnTo>
                      <a:pt x="9" y="178"/>
                    </a:lnTo>
                    <a:lnTo>
                      <a:pt x="9" y="176"/>
                    </a:lnTo>
                    <a:lnTo>
                      <a:pt x="7" y="176"/>
                    </a:lnTo>
                    <a:lnTo>
                      <a:pt x="7" y="174"/>
                    </a:lnTo>
                    <a:lnTo>
                      <a:pt x="5" y="174"/>
                    </a:lnTo>
                    <a:lnTo>
                      <a:pt x="5" y="172"/>
                    </a:lnTo>
                    <a:lnTo>
                      <a:pt x="5" y="171"/>
                    </a:lnTo>
                    <a:lnTo>
                      <a:pt x="4" y="171"/>
                    </a:lnTo>
                    <a:lnTo>
                      <a:pt x="4" y="169"/>
                    </a:lnTo>
                    <a:lnTo>
                      <a:pt x="4" y="167"/>
                    </a:lnTo>
                    <a:lnTo>
                      <a:pt x="2" y="166"/>
                    </a:lnTo>
                    <a:lnTo>
                      <a:pt x="2" y="164"/>
                    </a:lnTo>
                    <a:lnTo>
                      <a:pt x="2" y="162"/>
                    </a:lnTo>
                    <a:lnTo>
                      <a:pt x="0" y="160"/>
                    </a:lnTo>
                    <a:lnTo>
                      <a:pt x="0" y="158"/>
                    </a:lnTo>
                    <a:lnTo>
                      <a:pt x="0" y="156"/>
                    </a:lnTo>
                    <a:lnTo>
                      <a:pt x="0" y="154"/>
                    </a:lnTo>
                    <a:lnTo>
                      <a:pt x="0" y="152"/>
                    </a:lnTo>
                    <a:lnTo>
                      <a:pt x="0" y="150"/>
                    </a:lnTo>
                    <a:lnTo>
                      <a:pt x="0" y="148"/>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3" name="Freeform 373"/>
              <p:cNvSpPr>
                <a:spLocks/>
              </p:cNvSpPr>
              <p:nvPr/>
            </p:nvSpPr>
            <p:spPr bwMode="auto">
              <a:xfrm>
                <a:off x="3982" y="62"/>
                <a:ext cx="55" cy="189"/>
              </a:xfrm>
              <a:custGeom>
                <a:avLst/>
                <a:gdLst>
                  <a:gd name="T0" fmla="*/ 28 w 55"/>
                  <a:gd name="T1" fmla="*/ 0 h 189"/>
                  <a:gd name="T2" fmla="*/ 54 w 55"/>
                  <a:gd name="T3" fmla="*/ 45 h 189"/>
                  <a:gd name="T4" fmla="*/ 43 w 55"/>
                  <a:gd name="T5" fmla="*/ 160 h 189"/>
                  <a:gd name="T6" fmla="*/ 20 w 55"/>
                  <a:gd name="T7" fmla="*/ 188 h 189"/>
                  <a:gd name="T8" fmla="*/ 0 w 55"/>
                  <a:gd name="T9" fmla="*/ 166 h 189"/>
                  <a:gd name="T10" fmla="*/ 11 w 55"/>
                  <a:gd name="T11" fmla="*/ 39 h 189"/>
                  <a:gd name="T12" fmla="*/ 11 w 55"/>
                  <a:gd name="T13" fmla="*/ 37 h 189"/>
                  <a:gd name="T14" fmla="*/ 11 w 55"/>
                  <a:gd name="T15" fmla="*/ 35 h 189"/>
                  <a:gd name="T16" fmla="*/ 11 w 55"/>
                  <a:gd name="T17" fmla="*/ 33 h 189"/>
                  <a:gd name="T18" fmla="*/ 13 w 55"/>
                  <a:gd name="T19" fmla="*/ 31 h 189"/>
                  <a:gd name="T20" fmla="*/ 13 w 55"/>
                  <a:gd name="T21" fmla="*/ 29 h 189"/>
                  <a:gd name="T22" fmla="*/ 13 w 55"/>
                  <a:gd name="T23" fmla="*/ 28 h 189"/>
                  <a:gd name="T24" fmla="*/ 13 w 55"/>
                  <a:gd name="T25" fmla="*/ 26 h 189"/>
                  <a:gd name="T26" fmla="*/ 13 w 55"/>
                  <a:gd name="T27" fmla="*/ 24 h 189"/>
                  <a:gd name="T28" fmla="*/ 14 w 55"/>
                  <a:gd name="T29" fmla="*/ 22 h 189"/>
                  <a:gd name="T30" fmla="*/ 14 w 55"/>
                  <a:gd name="T31" fmla="*/ 20 h 189"/>
                  <a:gd name="T32" fmla="*/ 16 w 55"/>
                  <a:gd name="T33" fmla="*/ 18 h 189"/>
                  <a:gd name="T34" fmla="*/ 16 w 55"/>
                  <a:gd name="T35" fmla="*/ 16 h 189"/>
                  <a:gd name="T36" fmla="*/ 18 w 55"/>
                  <a:gd name="T37" fmla="*/ 15 h 189"/>
                  <a:gd name="T38" fmla="*/ 18 w 55"/>
                  <a:gd name="T39" fmla="*/ 13 h 189"/>
                  <a:gd name="T40" fmla="*/ 20 w 55"/>
                  <a:gd name="T41" fmla="*/ 11 h 189"/>
                  <a:gd name="T42" fmla="*/ 20 w 55"/>
                  <a:gd name="T43" fmla="*/ 9 h 189"/>
                  <a:gd name="T44" fmla="*/ 22 w 55"/>
                  <a:gd name="T45" fmla="*/ 9 h 189"/>
                  <a:gd name="T46" fmla="*/ 22 w 55"/>
                  <a:gd name="T47" fmla="*/ 7 h 189"/>
                  <a:gd name="T48" fmla="*/ 23 w 55"/>
                  <a:gd name="T49" fmla="*/ 7 h 189"/>
                  <a:gd name="T50" fmla="*/ 23 w 55"/>
                  <a:gd name="T51" fmla="*/ 6 h 189"/>
                  <a:gd name="T52" fmla="*/ 24 w 55"/>
                  <a:gd name="T53" fmla="*/ 4 h 189"/>
                  <a:gd name="T54" fmla="*/ 26 w 55"/>
                  <a:gd name="T55" fmla="*/ 2 h 189"/>
                  <a:gd name="T56" fmla="*/ 28 w 55"/>
                  <a:gd name="T57" fmla="*/ 0 h 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189"/>
                  <a:gd name="T89" fmla="*/ 55 w 55"/>
                  <a:gd name="T90" fmla="*/ 189 h 1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189">
                    <a:moveTo>
                      <a:pt x="28" y="0"/>
                    </a:moveTo>
                    <a:lnTo>
                      <a:pt x="54" y="45"/>
                    </a:lnTo>
                    <a:lnTo>
                      <a:pt x="43" y="160"/>
                    </a:lnTo>
                    <a:lnTo>
                      <a:pt x="20" y="188"/>
                    </a:lnTo>
                    <a:lnTo>
                      <a:pt x="0" y="166"/>
                    </a:lnTo>
                    <a:lnTo>
                      <a:pt x="11" y="39"/>
                    </a:lnTo>
                    <a:lnTo>
                      <a:pt x="11" y="37"/>
                    </a:lnTo>
                    <a:lnTo>
                      <a:pt x="11" y="35"/>
                    </a:lnTo>
                    <a:lnTo>
                      <a:pt x="11" y="33"/>
                    </a:lnTo>
                    <a:lnTo>
                      <a:pt x="13" y="31"/>
                    </a:lnTo>
                    <a:lnTo>
                      <a:pt x="13" y="29"/>
                    </a:lnTo>
                    <a:lnTo>
                      <a:pt x="13" y="28"/>
                    </a:lnTo>
                    <a:lnTo>
                      <a:pt x="13" y="26"/>
                    </a:lnTo>
                    <a:lnTo>
                      <a:pt x="13" y="24"/>
                    </a:lnTo>
                    <a:lnTo>
                      <a:pt x="14" y="22"/>
                    </a:lnTo>
                    <a:lnTo>
                      <a:pt x="14" y="20"/>
                    </a:lnTo>
                    <a:lnTo>
                      <a:pt x="16" y="18"/>
                    </a:lnTo>
                    <a:lnTo>
                      <a:pt x="16" y="16"/>
                    </a:lnTo>
                    <a:lnTo>
                      <a:pt x="18" y="15"/>
                    </a:lnTo>
                    <a:lnTo>
                      <a:pt x="18" y="13"/>
                    </a:lnTo>
                    <a:lnTo>
                      <a:pt x="20" y="11"/>
                    </a:lnTo>
                    <a:lnTo>
                      <a:pt x="20" y="9"/>
                    </a:lnTo>
                    <a:lnTo>
                      <a:pt x="22" y="9"/>
                    </a:lnTo>
                    <a:lnTo>
                      <a:pt x="22" y="7"/>
                    </a:lnTo>
                    <a:lnTo>
                      <a:pt x="23" y="7"/>
                    </a:lnTo>
                    <a:lnTo>
                      <a:pt x="23" y="6"/>
                    </a:lnTo>
                    <a:lnTo>
                      <a:pt x="24" y="4"/>
                    </a:lnTo>
                    <a:lnTo>
                      <a:pt x="26" y="2"/>
                    </a:lnTo>
                    <a:lnTo>
                      <a:pt x="2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4" name="Freeform 374"/>
              <p:cNvSpPr>
                <a:spLocks/>
              </p:cNvSpPr>
              <p:nvPr/>
            </p:nvSpPr>
            <p:spPr bwMode="auto">
              <a:xfrm>
                <a:off x="4025" y="50"/>
                <a:ext cx="160" cy="47"/>
              </a:xfrm>
              <a:custGeom>
                <a:avLst/>
                <a:gdLst>
                  <a:gd name="T0" fmla="*/ 119 w 160"/>
                  <a:gd name="T1" fmla="*/ 46 h 47"/>
                  <a:gd name="T2" fmla="*/ 159 w 160"/>
                  <a:gd name="T3" fmla="*/ 11 h 47"/>
                  <a:gd name="T4" fmla="*/ 159 w 160"/>
                  <a:gd name="T5" fmla="*/ 9 h 47"/>
                  <a:gd name="T6" fmla="*/ 157 w 160"/>
                  <a:gd name="T7" fmla="*/ 7 h 47"/>
                  <a:gd name="T8" fmla="*/ 155 w 160"/>
                  <a:gd name="T9" fmla="*/ 7 h 47"/>
                  <a:gd name="T10" fmla="*/ 153 w 160"/>
                  <a:gd name="T11" fmla="*/ 5 h 47"/>
                  <a:gd name="T12" fmla="*/ 151 w 160"/>
                  <a:gd name="T13" fmla="*/ 5 h 47"/>
                  <a:gd name="T14" fmla="*/ 151 w 160"/>
                  <a:gd name="T15" fmla="*/ 4 h 47"/>
                  <a:gd name="T16" fmla="*/ 149 w 160"/>
                  <a:gd name="T17" fmla="*/ 4 h 47"/>
                  <a:gd name="T18" fmla="*/ 147 w 160"/>
                  <a:gd name="T19" fmla="*/ 4 h 47"/>
                  <a:gd name="T20" fmla="*/ 146 w 160"/>
                  <a:gd name="T21" fmla="*/ 2 h 47"/>
                  <a:gd name="T22" fmla="*/ 144 w 160"/>
                  <a:gd name="T23" fmla="*/ 2 h 47"/>
                  <a:gd name="T24" fmla="*/ 142 w 160"/>
                  <a:gd name="T25" fmla="*/ 2 h 47"/>
                  <a:gd name="T26" fmla="*/ 141 w 160"/>
                  <a:gd name="T27" fmla="*/ 0 h 47"/>
                  <a:gd name="T28" fmla="*/ 139 w 160"/>
                  <a:gd name="T29" fmla="*/ 0 h 47"/>
                  <a:gd name="T30" fmla="*/ 137 w 160"/>
                  <a:gd name="T31" fmla="*/ 0 h 47"/>
                  <a:gd name="T32" fmla="*/ 135 w 160"/>
                  <a:gd name="T33" fmla="*/ 0 h 47"/>
                  <a:gd name="T34" fmla="*/ 133 w 160"/>
                  <a:gd name="T35" fmla="*/ 0 h 47"/>
                  <a:gd name="T36" fmla="*/ 131 w 160"/>
                  <a:gd name="T37" fmla="*/ 0 h 47"/>
                  <a:gd name="T38" fmla="*/ 129 w 160"/>
                  <a:gd name="T39" fmla="*/ 0 h 47"/>
                  <a:gd name="T40" fmla="*/ 24 w 160"/>
                  <a:gd name="T41" fmla="*/ 0 h 47"/>
                  <a:gd name="T42" fmla="*/ 22 w 160"/>
                  <a:gd name="T43" fmla="*/ 0 h 47"/>
                  <a:gd name="T44" fmla="*/ 20 w 160"/>
                  <a:gd name="T45" fmla="*/ 0 h 47"/>
                  <a:gd name="T46" fmla="*/ 18 w 160"/>
                  <a:gd name="T47" fmla="*/ 0 h 47"/>
                  <a:gd name="T48" fmla="*/ 16 w 160"/>
                  <a:gd name="T49" fmla="*/ 0 h 47"/>
                  <a:gd name="T50" fmla="*/ 14 w 160"/>
                  <a:gd name="T51" fmla="*/ 0 h 47"/>
                  <a:gd name="T52" fmla="*/ 13 w 160"/>
                  <a:gd name="T53" fmla="*/ 0 h 47"/>
                  <a:gd name="T54" fmla="*/ 11 w 160"/>
                  <a:gd name="T55" fmla="*/ 0 h 47"/>
                  <a:gd name="T56" fmla="*/ 9 w 160"/>
                  <a:gd name="T57" fmla="*/ 2 h 47"/>
                  <a:gd name="T58" fmla="*/ 7 w 160"/>
                  <a:gd name="T59" fmla="*/ 2 h 47"/>
                  <a:gd name="T60" fmla="*/ 5 w 160"/>
                  <a:gd name="T61" fmla="*/ 2 h 47"/>
                  <a:gd name="T62" fmla="*/ 4 w 160"/>
                  <a:gd name="T63" fmla="*/ 2 h 47"/>
                  <a:gd name="T64" fmla="*/ 4 w 160"/>
                  <a:gd name="T65" fmla="*/ 4 h 47"/>
                  <a:gd name="T66" fmla="*/ 2 w 160"/>
                  <a:gd name="T67" fmla="*/ 4 h 47"/>
                  <a:gd name="T68" fmla="*/ 0 w 160"/>
                  <a:gd name="T69" fmla="*/ 4 h 47"/>
                  <a:gd name="T70" fmla="*/ 27 w 160"/>
                  <a:gd name="T71" fmla="*/ 46 h 47"/>
                  <a:gd name="T72" fmla="*/ 119 w 160"/>
                  <a:gd name="T73" fmla="*/ 46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47"/>
                  <a:gd name="T113" fmla="*/ 160 w 160"/>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47">
                    <a:moveTo>
                      <a:pt x="119" y="46"/>
                    </a:moveTo>
                    <a:lnTo>
                      <a:pt x="159" y="11"/>
                    </a:lnTo>
                    <a:lnTo>
                      <a:pt x="159" y="9"/>
                    </a:lnTo>
                    <a:lnTo>
                      <a:pt x="157" y="7"/>
                    </a:lnTo>
                    <a:lnTo>
                      <a:pt x="155" y="7"/>
                    </a:lnTo>
                    <a:lnTo>
                      <a:pt x="153" y="5"/>
                    </a:lnTo>
                    <a:lnTo>
                      <a:pt x="151" y="5"/>
                    </a:lnTo>
                    <a:lnTo>
                      <a:pt x="151" y="4"/>
                    </a:lnTo>
                    <a:lnTo>
                      <a:pt x="149" y="4"/>
                    </a:lnTo>
                    <a:lnTo>
                      <a:pt x="147" y="4"/>
                    </a:lnTo>
                    <a:lnTo>
                      <a:pt x="146" y="2"/>
                    </a:lnTo>
                    <a:lnTo>
                      <a:pt x="144" y="2"/>
                    </a:lnTo>
                    <a:lnTo>
                      <a:pt x="142" y="2"/>
                    </a:lnTo>
                    <a:lnTo>
                      <a:pt x="141" y="0"/>
                    </a:lnTo>
                    <a:lnTo>
                      <a:pt x="139" y="0"/>
                    </a:lnTo>
                    <a:lnTo>
                      <a:pt x="137" y="0"/>
                    </a:lnTo>
                    <a:lnTo>
                      <a:pt x="135" y="0"/>
                    </a:lnTo>
                    <a:lnTo>
                      <a:pt x="133" y="0"/>
                    </a:lnTo>
                    <a:lnTo>
                      <a:pt x="131" y="0"/>
                    </a:lnTo>
                    <a:lnTo>
                      <a:pt x="129" y="0"/>
                    </a:lnTo>
                    <a:lnTo>
                      <a:pt x="24" y="0"/>
                    </a:lnTo>
                    <a:lnTo>
                      <a:pt x="22" y="0"/>
                    </a:lnTo>
                    <a:lnTo>
                      <a:pt x="20" y="0"/>
                    </a:lnTo>
                    <a:lnTo>
                      <a:pt x="18" y="0"/>
                    </a:lnTo>
                    <a:lnTo>
                      <a:pt x="16" y="0"/>
                    </a:lnTo>
                    <a:lnTo>
                      <a:pt x="14" y="0"/>
                    </a:lnTo>
                    <a:lnTo>
                      <a:pt x="13" y="0"/>
                    </a:lnTo>
                    <a:lnTo>
                      <a:pt x="11" y="0"/>
                    </a:lnTo>
                    <a:lnTo>
                      <a:pt x="9" y="2"/>
                    </a:lnTo>
                    <a:lnTo>
                      <a:pt x="7" y="2"/>
                    </a:lnTo>
                    <a:lnTo>
                      <a:pt x="5" y="2"/>
                    </a:lnTo>
                    <a:lnTo>
                      <a:pt x="4" y="2"/>
                    </a:lnTo>
                    <a:lnTo>
                      <a:pt x="4" y="4"/>
                    </a:lnTo>
                    <a:lnTo>
                      <a:pt x="2" y="4"/>
                    </a:lnTo>
                    <a:lnTo>
                      <a:pt x="0" y="4"/>
                    </a:lnTo>
                    <a:lnTo>
                      <a:pt x="27" y="46"/>
                    </a:lnTo>
                    <a:lnTo>
                      <a:pt x="119"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5" name="Freeform 375"/>
              <p:cNvSpPr>
                <a:spLocks/>
              </p:cNvSpPr>
              <p:nvPr/>
            </p:nvSpPr>
            <p:spPr bwMode="auto">
              <a:xfrm>
                <a:off x="4132" y="273"/>
                <a:ext cx="57" cy="181"/>
              </a:xfrm>
              <a:custGeom>
                <a:avLst/>
                <a:gdLst>
                  <a:gd name="T0" fmla="*/ 36 w 57"/>
                  <a:gd name="T1" fmla="*/ 180 h 181"/>
                  <a:gd name="T2" fmla="*/ 0 w 57"/>
                  <a:gd name="T3" fmla="*/ 143 h 181"/>
                  <a:gd name="T4" fmla="*/ 11 w 57"/>
                  <a:gd name="T5" fmla="*/ 31 h 181"/>
                  <a:gd name="T6" fmla="*/ 38 w 57"/>
                  <a:gd name="T7" fmla="*/ 0 h 181"/>
                  <a:gd name="T8" fmla="*/ 56 w 57"/>
                  <a:gd name="T9" fmla="*/ 18 h 181"/>
                  <a:gd name="T10" fmla="*/ 43 w 57"/>
                  <a:gd name="T11" fmla="*/ 150 h 181"/>
                  <a:gd name="T12" fmla="*/ 43 w 57"/>
                  <a:gd name="T13" fmla="*/ 152 h 181"/>
                  <a:gd name="T14" fmla="*/ 43 w 57"/>
                  <a:gd name="T15" fmla="*/ 154 h 181"/>
                  <a:gd name="T16" fmla="*/ 43 w 57"/>
                  <a:gd name="T17" fmla="*/ 156 h 181"/>
                  <a:gd name="T18" fmla="*/ 43 w 57"/>
                  <a:gd name="T19" fmla="*/ 158 h 181"/>
                  <a:gd name="T20" fmla="*/ 43 w 57"/>
                  <a:gd name="T21" fmla="*/ 160 h 181"/>
                  <a:gd name="T22" fmla="*/ 43 w 57"/>
                  <a:gd name="T23" fmla="*/ 162 h 181"/>
                  <a:gd name="T24" fmla="*/ 43 w 57"/>
                  <a:gd name="T25" fmla="*/ 164 h 181"/>
                  <a:gd name="T26" fmla="*/ 42 w 57"/>
                  <a:gd name="T27" fmla="*/ 164 h 181"/>
                  <a:gd name="T28" fmla="*/ 42 w 57"/>
                  <a:gd name="T29" fmla="*/ 165 h 181"/>
                  <a:gd name="T30" fmla="*/ 42 w 57"/>
                  <a:gd name="T31" fmla="*/ 167 h 181"/>
                  <a:gd name="T32" fmla="*/ 42 w 57"/>
                  <a:gd name="T33" fmla="*/ 168 h 181"/>
                  <a:gd name="T34" fmla="*/ 40 w 57"/>
                  <a:gd name="T35" fmla="*/ 168 h 181"/>
                  <a:gd name="T36" fmla="*/ 40 w 57"/>
                  <a:gd name="T37" fmla="*/ 170 h 181"/>
                  <a:gd name="T38" fmla="*/ 40 w 57"/>
                  <a:gd name="T39" fmla="*/ 172 h 181"/>
                  <a:gd name="T40" fmla="*/ 38 w 57"/>
                  <a:gd name="T41" fmla="*/ 174 h 181"/>
                  <a:gd name="T42" fmla="*/ 38 w 57"/>
                  <a:gd name="T43" fmla="*/ 176 h 181"/>
                  <a:gd name="T44" fmla="*/ 36 w 57"/>
                  <a:gd name="T45" fmla="*/ 178 h 181"/>
                  <a:gd name="T46" fmla="*/ 36 w 57"/>
                  <a:gd name="T47" fmla="*/ 180 h 1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
                  <a:gd name="T73" fmla="*/ 0 h 181"/>
                  <a:gd name="T74" fmla="*/ 57 w 57"/>
                  <a:gd name="T75" fmla="*/ 181 h 1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 h="181">
                    <a:moveTo>
                      <a:pt x="36" y="180"/>
                    </a:moveTo>
                    <a:lnTo>
                      <a:pt x="0" y="143"/>
                    </a:lnTo>
                    <a:lnTo>
                      <a:pt x="11" y="31"/>
                    </a:lnTo>
                    <a:lnTo>
                      <a:pt x="38" y="0"/>
                    </a:lnTo>
                    <a:lnTo>
                      <a:pt x="56" y="18"/>
                    </a:lnTo>
                    <a:lnTo>
                      <a:pt x="43" y="150"/>
                    </a:lnTo>
                    <a:lnTo>
                      <a:pt x="43" y="152"/>
                    </a:lnTo>
                    <a:lnTo>
                      <a:pt x="43" y="154"/>
                    </a:lnTo>
                    <a:lnTo>
                      <a:pt x="43" y="156"/>
                    </a:lnTo>
                    <a:lnTo>
                      <a:pt x="43" y="158"/>
                    </a:lnTo>
                    <a:lnTo>
                      <a:pt x="43" y="160"/>
                    </a:lnTo>
                    <a:lnTo>
                      <a:pt x="43" y="162"/>
                    </a:lnTo>
                    <a:lnTo>
                      <a:pt x="43" y="164"/>
                    </a:lnTo>
                    <a:lnTo>
                      <a:pt x="42" y="164"/>
                    </a:lnTo>
                    <a:lnTo>
                      <a:pt x="42" y="165"/>
                    </a:lnTo>
                    <a:lnTo>
                      <a:pt x="42" y="167"/>
                    </a:lnTo>
                    <a:lnTo>
                      <a:pt x="42" y="168"/>
                    </a:lnTo>
                    <a:lnTo>
                      <a:pt x="40" y="168"/>
                    </a:lnTo>
                    <a:lnTo>
                      <a:pt x="40" y="170"/>
                    </a:lnTo>
                    <a:lnTo>
                      <a:pt x="40" y="172"/>
                    </a:lnTo>
                    <a:lnTo>
                      <a:pt x="38" y="174"/>
                    </a:lnTo>
                    <a:lnTo>
                      <a:pt x="38" y="176"/>
                    </a:lnTo>
                    <a:lnTo>
                      <a:pt x="36" y="178"/>
                    </a:lnTo>
                    <a:lnTo>
                      <a:pt x="36" y="18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6" name="Freeform 376"/>
              <p:cNvSpPr>
                <a:spLocks/>
              </p:cNvSpPr>
              <p:nvPr/>
            </p:nvSpPr>
            <p:spPr bwMode="auto">
              <a:xfrm>
                <a:off x="4151" y="71"/>
                <a:ext cx="57" cy="176"/>
              </a:xfrm>
              <a:custGeom>
                <a:avLst/>
                <a:gdLst>
                  <a:gd name="T0" fmla="*/ 45 w 57"/>
                  <a:gd name="T1" fmla="*/ 0 h 176"/>
                  <a:gd name="T2" fmla="*/ 47 w 57"/>
                  <a:gd name="T3" fmla="*/ 2 h 176"/>
                  <a:gd name="T4" fmla="*/ 47 w 57"/>
                  <a:gd name="T5" fmla="*/ 4 h 176"/>
                  <a:gd name="T6" fmla="*/ 49 w 57"/>
                  <a:gd name="T7" fmla="*/ 4 h 176"/>
                  <a:gd name="T8" fmla="*/ 49 w 57"/>
                  <a:gd name="T9" fmla="*/ 6 h 176"/>
                  <a:gd name="T10" fmla="*/ 51 w 57"/>
                  <a:gd name="T11" fmla="*/ 8 h 176"/>
                  <a:gd name="T12" fmla="*/ 51 w 57"/>
                  <a:gd name="T13" fmla="*/ 10 h 176"/>
                  <a:gd name="T14" fmla="*/ 51 w 57"/>
                  <a:gd name="T15" fmla="*/ 12 h 176"/>
                  <a:gd name="T16" fmla="*/ 52 w 57"/>
                  <a:gd name="T17" fmla="*/ 12 h 176"/>
                  <a:gd name="T18" fmla="*/ 52 w 57"/>
                  <a:gd name="T19" fmla="*/ 14 h 176"/>
                  <a:gd name="T20" fmla="*/ 52 w 57"/>
                  <a:gd name="T21" fmla="*/ 15 h 176"/>
                  <a:gd name="T22" fmla="*/ 52 w 57"/>
                  <a:gd name="T23" fmla="*/ 17 h 176"/>
                  <a:gd name="T24" fmla="*/ 54 w 57"/>
                  <a:gd name="T25" fmla="*/ 17 h 176"/>
                  <a:gd name="T26" fmla="*/ 54 w 57"/>
                  <a:gd name="T27" fmla="*/ 19 h 176"/>
                  <a:gd name="T28" fmla="*/ 54 w 57"/>
                  <a:gd name="T29" fmla="*/ 20 h 176"/>
                  <a:gd name="T30" fmla="*/ 54 w 57"/>
                  <a:gd name="T31" fmla="*/ 22 h 176"/>
                  <a:gd name="T32" fmla="*/ 54 w 57"/>
                  <a:gd name="T33" fmla="*/ 24 h 176"/>
                  <a:gd name="T34" fmla="*/ 54 w 57"/>
                  <a:gd name="T35" fmla="*/ 26 h 176"/>
                  <a:gd name="T36" fmla="*/ 56 w 57"/>
                  <a:gd name="T37" fmla="*/ 28 h 176"/>
                  <a:gd name="T38" fmla="*/ 56 w 57"/>
                  <a:gd name="T39" fmla="*/ 30 h 176"/>
                  <a:gd name="T40" fmla="*/ 43 w 57"/>
                  <a:gd name="T41" fmla="*/ 155 h 176"/>
                  <a:gd name="T42" fmla="*/ 23 w 57"/>
                  <a:gd name="T43" fmla="*/ 175 h 176"/>
                  <a:gd name="T44" fmla="*/ 0 w 57"/>
                  <a:gd name="T45" fmla="*/ 153 h 176"/>
                  <a:gd name="T46" fmla="*/ 11 w 57"/>
                  <a:gd name="T47" fmla="*/ 36 h 176"/>
                  <a:gd name="T48" fmla="*/ 45 w 57"/>
                  <a:gd name="T49" fmla="*/ 0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76"/>
                  <a:gd name="T77" fmla="*/ 57 w 57"/>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76">
                    <a:moveTo>
                      <a:pt x="45" y="0"/>
                    </a:moveTo>
                    <a:lnTo>
                      <a:pt x="47" y="2"/>
                    </a:lnTo>
                    <a:lnTo>
                      <a:pt x="47" y="4"/>
                    </a:lnTo>
                    <a:lnTo>
                      <a:pt x="49" y="4"/>
                    </a:lnTo>
                    <a:lnTo>
                      <a:pt x="49" y="6"/>
                    </a:lnTo>
                    <a:lnTo>
                      <a:pt x="51" y="8"/>
                    </a:lnTo>
                    <a:lnTo>
                      <a:pt x="51" y="10"/>
                    </a:lnTo>
                    <a:lnTo>
                      <a:pt x="51" y="12"/>
                    </a:lnTo>
                    <a:lnTo>
                      <a:pt x="52" y="12"/>
                    </a:lnTo>
                    <a:lnTo>
                      <a:pt x="52" y="14"/>
                    </a:lnTo>
                    <a:lnTo>
                      <a:pt x="52" y="15"/>
                    </a:lnTo>
                    <a:lnTo>
                      <a:pt x="52" y="17"/>
                    </a:lnTo>
                    <a:lnTo>
                      <a:pt x="54" y="17"/>
                    </a:lnTo>
                    <a:lnTo>
                      <a:pt x="54" y="19"/>
                    </a:lnTo>
                    <a:lnTo>
                      <a:pt x="54" y="20"/>
                    </a:lnTo>
                    <a:lnTo>
                      <a:pt x="54" y="22"/>
                    </a:lnTo>
                    <a:lnTo>
                      <a:pt x="54" y="24"/>
                    </a:lnTo>
                    <a:lnTo>
                      <a:pt x="54" y="26"/>
                    </a:lnTo>
                    <a:lnTo>
                      <a:pt x="56" y="28"/>
                    </a:lnTo>
                    <a:lnTo>
                      <a:pt x="56" y="30"/>
                    </a:lnTo>
                    <a:lnTo>
                      <a:pt x="43" y="155"/>
                    </a:lnTo>
                    <a:lnTo>
                      <a:pt x="23" y="175"/>
                    </a:lnTo>
                    <a:lnTo>
                      <a:pt x="0" y="153"/>
                    </a:lnTo>
                    <a:lnTo>
                      <a:pt x="11" y="36"/>
                    </a:lnTo>
                    <a:lnTo>
                      <a:pt x="45"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7" name="Freeform 377"/>
              <p:cNvSpPr>
                <a:spLocks/>
              </p:cNvSpPr>
              <p:nvPr/>
            </p:nvSpPr>
            <p:spPr bwMode="auto">
              <a:xfrm>
                <a:off x="4249" y="50"/>
                <a:ext cx="49" cy="47"/>
              </a:xfrm>
              <a:custGeom>
                <a:avLst/>
                <a:gdLst>
                  <a:gd name="T0" fmla="*/ 48 w 49"/>
                  <a:gd name="T1" fmla="*/ 0 h 47"/>
                  <a:gd name="T2" fmla="*/ 43 w 49"/>
                  <a:gd name="T3" fmla="*/ 46 h 47"/>
                  <a:gd name="T4" fmla="*/ 0 w 49"/>
                  <a:gd name="T5" fmla="*/ 46 h 47"/>
                  <a:gd name="T6" fmla="*/ 4 w 49"/>
                  <a:gd name="T7" fmla="*/ 0 h 47"/>
                  <a:gd name="T8" fmla="*/ 48 w 49"/>
                  <a:gd name="T9" fmla="*/ 0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0"/>
                    </a:moveTo>
                    <a:lnTo>
                      <a:pt x="43" y="46"/>
                    </a:lnTo>
                    <a:lnTo>
                      <a:pt x="0" y="46"/>
                    </a:lnTo>
                    <a:lnTo>
                      <a:pt x="4" y="0"/>
                    </a:lnTo>
                    <a:lnTo>
                      <a:pt x="4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8" name="Freeform 378"/>
              <p:cNvSpPr>
                <a:spLocks/>
              </p:cNvSpPr>
              <p:nvPr/>
            </p:nvSpPr>
            <p:spPr bwMode="auto">
              <a:xfrm>
                <a:off x="4360" y="428"/>
                <a:ext cx="160" cy="47"/>
              </a:xfrm>
              <a:custGeom>
                <a:avLst/>
                <a:gdLst>
                  <a:gd name="T0" fmla="*/ 130 w 160"/>
                  <a:gd name="T1" fmla="*/ 46 h 47"/>
                  <a:gd name="T2" fmla="*/ 22 w 160"/>
                  <a:gd name="T3" fmla="*/ 46 h 47"/>
                  <a:gd name="T4" fmla="*/ 21 w 160"/>
                  <a:gd name="T5" fmla="*/ 46 h 47"/>
                  <a:gd name="T6" fmla="*/ 19 w 160"/>
                  <a:gd name="T7" fmla="*/ 46 h 47"/>
                  <a:gd name="T8" fmla="*/ 17 w 160"/>
                  <a:gd name="T9" fmla="*/ 46 h 47"/>
                  <a:gd name="T10" fmla="*/ 15 w 160"/>
                  <a:gd name="T11" fmla="*/ 46 h 47"/>
                  <a:gd name="T12" fmla="*/ 13 w 160"/>
                  <a:gd name="T13" fmla="*/ 46 h 47"/>
                  <a:gd name="T14" fmla="*/ 12 w 160"/>
                  <a:gd name="T15" fmla="*/ 46 h 47"/>
                  <a:gd name="T16" fmla="*/ 10 w 160"/>
                  <a:gd name="T17" fmla="*/ 46 h 47"/>
                  <a:gd name="T18" fmla="*/ 10 w 160"/>
                  <a:gd name="T19" fmla="*/ 44 h 47"/>
                  <a:gd name="T20" fmla="*/ 8 w 160"/>
                  <a:gd name="T21" fmla="*/ 44 h 47"/>
                  <a:gd name="T22" fmla="*/ 6 w 160"/>
                  <a:gd name="T23" fmla="*/ 44 h 47"/>
                  <a:gd name="T24" fmla="*/ 4 w 160"/>
                  <a:gd name="T25" fmla="*/ 44 h 47"/>
                  <a:gd name="T26" fmla="*/ 4 w 160"/>
                  <a:gd name="T27" fmla="*/ 42 h 47"/>
                  <a:gd name="T28" fmla="*/ 2 w 160"/>
                  <a:gd name="T29" fmla="*/ 42 h 47"/>
                  <a:gd name="T30" fmla="*/ 0 w 160"/>
                  <a:gd name="T31" fmla="*/ 42 h 47"/>
                  <a:gd name="T32" fmla="*/ 28 w 160"/>
                  <a:gd name="T33" fmla="*/ 0 h 47"/>
                  <a:gd name="T34" fmla="*/ 122 w 160"/>
                  <a:gd name="T35" fmla="*/ 0 h 47"/>
                  <a:gd name="T36" fmla="*/ 159 w 160"/>
                  <a:gd name="T37" fmla="*/ 37 h 47"/>
                  <a:gd name="T38" fmla="*/ 158 w 160"/>
                  <a:gd name="T39" fmla="*/ 39 h 47"/>
                  <a:gd name="T40" fmla="*/ 156 w 160"/>
                  <a:gd name="T41" fmla="*/ 39 h 47"/>
                  <a:gd name="T42" fmla="*/ 156 w 160"/>
                  <a:gd name="T43" fmla="*/ 41 h 47"/>
                  <a:gd name="T44" fmla="*/ 154 w 160"/>
                  <a:gd name="T45" fmla="*/ 41 h 47"/>
                  <a:gd name="T46" fmla="*/ 152 w 160"/>
                  <a:gd name="T47" fmla="*/ 41 h 47"/>
                  <a:gd name="T48" fmla="*/ 152 w 160"/>
                  <a:gd name="T49" fmla="*/ 42 h 47"/>
                  <a:gd name="T50" fmla="*/ 150 w 160"/>
                  <a:gd name="T51" fmla="*/ 42 h 47"/>
                  <a:gd name="T52" fmla="*/ 148 w 160"/>
                  <a:gd name="T53" fmla="*/ 42 h 47"/>
                  <a:gd name="T54" fmla="*/ 148 w 160"/>
                  <a:gd name="T55" fmla="*/ 44 h 47"/>
                  <a:gd name="T56" fmla="*/ 146 w 160"/>
                  <a:gd name="T57" fmla="*/ 44 h 47"/>
                  <a:gd name="T58" fmla="*/ 145 w 160"/>
                  <a:gd name="T59" fmla="*/ 44 h 47"/>
                  <a:gd name="T60" fmla="*/ 143 w 160"/>
                  <a:gd name="T61" fmla="*/ 44 h 47"/>
                  <a:gd name="T62" fmla="*/ 143 w 160"/>
                  <a:gd name="T63" fmla="*/ 46 h 47"/>
                  <a:gd name="T64" fmla="*/ 141 w 160"/>
                  <a:gd name="T65" fmla="*/ 46 h 47"/>
                  <a:gd name="T66" fmla="*/ 139 w 160"/>
                  <a:gd name="T67" fmla="*/ 46 h 47"/>
                  <a:gd name="T68" fmla="*/ 137 w 160"/>
                  <a:gd name="T69" fmla="*/ 46 h 47"/>
                  <a:gd name="T70" fmla="*/ 136 w 160"/>
                  <a:gd name="T71" fmla="*/ 46 h 47"/>
                  <a:gd name="T72" fmla="*/ 134 w 160"/>
                  <a:gd name="T73" fmla="*/ 46 h 47"/>
                  <a:gd name="T74" fmla="*/ 132 w 160"/>
                  <a:gd name="T75" fmla="*/ 46 h 47"/>
                  <a:gd name="T76" fmla="*/ 130 w 160"/>
                  <a:gd name="T77" fmla="*/ 46 h 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47"/>
                  <a:gd name="T119" fmla="*/ 160 w 160"/>
                  <a:gd name="T120" fmla="*/ 47 h 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47">
                    <a:moveTo>
                      <a:pt x="130" y="46"/>
                    </a:moveTo>
                    <a:lnTo>
                      <a:pt x="22" y="46"/>
                    </a:lnTo>
                    <a:lnTo>
                      <a:pt x="21" y="46"/>
                    </a:lnTo>
                    <a:lnTo>
                      <a:pt x="19" y="46"/>
                    </a:lnTo>
                    <a:lnTo>
                      <a:pt x="17" y="46"/>
                    </a:lnTo>
                    <a:lnTo>
                      <a:pt x="15" y="46"/>
                    </a:lnTo>
                    <a:lnTo>
                      <a:pt x="13" y="46"/>
                    </a:lnTo>
                    <a:lnTo>
                      <a:pt x="12" y="46"/>
                    </a:lnTo>
                    <a:lnTo>
                      <a:pt x="10" y="46"/>
                    </a:lnTo>
                    <a:lnTo>
                      <a:pt x="10" y="44"/>
                    </a:lnTo>
                    <a:lnTo>
                      <a:pt x="8" y="44"/>
                    </a:lnTo>
                    <a:lnTo>
                      <a:pt x="6" y="44"/>
                    </a:lnTo>
                    <a:lnTo>
                      <a:pt x="4" y="44"/>
                    </a:lnTo>
                    <a:lnTo>
                      <a:pt x="4" y="42"/>
                    </a:lnTo>
                    <a:lnTo>
                      <a:pt x="2" y="42"/>
                    </a:lnTo>
                    <a:lnTo>
                      <a:pt x="0" y="42"/>
                    </a:lnTo>
                    <a:lnTo>
                      <a:pt x="28" y="0"/>
                    </a:lnTo>
                    <a:lnTo>
                      <a:pt x="122" y="0"/>
                    </a:lnTo>
                    <a:lnTo>
                      <a:pt x="159" y="37"/>
                    </a:lnTo>
                    <a:lnTo>
                      <a:pt x="158" y="39"/>
                    </a:lnTo>
                    <a:lnTo>
                      <a:pt x="156" y="39"/>
                    </a:lnTo>
                    <a:lnTo>
                      <a:pt x="156" y="41"/>
                    </a:lnTo>
                    <a:lnTo>
                      <a:pt x="154" y="41"/>
                    </a:lnTo>
                    <a:lnTo>
                      <a:pt x="152" y="41"/>
                    </a:lnTo>
                    <a:lnTo>
                      <a:pt x="152" y="42"/>
                    </a:lnTo>
                    <a:lnTo>
                      <a:pt x="150" y="42"/>
                    </a:lnTo>
                    <a:lnTo>
                      <a:pt x="148" y="42"/>
                    </a:lnTo>
                    <a:lnTo>
                      <a:pt x="148" y="44"/>
                    </a:lnTo>
                    <a:lnTo>
                      <a:pt x="146" y="44"/>
                    </a:lnTo>
                    <a:lnTo>
                      <a:pt x="145" y="44"/>
                    </a:lnTo>
                    <a:lnTo>
                      <a:pt x="143" y="44"/>
                    </a:lnTo>
                    <a:lnTo>
                      <a:pt x="143" y="46"/>
                    </a:lnTo>
                    <a:lnTo>
                      <a:pt x="141" y="46"/>
                    </a:lnTo>
                    <a:lnTo>
                      <a:pt x="139" y="46"/>
                    </a:lnTo>
                    <a:lnTo>
                      <a:pt x="137" y="46"/>
                    </a:lnTo>
                    <a:lnTo>
                      <a:pt x="136" y="46"/>
                    </a:lnTo>
                    <a:lnTo>
                      <a:pt x="134" y="46"/>
                    </a:lnTo>
                    <a:lnTo>
                      <a:pt x="132" y="46"/>
                    </a:lnTo>
                    <a:lnTo>
                      <a:pt x="130"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49" name="Freeform 379"/>
              <p:cNvSpPr>
                <a:spLocks/>
              </p:cNvSpPr>
              <p:nvPr/>
            </p:nvSpPr>
            <p:spPr bwMode="auto">
              <a:xfrm>
                <a:off x="4382" y="238"/>
                <a:ext cx="144" cy="47"/>
              </a:xfrm>
              <a:custGeom>
                <a:avLst/>
                <a:gdLst>
                  <a:gd name="T0" fmla="*/ 117 w 144"/>
                  <a:gd name="T1" fmla="*/ 46 h 47"/>
                  <a:gd name="T2" fmla="*/ 143 w 144"/>
                  <a:gd name="T3" fmla="*/ 22 h 47"/>
                  <a:gd name="T4" fmla="*/ 117 w 144"/>
                  <a:gd name="T5" fmla="*/ 0 h 47"/>
                  <a:gd name="T6" fmla="*/ 25 w 144"/>
                  <a:gd name="T7" fmla="*/ 0 h 47"/>
                  <a:gd name="T8" fmla="*/ 0 w 144"/>
                  <a:gd name="T9" fmla="*/ 24 h 47"/>
                  <a:gd name="T10" fmla="*/ 24 w 144"/>
                  <a:gd name="T11" fmla="*/ 46 h 47"/>
                  <a:gd name="T12" fmla="*/ 117 w 144"/>
                  <a:gd name="T13" fmla="*/ 46 h 47"/>
                  <a:gd name="T14" fmla="*/ 0 60000 65536"/>
                  <a:gd name="T15" fmla="*/ 0 60000 65536"/>
                  <a:gd name="T16" fmla="*/ 0 60000 65536"/>
                  <a:gd name="T17" fmla="*/ 0 60000 65536"/>
                  <a:gd name="T18" fmla="*/ 0 60000 65536"/>
                  <a:gd name="T19" fmla="*/ 0 60000 65536"/>
                  <a:gd name="T20" fmla="*/ 0 60000 65536"/>
                  <a:gd name="T21" fmla="*/ 0 w 144"/>
                  <a:gd name="T22" fmla="*/ 0 h 47"/>
                  <a:gd name="T23" fmla="*/ 144 w 14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47">
                    <a:moveTo>
                      <a:pt x="117" y="46"/>
                    </a:moveTo>
                    <a:lnTo>
                      <a:pt x="143" y="22"/>
                    </a:lnTo>
                    <a:lnTo>
                      <a:pt x="117" y="0"/>
                    </a:lnTo>
                    <a:lnTo>
                      <a:pt x="25" y="0"/>
                    </a:lnTo>
                    <a:lnTo>
                      <a:pt x="0" y="24"/>
                    </a:lnTo>
                    <a:lnTo>
                      <a:pt x="24" y="46"/>
                    </a:lnTo>
                    <a:lnTo>
                      <a:pt x="117"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0" name="Freeform 380"/>
              <p:cNvSpPr>
                <a:spLocks/>
              </p:cNvSpPr>
              <p:nvPr/>
            </p:nvSpPr>
            <p:spPr bwMode="auto">
              <a:xfrm>
                <a:off x="4330" y="275"/>
                <a:ext cx="56" cy="187"/>
              </a:xfrm>
              <a:custGeom>
                <a:avLst/>
                <a:gdLst>
                  <a:gd name="T0" fmla="*/ 0 w 56"/>
                  <a:gd name="T1" fmla="*/ 148 h 187"/>
                  <a:gd name="T2" fmla="*/ 12 w 56"/>
                  <a:gd name="T3" fmla="*/ 22 h 187"/>
                  <a:gd name="T4" fmla="*/ 34 w 56"/>
                  <a:gd name="T5" fmla="*/ 0 h 187"/>
                  <a:gd name="T6" fmla="*/ 55 w 56"/>
                  <a:gd name="T7" fmla="*/ 22 h 187"/>
                  <a:gd name="T8" fmla="*/ 45 w 56"/>
                  <a:gd name="T9" fmla="*/ 140 h 187"/>
                  <a:gd name="T10" fmla="*/ 17 w 56"/>
                  <a:gd name="T11" fmla="*/ 186 h 187"/>
                  <a:gd name="T12" fmla="*/ 15 w 56"/>
                  <a:gd name="T13" fmla="*/ 186 h 187"/>
                  <a:gd name="T14" fmla="*/ 15 w 56"/>
                  <a:gd name="T15" fmla="*/ 184 h 187"/>
                  <a:gd name="T16" fmla="*/ 14 w 56"/>
                  <a:gd name="T17" fmla="*/ 184 h 187"/>
                  <a:gd name="T18" fmla="*/ 14 w 56"/>
                  <a:gd name="T19" fmla="*/ 182 h 187"/>
                  <a:gd name="T20" fmla="*/ 12 w 56"/>
                  <a:gd name="T21" fmla="*/ 182 h 187"/>
                  <a:gd name="T22" fmla="*/ 12 w 56"/>
                  <a:gd name="T23" fmla="*/ 180 h 187"/>
                  <a:gd name="T24" fmla="*/ 10 w 56"/>
                  <a:gd name="T25" fmla="*/ 180 h 187"/>
                  <a:gd name="T26" fmla="*/ 10 w 56"/>
                  <a:gd name="T27" fmla="*/ 178 h 187"/>
                  <a:gd name="T28" fmla="*/ 8 w 56"/>
                  <a:gd name="T29" fmla="*/ 176 h 187"/>
                  <a:gd name="T30" fmla="*/ 6 w 56"/>
                  <a:gd name="T31" fmla="*/ 174 h 187"/>
                  <a:gd name="T32" fmla="*/ 6 w 56"/>
                  <a:gd name="T33" fmla="*/ 172 h 187"/>
                  <a:gd name="T34" fmla="*/ 5 w 56"/>
                  <a:gd name="T35" fmla="*/ 171 h 187"/>
                  <a:gd name="T36" fmla="*/ 5 w 56"/>
                  <a:gd name="T37" fmla="*/ 169 h 187"/>
                  <a:gd name="T38" fmla="*/ 4 w 56"/>
                  <a:gd name="T39" fmla="*/ 169 h 187"/>
                  <a:gd name="T40" fmla="*/ 4 w 56"/>
                  <a:gd name="T41" fmla="*/ 167 h 187"/>
                  <a:gd name="T42" fmla="*/ 4 w 56"/>
                  <a:gd name="T43" fmla="*/ 166 h 187"/>
                  <a:gd name="T44" fmla="*/ 2 w 56"/>
                  <a:gd name="T45" fmla="*/ 164 h 187"/>
                  <a:gd name="T46" fmla="*/ 2 w 56"/>
                  <a:gd name="T47" fmla="*/ 162 h 187"/>
                  <a:gd name="T48" fmla="*/ 2 w 56"/>
                  <a:gd name="T49" fmla="*/ 160 h 187"/>
                  <a:gd name="T50" fmla="*/ 2 w 56"/>
                  <a:gd name="T51" fmla="*/ 158 h 187"/>
                  <a:gd name="T52" fmla="*/ 0 w 56"/>
                  <a:gd name="T53" fmla="*/ 156 h 187"/>
                  <a:gd name="T54" fmla="*/ 0 w 56"/>
                  <a:gd name="T55" fmla="*/ 154 h 187"/>
                  <a:gd name="T56" fmla="*/ 0 w 56"/>
                  <a:gd name="T57" fmla="*/ 152 h 187"/>
                  <a:gd name="T58" fmla="*/ 0 w 56"/>
                  <a:gd name="T59" fmla="*/ 150 h 187"/>
                  <a:gd name="T60" fmla="*/ 0 w 56"/>
                  <a:gd name="T61" fmla="*/ 148 h 1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87"/>
                  <a:gd name="T95" fmla="*/ 56 w 56"/>
                  <a:gd name="T96" fmla="*/ 187 h 1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87">
                    <a:moveTo>
                      <a:pt x="0" y="148"/>
                    </a:moveTo>
                    <a:lnTo>
                      <a:pt x="12" y="22"/>
                    </a:lnTo>
                    <a:lnTo>
                      <a:pt x="34" y="0"/>
                    </a:lnTo>
                    <a:lnTo>
                      <a:pt x="55" y="22"/>
                    </a:lnTo>
                    <a:lnTo>
                      <a:pt x="45" y="140"/>
                    </a:lnTo>
                    <a:lnTo>
                      <a:pt x="17" y="186"/>
                    </a:lnTo>
                    <a:lnTo>
                      <a:pt x="15" y="186"/>
                    </a:lnTo>
                    <a:lnTo>
                      <a:pt x="15" y="184"/>
                    </a:lnTo>
                    <a:lnTo>
                      <a:pt x="14" y="184"/>
                    </a:lnTo>
                    <a:lnTo>
                      <a:pt x="14" y="182"/>
                    </a:lnTo>
                    <a:lnTo>
                      <a:pt x="12" y="182"/>
                    </a:lnTo>
                    <a:lnTo>
                      <a:pt x="12" y="180"/>
                    </a:lnTo>
                    <a:lnTo>
                      <a:pt x="10" y="180"/>
                    </a:lnTo>
                    <a:lnTo>
                      <a:pt x="10" y="178"/>
                    </a:lnTo>
                    <a:lnTo>
                      <a:pt x="8" y="176"/>
                    </a:lnTo>
                    <a:lnTo>
                      <a:pt x="6" y="174"/>
                    </a:lnTo>
                    <a:lnTo>
                      <a:pt x="6" y="172"/>
                    </a:lnTo>
                    <a:lnTo>
                      <a:pt x="5" y="171"/>
                    </a:lnTo>
                    <a:lnTo>
                      <a:pt x="5" y="169"/>
                    </a:lnTo>
                    <a:lnTo>
                      <a:pt x="4" y="169"/>
                    </a:lnTo>
                    <a:lnTo>
                      <a:pt x="4" y="167"/>
                    </a:lnTo>
                    <a:lnTo>
                      <a:pt x="4" y="166"/>
                    </a:lnTo>
                    <a:lnTo>
                      <a:pt x="2" y="164"/>
                    </a:lnTo>
                    <a:lnTo>
                      <a:pt x="2" y="162"/>
                    </a:lnTo>
                    <a:lnTo>
                      <a:pt x="2" y="160"/>
                    </a:lnTo>
                    <a:lnTo>
                      <a:pt x="2" y="158"/>
                    </a:lnTo>
                    <a:lnTo>
                      <a:pt x="0" y="156"/>
                    </a:lnTo>
                    <a:lnTo>
                      <a:pt x="0" y="154"/>
                    </a:lnTo>
                    <a:lnTo>
                      <a:pt x="0" y="152"/>
                    </a:lnTo>
                    <a:lnTo>
                      <a:pt x="0" y="150"/>
                    </a:lnTo>
                    <a:lnTo>
                      <a:pt x="0" y="148"/>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1" name="Freeform 381"/>
              <p:cNvSpPr>
                <a:spLocks/>
              </p:cNvSpPr>
              <p:nvPr/>
            </p:nvSpPr>
            <p:spPr bwMode="auto">
              <a:xfrm>
                <a:off x="4349" y="62"/>
                <a:ext cx="56" cy="189"/>
              </a:xfrm>
              <a:custGeom>
                <a:avLst/>
                <a:gdLst>
                  <a:gd name="T0" fmla="*/ 30 w 56"/>
                  <a:gd name="T1" fmla="*/ 0 h 189"/>
                  <a:gd name="T2" fmla="*/ 55 w 56"/>
                  <a:gd name="T3" fmla="*/ 45 h 189"/>
                  <a:gd name="T4" fmla="*/ 45 w 56"/>
                  <a:gd name="T5" fmla="*/ 160 h 189"/>
                  <a:gd name="T6" fmla="*/ 19 w 56"/>
                  <a:gd name="T7" fmla="*/ 188 h 189"/>
                  <a:gd name="T8" fmla="*/ 0 w 56"/>
                  <a:gd name="T9" fmla="*/ 166 h 189"/>
                  <a:gd name="T10" fmla="*/ 10 w 56"/>
                  <a:gd name="T11" fmla="*/ 39 h 189"/>
                  <a:gd name="T12" fmla="*/ 10 w 56"/>
                  <a:gd name="T13" fmla="*/ 37 h 189"/>
                  <a:gd name="T14" fmla="*/ 10 w 56"/>
                  <a:gd name="T15" fmla="*/ 35 h 189"/>
                  <a:gd name="T16" fmla="*/ 12 w 56"/>
                  <a:gd name="T17" fmla="*/ 33 h 189"/>
                  <a:gd name="T18" fmla="*/ 12 w 56"/>
                  <a:gd name="T19" fmla="*/ 31 h 189"/>
                  <a:gd name="T20" fmla="*/ 12 w 56"/>
                  <a:gd name="T21" fmla="*/ 29 h 189"/>
                  <a:gd name="T22" fmla="*/ 12 w 56"/>
                  <a:gd name="T23" fmla="*/ 28 h 189"/>
                  <a:gd name="T24" fmla="*/ 12 w 56"/>
                  <a:gd name="T25" fmla="*/ 26 h 189"/>
                  <a:gd name="T26" fmla="*/ 14 w 56"/>
                  <a:gd name="T27" fmla="*/ 26 h 189"/>
                  <a:gd name="T28" fmla="*/ 14 w 56"/>
                  <a:gd name="T29" fmla="*/ 24 h 189"/>
                  <a:gd name="T30" fmla="*/ 14 w 56"/>
                  <a:gd name="T31" fmla="*/ 22 h 189"/>
                  <a:gd name="T32" fmla="*/ 15 w 56"/>
                  <a:gd name="T33" fmla="*/ 20 h 189"/>
                  <a:gd name="T34" fmla="*/ 15 w 56"/>
                  <a:gd name="T35" fmla="*/ 18 h 189"/>
                  <a:gd name="T36" fmla="*/ 15 w 56"/>
                  <a:gd name="T37" fmla="*/ 16 h 189"/>
                  <a:gd name="T38" fmla="*/ 17 w 56"/>
                  <a:gd name="T39" fmla="*/ 16 h 189"/>
                  <a:gd name="T40" fmla="*/ 17 w 56"/>
                  <a:gd name="T41" fmla="*/ 15 h 189"/>
                  <a:gd name="T42" fmla="*/ 17 w 56"/>
                  <a:gd name="T43" fmla="*/ 13 h 189"/>
                  <a:gd name="T44" fmla="*/ 19 w 56"/>
                  <a:gd name="T45" fmla="*/ 13 h 189"/>
                  <a:gd name="T46" fmla="*/ 19 w 56"/>
                  <a:gd name="T47" fmla="*/ 11 h 189"/>
                  <a:gd name="T48" fmla="*/ 21 w 56"/>
                  <a:gd name="T49" fmla="*/ 9 h 189"/>
                  <a:gd name="T50" fmla="*/ 23 w 56"/>
                  <a:gd name="T51" fmla="*/ 7 h 189"/>
                  <a:gd name="T52" fmla="*/ 24 w 56"/>
                  <a:gd name="T53" fmla="*/ 6 h 189"/>
                  <a:gd name="T54" fmla="*/ 24 w 56"/>
                  <a:gd name="T55" fmla="*/ 4 h 189"/>
                  <a:gd name="T56" fmla="*/ 26 w 56"/>
                  <a:gd name="T57" fmla="*/ 4 h 189"/>
                  <a:gd name="T58" fmla="*/ 26 w 56"/>
                  <a:gd name="T59" fmla="*/ 2 h 189"/>
                  <a:gd name="T60" fmla="*/ 28 w 56"/>
                  <a:gd name="T61" fmla="*/ 2 h 189"/>
                  <a:gd name="T62" fmla="*/ 28 w 56"/>
                  <a:gd name="T63" fmla="*/ 0 h 189"/>
                  <a:gd name="T64" fmla="*/ 30 w 56"/>
                  <a:gd name="T65" fmla="*/ 0 h 1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189"/>
                  <a:gd name="T101" fmla="*/ 56 w 56"/>
                  <a:gd name="T102" fmla="*/ 189 h 1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189">
                    <a:moveTo>
                      <a:pt x="30" y="0"/>
                    </a:moveTo>
                    <a:lnTo>
                      <a:pt x="55" y="45"/>
                    </a:lnTo>
                    <a:lnTo>
                      <a:pt x="45" y="160"/>
                    </a:lnTo>
                    <a:lnTo>
                      <a:pt x="19" y="188"/>
                    </a:lnTo>
                    <a:lnTo>
                      <a:pt x="0" y="166"/>
                    </a:lnTo>
                    <a:lnTo>
                      <a:pt x="10" y="39"/>
                    </a:lnTo>
                    <a:lnTo>
                      <a:pt x="10" y="37"/>
                    </a:lnTo>
                    <a:lnTo>
                      <a:pt x="10" y="35"/>
                    </a:lnTo>
                    <a:lnTo>
                      <a:pt x="12" y="33"/>
                    </a:lnTo>
                    <a:lnTo>
                      <a:pt x="12" y="31"/>
                    </a:lnTo>
                    <a:lnTo>
                      <a:pt x="12" y="29"/>
                    </a:lnTo>
                    <a:lnTo>
                      <a:pt x="12" y="28"/>
                    </a:lnTo>
                    <a:lnTo>
                      <a:pt x="12" y="26"/>
                    </a:lnTo>
                    <a:lnTo>
                      <a:pt x="14" y="26"/>
                    </a:lnTo>
                    <a:lnTo>
                      <a:pt x="14" y="24"/>
                    </a:lnTo>
                    <a:lnTo>
                      <a:pt x="14" y="22"/>
                    </a:lnTo>
                    <a:lnTo>
                      <a:pt x="15" y="20"/>
                    </a:lnTo>
                    <a:lnTo>
                      <a:pt x="15" y="18"/>
                    </a:lnTo>
                    <a:lnTo>
                      <a:pt x="15" y="16"/>
                    </a:lnTo>
                    <a:lnTo>
                      <a:pt x="17" y="16"/>
                    </a:lnTo>
                    <a:lnTo>
                      <a:pt x="17" y="15"/>
                    </a:lnTo>
                    <a:lnTo>
                      <a:pt x="17" y="13"/>
                    </a:lnTo>
                    <a:lnTo>
                      <a:pt x="19" y="13"/>
                    </a:lnTo>
                    <a:lnTo>
                      <a:pt x="19" y="11"/>
                    </a:lnTo>
                    <a:lnTo>
                      <a:pt x="21" y="9"/>
                    </a:lnTo>
                    <a:lnTo>
                      <a:pt x="23" y="7"/>
                    </a:lnTo>
                    <a:lnTo>
                      <a:pt x="24" y="6"/>
                    </a:lnTo>
                    <a:lnTo>
                      <a:pt x="24" y="4"/>
                    </a:lnTo>
                    <a:lnTo>
                      <a:pt x="26" y="4"/>
                    </a:lnTo>
                    <a:lnTo>
                      <a:pt x="26" y="2"/>
                    </a:lnTo>
                    <a:lnTo>
                      <a:pt x="28" y="2"/>
                    </a:lnTo>
                    <a:lnTo>
                      <a:pt x="28" y="0"/>
                    </a:lnTo>
                    <a:lnTo>
                      <a:pt x="3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2" name="Freeform 382"/>
              <p:cNvSpPr>
                <a:spLocks/>
              </p:cNvSpPr>
              <p:nvPr/>
            </p:nvSpPr>
            <p:spPr bwMode="auto">
              <a:xfrm>
                <a:off x="4393" y="50"/>
                <a:ext cx="160" cy="47"/>
              </a:xfrm>
              <a:custGeom>
                <a:avLst/>
                <a:gdLst>
                  <a:gd name="T0" fmla="*/ 119 w 160"/>
                  <a:gd name="T1" fmla="*/ 46 h 47"/>
                  <a:gd name="T2" fmla="*/ 159 w 160"/>
                  <a:gd name="T3" fmla="*/ 11 h 47"/>
                  <a:gd name="T4" fmla="*/ 159 w 160"/>
                  <a:gd name="T5" fmla="*/ 9 h 47"/>
                  <a:gd name="T6" fmla="*/ 157 w 160"/>
                  <a:gd name="T7" fmla="*/ 9 h 47"/>
                  <a:gd name="T8" fmla="*/ 157 w 160"/>
                  <a:gd name="T9" fmla="*/ 7 h 47"/>
                  <a:gd name="T10" fmla="*/ 155 w 160"/>
                  <a:gd name="T11" fmla="*/ 7 h 47"/>
                  <a:gd name="T12" fmla="*/ 153 w 160"/>
                  <a:gd name="T13" fmla="*/ 7 h 47"/>
                  <a:gd name="T14" fmla="*/ 153 w 160"/>
                  <a:gd name="T15" fmla="*/ 5 h 47"/>
                  <a:gd name="T16" fmla="*/ 151 w 160"/>
                  <a:gd name="T17" fmla="*/ 5 h 47"/>
                  <a:gd name="T18" fmla="*/ 150 w 160"/>
                  <a:gd name="T19" fmla="*/ 4 h 47"/>
                  <a:gd name="T20" fmla="*/ 148 w 160"/>
                  <a:gd name="T21" fmla="*/ 4 h 47"/>
                  <a:gd name="T22" fmla="*/ 146 w 160"/>
                  <a:gd name="T23" fmla="*/ 4 h 47"/>
                  <a:gd name="T24" fmla="*/ 146 w 160"/>
                  <a:gd name="T25" fmla="*/ 2 h 47"/>
                  <a:gd name="T26" fmla="*/ 145 w 160"/>
                  <a:gd name="T27" fmla="*/ 2 h 47"/>
                  <a:gd name="T28" fmla="*/ 143 w 160"/>
                  <a:gd name="T29" fmla="*/ 2 h 47"/>
                  <a:gd name="T30" fmla="*/ 141 w 160"/>
                  <a:gd name="T31" fmla="*/ 2 h 47"/>
                  <a:gd name="T32" fmla="*/ 141 w 160"/>
                  <a:gd name="T33" fmla="*/ 0 h 47"/>
                  <a:gd name="T34" fmla="*/ 139 w 160"/>
                  <a:gd name="T35" fmla="*/ 0 h 47"/>
                  <a:gd name="T36" fmla="*/ 137 w 160"/>
                  <a:gd name="T37" fmla="*/ 0 h 47"/>
                  <a:gd name="T38" fmla="*/ 135 w 160"/>
                  <a:gd name="T39" fmla="*/ 0 h 47"/>
                  <a:gd name="T40" fmla="*/ 133 w 160"/>
                  <a:gd name="T41" fmla="*/ 0 h 47"/>
                  <a:gd name="T42" fmla="*/ 131 w 160"/>
                  <a:gd name="T43" fmla="*/ 0 h 47"/>
                  <a:gd name="T44" fmla="*/ 129 w 160"/>
                  <a:gd name="T45" fmla="*/ 0 h 47"/>
                  <a:gd name="T46" fmla="*/ 127 w 160"/>
                  <a:gd name="T47" fmla="*/ 0 h 47"/>
                  <a:gd name="T48" fmla="*/ 22 w 160"/>
                  <a:gd name="T49" fmla="*/ 0 h 47"/>
                  <a:gd name="T50" fmla="*/ 20 w 160"/>
                  <a:gd name="T51" fmla="*/ 0 h 47"/>
                  <a:gd name="T52" fmla="*/ 18 w 160"/>
                  <a:gd name="T53" fmla="*/ 0 h 47"/>
                  <a:gd name="T54" fmla="*/ 16 w 160"/>
                  <a:gd name="T55" fmla="*/ 0 h 47"/>
                  <a:gd name="T56" fmla="*/ 14 w 160"/>
                  <a:gd name="T57" fmla="*/ 0 h 47"/>
                  <a:gd name="T58" fmla="*/ 13 w 160"/>
                  <a:gd name="T59" fmla="*/ 0 h 47"/>
                  <a:gd name="T60" fmla="*/ 12 w 160"/>
                  <a:gd name="T61" fmla="*/ 0 h 47"/>
                  <a:gd name="T62" fmla="*/ 10 w 160"/>
                  <a:gd name="T63" fmla="*/ 0 h 47"/>
                  <a:gd name="T64" fmla="*/ 10 w 160"/>
                  <a:gd name="T65" fmla="*/ 2 h 47"/>
                  <a:gd name="T66" fmla="*/ 8 w 160"/>
                  <a:gd name="T67" fmla="*/ 2 h 47"/>
                  <a:gd name="T68" fmla="*/ 6 w 160"/>
                  <a:gd name="T69" fmla="*/ 2 h 47"/>
                  <a:gd name="T70" fmla="*/ 4 w 160"/>
                  <a:gd name="T71" fmla="*/ 2 h 47"/>
                  <a:gd name="T72" fmla="*/ 2 w 160"/>
                  <a:gd name="T73" fmla="*/ 4 h 47"/>
                  <a:gd name="T74" fmla="*/ 0 w 160"/>
                  <a:gd name="T75" fmla="*/ 4 h 47"/>
                  <a:gd name="T76" fmla="*/ 28 w 160"/>
                  <a:gd name="T77" fmla="*/ 46 h 47"/>
                  <a:gd name="T78" fmla="*/ 119 w 160"/>
                  <a:gd name="T79" fmla="*/ 46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47"/>
                  <a:gd name="T122" fmla="*/ 160 w 160"/>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47">
                    <a:moveTo>
                      <a:pt x="119" y="46"/>
                    </a:moveTo>
                    <a:lnTo>
                      <a:pt x="159" y="11"/>
                    </a:lnTo>
                    <a:lnTo>
                      <a:pt x="159" y="9"/>
                    </a:lnTo>
                    <a:lnTo>
                      <a:pt x="157" y="9"/>
                    </a:lnTo>
                    <a:lnTo>
                      <a:pt x="157" y="7"/>
                    </a:lnTo>
                    <a:lnTo>
                      <a:pt x="155" y="7"/>
                    </a:lnTo>
                    <a:lnTo>
                      <a:pt x="153" y="7"/>
                    </a:lnTo>
                    <a:lnTo>
                      <a:pt x="153" y="5"/>
                    </a:lnTo>
                    <a:lnTo>
                      <a:pt x="151" y="5"/>
                    </a:lnTo>
                    <a:lnTo>
                      <a:pt x="150" y="4"/>
                    </a:lnTo>
                    <a:lnTo>
                      <a:pt x="148" y="4"/>
                    </a:lnTo>
                    <a:lnTo>
                      <a:pt x="146" y="4"/>
                    </a:lnTo>
                    <a:lnTo>
                      <a:pt x="146" y="2"/>
                    </a:lnTo>
                    <a:lnTo>
                      <a:pt x="145" y="2"/>
                    </a:lnTo>
                    <a:lnTo>
                      <a:pt x="143" y="2"/>
                    </a:lnTo>
                    <a:lnTo>
                      <a:pt x="141" y="2"/>
                    </a:lnTo>
                    <a:lnTo>
                      <a:pt x="141" y="0"/>
                    </a:lnTo>
                    <a:lnTo>
                      <a:pt x="139" y="0"/>
                    </a:lnTo>
                    <a:lnTo>
                      <a:pt x="137" y="0"/>
                    </a:lnTo>
                    <a:lnTo>
                      <a:pt x="135" y="0"/>
                    </a:lnTo>
                    <a:lnTo>
                      <a:pt x="133" y="0"/>
                    </a:lnTo>
                    <a:lnTo>
                      <a:pt x="131" y="0"/>
                    </a:lnTo>
                    <a:lnTo>
                      <a:pt x="129" y="0"/>
                    </a:lnTo>
                    <a:lnTo>
                      <a:pt x="127" y="0"/>
                    </a:lnTo>
                    <a:lnTo>
                      <a:pt x="22" y="0"/>
                    </a:lnTo>
                    <a:lnTo>
                      <a:pt x="20" y="0"/>
                    </a:lnTo>
                    <a:lnTo>
                      <a:pt x="18" y="0"/>
                    </a:lnTo>
                    <a:lnTo>
                      <a:pt x="16" y="0"/>
                    </a:lnTo>
                    <a:lnTo>
                      <a:pt x="14" y="0"/>
                    </a:lnTo>
                    <a:lnTo>
                      <a:pt x="13" y="0"/>
                    </a:lnTo>
                    <a:lnTo>
                      <a:pt x="12" y="0"/>
                    </a:lnTo>
                    <a:lnTo>
                      <a:pt x="10" y="0"/>
                    </a:lnTo>
                    <a:lnTo>
                      <a:pt x="10" y="2"/>
                    </a:lnTo>
                    <a:lnTo>
                      <a:pt x="8" y="2"/>
                    </a:lnTo>
                    <a:lnTo>
                      <a:pt x="6" y="2"/>
                    </a:lnTo>
                    <a:lnTo>
                      <a:pt x="4" y="2"/>
                    </a:lnTo>
                    <a:lnTo>
                      <a:pt x="2" y="4"/>
                    </a:lnTo>
                    <a:lnTo>
                      <a:pt x="0" y="4"/>
                    </a:lnTo>
                    <a:lnTo>
                      <a:pt x="28" y="46"/>
                    </a:lnTo>
                    <a:lnTo>
                      <a:pt x="119"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3" name="Freeform 383"/>
              <p:cNvSpPr>
                <a:spLocks/>
              </p:cNvSpPr>
              <p:nvPr/>
            </p:nvSpPr>
            <p:spPr bwMode="auto">
              <a:xfrm>
                <a:off x="4501" y="273"/>
                <a:ext cx="56" cy="181"/>
              </a:xfrm>
              <a:custGeom>
                <a:avLst/>
                <a:gdLst>
                  <a:gd name="T0" fmla="*/ 34 w 56"/>
                  <a:gd name="T1" fmla="*/ 180 h 181"/>
                  <a:gd name="T2" fmla="*/ 0 w 56"/>
                  <a:gd name="T3" fmla="*/ 143 h 181"/>
                  <a:gd name="T4" fmla="*/ 10 w 56"/>
                  <a:gd name="T5" fmla="*/ 31 h 181"/>
                  <a:gd name="T6" fmla="*/ 38 w 56"/>
                  <a:gd name="T7" fmla="*/ 0 h 181"/>
                  <a:gd name="T8" fmla="*/ 55 w 56"/>
                  <a:gd name="T9" fmla="*/ 18 h 181"/>
                  <a:gd name="T10" fmla="*/ 43 w 56"/>
                  <a:gd name="T11" fmla="*/ 150 h 181"/>
                  <a:gd name="T12" fmla="*/ 43 w 56"/>
                  <a:gd name="T13" fmla="*/ 152 h 181"/>
                  <a:gd name="T14" fmla="*/ 43 w 56"/>
                  <a:gd name="T15" fmla="*/ 154 h 181"/>
                  <a:gd name="T16" fmla="*/ 43 w 56"/>
                  <a:gd name="T17" fmla="*/ 156 h 181"/>
                  <a:gd name="T18" fmla="*/ 43 w 56"/>
                  <a:gd name="T19" fmla="*/ 158 h 181"/>
                  <a:gd name="T20" fmla="*/ 41 w 56"/>
                  <a:gd name="T21" fmla="*/ 160 h 181"/>
                  <a:gd name="T22" fmla="*/ 41 w 56"/>
                  <a:gd name="T23" fmla="*/ 162 h 181"/>
                  <a:gd name="T24" fmla="*/ 41 w 56"/>
                  <a:gd name="T25" fmla="*/ 164 h 181"/>
                  <a:gd name="T26" fmla="*/ 41 w 56"/>
                  <a:gd name="T27" fmla="*/ 165 h 181"/>
                  <a:gd name="T28" fmla="*/ 40 w 56"/>
                  <a:gd name="T29" fmla="*/ 167 h 181"/>
                  <a:gd name="T30" fmla="*/ 40 w 56"/>
                  <a:gd name="T31" fmla="*/ 168 h 181"/>
                  <a:gd name="T32" fmla="*/ 40 w 56"/>
                  <a:gd name="T33" fmla="*/ 170 h 181"/>
                  <a:gd name="T34" fmla="*/ 38 w 56"/>
                  <a:gd name="T35" fmla="*/ 170 h 181"/>
                  <a:gd name="T36" fmla="*/ 38 w 56"/>
                  <a:gd name="T37" fmla="*/ 172 h 181"/>
                  <a:gd name="T38" fmla="*/ 38 w 56"/>
                  <a:gd name="T39" fmla="*/ 174 h 181"/>
                  <a:gd name="T40" fmla="*/ 36 w 56"/>
                  <a:gd name="T41" fmla="*/ 174 h 181"/>
                  <a:gd name="T42" fmla="*/ 36 w 56"/>
                  <a:gd name="T43" fmla="*/ 176 h 181"/>
                  <a:gd name="T44" fmla="*/ 36 w 56"/>
                  <a:gd name="T45" fmla="*/ 178 h 181"/>
                  <a:gd name="T46" fmla="*/ 34 w 56"/>
                  <a:gd name="T47" fmla="*/ 178 h 181"/>
                  <a:gd name="T48" fmla="*/ 34 w 56"/>
                  <a:gd name="T49" fmla="*/ 18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181"/>
                  <a:gd name="T77" fmla="*/ 56 w 56"/>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181">
                    <a:moveTo>
                      <a:pt x="34" y="180"/>
                    </a:moveTo>
                    <a:lnTo>
                      <a:pt x="0" y="143"/>
                    </a:lnTo>
                    <a:lnTo>
                      <a:pt x="10" y="31"/>
                    </a:lnTo>
                    <a:lnTo>
                      <a:pt x="38" y="0"/>
                    </a:lnTo>
                    <a:lnTo>
                      <a:pt x="55" y="18"/>
                    </a:lnTo>
                    <a:lnTo>
                      <a:pt x="43" y="150"/>
                    </a:lnTo>
                    <a:lnTo>
                      <a:pt x="43" y="152"/>
                    </a:lnTo>
                    <a:lnTo>
                      <a:pt x="43" y="154"/>
                    </a:lnTo>
                    <a:lnTo>
                      <a:pt x="43" y="156"/>
                    </a:lnTo>
                    <a:lnTo>
                      <a:pt x="43" y="158"/>
                    </a:lnTo>
                    <a:lnTo>
                      <a:pt x="41" y="160"/>
                    </a:lnTo>
                    <a:lnTo>
                      <a:pt x="41" y="162"/>
                    </a:lnTo>
                    <a:lnTo>
                      <a:pt x="41" y="164"/>
                    </a:lnTo>
                    <a:lnTo>
                      <a:pt x="41" y="165"/>
                    </a:lnTo>
                    <a:lnTo>
                      <a:pt x="40" y="167"/>
                    </a:lnTo>
                    <a:lnTo>
                      <a:pt x="40" y="168"/>
                    </a:lnTo>
                    <a:lnTo>
                      <a:pt x="40" y="170"/>
                    </a:lnTo>
                    <a:lnTo>
                      <a:pt x="38" y="170"/>
                    </a:lnTo>
                    <a:lnTo>
                      <a:pt x="38" y="172"/>
                    </a:lnTo>
                    <a:lnTo>
                      <a:pt x="38" y="174"/>
                    </a:lnTo>
                    <a:lnTo>
                      <a:pt x="36" y="174"/>
                    </a:lnTo>
                    <a:lnTo>
                      <a:pt x="36" y="176"/>
                    </a:lnTo>
                    <a:lnTo>
                      <a:pt x="36" y="178"/>
                    </a:lnTo>
                    <a:lnTo>
                      <a:pt x="34" y="178"/>
                    </a:lnTo>
                    <a:lnTo>
                      <a:pt x="34" y="18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4" name="Freeform 384"/>
              <p:cNvSpPr>
                <a:spLocks/>
              </p:cNvSpPr>
              <p:nvPr/>
            </p:nvSpPr>
            <p:spPr bwMode="auto">
              <a:xfrm>
                <a:off x="4520" y="71"/>
                <a:ext cx="54" cy="176"/>
              </a:xfrm>
              <a:custGeom>
                <a:avLst/>
                <a:gdLst>
                  <a:gd name="T0" fmla="*/ 43 w 54"/>
                  <a:gd name="T1" fmla="*/ 0 h 176"/>
                  <a:gd name="T2" fmla="*/ 45 w 54"/>
                  <a:gd name="T3" fmla="*/ 0 h 176"/>
                  <a:gd name="T4" fmla="*/ 45 w 54"/>
                  <a:gd name="T5" fmla="*/ 2 h 176"/>
                  <a:gd name="T6" fmla="*/ 47 w 54"/>
                  <a:gd name="T7" fmla="*/ 2 h 176"/>
                  <a:gd name="T8" fmla="*/ 47 w 54"/>
                  <a:gd name="T9" fmla="*/ 4 h 176"/>
                  <a:gd name="T10" fmla="*/ 48 w 54"/>
                  <a:gd name="T11" fmla="*/ 6 h 176"/>
                  <a:gd name="T12" fmla="*/ 48 w 54"/>
                  <a:gd name="T13" fmla="*/ 8 h 176"/>
                  <a:gd name="T14" fmla="*/ 49 w 54"/>
                  <a:gd name="T15" fmla="*/ 10 h 176"/>
                  <a:gd name="T16" fmla="*/ 49 w 54"/>
                  <a:gd name="T17" fmla="*/ 12 h 176"/>
                  <a:gd name="T18" fmla="*/ 49 w 54"/>
                  <a:gd name="T19" fmla="*/ 14 h 176"/>
                  <a:gd name="T20" fmla="*/ 51 w 54"/>
                  <a:gd name="T21" fmla="*/ 14 h 176"/>
                  <a:gd name="T22" fmla="*/ 51 w 54"/>
                  <a:gd name="T23" fmla="*/ 15 h 176"/>
                  <a:gd name="T24" fmla="*/ 51 w 54"/>
                  <a:gd name="T25" fmla="*/ 17 h 176"/>
                  <a:gd name="T26" fmla="*/ 51 w 54"/>
                  <a:gd name="T27" fmla="*/ 19 h 176"/>
                  <a:gd name="T28" fmla="*/ 53 w 54"/>
                  <a:gd name="T29" fmla="*/ 20 h 176"/>
                  <a:gd name="T30" fmla="*/ 53 w 54"/>
                  <a:gd name="T31" fmla="*/ 22 h 176"/>
                  <a:gd name="T32" fmla="*/ 53 w 54"/>
                  <a:gd name="T33" fmla="*/ 24 h 176"/>
                  <a:gd name="T34" fmla="*/ 53 w 54"/>
                  <a:gd name="T35" fmla="*/ 26 h 176"/>
                  <a:gd name="T36" fmla="*/ 53 w 54"/>
                  <a:gd name="T37" fmla="*/ 28 h 176"/>
                  <a:gd name="T38" fmla="*/ 53 w 54"/>
                  <a:gd name="T39" fmla="*/ 30 h 176"/>
                  <a:gd name="T40" fmla="*/ 43 w 54"/>
                  <a:gd name="T41" fmla="*/ 155 h 176"/>
                  <a:gd name="T42" fmla="*/ 22 w 54"/>
                  <a:gd name="T43" fmla="*/ 175 h 176"/>
                  <a:gd name="T44" fmla="*/ 0 w 54"/>
                  <a:gd name="T45" fmla="*/ 153 h 176"/>
                  <a:gd name="T46" fmla="*/ 10 w 54"/>
                  <a:gd name="T47" fmla="*/ 36 h 176"/>
                  <a:gd name="T48" fmla="*/ 43 w 54"/>
                  <a:gd name="T49" fmla="*/ 0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76"/>
                  <a:gd name="T77" fmla="*/ 54 w 54"/>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76">
                    <a:moveTo>
                      <a:pt x="43" y="0"/>
                    </a:moveTo>
                    <a:lnTo>
                      <a:pt x="45" y="0"/>
                    </a:lnTo>
                    <a:lnTo>
                      <a:pt x="45" y="2"/>
                    </a:lnTo>
                    <a:lnTo>
                      <a:pt x="47" y="2"/>
                    </a:lnTo>
                    <a:lnTo>
                      <a:pt x="47" y="4"/>
                    </a:lnTo>
                    <a:lnTo>
                      <a:pt x="48" y="6"/>
                    </a:lnTo>
                    <a:lnTo>
                      <a:pt x="48" y="8"/>
                    </a:lnTo>
                    <a:lnTo>
                      <a:pt x="49" y="10"/>
                    </a:lnTo>
                    <a:lnTo>
                      <a:pt x="49" y="12"/>
                    </a:lnTo>
                    <a:lnTo>
                      <a:pt x="49" y="14"/>
                    </a:lnTo>
                    <a:lnTo>
                      <a:pt x="51" y="14"/>
                    </a:lnTo>
                    <a:lnTo>
                      <a:pt x="51" y="15"/>
                    </a:lnTo>
                    <a:lnTo>
                      <a:pt x="51" y="17"/>
                    </a:lnTo>
                    <a:lnTo>
                      <a:pt x="51" y="19"/>
                    </a:lnTo>
                    <a:lnTo>
                      <a:pt x="53" y="20"/>
                    </a:lnTo>
                    <a:lnTo>
                      <a:pt x="53" y="22"/>
                    </a:lnTo>
                    <a:lnTo>
                      <a:pt x="53" y="24"/>
                    </a:lnTo>
                    <a:lnTo>
                      <a:pt x="53" y="26"/>
                    </a:lnTo>
                    <a:lnTo>
                      <a:pt x="53" y="28"/>
                    </a:lnTo>
                    <a:lnTo>
                      <a:pt x="53" y="30"/>
                    </a:lnTo>
                    <a:lnTo>
                      <a:pt x="43" y="155"/>
                    </a:lnTo>
                    <a:lnTo>
                      <a:pt x="22" y="175"/>
                    </a:lnTo>
                    <a:lnTo>
                      <a:pt x="0" y="153"/>
                    </a:lnTo>
                    <a:lnTo>
                      <a:pt x="10" y="36"/>
                    </a:lnTo>
                    <a:lnTo>
                      <a:pt x="43"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5" name="Freeform 385"/>
              <p:cNvSpPr>
                <a:spLocks/>
              </p:cNvSpPr>
              <p:nvPr/>
            </p:nvSpPr>
            <p:spPr bwMode="auto">
              <a:xfrm>
                <a:off x="4616" y="50"/>
                <a:ext cx="48" cy="47"/>
              </a:xfrm>
              <a:custGeom>
                <a:avLst/>
                <a:gdLst>
                  <a:gd name="T0" fmla="*/ 47 w 48"/>
                  <a:gd name="T1" fmla="*/ 0 h 47"/>
                  <a:gd name="T2" fmla="*/ 44 w 48"/>
                  <a:gd name="T3" fmla="*/ 46 h 47"/>
                  <a:gd name="T4" fmla="*/ 0 w 48"/>
                  <a:gd name="T5" fmla="*/ 46 h 47"/>
                  <a:gd name="T6" fmla="*/ 4 w 48"/>
                  <a:gd name="T7" fmla="*/ 0 h 47"/>
                  <a:gd name="T8" fmla="*/ 47 w 48"/>
                  <a:gd name="T9" fmla="*/ 0 h 47"/>
                  <a:gd name="T10" fmla="*/ 0 60000 65536"/>
                  <a:gd name="T11" fmla="*/ 0 60000 65536"/>
                  <a:gd name="T12" fmla="*/ 0 60000 65536"/>
                  <a:gd name="T13" fmla="*/ 0 60000 65536"/>
                  <a:gd name="T14" fmla="*/ 0 60000 65536"/>
                  <a:gd name="T15" fmla="*/ 0 w 48"/>
                  <a:gd name="T16" fmla="*/ 0 h 47"/>
                  <a:gd name="T17" fmla="*/ 48 w 48"/>
                  <a:gd name="T18" fmla="*/ 47 h 47"/>
                </a:gdLst>
                <a:ahLst/>
                <a:cxnLst>
                  <a:cxn ang="T10">
                    <a:pos x="T0" y="T1"/>
                  </a:cxn>
                  <a:cxn ang="T11">
                    <a:pos x="T2" y="T3"/>
                  </a:cxn>
                  <a:cxn ang="T12">
                    <a:pos x="T4" y="T5"/>
                  </a:cxn>
                  <a:cxn ang="T13">
                    <a:pos x="T6" y="T7"/>
                  </a:cxn>
                  <a:cxn ang="T14">
                    <a:pos x="T8" y="T9"/>
                  </a:cxn>
                </a:cxnLst>
                <a:rect l="T15" t="T16" r="T17" b="T18"/>
                <a:pathLst>
                  <a:path w="48" h="47">
                    <a:moveTo>
                      <a:pt x="47" y="0"/>
                    </a:moveTo>
                    <a:lnTo>
                      <a:pt x="44" y="46"/>
                    </a:lnTo>
                    <a:lnTo>
                      <a:pt x="0" y="46"/>
                    </a:lnTo>
                    <a:lnTo>
                      <a:pt x="4" y="0"/>
                    </a:lnTo>
                    <a:lnTo>
                      <a:pt x="47"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6" name="Freeform 386"/>
              <p:cNvSpPr>
                <a:spLocks/>
              </p:cNvSpPr>
              <p:nvPr/>
            </p:nvSpPr>
            <p:spPr bwMode="auto">
              <a:xfrm>
                <a:off x="4721" y="428"/>
                <a:ext cx="160" cy="47"/>
              </a:xfrm>
              <a:custGeom>
                <a:avLst/>
                <a:gdLst>
                  <a:gd name="T0" fmla="*/ 129 w 160"/>
                  <a:gd name="T1" fmla="*/ 46 h 47"/>
                  <a:gd name="T2" fmla="*/ 22 w 160"/>
                  <a:gd name="T3" fmla="*/ 46 h 47"/>
                  <a:gd name="T4" fmla="*/ 20 w 160"/>
                  <a:gd name="T5" fmla="*/ 46 h 47"/>
                  <a:gd name="T6" fmla="*/ 18 w 160"/>
                  <a:gd name="T7" fmla="*/ 46 h 47"/>
                  <a:gd name="T8" fmla="*/ 16 w 160"/>
                  <a:gd name="T9" fmla="*/ 46 h 47"/>
                  <a:gd name="T10" fmla="*/ 15 w 160"/>
                  <a:gd name="T11" fmla="*/ 46 h 47"/>
                  <a:gd name="T12" fmla="*/ 13 w 160"/>
                  <a:gd name="T13" fmla="*/ 46 h 47"/>
                  <a:gd name="T14" fmla="*/ 12 w 160"/>
                  <a:gd name="T15" fmla="*/ 46 h 47"/>
                  <a:gd name="T16" fmla="*/ 10 w 160"/>
                  <a:gd name="T17" fmla="*/ 46 h 47"/>
                  <a:gd name="T18" fmla="*/ 8 w 160"/>
                  <a:gd name="T19" fmla="*/ 44 h 47"/>
                  <a:gd name="T20" fmla="*/ 6 w 160"/>
                  <a:gd name="T21" fmla="*/ 44 h 47"/>
                  <a:gd name="T22" fmla="*/ 4 w 160"/>
                  <a:gd name="T23" fmla="*/ 44 h 47"/>
                  <a:gd name="T24" fmla="*/ 2 w 160"/>
                  <a:gd name="T25" fmla="*/ 42 h 47"/>
                  <a:gd name="T26" fmla="*/ 0 w 160"/>
                  <a:gd name="T27" fmla="*/ 42 h 47"/>
                  <a:gd name="T28" fmla="*/ 26 w 160"/>
                  <a:gd name="T29" fmla="*/ 0 h 47"/>
                  <a:gd name="T30" fmla="*/ 122 w 160"/>
                  <a:gd name="T31" fmla="*/ 0 h 47"/>
                  <a:gd name="T32" fmla="*/ 159 w 160"/>
                  <a:gd name="T33" fmla="*/ 37 h 47"/>
                  <a:gd name="T34" fmla="*/ 157 w 160"/>
                  <a:gd name="T35" fmla="*/ 39 h 47"/>
                  <a:gd name="T36" fmla="*/ 155 w 160"/>
                  <a:gd name="T37" fmla="*/ 39 h 47"/>
                  <a:gd name="T38" fmla="*/ 153 w 160"/>
                  <a:gd name="T39" fmla="*/ 41 h 47"/>
                  <a:gd name="T40" fmla="*/ 152 w 160"/>
                  <a:gd name="T41" fmla="*/ 41 h 47"/>
                  <a:gd name="T42" fmla="*/ 152 w 160"/>
                  <a:gd name="T43" fmla="*/ 42 h 47"/>
                  <a:gd name="T44" fmla="*/ 150 w 160"/>
                  <a:gd name="T45" fmla="*/ 42 h 47"/>
                  <a:gd name="T46" fmla="*/ 148 w 160"/>
                  <a:gd name="T47" fmla="*/ 42 h 47"/>
                  <a:gd name="T48" fmla="*/ 146 w 160"/>
                  <a:gd name="T49" fmla="*/ 44 h 47"/>
                  <a:gd name="T50" fmla="*/ 145 w 160"/>
                  <a:gd name="T51" fmla="*/ 44 h 47"/>
                  <a:gd name="T52" fmla="*/ 143 w 160"/>
                  <a:gd name="T53" fmla="*/ 44 h 47"/>
                  <a:gd name="T54" fmla="*/ 141 w 160"/>
                  <a:gd name="T55" fmla="*/ 46 h 47"/>
                  <a:gd name="T56" fmla="*/ 139 w 160"/>
                  <a:gd name="T57" fmla="*/ 46 h 47"/>
                  <a:gd name="T58" fmla="*/ 137 w 160"/>
                  <a:gd name="T59" fmla="*/ 46 h 47"/>
                  <a:gd name="T60" fmla="*/ 135 w 160"/>
                  <a:gd name="T61" fmla="*/ 46 h 47"/>
                  <a:gd name="T62" fmla="*/ 133 w 160"/>
                  <a:gd name="T63" fmla="*/ 46 h 47"/>
                  <a:gd name="T64" fmla="*/ 131 w 160"/>
                  <a:gd name="T65" fmla="*/ 46 h 47"/>
                  <a:gd name="T66" fmla="*/ 129 w 160"/>
                  <a:gd name="T67" fmla="*/ 46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47"/>
                  <a:gd name="T104" fmla="*/ 160 w 160"/>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47">
                    <a:moveTo>
                      <a:pt x="129" y="46"/>
                    </a:moveTo>
                    <a:lnTo>
                      <a:pt x="22" y="46"/>
                    </a:lnTo>
                    <a:lnTo>
                      <a:pt x="20" y="46"/>
                    </a:lnTo>
                    <a:lnTo>
                      <a:pt x="18" y="46"/>
                    </a:lnTo>
                    <a:lnTo>
                      <a:pt x="16" y="46"/>
                    </a:lnTo>
                    <a:lnTo>
                      <a:pt x="15" y="46"/>
                    </a:lnTo>
                    <a:lnTo>
                      <a:pt x="13" y="46"/>
                    </a:lnTo>
                    <a:lnTo>
                      <a:pt x="12" y="46"/>
                    </a:lnTo>
                    <a:lnTo>
                      <a:pt x="10" y="46"/>
                    </a:lnTo>
                    <a:lnTo>
                      <a:pt x="8" y="44"/>
                    </a:lnTo>
                    <a:lnTo>
                      <a:pt x="6" y="44"/>
                    </a:lnTo>
                    <a:lnTo>
                      <a:pt x="4" y="44"/>
                    </a:lnTo>
                    <a:lnTo>
                      <a:pt x="2" y="42"/>
                    </a:lnTo>
                    <a:lnTo>
                      <a:pt x="0" y="42"/>
                    </a:lnTo>
                    <a:lnTo>
                      <a:pt x="26" y="0"/>
                    </a:lnTo>
                    <a:lnTo>
                      <a:pt x="122" y="0"/>
                    </a:lnTo>
                    <a:lnTo>
                      <a:pt x="159" y="37"/>
                    </a:lnTo>
                    <a:lnTo>
                      <a:pt x="157" y="39"/>
                    </a:lnTo>
                    <a:lnTo>
                      <a:pt x="155" y="39"/>
                    </a:lnTo>
                    <a:lnTo>
                      <a:pt x="153" y="41"/>
                    </a:lnTo>
                    <a:lnTo>
                      <a:pt x="152" y="41"/>
                    </a:lnTo>
                    <a:lnTo>
                      <a:pt x="152" y="42"/>
                    </a:lnTo>
                    <a:lnTo>
                      <a:pt x="150" y="42"/>
                    </a:lnTo>
                    <a:lnTo>
                      <a:pt x="148" y="42"/>
                    </a:lnTo>
                    <a:lnTo>
                      <a:pt x="146" y="44"/>
                    </a:lnTo>
                    <a:lnTo>
                      <a:pt x="145" y="44"/>
                    </a:lnTo>
                    <a:lnTo>
                      <a:pt x="143" y="44"/>
                    </a:lnTo>
                    <a:lnTo>
                      <a:pt x="141" y="46"/>
                    </a:lnTo>
                    <a:lnTo>
                      <a:pt x="139" y="46"/>
                    </a:lnTo>
                    <a:lnTo>
                      <a:pt x="137" y="46"/>
                    </a:lnTo>
                    <a:lnTo>
                      <a:pt x="135" y="46"/>
                    </a:lnTo>
                    <a:lnTo>
                      <a:pt x="133" y="46"/>
                    </a:lnTo>
                    <a:lnTo>
                      <a:pt x="131" y="46"/>
                    </a:lnTo>
                    <a:lnTo>
                      <a:pt x="129"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7" name="Freeform 387"/>
              <p:cNvSpPr>
                <a:spLocks/>
              </p:cNvSpPr>
              <p:nvPr/>
            </p:nvSpPr>
            <p:spPr bwMode="auto">
              <a:xfrm>
                <a:off x="4740" y="238"/>
                <a:ext cx="147" cy="47"/>
              </a:xfrm>
              <a:custGeom>
                <a:avLst/>
                <a:gdLst>
                  <a:gd name="T0" fmla="*/ 120 w 147"/>
                  <a:gd name="T1" fmla="*/ 46 h 47"/>
                  <a:gd name="T2" fmla="*/ 146 w 147"/>
                  <a:gd name="T3" fmla="*/ 22 h 47"/>
                  <a:gd name="T4" fmla="*/ 118 w 147"/>
                  <a:gd name="T5" fmla="*/ 0 h 47"/>
                  <a:gd name="T6" fmla="*/ 28 w 147"/>
                  <a:gd name="T7" fmla="*/ 0 h 47"/>
                  <a:gd name="T8" fmla="*/ 0 w 147"/>
                  <a:gd name="T9" fmla="*/ 24 h 47"/>
                  <a:gd name="T10" fmla="*/ 24 w 147"/>
                  <a:gd name="T11" fmla="*/ 46 h 47"/>
                  <a:gd name="T12" fmla="*/ 120 w 147"/>
                  <a:gd name="T13" fmla="*/ 46 h 47"/>
                  <a:gd name="T14" fmla="*/ 0 60000 65536"/>
                  <a:gd name="T15" fmla="*/ 0 60000 65536"/>
                  <a:gd name="T16" fmla="*/ 0 60000 65536"/>
                  <a:gd name="T17" fmla="*/ 0 60000 65536"/>
                  <a:gd name="T18" fmla="*/ 0 60000 65536"/>
                  <a:gd name="T19" fmla="*/ 0 60000 65536"/>
                  <a:gd name="T20" fmla="*/ 0 60000 65536"/>
                  <a:gd name="T21" fmla="*/ 0 w 147"/>
                  <a:gd name="T22" fmla="*/ 0 h 47"/>
                  <a:gd name="T23" fmla="*/ 147 w 1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47">
                    <a:moveTo>
                      <a:pt x="120" y="46"/>
                    </a:moveTo>
                    <a:lnTo>
                      <a:pt x="146" y="22"/>
                    </a:lnTo>
                    <a:lnTo>
                      <a:pt x="118" y="0"/>
                    </a:lnTo>
                    <a:lnTo>
                      <a:pt x="28" y="0"/>
                    </a:lnTo>
                    <a:lnTo>
                      <a:pt x="0" y="24"/>
                    </a:lnTo>
                    <a:lnTo>
                      <a:pt x="24" y="46"/>
                    </a:lnTo>
                    <a:lnTo>
                      <a:pt x="120"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8" name="Freeform 388"/>
              <p:cNvSpPr>
                <a:spLocks/>
              </p:cNvSpPr>
              <p:nvPr/>
            </p:nvSpPr>
            <p:spPr bwMode="auto">
              <a:xfrm>
                <a:off x="4690" y="275"/>
                <a:ext cx="55" cy="187"/>
              </a:xfrm>
              <a:custGeom>
                <a:avLst/>
                <a:gdLst>
                  <a:gd name="T0" fmla="*/ 0 w 55"/>
                  <a:gd name="T1" fmla="*/ 148 h 187"/>
                  <a:gd name="T2" fmla="*/ 11 w 55"/>
                  <a:gd name="T3" fmla="*/ 22 h 187"/>
                  <a:gd name="T4" fmla="*/ 35 w 55"/>
                  <a:gd name="T5" fmla="*/ 0 h 187"/>
                  <a:gd name="T6" fmla="*/ 54 w 55"/>
                  <a:gd name="T7" fmla="*/ 22 h 187"/>
                  <a:gd name="T8" fmla="*/ 45 w 55"/>
                  <a:gd name="T9" fmla="*/ 140 h 187"/>
                  <a:gd name="T10" fmla="*/ 16 w 55"/>
                  <a:gd name="T11" fmla="*/ 186 h 187"/>
                  <a:gd name="T12" fmla="*/ 14 w 55"/>
                  <a:gd name="T13" fmla="*/ 184 h 187"/>
                  <a:gd name="T14" fmla="*/ 13 w 55"/>
                  <a:gd name="T15" fmla="*/ 182 h 187"/>
                  <a:gd name="T16" fmla="*/ 11 w 55"/>
                  <a:gd name="T17" fmla="*/ 180 h 187"/>
                  <a:gd name="T18" fmla="*/ 9 w 55"/>
                  <a:gd name="T19" fmla="*/ 178 h 187"/>
                  <a:gd name="T20" fmla="*/ 9 w 55"/>
                  <a:gd name="T21" fmla="*/ 176 h 187"/>
                  <a:gd name="T22" fmla="*/ 7 w 55"/>
                  <a:gd name="T23" fmla="*/ 176 h 187"/>
                  <a:gd name="T24" fmla="*/ 7 w 55"/>
                  <a:gd name="T25" fmla="*/ 174 h 187"/>
                  <a:gd name="T26" fmla="*/ 5 w 55"/>
                  <a:gd name="T27" fmla="*/ 172 h 187"/>
                  <a:gd name="T28" fmla="*/ 5 w 55"/>
                  <a:gd name="T29" fmla="*/ 171 h 187"/>
                  <a:gd name="T30" fmla="*/ 4 w 55"/>
                  <a:gd name="T31" fmla="*/ 169 h 187"/>
                  <a:gd name="T32" fmla="*/ 4 w 55"/>
                  <a:gd name="T33" fmla="*/ 167 h 187"/>
                  <a:gd name="T34" fmla="*/ 2 w 55"/>
                  <a:gd name="T35" fmla="*/ 166 h 187"/>
                  <a:gd name="T36" fmla="*/ 2 w 55"/>
                  <a:gd name="T37" fmla="*/ 164 h 187"/>
                  <a:gd name="T38" fmla="*/ 2 w 55"/>
                  <a:gd name="T39" fmla="*/ 162 h 187"/>
                  <a:gd name="T40" fmla="*/ 0 w 55"/>
                  <a:gd name="T41" fmla="*/ 160 h 187"/>
                  <a:gd name="T42" fmla="*/ 0 w 55"/>
                  <a:gd name="T43" fmla="*/ 158 h 187"/>
                  <a:gd name="T44" fmla="*/ 0 w 55"/>
                  <a:gd name="T45" fmla="*/ 156 h 187"/>
                  <a:gd name="T46" fmla="*/ 0 w 55"/>
                  <a:gd name="T47" fmla="*/ 154 h 187"/>
                  <a:gd name="T48" fmla="*/ 0 w 55"/>
                  <a:gd name="T49" fmla="*/ 152 h 187"/>
                  <a:gd name="T50" fmla="*/ 0 w 55"/>
                  <a:gd name="T51" fmla="*/ 150 h 187"/>
                  <a:gd name="T52" fmla="*/ 0 w 55"/>
                  <a:gd name="T53" fmla="*/ 148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87"/>
                  <a:gd name="T83" fmla="*/ 55 w 55"/>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87">
                    <a:moveTo>
                      <a:pt x="0" y="148"/>
                    </a:moveTo>
                    <a:lnTo>
                      <a:pt x="11" y="22"/>
                    </a:lnTo>
                    <a:lnTo>
                      <a:pt x="35" y="0"/>
                    </a:lnTo>
                    <a:lnTo>
                      <a:pt x="54" y="22"/>
                    </a:lnTo>
                    <a:lnTo>
                      <a:pt x="45" y="140"/>
                    </a:lnTo>
                    <a:lnTo>
                      <a:pt x="16" y="186"/>
                    </a:lnTo>
                    <a:lnTo>
                      <a:pt x="14" y="184"/>
                    </a:lnTo>
                    <a:lnTo>
                      <a:pt x="13" y="182"/>
                    </a:lnTo>
                    <a:lnTo>
                      <a:pt x="11" y="180"/>
                    </a:lnTo>
                    <a:lnTo>
                      <a:pt x="9" y="178"/>
                    </a:lnTo>
                    <a:lnTo>
                      <a:pt x="9" y="176"/>
                    </a:lnTo>
                    <a:lnTo>
                      <a:pt x="7" y="176"/>
                    </a:lnTo>
                    <a:lnTo>
                      <a:pt x="7" y="174"/>
                    </a:lnTo>
                    <a:lnTo>
                      <a:pt x="5" y="172"/>
                    </a:lnTo>
                    <a:lnTo>
                      <a:pt x="5" y="171"/>
                    </a:lnTo>
                    <a:lnTo>
                      <a:pt x="4" y="169"/>
                    </a:lnTo>
                    <a:lnTo>
                      <a:pt x="4" y="167"/>
                    </a:lnTo>
                    <a:lnTo>
                      <a:pt x="2" y="166"/>
                    </a:lnTo>
                    <a:lnTo>
                      <a:pt x="2" y="164"/>
                    </a:lnTo>
                    <a:lnTo>
                      <a:pt x="2" y="162"/>
                    </a:lnTo>
                    <a:lnTo>
                      <a:pt x="0" y="160"/>
                    </a:lnTo>
                    <a:lnTo>
                      <a:pt x="0" y="158"/>
                    </a:lnTo>
                    <a:lnTo>
                      <a:pt x="0" y="156"/>
                    </a:lnTo>
                    <a:lnTo>
                      <a:pt x="0" y="154"/>
                    </a:lnTo>
                    <a:lnTo>
                      <a:pt x="0" y="152"/>
                    </a:lnTo>
                    <a:lnTo>
                      <a:pt x="0" y="150"/>
                    </a:lnTo>
                    <a:lnTo>
                      <a:pt x="0" y="148"/>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59" name="Freeform 389"/>
              <p:cNvSpPr>
                <a:spLocks/>
              </p:cNvSpPr>
              <p:nvPr/>
            </p:nvSpPr>
            <p:spPr bwMode="auto">
              <a:xfrm>
                <a:off x="4708" y="62"/>
                <a:ext cx="56" cy="189"/>
              </a:xfrm>
              <a:custGeom>
                <a:avLst/>
                <a:gdLst>
                  <a:gd name="T0" fmla="*/ 29 w 56"/>
                  <a:gd name="T1" fmla="*/ 0 h 189"/>
                  <a:gd name="T2" fmla="*/ 55 w 56"/>
                  <a:gd name="T3" fmla="*/ 45 h 189"/>
                  <a:gd name="T4" fmla="*/ 45 w 56"/>
                  <a:gd name="T5" fmla="*/ 160 h 189"/>
                  <a:gd name="T6" fmla="*/ 21 w 56"/>
                  <a:gd name="T7" fmla="*/ 188 h 189"/>
                  <a:gd name="T8" fmla="*/ 0 w 56"/>
                  <a:gd name="T9" fmla="*/ 166 h 189"/>
                  <a:gd name="T10" fmla="*/ 12 w 56"/>
                  <a:gd name="T11" fmla="*/ 39 h 189"/>
                  <a:gd name="T12" fmla="*/ 12 w 56"/>
                  <a:gd name="T13" fmla="*/ 37 h 189"/>
                  <a:gd name="T14" fmla="*/ 12 w 56"/>
                  <a:gd name="T15" fmla="*/ 35 h 189"/>
                  <a:gd name="T16" fmla="*/ 12 w 56"/>
                  <a:gd name="T17" fmla="*/ 33 h 189"/>
                  <a:gd name="T18" fmla="*/ 12 w 56"/>
                  <a:gd name="T19" fmla="*/ 31 h 189"/>
                  <a:gd name="T20" fmla="*/ 14 w 56"/>
                  <a:gd name="T21" fmla="*/ 29 h 189"/>
                  <a:gd name="T22" fmla="*/ 14 w 56"/>
                  <a:gd name="T23" fmla="*/ 28 h 189"/>
                  <a:gd name="T24" fmla="*/ 14 w 56"/>
                  <a:gd name="T25" fmla="*/ 26 h 189"/>
                  <a:gd name="T26" fmla="*/ 14 w 56"/>
                  <a:gd name="T27" fmla="*/ 24 h 189"/>
                  <a:gd name="T28" fmla="*/ 15 w 56"/>
                  <a:gd name="T29" fmla="*/ 22 h 189"/>
                  <a:gd name="T30" fmla="*/ 15 w 56"/>
                  <a:gd name="T31" fmla="*/ 20 h 189"/>
                  <a:gd name="T32" fmla="*/ 15 w 56"/>
                  <a:gd name="T33" fmla="*/ 18 h 189"/>
                  <a:gd name="T34" fmla="*/ 17 w 56"/>
                  <a:gd name="T35" fmla="*/ 16 h 189"/>
                  <a:gd name="T36" fmla="*/ 19 w 56"/>
                  <a:gd name="T37" fmla="*/ 15 h 189"/>
                  <a:gd name="T38" fmla="*/ 19 w 56"/>
                  <a:gd name="T39" fmla="*/ 13 h 189"/>
                  <a:gd name="T40" fmla="*/ 21 w 56"/>
                  <a:gd name="T41" fmla="*/ 11 h 189"/>
                  <a:gd name="T42" fmla="*/ 21 w 56"/>
                  <a:gd name="T43" fmla="*/ 9 h 189"/>
                  <a:gd name="T44" fmla="*/ 23 w 56"/>
                  <a:gd name="T45" fmla="*/ 9 h 189"/>
                  <a:gd name="T46" fmla="*/ 23 w 56"/>
                  <a:gd name="T47" fmla="*/ 7 h 189"/>
                  <a:gd name="T48" fmla="*/ 24 w 56"/>
                  <a:gd name="T49" fmla="*/ 7 h 189"/>
                  <a:gd name="T50" fmla="*/ 24 w 56"/>
                  <a:gd name="T51" fmla="*/ 6 h 189"/>
                  <a:gd name="T52" fmla="*/ 24 w 56"/>
                  <a:gd name="T53" fmla="*/ 4 h 189"/>
                  <a:gd name="T54" fmla="*/ 26 w 56"/>
                  <a:gd name="T55" fmla="*/ 4 h 189"/>
                  <a:gd name="T56" fmla="*/ 27 w 56"/>
                  <a:gd name="T57" fmla="*/ 2 h 189"/>
                  <a:gd name="T58" fmla="*/ 29 w 56"/>
                  <a:gd name="T59" fmla="*/ 0 h 1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
                  <a:gd name="T91" fmla="*/ 0 h 189"/>
                  <a:gd name="T92" fmla="*/ 56 w 56"/>
                  <a:gd name="T93" fmla="*/ 189 h 1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 h="189">
                    <a:moveTo>
                      <a:pt x="29" y="0"/>
                    </a:moveTo>
                    <a:lnTo>
                      <a:pt x="55" y="45"/>
                    </a:lnTo>
                    <a:lnTo>
                      <a:pt x="45" y="160"/>
                    </a:lnTo>
                    <a:lnTo>
                      <a:pt x="21" y="188"/>
                    </a:lnTo>
                    <a:lnTo>
                      <a:pt x="0" y="166"/>
                    </a:lnTo>
                    <a:lnTo>
                      <a:pt x="12" y="39"/>
                    </a:lnTo>
                    <a:lnTo>
                      <a:pt x="12" y="37"/>
                    </a:lnTo>
                    <a:lnTo>
                      <a:pt x="12" y="35"/>
                    </a:lnTo>
                    <a:lnTo>
                      <a:pt x="12" y="33"/>
                    </a:lnTo>
                    <a:lnTo>
                      <a:pt x="12" y="31"/>
                    </a:lnTo>
                    <a:lnTo>
                      <a:pt x="14" y="29"/>
                    </a:lnTo>
                    <a:lnTo>
                      <a:pt x="14" y="28"/>
                    </a:lnTo>
                    <a:lnTo>
                      <a:pt x="14" y="26"/>
                    </a:lnTo>
                    <a:lnTo>
                      <a:pt x="14" y="24"/>
                    </a:lnTo>
                    <a:lnTo>
                      <a:pt x="15" y="22"/>
                    </a:lnTo>
                    <a:lnTo>
                      <a:pt x="15" y="20"/>
                    </a:lnTo>
                    <a:lnTo>
                      <a:pt x="15" y="18"/>
                    </a:lnTo>
                    <a:lnTo>
                      <a:pt x="17" y="16"/>
                    </a:lnTo>
                    <a:lnTo>
                      <a:pt x="19" y="15"/>
                    </a:lnTo>
                    <a:lnTo>
                      <a:pt x="19" y="13"/>
                    </a:lnTo>
                    <a:lnTo>
                      <a:pt x="21" y="11"/>
                    </a:lnTo>
                    <a:lnTo>
                      <a:pt x="21" y="9"/>
                    </a:lnTo>
                    <a:lnTo>
                      <a:pt x="23" y="9"/>
                    </a:lnTo>
                    <a:lnTo>
                      <a:pt x="23" y="7"/>
                    </a:lnTo>
                    <a:lnTo>
                      <a:pt x="24" y="7"/>
                    </a:lnTo>
                    <a:lnTo>
                      <a:pt x="24" y="6"/>
                    </a:lnTo>
                    <a:lnTo>
                      <a:pt x="24" y="4"/>
                    </a:lnTo>
                    <a:lnTo>
                      <a:pt x="26" y="4"/>
                    </a:lnTo>
                    <a:lnTo>
                      <a:pt x="27" y="2"/>
                    </a:lnTo>
                    <a:lnTo>
                      <a:pt x="29"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0" name="Freeform 390"/>
              <p:cNvSpPr>
                <a:spLocks/>
              </p:cNvSpPr>
              <p:nvPr/>
            </p:nvSpPr>
            <p:spPr bwMode="auto">
              <a:xfrm>
                <a:off x="4752" y="50"/>
                <a:ext cx="162" cy="47"/>
              </a:xfrm>
              <a:custGeom>
                <a:avLst/>
                <a:gdLst>
                  <a:gd name="T0" fmla="*/ 121 w 162"/>
                  <a:gd name="T1" fmla="*/ 46 h 47"/>
                  <a:gd name="T2" fmla="*/ 161 w 162"/>
                  <a:gd name="T3" fmla="*/ 11 h 47"/>
                  <a:gd name="T4" fmla="*/ 159 w 162"/>
                  <a:gd name="T5" fmla="*/ 9 h 47"/>
                  <a:gd name="T6" fmla="*/ 157 w 162"/>
                  <a:gd name="T7" fmla="*/ 7 h 47"/>
                  <a:gd name="T8" fmla="*/ 155 w 162"/>
                  <a:gd name="T9" fmla="*/ 7 h 47"/>
                  <a:gd name="T10" fmla="*/ 153 w 162"/>
                  <a:gd name="T11" fmla="*/ 5 h 47"/>
                  <a:gd name="T12" fmla="*/ 151 w 162"/>
                  <a:gd name="T13" fmla="*/ 5 h 47"/>
                  <a:gd name="T14" fmla="*/ 151 w 162"/>
                  <a:gd name="T15" fmla="*/ 4 h 47"/>
                  <a:gd name="T16" fmla="*/ 149 w 162"/>
                  <a:gd name="T17" fmla="*/ 4 h 47"/>
                  <a:gd name="T18" fmla="*/ 148 w 162"/>
                  <a:gd name="T19" fmla="*/ 4 h 47"/>
                  <a:gd name="T20" fmla="*/ 146 w 162"/>
                  <a:gd name="T21" fmla="*/ 2 h 47"/>
                  <a:gd name="T22" fmla="*/ 145 w 162"/>
                  <a:gd name="T23" fmla="*/ 2 h 47"/>
                  <a:gd name="T24" fmla="*/ 143 w 162"/>
                  <a:gd name="T25" fmla="*/ 2 h 47"/>
                  <a:gd name="T26" fmla="*/ 141 w 162"/>
                  <a:gd name="T27" fmla="*/ 0 h 47"/>
                  <a:gd name="T28" fmla="*/ 139 w 162"/>
                  <a:gd name="T29" fmla="*/ 0 h 47"/>
                  <a:gd name="T30" fmla="*/ 137 w 162"/>
                  <a:gd name="T31" fmla="*/ 0 h 47"/>
                  <a:gd name="T32" fmla="*/ 135 w 162"/>
                  <a:gd name="T33" fmla="*/ 0 h 47"/>
                  <a:gd name="T34" fmla="*/ 133 w 162"/>
                  <a:gd name="T35" fmla="*/ 0 h 47"/>
                  <a:gd name="T36" fmla="*/ 131 w 162"/>
                  <a:gd name="T37" fmla="*/ 0 h 47"/>
                  <a:gd name="T38" fmla="*/ 129 w 162"/>
                  <a:gd name="T39" fmla="*/ 0 h 47"/>
                  <a:gd name="T40" fmla="*/ 24 w 162"/>
                  <a:gd name="T41" fmla="*/ 0 h 47"/>
                  <a:gd name="T42" fmla="*/ 22 w 162"/>
                  <a:gd name="T43" fmla="*/ 0 h 47"/>
                  <a:gd name="T44" fmla="*/ 20 w 162"/>
                  <a:gd name="T45" fmla="*/ 0 h 47"/>
                  <a:gd name="T46" fmla="*/ 18 w 162"/>
                  <a:gd name="T47" fmla="*/ 0 h 47"/>
                  <a:gd name="T48" fmla="*/ 16 w 162"/>
                  <a:gd name="T49" fmla="*/ 0 h 47"/>
                  <a:gd name="T50" fmla="*/ 14 w 162"/>
                  <a:gd name="T51" fmla="*/ 0 h 47"/>
                  <a:gd name="T52" fmla="*/ 13 w 162"/>
                  <a:gd name="T53" fmla="*/ 0 h 47"/>
                  <a:gd name="T54" fmla="*/ 11 w 162"/>
                  <a:gd name="T55" fmla="*/ 0 h 47"/>
                  <a:gd name="T56" fmla="*/ 11 w 162"/>
                  <a:gd name="T57" fmla="*/ 2 h 47"/>
                  <a:gd name="T58" fmla="*/ 9 w 162"/>
                  <a:gd name="T59" fmla="*/ 2 h 47"/>
                  <a:gd name="T60" fmla="*/ 8 w 162"/>
                  <a:gd name="T61" fmla="*/ 2 h 47"/>
                  <a:gd name="T62" fmla="*/ 6 w 162"/>
                  <a:gd name="T63" fmla="*/ 2 h 47"/>
                  <a:gd name="T64" fmla="*/ 4 w 162"/>
                  <a:gd name="T65" fmla="*/ 2 h 47"/>
                  <a:gd name="T66" fmla="*/ 4 w 162"/>
                  <a:gd name="T67" fmla="*/ 4 h 47"/>
                  <a:gd name="T68" fmla="*/ 2 w 162"/>
                  <a:gd name="T69" fmla="*/ 4 h 47"/>
                  <a:gd name="T70" fmla="*/ 0 w 162"/>
                  <a:gd name="T71" fmla="*/ 4 h 47"/>
                  <a:gd name="T72" fmla="*/ 28 w 162"/>
                  <a:gd name="T73" fmla="*/ 46 h 47"/>
                  <a:gd name="T74" fmla="*/ 121 w 162"/>
                  <a:gd name="T75" fmla="*/ 46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7"/>
                  <a:gd name="T116" fmla="*/ 162 w 162"/>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7">
                    <a:moveTo>
                      <a:pt x="121" y="46"/>
                    </a:moveTo>
                    <a:lnTo>
                      <a:pt x="161" y="11"/>
                    </a:lnTo>
                    <a:lnTo>
                      <a:pt x="159" y="9"/>
                    </a:lnTo>
                    <a:lnTo>
                      <a:pt x="157" y="7"/>
                    </a:lnTo>
                    <a:lnTo>
                      <a:pt x="155" y="7"/>
                    </a:lnTo>
                    <a:lnTo>
                      <a:pt x="153" y="5"/>
                    </a:lnTo>
                    <a:lnTo>
                      <a:pt x="151" y="5"/>
                    </a:lnTo>
                    <a:lnTo>
                      <a:pt x="151" y="4"/>
                    </a:lnTo>
                    <a:lnTo>
                      <a:pt x="149" y="4"/>
                    </a:lnTo>
                    <a:lnTo>
                      <a:pt x="148" y="4"/>
                    </a:lnTo>
                    <a:lnTo>
                      <a:pt x="146" y="2"/>
                    </a:lnTo>
                    <a:lnTo>
                      <a:pt x="145" y="2"/>
                    </a:lnTo>
                    <a:lnTo>
                      <a:pt x="143" y="2"/>
                    </a:lnTo>
                    <a:lnTo>
                      <a:pt x="141" y="0"/>
                    </a:lnTo>
                    <a:lnTo>
                      <a:pt x="139" y="0"/>
                    </a:lnTo>
                    <a:lnTo>
                      <a:pt x="137" y="0"/>
                    </a:lnTo>
                    <a:lnTo>
                      <a:pt x="135" y="0"/>
                    </a:lnTo>
                    <a:lnTo>
                      <a:pt x="133" y="0"/>
                    </a:lnTo>
                    <a:lnTo>
                      <a:pt x="131" y="0"/>
                    </a:lnTo>
                    <a:lnTo>
                      <a:pt x="129" y="0"/>
                    </a:lnTo>
                    <a:lnTo>
                      <a:pt x="24" y="0"/>
                    </a:lnTo>
                    <a:lnTo>
                      <a:pt x="22" y="0"/>
                    </a:lnTo>
                    <a:lnTo>
                      <a:pt x="20" y="0"/>
                    </a:lnTo>
                    <a:lnTo>
                      <a:pt x="18" y="0"/>
                    </a:lnTo>
                    <a:lnTo>
                      <a:pt x="16" y="0"/>
                    </a:lnTo>
                    <a:lnTo>
                      <a:pt x="14" y="0"/>
                    </a:lnTo>
                    <a:lnTo>
                      <a:pt x="13" y="0"/>
                    </a:lnTo>
                    <a:lnTo>
                      <a:pt x="11" y="0"/>
                    </a:lnTo>
                    <a:lnTo>
                      <a:pt x="11" y="2"/>
                    </a:lnTo>
                    <a:lnTo>
                      <a:pt x="9" y="2"/>
                    </a:lnTo>
                    <a:lnTo>
                      <a:pt x="8" y="2"/>
                    </a:lnTo>
                    <a:lnTo>
                      <a:pt x="6" y="2"/>
                    </a:lnTo>
                    <a:lnTo>
                      <a:pt x="4" y="2"/>
                    </a:lnTo>
                    <a:lnTo>
                      <a:pt x="4" y="4"/>
                    </a:lnTo>
                    <a:lnTo>
                      <a:pt x="2" y="4"/>
                    </a:lnTo>
                    <a:lnTo>
                      <a:pt x="0" y="4"/>
                    </a:lnTo>
                    <a:lnTo>
                      <a:pt x="28" y="46"/>
                    </a:lnTo>
                    <a:lnTo>
                      <a:pt x="121"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1" name="Freeform 391"/>
              <p:cNvSpPr>
                <a:spLocks/>
              </p:cNvSpPr>
              <p:nvPr/>
            </p:nvSpPr>
            <p:spPr bwMode="auto">
              <a:xfrm>
                <a:off x="4859" y="273"/>
                <a:ext cx="57" cy="181"/>
              </a:xfrm>
              <a:custGeom>
                <a:avLst/>
                <a:gdLst>
                  <a:gd name="T0" fmla="*/ 35 w 57"/>
                  <a:gd name="T1" fmla="*/ 180 h 181"/>
                  <a:gd name="T2" fmla="*/ 0 w 57"/>
                  <a:gd name="T3" fmla="*/ 143 h 181"/>
                  <a:gd name="T4" fmla="*/ 11 w 57"/>
                  <a:gd name="T5" fmla="*/ 31 h 181"/>
                  <a:gd name="T6" fmla="*/ 39 w 57"/>
                  <a:gd name="T7" fmla="*/ 0 h 181"/>
                  <a:gd name="T8" fmla="*/ 56 w 57"/>
                  <a:gd name="T9" fmla="*/ 18 h 181"/>
                  <a:gd name="T10" fmla="*/ 43 w 57"/>
                  <a:gd name="T11" fmla="*/ 150 h 181"/>
                  <a:gd name="T12" fmla="*/ 43 w 57"/>
                  <a:gd name="T13" fmla="*/ 152 h 181"/>
                  <a:gd name="T14" fmla="*/ 43 w 57"/>
                  <a:gd name="T15" fmla="*/ 154 h 181"/>
                  <a:gd name="T16" fmla="*/ 43 w 57"/>
                  <a:gd name="T17" fmla="*/ 156 h 181"/>
                  <a:gd name="T18" fmla="*/ 43 w 57"/>
                  <a:gd name="T19" fmla="*/ 158 h 181"/>
                  <a:gd name="T20" fmla="*/ 43 w 57"/>
                  <a:gd name="T21" fmla="*/ 160 h 181"/>
                  <a:gd name="T22" fmla="*/ 43 w 57"/>
                  <a:gd name="T23" fmla="*/ 162 h 181"/>
                  <a:gd name="T24" fmla="*/ 42 w 57"/>
                  <a:gd name="T25" fmla="*/ 162 h 181"/>
                  <a:gd name="T26" fmla="*/ 42 w 57"/>
                  <a:gd name="T27" fmla="*/ 164 h 181"/>
                  <a:gd name="T28" fmla="*/ 42 w 57"/>
                  <a:gd name="T29" fmla="*/ 165 h 181"/>
                  <a:gd name="T30" fmla="*/ 42 w 57"/>
                  <a:gd name="T31" fmla="*/ 167 h 181"/>
                  <a:gd name="T32" fmla="*/ 40 w 57"/>
                  <a:gd name="T33" fmla="*/ 168 h 181"/>
                  <a:gd name="T34" fmla="*/ 40 w 57"/>
                  <a:gd name="T35" fmla="*/ 170 h 181"/>
                  <a:gd name="T36" fmla="*/ 40 w 57"/>
                  <a:gd name="T37" fmla="*/ 172 h 181"/>
                  <a:gd name="T38" fmla="*/ 39 w 57"/>
                  <a:gd name="T39" fmla="*/ 172 h 181"/>
                  <a:gd name="T40" fmla="*/ 39 w 57"/>
                  <a:gd name="T41" fmla="*/ 174 h 181"/>
                  <a:gd name="T42" fmla="*/ 39 w 57"/>
                  <a:gd name="T43" fmla="*/ 176 h 181"/>
                  <a:gd name="T44" fmla="*/ 37 w 57"/>
                  <a:gd name="T45" fmla="*/ 176 h 181"/>
                  <a:gd name="T46" fmla="*/ 37 w 57"/>
                  <a:gd name="T47" fmla="*/ 178 h 181"/>
                  <a:gd name="T48" fmla="*/ 37 w 57"/>
                  <a:gd name="T49" fmla="*/ 180 h 181"/>
                  <a:gd name="T50" fmla="*/ 35 w 57"/>
                  <a:gd name="T51" fmla="*/ 18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81"/>
                  <a:gd name="T80" fmla="*/ 57 w 5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81">
                    <a:moveTo>
                      <a:pt x="35" y="180"/>
                    </a:moveTo>
                    <a:lnTo>
                      <a:pt x="0" y="143"/>
                    </a:lnTo>
                    <a:lnTo>
                      <a:pt x="11" y="31"/>
                    </a:lnTo>
                    <a:lnTo>
                      <a:pt x="39" y="0"/>
                    </a:lnTo>
                    <a:lnTo>
                      <a:pt x="56" y="18"/>
                    </a:lnTo>
                    <a:lnTo>
                      <a:pt x="43" y="150"/>
                    </a:lnTo>
                    <a:lnTo>
                      <a:pt x="43" y="152"/>
                    </a:lnTo>
                    <a:lnTo>
                      <a:pt x="43" y="154"/>
                    </a:lnTo>
                    <a:lnTo>
                      <a:pt x="43" y="156"/>
                    </a:lnTo>
                    <a:lnTo>
                      <a:pt x="43" y="158"/>
                    </a:lnTo>
                    <a:lnTo>
                      <a:pt x="43" y="160"/>
                    </a:lnTo>
                    <a:lnTo>
                      <a:pt x="43" y="162"/>
                    </a:lnTo>
                    <a:lnTo>
                      <a:pt x="42" y="162"/>
                    </a:lnTo>
                    <a:lnTo>
                      <a:pt x="42" y="164"/>
                    </a:lnTo>
                    <a:lnTo>
                      <a:pt x="42" y="165"/>
                    </a:lnTo>
                    <a:lnTo>
                      <a:pt x="42" y="167"/>
                    </a:lnTo>
                    <a:lnTo>
                      <a:pt x="40" y="168"/>
                    </a:lnTo>
                    <a:lnTo>
                      <a:pt x="40" y="170"/>
                    </a:lnTo>
                    <a:lnTo>
                      <a:pt x="40" y="172"/>
                    </a:lnTo>
                    <a:lnTo>
                      <a:pt x="39" y="172"/>
                    </a:lnTo>
                    <a:lnTo>
                      <a:pt x="39" y="174"/>
                    </a:lnTo>
                    <a:lnTo>
                      <a:pt x="39" y="176"/>
                    </a:lnTo>
                    <a:lnTo>
                      <a:pt x="37" y="176"/>
                    </a:lnTo>
                    <a:lnTo>
                      <a:pt x="37" y="178"/>
                    </a:lnTo>
                    <a:lnTo>
                      <a:pt x="37" y="180"/>
                    </a:lnTo>
                    <a:lnTo>
                      <a:pt x="35" y="18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2" name="Freeform 392"/>
              <p:cNvSpPr>
                <a:spLocks/>
              </p:cNvSpPr>
              <p:nvPr/>
            </p:nvSpPr>
            <p:spPr bwMode="auto">
              <a:xfrm>
                <a:off x="4879" y="71"/>
                <a:ext cx="54" cy="176"/>
              </a:xfrm>
              <a:custGeom>
                <a:avLst/>
                <a:gdLst>
                  <a:gd name="T0" fmla="*/ 44 w 54"/>
                  <a:gd name="T1" fmla="*/ 0 h 176"/>
                  <a:gd name="T2" fmla="*/ 44 w 54"/>
                  <a:gd name="T3" fmla="*/ 2 h 176"/>
                  <a:gd name="T4" fmla="*/ 46 w 54"/>
                  <a:gd name="T5" fmla="*/ 2 h 176"/>
                  <a:gd name="T6" fmla="*/ 46 w 54"/>
                  <a:gd name="T7" fmla="*/ 4 h 176"/>
                  <a:gd name="T8" fmla="*/ 48 w 54"/>
                  <a:gd name="T9" fmla="*/ 4 h 176"/>
                  <a:gd name="T10" fmla="*/ 48 w 54"/>
                  <a:gd name="T11" fmla="*/ 6 h 176"/>
                  <a:gd name="T12" fmla="*/ 48 w 54"/>
                  <a:gd name="T13" fmla="*/ 8 h 176"/>
                  <a:gd name="T14" fmla="*/ 49 w 54"/>
                  <a:gd name="T15" fmla="*/ 8 h 176"/>
                  <a:gd name="T16" fmla="*/ 49 w 54"/>
                  <a:gd name="T17" fmla="*/ 10 h 176"/>
                  <a:gd name="T18" fmla="*/ 49 w 54"/>
                  <a:gd name="T19" fmla="*/ 12 h 176"/>
                  <a:gd name="T20" fmla="*/ 51 w 54"/>
                  <a:gd name="T21" fmla="*/ 12 h 176"/>
                  <a:gd name="T22" fmla="*/ 51 w 54"/>
                  <a:gd name="T23" fmla="*/ 14 h 176"/>
                  <a:gd name="T24" fmla="*/ 51 w 54"/>
                  <a:gd name="T25" fmla="*/ 15 h 176"/>
                  <a:gd name="T26" fmla="*/ 51 w 54"/>
                  <a:gd name="T27" fmla="*/ 17 h 176"/>
                  <a:gd name="T28" fmla="*/ 53 w 54"/>
                  <a:gd name="T29" fmla="*/ 19 h 176"/>
                  <a:gd name="T30" fmla="*/ 53 w 54"/>
                  <a:gd name="T31" fmla="*/ 20 h 176"/>
                  <a:gd name="T32" fmla="*/ 53 w 54"/>
                  <a:gd name="T33" fmla="*/ 22 h 176"/>
                  <a:gd name="T34" fmla="*/ 53 w 54"/>
                  <a:gd name="T35" fmla="*/ 24 h 176"/>
                  <a:gd name="T36" fmla="*/ 53 w 54"/>
                  <a:gd name="T37" fmla="*/ 26 h 176"/>
                  <a:gd name="T38" fmla="*/ 53 w 54"/>
                  <a:gd name="T39" fmla="*/ 28 h 176"/>
                  <a:gd name="T40" fmla="*/ 53 w 54"/>
                  <a:gd name="T41" fmla="*/ 30 h 176"/>
                  <a:gd name="T42" fmla="*/ 42 w 54"/>
                  <a:gd name="T43" fmla="*/ 155 h 176"/>
                  <a:gd name="T44" fmla="*/ 22 w 54"/>
                  <a:gd name="T45" fmla="*/ 175 h 176"/>
                  <a:gd name="T46" fmla="*/ 0 w 54"/>
                  <a:gd name="T47" fmla="*/ 153 h 176"/>
                  <a:gd name="T48" fmla="*/ 10 w 54"/>
                  <a:gd name="T49" fmla="*/ 36 h 176"/>
                  <a:gd name="T50" fmla="*/ 44 w 54"/>
                  <a:gd name="T51" fmla="*/ 0 h 1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176"/>
                  <a:gd name="T80" fmla="*/ 54 w 54"/>
                  <a:gd name="T81" fmla="*/ 176 h 1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176">
                    <a:moveTo>
                      <a:pt x="44" y="0"/>
                    </a:moveTo>
                    <a:lnTo>
                      <a:pt x="44" y="2"/>
                    </a:lnTo>
                    <a:lnTo>
                      <a:pt x="46" y="2"/>
                    </a:lnTo>
                    <a:lnTo>
                      <a:pt x="46" y="4"/>
                    </a:lnTo>
                    <a:lnTo>
                      <a:pt x="48" y="4"/>
                    </a:lnTo>
                    <a:lnTo>
                      <a:pt x="48" y="6"/>
                    </a:lnTo>
                    <a:lnTo>
                      <a:pt x="48" y="8"/>
                    </a:lnTo>
                    <a:lnTo>
                      <a:pt x="49" y="8"/>
                    </a:lnTo>
                    <a:lnTo>
                      <a:pt x="49" y="10"/>
                    </a:lnTo>
                    <a:lnTo>
                      <a:pt x="49" y="12"/>
                    </a:lnTo>
                    <a:lnTo>
                      <a:pt x="51" y="12"/>
                    </a:lnTo>
                    <a:lnTo>
                      <a:pt x="51" y="14"/>
                    </a:lnTo>
                    <a:lnTo>
                      <a:pt x="51" y="15"/>
                    </a:lnTo>
                    <a:lnTo>
                      <a:pt x="51" y="17"/>
                    </a:lnTo>
                    <a:lnTo>
                      <a:pt x="53" y="19"/>
                    </a:lnTo>
                    <a:lnTo>
                      <a:pt x="53" y="20"/>
                    </a:lnTo>
                    <a:lnTo>
                      <a:pt x="53" y="22"/>
                    </a:lnTo>
                    <a:lnTo>
                      <a:pt x="53" y="24"/>
                    </a:lnTo>
                    <a:lnTo>
                      <a:pt x="53" y="26"/>
                    </a:lnTo>
                    <a:lnTo>
                      <a:pt x="53" y="28"/>
                    </a:lnTo>
                    <a:lnTo>
                      <a:pt x="53" y="30"/>
                    </a:lnTo>
                    <a:lnTo>
                      <a:pt x="42" y="155"/>
                    </a:lnTo>
                    <a:lnTo>
                      <a:pt x="22" y="175"/>
                    </a:lnTo>
                    <a:lnTo>
                      <a:pt x="0" y="153"/>
                    </a:lnTo>
                    <a:lnTo>
                      <a:pt x="10" y="36"/>
                    </a:lnTo>
                    <a:lnTo>
                      <a:pt x="44"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3" name="Freeform 393"/>
              <p:cNvSpPr>
                <a:spLocks/>
              </p:cNvSpPr>
              <p:nvPr/>
            </p:nvSpPr>
            <p:spPr bwMode="auto">
              <a:xfrm>
                <a:off x="4976" y="50"/>
                <a:ext cx="49" cy="47"/>
              </a:xfrm>
              <a:custGeom>
                <a:avLst/>
                <a:gdLst>
                  <a:gd name="T0" fmla="*/ 48 w 49"/>
                  <a:gd name="T1" fmla="*/ 0 h 47"/>
                  <a:gd name="T2" fmla="*/ 43 w 49"/>
                  <a:gd name="T3" fmla="*/ 46 h 47"/>
                  <a:gd name="T4" fmla="*/ 0 w 49"/>
                  <a:gd name="T5" fmla="*/ 46 h 47"/>
                  <a:gd name="T6" fmla="*/ 4 w 49"/>
                  <a:gd name="T7" fmla="*/ 0 h 47"/>
                  <a:gd name="T8" fmla="*/ 48 w 49"/>
                  <a:gd name="T9" fmla="*/ 0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0"/>
                    </a:moveTo>
                    <a:lnTo>
                      <a:pt x="43" y="46"/>
                    </a:lnTo>
                    <a:lnTo>
                      <a:pt x="0" y="46"/>
                    </a:lnTo>
                    <a:lnTo>
                      <a:pt x="4" y="0"/>
                    </a:lnTo>
                    <a:lnTo>
                      <a:pt x="4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4" name="Freeform 394"/>
              <p:cNvSpPr>
                <a:spLocks/>
              </p:cNvSpPr>
              <p:nvPr/>
            </p:nvSpPr>
            <p:spPr bwMode="auto">
              <a:xfrm>
                <a:off x="5084" y="428"/>
                <a:ext cx="158" cy="47"/>
              </a:xfrm>
              <a:custGeom>
                <a:avLst/>
                <a:gdLst>
                  <a:gd name="T0" fmla="*/ 127 w 158"/>
                  <a:gd name="T1" fmla="*/ 46 h 47"/>
                  <a:gd name="T2" fmla="*/ 20 w 158"/>
                  <a:gd name="T3" fmla="*/ 46 h 47"/>
                  <a:gd name="T4" fmla="*/ 18 w 158"/>
                  <a:gd name="T5" fmla="*/ 46 h 47"/>
                  <a:gd name="T6" fmla="*/ 16 w 158"/>
                  <a:gd name="T7" fmla="*/ 46 h 47"/>
                  <a:gd name="T8" fmla="*/ 14 w 158"/>
                  <a:gd name="T9" fmla="*/ 46 h 47"/>
                  <a:gd name="T10" fmla="*/ 13 w 158"/>
                  <a:gd name="T11" fmla="*/ 46 h 47"/>
                  <a:gd name="T12" fmla="*/ 11 w 158"/>
                  <a:gd name="T13" fmla="*/ 46 h 47"/>
                  <a:gd name="T14" fmla="*/ 9 w 158"/>
                  <a:gd name="T15" fmla="*/ 46 h 47"/>
                  <a:gd name="T16" fmla="*/ 7 w 158"/>
                  <a:gd name="T17" fmla="*/ 44 h 47"/>
                  <a:gd name="T18" fmla="*/ 6 w 158"/>
                  <a:gd name="T19" fmla="*/ 44 h 47"/>
                  <a:gd name="T20" fmla="*/ 4 w 158"/>
                  <a:gd name="T21" fmla="*/ 44 h 47"/>
                  <a:gd name="T22" fmla="*/ 2 w 158"/>
                  <a:gd name="T23" fmla="*/ 44 h 47"/>
                  <a:gd name="T24" fmla="*/ 2 w 158"/>
                  <a:gd name="T25" fmla="*/ 42 h 47"/>
                  <a:gd name="T26" fmla="*/ 0 w 158"/>
                  <a:gd name="T27" fmla="*/ 42 h 47"/>
                  <a:gd name="T28" fmla="*/ 26 w 158"/>
                  <a:gd name="T29" fmla="*/ 0 h 47"/>
                  <a:gd name="T30" fmla="*/ 121 w 158"/>
                  <a:gd name="T31" fmla="*/ 0 h 47"/>
                  <a:gd name="T32" fmla="*/ 157 w 158"/>
                  <a:gd name="T33" fmla="*/ 37 h 47"/>
                  <a:gd name="T34" fmla="*/ 157 w 158"/>
                  <a:gd name="T35" fmla="*/ 39 h 47"/>
                  <a:gd name="T36" fmla="*/ 155 w 158"/>
                  <a:gd name="T37" fmla="*/ 39 h 47"/>
                  <a:gd name="T38" fmla="*/ 153 w 158"/>
                  <a:gd name="T39" fmla="*/ 41 h 47"/>
                  <a:gd name="T40" fmla="*/ 151 w 158"/>
                  <a:gd name="T41" fmla="*/ 41 h 47"/>
                  <a:gd name="T42" fmla="*/ 149 w 158"/>
                  <a:gd name="T43" fmla="*/ 42 h 47"/>
                  <a:gd name="T44" fmla="*/ 147 w 158"/>
                  <a:gd name="T45" fmla="*/ 42 h 47"/>
                  <a:gd name="T46" fmla="*/ 145 w 158"/>
                  <a:gd name="T47" fmla="*/ 42 h 47"/>
                  <a:gd name="T48" fmla="*/ 145 w 158"/>
                  <a:gd name="T49" fmla="*/ 44 h 47"/>
                  <a:gd name="T50" fmla="*/ 144 w 158"/>
                  <a:gd name="T51" fmla="*/ 44 h 47"/>
                  <a:gd name="T52" fmla="*/ 143 w 158"/>
                  <a:gd name="T53" fmla="*/ 44 h 47"/>
                  <a:gd name="T54" fmla="*/ 141 w 158"/>
                  <a:gd name="T55" fmla="*/ 44 h 47"/>
                  <a:gd name="T56" fmla="*/ 141 w 158"/>
                  <a:gd name="T57" fmla="*/ 46 h 47"/>
                  <a:gd name="T58" fmla="*/ 139 w 158"/>
                  <a:gd name="T59" fmla="*/ 46 h 47"/>
                  <a:gd name="T60" fmla="*/ 137 w 158"/>
                  <a:gd name="T61" fmla="*/ 46 h 47"/>
                  <a:gd name="T62" fmla="*/ 135 w 158"/>
                  <a:gd name="T63" fmla="*/ 46 h 47"/>
                  <a:gd name="T64" fmla="*/ 133 w 158"/>
                  <a:gd name="T65" fmla="*/ 46 h 47"/>
                  <a:gd name="T66" fmla="*/ 131 w 158"/>
                  <a:gd name="T67" fmla="*/ 46 h 47"/>
                  <a:gd name="T68" fmla="*/ 129 w 158"/>
                  <a:gd name="T69" fmla="*/ 46 h 47"/>
                  <a:gd name="T70" fmla="*/ 127 w 158"/>
                  <a:gd name="T71" fmla="*/ 46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47"/>
                  <a:gd name="T110" fmla="*/ 158 w 158"/>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47">
                    <a:moveTo>
                      <a:pt x="127" y="46"/>
                    </a:moveTo>
                    <a:lnTo>
                      <a:pt x="20" y="46"/>
                    </a:lnTo>
                    <a:lnTo>
                      <a:pt x="18" y="46"/>
                    </a:lnTo>
                    <a:lnTo>
                      <a:pt x="16" y="46"/>
                    </a:lnTo>
                    <a:lnTo>
                      <a:pt x="14" y="46"/>
                    </a:lnTo>
                    <a:lnTo>
                      <a:pt x="13" y="46"/>
                    </a:lnTo>
                    <a:lnTo>
                      <a:pt x="11" y="46"/>
                    </a:lnTo>
                    <a:lnTo>
                      <a:pt x="9" y="46"/>
                    </a:lnTo>
                    <a:lnTo>
                      <a:pt x="7" y="44"/>
                    </a:lnTo>
                    <a:lnTo>
                      <a:pt x="6" y="44"/>
                    </a:lnTo>
                    <a:lnTo>
                      <a:pt x="4" y="44"/>
                    </a:lnTo>
                    <a:lnTo>
                      <a:pt x="2" y="44"/>
                    </a:lnTo>
                    <a:lnTo>
                      <a:pt x="2" y="42"/>
                    </a:lnTo>
                    <a:lnTo>
                      <a:pt x="0" y="42"/>
                    </a:lnTo>
                    <a:lnTo>
                      <a:pt x="26" y="0"/>
                    </a:lnTo>
                    <a:lnTo>
                      <a:pt x="121" y="0"/>
                    </a:lnTo>
                    <a:lnTo>
                      <a:pt x="157" y="37"/>
                    </a:lnTo>
                    <a:lnTo>
                      <a:pt x="157" y="39"/>
                    </a:lnTo>
                    <a:lnTo>
                      <a:pt x="155" y="39"/>
                    </a:lnTo>
                    <a:lnTo>
                      <a:pt x="153" y="41"/>
                    </a:lnTo>
                    <a:lnTo>
                      <a:pt x="151" y="41"/>
                    </a:lnTo>
                    <a:lnTo>
                      <a:pt x="149" y="42"/>
                    </a:lnTo>
                    <a:lnTo>
                      <a:pt x="147" y="42"/>
                    </a:lnTo>
                    <a:lnTo>
                      <a:pt x="145" y="42"/>
                    </a:lnTo>
                    <a:lnTo>
                      <a:pt x="145" y="44"/>
                    </a:lnTo>
                    <a:lnTo>
                      <a:pt x="144" y="44"/>
                    </a:lnTo>
                    <a:lnTo>
                      <a:pt x="143" y="44"/>
                    </a:lnTo>
                    <a:lnTo>
                      <a:pt x="141" y="44"/>
                    </a:lnTo>
                    <a:lnTo>
                      <a:pt x="141" y="46"/>
                    </a:lnTo>
                    <a:lnTo>
                      <a:pt x="139" y="46"/>
                    </a:lnTo>
                    <a:lnTo>
                      <a:pt x="137" y="46"/>
                    </a:lnTo>
                    <a:lnTo>
                      <a:pt x="135" y="46"/>
                    </a:lnTo>
                    <a:lnTo>
                      <a:pt x="133" y="46"/>
                    </a:lnTo>
                    <a:lnTo>
                      <a:pt x="131" y="46"/>
                    </a:lnTo>
                    <a:lnTo>
                      <a:pt x="129" y="46"/>
                    </a:lnTo>
                    <a:lnTo>
                      <a:pt x="127"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5" name="Freeform 395"/>
              <p:cNvSpPr>
                <a:spLocks/>
              </p:cNvSpPr>
              <p:nvPr/>
            </p:nvSpPr>
            <p:spPr bwMode="auto">
              <a:xfrm>
                <a:off x="5103" y="238"/>
                <a:ext cx="145" cy="47"/>
              </a:xfrm>
              <a:custGeom>
                <a:avLst/>
                <a:gdLst>
                  <a:gd name="T0" fmla="*/ 120 w 145"/>
                  <a:gd name="T1" fmla="*/ 46 h 47"/>
                  <a:gd name="T2" fmla="*/ 144 w 145"/>
                  <a:gd name="T3" fmla="*/ 22 h 47"/>
                  <a:gd name="T4" fmla="*/ 118 w 145"/>
                  <a:gd name="T5" fmla="*/ 0 h 47"/>
                  <a:gd name="T6" fmla="*/ 28 w 145"/>
                  <a:gd name="T7" fmla="*/ 0 h 47"/>
                  <a:gd name="T8" fmla="*/ 0 w 145"/>
                  <a:gd name="T9" fmla="*/ 24 h 47"/>
                  <a:gd name="T10" fmla="*/ 24 w 145"/>
                  <a:gd name="T11" fmla="*/ 46 h 47"/>
                  <a:gd name="T12" fmla="*/ 120 w 145"/>
                  <a:gd name="T13" fmla="*/ 46 h 47"/>
                  <a:gd name="T14" fmla="*/ 0 60000 65536"/>
                  <a:gd name="T15" fmla="*/ 0 60000 65536"/>
                  <a:gd name="T16" fmla="*/ 0 60000 65536"/>
                  <a:gd name="T17" fmla="*/ 0 60000 65536"/>
                  <a:gd name="T18" fmla="*/ 0 60000 65536"/>
                  <a:gd name="T19" fmla="*/ 0 60000 65536"/>
                  <a:gd name="T20" fmla="*/ 0 60000 65536"/>
                  <a:gd name="T21" fmla="*/ 0 w 145"/>
                  <a:gd name="T22" fmla="*/ 0 h 47"/>
                  <a:gd name="T23" fmla="*/ 145 w 14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7">
                    <a:moveTo>
                      <a:pt x="120" y="46"/>
                    </a:moveTo>
                    <a:lnTo>
                      <a:pt x="144" y="22"/>
                    </a:lnTo>
                    <a:lnTo>
                      <a:pt x="118" y="0"/>
                    </a:lnTo>
                    <a:lnTo>
                      <a:pt x="28" y="0"/>
                    </a:lnTo>
                    <a:lnTo>
                      <a:pt x="0" y="24"/>
                    </a:lnTo>
                    <a:lnTo>
                      <a:pt x="24" y="46"/>
                    </a:lnTo>
                    <a:lnTo>
                      <a:pt x="120"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6" name="Freeform 396"/>
              <p:cNvSpPr>
                <a:spLocks/>
              </p:cNvSpPr>
              <p:nvPr/>
            </p:nvSpPr>
            <p:spPr bwMode="auto">
              <a:xfrm>
                <a:off x="5053" y="275"/>
                <a:ext cx="55" cy="187"/>
              </a:xfrm>
              <a:custGeom>
                <a:avLst/>
                <a:gdLst>
                  <a:gd name="T0" fmla="*/ 0 w 55"/>
                  <a:gd name="T1" fmla="*/ 148 h 187"/>
                  <a:gd name="T2" fmla="*/ 11 w 55"/>
                  <a:gd name="T3" fmla="*/ 22 h 187"/>
                  <a:gd name="T4" fmla="*/ 34 w 55"/>
                  <a:gd name="T5" fmla="*/ 0 h 187"/>
                  <a:gd name="T6" fmla="*/ 54 w 55"/>
                  <a:gd name="T7" fmla="*/ 22 h 187"/>
                  <a:gd name="T8" fmla="*/ 43 w 55"/>
                  <a:gd name="T9" fmla="*/ 140 h 187"/>
                  <a:gd name="T10" fmla="*/ 15 w 55"/>
                  <a:gd name="T11" fmla="*/ 186 h 187"/>
                  <a:gd name="T12" fmla="*/ 14 w 55"/>
                  <a:gd name="T13" fmla="*/ 184 h 187"/>
                  <a:gd name="T14" fmla="*/ 13 w 55"/>
                  <a:gd name="T15" fmla="*/ 184 h 187"/>
                  <a:gd name="T16" fmla="*/ 13 w 55"/>
                  <a:gd name="T17" fmla="*/ 182 h 187"/>
                  <a:gd name="T18" fmla="*/ 11 w 55"/>
                  <a:gd name="T19" fmla="*/ 182 h 187"/>
                  <a:gd name="T20" fmla="*/ 11 w 55"/>
                  <a:gd name="T21" fmla="*/ 180 h 187"/>
                  <a:gd name="T22" fmla="*/ 9 w 55"/>
                  <a:gd name="T23" fmla="*/ 180 h 187"/>
                  <a:gd name="T24" fmla="*/ 9 w 55"/>
                  <a:gd name="T25" fmla="*/ 178 h 187"/>
                  <a:gd name="T26" fmla="*/ 9 w 55"/>
                  <a:gd name="T27" fmla="*/ 176 h 187"/>
                  <a:gd name="T28" fmla="*/ 7 w 55"/>
                  <a:gd name="T29" fmla="*/ 176 h 187"/>
                  <a:gd name="T30" fmla="*/ 7 w 55"/>
                  <a:gd name="T31" fmla="*/ 174 h 187"/>
                  <a:gd name="T32" fmla="*/ 5 w 55"/>
                  <a:gd name="T33" fmla="*/ 174 h 187"/>
                  <a:gd name="T34" fmla="*/ 5 w 55"/>
                  <a:gd name="T35" fmla="*/ 172 h 187"/>
                  <a:gd name="T36" fmla="*/ 5 w 55"/>
                  <a:gd name="T37" fmla="*/ 171 h 187"/>
                  <a:gd name="T38" fmla="*/ 4 w 55"/>
                  <a:gd name="T39" fmla="*/ 171 h 187"/>
                  <a:gd name="T40" fmla="*/ 4 w 55"/>
                  <a:gd name="T41" fmla="*/ 169 h 187"/>
                  <a:gd name="T42" fmla="*/ 2 w 55"/>
                  <a:gd name="T43" fmla="*/ 167 h 187"/>
                  <a:gd name="T44" fmla="*/ 2 w 55"/>
                  <a:gd name="T45" fmla="*/ 166 h 187"/>
                  <a:gd name="T46" fmla="*/ 2 w 55"/>
                  <a:gd name="T47" fmla="*/ 164 h 187"/>
                  <a:gd name="T48" fmla="*/ 2 w 55"/>
                  <a:gd name="T49" fmla="*/ 162 h 187"/>
                  <a:gd name="T50" fmla="*/ 0 w 55"/>
                  <a:gd name="T51" fmla="*/ 162 h 187"/>
                  <a:gd name="T52" fmla="*/ 0 w 55"/>
                  <a:gd name="T53" fmla="*/ 160 h 187"/>
                  <a:gd name="T54" fmla="*/ 0 w 55"/>
                  <a:gd name="T55" fmla="*/ 158 h 187"/>
                  <a:gd name="T56" fmla="*/ 0 w 55"/>
                  <a:gd name="T57" fmla="*/ 156 h 187"/>
                  <a:gd name="T58" fmla="*/ 0 w 55"/>
                  <a:gd name="T59" fmla="*/ 154 h 187"/>
                  <a:gd name="T60" fmla="*/ 0 w 55"/>
                  <a:gd name="T61" fmla="*/ 152 h 187"/>
                  <a:gd name="T62" fmla="*/ 0 w 55"/>
                  <a:gd name="T63" fmla="*/ 150 h 187"/>
                  <a:gd name="T64" fmla="*/ 0 w 55"/>
                  <a:gd name="T65" fmla="*/ 148 h 1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187"/>
                  <a:gd name="T101" fmla="*/ 55 w 55"/>
                  <a:gd name="T102" fmla="*/ 187 h 1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187">
                    <a:moveTo>
                      <a:pt x="0" y="148"/>
                    </a:moveTo>
                    <a:lnTo>
                      <a:pt x="11" y="22"/>
                    </a:lnTo>
                    <a:lnTo>
                      <a:pt x="34" y="0"/>
                    </a:lnTo>
                    <a:lnTo>
                      <a:pt x="54" y="22"/>
                    </a:lnTo>
                    <a:lnTo>
                      <a:pt x="43" y="140"/>
                    </a:lnTo>
                    <a:lnTo>
                      <a:pt x="15" y="186"/>
                    </a:lnTo>
                    <a:lnTo>
                      <a:pt x="14" y="184"/>
                    </a:lnTo>
                    <a:lnTo>
                      <a:pt x="13" y="184"/>
                    </a:lnTo>
                    <a:lnTo>
                      <a:pt x="13" y="182"/>
                    </a:lnTo>
                    <a:lnTo>
                      <a:pt x="11" y="182"/>
                    </a:lnTo>
                    <a:lnTo>
                      <a:pt x="11" y="180"/>
                    </a:lnTo>
                    <a:lnTo>
                      <a:pt x="9" y="180"/>
                    </a:lnTo>
                    <a:lnTo>
                      <a:pt x="9" y="178"/>
                    </a:lnTo>
                    <a:lnTo>
                      <a:pt x="9" y="176"/>
                    </a:lnTo>
                    <a:lnTo>
                      <a:pt x="7" y="176"/>
                    </a:lnTo>
                    <a:lnTo>
                      <a:pt x="7" y="174"/>
                    </a:lnTo>
                    <a:lnTo>
                      <a:pt x="5" y="174"/>
                    </a:lnTo>
                    <a:lnTo>
                      <a:pt x="5" y="172"/>
                    </a:lnTo>
                    <a:lnTo>
                      <a:pt x="5" y="171"/>
                    </a:lnTo>
                    <a:lnTo>
                      <a:pt x="4" y="171"/>
                    </a:lnTo>
                    <a:lnTo>
                      <a:pt x="4" y="169"/>
                    </a:lnTo>
                    <a:lnTo>
                      <a:pt x="2" y="167"/>
                    </a:lnTo>
                    <a:lnTo>
                      <a:pt x="2" y="166"/>
                    </a:lnTo>
                    <a:lnTo>
                      <a:pt x="2" y="164"/>
                    </a:lnTo>
                    <a:lnTo>
                      <a:pt x="2" y="162"/>
                    </a:lnTo>
                    <a:lnTo>
                      <a:pt x="0" y="162"/>
                    </a:lnTo>
                    <a:lnTo>
                      <a:pt x="0" y="160"/>
                    </a:lnTo>
                    <a:lnTo>
                      <a:pt x="0" y="158"/>
                    </a:lnTo>
                    <a:lnTo>
                      <a:pt x="0" y="156"/>
                    </a:lnTo>
                    <a:lnTo>
                      <a:pt x="0" y="154"/>
                    </a:lnTo>
                    <a:lnTo>
                      <a:pt x="0" y="152"/>
                    </a:lnTo>
                    <a:lnTo>
                      <a:pt x="0" y="150"/>
                    </a:lnTo>
                    <a:lnTo>
                      <a:pt x="0" y="148"/>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7" name="Freeform 397"/>
              <p:cNvSpPr>
                <a:spLocks/>
              </p:cNvSpPr>
              <p:nvPr/>
            </p:nvSpPr>
            <p:spPr bwMode="auto">
              <a:xfrm>
                <a:off x="5070" y="62"/>
                <a:ext cx="57" cy="189"/>
              </a:xfrm>
              <a:custGeom>
                <a:avLst/>
                <a:gdLst>
                  <a:gd name="T0" fmla="*/ 30 w 57"/>
                  <a:gd name="T1" fmla="*/ 0 h 189"/>
                  <a:gd name="T2" fmla="*/ 56 w 57"/>
                  <a:gd name="T3" fmla="*/ 45 h 189"/>
                  <a:gd name="T4" fmla="*/ 45 w 57"/>
                  <a:gd name="T5" fmla="*/ 160 h 189"/>
                  <a:gd name="T6" fmla="*/ 21 w 57"/>
                  <a:gd name="T7" fmla="*/ 188 h 189"/>
                  <a:gd name="T8" fmla="*/ 0 w 57"/>
                  <a:gd name="T9" fmla="*/ 166 h 189"/>
                  <a:gd name="T10" fmla="*/ 13 w 57"/>
                  <a:gd name="T11" fmla="*/ 39 h 189"/>
                  <a:gd name="T12" fmla="*/ 13 w 57"/>
                  <a:gd name="T13" fmla="*/ 37 h 189"/>
                  <a:gd name="T14" fmla="*/ 13 w 57"/>
                  <a:gd name="T15" fmla="*/ 35 h 189"/>
                  <a:gd name="T16" fmla="*/ 13 w 57"/>
                  <a:gd name="T17" fmla="*/ 33 h 189"/>
                  <a:gd name="T18" fmla="*/ 13 w 57"/>
                  <a:gd name="T19" fmla="*/ 31 h 189"/>
                  <a:gd name="T20" fmla="*/ 13 w 57"/>
                  <a:gd name="T21" fmla="*/ 29 h 189"/>
                  <a:gd name="T22" fmla="*/ 14 w 57"/>
                  <a:gd name="T23" fmla="*/ 28 h 189"/>
                  <a:gd name="T24" fmla="*/ 14 w 57"/>
                  <a:gd name="T25" fmla="*/ 26 h 189"/>
                  <a:gd name="T26" fmla="*/ 14 w 57"/>
                  <a:gd name="T27" fmla="*/ 24 h 189"/>
                  <a:gd name="T28" fmla="*/ 14 w 57"/>
                  <a:gd name="T29" fmla="*/ 22 h 189"/>
                  <a:gd name="T30" fmla="*/ 16 w 57"/>
                  <a:gd name="T31" fmla="*/ 22 h 189"/>
                  <a:gd name="T32" fmla="*/ 16 w 57"/>
                  <a:gd name="T33" fmla="*/ 20 h 189"/>
                  <a:gd name="T34" fmla="*/ 16 w 57"/>
                  <a:gd name="T35" fmla="*/ 18 h 189"/>
                  <a:gd name="T36" fmla="*/ 18 w 57"/>
                  <a:gd name="T37" fmla="*/ 16 h 189"/>
                  <a:gd name="T38" fmla="*/ 18 w 57"/>
                  <a:gd name="T39" fmla="*/ 15 h 189"/>
                  <a:gd name="T40" fmla="*/ 19 w 57"/>
                  <a:gd name="T41" fmla="*/ 13 h 189"/>
                  <a:gd name="T42" fmla="*/ 21 w 57"/>
                  <a:gd name="T43" fmla="*/ 11 h 189"/>
                  <a:gd name="T44" fmla="*/ 21 w 57"/>
                  <a:gd name="T45" fmla="*/ 9 h 189"/>
                  <a:gd name="T46" fmla="*/ 23 w 57"/>
                  <a:gd name="T47" fmla="*/ 7 h 189"/>
                  <a:gd name="T48" fmla="*/ 24 w 57"/>
                  <a:gd name="T49" fmla="*/ 6 h 189"/>
                  <a:gd name="T50" fmla="*/ 24 w 57"/>
                  <a:gd name="T51" fmla="*/ 4 h 189"/>
                  <a:gd name="T52" fmla="*/ 26 w 57"/>
                  <a:gd name="T53" fmla="*/ 4 h 189"/>
                  <a:gd name="T54" fmla="*/ 26 w 57"/>
                  <a:gd name="T55" fmla="*/ 2 h 189"/>
                  <a:gd name="T56" fmla="*/ 28 w 57"/>
                  <a:gd name="T57" fmla="*/ 2 h 189"/>
                  <a:gd name="T58" fmla="*/ 28 w 57"/>
                  <a:gd name="T59" fmla="*/ 0 h 189"/>
                  <a:gd name="T60" fmla="*/ 30 w 57"/>
                  <a:gd name="T61" fmla="*/ 0 h 1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
                  <a:gd name="T94" fmla="*/ 0 h 189"/>
                  <a:gd name="T95" fmla="*/ 57 w 57"/>
                  <a:gd name="T96" fmla="*/ 189 h 18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 h="189">
                    <a:moveTo>
                      <a:pt x="30" y="0"/>
                    </a:moveTo>
                    <a:lnTo>
                      <a:pt x="56" y="45"/>
                    </a:lnTo>
                    <a:lnTo>
                      <a:pt x="45" y="160"/>
                    </a:lnTo>
                    <a:lnTo>
                      <a:pt x="21" y="188"/>
                    </a:lnTo>
                    <a:lnTo>
                      <a:pt x="0" y="166"/>
                    </a:lnTo>
                    <a:lnTo>
                      <a:pt x="13" y="39"/>
                    </a:lnTo>
                    <a:lnTo>
                      <a:pt x="13" y="37"/>
                    </a:lnTo>
                    <a:lnTo>
                      <a:pt x="13" y="35"/>
                    </a:lnTo>
                    <a:lnTo>
                      <a:pt x="13" y="33"/>
                    </a:lnTo>
                    <a:lnTo>
                      <a:pt x="13" y="31"/>
                    </a:lnTo>
                    <a:lnTo>
                      <a:pt x="13" y="29"/>
                    </a:lnTo>
                    <a:lnTo>
                      <a:pt x="14" y="28"/>
                    </a:lnTo>
                    <a:lnTo>
                      <a:pt x="14" y="26"/>
                    </a:lnTo>
                    <a:lnTo>
                      <a:pt x="14" y="24"/>
                    </a:lnTo>
                    <a:lnTo>
                      <a:pt x="14" y="22"/>
                    </a:lnTo>
                    <a:lnTo>
                      <a:pt x="16" y="22"/>
                    </a:lnTo>
                    <a:lnTo>
                      <a:pt x="16" y="20"/>
                    </a:lnTo>
                    <a:lnTo>
                      <a:pt x="16" y="18"/>
                    </a:lnTo>
                    <a:lnTo>
                      <a:pt x="18" y="16"/>
                    </a:lnTo>
                    <a:lnTo>
                      <a:pt x="18" y="15"/>
                    </a:lnTo>
                    <a:lnTo>
                      <a:pt x="19" y="13"/>
                    </a:lnTo>
                    <a:lnTo>
                      <a:pt x="21" y="11"/>
                    </a:lnTo>
                    <a:lnTo>
                      <a:pt x="21" y="9"/>
                    </a:lnTo>
                    <a:lnTo>
                      <a:pt x="23" y="7"/>
                    </a:lnTo>
                    <a:lnTo>
                      <a:pt x="24" y="6"/>
                    </a:lnTo>
                    <a:lnTo>
                      <a:pt x="24" y="4"/>
                    </a:lnTo>
                    <a:lnTo>
                      <a:pt x="26" y="4"/>
                    </a:lnTo>
                    <a:lnTo>
                      <a:pt x="26" y="2"/>
                    </a:lnTo>
                    <a:lnTo>
                      <a:pt x="28" y="2"/>
                    </a:lnTo>
                    <a:lnTo>
                      <a:pt x="28" y="0"/>
                    </a:lnTo>
                    <a:lnTo>
                      <a:pt x="30"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8" name="Freeform 398"/>
              <p:cNvSpPr>
                <a:spLocks/>
              </p:cNvSpPr>
              <p:nvPr/>
            </p:nvSpPr>
            <p:spPr bwMode="auto">
              <a:xfrm>
                <a:off x="5115" y="50"/>
                <a:ext cx="160" cy="47"/>
              </a:xfrm>
              <a:custGeom>
                <a:avLst/>
                <a:gdLst>
                  <a:gd name="T0" fmla="*/ 119 w 160"/>
                  <a:gd name="T1" fmla="*/ 46 h 47"/>
                  <a:gd name="T2" fmla="*/ 159 w 160"/>
                  <a:gd name="T3" fmla="*/ 11 h 47"/>
                  <a:gd name="T4" fmla="*/ 159 w 160"/>
                  <a:gd name="T5" fmla="*/ 9 h 47"/>
                  <a:gd name="T6" fmla="*/ 157 w 160"/>
                  <a:gd name="T7" fmla="*/ 7 h 47"/>
                  <a:gd name="T8" fmla="*/ 155 w 160"/>
                  <a:gd name="T9" fmla="*/ 7 h 47"/>
                  <a:gd name="T10" fmla="*/ 153 w 160"/>
                  <a:gd name="T11" fmla="*/ 5 h 47"/>
                  <a:gd name="T12" fmla="*/ 151 w 160"/>
                  <a:gd name="T13" fmla="*/ 5 h 47"/>
                  <a:gd name="T14" fmla="*/ 151 w 160"/>
                  <a:gd name="T15" fmla="*/ 4 h 47"/>
                  <a:gd name="T16" fmla="*/ 149 w 160"/>
                  <a:gd name="T17" fmla="*/ 4 h 47"/>
                  <a:gd name="T18" fmla="*/ 147 w 160"/>
                  <a:gd name="T19" fmla="*/ 4 h 47"/>
                  <a:gd name="T20" fmla="*/ 146 w 160"/>
                  <a:gd name="T21" fmla="*/ 2 h 47"/>
                  <a:gd name="T22" fmla="*/ 144 w 160"/>
                  <a:gd name="T23" fmla="*/ 2 h 47"/>
                  <a:gd name="T24" fmla="*/ 142 w 160"/>
                  <a:gd name="T25" fmla="*/ 2 h 47"/>
                  <a:gd name="T26" fmla="*/ 140 w 160"/>
                  <a:gd name="T27" fmla="*/ 2 h 47"/>
                  <a:gd name="T28" fmla="*/ 140 w 160"/>
                  <a:gd name="T29" fmla="*/ 0 h 47"/>
                  <a:gd name="T30" fmla="*/ 138 w 160"/>
                  <a:gd name="T31" fmla="*/ 0 h 47"/>
                  <a:gd name="T32" fmla="*/ 137 w 160"/>
                  <a:gd name="T33" fmla="*/ 0 h 47"/>
                  <a:gd name="T34" fmla="*/ 135 w 160"/>
                  <a:gd name="T35" fmla="*/ 0 h 47"/>
                  <a:gd name="T36" fmla="*/ 133 w 160"/>
                  <a:gd name="T37" fmla="*/ 0 h 47"/>
                  <a:gd name="T38" fmla="*/ 131 w 160"/>
                  <a:gd name="T39" fmla="*/ 0 h 47"/>
                  <a:gd name="T40" fmla="*/ 129 w 160"/>
                  <a:gd name="T41" fmla="*/ 0 h 47"/>
                  <a:gd name="T42" fmla="*/ 23 w 160"/>
                  <a:gd name="T43" fmla="*/ 0 h 47"/>
                  <a:gd name="T44" fmla="*/ 22 w 160"/>
                  <a:gd name="T45" fmla="*/ 0 h 47"/>
                  <a:gd name="T46" fmla="*/ 20 w 160"/>
                  <a:gd name="T47" fmla="*/ 0 h 47"/>
                  <a:gd name="T48" fmla="*/ 18 w 160"/>
                  <a:gd name="T49" fmla="*/ 0 h 47"/>
                  <a:gd name="T50" fmla="*/ 16 w 160"/>
                  <a:gd name="T51" fmla="*/ 0 h 47"/>
                  <a:gd name="T52" fmla="*/ 14 w 160"/>
                  <a:gd name="T53" fmla="*/ 0 h 47"/>
                  <a:gd name="T54" fmla="*/ 13 w 160"/>
                  <a:gd name="T55" fmla="*/ 0 h 47"/>
                  <a:gd name="T56" fmla="*/ 11 w 160"/>
                  <a:gd name="T57" fmla="*/ 0 h 47"/>
                  <a:gd name="T58" fmla="*/ 9 w 160"/>
                  <a:gd name="T59" fmla="*/ 2 h 47"/>
                  <a:gd name="T60" fmla="*/ 7 w 160"/>
                  <a:gd name="T61" fmla="*/ 2 h 47"/>
                  <a:gd name="T62" fmla="*/ 5 w 160"/>
                  <a:gd name="T63" fmla="*/ 2 h 47"/>
                  <a:gd name="T64" fmla="*/ 3 w 160"/>
                  <a:gd name="T65" fmla="*/ 2 h 47"/>
                  <a:gd name="T66" fmla="*/ 3 w 160"/>
                  <a:gd name="T67" fmla="*/ 4 h 47"/>
                  <a:gd name="T68" fmla="*/ 1 w 160"/>
                  <a:gd name="T69" fmla="*/ 4 h 47"/>
                  <a:gd name="T70" fmla="*/ 0 w 160"/>
                  <a:gd name="T71" fmla="*/ 4 h 47"/>
                  <a:gd name="T72" fmla="*/ 27 w 160"/>
                  <a:gd name="T73" fmla="*/ 46 h 47"/>
                  <a:gd name="T74" fmla="*/ 119 w 160"/>
                  <a:gd name="T75" fmla="*/ 46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47"/>
                  <a:gd name="T116" fmla="*/ 160 w 160"/>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47">
                    <a:moveTo>
                      <a:pt x="119" y="46"/>
                    </a:moveTo>
                    <a:lnTo>
                      <a:pt x="159" y="11"/>
                    </a:lnTo>
                    <a:lnTo>
                      <a:pt x="159" y="9"/>
                    </a:lnTo>
                    <a:lnTo>
                      <a:pt x="157" y="7"/>
                    </a:lnTo>
                    <a:lnTo>
                      <a:pt x="155" y="7"/>
                    </a:lnTo>
                    <a:lnTo>
                      <a:pt x="153" y="5"/>
                    </a:lnTo>
                    <a:lnTo>
                      <a:pt x="151" y="5"/>
                    </a:lnTo>
                    <a:lnTo>
                      <a:pt x="151" y="4"/>
                    </a:lnTo>
                    <a:lnTo>
                      <a:pt x="149" y="4"/>
                    </a:lnTo>
                    <a:lnTo>
                      <a:pt x="147" y="4"/>
                    </a:lnTo>
                    <a:lnTo>
                      <a:pt x="146" y="2"/>
                    </a:lnTo>
                    <a:lnTo>
                      <a:pt x="144" y="2"/>
                    </a:lnTo>
                    <a:lnTo>
                      <a:pt x="142" y="2"/>
                    </a:lnTo>
                    <a:lnTo>
                      <a:pt x="140" y="2"/>
                    </a:lnTo>
                    <a:lnTo>
                      <a:pt x="140" y="0"/>
                    </a:lnTo>
                    <a:lnTo>
                      <a:pt x="138" y="0"/>
                    </a:lnTo>
                    <a:lnTo>
                      <a:pt x="137" y="0"/>
                    </a:lnTo>
                    <a:lnTo>
                      <a:pt x="135" y="0"/>
                    </a:lnTo>
                    <a:lnTo>
                      <a:pt x="133" y="0"/>
                    </a:lnTo>
                    <a:lnTo>
                      <a:pt x="131" y="0"/>
                    </a:lnTo>
                    <a:lnTo>
                      <a:pt x="129" y="0"/>
                    </a:lnTo>
                    <a:lnTo>
                      <a:pt x="23" y="0"/>
                    </a:lnTo>
                    <a:lnTo>
                      <a:pt x="22" y="0"/>
                    </a:lnTo>
                    <a:lnTo>
                      <a:pt x="20" y="0"/>
                    </a:lnTo>
                    <a:lnTo>
                      <a:pt x="18" y="0"/>
                    </a:lnTo>
                    <a:lnTo>
                      <a:pt x="16" y="0"/>
                    </a:lnTo>
                    <a:lnTo>
                      <a:pt x="14" y="0"/>
                    </a:lnTo>
                    <a:lnTo>
                      <a:pt x="13" y="0"/>
                    </a:lnTo>
                    <a:lnTo>
                      <a:pt x="11" y="0"/>
                    </a:lnTo>
                    <a:lnTo>
                      <a:pt x="9" y="2"/>
                    </a:lnTo>
                    <a:lnTo>
                      <a:pt x="7" y="2"/>
                    </a:lnTo>
                    <a:lnTo>
                      <a:pt x="5" y="2"/>
                    </a:lnTo>
                    <a:lnTo>
                      <a:pt x="3" y="2"/>
                    </a:lnTo>
                    <a:lnTo>
                      <a:pt x="3" y="4"/>
                    </a:lnTo>
                    <a:lnTo>
                      <a:pt x="1" y="4"/>
                    </a:lnTo>
                    <a:lnTo>
                      <a:pt x="0" y="4"/>
                    </a:lnTo>
                    <a:lnTo>
                      <a:pt x="27" y="46"/>
                    </a:lnTo>
                    <a:lnTo>
                      <a:pt x="119" y="46"/>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69" name="Freeform 399"/>
              <p:cNvSpPr>
                <a:spLocks/>
              </p:cNvSpPr>
              <p:nvPr/>
            </p:nvSpPr>
            <p:spPr bwMode="auto">
              <a:xfrm>
                <a:off x="5222" y="273"/>
                <a:ext cx="56" cy="181"/>
              </a:xfrm>
              <a:custGeom>
                <a:avLst/>
                <a:gdLst>
                  <a:gd name="T0" fmla="*/ 34 w 56"/>
                  <a:gd name="T1" fmla="*/ 180 h 181"/>
                  <a:gd name="T2" fmla="*/ 0 w 56"/>
                  <a:gd name="T3" fmla="*/ 143 h 181"/>
                  <a:gd name="T4" fmla="*/ 10 w 56"/>
                  <a:gd name="T5" fmla="*/ 31 h 181"/>
                  <a:gd name="T6" fmla="*/ 38 w 56"/>
                  <a:gd name="T7" fmla="*/ 0 h 181"/>
                  <a:gd name="T8" fmla="*/ 55 w 56"/>
                  <a:gd name="T9" fmla="*/ 18 h 181"/>
                  <a:gd name="T10" fmla="*/ 43 w 56"/>
                  <a:gd name="T11" fmla="*/ 150 h 181"/>
                  <a:gd name="T12" fmla="*/ 43 w 56"/>
                  <a:gd name="T13" fmla="*/ 152 h 181"/>
                  <a:gd name="T14" fmla="*/ 43 w 56"/>
                  <a:gd name="T15" fmla="*/ 154 h 181"/>
                  <a:gd name="T16" fmla="*/ 43 w 56"/>
                  <a:gd name="T17" fmla="*/ 156 h 181"/>
                  <a:gd name="T18" fmla="*/ 43 w 56"/>
                  <a:gd name="T19" fmla="*/ 158 h 181"/>
                  <a:gd name="T20" fmla="*/ 43 w 56"/>
                  <a:gd name="T21" fmla="*/ 160 h 181"/>
                  <a:gd name="T22" fmla="*/ 43 w 56"/>
                  <a:gd name="T23" fmla="*/ 162 h 181"/>
                  <a:gd name="T24" fmla="*/ 41 w 56"/>
                  <a:gd name="T25" fmla="*/ 164 h 181"/>
                  <a:gd name="T26" fmla="*/ 41 w 56"/>
                  <a:gd name="T27" fmla="*/ 165 h 181"/>
                  <a:gd name="T28" fmla="*/ 41 w 56"/>
                  <a:gd name="T29" fmla="*/ 167 h 181"/>
                  <a:gd name="T30" fmla="*/ 40 w 56"/>
                  <a:gd name="T31" fmla="*/ 168 h 181"/>
                  <a:gd name="T32" fmla="*/ 40 w 56"/>
                  <a:gd name="T33" fmla="*/ 170 h 181"/>
                  <a:gd name="T34" fmla="*/ 40 w 56"/>
                  <a:gd name="T35" fmla="*/ 172 h 181"/>
                  <a:gd name="T36" fmla="*/ 38 w 56"/>
                  <a:gd name="T37" fmla="*/ 172 h 181"/>
                  <a:gd name="T38" fmla="*/ 38 w 56"/>
                  <a:gd name="T39" fmla="*/ 174 h 181"/>
                  <a:gd name="T40" fmla="*/ 38 w 56"/>
                  <a:gd name="T41" fmla="*/ 176 h 181"/>
                  <a:gd name="T42" fmla="*/ 36 w 56"/>
                  <a:gd name="T43" fmla="*/ 176 h 181"/>
                  <a:gd name="T44" fmla="*/ 36 w 56"/>
                  <a:gd name="T45" fmla="*/ 178 h 181"/>
                  <a:gd name="T46" fmla="*/ 36 w 56"/>
                  <a:gd name="T47" fmla="*/ 180 h 181"/>
                  <a:gd name="T48" fmla="*/ 34 w 56"/>
                  <a:gd name="T49" fmla="*/ 18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181"/>
                  <a:gd name="T77" fmla="*/ 56 w 56"/>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181">
                    <a:moveTo>
                      <a:pt x="34" y="180"/>
                    </a:moveTo>
                    <a:lnTo>
                      <a:pt x="0" y="143"/>
                    </a:lnTo>
                    <a:lnTo>
                      <a:pt x="10" y="31"/>
                    </a:lnTo>
                    <a:lnTo>
                      <a:pt x="38" y="0"/>
                    </a:lnTo>
                    <a:lnTo>
                      <a:pt x="55" y="18"/>
                    </a:lnTo>
                    <a:lnTo>
                      <a:pt x="43" y="150"/>
                    </a:lnTo>
                    <a:lnTo>
                      <a:pt x="43" y="152"/>
                    </a:lnTo>
                    <a:lnTo>
                      <a:pt x="43" y="154"/>
                    </a:lnTo>
                    <a:lnTo>
                      <a:pt x="43" y="156"/>
                    </a:lnTo>
                    <a:lnTo>
                      <a:pt x="43" y="158"/>
                    </a:lnTo>
                    <a:lnTo>
                      <a:pt x="43" y="160"/>
                    </a:lnTo>
                    <a:lnTo>
                      <a:pt x="43" y="162"/>
                    </a:lnTo>
                    <a:lnTo>
                      <a:pt x="41" y="164"/>
                    </a:lnTo>
                    <a:lnTo>
                      <a:pt x="41" y="165"/>
                    </a:lnTo>
                    <a:lnTo>
                      <a:pt x="41" y="167"/>
                    </a:lnTo>
                    <a:lnTo>
                      <a:pt x="40" y="168"/>
                    </a:lnTo>
                    <a:lnTo>
                      <a:pt x="40" y="170"/>
                    </a:lnTo>
                    <a:lnTo>
                      <a:pt x="40" y="172"/>
                    </a:lnTo>
                    <a:lnTo>
                      <a:pt x="38" y="172"/>
                    </a:lnTo>
                    <a:lnTo>
                      <a:pt x="38" y="174"/>
                    </a:lnTo>
                    <a:lnTo>
                      <a:pt x="38" y="176"/>
                    </a:lnTo>
                    <a:lnTo>
                      <a:pt x="36" y="176"/>
                    </a:lnTo>
                    <a:lnTo>
                      <a:pt x="36" y="178"/>
                    </a:lnTo>
                    <a:lnTo>
                      <a:pt x="36" y="180"/>
                    </a:lnTo>
                    <a:lnTo>
                      <a:pt x="34" y="18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0" name="Freeform 400"/>
              <p:cNvSpPr>
                <a:spLocks/>
              </p:cNvSpPr>
              <p:nvPr/>
            </p:nvSpPr>
            <p:spPr bwMode="auto">
              <a:xfrm>
                <a:off x="5241" y="71"/>
                <a:ext cx="57" cy="176"/>
              </a:xfrm>
              <a:custGeom>
                <a:avLst/>
                <a:gdLst>
                  <a:gd name="T0" fmla="*/ 45 w 57"/>
                  <a:gd name="T1" fmla="*/ 0 h 176"/>
                  <a:gd name="T2" fmla="*/ 47 w 57"/>
                  <a:gd name="T3" fmla="*/ 2 h 176"/>
                  <a:gd name="T4" fmla="*/ 47 w 57"/>
                  <a:gd name="T5" fmla="*/ 4 h 176"/>
                  <a:gd name="T6" fmla="*/ 49 w 57"/>
                  <a:gd name="T7" fmla="*/ 4 h 176"/>
                  <a:gd name="T8" fmla="*/ 49 w 57"/>
                  <a:gd name="T9" fmla="*/ 6 h 176"/>
                  <a:gd name="T10" fmla="*/ 51 w 57"/>
                  <a:gd name="T11" fmla="*/ 8 h 176"/>
                  <a:gd name="T12" fmla="*/ 51 w 57"/>
                  <a:gd name="T13" fmla="*/ 10 h 176"/>
                  <a:gd name="T14" fmla="*/ 51 w 57"/>
                  <a:gd name="T15" fmla="*/ 12 h 176"/>
                  <a:gd name="T16" fmla="*/ 52 w 57"/>
                  <a:gd name="T17" fmla="*/ 12 h 176"/>
                  <a:gd name="T18" fmla="*/ 52 w 57"/>
                  <a:gd name="T19" fmla="*/ 14 h 176"/>
                  <a:gd name="T20" fmla="*/ 52 w 57"/>
                  <a:gd name="T21" fmla="*/ 15 h 176"/>
                  <a:gd name="T22" fmla="*/ 52 w 57"/>
                  <a:gd name="T23" fmla="*/ 17 h 176"/>
                  <a:gd name="T24" fmla="*/ 54 w 57"/>
                  <a:gd name="T25" fmla="*/ 17 h 176"/>
                  <a:gd name="T26" fmla="*/ 54 w 57"/>
                  <a:gd name="T27" fmla="*/ 19 h 176"/>
                  <a:gd name="T28" fmla="*/ 54 w 57"/>
                  <a:gd name="T29" fmla="*/ 20 h 176"/>
                  <a:gd name="T30" fmla="*/ 54 w 57"/>
                  <a:gd name="T31" fmla="*/ 22 h 176"/>
                  <a:gd name="T32" fmla="*/ 54 w 57"/>
                  <a:gd name="T33" fmla="*/ 24 h 176"/>
                  <a:gd name="T34" fmla="*/ 54 w 57"/>
                  <a:gd name="T35" fmla="*/ 26 h 176"/>
                  <a:gd name="T36" fmla="*/ 56 w 57"/>
                  <a:gd name="T37" fmla="*/ 28 h 176"/>
                  <a:gd name="T38" fmla="*/ 56 w 57"/>
                  <a:gd name="T39" fmla="*/ 30 h 176"/>
                  <a:gd name="T40" fmla="*/ 43 w 57"/>
                  <a:gd name="T41" fmla="*/ 155 h 176"/>
                  <a:gd name="T42" fmla="*/ 23 w 57"/>
                  <a:gd name="T43" fmla="*/ 175 h 176"/>
                  <a:gd name="T44" fmla="*/ 0 w 57"/>
                  <a:gd name="T45" fmla="*/ 153 h 176"/>
                  <a:gd name="T46" fmla="*/ 11 w 57"/>
                  <a:gd name="T47" fmla="*/ 36 h 176"/>
                  <a:gd name="T48" fmla="*/ 45 w 57"/>
                  <a:gd name="T49" fmla="*/ 0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76"/>
                  <a:gd name="T77" fmla="*/ 57 w 57"/>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76">
                    <a:moveTo>
                      <a:pt x="45" y="0"/>
                    </a:moveTo>
                    <a:lnTo>
                      <a:pt x="47" y="2"/>
                    </a:lnTo>
                    <a:lnTo>
                      <a:pt x="47" y="4"/>
                    </a:lnTo>
                    <a:lnTo>
                      <a:pt x="49" y="4"/>
                    </a:lnTo>
                    <a:lnTo>
                      <a:pt x="49" y="6"/>
                    </a:lnTo>
                    <a:lnTo>
                      <a:pt x="51" y="8"/>
                    </a:lnTo>
                    <a:lnTo>
                      <a:pt x="51" y="10"/>
                    </a:lnTo>
                    <a:lnTo>
                      <a:pt x="51" y="12"/>
                    </a:lnTo>
                    <a:lnTo>
                      <a:pt x="52" y="12"/>
                    </a:lnTo>
                    <a:lnTo>
                      <a:pt x="52" y="14"/>
                    </a:lnTo>
                    <a:lnTo>
                      <a:pt x="52" y="15"/>
                    </a:lnTo>
                    <a:lnTo>
                      <a:pt x="52" y="17"/>
                    </a:lnTo>
                    <a:lnTo>
                      <a:pt x="54" y="17"/>
                    </a:lnTo>
                    <a:lnTo>
                      <a:pt x="54" y="19"/>
                    </a:lnTo>
                    <a:lnTo>
                      <a:pt x="54" y="20"/>
                    </a:lnTo>
                    <a:lnTo>
                      <a:pt x="54" y="22"/>
                    </a:lnTo>
                    <a:lnTo>
                      <a:pt x="54" y="24"/>
                    </a:lnTo>
                    <a:lnTo>
                      <a:pt x="54" y="26"/>
                    </a:lnTo>
                    <a:lnTo>
                      <a:pt x="56" y="28"/>
                    </a:lnTo>
                    <a:lnTo>
                      <a:pt x="56" y="30"/>
                    </a:lnTo>
                    <a:lnTo>
                      <a:pt x="43" y="155"/>
                    </a:lnTo>
                    <a:lnTo>
                      <a:pt x="23" y="175"/>
                    </a:lnTo>
                    <a:lnTo>
                      <a:pt x="0" y="153"/>
                    </a:lnTo>
                    <a:lnTo>
                      <a:pt x="11" y="36"/>
                    </a:lnTo>
                    <a:lnTo>
                      <a:pt x="45"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1" name="Freeform 401"/>
              <p:cNvSpPr>
                <a:spLocks/>
              </p:cNvSpPr>
              <p:nvPr/>
            </p:nvSpPr>
            <p:spPr bwMode="auto">
              <a:xfrm>
                <a:off x="4602" y="194"/>
                <a:ext cx="49" cy="47"/>
              </a:xfrm>
              <a:custGeom>
                <a:avLst/>
                <a:gdLst>
                  <a:gd name="T0" fmla="*/ 48 w 49"/>
                  <a:gd name="T1" fmla="*/ 0 h 47"/>
                  <a:gd name="T2" fmla="*/ 44 w 49"/>
                  <a:gd name="T3" fmla="*/ 46 h 47"/>
                  <a:gd name="T4" fmla="*/ 0 w 49"/>
                  <a:gd name="T5" fmla="*/ 46 h 47"/>
                  <a:gd name="T6" fmla="*/ 5 w 49"/>
                  <a:gd name="T7" fmla="*/ 0 h 47"/>
                  <a:gd name="T8" fmla="*/ 48 w 49"/>
                  <a:gd name="T9" fmla="*/ 0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0"/>
                    </a:moveTo>
                    <a:lnTo>
                      <a:pt x="44" y="46"/>
                    </a:lnTo>
                    <a:lnTo>
                      <a:pt x="0" y="46"/>
                    </a:lnTo>
                    <a:lnTo>
                      <a:pt x="5" y="0"/>
                    </a:lnTo>
                    <a:lnTo>
                      <a:pt x="4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2" name="Freeform 402"/>
              <p:cNvSpPr>
                <a:spLocks/>
              </p:cNvSpPr>
              <p:nvPr/>
            </p:nvSpPr>
            <p:spPr bwMode="auto">
              <a:xfrm>
                <a:off x="4589" y="342"/>
                <a:ext cx="49" cy="47"/>
              </a:xfrm>
              <a:custGeom>
                <a:avLst/>
                <a:gdLst>
                  <a:gd name="T0" fmla="*/ 48 w 49"/>
                  <a:gd name="T1" fmla="*/ 0 h 47"/>
                  <a:gd name="T2" fmla="*/ 43 w 49"/>
                  <a:gd name="T3" fmla="*/ 46 h 47"/>
                  <a:gd name="T4" fmla="*/ 0 w 49"/>
                  <a:gd name="T5" fmla="*/ 46 h 47"/>
                  <a:gd name="T6" fmla="*/ 4 w 49"/>
                  <a:gd name="T7" fmla="*/ 0 h 47"/>
                  <a:gd name="T8" fmla="*/ 48 w 49"/>
                  <a:gd name="T9" fmla="*/ 0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0"/>
                    </a:moveTo>
                    <a:lnTo>
                      <a:pt x="43" y="46"/>
                    </a:lnTo>
                    <a:lnTo>
                      <a:pt x="0" y="46"/>
                    </a:lnTo>
                    <a:lnTo>
                      <a:pt x="4" y="0"/>
                    </a:lnTo>
                    <a:lnTo>
                      <a:pt x="48" y="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3" name="Freeform 403"/>
              <p:cNvSpPr>
                <a:spLocks/>
              </p:cNvSpPr>
              <p:nvPr/>
            </p:nvSpPr>
            <p:spPr bwMode="auto">
              <a:xfrm>
                <a:off x="4944" y="428"/>
                <a:ext cx="45" cy="51"/>
              </a:xfrm>
              <a:custGeom>
                <a:avLst/>
                <a:gdLst>
                  <a:gd name="T0" fmla="*/ 15 w 45"/>
                  <a:gd name="T1" fmla="*/ 50 h 51"/>
                  <a:gd name="T2" fmla="*/ 0 w 45"/>
                  <a:gd name="T3" fmla="*/ 0 h 51"/>
                  <a:gd name="T4" fmla="*/ 44 w 45"/>
                  <a:gd name="T5" fmla="*/ 0 h 51"/>
                  <a:gd name="T6" fmla="*/ 15 w 45"/>
                  <a:gd name="T7" fmla="*/ 50 h 51"/>
                  <a:gd name="T8" fmla="*/ 0 60000 65536"/>
                  <a:gd name="T9" fmla="*/ 0 60000 65536"/>
                  <a:gd name="T10" fmla="*/ 0 60000 65536"/>
                  <a:gd name="T11" fmla="*/ 0 60000 65536"/>
                  <a:gd name="T12" fmla="*/ 0 w 45"/>
                  <a:gd name="T13" fmla="*/ 0 h 51"/>
                  <a:gd name="T14" fmla="*/ 45 w 45"/>
                  <a:gd name="T15" fmla="*/ 51 h 51"/>
                </a:gdLst>
                <a:ahLst/>
                <a:cxnLst>
                  <a:cxn ang="T8">
                    <a:pos x="T0" y="T1"/>
                  </a:cxn>
                  <a:cxn ang="T9">
                    <a:pos x="T2" y="T3"/>
                  </a:cxn>
                  <a:cxn ang="T10">
                    <a:pos x="T4" y="T5"/>
                  </a:cxn>
                  <a:cxn ang="T11">
                    <a:pos x="T6" y="T7"/>
                  </a:cxn>
                </a:cxnLst>
                <a:rect l="T12" t="T13" r="T14" b="T15"/>
                <a:pathLst>
                  <a:path w="45" h="51">
                    <a:moveTo>
                      <a:pt x="15" y="50"/>
                    </a:moveTo>
                    <a:lnTo>
                      <a:pt x="0" y="0"/>
                    </a:lnTo>
                    <a:lnTo>
                      <a:pt x="44" y="0"/>
                    </a:lnTo>
                    <a:lnTo>
                      <a:pt x="15" y="5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4" name="Freeform 404"/>
              <p:cNvSpPr>
                <a:spLocks/>
              </p:cNvSpPr>
              <p:nvPr/>
            </p:nvSpPr>
            <p:spPr bwMode="auto">
              <a:xfrm>
                <a:off x="5345" y="50"/>
                <a:ext cx="50" cy="47"/>
              </a:xfrm>
              <a:custGeom>
                <a:avLst/>
                <a:gdLst>
                  <a:gd name="T0" fmla="*/ 49 w 50"/>
                  <a:gd name="T1" fmla="*/ 20 h 47"/>
                  <a:gd name="T2" fmla="*/ 0 w 50"/>
                  <a:gd name="T3" fmla="*/ 46 h 47"/>
                  <a:gd name="T4" fmla="*/ 4 w 50"/>
                  <a:gd name="T5" fmla="*/ 0 h 47"/>
                  <a:gd name="T6" fmla="*/ 49 w 50"/>
                  <a:gd name="T7" fmla="*/ 20 h 47"/>
                  <a:gd name="T8" fmla="*/ 0 60000 65536"/>
                  <a:gd name="T9" fmla="*/ 0 60000 65536"/>
                  <a:gd name="T10" fmla="*/ 0 60000 65536"/>
                  <a:gd name="T11" fmla="*/ 0 60000 65536"/>
                  <a:gd name="T12" fmla="*/ 0 w 50"/>
                  <a:gd name="T13" fmla="*/ 0 h 47"/>
                  <a:gd name="T14" fmla="*/ 50 w 50"/>
                  <a:gd name="T15" fmla="*/ 47 h 47"/>
                </a:gdLst>
                <a:ahLst/>
                <a:cxnLst>
                  <a:cxn ang="T8">
                    <a:pos x="T0" y="T1"/>
                  </a:cxn>
                  <a:cxn ang="T9">
                    <a:pos x="T2" y="T3"/>
                  </a:cxn>
                  <a:cxn ang="T10">
                    <a:pos x="T4" y="T5"/>
                  </a:cxn>
                  <a:cxn ang="T11">
                    <a:pos x="T6" y="T7"/>
                  </a:cxn>
                </a:cxnLst>
                <a:rect l="T12" t="T13" r="T14" b="T15"/>
                <a:pathLst>
                  <a:path w="50" h="47">
                    <a:moveTo>
                      <a:pt x="49" y="20"/>
                    </a:moveTo>
                    <a:lnTo>
                      <a:pt x="0" y="46"/>
                    </a:lnTo>
                    <a:lnTo>
                      <a:pt x="4" y="0"/>
                    </a:lnTo>
                    <a:lnTo>
                      <a:pt x="49" y="2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5" name="Freeform 405"/>
              <p:cNvSpPr>
                <a:spLocks/>
              </p:cNvSpPr>
              <p:nvPr/>
            </p:nvSpPr>
            <p:spPr bwMode="auto">
              <a:xfrm>
                <a:off x="5327" y="234"/>
                <a:ext cx="51" cy="47"/>
              </a:xfrm>
              <a:custGeom>
                <a:avLst/>
                <a:gdLst>
                  <a:gd name="T0" fmla="*/ 50 w 51"/>
                  <a:gd name="T1" fmla="*/ 21 h 47"/>
                  <a:gd name="T2" fmla="*/ 0 w 51"/>
                  <a:gd name="T3" fmla="*/ 46 h 47"/>
                  <a:gd name="T4" fmla="*/ 4 w 51"/>
                  <a:gd name="T5" fmla="*/ 0 h 47"/>
                  <a:gd name="T6" fmla="*/ 50 w 51"/>
                  <a:gd name="T7" fmla="*/ 21 h 47"/>
                  <a:gd name="T8" fmla="*/ 0 60000 65536"/>
                  <a:gd name="T9" fmla="*/ 0 60000 65536"/>
                  <a:gd name="T10" fmla="*/ 0 60000 65536"/>
                  <a:gd name="T11" fmla="*/ 0 60000 65536"/>
                  <a:gd name="T12" fmla="*/ 0 w 51"/>
                  <a:gd name="T13" fmla="*/ 0 h 47"/>
                  <a:gd name="T14" fmla="*/ 51 w 51"/>
                  <a:gd name="T15" fmla="*/ 47 h 47"/>
                </a:gdLst>
                <a:ahLst/>
                <a:cxnLst>
                  <a:cxn ang="T8">
                    <a:pos x="T0" y="T1"/>
                  </a:cxn>
                  <a:cxn ang="T9">
                    <a:pos x="T2" y="T3"/>
                  </a:cxn>
                  <a:cxn ang="T10">
                    <a:pos x="T4" y="T5"/>
                  </a:cxn>
                  <a:cxn ang="T11">
                    <a:pos x="T6" y="T7"/>
                  </a:cxn>
                </a:cxnLst>
                <a:rect l="T12" t="T13" r="T14" b="T15"/>
                <a:pathLst>
                  <a:path w="51" h="47">
                    <a:moveTo>
                      <a:pt x="50" y="21"/>
                    </a:moveTo>
                    <a:lnTo>
                      <a:pt x="0" y="46"/>
                    </a:lnTo>
                    <a:lnTo>
                      <a:pt x="4" y="0"/>
                    </a:lnTo>
                    <a:lnTo>
                      <a:pt x="50" y="21"/>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0576" name="Freeform 406"/>
              <p:cNvSpPr>
                <a:spLocks/>
              </p:cNvSpPr>
              <p:nvPr/>
            </p:nvSpPr>
            <p:spPr bwMode="auto">
              <a:xfrm>
                <a:off x="5308" y="428"/>
                <a:ext cx="53" cy="47"/>
              </a:xfrm>
              <a:custGeom>
                <a:avLst/>
                <a:gdLst>
                  <a:gd name="T0" fmla="*/ 52 w 53"/>
                  <a:gd name="T1" fmla="*/ 20 h 47"/>
                  <a:gd name="T2" fmla="*/ 0 w 53"/>
                  <a:gd name="T3" fmla="*/ 46 h 47"/>
                  <a:gd name="T4" fmla="*/ 5 w 53"/>
                  <a:gd name="T5" fmla="*/ 0 h 47"/>
                  <a:gd name="T6" fmla="*/ 52 w 53"/>
                  <a:gd name="T7" fmla="*/ 20 h 47"/>
                  <a:gd name="T8" fmla="*/ 0 60000 65536"/>
                  <a:gd name="T9" fmla="*/ 0 60000 65536"/>
                  <a:gd name="T10" fmla="*/ 0 60000 65536"/>
                  <a:gd name="T11" fmla="*/ 0 60000 65536"/>
                  <a:gd name="T12" fmla="*/ 0 w 53"/>
                  <a:gd name="T13" fmla="*/ 0 h 47"/>
                  <a:gd name="T14" fmla="*/ 53 w 53"/>
                  <a:gd name="T15" fmla="*/ 47 h 47"/>
                </a:gdLst>
                <a:ahLst/>
                <a:cxnLst>
                  <a:cxn ang="T8">
                    <a:pos x="T0" y="T1"/>
                  </a:cxn>
                  <a:cxn ang="T9">
                    <a:pos x="T2" y="T3"/>
                  </a:cxn>
                  <a:cxn ang="T10">
                    <a:pos x="T4" y="T5"/>
                  </a:cxn>
                  <a:cxn ang="T11">
                    <a:pos x="T6" y="T7"/>
                  </a:cxn>
                </a:cxnLst>
                <a:rect l="T12" t="T13" r="T14" b="T15"/>
                <a:pathLst>
                  <a:path w="53" h="47">
                    <a:moveTo>
                      <a:pt x="52" y="20"/>
                    </a:moveTo>
                    <a:lnTo>
                      <a:pt x="0" y="46"/>
                    </a:lnTo>
                    <a:lnTo>
                      <a:pt x="5" y="0"/>
                    </a:lnTo>
                    <a:lnTo>
                      <a:pt x="52" y="20"/>
                    </a:lnTo>
                  </a:path>
                </a:pathLst>
              </a:custGeom>
              <a:solidFill>
                <a:srgbClr val="FF000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grpSp>
        <p:sp>
          <p:nvSpPr>
            <p:cNvPr id="20537" name="Oval 407"/>
            <p:cNvSpPr>
              <a:spLocks noChangeArrowheads="1"/>
            </p:cNvSpPr>
            <p:nvPr/>
          </p:nvSpPr>
          <p:spPr bwMode="auto">
            <a:xfrm>
              <a:off x="4836" y="920"/>
              <a:ext cx="51" cy="47"/>
            </a:xfrm>
            <a:prstGeom prst="ellipse">
              <a:avLst/>
            </a:prstGeom>
            <a:solidFill>
              <a:schemeClr val="tx1"/>
            </a:solidFill>
            <a:ln w="12700">
              <a:solidFill>
                <a:schemeClr val="tx1"/>
              </a:solidFill>
              <a:round/>
              <a:headEnd/>
              <a:tailEnd/>
            </a:ln>
          </p:spPr>
          <p:txBody>
            <a:bodyPr wrap="none" anchor="ctr"/>
            <a:lstStyle/>
            <a:p>
              <a:endParaRPr lang="ko-KR" altLang="en-US"/>
            </a:p>
          </p:txBody>
        </p:sp>
        <p:sp>
          <p:nvSpPr>
            <p:cNvPr id="20538" name="Oval 408"/>
            <p:cNvSpPr>
              <a:spLocks noChangeArrowheads="1"/>
            </p:cNvSpPr>
            <p:nvPr/>
          </p:nvSpPr>
          <p:spPr bwMode="auto">
            <a:xfrm>
              <a:off x="5000" y="920"/>
              <a:ext cx="51" cy="47"/>
            </a:xfrm>
            <a:prstGeom prst="ellipse">
              <a:avLst/>
            </a:prstGeom>
            <a:solidFill>
              <a:schemeClr val="tx1"/>
            </a:solidFill>
            <a:ln w="12700">
              <a:solidFill>
                <a:schemeClr val="tx1"/>
              </a:solidFill>
              <a:round/>
              <a:headEnd/>
              <a:tailEnd/>
            </a:ln>
          </p:spPr>
          <p:txBody>
            <a:bodyPr wrap="none" anchor="ctr"/>
            <a:lstStyle/>
            <a:p>
              <a:endParaRPr lang="ko-KR" altLang="en-US"/>
            </a:p>
          </p:txBody>
        </p:sp>
        <p:sp>
          <p:nvSpPr>
            <p:cNvPr id="20539" name="Oval 409"/>
            <p:cNvSpPr>
              <a:spLocks noChangeArrowheads="1"/>
            </p:cNvSpPr>
            <p:nvPr/>
          </p:nvSpPr>
          <p:spPr bwMode="auto">
            <a:xfrm>
              <a:off x="5156" y="920"/>
              <a:ext cx="51" cy="47"/>
            </a:xfrm>
            <a:prstGeom prst="ellipse">
              <a:avLst/>
            </a:prstGeom>
            <a:solidFill>
              <a:schemeClr val="tx1"/>
            </a:solidFill>
            <a:ln w="12700">
              <a:solidFill>
                <a:schemeClr val="tx1"/>
              </a:solidFill>
              <a:round/>
              <a:headEnd/>
              <a:tailEnd/>
            </a:ln>
          </p:spPr>
          <p:txBody>
            <a:bodyPr wrap="none" anchor="ctr"/>
            <a:lstStyle/>
            <a:p>
              <a:endParaRPr lang="ko-KR" altLang="en-US"/>
            </a:p>
          </p:txBody>
        </p:sp>
      </p:grpSp>
      <p:sp>
        <p:nvSpPr>
          <p:cNvPr id="20490" name="Rectangle 413"/>
          <p:cNvSpPr>
            <a:spLocks noChangeArrowheads="1"/>
          </p:cNvSpPr>
          <p:nvPr/>
        </p:nvSpPr>
        <p:spPr bwMode="auto">
          <a:xfrm>
            <a:off x="33338" y="835025"/>
            <a:ext cx="571976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158712" tIns="79356" rIns="158712" bIns="79356">
            <a:spAutoFit/>
          </a:bodyPr>
          <a:lstStyle/>
          <a:p>
            <a:pPr defTabSz="1587500">
              <a:buFont typeface="Wingdings" pitchFamily="2" charset="2"/>
              <a:buChar char="v"/>
            </a:pPr>
            <a:r>
              <a:rPr lang="ko-KR" altLang="en-US" sz="1700">
                <a:solidFill>
                  <a:srgbClr val="40637A"/>
                </a:solidFill>
              </a:rPr>
              <a:t>구조 및 형태 : 압전 소자(</a:t>
            </a:r>
            <a:r>
              <a:rPr lang="en-US" altLang="ko-KR" sz="1700">
                <a:solidFill>
                  <a:srgbClr val="40637A"/>
                </a:solidFill>
              </a:rPr>
              <a:t>Piezoelectric material), </a:t>
            </a:r>
            <a:r>
              <a:rPr lang="ko-KR" altLang="en-US" sz="1700">
                <a:solidFill>
                  <a:srgbClr val="40637A"/>
                </a:solidFill>
              </a:rPr>
              <a:t>질량</a:t>
            </a:r>
          </a:p>
        </p:txBody>
      </p:sp>
      <p:sp>
        <p:nvSpPr>
          <p:cNvPr id="20491" name="Rectangle 415"/>
          <p:cNvSpPr>
            <a:spLocks noChangeArrowheads="1"/>
          </p:cNvSpPr>
          <p:nvPr/>
        </p:nvSpPr>
        <p:spPr bwMode="auto">
          <a:xfrm>
            <a:off x="-211138" y="2936875"/>
            <a:ext cx="76914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158712" tIns="79356" rIns="158712" bIns="79356">
            <a:spAutoFit/>
          </a:bodyPr>
          <a:lstStyle/>
          <a:p>
            <a:pPr defTabSz="1587500">
              <a:buFont typeface="Wingdings" pitchFamily="2" charset="2"/>
              <a:buChar char="v"/>
            </a:pPr>
            <a:r>
              <a:rPr lang="ko-KR" altLang="en-US" sz="1700">
                <a:solidFill>
                  <a:srgbClr val="40637A"/>
                </a:solidFill>
              </a:rPr>
              <a:t>원리 : 압전 소자 위에 질량을 부착하여, 진동이 발생될 경우에 압전 소자에 압력을 가하며   이 압력에 비례하는 전류의 변화가 발생된다.</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82545" tIns="42860" rIns="82545" bIns="42860"/>
          <a:lstStyle/>
          <a:p>
            <a:r>
              <a:rPr lang="en-US" altLang="ko-KR" smtClean="0"/>
              <a:t>Types of Accelerometers</a:t>
            </a:r>
          </a:p>
        </p:txBody>
      </p:sp>
      <p:sp>
        <p:nvSpPr>
          <p:cNvPr id="21507" name="Text Box 3"/>
          <p:cNvSpPr txBox="1">
            <a:spLocks noChangeArrowheads="1"/>
          </p:cNvSpPr>
          <p:nvPr/>
        </p:nvSpPr>
        <p:spPr bwMode="auto">
          <a:xfrm>
            <a:off x="1016000" y="4757738"/>
            <a:ext cx="7086600" cy="1284287"/>
          </a:xfrm>
          <a:prstGeom prst="rect">
            <a:avLst/>
          </a:prstGeom>
          <a:solidFill>
            <a:srgbClr val="FEF8CE"/>
          </a:solidFill>
          <a:ln w="12700">
            <a:solidFill>
              <a:schemeClr val="tx1"/>
            </a:solidFill>
            <a:miter lim="800000"/>
            <a:headEnd/>
            <a:tailEnd/>
          </a:ln>
        </p:spPr>
        <p:txBody>
          <a:bodyPr lIns="269983" tIns="269983" rIns="269983" bIns="269983">
            <a:spAutoFit/>
          </a:bodyPr>
          <a:lstStyle>
            <a:lvl1pPr marL="292100" indent="-292100" eaLnBrk="0" hangingPunct="0">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1pPr>
            <a:lvl2pPr marL="742950" indent="-285750" eaLnBrk="0" hangingPunct="0">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2pPr>
            <a:lvl3pPr marL="1143000" indent="-228600" eaLnBrk="0" hangingPunct="0">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3pPr>
            <a:lvl4pPr marL="1600200" indent="-228600" eaLnBrk="0" hangingPunct="0">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4pPr>
            <a:lvl5pPr marL="2057400" indent="-228600" eaLnBrk="0" hangingPunct="0">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tabLst>
                <a:tab pos="2768600" algn="l"/>
                <a:tab pos="3149600" algn="l"/>
                <a:tab pos="5334000" algn="l"/>
                <a:tab pos="5715000" algn="l"/>
              </a:tabLst>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P: 	Piezoelectric Elements 	E: 	Built-in Electronics	S: 	Spring</a:t>
            </a:r>
          </a:p>
          <a:p>
            <a:pPr algn="l" eaLnBrk="1" hangingPunct="1"/>
            <a:r>
              <a:rPr kumimoji="0" lang="en-US" altLang="ko-KR" sz="1600">
                <a:latin typeface="Arial" pitchFamily="34" charset="0"/>
                <a:ea typeface="굴림" pitchFamily="50" charset="-127"/>
              </a:rPr>
              <a:t>			</a:t>
            </a:r>
          </a:p>
          <a:p>
            <a:pPr algn="l" eaLnBrk="1" hangingPunct="1"/>
            <a:r>
              <a:rPr kumimoji="0" lang="en-US" altLang="ko-KR" sz="1600">
                <a:latin typeface="Arial" pitchFamily="34" charset="0"/>
                <a:ea typeface="굴림" pitchFamily="50" charset="-127"/>
              </a:rPr>
              <a:t>R: 	Clamping Ring	B: 	Base                   M:  Seismic Mass</a:t>
            </a:r>
          </a:p>
        </p:txBody>
      </p:sp>
      <p:sp>
        <p:nvSpPr>
          <p:cNvPr id="21508" name="Text Box 4"/>
          <p:cNvSpPr txBox="1">
            <a:spLocks noChangeArrowheads="1"/>
          </p:cNvSpPr>
          <p:nvPr/>
        </p:nvSpPr>
        <p:spPr bwMode="auto">
          <a:xfrm>
            <a:off x="1144588" y="6488113"/>
            <a:ext cx="712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800284</a:t>
            </a:r>
          </a:p>
        </p:txBody>
      </p:sp>
      <p:grpSp>
        <p:nvGrpSpPr>
          <p:cNvPr id="21509" name="Group 5"/>
          <p:cNvGrpSpPr>
            <a:grpSpLocks/>
          </p:cNvGrpSpPr>
          <p:nvPr/>
        </p:nvGrpSpPr>
        <p:grpSpPr bwMode="auto">
          <a:xfrm>
            <a:off x="523875" y="925513"/>
            <a:ext cx="1893888" cy="3517900"/>
            <a:chOff x="331" y="582"/>
            <a:chExt cx="1192" cy="2218"/>
          </a:xfrm>
        </p:grpSpPr>
        <p:grpSp>
          <p:nvGrpSpPr>
            <p:cNvPr id="21561" name="Group 6"/>
            <p:cNvGrpSpPr>
              <a:grpSpLocks/>
            </p:cNvGrpSpPr>
            <p:nvPr/>
          </p:nvGrpSpPr>
          <p:grpSpPr bwMode="auto">
            <a:xfrm>
              <a:off x="331" y="582"/>
              <a:ext cx="1073" cy="1052"/>
              <a:chOff x="331" y="582"/>
              <a:chExt cx="1073" cy="1052"/>
            </a:xfrm>
          </p:grpSpPr>
          <p:sp>
            <p:nvSpPr>
              <p:cNvPr id="21573" name="Rectangle 7"/>
              <p:cNvSpPr>
                <a:spLocks noChangeArrowheads="1"/>
              </p:cNvSpPr>
              <p:nvPr/>
            </p:nvSpPr>
            <p:spPr bwMode="auto">
              <a:xfrm>
                <a:off x="1192" y="709"/>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P</a:t>
                </a:r>
              </a:p>
            </p:txBody>
          </p:sp>
          <p:sp>
            <p:nvSpPr>
              <p:cNvPr id="21574" name="Rectangle 8"/>
              <p:cNvSpPr>
                <a:spLocks noChangeArrowheads="1"/>
              </p:cNvSpPr>
              <p:nvPr/>
            </p:nvSpPr>
            <p:spPr bwMode="auto">
              <a:xfrm>
                <a:off x="1181" y="963"/>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M</a:t>
                </a:r>
              </a:p>
            </p:txBody>
          </p:sp>
          <p:sp>
            <p:nvSpPr>
              <p:cNvPr id="21575" name="Rectangle 9"/>
              <p:cNvSpPr>
                <a:spLocks noChangeArrowheads="1"/>
              </p:cNvSpPr>
              <p:nvPr/>
            </p:nvSpPr>
            <p:spPr bwMode="auto">
              <a:xfrm>
                <a:off x="1189" y="1104"/>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R</a:t>
                </a:r>
              </a:p>
            </p:txBody>
          </p:sp>
          <p:sp>
            <p:nvSpPr>
              <p:cNvPr id="21576" name="Rectangle 10"/>
              <p:cNvSpPr>
                <a:spLocks noChangeArrowheads="1"/>
              </p:cNvSpPr>
              <p:nvPr/>
            </p:nvSpPr>
            <p:spPr bwMode="auto">
              <a:xfrm>
                <a:off x="1116" y="1251"/>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B</a:t>
                </a:r>
              </a:p>
            </p:txBody>
          </p:sp>
          <p:pic>
            <p:nvPicPr>
              <p:cNvPr id="21577" name="Picture 11" descr="97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 y="800"/>
                <a:ext cx="66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8" name="Freeform 12"/>
              <p:cNvSpPr>
                <a:spLocks/>
              </p:cNvSpPr>
              <p:nvPr/>
            </p:nvSpPr>
            <p:spPr bwMode="auto">
              <a:xfrm>
                <a:off x="845" y="810"/>
                <a:ext cx="379" cy="119"/>
              </a:xfrm>
              <a:custGeom>
                <a:avLst/>
                <a:gdLst>
                  <a:gd name="T0" fmla="*/ 0 w 379"/>
                  <a:gd name="T1" fmla="*/ 118 h 119"/>
                  <a:gd name="T2" fmla="*/ 252 w 379"/>
                  <a:gd name="T3" fmla="*/ 0 h 119"/>
                  <a:gd name="T4" fmla="*/ 378 w 379"/>
                  <a:gd name="T5" fmla="*/ 0 h 119"/>
                  <a:gd name="T6" fmla="*/ 0 60000 65536"/>
                  <a:gd name="T7" fmla="*/ 0 60000 65536"/>
                  <a:gd name="T8" fmla="*/ 0 60000 65536"/>
                  <a:gd name="T9" fmla="*/ 0 w 379"/>
                  <a:gd name="T10" fmla="*/ 0 h 119"/>
                  <a:gd name="T11" fmla="*/ 379 w 379"/>
                  <a:gd name="T12" fmla="*/ 119 h 119"/>
                </a:gdLst>
                <a:ahLst/>
                <a:cxnLst>
                  <a:cxn ang="T6">
                    <a:pos x="T0" y="T1"/>
                  </a:cxn>
                  <a:cxn ang="T7">
                    <a:pos x="T2" y="T3"/>
                  </a:cxn>
                  <a:cxn ang="T8">
                    <a:pos x="T4" y="T5"/>
                  </a:cxn>
                </a:cxnLst>
                <a:rect l="T9" t="T10" r="T11" b="T12"/>
                <a:pathLst>
                  <a:path w="379" h="119">
                    <a:moveTo>
                      <a:pt x="0" y="118"/>
                    </a:moveTo>
                    <a:lnTo>
                      <a:pt x="252" y="0"/>
                    </a:lnTo>
                    <a:lnTo>
                      <a:pt x="37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79" name="Freeform 13"/>
              <p:cNvSpPr>
                <a:spLocks/>
              </p:cNvSpPr>
              <p:nvPr/>
            </p:nvSpPr>
            <p:spPr bwMode="auto">
              <a:xfrm>
                <a:off x="860" y="981"/>
                <a:ext cx="348" cy="108"/>
              </a:xfrm>
              <a:custGeom>
                <a:avLst/>
                <a:gdLst>
                  <a:gd name="T0" fmla="*/ 0 w 348"/>
                  <a:gd name="T1" fmla="*/ 0 h 108"/>
                  <a:gd name="T2" fmla="*/ 218 w 348"/>
                  <a:gd name="T3" fmla="*/ 107 h 108"/>
                  <a:gd name="T4" fmla="*/ 347 w 348"/>
                  <a:gd name="T5" fmla="*/ 107 h 108"/>
                  <a:gd name="T6" fmla="*/ 0 60000 65536"/>
                  <a:gd name="T7" fmla="*/ 0 60000 65536"/>
                  <a:gd name="T8" fmla="*/ 0 60000 65536"/>
                  <a:gd name="T9" fmla="*/ 0 w 348"/>
                  <a:gd name="T10" fmla="*/ 0 h 108"/>
                  <a:gd name="T11" fmla="*/ 348 w 348"/>
                  <a:gd name="T12" fmla="*/ 108 h 108"/>
                </a:gdLst>
                <a:ahLst/>
                <a:cxnLst>
                  <a:cxn ang="T6">
                    <a:pos x="T0" y="T1"/>
                  </a:cxn>
                  <a:cxn ang="T7">
                    <a:pos x="T2" y="T3"/>
                  </a:cxn>
                  <a:cxn ang="T8">
                    <a:pos x="T4" y="T5"/>
                  </a:cxn>
                </a:cxnLst>
                <a:rect l="T9" t="T10" r="T11" b="T12"/>
                <a:pathLst>
                  <a:path w="348" h="108">
                    <a:moveTo>
                      <a:pt x="0" y="0"/>
                    </a:moveTo>
                    <a:lnTo>
                      <a:pt x="218" y="107"/>
                    </a:lnTo>
                    <a:lnTo>
                      <a:pt x="347" y="10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80" name="Line 14"/>
              <p:cNvSpPr>
                <a:spLocks noChangeShapeType="1"/>
              </p:cNvSpPr>
              <p:nvPr/>
            </p:nvSpPr>
            <p:spPr bwMode="auto">
              <a:xfrm flipV="1">
                <a:off x="969" y="1346"/>
                <a:ext cx="178" cy="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81" name="Line 15"/>
              <p:cNvSpPr>
                <a:spLocks noChangeShapeType="1"/>
              </p:cNvSpPr>
              <p:nvPr/>
            </p:nvSpPr>
            <p:spPr bwMode="auto">
              <a:xfrm>
                <a:off x="921" y="1191"/>
                <a:ext cx="2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82" name="Text Box 16"/>
              <p:cNvSpPr txBox="1">
                <a:spLocks noChangeArrowheads="1"/>
              </p:cNvSpPr>
              <p:nvPr/>
            </p:nvSpPr>
            <p:spPr bwMode="auto">
              <a:xfrm>
                <a:off x="422" y="582"/>
                <a:ext cx="9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Planar Shear</a:t>
                </a:r>
              </a:p>
            </p:txBody>
          </p:sp>
        </p:grpSp>
        <p:grpSp>
          <p:nvGrpSpPr>
            <p:cNvPr id="21562" name="Group 17"/>
            <p:cNvGrpSpPr>
              <a:grpSpLocks/>
            </p:cNvGrpSpPr>
            <p:nvPr/>
          </p:nvGrpSpPr>
          <p:grpSpPr bwMode="auto">
            <a:xfrm>
              <a:off x="431" y="1694"/>
              <a:ext cx="1092" cy="1106"/>
              <a:chOff x="431" y="1694"/>
              <a:chExt cx="1092" cy="1106"/>
            </a:xfrm>
          </p:grpSpPr>
          <p:sp>
            <p:nvSpPr>
              <p:cNvPr id="21563" name="Rectangle 18"/>
              <p:cNvSpPr>
                <a:spLocks noChangeArrowheads="1"/>
              </p:cNvSpPr>
              <p:nvPr/>
            </p:nvSpPr>
            <p:spPr bwMode="auto">
              <a:xfrm>
                <a:off x="1309" y="2055"/>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E</a:t>
                </a:r>
              </a:p>
            </p:txBody>
          </p:sp>
          <p:sp>
            <p:nvSpPr>
              <p:cNvPr id="21564" name="Rectangle 19"/>
              <p:cNvSpPr>
                <a:spLocks noChangeArrowheads="1"/>
              </p:cNvSpPr>
              <p:nvPr/>
            </p:nvSpPr>
            <p:spPr bwMode="auto">
              <a:xfrm>
                <a:off x="1300" y="2172"/>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M</a:t>
                </a:r>
              </a:p>
            </p:txBody>
          </p:sp>
          <p:sp>
            <p:nvSpPr>
              <p:cNvPr id="21565" name="Rectangle 20"/>
              <p:cNvSpPr>
                <a:spLocks noChangeArrowheads="1"/>
              </p:cNvSpPr>
              <p:nvPr/>
            </p:nvSpPr>
            <p:spPr bwMode="auto">
              <a:xfrm>
                <a:off x="1309" y="230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P</a:t>
                </a:r>
              </a:p>
            </p:txBody>
          </p:sp>
          <p:sp>
            <p:nvSpPr>
              <p:cNvPr id="21566" name="Rectangle 21"/>
              <p:cNvSpPr>
                <a:spLocks noChangeArrowheads="1"/>
              </p:cNvSpPr>
              <p:nvPr/>
            </p:nvSpPr>
            <p:spPr bwMode="auto">
              <a:xfrm>
                <a:off x="1309" y="250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B</a:t>
                </a:r>
              </a:p>
            </p:txBody>
          </p:sp>
          <p:pic>
            <p:nvPicPr>
              <p:cNvPr id="21567" name="Picture 22" descr="9700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921"/>
                <a:ext cx="585"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8" name="Line 23"/>
              <p:cNvSpPr>
                <a:spLocks noChangeShapeType="1"/>
              </p:cNvSpPr>
              <p:nvPr/>
            </p:nvSpPr>
            <p:spPr bwMode="auto">
              <a:xfrm>
                <a:off x="881" y="2203"/>
                <a:ext cx="44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69" name="Line 24"/>
              <p:cNvSpPr>
                <a:spLocks noChangeShapeType="1"/>
              </p:cNvSpPr>
              <p:nvPr/>
            </p:nvSpPr>
            <p:spPr bwMode="auto">
              <a:xfrm flipH="1">
                <a:off x="888" y="2292"/>
                <a:ext cx="43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70" name="Line 25"/>
              <p:cNvSpPr>
                <a:spLocks noChangeShapeType="1"/>
              </p:cNvSpPr>
              <p:nvPr/>
            </p:nvSpPr>
            <p:spPr bwMode="auto">
              <a:xfrm flipH="1">
                <a:off x="833" y="2388"/>
                <a:ext cx="47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71" name="Line 26"/>
              <p:cNvSpPr>
                <a:spLocks noChangeShapeType="1"/>
              </p:cNvSpPr>
              <p:nvPr/>
            </p:nvSpPr>
            <p:spPr bwMode="auto">
              <a:xfrm flipH="1">
                <a:off x="960" y="2630"/>
                <a:ext cx="35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72" name="Text Box 27"/>
              <p:cNvSpPr txBox="1">
                <a:spLocks noChangeArrowheads="1"/>
              </p:cNvSpPr>
              <p:nvPr/>
            </p:nvSpPr>
            <p:spPr bwMode="auto">
              <a:xfrm>
                <a:off x="454" y="1694"/>
                <a:ext cx="9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Annular Shear</a:t>
                </a:r>
              </a:p>
            </p:txBody>
          </p:sp>
        </p:grpSp>
      </p:grpSp>
      <p:grpSp>
        <p:nvGrpSpPr>
          <p:cNvPr id="21510" name="Group 28"/>
          <p:cNvGrpSpPr>
            <a:grpSpLocks/>
          </p:cNvGrpSpPr>
          <p:nvPr/>
        </p:nvGrpSpPr>
        <p:grpSpPr bwMode="auto">
          <a:xfrm>
            <a:off x="2752725" y="906463"/>
            <a:ext cx="3136900" cy="3524250"/>
            <a:chOff x="1733" y="570"/>
            <a:chExt cx="1976" cy="2220"/>
          </a:xfrm>
        </p:grpSpPr>
        <p:grpSp>
          <p:nvGrpSpPr>
            <p:cNvPr id="21538" name="Group 29"/>
            <p:cNvGrpSpPr>
              <a:grpSpLocks/>
            </p:cNvGrpSpPr>
            <p:nvPr/>
          </p:nvGrpSpPr>
          <p:grpSpPr bwMode="auto">
            <a:xfrm>
              <a:off x="1733" y="570"/>
              <a:ext cx="1976" cy="1086"/>
              <a:chOff x="1733" y="570"/>
              <a:chExt cx="1976" cy="1086"/>
            </a:xfrm>
          </p:grpSpPr>
          <p:sp>
            <p:nvSpPr>
              <p:cNvPr id="21551" name="Rectangle 30"/>
              <p:cNvSpPr>
                <a:spLocks noChangeArrowheads="1"/>
              </p:cNvSpPr>
              <p:nvPr/>
            </p:nvSpPr>
            <p:spPr bwMode="auto">
              <a:xfrm>
                <a:off x="3126" y="716"/>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S</a:t>
                </a:r>
              </a:p>
            </p:txBody>
          </p:sp>
          <p:sp>
            <p:nvSpPr>
              <p:cNvPr id="21552" name="Rectangle 31"/>
              <p:cNvSpPr>
                <a:spLocks noChangeArrowheads="1"/>
              </p:cNvSpPr>
              <p:nvPr/>
            </p:nvSpPr>
            <p:spPr bwMode="auto">
              <a:xfrm>
                <a:off x="3126" y="1393"/>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B</a:t>
                </a:r>
              </a:p>
            </p:txBody>
          </p:sp>
          <p:sp>
            <p:nvSpPr>
              <p:cNvPr id="21553" name="Rectangle 32"/>
              <p:cNvSpPr>
                <a:spLocks noChangeArrowheads="1"/>
              </p:cNvSpPr>
              <p:nvPr/>
            </p:nvSpPr>
            <p:spPr bwMode="auto">
              <a:xfrm>
                <a:off x="3126" y="1116"/>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P</a:t>
                </a:r>
              </a:p>
            </p:txBody>
          </p:sp>
          <p:sp>
            <p:nvSpPr>
              <p:cNvPr id="21554" name="Rectangle 33"/>
              <p:cNvSpPr>
                <a:spLocks noChangeArrowheads="1"/>
              </p:cNvSpPr>
              <p:nvPr/>
            </p:nvSpPr>
            <p:spPr bwMode="auto">
              <a:xfrm>
                <a:off x="3117" y="938"/>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M</a:t>
                </a:r>
              </a:p>
            </p:txBody>
          </p:sp>
          <p:pic>
            <p:nvPicPr>
              <p:cNvPr id="21555" name="Picture 34" descr="9700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 y="819"/>
                <a:ext cx="621"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6" name="Freeform 35"/>
              <p:cNvSpPr>
                <a:spLocks/>
              </p:cNvSpPr>
              <p:nvPr/>
            </p:nvSpPr>
            <p:spPr bwMode="auto">
              <a:xfrm>
                <a:off x="2724" y="828"/>
                <a:ext cx="414" cy="148"/>
              </a:xfrm>
              <a:custGeom>
                <a:avLst/>
                <a:gdLst>
                  <a:gd name="T0" fmla="*/ 0 w 526"/>
                  <a:gd name="T1" fmla="*/ 183 h 184"/>
                  <a:gd name="T2" fmla="*/ 0 w 526"/>
                  <a:gd name="T3" fmla="*/ 155 h 184"/>
                  <a:gd name="T4" fmla="*/ 525 w 526"/>
                  <a:gd name="T5" fmla="*/ 0 h 184"/>
                  <a:gd name="T6" fmla="*/ 0 60000 65536"/>
                  <a:gd name="T7" fmla="*/ 0 60000 65536"/>
                  <a:gd name="T8" fmla="*/ 0 60000 65536"/>
                  <a:gd name="T9" fmla="*/ 0 w 526"/>
                  <a:gd name="T10" fmla="*/ 0 h 184"/>
                  <a:gd name="T11" fmla="*/ 526 w 526"/>
                  <a:gd name="T12" fmla="*/ 184 h 184"/>
                </a:gdLst>
                <a:ahLst/>
                <a:cxnLst>
                  <a:cxn ang="T6">
                    <a:pos x="T0" y="T1"/>
                  </a:cxn>
                  <a:cxn ang="T7">
                    <a:pos x="T2" y="T3"/>
                  </a:cxn>
                  <a:cxn ang="T8">
                    <a:pos x="T4" y="T5"/>
                  </a:cxn>
                </a:cxnLst>
                <a:rect l="T9" t="T10" r="T11" b="T12"/>
                <a:pathLst>
                  <a:path w="526" h="184">
                    <a:moveTo>
                      <a:pt x="0" y="183"/>
                    </a:moveTo>
                    <a:lnTo>
                      <a:pt x="0" y="155"/>
                    </a:lnTo>
                    <a:lnTo>
                      <a:pt x="52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57" name="Line 36"/>
              <p:cNvSpPr>
                <a:spLocks noChangeShapeType="1"/>
              </p:cNvSpPr>
              <p:nvPr/>
            </p:nvSpPr>
            <p:spPr bwMode="auto">
              <a:xfrm>
                <a:off x="2784" y="1069"/>
                <a:ext cx="36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58" name="Line 37"/>
              <p:cNvSpPr>
                <a:spLocks noChangeShapeType="1"/>
              </p:cNvSpPr>
              <p:nvPr/>
            </p:nvSpPr>
            <p:spPr bwMode="auto">
              <a:xfrm>
                <a:off x="2694" y="1204"/>
                <a:ext cx="444" cy="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59" name="Line 38"/>
              <p:cNvSpPr>
                <a:spLocks noChangeShapeType="1"/>
              </p:cNvSpPr>
              <p:nvPr/>
            </p:nvSpPr>
            <p:spPr bwMode="auto">
              <a:xfrm>
                <a:off x="2843" y="1504"/>
                <a:ext cx="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60" name="Text Box 39"/>
              <p:cNvSpPr txBox="1">
                <a:spLocks noChangeArrowheads="1"/>
              </p:cNvSpPr>
              <p:nvPr/>
            </p:nvSpPr>
            <p:spPr bwMode="auto">
              <a:xfrm>
                <a:off x="1733" y="570"/>
                <a:ext cx="19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Centre-mounted Compression</a:t>
                </a:r>
              </a:p>
            </p:txBody>
          </p:sp>
        </p:grpSp>
        <p:grpSp>
          <p:nvGrpSpPr>
            <p:cNvPr id="21539" name="Group 40"/>
            <p:cNvGrpSpPr>
              <a:grpSpLocks/>
            </p:cNvGrpSpPr>
            <p:nvPr/>
          </p:nvGrpSpPr>
          <p:grpSpPr bwMode="auto">
            <a:xfrm>
              <a:off x="2312" y="1694"/>
              <a:ext cx="955" cy="1096"/>
              <a:chOff x="2312" y="1694"/>
              <a:chExt cx="955" cy="1096"/>
            </a:xfrm>
          </p:grpSpPr>
          <p:sp>
            <p:nvSpPr>
              <p:cNvPr id="21540" name="Rectangle 41"/>
              <p:cNvSpPr>
                <a:spLocks noChangeArrowheads="1"/>
              </p:cNvSpPr>
              <p:nvPr/>
            </p:nvSpPr>
            <p:spPr bwMode="auto">
              <a:xfrm>
                <a:off x="3055" y="1845"/>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P</a:t>
                </a:r>
              </a:p>
            </p:txBody>
          </p:sp>
          <p:sp>
            <p:nvSpPr>
              <p:cNvPr id="21541" name="Rectangle 42"/>
              <p:cNvSpPr>
                <a:spLocks noChangeArrowheads="1"/>
              </p:cNvSpPr>
              <p:nvPr/>
            </p:nvSpPr>
            <p:spPr bwMode="auto">
              <a:xfrm>
                <a:off x="3051" y="204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R</a:t>
                </a:r>
              </a:p>
            </p:txBody>
          </p:sp>
          <p:sp>
            <p:nvSpPr>
              <p:cNvPr id="21542" name="Rectangle 43"/>
              <p:cNvSpPr>
                <a:spLocks noChangeArrowheads="1"/>
              </p:cNvSpPr>
              <p:nvPr/>
            </p:nvSpPr>
            <p:spPr bwMode="auto">
              <a:xfrm>
                <a:off x="3044" y="2189"/>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M</a:t>
                </a:r>
              </a:p>
            </p:txBody>
          </p:sp>
          <p:sp>
            <p:nvSpPr>
              <p:cNvPr id="21543" name="Rectangle 44"/>
              <p:cNvSpPr>
                <a:spLocks noChangeArrowheads="1"/>
              </p:cNvSpPr>
              <p:nvPr/>
            </p:nvSpPr>
            <p:spPr bwMode="auto">
              <a:xfrm>
                <a:off x="3055" y="2533"/>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B</a:t>
                </a:r>
              </a:p>
            </p:txBody>
          </p:sp>
          <p:pic>
            <p:nvPicPr>
              <p:cNvPr id="21544" name="Picture 45" descr="9700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 y="1965"/>
                <a:ext cx="618"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 name="Line 46"/>
              <p:cNvSpPr>
                <a:spLocks noChangeShapeType="1"/>
              </p:cNvSpPr>
              <p:nvPr/>
            </p:nvSpPr>
            <p:spPr bwMode="auto">
              <a:xfrm flipV="1">
                <a:off x="2693" y="1955"/>
                <a:ext cx="402" cy="1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46" name="Line 47"/>
              <p:cNvSpPr>
                <a:spLocks noChangeShapeType="1"/>
              </p:cNvSpPr>
              <p:nvPr/>
            </p:nvSpPr>
            <p:spPr bwMode="auto">
              <a:xfrm>
                <a:off x="2808" y="2153"/>
                <a:ext cx="2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47" name="Line 48"/>
              <p:cNvSpPr>
                <a:spLocks noChangeShapeType="1"/>
              </p:cNvSpPr>
              <p:nvPr/>
            </p:nvSpPr>
            <p:spPr bwMode="auto">
              <a:xfrm>
                <a:off x="2681" y="2287"/>
                <a:ext cx="3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48" name="Line 49"/>
              <p:cNvSpPr>
                <a:spLocks noChangeShapeType="1"/>
              </p:cNvSpPr>
              <p:nvPr/>
            </p:nvSpPr>
            <p:spPr bwMode="auto">
              <a:xfrm>
                <a:off x="2792" y="2674"/>
                <a:ext cx="30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49" name="Text Box 50"/>
              <p:cNvSpPr txBox="1">
                <a:spLocks noChangeArrowheads="1"/>
              </p:cNvSpPr>
              <p:nvPr/>
            </p:nvSpPr>
            <p:spPr bwMode="auto">
              <a:xfrm>
                <a:off x="2312" y="1694"/>
                <a:ext cx="8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Delta Shear</a:t>
                </a:r>
              </a:p>
            </p:txBody>
          </p:sp>
          <p:sp>
            <p:nvSpPr>
              <p:cNvPr id="21550" name="Text Box 51"/>
              <p:cNvSpPr txBox="1">
                <a:spLocks noChangeArrowheads="1"/>
              </p:cNvSpPr>
              <p:nvPr/>
            </p:nvSpPr>
            <p:spPr bwMode="auto">
              <a:xfrm>
                <a:off x="3024" y="1701"/>
                <a:ext cx="1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a:latin typeface="Arial" pitchFamily="34" charset="0"/>
                    <a:ea typeface="굴림" pitchFamily="50" charset="-127"/>
                  </a:rPr>
                  <a:t>®</a:t>
                </a:r>
              </a:p>
            </p:txBody>
          </p:sp>
        </p:grpSp>
      </p:grpSp>
      <p:grpSp>
        <p:nvGrpSpPr>
          <p:cNvPr id="21511" name="Group 52"/>
          <p:cNvGrpSpPr>
            <a:grpSpLocks/>
          </p:cNvGrpSpPr>
          <p:nvPr/>
        </p:nvGrpSpPr>
        <p:grpSpPr bwMode="auto">
          <a:xfrm>
            <a:off x="6486525" y="925513"/>
            <a:ext cx="1952625" cy="3505200"/>
            <a:chOff x="4086" y="582"/>
            <a:chExt cx="1230" cy="2208"/>
          </a:xfrm>
        </p:grpSpPr>
        <p:grpSp>
          <p:nvGrpSpPr>
            <p:cNvPr id="21512" name="Group 53"/>
            <p:cNvGrpSpPr>
              <a:grpSpLocks/>
            </p:cNvGrpSpPr>
            <p:nvPr/>
          </p:nvGrpSpPr>
          <p:grpSpPr bwMode="auto">
            <a:xfrm>
              <a:off x="4086" y="1702"/>
              <a:ext cx="1203" cy="1088"/>
              <a:chOff x="4086" y="1702"/>
              <a:chExt cx="1203" cy="1088"/>
            </a:xfrm>
          </p:grpSpPr>
          <p:sp>
            <p:nvSpPr>
              <p:cNvPr id="21525" name="Rectangle 54"/>
              <p:cNvSpPr>
                <a:spLocks noChangeArrowheads="1"/>
              </p:cNvSpPr>
              <p:nvPr/>
            </p:nvSpPr>
            <p:spPr bwMode="auto">
              <a:xfrm>
                <a:off x="5018" y="189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P</a:t>
                </a:r>
              </a:p>
            </p:txBody>
          </p:sp>
          <p:sp>
            <p:nvSpPr>
              <p:cNvPr id="21526" name="Rectangle 55"/>
              <p:cNvSpPr>
                <a:spLocks noChangeArrowheads="1"/>
              </p:cNvSpPr>
              <p:nvPr/>
            </p:nvSpPr>
            <p:spPr bwMode="auto">
              <a:xfrm>
                <a:off x="5018" y="2520"/>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B</a:t>
                </a:r>
              </a:p>
            </p:txBody>
          </p:sp>
          <p:sp>
            <p:nvSpPr>
              <p:cNvPr id="21527" name="Rectangle 56"/>
              <p:cNvSpPr>
                <a:spLocks noChangeArrowheads="1"/>
              </p:cNvSpPr>
              <p:nvPr/>
            </p:nvSpPr>
            <p:spPr bwMode="auto">
              <a:xfrm>
                <a:off x="5015" y="2224"/>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R</a:t>
                </a:r>
              </a:p>
            </p:txBody>
          </p:sp>
          <p:sp>
            <p:nvSpPr>
              <p:cNvPr id="21528" name="Rectangle 57"/>
              <p:cNvSpPr>
                <a:spLocks noChangeArrowheads="1"/>
              </p:cNvSpPr>
              <p:nvPr/>
            </p:nvSpPr>
            <p:spPr bwMode="auto">
              <a:xfrm>
                <a:off x="5006" y="2070"/>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M</a:t>
                </a:r>
              </a:p>
            </p:txBody>
          </p:sp>
          <p:pic>
            <p:nvPicPr>
              <p:cNvPr id="21529" name="Picture 58" descr="9700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6" y="2001"/>
                <a:ext cx="711"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0" name="Line 59"/>
              <p:cNvSpPr>
                <a:spLocks noChangeShapeType="1"/>
              </p:cNvSpPr>
              <p:nvPr/>
            </p:nvSpPr>
            <p:spPr bwMode="auto">
              <a:xfrm flipV="1">
                <a:off x="4579" y="2028"/>
                <a:ext cx="493" cy="1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31" name="Line 60"/>
              <p:cNvSpPr>
                <a:spLocks noChangeShapeType="1"/>
              </p:cNvSpPr>
              <p:nvPr/>
            </p:nvSpPr>
            <p:spPr bwMode="auto">
              <a:xfrm flipV="1">
                <a:off x="4491" y="2172"/>
                <a:ext cx="53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32" name="Line 61"/>
              <p:cNvSpPr>
                <a:spLocks noChangeShapeType="1"/>
              </p:cNvSpPr>
              <p:nvPr/>
            </p:nvSpPr>
            <p:spPr bwMode="auto">
              <a:xfrm>
                <a:off x="4680" y="2256"/>
                <a:ext cx="392" cy="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33" name="Line 62"/>
              <p:cNvSpPr>
                <a:spLocks noChangeShapeType="1"/>
              </p:cNvSpPr>
              <p:nvPr/>
            </p:nvSpPr>
            <p:spPr bwMode="auto">
              <a:xfrm>
                <a:off x="4700" y="2424"/>
                <a:ext cx="4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34" name="Line 63"/>
              <p:cNvSpPr>
                <a:spLocks noChangeShapeType="1"/>
              </p:cNvSpPr>
              <p:nvPr/>
            </p:nvSpPr>
            <p:spPr bwMode="auto">
              <a:xfrm>
                <a:off x="4692" y="2624"/>
                <a:ext cx="3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35" name="Rectangle 64"/>
              <p:cNvSpPr>
                <a:spLocks noChangeArrowheads="1"/>
              </p:cNvSpPr>
              <p:nvPr/>
            </p:nvSpPr>
            <p:spPr bwMode="auto">
              <a:xfrm>
                <a:off x="5088" y="232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r>
                  <a:rPr kumimoji="0" lang="en-US" altLang="ko-KR" sz="1600" b="0">
                    <a:latin typeface="Arial" pitchFamily="34" charset="0"/>
                    <a:ea typeface="굴림" pitchFamily="50" charset="-127"/>
                  </a:rPr>
                  <a:t>E</a:t>
                </a:r>
              </a:p>
            </p:txBody>
          </p:sp>
          <p:sp>
            <p:nvSpPr>
              <p:cNvPr id="21536" name="Text Box 65"/>
              <p:cNvSpPr txBox="1">
                <a:spLocks noChangeArrowheads="1"/>
              </p:cNvSpPr>
              <p:nvPr/>
            </p:nvSpPr>
            <p:spPr bwMode="auto">
              <a:xfrm>
                <a:off x="4086" y="1702"/>
                <a:ext cx="82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OrthoShear</a:t>
                </a:r>
              </a:p>
            </p:txBody>
          </p:sp>
          <p:sp>
            <p:nvSpPr>
              <p:cNvPr id="21537" name="Text Box 66"/>
              <p:cNvSpPr txBox="1">
                <a:spLocks noChangeArrowheads="1"/>
              </p:cNvSpPr>
              <p:nvPr/>
            </p:nvSpPr>
            <p:spPr bwMode="auto">
              <a:xfrm>
                <a:off x="4838" y="1717"/>
                <a:ext cx="1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a:latin typeface="Arial" pitchFamily="34" charset="0"/>
                    <a:ea typeface="굴림" pitchFamily="50" charset="-127"/>
                  </a:rPr>
                  <a:t>®</a:t>
                </a:r>
              </a:p>
            </p:txBody>
          </p:sp>
        </p:grpSp>
        <p:grpSp>
          <p:nvGrpSpPr>
            <p:cNvPr id="21513" name="Group 67"/>
            <p:cNvGrpSpPr>
              <a:grpSpLocks/>
            </p:cNvGrpSpPr>
            <p:nvPr/>
          </p:nvGrpSpPr>
          <p:grpSpPr bwMode="auto">
            <a:xfrm>
              <a:off x="4106" y="582"/>
              <a:ext cx="1210" cy="1122"/>
              <a:chOff x="2842" y="582"/>
              <a:chExt cx="1210" cy="1122"/>
            </a:xfrm>
          </p:grpSpPr>
          <p:sp>
            <p:nvSpPr>
              <p:cNvPr id="21514" name="Rectangle 68"/>
              <p:cNvSpPr>
                <a:spLocks noChangeArrowheads="1"/>
              </p:cNvSpPr>
              <p:nvPr/>
            </p:nvSpPr>
            <p:spPr bwMode="auto">
              <a:xfrm>
                <a:off x="3851" y="130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P</a:t>
                </a:r>
              </a:p>
            </p:txBody>
          </p:sp>
          <p:sp>
            <p:nvSpPr>
              <p:cNvPr id="21515" name="Rectangle 69"/>
              <p:cNvSpPr>
                <a:spLocks noChangeArrowheads="1"/>
              </p:cNvSpPr>
              <p:nvPr/>
            </p:nvSpPr>
            <p:spPr bwMode="auto">
              <a:xfrm>
                <a:off x="3766" y="1417"/>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B</a:t>
                </a:r>
              </a:p>
            </p:txBody>
          </p:sp>
          <p:sp>
            <p:nvSpPr>
              <p:cNvPr id="21516" name="Rectangle 70"/>
              <p:cNvSpPr>
                <a:spLocks noChangeArrowheads="1"/>
              </p:cNvSpPr>
              <p:nvPr/>
            </p:nvSpPr>
            <p:spPr bwMode="auto">
              <a:xfrm>
                <a:off x="3757" y="1191"/>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M</a:t>
                </a:r>
              </a:p>
            </p:txBody>
          </p:sp>
          <p:pic>
            <p:nvPicPr>
              <p:cNvPr id="21517" name="Picture 71" descr="9700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2" y="852"/>
                <a:ext cx="726"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Line 72"/>
              <p:cNvSpPr>
                <a:spLocks noChangeShapeType="1"/>
              </p:cNvSpPr>
              <p:nvPr/>
            </p:nvSpPr>
            <p:spPr bwMode="auto">
              <a:xfrm flipH="1">
                <a:off x="3387" y="1216"/>
                <a:ext cx="40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19" name="Rectangle 73"/>
              <p:cNvSpPr>
                <a:spLocks noChangeArrowheads="1"/>
              </p:cNvSpPr>
              <p:nvPr/>
            </p:nvSpPr>
            <p:spPr bwMode="auto">
              <a:xfrm>
                <a:off x="3763" y="1065"/>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r>
                  <a:rPr kumimoji="0" lang="en-US" altLang="ko-KR" sz="1600" b="0">
                    <a:latin typeface="Arial" pitchFamily="34" charset="0"/>
                    <a:ea typeface="굴림" pitchFamily="50" charset="-127"/>
                  </a:rPr>
                  <a:t>R</a:t>
                </a:r>
              </a:p>
            </p:txBody>
          </p:sp>
          <p:sp>
            <p:nvSpPr>
              <p:cNvPr id="21520" name="Line 74"/>
              <p:cNvSpPr>
                <a:spLocks noChangeShapeType="1"/>
              </p:cNvSpPr>
              <p:nvPr/>
            </p:nvSpPr>
            <p:spPr bwMode="auto">
              <a:xfrm flipH="1">
                <a:off x="3100" y="1324"/>
                <a:ext cx="69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21" name="Line 75"/>
              <p:cNvSpPr>
                <a:spLocks noChangeShapeType="1"/>
              </p:cNvSpPr>
              <p:nvPr/>
            </p:nvSpPr>
            <p:spPr bwMode="auto">
              <a:xfrm flipH="1">
                <a:off x="3136" y="1424"/>
                <a:ext cx="75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22" name="Line 76"/>
              <p:cNvSpPr>
                <a:spLocks noChangeShapeType="1"/>
              </p:cNvSpPr>
              <p:nvPr/>
            </p:nvSpPr>
            <p:spPr bwMode="auto">
              <a:xfrm flipH="1">
                <a:off x="3355" y="1538"/>
                <a:ext cx="40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523" name="Text Box 77"/>
              <p:cNvSpPr txBox="1">
                <a:spLocks noChangeArrowheads="1"/>
              </p:cNvSpPr>
              <p:nvPr/>
            </p:nvSpPr>
            <p:spPr bwMode="auto">
              <a:xfrm>
                <a:off x="2878" y="582"/>
                <a:ext cx="81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1600">
                    <a:latin typeface="Arial" pitchFamily="34" charset="0"/>
                    <a:ea typeface="굴림" pitchFamily="50" charset="-127"/>
                  </a:rPr>
                  <a:t>ThetaShear</a:t>
                </a:r>
              </a:p>
            </p:txBody>
          </p:sp>
          <p:sp>
            <p:nvSpPr>
              <p:cNvPr id="21524" name="Text Box 78"/>
              <p:cNvSpPr txBox="1">
                <a:spLocks noChangeArrowheads="1"/>
              </p:cNvSpPr>
              <p:nvPr/>
            </p:nvSpPr>
            <p:spPr bwMode="auto">
              <a:xfrm>
                <a:off x="3590" y="597"/>
                <a:ext cx="1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a:latin typeface="Arial" pitchFamily="34" charset="0"/>
                    <a:ea typeface="굴림" pitchFamily="50" charset="-127"/>
                  </a:rPr>
                  <a:t>®</a:t>
                </a:r>
              </a:p>
            </p:txBody>
          </p:sp>
        </p:gr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4825" y="5603875"/>
            <a:ext cx="584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20</a:t>
            </a:r>
          </a:p>
        </p:txBody>
      </p:sp>
      <p:sp>
        <p:nvSpPr>
          <p:cNvPr id="637955" name="Freeform 3"/>
          <p:cNvSpPr>
            <a:spLocks/>
          </p:cNvSpPr>
          <p:nvPr/>
        </p:nvSpPr>
        <p:spPr bwMode="auto">
          <a:xfrm>
            <a:off x="1612900" y="1458913"/>
            <a:ext cx="4664075" cy="4022725"/>
          </a:xfrm>
          <a:custGeom>
            <a:avLst/>
            <a:gdLst/>
            <a:ahLst/>
            <a:cxnLst>
              <a:cxn ang="0">
                <a:pos x="0" y="2328"/>
              </a:cxn>
              <a:cxn ang="0">
                <a:pos x="2604" y="2328"/>
              </a:cxn>
              <a:cxn ang="0">
                <a:pos x="2604" y="2382"/>
              </a:cxn>
              <a:cxn ang="0">
                <a:pos x="2935" y="1191"/>
              </a:cxn>
              <a:cxn ang="0">
                <a:pos x="2604" y="0"/>
              </a:cxn>
              <a:cxn ang="0">
                <a:pos x="2604" y="58"/>
              </a:cxn>
              <a:cxn ang="0">
                <a:pos x="0" y="58"/>
              </a:cxn>
              <a:cxn ang="0">
                <a:pos x="0" y="2328"/>
              </a:cxn>
            </a:cxnLst>
            <a:rect l="0" t="0" r="r" b="b"/>
            <a:pathLst>
              <a:path w="2936" h="2383">
                <a:moveTo>
                  <a:pt x="0" y="2328"/>
                </a:moveTo>
                <a:lnTo>
                  <a:pt x="2604" y="2328"/>
                </a:lnTo>
                <a:lnTo>
                  <a:pt x="2604" y="2382"/>
                </a:lnTo>
                <a:lnTo>
                  <a:pt x="2935" y="1191"/>
                </a:lnTo>
                <a:lnTo>
                  <a:pt x="2604" y="0"/>
                </a:lnTo>
                <a:lnTo>
                  <a:pt x="2604" y="58"/>
                </a:lnTo>
                <a:lnTo>
                  <a:pt x="0" y="58"/>
                </a:lnTo>
                <a:lnTo>
                  <a:pt x="0" y="2328"/>
                </a:lnTo>
              </a:path>
            </a:pathLst>
          </a:custGeom>
          <a:gradFill rotWithShape="0">
            <a:gsLst>
              <a:gs pos="0">
                <a:schemeClr val="accent2">
                  <a:gamma/>
                  <a:tint val="16078"/>
                  <a:invGamma/>
                </a:schemeClr>
              </a:gs>
              <a:gs pos="100000">
                <a:schemeClr val="accent2"/>
              </a:gs>
            </a:gsLst>
            <a:lin ang="0" scaled="1"/>
          </a:gradFill>
          <a:ln w="12700" cap="rnd" cmpd="sng">
            <a:solidFill>
              <a:schemeClr val="accent1"/>
            </a:solidFill>
            <a:prstDash val="solid"/>
            <a:round/>
            <a:headEnd type="none" w="med" len="med"/>
            <a:tailEnd type="none" w="med" len="med"/>
          </a:ln>
          <a:effectLst/>
        </p:spPr>
        <p:txBody>
          <a:bodyPr/>
          <a:lstStyle/>
          <a:p>
            <a:pPr>
              <a:defRPr/>
            </a:pPr>
            <a:endParaRPr lang="ko-KR" altLang="en-US"/>
          </a:p>
        </p:txBody>
      </p:sp>
      <p:sp>
        <p:nvSpPr>
          <p:cNvPr id="22532" name="Rectangle 4"/>
          <p:cNvSpPr>
            <a:spLocks noGrp="1" noChangeArrowheads="1"/>
          </p:cNvSpPr>
          <p:nvPr>
            <p:ph type="title"/>
          </p:nvPr>
        </p:nvSpPr>
        <p:spPr>
          <a:xfrm>
            <a:off x="0" y="0"/>
            <a:ext cx="6086475" cy="919163"/>
          </a:xfrm>
          <a:noFill/>
        </p:spPr>
        <p:txBody>
          <a:bodyPr lIns="82545" tIns="42860" rIns="82545" bIns="42860"/>
          <a:lstStyle/>
          <a:p>
            <a:r>
              <a:rPr lang="en-US" altLang="ko-KR" sz="2100" smtClean="0"/>
              <a:t>Operational Range of Vibration Transducers</a:t>
            </a:r>
          </a:p>
        </p:txBody>
      </p:sp>
      <p:sp>
        <p:nvSpPr>
          <p:cNvPr id="22533" name="Freeform 5"/>
          <p:cNvSpPr>
            <a:spLocks/>
          </p:cNvSpPr>
          <p:nvPr/>
        </p:nvSpPr>
        <p:spPr bwMode="auto">
          <a:xfrm>
            <a:off x="5743575" y="1698625"/>
            <a:ext cx="17463" cy="95250"/>
          </a:xfrm>
          <a:custGeom>
            <a:avLst/>
            <a:gdLst>
              <a:gd name="T0" fmla="*/ 5 w 10"/>
              <a:gd name="T1" fmla="*/ 60 h 61"/>
              <a:gd name="T2" fmla="*/ 9 w 10"/>
              <a:gd name="T3" fmla="*/ 53 h 61"/>
              <a:gd name="T4" fmla="*/ 9 w 10"/>
              <a:gd name="T5" fmla="*/ 0 h 61"/>
              <a:gd name="T6" fmla="*/ 0 w 10"/>
              <a:gd name="T7" fmla="*/ 0 h 61"/>
              <a:gd name="T8" fmla="*/ 0 w 10"/>
              <a:gd name="T9" fmla="*/ 53 h 61"/>
              <a:gd name="T10" fmla="*/ 5 w 10"/>
              <a:gd name="T11" fmla="*/ 45 h 61"/>
              <a:gd name="T12" fmla="*/ 5 w 10"/>
              <a:gd name="T13" fmla="*/ 60 h 61"/>
              <a:gd name="T14" fmla="*/ 9 w 10"/>
              <a:gd name="T15" fmla="*/ 60 h 61"/>
              <a:gd name="T16" fmla="*/ 9 w 10"/>
              <a:gd name="T17" fmla="*/ 53 h 61"/>
              <a:gd name="T18" fmla="*/ 5 w 10"/>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1"/>
              <a:gd name="T32" fmla="*/ 10 w 1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1">
                <a:moveTo>
                  <a:pt x="5" y="60"/>
                </a:moveTo>
                <a:lnTo>
                  <a:pt x="9" y="53"/>
                </a:lnTo>
                <a:lnTo>
                  <a:pt x="9" y="0"/>
                </a:lnTo>
                <a:lnTo>
                  <a:pt x="0" y="0"/>
                </a:lnTo>
                <a:lnTo>
                  <a:pt x="0" y="53"/>
                </a:lnTo>
                <a:lnTo>
                  <a:pt x="5" y="45"/>
                </a:lnTo>
                <a:lnTo>
                  <a:pt x="5" y="60"/>
                </a:lnTo>
                <a:lnTo>
                  <a:pt x="9" y="60"/>
                </a:lnTo>
                <a:lnTo>
                  <a:pt x="9" y="53"/>
                </a:lnTo>
                <a:lnTo>
                  <a:pt x="5" y="6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2534" name="Line 6"/>
          <p:cNvSpPr>
            <a:spLocks noChangeShapeType="1"/>
          </p:cNvSpPr>
          <p:nvPr/>
        </p:nvSpPr>
        <p:spPr bwMode="auto">
          <a:xfrm flipH="1">
            <a:off x="5491163" y="2405063"/>
            <a:ext cx="1330325" cy="762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35" name="Line 7"/>
          <p:cNvSpPr>
            <a:spLocks noChangeShapeType="1"/>
          </p:cNvSpPr>
          <p:nvPr/>
        </p:nvSpPr>
        <p:spPr bwMode="auto">
          <a:xfrm>
            <a:off x="1611313" y="3328988"/>
            <a:ext cx="0" cy="201612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36" name="Rectangle 8"/>
          <p:cNvSpPr>
            <a:spLocks noChangeArrowheads="1"/>
          </p:cNvSpPr>
          <p:nvPr/>
        </p:nvSpPr>
        <p:spPr bwMode="auto">
          <a:xfrm>
            <a:off x="1254125" y="5284788"/>
            <a:ext cx="1127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292100" indent="-292100" algn="r" defTabSz="1336675">
              <a:lnSpc>
                <a:spcPct val="90000"/>
              </a:lnSpc>
              <a:spcBef>
                <a:spcPct val="30000"/>
              </a:spcBef>
            </a:pPr>
            <a:r>
              <a:rPr kumimoji="0" lang="ko-KR" altLang="en-US" sz="1600" b="0">
                <a:latin typeface="Arial" pitchFamily="34" charset="0"/>
                <a:ea typeface="굴림" pitchFamily="50" charset="-127"/>
              </a:rPr>
              <a:t>1</a:t>
            </a:r>
          </a:p>
        </p:txBody>
      </p:sp>
      <p:sp>
        <p:nvSpPr>
          <p:cNvPr id="22537" name="Rectangle 9"/>
          <p:cNvSpPr>
            <a:spLocks noChangeArrowheads="1"/>
          </p:cNvSpPr>
          <p:nvPr/>
        </p:nvSpPr>
        <p:spPr bwMode="auto">
          <a:xfrm>
            <a:off x="6734175" y="2027238"/>
            <a:ext cx="1819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Piezoelectric </a:t>
            </a:r>
          </a:p>
          <a:p>
            <a:pPr marL="292100" indent="-292100" algn="l" defTabSz="1336675">
              <a:lnSpc>
                <a:spcPct val="60000"/>
              </a:lnSpc>
              <a:spcBef>
                <a:spcPct val="30000"/>
              </a:spcBef>
            </a:pPr>
            <a:r>
              <a:rPr kumimoji="0" lang="en-US" altLang="ko-KR" sz="2100" b="0">
                <a:latin typeface="Arial" pitchFamily="34" charset="0"/>
                <a:ea typeface="굴림" pitchFamily="50" charset="-127"/>
              </a:rPr>
              <a:t>Accelerometer</a:t>
            </a:r>
          </a:p>
        </p:txBody>
      </p:sp>
      <p:sp>
        <p:nvSpPr>
          <p:cNvPr id="22538" name="Rectangle 10"/>
          <p:cNvSpPr>
            <a:spLocks noChangeArrowheads="1"/>
          </p:cNvSpPr>
          <p:nvPr/>
        </p:nvSpPr>
        <p:spPr bwMode="auto">
          <a:xfrm>
            <a:off x="6734175" y="3494088"/>
            <a:ext cx="14525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Velocity</a:t>
            </a:r>
          </a:p>
          <a:p>
            <a:pPr marL="292100" indent="-292100" algn="l" defTabSz="1336675">
              <a:lnSpc>
                <a:spcPct val="60000"/>
              </a:lnSpc>
              <a:spcBef>
                <a:spcPct val="30000"/>
              </a:spcBef>
            </a:pPr>
            <a:r>
              <a:rPr kumimoji="0" lang="en-US" altLang="ko-KR" sz="2100" b="0">
                <a:latin typeface="Arial" pitchFamily="34" charset="0"/>
                <a:ea typeface="굴림" pitchFamily="50" charset="-127"/>
              </a:rPr>
              <a:t>transducer</a:t>
            </a:r>
          </a:p>
        </p:txBody>
      </p:sp>
      <p:sp>
        <p:nvSpPr>
          <p:cNvPr id="22539" name="Rectangle 11"/>
          <p:cNvSpPr>
            <a:spLocks noChangeArrowheads="1"/>
          </p:cNvSpPr>
          <p:nvPr/>
        </p:nvSpPr>
        <p:spPr bwMode="auto">
          <a:xfrm>
            <a:off x="6734175" y="4419600"/>
            <a:ext cx="20748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Eddy current </a:t>
            </a:r>
          </a:p>
          <a:p>
            <a:pPr marL="292100" indent="-292100" algn="l" defTabSz="1336675">
              <a:lnSpc>
                <a:spcPct val="60000"/>
              </a:lnSpc>
              <a:spcBef>
                <a:spcPct val="30000"/>
              </a:spcBef>
            </a:pPr>
            <a:r>
              <a:rPr kumimoji="0" lang="en-US" altLang="ko-KR" sz="2100" b="0">
                <a:latin typeface="Arial" pitchFamily="34" charset="0"/>
                <a:ea typeface="굴림" pitchFamily="50" charset="-127"/>
              </a:rPr>
              <a:t>Proximity probe</a:t>
            </a:r>
          </a:p>
        </p:txBody>
      </p:sp>
      <p:sp>
        <p:nvSpPr>
          <p:cNvPr id="22540" name="Rectangle 12"/>
          <p:cNvSpPr>
            <a:spLocks noChangeArrowheads="1"/>
          </p:cNvSpPr>
          <p:nvPr/>
        </p:nvSpPr>
        <p:spPr bwMode="auto">
          <a:xfrm>
            <a:off x="1533525" y="5603875"/>
            <a:ext cx="5857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0.2</a:t>
            </a:r>
          </a:p>
        </p:txBody>
      </p:sp>
      <p:sp>
        <p:nvSpPr>
          <p:cNvPr id="22541" name="Rectangle 13"/>
          <p:cNvSpPr>
            <a:spLocks noChangeArrowheads="1"/>
          </p:cNvSpPr>
          <p:nvPr/>
        </p:nvSpPr>
        <p:spPr bwMode="auto">
          <a:xfrm>
            <a:off x="2282825" y="5603875"/>
            <a:ext cx="584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2</a:t>
            </a:r>
          </a:p>
        </p:txBody>
      </p:sp>
      <p:sp>
        <p:nvSpPr>
          <p:cNvPr id="22542" name="Rectangle 14"/>
          <p:cNvSpPr>
            <a:spLocks noChangeArrowheads="1"/>
          </p:cNvSpPr>
          <p:nvPr/>
        </p:nvSpPr>
        <p:spPr bwMode="auto">
          <a:xfrm>
            <a:off x="3802063" y="5603875"/>
            <a:ext cx="5254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200</a:t>
            </a:r>
          </a:p>
        </p:txBody>
      </p:sp>
      <p:sp>
        <p:nvSpPr>
          <p:cNvPr id="22543" name="Rectangle 15"/>
          <p:cNvSpPr>
            <a:spLocks noChangeArrowheads="1"/>
          </p:cNvSpPr>
          <p:nvPr/>
        </p:nvSpPr>
        <p:spPr bwMode="auto">
          <a:xfrm>
            <a:off x="4605338" y="5603875"/>
            <a:ext cx="40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2</a:t>
            </a:r>
            <a:r>
              <a:rPr kumimoji="0" lang="en-US" altLang="ko-KR" sz="1600" b="0">
                <a:latin typeface="Arial" pitchFamily="34" charset="0"/>
                <a:ea typeface="굴림" pitchFamily="50" charset="-127"/>
              </a:rPr>
              <a:t>k</a:t>
            </a:r>
          </a:p>
        </p:txBody>
      </p:sp>
      <p:sp>
        <p:nvSpPr>
          <p:cNvPr id="22544" name="Rectangle 16"/>
          <p:cNvSpPr>
            <a:spLocks noChangeArrowheads="1"/>
          </p:cNvSpPr>
          <p:nvPr/>
        </p:nvSpPr>
        <p:spPr bwMode="auto">
          <a:xfrm>
            <a:off x="5248275" y="5603875"/>
            <a:ext cx="7635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60000"/>
              </a:lnSpc>
              <a:spcBef>
                <a:spcPct val="30000"/>
              </a:spcBef>
            </a:pPr>
            <a:r>
              <a:rPr kumimoji="0" lang="ko-KR" altLang="en-US" sz="1600" b="0">
                <a:latin typeface="Arial" pitchFamily="34" charset="0"/>
                <a:ea typeface="굴림" pitchFamily="50" charset="-127"/>
              </a:rPr>
              <a:t>20</a:t>
            </a:r>
            <a:r>
              <a:rPr kumimoji="0" lang="en-US" altLang="ko-KR" sz="1600" b="0">
                <a:latin typeface="Arial" pitchFamily="34" charset="0"/>
                <a:ea typeface="굴림" pitchFamily="50" charset="-127"/>
              </a:rPr>
              <a:t>kHz</a:t>
            </a:r>
          </a:p>
        </p:txBody>
      </p:sp>
      <p:sp>
        <p:nvSpPr>
          <p:cNvPr id="22545" name="Rectangle 17"/>
          <p:cNvSpPr>
            <a:spLocks noChangeArrowheads="1"/>
          </p:cNvSpPr>
          <p:nvPr/>
        </p:nvSpPr>
        <p:spPr bwMode="auto">
          <a:xfrm>
            <a:off x="6216650" y="5603875"/>
            <a:ext cx="11509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60000"/>
              </a:lnSpc>
              <a:spcBef>
                <a:spcPct val="30000"/>
              </a:spcBef>
            </a:pPr>
            <a:r>
              <a:rPr kumimoji="0" lang="en-US" altLang="ko-KR" sz="1600" b="0">
                <a:latin typeface="Arial" pitchFamily="34" charset="0"/>
                <a:ea typeface="굴림" pitchFamily="50" charset="-127"/>
              </a:rPr>
              <a:t>Frequency</a:t>
            </a:r>
          </a:p>
        </p:txBody>
      </p:sp>
      <p:sp>
        <p:nvSpPr>
          <p:cNvPr id="22546" name="Rectangle 18"/>
          <p:cNvSpPr>
            <a:spLocks noChangeArrowheads="1"/>
          </p:cNvSpPr>
          <p:nvPr/>
        </p:nvSpPr>
        <p:spPr bwMode="auto">
          <a:xfrm>
            <a:off x="1704975" y="1036638"/>
            <a:ext cx="10842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2" tIns="44448" rIns="90482" bIns="44448">
            <a:spAutoFit/>
          </a:bodyPr>
          <a:lstStyle/>
          <a:p>
            <a:pPr marL="292100" indent="-292100" algn="l" defTabSz="1336675">
              <a:lnSpc>
                <a:spcPct val="60000"/>
              </a:lnSpc>
              <a:spcBef>
                <a:spcPct val="30000"/>
              </a:spcBef>
            </a:pPr>
            <a:r>
              <a:rPr kumimoji="0" lang="en-US" altLang="ko-KR" sz="1600" b="0">
                <a:latin typeface="Arial" pitchFamily="34" charset="0"/>
                <a:ea typeface="굴림" pitchFamily="50" charset="-127"/>
              </a:rPr>
              <a:t>Relative</a:t>
            </a:r>
          </a:p>
          <a:p>
            <a:pPr marL="292100" indent="-292100" algn="l" defTabSz="1336675">
              <a:lnSpc>
                <a:spcPct val="60000"/>
              </a:lnSpc>
              <a:spcBef>
                <a:spcPct val="30000"/>
              </a:spcBef>
            </a:pPr>
            <a:r>
              <a:rPr kumimoji="0" lang="en-US" altLang="ko-KR" sz="1600" b="0">
                <a:latin typeface="Arial" pitchFamily="34" charset="0"/>
                <a:ea typeface="굴림" pitchFamily="50" charset="-127"/>
              </a:rPr>
              <a:t>Amplitude</a:t>
            </a:r>
          </a:p>
        </p:txBody>
      </p:sp>
      <p:sp>
        <p:nvSpPr>
          <p:cNvPr id="22547" name="Freeform 19"/>
          <p:cNvSpPr>
            <a:spLocks/>
          </p:cNvSpPr>
          <p:nvPr/>
        </p:nvSpPr>
        <p:spPr bwMode="auto">
          <a:xfrm>
            <a:off x="1611313" y="1177925"/>
            <a:ext cx="5510212" cy="4227513"/>
          </a:xfrm>
          <a:custGeom>
            <a:avLst/>
            <a:gdLst>
              <a:gd name="T0" fmla="*/ 0 w 3471"/>
              <a:gd name="T1" fmla="*/ 0 h 2661"/>
              <a:gd name="T2" fmla="*/ 0 w 3471"/>
              <a:gd name="T3" fmla="*/ 2660 h 2661"/>
              <a:gd name="T4" fmla="*/ 3470 w 3471"/>
              <a:gd name="T5" fmla="*/ 2660 h 2661"/>
              <a:gd name="T6" fmla="*/ 0 60000 65536"/>
              <a:gd name="T7" fmla="*/ 0 60000 65536"/>
              <a:gd name="T8" fmla="*/ 0 60000 65536"/>
              <a:gd name="T9" fmla="*/ 0 w 3471"/>
              <a:gd name="T10" fmla="*/ 0 h 2661"/>
              <a:gd name="T11" fmla="*/ 3471 w 3471"/>
              <a:gd name="T12" fmla="*/ 2661 h 2661"/>
            </a:gdLst>
            <a:ahLst/>
            <a:cxnLst>
              <a:cxn ang="T6">
                <a:pos x="T0" y="T1"/>
              </a:cxn>
              <a:cxn ang="T7">
                <a:pos x="T2" y="T3"/>
              </a:cxn>
              <a:cxn ang="T8">
                <a:pos x="T4" y="T5"/>
              </a:cxn>
            </a:cxnLst>
            <a:rect l="T9" t="T10" r="T11" b="T12"/>
            <a:pathLst>
              <a:path w="3471" h="2661">
                <a:moveTo>
                  <a:pt x="0" y="0"/>
                </a:moveTo>
                <a:lnTo>
                  <a:pt x="0" y="2660"/>
                </a:lnTo>
                <a:lnTo>
                  <a:pt x="3470" y="2660"/>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22548" name="Group 20"/>
          <p:cNvGrpSpPr>
            <a:grpSpLocks/>
          </p:cNvGrpSpPr>
          <p:nvPr/>
        </p:nvGrpSpPr>
        <p:grpSpPr bwMode="auto">
          <a:xfrm>
            <a:off x="1847850" y="5413375"/>
            <a:ext cx="3656013" cy="87313"/>
            <a:chOff x="1164" y="3409"/>
            <a:chExt cx="2303" cy="56"/>
          </a:xfrm>
        </p:grpSpPr>
        <p:sp>
          <p:nvSpPr>
            <p:cNvPr id="22563" name="Line 21"/>
            <p:cNvSpPr>
              <a:spLocks noChangeShapeType="1"/>
            </p:cNvSpPr>
            <p:nvPr/>
          </p:nvSpPr>
          <p:spPr bwMode="auto">
            <a:xfrm>
              <a:off x="1164"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4" name="Line 22"/>
            <p:cNvSpPr>
              <a:spLocks noChangeShapeType="1"/>
            </p:cNvSpPr>
            <p:nvPr/>
          </p:nvSpPr>
          <p:spPr bwMode="auto">
            <a:xfrm>
              <a:off x="1624"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5" name="Line 23"/>
            <p:cNvSpPr>
              <a:spLocks noChangeShapeType="1"/>
            </p:cNvSpPr>
            <p:nvPr/>
          </p:nvSpPr>
          <p:spPr bwMode="auto">
            <a:xfrm>
              <a:off x="2085"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6" name="Line 24"/>
            <p:cNvSpPr>
              <a:spLocks noChangeShapeType="1"/>
            </p:cNvSpPr>
            <p:nvPr/>
          </p:nvSpPr>
          <p:spPr bwMode="auto">
            <a:xfrm>
              <a:off x="2546"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7" name="Line 25"/>
            <p:cNvSpPr>
              <a:spLocks noChangeShapeType="1"/>
            </p:cNvSpPr>
            <p:nvPr/>
          </p:nvSpPr>
          <p:spPr bwMode="auto">
            <a:xfrm>
              <a:off x="3006"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8" name="Line 26"/>
            <p:cNvSpPr>
              <a:spLocks noChangeShapeType="1"/>
            </p:cNvSpPr>
            <p:nvPr/>
          </p:nvSpPr>
          <p:spPr bwMode="auto">
            <a:xfrm>
              <a:off x="3467" y="3409"/>
              <a:ext cx="0"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2549" name="Group 27"/>
          <p:cNvGrpSpPr>
            <a:grpSpLocks/>
          </p:cNvGrpSpPr>
          <p:nvPr/>
        </p:nvGrpSpPr>
        <p:grpSpPr bwMode="auto">
          <a:xfrm>
            <a:off x="1524000" y="1538288"/>
            <a:ext cx="103188" cy="2895600"/>
            <a:chOff x="136" y="3232"/>
            <a:chExt cx="560" cy="288"/>
          </a:xfrm>
        </p:grpSpPr>
        <p:sp>
          <p:nvSpPr>
            <p:cNvPr id="22559" name="Line 28"/>
            <p:cNvSpPr>
              <a:spLocks noChangeShapeType="1"/>
            </p:cNvSpPr>
            <p:nvPr/>
          </p:nvSpPr>
          <p:spPr bwMode="auto">
            <a:xfrm>
              <a:off x="136" y="3232"/>
              <a:ext cx="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0" name="Line 29"/>
            <p:cNvSpPr>
              <a:spLocks noChangeShapeType="1"/>
            </p:cNvSpPr>
            <p:nvPr/>
          </p:nvSpPr>
          <p:spPr bwMode="auto">
            <a:xfrm>
              <a:off x="136" y="3328"/>
              <a:ext cx="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1" name="Line 30"/>
            <p:cNvSpPr>
              <a:spLocks noChangeShapeType="1"/>
            </p:cNvSpPr>
            <p:nvPr/>
          </p:nvSpPr>
          <p:spPr bwMode="auto">
            <a:xfrm>
              <a:off x="136" y="3424"/>
              <a:ext cx="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62" name="Line 31"/>
            <p:cNvSpPr>
              <a:spLocks noChangeShapeType="1"/>
            </p:cNvSpPr>
            <p:nvPr/>
          </p:nvSpPr>
          <p:spPr bwMode="auto">
            <a:xfrm>
              <a:off x="136" y="3520"/>
              <a:ext cx="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2550" name="Rectangle 32"/>
          <p:cNvSpPr>
            <a:spLocks noChangeArrowheads="1"/>
          </p:cNvSpPr>
          <p:nvPr/>
        </p:nvSpPr>
        <p:spPr bwMode="auto">
          <a:xfrm>
            <a:off x="895350" y="1450975"/>
            <a:ext cx="4746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292100" indent="-292100" algn="l" defTabSz="1336675">
              <a:lnSpc>
                <a:spcPct val="90000"/>
              </a:lnSpc>
              <a:spcBef>
                <a:spcPct val="30000"/>
              </a:spcBef>
            </a:pPr>
            <a:r>
              <a:rPr kumimoji="0" lang="ko-KR" altLang="en-US" sz="1600" b="0">
                <a:latin typeface="Arial" pitchFamily="34" charset="0"/>
                <a:ea typeface="굴림" pitchFamily="50" charset="-127"/>
              </a:rPr>
              <a:t>10</a:t>
            </a:r>
            <a:r>
              <a:rPr kumimoji="0" lang="ko-KR" altLang="en-US" sz="1600" b="0" baseline="30000">
                <a:latin typeface="Arial" pitchFamily="34" charset="0"/>
                <a:ea typeface="굴림" pitchFamily="50" charset="-127"/>
              </a:rPr>
              <a:t>8</a:t>
            </a:r>
            <a:r>
              <a:rPr kumimoji="0" lang="ko-KR" altLang="en-US" sz="1600" b="0">
                <a:latin typeface="Arial" pitchFamily="34" charset="0"/>
                <a:ea typeface="굴림" pitchFamily="50" charset="-127"/>
              </a:rPr>
              <a:t>:1</a:t>
            </a:r>
          </a:p>
        </p:txBody>
      </p:sp>
      <p:sp>
        <p:nvSpPr>
          <p:cNvPr id="22551" name="Rectangle 33"/>
          <p:cNvSpPr>
            <a:spLocks noChangeArrowheads="1"/>
          </p:cNvSpPr>
          <p:nvPr/>
        </p:nvSpPr>
        <p:spPr bwMode="auto">
          <a:xfrm>
            <a:off x="895350" y="2403475"/>
            <a:ext cx="4746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292100" indent="-292100" algn="l" defTabSz="1336675">
              <a:lnSpc>
                <a:spcPct val="90000"/>
              </a:lnSpc>
              <a:spcBef>
                <a:spcPct val="30000"/>
              </a:spcBef>
            </a:pPr>
            <a:r>
              <a:rPr kumimoji="0" lang="ko-KR" altLang="en-US" sz="1600" b="0">
                <a:latin typeface="Arial" pitchFamily="34" charset="0"/>
                <a:ea typeface="굴림" pitchFamily="50" charset="-127"/>
              </a:rPr>
              <a:t>10</a:t>
            </a:r>
            <a:r>
              <a:rPr kumimoji="0" lang="ko-KR" altLang="en-US" sz="1600" b="0" baseline="30000">
                <a:latin typeface="Arial" pitchFamily="34" charset="0"/>
                <a:ea typeface="굴림" pitchFamily="50" charset="-127"/>
              </a:rPr>
              <a:t>6</a:t>
            </a:r>
            <a:r>
              <a:rPr kumimoji="0" lang="ko-KR" altLang="en-US" sz="1600" b="0">
                <a:latin typeface="Arial" pitchFamily="34" charset="0"/>
                <a:ea typeface="굴림" pitchFamily="50" charset="-127"/>
              </a:rPr>
              <a:t>:1</a:t>
            </a:r>
          </a:p>
        </p:txBody>
      </p:sp>
      <p:sp>
        <p:nvSpPr>
          <p:cNvPr id="22552" name="Rectangle 34"/>
          <p:cNvSpPr>
            <a:spLocks noChangeArrowheads="1"/>
          </p:cNvSpPr>
          <p:nvPr/>
        </p:nvSpPr>
        <p:spPr bwMode="auto">
          <a:xfrm>
            <a:off x="581025" y="3367088"/>
            <a:ext cx="7969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292100" indent="-292100" algn="l" defTabSz="1336675">
              <a:lnSpc>
                <a:spcPct val="90000"/>
              </a:lnSpc>
              <a:spcBef>
                <a:spcPct val="30000"/>
              </a:spcBef>
            </a:pPr>
            <a:r>
              <a:rPr kumimoji="0" lang="ko-KR" altLang="en-US" sz="1600" b="0">
                <a:latin typeface="Arial" pitchFamily="34" charset="0"/>
                <a:ea typeface="굴림" pitchFamily="50" charset="-127"/>
              </a:rPr>
              <a:t>10 000:1</a:t>
            </a:r>
          </a:p>
        </p:txBody>
      </p:sp>
      <p:sp>
        <p:nvSpPr>
          <p:cNvPr id="22553" name="Rectangle 35"/>
          <p:cNvSpPr>
            <a:spLocks noChangeArrowheads="1"/>
          </p:cNvSpPr>
          <p:nvPr/>
        </p:nvSpPr>
        <p:spPr bwMode="auto">
          <a:xfrm>
            <a:off x="854075" y="4243388"/>
            <a:ext cx="5127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292100" indent="-292100" algn="r" defTabSz="1336675">
              <a:lnSpc>
                <a:spcPct val="90000"/>
              </a:lnSpc>
              <a:spcBef>
                <a:spcPct val="30000"/>
              </a:spcBef>
            </a:pPr>
            <a:r>
              <a:rPr kumimoji="0" lang="ko-KR" altLang="en-US" sz="1600" b="0">
                <a:latin typeface="Arial" pitchFamily="34" charset="0"/>
                <a:ea typeface="굴림" pitchFamily="50" charset="-127"/>
              </a:rPr>
              <a:t>100:1</a:t>
            </a:r>
          </a:p>
        </p:txBody>
      </p:sp>
      <p:sp>
        <p:nvSpPr>
          <p:cNvPr id="22554" name="Freeform 36" descr="Wide upward diagonal"/>
          <p:cNvSpPr>
            <a:spLocks/>
          </p:cNvSpPr>
          <p:nvPr/>
        </p:nvSpPr>
        <p:spPr bwMode="auto">
          <a:xfrm>
            <a:off x="1136650" y="4111625"/>
            <a:ext cx="3635375" cy="1409700"/>
          </a:xfrm>
          <a:custGeom>
            <a:avLst/>
            <a:gdLst>
              <a:gd name="T0" fmla="*/ 2025 w 2026"/>
              <a:gd name="T1" fmla="*/ 60 h 732"/>
              <a:gd name="T2" fmla="*/ 244 w 2026"/>
              <a:gd name="T3" fmla="*/ 58 h 732"/>
              <a:gd name="T4" fmla="*/ 244 w 2026"/>
              <a:gd name="T5" fmla="*/ 0 h 732"/>
              <a:gd name="T6" fmla="*/ 0 w 2026"/>
              <a:gd name="T7" fmla="*/ 356 h 732"/>
              <a:gd name="T8" fmla="*/ 244 w 2026"/>
              <a:gd name="T9" fmla="*/ 731 h 732"/>
              <a:gd name="T10" fmla="*/ 244 w 2026"/>
              <a:gd name="T11" fmla="*/ 659 h 732"/>
              <a:gd name="T12" fmla="*/ 2025 w 2026"/>
              <a:gd name="T13" fmla="*/ 659 h 732"/>
              <a:gd name="T14" fmla="*/ 2025 w 2026"/>
              <a:gd name="T15" fmla="*/ 60 h 732"/>
              <a:gd name="T16" fmla="*/ 0 60000 65536"/>
              <a:gd name="T17" fmla="*/ 0 60000 65536"/>
              <a:gd name="T18" fmla="*/ 0 60000 65536"/>
              <a:gd name="T19" fmla="*/ 0 60000 65536"/>
              <a:gd name="T20" fmla="*/ 0 60000 65536"/>
              <a:gd name="T21" fmla="*/ 0 60000 65536"/>
              <a:gd name="T22" fmla="*/ 0 60000 65536"/>
              <a:gd name="T23" fmla="*/ 0 60000 65536"/>
              <a:gd name="T24" fmla="*/ 0 w 2026"/>
              <a:gd name="T25" fmla="*/ 0 h 732"/>
              <a:gd name="T26" fmla="*/ 2026 w 2026"/>
              <a:gd name="T27" fmla="*/ 732 h 7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6" h="732">
                <a:moveTo>
                  <a:pt x="2025" y="60"/>
                </a:moveTo>
                <a:lnTo>
                  <a:pt x="244" y="58"/>
                </a:lnTo>
                <a:lnTo>
                  <a:pt x="244" y="0"/>
                </a:lnTo>
                <a:lnTo>
                  <a:pt x="0" y="356"/>
                </a:lnTo>
                <a:lnTo>
                  <a:pt x="244" y="731"/>
                </a:lnTo>
                <a:lnTo>
                  <a:pt x="244" y="659"/>
                </a:lnTo>
                <a:lnTo>
                  <a:pt x="2025" y="659"/>
                </a:lnTo>
                <a:lnTo>
                  <a:pt x="2025" y="60"/>
                </a:lnTo>
              </a:path>
            </a:pathLst>
          </a:custGeom>
          <a:pattFill prst="wdUpDiag">
            <a:fgClr>
              <a:schemeClr val="accent1"/>
            </a:fgClr>
            <a:bgClr>
              <a:srgbClr val="FFFFFF"/>
            </a:bgClr>
          </a:pattFill>
          <a:ln w="12700" cap="rnd">
            <a:solidFill>
              <a:schemeClr val="accent1"/>
            </a:solidFill>
            <a:round/>
            <a:headEnd/>
            <a:tailEnd/>
          </a:ln>
        </p:spPr>
        <p:txBody>
          <a:bodyPr/>
          <a:lstStyle/>
          <a:p>
            <a:endParaRPr lang="ko-KR" altLang="en-US"/>
          </a:p>
        </p:txBody>
      </p:sp>
      <p:sp>
        <p:nvSpPr>
          <p:cNvPr id="22555" name="Text Box 37"/>
          <p:cNvSpPr txBox="1">
            <a:spLocks noChangeArrowheads="1"/>
          </p:cNvSpPr>
          <p:nvPr/>
        </p:nvSpPr>
        <p:spPr bwMode="auto">
          <a:xfrm>
            <a:off x="1144588" y="6488113"/>
            <a:ext cx="712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930656</a:t>
            </a:r>
          </a:p>
        </p:txBody>
      </p:sp>
      <p:sp>
        <p:nvSpPr>
          <p:cNvPr id="22556" name="Freeform 38" descr="Wide downward diagonal"/>
          <p:cNvSpPr>
            <a:spLocks/>
          </p:cNvSpPr>
          <p:nvPr/>
        </p:nvSpPr>
        <p:spPr bwMode="auto">
          <a:xfrm>
            <a:off x="3155950" y="3959225"/>
            <a:ext cx="1463675" cy="1435100"/>
          </a:xfrm>
          <a:custGeom>
            <a:avLst/>
            <a:gdLst>
              <a:gd name="T0" fmla="*/ 0 w 1157"/>
              <a:gd name="T1" fmla="*/ 902 h 903"/>
              <a:gd name="T2" fmla="*/ 0 w 1157"/>
              <a:gd name="T3" fmla="*/ 0 h 903"/>
              <a:gd name="T4" fmla="*/ 1156 w 1157"/>
              <a:gd name="T5" fmla="*/ 0 h 903"/>
              <a:gd name="T6" fmla="*/ 1156 w 1157"/>
              <a:gd name="T7" fmla="*/ 902 h 903"/>
              <a:gd name="T8" fmla="*/ 0 w 1157"/>
              <a:gd name="T9" fmla="*/ 902 h 903"/>
              <a:gd name="T10" fmla="*/ 0 60000 65536"/>
              <a:gd name="T11" fmla="*/ 0 60000 65536"/>
              <a:gd name="T12" fmla="*/ 0 60000 65536"/>
              <a:gd name="T13" fmla="*/ 0 60000 65536"/>
              <a:gd name="T14" fmla="*/ 0 60000 65536"/>
              <a:gd name="T15" fmla="*/ 0 w 1157"/>
              <a:gd name="T16" fmla="*/ 0 h 903"/>
              <a:gd name="T17" fmla="*/ 1157 w 1157"/>
              <a:gd name="T18" fmla="*/ 903 h 903"/>
            </a:gdLst>
            <a:ahLst/>
            <a:cxnLst>
              <a:cxn ang="T10">
                <a:pos x="T0" y="T1"/>
              </a:cxn>
              <a:cxn ang="T11">
                <a:pos x="T2" y="T3"/>
              </a:cxn>
              <a:cxn ang="T12">
                <a:pos x="T4" y="T5"/>
              </a:cxn>
              <a:cxn ang="T13">
                <a:pos x="T6" y="T7"/>
              </a:cxn>
              <a:cxn ang="T14">
                <a:pos x="T8" y="T9"/>
              </a:cxn>
            </a:cxnLst>
            <a:rect l="T15" t="T16" r="T17" b="T18"/>
            <a:pathLst>
              <a:path w="1157" h="903">
                <a:moveTo>
                  <a:pt x="0" y="902"/>
                </a:moveTo>
                <a:lnTo>
                  <a:pt x="0" y="0"/>
                </a:lnTo>
                <a:lnTo>
                  <a:pt x="1156" y="0"/>
                </a:lnTo>
                <a:lnTo>
                  <a:pt x="1156" y="902"/>
                </a:lnTo>
                <a:lnTo>
                  <a:pt x="0" y="902"/>
                </a:lnTo>
              </a:path>
            </a:pathLst>
          </a:custGeom>
          <a:pattFill prst="wdDnDiag">
            <a:fgClr>
              <a:schemeClr val="bg2"/>
            </a:fgClr>
            <a:bgClr>
              <a:srgbClr val="FFFFFF"/>
            </a:bgClr>
          </a:pattFill>
          <a:ln w="12700" cap="rnd">
            <a:solidFill>
              <a:schemeClr val="accent1"/>
            </a:solidFill>
            <a:round/>
            <a:headEnd/>
            <a:tailEnd/>
          </a:ln>
        </p:spPr>
        <p:txBody>
          <a:bodyPr/>
          <a:lstStyle/>
          <a:p>
            <a:endParaRPr lang="ko-KR" altLang="en-US"/>
          </a:p>
        </p:txBody>
      </p:sp>
      <p:sp>
        <p:nvSpPr>
          <p:cNvPr id="22557" name="Line 39"/>
          <p:cNvSpPr>
            <a:spLocks noChangeShapeType="1"/>
          </p:cNvSpPr>
          <p:nvPr/>
        </p:nvSpPr>
        <p:spPr bwMode="auto">
          <a:xfrm flipH="1">
            <a:off x="4197350" y="3690938"/>
            <a:ext cx="2536825" cy="4270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558" name="Line 40"/>
          <p:cNvSpPr>
            <a:spLocks noChangeShapeType="1"/>
          </p:cNvSpPr>
          <p:nvPr/>
        </p:nvSpPr>
        <p:spPr bwMode="auto">
          <a:xfrm flipH="1">
            <a:off x="2806700" y="4678363"/>
            <a:ext cx="4014788" cy="2397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7" descr="accele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1082675"/>
            <a:ext cx="5387975"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noFill/>
        </p:spPr>
        <p:txBody>
          <a:bodyPr lIns="82545" tIns="42860" rIns="82545" bIns="42860"/>
          <a:lstStyle/>
          <a:p>
            <a:r>
              <a:rPr lang="en-US" altLang="ko-KR" smtClean="0"/>
              <a:t>Useful Frequency Range</a:t>
            </a:r>
          </a:p>
        </p:txBody>
      </p:sp>
      <p:grpSp>
        <p:nvGrpSpPr>
          <p:cNvPr id="23556" name="Group 75"/>
          <p:cNvGrpSpPr>
            <a:grpSpLocks/>
          </p:cNvGrpSpPr>
          <p:nvPr/>
        </p:nvGrpSpPr>
        <p:grpSpPr bwMode="auto">
          <a:xfrm>
            <a:off x="0" y="3306763"/>
            <a:ext cx="5580063" cy="2968625"/>
            <a:chOff x="856" y="1066"/>
            <a:chExt cx="2270" cy="1138"/>
          </a:xfrm>
        </p:grpSpPr>
        <p:sp>
          <p:nvSpPr>
            <p:cNvPr id="23632" name="Freeform 4"/>
            <p:cNvSpPr>
              <a:spLocks/>
            </p:cNvSpPr>
            <p:nvPr/>
          </p:nvSpPr>
          <p:spPr bwMode="auto">
            <a:xfrm>
              <a:off x="2079" y="1535"/>
              <a:ext cx="260" cy="245"/>
            </a:xfrm>
            <a:custGeom>
              <a:avLst/>
              <a:gdLst>
                <a:gd name="T0" fmla="*/ 210 w 421"/>
                <a:gd name="T1" fmla="*/ 420 h 421"/>
                <a:gd name="T2" fmla="*/ 251 w 421"/>
                <a:gd name="T3" fmla="*/ 414 h 421"/>
                <a:gd name="T4" fmla="*/ 290 w 421"/>
                <a:gd name="T5" fmla="*/ 403 h 421"/>
                <a:gd name="T6" fmla="*/ 326 w 421"/>
                <a:gd name="T7" fmla="*/ 383 h 421"/>
                <a:gd name="T8" fmla="*/ 358 w 421"/>
                <a:gd name="T9" fmla="*/ 358 h 421"/>
                <a:gd name="T10" fmla="*/ 382 w 421"/>
                <a:gd name="T11" fmla="*/ 326 h 421"/>
                <a:gd name="T12" fmla="*/ 403 w 421"/>
                <a:gd name="T13" fmla="*/ 291 h 421"/>
                <a:gd name="T14" fmla="*/ 414 w 421"/>
                <a:gd name="T15" fmla="*/ 251 h 421"/>
                <a:gd name="T16" fmla="*/ 420 w 421"/>
                <a:gd name="T17" fmla="*/ 210 h 421"/>
                <a:gd name="T18" fmla="*/ 414 w 421"/>
                <a:gd name="T19" fmla="*/ 167 h 421"/>
                <a:gd name="T20" fmla="*/ 403 w 421"/>
                <a:gd name="T21" fmla="*/ 127 h 421"/>
                <a:gd name="T22" fmla="*/ 382 w 421"/>
                <a:gd name="T23" fmla="*/ 92 h 421"/>
                <a:gd name="T24" fmla="*/ 358 w 421"/>
                <a:gd name="T25" fmla="*/ 62 h 421"/>
                <a:gd name="T26" fmla="*/ 326 w 421"/>
                <a:gd name="T27" fmla="*/ 35 h 421"/>
                <a:gd name="T28" fmla="*/ 290 w 421"/>
                <a:gd name="T29" fmla="*/ 17 h 421"/>
                <a:gd name="T30" fmla="*/ 251 w 421"/>
                <a:gd name="T31" fmla="*/ 4 h 421"/>
                <a:gd name="T32" fmla="*/ 210 w 421"/>
                <a:gd name="T33" fmla="*/ 0 h 421"/>
                <a:gd name="T34" fmla="*/ 167 w 421"/>
                <a:gd name="T35" fmla="*/ 4 h 421"/>
                <a:gd name="T36" fmla="*/ 127 w 421"/>
                <a:gd name="T37" fmla="*/ 17 h 421"/>
                <a:gd name="T38" fmla="*/ 92 w 421"/>
                <a:gd name="T39" fmla="*/ 35 h 421"/>
                <a:gd name="T40" fmla="*/ 62 w 421"/>
                <a:gd name="T41" fmla="*/ 62 h 421"/>
                <a:gd name="T42" fmla="*/ 35 w 421"/>
                <a:gd name="T43" fmla="*/ 92 h 421"/>
                <a:gd name="T44" fmla="*/ 17 w 421"/>
                <a:gd name="T45" fmla="*/ 127 h 421"/>
                <a:gd name="T46" fmla="*/ 4 w 421"/>
                <a:gd name="T47" fmla="*/ 167 h 421"/>
                <a:gd name="T48" fmla="*/ 0 w 421"/>
                <a:gd name="T49" fmla="*/ 210 h 421"/>
                <a:gd name="T50" fmla="*/ 4 w 421"/>
                <a:gd name="T51" fmla="*/ 251 h 421"/>
                <a:gd name="T52" fmla="*/ 17 w 421"/>
                <a:gd name="T53" fmla="*/ 291 h 421"/>
                <a:gd name="T54" fmla="*/ 35 w 421"/>
                <a:gd name="T55" fmla="*/ 326 h 421"/>
                <a:gd name="T56" fmla="*/ 62 w 421"/>
                <a:gd name="T57" fmla="*/ 358 h 421"/>
                <a:gd name="T58" fmla="*/ 92 w 421"/>
                <a:gd name="T59" fmla="*/ 383 h 421"/>
                <a:gd name="T60" fmla="*/ 127 w 421"/>
                <a:gd name="T61" fmla="*/ 403 h 421"/>
                <a:gd name="T62" fmla="*/ 167 w 421"/>
                <a:gd name="T63" fmla="*/ 414 h 421"/>
                <a:gd name="T64" fmla="*/ 210 w 421"/>
                <a:gd name="T65" fmla="*/ 420 h 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421"/>
                <a:gd name="T101" fmla="*/ 421 w 421"/>
                <a:gd name="T102" fmla="*/ 421 h 4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421">
                  <a:moveTo>
                    <a:pt x="210" y="420"/>
                  </a:moveTo>
                  <a:lnTo>
                    <a:pt x="251" y="414"/>
                  </a:lnTo>
                  <a:lnTo>
                    <a:pt x="290" y="403"/>
                  </a:lnTo>
                  <a:lnTo>
                    <a:pt x="326" y="383"/>
                  </a:lnTo>
                  <a:lnTo>
                    <a:pt x="358" y="358"/>
                  </a:lnTo>
                  <a:lnTo>
                    <a:pt x="382" y="326"/>
                  </a:lnTo>
                  <a:lnTo>
                    <a:pt x="403" y="291"/>
                  </a:lnTo>
                  <a:lnTo>
                    <a:pt x="414" y="251"/>
                  </a:lnTo>
                  <a:lnTo>
                    <a:pt x="420" y="210"/>
                  </a:lnTo>
                  <a:lnTo>
                    <a:pt x="414" y="167"/>
                  </a:lnTo>
                  <a:lnTo>
                    <a:pt x="403" y="127"/>
                  </a:lnTo>
                  <a:lnTo>
                    <a:pt x="382" y="92"/>
                  </a:lnTo>
                  <a:lnTo>
                    <a:pt x="358" y="62"/>
                  </a:lnTo>
                  <a:lnTo>
                    <a:pt x="326" y="35"/>
                  </a:lnTo>
                  <a:lnTo>
                    <a:pt x="290" y="17"/>
                  </a:lnTo>
                  <a:lnTo>
                    <a:pt x="251" y="4"/>
                  </a:lnTo>
                  <a:lnTo>
                    <a:pt x="210" y="0"/>
                  </a:lnTo>
                  <a:lnTo>
                    <a:pt x="167" y="4"/>
                  </a:lnTo>
                  <a:lnTo>
                    <a:pt x="127" y="17"/>
                  </a:lnTo>
                  <a:lnTo>
                    <a:pt x="92" y="35"/>
                  </a:lnTo>
                  <a:lnTo>
                    <a:pt x="62" y="62"/>
                  </a:lnTo>
                  <a:lnTo>
                    <a:pt x="35" y="92"/>
                  </a:lnTo>
                  <a:lnTo>
                    <a:pt x="17" y="127"/>
                  </a:lnTo>
                  <a:lnTo>
                    <a:pt x="4" y="167"/>
                  </a:lnTo>
                  <a:lnTo>
                    <a:pt x="0" y="210"/>
                  </a:lnTo>
                  <a:lnTo>
                    <a:pt x="4" y="251"/>
                  </a:lnTo>
                  <a:lnTo>
                    <a:pt x="17" y="291"/>
                  </a:lnTo>
                  <a:lnTo>
                    <a:pt x="35" y="326"/>
                  </a:lnTo>
                  <a:lnTo>
                    <a:pt x="62" y="358"/>
                  </a:lnTo>
                  <a:lnTo>
                    <a:pt x="92" y="383"/>
                  </a:lnTo>
                  <a:lnTo>
                    <a:pt x="127" y="403"/>
                  </a:lnTo>
                  <a:lnTo>
                    <a:pt x="167" y="414"/>
                  </a:lnTo>
                  <a:lnTo>
                    <a:pt x="210" y="420"/>
                  </a:lnTo>
                </a:path>
              </a:pathLst>
            </a:custGeom>
            <a:solidFill>
              <a:schemeClr val="bg1"/>
            </a:solidFill>
            <a:ln w="12700" cap="rnd">
              <a:solidFill>
                <a:srgbClr val="000000"/>
              </a:solidFill>
              <a:round/>
              <a:headEnd/>
              <a:tailEnd/>
            </a:ln>
          </p:spPr>
          <p:txBody>
            <a:bodyPr/>
            <a:lstStyle/>
            <a:p>
              <a:endParaRPr lang="ko-KR" altLang="en-US"/>
            </a:p>
          </p:txBody>
        </p:sp>
        <p:sp>
          <p:nvSpPr>
            <p:cNvPr id="23633" name="Freeform 5"/>
            <p:cNvSpPr>
              <a:spLocks/>
            </p:cNvSpPr>
            <p:nvPr/>
          </p:nvSpPr>
          <p:spPr bwMode="auto">
            <a:xfrm>
              <a:off x="1121" y="1066"/>
              <a:ext cx="1517" cy="986"/>
            </a:xfrm>
            <a:custGeom>
              <a:avLst/>
              <a:gdLst>
                <a:gd name="T0" fmla="*/ 0 w 2452"/>
                <a:gd name="T1" fmla="*/ 0 h 1689"/>
                <a:gd name="T2" fmla="*/ 0 w 2452"/>
                <a:gd name="T3" fmla="*/ 1688 h 1689"/>
                <a:gd name="T4" fmla="*/ 2451 w 2452"/>
                <a:gd name="T5" fmla="*/ 1688 h 1689"/>
                <a:gd name="T6" fmla="*/ 0 60000 65536"/>
                <a:gd name="T7" fmla="*/ 0 60000 65536"/>
                <a:gd name="T8" fmla="*/ 0 60000 65536"/>
                <a:gd name="T9" fmla="*/ 0 w 2452"/>
                <a:gd name="T10" fmla="*/ 0 h 1689"/>
                <a:gd name="T11" fmla="*/ 2452 w 2452"/>
                <a:gd name="T12" fmla="*/ 1689 h 1689"/>
              </a:gdLst>
              <a:ahLst/>
              <a:cxnLst>
                <a:cxn ang="T6">
                  <a:pos x="T0" y="T1"/>
                </a:cxn>
                <a:cxn ang="T7">
                  <a:pos x="T2" y="T3"/>
                </a:cxn>
                <a:cxn ang="T8">
                  <a:pos x="T4" y="T5"/>
                </a:cxn>
              </a:cxnLst>
              <a:rect l="T9" t="T10" r="T11" b="T12"/>
              <a:pathLst>
                <a:path w="2452" h="1689">
                  <a:moveTo>
                    <a:pt x="0" y="0"/>
                  </a:moveTo>
                  <a:lnTo>
                    <a:pt x="0" y="1688"/>
                  </a:lnTo>
                  <a:lnTo>
                    <a:pt x="2451" y="1688"/>
                  </a:lnTo>
                </a:path>
              </a:pathLst>
            </a:custGeom>
            <a:noFill/>
            <a:ln w="12700"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34" name="Line 6"/>
            <p:cNvSpPr>
              <a:spLocks noChangeShapeType="1"/>
            </p:cNvSpPr>
            <p:nvPr/>
          </p:nvSpPr>
          <p:spPr bwMode="auto">
            <a:xfrm>
              <a:off x="2379" y="1300"/>
              <a:ext cx="0" cy="73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5" name="Line 7"/>
            <p:cNvSpPr>
              <a:spLocks noChangeShapeType="1"/>
            </p:cNvSpPr>
            <p:nvPr/>
          </p:nvSpPr>
          <p:spPr bwMode="auto">
            <a:xfrm>
              <a:off x="1171" y="1692"/>
              <a:ext cx="0" cy="338"/>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6" name="Line 8"/>
            <p:cNvSpPr>
              <a:spLocks noChangeShapeType="1"/>
            </p:cNvSpPr>
            <p:nvPr/>
          </p:nvSpPr>
          <p:spPr bwMode="auto">
            <a:xfrm>
              <a:off x="2406" y="1274"/>
              <a:ext cx="325"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7" name="Line 9"/>
            <p:cNvSpPr>
              <a:spLocks noChangeShapeType="1"/>
            </p:cNvSpPr>
            <p:nvPr/>
          </p:nvSpPr>
          <p:spPr bwMode="auto">
            <a:xfrm>
              <a:off x="2208" y="1668"/>
              <a:ext cx="523"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8" name="Line 10"/>
            <p:cNvSpPr>
              <a:spLocks noChangeShapeType="1"/>
            </p:cNvSpPr>
            <p:nvPr/>
          </p:nvSpPr>
          <p:spPr bwMode="auto">
            <a:xfrm>
              <a:off x="2718" y="1267"/>
              <a:ext cx="0" cy="395"/>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9" name="Line 20"/>
            <p:cNvSpPr>
              <a:spLocks noChangeShapeType="1"/>
            </p:cNvSpPr>
            <p:nvPr/>
          </p:nvSpPr>
          <p:spPr bwMode="auto">
            <a:xfrm>
              <a:off x="2209" y="1665"/>
              <a:ext cx="0" cy="388"/>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40" name="Line 21"/>
            <p:cNvSpPr>
              <a:spLocks noChangeShapeType="1"/>
            </p:cNvSpPr>
            <p:nvPr/>
          </p:nvSpPr>
          <p:spPr bwMode="auto">
            <a:xfrm>
              <a:off x="2048" y="1261"/>
              <a:ext cx="90" cy="266"/>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41" name="Rectangle 24"/>
            <p:cNvSpPr>
              <a:spLocks noChangeArrowheads="1"/>
            </p:cNvSpPr>
            <p:nvPr/>
          </p:nvSpPr>
          <p:spPr bwMode="auto">
            <a:xfrm>
              <a:off x="856" y="1072"/>
              <a:ext cx="23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1600" b="0">
                  <a:latin typeface="Arial" pitchFamily="34" charset="0"/>
                  <a:ea typeface="굴림" pitchFamily="50" charset="-127"/>
                </a:rPr>
                <a:t>Acc.</a:t>
              </a:r>
            </a:p>
            <a:p>
              <a:pPr marL="292100" indent="-292100" algn="l" defTabSz="1336675">
                <a:lnSpc>
                  <a:spcPct val="60000"/>
                </a:lnSpc>
                <a:spcBef>
                  <a:spcPct val="30000"/>
                </a:spcBef>
              </a:pPr>
              <a:r>
                <a:rPr kumimoji="0" lang="en-US" altLang="ko-KR" sz="1600" b="0">
                  <a:latin typeface="Arial" pitchFamily="34" charset="0"/>
                  <a:ea typeface="굴림" pitchFamily="50" charset="-127"/>
                </a:rPr>
                <a:t>ms</a:t>
              </a:r>
              <a:r>
                <a:rPr kumimoji="0" lang="en-US" altLang="ko-KR" sz="1600" b="0" baseline="30000">
                  <a:latin typeface="Arial" pitchFamily="34" charset="0"/>
                  <a:ea typeface="굴림" pitchFamily="50" charset="-127"/>
                </a:rPr>
                <a:t>-2</a:t>
              </a:r>
              <a:endParaRPr kumimoji="0" lang="en-US" altLang="ko-KR" sz="1600" b="0">
                <a:latin typeface="Arial" pitchFamily="34" charset="0"/>
                <a:ea typeface="굴림" pitchFamily="50" charset="-127"/>
              </a:endParaRPr>
            </a:p>
            <a:p>
              <a:pPr marL="292100" indent="-292100" algn="l" defTabSz="1336675">
                <a:lnSpc>
                  <a:spcPct val="60000"/>
                </a:lnSpc>
                <a:spcBef>
                  <a:spcPct val="30000"/>
                </a:spcBef>
              </a:pPr>
              <a:r>
                <a:rPr kumimoji="0" lang="en-US" altLang="ko-KR" sz="1600" b="0">
                  <a:latin typeface="Arial" pitchFamily="34" charset="0"/>
                  <a:ea typeface="굴림" pitchFamily="50" charset="-127"/>
                </a:rPr>
                <a:t>(pC)</a:t>
              </a:r>
            </a:p>
          </p:txBody>
        </p:sp>
        <p:sp>
          <p:nvSpPr>
            <p:cNvPr id="23642" name="Rectangle 25"/>
            <p:cNvSpPr>
              <a:spLocks noChangeArrowheads="1"/>
            </p:cNvSpPr>
            <p:nvPr/>
          </p:nvSpPr>
          <p:spPr bwMode="auto">
            <a:xfrm>
              <a:off x="2743" y="1441"/>
              <a:ext cx="38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ko-KR" altLang="en-US" sz="1700" b="0">
                  <a:latin typeface="Arial" pitchFamily="34" charset="0"/>
                  <a:ea typeface="굴림" pitchFamily="50" charset="-127"/>
                </a:rPr>
                <a:t>~ 35 </a:t>
              </a:r>
              <a:r>
                <a:rPr kumimoji="0" lang="en-US" altLang="ko-KR" sz="1700" b="0">
                  <a:latin typeface="Arial" pitchFamily="34" charset="0"/>
                  <a:ea typeface="굴림" pitchFamily="50" charset="-127"/>
                </a:rPr>
                <a:t>dB</a:t>
              </a:r>
            </a:p>
          </p:txBody>
        </p:sp>
        <p:sp>
          <p:nvSpPr>
            <p:cNvPr id="23643" name="Rectangle 28"/>
            <p:cNvSpPr>
              <a:spLocks noChangeArrowheads="1"/>
            </p:cNvSpPr>
            <p:nvPr/>
          </p:nvSpPr>
          <p:spPr bwMode="auto">
            <a:xfrm>
              <a:off x="1129" y="2070"/>
              <a:ext cx="1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80000"/>
                </a:lnSpc>
                <a:spcBef>
                  <a:spcPct val="30000"/>
                </a:spcBef>
              </a:pPr>
              <a:r>
                <a:rPr kumimoji="0" lang="en-US" altLang="ko-KR" sz="2100" b="0">
                  <a:latin typeface="Arial" pitchFamily="34" charset="0"/>
                  <a:ea typeface="굴림" pitchFamily="50" charset="-127"/>
                </a:rPr>
                <a:t>f</a:t>
              </a:r>
              <a:r>
                <a:rPr kumimoji="0" lang="en-US" altLang="ko-KR" sz="2100" b="0" baseline="-25000">
                  <a:latin typeface="Arial" pitchFamily="34" charset="0"/>
                  <a:ea typeface="굴림" pitchFamily="50" charset="-127"/>
                </a:rPr>
                <a:t>1</a:t>
              </a:r>
            </a:p>
          </p:txBody>
        </p:sp>
        <p:sp>
          <p:nvSpPr>
            <p:cNvPr id="23644" name="Rectangle 29"/>
            <p:cNvSpPr>
              <a:spLocks noChangeArrowheads="1"/>
            </p:cNvSpPr>
            <p:nvPr/>
          </p:nvSpPr>
          <p:spPr bwMode="auto">
            <a:xfrm>
              <a:off x="2327" y="2070"/>
              <a:ext cx="14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80000"/>
                </a:lnSpc>
                <a:spcBef>
                  <a:spcPct val="30000"/>
                </a:spcBef>
              </a:pPr>
              <a:r>
                <a:rPr kumimoji="0" lang="en-US" altLang="ko-KR" sz="2100" b="0">
                  <a:latin typeface="Arial" pitchFamily="34" charset="0"/>
                  <a:ea typeface="굴림" pitchFamily="50" charset="-127"/>
                </a:rPr>
                <a:t>f</a:t>
              </a:r>
              <a:r>
                <a:rPr kumimoji="0" lang="en-US" altLang="ko-KR" sz="2100" b="0" baseline="-25000">
                  <a:latin typeface="Arial" pitchFamily="34" charset="0"/>
                  <a:ea typeface="굴림" pitchFamily="50" charset="-127"/>
                </a:rPr>
                <a:t>0</a:t>
              </a:r>
            </a:p>
          </p:txBody>
        </p:sp>
        <p:sp>
          <p:nvSpPr>
            <p:cNvPr id="23645" name="Rectangle 30"/>
            <p:cNvSpPr>
              <a:spLocks noChangeArrowheads="1"/>
            </p:cNvSpPr>
            <p:nvPr/>
          </p:nvSpPr>
          <p:spPr bwMode="auto">
            <a:xfrm>
              <a:off x="2622" y="2091"/>
              <a:ext cx="46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80000"/>
                </a:lnSpc>
                <a:spcBef>
                  <a:spcPct val="30000"/>
                </a:spcBef>
              </a:pPr>
              <a:r>
                <a:rPr kumimoji="0" lang="en-US" altLang="ko-KR" sz="1600" b="0">
                  <a:latin typeface="Arial" pitchFamily="34" charset="0"/>
                  <a:ea typeface="굴림" pitchFamily="50" charset="-127"/>
                </a:rPr>
                <a:t>Frequency</a:t>
              </a:r>
            </a:p>
          </p:txBody>
        </p:sp>
        <p:sp>
          <p:nvSpPr>
            <p:cNvPr id="23646" name="Freeform 33"/>
            <p:cNvSpPr>
              <a:spLocks/>
            </p:cNvSpPr>
            <p:nvPr/>
          </p:nvSpPr>
          <p:spPr bwMode="auto">
            <a:xfrm>
              <a:off x="1147" y="1269"/>
              <a:ext cx="1412" cy="518"/>
            </a:xfrm>
            <a:custGeom>
              <a:avLst/>
              <a:gdLst>
                <a:gd name="T0" fmla="*/ 0 w 2282"/>
                <a:gd name="T1" fmla="*/ 686 h 888"/>
                <a:gd name="T2" fmla="*/ 1461 w 2282"/>
                <a:gd name="T3" fmla="*/ 686 h 888"/>
                <a:gd name="T4" fmla="*/ 1537 w 2282"/>
                <a:gd name="T5" fmla="*/ 679 h 888"/>
                <a:gd name="T6" fmla="*/ 1604 w 2282"/>
                <a:gd name="T7" fmla="*/ 663 h 888"/>
                <a:gd name="T8" fmla="*/ 1666 w 2282"/>
                <a:gd name="T9" fmla="*/ 636 h 888"/>
                <a:gd name="T10" fmla="*/ 1721 w 2282"/>
                <a:gd name="T11" fmla="*/ 599 h 888"/>
                <a:gd name="T12" fmla="*/ 1768 w 2282"/>
                <a:gd name="T13" fmla="*/ 557 h 888"/>
                <a:gd name="T14" fmla="*/ 1813 w 2282"/>
                <a:gd name="T15" fmla="*/ 509 h 888"/>
                <a:gd name="T16" fmla="*/ 1850 w 2282"/>
                <a:gd name="T17" fmla="*/ 455 h 888"/>
                <a:gd name="T18" fmla="*/ 1882 w 2282"/>
                <a:gd name="T19" fmla="*/ 400 h 888"/>
                <a:gd name="T20" fmla="*/ 1911 w 2282"/>
                <a:gd name="T21" fmla="*/ 340 h 888"/>
                <a:gd name="T22" fmla="*/ 1932 w 2282"/>
                <a:gd name="T23" fmla="*/ 283 h 888"/>
                <a:gd name="T24" fmla="*/ 1951 w 2282"/>
                <a:gd name="T25" fmla="*/ 225 h 888"/>
                <a:gd name="T26" fmla="*/ 1966 w 2282"/>
                <a:gd name="T27" fmla="*/ 170 h 888"/>
                <a:gd name="T28" fmla="*/ 1976 w 2282"/>
                <a:gd name="T29" fmla="*/ 119 h 888"/>
                <a:gd name="T30" fmla="*/ 1983 w 2282"/>
                <a:gd name="T31" fmla="*/ 73 h 888"/>
                <a:gd name="T32" fmla="*/ 1987 w 2282"/>
                <a:gd name="T33" fmla="*/ 33 h 888"/>
                <a:gd name="T34" fmla="*/ 1990 w 2282"/>
                <a:gd name="T35" fmla="*/ 0 h 888"/>
                <a:gd name="T36" fmla="*/ 1991 w 2282"/>
                <a:gd name="T37" fmla="*/ 41 h 888"/>
                <a:gd name="T38" fmla="*/ 1997 w 2282"/>
                <a:gd name="T39" fmla="*/ 91 h 888"/>
                <a:gd name="T40" fmla="*/ 2008 w 2282"/>
                <a:gd name="T41" fmla="*/ 145 h 888"/>
                <a:gd name="T42" fmla="*/ 2022 w 2282"/>
                <a:gd name="T43" fmla="*/ 203 h 888"/>
                <a:gd name="T44" fmla="*/ 2037 w 2282"/>
                <a:gd name="T45" fmla="*/ 264 h 888"/>
                <a:gd name="T46" fmla="*/ 2056 w 2282"/>
                <a:gd name="T47" fmla="*/ 329 h 888"/>
                <a:gd name="T48" fmla="*/ 2077 w 2282"/>
                <a:gd name="T49" fmla="*/ 393 h 888"/>
                <a:gd name="T50" fmla="*/ 2101 w 2282"/>
                <a:gd name="T51" fmla="*/ 459 h 888"/>
                <a:gd name="T52" fmla="*/ 2123 w 2282"/>
                <a:gd name="T53" fmla="*/ 524 h 888"/>
                <a:gd name="T54" fmla="*/ 2148 w 2282"/>
                <a:gd name="T55" fmla="*/ 588 h 888"/>
                <a:gd name="T56" fmla="*/ 2171 w 2282"/>
                <a:gd name="T57" fmla="*/ 649 h 888"/>
                <a:gd name="T58" fmla="*/ 2196 w 2282"/>
                <a:gd name="T59" fmla="*/ 707 h 888"/>
                <a:gd name="T60" fmla="*/ 2220 w 2282"/>
                <a:gd name="T61" fmla="*/ 761 h 888"/>
                <a:gd name="T62" fmla="*/ 2242 w 2282"/>
                <a:gd name="T63" fmla="*/ 808 h 888"/>
                <a:gd name="T64" fmla="*/ 2261 w 2282"/>
                <a:gd name="T65" fmla="*/ 851 h 888"/>
                <a:gd name="T66" fmla="*/ 2281 w 2282"/>
                <a:gd name="T67" fmla="*/ 887 h 8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2"/>
                <a:gd name="T103" fmla="*/ 0 h 888"/>
                <a:gd name="T104" fmla="*/ 2282 w 2282"/>
                <a:gd name="T105" fmla="*/ 888 h 8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2" h="888">
                  <a:moveTo>
                    <a:pt x="0" y="686"/>
                  </a:moveTo>
                  <a:lnTo>
                    <a:pt x="1461" y="686"/>
                  </a:lnTo>
                  <a:lnTo>
                    <a:pt x="1537" y="679"/>
                  </a:lnTo>
                  <a:lnTo>
                    <a:pt x="1604" y="663"/>
                  </a:lnTo>
                  <a:lnTo>
                    <a:pt x="1666" y="636"/>
                  </a:lnTo>
                  <a:lnTo>
                    <a:pt x="1721" y="599"/>
                  </a:lnTo>
                  <a:lnTo>
                    <a:pt x="1768" y="557"/>
                  </a:lnTo>
                  <a:lnTo>
                    <a:pt x="1813" y="509"/>
                  </a:lnTo>
                  <a:lnTo>
                    <a:pt x="1850" y="455"/>
                  </a:lnTo>
                  <a:lnTo>
                    <a:pt x="1882" y="400"/>
                  </a:lnTo>
                  <a:lnTo>
                    <a:pt x="1911" y="340"/>
                  </a:lnTo>
                  <a:lnTo>
                    <a:pt x="1932" y="283"/>
                  </a:lnTo>
                  <a:lnTo>
                    <a:pt x="1951" y="225"/>
                  </a:lnTo>
                  <a:lnTo>
                    <a:pt x="1966" y="170"/>
                  </a:lnTo>
                  <a:lnTo>
                    <a:pt x="1976" y="119"/>
                  </a:lnTo>
                  <a:lnTo>
                    <a:pt x="1983" y="73"/>
                  </a:lnTo>
                  <a:lnTo>
                    <a:pt x="1987" y="33"/>
                  </a:lnTo>
                  <a:lnTo>
                    <a:pt x="1990" y="0"/>
                  </a:lnTo>
                  <a:lnTo>
                    <a:pt x="1991" y="41"/>
                  </a:lnTo>
                  <a:lnTo>
                    <a:pt x="1997" y="91"/>
                  </a:lnTo>
                  <a:lnTo>
                    <a:pt x="2008" y="145"/>
                  </a:lnTo>
                  <a:lnTo>
                    <a:pt x="2022" y="203"/>
                  </a:lnTo>
                  <a:lnTo>
                    <a:pt x="2037" y="264"/>
                  </a:lnTo>
                  <a:lnTo>
                    <a:pt x="2056" y="329"/>
                  </a:lnTo>
                  <a:lnTo>
                    <a:pt x="2077" y="393"/>
                  </a:lnTo>
                  <a:lnTo>
                    <a:pt x="2101" y="459"/>
                  </a:lnTo>
                  <a:lnTo>
                    <a:pt x="2123" y="524"/>
                  </a:lnTo>
                  <a:lnTo>
                    <a:pt x="2148" y="588"/>
                  </a:lnTo>
                  <a:lnTo>
                    <a:pt x="2171" y="649"/>
                  </a:lnTo>
                  <a:lnTo>
                    <a:pt x="2196" y="707"/>
                  </a:lnTo>
                  <a:lnTo>
                    <a:pt x="2220" y="761"/>
                  </a:lnTo>
                  <a:lnTo>
                    <a:pt x="2242" y="808"/>
                  </a:lnTo>
                  <a:lnTo>
                    <a:pt x="2261" y="851"/>
                  </a:lnTo>
                  <a:lnTo>
                    <a:pt x="2281" y="887"/>
                  </a:ln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grpSp>
        <p:nvGrpSpPr>
          <p:cNvPr id="23557" name="Group 74"/>
          <p:cNvGrpSpPr>
            <a:grpSpLocks/>
          </p:cNvGrpSpPr>
          <p:nvPr/>
        </p:nvGrpSpPr>
        <p:grpSpPr bwMode="auto">
          <a:xfrm>
            <a:off x="815975" y="2563813"/>
            <a:ext cx="2228850" cy="2233612"/>
            <a:chOff x="2553" y="307"/>
            <a:chExt cx="869" cy="821"/>
          </a:xfrm>
        </p:grpSpPr>
        <p:sp>
          <p:nvSpPr>
            <p:cNvPr id="23623" name="Freeform 3"/>
            <p:cNvSpPr>
              <a:spLocks/>
            </p:cNvSpPr>
            <p:nvPr/>
          </p:nvSpPr>
          <p:spPr bwMode="auto">
            <a:xfrm>
              <a:off x="2595" y="346"/>
              <a:ext cx="827" cy="782"/>
            </a:xfrm>
            <a:custGeom>
              <a:avLst/>
              <a:gdLst>
                <a:gd name="T0" fmla="*/ 738 w 1338"/>
                <a:gd name="T1" fmla="*/ 1335 h 1340"/>
                <a:gd name="T2" fmla="*/ 837 w 1338"/>
                <a:gd name="T3" fmla="*/ 1317 h 1340"/>
                <a:gd name="T4" fmla="*/ 930 w 1338"/>
                <a:gd name="T5" fmla="*/ 1287 h 1340"/>
                <a:gd name="T6" fmla="*/ 1016 w 1338"/>
                <a:gd name="T7" fmla="*/ 1242 h 1340"/>
                <a:gd name="T8" fmla="*/ 1094 w 1338"/>
                <a:gd name="T9" fmla="*/ 1186 h 1340"/>
                <a:gd name="T10" fmla="*/ 1164 w 1338"/>
                <a:gd name="T11" fmla="*/ 1119 h 1340"/>
                <a:gd name="T12" fmla="*/ 1224 w 1338"/>
                <a:gd name="T13" fmla="*/ 1044 h 1340"/>
                <a:gd name="T14" fmla="*/ 1272 w 1338"/>
                <a:gd name="T15" fmla="*/ 960 h 1340"/>
                <a:gd name="T16" fmla="*/ 1307 w 1338"/>
                <a:gd name="T17" fmla="*/ 868 h 1340"/>
                <a:gd name="T18" fmla="*/ 1330 w 1338"/>
                <a:gd name="T19" fmla="*/ 772 h 1340"/>
                <a:gd name="T20" fmla="*/ 1337 w 1338"/>
                <a:gd name="T21" fmla="*/ 669 h 1340"/>
                <a:gd name="T22" fmla="*/ 1330 w 1338"/>
                <a:gd name="T23" fmla="*/ 567 h 1340"/>
                <a:gd name="T24" fmla="*/ 1307 w 1338"/>
                <a:gd name="T25" fmla="*/ 471 h 1340"/>
                <a:gd name="T26" fmla="*/ 1272 w 1338"/>
                <a:gd name="T27" fmla="*/ 379 h 1340"/>
                <a:gd name="T28" fmla="*/ 1224 w 1338"/>
                <a:gd name="T29" fmla="*/ 295 h 1340"/>
                <a:gd name="T30" fmla="*/ 1164 w 1338"/>
                <a:gd name="T31" fmla="*/ 220 h 1340"/>
                <a:gd name="T32" fmla="*/ 1094 w 1338"/>
                <a:gd name="T33" fmla="*/ 153 h 1340"/>
                <a:gd name="T34" fmla="*/ 1016 w 1338"/>
                <a:gd name="T35" fmla="*/ 98 h 1340"/>
                <a:gd name="T36" fmla="*/ 930 w 1338"/>
                <a:gd name="T37" fmla="*/ 52 h 1340"/>
                <a:gd name="T38" fmla="*/ 837 w 1338"/>
                <a:gd name="T39" fmla="*/ 21 h 1340"/>
                <a:gd name="T40" fmla="*/ 738 w 1338"/>
                <a:gd name="T41" fmla="*/ 4 h 1340"/>
                <a:gd name="T42" fmla="*/ 635 w 1338"/>
                <a:gd name="T43" fmla="*/ 2 h 1340"/>
                <a:gd name="T44" fmla="*/ 535 w 1338"/>
                <a:gd name="T45" fmla="*/ 13 h 1340"/>
                <a:gd name="T46" fmla="*/ 439 w 1338"/>
                <a:gd name="T47" fmla="*/ 41 h 1340"/>
                <a:gd name="T48" fmla="*/ 349 w 1338"/>
                <a:gd name="T49" fmla="*/ 81 h 1340"/>
                <a:gd name="T50" fmla="*/ 270 w 1338"/>
                <a:gd name="T51" fmla="*/ 132 h 1340"/>
                <a:gd name="T52" fmla="*/ 196 w 1338"/>
                <a:gd name="T53" fmla="*/ 196 h 1340"/>
                <a:gd name="T54" fmla="*/ 133 w 1338"/>
                <a:gd name="T55" fmla="*/ 269 h 1340"/>
                <a:gd name="T56" fmla="*/ 81 w 1338"/>
                <a:gd name="T57" fmla="*/ 351 h 1340"/>
                <a:gd name="T58" fmla="*/ 42 w 1338"/>
                <a:gd name="T59" fmla="*/ 439 h 1340"/>
                <a:gd name="T60" fmla="*/ 14 w 1338"/>
                <a:gd name="T61" fmla="*/ 535 h 1340"/>
                <a:gd name="T62" fmla="*/ 0 w 1338"/>
                <a:gd name="T63" fmla="*/ 635 h 1340"/>
                <a:gd name="T64" fmla="*/ 4 w 1338"/>
                <a:gd name="T65" fmla="*/ 738 h 1340"/>
                <a:gd name="T66" fmla="*/ 21 w 1338"/>
                <a:gd name="T67" fmla="*/ 836 h 1340"/>
                <a:gd name="T68" fmla="*/ 53 w 1338"/>
                <a:gd name="T69" fmla="*/ 930 h 1340"/>
                <a:gd name="T70" fmla="*/ 98 w 1338"/>
                <a:gd name="T71" fmla="*/ 1016 h 1340"/>
                <a:gd name="T72" fmla="*/ 153 w 1338"/>
                <a:gd name="T73" fmla="*/ 1094 h 1340"/>
                <a:gd name="T74" fmla="*/ 219 w 1338"/>
                <a:gd name="T75" fmla="*/ 1166 h 1340"/>
                <a:gd name="T76" fmla="*/ 296 w 1338"/>
                <a:gd name="T77" fmla="*/ 1226 h 1340"/>
                <a:gd name="T78" fmla="*/ 379 w 1338"/>
                <a:gd name="T79" fmla="*/ 1272 h 1340"/>
                <a:gd name="T80" fmla="*/ 471 w 1338"/>
                <a:gd name="T81" fmla="*/ 1309 h 1340"/>
                <a:gd name="T82" fmla="*/ 568 w 1338"/>
                <a:gd name="T83" fmla="*/ 1332 h 1340"/>
                <a:gd name="T84" fmla="*/ 669 w 1338"/>
                <a:gd name="T85" fmla="*/ 1339 h 1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8"/>
                <a:gd name="T130" fmla="*/ 0 h 1340"/>
                <a:gd name="T131" fmla="*/ 1338 w 1338"/>
                <a:gd name="T132" fmla="*/ 1340 h 1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8" h="1340">
                  <a:moveTo>
                    <a:pt x="669" y="1339"/>
                  </a:moveTo>
                  <a:lnTo>
                    <a:pt x="704" y="1337"/>
                  </a:lnTo>
                  <a:lnTo>
                    <a:pt x="738" y="1335"/>
                  </a:lnTo>
                  <a:lnTo>
                    <a:pt x="772" y="1332"/>
                  </a:lnTo>
                  <a:lnTo>
                    <a:pt x="803" y="1324"/>
                  </a:lnTo>
                  <a:lnTo>
                    <a:pt x="837" y="1317"/>
                  </a:lnTo>
                  <a:lnTo>
                    <a:pt x="869" y="1309"/>
                  </a:lnTo>
                  <a:lnTo>
                    <a:pt x="899" y="1298"/>
                  </a:lnTo>
                  <a:lnTo>
                    <a:pt x="930" y="1287"/>
                  </a:lnTo>
                  <a:lnTo>
                    <a:pt x="959" y="1272"/>
                  </a:lnTo>
                  <a:lnTo>
                    <a:pt x="989" y="1257"/>
                  </a:lnTo>
                  <a:lnTo>
                    <a:pt x="1016" y="1242"/>
                  </a:lnTo>
                  <a:lnTo>
                    <a:pt x="1042" y="1226"/>
                  </a:lnTo>
                  <a:lnTo>
                    <a:pt x="1068" y="1207"/>
                  </a:lnTo>
                  <a:lnTo>
                    <a:pt x="1094" y="1186"/>
                  </a:lnTo>
                  <a:lnTo>
                    <a:pt x="1119" y="1166"/>
                  </a:lnTo>
                  <a:lnTo>
                    <a:pt x="1141" y="1143"/>
                  </a:lnTo>
                  <a:lnTo>
                    <a:pt x="1164" y="1119"/>
                  </a:lnTo>
                  <a:lnTo>
                    <a:pt x="1186" y="1094"/>
                  </a:lnTo>
                  <a:lnTo>
                    <a:pt x="1205" y="1070"/>
                  </a:lnTo>
                  <a:lnTo>
                    <a:pt x="1224" y="1044"/>
                  </a:lnTo>
                  <a:lnTo>
                    <a:pt x="1240" y="1016"/>
                  </a:lnTo>
                  <a:lnTo>
                    <a:pt x="1257" y="988"/>
                  </a:lnTo>
                  <a:lnTo>
                    <a:pt x="1272" y="960"/>
                  </a:lnTo>
                  <a:lnTo>
                    <a:pt x="1285" y="930"/>
                  </a:lnTo>
                  <a:lnTo>
                    <a:pt x="1298" y="900"/>
                  </a:lnTo>
                  <a:lnTo>
                    <a:pt x="1307" y="868"/>
                  </a:lnTo>
                  <a:lnTo>
                    <a:pt x="1317" y="836"/>
                  </a:lnTo>
                  <a:lnTo>
                    <a:pt x="1324" y="805"/>
                  </a:lnTo>
                  <a:lnTo>
                    <a:pt x="1330" y="772"/>
                  </a:lnTo>
                  <a:lnTo>
                    <a:pt x="1333" y="738"/>
                  </a:lnTo>
                  <a:lnTo>
                    <a:pt x="1337" y="704"/>
                  </a:lnTo>
                  <a:lnTo>
                    <a:pt x="1337" y="669"/>
                  </a:lnTo>
                  <a:lnTo>
                    <a:pt x="1337" y="635"/>
                  </a:lnTo>
                  <a:lnTo>
                    <a:pt x="1333" y="601"/>
                  </a:lnTo>
                  <a:lnTo>
                    <a:pt x="1330" y="567"/>
                  </a:lnTo>
                  <a:lnTo>
                    <a:pt x="1324" y="535"/>
                  </a:lnTo>
                  <a:lnTo>
                    <a:pt x="1317" y="503"/>
                  </a:lnTo>
                  <a:lnTo>
                    <a:pt x="1307" y="471"/>
                  </a:lnTo>
                  <a:lnTo>
                    <a:pt x="1298" y="439"/>
                  </a:lnTo>
                  <a:lnTo>
                    <a:pt x="1285" y="409"/>
                  </a:lnTo>
                  <a:lnTo>
                    <a:pt x="1272" y="379"/>
                  </a:lnTo>
                  <a:lnTo>
                    <a:pt x="1257" y="351"/>
                  </a:lnTo>
                  <a:lnTo>
                    <a:pt x="1240" y="324"/>
                  </a:lnTo>
                  <a:lnTo>
                    <a:pt x="1224" y="295"/>
                  </a:lnTo>
                  <a:lnTo>
                    <a:pt x="1205" y="269"/>
                  </a:lnTo>
                  <a:lnTo>
                    <a:pt x="1186" y="245"/>
                  </a:lnTo>
                  <a:lnTo>
                    <a:pt x="1164" y="220"/>
                  </a:lnTo>
                  <a:lnTo>
                    <a:pt x="1141" y="196"/>
                  </a:lnTo>
                  <a:lnTo>
                    <a:pt x="1119" y="173"/>
                  </a:lnTo>
                  <a:lnTo>
                    <a:pt x="1094" y="153"/>
                  </a:lnTo>
                  <a:lnTo>
                    <a:pt x="1068" y="132"/>
                  </a:lnTo>
                  <a:lnTo>
                    <a:pt x="1042" y="113"/>
                  </a:lnTo>
                  <a:lnTo>
                    <a:pt x="1016" y="98"/>
                  </a:lnTo>
                  <a:lnTo>
                    <a:pt x="989" y="81"/>
                  </a:lnTo>
                  <a:lnTo>
                    <a:pt x="959" y="66"/>
                  </a:lnTo>
                  <a:lnTo>
                    <a:pt x="930" y="52"/>
                  </a:lnTo>
                  <a:lnTo>
                    <a:pt x="899" y="41"/>
                  </a:lnTo>
                  <a:lnTo>
                    <a:pt x="869" y="30"/>
                  </a:lnTo>
                  <a:lnTo>
                    <a:pt x="837" y="21"/>
                  </a:lnTo>
                  <a:lnTo>
                    <a:pt x="803" y="13"/>
                  </a:lnTo>
                  <a:lnTo>
                    <a:pt x="772" y="7"/>
                  </a:lnTo>
                  <a:lnTo>
                    <a:pt x="738" y="4"/>
                  </a:lnTo>
                  <a:lnTo>
                    <a:pt x="704" y="2"/>
                  </a:lnTo>
                  <a:lnTo>
                    <a:pt x="669" y="0"/>
                  </a:lnTo>
                  <a:lnTo>
                    <a:pt x="635" y="2"/>
                  </a:lnTo>
                  <a:lnTo>
                    <a:pt x="601" y="4"/>
                  </a:lnTo>
                  <a:lnTo>
                    <a:pt x="568" y="7"/>
                  </a:lnTo>
                  <a:lnTo>
                    <a:pt x="535" y="13"/>
                  </a:lnTo>
                  <a:lnTo>
                    <a:pt x="503" y="21"/>
                  </a:lnTo>
                  <a:lnTo>
                    <a:pt x="471" y="30"/>
                  </a:lnTo>
                  <a:lnTo>
                    <a:pt x="439" y="41"/>
                  </a:lnTo>
                  <a:lnTo>
                    <a:pt x="409" y="52"/>
                  </a:lnTo>
                  <a:lnTo>
                    <a:pt x="379" y="66"/>
                  </a:lnTo>
                  <a:lnTo>
                    <a:pt x="349" y="81"/>
                  </a:lnTo>
                  <a:lnTo>
                    <a:pt x="322" y="98"/>
                  </a:lnTo>
                  <a:lnTo>
                    <a:pt x="296" y="113"/>
                  </a:lnTo>
                  <a:lnTo>
                    <a:pt x="270" y="132"/>
                  </a:lnTo>
                  <a:lnTo>
                    <a:pt x="243" y="153"/>
                  </a:lnTo>
                  <a:lnTo>
                    <a:pt x="219" y="173"/>
                  </a:lnTo>
                  <a:lnTo>
                    <a:pt x="196" y="196"/>
                  </a:lnTo>
                  <a:lnTo>
                    <a:pt x="174" y="220"/>
                  </a:lnTo>
                  <a:lnTo>
                    <a:pt x="153" y="245"/>
                  </a:lnTo>
                  <a:lnTo>
                    <a:pt x="133" y="269"/>
                  </a:lnTo>
                  <a:lnTo>
                    <a:pt x="114" y="295"/>
                  </a:lnTo>
                  <a:lnTo>
                    <a:pt x="98" y="324"/>
                  </a:lnTo>
                  <a:lnTo>
                    <a:pt x="81" y="351"/>
                  </a:lnTo>
                  <a:lnTo>
                    <a:pt x="66" y="379"/>
                  </a:lnTo>
                  <a:lnTo>
                    <a:pt x="53" y="409"/>
                  </a:lnTo>
                  <a:lnTo>
                    <a:pt x="42" y="439"/>
                  </a:lnTo>
                  <a:lnTo>
                    <a:pt x="30" y="471"/>
                  </a:lnTo>
                  <a:lnTo>
                    <a:pt x="21" y="503"/>
                  </a:lnTo>
                  <a:lnTo>
                    <a:pt x="14" y="535"/>
                  </a:lnTo>
                  <a:lnTo>
                    <a:pt x="8" y="567"/>
                  </a:lnTo>
                  <a:lnTo>
                    <a:pt x="4" y="601"/>
                  </a:lnTo>
                  <a:lnTo>
                    <a:pt x="0" y="635"/>
                  </a:lnTo>
                  <a:lnTo>
                    <a:pt x="0" y="669"/>
                  </a:lnTo>
                  <a:lnTo>
                    <a:pt x="0" y="704"/>
                  </a:lnTo>
                  <a:lnTo>
                    <a:pt x="4" y="738"/>
                  </a:lnTo>
                  <a:lnTo>
                    <a:pt x="8" y="772"/>
                  </a:lnTo>
                  <a:lnTo>
                    <a:pt x="14" y="805"/>
                  </a:lnTo>
                  <a:lnTo>
                    <a:pt x="21" y="836"/>
                  </a:lnTo>
                  <a:lnTo>
                    <a:pt x="30" y="868"/>
                  </a:lnTo>
                  <a:lnTo>
                    <a:pt x="42" y="900"/>
                  </a:lnTo>
                  <a:lnTo>
                    <a:pt x="53" y="930"/>
                  </a:lnTo>
                  <a:lnTo>
                    <a:pt x="66" y="960"/>
                  </a:lnTo>
                  <a:lnTo>
                    <a:pt x="81" y="988"/>
                  </a:lnTo>
                  <a:lnTo>
                    <a:pt x="98" y="1016"/>
                  </a:lnTo>
                  <a:lnTo>
                    <a:pt x="114" y="1044"/>
                  </a:lnTo>
                  <a:lnTo>
                    <a:pt x="133" y="1070"/>
                  </a:lnTo>
                  <a:lnTo>
                    <a:pt x="153" y="1094"/>
                  </a:lnTo>
                  <a:lnTo>
                    <a:pt x="174" y="1119"/>
                  </a:lnTo>
                  <a:lnTo>
                    <a:pt x="196" y="1143"/>
                  </a:lnTo>
                  <a:lnTo>
                    <a:pt x="219" y="1166"/>
                  </a:lnTo>
                  <a:lnTo>
                    <a:pt x="243" y="1186"/>
                  </a:lnTo>
                  <a:lnTo>
                    <a:pt x="270" y="1207"/>
                  </a:lnTo>
                  <a:lnTo>
                    <a:pt x="296" y="1226"/>
                  </a:lnTo>
                  <a:lnTo>
                    <a:pt x="322" y="1242"/>
                  </a:lnTo>
                  <a:lnTo>
                    <a:pt x="349" y="1257"/>
                  </a:lnTo>
                  <a:lnTo>
                    <a:pt x="379" y="1272"/>
                  </a:lnTo>
                  <a:lnTo>
                    <a:pt x="409" y="1287"/>
                  </a:lnTo>
                  <a:lnTo>
                    <a:pt x="439" y="1298"/>
                  </a:lnTo>
                  <a:lnTo>
                    <a:pt x="471" y="1309"/>
                  </a:lnTo>
                  <a:lnTo>
                    <a:pt x="503" y="1317"/>
                  </a:lnTo>
                  <a:lnTo>
                    <a:pt x="535" y="1324"/>
                  </a:lnTo>
                  <a:lnTo>
                    <a:pt x="568" y="1332"/>
                  </a:lnTo>
                  <a:lnTo>
                    <a:pt x="601" y="1335"/>
                  </a:lnTo>
                  <a:lnTo>
                    <a:pt x="635" y="1337"/>
                  </a:lnTo>
                  <a:lnTo>
                    <a:pt x="669" y="1339"/>
                  </a:lnTo>
                </a:path>
              </a:pathLst>
            </a:custGeom>
            <a:solidFill>
              <a:srgbClr val="CCCCCC"/>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624" name="Freeform 17"/>
            <p:cNvSpPr>
              <a:spLocks/>
            </p:cNvSpPr>
            <p:nvPr/>
          </p:nvSpPr>
          <p:spPr bwMode="auto">
            <a:xfrm>
              <a:off x="2553" y="307"/>
              <a:ext cx="833" cy="786"/>
            </a:xfrm>
            <a:custGeom>
              <a:avLst/>
              <a:gdLst>
                <a:gd name="T0" fmla="*/ 741 w 1346"/>
                <a:gd name="T1" fmla="*/ 1342 h 1347"/>
                <a:gd name="T2" fmla="*/ 872 w 1346"/>
                <a:gd name="T3" fmla="*/ 1314 h 1347"/>
                <a:gd name="T4" fmla="*/ 992 w 1346"/>
                <a:gd name="T5" fmla="*/ 1263 h 1347"/>
                <a:gd name="T6" fmla="*/ 1101 w 1346"/>
                <a:gd name="T7" fmla="*/ 1192 h 1347"/>
                <a:gd name="T8" fmla="*/ 1191 w 1346"/>
                <a:gd name="T9" fmla="*/ 1100 h 1347"/>
                <a:gd name="T10" fmla="*/ 1264 w 1346"/>
                <a:gd name="T11" fmla="*/ 993 h 1347"/>
                <a:gd name="T12" fmla="*/ 1315 w 1346"/>
                <a:gd name="T13" fmla="*/ 873 h 1347"/>
                <a:gd name="T14" fmla="*/ 1341 w 1346"/>
                <a:gd name="T15" fmla="*/ 741 h 1347"/>
                <a:gd name="T16" fmla="*/ 1341 w 1346"/>
                <a:gd name="T17" fmla="*/ 603 h 1347"/>
                <a:gd name="T18" fmla="*/ 1315 w 1346"/>
                <a:gd name="T19" fmla="*/ 471 h 1347"/>
                <a:gd name="T20" fmla="*/ 1264 w 1346"/>
                <a:gd name="T21" fmla="*/ 351 h 1347"/>
                <a:gd name="T22" fmla="*/ 1191 w 1346"/>
                <a:gd name="T23" fmla="*/ 244 h 1347"/>
                <a:gd name="T24" fmla="*/ 1101 w 1346"/>
                <a:gd name="T25" fmla="*/ 154 h 1347"/>
                <a:gd name="T26" fmla="*/ 992 w 1346"/>
                <a:gd name="T27" fmla="*/ 81 h 1347"/>
                <a:gd name="T28" fmla="*/ 872 w 1346"/>
                <a:gd name="T29" fmla="*/ 30 h 1347"/>
                <a:gd name="T30" fmla="*/ 741 w 1346"/>
                <a:gd name="T31" fmla="*/ 4 h 1347"/>
                <a:gd name="T32" fmla="*/ 604 w 1346"/>
                <a:gd name="T33" fmla="*/ 4 h 1347"/>
                <a:gd name="T34" fmla="*/ 473 w 1346"/>
                <a:gd name="T35" fmla="*/ 30 h 1347"/>
                <a:gd name="T36" fmla="*/ 353 w 1346"/>
                <a:gd name="T37" fmla="*/ 81 h 1347"/>
                <a:gd name="T38" fmla="*/ 246 w 1346"/>
                <a:gd name="T39" fmla="*/ 154 h 1347"/>
                <a:gd name="T40" fmla="*/ 154 w 1346"/>
                <a:gd name="T41" fmla="*/ 244 h 1347"/>
                <a:gd name="T42" fmla="*/ 82 w 1346"/>
                <a:gd name="T43" fmla="*/ 351 h 1347"/>
                <a:gd name="T44" fmla="*/ 30 w 1346"/>
                <a:gd name="T45" fmla="*/ 471 h 1347"/>
                <a:gd name="T46" fmla="*/ 4 w 1346"/>
                <a:gd name="T47" fmla="*/ 603 h 1347"/>
                <a:gd name="T48" fmla="*/ 4 w 1346"/>
                <a:gd name="T49" fmla="*/ 741 h 1347"/>
                <a:gd name="T50" fmla="*/ 30 w 1346"/>
                <a:gd name="T51" fmla="*/ 873 h 1347"/>
                <a:gd name="T52" fmla="*/ 82 w 1346"/>
                <a:gd name="T53" fmla="*/ 993 h 1347"/>
                <a:gd name="T54" fmla="*/ 154 w 1346"/>
                <a:gd name="T55" fmla="*/ 1100 h 1347"/>
                <a:gd name="T56" fmla="*/ 246 w 1346"/>
                <a:gd name="T57" fmla="*/ 1192 h 1347"/>
                <a:gd name="T58" fmla="*/ 353 w 1346"/>
                <a:gd name="T59" fmla="*/ 1263 h 1347"/>
                <a:gd name="T60" fmla="*/ 473 w 1346"/>
                <a:gd name="T61" fmla="*/ 1314 h 1347"/>
                <a:gd name="T62" fmla="*/ 604 w 1346"/>
                <a:gd name="T63" fmla="*/ 1342 h 13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6"/>
                <a:gd name="T97" fmla="*/ 0 h 1347"/>
                <a:gd name="T98" fmla="*/ 1346 w 1346"/>
                <a:gd name="T99" fmla="*/ 1347 h 13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6" h="1347">
                  <a:moveTo>
                    <a:pt x="673" y="1346"/>
                  </a:moveTo>
                  <a:lnTo>
                    <a:pt x="741" y="1342"/>
                  </a:lnTo>
                  <a:lnTo>
                    <a:pt x="808" y="1331"/>
                  </a:lnTo>
                  <a:lnTo>
                    <a:pt x="872" y="1314"/>
                  </a:lnTo>
                  <a:lnTo>
                    <a:pt x="934" y="1291"/>
                  </a:lnTo>
                  <a:lnTo>
                    <a:pt x="992" y="1263"/>
                  </a:lnTo>
                  <a:lnTo>
                    <a:pt x="1048" y="1229"/>
                  </a:lnTo>
                  <a:lnTo>
                    <a:pt x="1101" y="1192"/>
                  </a:lnTo>
                  <a:lnTo>
                    <a:pt x="1148" y="1149"/>
                  </a:lnTo>
                  <a:lnTo>
                    <a:pt x="1191" y="1100"/>
                  </a:lnTo>
                  <a:lnTo>
                    <a:pt x="1230" y="1047"/>
                  </a:lnTo>
                  <a:lnTo>
                    <a:pt x="1264" y="993"/>
                  </a:lnTo>
                  <a:lnTo>
                    <a:pt x="1292" y="935"/>
                  </a:lnTo>
                  <a:lnTo>
                    <a:pt x="1315" y="873"/>
                  </a:lnTo>
                  <a:lnTo>
                    <a:pt x="1331" y="807"/>
                  </a:lnTo>
                  <a:lnTo>
                    <a:pt x="1341" y="741"/>
                  </a:lnTo>
                  <a:lnTo>
                    <a:pt x="1345" y="672"/>
                  </a:lnTo>
                  <a:lnTo>
                    <a:pt x="1341" y="603"/>
                  </a:lnTo>
                  <a:lnTo>
                    <a:pt x="1331" y="537"/>
                  </a:lnTo>
                  <a:lnTo>
                    <a:pt x="1315" y="471"/>
                  </a:lnTo>
                  <a:lnTo>
                    <a:pt x="1292" y="411"/>
                  </a:lnTo>
                  <a:lnTo>
                    <a:pt x="1264" y="351"/>
                  </a:lnTo>
                  <a:lnTo>
                    <a:pt x="1230" y="297"/>
                  </a:lnTo>
                  <a:lnTo>
                    <a:pt x="1191" y="244"/>
                  </a:lnTo>
                  <a:lnTo>
                    <a:pt x="1148" y="197"/>
                  </a:lnTo>
                  <a:lnTo>
                    <a:pt x="1101" y="154"/>
                  </a:lnTo>
                  <a:lnTo>
                    <a:pt x="1048" y="115"/>
                  </a:lnTo>
                  <a:lnTo>
                    <a:pt x="992" y="81"/>
                  </a:lnTo>
                  <a:lnTo>
                    <a:pt x="934" y="53"/>
                  </a:lnTo>
                  <a:lnTo>
                    <a:pt x="872" y="30"/>
                  </a:lnTo>
                  <a:lnTo>
                    <a:pt x="808" y="13"/>
                  </a:lnTo>
                  <a:lnTo>
                    <a:pt x="741" y="4"/>
                  </a:lnTo>
                  <a:lnTo>
                    <a:pt x="673" y="0"/>
                  </a:lnTo>
                  <a:lnTo>
                    <a:pt x="604" y="4"/>
                  </a:lnTo>
                  <a:lnTo>
                    <a:pt x="538" y="13"/>
                  </a:lnTo>
                  <a:lnTo>
                    <a:pt x="473" y="30"/>
                  </a:lnTo>
                  <a:lnTo>
                    <a:pt x="411" y="53"/>
                  </a:lnTo>
                  <a:lnTo>
                    <a:pt x="353" y="81"/>
                  </a:lnTo>
                  <a:lnTo>
                    <a:pt x="296" y="115"/>
                  </a:lnTo>
                  <a:lnTo>
                    <a:pt x="246" y="154"/>
                  </a:lnTo>
                  <a:lnTo>
                    <a:pt x="197" y="197"/>
                  </a:lnTo>
                  <a:lnTo>
                    <a:pt x="154" y="244"/>
                  </a:lnTo>
                  <a:lnTo>
                    <a:pt x="116" y="297"/>
                  </a:lnTo>
                  <a:lnTo>
                    <a:pt x="82" y="351"/>
                  </a:lnTo>
                  <a:lnTo>
                    <a:pt x="54" y="411"/>
                  </a:lnTo>
                  <a:lnTo>
                    <a:pt x="30" y="471"/>
                  </a:lnTo>
                  <a:lnTo>
                    <a:pt x="15" y="537"/>
                  </a:lnTo>
                  <a:lnTo>
                    <a:pt x="4" y="603"/>
                  </a:lnTo>
                  <a:lnTo>
                    <a:pt x="0" y="672"/>
                  </a:lnTo>
                  <a:lnTo>
                    <a:pt x="4" y="741"/>
                  </a:lnTo>
                  <a:lnTo>
                    <a:pt x="15" y="807"/>
                  </a:lnTo>
                  <a:lnTo>
                    <a:pt x="30" y="873"/>
                  </a:lnTo>
                  <a:lnTo>
                    <a:pt x="54" y="935"/>
                  </a:lnTo>
                  <a:lnTo>
                    <a:pt x="82" y="993"/>
                  </a:lnTo>
                  <a:lnTo>
                    <a:pt x="116" y="1047"/>
                  </a:lnTo>
                  <a:lnTo>
                    <a:pt x="154" y="1100"/>
                  </a:lnTo>
                  <a:lnTo>
                    <a:pt x="197" y="1149"/>
                  </a:lnTo>
                  <a:lnTo>
                    <a:pt x="246" y="1192"/>
                  </a:lnTo>
                  <a:lnTo>
                    <a:pt x="296" y="1229"/>
                  </a:lnTo>
                  <a:lnTo>
                    <a:pt x="353" y="1263"/>
                  </a:lnTo>
                  <a:lnTo>
                    <a:pt x="411" y="1291"/>
                  </a:lnTo>
                  <a:lnTo>
                    <a:pt x="473" y="1314"/>
                  </a:lnTo>
                  <a:lnTo>
                    <a:pt x="538" y="1331"/>
                  </a:lnTo>
                  <a:lnTo>
                    <a:pt x="604" y="1342"/>
                  </a:lnTo>
                  <a:lnTo>
                    <a:pt x="673" y="1346"/>
                  </a:lnTo>
                </a:path>
              </a:pathLst>
            </a:custGeom>
            <a:solidFill>
              <a:schemeClr val="bg1"/>
            </a:solidFill>
            <a:ln w="12700" cap="rnd">
              <a:solidFill>
                <a:srgbClr val="000000"/>
              </a:solidFill>
              <a:round/>
              <a:headEnd/>
              <a:tailEnd/>
            </a:ln>
          </p:spPr>
          <p:txBody>
            <a:bodyPr/>
            <a:lstStyle/>
            <a:p>
              <a:endParaRPr lang="ko-KR" altLang="en-US"/>
            </a:p>
          </p:txBody>
        </p:sp>
        <p:sp>
          <p:nvSpPr>
            <p:cNvPr id="23625" name="Line 18"/>
            <p:cNvSpPr>
              <a:spLocks noChangeShapeType="1"/>
            </p:cNvSpPr>
            <p:nvPr/>
          </p:nvSpPr>
          <p:spPr bwMode="auto">
            <a:xfrm>
              <a:off x="2640" y="735"/>
              <a:ext cx="700"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26" name="Line 19"/>
            <p:cNvSpPr>
              <a:spLocks noChangeShapeType="1"/>
            </p:cNvSpPr>
            <p:nvPr/>
          </p:nvSpPr>
          <p:spPr bwMode="auto">
            <a:xfrm>
              <a:off x="2953" y="415"/>
              <a:ext cx="0" cy="186"/>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27" name="Rectangle 26"/>
            <p:cNvSpPr>
              <a:spLocks noChangeArrowheads="1"/>
            </p:cNvSpPr>
            <p:nvPr/>
          </p:nvSpPr>
          <p:spPr bwMode="auto">
            <a:xfrm>
              <a:off x="2954" y="587"/>
              <a:ext cx="37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89000"/>
                </a:lnSpc>
                <a:spcBef>
                  <a:spcPct val="30000"/>
                </a:spcBef>
              </a:pPr>
              <a:r>
                <a:rPr kumimoji="0" lang="ko-KR" altLang="en-US" sz="2100" b="0">
                  <a:latin typeface="Arial" pitchFamily="34" charset="0"/>
                  <a:ea typeface="굴림" pitchFamily="50" charset="-127"/>
                </a:rPr>
                <a:t>~ 10%</a:t>
              </a:r>
            </a:p>
          </p:txBody>
        </p:sp>
        <p:sp>
          <p:nvSpPr>
            <p:cNvPr id="23628" name="Rectangle 27"/>
            <p:cNvSpPr>
              <a:spLocks noChangeArrowheads="1"/>
            </p:cNvSpPr>
            <p:nvPr/>
          </p:nvSpPr>
          <p:spPr bwMode="auto">
            <a:xfrm>
              <a:off x="2939" y="755"/>
              <a:ext cx="31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defTabSz="1336675">
                <a:lnSpc>
                  <a:spcPct val="80000"/>
                </a:lnSpc>
                <a:spcBef>
                  <a:spcPct val="30000"/>
                </a:spcBef>
              </a:pPr>
              <a:r>
                <a:rPr kumimoji="0" lang="ko-KR" altLang="en-US" sz="2100" b="0">
                  <a:latin typeface="Arial" pitchFamily="34" charset="0"/>
                  <a:ea typeface="굴림" pitchFamily="50" charset="-127"/>
                </a:rPr>
                <a:t>0.3 </a:t>
              </a:r>
              <a:r>
                <a:rPr kumimoji="0" lang="en-US" altLang="ko-KR" sz="2100" b="0">
                  <a:latin typeface="Arial" pitchFamily="34" charset="0"/>
                  <a:ea typeface="굴림" pitchFamily="50" charset="-127"/>
                </a:rPr>
                <a:t>f</a:t>
              </a:r>
              <a:r>
                <a:rPr kumimoji="0" lang="en-US" altLang="ko-KR" sz="2100" b="0" baseline="-25000">
                  <a:latin typeface="Arial" pitchFamily="34" charset="0"/>
                  <a:ea typeface="굴림" pitchFamily="50" charset="-127"/>
                </a:rPr>
                <a:t>0</a:t>
              </a:r>
              <a:endParaRPr kumimoji="0" lang="en-US" altLang="ko-KR" sz="2100" b="0">
                <a:latin typeface="Arial" pitchFamily="34" charset="0"/>
                <a:ea typeface="굴림" pitchFamily="50" charset="-127"/>
              </a:endParaRPr>
            </a:p>
            <a:p>
              <a:pPr marL="292100" indent="-292100" defTabSz="1336675">
                <a:lnSpc>
                  <a:spcPct val="80000"/>
                </a:lnSpc>
                <a:spcBef>
                  <a:spcPct val="30000"/>
                </a:spcBef>
              </a:pPr>
              <a:endParaRPr kumimoji="0" lang="ko-KR" altLang="en-US" sz="2100" b="0">
                <a:latin typeface="Arial" pitchFamily="34" charset="0"/>
                <a:ea typeface="굴림" pitchFamily="50" charset="-127"/>
              </a:endParaRPr>
            </a:p>
          </p:txBody>
        </p:sp>
        <p:sp>
          <p:nvSpPr>
            <p:cNvPr id="23629" name="Line 31"/>
            <p:cNvSpPr>
              <a:spLocks noChangeShapeType="1"/>
            </p:cNvSpPr>
            <p:nvPr/>
          </p:nvSpPr>
          <p:spPr bwMode="auto">
            <a:xfrm>
              <a:off x="2953" y="643"/>
              <a:ext cx="0"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0" name="Line 32"/>
            <p:cNvSpPr>
              <a:spLocks noChangeShapeType="1"/>
            </p:cNvSpPr>
            <p:nvPr/>
          </p:nvSpPr>
          <p:spPr bwMode="auto">
            <a:xfrm>
              <a:off x="2953" y="737"/>
              <a:ext cx="0" cy="238"/>
            </a:xfrm>
            <a:prstGeom prst="line">
              <a:avLst/>
            </a:prstGeom>
            <a:noFill/>
            <a:ln w="1270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31" name="Freeform 34"/>
            <p:cNvSpPr>
              <a:spLocks/>
            </p:cNvSpPr>
            <p:nvPr/>
          </p:nvSpPr>
          <p:spPr bwMode="auto">
            <a:xfrm>
              <a:off x="2581" y="385"/>
              <a:ext cx="625" cy="352"/>
            </a:xfrm>
            <a:custGeom>
              <a:avLst/>
              <a:gdLst>
                <a:gd name="T0" fmla="*/ 0 w 1010"/>
                <a:gd name="T1" fmla="*/ 603 h 604"/>
                <a:gd name="T2" fmla="*/ 82 w 1010"/>
                <a:gd name="T3" fmla="*/ 593 h 604"/>
                <a:gd name="T4" fmla="*/ 162 w 1010"/>
                <a:gd name="T5" fmla="*/ 578 h 604"/>
                <a:gd name="T6" fmla="*/ 240 w 1010"/>
                <a:gd name="T7" fmla="*/ 558 h 604"/>
                <a:gd name="T8" fmla="*/ 313 w 1010"/>
                <a:gd name="T9" fmla="*/ 534 h 604"/>
                <a:gd name="T10" fmla="*/ 387 w 1010"/>
                <a:gd name="T11" fmla="*/ 507 h 604"/>
                <a:gd name="T12" fmla="*/ 456 w 1010"/>
                <a:gd name="T13" fmla="*/ 477 h 604"/>
                <a:gd name="T14" fmla="*/ 521 w 1010"/>
                <a:gd name="T15" fmla="*/ 442 h 604"/>
                <a:gd name="T16" fmla="*/ 586 w 1010"/>
                <a:gd name="T17" fmla="*/ 403 h 604"/>
                <a:gd name="T18" fmla="*/ 647 w 1010"/>
                <a:gd name="T19" fmla="*/ 362 h 604"/>
                <a:gd name="T20" fmla="*/ 707 w 1010"/>
                <a:gd name="T21" fmla="*/ 317 h 604"/>
                <a:gd name="T22" fmla="*/ 762 w 1010"/>
                <a:gd name="T23" fmla="*/ 272 h 604"/>
                <a:gd name="T24" fmla="*/ 815 w 1010"/>
                <a:gd name="T25" fmla="*/ 222 h 604"/>
                <a:gd name="T26" fmla="*/ 867 w 1010"/>
                <a:gd name="T27" fmla="*/ 169 h 604"/>
                <a:gd name="T28" fmla="*/ 917 w 1010"/>
                <a:gd name="T29" fmla="*/ 115 h 604"/>
                <a:gd name="T30" fmla="*/ 965 w 1010"/>
                <a:gd name="T31" fmla="*/ 60 h 604"/>
                <a:gd name="T32" fmla="*/ 1009 w 1010"/>
                <a:gd name="T33" fmla="*/ 0 h 6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0"/>
                <a:gd name="T52" fmla="*/ 0 h 604"/>
                <a:gd name="T53" fmla="*/ 1010 w 1010"/>
                <a:gd name="T54" fmla="*/ 604 h 6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0" h="604">
                  <a:moveTo>
                    <a:pt x="0" y="603"/>
                  </a:moveTo>
                  <a:lnTo>
                    <a:pt x="82" y="593"/>
                  </a:lnTo>
                  <a:lnTo>
                    <a:pt x="162" y="578"/>
                  </a:lnTo>
                  <a:lnTo>
                    <a:pt x="240" y="558"/>
                  </a:lnTo>
                  <a:lnTo>
                    <a:pt x="313" y="534"/>
                  </a:lnTo>
                  <a:lnTo>
                    <a:pt x="387" y="507"/>
                  </a:lnTo>
                  <a:lnTo>
                    <a:pt x="456" y="477"/>
                  </a:lnTo>
                  <a:lnTo>
                    <a:pt x="521" y="442"/>
                  </a:lnTo>
                  <a:lnTo>
                    <a:pt x="586" y="403"/>
                  </a:lnTo>
                  <a:lnTo>
                    <a:pt x="647" y="362"/>
                  </a:lnTo>
                  <a:lnTo>
                    <a:pt x="707" y="317"/>
                  </a:lnTo>
                  <a:lnTo>
                    <a:pt x="762" y="272"/>
                  </a:lnTo>
                  <a:lnTo>
                    <a:pt x="815" y="222"/>
                  </a:lnTo>
                  <a:lnTo>
                    <a:pt x="867" y="169"/>
                  </a:lnTo>
                  <a:lnTo>
                    <a:pt x="917" y="115"/>
                  </a:lnTo>
                  <a:lnTo>
                    <a:pt x="965" y="60"/>
                  </a:lnTo>
                  <a:lnTo>
                    <a:pt x="1009" y="0"/>
                  </a:ln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3558" name="Text Box 72"/>
          <p:cNvSpPr txBox="1">
            <a:spLocks noChangeArrowheads="1"/>
          </p:cNvSpPr>
          <p:nvPr/>
        </p:nvSpPr>
        <p:spPr bwMode="auto">
          <a:xfrm>
            <a:off x="1144588" y="6488113"/>
            <a:ext cx="712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800298</a:t>
            </a:r>
          </a:p>
        </p:txBody>
      </p:sp>
      <p:grpSp>
        <p:nvGrpSpPr>
          <p:cNvPr id="23559" name="Group 76"/>
          <p:cNvGrpSpPr>
            <a:grpSpLocks/>
          </p:cNvGrpSpPr>
          <p:nvPr/>
        </p:nvGrpSpPr>
        <p:grpSpPr bwMode="auto">
          <a:xfrm>
            <a:off x="266700" y="1082675"/>
            <a:ext cx="2333625" cy="1589088"/>
            <a:chOff x="292" y="522"/>
            <a:chExt cx="910" cy="584"/>
          </a:xfrm>
        </p:grpSpPr>
        <p:sp>
          <p:nvSpPr>
            <p:cNvPr id="23577" name="Freeform 11"/>
            <p:cNvSpPr>
              <a:spLocks/>
            </p:cNvSpPr>
            <p:nvPr/>
          </p:nvSpPr>
          <p:spPr bwMode="auto">
            <a:xfrm>
              <a:off x="400" y="802"/>
              <a:ext cx="93" cy="156"/>
            </a:xfrm>
            <a:custGeom>
              <a:avLst/>
              <a:gdLst>
                <a:gd name="T0" fmla="*/ 112 w 151"/>
                <a:gd name="T1" fmla="*/ 267 h 268"/>
                <a:gd name="T2" fmla="*/ 112 w 151"/>
                <a:gd name="T3" fmla="*/ 74 h 268"/>
                <a:gd name="T4" fmla="*/ 150 w 151"/>
                <a:gd name="T5" fmla="*/ 74 h 268"/>
                <a:gd name="T6" fmla="*/ 76 w 151"/>
                <a:gd name="T7" fmla="*/ 0 h 268"/>
                <a:gd name="T8" fmla="*/ 0 w 151"/>
                <a:gd name="T9" fmla="*/ 74 h 268"/>
                <a:gd name="T10" fmla="*/ 38 w 151"/>
                <a:gd name="T11" fmla="*/ 74 h 268"/>
                <a:gd name="T12" fmla="*/ 38 w 151"/>
                <a:gd name="T13" fmla="*/ 267 h 268"/>
                <a:gd name="T14" fmla="*/ 112 w 151"/>
                <a:gd name="T15" fmla="*/ 267 h 268"/>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268"/>
                <a:gd name="T26" fmla="*/ 151 w 151"/>
                <a:gd name="T27" fmla="*/ 268 h 2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268">
                  <a:moveTo>
                    <a:pt x="112" y="267"/>
                  </a:moveTo>
                  <a:lnTo>
                    <a:pt x="112" y="74"/>
                  </a:lnTo>
                  <a:lnTo>
                    <a:pt x="150" y="74"/>
                  </a:lnTo>
                  <a:lnTo>
                    <a:pt x="76" y="0"/>
                  </a:lnTo>
                  <a:lnTo>
                    <a:pt x="0" y="74"/>
                  </a:lnTo>
                  <a:lnTo>
                    <a:pt x="38" y="74"/>
                  </a:lnTo>
                  <a:lnTo>
                    <a:pt x="38" y="267"/>
                  </a:lnTo>
                  <a:lnTo>
                    <a:pt x="112" y="267"/>
                  </a:lnTo>
                </a:path>
              </a:pathLst>
            </a:custGeom>
            <a:solidFill>
              <a:srgbClr val="999999"/>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78" name="Freeform 12"/>
            <p:cNvSpPr>
              <a:spLocks/>
            </p:cNvSpPr>
            <p:nvPr/>
          </p:nvSpPr>
          <p:spPr bwMode="auto">
            <a:xfrm>
              <a:off x="400" y="802"/>
              <a:ext cx="97" cy="160"/>
            </a:xfrm>
            <a:custGeom>
              <a:avLst/>
              <a:gdLst>
                <a:gd name="T0" fmla="*/ 116 w 157"/>
                <a:gd name="T1" fmla="*/ 273 h 274"/>
                <a:gd name="T2" fmla="*/ 116 w 157"/>
                <a:gd name="T3" fmla="*/ 76 h 274"/>
                <a:gd name="T4" fmla="*/ 156 w 157"/>
                <a:gd name="T5" fmla="*/ 76 h 274"/>
                <a:gd name="T6" fmla="*/ 79 w 157"/>
                <a:gd name="T7" fmla="*/ 0 h 274"/>
                <a:gd name="T8" fmla="*/ 0 w 157"/>
                <a:gd name="T9" fmla="*/ 76 h 274"/>
                <a:gd name="T10" fmla="*/ 39 w 157"/>
                <a:gd name="T11" fmla="*/ 76 h 274"/>
                <a:gd name="T12" fmla="*/ 39 w 157"/>
                <a:gd name="T13" fmla="*/ 273 h 274"/>
                <a:gd name="T14" fmla="*/ 116 w 157"/>
                <a:gd name="T15" fmla="*/ 273 h 274"/>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274"/>
                <a:gd name="T26" fmla="*/ 157 w 157"/>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274">
                  <a:moveTo>
                    <a:pt x="116" y="273"/>
                  </a:moveTo>
                  <a:lnTo>
                    <a:pt x="116" y="76"/>
                  </a:lnTo>
                  <a:lnTo>
                    <a:pt x="156" y="76"/>
                  </a:lnTo>
                  <a:lnTo>
                    <a:pt x="79" y="0"/>
                  </a:lnTo>
                  <a:lnTo>
                    <a:pt x="0" y="76"/>
                  </a:lnTo>
                  <a:lnTo>
                    <a:pt x="39" y="76"/>
                  </a:lnTo>
                  <a:lnTo>
                    <a:pt x="39" y="273"/>
                  </a:lnTo>
                  <a:lnTo>
                    <a:pt x="116" y="273"/>
                  </a:lnTo>
                </a:path>
              </a:pathLst>
            </a:custGeom>
            <a:solidFill>
              <a:schemeClr val="accent1"/>
            </a:solidFill>
            <a:ln w="12700" cap="rnd">
              <a:solidFill>
                <a:srgbClr val="000000"/>
              </a:solidFill>
              <a:round/>
              <a:headEnd/>
              <a:tailEnd/>
            </a:ln>
          </p:spPr>
          <p:txBody>
            <a:bodyPr/>
            <a:lstStyle/>
            <a:p>
              <a:endParaRPr lang="ko-KR" altLang="en-US"/>
            </a:p>
          </p:txBody>
        </p:sp>
        <p:sp>
          <p:nvSpPr>
            <p:cNvPr id="23579" name="Line 13"/>
            <p:cNvSpPr>
              <a:spLocks noChangeShapeType="1"/>
            </p:cNvSpPr>
            <p:nvPr/>
          </p:nvSpPr>
          <p:spPr bwMode="auto">
            <a:xfrm flipV="1">
              <a:off x="448" y="616"/>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3580" name="Line 14"/>
            <p:cNvSpPr>
              <a:spLocks noChangeShapeType="1"/>
            </p:cNvSpPr>
            <p:nvPr/>
          </p:nvSpPr>
          <p:spPr bwMode="auto">
            <a:xfrm flipV="1">
              <a:off x="691" y="649"/>
              <a:ext cx="0" cy="6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3581" name="Line 15"/>
            <p:cNvSpPr>
              <a:spLocks noChangeShapeType="1"/>
            </p:cNvSpPr>
            <p:nvPr/>
          </p:nvSpPr>
          <p:spPr bwMode="auto">
            <a:xfrm flipH="1">
              <a:off x="696" y="695"/>
              <a:ext cx="1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3582" name="Line 16"/>
            <p:cNvSpPr>
              <a:spLocks noChangeShapeType="1"/>
            </p:cNvSpPr>
            <p:nvPr/>
          </p:nvSpPr>
          <p:spPr bwMode="auto">
            <a:xfrm flipH="1">
              <a:off x="696" y="663"/>
              <a:ext cx="1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3583" name="Rectangle 22"/>
            <p:cNvSpPr>
              <a:spLocks noChangeArrowheads="1"/>
            </p:cNvSpPr>
            <p:nvPr/>
          </p:nvSpPr>
          <p:spPr bwMode="auto">
            <a:xfrm>
              <a:off x="292" y="1002"/>
              <a:ext cx="30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Input</a:t>
              </a:r>
            </a:p>
          </p:txBody>
        </p:sp>
        <p:sp>
          <p:nvSpPr>
            <p:cNvPr id="23584" name="Rectangle 23"/>
            <p:cNvSpPr>
              <a:spLocks noChangeArrowheads="1"/>
            </p:cNvSpPr>
            <p:nvPr/>
          </p:nvSpPr>
          <p:spPr bwMode="auto">
            <a:xfrm>
              <a:off x="816" y="522"/>
              <a:ext cx="38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Output</a:t>
              </a:r>
            </a:p>
          </p:txBody>
        </p:sp>
        <p:grpSp>
          <p:nvGrpSpPr>
            <p:cNvPr id="23585" name="Group 35"/>
            <p:cNvGrpSpPr>
              <a:grpSpLocks/>
            </p:cNvGrpSpPr>
            <p:nvPr/>
          </p:nvGrpSpPr>
          <p:grpSpPr bwMode="auto">
            <a:xfrm>
              <a:off x="331" y="534"/>
              <a:ext cx="462" cy="240"/>
              <a:chOff x="556" y="910"/>
              <a:chExt cx="746" cy="412"/>
            </a:xfrm>
          </p:grpSpPr>
          <p:sp>
            <p:nvSpPr>
              <p:cNvPr id="23587" name="Freeform 36"/>
              <p:cNvSpPr>
                <a:spLocks/>
              </p:cNvSpPr>
              <p:nvPr/>
            </p:nvSpPr>
            <p:spPr bwMode="auto">
              <a:xfrm>
                <a:off x="556" y="1271"/>
                <a:ext cx="10" cy="22"/>
              </a:xfrm>
              <a:custGeom>
                <a:avLst/>
                <a:gdLst>
                  <a:gd name="T0" fmla="*/ 5 w 10"/>
                  <a:gd name="T1" fmla="*/ 8 h 22"/>
                  <a:gd name="T2" fmla="*/ 9 w 10"/>
                  <a:gd name="T3" fmla="*/ 13 h 22"/>
                  <a:gd name="T4" fmla="*/ 9 w 10"/>
                  <a:gd name="T5" fmla="*/ 0 h 22"/>
                  <a:gd name="T6" fmla="*/ 0 w 10"/>
                  <a:gd name="T7" fmla="*/ 0 h 22"/>
                  <a:gd name="T8" fmla="*/ 0 w 10"/>
                  <a:gd name="T9" fmla="*/ 13 h 22"/>
                  <a:gd name="T10" fmla="*/ 5 w 10"/>
                  <a:gd name="T11" fmla="*/ 21 h 22"/>
                  <a:gd name="T12" fmla="*/ 0 w 10"/>
                  <a:gd name="T13" fmla="*/ 13 h 22"/>
                  <a:gd name="T14" fmla="*/ 1 w 10"/>
                  <a:gd name="T15" fmla="*/ 19 h 22"/>
                  <a:gd name="T16" fmla="*/ 5 w 10"/>
                  <a:gd name="T17" fmla="*/ 21 h 22"/>
                  <a:gd name="T18" fmla="*/ 8 w 10"/>
                  <a:gd name="T19" fmla="*/ 19 h 22"/>
                  <a:gd name="T20" fmla="*/ 9 w 10"/>
                  <a:gd name="T21" fmla="*/ 13 h 22"/>
                  <a:gd name="T22" fmla="*/ 5 w 10"/>
                  <a:gd name="T23" fmla="*/ 8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2"/>
                  <a:gd name="T38" fmla="*/ 10 w 10"/>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2">
                    <a:moveTo>
                      <a:pt x="5" y="8"/>
                    </a:moveTo>
                    <a:lnTo>
                      <a:pt x="9" y="13"/>
                    </a:lnTo>
                    <a:lnTo>
                      <a:pt x="9" y="0"/>
                    </a:lnTo>
                    <a:lnTo>
                      <a:pt x="0" y="0"/>
                    </a:lnTo>
                    <a:lnTo>
                      <a:pt x="0" y="13"/>
                    </a:lnTo>
                    <a:lnTo>
                      <a:pt x="5" y="21"/>
                    </a:lnTo>
                    <a:lnTo>
                      <a:pt x="0" y="13"/>
                    </a:lnTo>
                    <a:lnTo>
                      <a:pt x="1" y="19"/>
                    </a:lnTo>
                    <a:lnTo>
                      <a:pt x="5" y="21"/>
                    </a:lnTo>
                    <a:lnTo>
                      <a:pt x="8" y="19"/>
                    </a:lnTo>
                    <a:lnTo>
                      <a:pt x="9" y="13"/>
                    </a:lnTo>
                    <a:lnTo>
                      <a:pt x="5" y="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88" name="Freeform 37"/>
              <p:cNvSpPr>
                <a:spLocks/>
              </p:cNvSpPr>
              <p:nvPr/>
            </p:nvSpPr>
            <p:spPr bwMode="auto">
              <a:xfrm>
                <a:off x="1149" y="1185"/>
                <a:ext cx="72" cy="38"/>
              </a:xfrm>
              <a:custGeom>
                <a:avLst/>
                <a:gdLst>
                  <a:gd name="T0" fmla="*/ 55 w 72"/>
                  <a:gd name="T1" fmla="*/ 7 h 38"/>
                  <a:gd name="T2" fmla="*/ 60 w 72"/>
                  <a:gd name="T3" fmla="*/ 0 h 38"/>
                  <a:gd name="T4" fmla="*/ 0 w 72"/>
                  <a:gd name="T5" fmla="*/ 24 h 38"/>
                  <a:gd name="T6" fmla="*/ 6 w 72"/>
                  <a:gd name="T7" fmla="*/ 37 h 38"/>
                  <a:gd name="T8" fmla="*/ 65 w 72"/>
                  <a:gd name="T9" fmla="*/ 13 h 38"/>
                  <a:gd name="T10" fmla="*/ 71 w 72"/>
                  <a:gd name="T11" fmla="*/ 7 h 38"/>
                  <a:gd name="T12" fmla="*/ 65 w 72"/>
                  <a:gd name="T13" fmla="*/ 13 h 38"/>
                  <a:gd name="T14" fmla="*/ 71 w 72"/>
                  <a:gd name="T15" fmla="*/ 8 h 38"/>
                  <a:gd name="T16" fmla="*/ 69 w 72"/>
                  <a:gd name="T17" fmla="*/ 3 h 38"/>
                  <a:gd name="T18" fmla="*/ 65 w 72"/>
                  <a:gd name="T19" fmla="*/ 0 h 38"/>
                  <a:gd name="T20" fmla="*/ 60 w 72"/>
                  <a:gd name="T21" fmla="*/ 0 h 38"/>
                  <a:gd name="T22" fmla="*/ 55 w 72"/>
                  <a:gd name="T23" fmla="*/ 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8"/>
                  <a:gd name="T38" fmla="*/ 72 w 72"/>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8">
                    <a:moveTo>
                      <a:pt x="55" y="7"/>
                    </a:moveTo>
                    <a:lnTo>
                      <a:pt x="60" y="0"/>
                    </a:lnTo>
                    <a:lnTo>
                      <a:pt x="0" y="24"/>
                    </a:lnTo>
                    <a:lnTo>
                      <a:pt x="6" y="37"/>
                    </a:lnTo>
                    <a:lnTo>
                      <a:pt x="65" y="13"/>
                    </a:lnTo>
                    <a:lnTo>
                      <a:pt x="71" y="7"/>
                    </a:lnTo>
                    <a:lnTo>
                      <a:pt x="65" y="13"/>
                    </a:lnTo>
                    <a:lnTo>
                      <a:pt x="71" y="8"/>
                    </a:lnTo>
                    <a:lnTo>
                      <a:pt x="69" y="3"/>
                    </a:lnTo>
                    <a:lnTo>
                      <a:pt x="65" y="0"/>
                    </a:lnTo>
                    <a:lnTo>
                      <a:pt x="60" y="0"/>
                    </a:lnTo>
                    <a:lnTo>
                      <a:pt x="55"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89" name="Freeform 38"/>
              <p:cNvSpPr>
                <a:spLocks/>
              </p:cNvSpPr>
              <p:nvPr/>
            </p:nvSpPr>
            <p:spPr bwMode="auto">
              <a:xfrm>
                <a:off x="1209" y="1129"/>
                <a:ext cx="12" cy="59"/>
              </a:xfrm>
              <a:custGeom>
                <a:avLst/>
                <a:gdLst>
                  <a:gd name="T0" fmla="*/ 3 w 12"/>
                  <a:gd name="T1" fmla="*/ 14 h 59"/>
                  <a:gd name="T2" fmla="*/ 0 w 12"/>
                  <a:gd name="T3" fmla="*/ 6 h 59"/>
                  <a:gd name="T4" fmla="*/ 0 w 12"/>
                  <a:gd name="T5" fmla="*/ 58 h 59"/>
                  <a:gd name="T6" fmla="*/ 11 w 12"/>
                  <a:gd name="T7" fmla="*/ 58 h 59"/>
                  <a:gd name="T8" fmla="*/ 11 w 12"/>
                  <a:gd name="T9" fmla="*/ 6 h 59"/>
                  <a:gd name="T10" fmla="*/ 7 w 12"/>
                  <a:gd name="T11" fmla="*/ 0 h 59"/>
                  <a:gd name="T12" fmla="*/ 11 w 12"/>
                  <a:gd name="T13" fmla="*/ 6 h 59"/>
                  <a:gd name="T14" fmla="*/ 10 w 12"/>
                  <a:gd name="T15" fmla="*/ 2 h 59"/>
                  <a:gd name="T16" fmla="*/ 6 w 12"/>
                  <a:gd name="T17" fmla="*/ 0 h 59"/>
                  <a:gd name="T18" fmla="*/ 2 w 12"/>
                  <a:gd name="T19" fmla="*/ 2 h 59"/>
                  <a:gd name="T20" fmla="*/ 0 w 12"/>
                  <a:gd name="T21" fmla="*/ 6 h 59"/>
                  <a:gd name="T22" fmla="*/ 3 w 12"/>
                  <a:gd name="T23" fmla="*/ 14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59"/>
                  <a:gd name="T38" fmla="*/ 12 w 12"/>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59">
                    <a:moveTo>
                      <a:pt x="3" y="14"/>
                    </a:moveTo>
                    <a:lnTo>
                      <a:pt x="0" y="6"/>
                    </a:lnTo>
                    <a:lnTo>
                      <a:pt x="0" y="58"/>
                    </a:lnTo>
                    <a:lnTo>
                      <a:pt x="11" y="58"/>
                    </a:lnTo>
                    <a:lnTo>
                      <a:pt x="11" y="6"/>
                    </a:lnTo>
                    <a:lnTo>
                      <a:pt x="7" y="0"/>
                    </a:lnTo>
                    <a:lnTo>
                      <a:pt x="11" y="6"/>
                    </a:lnTo>
                    <a:lnTo>
                      <a:pt x="10" y="2"/>
                    </a:lnTo>
                    <a:lnTo>
                      <a:pt x="6" y="0"/>
                    </a:lnTo>
                    <a:lnTo>
                      <a:pt x="2" y="2"/>
                    </a:lnTo>
                    <a:lnTo>
                      <a:pt x="0" y="6"/>
                    </a:lnTo>
                    <a:lnTo>
                      <a:pt x="3" y="1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90" name="Freeform 39"/>
              <p:cNvSpPr>
                <a:spLocks/>
              </p:cNvSpPr>
              <p:nvPr/>
            </p:nvSpPr>
            <p:spPr bwMode="auto">
              <a:xfrm>
                <a:off x="1149" y="1101"/>
                <a:ext cx="66" cy="38"/>
              </a:xfrm>
              <a:custGeom>
                <a:avLst/>
                <a:gdLst>
                  <a:gd name="T0" fmla="*/ 3 w 66"/>
                  <a:gd name="T1" fmla="*/ 6 h 38"/>
                  <a:gd name="T2" fmla="*/ 0 w 66"/>
                  <a:gd name="T3" fmla="*/ 11 h 38"/>
                  <a:gd name="T4" fmla="*/ 60 w 66"/>
                  <a:gd name="T5" fmla="*/ 37 h 38"/>
                  <a:gd name="T6" fmla="*/ 65 w 66"/>
                  <a:gd name="T7" fmla="*/ 24 h 38"/>
                  <a:gd name="T8" fmla="*/ 6 w 66"/>
                  <a:gd name="T9" fmla="*/ 0 h 38"/>
                  <a:gd name="T10" fmla="*/ 3 w 66"/>
                  <a:gd name="T11" fmla="*/ 6 h 38"/>
                  <a:gd name="T12" fmla="*/ 0 60000 65536"/>
                  <a:gd name="T13" fmla="*/ 0 60000 65536"/>
                  <a:gd name="T14" fmla="*/ 0 60000 65536"/>
                  <a:gd name="T15" fmla="*/ 0 60000 65536"/>
                  <a:gd name="T16" fmla="*/ 0 60000 65536"/>
                  <a:gd name="T17" fmla="*/ 0 60000 65536"/>
                  <a:gd name="T18" fmla="*/ 0 w 66"/>
                  <a:gd name="T19" fmla="*/ 0 h 38"/>
                  <a:gd name="T20" fmla="*/ 66 w 6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6" h="38">
                    <a:moveTo>
                      <a:pt x="3" y="6"/>
                    </a:moveTo>
                    <a:lnTo>
                      <a:pt x="0" y="11"/>
                    </a:lnTo>
                    <a:lnTo>
                      <a:pt x="60" y="37"/>
                    </a:lnTo>
                    <a:lnTo>
                      <a:pt x="65" y="24"/>
                    </a:lnTo>
                    <a:lnTo>
                      <a:pt x="6" y="0"/>
                    </a:lnTo>
                    <a:lnTo>
                      <a:pt x="3"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91" name="Freeform 40"/>
              <p:cNvSpPr>
                <a:spLocks/>
              </p:cNvSpPr>
              <p:nvPr/>
            </p:nvSpPr>
            <p:spPr bwMode="auto">
              <a:xfrm>
                <a:off x="960" y="1103"/>
                <a:ext cx="342" cy="154"/>
              </a:xfrm>
              <a:custGeom>
                <a:avLst/>
                <a:gdLst>
                  <a:gd name="T0" fmla="*/ 291 w 342"/>
                  <a:gd name="T1" fmla="*/ 7 h 154"/>
                  <a:gd name="T2" fmla="*/ 271 w 342"/>
                  <a:gd name="T3" fmla="*/ 21 h 154"/>
                  <a:gd name="T4" fmla="*/ 249 w 342"/>
                  <a:gd name="T5" fmla="*/ 34 h 154"/>
                  <a:gd name="T6" fmla="*/ 227 w 342"/>
                  <a:gd name="T7" fmla="*/ 45 h 154"/>
                  <a:gd name="T8" fmla="*/ 204 w 342"/>
                  <a:gd name="T9" fmla="*/ 56 h 154"/>
                  <a:gd name="T10" fmla="*/ 183 w 342"/>
                  <a:gd name="T11" fmla="*/ 63 h 154"/>
                  <a:gd name="T12" fmla="*/ 160 w 342"/>
                  <a:gd name="T13" fmla="*/ 70 h 154"/>
                  <a:gd name="T14" fmla="*/ 139 w 342"/>
                  <a:gd name="T15" fmla="*/ 76 h 154"/>
                  <a:gd name="T16" fmla="*/ 116 w 342"/>
                  <a:gd name="T17" fmla="*/ 81 h 154"/>
                  <a:gd name="T18" fmla="*/ 96 w 342"/>
                  <a:gd name="T19" fmla="*/ 85 h 154"/>
                  <a:gd name="T20" fmla="*/ 78 w 342"/>
                  <a:gd name="T21" fmla="*/ 89 h 154"/>
                  <a:gd name="T22" fmla="*/ 59 w 342"/>
                  <a:gd name="T23" fmla="*/ 90 h 154"/>
                  <a:gd name="T24" fmla="*/ 42 w 342"/>
                  <a:gd name="T25" fmla="*/ 93 h 154"/>
                  <a:gd name="T26" fmla="*/ 28 w 342"/>
                  <a:gd name="T27" fmla="*/ 95 h 154"/>
                  <a:gd name="T28" fmla="*/ 15 w 342"/>
                  <a:gd name="T29" fmla="*/ 97 h 154"/>
                  <a:gd name="T30" fmla="*/ 6 w 342"/>
                  <a:gd name="T31" fmla="*/ 99 h 154"/>
                  <a:gd name="T32" fmla="*/ 4 w 342"/>
                  <a:gd name="T33" fmla="*/ 153 h 154"/>
                  <a:gd name="T34" fmla="*/ 13 w 342"/>
                  <a:gd name="T35" fmla="*/ 151 h 154"/>
                  <a:gd name="T36" fmla="*/ 25 w 342"/>
                  <a:gd name="T37" fmla="*/ 151 h 154"/>
                  <a:gd name="T38" fmla="*/ 40 w 342"/>
                  <a:gd name="T39" fmla="*/ 150 h 154"/>
                  <a:gd name="T40" fmla="*/ 57 w 342"/>
                  <a:gd name="T41" fmla="*/ 148 h 154"/>
                  <a:gd name="T42" fmla="*/ 78 w 342"/>
                  <a:gd name="T43" fmla="*/ 144 h 154"/>
                  <a:gd name="T44" fmla="*/ 98 w 342"/>
                  <a:gd name="T45" fmla="*/ 142 h 154"/>
                  <a:gd name="T46" fmla="*/ 122 w 342"/>
                  <a:gd name="T47" fmla="*/ 139 h 154"/>
                  <a:gd name="T48" fmla="*/ 145 w 342"/>
                  <a:gd name="T49" fmla="*/ 134 h 154"/>
                  <a:gd name="T50" fmla="*/ 170 w 342"/>
                  <a:gd name="T51" fmla="*/ 128 h 154"/>
                  <a:gd name="T52" fmla="*/ 196 w 342"/>
                  <a:gd name="T53" fmla="*/ 121 h 154"/>
                  <a:gd name="T54" fmla="*/ 221 w 342"/>
                  <a:gd name="T55" fmla="*/ 114 h 154"/>
                  <a:gd name="T56" fmla="*/ 247 w 342"/>
                  <a:gd name="T57" fmla="*/ 103 h 154"/>
                  <a:gd name="T58" fmla="*/ 271 w 342"/>
                  <a:gd name="T59" fmla="*/ 92 h 154"/>
                  <a:gd name="T60" fmla="*/ 297 w 342"/>
                  <a:gd name="T61" fmla="*/ 79 h 154"/>
                  <a:gd name="T62" fmla="*/ 319 w 342"/>
                  <a:gd name="T63" fmla="*/ 63 h 154"/>
                  <a:gd name="T64" fmla="*/ 341 w 342"/>
                  <a:gd name="T65" fmla="*/ 45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2"/>
                  <a:gd name="T100" fmla="*/ 0 h 154"/>
                  <a:gd name="T101" fmla="*/ 342 w 34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2" h="154">
                    <a:moveTo>
                      <a:pt x="303" y="0"/>
                    </a:moveTo>
                    <a:lnTo>
                      <a:pt x="291" y="7"/>
                    </a:lnTo>
                    <a:lnTo>
                      <a:pt x="282" y="14"/>
                    </a:lnTo>
                    <a:lnTo>
                      <a:pt x="271" y="21"/>
                    </a:lnTo>
                    <a:lnTo>
                      <a:pt x="260" y="29"/>
                    </a:lnTo>
                    <a:lnTo>
                      <a:pt x="249" y="34"/>
                    </a:lnTo>
                    <a:lnTo>
                      <a:pt x="238" y="39"/>
                    </a:lnTo>
                    <a:lnTo>
                      <a:pt x="227" y="45"/>
                    </a:lnTo>
                    <a:lnTo>
                      <a:pt x="216" y="50"/>
                    </a:lnTo>
                    <a:lnTo>
                      <a:pt x="204" y="56"/>
                    </a:lnTo>
                    <a:lnTo>
                      <a:pt x="194" y="60"/>
                    </a:lnTo>
                    <a:lnTo>
                      <a:pt x="183" y="63"/>
                    </a:lnTo>
                    <a:lnTo>
                      <a:pt x="172" y="66"/>
                    </a:lnTo>
                    <a:lnTo>
                      <a:pt x="160" y="70"/>
                    </a:lnTo>
                    <a:lnTo>
                      <a:pt x="149" y="74"/>
                    </a:lnTo>
                    <a:lnTo>
                      <a:pt x="139" y="76"/>
                    </a:lnTo>
                    <a:lnTo>
                      <a:pt x="128" y="79"/>
                    </a:lnTo>
                    <a:lnTo>
                      <a:pt x="116" y="81"/>
                    </a:lnTo>
                    <a:lnTo>
                      <a:pt x="107" y="83"/>
                    </a:lnTo>
                    <a:lnTo>
                      <a:pt x="96" y="85"/>
                    </a:lnTo>
                    <a:lnTo>
                      <a:pt x="86" y="87"/>
                    </a:lnTo>
                    <a:lnTo>
                      <a:pt x="78" y="89"/>
                    </a:lnTo>
                    <a:lnTo>
                      <a:pt x="69" y="90"/>
                    </a:lnTo>
                    <a:lnTo>
                      <a:pt x="59" y="90"/>
                    </a:lnTo>
                    <a:lnTo>
                      <a:pt x="50" y="92"/>
                    </a:lnTo>
                    <a:lnTo>
                      <a:pt x="42" y="93"/>
                    </a:lnTo>
                    <a:lnTo>
                      <a:pt x="35" y="93"/>
                    </a:lnTo>
                    <a:lnTo>
                      <a:pt x="28" y="95"/>
                    </a:lnTo>
                    <a:lnTo>
                      <a:pt x="23" y="95"/>
                    </a:lnTo>
                    <a:lnTo>
                      <a:pt x="15" y="97"/>
                    </a:lnTo>
                    <a:lnTo>
                      <a:pt x="10" y="97"/>
                    </a:lnTo>
                    <a:lnTo>
                      <a:pt x="6" y="99"/>
                    </a:lnTo>
                    <a:lnTo>
                      <a:pt x="0" y="99"/>
                    </a:lnTo>
                    <a:lnTo>
                      <a:pt x="4" y="153"/>
                    </a:lnTo>
                    <a:lnTo>
                      <a:pt x="8" y="153"/>
                    </a:lnTo>
                    <a:lnTo>
                      <a:pt x="13" y="151"/>
                    </a:lnTo>
                    <a:lnTo>
                      <a:pt x="19" y="151"/>
                    </a:lnTo>
                    <a:lnTo>
                      <a:pt x="25" y="151"/>
                    </a:lnTo>
                    <a:lnTo>
                      <a:pt x="31" y="150"/>
                    </a:lnTo>
                    <a:lnTo>
                      <a:pt x="40" y="150"/>
                    </a:lnTo>
                    <a:lnTo>
                      <a:pt x="48" y="148"/>
                    </a:lnTo>
                    <a:lnTo>
                      <a:pt x="57" y="148"/>
                    </a:lnTo>
                    <a:lnTo>
                      <a:pt x="67" y="146"/>
                    </a:lnTo>
                    <a:lnTo>
                      <a:pt x="78" y="144"/>
                    </a:lnTo>
                    <a:lnTo>
                      <a:pt x="88" y="144"/>
                    </a:lnTo>
                    <a:lnTo>
                      <a:pt x="98" y="142"/>
                    </a:lnTo>
                    <a:lnTo>
                      <a:pt x="111" y="140"/>
                    </a:lnTo>
                    <a:lnTo>
                      <a:pt x="122" y="139"/>
                    </a:lnTo>
                    <a:lnTo>
                      <a:pt x="133" y="137"/>
                    </a:lnTo>
                    <a:lnTo>
                      <a:pt x="145" y="134"/>
                    </a:lnTo>
                    <a:lnTo>
                      <a:pt x="158" y="132"/>
                    </a:lnTo>
                    <a:lnTo>
                      <a:pt x="170" y="128"/>
                    </a:lnTo>
                    <a:lnTo>
                      <a:pt x="183" y="124"/>
                    </a:lnTo>
                    <a:lnTo>
                      <a:pt x="196" y="121"/>
                    </a:lnTo>
                    <a:lnTo>
                      <a:pt x="208" y="117"/>
                    </a:lnTo>
                    <a:lnTo>
                      <a:pt x="221" y="114"/>
                    </a:lnTo>
                    <a:lnTo>
                      <a:pt x="234" y="108"/>
                    </a:lnTo>
                    <a:lnTo>
                      <a:pt x="247" y="103"/>
                    </a:lnTo>
                    <a:lnTo>
                      <a:pt x="260" y="97"/>
                    </a:lnTo>
                    <a:lnTo>
                      <a:pt x="271" y="92"/>
                    </a:lnTo>
                    <a:lnTo>
                      <a:pt x="284" y="85"/>
                    </a:lnTo>
                    <a:lnTo>
                      <a:pt x="297" y="79"/>
                    </a:lnTo>
                    <a:lnTo>
                      <a:pt x="308" y="70"/>
                    </a:lnTo>
                    <a:lnTo>
                      <a:pt x="319" y="63"/>
                    </a:lnTo>
                    <a:lnTo>
                      <a:pt x="330" y="54"/>
                    </a:lnTo>
                    <a:lnTo>
                      <a:pt x="341" y="45"/>
                    </a:lnTo>
                    <a:lnTo>
                      <a:pt x="303" y="0"/>
                    </a:lnTo>
                  </a:path>
                </a:pathLst>
              </a:custGeom>
              <a:gradFill rotWithShape="0">
                <a:gsLst>
                  <a:gs pos="0">
                    <a:srgbClr val="3D3D3D"/>
                  </a:gs>
                  <a:gs pos="50000">
                    <a:srgbClr val="CCCCCC"/>
                  </a:gs>
                  <a:gs pos="100000">
                    <a:srgbClr val="3D3D3D"/>
                  </a:gs>
                </a:gsLst>
                <a:lin ang="2700000" scaled="1"/>
              </a:gra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3592" name="Freeform 41"/>
              <p:cNvSpPr>
                <a:spLocks/>
              </p:cNvSpPr>
              <p:nvPr/>
            </p:nvSpPr>
            <p:spPr bwMode="auto">
              <a:xfrm>
                <a:off x="1209" y="1140"/>
                <a:ext cx="13" cy="61"/>
              </a:xfrm>
              <a:custGeom>
                <a:avLst/>
                <a:gdLst>
                  <a:gd name="T0" fmla="*/ 6 w 13"/>
                  <a:gd name="T1" fmla="*/ 45 h 61"/>
                  <a:gd name="T2" fmla="*/ 12 w 13"/>
                  <a:gd name="T3" fmla="*/ 51 h 61"/>
                  <a:gd name="T4" fmla="*/ 11 w 13"/>
                  <a:gd name="T5" fmla="*/ 0 h 61"/>
                  <a:gd name="T6" fmla="*/ 0 w 13"/>
                  <a:gd name="T7" fmla="*/ 0 h 61"/>
                  <a:gd name="T8" fmla="*/ 1 w 13"/>
                  <a:gd name="T9" fmla="*/ 51 h 61"/>
                  <a:gd name="T10" fmla="*/ 7 w 13"/>
                  <a:gd name="T11" fmla="*/ 58 h 61"/>
                  <a:gd name="T12" fmla="*/ 1 w 13"/>
                  <a:gd name="T13" fmla="*/ 51 h 61"/>
                  <a:gd name="T14" fmla="*/ 2 w 13"/>
                  <a:gd name="T15" fmla="*/ 60 h 61"/>
                  <a:gd name="T16" fmla="*/ 7 w 13"/>
                  <a:gd name="T17" fmla="*/ 58 h 61"/>
                  <a:gd name="T18" fmla="*/ 6 w 13"/>
                  <a:gd name="T19" fmla="*/ 4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1"/>
                  <a:gd name="T32" fmla="*/ 13 w 13"/>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1">
                    <a:moveTo>
                      <a:pt x="6" y="45"/>
                    </a:moveTo>
                    <a:lnTo>
                      <a:pt x="12" y="51"/>
                    </a:lnTo>
                    <a:lnTo>
                      <a:pt x="11" y="0"/>
                    </a:lnTo>
                    <a:lnTo>
                      <a:pt x="0" y="0"/>
                    </a:lnTo>
                    <a:lnTo>
                      <a:pt x="1" y="51"/>
                    </a:lnTo>
                    <a:lnTo>
                      <a:pt x="7" y="58"/>
                    </a:lnTo>
                    <a:lnTo>
                      <a:pt x="1" y="51"/>
                    </a:lnTo>
                    <a:lnTo>
                      <a:pt x="2" y="60"/>
                    </a:lnTo>
                    <a:lnTo>
                      <a:pt x="7" y="58"/>
                    </a:lnTo>
                    <a:lnTo>
                      <a:pt x="6" y="4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grpSp>
            <p:nvGrpSpPr>
              <p:cNvPr id="23593" name="Group 42"/>
              <p:cNvGrpSpPr>
                <a:grpSpLocks/>
              </p:cNvGrpSpPr>
              <p:nvPr/>
            </p:nvGrpSpPr>
            <p:grpSpPr bwMode="auto">
              <a:xfrm>
                <a:off x="591" y="910"/>
                <a:ext cx="379" cy="412"/>
                <a:chOff x="959" y="734"/>
                <a:chExt cx="379" cy="412"/>
              </a:xfrm>
            </p:grpSpPr>
            <p:sp>
              <p:nvSpPr>
                <p:cNvPr id="23596" name="Freeform 43"/>
                <p:cNvSpPr>
                  <a:spLocks/>
                </p:cNvSpPr>
                <p:nvPr/>
              </p:nvSpPr>
              <p:spPr bwMode="auto">
                <a:xfrm>
                  <a:off x="981" y="734"/>
                  <a:ext cx="233" cy="239"/>
                </a:xfrm>
                <a:custGeom>
                  <a:avLst/>
                  <a:gdLst>
                    <a:gd name="T0" fmla="*/ 232 w 233"/>
                    <a:gd name="T1" fmla="*/ 238 h 239"/>
                    <a:gd name="T2" fmla="*/ 232 w 233"/>
                    <a:gd name="T3" fmla="*/ 0 h 239"/>
                    <a:gd name="T4" fmla="*/ 0 w 233"/>
                    <a:gd name="T5" fmla="*/ 0 h 239"/>
                    <a:gd name="T6" fmla="*/ 0 w 233"/>
                    <a:gd name="T7" fmla="*/ 238 h 239"/>
                    <a:gd name="T8" fmla="*/ 232 w 233"/>
                    <a:gd name="T9" fmla="*/ 238 h 239"/>
                    <a:gd name="T10" fmla="*/ 0 60000 65536"/>
                    <a:gd name="T11" fmla="*/ 0 60000 65536"/>
                    <a:gd name="T12" fmla="*/ 0 60000 65536"/>
                    <a:gd name="T13" fmla="*/ 0 60000 65536"/>
                    <a:gd name="T14" fmla="*/ 0 60000 65536"/>
                    <a:gd name="T15" fmla="*/ 0 w 233"/>
                    <a:gd name="T16" fmla="*/ 0 h 239"/>
                    <a:gd name="T17" fmla="*/ 233 w 233"/>
                    <a:gd name="T18" fmla="*/ 239 h 239"/>
                  </a:gdLst>
                  <a:ahLst/>
                  <a:cxnLst>
                    <a:cxn ang="T10">
                      <a:pos x="T0" y="T1"/>
                    </a:cxn>
                    <a:cxn ang="T11">
                      <a:pos x="T2" y="T3"/>
                    </a:cxn>
                    <a:cxn ang="T12">
                      <a:pos x="T4" y="T5"/>
                    </a:cxn>
                    <a:cxn ang="T13">
                      <a:pos x="T6" y="T7"/>
                    </a:cxn>
                    <a:cxn ang="T14">
                      <a:pos x="T8" y="T9"/>
                    </a:cxn>
                  </a:cxnLst>
                  <a:rect l="T15" t="T16" r="T17" b="T18"/>
                  <a:pathLst>
                    <a:path w="233" h="239">
                      <a:moveTo>
                        <a:pt x="232" y="238"/>
                      </a:moveTo>
                      <a:lnTo>
                        <a:pt x="232" y="0"/>
                      </a:lnTo>
                      <a:lnTo>
                        <a:pt x="0" y="0"/>
                      </a:lnTo>
                      <a:lnTo>
                        <a:pt x="0" y="238"/>
                      </a:lnTo>
                      <a:lnTo>
                        <a:pt x="232" y="238"/>
                      </a:lnTo>
                    </a:path>
                  </a:pathLst>
                </a:custGeom>
                <a:gradFill rotWithShape="0">
                  <a:gsLst>
                    <a:gs pos="0">
                      <a:srgbClr val="6A6A68"/>
                    </a:gs>
                    <a:gs pos="50000">
                      <a:srgbClr val="E4E4E0"/>
                    </a:gs>
                    <a:gs pos="100000">
                      <a:srgbClr val="6A6A68"/>
                    </a:gs>
                  </a:gsLst>
                  <a:lin ang="0" scaled="1"/>
                </a:gradFill>
                <a:ln w="12700" cap="rnd">
                  <a:solidFill>
                    <a:srgbClr val="000000"/>
                  </a:solidFill>
                  <a:round/>
                  <a:headEnd/>
                  <a:tailEnd/>
                </a:ln>
              </p:spPr>
              <p:txBody>
                <a:bodyPr/>
                <a:lstStyle/>
                <a:p>
                  <a:endParaRPr lang="ko-KR" altLang="en-US"/>
                </a:p>
              </p:txBody>
            </p:sp>
            <p:sp>
              <p:nvSpPr>
                <p:cNvPr id="23597" name="Freeform 44"/>
                <p:cNvSpPr>
                  <a:spLocks/>
                </p:cNvSpPr>
                <p:nvPr/>
              </p:nvSpPr>
              <p:spPr bwMode="auto">
                <a:xfrm>
                  <a:off x="982" y="1132"/>
                  <a:ext cx="230" cy="8"/>
                </a:xfrm>
                <a:custGeom>
                  <a:avLst/>
                  <a:gdLst>
                    <a:gd name="T0" fmla="*/ 229 w 230"/>
                    <a:gd name="T1" fmla="*/ 7 h 8"/>
                    <a:gd name="T2" fmla="*/ 229 w 230"/>
                    <a:gd name="T3" fmla="*/ 0 h 8"/>
                    <a:gd name="T4" fmla="*/ 0 w 230"/>
                    <a:gd name="T5" fmla="*/ 0 h 8"/>
                    <a:gd name="T6" fmla="*/ 0 w 230"/>
                    <a:gd name="T7" fmla="*/ 7 h 8"/>
                    <a:gd name="T8" fmla="*/ 229 w 230"/>
                    <a:gd name="T9" fmla="*/ 7 h 8"/>
                    <a:gd name="T10" fmla="*/ 0 60000 65536"/>
                    <a:gd name="T11" fmla="*/ 0 60000 65536"/>
                    <a:gd name="T12" fmla="*/ 0 60000 65536"/>
                    <a:gd name="T13" fmla="*/ 0 60000 65536"/>
                    <a:gd name="T14" fmla="*/ 0 60000 65536"/>
                    <a:gd name="T15" fmla="*/ 0 w 230"/>
                    <a:gd name="T16" fmla="*/ 0 h 8"/>
                    <a:gd name="T17" fmla="*/ 230 w 230"/>
                    <a:gd name="T18" fmla="*/ 8 h 8"/>
                  </a:gdLst>
                  <a:ahLst/>
                  <a:cxnLst>
                    <a:cxn ang="T10">
                      <a:pos x="T0" y="T1"/>
                    </a:cxn>
                    <a:cxn ang="T11">
                      <a:pos x="T2" y="T3"/>
                    </a:cxn>
                    <a:cxn ang="T12">
                      <a:pos x="T4" y="T5"/>
                    </a:cxn>
                    <a:cxn ang="T13">
                      <a:pos x="T6" y="T7"/>
                    </a:cxn>
                    <a:cxn ang="T14">
                      <a:pos x="T8" y="T9"/>
                    </a:cxn>
                  </a:cxnLst>
                  <a:rect l="T15" t="T16" r="T17" b="T18"/>
                  <a:pathLst>
                    <a:path w="230" h="8">
                      <a:moveTo>
                        <a:pt x="229" y="7"/>
                      </a:moveTo>
                      <a:lnTo>
                        <a:pt x="229" y="0"/>
                      </a:lnTo>
                      <a:lnTo>
                        <a:pt x="0" y="0"/>
                      </a:lnTo>
                      <a:lnTo>
                        <a:pt x="0" y="7"/>
                      </a:lnTo>
                      <a:lnTo>
                        <a:pt x="229" y="7"/>
                      </a:lnTo>
                    </a:path>
                  </a:pathLst>
                </a:custGeom>
                <a:solidFill>
                  <a:srgbClr val="CC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598" name="Freeform 45"/>
                <p:cNvSpPr>
                  <a:spLocks/>
                </p:cNvSpPr>
                <p:nvPr/>
              </p:nvSpPr>
              <p:spPr bwMode="auto">
                <a:xfrm>
                  <a:off x="982" y="1132"/>
                  <a:ext cx="236" cy="14"/>
                </a:xfrm>
                <a:custGeom>
                  <a:avLst/>
                  <a:gdLst>
                    <a:gd name="T0" fmla="*/ 235 w 236"/>
                    <a:gd name="T1" fmla="*/ 13 h 14"/>
                    <a:gd name="T2" fmla="*/ 235 w 236"/>
                    <a:gd name="T3" fmla="*/ 0 h 14"/>
                    <a:gd name="T4" fmla="*/ 0 w 236"/>
                    <a:gd name="T5" fmla="*/ 0 h 14"/>
                    <a:gd name="T6" fmla="*/ 0 w 236"/>
                    <a:gd name="T7" fmla="*/ 13 h 14"/>
                    <a:gd name="T8" fmla="*/ 235 w 236"/>
                    <a:gd name="T9" fmla="*/ 13 h 14"/>
                    <a:gd name="T10" fmla="*/ 0 60000 65536"/>
                    <a:gd name="T11" fmla="*/ 0 60000 65536"/>
                    <a:gd name="T12" fmla="*/ 0 60000 65536"/>
                    <a:gd name="T13" fmla="*/ 0 60000 65536"/>
                    <a:gd name="T14" fmla="*/ 0 60000 65536"/>
                    <a:gd name="T15" fmla="*/ 0 w 236"/>
                    <a:gd name="T16" fmla="*/ 0 h 14"/>
                    <a:gd name="T17" fmla="*/ 236 w 236"/>
                    <a:gd name="T18" fmla="*/ 14 h 14"/>
                  </a:gdLst>
                  <a:ahLst/>
                  <a:cxnLst>
                    <a:cxn ang="T10">
                      <a:pos x="T0" y="T1"/>
                    </a:cxn>
                    <a:cxn ang="T11">
                      <a:pos x="T2" y="T3"/>
                    </a:cxn>
                    <a:cxn ang="T12">
                      <a:pos x="T4" y="T5"/>
                    </a:cxn>
                    <a:cxn ang="T13">
                      <a:pos x="T6" y="T7"/>
                    </a:cxn>
                    <a:cxn ang="T14">
                      <a:pos x="T8" y="T9"/>
                    </a:cxn>
                  </a:cxnLst>
                  <a:rect l="T15" t="T16" r="T17" b="T18"/>
                  <a:pathLst>
                    <a:path w="236" h="14">
                      <a:moveTo>
                        <a:pt x="235" y="13"/>
                      </a:moveTo>
                      <a:lnTo>
                        <a:pt x="235" y="0"/>
                      </a:lnTo>
                      <a:lnTo>
                        <a:pt x="0" y="0"/>
                      </a:lnTo>
                      <a:lnTo>
                        <a:pt x="0" y="13"/>
                      </a:lnTo>
                      <a:lnTo>
                        <a:pt x="235" y="1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99" name="Freeform 46"/>
                <p:cNvSpPr>
                  <a:spLocks/>
                </p:cNvSpPr>
                <p:nvPr/>
              </p:nvSpPr>
              <p:spPr bwMode="auto">
                <a:xfrm>
                  <a:off x="1234" y="986"/>
                  <a:ext cx="28" cy="135"/>
                </a:xfrm>
                <a:custGeom>
                  <a:avLst/>
                  <a:gdLst>
                    <a:gd name="T0" fmla="*/ 27 w 28"/>
                    <a:gd name="T1" fmla="*/ 134 h 135"/>
                    <a:gd name="T2" fmla="*/ 27 w 28"/>
                    <a:gd name="T3" fmla="*/ 0 h 135"/>
                    <a:gd name="T4" fmla="*/ 0 w 28"/>
                    <a:gd name="T5" fmla="*/ 0 h 135"/>
                    <a:gd name="T6" fmla="*/ 0 w 28"/>
                    <a:gd name="T7" fmla="*/ 134 h 135"/>
                    <a:gd name="T8" fmla="*/ 27 w 28"/>
                    <a:gd name="T9" fmla="*/ 134 h 135"/>
                    <a:gd name="T10" fmla="*/ 0 60000 65536"/>
                    <a:gd name="T11" fmla="*/ 0 60000 65536"/>
                    <a:gd name="T12" fmla="*/ 0 60000 65536"/>
                    <a:gd name="T13" fmla="*/ 0 60000 65536"/>
                    <a:gd name="T14" fmla="*/ 0 60000 65536"/>
                    <a:gd name="T15" fmla="*/ 0 w 28"/>
                    <a:gd name="T16" fmla="*/ 0 h 135"/>
                    <a:gd name="T17" fmla="*/ 28 w 28"/>
                    <a:gd name="T18" fmla="*/ 135 h 135"/>
                  </a:gdLst>
                  <a:ahLst/>
                  <a:cxnLst>
                    <a:cxn ang="T10">
                      <a:pos x="T0" y="T1"/>
                    </a:cxn>
                    <a:cxn ang="T11">
                      <a:pos x="T2" y="T3"/>
                    </a:cxn>
                    <a:cxn ang="T12">
                      <a:pos x="T4" y="T5"/>
                    </a:cxn>
                    <a:cxn ang="T13">
                      <a:pos x="T6" y="T7"/>
                    </a:cxn>
                    <a:cxn ang="T14">
                      <a:pos x="T8" y="T9"/>
                    </a:cxn>
                  </a:cxnLst>
                  <a:rect l="T15" t="T16" r="T17" b="T18"/>
                  <a:pathLst>
                    <a:path w="28" h="135">
                      <a:moveTo>
                        <a:pt x="27" y="134"/>
                      </a:moveTo>
                      <a:lnTo>
                        <a:pt x="27" y="0"/>
                      </a:lnTo>
                      <a:lnTo>
                        <a:pt x="0" y="0"/>
                      </a:lnTo>
                      <a:lnTo>
                        <a:pt x="0" y="134"/>
                      </a:lnTo>
                      <a:lnTo>
                        <a:pt x="27" y="1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00" name="Freeform 47"/>
                <p:cNvSpPr>
                  <a:spLocks/>
                </p:cNvSpPr>
                <p:nvPr/>
              </p:nvSpPr>
              <p:spPr bwMode="auto">
                <a:xfrm>
                  <a:off x="1261" y="997"/>
                  <a:ext cx="71" cy="107"/>
                </a:xfrm>
                <a:custGeom>
                  <a:avLst/>
                  <a:gdLst>
                    <a:gd name="T0" fmla="*/ 70 w 71"/>
                    <a:gd name="T1" fmla="*/ 106 h 107"/>
                    <a:gd name="T2" fmla="*/ 70 w 71"/>
                    <a:gd name="T3" fmla="*/ 0 h 107"/>
                    <a:gd name="T4" fmla="*/ 0 w 71"/>
                    <a:gd name="T5" fmla="*/ 0 h 107"/>
                    <a:gd name="T6" fmla="*/ 0 w 71"/>
                    <a:gd name="T7" fmla="*/ 106 h 107"/>
                    <a:gd name="T8" fmla="*/ 70 w 71"/>
                    <a:gd name="T9" fmla="*/ 106 h 107"/>
                    <a:gd name="T10" fmla="*/ 0 60000 65536"/>
                    <a:gd name="T11" fmla="*/ 0 60000 65536"/>
                    <a:gd name="T12" fmla="*/ 0 60000 65536"/>
                    <a:gd name="T13" fmla="*/ 0 60000 65536"/>
                    <a:gd name="T14" fmla="*/ 0 60000 65536"/>
                    <a:gd name="T15" fmla="*/ 0 w 71"/>
                    <a:gd name="T16" fmla="*/ 0 h 107"/>
                    <a:gd name="T17" fmla="*/ 71 w 71"/>
                    <a:gd name="T18" fmla="*/ 107 h 107"/>
                  </a:gdLst>
                  <a:ahLst/>
                  <a:cxnLst>
                    <a:cxn ang="T10">
                      <a:pos x="T0" y="T1"/>
                    </a:cxn>
                    <a:cxn ang="T11">
                      <a:pos x="T2" y="T3"/>
                    </a:cxn>
                    <a:cxn ang="T12">
                      <a:pos x="T4" y="T5"/>
                    </a:cxn>
                    <a:cxn ang="T13">
                      <a:pos x="T6" y="T7"/>
                    </a:cxn>
                    <a:cxn ang="T14">
                      <a:pos x="T8" y="T9"/>
                    </a:cxn>
                  </a:cxnLst>
                  <a:rect l="T15" t="T16" r="T17" b="T18"/>
                  <a:pathLst>
                    <a:path w="71" h="107">
                      <a:moveTo>
                        <a:pt x="70" y="106"/>
                      </a:moveTo>
                      <a:lnTo>
                        <a:pt x="70" y="0"/>
                      </a:lnTo>
                      <a:lnTo>
                        <a:pt x="0" y="0"/>
                      </a:lnTo>
                      <a:lnTo>
                        <a:pt x="0" y="106"/>
                      </a:lnTo>
                      <a:lnTo>
                        <a:pt x="70" y="106"/>
                      </a:lnTo>
                    </a:path>
                  </a:pathLst>
                </a:custGeom>
                <a:solidFill>
                  <a:srgbClr val="CC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601" name="Freeform 48"/>
                <p:cNvSpPr>
                  <a:spLocks/>
                </p:cNvSpPr>
                <p:nvPr/>
              </p:nvSpPr>
              <p:spPr bwMode="auto">
                <a:xfrm>
                  <a:off x="1261" y="997"/>
                  <a:ext cx="77" cy="113"/>
                </a:xfrm>
                <a:custGeom>
                  <a:avLst/>
                  <a:gdLst>
                    <a:gd name="T0" fmla="*/ 76 w 77"/>
                    <a:gd name="T1" fmla="*/ 112 h 113"/>
                    <a:gd name="T2" fmla="*/ 76 w 77"/>
                    <a:gd name="T3" fmla="*/ 0 h 113"/>
                    <a:gd name="T4" fmla="*/ 0 w 77"/>
                    <a:gd name="T5" fmla="*/ 0 h 113"/>
                    <a:gd name="T6" fmla="*/ 0 w 77"/>
                    <a:gd name="T7" fmla="*/ 112 h 113"/>
                    <a:gd name="T8" fmla="*/ 76 w 77"/>
                    <a:gd name="T9" fmla="*/ 112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76" y="112"/>
                      </a:moveTo>
                      <a:lnTo>
                        <a:pt x="76" y="0"/>
                      </a:lnTo>
                      <a:lnTo>
                        <a:pt x="0" y="0"/>
                      </a:lnTo>
                      <a:lnTo>
                        <a:pt x="0" y="112"/>
                      </a:lnTo>
                      <a:lnTo>
                        <a:pt x="76" y="11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02" name="Line 49"/>
                <p:cNvSpPr>
                  <a:spLocks noChangeShapeType="1"/>
                </p:cNvSpPr>
                <p:nvPr/>
              </p:nvSpPr>
              <p:spPr bwMode="auto">
                <a:xfrm flipV="1">
                  <a:off x="1265" y="997"/>
                  <a:ext cx="7" cy="1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3603" name="Line 50"/>
                <p:cNvSpPr>
                  <a:spLocks noChangeShapeType="1"/>
                </p:cNvSpPr>
                <p:nvPr/>
              </p:nvSpPr>
              <p:spPr bwMode="auto">
                <a:xfrm flipV="1">
                  <a:off x="1265" y="993"/>
                  <a:ext cx="7"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04" name="Freeform 51"/>
                <p:cNvSpPr>
                  <a:spLocks/>
                </p:cNvSpPr>
                <p:nvPr/>
              </p:nvSpPr>
              <p:spPr bwMode="auto">
                <a:xfrm>
                  <a:off x="961" y="972"/>
                  <a:ext cx="132" cy="26"/>
                </a:xfrm>
                <a:custGeom>
                  <a:avLst/>
                  <a:gdLst>
                    <a:gd name="T0" fmla="*/ 0 w 132"/>
                    <a:gd name="T1" fmla="*/ 25 h 26"/>
                    <a:gd name="T2" fmla="*/ 4 w 132"/>
                    <a:gd name="T3" fmla="*/ 22 h 26"/>
                    <a:gd name="T4" fmla="*/ 8 w 132"/>
                    <a:gd name="T5" fmla="*/ 19 h 26"/>
                    <a:gd name="T6" fmla="*/ 10 w 132"/>
                    <a:gd name="T7" fmla="*/ 16 h 26"/>
                    <a:gd name="T8" fmla="*/ 15 w 132"/>
                    <a:gd name="T9" fmla="*/ 15 h 26"/>
                    <a:gd name="T10" fmla="*/ 19 w 132"/>
                    <a:gd name="T11" fmla="*/ 11 h 26"/>
                    <a:gd name="T12" fmla="*/ 22 w 132"/>
                    <a:gd name="T13" fmla="*/ 10 h 26"/>
                    <a:gd name="T14" fmla="*/ 26 w 132"/>
                    <a:gd name="T15" fmla="*/ 8 h 26"/>
                    <a:gd name="T16" fmla="*/ 32 w 132"/>
                    <a:gd name="T17" fmla="*/ 6 h 26"/>
                    <a:gd name="T18" fmla="*/ 35 w 132"/>
                    <a:gd name="T19" fmla="*/ 5 h 26"/>
                    <a:gd name="T20" fmla="*/ 41 w 132"/>
                    <a:gd name="T21" fmla="*/ 3 h 26"/>
                    <a:gd name="T22" fmla="*/ 44 w 132"/>
                    <a:gd name="T23" fmla="*/ 2 h 26"/>
                    <a:gd name="T24" fmla="*/ 50 w 132"/>
                    <a:gd name="T25" fmla="*/ 2 h 26"/>
                    <a:gd name="T26" fmla="*/ 54 w 132"/>
                    <a:gd name="T27" fmla="*/ 2 h 26"/>
                    <a:gd name="T28" fmla="*/ 59 w 132"/>
                    <a:gd name="T29" fmla="*/ 0 h 26"/>
                    <a:gd name="T30" fmla="*/ 63 w 132"/>
                    <a:gd name="T31" fmla="*/ 0 h 26"/>
                    <a:gd name="T32" fmla="*/ 68 w 132"/>
                    <a:gd name="T33" fmla="*/ 0 h 26"/>
                    <a:gd name="T34" fmla="*/ 74 w 132"/>
                    <a:gd name="T35" fmla="*/ 2 h 26"/>
                    <a:gd name="T36" fmla="*/ 77 w 132"/>
                    <a:gd name="T37" fmla="*/ 2 h 26"/>
                    <a:gd name="T38" fmla="*/ 83 w 132"/>
                    <a:gd name="T39" fmla="*/ 2 h 26"/>
                    <a:gd name="T40" fmla="*/ 87 w 132"/>
                    <a:gd name="T41" fmla="*/ 3 h 26"/>
                    <a:gd name="T42" fmla="*/ 92 w 132"/>
                    <a:gd name="T43" fmla="*/ 3 h 26"/>
                    <a:gd name="T44" fmla="*/ 96 w 132"/>
                    <a:gd name="T45" fmla="*/ 5 h 26"/>
                    <a:gd name="T46" fmla="*/ 99 w 132"/>
                    <a:gd name="T47" fmla="*/ 6 h 26"/>
                    <a:gd name="T48" fmla="*/ 105 w 132"/>
                    <a:gd name="T49" fmla="*/ 8 h 26"/>
                    <a:gd name="T50" fmla="*/ 109 w 132"/>
                    <a:gd name="T51" fmla="*/ 10 h 26"/>
                    <a:gd name="T52" fmla="*/ 112 w 132"/>
                    <a:gd name="T53" fmla="*/ 11 h 26"/>
                    <a:gd name="T54" fmla="*/ 116 w 132"/>
                    <a:gd name="T55" fmla="*/ 13 h 26"/>
                    <a:gd name="T56" fmla="*/ 120 w 132"/>
                    <a:gd name="T57" fmla="*/ 16 h 26"/>
                    <a:gd name="T58" fmla="*/ 121 w 132"/>
                    <a:gd name="T59" fmla="*/ 18 h 26"/>
                    <a:gd name="T60" fmla="*/ 125 w 132"/>
                    <a:gd name="T61" fmla="*/ 20 h 26"/>
                    <a:gd name="T62" fmla="*/ 129 w 132"/>
                    <a:gd name="T63" fmla="*/ 22 h 26"/>
                    <a:gd name="T64" fmla="*/ 131 w 132"/>
                    <a:gd name="T65" fmla="*/ 25 h 26"/>
                    <a:gd name="T66" fmla="*/ 0 w 132"/>
                    <a:gd name="T67" fmla="*/ 25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6"/>
                    <a:gd name="T104" fmla="*/ 132 w 132"/>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6">
                      <a:moveTo>
                        <a:pt x="0" y="25"/>
                      </a:moveTo>
                      <a:lnTo>
                        <a:pt x="4" y="22"/>
                      </a:lnTo>
                      <a:lnTo>
                        <a:pt x="8" y="19"/>
                      </a:lnTo>
                      <a:lnTo>
                        <a:pt x="10" y="16"/>
                      </a:lnTo>
                      <a:lnTo>
                        <a:pt x="15" y="15"/>
                      </a:lnTo>
                      <a:lnTo>
                        <a:pt x="19" y="11"/>
                      </a:lnTo>
                      <a:lnTo>
                        <a:pt x="22" y="10"/>
                      </a:lnTo>
                      <a:lnTo>
                        <a:pt x="26" y="8"/>
                      </a:lnTo>
                      <a:lnTo>
                        <a:pt x="32" y="6"/>
                      </a:lnTo>
                      <a:lnTo>
                        <a:pt x="35" y="5"/>
                      </a:lnTo>
                      <a:lnTo>
                        <a:pt x="41" y="3"/>
                      </a:lnTo>
                      <a:lnTo>
                        <a:pt x="44" y="2"/>
                      </a:lnTo>
                      <a:lnTo>
                        <a:pt x="50" y="2"/>
                      </a:lnTo>
                      <a:lnTo>
                        <a:pt x="54" y="2"/>
                      </a:lnTo>
                      <a:lnTo>
                        <a:pt x="59" y="0"/>
                      </a:lnTo>
                      <a:lnTo>
                        <a:pt x="63" y="0"/>
                      </a:lnTo>
                      <a:lnTo>
                        <a:pt x="68" y="0"/>
                      </a:lnTo>
                      <a:lnTo>
                        <a:pt x="74" y="2"/>
                      </a:lnTo>
                      <a:lnTo>
                        <a:pt x="77" y="2"/>
                      </a:lnTo>
                      <a:lnTo>
                        <a:pt x="83" y="2"/>
                      </a:lnTo>
                      <a:lnTo>
                        <a:pt x="87" y="3"/>
                      </a:lnTo>
                      <a:lnTo>
                        <a:pt x="92" y="3"/>
                      </a:lnTo>
                      <a:lnTo>
                        <a:pt x="96" y="5"/>
                      </a:lnTo>
                      <a:lnTo>
                        <a:pt x="99" y="6"/>
                      </a:lnTo>
                      <a:lnTo>
                        <a:pt x="105" y="8"/>
                      </a:lnTo>
                      <a:lnTo>
                        <a:pt x="109" y="10"/>
                      </a:lnTo>
                      <a:lnTo>
                        <a:pt x="112" y="11"/>
                      </a:lnTo>
                      <a:lnTo>
                        <a:pt x="116" y="13"/>
                      </a:lnTo>
                      <a:lnTo>
                        <a:pt x="120" y="16"/>
                      </a:lnTo>
                      <a:lnTo>
                        <a:pt x="121" y="18"/>
                      </a:lnTo>
                      <a:lnTo>
                        <a:pt x="125" y="20"/>
                      </a:lnTo>
                      <a:lnTo>
                        <a:pt x="129" y="22"/>
                      </a:lnTo>
                      <a:lnTo>
                        <a:pt x="131" y="25"/>
                      </a:lnTo>
                      <a:lnTo>
                        <a:pt x="0"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605" name="Freeform 52"/>
                <p:cNvSpPr>
                  <a:spLocks/>
                </p:cNvSpPr>
                <p:nvPr/>
              </p:nvSpPr>
              <p:spPr bwMode="auto">
                <a:xfrm>
                  <a:off x="1098" y="972"/>
                  <a:ext cx="131" cy="26"/>
                </a:xfrm>
                <a:custGeom>
                  <a:avLst/>
                  <a:gdLst>
                    <a:gd name="T0" fmla="*/ 130 w 131"/>
                    <a:gd name="T1" fmla="*/ 25 h 26"/>
                    <a:gd name="T2" fmla="*/ 126 w 131"/>
                    <a:gd name="T3" fmla="*/ 22 h 26"/>
                    <a:gd name="T4" fmla="*/ 122 w 131"/>
                    <a:gd name="T5" fmla="*/ 19 h 26"/>
                    <a:gd name="T6" fmla="*/ 120 w 131"/>
                    <a:gd name="T7" fmla="*/ 16 h 26"/>
                    <a:gd name="T8" fmla="*/ 117 w 131"/>
                    <a:gd name="T9" fmla="*/ 15 h 26"/>
                    <a:gd name="T10" fmla="*/ 112 w 131"/>
                    <a:gd name="T11" fmla="*/ 11 h 26"/>
                    <a:gd name="T12" fmla="*/ 108 w 131"/>
                    <a:gd name="T13" fmla="*/ 10 h 26"/>
                    <a:gd name="T14" fmla="*/ 104 w 131"/>
                    <a:gd name="T15" fmla="*/ 8 h 26"/>
                    <a:gd name="T16" fmla="*/ 98 w 131"/>
                    <a:gd name="T17" fmla="*/ 6 h 26"/>
                    <a:gd name="T18" fmla="*/ 95 w 131"/>
                    <a:gd name="T19" fmla="*/ 5 h 26"/>
                    <a:gd name="T20" fmla="*/ 92 w 131"/>
                    <a:gd name="T21" fmla="*/ 3 h 26"/>
                    <a:gd name="T22" fmla="*/ 86 w 131"/>
                    <a:gd name="T23" fmla="*/ 2 h 26"/>
                    <a:gd name="T24" fmla="*/ 80 w 131"/>
                    <a:gd name="T25" fmla="*/ 2 h 26"/>
                    <a:gd name="T26" fmla="*/ 76 w 131"/>
                    <a:gd name="T27" fmla="*/ 2 h 26"/>
                    <a:gd name="T28" fmla="*/ 71 w 131"/>
                    <a:gd name="T29" fmla="*/ 0 h 26"/>
                    <a:gd name="T30" fmla="*/ 68 w 131"/>
                    <a:gd name="T31" fmla="*/ 0 h 26"/>
                    <a:gd name="T32" fmla="*/ 62 w 131"/>
                    <a:gd name="T33" fmla="*/ 0 h 26"/>
                    <a:gd name="T34" fmla="*/ 56 w 131"/>
                    <a:gd name="T35" fmla="*/ 2 h 26"/>
                    <a:gd name="T36" fmla="*/ 53 w 131"/>
                    <a:gd name="T37" fmla="*/ 2 h 26"/>
                    <a:gd name="T38" fmla="*/ 47 w 131"/>
                    <a:gd name="T39" fmla="*/ 2 h 26"/>
                    <a:gd name="T40" fmla="*/ 44 w 131"/>
                    <a:gd name="T41" fmla="*/ 3 h 26"/>
                    <a:gd name="T42" fmla="*/ 38 w 131"/>
                    <a:gd name="T43" fmla="*/ 3 h 26"/>
                    <a:gd name="T44" fmla="*/ 34 w 131"/>
                    <a:gd name="T45" fmla="*/ 5 h 26"/>
                    <a:gd name="T46" fmla="*/ 31 w 131"/>
                    <a:gd name="T47" fmla="*/ 6 h 26"/>
                    <a:gd name="T48" fmla="*/ 25 w 131"/>
                    <a:gd name="T49" fmla="*/ 8 h 26"/>
                    <a:gd name="T50" fmla="*/ 22 w 131"/>
                    <a:gd name="T51" fmla="*/ 10 h 26"/>
                    <a:gd name="T52" fmla="*/ 18 w 131"/>
                    <a:gd name="T53" fmla="*/ 11 h 26"/>
                    <a:gd name="T54" fmla="*/ 14 w 131"/>
                    <a:gd name="T55" fmla="*/ 13 h 26"/>
                    <a:gd name="T56" fmla="*/ 11 w 131"/>
                    <a:gd name="T57" fmla="*/ 16 h 26"/>
                    <a:gd name="T58" fmla="*/ 7 w 131"/>
                    <a:gd name="T59" fmla="*/ 18 h 26"/>
                    <a:gd name="T60" fmla="*/ 5 w 131"/>
                    <a:gd name="T61" fmla="*/ 20 h 26"/>
                    <a:gd name="T62" fmla="*/ 2 w 131"/>
                    <a:gd name="T63" fmla="*/ 22 h 26"/>
                    <a:gd name="T64" fmla="*/ 0 w 131"/>
                    <a:gd name="T65" fmla="*/ 25 h 26"/>
                    <a:gd name="T66" fmla="*/ 130 w 131"/>
                    <a:gd name="T67" fmla="*/ 25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26"/>
                    <a:gd name="T104" fmla="*/ 131 w 13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26">
                      <a:moveTo>
                        <a:pt x="130" y="25"/>
                      </a:moveTo>
                      <a:lnTo>
                        <a:pt x="126" y="22"/>
                      </a:lnTo>
                      <a:lnTo>
                        <a:pt x="122" y="19"/>
                      </a:lnTo>
                      <a:lnTo>
                        <a:pt x="120" y="16"/>
                      </a:lnTo>
                      <a:lnTo>
                        <a:pt x="117" y="15"/>
                      </a:lnTo>
                      <a:lnTo>
                        <a:pt x="112" y="11"/>
                      </a:lnTo>
                      <a:lnTo>
                        <a:pt x="108" y="10"/>
                      </a:lnTo>
                      <a:lnTo>
                        <a:pt x="104" y="8"/>
                      </a:lnTo>
                      <a:lnTo>
                        <a:pt x="98" y="6"/>
                      </a:lnTo>
                      <a:lnTo>
                        <a:pt x="95" y="5"/>
                      </a:lnTo>
                      <a:lnTo>
                        <a:pt x="92" y="3"/>
                      </a:lnTo>
                      <a:lnTo>
                        <a:pt x="86" y="2"/>
                      </a:lnTo>
                      <a:lnTo>
                        <a:pt x="80" y="2"/>
                      </a:lnTo>
                      <a:lnTo>
                        <a:pt x="76" y="2"/>
                      </a:lnTo>
                      <a:lnTo>
                        <a:pt x="71" y="0"/>
                      </a:lnTo>
                      <a:lnTo>
                        <a:pt x="68" y="0"/>
                      </a:lnTo>
                      <a:lnTo>
                        <a:pt x="62" y="0"/>
                      </a:lnTo>
                      <a:lnTo>
                        <a:pt x="56" y="2"/>
                      </a:lnTo>
                      <a:lnTo>
                        <a:pt x="53" y="2"/>
                      </a:lnTo>
                      <a:lnTo>
                        <a:pt x="47" y="2"/>
                      </a:lnTo>
                      <a:lnTo>
                        <a:pt x="44" y="3"/>
                      </a:lnTo>
                      <a:lnTo>
                        <a:pt x="38" y="3"/>
                      </a:lnTo>
                      <a:lnTo>
                        <a:pt x="34" y="5"/>
                      </a:lnTo>
                      <a:lnTo>
                        <a:pt x="31" y="6"/>
                      </a:lnTo>
                      <a:lnTo>
                        <a:pt x="25" y="8"/>
                      </a:lnTo>
                      <a:lnTo>
                        <a:pt x="22" y="10"/>
                      </a:lnTo>
                      <a:lnTo>
                        <a:pt x="18" y="11"/>
                      </a:lnTo>
                      <a:lnTo>
                        <a:pt x="14" y="13"/>
                      </a:lnTo>
                      <a:lnTo>
                        <a:pt x="11" y="16"/>
                      </a:lnTo>
                      <a:lnTo>
                        <a:pt x="7" y="18"/>
                      </a:lnTo>
                      <a:lnTo>
                        <a:pt x="5" y="20"/>
                      </a:lnTo>
                      <a:lnTo>
                        <a:pt x="2" y="22"/>
                      </a:lnTo>
                      <a:lnTo>
                        <a:pt x="0" y="25"/>
                      </a:lnTo>
                      <a:lnTo>
                        <a:pt x="130" y="25"/>
                      </a:lnTo>
                    </a:path>
                  </a:pathLst>
                </a:custGeom>
                <a:solidFill>
                  <a:srgbClr val="CC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606" name="Freeform 53"/>
                <p:cNvSpPr>
                  <a:spLocks/>
                </p:cNvSpPr>
                <p:nvPr/>
              </p:nvSpPr>
              <p:spPr bwMode="auto">
                <a:xfrm>
                  <a:off x="961" y="1103"/>
                  <a:ext cx="132" cy="24"/>
                </a:xfrm>
                <a:custGeom>
                  <a:avLst/>
                  <a:gdLst>
                    <a:gd name="T0" fmla="*/ 0 w 132"/>
                    <a:gd name="T1" fmla="*/ 0 h 24"/>
                    <a:gd name="T2" fmla="*/ 4 w 132"/>
                    <a:gd name="T3" fmla="*/ 3 h 24"/>
                    <a:gd name="T4" fmla="*/ 8 w 132"/>
                    <a:gd name="T5" fmla="*/ 6 h 24"/>
                    <a:gd name="T6" fmla="*/ 10 w 132"/>
                    <a:gd name="T7" fmla="*/ 8 h 24"/>
                    <a:gd name="T8" fmla="*/ 15 w 132"/>
                    <a:gd name="T9" fmla="*/ 10 h 24"/>
                    <a:gd name="T10" fmla="*/ 19 w 132"/>
                    <a:gd name="T11" fmla="*/ 12 h 24"/>
                    <a:gd name="T12" fmla="*/ 22 w 132"/>
                    <a:gd name="T13" fmla="*/ 15 h 24"/>
                    <a:gd name="T14" fmla="*/ 26 w 132"/>
                    <a:gd name="T15" fmla="*/ 17 h 24"/>
                    <a:gd name="T16" fmla="*/ 32 w 132"/>
                    <a:gd name="T17" fmla="*/ 18 h 24"/>
                    <a:gd name="T18" fmla="*/ 35 w 132"/>
                    <a:gd name="T19" fmla="*/ 20 h 24"/>
                    <a:gd name="T20" fmla="*/ 41 w 132"/>
                    <a:gd name="T21" fmla="*/ 20 h 24"/>
                    <a:gd name="T22" fmla="*/ 44 w 132"/>
                    <a:gd name="T23" fmla="*/ 21 h 24"/>
                    <a:gd name="T24" fmla="*/ 50 w 132"/>
                    <a:gd name="T25" fmla="*/ 21 h 24"/>
                    <a:gd name="T26" fmla="*/ 54 w 132"/>
                    <a:gd name="T27" fmla="*/ 23 h 24"/>
                    <a:gd name="T28" fmla="*/ 59 w 132"/>
                    <a:gd name="T29" fmla="*/ 23 h 24"/>
                    <a:gd name="T30" fmla="*/ 63 w 132"/>
                    <a:gd name="T31" fmla="*/ 23 h 24"/>
                    <a:gd name="T32" fmla="*/ 68 w 132"/>
                    <a:gd name="T33" fmla="*/ 23 h 24"/>
                    <a:gd name="T34" fmla="*/ 74 w 132"/>
                    <a:gd name="T35" fmla="*/ 23 h 24"/>
                    <a:gd name="T36" fmla="*/ 77 w 132"/>
                    <a:gd name="T37" fmla="*/ 23 h 24"/>
                    <a:gd name="T38" fmla="*/ 83 w 132"/>
                    <a:gd name="T39" fmla="*/ 21 h 24"/>
                    <a:gd name="T40" fmla="*/ 87 w 132"/>
                    <a:gd name="T41" fmla="*/ 21 h 24"/>
                    <a:gd name="T42" fmla="*/ 92 w 132"/>
                    <a:gd name="T43" fmla="*/ 20 h 24"/>
                    <a:gd name="T44" fmla="*/ 96 w 132"/>
                    <a:gd name="T45" fmla="*/ 18 h 24"/>
                    <a:gd name="T46" fmla="*/ 99 w 132"/>
                    <a:gd name="T47" fmla="*/ 18 h 24"/>
                    <a:gd name="T48" fmla="*/ 105 w 132"/>
                    <a:gd name="T49" fmla="*/ 17 h 24"/>
                    <a:gd name="T50" fmla="*/ 109 w 132"/>
                    <a:gd name="T51" fmla="*/ 15 h 24"/>
                    <a:gd name="T52" fmla="*/ 112 w 132"/>
                    <a:gd name="T53" fmla="*/ 12 h 24"/>
                    <a:gd name="T54" fmla="*/ 116 w 132"/>
                    <a:gd name="T55" fmla="*/ 10 h 24"/>
                    <a:gd name="T56" fmla="*/ 120 w 132"/>
                    <a:gd name="T57" fmla="*/ 9 h 24"/>
                    <a:gd name="T58" fmla="*/ 121 w 132"/>
                    <a:gd name="T59" fmla="*/ 6 h 24"/>
                    <a:gd name="T60" fmla="*/ 125 w 132"/>
                    <a:gd name="T61" fmla="*/ 5 h 24"/>
                    <a:gd name="T62" fmla="*/ 129 w 132"/>
                    <a:gd name="T63" fmla="*/ 2 h 24"/>
                    <a:gd name="T64" fmla="*/ 131 w 132"/>
                    <a:gd name="T65" fmla="*/ 0 h 24"/>
                    <a:gd name="T66" fmla="*/ 0 w 132"/>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
                    <a:gd name="T103" fmla="*/ 0 h 24"/>
                    <a:gd name="T104" fmla="*/ 132 w 132"/>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 h="24">
                      <a:moveTo>
                        <a:pt x="0" y="0"/>
                      </a:moveTo>
                      <a:lnTo>
                        <a:pt x="4" y="3"/>
                      </a:lnTo>
                      <a:lnTo>
                        <a:pt x="8" y="6"/>
                      </a:lnTo>
                      <a:lnTo>
                        <a:pt x="10" y="8"/>
                      </a:lnTo>
                      <a:lnTo>
                        <a:pt x="15" y="10"/>
                      </a:lnTo>
                      <a:lnTo>
                        <a:pt x="19" y="12"/>
                      </a:lnTo>
                      <a:lnTo>
                        <a:pt x="22" y="15"/>
                      </a:lnTo>
                      <a:lnTo>
                        <a:pt x="26" y="17"/>
                      </a:lnTo>
                      <a:lnTo>
                        <a:pt x="32" y="18"/>
                      </a:lnTo>
                      <a:lnTo>
                        <a:pt x="35" y="20"/>
                      </a:lnTo>
                      <a:lnTo>
                        <a:pt x="41" y="20"/>
                      </a:lnTo>
                      <a:lnTo>
                        <a:pt x="44" y="21"/>
                      </a:lnTo>
                      <a:lnTo>
                        <a:pt x="50" y="21"/>
                      </a:lnTo>
                      <a:lnTo>
                        <a:pt x="54" y="23"/>
                      </a:lnTo>
                      <a:lnTo>
                        <a:pt x="59" y="23"/>
                      </a:lnTo>
                      <a:lnTo>
                        <a:pt x="63" y="23"/>
                      </a:lnTo>
                      <a:lnTo>
                        <a:pt x="68" y="23"/>
                      </a:lnTo>
                      <a:lnTo>
                        <a:pt x="74" y="23"/>
                      </a:lnTo>
                      <a:lnTo>
                        <a:pt x="77" y="23"/>
                      </a:lnTo>
                      <a:lnTo>
                        <a:pt x="83" y="21"/>
                      </a:lnTo>
                      <a:lnTo>
                        <a:pt x="87" y="21"/>
                      </a:lnTo>
                      <a:lnTo>
                        <a:pt x="92" y="20"/>
                      </a:lnTo>
                      <a:lnTo>
                        <a:pt x="96" y="18"/>
                      </a:lnTo>
                      <a:lnTo>
                        <a:pt x="99" y="18"/>
                      </a:lnTo>
                      <a:lnTo>
                        <a:pt x="105" y="17"/>
                      </a:lnTo>
                      <a:lnTo>
                        <a:pt x="109" y="15"/>
                      </a:lnTo>
                      <a:lnTo>
                        <a:pt x="112" y="12"/>
                      </a:lnTo>
                      <a:lnTo>
                        <a:pt x="116" y="10"/>
                      </a:lnTo>
                      <a:lnTo>
                        <a:pt x="120" y="9"/>
                      </a:lnTo>
                      <a:lnTo>
                        <a:pt x="121" y="6"/>
                      </a:lnTo>
                      <a:lnTo>
                        <a:pt x="125" y="5"/>
                      </a:lnTo>
                      <a:lnTo>
                        <a:pt x="129" y="2"/>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607" name="Freeform 54"/>
                <p:cNvSpPr>
                  <a:spLocks/>
                </p:cNvSpPr>
                <p:nvPr/>
              </p:nvSpPr>
              <p:spPr bwMode="auto">
                <a:xfrm>
                  <a:off x="1098" y="1103"/>
                  <a:ext cx="131" cy="24"/>
                </a:xfrm>
                <a:custGeom>
                  <a:avLst/>
                  <a:gdLst>
                    <a:gd name="T0" fmla="*/ 130 w 131"/>
                    <a:gd name="T1" fmla="*/ 0 h 24"/>
                    <a:gd name="T2" fmla="*/ 126 w 131"/>
                    <a:gd name="T3" fmla="*/ 3 h 24"/>
                    <a:gd name="T4" fmla="*/ 122 w 131"/>
                    <a:gd name="T5" fmla="*/ 6 h 24"/>
                    <a:gd name="T6" fmla="*/ 120 w 131"/>
                    <a:gd name="T7" fmla="*/ 8 h 24"/>
                    <a:gd name="T8" fmla="*/ 117 w 131"/>
                    <a:gd name="T9" fmla="*/ 10 h 24"/>
                    <a:gd name="T10" fmla="*/ 112 w 131"/>
                    <a:gd name="T11" fmla="*/ 12 h 24"/>
                    <a:gd name="T12" fmla="*/ 108 w 131"/>
                    <a:gd name="T13" fmla="*/ 15 h 24"/>
                    <a:gd name="T14" fmla="*/ 104 w 131"/>
                    <a:gd name="T15" fmla="*/ 17 h 24"/>
                    <a:gd name="T16" fmla="*/ 98 w 131"/>
                    <a:gd name="T17" fmla="*/ 18 h 24"/>
                    <a:gd name="T18" fmla="*/ 95 w 131"/>
                    <a:gd name="T19" fmla="*/ 20 h 24"/>
                    <a:gd name="T20" fmla="*/ 92 w 131"/>
                    <a:gd name="T21" fmla="*/ 20 h 24"/>
                    <a:gd name="T22" fmla="*/ 86 w 131"/>
                    <a:gd name="T23" fmla="*/ 21 h 24"/>
                    <a:gd name="T24" fmla="*/ 80 w 131"/>
                    <a:gd name="T25" fmla="*/ 21 h 24"/>
                    <a:gd name="T26" fmla="*/ 76 w 131"/>
                    <a:gd name="T27" fmla="*/ 23 h 24"/>
                    <a:gd name="T28" fmla="*/ 71 w 131"/>
                    <a:gd name="T29" fmla="*/ 23 h 24"/>
                    <a:gd name="T30" fmla="*/ 68 w 131"/>
                    <a:gd name="T31" fmla="*/ 23 h 24"/>
                    <a:gd name="T32" fmla="*/ 62 w 131"/>
                    <a:gd name="T33" fmla="*/ 23 h 24"/>
                    <a:gd name="T34" fmla="*/ 56 w 131"/>
                    <a:gd name="T35" fmla="*/ 23 h 24"/>
                    <a:gd name="T36" fmla="*/ 53 w 131"/>
                    <a:gd name="T37" fmla="*/ 23 h 24"/>
                    <a:gd name="T38" fmla="*/ 47 w 131"/>
                    <a:gd name="T39" fmla="*/ 21 h 24"/>
                    <a:gd name="T40" fmla="*/ 44 w 131"/>
                    <a:gd name="T41" fmla="*/ 21 h 24"/>
                    <a:gd name="T42" fmla="*/ 38 w 131"/>
                    <a:gd name="T43" fmla="*/ 20 h 24"/>
                    <a:gd name="T44" fmla="*/ 34 w 131"/>
                    <a:gd name="T45" fmla="*/ 18 h 24"/>
                    <a:gd name="T46" fmla="*/ 31 w 131"/>
                    <a:gd name="T47" fmla="*/ 18 h 24"/>
                    <a:gd name="T48" fmla="*/ 25 w 131"/>
                    <a:gd name="T49" fmla="*/ 17 h 24"/>
                    <a:gd name="T50" fmla="*/ 22 w 131"/>
                    <a:gd name="T51" fmla="*/ 15 h 24"/>
                    <a:gd name="T52" fmla="*/ 18 w 131"/>
                    <a:gd name="T53" fmla="*/ 12 h 24"/>
                    <a:gd name="T54" fmla="*/ 14 w 131"/>
                    <a:gd name="T55" fmla="*/ 10 h 24"/>
                    <a:gd name="T56" fmla="*/ 11 w 131"/>
                    <a:gd name="T57" fmla="*/ 9 h 24"/>
                    <a:gd name="T58" fmla="*/ 7 w 131"/>
                    <a:gd name="T59" fmla="*/ 6 h 24"/>
                    <a:gd name="T60" fmla="*/ 5 w 131"/>
                    <a:gd name="T61" fmla="*/ 5 h 24"/>
                    <a:gd name="T62" fmla="*/ 2 w 131"/>
                    <a:gd name="T63" fmla="*/ 2 h 24"/>
                    <a:gd name="T64" fmla="*/ 0 w 131"/>
                    <a:gd name="T65" fmla="*/ 0 h 24"/>
                    <a:gd name="T66" fmla="*/ 130 w 131"/>
                    <a:gd name="T67" fmla="*/ 0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24"/>
                    <a:gd name="T104" fmla="*/ 131 w 131"/>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24">
                      <a:moveTo>
                        <a:pt x="130" y="0"/>
                      </a:moveTo>
                      <a:lnTo>
                        <a:pt x="126" y="3"/>
                      </a:lnTo>
                      <a:lnTo>
                        <a:pt x="122" y="6"/>
                      </a:lnTo>
                      <a:lnTo>
                        <a:pt x="120" y="8"/>
                      </a:lnTo>
                      <a:lnTo>
                        <a:pt x="117" y="10"/>
                      </a:lnTo>
                      <a:lnTo>
                        <a:pt x="112" y="12"/>
                      </a:lnTo>
                      <a:lnTo>
                        <a:pt x="108" y="15"/>
                      </a:lnTo>
                      <a:lnTo>
                        <a:pt x="104" y="17"/>
                      </a:lnTo>
                      <a:lnTo>
                        <a:pt x="98" y="18"/>
                      </a:lnTo>
                      <a:lnTo>
                        <a:pt x="95" y="20"/>
                      </a:lnTo>
                      <a:lnTo>
                        <a:pt x="92" y="20"/>
                      </a:lnTo>
                      <a:lnTo>
                        <a:pt x="86" y="21"/>
                      </a:lnTo>
                      <a:lnTo>
                        <a:pt x="80" y="21"/>
                      </a:lnTo>
                      <a:lnTo>
                        <a:pt x="76" y="23"/>
                      </a:lnTo>
                      <a:lnTo>
                        <a:pt x="71" y="23"/>
                      </a:lnTo>
                      <a:lnTo>
                        <a:pt x="68" y="23"/>
                      </a:lnTo>
                      <a:lnTo>
                        <a:pt x="62" y="23"/>
                      </a:lnTo>
                      <a:lnTo>
                        <a:pt x="56" y="23"/>
                      </a:lnTo>
                      <a:lnTo>
                        <a:pt x="53" y="23"/>
                      </a:lnTo>
                      <a:lnTo>
                        <a:pt x="47" y="21"/>
                      </a:lnTo>
                      <a:lnTo>
                        <a:pt x="44" y="21"/>
                      </a:lnTo>
                      <a:lnTo>
                        <a:pt x="38" y="20"/>
                      </a:lnTo>
                      <a:lnTo>
                        <a:pt x="34" y="18"/>
                      </a:lnTo>
                      <a:lnTo>
                        <a:pt x="31" y="18"/>
                      </a:lnTo>
                      <a:lnTo>
                        <a:pt x="25" y="17"/>
                      </a:lnTo>
                      <a:lnTo>
                        <a:pt x="22" y="15"/>
                      </a:lnTo>
                      <a:lnTo>
                        <a:pt x="18" y="12"/>
                      </a:lnTo>
                      <a:lnTo>
                        <a:pt x="14" y="10"/>
                      </a:lnTo>
                      <a:lnTo>
                        <a:pt x="11" y="9"/>
                      </a:lnTo>
                      <a:lnTo>
                        <a:pt x="7" y="6"/>
                      </a:lnTo>
                      <a:lnTo>
                        <a:pt x="5" y="5"/>
                      </a:lnTo>
                      <a:lnTo>
                        <a:pt x="2" y="2"/>
                      </a:lnTo>
                      <a:lnTo>
                        <a:pt x="0" y="0"/>
                      </a:lnTo>
                      <a:lnTo>
                        <a:pt x="130" y="0"/>
                      </a:lnTo>
                    </a:path>
                  </a:pathLst>
                </a:custGeom>
                <a:solidFill>
                  <a:srgbClr val="CC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3608" name="Line 55"/>
                <p:cNvSpPr>
                  <a:spLocks noChangeShapeType="1"/>
                </p:cNvSpPr>
                <p:nvPr/>
              </p:nvSpPr>
              <p:spPr bwMode="auto">
                <a:xfrm flipV="1">
                  <a:off x="1280" y="997"/>
                  <a:ext cx="6" cy="1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3609" name="Line 56"/>
                <p:cNvSpPr>
                  <a:spLocks noChangeShapeType="1"/>
                </p:cNvSpPr>
                <p:nvPr/>
              </p:nvSpPr>
              <p:spPr bwMode="auto">
                <a:xfrm flipV="1">
                  <a:off x="1280" y="993"/>
                  <a:ext cx="6"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10" name="Line 57"/>
                <p:cNvSpPr>
                  <a:spLocks noChangeShapeType="1"/>
                </p:cNvSpPr>
                <p:nvPr/>
              </p:nvSpPr>
              <p:spPr bwMode="auto">
                <a:xfrm flipV="1">
                  <a:off x="1293" y="993"/>
                  <a:ext cx="6"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11" name="Line 58"/>
                <p:cNvSpPr>
                  <a:spLocks noChangeShapeType="1"/>
                </p:cNvSpPr>
                <p:nvPr/>
              </p:nvSpPr>
              <p:spPr bwMode="auto">
                <a:xfrm flipV="1">
                  <a:off x="1307" y="997"/>
                  <a:ext cx="7" cy="1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3612" name="Line 59"/>
                <p:cNvSpPr>
                  <a:spLocks noChangeShapeType="1"/>
                </p:cNvSpPr>
                <p:nvPr/>
              </p:nvSpPr>
              <p:spPr bwMode="auto">
                <a:xfrm flipV="1">
                  <a:off x="1307" y="993"/>
                  <a:ext cx="7"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13" name="Line 60"/>
                <p:cNvSpPr>
                  <a:spLocks noChangeShapeType="1"/>
                </p:cNvSpPr>
                <p:nvPr/>
              </p:nvSpPr>
              <p:spPr bwMode="auto">
                <a:xfrm flipV="1">
                  <a:off x="1322" y="997"/>
                  <a:ext cx="6" cy="1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3614" name="Line 61"/>
                <p:cNvSpPr>
                  <a:spLocks noChangeShapeType="1"/>
                </p:cNvSpPr>
                <p:nvPr/>
              </p:nvSpPr>
              <p:spPr bwMode="auto">
                <a:xfrm flipV="1">
                  <a:off x="1322" y="993"/>
                  <a:ext cx="6" cy="1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615" name="Rectangle 62"/>
                <p:cNvSpPr>
                  <a:spLocks noChangeArrowheads="1"/>
                </p:cNvSpPr>
                <p:nvPr/>
              </p:nvSpPr>
              <p:spPr bwMode="auto">
                <a:xfrm>
                  <a:off x="1098" y="971"/>
                  <a:ext cx="132" cy="159"/>
                </a:xfrm>
                <a:prstGeom prst="rect">
                  <a:avLst/>
                </a:prstGeom>
                <a:gradFill rotWithShape="0">
                  <a:gsLst>
                    <a:gs pos="0">
                      <a:srgbClr val="6A6A68"/>
                    </a:gs>
                    <a:gs pos="50000">
                      <a:srgbClr val="E4E4E0"/>
                    </a:gs>
                    <a:gs pos="100000">
                      <a:srgbClr val="6A6A68"/>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p>
              </p:txBody>
            </p:sp>
            <p:sp>
              <p:nvSpPr>
                <p:cNvPr id="23616" name="Freeform 63"/>
                <p:cNvSpPr>
                  <a:spLocks/>
                </p:cNvSpPr>
                <p:nvPr/>
              </p:nvSpPr>
              <p:spPr bwMode="auto">
                <a:xfrm>
                  <a:off x="1098" y="972"/>
                  <a:ext cx="137" cy="32"/>
                </a:xfrm>
                <a:custGeom>
                  <a:avLst/>
                  <a:gdLst>
                    <a:gd name="T0" fmla="*/ 136 w 137"/>
                    <a:gd name="T1" fmla="*/ 31 h 32"/>
                    <a:gd name="T2" fmla="*/ 122 w 137"/>
                    <a:gd name="T3" fmla="*/ 18 h 32"/>
                    <a:gd name="T4" fmla="*/ 103 w 137"/>
                    <a:gd name="T5" fmla="*/ 8 h 32"/>
                    <a:gd name="T6" fmla="*/ 84 w 137"/>
                    <a:gd name="T7" fmla="*/ 2 h 32"/>
                    <a:gd name="T8" fmla="*/ 65 w 137"/>
                    <a:gd name="T9" fmla="*/ 0 h 32"/>
                    <a:gd name="T10" fmla="*/ 46 w 137"/>
                    <a:gd name="T11" fmla="*/ 4 h 32"/>
                    <a:gd name="T12" fmla="*/ 26 w 137"/>
                    <a:gd name="T13" fmla="*/ 10 h 32"/>
                    <a:gd name="T14" fmla="*/ 11 w 137"/>
                    <a:gd name="T15" fmla="*/ 20 h 32"/>
                    <a:gd name="T16" fmla="*/ 0 w 137"/>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32"/>
                    <a:gd name="T29" fmla="*/ 137 w 13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32">
                      <a:moveTo>
                        <a:pt x="136" y="31"/>
                      </a:moveTo>
                      <a:lnTo>
                        <a:pt x="122" y="18"/>
                      </a:lnTo>
                      <a:lnTo>
                        <a:pt x="103" y="8"/>
                      </a:lnTo>
                      <a:lnTo>
                        <a:pt x="84" y="2"/>
                      </a:lnTo>
                      <a:lnTo>
                        <a:pt x="65" y="0"/>
                      </a:lnTo>
                      <a:lnTo>
                        <a:pt x="46" y="4"/>
                      </a:lnTo>
                      <a:lnTo>
                        <a:pt x="26" y="10"/>
                      </a:lnTo>
                      <a:lnTo>
                        <a:pt x="11" y="20"/>
                      </a:lnTo>
                      <a:lnTo>
                        <a:pt x="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17" name="Freeform 64"/>
                <p:cNvSpPr>
                  <a:spLocks/>
                </p:cNvSpPr>
                <p:nvPr/>
              </p:nvSpPr>
              <p:spPr bwMode="auto">
                <a:xfrm>
                  <a:off x="1098" y="1103"/>
                  <a:ext cx="137" cy="30"/>
                </a:xfrm>
                <a:custGeom>
                  <a:avLst/>
                  <a:gdLst>
                    <a:gd name="T0" fmla="*/ 136 w 137"/>
                    <a:gd name="T1" fmla="*/ 0 h 30"/>
                    <a:gd name="T2" fmla="*/ 122 w 137"/>
                    <a:gd name="T3" fmla="*/ 13 h 30"/>
                    <a:gd name="T4" fmla="*/ 103 w 137"/>
                    <a:gd name="T5" fmla="*/ 23 h 30"/>
                    <a:gd name="T6" fmla="*/ 84 w 137"/>
                    <a:gd name="T7" fmla="*/ 27 h 30"/>
                    <a:gd name="T8" fmla="*/ 65 w 137"/>
                    <a:gd name="T9" fmla="*/ 29 h 30"/>
                    <a:gd name="T10" fmla="*/ 46 w 137"/>
                    <a:gd name="T11" fmla="*/ 27 h 30"/>
                    <a:gd name="T12" fmla="*/ 26 w 137"/>
                    <a:gd name="T13" fmla="*/ 21 h 30"/>
                    <a:gd name="T14" fmla="*/ 11 w 137"/>
                    <a:gd name="T15" fmla="*/ 11 h 30"/>
                    <a:gd name="T16" fmla="*/ 0 w 13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30"/>
                    <a:gd name="T29" fmla="*/ 137 w 13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30">
                      <a:moveTo>
                        <a:pt x="136" y="0"/>
                      </a:moveTo>
                      <a:lnTo>
                        <a:pt x="122" y="13"/>
                      </a:lnTo>
                      <a:lnTo>
                        <a:pt x="103" y="23"/>
                      </a:lnTo>
                      <a:lnTo>
                        <a:pt x="84" y="27"/>
                      </a:lnTo>
                      <a:lnTo>
                        <a:pt x="65" y="29"/>
                      </a:lnTo>
                      <a:lnTo>
                        <a:pt x="46" y="27"/>
                      </a:lnTo>
                      <a:lnTo>
                        <a:pt x="26" y="21"/>
                      </a:lnTo>
                      <a:lnTo>
                        <a:pt x="11" y="11"/>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18" name="Freeform 65"/>
                <p:cNvSpPr>
                  <a:spLocks/>
                </p:cNvSpPr>
                <p:nvPr/>
              </p:nvSpPr>
              <p:spPr bwMode="auto">
                <a:xfrm>
                  <a:off x="959" y="972"/>
                  <a:ext cx="274" cy="161"/>
                </a:xfrm>
                <a:custGeom>
                  <a:avLst/>
                  <a:gdLst>
                    <a:gd name="T0" fmla="*/ 273 w 274"/>
                    <a:gd name="T1" fmla="*/ 160 h 161"/>
                    <a:gd name="T2" fmla="*/ 273 w 274"/>
                    <a:gd name="T3" fmla="*/ 0 h 161"/>
                    <a:gd name="T4" fmla="*/ 0 w 274"/>
                    <a:gd name="T5" fmla="*/ 0 h 161"/>
                    <a:gd name="T6" fmla="*/ 0 w 274"/>
                    <a:gd name="T7" fmla="*/ 160 h 161"/>
                    <a:gd name="T8" fmla="*/ 273 w 274"/>
                    <a:gd name="T9" fmla="*/ 160 h 161"/>
                    <a:gd name="T10" fmla="*/ 0 60000 65536"/>
                    <a:gd name="T11" fmla="*/ 0 60000 65536"/>
                    <a:gd name="T12" fmla="*/ 0 60000 65536"/>
                    <a:gd name="T13" fmla="*/ 0 60000 65536"/>
                    <a:gd name="T14" fmla="*/ 0 60000 65536"/>
                    <a:gd name="T15" fmla="*/ 0 w 274"/>
                    <a:gd name="T16" fmla="*/ 0 h 161"/>
                    <a:gd name="T17" fmla="*/ 274 w 274"/>
                    <a:gd name="T18" fmla="*/ 161 h 161"/>
                  </a:gdLst>
                  <a:ahLst/>
                  <a:cxnLst>
                    <a:cxn ang="T10">
                      <a:pos x="T0" y="T1"/>
                    </a:cxn>
                    <a:cxn ang="T11">
                      <a:pos x="T2" y="T3"/>
                    </a:cxn>
                    <a:cxn ang="T12">
                      <a:pos x="T4" y="T5"/>
                    </a:cxn>
                    <a:cxn ang="T13">
                      <a:pos x="T6" y="T7"/>
                    </a:cxn>
                    <a:cxn ang="T14">
                      <a:pos x="T8" y="T9"/>
                    </a:cxn>
                  </a:cxnLst>
                  <a:rect l="T15" t="T16" r="T17" b="T18"/>
                  <a:pathLst>
                    <a:path w="274" h="161">
                      <a:moveTo>
                        <a:pt x="273" y="160"/>
                      </a:moveTo>
                      <a:lnTo>
                        <a:pt x="273" y="0"/>
                      </a:lnTo>
                      <a:lnTo>
                        <a:pt x="0" y="0"/>
                      </a:lnTo>
                      <a:lnTo>
                        <a:pt x="0" y="160"/>
                      </a:lnTo>
                      <a:lnTo>
                        <a:pt x="273" y="16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19" name="Rectangle 66"/>
                <p:cNvSpPr>
                  <a:spLocks noChangeArrowheads="1"/>
                </p:cNvSpPr>
                <p:nvPr/>
              </p:nvSpPr>
              <p:spPr bwMode="auto">
                <a:xfrm>
                  <a:off x="962" y="976"/>
                  <a:ext cx="138" cy="155"/>
                </a:xfrm>
                <a:prstGeom prst="rect">
                  <a:avLst/>
                </a:prstGeom>
                <a:gradFill rotWithShape="0">
                  <a:gsLst>
                    <a:gs pos="0">
                      <a:srgbClr val="6A6A68"/>
                    </a:gs>
                    <a:gs pos="50000">
                      <a:srgbClr val="E4E4E0"/>
                    </a:gs>
                    <a:gs pos="100000">
                      <a:srgbClr val="6A6A68"/>
                    </a:gs>
                  </a:gsLst>
                  <a:lin ang="27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p>
              </p:txBody>
            </p:sp>
            <p:sp>
              <p:nvSpPr>
                <p:cNvPr id="23620" name="Freeform 67"/>
                <p:cNvSpPr>
                  <a:spLocks/>
                </p:cNvSpPr>
                <p:nvPr/>
              </p:nvSpPr>
              <p:spPr bwMode="auto">
                <a:xfrm>
                  <a:off x="961" y="972"/>
                  <a:ext cx="138" cy="32"/>
                </a:xfrm>
                <a:custGeom>
                  <a:avLst/>
                  <a:gdLst>
                    <a:gd name="T0" fmla="*/ 0 w 138"/>
                    <a:gd name="T1" fmla="*/ 31 h 32"/>
                    <a:gd name="T2" fmla="*/ 16 w 138"/>
                    <a:gd name="T3" fmla="*/ 18 h 32"/>
                    <a:gd name="T4" fmla="*/ 33 w 138"/>
                    <a:gd name="T5" fmla="*/ 8 h 32"/>
                    <a:gd name="T6" fmla="*/ 52 w 138"/>
                    <a:gd name="T7" fmla="*/ 2 h 32"/>
                    <a:gd name="T8" fmla="*/ 71 w 138"/>
                    <a:gd name="T9" fmla="*/ 0 h 32"/>
                    <a:gd name="T10" fmla="*/ 91 w 138"/>
                    <a:gd name="T11" fmla="*/ 4 h 32"/>
                    <a:gd name="T12" fmla="*/ 110 w 138"/>
                    <a:gd name="T13" fmla="*/ 10 h 32"/>
                    <a:gd name="T14" fmla="*/ 125 w 138"/>
                    <a:gd name="T15" fmla="*/ 20 h 32"/>
                    <a:gd name="T16" fmla="*/ 137 w 138"/>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32"/>
                    <a:gd name="T29" fmla="*/ 138 w 13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32">
                      <a:moveTo>
                        <a:pt x="0" y="31"/>
                      </a:moveTo>
                      <a:lnTo>
                        <a:pt x="16" y="18"/>
                      </a:lnTo>
                      <a:lnTo>
                        <a:pt x="33" y="8"/>
                      </a:lnTo>
                      <a:lnTo>
                        <a:pt x="52" y="2"/>
                      </a:lnTo>
                      <a:lnTo>
                        <a:pt x="71" y="0"/>
                      </a:lnTo>
                      <a:lnTo>
                        <a:pt x="91" y="4"/>
                      </a:lnTo>
                      <a:lnTo>
                        <a:pt x="110" y="10"/>
                      </a:lnTo>
                      <a:lnTo>
                        <a:pt x="125" y="20"/>
                      </a:lnTo>
                      <a:lnTo>
                        <a:pt x="137"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21" name="Freeform 68"/>
                <p:cNvSpPr>
                  <a:spLocks/>
                </p:cNvSpPr>
                <p:nvPr/>
              </p:nvSpPr>
              <p:spPr bwMode="auto">
                <a:xfrm>
                  <a:off x="961" y="1103"/>
                  <a:ext cx="138" cy="30"/>
                </a:xfrm>
                <a:custGeom>
                  <a:avLst/>
                  <a:gdLst>
                    <a:gd name="T0" fmla="*/ 0 w 138"/>
                    <a:gd name="T1" fmla="*/ 0 h 30"/>
                    <a:gd name="T2" fmla="*/ 16 w 138"/>
                    <a:gd name="T3" fmla="*/ 13 h 30"/>
                    <a:gd name="T4" fmla="*/ 33 w 138"/>
                    <a:gd name="T5" fmla="*/ 23 h 30"/>
                    <a:gd name="T6" fmla="*/ 52 w 138"/>
                    <a:gd name="T7" fmla="*/ 27 h 30"/>
                    <a:gd name="T8" fmla="*/ 71 w 138"/>
                    <a:gd name="T9" fmla="*/ 29 h 30"/>
                    <a:gd name="T10" fmla="*/ 91 w 138"/>
                    <a:gd name="T11" fmla="*/ 27 h 30"/>
                    <a:gd name="T12" fmla="*/ 110 w 138"/>
                    <a:gd name="T13" fmla="*/ 21 h 30"/>
                    <a:gd name="T14" fmla="*/ 125 w 138"/>
                    <a:gd name="T15" fmla="*/ 11 h 30"/>
                    <a:gd name="T16" fmla="*/ 137 w 138"/>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30"/>
                    <a:gd name="T29" fmla="*/ 138 w 1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30">
                      <a:moveTo>
                        <a:pt x="0" y="0"/>
                      </a:moveTo>
                      <a:lnTo>
                        <a:pt x="16" y="13"/>
                      </a:lnTo>
                      <a:lnTo>
                        <a:pt x="33" y="23"/>
                      </a:lnTo>
                      <a:lnTo>
                        <a:pt x="52" y="27"/>
                      </a:lnTo>
                      <a:lnTo>
                        <a:pt x="71" y="29"/>
                      </a:lnTo>
                      <a:lnTo>
                        <a:pt x="91" y="27"/>
                      </a:lnTo>
                      <a:lnTo>
                        <a:pt x="110" y="21"/>
                      </a:lnTo>
                      <a:lnTo>
                        <a:pt x="125" y="11"/>
                      </a:lnTo>
                      <a:lnTo>
                        <a:pt x="137"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22" name="Line 69"/>
                <p:cNvSpPr>
                  <a:spLocks noChangeShapeType="1"/>
                </p:cNvSpPr>
                <p:nvPr/>
              </p:nvSpPr>
              <p:spPr bwMode="auto">
                <a:xfrm flipV="1">
                  <a:off x="1098" y="968"/>
                  <a:ext cx="0" cy="1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3594" name="Freeform 70"/>
              <p:cNvSpPr>
                <a:spLocks/>
              </p:cNvSpPr>
              <p:nvPr/>
            </p:nvSpPr>
            <p:spPr bwMode="auto">
              <a:xfrm>
                <a:off x="972" y="1125"/>
                <a:ext cx="240" cy="71"/>
              </a:xfrm>
              <a:custGeom>
                <a:avLst/>
                <a:gdLst>
                  <a:gd name="T0" fmla="*/ 0 w 240"/>
                  <a:gd name="T1" fmla="*/ 71 h 71"/>
                  <a:gd name="T2" fmla="*/ 165 w 240"/>
                  <a:gd name="T3" fmla="*/ 39 h 71"/>
                  <a:gd name="T4" fmla="*/ 240 w 240"/>
                  <a:gd name="T5" fmla="*/ 0 h 71"/>
                  <a:gd name="T6" fmla="*/ 0 60000 65536"/>
                  <a:gd name="T7" fmla="*/ 0 60000 65536"/>
                  <a:gd name="T8" fmla="*/ 0 60000 65536"/>
                  <a:gd name="T9" fmla="*/ 0 w 240"/>
                  <a:gd name="T10" fmla="*/ 0 h 71"/>
                  <a:gd name="T11" fmla="*/ 240 w 240"/>
                  <a:gd name="T12" fmla="*/ 71 h 71"/>
                </a:gdLst>
                <a:ahLst/>
                <a:cxnLst>
                  <a:cxn ang="T6">
                    <a:pos x="T0" y="T1"/>
                  </a:cxn>
                  <a:cxn ang="T7">
                    <a:pos x="T2" y="T3"/>
                  </a:cxn>
                  <a:cxn ang="T8">
                    <a:pos x="T4" y="T5"/>
                  </a:cxn>
                </a:cxnLst>
                <a:rect l="T9" t="T10" r="T11" b="T12"/>
                <a:pathLst>
                  <a:path w="240" h="71">
                    <a:moveTo>
                      <a:pt x="0" y="71"/>
                    </a:moveTo>
                    <a:cubicBezTo>
                      <a:pt x="27" y="66"/>
                      <a:pt x="125" y="51"/>
                      <a:pt x="165" y="39"/>
                    </a:cubicBezTo>
                    <a:cubicBezTo>
                      <a:pt x="205" y="27"/>
                      <a:pt x="225" y="8"/>
                      <a:pt x="24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3595" name="Freeform 71"/>
              <p:cNvSpPr>
                <a:spLocks/>
              </p:cNvSpPr>
              <p:nvPr/>
            </p:nvSpPr>
            <p:spPr bwMode="auto">
              <a:xfrm>
                <a:off x="972" y="1170"/>
                <a:ext cx="296" cy="94"/>
              </a:xfrm>
              <a:custGeom>
                <a:avLst/>
                <a:gdLst>
                  <a:gd name="T0" fmla="*/ 0 w 296"/>
                  <a:gd name="T1" fmla="*/ 94 h 94"/>
                  <a:gd name="T2" fmla="*/ 141 w 296"/>
                  <a:gd name="T3" fmla="*/ 66 h 94"/>
                  <a:gd name="T4" fmla="*/ 296 w 296"/>
                  <a:gd name="T5" fmla="*/ 0 h 94"/>
                  <a:gd name="T6" fmla="*/ 0 60000 65536"/>
                  <a:gd name="T7" fmla="*/ 0 60000 65536"/>
                  <a:gd name="T8" fmla="*/ 0 60000 65536"/>
                  <a:gd name="T9" fmla="*/ 0 w 296"/>
                  <a:gd name="T10" fmla="*/ 0 h 94"/>
                  <a:gd name="T11" fmla="*/ 296 w 296"/>
                  <a:gd name="T12" fmla="*/ 94 h 94"/>
                </a:gdLst>
                <a:ahLst/>
                <a:cxnLst>
                  <a:cxn ang="T6">
                    <a:pos x="T0" y="T1"/>
                  </a:cxn>
                  <a:cxn ang="T7">
                    <a:pos x="T2" y="T3"/>
                  </a:cxn>
                  <a:cxn ang="T8">
                    <a:pos x="T4" y="T5"/>
                  </a:cxn>
                </a:cxnLst>
                <a:rect l="T9" t="T10" r="T11" b="T12"/>
                <a:pathLst>
                  <a:path w="296" h="94">
                    <a:moveTo>
                      <a:pt x="0" y="94"/>
                    </a:moveTo>
                    <a:cubicBezTo>
                      <a:pt x="23" y="89"/>
                      <a:pt x="92" y="82"/>
                      <a:pt x="141" y="66"/>
                    </a:cubicBezTo>
                    <a:cubicBezTo>
                      <a:pt x="190" y="50"/>
                      <a:pt x="264" y="14"/>
                      <a:pt x="296"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sp>
          <p:nvSpPr>
            <p:cNvPr id="23586" name="Line 73"/>
            <p:cNvSpPr>
              <a:spLocks noChangeShapeType="1"/>
            </p:cNvSpPr>
            <p:nvPr/>
          </p:nvSpPr>
          <p:spPr bwMode="auto">
            <a:xfrm flipV="1">
              <a:off x="767" y="607"/>
              <a:ext cx="76" cy="63"/>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3560" name="Text Box 78"/>
          <p:cNvSpPr txBox="1">
            <a:spLocks noChangeArrowheads="1"/>
          </p:cNvSpPr>
          <p:nvPr/>
        </p:nvSpPr>
        <p:spPr bwMode="auto">
          <a:xfrm>
            <a:off x="4805363" y="960438"/>
            <a:ext cx="19542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158712" tIns="79356" rIns="158712" bIns="79356">
            <a:spAutoFit/>
          </a:bodyPr>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a:t>AS/ASA062(B&amp;K Vibro)</a:t>
            </a:r>
          </a:p>
        </p:txBody>
      </p:sp>
      <p:graphicFrame>
        <p:nvGraphicFramePr>
          <p:cNvPr id="642168" name="Group 120"/>
          <p:cNvGraphicFramePr>
            <a:graphicFrameLocks noGrp="1"/>
          </p:cNvGraphicFramePr>
          <p:nvPr/>
        </p:nvGraphicFramePr>
        <p:xfrm>
          <a:off x="5503863" y="4041775"/>
          <a:ext cx="3490912" cy="2561048"/>
        </p:xfrm>
        <a:graphic>
          <a:graphicData uri="http://schemas.openxmlformats.org/drawingml/2006/table">
            <a:tbl>
              <a:tblPr/>
              <a:tblGrid>
                <a:gridCol w="1480193"/>
                <a:gridCol w="2010719"/>
              </a:tblGrid>
              <a:tr h="695012">
                <a:tc gridSpan="2">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Specifications(ASA062, B&amp;K Vibro)</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426845">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Sensitivity</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100mV/g</a:t>
                      </a: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±5%</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12">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Natural Frequency</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&gt;</a:t>
                      </a: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20kHz</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769">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Frequency Range</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4~10kHz</a:t>
                      </a: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±5%</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1.5~13kHz±3dB</a:t>
                      </a:r>
                    </a:p>
                  </a:txBody>
                  <a:tcPr marL="146518" marR="146518" marT="79339" marB="793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p:cNvSpPr>
          <p:nvPr/>
        </p:nvSpPr>
        <p:spPr bwMode="auto">
          <a:xfrm>
            <a:off x="1603375" y="2335213"/>
            <a:ext cx="4376738" cy="796925"/>
          </a:xfrm>
          <a:custGeom>
            <a:avLst/>
            <a:gdLst>
              <a:gd name="T0" fmla="*/ 0 w 2758"/>
              <a:gd name="T1" fmla="*/ 339 h 503"/>
              <a:gd name="T2" fmla="*/ 1927 w 2758"/>
              <a:gd name="T3" fmla="*/ 339 h 503"/>
              <a:gd name="T4" fmla="*/ 1985 w 2758"/>
              <a:gd name="T5" fmla="*/ 337 h 503"/>
              <a:gd name="T6" fmla="*/ 2040 w 2758"/>
              <a:gd name="T7" fmla="*/ 329 h 503"/>
              <a:gd name="T8" fmla="*/ 2091 w 2758"/>
              <a:gd name="T9" fmla="*/ 318 h 503"/>
              <a:gd name="T10" fmla="*/ 2138 w 2758"/>
              <a:gd name="T11" fmla="*/ 303 h 503"/>
              <a:gd name="T12" fmla="*/ 2181 w 2758"/>
              <a:gd name="T13" fmla="*/ 283 h 503"/>
              <a:gd name="T14" fmla="*/ 2223 w 2758"/>
              <a:gd name="T15" fmla="*/ 263 h 503"/>
              <a:gd name="T16" fmla="*/ 2259 w 2758"/>
              <a:gd name="T17" fmla="*/ 239 h 503"/>
              <a:gd name="T18" fmla="*/ 2291 w 2758"/>
              <a:gd name="T19" fmla="*/ 213 h 503"/>
              <a:gd name="T20" fmla="*/ 2320 w 2758"/>
              <a:gd name="T21" fmla="*/ 185 h 503"/>
              <a:gd name="T22" fmla="*/ 2345 w 2758"/>
              <a:gd name="T23" fmla="*/ 159 h 503"/>
              <a:gd name="T24" fmla="*/ 2367 w 2758"/>
              <a:gd name="T25" fmla="*/ 130 h 503"/>
              <a:gd name="T26" fmla="*/ 2383 w 2758"/>
              <a:gd name="T27" fmla="*/ 101 h 503"/>
              <a:gd name="T28" fmla="*/ 2397 w 2758"/>
              <a:gd name="T29" fmla="*/ 74 h 503"/>
              <a:gd name="T30" fmla="*/ 2407 w 2758"/>
              <a:gd name="T31" fmla="*/ 48 h 503"/>
              <a:gd name="T32" fmla="*/ 2412 w 2758"/>
              <a:gd name="T33" fmla="*/ 23 h 503"/>
              <a:gd name="T34" fmla="*/ 2414 w 2758"/>
              <a:gd name="T35" fmla="*/ 0 h 503"/>
              <a:gd name="T36" fmla="*/ 2420 w 2758"/>
              <a:gd name="T37" fmla="*/ 26 h 503"/>
              <a:gd name="T38" fmla="*/ 2432 w 2758"/>
              <a:gd name="T39" fmla="*/ 58 h 503"/>
              <a:gd name="T40" fmla="*/ 2444 w 2758"/>
              <a:gd name="T41" fmla="*/ 90 h 503"/>
              <a:gd name="T42" fmla="*/ 2464 w 2758"/>
              <a:gd name="T43" fmla="*/ 124 h 503"/>
              <a:gd name="T44" fmla="*/ 2483 w 2758"/>
              <a:gd name="T45" fmla="*/ 160 h 503"/>
              <a:gd name="T46" fmla="*/ 2507 w 2758"/>
              <a:gd name="T47" fmla="*/ 196 h 503"/>
              <a:gd name="T48" fmla="*/ 2530 w 2758"/>
              <a:gd name="T49" fmla="*/ 235 h 503"/>
              <a:gd name="T50" fmla="*/ 2555 w 2758"/>
              <a:gd name="T51" fmla="*/ 272 h 503"/>
              <a:gd name="T52" fmla="*/ 2583 w 2758"/>
              <a:gd name="T53" fmla="*/ 308 h 503"/>
              <a:gd name="T54" fmla="*/ 2612 w 2758"/>
              <a:gd name="T55" fmla="*/ 344 h 503"/>
              <a:gd name="T56" fmla="*/ 2638 w 2758"/>
              <a:gd name="T57" fmla="*/ 377 h 503"/>
              <a:gd name="T58" fmla="*/ 2665 w 2758"/>
              <a:gd name="T59" fmla="*/ 410 h 503"/>
              <a:gd name="T60" fmla="*/ 2690 w 2758"/>
              <a:gd name="T61" fmla="*/ 437 h 503"/>
              <a:gd name="T62" fmla="*/ 2715 w 2758"/>
              <a:gd name="T63" fmla="*/ 463 h 503"/>
              <a:gd name="T64" fmla="*/ 2738 w 2758"/>
              <a:gd name="T65" fmla="*/ 484 h 503"/>
              <a:gd name="T66" fmla="*/ 2757 w 2758"/>
              <a:gd name="T67" fmla="*/ 502 h 5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8"/>
              <a:gd name="T103" fmla="*/ 0 h 503"/>
              <a:gd name="T104" fmla="*/ 2758 w 2758"/>
              <a:gd name="T105" fmla="*/ 503 h 5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8" h="503">
                <a:moveTo>
                  <a:pt x="0" y="339"/>
                </a:moveTo>
                <a:lnTo>
                  <a:pt x="1927" y="339"/>
                </a:lnTo>
                <a:lnTo>
                  <a:pt x="1985" y="337"/>
                </a:lnTo>
                <a:lnTo>
                  <a:pt x="2040" y="329"/>
                </a:lnTo>
                <a:lnTo>
                  <a:pt x="2091" y="318"/>
                </a:lnTo>
                <a:lnTo>
                  <a:pt x="2138" y="303"/>
                </a:lnTo>
                <a:lnTo>
                  <a:pt x="2181" y="283"/>
                </a:lnTo>
                <a:lnTo>
                  <a:pt x="2223" y="263"/>
                </a:lnTo>
                <a:lnTo>
                  <a:pt x="2259" y="239"/>
                </a:lnTo>
                <a:lnTo>
                  <a:pt x="2291" y="213"/>
                </a:lnTo>
                <a:lnTo>
                  <a:pt x="2320" y="185"/>
                </a:lnTo>
                <a:lnTo>
                  <a:pt x="2345" y="159"/>
                </a:lnTo>
                <a:lnTo>
                  <a:pt x="2367" y="130"/>
                </a:lnTo>
                <a:lnTo>
                  <a:pt x="2383" y="101"/>
                </a:lnTo>
                <a:lnTo>
                  <a:pt x="2397" y="74"/>
                </a:lnTo>
                <a:lnTo>
                  <a:pt x="2407" y="48"/>
                </a:lnTo>
                <a:lnTo>
                  <a:pt x="2412" y="23"/>
                </a:lnTo>
                <a:lnTo>
                  <a:pt x="2414" y="0"/>
                </a:lnTo>
                <a:lnTo>
                  <a:pt x="2420" y="26"/>
                </a:lnTo>
                <a:lnTo>
                  <a:pt x="2432" y="58"/>
                </a:lnTo>
                <a:lnTo>
                  <a:pt x="2444" y="90"/>
                </a:lnTo>
                <a:lnTo>
                  <a:pt x="2464" y="124"/>
                </a:lnTo>
                <a:lnTo>
                  <a:pt x="2483" y="160"/>
                </a:lnTo>
                <a:lnTo>
                  <a:pt x="2507" y="196"/>
                </a:lnTo>
                <a:lnTo>
                  <a:pt x="2530" y="235"/>
                </a:lnTo>
                <a:lnTo>
                  <a:pt x="2555" y="272"/>
                </a:lnTo>
                <a:lnTo>
                  <a:pt x="2583" y="308"/>
                </a:lnTo>
                <a:lnTo>
                  <a:pt x="2612" y="344"/>
                </a:lnTo>
                <a:lnTo>
                  <a:pt x="2638" y="377"/>
                </a:lnTo>
                <a:lnTo>
                  <a:pt x="2665" y="410"/>
                </a:lnTo>
                <a:lnTo>
                  <a:pt x="2690" y="437"/>
                </a:lnTo>
                <a:lnTo>
                  <a:pt x="2715" y="463"/>
                </a:lnTo>
                <a:lnTo>
                  <a:pt x="2738" y="484"/>
                </a:lnTo>
                <a:lnTo>
                  <a:pt x="2757" y="502"/>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79" name="Freeform 3"/>
          <p:cNvSpPr>
            <a:spLocks/>
          </p:cNvSpPr>
          <p:nvPr/>
        </p:nvSpPr>
        <p:spPr bwMode="auto">
          <a:xfrm>
            <a:off x="1603375" y="4435475"/>
            <a:ext cx="5548313" cy="890588"/>
          </a:xfrm>
          <a:custGeom>
            <a:avLst/>
            <a:gdLst>
              <a:gd name="T0" fmla="*/ 0 w 3493"/>
              <a:gd name="T1" fmla="*/ 379 h 560"/>
              <a:gd name="T2" fmla="*/ 2661 w 3493"/>
              <a:gd name="T3" fmla="*/ 379 h 560"/>
              <a:gd name="T4" fmla="*/ 2720 w 3493"/>
              <a:gd name="T5" fmla="*/ 375 h 560"/>
              <a:gd name="T6" fmla="*/ 2774 w 3493"/>
              <a:gd name="T7" fmla="*/ 367 h 560"/>
              <a:gd name="T8" fmla="*/ 2826 w 3493"/>
              <a:gd name="T9" fmla="*/ 355 h 560"/>
              <a:gd name="T10" fmla="*/ 2874 w 3493"/>
              <a:gd name="T11" fmla="*/ 337 h 560"/>
              <a:gd name="T12" fmla="*/ 2918 w 3493"/>
              <a:gd name="T13" fmla="*/ 316 h 560"/>
              <a:gd name="T14" fmla="*/ 2958 w 3493"/>
              <a:gd name="T15" fmla="*/ 292 h 560"/>
              <a:gd name="T16" fmla="*/ 2994 w 3493"/>
              <a:gd name="T17" fmla="*/ 266 h 560"/>
              <a:gd name="T18" fmla="*/ 3025 w 3493"/>
              <a:gd name="T19" fmla="*/ 237 h 560"/>
              <a:gd name="T20" fmla="*/ 3054 w 3493"/>
              <a:gd name="T21" fmla="*/ 207 h 560"/>
              <a:gd name="T22" fmla="*/ 3079 w 3493"/>
              <a:gd name="T23" fmla="*/ 176 h 560"/>
              <a:gd name="T24" fmla="*/ 3100 w 3493"/>
              <a:gd name="T25" fmla="*/ 145 h 560"/>
              <a:gd name="T26" fmla="*/ 3118 w 3493"/>
              <a:gd name="T27" fmla="*/ 112 h 560"/>
              <a:gd name="T28" fmla="*/ 3130 w 3493"/>
              <a:gd name="T29" fmla="*/ 82 h 560"/>
              <a:gd name="T30" fmla="*/ 3140 w 3493"/>
              <a:gd name="T31" fmla="*/ 54 h 560"/>
              <a:gd name="T32" fmla="*/ 3147 w 3493"/>
              <a:gd name="T33" fmla="*/ 25 h 560"/>
              <a:gd name="T34" fmla="*/ 3148 w 3493"/>
              <a:gd name="T35" fmla="*/ 0 h 560"/>
              <a:gd name="T36" fmla="*/ 3155 w 3493"/>
              <a:gd name="T37" fmla="*/ 29 h 560"/>
              <a:gd name="T38" fmla="*/ 3165 w 3493"/>
              <a:gd name="T39" fmla="*/ 64 h 560"/>
              <a:gd name="T40" fmla="*/ 3180 w 3493"/>
              <a:gd name="T41" fmla="*/ 100 h 560"/>
              <a:gd name="T42" fmla="*/ 3198 w 3493"/>
              <a:gd name="T43" fmla="*/ 137 h 560"/>
              <a:gd name="T44" fmla="*/ 3219 w 3493"/>
              <a:gd name="T45" fmla="*/ 180 h 560"/>
              <a:gd name="T46" fmla="*/ 3242 w 3493"/>
              <a:gd name="T47" fmla="*/ 220 h 560"/>
              <a:gd name="T48" fmla="*/ 3267 w 3493"/>
              <a:gd name="T49" fmla="*/ 262 h 560"/>
              <a:gd name="T50" fmla="*/ 3292 w 3493"/>
              <a:gd name="T51" fmla="*/ 305 h 560"/>
              <a:gd name="T52" fmla="*/ 3319 w 3493"/>
              <a:gd name="T53" fmla="*/ 345 h 560"/>
              <a:gd name="T54" fmla="*/ 3345 w 3493"/>
              <a:gd name="T55" fmla="*/ 385 h 560"/>
              <a:gd name="T56" fmla="*/ 3373 w 3493"/>
              <a:gd name="T57" fmla="*/ 421 h 560"/>
              <a:gd name="T58" fmla="*/ 3399 w 3493"/>
              <a:gd name="T59" fmla="*/ 457 h 560"/>
              <a:gd name="T60" fmla="*/ 3425 w 3493"/>
              <a:gd name="T61" fmla="*/ 489 h 560"/>
              <a:gd name="T62" fmla="*/ 3449 w 3493"/>
              <a:gd name="T63" fmla="*/ 517 h 560"/>
              <a:gd name="T64" fmla="*/ 3472 w 3493"/>
              <a:gd name="T65" fmla="*/ 542 h 560"/>
              <a:gd name="T66" fmla="*/ 3492 w 3493"/>
              <a:gd name="T67" fmla="*/ 559 h 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93"/>
              <a:gd name="T103" fmla="*/ 0 h 560"/>
              <a:gd name="T104" fmla="*/ 3493 w 3493"/>
              <a:gd name="T105" fmla="*/ 560 h 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93" h="560">
                <a:moveTo>
                  <a:pt x="0" y="379"/>
                </a:moveTo>
                <a:lnTo>
                  <a:pt x="2661" y="379"/>
                </a:lnTo>
                <a:lnTo>
                  <a:pt x="2720" y="375"/>
                </a:lnTo>
                <a:lnTo>
                  <a:pt x="2774" y="367"/>
                </a:lnTo>
                <a:lnTo>
                  <a:pt x="2826" y="355"/>
                </a:lnTo>
                <a:lnTo>
                  <a:pt x="2874" y="337"/>
                </a:lnTo>
                <a:lnTo>
                  <a:pt x="2918" y="316"/>
                </a:lnTo>
                <a:lnTo>
                  <a:pt x="2958" y="292"/>
                </a:lnTo>
                <a:lnTo>
                  <a:pt x="2994" y="266"/>
                </a:lnTo>
                <a:lnTo>
                  <a:pt x="3025" y="237"/>
                </a:lnTo>
                <a:lnTo>
                  <a:pt x="3054" y="207"/>
                </a:lnTo>
                <a:lnTo>
                  <a:pt x="3079" y="176"/>
                </a:lnTo>
                <a:lnTo>
                  <a:pt x="3100" y="145"/>
                </a:lnTo>
                <a:lnTo>
                  <a:pt x="3118" y="112"/>
                </a:lnTo>
                <a:lnTo>
                  <a:pt x="3130" y="82"/>
                </a:lnTo>
                <a:lnTo>
                  <a:pt x="3140" y="54"/>
                </a:lnTo>
                <a:lnTo>
                  <a:pt x="3147" y="25"/>
                </a:lnTo>
                <a:lnTo>
                  <a:pt x="3148" y="0"/>
                </a:lnTo>
                <a:lnTo>
                  <a:pt x="3155" y="29"/>
                </a:lnTo>
                <a:lnTo>
                  <a:pt x="3165" y="64"/>
                </a:lnTo>
                <a:lnTo>
                  <a:pt x="3180" y="100"/>
                </a:lnTo>
                <a:lnTo>
                  <a:pt x="3198" y="137"/>
                </a:lnTo>
                <a:lnTo>
                  <a:pt x="3219" y="180"/>
                </a:lnTo>
                <a:lnTo>
                  <a:pt x="3242" y="220"/>
                </a:lnTo>
                <a:lnTo>
                  <a:pt x="3267" y="262"/>
                </a:lnTo>
                <a:lnTo>
                  <a:pt x="3292" y="305"/>
                </a:lnTo>
                <a:lnTo>
                  <a:pt x="3319" y="345"/>
                </a:lnTo>
                <a:lnTo>
                  <a:pt x="3345" y="385"/>
                </a:lnTo>
                <a:lnTo>
                  <a:pt x="3373" y="421"/>
                </a:lnTo>
                <a:lnTo>
                  <a:pt x="3399" y="457"/>
                </a:lnTo>
                <a:lnTo>
                  <a:pt x="3425" y="489"/>
                </a:lnTo>
                <a:lnTo>
                  <a:pt x="3449" y="517"/>
                </a:lnTo>
                <a:lnTo>
                  <a:pt x="3472" y="542"/>
                </a:lnTo>
                <a:lnTo>
                  <a:pt x="3492" y="559"/>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80" name="Rectangle 4"/>
          <p:cNvSpPr>
            <a:spLocks noGrp="1" noChangeArrowheads="1"/>
          </p:cNvSpPr>
          <p:nvPr>
            <p:ph type="title"/>
          </p:nvPr>
        </p:nvSpPr>
        <p:spPr>
          <a:xfrm>
            <a:off x="0" y="-22225"/>
            <a:ext cx="6786563" cy="920750"/>
          </a:xfrm>
          <a:noFill/>
        </p:spPr>
        <p:txBody>
          <a:bodyPr lIns="82545" tIns="42860" rIns="82545" bIns="42860"/>
          <a:lstStyle/>
          <a:p>
            <a:r>
              <a:rPr lang="en-US" altLang="ko-KR" smtClean="0"/>
              <a:t>Sensitivity and Frequency Range</a:t>
            </a:r>
          </a:p>
        </p:txBody>
      </p:sp>
      <p:sp>
        <p:nvSpPr>
          <p:cNvPr id="24581" name="Line 5"/>
          <p:cNvSpPr>
            <a:spLocks noChangeShapeType="1"/>
          </p:cNvSpPr>
          <p:nvPr/>
        </p:nvSpPr>
        <p:spPr bwMode="auto">
          <a:xfrm>
            <a:off x="7073900" y="4621213"/>
            <a:ext cx="3175" cy="8874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2" name="Line 6"/>
          <p:cNvSpPr>
            <a:spLocks noChangeShapeType="1"/>
          </p:cNvSpPr>
          <p:nvPr/>
        </p:nvSpPr>
        <p:spPr bwMode="auto">
          <a:xfrm>
            <a:off x="5019675" y="1995488"/>
            <a:ext cx="0" cy="35131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3" name="Line 7"/>
          <p:cNvSpPr>
            <a:spLocks noChangeShapeType="1"/>
          </p:cNvSpPr>
          <p:nvPr/>
        </p:nvSpPr>
        <p:spPr bwMode="auto">
          <a:xfrm flipV="1">
            <a:off x="5905500" y="2536825"/>
            <a:ext cx="0" cy="2965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4" name="Line 8"/>
          <p:cNvSpPr>
            <a:spLocks noChangeShapeType="1"/>
          </p:cNvSpPr>
          <p:nvPr/>
        </p:nvSpPr>
        <p:spPr bwMode="auto">
          <a:xfrm flipH="1">
            <a:off x="7915275" y="5105400"/>
            <a:ext cx="112713"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5" name="Line 9"/>
          <p:cNvSpPr>
            <a:spLocks noChangeShapeType="1"/>
          </p:cNvSpPr>
          <p:nvPr/>
        </p:nvSpPr>
        <p:spPr bwMode="auto">
          <a:xfrm flipV="1">
            <a:off x="6088063" y="1885950"/>
            <a:ext cx="0" cy="1254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6" name="Line 10"/>
          <p:cNvSpPr>
            <a:spLocks noChangeShapeType="1"/>
          </p:cNvSpPr>
          <p:nvPr/>
        </p:nvSpPr>
        <p:spPr bwMode="auto">
          <a:xfrm flipV="1">
            <a:off x="6057900" y="1885950"/>
            <a:ext cx="0" cy="1254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7" name="Line 11"/>
          <p:cNvSpPr>
            <a:spLocks noChangeShapeType="1"/>
          </p:cNvSpPr>
          <p:nvPr/>
        </p:nvSpPr>
        <p:spPr bwMode="auto">
          <a:xfrm flipV="1">
            <a:off x="6837363" y="2955925"/>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8" name="Line 12"/>
          <p:cNvSpPr>
            <a:spLocks noChangeShapeType="1"/>
          </p:cNvSpPr>
          <p:nvPr/>
        </p:nvSpPr>
        <p:spPr bwMode="auto">
          <a:xfrm flipV="1">
            <a:off x="6861175" y="2955925"/>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89" name="Line 13"/>
          <p:cNvSpPr>
            <a:spLocks noChangeShapeType="1"/>
          </p:cNvSpPr>
          <p:nvPr/>
        </p:nvSpPr>
        <p:spPr bwMode="auto">
          <a:xfrm flipV="1">
            <a:off x="6850063" y="2955925"/>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90" name="Line 14"/>
          <p:cNvSpPr>
            <a:spLocks noChangeShapeType="1"/>
          </p:cNvSpPr>
          <p:nvPr/>
        </p:nvSpPr>
        <p:spPr bwMode="auto">
          <a:xfrm flipV="1">
            <a:off x="6840538" y="2955925"/>
            <a:ext cx="0" cy="69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4591" name="Rectangle 15"/>
          <p:cNvSpPr>
            <a:spLocks noChangeArrowheads="1"/>
          </p:cNvSpPr>
          <p:nvPr/>
        </p:nvSpPr>
        <p:spPr bwMode="auto">
          <a:xfrm>
            <a:off x="430213" y="1157288"/>
            <a:ext cx="1104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b="0">
                <a:latin typeface="Arial" pitchFamily="34" charset="0"/>
                <a:ea typeface="굴림" pitchFamily="50" charset="-127"/>
              </a:rPr>
              <a:t>Sensitivity</a:t>
            </a:r>
          </a:p>
          <a:p>
            <a:pPr algn="l"/>
            <a:r>
              <a:rPr kumimoji="0" lang="en-US" altLang="ko-KR" sz="1600" b="0">
                <a:latin typeface="Arial" pitchFamily="34" charset="0"/>
                <a:ea typeface="굴림" pitchFamily="50" charset="-127"/>
              </a:rPr>
              <a:t>pC/ms</a:t>
            </a:r>
            <a:r>
              <a:rPr kumimoji="0" lang="en-US" altLang="ko-KR" sz="2100" b="0" baseline="30000">
                <a:latin typeface="Arial" pitchFamily="34" charset="0"/>
                <a:ea typeface="굴림" pitchFamily="50" charset="-127"/>
              </a:rPr>
              <a:t>-2</a:t>
            </a:r>
          </a:p>
        </p:txBody>
      </p:sp>
      <p:sp>
        <p:nvSpPr>
          <p:cNvPr id="24592" name="Rectangle 16"/>
          <p:cNvSpPr>
            <a:spLocks noChangeArrowheads="1"/>
          </p:cNvSpPr>
          <p:nvPr/>
        </p:nvSpPr>
        <p:spPr bwMode="auto">
          <a:xfrm>
            <a:off x="958850" y="2206625"/>
            <a:ext cx="581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r>
              <a:rPr kumimoji="0" lang="ko-KR" altLang="en-US" sz="1600" b="0">
                <a:latin typeface="Arial" pitchFamily="34" charset="0"/>
                <a:ea typeface="굴림" pitchFamily="50" charset="-127"/>
              </a:rPr>
              <a:t>31.6</a:t>
            </a:r>
          </a:p>
        </p:txBody>
      </p:sp>
      <p:sp>
        <p:nvSpPr>
          <p:cNvPr id="24593" name="Rectangle 17"/>
          <p:cNvSpPr>
            <a:spLocks noChangeArrowheads="1"/>
          </p:cNvSpPr>
          <p:nvPr/>
        </p:nvSpPr>
        <p:spPr bwMode="auto">
          <a:xfrm>
            <a:off x="1243013" y="2805113"/>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r>
              <a:rPr kumimoji="0" lang="ko-KR" altLang="en-US" sz="1600" b="0">
                <a:latin typeface="Arial" pitchFamily="34" charset="0"/>
                <a:ea typeface="굴림" pitchFamily="50" charset="-127"/>
              </a:rPr>
              <a:t>1</a:t>
            </a:r>
          </a:p>
        </p:txBody>
      </p:sp>
      <p:sp>
        <p:nvSpPr>
          <p:cNvPr id="24594" name="Rectangle 18"/>
          <p:cNvSpPr>
            <a:spLocks noChangeArrowheads="1"/>
          </p:cNvSpPr>
          <p:nvPr/>
        </p:nvSpPr>
        <p:spPr bwMode="auto">
          <a:xfrm>
            <a:off x="844550" y="4833938"/>
            <a:ext cx="695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r>
              <a:rPr kumimoji="0" lang="ko-KR" altLang="en-US" sz="1600" b="0">
                <a:latin typeface="Arial" pitchFamily="34" charset="0"/>
                <a:ea typeface="굴림" pitchFamily="50" charset="-127"/>
              </a:rPr>
              <a:t>0.004</a:t>
            </a:r>
          </a:p>
        </p:txBody>
      </p:sp>
      <p:sp>
        <p:nvSpPr>
          <p:cNvPr id="24595" name="Rectangle 19"/>
          <p:cNvSpPr>
            <a:spLocks noChangeArrowheads="1"/>
          </p:cNvSpPr>
          <p:nvPr/>
        </p:nvSpPr>
        <p:spPr bwMode="auto">
          <a:xfrm>
            <a:off x="4370388" y="564356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ko-KR" altLang="en-US" sz="1600" b="0">
                <a:latin typeface="Arial" pitchFamily="34" charset="0"/>
                <a:ea typeface="굴림" pitchFamily="50" charset="-127"/>
              </a:rPr>
              <a:t>13</a:t>
            </a:r>
          </a:p>
        </p:txBody>
      </p:sp>
      <p:sp>
        <p:nvSpPr>
          <p:cNvPr id="24596" name="Rectangle 20"/>
          <p:cNvSpPr>
            <a:spLocks noChangeArrowheads="1"/>
          </p:cNvSpPr>
          <p:nvPr/>
        </p:nvSpPr>
        <p:spPr bwMode="auto">
          <a:xfrm>
            <a:off x="5262563" y="5643563"/>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ko-KR" altLang="en-US" sz="1600" b="0">
                <a:latin typeface="Arial" pitchFamily="34" charset="0"/>
                <a:ea typeface="굴림" pitchFamily="50" charset="-127"/>
              </a:rPr>
              <a:t>42</a:t>
            </a:r>
          </a:p>
        </p:txBody>
      </p:sp>
      <p:sp>
        <p:nvSpPr>
          <p:cNvPr id="24597" name="Rectangle 21"/>
          <p:cNvSpPr>
            <a:spLocks noChangeArrowheads="1"/>
          </p:cNvSpPr>
          <p:nvPr/>
        </p:nvSpPr>
        <p:spPr bwMode="auto">
          <a:xfrm>
            <a:off x="6288088" y="5643563"/>
            <a:ext cx="523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ko-KR" altLang="en-US" sz="1600" b="0">
                <a:latin typeface="Arial" pitchFamily="34" charset="0"/>
                <a:ea typeface="굴림" pitchFamily="50" charset="-127"/>
              </a:rPr>
              <a:t>180</a:t>
            </a:r>
          </a:p>
        </p:txBody>
      </p:sp>
      <p:sp>
        <p:nvSpPr>
          <p:cNvPr id="24598" name="Rectangle 22"/>
          <p:cNvSpPr>
            <a:spLocks noChangeArrowheads="1"/>
          </p:cNvSpPr>
          <p:nvPr/>
        </p:nvSpPr>
        <p:spPr bwMode="auto">
          <a:xfrm>
            <a:off x="7562850" y="565785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b="0">
                <a:latin typeface="Arial" pitchFamily="34" charset="0"/>
                <a:ea typeface="굴림" pitchFamily="50" charset="-127"/>
              </a:rPr>
              <a:t>kHz</a:t>
            </a:r>
          </a:p>
        </p:txBody>
      </p:sp>
      <p:sp>
        <p:nvSpPr>
          <p:cNvPr id="24599" name="Freeform 23"/>
          <p:cNvSpPr>
            <a:spLocks/>
          </p:cNvSpPr>
          <p:nvPr/>
        </p:nvSpPr>
        <p:spPr bwMode="auto">
          <a:xfrm>
            <a:off x="1603375" y="1763713"/>
            <a:ext cx="3492500" cy="917575"/>
          </a:xfrm>
          <a:custGeom>
            <a:avLst/>
            <a:gdLst>
              <a:gd name="T0" fmla="*/ 0 w 2199"/>
              <a:gd name="T1" fmla="*/ 389 h 577"/>
              <a:gd name="T2" fmla="*/ 1367 w 2199"/>
              <a:gd name="T3" fmla="*/ 389 h 577"/>
              <a:gd name="T4" fmla="*/ 1426 w 2199"/>
              <a:gd name="T5" fmla="*/ 386 h 577"/>
              <a:gd name="T6" fmla="*/ 1480 w 2199"/>
              <a:gd name="T7" fmla="*/ 378 h 577"/>
              <a:gd name="T8" fmla="*/ 1532 w 2199"/>
              <a:gd name="T9" fmla="*/ 364 h 577"/>
              <a:gd name="T10" fmla="*/ 1580 w 2199"/>
              <a:gd name="T11" fmla="*/ 347 h 577"/>
              <a:gd name="T12" fmla="*/ 1624 w 2199"/>
              <a:gd name="T13" fmla="*/ 327 h 577"/>
              <a:gd name="T14" fmla="*/ 1665 w 2199"/>
              <a:gd name="T15" fmla="*/ 302 h 577"/>
              <a:gd name="T16" fmla="*/ 1699 w 2199"/>
              <a:gd name="T17" fmla="*/ 274 h 577"/>
              <a:gd name="T18" fmla="*/ 1731 w 2199"/>
              <a:gd name="T19" fmla="*/ 244 h 577"/>
              <a:gd name="T20" fmla="*/ 1760 w 2199"/>
              <a:gd name="T21" fmla="*/ 213 h 577"/>
              <a:gd name="T22" fmla="*/ 1785 w 2199"/>
              <a:gd name="T23" fmla="*/ 183 h 577"/>
              <a:gd name="T24" fmla="*/ 1806 w 2199"/>
              <a:gd name="T25" fmla="*/ 150 h 577"/>
              <a:gd name="T26" fmla="*/ 1824 w 2199"/>
              <a:gd name="T27" fmla="*/ 118 h 577"/>
              <a:gd name="T28" fmla="*/ 1836 w 2199"/>
              <a:gd name="T29" fmla="*/ 84 h 577"/>
              <a:gd name="T30" fmla="*/ 1846 w 2199"/>
              <a:gd name="T31" fmla="*/ 54 h 577"/>
              <a:gd name="T32" fmla="*/ 1853 w 2199"/>
              <a:gd name="T33" fmla="*/ 25 h 577"/>
              <a:gd name="T34" fmla="*/ 1854 w 2199"/>
              <a:gd name="T35" fmla="*/ 0 h 577"/>
              <a:gd name="T36" fmla="*/ 1861 w 2199"/>
              <a:gd name="T37" fmla="*/ 31 h 577"/>
              <a:gd name="T38" fmla="*/ 1871 w 2199"/>
              <a:gd name="T39" fmla="*/ 65 h 577"/>
              <a:gd name="T40" fmla="*/ 1886 w 2199"/>
              <a:gd name="T41" fmla="*/ 104 h 577"/>
              <a:gd name="T42" fmla="*/ 1904 w 2199"/>
              <a:gd name="T43" fmla="*/ 141 h 577"/>
              <a:gd name="T44" fmla="*/ 1925 w 2199"/>
              <a:gd name="T45" fmla="*/ 184 h 577"/>
              <a:gd name="T46" fmla="*/ 1948 w 2199"/>
              <a:gd name="T47" fmla="*/ 227 h 577"/>
              <a:gd name="T48" fmla="*/ 1971 w 2199"/>
              <a:gd name="T49" fmla="*/ 270 h 577"/>
              <a:gd name="T50" fmla="*/ 1998 w 2199"/>
              <a:gd name="T51" fmla="*/ 313 h 577"/>
              <a:gd name="T52" fmla="*/ 2025 w 2199"/>
              <a:gd name="T53" fmla="*/ 355 h 577"/>
              <a:gd name="T54" fmla="*/ 2051 w 2199"/>
              <a:gd name="T55" fmla="*/ 396 h 577"/>
              <a:gd name="T56" fmla="*/ 2079 w 2199"/>
              <a:gd name="T57" fmla="*/ 433 h 577"/>
              <a:gd name="T58" fmla="*/ 2105 w 2199"/>
              <a:gd name="T59" fmla="*/ 469 h 577"/>
              <a:gd name="T60" fmla="*/ 2130 w 2199"/>
              <a:gd name="T61" fmla="*/ 503 h 577"/>
              <a:gd name="T62" fmla="*/ 2155 w 2199"/>
              <a:gd name="T63" fmla="*/ 532 h 577"/>
              <a:gd name="T64" fmla="*/ 2178 w 2199"/>
              <a:gd name="T65" fmla="*/ 556 h 577"/>
              <a:gd name="T66" fmla="*/ 2198 w 2199"/>
              <a:gd name="T67" fmla="*/ 576 h 5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9"/>
              <a:gd name="T103" fmla="*/ 0 h 577"/>
              <a:gd name="T104" fmla="*/ 2199 w 2199"/>
              <a:gd name="T105" fmla="*/ 577 h 5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9" h="577">
                <a:moveTo>
                  <a:pt x="0" y="389"/>
                </a:moveTo>
                <a:lnTo>
                  <a:pt x="1367" y="389"/>
                </a:lnTo>
                <a:lnTo>
                  <a:pt x="1426" y="386"/>
                </a:lnTo>
                <a:lnTo>
                  <a:pt x="1480" y="378"/>
                </a:lnTo>
                <a:lnTo>
                  <a:pt x="1532" y="364"/>
                </a:lnTo>
                <a:lnTo>
                  <a:pt x="1580" y="347"/>
                </a:lnTo>
                <a:lnTo>
                  <a:pt x="1624" y="327"/>
                </a:lnTo>
                <a:lnTo>
                  <a:pt x="1665" y="302"/>
                </a:lnTo>
                <a:lnTo>
                  <a:pt x="1699" y="274"/>
                </a:lnTo>
                <a:lnTo>
                  <a:pt x="1731" y="244"/>
                </a:lnTo>
                <a:lnTo>
                  <a:pt x="1760" y="213"/>
                </a:lnTo>
                <a:lnTo>
                  <a:pt x="1785" y="183"/>
                </a:lnTo>
                <a:lnTo>
                  <a:pt x="1806" y="150"/>
                </a:lnTo>
                <a:lnTo>
                  <a:pt x="1824" y="118"/>
                </a:lnTo>
                <a:lnTo>
                  <a:pt x="1836" y="84"/>
                </a:lnTo>
                <a:lnTo>
                  <a:pt x="1846" y="54"/>
                </a:lnTo>
                <a:lnTo>
                  <a:pt x="1853" y="25"/>
                </a:lnTo>
                <a:lnTo>
                  <a:pt x="1854" y="0"/>
                </a:lnTo>
                <a:lnTo>
                  <a:pt x="1861" y="31"/>
                </a:lnTo>
                <a:lnTo>
                  <a:pt x="1871" y="65"/>
                </a:lnTo>
                <a:lnTo>
                  <a:pt x="1886" y="104"/>
                </a:lnTo>
                <a:lnTo>
                  <a:pt x="1904" y="141"/>
                </a:lnTo>
                <a:lnTo>
                  <a:pt x="1925" y="184"/>
                </a:lnTo>
                <a:lnTo>
                  <a:pt x="1948" y="227"/>
                </a:lnTo>
                <a:lnTo>
                  <a:pt x="1971" y="270"/>
                </a:lnTo>
                <a:lnTo>
                  <a:pt x="1998" y="313"/>
                </a:lnTo>
                <a:lnTo>
                  <a:pt x="2025" y="355"/>
                </a:lnTo>
                <a:lnTo>
                  <a:pt x="2051" y="396"/>
                </a:lnTo>
                <a:lnTo>
                  <a:pt x="2079" y="433"/>
                </a:lnTo>
                <a:lnTo>
                  <a:pt x="2105" y="469"/>
                </a:lnTo>
                <a:lnTo>
                  <a:pt x="2130" y="503"/>
                </a:lnTo>
                <a:lnTo>
                  <a:pt x="2155" y="532"/>
                </a:lnTo>
                <a:lnTo>
                  <a:pt x="2178" y="556"/>
                </a:lnTo>
                <a:lnTo>
                  <a:pt x="2198" y="576"/>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600" name="Freeform 24"/>
          <p:cNvSpPr>
            <a:spLocks/>
          </p:cNvSpPr>
          <p:nvPr/>
        </p:nvSpPr>
        <p:spPr bwMode="auto">
          <a:xfrm>
            <a:off x="1601788" y="1262063"/>
            <a:ext cx="6103937" cy="4224337"/>
          </a:xfrm>
          <a:custGeom>
            <a:avLst/>
            <a:gdLst>
              <a:gd name="T0" fmla="*/ 0 w 3845"/>
              <a:gd name="T1" fmla="*/ 0 h 2860"/>
              <a:gd name="T2" fmla="*/ 0 w 3845"/>
              <a:gd name="T3" fmla="*/ 2859 h 2860"/>
              <a:gd name="T4" fmla="*/ 3844 w 3845"/>
              <a:gd name="T5" fmla="*/ 2859 h 2860"/>
              <a:gd name="T6" fmla="*/ 0 60000 65536"/>
              <a:gd name="T7" fmla="*/ 0 60000 65536"/>
              <a:gd name="T8" fmla="*/ 0 60000 65536"/>
              <a:gd name="T9" fmla="*/ 0 w 3845"/>
              <a:gd name="T10" fmla="*/ 0 h 2860"/>
              <a:gd name="T11" fmla="*/ 3845 w 3845"/>
              <a:gd name="T12" fmla="*/ 2860 h 2860"/>
            </a:gdLst>
            <a:ahLst/>
            <a:cxnLst>
              <a:cxn ang="T6">
                <a:pos x="T0" y="T1"/>
              </a:cxn>
              <a:cxn ang="T7">
                <a:pos x="T2" y="T3"/>
              </a:cxn>
              <a:cxn ang="T8">
                <a:pos x="T4" y="T5"/>
              </a:cxn>
            </a:cxnLst>
            <a:rect l="T9" t="T10" r="T11" b="T12"/>
            <a:pathLst>
              <a:path w="3845" h="2860">
                <a:moveTo>
                  <a:pt x="0" y="0"/>
                </a:moveTo>
                <a:lnTo>
                  <a:pt x="0" y="2859"/>
                </a:lnTo>
                <a:lnTo>
                  <a:pt x="3844" y="2859"/>
                </a:lnTo>
              </a:path>
            </a:pathLst>
          </a:custGeom>
          <a:noFill/>
          <a:ln w="127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24601" name="Group 25"/>
          <p:cNvGrpSpPr>
            <a:grpSpLocks/>
          </p:cNvGrpSpPr>
          <p:nvPr/>
        </p:nvGrpSpPr>
        <p:grpSpPr bwMode="auto">
          <a:xfrm>
            <a:off x="4551363" y="5453063"/>
            <a:ext cx="2054225" cy="133350"/>
            <a:chOff x="2867" y="3436"/>
            <a:chExt cx="1295" cy="115"/>
          </a:xfrm>
        </p:grpSpPr>
        <p:sp>
          <p:nvSpPr>
            <p:cNvPr id="24686" name="Line 26"/>
            <p:cNvSpPr>
              <a:spLocks noChangeShapeType="1"/>
            </p:cNvSpPr>
            <p:nvPr/>
          </p:nvSpPr>
          <p:spPr bwMode="auto">
            <a:xfrm flipV="1">
              <a:off x="2867" y="3436"/>
              <a:ext cx="0" cy="11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87" name="Line 27"/>
            <p:cNvSpPr>
              <a:spLocks noChangeShapeType="1"/>
            </p:cNvSpPr>
            <p:nvPr/>
          </p:nvSpPr>
          <p:spPr bwMode="auto">
            <a:xfrm flipV="1">
              <a:off x="3428" y="3436"/>
              <a:ext cx="0" cy="11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88" name="Line 28"/>
            <p:cNvSpPr>
              <a:spLocks noChangeShapeType="1"/>
            </p:cNvSpPr>
            <p:nvPr/>
          </p:nvSpPr>
          <p:spPr bwMode="auto">
            <a:xfrm flipV="1">
              <a:off x="4162" y="3436"/>
              <a:ext cx="0" cy="11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4602" name="Line 29"/>
          <p:cNvSpPr>
            <a:spLocks noChangeShapeType="1"/>
          </p:cNvSpPr>
          <p:nvPr/>
        </p:nvSpPr>
        <p:spPr bwMode="auto">
          <a:xfrm>
            <a:off x="6605588" y="4640263"/>
            <a:ext cx="3175" cy="811212"/>
          </a:xfrm>
          <a:prstGeom prst="line">
            <a:avLst/>
          </a:prstGeom>
          <a:noFill/>
          <a:ln w="127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03" name="Line 30"/>
          <p:cNvSpPr>
            <a:spLocks noChangeShapeType="1"/>
          </p:cNvSpPr>
          <p:nvPr/>
        </p:nvSpPr>
        <p:spPr bwMode="auto">
          <a:xfrm>
            <a:off x="4554538" y="2014538"/>
            <a:ext cx="0" cy="3436937"/>
          </a:xfrm>
          <a:prstGeom prst="line">
            <a:avLst/>
          </a:prstGeom>
          <a:noFill/>
          <a:ln w="127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04" name="Line 31"/>
          <p:cNvSpPr>
            <a:spLocks noChangeShapeType="1"/>
          </p:cNvSpPr>
          <p:nvPr/>
        </p:nvSpPr>
        <p:spPr bwMode="auto">
          <a:xfrm flipV="1">
            <a:off x="5441950" y="2473325"/>
            <a:ext cx="0" cy="3051175"/>
          </a:xfrm>
          <a:prstGeom prst="line">
            <a:avLst/>
          </a:prstGeom>
          <a:noFill/>
          <a:ln w="127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4605" name="Group 32"/>
          <p:cNvGrpSpPr>
            <a:grpSpLocks/>
          </p:cNvGrpSpPr>
          <p:nvPr/>
        </p:nvGrpSpPr>
        <p:grpSpPr bwMode="auto">
          <a:xfrm>
            <a:off x="7007225" y="4548188"/>
            <a:ext cx="641350" cy="546100"/>
            <a:chOff x="4413" y="2864"/>
            <a:chExt cx="406" cy="346"/>
          </a:xfrm>
        </p:grpSpPr>
        <p:sp>
          <p:nvSpPr>
            <p:cNvPr id="24654" name="Rectangle 33"/>
            <p:cNvSpPr>
              <a:spLocks noChangeArrowheads="1"/>
            </p:cNvSpPr>
            <p:nvPr/>
          </p:nvSpPr>
          <p:spPr bwMode="auto">
            <a:xfrm>
              <a:off x="4648" y="2864"/>
              <a:ext cx="155" cy="15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55" name="Rectangle 34"/>
            <p:cNvSpPr>
              <a:spLocks noChangeArrowheads="1"/>
            </p:cNvSpPr>
            <p:nvPr/>
          </p:nvSpPr>
          <p:spPr bwMode="auto">
            <a:xfrm>
              <a:off x="4648" y="2864"/>
              <a:ext cx="155" cy="158"/>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56" name="Rectangle 35"/>
            <p:cNvSpPr>
              <a:spLocks noChangeArrowheads="1"/>
            </p:cNvSpPr>
            <p:nvPr/>
          </p:nvSpPr>
          <p:spPr bwMode="auto">
            <a:xfrm>
              <a:off x="4634" y="3024"/>
              <a:ext cx="183" cy="105"/>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57" name="Rectangle 36"/>
            <p:cNvSpPr>
              <a:spLocks noChangeArrowheads="1"/>
            </p:cNvSpPr>
            <p:nvPr/>
          </p:nvSpPr>
          <p:spPr bwMode="auto">
            <a:xfrm>
              <a:off x="4634" y="3024"/>
              <a:ext cx="183" cy="105"/>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58" name="Freeform 37"/>
            <p:cNvSpPr>
              <a:spLocks/>
            </p:cNvSpPr>
            <p:nvPr/>
          </p:nvSpPr>
          <p:spPr bwMode="auto">
            <a:xfrm>
              <a:off x="4726" y="3023"/>
              <a:ext cx="1" cy="109"/>
            </a:xfrm>
            <a:custGeom>
              <a:avLst/>
              <a:gdLst>
                <a:gd name="T0" fmla="*/ 0 w 1"/>
                <a:gd name="T1" fmla="*/ 108 h 109"/>
                <a:gd name="T2" fmla="*/ 0 w 1"/>
                <a:gd name="T3" fmla="*/ 0 h 109"/>
                <a:gd name="T4" fmla="*/ 0 w 1"/>
                <a:gd name="T5" fmla="*/ 108 h 109"/>
                <a:gd name="T6" fmla="*/ 0 60000 65536"/>
                <a:gd name="T7" fmla="*/ 0 60000 65536"/>
                <a:gd name="T8" fmla="*/ 0 60000 65536"/>
                <a:gd name="T9" fmla="*/ 0 w 1"/>
                <a:gd name="T10" fmla="*/ 0 h 109"/>
                <a:gd name="T11" fmla="*/ 1 w 1"/>
                <a:gd name="T12" fmla="*/ 109 h 109"/>
              </a:gdLst>
              <a:ahLst/>
              <a:cxnLst>
                <a:cxn ang="T6">
                  <a:pos x="T0" y="T1"/>
                </a:cxn>
                <a:cxn ang="T7">
                  <a:pos x="T2" y="T3"/>
                </a:cxn>
                <a:cxn ang="T8">
                  <a:pos x="T4" y="T5"/>
                </a:cxn>
              </a:cxnLst>
              <a:rect l="T9" t="T10" r="T11" b="T12"/>
              <a:pathLst>
                <a:path w="1" h="109">
                  <a:moveTo>
                    <a:pt x="0" y="108"/>
                  </a:moveTo>
                  <a:lnTo>
                    <a:pt x="0" y="0"/>
                  </a:lnTo>
                  <a:lnTo>
                    <a:pt x="0" y="108"/>
                  </a:lnTo>
                </a:path>
              </a:pathLst>
            </a:custGeom>
            <a:solidFill>
              <a:srgbClr val="E4E4E0"/>
            </a:solidFill>
            <a:ln w="12700" cap="rnd">
              <a:solidFill>
                <a:schemeClr val="tx1"/>
              </a:solidFill>
              <a:round/>
              <a:headEnd/>
              <a:tailEnd/>
            </a:ln>
          </p:spPr>
          <p:txBody>
            <a:bodyPr/>
            <a:lstStyle/>
            <a:p>
              <a:endParaRPr lang="ko-KR" altLang="en-US"/>
            </a:p>
          </p:txBody>
        </p:sp>
        <p:sp>
          <p:nvSpPr>
            <p:cNvPr id="24659" name="Line 38"/>
            <p:cNvSpPr>
              <a:spLocks noChangeShapeType="1"/>
            </p:cNvSpPr>
            <p:nvPr/>
          </p:nvSpPr>
          <p:spPr bwMode="auto">
            <a:xfrm flipV="1">
              <a:off x="4726" y="3002"/>
              <a:ext cx="0" cy="1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60" name="Rectangle 39"/>
            <p:cNvSpPr>
              <a:spLocks noChangeArrowheads="1"/>
            </p:cNvSpPr>
            <p:nvPr/>
          </p:nvSpPr>
          <p:spPr bwMode="auto">
            <a:xfrm>
              <a:off x="4647" y="3132"/>
              <a:ext cx="154" cy="7"/>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1" name="Rectangle 40"/>
            <p:cNvSpPr>
              <a:spLocks noChangeArrowheads="1"/>
            </p:cNvSpPr>
            <p:nvPr/>
          </p:nvSpPr>
          <p:spPr bwMode="auto">
            <a:xfrm>
              <a:off x="4647" y="3132"/>
              <a:ext cx="154" cy="7"/>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2" name="Rectangle 41"/>
            <p:cNvSpPr>
              <a:spLocks noChangeArrowheads="1"/>
            </p:cNvSpPr>
            <p:nvPr/>
          </p:nvSpPr>
          <p:spPr bwMode="auto">
            <a:xfrm>
              <a:off x="4699" y="3142"/>
              <a:ext cx="52" cy="15"/>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3" name="Rectangle 42"/>
            <p:cNvSpPr>
              <a:spLocks noChangeArrowheads="1"/>
            </p:cNvSpPr>
            <p:nvPr/>
          </p:nvSpPr>
          <p:spPr bwMode="auto">
            <a:xfrm>
              <a:off x="4699" y="3142"/>
              <a:ext cx="52" cy="15"/>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4" name="Rectangle 43"/>
            <p:cNvSpPr>
              <a:spLocks noChangeArrowheads="1"/>
            </p:cNvSpPr>
            <p:nvPr/>
          </p:nvSpPr>
          <p:spPr bwMode="auto">
            <a:xfrm>
              <a:off x="4688" y="3159"/>
              <a:ext cx="75" cy="51"/>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5" name="Rectangle 44"/>
            <p:cNvSpPr>
              <a:spLocks noChangeArrowheads="1"/>
            </p:cNvSpPr>
            <p:nvPr/>
          </p:nvSpPr>
          <p:spPr bwMode="auto">
            <a:xfrm>
              <a:off x="4688" y="3159"/>
              <a:ext cx="75" cy="51"/>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66" name="Freeform 45"/>
            <p:cNvSpPr>
              <a:spLocks/>
            </p:cNvSpPr>
            <p:nvPr/>
          </p:nvSpPr>
          <p:spPr bwMode="auto">
            <a:xfrm>
              <a:off x="4687" y="3162"/>
              <a:ext cx="79" cy="5"/>
            </a:xfrm>
            <a:custGeom>
              <a:avLst/>
              <a:gdLst>
                <a:gd name="T0" fmla="*/ 78 w 79"/>
                <a:gd name="T1" fmla="*/ 0 h 5"/>
                <a:gd name="T2" fmla="*/ 0 w 79"/>
                <a:gd name="T3" fmla="*/ 4 h 5"/>
                <a:gd name="T4" fmla="*/ 78 w 79"/>
                <a:gd name="T5" fmla="*/ 0 h 5"/>
                <a:gd name="T6" fmla="*/ 0 60000 65536"/>
                <a:gd name="T7" fmla="*/ 0 60000 65536"/>
                <a:gd name="T8" fmla="*/ 0 60000 65536"/>
                <a:gd name="T9" fmla="*/ 0 w 79"/>
                <a:gd name="T10" fmla="*/ 0 h 5"/>
                <a:gd name="T11" fmla="*/ 79 w 79"/>
                <a:gd name="T12" fmla="*/ 5 h 5"/>
              </a:gdLst>
              <a:ahLst/>
              <a:cxnLst>
                <a:cxn ang="T6">
                  <a:pos x="T0" y="T1"/>
                </a:cxn>
                <a:cxn ang="T7">
                  <a:pos x="T2" y="T3"/>
                </a:cxn>
                <a:cxn ang="T8">
                  <a:pos x="T4" y="T5"/>
                </a:cxn>
              </a:cxnLst>
              <a:rect l="T9" t="T10" r="T11" b="T12"/>
              <a:pathLst>
                <a:path w="79" h="5">
                  <a:moveTo>
                    <a:pt x="78" y="0"/>
                  </a:moveTo>
                  <a:lnTo>
                    <a:pt x="0" y="4"/>
                  </a:lnTo>
                  <a:lnTo>
                    <a:pt x="78" y="0"/>
                  </a:lnTo>
                </a:path>
              </a:pathLst>
            </a:custGeom>
            <a:solidFill>
              <a:srgbClr val="E4E4E0"/>
            </a:solidFill>
            <a:ln w="12700" cap="rnd">
              <a:solidFill>
                <a:schemeClr val="tx1"/>
              </a:solidFill>
              <a:round/>
              <a:headEnd/>
              <a:tailEnd/>
            </a:ln>
          </p:spPr>
          <p:txBody>
            <a:bodyPr/>
            <a:lstStyle/>
            <a:p>
              <a:endParaRPr lang="ko-KR" altLang="en-US"/>
            </a:p>
          </p:txBody>
        </p:sp>
        <p:sp>
          <p:nvSpPr>
            <p:cNvPr id="24667" name="Freeform 46"/>
            <p:cNvSpPr>
              <a:spLocks/>
            </p:cNvSpPr>
            <p:nvPr/>
          </p:nvSpPr>
          <p:spPr bwMode="auto">
            <a:xfrm>
              <a:off x="4726" y="3023"/>
              <a:ext cx="93" cy="22"/>
            </a:xfrm>
            <a:custGeom>
              <a:avLst/>
              <a:gdLst>
                <a:gd name="T0" fmla="*/ 92 w 93"/>
                <a:gd name="T1" fmla="*/ 21 h 22"/>
                <a:gd name="T2" fmla="*/ 87 w 93"/>
                <a:gd name="T3" fmla="*/ 17 h 22"/>
                <a:gd name="T4" fmla="*/ 86 w 93"/>
                <a:gd name="T5" fmla="*/ 16 h 22"/>
                <a:gd name="T6" fmla="*/ 83 w 93"/>
                <a:gd name="T7" fmla="*/ 13 h 22"/>
                <a:gd name="T8" fmla="*/ 82 w 93"/>
                <a:gd name="T9" fmla="*/ 12 h 22"/>
                <a:gd name="T10" fmla="*/ 78 w 93"/>
                <a:gd name="T11" fmla="*/ 10 h 22"/>
                <a:gd name="T12" fmla="*/ 76 w 93"/>
                <a:gd name="T13" fmla="*/ 9 h 22"/>
                <a:gd name="T14" fmla="*/ 72 w 93"/>
                <a:gd name="T15" fmla="*/ 6 h 22"/>
                <a:gd name="T16" fmla="*/ 68 w 93"/>
                <a:gd name="T17" fmla="*/ 4 h 22"/>
                <a:gd name="T18" fmla="*/ 67 w 93"/>
                <a:gd name="T19" fmla="*/ 4 h 22"/>
                <a:gd name="T20" fmla="*/ 63 w 93"/>
                <a:gd name="T21" fmla="*/ 2 h 22"/>
                <a:gd name="T22" fmla="*/ 58 w 93"/>
                <a:gd name="T23" fmla="*/ 2 h 22"/>
                <a:gd name="T24" fmla="*/ 57 w 93"/>
                <a:gd name="T25" fmla="*/ 2 h 22"/>
                <a:gd name="T26" fmla="*/ 53 w 93"/>
                <a:gd name="T27" fmla="*/ 0 h 22"/>
                <a:gd name="T28" fmla="*/ 50 w 93"/>
                <a:gd name="T29" fmla="*/ 0 h 22"/>
                <a:gd name="T30" fmla="*/ 46 w 93"/>
                <a:gd name="T31" fmla="*/ 0 h 22"/>
                <a:gd name="T32" fmla="*/ 43 w 93"/>
                <a:gd name="T33" fmla="*/ 0 h 22"/>
                <a:gd name="T34" fmla="*/ 40 w 93"/>
                <a:gd name="T35" fmla="*/ 0 h 22"/>
                <a:gd name="T36" fmla="*/ 36 w 93"/>
                <a:gd name="T37" fmla="*/ 2 h 22"/>
                <a:gd name="T38" fmla="*/ 32 w 93"/>
                <a:gd name="T39" fmla="*/ 2 h 22"/>
                <a:gd name="T40" fmla="*/ 30 w 93"/>
                <a:gd name="T41" fmla="*/ 2 h 22"/>
                <a:gd name="T42" fmla="*/ 26 w 93"/>
                <a:gd name="T43" fmla="*/ 4 h 22"/>
                <a:gd name="T44" fmla="*/ 22 w 93"/>
                <a:gd name="T45" fmla="*/ 4 h 22"/>
                <a:gd name="T46" fmla="*/ 21 w 93"/>
                <a:gd name="T47" fmla="*/ 6 h 22"/>
                <a:gd name="T48" fmla="*/ 17 w 93"/>
                <a:gd name="T49" fmla="*/ 6 h 22"/>
                <a:gd name="T50" fmla="*/ 15 w 93"/>
                <a:gd name="T51" fmla="*/ 9 h 22"/>
                <a:gd name="T52" fmla="*/ 11 w 93"/>
                <a:gd name="T53" fmla="*/ 10 h 22"/>
                <a:gd name="T54" fmla="*/ 10 w 93"/>
                <a:gd name="T55" fmla="*/ 12 h 22"/>
                <a:gd name="T56" fmla="*/ 7 w 93"/>
                <a:gd name="T57" fmla="*/ 13 h 22"/>
                <a:gd name="T58" fmla="*/ 6 w 93"/>
                <a:gd name="T59" fmla="*/ 16 h 22"/>
                <a:gd name="T60" fmla="*/ 1 w 93"/>
                <a:gd name="T61" fmla="*/ 17 h 22"/>
                <a:gd name="T62" fmla="*/ 0 w 93"/>
                <a:gd name="T63" fmla="*/ 20 h 22"/>
                <a:gd name="T64" fmla="*/ 0 w 93"/>
                <a:gd name="T65" fmla="*/ 21 h 22"/>
                <a:gd name="T66" fmla="*/ 92 w 93"/>
                <a:gd name="T67" fmla="*/ 2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22"/>
                <a:gd name="T104" fmla="*/ 93 w 93"/>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22">
                  <a:moveTo>
                    <a:pt x="92" y="21"/>
                  </a:moveTo>
                  <a:lnTo>
                    <a:pt x="87" y="17"/>
                  </a:lnTo>
                  <a:lnTo>
                    <a:pt x="86" y="16"/>
                  </a:lnTo>
                  <a:lnTo>
                    <a:pt x="83" y="13"/>
                  </a:lnTo>
                  <a:lnTo>
                    <a:pt x="82" y="12"/>
                  </a:lnTo>
                  <a:lnTo>
                    <a:pt x="78" y="10"/>
                  </a:lnTo>
                  <a:lnTo>
                    <a:pt x="76" y="9"/>
                  </a:lnTo>
                  <a:lnTo>
                    <a:pt x="72" y="6"/>
                  </a:lnTo>
                  <a:lnTo>
                    <a:pt x="68" y="4"/>
                  </a:lnTo>
                  <a:lnTo>
                    <a:pt x="67" y="4"/>
                  </a:lnTo>
                  <a:lnTo>
                    <a:pt x="63" y="2"/>
                  </a:lnTo>
                  <a:lnTo>
                    <a:pt x="58" y="2"/>
                  </a:lnTo>
                  <a:lnTo>
                    <a:pt x="57" y="2"/>
                  </a:lnTo>
                  <a:lnTo>
                    <a:pt x="53" y="0"/>
                  </a:lnTo>
                  <a:lnTo>
                    <a:pt x="50" y="0"/>
                  </a:lnTo>
                  <a:lnTo>
                    <a:pt x="46" y="0"/>
                  </a:lnTo>
                  <a:lnTo>
                    <a:pt x="43" y="0"/>
                  </a:lnTo>
                  <a:lnTo>
                    <a:pt x="40" y="0"/>
                  </a:lnTo>
                  <a:lnTo>
                    <a:pt x="36" y="2"/>
                  </a:lnTo>
                  <a:lnTo>
                    <a:pt x="32" y="2"/>
                  </a:lnTo>
                  <a:lnTo>
                    <a:pt x="30" y="2"/>
                  </a:lnTo>
                  <a:lnTo>
                    <a:pt x="26" y="4"/>
                  </a:lnTo>
                  <a:lnTo>
                    <a:pt x="22" y="4"/>
                  </a:lnTo>
                  <a:lnTo>
                    <a:pt x="21" y="6"/>
                  </a:lnTo>
                  <a:lnTo>
                    <a:pt x="17" y="6"/>
                  </a:lnTo>
                  <a:lnTo>
                    <a:pt x="15" y="9"/>
                  </a:lnTo>
                  <a:lnTo>
                    <a:pt x="11" y="10"/>
                  </a:lnTo>
                  <a:lnTo>
                    <a:pt x="10" y="12"/>
                  </a:lnTo>
                  <a:lnTo>
                    <a:pt x="7" y="13"/>
                  </a:lnTo>
                  <a:lnTo>
                    <a:pt x="6" y="16"/>
                  </a:lnTo>
                  <a:lnTo>
                    <a:pt x="1" y="17"/>
                  </a:lnTo>
                  <a:lnTo>
                    <a:pt x="0" y="20"/>
                  </a:lnTo>
                  <a:lnTo>
                    <a:pt x="0" y="21"/>
                  </a:lnTo>
                  <a:lnTo>
                    <a:pt x="92" y="21"/>
                  </a:lnTo>
                </a:path>
              </a:pathLst>
            </a:custGeom>
            <a:solidFill>
              <a:srgbClr val="E4E4E0"/>
            </a:solidFill>
            <a:ln w="12700" cap="rnd">
              <a:solidFill>
                <a:schemeClr val="tx1"/>
              </a:solidFill>
              <a:round/>
              <a:headEnd/>
              <a:tailEnd/>
            </a:ln>
          </p:spPr>
          <p:txBody>
            <a:bodyPr/>
            <a:lstStyle/>
            <a:p>
              <a:endParaRPr lang="ko-KR" altLang="en-US"/>
            </a:p>
          </p:txBody>
        </p:sp>
        <p:sp>
          <p:nvSpPr>
            <p:cNvPr id="24668" name="Freeform 47"/>
            <p:cNvSpPr>
              <a:spLocks/>
            </p:cNvSpPr>
            <p:nvPr/>
          </p:nvSpPr>
          <p:spPr bwMode="auto">
            <a:xfrm>
              <a:off x="4726" y="3023"/>
              <a:ext cx="93" cy="22"/>
            </a:xfrm>
            <a:custGeom>
              <a:avLst/>
              <a:gdLst>
                <a:gd name="T0" fmla="*/ 92 w 93"/>
                <a:gd name="T1" fmla="*/ 21 h 22"/>
                <a:gd name="T2" fmla="*/ 82 w 93"/>
                <a:gd name="T3" fmla="*/ 12 h 22"/>
                <a:gd name="T4" fmla="*/ 68 w 93"/>
                <a:gd name="T5" fmla="*/ 4 h 22"/>
                <a:gd name="T6" fmla="*/ 57 w 93"/>
                <a:gd name="T7" fmla="*/ 2 h 22"/>
                <a:gd name="T8" fmla="*/ 43 w 93"/>
                <a:gd name="T9" fmla="*/ 0 h 22"/>
                <a:gd name="T10" fmla="*/ 30 w 93"/>
                <a:gd name="T11" fmla="*/ 2 h 22"/>
                <a:gd name="T12" fmla="*/ 17 w 93"/>
                <a:gd name="T13" fmla="*/ 6 h 22"/>
                <a:gd name="T14" fmla="*/ 7 w 93"/>
                <a:gd name="T15" fmla="*/ 13 h 22"/>
                <a:gd name="T16" fmla="*/ 0 w 93"/>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22"/>
                <a:gd name="T29" fmla="*/ 93 w 9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22">
                  <a:moveTo>
                    <a:pt x="92" y="21"/>
                  </a:moveTo>
                  <a:lnTo>
                    <a:pt x="82" y="12"/>
                  </a:lnTo>
                  <a:lnTo>
                    <a:pt x="68" y="4"/>
                  </a:lnTo>
                  <a:lnTo>
                    <a:pt x="57" y="2"/>
                  </a:lnTo>
                  <a:lnTo>
                    <a:pt x="43" y="0"/>
                  </a:lnTo>
                  <a:lnTo>
                    <a:pt x="30" y="2"/>
                  </a:lnTo>
                  <a:lnTo>
                    <a:pt x="17" y="6"/>
                  </a:lnTo>
                  <a:lnTo>
                    <a:pt x="7" y="13"/>
                  </a:lnTo>
                  <a:lnTo>
                    <a:pt x="0" y="21"/>
                  </a:lnTo>
                </a:path>
              </a:pathLst>
            </a:custGeom>
            <a:solidFill>
              <a:srgbClr val="5A5A4E"/>
            </a:solidFill>
            <a:ln w="12700" cap="rnd">
              <a:solidFill>
                <a:schemeClr val="tx1"/>
              </a:solidFill>
              <a:round/>
              <a:headEnd/>
              <a:tailEnd/>
            </a:ln>
          </p:spPr>
          <p:txBody>
            <a:bodyPr/>
            <a:lstStyle/>
            <a:p>
              <a:endParaRPr lang="ko-KR" altLang="en-US"/>
            </a:p>
          </p:txBody>
        </p:sp>
        <p:sp>
          <p:nvSpPr>
            <p:cNvPr id="24669" name="Freeform 48"/>
            <p:cNvSpPr>
              <a:spLocks/>
            </p:cNvSpPr>
            <p:nvPr/>
          </p:nvSpPr>
          <p:spPr bwMode="auto">
            <a:xfrm>
              <a:off x="4633" y="3023"/>
              <a:ext cx="94" cy="22"/>
            </a:xfrm>
            <a:custGeom>
              <a:avLst/>
              <a:gdLst>
                <a:gd name="T0" fmla="*/ 0 w 94"/>
                <a:gd name="T1" fmla="*/ 21 h 22"/>
                <a:gd name="T2" fmla="*/ 3 w 94"/>
                <a:gd name="T3" fmla="*/ 17 h 22"/>
                <a:gd name="T4" fmla="*/ 4 w 94"/>
                <a:gd name="T5" fmla="*/ 16 h 22"/>
                <a:gd name="T6" fmla="*/ 6 w 94"/>
                <a:gd name="T7" fmla="*/ 13 h 22"/>
                <a:gd name="T8" fmla="*/ 10 w 94"/>
                <a:gd name="T9" fmla="*/ 12 h 22"/>
                <a:gd name="T10" fmla="*/ 13 w 94"/>
                <a:gd name="T11" fmla="*/ 10 h 22"/>
                <a:gd name="T12" fmla="*/ 16 w 94"/>
                <a:gd name="T13" fmla="*/ 9 h 22"/>
                <a:gd name="T14" fmla="*/ 18 w 94"/>
                <a:gd name="T15" fmla="*/ 6 h 22"/>
                <a:gd name="T16" fmla="*/ 21 w 94"/>
                <a:gd name="T17" fmla="*/ 4 h 22"/>
                <a:gd name="T18" fmla="*/ 24 w 94"/>
                <a:gd name="T19" fmla="*/ 4 h 22"/>
                <a:gd name="T20" fmla="*/ 28 w 94"/>
                <a:gd name="T21" fmla="*/ 2 h 22"/>
                <a:gd name="T22" fmla="*/ 31 w 94"/>
                <a:gd name="T23" fmla="*/ 2 h 22"/>
                <a:gd name="T24" fmla="*/ 35 w 94"/>
                <a:gd name="T25" fmla="*/ 2 h 22"/>
                <a:gd name="T26" fmla="*/ 36 w 94"/>
                <a:gd name="T27" fmla="*/ 0 h 22"/>
                <a:gd name="T28" fmla="*/ 41 w 94"/>
                <a:gd name="T29" fmla="*/ 0 h 22"/>
                <a:gd name="T30" fmla="*/ 45 w 94"/>
                <a:gd name="T31" fmla="*/ 0 h 22"/>
                <a:gd name="T32" fmla="*/ 49 w 94"/>
                <a:gd name="T33" fmla="*/ 0 h 22"/>
                <a:gd name="T34" fmla="*/ 50 w 94"/>
                <a:gd name="T35" fmla="*/ 0 h 22"/>
                <a:gd name="T36" fmla="*/ 54 w 94"/>
                <a:gd name="T37" fmla="*/ 2 h 22"/>
                <a:gd name="T38" fmla="*/ 58 w 94"/>
                <a:gd name="T39" fmla="*/ 2 h 22"/>
                <a:gd name="T40" fmla="*/ 61 w 94"/>
                <a:gd name="T41" fmla="*/ 2 h 22"/>
                <a:gd name="T42" fmla="*/ 64 w 94"/>
                <a:gd name="T43" fmla="*/ 4 h 22"/>
                <a:gd name="T44" fmla="*/ 68 w 94"/>
                <a:gd name="T45" fmla="*/ 4 h 22"/>
                <a:gd name="T46" fmla="*/ 70 w 94"/>
                <a:gd name="T47" fmla="*/ 6 h 22"/>
                <a:gd name="T48" fmla="*/ 74 w 94"/>
                <a:gd name="T49" fmla="*/ 6 h 22"/>
                <a:gd name="T50" fmla="*/ 75 w 94"/>
                <a:gd name="T51" fmla="*/ 9 h 22"/>
                <a:gd name="T52" fmla="*/ 79 w 94"/>
                <a:gd name="T53" fmla="*/ 10 h 22"/>
                <a:gd name="T54" fmla="*/ 81 w 94"/>
                <a:gd name="T55" fmla="*/ 12 h 22"/>
                <a:gd name="T56" fmla="*/ 83 w 94"/>
                <a:gd name="T57" fmla="*/ 13 h 22"/>
                <a:gd name="T58" fmla="*/ 86 w 94"/>
                <a:gd name="T59" fmla="*/ 16 h 22"/>
                <a:gd name="T60" fmla="*/ 89 w 94"/>
                <a:gd name="T61" fmla="*/ 17 h 22"/>
                <a:gd name="T62" fmla="*/ 90 w 94"/>
                <a:gd name="T63" fmla="*/ 20 h 22"/>
                <a:gd name="T64" fmla="*/ 93 w 94"/>
                <a:gd name="T65" fmla="*/ 21 h 22"/>
                <a:gd name="T66" fmla="*/ 0 w 94"/>
                <a:gd name="T67" fmla="*/ 21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22"/>
                <a:gd name="T104" fmla="*/ 94 w 94"/>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22">
                  <a:moveTo>
                    <a:pt x="0" y="21"/>
                  </a:moveTo>
                  <a:lnTo>
                    <a:pt x="3" y="17"/>
                  </a:lnTo>
                  <a:lnTo>
                    <a:pt x="4" y="16"/>
                  </a:lnTo>
                  <a:lnTo>
                    <a:pt x="6" y="13"/>
                  </a:lnTo>
                  <a:lnTo>
                    <a:pt x="10" y="12"/>
                  </a:lnTo>
                  <a:lnTo>
                    <a:pt x="13" y="10"/>
                  </a:lnTo>
                  <a:lnTo>
                    <a:pt x="16" y="9"/>
                  </a:lnTo>
                  <a:lnTo>
                    <a:pt x="18" y="6"/>
                  </a:lnTo>
                  <a:lnTo>
                    <a:pt x="21" y="4"/>
                  </a:lnTo>
                  <a:lnTo>
                    <a:pt x="24" y="4"/>
                  </a:lnTo>
                  <a:lnTo>
                    <a:pt x="28" y="2"/>
                  </a:lnTo>
                  <a:lnTo>
                    <a:pt x="31" y="2"/>
                  </a:lnTo>
                  <a:lnTo>
                    <a:pt x="35" y="2"/>
                  </a:lnTo>
                  <a:lnTo>
                    <a:pt x="36" y="0"/>
                  </a:lnTo>
                  <a:lnTo>
                    <a:pt x="41" y="0"/>
                  </a:lnTo>
                  <a:lnTo>
                    <a:pt x="45" y="0"/>
                  </a:lnTo>
                  <a:lnTo>
                    <a:pt x="49" y="0"/>
                  </a:lnTo>
                  <a:lnTo>
                    <a:pt x="50" y="0"/>
                  </a:lnTo>
                  <a:lnTo>
                    <a:pt x="54" y="2"/>
                  </a:lnTo>
                  <a:lnTo>
                    <a:pt x="58" y="2"/>
                  </a:lnTo>
                  <a:lnTo>
                    <a:pt x="61" y="2"/>
                  </a:lnTo>
                  <a:lnTo>
                    <a:pt x="64" y="4"/>
                  </a:lnTo>
                  <a:lnTo>
                    <a:pt x="68" y="4"/>
                  </a:lnTo>
                  <a:lnTo>
                    <a:pt x="70" y="6"/>
                  </a:lnTo>
                  <a:lnTo>
                    <a:pt x="74" y="6"/>
                  </a:lnTo>
                  <a:lnTo>
                    <a:pt x="75" y="9"/>
                  </a:lnTo>
                  <a:lnTo>
                    <a:pt x="79" y="10"/>
                  </a:lnTo>
                  <a:lnTo>
                    <a:pt x="81" y="12"/>
                  </a:lnTo>
                  <a:lnTo>
                    <a:pt x="83" y="13"/>
                  </a:lnTo>
                  <a:lnTo>
                    <a:pt x="86" y="16"/>
                  </a:lnTo>
                  <a:lnTo>
                    <a:pt x="89" y="17"/>
                  </a:lnTo>
                  <a:lnTo>
                    <a:pt x="90" y="20"/>
                  </a:lnTo>
                  <a:lnTo>
                    <a:pt x="93" y="21"/>
                  </a:lnTo>
                  <a:lnTo>
                    <a:pt x="0" y="21"/>
                  </a:lnTo>
                </a:path>
              </a:pathLst>
            </a:custGeom>
            <a:solidFill>
              <a:srgbClr val="E4E4E0"/>
            </a:solidFill>
            <a:ln w="12700" cap="rnd">
              <a:solidFill>
                <a:schemeClr val="tx1"/>
              </a:solidFill>
              <a:round/>
              <a:headEnd/>
              <a:tailEnd/>
            </a:ln>
          </p:spPr>
          <p:txBody>
            <a:bodyPr/>
            <a:lstStyle/>
            <a:p>
              <a:endParaRPr lang="ko-KR" altLang="en-US"/>
            </a:p>
          </p:txBody>
        </p:sp>
        <p:sp>
          <p:nvSpPr>
            <p:cNvPr id="24670" name="Freeform 49"/>
            <p:cNvSpPr>
              <a:spLocks/>
            </p:cNvSpPr>
            <p:nvPr/>
          </p:nvSpPr>
          <p:spPr bwMode="auto">
            <a:xfrm>
              <a:off x="4633" y="3023"/>
              <a:ext cx="94" cy="22"/>
            </a:xfrm>
            <a:custGeom>
              <a:avLst/>
              <a:gdLst>
                <a:gd name="T0" fmla="*/ 0 w 94"/>
                <a:gd name="T1" fmla="*/ 21 h 22"/>
                <a:gd name="T2" fmla="*/ 10 w 94"/>
                <a:gd name="T3" fmla="*/ 12 h 22"/>
                <a:gd name="T4" fmla="*/ 21 w 94"/>
                <a:gd name="T5" fmla="*/ 4 h 22"/>
                <a:gd name="T6" fmla="*/ 35 w 94"/>
                <a:gd name="T7" fmla="*/ 2 h 22"/>
                <a:gd name="T8" fmla="*/ 49 w 94"/>
                <a:gd name="T9" fmla="*/ 0 h 22"/>
                <a:gd name="T10" fmla="*/ 61 w 94"/>
                <a:gd name="T11" fmla="*/ 2 h 22"/>
                <a:gd name="T12" fmla="*/ 74 w 94"/>
                <a:gd name="T13" fmla="*/ 6 h 22"/>
                <a:gd name="T14" fmla="*/ 83 w 94"/>
                <a:gd name="T15" fmla="*/ 13 h 22"/>
                <a:gd name="T16" fmla="*/ 93 w 94"/>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22"/>
                <a:gd name="T29" fmla="*/ 94 w 94"/>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22">
                  <a:moveTo>
                    <a:pt x="0" y="21"/>
                  </a:moveTo>
                  <a:lnTo>
                    <a:pt x="10" y="12"/>
                  </a:lnTo>
                  <a:lnTo>
                    <a:pt x="21" y="4"/>
                  </a:lnTo>
                  <a:lnTo>
                    <a:pt x="35" y="2"/>
                  </a:lnTo>
                  <a:lnTo>
                    <a:pt x="49" y="0"/>
                  </a:lnTo>
                  <a:lnTo>
                    <a:pt x="61" y="2"/>
                  </a:lnTo>
                  <a:lnTo>
                    <a:pt x="74" y="6"/>
                  </a:lnTo>
                  <a:lnTo>
                    <a:pt x="83" y="13"/>
                  </a:lnTo>
                  <a:lnTo>
                    <a:pt x="93" y="21"/>
                  </a:lnTo>
                </a:path>
              </a:pathLst>
            </a:custGeom>
            <a:solidFill>
              <a:srgbClr val="5A5A4E"/>
            </a:solidFill>
            <a:ln w="12700" cap="rnd">
              <a:solidFill>
                <a:schemeClr val="tx1"/>
              </a:solidFill>
              <a:round/>
              <a:headEnd/>
              <a:tailEnd/>
            </a:ln>
          </p:spPr>
          <p:txBody>
            <a:bodyPr/>
            <a:lstStyle/>
            <a:p>
              <a:endParaRPr lang="ko-KR" altLang="en-US"/>
            </a:p>
          </p:txBody>
        </p:sp>
        <p:sp>
          <p:nvSpPr>
            <p:cNvPr id="24671" name="Freeform 50"/>
            <p:cNvSpPr>
              <a:spLocks/>
            </p:cNvSpPr>
            <p:nvPr/>
          </p:nvSpPr>
          <p:spPr bwMode="auto">
            <a:xfrm>
              <a:off x="4726" y="3112"/>
              <a:ext cx="93" cy="20"/>
            </a:xfrm>
            <a:custGeom>
              <a:avLst/>
              <a:gdLst>
                <a:gd name="T0" fmla="*/ 92 w 93"/>
                <a:gd name="T1" fmla="*/ 0 h 20"/>
                <a:gd name="T2" fmla="*/ 87 w 93"/>
                <a:gd name="T3" fmla="*/ 1 h 20"/>
                <a:gd name="T4" fmla="*/ 86 w 93"/>
                <a:gd name="T5" fmla="*/ 4 h 20"/>
                <a:gd name="T6" fmla="*/ 83 w 93"/>
                <a:gd name="T7" fmla="*/ 5 h 20"/>
                <a:gd name="T8" fmla="*/ 82 w 93"/>
                <a:gd name="T9" fmla="*/ 10 h 20"/>
                <a:gd name="T10" fmla="*/ 78 w 93"/>
                <a:gd name="T11" fmla="*/ 11 h 20"/>
                <a:gd name="T12" fmla="*/ 76 w 93"/>
                <a:gd name="T13" fmla="*/ 11 h 20"/>
                <a:gd name="T14" fmla="*/ 72 w 93"/>
                <a:gd name="T15" fmla="*/ 14 h 20"/>
                <a:gd name="T16" fmla="*/ 68 w 93"/>
                <a:gd name="T17" fmla="*/ 15 h 20"/>
                <a:gd name="T18" fmla="*/ 67 w 93"/>
                <a:gd name="T19" fmla="*/ 15 h 20"/>
                <a:gd name="T20" fmla="*/ 63 w 93"/>
                <a:gd name="T21" fmla="*/ 17 h 20"/>
                <a:gd name="T22" fmla="*/ 58 w 93"/>
                <a:gd name="T23" fmla="*/ 17 h 20"/>
                <a:gd name="T24" fmla="*/ 57 w 93"/>
                <a:gd name="T25" fmla="*/ 19 h 20"/>
                <a:gd name="T26" fmla="*/ 53 w 93"/>
                <a:gd name="T27" fmla="*/ 19 h 20"/>
                <a:gd name="T28" fmla="*/ 50 w 93"/>
                <a:gd name="T29" fmla="*/ 19 h 20"/>
                <a:gd name="T30" fmla="*/ 46 w 93"/>
                <a:gd name="T31" fmla="*/ 19 h 20"/>
                <a:gd name="T32" fmla="*/ 43 w 93"/>
                <a:gd name="T33" fmla="*/ 19 h 20"/>
                <a:gd name="T34" fmla="*/ 40 w 93"/>
                <a:gd name="T35" fmla="*/ 19 h 20"/>
                <a:gd name="T36" fmla="*/ 36 w 93"/>
                <a:gd name="T37" fmla="*/ 19 h 20"/>
                <a:gd name="T38" fmla="*/ 32 w 93"/>
                <a:gd name="T39" fmla="*/ 17 h 20"/>
                <a:gd name="T40" fmla="*/ 30 w 93"/>
                <a:gd name="T41" fmla="*/ 17 h 20"/>
                <a:gd name="T42" fmla="*/ 26 w 93"/>
                <a:gd name="T43" fmla="*/ 17 h 20"/>
                <a:gd name="T44" fmla="*/ 22 w 93"/>
                <a:gd name="T45" fmla="*/ 15 h 20"/>
                <a:gd name="T46" fmla="*/ 21 w 93"/>
                <a:gd name="T47" fmla="*/ 15 h 20"/>
                <a:gd name="T48" fmla="*/ 17 w 93"/>
                <a:gd name="T49" fmla="*/ 14 h 20"/>
                <a:gd name="T50" fmla="*/ 15 w 93"/>
                <a:gd name="T51" fmla="*/ 11 h 20"/>
                <a:gd name="T52" fmla="*/ 11 w 93"/>
                <a:gd name="T53" fmla="*/ 11 h 20"/>
                <a:gd name="T54" fmla="*/ 10 w 93"/>
                <a:gd name="T55" fmla="*/ 10 h 20"/>
                <a:gd name="T56" fmla="*/ 7 w 93"/>
                <a:gd name="T57" fmla="*/ 7 h 20"/>
                <a:gd name="T58" fmla="*/ 6 w 93"/>
                <a:gd name="T59" fmla="*/ 5 h 20"/>
                <a:gd name="T60" fmla="*/ 1 w 93"/>
                <a:gd name="T61" fmla="*/ 4 h 20"/>
                <a:gd name="T62" fmla="*/ 0 w 93"/>
                <a:gd name="T63" fmla="*/ 1 h 20"/>
                <a:gd name="T64" fmla="*/ 0 w 93"/>
                <a:gd name="T65" fmla="*/ 0 h 20"/>
                <a:gd name="T66" fmla="*/ 92 w 93"/>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20"/>
                <a:gd name="T104" fmla="*/ 93 w 93"/>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20">
                  <a:moveTo>
                    <a:pt x="92" y="0"/>
                  </a:moveTo>
                  <a:lnTo>
                    <a:pt x="87" y="1"/>
                  </a:lnTo>
                  <a:lnTo>
                    <a:pt x="86" y="4"/>
                  </a:lnTo>
                  <a:lnTo>
                    <a:pt x="83" y="5"/>
                  </a:lnTo>
                  <a:lnTo>
                    <a:pt x="82" y="10"/>
                  </a:lnTo>
                  <a:lnTo>
                    <a:pt x="78" y="11"/>
                  </a:lnTo>
                  <a:lnTo>
                    <a:pt x="76" y="11"/>
                  </a:lnTo>
                  <a:lnTo>
                    <a:pt x="72" y="14"/>
                  </a:lnTo>
                  <a:lnTo>
                    <a:pt x="68" y="15"/>
                  </a:lnTo>
                  <a:lnTo>
                    <a:pt x="67" y="15"/>
                  </a:lnTo>
                  <a:lnTo>
                    <a:pt x="63" y="17"/>
                  </a:lnTo>
                  <a:lnTo>
                    <a:pt x="58" y="17"/>
                  </a:lnTo>
                  <a:lnTo>
                    <a:pt x="57" y="19"/>
                  </a:lnTo>
                  <a:lnTo>
                    <a:pt x="53" y="19"/>
                  </a:lnTo>
                  <a:lnTo>
                    <a:pt x="50" y="19"/>
                  </a:lnTo>
                  <a:lnTo>
                    <a:pt x="46" y="19"/>
                  </a:lnTo>
                  <a:lnTo>
                    <a:pt x="43" y="19"/>
                  </a:lnTo>
                  <a:lnTo>
                    <a:pt x="40" y="19"/>
                  </a:lnTo>
                  <a:lnTo>
                    <a:pt x="36" y="19"/>
                  </a:lnTo>
                  <a:lnTo>
                    <a:pt x="32" y="17"/>
                  </a:lnTo>
                  <a:lnTo>
                    <a:pt x="30" y="17"/>
                  </a:lnTo>
                  <a:lnTo>
                    <a:pt x="26" y="17"/>
                  </a:lnTo>
                  <a:lnTo>
                    <a:pt x="22" y="15"/>
                  </a:lnTo>
                  <a:lnTo>
                    <a:pt x="21" y="15"/>
                  </a:lnTo>
                  <a:lnTo>
                    <a:pt x="17" y="14"/>
                  </a:lnTo>
                  <a:lnTo>
                    <a:pt x="15" y="11"/>
                  </a:lnTo>
                  <a:lnTo>
                    <a:pt x="11" y="11"/>
                  </a:lnTo>
                  <a:lnTo>
                    <a:pt x="10" y="10"/>
                  </a:lnTo>
                  <a:lnTo>
                    <a:pt x="7" y="7"/>
                  </a:lnTo>
                  <a:lnTo>
                    <a:pt x="6" y="5"/>
                  </a:lnTo>
                  <a:lnTo>
                    <a:pt x="1" y="4"/>
                  </a:lnTo>
                  <a:lnTo>
                    <a:pt x="0" y="1"/>
                  </a:lnTo>
                  <a:lnTo>
                    <a:pt x="0" y="0"/>
                  </a:lnTo>
                  <a:lnTo>
                    <a:pt x="92" y="0"/>
                  </a:lnTo>
                </a:path>
              </a:pathLst>
            </a:custGeom>
            <a:solidFill>
              <a:srgbClr val="E4E4E0"/>
            </a:solidFill>
            <a:ln w="12700" cap="rnd">
              <a:solidFill>
                <a:schemeClr val="tx1"/>
              </a:solidFill>
              <a:round/>
              <a:headEnd/>
              <a:tailEnd/>
            </a:ln>
          </p:spPr>
          <p:txBody>
            <a:bodyPr/>
            <a:lstStyle/>
            <a:p>
              <a:endParaRPr lang="ko-KR" altLang="en-US"/>
            </a:p>
          </p:txBody>
        </p:sp>
        <p:sp>
          <p:nvSpPr>
            <p:cNvPr id="24672" name="Freeform 51"/>
            <p:cNvSpPr>
              <a:spLocks/>
            </p:cNvSpPr>
            <p:nvPr/>
          </p:nvSpPr>
          <p:spPr bwMode="auto">
            <a:xfrm>
              <a:off x="4726" y="3112"/>
              <a:ext cx="93" cy="20"/>
            </a:xfrm>
            <a:custGeom>
              <a:avLst/>
              <a:gdLst>
                <a:gd name="T0" fmla="*/ 92 w 93"/>
                <a:gd name="T1" fmla="*/ 0 h 20"/>
                <a:gd name="T2" fmla="*/ 82 w 93"/>
                <a:gd name="T3" fmla="*/ 10 h 20"/>
                <a:gd name="T4" fmla="*/ 68 w 93"/>
                <a:gd name="T5" fmla="*/ 15 h 20"/>
                <a:gd name="T6" fmla="*/ 57 w 93"/>
                <a:gd name="T7" fmla="*/ 19 h 20"/>
                <a:gd name="T8" fmla="*/ 43 w 93"/>
                <a:gd name="T9" fmla="*/ 19 h 20"/>
                <a:gd name="T10" fmla="*/ 30 w 93"/>
                <a:gd name="T11" fmla="*/ 17 h 20"/>
                <a:gd name="T12" fmla="*/ 17 w 93"/>
                <a:gd name="T13" fmla="*/ 14 h 20"/>
                <a:gd name="T14" fmla="*/ 7 w 93"/>
                <a:gd name="T15" fmla="*/ 7 h 20"/>
                <a:gd name="T16" fmla="*/ 0 w 93"/>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20"/>
                <a:gd name="T29" fmla="*/ 93 w 93"/>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20">
                  <a:moveTo>
                    <a:pt x="92" y="0"/>
                  </a:moveTo>
                  <a:lnTo>
                    <a:pt x="82" y="10"/>
                  </a:lnTo>
                  <a:lnTo>
                    <a:pt x="68" y="15"/>
                  </a:lnTo>
                  <a:lnTo>
                    <a:pt x="57" y="19"/>
                  </a:lnTo>
                  <a:lnTo>
                    <a:pt x="43" y="19"/>
                  </a:lnTo>
                  <a:lnTo>
                    <a:pt x="30" y="17"/>
                  </a:lnTo>
                  <a:lnTo>
                    <a:pt x="17" y="14"/>
                  </a:lnTo>
                  <a:lnTo>
                    <a:pt x="7" y="7"/>
                  </a:lnTo>
                  <a:lnTo>
                    <a:pt x="0" y="0"/>
                  </a:lnTo>
                </a:path>
              </a:pathLst>
            </a:custGeom>
            <a:solidFill>
              <a:srgbClr val="5A5A4E"/>
            </a:solidFill>
            <a:ln w="12700" cap="rnd">
              <a:solidFill>
                <a:schemeClr val="tx1"/>
              </a:solidFill>
              <a:round/>
              <a:headEnd/>
              <a:tailEnd/>
            </a:ln>
          </p:spPr>
          <p:txBody>
            <a:bodyPr/>
            <a:lstStyle/>
            <a:p>
              <a:endParaRPr lang="ko-KR" altLang="en-US"/>
            </a:p>
          </p:txBody>
        </p:sp>
        <p:sp>
          <p:nvSpPr>
            <p:cNvPr id="24673" name="Freeform 52"/>
            <p:cNvSpPr>
              <a:spLocks/>
            </p:cNvSpPr>
            <p:nvPr/>
          </p:nvSpPr>
          <p:spPr bwMode="auto">
            <a:xfrm>
              <a:off x="4633" y="3112"/>
              <a:ext cx="94" cy="20"/>
            </a:xfrm>
            <a:custGeom>
              <a:avLst/>
              <a:gdLst>
                <a:gd name="T0" fmla="*/ 0 w 94"/>
                <a:gd name="T1" fmla="*/ 0 h 20"/>
                <a:gd name="T2" fmla="*/ 3 w 94"/>
                <a:gd name="T3" fmla="*/ 1 h 20"/>
                <a:gd name="T4" fmla="*/ 4 w 94"/>
                <a:gd name="T5" fmla="*/ 4 h 20"/>
                <a:gd name="T6" fmla="*/ 6 w 94"/>
                <a:gd name="T7" fmla="*/ 5 h 20"/>
                <a:gd name="T8" fmla="*/ 10 w 94"/>
                <a:gd name="T9" fmla="*/ 10 h 20"/>
                <a:gd name="T10" fmla="*/ 13 w 94"/>
                <a:gd name="T11" fmla="*/ 11 h 20"/>
                <a:gd name="T12" fmla="*/ 16 w 94"/>
                <a:gd name="T13" fmla="*/ 11 h 20"/>
                <a:gd name="T14" fmla="*/ 18 w 94"/>
                <a:gd name="T15" fmla="*/ 14 h 20"/>
                <a:gd name="T16" fmla="*/ 21 w 94"/>
                <a:gd name="T17" fmla="*/ 15 h 20"/>
                <a:gd name="T18" fmla="*/ 24 w 94"/>
                <a:gd name="T19" fmla="*/ 15 h 20"/>
                <a:gd name="T20" fmla="*/ 28 w 94"/>
                <a:gd name="T21" fmla="*/ 17 h 20"/>
                <a:gd name="T22" fmla="*/ 31 w 94"/>
                <a:gd name="T23" fmla="*/ 17 h 20"/>
                <a:gd name="T24" fmla="*/ 35 w 94"/>
                <a:gd name="T25" fmla="*/ 19 h 20"/>
                <a:gd name="T26" fmla="*/ 36 w 94"/>
                <a:gd name="T27" fmla="*/ 19 h 20"/>
                <a:gd name="T28" fmla="*/ 41 w 94"/>
                <a:gd name="T29" fmla="*/ 19 h 20"/>
                <a:gd name="T30" fmla="*/ 45 w 94"/>
                <a:gd name="T31" fmla="*/ 19 h 20"/>
                <a:gd name="T32" fmla="*/ 49 w 94"/>
                <a:gd name="T33" fmla="*/ 19 h 20"/>
                <a:gd name="T34" fmla="*/ 50 w 94"/>
                <a:gd name="T35" fmla="*/ 19 h 20"/>
                <a:gd name="T36" fmla="*/ 54 w 94"/>
                <a:gd name="T37" fmla="*/ 19 h 20"/>
                <a:gd name="T38" fmla="*/ 58 w 94"/>
                <a:gd name="T39" fmla="*/ 17 h 20"/>
                <a:gd name="T40" fmla="*/ 61 w 94"/>
                <a:gd name="T41" fmla="*/ 17 h 20"/>
                <a:gd name="T42" fmla="*/ 64 w 94"/>
                <a:gd name="T43" fmla="*/ 17 h 20"/>
                <a:gd name="T44" fmla="*/ 68 w 94"/>
                <a:gd name="T45" fmla="*/ 15 h 20"/>
                <a:gd name="T46" fmla="*/ 70 w 94"/>
                <a:gd name="T47" fmla="*/ 15 h 20"/>
                <a:gd name="T48" fmla="*/ 74 w 94"/>
                <a:gd name="T49" fmla="*/ 14 h 20"/>
                <a:gd name="T50" fmla="*/ 75 w 94"/>
                <a:gd name="T51" fmla="*/ 11 h 20"/>
                <a:gd name="T52" fmla="*/ 79 w 94"/>
                <a:gd name="T53" fmla="*/ 11 h 20"/>
                <a:gd name="T54" fmla="*/ 81 w 94"/>
                <a:gd name="T55" fmla="*/ 10 h 20"/>
                <a:gd name="T56" fmla="*/ 83 w 94"/>
                <a:gd name="T57" fmla="*/ 7 h 20"/>
                <a:gd name="T58" fmla="*/ 86 w 94"/>
                <a:gd name="T59" fmla="*/ 5 h 20"/>
                <a:gd name="T60" fmla="*/ 89 w 94"/>
                <a:gd name="T61" fmla="*/ 4 h 20"/>
                <a:gd name="T62" fmla="*/ 90 w 94"/>
                <a:gd name="T63" fmla="*/ 1 h 20"/>
                <a:gd name="T64" fmla="*/ 93 w 94"/>
                <a:gd name="T65" fmla="*/ 0 h 20"/>
                <a:gd name="T66" fmla="*/ 0 w 94"/>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
                <a:gd name="T103" fmla="*/ 0 h 20"/>
                <a:gd name="T104" fmla="*/ 94 w 94"/>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 h="20">
                  <a:moveTo>
                    <a:pt x="0" y="0"/>
                  </a:moveTo>
                  <a:lnTo>
                    <a:pt x="3" y="1"/>
                  </a:lnTo>
                  <a:lnTo>
                    <a:pt x="4" y="4"/>
                  </a:lnTo>
                  <a:lnTo>
                    <a:pt x="6" y="5"/>
                  </a:lnTo>
                  <a:lnTo>
                    <a:pt x="10" y="10"/>
                  </a:lnTo>
                  <a:lnTo>
                    <a:pt x="13" y="11"/>
                  </a:lnTo>
                  <a:lnTo>
                    <a:pt x="16" y="11"/>
                  </a:lnTo>
                  <a:lnTo>
                    <a:pt x="18" y="14"/>
                  </a:lnTo>
                  <a:lnTo>
                    <a:pt x="21" y="15"/>
                  </a:lnTo>
                  <a:lnTo>
                    <a:pt x="24" y="15"/>
                  </a:lnTo>
                  <a:lnTo>
                    <a:pt x="28" y="17"/>
                  </a:lnTo>
                  <a:lnTo>
                    <a:pt x="31" y="17"/>
                  </a:lnTo>
                  <a:lnTo>
                    <a:pt x="35" y="19"/>
                  </a:lnTo>
                  <a:lnTo>
                    <a:pt x="36" y="19"/>
                  </a:lnTo>
                  <a:lnTo>
                    <a:pt x="41" y="19"/>
                  </a:lnTo>
                  <a:lnTo>
                    <a:pt x="45" y="19"/>
                  </a:lnTo>
                  <a:lnTo>
                    <a:pt x="49" y="19"/>
                  </a:lnTo>
                  <a:lnTo>
                    <a:pt x="50" y="19"/>
                  </a:lnTo>
                  <a:lnTo>
                    <a:pt x="54" y="19"/>
                  </a:lnTo>
                  <a:lnTo>
                    <a:pt x="58" y="17"/>
                  </a:lnTo>
                  <a:lnTo>
                    <a:pt x="61" y="17"/>
                  </a:lnTo>
                  <a:lnTo>
                    <a:pt x="64" y="17"/>
                  </a:lnTo>
                  <a:lnTo>
                    <a:pt x="68" y="15"/>
                  </a:lnTo>
                  <a:lnTo>
                    <a:pt x="70" y="15"/>
                  </a:lnTo>
                  <a:lnTo>
                    <a:pt x="74" y="14"/>
                  </a:lnTo>
                  <a:lnTo>
                    <a:pt x="75" y="11"/>
                  </a:lnTo>
                  <a:lnTo>
                    <a:pt x="79" y="11"/>
                  </a:lnTo>
                  <a:lnTo>
                    <a:pt x="81" y="10"/>
                  </a:lnTo>
                  <a:lnTo>
                    <a:pt x="83" y="7"/>
                  </a:lnTo>
                  <a:lnTo>
                    <a:pt x="86" y="5"/>
                  </a:lnTo>
                  <a:lnTo>
                    <a:pt x="89" y="4"/>
                  </a:lnTo>
                  <a:lnTo>
                    <a:pt x="90" y="1"/>
                  </a:lnTo>
                  <a:lnTo>
                    <a:pt x="93" y="0"/>
                  </a:lnTo>
                  <a:lnTo>
                    <a:pt x="0" y="0"/>
                  </a:lnTo>
                </a:path>
              </a:pathLst>
            </a:custGeom>
            <a:solidFill>
              <a:srgbClr val="E4E4E0"/>
            </a:solidFill>
            <a:ln w="12700" cap="rnd">
              <a:solidFill>
                <a:schemeClr val="tx1"/>
              </a:solidFill>
              <a:round/>
              <a:headEnd/>
              <a:tailEnd/>
            </a:ln>
          </p:spPr>
          <p:txBody>
            <a:bodyPr/>
            <a:lstStyle/>
            <a:p>
              <a:endParaRPr lang="ko-KR" altLang="en-US"/>
            </a:p>
          </p:txBody>
        </p:sp>
        <p:sp>
          <p:nvSpPr>
            <p:cNvPr id="24674" name="Freeform 53"/>
            <p:cNvSpPr>
              <a:spLocks/>
            </p:cNvSpPr>
            <p:nvPr/>
          </p:nvSpPr>
          <p:spPr bwMode="auto">
            <a:xfrm>
              <a:off x="4633" y="3112"/>
              <a:ext cx="94" cy="20"/>
            </a:xfrm>
            <a:custGeom>
              <a:avLst/>
              <a:gdLst>
                <a:gd name="T0" fmla="*/ 0 w 94"/>
                <a:gd name="T1" fmla="*/ 0 h 20"/>
                <a:gd name="T2" fmla="*/ 10 w 94"/>
                <a:gd name="T3" fmla="*/ 10 h 20"/>
                <a:gd name="T4" fmla="*/ 21 w 94"/>
                <a:gd name="T5" fmla="*/ 15 h 20"/>
                <a:gd name="T6" fmla="*/ 35 w 94"/>
                <a:gd name="T7" fmla="*/ 19 h 20"/>
                <a:gd name="T8" fmla="*/ 49 w 94"/>
                <a:gd name="T9" fmla="*/ 19 h 20"/>
                <a:gd name="T10" fmla="*/ 61 w 94"/>
                <a:gd name="T11" fmla="*/ 17 h 20"/>
                <a:gd name="T12" fmla="*/ 74 w 94"/>
                <a:gd name="T13" fmla="*/ 14 h 20"/>
                <a:gd name="T14" fmla="*/ 83 w 94"/>
                <a:gd name="T15" fmla="*/ 7 h 20"/>
                <a:gd name="T16" fmla="*/ 93 w 9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20"/>
                <a:gd name="T29" fmla="*/ 94 w 9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20">
                  <a:moveTo>
                    <a:pt x="0" y="0"/>
                  </a:moveTo>
                  <a:lnTo>
                    <a:pt x="10" y="10"/>
                  </a:lnTo>
                  <a:lnTo>
                    <a:pt x="21" y="15"/>
                  </a:lnTo>
                  <a:lnTo>
                    <a:pt x="35" y="19"/>
                  </a:lnTo>
                  <a:lnTo>
                    <a:pt x="49" y="19"/>
                  </a:lnTo>
                  <a:lnTo>
                    <a:pt x="61" y="17"/>
                  </a:lnTo>
                  <a:lnTo>
                    <a:pt x="74" y="14"/>
                  </a:lnTo>
                  <a:lnTo>
                    <a:pt x="83" y="7"/>
                  </a:lnTo>
                  <a:lnTo>
                    <a:pt x="93" y="0"/>
                  </a:lnTo>
                </a:path>
              </a:pathLst>
            </a:custGeom>
            <a:solidFill>
              <a:srgbClr val="5A5A4E"/>
            </a:solidFill>
            <a:ln w="12700" cap="rnd">
              <a:solidFill>
                <a:schemeClr val="tx1"/>
              </a:solidFill>
              <a:round/>
              <a:headEnd/>
              <a:tailEnd/>
            </a:ln>
          </p:spPr>
          <p:txBody>
            <a:bodyPr/>
            <a:lstStyle/>
            <a:p>
              <a:endParaRPr lang="ko-KR" altLang="en-US"/>
            </a:p>
          </p:txBody>
        </p:sp>
        <p:sp>
          <p:nvSpPr>
            <p:cNvPr id="24675" name="Freeform 54"/>
            <p:cNvSpPr>
              <a:spLocks/>
            </p:cNvSpPr>
            <p:nvPr/>
          </p:nvSpPr>
          <p:spPr bwMode="auto">
            <a:xfrm>
              <a:off x="4687" y="3170"/>
              <a:ext cx="79" cy="5"/>
            </a:xfrm>
            <a:custGeom>
              <a:avLst/>
              <a:gdLst>
                <a:gd name="T0" fmla="*/ 78 w 79"/>
                <a:gd name="T1" fmla="*/ 0 h 5"/>
                <a:gd name="T2" fmla="*/ 0 w 79"/>
                <a:gd name="T3" fmla="*/ 4 h 5"/>
                <a:gd name="T4" fmla="*/ 78 w 79"/>
                <a:gd name="T5" fmla="*/ 0 h 5"/>
                <a:gd name="T6" fmla="*/ 0 60000 65536"/>
                <a:gd name="T7" fmla="*/ 0 60000 65536"/>
                <a:gd name="T8" fmla="*/ 0 60000 65536"/>
                <a:gd name="T9" fmla="*/ 0 w 79"/>
                <a:gd name="T10" fmla="*/ 0 h 5"/>
                <a:gd name="T11" fmla="*/ 79 w 79"/>
                <a:gd name="T12" fmla="*/ 5 h 5"/>
              </a:gdLst>
              <a:ahLst/>
              <a:cxnLst>
                <a:cxn ang="T6">
                  <a:pos x="T0" y="T1"/>
                </a:cxn>
                <a:cxn ang="T7">
                  <a:pos x="T2" y="T3"/>
                </a:cxn>
                <a:cxn ang="T8">
                  <a:pos x="T4" y="T5"/>
                </a:cxn>
              </a:cxnLst>
              <a:rect l="T9" t="T10" r="T11" b="T12"/>
              <a:pathLst>
                <a:path w="79" h="5">
                  <a:moveTo>
                    <a:pt x="78" y="0"/>
                  </a:moveTo>
                  <a:lnTo>
                    <a:pt x="0" y="4"/>
                  </a:lnTo>
                  <a:lnTo>
                    <a:pt x="78" y="0"/>
                  </a:lnTo>
                </a:path>
              </a:pathLst>
            </a:custGeom>
            <a:solidFill>
              <a:srgbClr val="E4E4E0"/>
            </a:solidFill>
            <a:ln w="12700" cap="rnd">
              <a:solidFill>
                <a:schemeClr val="tx1"/>
              </a:solidFill>
              <a:round/>
              <a:headEnd/>
              <a:tailEnd/>
            </a:ln>
          </p:spPr>
          <p:txBody>
            <a:bodyPr/>
            <a:lstStyle/>
            <a:p>
              <a:endParaRPr lang="ko-KR" altLang="en-US"/>
            </a:p>
          </p:txBody>
        </p:sp>
        <p:sp>
          <p:nvSpPr>
            <p:cNvPr id="24676" name="Freeform 55"/>
            <p:cNvSpPr>
              <a:spLocks/>
            </p:cNvSpPr>
            <p:nvPr/>
          </p:nvSpPr>
          <p:spPr bwMode="auto">
            <a:xfrm>
              <a:off x="4687" y="3180"/>
              <a:ext cx="79" cy="5"/>
            </a:xfrm>
            <a:custGeom>
              <a:avLst/>
              <a:gdLst>
                <a:gd name="T0" fmla="*/ 78 w 79"/>
                <a:gd name="T1" fmla="*/ 0 h 5"/>
                <a:gd name="T2" fmla="*/ 0 w 79"/>
                <a:gd name="T3" fmla="*/ 4 h 5"/>
                <a:gd name="T4" fmla="*/ 78 w 79"/>
                <a:gd name="T5" fmla="*/ 0 h 5"/>
                <a:gd name="T6" fmla="*/ 0 60000 65536"/>
                <a:gd name="T7" fmla="*/ 0 60000 65536"/>
                <a:gd name="T8" fmla="*/ 0 60000 65536"/>
                <a:gd name="T9" fmla="*/ 0 w 79"/>
                <a:gd name="T10" fmla="*/ 0 h 5"/>
                <a:gd name="T11" fmla="*/ 79 w 79"/>
                <a:gd name="T12" fmla="*/ 5 h 5"/>
              </a:gdLst>
              <a:ahLst/>
              <a:cxnLst>
                <a:cxn ang="T6">
                  <a:pos x="T0" y="T1"/>
                </a:cxn>
                <a:cxn ang="T7">
                  <a:pos x="T2" y="T3"/>
                </a:cxn>
                <a:cxn ang="T8">
                  <a:pos x="T4" y="T5"/>
                </a:cxn>
              </a:cxnLst>
              <a:rect l="T9" t="T10" r="T11" b="T12"/>
              <a:pathLst>
                <a:path w="79" h="5">
                  <a:moveTo>
                    <a:pt x="78" y="0"/>
                  </a:moveTo>
                  <a:lnTo>
                    <a:pt x="0" y="4"/>
                  </a:lnTo>
                  <a:lnTo>
                    <a:pt x="78" y="0"/>
                  </a:lnTo>
                </a:path>
              </a:pathLst>
            </a:custGeom>
            <a:solidFill>
              <a:srgbClr val="E4E4E0"/>
            </a:solidFill>
            <a:ln w="12700" cap="rnd">
              <a:solidFill>
                <a:schemeClr val="tx1"/>
              </a:solidFill>
              <a:round/>
              <a:headEnd/>
              <a:tailEnd/>
            </a:ln>
          </p:spPr>
          <p:txBody>
            <a:bodyPr/>
            <a:lstStyle/>
            <a:p>
              <a:endParaRPr lang="ko-KR" altLang="en-US"/>
            </a:p>
          </p:txBody>
        </p:sp>
        <p:sp>
          <p:nvSpPr>
            <p:cNvPr id="24677" name="Freeform 56"/>
            <p:cNvSpPr>
              <a:spLocks/>
            </p:cNvSpPr>
            <p:nvPr/>
          </p:nvSpPr>
          <p:spPr bwMode="auto">
            <a:xfrm>
              <a:off x="4687" y="3190"/>
              <a:ext cx="79" cy="5"/>
            </a:xfrm>
            <a:custGeom>
              <a:avLst/>
              <a:gdLst>
                <a:gd name="T0" fmla="*/ 78 w 79"/>
                <a:gd name="T1" fmla="*/ 0 h 5"/>
                <a:gd name="T2" fmla="*/ 0 w 79"/>
                <a:gd name="T3" fmla="*/ 4 h 5"/>
                <a:gd name="T4" fmla="*/ 78 w 79"/>
                <a:gd name="T5" fmla="*/ 0 h 5"/>
                <a:gd name="T6" fmla="*/ 0 60000 65536"/>
                <a:gd name="T7" fmla="*/ 0 60000 65536"/>
                <a:gd name="T8" fmla="*/ 0 60000 65536"/>
                <a:gd name="T9" fmla="*/ 0 w 79"/>
                <a:gd name="T10" fmla="*/ 0 h 5"/>
                <a:gd name="T11" fmla="*/ 79 w 79"/>
                <a:gd name="T12" fmla="*/ 5 h 5"/>
              </a:gdLst>
              <a:ahLst/>
              <a:cxnLst>
                <a:cxn ang="T6">
                  <a:pos x="T0" y="T1"/>
                </a:cxn>
                <a:cxn ang="T7">
                  <a:pos x="T2" y="T3"/>
                </a:cxn>
                <a:cxn ang="T8">
                  <a:pos x="T4" y="T5"/>
                </a:cxn>
              </a:cxnLst>
              <a:rect l="T9" t="T10" r="T11" b="T12"/>
              <a:pathLst>
                <a:path w="79" h="5">
                  <a:moveTo>
                    <a:pt x="78" y="0"/>
                  </a:moveTo>
                  <a:lnTo>
                    <a:pt x="0" y="4"/>
                  </a:lnTo>
                  <a:lnTo>
                    <a:pt x="78" y="0"/>
                  </a:lnTo>
                </a:path>
              </a:pathLst>
            </a:custGeom>
            <a:solidFill>
              <a:srgbClr val="E4E4E0"/>
            </a:solidFill>
            <a:ln w="12700" cap="rnd">
              <a:solidFill>
                <a:schemeClr val="tx1"/>
              </a:solidFill>
              <a:round/>
              <a:headEnd/>
              <a:tailEnd/>
            </a:ln>
          </p:spPr>
          <p:txBody>
            <a:bodyPr/>
            <a:lstStyle/>
            <a:p>
              <a:endParaRPr lang="ko-KR" altLang="en-US"/>
            </a:p>
          </p:txBody>
        </p:sp>
        <p:sp>
          <p:nvSpPr>
            <p:cNvPr id="24678" name="Freeform 57"/>
            <p:cNvSpPr>
              <a:spLocks/>
            </p:cNvSpPr>
            <p:nvPr/>
          </p:nvSpPr>
          <p:spPr bwMode="auto">
            <a:xfrm>
              <a:off x="4617" y="3023"/>
              <a:ext cx="17" cy="109"/>
            </a:xfrm>
            <a:custGeom>
              <a:avLst/>
              <a:gdLst>
                <a:gd name="T0" fmla="*/ 0 w 17"/>
                <a:gd name="T1" fmla="*/ 86 h 109"/>
                <a:gd name="T2" fmla="*/ 0 w 17"/>
                <a:gd name="T3" fmla="*/ 21 h 109"/>
                <a:gd name="T4" fmla="*/ 16 w 17"/>
                <a:gd name="T5" fmla="*/ 0 h 109"/>
                <a:gd name="T6" fmla="*/ 16 w 17"/>
                <a:gd name="T7" fmla="*/ 108 h 109"/>
                <a:gd name="T8" fmla="*/ 0 w 17"/>
                <a:gd name="T9" fmla="*/ 86 h 109"/>
                <a:gd name="T10" fmla="*/ 0 60000 65536"/>
                <a:gd name="T11" fmla="*/ 0 60000 65536"/>
                <a:gd name="T12" fmla="*/ 0 60000 65536"/>
                <a:gd name="T13" fmla="*/ 0 60000 65536"/>
                <a:gd name="T14" fmla="*/ 0 60000 65536"/>
                <a:gd name="T15" fmla="*/ 0 w 17"/>
                <a:gd name="T16" fmla="*/ 0 h 109"/>
                <a:gd name="T17" fmla="*/ 17 w 17"/>
                <a:gd name="T18" fmla="*/ 109 h 109"/>
              </a:gdLst>
              <a:ahLst/>
              <a:cxnLst>
                <a:cxn ang="T10">
                  <a:pos x="T0" y="T1"/>
                </a:cxn>
                <a:cxn ang="T11">
                  <a:pos x="T2" y="T3"/>
                </a:cxn>
                <a:cxn ang="T12">
                  <a:pos x="T4" y="T5"/>
                </a:cxn>
                <a:cxn ang="T13">
                  <a:pos x="T6" y="T7"/>
                </a:cxn>
                <a:cxn ang="T14">
                  <a:pos x="T8" y="T9"/>
                </a:cxn>
              </a:cxnLst>
              <a:rect l="T15" t="T16" r="T17" b="T18"/>
              <a:pathLst>
                <a:path w="17" h="109">
                  <a:moveTo>
                    <a:pt x="0" y="86"/>
                  </a:moveTo>
                  <a:lnTo>
                    <a:pt x="0" y="21"/>
                  </a:lnTo>
                  <a:lnTo>
                    <a:pt x="16" y="0"/>
                  </a:lnTo>
                  <a:lnTo>
                    <a:pt x="16" y="108"/>
                  </a:lnTo>
                  <a:lnTo>
                    <a:pt x="0" y="86"/>
                  </a:lnTo>
                </a:path>
              </a:pathLst>
            </a:custGeom>
            <a:solidFill>
              <a:srgbClr val="E4E4E0"/>
            </a:solidFill>
            <a:ln w="12700" cap="rnd">
              <a:solidFill>
                <a:schemeClr val="tx1"/>
              </a:solidFill>
              <a:round/>
              <a:headEnd/>
              <a:tailEnd/>
            </a:ln>
          </p:spPr>
          <p:txBody>
            <a:bodyPr/>
            <a:lstStyle/>
            <a:p>
              <a:endParaRPr lang="ko-KR" altLang="en-US"/>
            </a:p>
          </p:txBody>
        </p:sp>
        <p:sp>
          <p:nvSpPr>
            <p:cNvPr id="24679" name="Freeform 58"/>
            <p:cNvSpPr>
              <a:spLocks/>
            </p:cNvSpPr>
            <p:nvPr/>
          </p:nvSpPr>
          <p:spPr bwMode="auto">
            <a:xfrm>
              <a:off x="4617" y="3023"/>
              <a:ext cx="17" cy="109"/>
            </a:xfrm>
            <a:custGeom>
              <a:avLst/>
              <a:gdLst>
                <a:gd name="T0" fmla="*/ 0 w 17"/>
                <a:gd name="T1" fmla="*/ 86 h 109"/>
                <a:gd name="T2" fmla="*/ 0 w 17"/>
                <a:gd name="T3" fmla="*/ 21 h 109"/>
                <a:gd name="T4" fmla="*/ 16 w 17"/>
                <a:gd name="T5" fmla="*/ 0 h 109"/>
                <a:gd name="T6" fmla="*/ 16 w 17"/>
                <a:gd name="T7" fmla="*/ 108 h 109"/>
                <a:gd name="T8" fmla="*/ 0 w 17"/>
                <a:gd name="T9" fmla="*/ 86 h 109"/>
                <a:gd name="T10" fmla="*/ 0 60000 65536"/>
                <a:gd name="T11" fmla="*/ 0 60000 65536"/>
                <a:gd name="T12" fmla="*/ 0 60000 65536"/>
                <a:gd name="T13" fmla="*/ 0 60000 65536"/>
                <a:gd name="T14" fmla="*/ 0 60000 65536"/>
                <a:gd name="T15" fmla="*/ 0 w 17"/>
                <a:gd name="T16" fmla="*/ 0 h 109"/>
                <a:gd name="T17" fmla="*/ 17 w 17"/>
                <a:gd name="T18" fmla="*/ 109 h 109"/>
              </a:gdLst>
              <a:ahLst/>
              <a:cxnLst>
                <a:cxn ang="T10">
                  <a:pos x="T0" y="T1"/>
                </a:cxn>
                <a:cxn ang="T11">
                  <a:pos x="T2" y="T3"/>
                </a:cxn>
                <a:cxn ang="T12">
                  <a:pos x="T4" y="T5"/>
                </a:cxn>
                <a:cxn ang="T13">
                  <a:pos x="T6" y="T7"/>
                </a:cxn>
                <a:cxn ang="T14">
                  <a:pos x="T8" y="T9"/>
                </a:cxn>
              </a:cxnLst>
              <a:rect l="T15" t="T16" r="T17" b="T18"/>
              <a:pathLst>
                <a:path w="17" h="109">
                  <a:moveTo>
                    <a:pt x="0" y="86"/>
                  </a:moveTo>
                  <a:lnTo>
                    <a:pt x="0" y="21"/>
                  </a:lnTo>
                  <a:lnTo>
                    <a:pt x="16" y="0"/>
                  </a:lnTo>
                  <a:lnTo>
                    <a:pt x="16" y="108"/>
                  </a:lnTo>
                  <a:lnTo>
                    <a:pt x="0" y="86"/>
                  </a:lnTo>
                </a:path>
              </a:pathLst>
            </a:custGeom>
            <a:solidFill>
              <a:srgbClr val="E4E4E0"/>
            </a:solidFill>
            <a:ln w="12700" cap="rnd">
              <a:solidFill>
                <a:schemeClr val="tx1"/>
              </a:solidFill>
              <a:round/>
              <a:headEnd/>
              <a:tailEnd/>
            </a:ln>
          </p:spPr>
          <p:txBody>
            <a:bodyPr/>
            <a:lstStyle/>
            <a:p>
              <a:endParaRPr lang="ko-KR" altLang="en-US"/>
            </a:p>
          </p:txBody>
        </p:sp>
        <p:sp>
          <p:nvSpPr>
            <p:cNvPr id="24680" name="Rectangle 59"/>
            <p:cNvSpPr>
              <a:spLocks noChangeArrowheads="1"/>
            </p:cNvSpPr>
            <p:nvPr/>
          </p:nvSpPr>
          <p:spPr bwMode="auto">
            <a:xfrm>
              <a:off x="4523" y="3045"/>
              <a:ext cx="93" cy="63"/>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81" name="Rectangle 60"/>
            <p:cNvSpPr>
              <a:spLocks noChangeArrowheads="1"/>
            </p:cNvSpPr>
            <p:nvPr/>
          </p:nvSpPr>
          <p:spPr bwMode="auto">
            <a:xfrm>
              <a:off x="4523" y="3045"/>
              <a:ext cx="93" cy="63"/>
            </a:xfrm>
            <a:prstGeom prst="rect">
              <a:avLst/>
            </a:prstGeom>
            <a:gradFill rotWithShape="0">
              <a:gsLst>
                <a:gs pos="0">
                  <a:srgbClr val="727270"/>
                </a:gs>
                <a:gs pos="50000">
                  <a:srgbClr val="E4E4E0"/>
                </a:gs>
                <a:gs pos="100000">
                  <a:srgbClr val="727270"/>
                </a:gs>
              </a:gsLst>
              <a:lin ang="5400000" scaled="1"/>
            </a:gradFill>
            <a:ln w="12700">
              <a:solidFill>
                <a:schemeClr val="tx1"/>
              </a:solidFill>
              <a:miter lim="800000"/>
              <a:headEnd/>
              <a:tailEnd/>
            </a:ln>
          </p:spPr>
          <p:txBody>
            <a:bodyPr wrap="none" anchor="ctr"/>
            <a:lstStyle/>
            <a:p>
              <a:endParaRPr lang="ko-KR" altLang="en-US"/>
            </a:p>
          </p:txBody>
        </p:sp>
        <p:sp>
          <p:nvSpPr>
            <p:cNvPr id="24682" name="Freeform 61"/>
            <p:cNvSpPr>
              <a:spLocks/>
            </p:cNvSpPr>
            <p:nvPr/>
          </p:nvSpPr>
          <p:spPr bwMode="auto">
            <a:xfrm>
              <a:off x="4459" y="3054"/>
              <a:ext cx="67" cy="1"/>
            </a:xfrm>
            <a:custGeom>
              <a:avLst/>
              <a:gdLst>
                <a:gd name="T0" fmla="*/ 66 w 67"/>
                <a:gd name="T1" fmla="*/ 0 h 1"/>
                <a:gd name="T2" fmla="*/ 0 w 67"/>
                <a:gd name="T3" fmla="*/ 0 h 1"/>
                <a:gd name="T4" fmla="*/ 66 w 67"/>
                <a:gd name="T5" fmla="*/ 0 h 1"/>
                <a:gd name="T6" fmla="*/ 0 60000 65536"/>
                <a:gd name="T7" fmla="*/ 0 60000 65536"/>
                <a:gd name="T8" fmla="*/ 0 60000 65536"/>
                <a:gd name="T9" fmla="*/ 0 w 67"/>
                <a:gd name="T10" fmla="*/ 0 h 1"/>
                <a:gd name="T11" fmla="*/ 67 w 67"/>
                <a:gd name="T12" fmla="*/ 1 h 1"/>
              </a:gdLst>
              <a:ahLst/>
              <a:cxnLst>
                <a:cxn ang="T6">
                  <a:pos x="T0" y="T1"/>
                </a:cxn>
                <a:cxn ang="T7">
                  <a:pos x="T2" y="T3"/>
                </a:cxn>
                <a:cxn ang="T8">
                  <a:pos x="T4" y="T5"/>
                </a:cxn>
              </a:cxnLst>
              <a:rect l="T9" t="T10" r="T11" b="T12"/>
              <a:pathLst>
                <a:path w="67" h="1">
                  <a:moveTo>
                    <a:pt x="66" y="0"/>
                  </a:moveTo>
                  <a:lnTo>
                    <a:pt x="0" y="0"/>
                  </a:lnTo>
                  <a:lnTo>
                    <a:pt x="66" y="0"/>
                  </a:lnTo>
                </a:path>
              </a:pathLst>
            </a:custGeom>
            <a:solidFill>
              <a:srgbClr val="E4E4E0"/>
            </a:solidFill>
            <a:ln w="12700" cap="rnd">
              <a:solidFill>
                <a:schemeClr val="tx1"/>
              </a:solidFill>
              <a:round/>
              <a:headEnd/>
              <a:tailEnd/>
            </a:ln>
          </p:spPr>
          <p:txBody>
            <a:bodyPr/>
            <a:lstStyle/>
            <a:p>
              <a:endParaRPr lang="ko-KR" altLang="en-US"/>
            </a:p>
          </p:txBody>
        </p:sp>
        <p:sp>
          <p:nvSpPr>
            <p:cNvPr id="24683" name="Line 62"/>
            <p:cNvSpPr>
              <a:spLocks noChangeShapeType="1"/>
            </p:cNvSpPr>
            <p:nvPr/>
          </p:nvSpPr>
          <p:spPr bwMode="auto">
            <a:xfrm flipH="1">
              <a:off x="4413" y="3054"/>
              <a:ext cx="10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84" name="Freeform 63"/>
            <p:cNvSpPr>
              <a:spLocks/>
            </p:cNvSpPr>
            <p:nvPr/>
          </p:nvSpPr>
          <p:spPr bwMode="auto">
            <a:xfrm>
              <a:off x="4459" y="3098"/>
              <a:ext cx="67" cy="1"/>
            </a:xfrm>
            <a:custGeom>
              <a:avLst/>
              <a:gdLst>
                <a:gd name="T0" fmla="*/ 66 w 67"/>
                <a:gd name="T1" fmla="*/ 0 h 1"/>
                <a:gd name="T2" fmla="*/ 0 w 67"/>
                <a:gd name="T3" fmla="*/ 0 h 1"/>
                <a:gd name="T4" fmla="*/ 66 w 67"/>
                <a:gd name="T5" fmla="*/ 0 h 1"/>
                <a:gd name="T6" fmla="*/ 0 60000 65536"/>
                <a:gd name="T7" fmla="*/ 0 60000 65536"/>
                <a:gd name="T8" fmla="*/ 0 60000 65536"/>
                <a:gd name="T9" fmla="*/ 0 w 67"/>
                <a:gd name="T10" fmla="*/ 0 h 1"/>
                <a:gd name="T11" fmla="*/ 67 w 67"/>
                <a:gd name="T12" fmla="*/ 1 h 1"/>
              </a:gdLst>
              <a:ahLst/>
              <a:cxnLst>
                <a:cxn ang="T6">
                  <a:pos x="T0" y="T1"/>
                </a:cxn>
                <a:cxn ang="T7">
                  <a:pos x="T2" y="T3"/>
                </a:cxn>
                <a:cxn ang="T8">
                  <a:pos x="T4" y="T5"/>
                </a:cxn>
              </a:cxnLst>
              <a:rect l="T9" t="T10" r="T11" b="T12"/>
              <a:pathLst>
                <a:path w="67" h="1">
                  <a:moveTo>
                    <a:pt x="66" y="0"/>
                  </a:moveTo>
                  <a:lnTo>
                    <a:pt x="0" y="0"/>
                  </a:lnTo>
                  <a:lnTo>
                    <a:pt x="66" y="0"/>
                  </a:lnTo>
                </a:path>
              </a:pathLst>
            </a:custGeom>
            <a:solidFill>
              <a:srgbClr val="E4E4E0"/>
            </a:solidFill>
            <a:ln w="12700" cap="rnd">
              <a:solidFill>
                <a:schemeClr val="tx1"/>
              </a:solidFill>
              <a:round/>
              <a:headEnd/>
              <a:tailEnd/>
            </a:ln>
          </p:spPr>
          <p:txBody>
            <a:bodyPr/>
            <a:lstStyle/>
            <a:p>
              <a:endParaRPr lang="ko-KR" altLang="en-US"/>
            </a:p>
          </p:txBody>
        </p:sp>
        <p:sp>
          <p:nvSpPr>
            <p:cNvPr id="24685" name="Line 64"/>
            <p:cNvSpPr>
              <a:spLocks noChangeShapeType="1"/>
            </p:cNvSpPr>
            <p:nvPr/>
          </p:nvSpPr>
          <p:spPr bwMode="auto">
            <a:xfrm flipH="1">
              <a:off x="4415" y="3098"/>
              <a:ext cx="10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4606" name="Text Box 65"/>
          <p:cNvSpPr txBox="1">
            <a:spLocks noChangeArrowheads="1"/>
          </p:cNvSpPr>
          <p:nvPr/>
        </p:nvSpPr>
        <p:spPr bwMode="auto">
          <a:xfrm>
            <a:off x="1144588" y="6488113"/>
            <a:ext cx="749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800295</a:t>
            </a:r>
          </a:p>
        </p:txBody>
      </p:sp>
      <p:sp>
        <p:nvSpPr>
          <p:cNvPr id="24607" name="Line 66"/>
          <p:cNvSpPr>
            <a:spLocks noChangeShapeType="1"/>
          </p:cNvSpPr>
          <p:nvPr/>
        </p:nvSpPr>
        <p:spPr bwMode="auto">
          <a:xfrm>
            <a:off x="1531938" y="5037138"/>
            <a:ext cx="60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08" name="Line 67"/>
          <p:cNvSpPr>
            <a:spLocks noChangeShapeType="1"/>
          </p:cNvSpPr>
          <p:nvPr/>
        </p:nvSpPr>
        <p:spPr bwMode="auto">
          <a:xfrm>
            <a:off x="1531938" y="2871788"/>
            <a:ext cx="63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09" name="Line 68"/>
          <p:cNvSpPr>
            <a:spLocks noChangeShapeType="1"/>
          </p:cNvSpPr>
          <p:nvPr/>
        </p:nvSpPr>
        <p:spPr bwMode="auto">
          <a:xfrm>
            <a:off x="1531938" y="2378075"/>
            <a:ext cx="63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4610" name="Group 69"/>
          <p:cNvGrpSpPr>
            <a:grpSpLocks/>
          </p:cNvGrpSpPr>
          <p:nvPr/>
        </p:nvGrpSpPr>
        <p:grpSpPr bwMode="auto">
          <a:xfrm>
            <a:off x="6348413" y="2587625"/>
            <a:ext cx="401637" cy="490538"/>
            <a:chOff x="3998" y="1630"/>
            <a:chExt cx="254" cy="308"/>
          </a:xfrm>
        </p:grpSpPr>
        <p:sp>
          <p:nvSpPr>
            <p:cNvPr id="24633" name="Freeform 70"/>
            <p:cNvSpPr>
              <a:spLocks/>
            </p:cNvSpPr>
            <p:nvPr/>
          </p:nvSpPr>
          <p:spPr bwMode="auto">
            <a:xfrm>
              <a:off x="4014" y="1845"/>
              <a:ext cx="4" cy="53"/>
            </a:xfrm>
            <a:custGeom>
              <a:avLst/>
              <a:gdLst>
                <a:gd name="T0" fmla="*/ 3 w 4"/>
                <a:gd name="T1" fmla="*/ 52 h 53"/>
                <a:gd name="T2" fmla="*/ 0 w 4"/>
                <a:gd name="T3" fmla="*/ 0 h 53"/>
                <a:gd name="T4" fmla="*/ 3 w 4"/>
                <a:gd name="T5" fmla="*/ 52 h 53"/>
                <a:gd name="T6" fmla="*/ 0 60000 65536"/>
                <a:gd name="T7" fmla="*/ 0 60000 65536"/>
                <a:gd name="T8" fmla="*/ 0 60000 65536"/>
                <a:gd name="T9" fmla="*/ 0 w 4"/>
                <a:gd name="T10" fmla="*/ 0 h 53"/>
                <a:gd name="T11" fmla="*/ 4 w 4"/>
                <a:gd name="T12" fmla="*/ 53 h 53"/>
              </a:gdLst>
              <a:ahLst/>
              <a:cxnLst>
                <a:cxn ang="T6">
                  <a:pos x="T0" y="T1"/>
                </a:cxn>
                <a:cxn ang="T7">
                  <a:pos x="T2" y="T3"/>
                </a:cxn>
                <a:cxn ang="T8">
                  <a:pos x="T4" y="T5"/>
                </a:cxn>
              </a:cxnLst>
              <a:rect l="T9" t="T10" r="T11" b="T12"/>
              <a:pathLst>
                <a:path w="4" h="53">
                  <a:moveTo>
                    <a:pt x="3" y="52"/>
                  </a:moveTo>
                  <a:lnTo>
                    <a:pt x="0" y="0"/>
                  </a:lnTo>
                  <a:lnTo>
                    <a:pt x="3" y="52"/>
                  </a:lnTo>
                </a:path>
              </a:pathLst>
            </a:custGeom>
            <a:solidFill>
              <a:srgbClr val="E4E4E0"/>
            </a:solidFill>
            <a:ln w="12700" cap="rnd">
              <a:solidFill>
                <a:schemeClr val="tx1"/>
              </a:solidFill>
              <a:round/>
              <a:headEnd/>
              <a:tailEnd/>
            </a:ln>
          </p:spPr>
          <p:txBody>
            <a:bodyPr/>
            <a:lstStyle/>
            <a:p>
              <a:endParaRPr lang="ko-KR" altLang="en-US"/>
            </a:p>
          </p:txBody>
        </p:sp>
        <p:sp>
          <p:nvSpPr>
            <p:cNvPr id="24634" name="Rectangle 71"/>
            <p:cNvSpPr>
              <a:spLocks noChangeArrowheads="1"/>
            </p:cNvSpPr>
            <p:nvPr/>
          </p:nvSpPr>
          <p:spPr bwMode="auto">
            <a:xfrm>
              <a:off x="4062" y="1630"/>
              <a:ext cx="173" cy="17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35" name="Rectangle 72"/>
            <p:cNvSpPr>
              <a:spLocks noChangeArrowheads="1"/>
            </p:cNvSpPr>
            <p:nvPr/>
          </p:nvSpPr>
          <p:spPr bwMode="auto">
            <a:xfrm>
              <a:off x="4062" y="1630"/>
              <a:ext cx="173" cy="178"/>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36" name="Rectangle 73"/>
            <p:cNvSpPr>
              <a:spLocks noChangeArrowheads="1"/>
            </p:cNvSpPr>
            <p:nvPr/>
          </p:nvSpPr>
          <p:spPr bwMode="auto">
            <a:xfrm>
              <a:off x="4059" y="1930"/>
              <a:ext cx="174" cy="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37" name="Rectangle 74"/>
            <p:cNvSpPr>
              <a:spLocks noChangeArrowheads="1"/>
            </p:cNvSpPr>
            <p:nvPr/>
          </p:nvSpPr>
          <p:spPr bwMode="auto">
            <a:xfrm>
              <a:off x="4059" y="1930"/>
              <a:ext cx="174" cy="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38" name="Freeform 75"/>
            <p:cNvSpPr>
              <a:spLocks/>
            </p:cNvSpPr>
            <p:nvPr/>
          </p:nvSpPr>
          <p:spPr bwMode="auto">
            <a:xfrm>
              <a:off x="4147" y="1809"/>
              <a:ext cx="105" cy="24"/>
            </a:xfrm>
            <a:custGeom>
              <a:avLst/>
              <a:gdLst>
                <a:gd name="T0" fmla="*/ 104 w 105"/>
                <a:gd name="T1" fmla="*/ 23 h 24"/>
                <a:gd name="T2" fmla="*/ 101 w 105"/>
                <a:gd name="T3" fmla="*/ 19 h 24"/>
                <a:gd name="T4" fmla="*/ 100 w 105"/>
                <a:gd name="T5" fmla="*/ 18 h 24"/>
                <a:gd name="T6" fmla="*/ 96 w 105"/>
                <a:gd name="T7" fmla="*/ 15 h 24"/>
                <a:gd name="T8" fmla="*/ 94 w 105"/>
                <a:gd name="T9" fmla="*/ 11 h 24"/>
                <a:gd name="T10" fmla="*/ 90 w 105"/>
                <a:gd name="T11" fmla="*/ 9 h 24"/>
                <a:gd name="T12" fmla="*/ 86 w 105"/>
                <a:gd name="T13" fmla="*/ 8 h 24"/>
                <a:gd name="T14" fmla="*/ 82 w 105"/>
                <a:gd name="T15" fmla="*/ 5 h 24"/>
                <a:gd name="T16" fmla="*/ 80 w 105"/>
                <a:gd name="T17" fmla="*/ 5 h 24"/>
                <a:gd name="T18" fmla="*/ 76 w 105"/>
                <a:gd name="T19" fmla="*/ 4 h 24"/>
                <a:gd name="T20" fmla="*/ 72 w 105"/>
                <a:gd name="T21" fmla="*/ 1 h 24"/>
                <a:gd name="T22" fmla="*/ 69 w 105"/>
                <a:gd name="T23" fmla="*/ 1 h 24"/>
                <a:gd name="T24" fmla="*/ 65 w 105"/>
                <a:gd name="T25" fmla="*/ 1 h 24"/>
                <a:gd name="T26" fmla="*/ 61 w 105"/>
                <a:gd name="T27" fmla="*/ 0 h 24"/>
                <a:gd name="T28" fmla="*/ 57 w 105"/>
                <a:gd name="T29" fmla="*/ 0 h 24"/>
                <a:gd name="T30" fmla="*/ 54 w 105"/>
                <a:gd name="T31" fmla="*/ 0 h 24"/>
                <a:gd name="T32" fmla="*/ 50 w 105"/>
                <a:gd name="T33" fmla="*/ 0 h 24"/>
                <a:gd name="T34" fmla="*/ 46 w 105"/>
                <a:gd name="T35" fmla="*/ 0 h 24"/>
                <a:gd name="T36" fmla="*/ 42 w 105"/>
                <a:gd name="T37" fmla="*/ 1 h 24"/>
                <a:gd name="T38" fmla="*/ 39 w 105"/>
                <a:gd name="T39" fmla="*/ 1 h 24"/>
                <a:gd name="T40" fmla="*/ 35 w 105"/>
                <a:gd name="T41" fmla="*/ 1 h 24"/>
                <a:gd name="T42" fmla="*/ 30 w 105"/>
                <a:gd name="T43" fmla="*/ 4 h 24"/>
                <a:gd name="T44" fmla="*/ 29 w 105"/>
                <a:gd name="T45" fmla="*/ 4 h 24"/>
                <a:gd name="T46" fmla="*/ 25 w 105"/>
                <a:gd name="T47" fmla="*/ 5 h 24"/>
                <a:gd name="T48" fmla="*/ 21 w 105"/>
                <a:gd name="T49" fmla="*/ 8 h 24"/>
                <a:gd name="T50" fmla="*/ 19 w 105"/>
                <a:gd name="T51" fmla="*/ 8 h 24"/>
                <a:gd name="T52" fmla="*/ 15 w 105"/>
                <a:gd name="T53" fmla="*/ 9 h 24"/>
                <a:gd name="T54" fmla="*/ 11 w 105"/>
                <a:gd name="T55" fmla="*/ 11 h 24"/>
                <a:gd name="T56" fmla="*/ 10 w 105"/>
                <a:gd name="T57" fmla="*/ 14 h 24"/>
                <a:gd name="T58" fmla="*/ 7 w 105"/>
                <a:gd name="T59" fmla="*/ 15 h 24"/>
                <a:gd name="T60" fmla="*/ 6 w 105"/>
                <a:gd name="T61" fmla="*/ 18 h 24"/>
                <a:gd name="T62" fmla="*/ 1 w 105"/>
                <a:gd name="T63" fmla="*/ 21 h 24"/>
                <a:gd name="T64" fmla="*/ 0 w 105"/>
                <a:gd name="T65" fmla="*/ 23 h 24"/>
                <a:gd name="T66" fmla="*/ 104 w 105"/>
                <a:gd name="T67" fmla="*/ 23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
                <a:gd name="T103" fmla="*/ 0 h 24"/>
                <a:gd name="T104" fmla="*/ 105 w 105"/>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 h="24">
                  <a:moveTo>
                    <a:pt x="104" y="23"/>
                  </a:moveTo>
                  <a:lnTo>
                    <a:pt x="101" y="19"/>
                  </a:lnTo>
                  <a:lnTo>
                    <a:pt x="100" y="18"/>
                  </a:lnTo>
                  <a:lnTo>
                    <a:pt x="96" y="15"/>
                  </a:lnTo>
                  <a:lnTo>
                    <a:pt x="94" y="11"/>
                  </a:lnTo>
                  <a:lnTo>
                    <a:pt x="90" y="9"/>
                  </a:lnTo>
                  <a:lnTo>
                    <a:pt x="86" y="8"/>
                  </a:lnTo>
                  <a:lnTo>
                    <a:pt x="82" y="5"/>
                  </a:lnTo>
                  <a:lnTo>
                    <a:pt x="80" y="5"/>
                  </a:lnTo>
                  <a:lnTo>
                    <a:pt x="76" y="4"/>
                  </a:lnTo>
                  <a:lnTo>
                    <a:pt x="72" y="1"/>
                  </a:lnTo>
                  <a:lnTo>
                    <a:pt x="69" y="1"/>
                  </a:lnTo>
                  <a:lnTo>
                    <a:pt x="65" y="1"/>
                  </a:lnTo>
                  <a:lnTo>
                    <a:pt x="61" y="0"/>
                  </a:lnTo>
                  <a:lnTo>
                    <a:pt x="57" y="0"/>
                  </a:lnTo>
                  <a:lnTo>
                    <a:pt x="54" y="0"/>
                  </a:lnTo>
                  <a:lnTo>
                    <a:pt x="50" y="0"/>
                  </a:lnTo>
                  <a:lnTo>
                    <a:pt x="46" y="0"/>
                  </a:lnTo>
                  <a:lnTo>
                    <a:pt x="42" y="1"/>
                  </a:lnTo>
                  <a:lnTo>
                    <a:pt x="39" y="1"/>
                  </a:lnTo>
                  <a:lnTo>
                    <a:pt x="35" y="1"/>
                  </a:lnTo>
                  <a:lnTo>
                    <a:pt x="30" y="4"/>
                  </a:lnTo>
                  <a:lnTo>
                    <a:pt x="29" y="4"/>
                  </a:lnTo>
                  <a:lnTo>
                    <a:pt x="25" y="5"/>
                  </a:lnTo>
                  <a:lnTo>
                    <a:pt x="21" y="8"/>
                  </a:lnTo>
                  <a:lnTo>
                    <a:pt x="19" y="8"/>
                  </a:lnTo>
                  <a:lnTo>
                    <a:pt x="15" y="9"/>
                  </a:lnTo>
                  <a:lnTo>
                    <a:pt x="11" y="11"/>
                  </a:lnTo>
                  <a:lnTo>
                    <a:pt x="10" y="14"/>
                  </a:lnTo>
                  <a:lnTo>
                    <a:pt x="7" y="15"/>
                  </a:lnTo>
                  <a:lnTo>
                    <a:pt x="6" y="18"/>
                  </a:lnTo>
                  <a:lnTo>
                    <a:pt x="1" y="21"/>
                  </a:lnTo>
                  <a:lnTo>
                    <a:pt x="0" y="23"/>
                  </a:lnTo>
                  <a:lnTo>
                    <a:pt x="104" y="23"/>
                  </a:lnTo>
                </a:path>
              </a:pathLst>
            </a:custGeom>
            <a:solidFill>
              <a:srgbClr val="E4E4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grpSp>
          <p:nvGrpSpPr>
            <p:cNvPr id="24639" name="Group 76"/>
            <p:cNvGrpSpPr>
              <a:grpSpLocks/>
            </p:cNvGrpSpPr>
            <p:nvPr/>
          </p:nvGrpSpPr>
          <p:grpSpPr bwMode="auto">
            <a:xfrm>
              <a:off x="4147" y="1809"/>
              <a:ext cx="105" cy="120"/>
              <a:chOff x="4147" y="1809"/>
              <a:chExt cx="105" cy="120"/>
            </a:xfrm>
          </p:grpSpPr>
          <p:sp>
            <p:nvSpPr>
              <p:cNvPr id="24651" name="Rectangle 77"/>
              <p:cNvSpPr>
                <a:spLocks noChangeArrowheads="1"/>
              </p:cNvSpPr>
              <p:nvPr/>
            </p:nvSpPr>
            <p:spPr bwMode="auto">
              <a:xfrm>
                <a:off x="4148" y="1810"/>
                <a:ext cx="101" cy="118"/>
              </a:xfrm>
              <a:prstGeom prst="rect">
                <a:avLst/>
              </a:prstGeom>
              <a:gradFill rotWithShape="0">
                <a:gsLst>
                  <a:gs pos="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52" name="Freeform 78"/>
              <p:cNvSpPr>
                <a:spLocks/>
              </p:cNvSpPr>
              <p:nvPr/>
            </p:nvSpPr>
            <p:spPr bwMode="auto">
              <a:xfrm>
                <a:off x="4147" y="1809"/>
                <a:ext cx="105" cy="24"/>
              </a:xfrm>
              <a:custGeom>
                <a:avLst/>
                <a:gdLst>
                  <a:gd name="T0" fmla="*/ 104 w 105"/>
                  <a:gd name="T1" fmla="*/ 23 h 24"/>
                  <a:gd name="T2" fmla="*/ 94 w 105"/>
                  <a:gd name="T3" fmla="*/ 11 h 24"/>
                  <a:gd name="T4" fmla="*/ 80 w 105"/>
                  <a:gd name="T5" fmla="*/ 5 h 24"/>
                  <a:gd name="T6" fmla="*/ 65 w 105"/>
                  <a:gd name="T7" fmla="*/ 1 h 24"/>
                  <a:gd name="T8" fmla="*/ 50 w 105"/>
                  <a:gd name="T9" fmla="*/ 0 h 24"/>
                  <a:gd name="T10" fmla="*/ 35 w 105"/>
                  <a:gd name="T11" fmla="*/ 1 h 24"/>
                  <a:gd name="T12" fmla="*/ 21 w 105"/>
                  <a:gd name="T13" fmla="*/ 8 h 24"/>
                  <a:gd name="T14" fmla="*/ 10 w 105"/>
                  <a:gd name="T15" fmla="*/ 14 h 24"/>
                  <a:gd name="T16" fmla="*/ 0 w 10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4"/>
                  <a:gd name="T29" fmla="*/ 105 w 10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4">
                    <a:moveTo>
                      <a:pt x="104" y="23"/>
                    </a:moveTo>
                    <a:lnTo>
                      <a:pt x="94" y="11"/>
                    </a:lnTo>
                    <a:lnTo>
                      <a:pt x="80" y="5"/>
                    </a:lnTo>
                    <a:lnTo>
                      <a:pt x="65" y="1"/>
                    </a:lnTo>
                    <a:lnTo>
                      <a:pt x="50" y="0"/>
                    </a:lnTo>
                    <a:lnTo>
                      <a:pt x="35" y="1"/>
                    </a:lnTo>
                    <a:lnTo>
                      <a:pt x="21" y="8"/>
                    </a:lnTo>
                    <a:lnTo>
                      <a:pt x="10" y="14"/>
                    </a:lnTo>
                    <a:lnTo>
                      <a:pt x="0" y="23"/>
                    </a:lnTo>
                  </a:path>
                </a:pathLst>
              </a:custGeom>
              <a:gradFill rotWithShape="0">
                <a:gsLst>
                  <a:gs pos="0">
                    <a:srgbClr val="E4E4E0"/>
                  </a:gs>
                  <a:gs pos="100000">
                    <a:srgbClr val="727270"/>
                  </a:gs>
                </a:gsLst>
                <a:lin ang="0" scaled="1"/>
              </a:gradFill>
              <a:ln w="12700">
                <a:solidFill>
                  <a:schemeClr val="tx1"/>
                </a:solidFill>
                <a:round/>
                <a:headEnd/>
                <a:tailEnd/>
              </a:ln>
            </p:spPr>
            <p:txBody>
              <a:bodyPr wrap="none" anchor="ctr"/>
              <a:lstStyle/>
              <a:p>
                <a:endParaRPr lang="ko-KR" altLang="en-US"/>
              </a:p>
            </p:txBody>
          </p:sp>
          <p:sp>
            <p:nvSpPr>
              <p:cNvPr id="24653" name="Freeform 79"/>
              <p:cNvSpPr>
                <a:spLocks/>
              </p:cNvSpPr>
              <p:nvPr/>
            </p:nvSpPr>
            <p:spPr bwMode="auto">
              <a:xfrm>
                <a:off x="4147" y="1906"/>
                <a:ext cx="105" cy="23"/>
              </a:xfrm>
              <a:custGeom>
                <a:avLst/>
                <a:gdLst>
                  <a:gd name="T0" fmla="*/ 104 w 105"/>
                  <a:gd name="T1" fmla="*/ 0 h 23"/>
                  <a:gd name="T2" fmla="*/ 94 w 105"/>
                  <a:gd name="T3" fmla="*/ 10 h 23"/>
                  <a:gd name="T4" fmla="*/ 80 w 105"/>
                  <a:gd name="T5" fmla="*/ 18 h 23"/>
                  <a:gd name="T6" fmla="*/ 65 w 105"/>
                  <a:gd name="T7" fmla="*/ 22 h 23"/>
                  <a:gd name="T8" fmla="*/ 50 w 105"/>
                  <a:gd name="T9" fmla="*/ 22 h 23"/>
                  <a:gd name="T10" fmla="*/ 35 w 105"/>
                  <a:gd name="T11" fmla="*/ 19 h 23"/>
                  <a:gd name="T12" fmla="*/ 21 w 105"/>
                  <a:gd name="T13" fmla="*/ 15 h 23"/>
                  <a:gd name="T14" fmla="*/ 10 w 105"/>
                  <a:gd name="T15" fmla="*/ 10 h 23"/>
                  <a:gd name="T16" fmla="*/ 0 w 105"/>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3"/>
                  <a:gd name="T29" fmla="*/ 105 w 10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3">
                    <a:moveTo>
                      <a:pt x="104" y="0"/>
                    </a:moveTo>
                    <a:lnTo>
                      <a:pt x="94" y="10"/>
                    </a:lnTo>
                    <a:lnTo>
                      <a:pt x="80" y="18"/>
                    </a:lnTo>
                    <a:lnTo>
                      <a:pt x="65" y="22"/>
                    </a:lnTo>
                    <a:lnTo>
                      <a:pt x="50" y="22"/>
                    </a:lnTo>
                    <a:lnTo>
                      <a:pt x="35" y="19"/>
                    </a:lnTo>
                    <a:lnTo>
                      <a:pt x="21" y="15"/>
                    </a:lnTo>
                    <a:lnTo>
                      <a:pt x="10" y="10"/>
                    </a:lnTo>
                    <a:lnTo>
                      <a:pt x="0" y="0"/>
                    </a:lnTo>
                  </a:path>
                </a:pathLst>
              </a:custGeom>
              <a:gradFill rotWithShape="0">
                <a:gsLst>
                  <a:gs pos="0">
                    <a:srgbClr val="E4E4E0"/>
                  </a:gs>
                  <a:gs pos="100000">
                    <a:srgbClr val="727270"/>
                  </a:gs>
                </a:gsLst>
                <a:lin ang="0" scaled="1"/>
              </a:gradFill>
              <a:ln w="12700">
                <a:solidFill>
                  <a:schemeClr val="tx1"/>
                </a:solidFill>
                <a:round/>
                <a:headEnd/>
                <a:tailEnd/>
              </a:ln>
            </p:spPr>
            <p:txBody>
              <a:bodyPr wrap="none" anchor="ctr"/>
              <a:lstStyle/>
              <a:p>
                <a:endParaRPr lang="ko-KR" altLang="en-US"/>
              </a:p>
            </p:txBody>
          </p:sp>
        </p:grpSp>
        <p:sp>
          <p:nvSpPr>
            <p:cNvPr id="24640" name="Rectangle 80"/>
            <p:cNvSpPr>
              <a:spLocks noChangeArrowheads="1"/>
            </p:cNvSpPr>
            <p:nvPr/>
          </p:nvSpPr>
          <p:spPr bwMode="auto">
            <a:xfrm>
              <a:off x="4033" y="1843"/>
              <a:ext cx="9" cy="56"/>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41" name="Rectangle 81"/>
            <p:cNvSpPr>
              <a:spLocks noChangeArrowheads="1"/>
            </p:cNvSpPr>
            <p:nvPr/>
          </p:nvSpPr>
          <p:spPr bwMode="auto">
            <a:xfrm>
              <a:off x="3998" y="1846"/>
              <a:ext cx="32" cy="4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42" name="Rectangle 82"/>
            <p:cNvSpPr>
              <a:spLocks noChangeArrowheads="1"/>
            </p:cNvSpPr>
            <p:nvPr/>
          </p:nvSpPr>
          <p:spPr bwMode="auto">
            <a:xfrm>
              <a:off x="3998" y="1846"/>
              <a:ext cx="32" cy="4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43" name="Freeform 83"/>
            <p:cNvSpPr>
              <a:spLocks/>
            </p:cNvSpPr>
            <p:nvPr/>
          </p:nvSpPr>
          <p:spPr bwMode="auto">
            <a:xfrm>
              <a:off x="4028" y="1845"/>
              <a:ext cx="2" cy="51"/>
            </a:xfrm>
            <a:custGeom>
              <a:avLst/>
              <a:gdLst>
                <a:gd name="T0" fmla="*/ 1 w 2"/>
                <a:gd name="T1" fmla="*/ 50 h 51"/>
                <a:gd name="T2" fmla="*/ 0 w 2"/>
                <a:gd name="T3" fmla="*/ 0 h 51"/>
                <a:gd name="T4" fmla="*/ 1 w 2"/>
                <a:gd name="T5" fmla="*/ 50 h 51"/>
                <a:gd name="T6" fmla="*/ 0 60000 65536"/>
                <a:gd name="T7" fmla="*/ 0 60000 65536"/>
                <a:gd name="T8" fmla="*/ 0 60000 65536"/>
                <a:gd name="T9" fmla="*/ 0 w 2"/>
                <a:gd name="T10" fmla="*/ 0 h 51"/>
                <a:gd name="T11" fmla="*/ 2 w 2"/>
                <a:gd name="T12" fmla="*/ 51 h 51"/>
              </a:gdLst>
              <a:ahLst/>
              <a:cxnLst>
                <a:cxn ang="T6">
                  <a:pos x="T0" y="T1"/>
                </a:cxn>
                <a:cxn ang="T7">
                  <a:pos x="T2" y="T3"/>
                </a:cxn>
                <a:cxn ang="T8">
                  <a:pos x="T4" y="T5"/>
                </a:cxn>
              </a:cxnLst>
              <a:rect l="T9" t="T10" r="T11" b="T12"/>
              <a:pathLst>
                <a:path w="2" h="51">
                  <a:moveTo>
                    <a:pt x="1" y="50"/>
                  </a:moveTo>
                  <a:lnTo>
                    <a:pt x="0" y="0"/>
                  </a:lnTo>
                  <a:lnTo>
                    <a:pt x="1" y="50"/>
                  </a:lnTo>
                </a:path>
              </a:pathLst>
            </a:custGeom>
            <a:solidFill>
              <a:srgbClr val="E4E4E0"/>
            </a:solidFill>
            <a:ln w="12700" cap="rnd">
              <a:solidFill>
                <a:schemeClr val="tx1"/>
              </a:solidFill>
              <a:round/>
              <a:headEnd/>
              <a:tailEnd/>
            </a:ln>
          </p:spPr>
          <p:txBody>
            <a:bodyPr/>
            <a:lstStyle/>
            <a:p>
              <a:endParaRPr lang="ko-KR" altLang="en-US"/>
            </a:p>
          </p:txBody>
        </p:sp>
        <p:sp>
          <p:nvSpPr>
            <p:cNvPr id="24644" name="Freeform 84"/>
            <p:cNvSpPr>
              <a:spLocks/>
            </p:cNvSpPr>
            <p:nvPr/>
          </p:nvSpPr>
          <p:spPr bwMode="auto">
            <a:xfrm>
              <a:off x="4014" y="1845"/>
              <a:ext cx="4" cy="51"/>
            </a:xfrm>
            <a:custGeom>
              <a:avLst/>
              <a:gdLst>
                <a:gd name="T0" fmla="*/ 3 w 4"/>
                <a:gd name="T1" fmla="*/ 50 h 51"/>
                <a:gd name="T2" fmla="*/ 0 w 4"/>
                <a:gd name="T3" fmla="*/ 0 h 51"/>
                <a:gd name="T4" fmla="*/ 3 w 4"/>
                <a:gd name="T5" fmla="*/ 50 h 51"/>
                <a:gd name="T6" fmla="*/ 0 60000 65536"/>
                <a:gd name="T7" fmla="*/ 0 60000 65536"/>
                <a:gd name="T8" fmla="*/ 0 60000 65536"/>
                <a:gd name="T9" fmla="*/ 0 w 4"/>
                <a:gd name="T10" fmla="*/ 0 h 51"/>
                <a:gd name="T11" fmla="*/ 4 w 4"/>
                <a:gd name="T12" fmla="*/ 51 h 51"/>
              </a:gdLst>
              <a:ahLst/>
              <a:cxnLst>
                <a:cxn ang="T6">
                  <a:pos x="T0" y="T1"/>
                </a:cxn>
                <a:cxn ang="T7">
                  <a:pos x="T2" y="T3"/>
                </a:cxn>
                <a:cxn ang="T8">
                  <a:pos x="T4" y="T5"/>
                </a:cxn>
              </a:cxnLst>
              <a:rect l="T9" t="T10" r="T11" b="T12"/>
              <a:pathLst>
                <a:path w="4" h="51">
                  <a:moveTo>
                    <a:pt x="3" y="50"/>
                  </a:moveTo>
                  <a:lnTo>
                    <a:pt x="0" y="0"/>
                  </a:lnTo>
                  <a:lnTo>
                    <a:pt x="3" y="50"/>
                  </a:lnTo>
                </a:path>
              </a:pathLst>
            </a:custGeom>
            <a:solidFill>
              <a:srgbClr val="E4E4E0"/>
            </a:solidFill>
            <a:ln w="12700" cap="rnd">
              <a:solidFill>
                <a:schemeClr val="tx1"/>
              </a:solidFill>
              <a:round/>
              <a:headEnd/>
              <a:tailEnd/>
            </a:ln>
          </p:spPr>
          <p:txBody>
            <a:bodyPr/>
            <a:lstStyle/>
            <a:p>
              <a:endParaRPr lang="ko-KR" altLang="en-US"/>
            </a:p>
          </p:txBody>
        </p:sp>
        <p:sp>
          <p:nvSpPr>
            <p:cNvPr id="24645" name="Freeform 85"/>
            <p:cNvSpPr>
              <a:spLocks/>
            </p:cNvSpPr>
            <p:nvPr/>
          </p:nvSpPr>
          <p:spPr bwMode="auto">
            <a:xfrm>
              <a:off x="4003" y="1845"/>
              <a:ext cx="2" cy="51"/>
            </a:xfrm>
            <a:custGeom>
              <a:avLst/>
              <a:gdLst>
                <a:gd name="T0" fmla="*/ 1 w 2"/>
                <a:gd name="T1" fmla="*/ 50 h 51"/>
                <a:gd name="T2" fmla="*/ 0 w 2"/>
                <a:gd name="T3" fmla="*/ 0 h 51"/>
                <a:gd name="T4" fmla="*/ 1 w 2"/>
                <a:gd name="T5" fmla="*/ 50 h 51"/>
                <a:gd name="T6" fmla="*/ 0 60000 65536"/>
                <a:gd name="T7" fmla="*/ 0 60000 65536"/>
                <a:gd name="T8" fmla="*/ 0 60000 65536"/>
                <a:gd name="T9" fmla="*/ 0 w 2"/>
                <a:gd name="T10" fmla="*/ 0 h 51"/>
                <a:gd name="T11" fmla="*/ 2 w 2"/>
                <a:gd name="T12" fmla="*/ 51 h 51"/>
              </a:gdLst>
              <a:ahLst/>
              <a:cxnLst>
                <a:cxn ang="T6">
                  <a:pos x="T0" y="T1"/>
                </a:cxn>
                <a:cxn ang="T7">
                  <a:pos x="T2" y="T3"/>
                </a:cxn>
                <a:cxn ang="T8">
                  <a:pos x="T4" y="T5"/>
                </a:cxn>
              </a:cxnLst>
              <a:rect l="T9" t="T10" r="T11" b="T12"/>
              <a:pathLst>
                <a:path w="2" h="51">
                  <a:moveTo>
                    <a:pt x="1" y="50"/>
                  </a:moveTo>
                  <a:lnTo>
                    <a:pt x="0" y="0"/>
                  </a:lnTo>
                  <a:lnTo>
                    <a:pt x="1" y="50"/>
                  </a:lnTo>
                </a:path>
              </a:pathLst>
            </a:custGeom>
            <a:solidFill>
              <a:srgbClr val="E4E4E0"/>
            </a:solidFill>
            <a:ln w="12700" cap="rnd">
              <a:solidFill>
                <a:schemeClr val="tx1"/>
              </a:solidFill>
              <a:round/>
              <a:headEnd/>
              <a:tailEnd/>
            </a:ln>
          </p:spPr>
          <p:txBody>
            <a:bodyPr/>
            <a:lstStyle/>
            <a:p>
              <a:endParaRPr lang="ko-KR" altLang="en-US"/>
            </a:p>
          </p:txBody>
        </p:sp>
        <p:grpSp>
          <p:nvGrpSpPr>
            <p:cNvPr id="24646" name="Group 86"/>
            <p:cNvGrpSpPr>
              <a:grpSpLocks/>
            </p:cNvGrpSpPr>
            <p:nvPr/>
          </p:nvGrpSpPr>
          <p:grpSpPr bwMode="auto">
            <a:xfrm>
              <a:off x="4045" y="1809"/>
              <a:ext cx="103" cy="120"/>
              <a:chOff x="4045" y="1809"/>
              <a:chExt cx="103" cy="120"/>
            </a:xfrm>
          </p:grpSpPr>
          <p:sp>
            <p:nvSpPr>
              <p:cNvPr id="24647" name="Rectangle 87"/>
              <p:cNvSpPr>
                <a:spLocks noChangeArrowheads="1"/>
              </p:cNvSpPr>
              <p:nvPr/>
            </p:nvSpPr>
            <p:spPr bwMode="auto">
              <a:xfrm>
                <a:off x="4047" y="1810"/>
                <a:ext cx="101" cy="118"/>
              </a:xfrm>
              <a:prstGeom prst="rect">
                <a:avLst/>
              </a:prstGeom>
              <a:gradFill rotWithShape="0">
                <a:gsLst>
                  <a:gs pos="0">
                    <a:srgbClr val="727270"/>
                  </a:gs>
                  <a:gs pos="100000">
                    <a:srgbClr val="E4E4E0"/>
                  </a:gs>
                </a:gsLst>
                <a:lin ang="0" scaled="1"/>
              </a:gradFill>
              <a:ln w="12700">
                <a:solidFill>
                  <a:schemeClr val="tx1"/>
                </a:solidFill>
                <a:miter lim="800000"/>
                <a:headEnd/>
                <a:tailEnd/>
              </a:ln>
            </p:spPr>
            <p:txBody>
              <a:bodyPr wrap="none" anchor="ctr"/>
              <a:lstStyle/>
              <a:p>
                <a:endParaRPr lang="ko-KR" altLang="en-US"/>
              </a:p>
            </p:txBody>
          </p:sp>
          <p:grpSp>
            <p:nvGrpSpPr>
              <p:cNvPr id="24648" name="Group 88"/>
              <p:cNvGrpSpPr>
                <a:grpSpLocks/>
              </p:cNvGrpSpPr>
              <p:nvPr/>
            </p:nvGrpSpPr>
            <p:grpSpPr bwMode="auto">
              <a:xfrm>
                <a:off x="4045" y="1809"/>
                <a:ext cx="103" cy="120"/>
                <a:chOff x="4045" y="1809"/>
                <a:chExt cx="103" cy="120"/>
              </a:xfrm>
            </p:grpSpPr>
            <p:sp>
              <p:nvSpPr>
                <p:cNvPr id="24649" name="Freeform 89"/>
                <p:cNvSpPr>
                  <a:spLocks/>
                </p:cNvSpPr>
                <p:nvPr/>
              </p:nvSpPr>
              <p:spPr bwMode="auto">
                <a:xfrm>
                  <a:off x="4045" y="1906"/>
                  <a:ext cx="103" cy="23"/>
                </a:xfrm>
                <a:custGeom>
                  <a:avLst/>
                  <a:gdLst>
                    <a:gd name="T0" fmla="*/ 0 w 103"/>
                    <a:gd name="T1" fmla="*/ 0 h 23"/>
                    <a:gd name="T2" fmla="*/ 9 w 103"/>
                    <a:gd name="T3" fmla="*/ 10 h 23"/>
                    <a:gd name="T4" fmla="*/ 23 w 103"/>
                    <a:gd name="T5" fmla="*/ 18 h 23"/>
                    <a:gd name="T6" fmla="*/ 38 w 103"/>
                    <a:gd name="T7" fmla="*/ 22 h 23"/>
                    <a:gd name="T8" fmla="*/ 54 w 103"/>
                    <a:gd name="T9" fmla="*/ 22 h 23"/>
                    <a:gd name="T10" fmla="*/ 67 w 103"/>
                    <a:gd name="T11" fmla="*/ 19 h 23"/>
                    <a:gd name="T12" fmla="*/ 83 w 103"/>
                    <a:gd name="T13" fmla="*/ 15 h 23"/>
                    <a:gd name="T14" fmla="*/ 94 w 103"/>
                    <a:gd name="T15" fmla="*/ 10 h 23"/>
                    <a:gd name="T16" fmla="*/ 102 w 10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3"/>
                    <a:gd name="T29" fmla="*/ 103 w 10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3">
                      <a:moveTo>
                        <a:pt x="0" y="0"/>
                      </a:moveTo>
                      <a:lnTo>
                        <a:pt x="9" y="10"/>
                      </a:lnTo>
                      <a:lnTo>
                        <a:pt x="23" y="18"/>
                      </a:lnTo>
                      <a:lnTo>
                        <a:pt x="38" y="22"/>
                      </a:lnTo>
                      <a:lnTo>
                        <a:pt x="54" y="22"/>
                      </a:lnTo>
                      <a:lnTo>
                        <a:pt x="67" y="19"/>
                      </a:lnTo>
                      <a:lnTo>
                        <a:pt x="83" y="15"/>
                      </a:lnTo>
                      <a:lnTo>
                        <a:pt x="94" y="10"/>
                      </a:lnTo>
                      <a:lnTo>
                        <a:pt x="102" y="0"/>
                      </a:lnTo>
                    </a:path>
                  </a:pathLst>
                </a:custGeom>
                <a:gradFill rotWithShape="0">
                  <a:gsLst>
                    <a:gs pos="0">
                      <a:srgbClr val="727270"/>
                    </a:gs>
                    <a:gs pos="100000">
                      <a:srgbClr val="E4E4E0"/>
                    </a:gs>
                  </a:gsLst>
                  <a:lin ang="0" scaled="1"/>
                </a:gradFill>
                <a:ln w="12700">
                  <a:solidFill>
                    <a:schemeClr val="tx1"/>
                  </a:solidFill>
                  <a:round/>
                  <a:headEnd/>
                  <a:tailEnd/>
                </a:ln>
              </p:spPr>
              <p:txBody>
                <a:bodyPr wrap="none" anchor="ctr"/>
                <a:lstStyle/>
                <a:p>
                  <a:endParaRPr lang="ko-KR" altLang="en-US"/>
                </a:p>
              </p:txBody>
            </p:sp>
            <p:sp>
              <p:nvSpPr>
                <p:cNvPr id="24650" name="Freeform 90"/>
                <p:cNvSpPr>
                  <a:spLocks/>
                </p:cNvSpPr>
                <p:nvPr/>
              </p:nvSpPr>
              <p:spPr bwMode="auto">
                <a:xfrm>
                  <a:off x="4045" y="1809"/>
                  <a:ext cx="103" cy="24"/>
                </a:xfrm>
                <a:custGeom>
                  <a:avLst/>
                  <a:gdLst>
                    <a:gd name="T0" fmla="*/ 0 w 103"/>
                    <a:gd name="T1" fmla="*/ 23 h 24"/>
                    <a:gd name="T2" fmla="*/ 9 w 103"/>
                    <a:gd name="T3" fmla="*/ 11 h 24"/>
                    <a:gd name="T4" fmla="*/ 23 w 103"/>
                    <a:gd name="T5" fmla="*/ 5 h 24"/>
                    <a:gd name="T6" fmla="*/ 38 w 103"/>
                    <a:gd name="T7" fmla="*/ 1 h 24"/>
                    <a:gd name="T8" fmla="*/ 54 w 103"/>
                    <a:gd name="T9" fmla="*/ 0 h 24"/>
                    <a:gd name="T10" fmla="*/ 67 w 103"/>
                    <a:gd name="T11" fmla="*/ 1 h 24"/>
                    <a:gd name="T12" fmla="*/ 83 w 103"/>
                    <a:gd name="T13" fmla="*/ 8 h 24"/>
                    <a:gd name="T14" fmla="*/ 94 w 103"/>
                    <a:gd name="T15" fmla="*/ 14 h 24"/>
                    <a:gd name="T16" fmla="*/ 102 w 103"/>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4"/>
                    <a:gd name="T29" fmla="*/ 103 w 10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4">
                      <a:moveTo>
                        <a:pt x="0" y="23"/>
                      </a:moveTo>
                      <a:lnTo>
                        <a:pt x="9" y="11"/>
                      </a:lnTo>
                      <a:lnTo>
                        <a:pt x="23" y="5"/>
                      </a:lnTo>
                      <a:lnTo>
                        <a:pt x="38" y="1"/>
                      </a:lnTo>
                      <a:lnTo>
                        <a:pt x="54" y="0"/>
                      </a:lnTo>
                      <a:lnTo>
                        <a:pt x="67" y="1"/>
                      </a:lnTo>
                      <a:lnTo>
                        <a:pt x="83" y="8"/>
                      </a:lnTo>
                      <a:lnTo>
                        <a:pt x="94" y="14"/>
                      </a:lnTo>
                      <a:lnTo>
                        <a:pt x="102" y="23"/>
                      </a:lnTo>
                    </a:path>
                  </a:pathLst>
                </a:custGeom>
                <a:gradFill rotWithShape="0">
                  <a:gsLst>
                    <a:gs pos="0">
                      <a:srgbClr val="727270"/>
                    </a:gs>
                    <a:gs pos="100000">
                      <a:srgbClr val="E4E4E0"/>
                    </a:gs>
                  </a:gsLst>
                  <a:lin ang="0" scaled="1"/>
                </a:gradFill>
                <a:ln w="12700">
                  <a:solidFill>
                    <a:schemeClr val="tx1"/>
                  </a:solidFill>
                  <a:round/>
                  <a:headEnd/>
                  <a:tailEnd/>
                </a:ln>
              </p:spPr>
              <p:txBody>
                <a:bodyPr wrap="none" anchor="ctr"/>
                <a:lstStyle/>
                <a:p>
                  <a:endParaRPr lang="ko-KR" altLang="en-US"/>
                </a:p>
              </p:txBody>
            </p:sp>
          </p:grpSp>
        </p:grpSp>
      </p:grpSp>
      <p:grpSp>
        <p:nvGrpSpPr>
          <p:cNvPr id="24611" name="Group 91"/>
          <p:cNvGrpSpPr>
            <a:grpSpLocks/>
          </p:cNvGrpSpPr>
          <p:nvPr/>
        </p:nvGrpSpPr>
        <p:grpSpPr bwMode="auto">
          <a:xfrm>
            <a:off x="4797425" y="1185863"/>
            <a:ext cx="708025" cy="798512"/>
            <a:chOff x="3998" y="1630"/>
            <a:chExt cx="254" cy="308"/>
          </a:xfrm>
        </p:grpSpPr>
        <p:sp>
          <p:nvSpPr>
            <p:cNvPr id="24612" name="Freeform 92"/>
            <p:cNvSpPr>
              <a:spLocks/>
            </p:cNvSpPr>
            <p:nvPr/>
          </p:nvSpPr>
          <p:spPr bwMode="auto">
            <a:xfrm>
              <a:off x="4014" y="1845"/>
              <a:ext cx="4" cy="53"/>
            </a:xfrm>
            <a:custGeom>
              <a:avLst/>
              <a:gdLst>
                <a:gd name="T0" fmla="*/ 3 w 4"/>
                <a:gd name="T1" fmla="*/ 52 h 53"/>
                <a:gd name="T2" fmla="*/ 0 w 4"/>
                <a:gd name="T3" fmla="*/ 0 h 53"/>
                <a:gd name="T4" fmla="*/ 3 w 4"/>
                <a:gd name="T5" fmla="*/ 52 h 53"/>
                <a:gd name="T6" fmla="*/ 0 60000 65536"/>
                <a:gd name="T7" fmla="*/ 0 60000 65536"/>
                <a:gd name="T8" fmla="*/ 0 60000 65536"/>
                <a:gd name="T9" fmla="*/ 0 w 4"/>
                <a:gd name="T10" fmla="*/ 0 h 53"/>
                <a:gd name="T11" fmla="*/ 4 w 4"/>
                <a:gd name="T12" fmla="*/ 53 h 53"/>
              </a:gdLst>
              <a:ahLst/>
              <a:cxnLst>
                <a:cxn ang="T6">
                  <a:pos x="T0" y="T1"/>
                </a:cxn>
                <a:cxn ang="T7">
                  <a:pos x="T2" y="T3"/>
                </a:cxn>
                <a:cxn ang="T8">
                  <a:pos x="T4" y="T5"/>
                </a:cxn>
              </a:cxnLst>
              <a:rect l="T9" t="T10" r="T11" b="T12"/>
              <a:pathLst>
                <a:path w="4" h="53">
                  <a:moveTo>
                    <a:pt x="3" y="52"/>
                  </a:moveTo>
                  <a:lnTo>
                    <a:pt x="0" y="0"/>
                  </a:lnTo>
                  <a:lnTo>
                    <a:pt x="3" y="52"/>
                  </a:lnTo>
                </a:path>
              </a:pathLst>
            </a:custGeom>
            <a:solidFill>
              <a:srgbClr val="E4E4E0"/>
            </a:solidFill>
            <a:ln w="12700" cap="rnd">
              <a:solidFill>
                <a:schemeClr val="tx1"/>
              </a:solidFill>
              <a:round/>
              <a:headEnd/>
              <a:tailEnd/>
            </a:ln>
          </p:spPr>
          <p:txBody>
            <a:bodyPr/>
            <a:lstStyle/>
            <a:p>
              <a:endParaRPr lang="ko-KR" altLang="en-US"/>
            </a:p>
          </p:txBody>
        </p:sp>
        <p:sp>
          <p:nvSpPr>
            <p:cNvPr id="24613" name="Rectangle 93"/>
            <p:cNvSpPr>
              <a:spLocks noChangeArrowheads="1"/>
            </p:cNvSpPr>
            <p:nvPr/>
          </p:nvSpPr>
          <p:spPr bwMode="auto">
            <a:xfrm>
              <a:off x="4062" y="1630"/>
              <a:ext cx="173" cy="17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14" name="Rectangle 94"/>
            <p:cNvSpPr>
              <a:spLocks noChangeArrowheads="1"/>
            </p:cNvSpPr>
            <p:nvPr/>
          </p:nvSpPr>
          <p:spPr bwMode="auto">
            <a:xfrm>
              <a:off x="4062" y="1630"/>
              <a:ext cx="173" cy="178"/>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15" name="Rectangle 95"/>
            <p:cNvSpPr>
              <a:spLocks noChangeArrowheads="1"/>
            </p:cNvSpPr>
            <p:nvPr/>
          </p:nvSpPr>
          <p:spPr bwMode="auto">
            <a:xfrm>
              <a:off x="4059" y="1930"/>
              <a:ext cx="174" cy="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16" name="Rectangle 96"/>
            <p:cNvSpPr>
              <a:spLocks noChangeArrowheads="1"/>
            </p:cNvSpPr>
            <p:nvPr/>
          </p:nvSpPr>
          <p:spPr bwMode="auto">
            <a:xfrm>
              <a:off x="4059" y="1930"/>
              <a:ext cx="174" cy="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17" name="Freeform 97"/>
            <p:cNvSpPr>
              <a:spLocks/>
            </p:cNvSpPr>
            <p:nvPr/>
          </p:nvSpPr>
          <p:spPr bwMode="auto">
            <a:xfrm>
              <a:off x="4147" y="1809"/>
              <a:ext cx="105" cy="24"/>
            </a:xfrm>
            <a:custGeom>
              <a:avLst/>
              <a:gdLst>
                <a:gd name="T0" fmla="*/ 104 w 105"/>
                <a:gd name="T1" fmla="*/ 23 h 24"/>
                <a:gd name="T2" fmla="*/ 101 w 105"/>
                <a:gd name="T3" fmla="*/ 19 h 24"/>
                <a:gd name="T4" fmla="*/ 100 w 105"/>
                <a:gd name="T5" fmla="*/ 18 h 24"/>
                <a:gd name="T6" fmla="*/ 96 w 105"/>
                <a:gd name="T7" fmla="*/ 15 h 24"/>
                <a:gd name="T8" fmla="*/ 94 w 105"/>
                <a:gd name="T9" fmla="*/ 11 h 24"/>
                <a:gd name="T10" fmla="*/ 90 w 105"/>
                <a:gd name="T11" fmla="*/ 9 h 24"/>
                <a:gd name="T12" fmla="*/ 86 w 105"/>
                <a:gd name="T13" fmla="*/ 8 h 24"/>
                <a:gd name="T14" fmla="*/ 82 w 105"/>
                <a:gd name="T15" fmla="*/ 5 h 24"/>
                <a:gd name="T16" fmla="*/ 80 w 105"/>
                <a:gd name="T17" fmla="*/ 5 h 24"/>
                <a:gd name="T18" fmla="*/ 76 w 105"/>
                <a:gd name="T19" fmla="*/ 4 h 24"/>
                <a:gd name="T20" fmla="*/ 72 w 105"/>
                <a:gd name="T21" fmla="*/ 1 h 24"/>
                <a:gd name="T22" fmla="*/ 69 w 105"/>
                <a:gd name="T23" fmla="*/ 1 h 24"/>
                <a:gd name="T24" fmla="*/ 65 w 105"/>
                <a:gd name="T25" fmla="*/ 1 h 24"/>
                <a:gd name="T26" fmla="*/ 61 w 105"/>
                <a:gd name="T27" fmla="*/ 0 h 24"/>
                <a:gd name="T28" fmla="*/ 57 w 105"/>
                <a:gd name="T29" fmla="*/ 0 h 24"/>
                <a:gd name="T30" fmla="*/ 54 w 105"/>
                <a:gd name="T31" fmla="*/ 0 h 24"/>
                <a:gd name="T32" fmla="*/ 50 w 105"/>
                <a:gd name="T33" fmla="*/ 0 h 24"/>
                <a:gd name="T34" fmla="*/ 46 w 105"/>
                <a:gd name="T35" fmla="*/ 0 h 24"/>
                <a:gd name="T36" fmla="*/ 42 w 105"/>
                <a:gd name="T37" fmla="*/ 1 h 24"/>
                <a:gd name="T38" fmla="*/ 39 w 105"/>
                <a:gd name="T39" fmla="*/ 1 h 24"/>
                <a:gd name="T40" fmla="*/ 35 w 105"/>
                <a:gd name="T41" fmla="*/ 1 h 24"/>
                <a:gd name="T42" fmla="*/ 30 w 105"/>
                <a:gd name="T43" fmla="*/ 4 h 24"/>
                <a:gd name="T44" fmla="*/ 29 w 105"/>
                <a:gd name="T45" fmla="*/ 4 h 24"/>
                <a:gd name="T46" fmla="*/ 25 w 105"/>
                <a:gd name="T47" fmla="*/ 5 h 24"/>
                <a:gd name="T48" fmla="*/ 21 w 105"/>
                <a:gd name="T49" fmla="*/ 8 h 24"/>
                <a:gd name="T50" fmla="*/ 19 w 105"/>
                <a:gd name="T51" fmla="*/ 8 h 24"/>
                <a:gd name="T52" fmla="*/ 15 w 105"/>
                <a:gd name="T53" fmla="*/ 9 h 24"/>
                <a:gd name="T54" fmla="*/ 11 w 105"/>
                <a:gd name="T55" fmla="*/ 11 h 24"/>
                <a:gd name="T56" fmla="*/ 10 w 105"/>
                <a:gd name="T57" fmla="*/ 14 h 24"/>
                <a:gd name="T58" fmla="*/ 7 w 105"/>
                <a:gd name="T59" fmla="*/ 15 h 24"/>
                <a:gd name="T60" fmla="*/ 6 w 105"/>
                <a:gd name="T61" fmla="*/ 18 h 24"/>
                <a:gd name="T62" fmla="*/ 1 w 105"/>
                <a:gd name="T63" fmla="*/ 21 h 24"/>
                <a:gd name="T64" fmla="*/ 0 w 105"/>
                <a:gd name="T65" fmla="*/ 23 h 24"/>
                <a:gd name="T66" fmla="*/ 104 w 105"/>
                <a:gd name="T67" fmla="*/ 23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
                <a:gd name="T103" fmla="*/ 0 h 24"/>
                <a:gd name="T104" fmla="*/ 105 w 105"/>
                <a:gd name="T105" fmla="*/ 24 h 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 h="24">
                  <a:moveTo>
                    <a:pt x="104" y="23"/>
                  </a:moveTo>
                  <a:lnTo>
                    <a:pt x="101" y="19"/>
                  </a:lnTo>
                  <a:lnTo>
                    <a:pt x="100" y="18"/>
                  </a:lnTo>
                  <a:lnTo>
                    <a:pt x="96" y="15"/>
                  </a:lnTo>
                  <a:lnTo>
                    <a:pt x="94" y="11"/>
                  </a:lnTo>
                  <a:lnTo>
                    <a:pt x="90" y="9"/>
                  </a:lnTo>
                  <a:lnTo>
                    <a:pt x="86" y="8"/>
                  </a:lnTo>
                  <a:lnTo>
                    <a:pt x="82" y="5"/>
                  </a:lnTo>
                  <a:lnTo>
                    <a:pt x="80" y="5"/>
                  </a:lnTo>
                  <a:lnTo>
                    <a:pt x="76" y="4"/>
                  </a:lnTo>
                  <a:lnTo>
                    <a:pt x="72" y="1"/>
                  </a:lnTo>
                  <a:lnTo>
                    <a:pt x="69" y="1"/>
                  </a:lnTo>
                  <a:lnTo>
                    <a:pt x="65" y="1"/>
                  </a:lnTo>
                  <a:lnTo>
                    <a:pt x="61" y="0"/>
                  </a:lnTo>
                  <a:lnTo>
                    <a:pt x="57" y="0"/>
                  </a:lnTo>
                  <a:lnTo>
                    <a:pt x="54" y="0"/>
                  </a:lnTo>
                  <a:lnTo>
                    <a:pt x="50" y="0"/>
                  </a:lnTo>
                  <a:lnTo>
                    <a:pt x="46" y="0"/>
                  </a:lnTo>
                  <a:lnTo>
                    <a:pt x="42" y="1"/>
                  </a:lnTo>
                  <a:lnTo>
                    <a:pt x="39" y="1"/>
                  </a:lnTo>
                  <a:lnTo>
                    <a:pt x="35" y="1"/>
                  </a:lnTo>
                  <a:lnTo>
                    <a:pt x="30" y="4"/>
                  </a:lnTo>
                  <a:lnTo>
                    <a:pt x="29" y="4"/>
                  </a:lnTo>
                  <a:lnTo>
                    <a:pt x="25" y="5"/>
                  </a:lnTo>
                  <a:lnTo>
                    <a:pt x="21" y="8"/>
                  </a:lnTo>
                  <a:lnTo>
                    <a:pt x="19" y="8"/>
                  </a:lnTo>
                  <a:lnTo>
                    <a:pt x="15" y="9"/>
                  </a:lnTo>
                  <a:lnTo>
                    <a:pt x="11" y="11"/>
                  </a:lnTo>
                  <a:lnTo>
                    <a:pt x="10" y="14"/>
                  </a:lnTo>
                  <a:lnTo>
                    <a:pt x="7" y="15"/>
                  </a:lnTo>
                  <a:lnTo>
                    <a:pt x="6" y="18"/>
                  </a:lnTo>
                  <a:lnTo>
                    <a:pt x="1" y="21"/>
                  </a:lnTo>
                  <a:lnTo>
                    <a:pt x="0" y="23"/>
                  </a:lnTo>
                  <a:lnTo>
                    <a:pt x="104" y="23"/>
                  </a:lnTo>
                </a:path>
              </a:pathLst>
            </a:custGeom>
            <a:solidFill>
              <a:srgbClr val="E4E4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grpSp>
          <p:nvGrpSpPr>
            <p:cNvPr id="24618" name="Group 98"/>
            <p:cNvGrpSpPr>
              <a:grpSpLocks/>
            </p:cNvGrpSpPr>
            <p:nvPr/>
          </p:nvGrpSpPr>
          <p:grpSpPr bwMode="auto">
            <a:xfrm>
              <a:off x="4147" y="1809"/>
              <a:ext cx="105" cy="120"/>
              <a:chOff x="4147" y="1809"/>
              <a:chExt cx="105" cy="120"/>
            </a:xfrm>
          </p:grpSpPr>
          <p:sp>
            <p:nvSpPr>
              <p:cNvPr id="24630" name="Rectangle 99"/>
              <p:cNvSpPr>
                <a:spLocks noChangeArrowheads="1"/>
              </p:cNvSpPr>
              <p:nvPr/>
            </p:nvSpPr>
            <p:spPr bwMode="auto">
              <a:xfrm>
                <a:off x="4148" y="1810"/>
                <a:ext cx="101" cy="118"/>
              </a:xfrm>
              <a:prstGeom prst="rect">
                <a:avLst/>
              </a:prstGeom>
              <a:gradFill rotWithShape="0">
                <a:gsLst>
                  <a:gs pos="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4631" name="Freeform 100"/>
              <p:cNvSpPr>
                <a:spLocks/>
              </p:cNvSpPr>
              <p:nvPr/>
            </p:nvSpPr>
            <p:spPr bwMode="auto">
              <a:xfrm>
                <a:off x="4147" y="1809"/>
                <a:ext cx="105" cy="24"/>
              </a:xfrm>
              <a:custGeom>
                <a:avLst/>
                <a:gdLst>
                  <a:gd name="T0" fmla="*/ 104 w 105"/>
                  <a:gd name="T1" fmla="*/ 23 h 24"/>
                  <a:gd name="T2" fmla="*/ 94 w 105"/>
                  <a:gd name="T3" fmla="*/ 11 h 24"/>
                  <a:gd name="T4" fmla="*/ 80 w 105"/>
                  <a:gd name="T5" fmla="*/ 5 h 24"/>
                  <a:gd name="T6" fmla="*/ 65 w 105"/>
                  <a:gd name="T7" fmla="*/ 1 h 24"/>
                  <a:gd name="T8" fmla="*/ 50 w 105"/>
                  <a:gd name="T9" fmla="*/ 0 h 24"/>
                  <a:gd name="T10" fmla="*/ 35 w 105"/>
                  <a:gd name="T11" fmla="*/ 1 h 24"/>
                  <a:gd name="T12" fmla="*/ 21 w 105"/>
                  <a:gd name="T13" fmla="*/ 8 h 24"/>
                  <a:gd name="T14" fmla="*/ 10 w 105"/>
                  <a:gd name="T15" fmla="*/ 14 h 24"/>
                  <a:gd name="T16" fmla="*/ 0 w 10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4"/>
                  <a:gd name="T29" fmla="*/ 105 w 10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4">
                    <a:moveTo>
                      <a:pt x="104" y="23"/>
                    </a:moveTo>
                    <a:lnTo>
                      <a:pt x="94" y="11"/>
                    </a:lnTo>
                    <a:lnTo>
                      <a:pt x="80" y="5"/>
                    </a:lnTo>
                    <a:lnTo>
                      <a:pt x="65" y="1"/>
                    </a:lnTo>
                    <a:lnTo>
                      <a:pt x="50" y="0"/>
                    </a:lnTo>
                    <a:lnTo>
                      <a:pt x="35" y="1"/>
                    </a:lnTo>
                    <a:lnTo>
                      <a:pt x="21" y="8"/>
                    </a:lnTo>
                    <a:lnTo>
                      <a:pt x="10" y="14"/>
                    </a:lnTo>
                    <a:lnTo>
                      <a:pt x="0" y="23"/>
                    </a:lnTo>
                  </a:path>
                </a:pathLst>
              </a:custGeom>
              <a:gradFill rotWithShape="0">
                <a:gsLst>
                  <a:gs pos="0">
                    <a:srgbClr val="E4E4E0"/>
                  </a:gs>
                  <a:gs pos="100000">
                    <a:srgbClr val="727270"/>
                  </a:gs>
                </a:gsLst>
                <a:lin ang="0" scaled="1"/>
              </a:gradFill>
              <a:ln w="12700">
                <a:solidFill>
                  <a:schemeClr val="tx1"/>
                </a:solidFill>
                <a:round/>
                <a:headEnd/>
                <a:tailEnd/>
              </a:ln>
            </p:spPr>
            <p:txBody>
              <a:bodyPr wrap="none" anchor="ctr"/>
              <a:lstStyle/>
              <a:p>
                <a:endParaRPr lang="ko-KR" altLang="en-US"/>
              </a:p>
            </p:txBody>
          </p:sp>
          <p:sp>
            <p:nvSpPr>
              <p:cNvPr id="24632" name="Freeform 101"/>
              <p:cNvSpPr>
                <a:spLocks/>
              </p:cNvSpPr>
              <p:nvPr/>
            </p:nvSpPr>
            <p:spPr bwMode="auto">
              <a:xfrm>
                <a:off x="4147" y="1906"/>
                <a:ext cx="105" cy="23"/>
              </a:xfrm>
              <a:custGeom>
                <a:avLst/>
                <a:gdLst>
                  <a:gd name="T0" fmla="*/ 104 w 105"/>
                  <a:gd name="T1" fmla="*/ 0 h 23"/>
                  <a:gd name="T2" fmla="*/ 94 w 105"/>
                  <a:gd name="T3" fmla="*/ 10 h 23"/>
                  <a:gd name="T4" fmla="*/ 80 w 105"/>
                  <a:gd name="T5" fmla="*/ 18 h 23"/>
                  <a:gd name="T6" fmla="*/ 65 w 105"/>
                  <a:gd name="T7" fmla="*/ 22 h 23"/>
                  <a:gd name="T8" fmla="*/ 50 w 105"/>
                  <a:gd name="T9" fmla="*/ 22 h 23"/>
                  <a:gd name="T10" fmla="*/ 35 w 105"/>
                  <a:gd name="T11" fmla="*/ 19 h 23"/>
                  <a:gd name="T12" fmla="*/ 21 w 105"/>
                  <a:gd name="T13" fmla="*/ 15 h 23"/>
                  <a:gd name="T14" fmla="*/ 10 w 105"/>
                  <a:gd name="T15" fmla="*/ 10 h 23"/>
                  <a:gd name="T16" fmla="*/ 0 w 105"/>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3"/>
                  <a:gd name="T29" fmla="*/ 105 w 10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3">
                    <a:moveTo>
                      <a:pt x="104" y="0"/>
                    </a:moveTo>
                    <a:lnTo>
                      <a:pt x="94" y="10"/>
                    </a:lnTo>
                    <a:lnTo>
                      <a:pt x="80" y="18"/>
                    </a:lnTo>
                    <a:lnTo>
                      <a:pt x="65" y="22"/>
                    </a:lnTo>
                    <a:lnTo>
                      <a:pt x="50" y="22"/>
                    </a:lnTo>
                    <a:lnTo>
                      <a:pt x="35" y="19"/>
                    </a:lnTo>
                    <a:lnTo>
                      <a:pt x="21" y="15"/>
                    </a:lnTo>
                    <a:lnTo>
                      <a:pt x="10" y="10"/>
                    </a:lnTo>
                    <a:lnTo>
                      <a:pt x="0" y="0"/>
                    </a:lnTo>
                  </a:path>
                </a:pathLst>
              </a:custGeom>
              <a:gradFill rotWithShape="0">
                <a:gsLst>
                  <a:gs pos="0">
                    <a:srgbClr val="E4E4E0"/>
                  </a:gs>
                  <a:gs pos="100000">
                    <a:srgbClr val="727270"/>
                  </a:gs>
                </a:gsLst>
                <a:lin ang="0" scaled="1"/>
              </a:gradFill>
              <a:ln w="12700">
                <a:solidFill>
                  <a:schemeClr val="tx1"/>
                </a:solidFill>
                <a:round/>
                <a:headEnd/>
                <a:tailEnd/>
              </a:ln>
            </p:spPr>
            <p:txBody>
              <a:bodyPr wrap="none" anchor="ctr"/>
              <a:lstStyle/>
              <a:p>
                <a:endParaRPr lang="ko-KR" altLang="en-US"/>
              </a:p>
            </p:txBody>
          </p:sp>
        </p:grpSp>
        <p:sp>
          <p:nvSpPr>
            <p:cNvPr id="24619" name="Rectangle 102"/>
            <p:cNvSpPr>
              <a:spLocks noChangeArrowheads="1"/>
            </p:cNvSpPr>
            <p:nvPr/>
          </p:nvSpPr>
          <p:spPr bwMode="auto">
            <a:xfrm>
              <a:off x="4033" y="1843"/>
              <a:ext cx="9" cy="56"/>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20" name="Rectangle 103"/>
            <p:cNvSpPr>
              <a:spLocks noChangeArrowheads="1"/>
            </p:cNvSpPr>
            <p:nvPr/>
          </p:nvSpPr>
          <p:spPr bwMode="auto">
            <a:xfrm>
              <a:off x="3998" y="1846"/>
              <a:ext cx="32" cy="4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21" name="Rectangle 104"/>
            <p:cNvSpPr>
              <a:spLocks noChangeArrowheads="1"/>
            </p:cNvSpPr>
            <p:nvPr/>
          </p:nvSpPr>
          <p:spPr bwMode="auto">
            <a:xfrm>
              <a:off x="3998" y="1846"/>
              <a:ext cx="32" cy="48"/>
            </a:xfrm>
            <a:prstGeom prst="rect">
              <a:avLst/>
            </a:prstGeom>
            <a:solidFill>
              <a:srgbClr val="E4E4E0"/>
            </a:solidFill>
            <a:ln w="12700">
              <a:solidFill>
                <a:schemeClr val="tx1"/>
              </a:solidFill>
              <a:miter lim="800000"/>
              <a:headEnd/>
              <a:tailEnd/>
            </a:ln>
          </p:spPr>
          <p:txBody>
            <a:bodyPr wrap="none" anchor="ctr"/>
            <a:lstStyle/>
            <a:p>
              <a:endParaRPr lang="ko-KR" altLang="en-US"/>
            </a:p>
          </p:txBody>
        </p:sp>
        <p:sp>
          <p:nvSpPr>
            <p:cNvPr id="24622" name="Freeform 105"/>
            <p:cNvSpPr>
              <a:spLocks/>
            </p:cNvSpPr>
            <p:nvPr/>
          </p:nvSpPr>
          <p:spPr bwMode="auto">
            <a:xfrm>
              <a:off x="4028" y="1845"/>
              <a:ext cx="2" cy="51"/>
            </a:xfrm>
            <a:custGeom>
              <a:avLst/>
              <a:gdLst>
                <a:gd name="T0" fmla="*/ 1 w 2"/>
                <a:gd name="T1" fmla="*/ 50 h 51"/>
                <a:gd name="T2" fmla="*/ 0 w 2"/>
                <a:gd name="T3" fmla="*/ 0 h 51"/>
                <a:gd name="T4" fmla="*/ 1 w 2"/>
                <a:gd name="T5" fmla="*/ 50 h 51"/>
                <a:gd name="T6" fmla="*/ 0 60000 65536"/>
                <a:gd name="T7" fmla="*/ 0 60000 65536"/>
                <a:gd name="T8" fmla="*/ 0 60000 65536"/>
                <a:gd name="T9" fmla="*/ 0 w 2"/>
                <a:gd name="T10" fmla="*/ 0 h 51"/>
                <a:gd name="T11" fmla="*/ 2 w 2"/>
                <a:gd name="T12" fmla="*/ 51 h 51"/>
              </a:gdLst>
              <a:ahLst/>
              <a:cxnLst>
                <a:cxn ang="T6">
                  <a:pos x="T0" y="T1"/>
                </a:cxn>
                <a:cxn ang="T7">
                  <a:pos x="T2" y="T3"/>
                </a:cxn>
                <a:cxn ang="T8">
                  <a:pos x="T4" y="T5"/>
                </a:cxn>
              </a:cxnLst>
              <a:rect l="T9" t="T10" r="T11" b="T12"/>
              <a:pathLst>
                <a:path w="2" h="51">
                  <a:moveTo>
                    <a:pt x="1" y="50"/>
                  </a:moveTo>
                  <a:lnTo>
                    <a:pt x="0" y="0"/>
                  </a:lnTo>
                  <a:lnTo>
                    <a:pt x="1" y="50"/>
                  </a:lnTo>
                </a:path>
              </a:pathLst>
            </a:custGeom>
            <a:solidFill>
              <a:srgbClr val="E4E4E0"/>
            </a:solidFill>
            <a:ln w="12700" cap="rnd">
              <a:solidFill>
                <a:schemeClr val="tx1"/>
              </a:solidFill>
              <a:round/>
              <a:headEnd/>
              <a:tailEnd/>
            </a:ln>
          </p:spPr>
          <p:txBody>
            <a:bodyPr/>
            <a:lstStyle/>
            <a:p>
              <a:endParaRPr lang="ko-KR" altLang="en-US"/>
            </a:p>
          </p:txBody>
        </p:sp>
        <p:sp>
          <p:nvSpPr>
            <p:cNvPr id="24623" name="Freeform 106"/>
            <p:cNvSpPr>
              <a:spLocks/>
            </p:cNvSpPr>
            <p:nvPr/>
          </p:nvSpPr>
          <p:spPr bwMode="auto">
            <a:xfrm>
              <a:off x="4014" y="1845"/>
              <a:ext cx="4" cy="51"/>
            </a:xfrm>
            <a:custGeom>
              <a:avLst/>
              <a:gdLst>
                <a:gd name="T0" fmla="*/ 3 w 4"/>
                <a:gd name="T1" fmla="*/ 50 h 51"/>
                <a:gd name="T2" fmla="*/ 0 w 4"/>
                <a:gd name="T3" fmla="*/ 0 h 51"/>
                <a:gd name="T4" fmla="*/ 3 w 4"/>
                <a:gd name="T5" fmla="*/ 50 h 51"/>
                <a:gd name="T6" fmla="*/ 0 60000 65536"/>
                <a:gd name="T7" fmla="*/ 0 60000 65536"/>
                <a:gd name="T8" fmla="*/ 0 60000 65536"/>
                <a:gd name="T9" fmla="*/ 0 w 4"/>
                <a:gd name="T10" fmla="*/ 0 h 51"/>
                <a:gd name="T11" fmla="*/ 4 w 4"/>
                <a:gd name="T12" fmla="*/ 51 h 51"/>
              </a:gdLst>
              <a:ahLst/>
              <a:cxnLst>
                <a:cxn ang="T6">
                  <a:pos x="T0" y="T1"/>
                </a:cxn>
                <a:cxn ang="T7">
                  <a:pos x="T2" y="T3"/>
                </a:cxn>
                <a:cxn ang="T8">
                  <a:pos x="T4" y="T5"/>
                </a:cxn>
              </a:cxnLst>
              <a:rect l="T9" t="T10" r="T11" b="T12"/>
              <a:pathLst>
                <a:path w="4" h="51">
                  <a:moveTo>
                    <a:pt x="3" y="50"/>
                  </a:moveTo>
                  <a:lnTo>
                    <a:pt x="0" y="0"/>
                  </a:lnTo>
                  <a:lnTo>
                    <a:pt x="3" y="50"/>
                  </a:lnTo>
                </a:path>
              </a:pathLst>
            </a:custGeom>
            <a:solidFill>
              <a:srgbClr val="E4E4E0"/>
            </a:solidFill>
            <a:ln w="12700" cap="rnd">
              <a:solidFill>
                <a:schemeClr val="tx1"/>
              </a:solidFill>
              <a:round/>
              <a:headEnd/>
              <a:tailEnd/>
            </a:ln>
          </p:spPr>
          <p:txBody>
            <a:bodyPr/>
            <a:lstStyle/>
            <a:p>
              <a:endParaRPr lang="ko-KR" altLang="en-US"/>
            </a:p>
          </p:txBody>
        </p:sp>
        <p:sp>
          <p:nvSpPr>
            <p:cNvPr id="24624" name="Freeform 107"/>
            <p:cNvSpPr>
              <a:spLocks/>
            </p:cNvSpPr>
            <p:nvPr/>
          </p:nvSpPr>
          <p:spPr bwMode="auto">
            <a:xfrm>
              <a:off x="4003" y="1845"/>
              <a:ext cx="2" cy="51"/>
            </a:xfrm>
            <a:custGeom>
              <a:avLst/>
              <a:gdLst>
                <a:gd name="T0" fmla="*/ 1 w 2"/>
                <a:gd name="T1" fmla="*/ 50 h 51"/>
                <a:gd name="T2" fmla="*/ 0 w 2"/>
                <a:gd name="T3" fmla="*/ 0 h 51"/>
                <a:gd name="T4" fmla="*/ 1 w 2"/>
                <a:gd name="T5" fmla="*/ 50 h 51"/>
                <a:gd name="T6" fmla="*/ 0 60000 65536"/>
                <a:gd name="T7" fmla="*/ 0 60000 65536"/>
                <a:gd name="T8" fmla="*/ 0 60000 65536"/>
                <a:gd name="T9" fmla="*/ 0 w 2"/>
                <a:gd name="T10" fmla="*/ 0 h 51"/>
                <a:gd name="T11" fmla="*/ 2 w 2"/>
                <a:gd name="T12" fmla="*/ 51 h 51"/>
              </a:gdLst>
              <a:ahLst/>
              <a:cxnLst>
                <a:cxn ang="T6">
                  <a:pos x="T0" y="T1"/>
                </a:cxn>
                <a:cxn ang="T7">
                  <a:pos x="T2" y="T3"/>
                </a:cxn>
                <a:cxn ang="T8">
                  <a:pos x="T4" y="T5"/>
                </a:cxn>
              </a:cxnLst>
              <a:rect l="T9" t="T10" r="T11" b="T12"/>
              <a:pathLst>
                <a:path w="2" h="51">
                  <a:moveTo>
                    <a:pt x="1" y="50"/>
                  </a:moveTo>
                  <a:lnTo>
                    <a:pt x="0" y="0"/>
                  </a:lnTo>
                  <a:lnTo>
                    <a:pt x="1" y="50"/>
                  </a:lnTo>
                </a:path>
              </a:pathLst>
            </a:custGeom>
            <a:solidFill>
              <a:srgbClr val="E4E4E0"/>
            </a:solidFill>
            <a:ln w="12700" cap="rnd">
              <a:solidFill>
                <a:schemeClr val="tx1"/>
              </a:solidFill>
              <a:round/>
              <a:headEnd/>
              <a:tailEnd/>
            </a:ln>
          </p:spPr>
          <p:txBody>
            <a:bodyPr/>
            <a:lstStyle/>
            <a:p>
              <a:endParaRPr lang="ko-KR" altLang="en-US"/>
            </a:p>
          </p:txBody>
        </p:sp>
        <p:grpSp>
          <p:nvGrpSpPr>
            <p:cNvPr id="24625" name="Group 108"/>
            <p:cNvGrpSpPr>
              <a:grpSpLocks/>
            </p:cNvGrpSpPr>
            <p:nvPr/>
          </p:nvGrpSpPr>
          <p:grpSpPr bwMode="auto">
            <a:xfrm>
              <a:off x="4045" y="1809"/>
              <a:ext cx="103" cy="120"/>
              <a:chOff x="4045" y="1809"/>
              <a:chExt cx="103" cy="120"/>
            </a:xfrm>
          </p:grpSpPr>
          <p:sp>
            <p:nvSpPr>
              <p:cNvPr id="24626" name="Rectangle 109"/>
              <p:cNvSpPr>
                <a:spLocks noChangeArrowheads="1"/>
              </p:cNvSpPr>
              <p:nvPr/>
            </p:nvSpPr>
            <p:spPr bwMode="auto">
              <a:xfrm>
                <a:off x="4047" y="1810"/>
                <a:ext cx="101" cy="118"/>
              </a:xfrm>
              <a:prstGeom prst="rect">
                <a:avLst/>
              </a:prstGeom>
              <a:gradFill rotWithShape="0">
                <a:gsLst>
                  <a:gs pos="0">
                    <a:srgbClr val="727270"/>
                  </a:gs>
                  <a:gs pos="100000">
                    <a:srgbClr val="E4E4E0"/>
                  </a:gs>
                </a:gsLst>
                <a:lin ang="0" scaled="1"/>
              </a:gradFill>
              <a:ln w="12700">
                <a:solidFill>
                  <a:schemeClr val="tx1"/>
                </a:solidFill>
                <a:miter lim="800000"/>
                <a:headEnd/>
                <a:tailEnd/>
              </a:ln>
            </p:spPr>
            <p:txBody>
              <a:bodyPr wrap="none" anchor="ctr"/>
              <a:lstStyle/>
              <a:p>
                <a:endParaRPr lang="ko-KR" altLang="en-US"/>
              </a:p>
            </p:txBody>
          </p:sp>
          <p:grpSp>
            <p:nvGrpSpPr>
              <p:cNvPr id="24627" name="Group 110"/>
              <p:cNvGrpSpPr>
                <a:grpSpLocks/>
              </p:cNvGrpSpPr>
              <p:nvPr/>
            </p:nvGrpSpPr>
            <p:grpSpPr bwMode="auto">
              <a:xfrm>
                <a:off x="4045" y="1809"/>
                <a:ext cx="103" cy="120"/>
                <a:chOff x="4045" y="1809"/>
                <a:chExt cx="103" cy="120"/>
              </a:xfrm>
            </p:grpSpPr>
            <p:sp>
              <p:nvSpPr>
                <p:cNvPr id="24628" name="Freeform 111"/>
                <p:cNvSpPr>
                  <a:spLocks/>
                </p:cNvSpPr>
                <p:nvPr/>
              </p:nvSpPr>
              <p:spPr bwMode="auto">
                <a:xfrm>
                  <a:off x="4045" y="1906"/>
                  <a:ext cx="103" cy="23"/>
                </a:xfrm>
                <a:custGeom>
                  <a:avLst/>
                  <a:gdLst>
                    <a:gd name="T0" fmla="*/ 0 w 103"/>
                    <a:gd name="T1" fmla="*/ 0 h 23"/>
                    <a:gd name="T2" fmla="*/ 9 w 103"/>
                    <a:gd name="T3" fmla="*/ 10 h 23"/>
                    <a:gd name="T4" fmla="*/ 23 w 103"/>
                    <a:gd name="T5" fmla="*/ 18 h 23"/>
                    <a:gd name="T6" fmla="*/ 38 w 103"/>
                    <a:gd name="T7" fmla="*/ 22 h 23"/>
                    <a:gd name="T8" fmla="*/ 54 w 103"/>
                    <a:gd name="T9" fmla="*/ 22 h 23"/>
                    <a:gd name="T10" fmla="*/ 67 w 103"/>
                    <a:gd name="T11" fmla="*/ 19 h 23"/>
                    <a:gd name="T12" fmla="*/ 83 w 103"/>
                    <a:gd name="T13" fmla="*/ 15 h 23"/>
                    <a:gd name="T14" fmla="*/ 94 w 103"/>
                    <a:gd name="T15" fmla="*/ 10 h 23"/>
                    <a:gd name="T16" fmla="*/ 102 w 10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3"/>
                    <a:gd name="T29" fmla="*/ 103 w 10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3">
                      <a:moveTo>
                        <a:pt x="0" y="0"/>
                      </a:moveTo>
                      <a:lnTo>
                        <a:pt x="9" y="10"/>
                      </a:lnTo>
                      <a:lnTo>
                        <a:pt x="23" y="18"/>
                      </a:lnTo>
                      <a:lnTo>
                        <a:pt x="38" y="22"/>
                      </a:lnTo>
                      <a:lnTo>
                        <a:pt x="54" y="22"/>
                      </a:lnTo>
                      <a:lnTo>
                        <a:pt x="67" y="19"/>
                      </a:lnTo>
                      <a:lnTo>
                        <a:pt x="83" y="15"/>
                      </a:lnTo>
                      <a:lnTo>
                        <a:pt x="94" y="10"/>
                      </a:lnTo>
                      <a:lnTo>
                        <a:pt x="102" y="0"/>
                      </a:lnTo>
                    </a:path>
                  </a:pathLst>
                </a:custGeom>
                <a:gradFill rotWithShape="0">
                  <a:gsLst>
                    <a:gs pos="0">
                      <a:srgbClr val="727270"/>
                    </a:gs>
                    <a:gs pos="100000">
                      <a:srgbClr val="E4E4E0"/>
                    </a:gs>
                  </a:gsLst>
                  <a:lin ang="0" scaled="1"/>
                </a:gradFill>
                <a:ln w="12700">
                  <a:solidFill>
                    <a:schemeClr val="tx1"/>
                  </a:solidFill>
                  <a:round/>
                  <a:headEnd/>
                  <a:tailEnd/>
                </a:ln>
              </p:spPr>
              <p:txBody>
                <a:bodyPr wrap="none" anchor="ctr"/>
                <a:lstStyle/>
                <a:p>
                  <a:endParaRPr lang="ko-KR" altLang="en-US"/>
                </a:p>
              </p:txBody>
            </p:sp>
            <p:sp>
              <p:nvSpPr>
                <p:cNvPr id="24629" name="Freeform 112"/>
                <p:cNvSpPr>
                  <a:spLocks/>
                </p:cNvSpPr>
                <p:nvPr/>
              </p:nvSpPr>
              <p:spPr bwMode="auto">
                <a:xfrm>
                  <a:off x="4045" y="1809"/>
                  <a:ext cx="103" cy="24"/>
                </a:xfrm>
                <a:custGeom>
                  <a:avLst/>
                  <a:gdLst>
                    <a:gd name="T0" fmla="*/ 0 w 103"/>
                    <a:gd name="T1" fmla="*/ 23 h 24"/>
                    <a:gd name="T2" fmla="*/ 9 w 103"/>
                    <a:gd name="T3" fmla="*/ 11 h 24"/>
                    <a:gd name="T4" fmla="*/ 23 w 103"/>
                    <a:gd name="T5" fmla="*/ 5 h 24"/>
                    <a:gd name="T6" fmla="*/ 38 w 103"/>
                    <a:gd name="T7" fmla="*/ 1 h 24"/>
                    <a:gd name="T8" fmla="*/ 54 w 103"/>
                    <a:gd name="T9" fmla="*/ 0 h 24"/>
                    <a:gd name="T10" fmla="*/ 67 w 103"/>
                    <a:gd name="T11" fmla="*/ 1 h 24"/>
                    <a:gd name="T12" fmla="*/ 83 w 103"/>
                    <a:gd name="T13" fmla="*/ 8 h 24"/>
                    <a:gd name="T14" fmla="*/ 94 w 103"/>
                    <a:gd name="T15" fmla="*/ 14 h 24"/>
                    <a:gd name="T16" fmla="*/ 102 w 103"/>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24"/>
                    <a:gd name="T29" fmla="*/ 103 w 103"/>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24">
                      <a:moveTo>
                        <a:pt x="0" y="23"/>
                      </a:moveTo>
                      <a:lnTo>
                        <a:pt x="9" y="11"/>
                      </a:lnTo>
                      <a:lnTo>
                        <a:pt x="23" y="5"/>
                      </a:lnTo>
                      <a:lnTo>
                        <a:pt x="38" y="1"/>
                      </a:lnTo>
                      <a:lnTo>
                        <a:pt x="54" y="0"/>
                      </a:lnTo>
                      <a:lnTo>
                        <a:pt x="67" y="1"/>
                      </a:lnTo>
                      <a:lnTo>
                        <a:pt x="83" y="8"/>
                      </a:lnTo>
                      <a:lnTo>
                        <a:pt x="94" y="14"/>
                      </a:lnTo>
                      <a:lnTo>
                        <a:pt x="102" y="23"/>
                      </a:lnTo>
                    </a:path>
                  </a:pathLst>
                </a:custGeom>
                <a:gradFill rotWithShape="0">
                  <a:gsLst>
                    <a:gs pos="0">
                      <a:srgbClr val="727270"/>
                    </a:gs>
                    <a:gs pos="100000">
                      <a:srgbClr val="E4E4E0"/>
                    </a:gs>
                  </a:gsLst>
                  <a:lin ang="0" scaled="1"/>
                </a:gradFill>
                <a:ln w="12700">
                  <a:solidFill>
                    <a:schemeClr val="tx1"/>
                  </a:solidFill>
                  <a:round/>
                  <a:headEnd/>
                  <a:tailEnd/>
                </a:ln>
              </p:spPr>
              <p:txBody>
                <a:bodyPr wrap="none" anchor="ctr"/>
                <a:lstStyle/>
                <a:p>
                  <a:endParaRPr lang="ko-KR" altLang="en-US"/>
                </a:p>
              </p:txBody>
            </p:sp>
          </p:grpSp>
        </p:gr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2760663" y="4365625"/>
            <a:ext cx="541337" cy="0"/>
          </a:xfrm>
          <a:prstGeom prst="line">
            <a:avLst/>
          </a:prstGeom>
          <a:noFill/>
          <a:ln w="28575">
            <a:solidFill>
              <a:srgbClr val="FAE225"/>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03" name="Freeform 3"/>
          <p:cNvSpPr>
            <a:spLocks/>
          </p:cNvSpPr>
          <p:nvPr/>
        </p:nvSpPr>
        <p:spPr bwMode="auto">
          <a:xfrm>
            <a:off x="1408113" y="3681413"/>
            <a:ext cx="5819775" cy="1866900"/>
          </a:xfrm>
          <a:custGeom>
            <a:avLst/>
            <a:gdLst>
              <a:gd name="T0" fmla="*/ 0 w 3664"/>
              <a:gd name="T1" fmla="*/ 0 h 1176"/>
              <a:gd name="T2" fmla="*/ 0 w 3664"/>
              <a:gd name="T3" fmla="*/ 1176 h 1176"/>
              <a:gd name="T4" fmla="*/ 3664 w 3664"/>
              <a:gd name="T5" fmla="*/ 1176 h 1176"/>
              <a:gd name="T6" fmla="*/ 0 60000 65536"/>
              <a:gd name="T7" fmla="*/ 0 60000 65536"/>
              <a:gd name="T8" fmla="*/ 0 60000 65536"/>
              <a:gd name="T9" fmla="*/ 0 w 3664"/>
              <a:gd name="T10" fmla="*/ 0 h 1176"/>
              <a:gd name="T11" fmla="*/ 3664 w 3664"/>
              <a:gd name="T12" fmla="*/ 1176 h 1176"/>
            </a:gdLst>
            <a:ahLst/>
            <a:cxnLst>
              <a:cxn ang="T6">
                <a:pos x="T0" y="T1"/>
              </a:cxn>
              <a:cxn ang="T7">
                <a:pos x="T2" y="T3"/>
              </a:cxn>
              <a:cxn ang="T8">
                <a:pos x="T4" y="T5"/>
              </a:cxn>
            </a:cxnLst>
            <a:rect l="T9" t="T10" r="T11" b="T12"/>
            <a:pathLst>
              <a:path w="3664" h="1176">
                <a:moveTo>
                  <a:pt x="0" y="0"/>
                </a:moveTo>
                <a:lnTo>
                  <a:pt x="0" y="1176"/>
                </a:lnTo>
                <a:lnTo>
                  <a:pt x="3664" y="1176"/>
                </a:ln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5604" name="Line 4"/>
          <p:cNvSpPr>
            <a:spLocks noChangeShapeType="1"/>
          </p:cNvSpPr>
          <p:nvPr/>
        </p:nvSpPr>
        <p:spPr bwMode="auto">
          <a:xfrm>
            <a:off x="1393825" y="5962650"/>
            <a:ext cx="0" cy="317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05" name="Freeform 5"/>
          <p:cNvSpPr>
            <a:spLocks/>
          </p:cNvSpPr>
          <p:nvPr/>
        </p:nvSpPr>
        <p:spPr bwMode="auto">
          <a:xfrm>
            <a:off x="1414463" y="4149725"/>
            <a:ext cx="4964112" cy="1257300"/>
          </a:xfrm>
          <a:custGeom>
            <a:avLst/>
            <a:gdLst>
              <a:gd name="T0" fmla="*/ 43 w 3127"/>
              <a:gd name="T1" fmla="*/ 546 h 792"/>
              <a:gd name="T2" fmla="*/ 141 w 3127"/>
              <a:gd name="T3" fmla="*/ 546 h 792"/>
              <a:gd name="T4" fmla="*/ 255 w 3127"/>
              <a:gd name="T5" fmla="*/ 546 h 792"/>
              <a:gd name="T6" fmla="*/ 382 w 3127"/>
              <a:gd name="T7" fmla="*/ 546 h 792"/>
              <a:gd name="T8" fmla="*/ 518 w 3127"/>
              <a:gd name="T9" fmla="*/ 546 h 792"/>
              <a:gd name="T10" fmla="*/ 663 w 3127"/>
              <a:gd name="T11" fmla="*/ 546 h 792"/>
              <a:gd name="T12" fmla="*/ 811 w 3127"/>
              <a:gd name="T13" fmla="*/ 546 h 792"/>
              <a:gd name="T14" fmla="*/ 961 w 3127"/>
              <a:gd name="T15" fmla="*/ 546 h 792"/>
              <a:gd name="T16" fmla="*/ 1110 w 3127"/>
              <a:gd name="T17" fmla="*/ 546 h 792"/>
              <a:gd name="T18" fmla="*/ 1254 w 3127"/>
              <a:gd name="T19" fmla="*/ 546 h 792"/>
              <a:gd name="T20" fmla="*/ 1392 w 3127"/>
              <a:gd name="T21" fmla="*/ 546 h 792"/>
              <a:gd name="T22" fmla="*/ 1521 w 3127"/>
              <a:gd name="T23" fmla="*/ 546 h 792"/>
              <a:gd name="T24" fmla="*/ 1637 w 3127"/>
              <a:gd name="T25" fmla="*/ 546 h 792"/>
              <a:gd name="T26" fmla="*/ 1739 w 3127"/>
              <a:gd name="T27" fmla="*/ 546 h 792"/>
              <a:gd name="T28" fmla="*/ 1821 w 3127"/>
              <a:gd name="T29" fmla="*/ 546 h 792"/>
              <a:gd name="T30" fmla="*/ 1884 w 3127"/>
              <a:gd name="T31" fmla="*/ 546 h 792"/>
              <a:gd name="T32" fmla="*/ 1992 w 3127"/>
              <a:gd name="T33" fmla="*/ 546 h 792"/>
              <a:gd name="T34" fmla="*/ 2146 w 3127"/>
              <a:gd name="T35" fmla="*/ 549 h 792"/>
              <a:gd name="T36" fmla="*/ 2278 w 3127"/>
              <a:gd name="T37" fmla="*/ 544 h 792"/>
              <a:gd name="T38" fmla="*/ 2390 w 3127"/>
              <a:gd name="T39" fmla="*/ 529 h 792"/>
              <a:gd name="T40" fmla="*/ 2484 w 3127"/>
              <a:gd name="T41" fmla="*/ 492 h 792"/>
              <a:gd name="T42" fmla="*/ 2560 w 3127"/>
              <a:gd name="T43" fmla="*/ 429 h 792"/>
              <a:gd name="T44" fmla="*/ 2622 w 3127"/>
              <a:gd name="T45" fmla="*/ 333 h 792"/>
              <a:gd name="T46" fmla="*/ 2668 w 3127"/>
              <a:gd name="T47" fmla="*/ 193 h 792"/>
              <a:gd name="T48" fmla="*/ 2698 w 3127"/>
              <a:gd name="T49" fmla="*/ 62 h 792"/>
              <a:gd name="T50" fmla="*/ 2712 w 3127"/>
              <a:gd name="T51" fmla="*/ 8 h 792"/>
              <a:gd name="T52" fmla="*/ 2723 w 3127"/>
              <a:gd name="T53" fmla="*/ 10 h 792"/>
              <a:gd name="T54" fmla="*/ 2738 w 3127"/>
              <a:gd name="T55" fmla="*/ 83 h 792"/>
              <a:gd name="T56" fmla="*/ 2753 w 3127"/>
              <a:gd name="T57" fmla="*/ 167 h 792"/>
              <a:gd name="T58" fmla="*/ 2764 w 3127"/>
              <a:gd name="T59" fmla="*/ 174 h 792"/>
              <a:gd name="T60" fmla="*/ 2776 w 3127"/>
              <a:gd name="T61" fmla="*/ 167 h 792"/>
              <a:gd name="T62" fmla="*/ 2789 w 3127"/>
              <a:gd name="T63" fmla="*/ 172 h 792"/>
              <a:gd name="T64" fmla="*/ 2801 w 3127"/>
              <a:gd name="T65" fmla="*/ 203 h 792"/>
              <a:gd name="T66" fmla="*/ 2809 w 3127"/>
              <a:gd name="T67" fmla="*/ 206 h 792"/>
              <a:gd name="T68" fmla="*/ 2810 w 3127"/>
              <a:gd name="T69" fmla="*/ 184 h 792"/>
              <a:gd name="T70" fmla="*/ 2812 w 3127"/>
              <a:gd name="T71" fmla="*/ 166 h 792"/>
              <a:gd name="T72" fmla="*/ 2821 w 3127"/>
              <a:gd name="T73" fmla="*/ 183 h 792"/>
              <a:gd name="T74" fmla="*/ 2839 w 3127"/>
              <a:gd name="T75" fmla="*/ 226 h 792"/>
              <a:gd name="T76" fmla="*/ 2859 w 3127"/>
              <a:gd name="T77" fmla="*/ 275 h 792"/>
              <a:gd name="T78" fmla="*/ 2878 w 3127"/>
              <a:gd name="T79" fmla="*/ 322 h 792"/>
              <a:gd name="T80" fmla="*/ 2902 w 3127"/>
              <a:gd name="T81" fmla="*/ 379 h 792"/>
              <a:gd name="T82" fmla="*/ 2933 w 3127"/>
              <a:gd name="T83" fmla="*/ 449 h 792"/>
              <a:gd name="T84" fmla="*/ 2965 w 3127"/>
              <a:gd name="T85" fmla="*/ 518 h 792"/>
              <a:gd name="T86" fmla="*/ 2997 w 3127"/>
              <a:gd name="T87" fmla="*/ 583 h 792"/>
              <a:gd name="T88" fmla="*/ 3029 w 3127"/>
              <a:gd name="T89" fmla="*/ 644 h 792"/>
              <a:gd name="T90" fmla="*/ 3060 w 3127"/>
              <a:gd name="T91" fmla="*/ 698 h 792"/>
              <a:gd name="T92" fmla="*/ 3089 w 3127"/>
              <a:gd name="T93" fmla="*/ 742 h 792"/>
              <a:gd name="T94" fmla="*/ 3114 w 3127"/>
              <a:gd name="T95" fmla="*/ 777 h 7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7"/>
              <a:gd name="T145" fmla="*/ 0 h 792"/>
              <a:gd name="T146" fmla="*/ 3127 w 3127"/>
              <a:gd name="T147" fmla="*/ 792 h 7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7" h="792">
                <a:moveTo>
                  <a:pt x="0" y="546"/>
                </a:moveTo>
                <a:lnTo>
                  <a:pt x="43" y="546"/>
                </a:lnTo>
                <a:lnTo>
                  <a:pt x="91" y="546"/>
                </a:lnTo>
                <a:lnTo>
                  <a:pt x="141" y="546"/>
                </a:lnTo>
                <a:lnTo>
                  <a:pt x="197" y="546"/>
                </a:lnTo>
                <a:lnTo>
                  <a:pt x="255" y="546"/>
                </a:lnTo>
                <a:lnTo>
                  <a:pt x="318" y="546"/>
                </a:lnTo>
                <a:lnTo>
                  <a:pt x="382" y="546"/>
                </a:lnTo>
                <a:lnTo>
                  <a:pt x="449" y="546"/>
                </a:lnTo>
                <a:lnTo>
                  <a:pt x="518" y="546"/>
                </a:lnTo>
                <a:lnTo>
                  <a:pt x="590" y="546"/>
                </a:lnTo>
                <a:lnTo>
                  <a:pt x="663" y="546"/>
                </a:lnTo>
                <a:lnTo>
                  <a:pt x="736" y="546"/>
                </a:lnTo>
                <a:lnTo>
                  <a:pt x="811" y="546"/>
                </a:lnTo>
                <a:lnTo>
                  <a:pt x="886" y="546"/>
                </a:lnTo>
                <a:lnTo>
                  <a:pt x="961" y="546"/>
                </a:lnTo>
                <a:lnTo>
                  <a:pt x="1035" y="546"/>
                </a:lnTo>
                <a:lnTo>
                  <a:pt x="1110" y="546"/>
                </a:lnTo>
                <a:lnTo>
                  <a:pt x="1182" y="546"/>
                </a:lnTo>
                <a:lnTo>
                  <a:pt x="1254" y="546"/>
                </a:lnTo>
                <a:lnTo>
                  <a:pt x="1325" y="546"/>
                </a:lnTo>
                <a:lnTo>
                  <a:pt x="1392" y="546"/>
                </a:lnTo>
                <a:lnTo>
                  <a:pt x="1458" y="546"/>
                </a:lnTo>
                <a:lnTo>
                  <a:pt x="1521" y="546"/>
                </a:lnTo>
                <a:lnTo>
                  <a:pt x="1581" y="546"/>
                </a:lnTo>
                <a:lnTo>
                  <a:pt x="1637" y="546"/>
                </a:lnTo>
                <a:lnTo>
                  <a:pt x="1690" y="546"/>
                </a:lnTo>
                <a:lnTo>
                  <a:pt x="1739" y="546"/>
                </a:lnTo>
                <a:lnTo>
                  <a:pt x="1782" y="546"/>
                </a:lnTo>
                <a:lnTo>
                  <a:pt x="1821" y="546"/>
                </a:lnTo>
                <a:lnTo>
                  <a:pt x="1855" y="546"/>
                </a:lnTo>
                <a:lnTo>
                  <a:pt x="1884" y="546"/>
                </a:lnTo>
                <a:lnTo>
                  <a:pt x="1906" y="546"/>
                </a:lnTo>
                <a:lnTo>
                  <a:pt x="1992" y="546"/>
                </a:lnTo>
                <a:lnTo>
                  <a:pt x="2071" y="547"/>
                </a:lnTo>
                <a:lnTo>
                  <a:pt x="2146" y="549"/>
                </a:lnTo>
                <a:lnTo>
                  <a:pt x="2215" y="547"/>
                </a:lnTo>
                <a:lnTo>
                  <a:pt x="2278" y="544"/>
                </a:lnTo>
                <a:lnTo>
                  <a:pt x="2336" y="538"/>
                </a:lnTo>
                <a:lnTo>
                  <a:pt x="2390" y="529"/>
                </a:lnTo>
                <a:lnTo>
                  <a:pt x="2439" y="514"/>
                </a:lnTo>
                <a:lnTo>
                  <a:pt x="2484" y="492"/>
                </a:lnTo>
                <a:lnTo>
                  <a:pt x="2523" y="465"/>
                </a:lnTo>
                <a:lnTo>
                  <a:pt x="2560" y="429"/>
                </a:lnTo>
                <a:lnTo>
                  <a:pt x="2592" y="387"/>
                </a:lnTo>
                <a:lnTo>
                  <a:pt x="2622" y="333"/>
                </a:lnTo>
                <a:lnTo>
                  <a:pt x="2646" y="269"/>
                </a:lnTo>
                <a:lnTo>
                  <a:pt x="2668" y="193"/>
                </a:lnTo>
                <a:lnTo>
                  <a:pt x="2688" y="106"/>
                </a:lnTo>
                <a:lnTo>
                  <a:pt x="2698" y="62"/>
                </a:lnTo>
                <a:lnTo>
                  <a:pt x="2706" y="29"/>
                </a:lnTo>
                <a:lnTo>
                  <a:pt x="2712" y="8"/>
                </a:lnTo>
                <a:lnTo>
                  <a:pt x="2717" y="0"/>
                </a:lnTo>
                <a:lnTo>
                  <a:pt x="2723" y="10"/>
                </a:lnTo>
                <a:lnTo>
                  <a:pt x="2730" y="37"/>
                </a:lnTo>
                <a:lnTo>
                  <a:pt x="2738" y="83"/>
                </a:lnTo>
                <a:lnTo>
                  <a:pt x="2749" y="152"/>
                </a:lnTo>
                <a:lnTo>
                  <a:pt x="2753" y="167"/>
                </a:lnTo>
                <a:lnTo>
                  <a:pt x="2758" y="174"/>
                </a:lnTo>
                <a:lnTo>
                  <a:pt x="2764" y="174"/>
                </a:lnTo>
                <a:lnTo>
                  <a:pt x="2770" y="170"/>
                </a:lnTo>
                <a:lnTo>
                  <a:pt x="2776" y="167"/>
                </a:lnTo>
                <a:lnTo>
                  <a:pt x="2783" y="167"/>
                </a:lnTo>
                <a:lnTo>
                  <a:pt x="2789" y="172"/>
                </a:lnTo>
                <a:lnTo>
                  <a:pt x="2795" y="186"/>
                </a:lnTo>
                <a:lnTo>
                  <a:pt x="2801" y="203"/>
                </a:lnTo>
                <a:lnTo>
                  <a:pt x="2806" y="209"/>
                </a:lnTo>
                <a:lnTo>
                  <a:pt x="2809" y="206"/>
                </a:lnTo>
                <a:lnTo>
                  <a:pt x="2810" y="197"/>
                </a:lnTo>
                <a:lnTo>
                  <a:pt x="2810" y="184"/>
                </a:lnTo>
                <a:lnTo>
                  <a:pt x="2810" y="174"/>
                </a:lnTo>
                <a:lnTo>
                  <a:pt x="2812" y="166"/>
                </a:lnTo>
                <a:lnTo>
                  <a:pt x="2813" y="164"/>
                </a:lnTo>
                <a:lnTo>
                  <a:pt x="2821" y="183"/>
                </a:lnTo>
                <a:lnTo>
                  <a:pt x="2830" y="203"/>
                </a:lnTo>
                <a:lnTo>
                  <a:pt x="2839" y="226"/>
                </a:lnTo>
                <a:lnTo>
                  <a:pt x="2848" y="250"/>
                </a:lnTo>
                <a:lnTo>
                  <a:pt x="2859" y="275"/>
                </a:lnTo>
                <a:lnTo>
                  <a:pt x="2868" y="299"/>
                </a:lnTo>
                <a:lnTo>
                  <a:pt x="2878" y="322"/>
                </a:lnTo>
                <a:lnTo>
                  <a:pt x="2887" y="342"/>
                </a:lnTo>
                <a:lnTo>
                  <a:pt x="2902" y="379"/>
                </a:lnTo>
                <a:lnTo>
                  <a:pt x="2917" y="414"/>
                </a:lnTo>
                <a:lnTo>
                  <a:pt x="2933" y="449"/>
                </a:lnTo>
                <a:lnTo>
                  <a:pt x="2950" y="485"/>
                </a:lnTo>
                <a:lnTo>
                  <a:pt x="2965" y="518"/>
                </a:lnTo>
                <a:lnTo>
                  <a:pt x="2982" y="552"/>
                </a:lnTo>
                <a:lnTo>
                  <a:pt x="2997" y="583"/>
                </a:lnTo>
                <a:lnTo>
                  <a:pt x="3014" y="615"/>
                </a:lnTo>
                <a:lnTo>
                  <a:pt x="3029" y="644"/>
                </a:lnTo>
                <a:lnTo>
                  <a:pt x="3045" y="672"/>
                </a:lnTo>
                <a:lnTo>
                  <a:pt x="3060" y="698"/>
                </a:lnTo>
                <a:lnTo>
                  <a:pt x="3075" y="721"/>
                </a:lnTo>
                <a:lnTo>
                  <a:pt x="3089" y="742"/>
                </a:lnTo>
                <a:lnTo>
                  <a:pt x="3101" y="762"/>
                </a:lnTo>
                <a:lnTo>
                  <a:pt x="3114" y="777"/>
                </a:lnTo>
                <a:lnTo>
                  <a:pt x="3126" y="791"/>
                </a:lnTo>
              </a:path>
            </a:pathLst>
          </a:custGeom>
          <a:noFill/>
          <a:ln w="254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06" name="Freeform 6"/>
          <p:cNvSpPr>
            <a:spLocks/>
          </p:cNvSpPr>
          <p:nvPr/>
        </p:nvSpPr>
        <p:spPr bwMode="auto">
          <a:xfrm>
            <a:off x="1414463" y="3059113"/>
            <a:ext cx="5084762" cy="2508250"/>
          </a:xfrm>
          <a:custGeom>
            <a:avLst/>
            <a:gdLst>
              <a:gd name="T0" fmla="*/ 59 w 3204"/>
              <a:gd name="T1" fmla="*/ 1233 h 1581"/>
              <a:gd name="T2" fmla="*/ 183 w 3204"/>
              <a:gd name="T3" fmla="*/ 1233 h 1581"/>
              <a:gd name="T4" fmla="*/ 316 w 3204"/>
              <a:gd name="T5" fmla="*/ 1233 h 1581"/>
              <a:gd name="T6" fmla="*/ 457 w 3204"/>
              <a:gd name="T7" fmla="*/ 1233 h 1581"/>
              <a:gd name="T8" fmla="*/ 604 w 3204"/>
              <a:gd name="T9" fmla="*/ 1233 h 1581"/>
              <a:gd name="T10" fmla="*/ 755 w 3204"/>
              <a:gd name="T11" fmla="*/ 1235 h 1581"/>
              <a:gd name="T12" fmla="*/ 906 w 3204"/>
              <a:gd name="T13" fmla="*/ 1235 h 1581"/>
              <a:gd name="T14" fmla="*/ 1056 w 3204"/>
              <a:gd name="T15" fmla="*/ 1235 h 1581"/>
              <a:gd name="T16" fmla="*/ 1204 w 3204"/>
              <a:gd name="T17" fmla="*/ 1235 h 1581"/>
              <a:gd name="T18" fmla="*/ 1345 w 3204"/>
              <a:gd name="T19" fmla="*/ 1235 h 1581"/>
              <a:gd name="T20" fmla="*/ 1478 w 3204"/>
              <a:gd name="T21" fmla="*/ 1235 h 1581"/>
              <a:gd name="T22" fmla="*/ 1601 w 3204"/>
              <a:gd name="T23" fmla="*/ 1235 h 1581"/>
              <a:gd name="T24" fmla="*/ 1711 w 3204"/>
              <a:gd name="T25" fmla="*/ 1235 h 1581"/>
              <a:gd name="T26" fmla="*/ 1808 w 3204"/>
              <a:gd name="T27" fmla="*/ 1235 h 1581"/>
              <a:gd name="T28" fmla="*/ 1887 w 3204"/>
              <a:gd name="T29" fmla="*/ 1235 h 1581"/>
              <a:gd name="T30" fmla="*/ 1949 w 3204"/>
              <a:gd name="T31" fmla="*/ 1235 h 1581"/>
              <a:gd name="T32" fmla="*/ 2034 w 3204"/>
              <a:gd name="T33" fmla="*/ 1235 h 1581"/>
              <a:gd name="T34" fmla="*/ 2151 w 3204"/>
              <a:gd name="T35" fmla="*/ 1233 h 1581"/>
              <a:gd name="T36" fmla="*/ 2257 w 3204"/>
              <a:gd name="T37" fmla="*/ 1229 h 1581"/>
              <a:gd name="T38" fmla="*/ 2350 w 3204"/>
              <a:gd name="T39" fmla="*/ 1218 h 1581"/>
              <a:gd name="T40" fmla="*/ 2433 w 3204"/>
              <a:gd name="T41" fmla="*/ 1201 h 1581"/>
              <a:gd name="T42" fmla="*/ 2505 w 3204"/>
              <a:gd name="T43" fmla="*/ 1177 h 1581"/>
              <a:gd name="T44" fmla="*/ 2568 w 3204"/>
              <a:gd name="T45" fmla="*/ 1141 h 1581"/>
              <a:gd name="T46" fmla="*/ 2623 w 3204"/>
              <a:gd name="T47" fmla="*/ 1095 h 1581"/>
              <a:gd name="T48" fmla="*/ 2669 w 3204"/>
              <a:gd name="T49" fmla="*/ 1036 h 1581"/>
              <a:gd name="T50" fmla="*/ 2709 w 3204"/>
              <a:gd name="T51" fmla="*/ 961 h 1581"/>
              <a:gd name="T52" fmla="*/ 2741 w 3204"/>
              <a:gd name="T53" fmla="*/ 869 h 1581"/>
              <a:gd name="T54" fmla="*/ 2769 w 3204"/>
              <a:gd name="T55" fmla="*/ 760 h 1581"/>
              <a:gd name="T56" fmla="*/ 2792 w 3204"/>
              <a:gd name="T57" fmla="*/ 631 h 1581"/>
              <a:gd name="T58" fmla="*/ 2810 w 3204"/>
              <a:gd name="T59" fmla="*/ 479 h 1581"/>
              <a:gd name="T60" fmla="*/ 2824 w 3204"/>
              <a:gd name="T61" fmla="*/ 306 h 1581"/>
              <a:gd name="T62" fmla="*/ 2836 w 3204"/>
              <a:gd name="T63" fmla="*/ 109 h 1581"/>
              <a:gd name="T64" fmla="*/ 2844 w 3204"/>
              <a:gd name="T65" fmla="*/ 47 h 1581"/>
              <a:gd name="T66" fmla="*/ 2850 w 3204"/>
              <a:gd name="T67" fmla="*/ 148 h 1581"/>
              <a:gd name="T68" fmla="*/ 2859 w 3204"/>
              <a:gd name="T69" fmla="*/ 253 h 1581"/>
              <a:gd name="T70" fmla="*/ 2871 w 3204"/>
              <a:gd name="T71" fmla="*/ 361 h 1581"/>
              <a:gd name="T72" fmla="*/ 2887 w 3204"/>
              <a:gd name="T73" fmla="*/ 470 h 1581"/>
              <a:gd name="T74" fmla="*/ 2904 w 3204"/>
              <a:gd name="T75" fmla="*/ 582 h 1581"/>
              <a:gd name="T76" fmla="*/ 2924 w 3204"/>
              <a:gd name="T77" fmla="*/ 694 h 1581"/>
              <a:gd name="T78" fmla="*/ 2947 w 3204"/>
              <a:gd name="T79" fmla="*/ 804 h 1581"/>
              <a:gd name="T80" fmla="*/ 2970 w 3204"/>
              <a:gd name="T81" fmla="*/ 913 h 1581"/>
              <a:gd name="T82" fmla="*/ 2997 w 3204"/>
              <a:gd name="T83" fmla="*/ 1020 h 1581"/>
              <a:gd name="T84" fmla="*/ 3025 w 3204"/>
              <a:gd name="T85" fmla="*/ 1123 h 1581"/>
              <a:gd name="T86" fmla="*/ 3054 w 3204"/>
              <a:gd name="T87" fmla="*/ 1221 h 1581"/>
              <a:gd name="T88" fmla="*/ 3085 w 3204"/>
              <a:gd name="T89" fmla="*/ 1313 h 1581"/>
              <a:gd name="T90" fmla="*/ 3117 w 3204"/>
              <a:gd name="T91" fmla="*/ 1399 h 1581"/>
              <a:gd name="T92" fmla="*/ 3150 w 3204"/>
              <a:gd name="T93" fmla="*/ 1479 h 1581"/>
              <a:gd name="T94" fmla="*/ 3184 w 3204"/>
              <a:gd name="T95" fmla="*/ 1548 h 1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4"/>
              <a:gd name="T145" fmla="*/ 0 h 1581"/>
              <a:gd name="T146" fmla="*/ 3204 w 3204"/>
              <a:gd name="T147" fmla="*/ 1581 h 15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4" h="1581">
                <a:moveTo>
                  <a:pt x="0" y="1233"/>
                </a:moveTo>
                <a:lnTo>
                  <a:pt x="59" y="1233"/>
                </a:lnTo>
                <a:lnTo>
                  <a:pt x="118" y="1233"/>
                </a:lnTo>
                <a:lnTo>
                  <a:pt x="183" y="1233"/>
                </a:lnTo>
                <a:lnTo>
                  <a:pt x="249" y="1233"/>
                </a:lnTo>
                <a:lnTo>
                  <a:pt x="316" y="1233"/>
                </a:lnTo>
                <a:lnTo>
                  <a:pt x="387" y="1233"/>
                </a:lnTo>
                <a:lnTo>
                  <a:pt x="457" y="1233"/>
                </a:lnTo>
                <a:lnTo>
                  <a:pt x="531" y="1233"/>
                </a:lnTo>
                <a:lnTo>
                  <a:pt x="604" y="1233"/>
                </a:lnTo>
                <a:lnTo>
                  <a:pt x="679" y="1233"/>
                </a:lnTo>
                <a:lnTo>
                  <a:pt x="755" y="1235"/>
                </a:lnTo>
                <a:lnTo>
                  <a:pt x="831" y="1235"/>
                </a:lnTo>
                <a:lnTo>
                  <a:pt x="906" y="1235"/>
                </a:lnTo>
                <a:lnTo>
                  <a:pt x="981" y="1235"/>
                </a:lnTo>
                <a:lnTo>
                  <a:pt x="1056" y="1235"/>
                </a:lnTo>
                <a:lnTo>
                  <a:pt x="1130" y="1235"/>
                </a:lnTo>
                <a:lnTo>
                  <a:pt x="1204" y="1235"/>
                </a:lnTo>
                <a:lnTo>
                  <a:pt x="1274" y="1235"/>
                </a:lnTo>
                <a:lnTo>
                  <a:pt x="1345" y="1235"/>
                </a:lnTo>
                <a:lnTo>
                  <a:pt x="1412" y="1235"/>
                </a:lnTo>
                <a:lnTo>
                  <a:pt x="1478" y="1235"/>
                </a:lnTo>
                <a:lnTo>
                  <a:pt x="1541" y="1235"/>
                </a:lnTo>
                <a:lnTo>
                  <a:pt x="1601" y="1235"/>
                </a:lnTo>
                <a:lnTo>
                  <a:pt x="1657" y="1235"/>
                </a:lnTo>
                <a:lnTo>
                  <a:pt x="1711" y="1235"/>
                </a:lnTo>
                <a:lnTo>
                  <a:pt x="1762" y="1235"/>
                </a:lnTo>
                <a:lnTo>
                  <a:pt x="1808" y="1235"/>
                </a:lnTo>
                <a:lnTo>
                  <a:pt x="1851" y="1235"/>
                </a:lnTo>
                <a:lnTo>
                  <a:pt x="1887" y="1235"/>
                </a:lnTo>
                <a:lnTo>
                  <a:pt x="1921" y="1235"/>
                </a:lnTo>
                <a:lnTo>
                  <a:pt x="1949" y="1235"/>
                </a:lnTo>
                <a:lnTo>
                  <a:pt x="1972" y="1235"/>
                </a:lnTo>
                <a:lnTo>
                  <a:pt x="2034" y="1235"/>
                </a:lnTo>
                <a:lnTo>
                  <a:pt x="2094" y="1235"/>
                </a:lnTo>
                <a:lnTo>
                  <a:pt x="2151" y="1233"/>
                </a:lnTo>
                <a:lnTo>
                  <a:pt x="2206" y="1232"/>
                </a:lnTo>
                <a:lnTo>
                  <a:pt x="2257" y="1229"/>
                </a:lnTo>
                <a:lnTo>
                  <a:pt x="2304" y="1224"/>
                </a:lnTo>
                <a:lnTo>
                  <a:pt x="2350" y="1218"/>
                </a:lnTo>
                <a:lnTo>
                  <a:pt x="2393" y="1210"/>
                </a:lnTo>
                <a:lnTo>
                  <a:pt x="2433" y="1201"/>
                </a:lnTo>
                <a:lnTo>
                  <a:pt x="2470" y="1190"/>
                </a:lnTo>
                <a:lnTo>
                  <a:pt x="2505" y="1177"/>
                </a:lnTo>
                <a:lnTo>
                  <a:pt x="2537" y="1160"/>
                </a:lnTo>
                <a:lnTo>
                  <a:pt x="2568" y="1141"/>
                </a:lnTo>
                <a:lnTo>
                  <a:pt x="2596" y="1120"/>
                </a:lnTo>
                <a:lnTo>
                  <a:pt x="2623" y="1095"/>
                </a:lnTo>
                <a:lnTo>
                  <a:pt x="2646" y="1066"/>
                </a:lnTo>
                <a:lnTo>
                  <a:pt x="2669" y="1036"/>
                </a:lnTo>
                <a:lnTo>
                  <a:pt x="2689" y="999"/>
                </a:lnTo>
                <a:lnTo>
                  <a:pt x="2709" y="961"/>
                </a:lnTo>
                <a:lnTo>
                  <a:pt x="2726" y="916"/>
                </a:lnTo>
                <a:lnTo>
                  <a:pt x="2741" y="869"/>
                </a:lnTo>
                <a:lnTo>
                  <a:pt x="2756" y="817"/>
                </a:lnTo>
                <a:lnTo>
                  <a:pt x="2769" y="760"/>
                </a:lnTo>
                <a:lnTo>
                  <a:pt x="2781" y="699"/>
                </a:lnTo>
                <a:lnTo>
                  <a:pt x="2792" y="631"/>
                </a:lnTo>
                <a:lnTo>
                  <a:pt x="2801" y="558"/>
                </a:lnTo>
                <a:lnTo>
                  <a:pt x="2810" y="479"/>
                </a:lnTo>
                <a:lnTo>
                  <a:pt x="2818" y="397"/>
                </a:lnTo>
                <a:lnTo>
                  <a:pt x="2824" y="306"/>
                </a:lnTo>
                <a:lnTo>
                  <a:pt x="2830" y="210"/>
                </a:lnTo>
                <a:lnTo>
                  <a:pt x="2836" y="109"/>
                </a:lnTo>
                <a:lnTo>
                  <a:pt x="2841" y="0"/>
                </a:lnTo>
                <a:lnTo>
                  <a:pt x="2844" y="47"/>
                </a:lnTo>
                <a:lnTo>
                  <a:pt x="2847" y="98"/>
                </a:lnTo>
                <a:lnTo>
                  <a:pt x="2850" y="148"/>
                </a:lnTo>
                <a:lnTo>
                  <a:pt x="2855" y="200"/>
                </a:lnTo>
                <a:lnTo>
                  <a:pt x="2859" y="253"/>
                </a:lnTo>
                <a:lnTo>
                  <a:pt x="2865" y="306"/>
                </a:lnTo>
                <a:lnTo>
                  <a:pt x="2871" y="361"/>
                </a:lnTo>
                <a:lnTo>
                  <a:pt x="2879" y="415"/>
                </a:lnTo>
                <a:lnTo>
                  <a:pt x="2887" y="470"/>
                </a:lnTo>
                <a:lnTo>
                  <a:pt x="2894" y="527"/>
                </a:lnTo>
                <a:lnTo>
                  <a:pt x="2904" y="582"/>
                </a:lnTo>
                <a:lnTo>
                  <a:pt x="2914" y="637"/>
                </a:lnTo>
                <a:lnTo>
                  <a:pt x="2924" y="694"/>
                </a:lnTo>
                <a:lnTo>
                  <a:pt x="2934" y="749"/>
                </a:lnTo>
                <a:lnTo>
                  <a:pt x="2947" y="804"/>
                </a:lnTo>
                <a:lnTo>
                  <a:pt x="2957" y="859"/>
                </a:lnTo>
                <a:lnTo>
                  <a:pt x="2970" y="913"/>
                </a:lnTo>
                <a:lnTo>
                  <a:pt x="2983" y="967"/>
                </a:lnTo>
                <a:lnTo>
                  <a:pt x="2997" y="1020"/>
                </a:lnTo>
                <a:lnTo>
                  <a:pt x="3009" y="1072"/>
                </a:lnTo>
                <a:lnTo>
                  <a:pt x="3025" y="1123"/>
                </a:lnTo>
                <a:lnTo>
                  <a:pt x="3039" y="1172"/>
                </a:lnTo>
                <a:lnTo>
                  <a:pt x="3054" y="1221"/>
                </a:lnTo>
                <a:lnTo>
                  <a:pt x="3069" y="1269"/>
                </a:lnTo>
                <a:lnTo>
                  <a:pt x="3085" y="1313"/>
                </a:lnTo>
                <a:lnTo>
                  <a:pt x="3100" y="1358"/>
                </a:lnTo>
                <a:lnTo>
                  <a:pt x="3117" y="1399"/>
                </a:lnTo>
                <a:lnTo>
                  <a:pt x="3134" y="1440"/>
                </a:lnTo>
                <a:lnTo>
                  <a:pt x="3150" y="1479"/>
                </a:lnTo>
                <a:lnTo>
                  <a:pt x="3167" y="1514"/>
                </a:lnTo>
                <a:lnTo>
                  <a:pt x="3184" y="1548"/>
                </a:lnTo>
                <a:lnTo>
                  <a:pt x="3203" y="1580"/>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07" name="Freeform 7"/>
          <p:cNvSpPr>
            <a:spLocks/>
          </p:cNvSpPr>
          <p:nvPr/>
        </p:nvSpPr>
        <p:spPr bwMode="auto">
          <a:xfrm>
            <a:off x="1414463" y="3719513"/>
            <a:ext cx="4995862" cy="1854200"/>
          </a:xfrm>
          <a:custGeom>
            <a:avLst/>
            <a:gdLst>
              <a:gd name="T0" fmla="*/ 59 w 3150"/>
              <a:gd name="T1" fmla="*/ 818 h 1168"/>
              <a:gd name="T2" fmla="*/ 181 w 3150"/>
              <a:gd name="T3" fmla="*/ 818 h 1168"/>
              <a:gd name="T4" fmla="*/ 311 w 3150"/>
              <a:gd name="T5" fmla="*/ 818 h 1168"/>
              <a:gd name="T6" fmla="*/ 449 w 3150"/>
              <a:gd name="T7" fmla="*/ 818 h 1168"/>
              <a:gd name="T8" fmla="*/ 594 w 3150"/>
              <a:gd name="T9" fmla="*/ 818 h 1168"/>
              <a:gd name="T10" fmla="*/ 738 w 3150"/>
              <a:gd name="T11" fmla="*/ 818 h 1168"/>
              <a:gd name="T12" fmla="*/ 885 w 3150"/>
              <a:gd name="T13" fmla="*/ 818 h 1168"/>
              <a:gd name="T14" fmla="*/ 1029 w 3150"/>
              <a:gd name="T15" fmla="*/ 818 h 1168"/>
              <a:gd name="T16" fmla="*/ 1170 w 3150"/>
              <a:gd name="T17" fmla="*/ 818 h 1168"/>
              <a:gd name="T18" fmla="*/ 1305 w 3150"/>
              <a:gd name="T19" fmla="*/ 818 h 1168"/>
              <a:gd name="T20" fmla="*/ 1434 w 3150"/>
              <a:gd name="T21" fmla="*/ 818 h 1168"/>
              <a:gd name="T22" fmla="*/ 1552 w 3150"/>
              <a:gd name="T23" fmla="*/ 818 h 1168"/>
              <a:gd name="T24" fmla="*/ 1657 w 3150"/>
              <a:gd name="T25" fmla="*/ 818 h 1168"/>
              <a:gd name="T26" fmla="*/ 1751 w 3150"/>
              <a:gd name="T27" fmla="*/ 818 h 1168"/>
              <a:gd name="T28" fmla="*/ 1828 w 3150"/>
              <a:gd name="T29" fmla="*/ 818 h 1168"/>
              <a:gd name="T30" fmla="*/ 1887 w 3150"/>
              <a:gd name="T31" fmla="*/ 818 h 1168"/>
              <a:gd name="T32" fmla="*/ 2033 w 3150"/>
              <a:gd name="T33" fmla="*/ 818 h 1168"/>
              <a:gd name="T34" fmla="*/ 2238 w 3150"/>
              <a:gd name="T35" fmla="*/ 810 h 1168"/>
              <a:gd name="T36" fmla="*/ 2398 w 3150"/>
              <a:gd name="T37" fmla="*/ 787 h 1168"/>
              <a:gd name="T38" fmla="*/ 2517 w 3150"/>
              <a:gd name="T39" fmla="*/ 738 h 1168"/>
              <a:gd name="T40" fmla="*/ 2606 w 3150"/>
              <a:gd name="T41" fmla="*/ 659 h 1168"/>
              <a:gd name="T42" fmla="*/ 2671 w 3150"/>
              <a:gd name="T43" fmla="*/ 537 h 1168"/>
              <a:gd name="T44" fmla="*/ 2720 w 3150"/>
              <a:gd name="T45" fmla="*/ 366 h 1168"/>
              <a:gd name="T46" fmla="*/ 2760 w 3150"/>
              <a:gd name="T47" fmla="*/ 137 h 1168"/>
              <a:gd name="T48" fmla="*/ 2787 w 3150"/>
              <a:gd name="T49" fmla="*/ 35 h 1168"/>
              <a:gd name="T50" fmla="*/ 2804 w 3150"/>
              <a:gd name="T51" fmla="*/ 110 h 1168"/>
              <a:gd name="T52" fmla="*/ 2822 w 3150"/>
              <a:gd name="T53" fmla="*/ 188 h 1168"/>
              <a:gd name="T54" fmla="*/ 2841 w 3150"/>
              <a:gd name="T55" fmla="*/ 269 h 1168"/>
              <a:gd name="T56" fmla="*/ 2862 w 3150"/>
              <a:gd name="T57" fmla="*/ 352 h 1168"/>
              <a:gd name="T58" fmla="*/ 2884 w 3150"/>
              <a:gd name="T59" fmla="*/ 435 h 1168"/>
              <a:gd name="T60" fmla="*/ 2905 w 3150"/>
              <a:gd name="T61" fmla="*/ 519 h 1168"/>
              <a:gd name="T62" fmla="*/ 2930 w 3150"/>
              <a:gd name="T63" fmla="*/ 602 h 1168"/>
              <a:gd name="T64" fmla="*/ 2954 w 3150"/>
              <a:gd name="T65" fmla="*/ 683 h 1168"/>
              <a:gd name="T66" fmla="*/ 2979 w 3150"/>
              <a:gd name="T67" fmla="*/ 763 h 1168"/>
              <a:gd name="T68" fmla="*/ 3005 w 3150"/>
              <a:gd name="T69" fmla="*/ 838 h 1168"/>
              <a:gd name="T70" fmla="*/ 3031 w 3150"/>
              <a:gd name="T71" fmla="*/ 910 h 1168"/>
              <a:gd name="T72" fmla="*/ 3057 w 3150"/>
              <a:gd name="T73" fmla="*/ 979 h 1168"/>
              <a:gd name="T74" fmla="*/ 3083 w 3150"/>
              <a:gd name="T75" fmla="*/ 1040 h 1168"/>
              <a:gd name="T76" fmla="*/ 3109 w 3150"/>
              <a:gd name="T77" fmla="*/ 1097 h 1168"/>
              <a:gd name="T78" fmla="*/ 3137 w 3150"/>
              <a:gd name="T79" fmla="*/ 1146 h 1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0"/>
              <a:gd name="T121" fmla="*/ 0 h 1168"/>
              <a:gd name="T122" fmla="*/ 3150 w 3150"/>
              <a:gd name="T123" fmla="*/ 1168 h 1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0" h="1168">
                <a:moveTo>
                  <a:pt x="0" y="818"/>
                </a:moveTo>
                <a:lnTo>
                  <a:pt x="59" y="818"/>
                </a:lnTo>
                <a:lnTo>
                  <a:pt x="118" y="818"/>
                </a:lnTo>
                <a:lnTo>
                  <a:pt x="181" y="818"/>
                </a:lnTo>
                <a:lnTo>
                  <a:pt x="246" y="818"/>
                </a:lnTo>
                <a:lnTo>
                  <a:pt x="311" y="818"/>
                </a:lnTo>
                <a:lnTo>
                  <a:pt x="380" y="818"/>
                </a:lnTo>
                <a:lnTo>
                  <a:pt x="449" y="818"/>
                </a:lnTo>
                <a:lnTo>
                  <a:pt x="521" y="818"/>
                </a:lnTo>
                <a:lnTo>
                  <a:pt x="594" y="818"/>
                </a:lnTo>
                <a:lnTo>
                  <a:pt x="666" y="818"/>
                </a:lnTo>
                <a:lnTo>
                  <a:pt x="738" y="818"/>
                </a:lnTo>
                <a:lnTo>
                  <a:pt x="811" y="818"/>
                </a:lnTo>
                <a:lnTo>
                  <a:pt x="885" y="818"/>
                </a:lnTo>
                <a:lnTo>
                  <a:pt x="957" y="818"/>
                </a:lnTo>
                <a:lnTo>
                  <a:pt x="1029" y="818"/>
                </a:lnTo>
                <a:lnTo>
                  <a:pt x="1099" y="818"/>
                </a:lnTo>
                <a:lnTo>
                  <a:pt x="1170" y="818"/>
                </a:lnTo>
                <a:lnTo>
                  <a:pt x="1239" y="818"/>
                </a:lnTo>
                <a:lnTo>
                  <a:pt x="1305" y="818"/>
                </a:lnTo>
                <a:lnTo>
                  <a:pt x="1371" y="818"/>
                </a:lnTo>
                <a:lnTo>
                  <a:pt x="1434" y="818"/>
                </a:lnTo>
                <a:lnTo>
                  <a:pt x="1493" y="818"/>
                </a:lnTo>
                <a:lnTo>
                  <a:pt x="1552" y="818"/>
                </a:lnTo>
                <a:lnTo>
                  <a:pt x="1607" y="818"/>
                </a:lnTo>
                <a:lnTo>
                  <a:pt x="1657" y="818"/>
                </a:lnTo>
                <a:lnTo>
                  <a:pt x="1706" y="818"/>
                </a:lnTo>
                <a:lnTo>
                  <a:pt x="1751" y="818"/>
                </a:lnTo>
                <a:lnTo>
                  <a:pt x="1791" y="818"/>
                </a:lnTo>
                <a:lnTo>
                  <a:pt x="1828" y="818"/>
                </a:lnTo>
                <a:lnTo>
                  <a:pt x="1860" y="818"/>
                </a:lnTo>
                <a:lnTo>
                  <a:pt x="1887" y="818"/>
                </a:lnTo>
                <a:lnTo>
                  <a:pt x="1909" y="818"/>
                </a:lnTo>
                <a:lnTo>
                  <a:pt x="2033" y="818"/>
                </a:lnTo>
                <a:lnTo>
                  <a:pt x="2142" y="815"/>
                </a:lnTo>
                <a:lnTo>
                  <a:pt x="2238" y="810"/>
                </a:lnTo>
                <a:lnTo>
                  <a:pt x="2324" y="801"/>
                </a:lnTo>
                <a:lnTo>
                  <a:pt x="2398" y="787"/>
                </a:lnTo>
                <a:lnTo>
                  <a:pt x="2462" y="766"/>
                </a:lnTo>
                <a:lnTo>
                  <a:pt x="2517" y="738"/>
                </a:lnTo>
                <a:lnTo>
                  <a:pt x="2565" y="703"/>
                </a:lnTo>
                <a:lnTo>
                  <a:pt x="2606" y="659"/>
                </a:lnTo>
                <a:lnTo>
                  <a:pt x="2642" y="603"/>
                </a:lnTo>
                <a:lnTo>
                  <a:pt x="2671" y="537"/>
                </a:lnTo>
                <a:lnTo>
                  <a:pt x="2697" y="459"/>
                </a:lnTo>
                <a:lnTo>
                  <a:pt x="2720" y="366"/>
                </a:lnTo>
                <a:lnTo>
                  <a:pt x="2741" y="260"/>
                </a:lnTo>
                <a:lnTo>
                  <a:pt x="2760" y="137"/>
                </a:lnTo>
                <a:lnTo>
                  <a:pt x="2779" y="0"/>
                </a:lnTo>
                <a:lnTo>
                  <a:pt x="2787" y="35"/>
                </a:lnTo>
                <a:lnTo>
                  <a:pt x="2795" y="73"/>
                </a:lnTo>
                <a:lnTo>
                  <a:pt x="2804" y="110"/>
                </a:lnTo>
                <a:lnTo>
                  <a:pt x="2813" y="150"/>
                </a:lnTo>
                <a:lnTo>
                  <a:pt x="2822" y="188"/>
                </a:lnTo>
                <a:lnTo>
                  <a:pt x="2832" y="229"/>
                </a:lnTo>
                <a:lnTo>
                  <a:pt x="2841" y="269"/>
                </a:lnTo>
                <a:lnTo>
                  <a:pt x="2852" y="311"/>
                </a:lnTo>
                <a:lnTo>
                  <a:pt x="2862" y="352"/>
                </a:lnTo>
                <a:lnTo>
                  <a:pt x="2873" y="393"/>
                </a:lnTo>
                <a:lnTo>
                  <a:pt x="2884" y="435"/>
                </a:lnTo>
                <a:lnTo>
                  <a:pt x="2894" y="478"/>
                </a:lnTo>
                <a:lnTo>
                  <a:pt x="2905" y="519"/>
                </a:lnTo>
                <a:lnTo>
                  <a:pt x="2917" y="560"/>
                </a:lnTo>
                <a:lnTo>
                  <a:pt x="2930" y="602"/>
                </a:lnTo>
                <a:lnTo>
                  <a:pt x="2942" y="643"/>
                </a:lnTo>
                <a:lnTo>
                  <a:pt x="2954" y="683"/>
                </a:lnTo>
                <a:lnTo>
                  <a:pt x="2967" y="723"/>
                </a:lnTo>
                <a:lnTo>
                  <a:pt x="2979" y="763"/>
                </a:lnTo>
                <a:lnTo>
                  <a:pt x="2991" y="801"/>
                </a:lnTo>
                <a:lnTo>
                  <a:pt x="3005" y="838"/>
                </a:lnTo>
                <a:lnTo>
                  <a:pt x="3017" y="875"/>
                </a:lnTo>
                <a:lnTo>
                  <a:pt x="3031" y="910"/>
                </a:lnTo>
                <a:lnTo>
                  <a:pt x="3043" y="945"/>
                </a:lnTo>
                <a:lnTo>
                  <a:pt x="3057" y="979"/>
                </a:lnTo>
                <a:lnTo>
                  <a:pt x="3069" y="1009"/>
                </a:lnTo>
                <a:lnTo>
                  <a:pt x="3083" y="1040"/>
                </a:lnTo>
                <a:lnTo>
                  <a:pt x="3097" y="1069"/>
                </a:lnTo>
                <a:lnTo>
                  <a:pt x="3109" y="1097"/>
                </a:lnTo>
                <a:lnTo>
                  <a:pt x="3123" y="1123"/>
                </a:lnTo>
                <a:lnTo>
                  <a:pt x="3137" y="1146"/>
                </a:lnTo>
                <a:lnTo>
                  <a:pt x="3149" y="1167"/>
                </a:lnTo>
              </a:path>
            </a:pathLst>
          </a:cu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25608" name="Group 8"/>
          <p:cNvGrpSpPr>
            <a:grpSpLocks/>
          </p:cNvGrpSpPr>
          <p:nvPr/>
        </p:nvGrpSpPr>
        <p:grpSpPr bwMode="auto">
          <a:xfrm>
            <a:off x="1778000" y="5540375"/>
            <a:ext cx="4735513" cy="141288"/>
            <a:chOff x="831" y="3395"/>
            <a:chExt cx="2984" cy="89"/>
          </a:xfrm>
        </p:grpSpPr>
        <p:sp>
          <p:nvSpPr>
            <p:cNvPr id="25798" name="Line 9"/>
            <p:cNvSpPr>
              <a:spLocks noChangeShapeType="1"/>
            </p:cNvSpPr>
            <p:nvPr/>
          </p:nvSpPr>
          <p:spPr bwMode="auto">
            <a:xfrm flipV="1">
              <a:off x="1645"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9" name="Line 10"/>
            <p:cNvSpPr>
              <a:spLocks noChangeShapeType="1"/>
            </p:cNvSpPr>
            <p:nvPr/>
          </p:nvSpPr>
          <p:spPr bwMode="auto">
            <a:xfrm flipV="1">
              <a:off x="831"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0" name="Line 11"/>
            <p:cNvSpPr>
              <a:spLocks noChangeShapeType="1"/>
            </p:cNvSpPr>
            <p:nvPr/>
          </p:nvSpPr>
          <p:spPr bwMode="auto">
            <a:xfrm flipV="1">
              <a:off x="1326"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1" name="Line 12"/>
            <p:cNvSpPr>
              <a:spLocks noChangeShapeType="1"/>
            </p:cNvSpPr>
            <p:nvPr/>
          </p:nvSpPr>
          <p:spPr bwMode="auto">
            <a:xfrm flipV="1">
              <a:off x="1701"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2" name="Line 13"/>
            <p:cNvSpPr>
              <a:spLocks noChangeShapeType="1"/>
            </p:cNvSpPr>
            <p:nvPr/>
          </p:nvSpPr>
          <p:spPr bwMode="auto">
            <a:xfrm flipV="1">
              <a:off x="1050"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3" name="Line 14"/>
            <p:cNvSpPr>
              <a:spLocks noChangeShapeType="1"/>
            </p:cNvSpPr>
            <p:nvPr/>
          </p:nvSpPr>
          <p:spPr bwMode="auto">
            <a:xfrm flipV="1">
              <a:off x="1205"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4" name="Line 15"/>
            <p:cNvSpPr>
              <a:spLocks noChangeShapeType="1"/>
            </p:cNvSpPr>
            <p:nvPr/>
          </p:nvSpPr>
          <p:spPr bwMode="auto">
            <a:xfrm flipV="1">
              <a:off x="1425"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5" name="Line 16"/>
            <p:cNvSpPr>
              <a:spLocks noChangeShapeType="1"/>
            </p:cNvSpPr>
            <p:nvPr/>
          </p:nvSpPr>
          <p:spPr bwMode="auto">
            <a:xfrm flipV="1">
              <a:off x="1508"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6" name="Line 17"/>
            <p:cNvSpPr>
              <a:spLocks noChangeShapeType="1"/>
            </p:cNvSpPr>
            <p:nvPr/>
          </p:nvSpPr>
          <p:spPr bwMode="auto">
            <a:xfrm flipV="1">
              <a:off x="1580"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7" name="Line 18"/>
            <p:cNvSpPr>
              <a:spLocks noChangeShapeType="1"/>
            </p:cNvSpPr>
            <p:nvPr/>
          </p:nvSpPr>
          <p:spPr bwMode="auto">
            <a:xfrm flipV="1">
              <a:off x="952" y="3395"/>
              <a:ext cx="0" cy="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8" name="Line 19"/>
            <p:cNvSpPr>
              <a:spLocks noChangeShapeType="1"/>
            </p:cNvSpPr>
            <p:nvPr/>
          </p:nvSpPr>
          <p:spPr bwMode="auto">
            <a:xfrm flipV="1">
              <a:off x="3542"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9" name="Line 20"/>
            <p:cNvSpPr>
              <a:spLocks noChangeShapeType="1"/>
            </p:cNvSpPr>
            <p:nvPr/>
          </p:nvSpPr>
          <p:spPr bwMode="auto">
            <a:xfrm flipV="1">
              <a:off x="3697"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0" name="Line 21"/>
            <p:cNvSpPr>
              <a:spLocks noChangeShapeType="1"/>
            </p:cNvSpPr>
            <p:nvPr/>
          </p:nvSpPr>
          <p:spPr bwMode="auto">
            <a:xfrm flipV="1">
              <a:off x="3453" y="3395"/>
              <a:ext cx="0" cy="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1" name="Line 22"/>
            <p:cNvSpPr>
              <a:spLocks noChangeShapeType="1"/>
            </p:cNvSpPr>
            <p:nvPr/>
          </p:nvSpPr>
          <p:spPr bwMode="auto">
            <a:xfrm flipV="1">
              <a:off x="2891"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2" name="Line 23"/>
            <p:cNvSpPr>
              <a:spLocks noChangeShapeType="1"/>
            </p:cNvSpPr>
            <p:nvPr/>
          </p:nvSpPr>
          <p:spPr bwMode="auto">
            <a:xfrm flipV="1">
              <a:off x="2077"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3" name="Line 24"/>
            <p:cNvSpPr>
              <a:spLocks noChangeShapeType="1"/>
            </p:cNvSpPr>
            <p:nvPr/>
          </p:nvSpPr>
          <p:spPr bwMode="auto">
            <a:xfrm flipV="1">
              <a:off x="2574"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4" name="Line 25"/>
            <p:cNvSpPr>
              <a:spLocks noChangeShapeType="1"/>
            </p:cNvSpPr>
            <p:nvPr/>
          </p:nvSpPr>
          <p:spPr bwMode="auto">
            <a:xfrm flipV="1">
              <a:off x="2948"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5" name="Line 26"/>
            <p:cNvSpPr>
              <a:spLocks noChangeShapeType="1"/>
            </p:cNvSpPr>
            <p:nvPr/>
          </p:nvSpPr>
          <p:spPr bwMode="auto">
            <a:xfrm flipV="1">
              <a:off x="2296"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6" name="Line 27"/>
            <p:cNvSpPr>
              <a:spLocks noChangeShapeType="1"/>
            </p:cNvSpPr>
            <p:nvPr/>
          </p:nvSpPr>
          <p:spPr bwMode="auto">
            <a:xfrm flipV="1">
              <a:off x="2453"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7" name="Line 28"/>
            <p:cNvSpPr>
              <a:spLocks noChangeShapeType="1"/>
            </p:cNvSpPr>
            <p:nvPr/>
          </p:nvSpPr>
          <p:spPr bwMode="auto">
            <a:xfrm flipV="1">
              <a:off x="2670"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8" name="Line 29"/>
            <p:cNvSpPr>
              <a:spLocks noChangeShapeType="1"/>
            </p:cNvSpPr>
            <p:nvPr/>
          </p:nvSpPr>
          <p:spPr bwMode="auto">
            <a:xfrm flipV="1">
              <a:off x="2755"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9" name="Line 30"/>
            <p:cNvSpPr>
              <a:spLocks noChangeShapeType="1"/>
            </p:cNvSpPr>
            <p:nvPr/>
          </p:nvSpPr>
          <p:spPr bwMode="auto">
            <a:xfrm flipV="1">
              <a:off x="2827" y="3395"/>
              <a:ext cx="0" cy="7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0" name="Line 31"/>
            <p:cNvSpPr>
              <a:spLocks noChangeShapeType="1"/>
            </p:cNvSpPr>
            <p:nvPr/>
          </p:nvSpPr>
          <p:spPr bwMode="auto">
            <a:xfrm flipV="1">
              <a:off x="1921" y="3395"/>
              <a:ext cx="0" cy="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1" name="Line 32"/>
            <p:cNvSpPr>
              <a:spLocks noChangeShapeType="1"/>
            </p:cNvSpPr>
            <p:nvPr/>
          </p:nvSpPr>
          <p:spPr bwMode="auto">
            <a:xfrm flipV="1">
              <a:off x="2198" y="3395"/>
              <a:ext cx="0" cy="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2" name="Line 33"/>
            <p:cNvSpPr>
              <a:spLocks noChangeShapeType="1"/>
            </p:cNvSpPr>
            <p:nvPr/>
          </p:nvSpPr>
          <p:spPr bwMode="auto">
            <a:xfrm flipV="1">
              <a:off x="3167" y="3395"/>
              <a:ext cx="0" cy="5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3" name="Line 34"/>
            <p:cNvSpPr>
              <a:spLocks noChangeShapeType="1"/>
            </p:cNvSpPr>
            <p:nvPr/>
          </p:nvSpPr>
          <p:spPr bwMode="auto">
            <a:xfrm flipV="1">
              <a:off x="3321"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4" name="Line 35"/>
            <p:cNvSpPr>
              <a:spLocks noChangeShapeType="1"/>
            </p:cNvSpPr>
            <p:nvPr/>
          </p:nvSpPr>
          <p:spPr bwMode="auto">
            <a:xfrm flipV="1">
              <a:off x="3815" y="3395"/>
              <a:ext cx="0" cy="89"/>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5609" name="Line 36"/>
          <p:cNvSpPr>
            <a:spLocks noChangeShapeType="1"/>
          </p:cNvSpPr>
          <p:nvPr/>
        </p:nvSpPr>
        <p:spPr bwMode="auto">
          <a:xfrm>
            <a:off x="5934075" y="3463925"/>
            <a:ext cx="0" cy="2063750"/>
          </a:xfrm>
          <a:prstGeom prst="line">
            <a:avLst/>
          </a:prstGeom>
          <a:noFill/>
          <a:ln w="12700">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10" name="Line 37"/>
          <p:cNvSpPr>
            <a:spLocks noChangeShapeType="1"/>
          </p:cNvSpPr>
          <p:nvPr/>
        </p:nvSpPr>
        <p:spPr bwMode="auto">
          <a:xfrm>
            <a:off x="5826125" y="3967163"/>
            <a:ext cx="3175" cy="1636712"/>
          </a:xfrm>
          <a:prstGeom prst="line">
            <a:avLst/>
          </a:prstGeom>
          <a:noFill/>
          <a:ln w="127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11" name="Line 38"/>
          <p:cNvSpPr>
            <a:spLocks noChangeShapeType="1"/>
          </p:cNvSpPr>
          <p:nvPr/>
        </p:nvSpPr>
        <p:spPr bwMode="auto">
          <a:xfrm>
            <a:off x="5730875" y="4392613"/>
            <a:ext cx="3175" cy="119697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5612" name="Group 39"/>
          <p:cNvGrpSpPr>
            <a:grpSpLocks/>
          </p:cNvGrpSpPr>
          <p:nvPr/>
        </p:nvGrpSpPr>
        <p:grpSpPr bwMode="auto">
          <a:xfrm>
            <a:off x="1304925" y="3973513"/>
            <a:ext cx="100013" cy="1555750"/>
            <a:chOff x="559" y="2423"/>
            <a:chExt cx="63" cy="981"/>
          </a:xfrm>
        </p:grpSpPr>
        <p:sp>
          <p:nvSpPr>
            <p:cNvPr id="25787" name="Line 40"/>
            <p:cNvSpPr>
              <a:spLocks noChangeShapeType="1"/>
            </p:cNvSpPr>
            <p:nvPr/>
          </p:nvSpPr>
          <p:spPr bwMode="auto">
            <a:xfrm flipH="1">
              <a:off x="559" y="3077"/>
              <a:ext cx="63" cy="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88" name="Line 41"/>
            <p:cNvSpPr>
              <a:spLocks noChangeShapeType="1"/>
            </p:cNvSpPr>
            <p:nvPr/>
          </p:nvSpPr>
          <p:spPr bwMode="auto">
            <a:xfrm flipH="1">
              <a:off x="559" y="2967"/>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89" name="Line 42"/>
            <p:cNvSpPr>
              <a:spLocks noChangeShapeType="1"/>
            </p:cNvSpPr>
            <p:nvPr/>
          </p:nvSpPr>
          <p:spPr bwMode="auto">
            <a:xfrm flipH="1">
              <a:off x="559" y="2858"/>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0" name="Line 43"/>
            <p:cNvSpPr>
              <a:spLocks noChangeShapeType="1"/>
            </p:cNvSpPr>
            <p:nvPr/>
          </p:nvSpPr>
          <p:spPr bwMode="auto">
            <a:xfrm flipH="1">
              <a:off x="559" y="2749"/>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1" name="Line 44"/>
            <p:cNvSpPr>
              <a:spLocks noChangeShapeType="1"/>
            </p:cNvSpPr>
            <p:nvPr/>
          </p:nvSpPr>
          <p:spPr bwMode="auto">
            <a:xfrm flipH="1">
              <a:off x="559" y="2640"/>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2" name="Line 45"/>
            <p:cNvSpPr>
              <a:spLocks noChangeShapeType="1"/>
            </p:cNvSpPr>
            <p:nvPr/>
          </p:nvSpPr>
          <p:spPr bwMode="auto">
            <a:xfrm flipH="1">
              <a:off x="559" y="2531"/>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3" name="Line 46"/>
            <p:cNvSpPr>
              <a:spLocks noChangeShapeType="1"/>
            </p:cNvSpPr>
            <p:nvPr/>
          </p:nvSpPr>
          <p:spPr bwMode="auto">
            <a:xfrm flipH="1">
              <a:off x="559" y="2423"/>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4" name="Line 47"/>
            <p:cNvSpPr>
              <a:spLocks noChangeShapeType="1"/>
            </p:cNvSpPr>
            <p:nvPr/>
          </p:nvSpPr>
          <p:spPr bwMode="auto">
            <a:xfrm flipH="1">
              <a:off x="559" y="3403"/>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5" name="Line 48"/>
            <p:cNvSpPr>
              <a:spLocks noChangeShapeType="1"/>
            </p:cNvSpPr>
            <p:nvPr/>
          </p:nvSpPr>
          <p:spPr bwMode="auto">
            <a:xfrm flipH="1">
              <a:off x="559" y="3295"/>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6" name="Line 49"/>
            <p:cNvSpPr>
              <a:spLocks noChangeShapeType="1"/>
            </p:cNvSpPr>
            <p:nvPr/>
          </p:nvSpPr>
          <p:spPr bwMode="auto">
            <a:xfrm flipH="1">
              <a:off x="559" y="3186"/>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7" name="Line 50"/>
            <p:cNvSpPr>
              <a:spLocks noChangeShapeType="1"/>
            </p:cNvSpPr>
            <p:nvPr/>
          </p:nvSpPr>
          <p:spPr bwMode="auto">
            <a:xfrm flipH="1">
              <a:off x="559" y="3077"/>
              <a:ext cx="63"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5613" name="Freeform 51"/>
          <p:cNvSpPr>
            <a:spLocks/>
          </p:cNvSpPr>
          <p:nvPr/>
        </p:nvSpPr>
        <p:spPr bwMode="auto">
          <a:xfrm>
            <a:off x="2582863" y="4378325"/>
            <a:ext cx="811212" cy="215900"/>
          </a:xfrm>
          <a:custGeom>
            <a:avLst/>
            <a:gdLst>
              <a:gd name="T0" fmla="*/ 3 w 510"/>
              <a:gd name="T1" fmla="*/ 4 h 136"/>
              <a:gd name="T2" fmla="*/ 6 w 510"/>
              <a:gd name="T3" fmla="*/ 8 h 136"/>
              <a:gd name="T4" fmla="*/ 9 w 510"/>
              <a:gd name="T5" fmla="*/ 10 h 136"/>
              <a:gd name="T6" fmla="*/ 12 w 510"/>
              <a:gd name="T7" fmla="*/ 13 h 136"/>
              <a:gd name="T8" fmla="*/ 17 w 510"/>
              <a:gd name="T9" fmla="*/ 14 h 136"/>
              <a:gd name="T10" fmla="*/ 23 w 510"/>
              <a:gd name="T11" fmla="*/ 17 h 136"/>
              <a:gd name="T12" fmla="*/ 30 w 510"/>
              <a:gd name="T13" fmla="*/ 20 h 136"/>
              <a:gd name="T14" fmla="*/ 39 w 510"/>
              <a:gd name="T15" fmla="*/ 25 h 136"/>
              <a:gd name="T16" fmla="*/ 50 w 510"/>
              <a:gd name="T17" fmla="*/ 33 h 136"/>
              <a:gd name="T18" fmla="*/ 66 w 510"/>
              <a:gd name="T19" fmla="*/ 42 h 136"/>
              <a:gd name="T20" fmla="*/ 81 w 510"/>
              <a:gd name="T21" fmla="*/ 53 h 136"/>
              <a:gd name="T22" fmla="*/ 95 w 510"/>
              <a:gd name="T23" fmla="*/ 62 h 136"/>
              <a:gd name="T24" fmla="*/ 105 w 510"/>
              <a:gd name="T25" fmla="*/ 71 h 136"/>
              <a:gd name="T26" fmla="*/ 115 w 510"/>
              <a:gd name="T27" fmla="*/ 79 h 136"/>
              <a:gd name="T28" fmla="*/ 122 w 510"/>
              <a:gd name="T29" fmla="*/ 86 h 136"/>
              <a:gd name="T30" fmla="*/ 128 w 510"/>
              <a:gd name="T31" fmla="*/ 92 h 136"/>
              <a:gd name="T32" fmla="*/ 135 w 510"/>
              <a:gd name="T33" fmla="*/ 97 h 136"/>
              <a:gd name="T34" fmla="*/ 141 w 510"/>
              <a:gd name="T35" fmla="*/ 102 h 136"/>
              <a:gd name="T36" fmla="*/ 147 w 510"/>
              <a:gd name="T37" fmla="*/ 105 h 136"/>
              <a:gd name="T38" fmla="*/ 154 w 510"/>
              <a:gd name="T39" fmla="*/ 106 h 136"/>
              <a:gd name="T40" fmla="*/ 162 w 510"/>
              <a:gd name="T41" fmla="*/ 106 h 136"/>
              <a:gd name="T42" fmla="*/ 170 w 510"/>
              <a:gd name="T43" fmla="*/ 106 h 136"/>
              <a:gd name="T44" fmla="*/ 176 w 510"/>
              <a:gd name="T45" fmla="*/ 103 h 136"/>
              <a:gd name="T46" fmla="*/ 181 w 510"/>
              <a:gd name="T47" fmla="*/ 99 h 136"/>
              <a:gd name="T48" fmla="*/ 184 w 510"/>
              <a:gd name="T49" fmla="*/ 94 h 136"/>
              <a:gd name="T50" fmla="*/ 188 w 510"/>
              <a:gd name="T51" fmla="*/ 91 h 136"/>
              <a:gd name="T52" fmla="*/ 193 w 510"/>
              <a:gd name="T53" fmla="*/ 89 h 136"/>
              <a:gd name="T54" fmla="*/ 199 w 510"/>
              <a:gd name="T55" fmla="*/ 88 h 136"/>
              <a:gd name="T56" fmla="*/ 210 w 510"/>
              <a:gd name="T57" fmla="*/ 89 h 136"/>
              <a:gd name="T58" fmla="*/ 222 w 510"/>
              <a:gd name="T59" fmla="*/ 94 h 136"/>
              <a:gd name="T60" fmla="*/ 240 w 510"/>
              <a:gd name="T61" fmla="*/ 102 h 136"/>
              <a:gd name="T62" fmla="*/ 262 w 510"/>
              <a:gd name="T63" fmla="*/ 112 h 136"/>
              <a:gd name="T64" fmla="*/ 283 w 510"/>
              <a:gd name="T65" fmla="*/ 122 h 136"/>
              <a:gd name="T66" fmla="*/ 303 w 510"/>
              <a:gd name="T67" fmla="*/ 128 h 136"/>
              <a:gd name="T68" fmla="*/ 325 w 510"/>
              <a:gd name="T69" fmla="*/ 132 h 136"/>
              <a:gd name="T70" fmla="*/ 343 w 510"/>
              <a:gd name="T71" fmla="*/ 134 h 136"/>
              <a:gd name="T72" fmla="*/ 360 w 510"/>
              <a:gd name="T73" fmla="*/ 135 h 136"/>
              <a:gd name="T74" fmla="*/ 375 w 510"/>
              <a:gd name="T75" fmla="*/ 135 h 136"/>
              <a:gd name="T76" fmla="*/ 389 w 510"/>
              <a:gd name="T77" fmla="*/ 134 h 136"/>
              <a:gd name="T78" fmla="*/ 400 w 510"/>
              <a:gd name="T79" fmla="*/ 132 h 136"/>
              <a:gd name="T80" fmla="*/ 409 w 510"/>
              <a:gd name="T81" fmla="*/ 129 h 136"/>
              <a:gd name="T82" fmla="*/ 414 w 510"/>
              <a:gd name="T83" fmla="*/ 126 h 136"/>
              <a:gd name="T84" fmla="*/ 417 w 510"/>
              <a:gd name="T85" fmla="*/ 123 h 136"/>
              <a:gd name="T86" fmla="*/ 420 w 510"/>
              <a:gd name="T87" fmla="*/ 118 h 136"/>
              <a:gd name="T88" fmla="*/ 421 w 510"/>
              <a:gd name="T89" fmla="*/ 114 h 136"/>
              <a:gd name="T90" fmla="*/ 423 w 510"/>
              <a:gd name="T91" fmla="*/ 109 h 136"/>
              <a:gd name="T92" fmla="*/ 424 w 510"/>
              <a:gd name="T93" fmla="*/ 105 h 136"/>
              <a:gd name="T94" fmla="*/ 427 w 510"/>
              <a:gd name="T95" fmla="*/ 99 h 136"/>
              <a:gd name="T96" fmla="*/ 430 w 510"/>
              <a:gd name="T97" fmla="*/ 92 h 136"/>
              <a:gd name="T98" fmla="*/ 437 w 510"/>
              <a:gd name="T99" fmla="*/ 86 h 136"/>
              <a:gd name="T100" fmla="*/ 443 w 510"/>
              <a:gd name="T101" fmla="*/ 82 h 136"/>
              <a:gd name="T102" fmla="*/ 452 w 510"/>
              <a:gd name="T103" fmla="*/ 76 h 136"/>
              <a:gd name="T104" fmla="*/ 463 w 510"/>
              <a:gd name="T105" fmla="*/ 71 h 136"/>
              <a:gd name="T106" fmla="*/ 472 w 510"/>
              <a:gd name="T107" fmla="*/ 63 h 136"/>
              <a:gd name="T108" fmla="*/ 481 w 510"/>
              <a:gd name="T109" fmla="*/ 57 h 136"/>
              <a:gd name="T110" fmla="*/ 487 w 510"/>
              <a:gd name="T111" fmla="*/ 50 h 136"/>
              <a:gd name="T112" fmla="*/ 493 w 510"/>
              <a:gd name="T113" fmla="*/ 40 h 136"/>
              <a:gd name="T114" fmla="*/ 496 w 510"/>
              <a:gd name="T115" fmla="*/ 33 h 136"/>
              <a:gd name="T116" fmla="*/ 501 w 510"/>
              <a:gd name="T117" fmla="*/ 25 h 136"/>
              <a:gd name="T118" fmla="*/ 502 w 510"/>
              <a:gd name="T119" fmla="*/ 17 h 136"/>
              <a:gd name="T120" fmla="*/ 506 w 510"/>
              <a:gd name="T121" fmla="*/ 11 h 136"/>
              <a:gd name="T122" fmla="*/ 507 w 510"/>
              <a:gd name="T123" fmla="*/ 5 h 136"/>
              <a:gd name="T124" fmla="*/ 509 w 510"/>
              <a:gd name="T125" fmla="*/ 2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0"/>
              <a:gd name="T190" fmla="*/ 0 h 136"/>
              <a:gd name="T191" fmla="*/ 510 w 510"/>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0" h="136">
                <a:moveTo>
                  <a:pt x="0" y="0"/>
                </a:moveTo>
                <a:lnTo>
                  <a:pt x="1" y="2"/>
                </a:lnTo>
                <a:lnTo>
                  <a:pt x="3" y="4"/>
                </a:lnTo>
                <a:lnTo>
                  <a:pt x="3" y="5"/>
                </a:lnTo>
                <a:lnTo>
                  <a:pt x="4" y="7"/>
                </a:lnTo>
                <a:lnTo>
                  <a:pt x="6" y="8"/>
                </a:lnTo>
                <a:lnTo>
                  <a:pt x="6" y="10"/>
                </a:lnTo>
                <a:lnTo>
                  <a:pt x="7" y="10"/>
                </a:lnTo>
                <a:lnTo>
                  <a:pt x="9" y="10"/>
                </a:lnTo>
                <a:lnTo>
                  <a:pt x="9" y="11"/>
                </a:lnTo>
                <a:lnTo>
                  <a:pt x="10" y="11"/>
                </a:lnTo>
                <a:lnTo>
                  <a:pt x="12" y="13"/>
                </a:lnTo>
                <a:lnTo>
                  <a:pt x="13" y="13"/>
                </a:lnTo>
                <a:lnTo>
                  <a:pt x="15" y="14"/>
                </a:lnTo>
                <a:lnTo>
                  <a:pt x="17" y="14"/>
                </a:lnTo>
                <a:lnTo>
                  <a:pt x="18" y="16"/>
                </a:lnTo>
                <a:lnTo>
                  <a:pt x="21" y="16"/>
                </a:lnTo>
                <a:lnTo>
                  <a:pt x="23" y="17"/>
                </a:lnTo>
                <a:lnTo>
                  <a:pt x="24" y="19"/>
                </a:lnTo>
                <a:lnTo>
                  <a:pt x="27" y="19"/>
                </a:lnTo>
                <a:lnTo>
                  <a:pt x="30" y="20"/>
                </a:lnTo>
                <a:lnTo>
                  <a:pt x="33" y="22"/>
                </a:lnTo>
                <a:lnTo>
                  <a:pt x="36" y="23"/>
                </a:lnTo>
                <a:lnTo>
                  <a:pt x="39" y="25"/>
                </a:lnTo>
                <a:lnTo>
                  <a:pt x="43" y="28"/>
                </a:lnTo>
                <a:lnTo>
                  <a:pt x="47" y="30"/>
                </a:lnTo>
                <a:lnTo>
                  <a:pt x="50" y="33"/>
                </a:lnTo>
                <a:lnTo>
                  <a:pt x="55" y="36"/>
                </a:lnTo>
                <a:lnTo>
                  <a:pt x="59" y="39"/>
                </a:lnTo>
                <a:lnTo>
                  <a:pt x="66" y="42"/>
                </a:lnTo>
                <a:lnTo>
                  <a:pt x="70" y="45"/>
                </a:lnTo>
                <a:lnTo>
                  <a:pt x="76" y="48"/>
                </a:lnTo>
                <a:lnTo>
                  <a:pt x="81" y="53"/>
                </a:lnTo>
                <a:lnTo>
                  <a:pt x="85" y="56"/>
                </a:lnTo>
                <a:lnTo>
                  <a:pt x="90" y="59"/>
                </a:lnTo>
                <a:lnTo>
                  <a:pt x="95" y="62"/>
                </a:lnTo>
                <a:lnTo>
                  <a:pt x="99" y="65"/>
                </a:lnTo>
                <a:lnTo>
                  <a:pt x="102" y="68"/>
                </a:lnTo>
                <a:lnTo>
                  <a:pt x="105" y="71"/>
                </a:lnTo>
                <a:lnTo>
                  <a:pt x="108" y="74"/>
                </a:lnTo>
                <a:lnTo>
                  <a:pt x="112" y="77"/>
                </a:lnTo>
                <a:lnTo>
                  <a:pt x="115" y="79"/>
                </a:lnTo>
                <a:lnTo>
                  <a:pt x="118" y="82"/>
                </a:lnTo>
                <a:lnTo>
                  <a:pt x="119" y="85"/>
                </a:lnTo>
                <a:lnTo>
                  <a:pt x="122" y="86"/>
                </a:lnTo>
                <a:lnTo>
                  <a:pt x="124" y="88"/>
                </a:lnTo>
                <a:lnTo>
                  <a:pt x="127" y="91"/>
                </a:lnTo>
                <a:lnTo>
                  <a:pt x="128" y="92"/>
                </a:lnTo>
                <a:lnTo>
                  <a:pt x="131" y="94"/>
                </a:lnTo>
                <a:lnTo>
                  <a:pt x="133" y="95"/>
                </a:lnTo>
                <a:lnTo>
                  <a:pt x="135" y="97"/>
                </a:lnTo>
                <a:lnTo>
                  <a:pt x="136" y="99"/>
                </a:lnTo>
                <a:lnTo>
                  <a:pt x="139" y="100"/>
                </a:lnTo>
                <a:lnTo>
                  <a:pt x="141" y="102"/>
                </a:lnTo>
                <a:lnTo>
                  <a:pt x="142" y="103"/>
                </a:lnTo>
                <a:lnTo>
                  <a:pt x="145" y="103"/>
                </a:lnTo>
                <a:lnTo>
                  <a:pt x="147" y="105"/>
                </a:lnTo>
                <a:lnTo>
                  <a:pt x="148" y="105"/>
                </a:lnTo>
                <a:lnTo>
                  <a:pt x="151" y="106"/>
                </a:lnTo>
                <a:lnTo>
                  <a:pt x="154" y="106"/>
                </a:lnTo>
                <a:lnTo>
                  <a:pt x="156" y="106"/>
                </a:lnTo>
                <a:lnTo>
                  <a:pt x="159" y="106"/>
                </a:lnTo>
                <a:lnTo>
                  <a:pt x="162" y="106"/>
                </a:lnTo>
                <a:lnTo>
                  <a:pt x="165" y="106"/>
                </a:lnTo>
                <a:lnTo>
                  <a:pt x="168" y="106"/>
                </a:lnTo>
                <a:lnTo>
                  <a:pt x="170" y="106"/>
                </a:lnTo>
                <a:lnTo>
                  <a:pt x="173" y="105"/>
                </a:lnTo>
                <a:lnTo>
                  <a:pt x="174" y="105"/>
                </a:lnTo>
                <a:lnTo>
                  <a:pt x="176" y="103"/>
                </a:lnTo>
                <a:lnTo>
                  <a:pt x="177" y="102"/>
                </a:lnTo>
                <a:lnTo>
                  <a:pt x="179" y="100"/>
                </a:lnTo>
                <a:lnTo>
                  <a:pt x="181" y="99"/>
                </a:lnTo>
                <a:lnTo>
                  <a:pt x="182" y="97"/>
                </a:lnTo>
                <a:lnTo>
                  <a:pt x="184" y="95"/>
                </a:lnTo>
                <a:lnTo>
                  <a:pt x="184" y="94"/>
                </a:lnTo>
                <a:lnTo>
                  <a:pt x="185" y="94"/>
                </a:lnTo>
                <a:lnTo>
                  <a:pt x="187" y="92"/>
                </a:lnTo>
                <a:lnTo>
                  <a:pt x="188" y="91"/>
                </a:lnTo>
                <a:lnTo>
                  <a:pt x="190" y="91"/>
                </a:lnTo>
                <a:lnTo>
                  <a:pt x="191" y="89"/>
                </a:lnTo>
                <a:lnTo>
                  <a:pt x="193" y="89"/>
                </a:lnTo>
                <a:lnTo>
                  <a:pt x="194" y="88"/>
                </a:lnTo>
                <a:lnTo>
                  <a:pt x="197" y="88"/>
                </a:lnTo>
                <a:lnTo>
                  <a:pt x="199" y="88"/>
                </a:lnTo>
                <a:lnTo>
                  <a:pt x="202" y="88"/>
                </a:lnTo>
                <a:lnTo>
                  <a:pt x="205" y="89"/>
                </a:lnTo>
                <a:lnTo>
                  <a:pt x="210" y="89"/>
                </a:lnTo>
                <a:lnTo>
                  <a:pt x="213" y="91"/>
                </a:lnTo>
                <a:lnTo>
                  <a:pt x="217" y="92"/>
                </a:lnTo>
                <a:lnTo>
                  <a:pt x="222" y="94"/>
                </a:lnTo>
                <a:lnTo>
                  <a:pt x="228" y="97"/>
                </a:lnTo>
                <a:lnTo>
                  <a:pt x="234" y="99"/>
                </a:lnTo>
                <a:lnTo>
                  <a:pt x="240" y="102"/>
                </a:lnTo>
                <a:lnTo>
                  <a:pt x="246" y="106"/>
                </a:lnTo>
                <a:lnTo>
                  <a:pt x="254" y="109"/>
                </a:lnTo>
                <a:lnTo>
                  <a:pt x="262" y="112"/>
                </a:lnTo>
                <a:lnTo>
                  <a:pt x="268" y="115"/>
                </a:lnTo>
                <a:lnTo>
                  <a:pt x="276" y="118"/>
                </a:lnTo>
                <a:lnTo>
                  <a:pt x="283" y="122"/>
                </a:lnTo>
                <a:lnTo>
                  <a:pt x="289" y="123"/>
                </a:lnTo>
                <a:lnTo>
                  <a:pt x="297" y="125"/>
                </a:lnTo>
                <a:lnTo>
                  <a:pt x="303" y="128"/>
                </a:lnTo>
                <a:lnTo>
                  <a:pt x="311" y="129"/>
                </a:lnTo>
                <a:lnTo>
                  <a:pt x="317" y="131"/>
                </a:lnTo>
                <a:lnTo>
                  <a:pt x="325" y="132"/>
                </a:lnTo>
                <a:lnTo>
                  <a:pt x="331" y="132"/>
                </a:lnTo>
                <a:lnTo>
                  <a:pt x="337" y="134"/>
                </a:lnTo>
                <a:lnTo>
                  <a:pt x="343" y="134"/>
                </a:lnTo>
                <a:lnTo>
                  <a:pt x="349" y="135"/>
                </a:lnTo>
                <a:lnTo>
                  <a:pt x="355" y="135"/>
                </a:lnTo>
                <a:lnTo>
                  <a:pt x="360" y="135"/>
                </a:lnTo>
                <a:lnTo>
                  <a:pt x="366" y="135"/>
                </a:lnTo>
                <a:lnTo>
                  <a:pt x="371" y="135"/>
                </a:lnTo>
                <a:lnTo>
                  <a:pt x="375" y="135"/>
                </a:lnTo>
                <a:lnTo>
                  <a:pt x="380" y="135"/>
                </a:lnTo>
                <a:lnTo>
                  <a:pt x="384" y="135"/>
                </a:lnTo>
                <a:lnTo>
                  <a:pt x="389" y="134"/>
                </a:lnTo>
                <a:lnTo>
                  <a:pt x="394" y="134"/>
                </a:lnTo>
                <a:lnTo>
                  <a:pt x="397" y="132"/>
                </a:lnTo>
                <a:lnTo>
                  <a:pt x="400" y="132"/>
                </a:lnTo>
                <a:lnTo>
                  <a:pt x="403" y="131"/>
                </a:lnTo>
                <a:lnTo>
                  <a:pt x="406" y="131"/>
                </a:lnTo>
                <a:lnTo>
                  <a:pt x="409" y="129"/>
                </a:lnTo>
                <a:lnTo>
                  <a:pt x="410" y="128"/>
                </a:lnTo>
                <a:lnTo>
                  <a:pt x="412" y="128"/>
                </a:lnTo>
                <a:lnTo>
                  <a:pt x="414" y="126"/>
                </a:lnTo>
                <a:lnTo>
                  <a:pt x="415" y="125"/>
                </a:lnTo>
                <a:lnTo>
                  <a:pt x="417" y="125"/>
                </a:lnTo>
                <a:lnTo>
                  <a:pt x="417" y="123"/>
                </a:lnTo>
                <a:lnTo>
                  <a:pt x="418" y="122"/>
                </a:lnTo>
                <a:lnTo>
                  <a:pt x="418" y="120"/>
                </a:lnTo>
                <a:lnTo>
                  <a:pt x="420" y="118"/>
                </a:lnTo>
                <a:lnTo>
                  <a:pt x="420" y="117"/>
                </a:lnTo>
                <a:lnTo>
                  <a:pt x="421" y="115"/>
                </a:lnTo>
                <a:lnTo>
                  <a:pt x="421" y="114"/>
                </a:lnTo>
                <a:lnTo>
                  <a:pt x="421" y="112"/>
                </a:lnTo>
                <a:lnTo>
                  <a:pt x="423" y="111"/>
                </a:lnTo>
                <a:lnTo>
                  <a:pt x="423" y="109"/>
                </a:lnTo>
                <a:lnTo>
                  <a:pt x="423" y="108"/>
                </a:lnTo>
                <a:lnTo>
                  <a:pt x="424" y="106"/>
                </a:lnTo>
                <a:lnTo>
                  <a:pt x="424" y="105"/>
                </a:lnTo>
                <a:lnTo>
                  <a:pt x="426" y="102"/>
                </a:lnTo>
                <a:lnTo>
                  <a:pt x="426" y="100"/>
                </a:lnTo>
                <a:lnTo>
                  <a:pt x="427" y="99"/>
                </a:lnTo>
                <a:lnTo>
                  <a:pt x="429" y="97"/>
                </a:lnTo>
                <a:lnTo>
                  <a:pt x="430" y="94"/>
                </a:lnTo>
                <a:lnTo>
                  <a:pt x="430" y="92"/>
                </a:lnTo>
                <a:lnTo>
                  <a:pt x="432" y="91"/>
                </a:lnTo>
                <a:lnTo>
                  <a:pt x="433" y="89"/>
                </a:lnTo>
                <a:lnTo>
                  <a:pt x="437" y="86"/>
                </a:lnTo>
                <a:lnTo>
                  <a:pt x="438" y="85"/>
                </a:lnTo>
                <a:lnTo>
                  <a:pt x="440" y="83"/>
                </a:lnTo>
                <a:lnTo>
                  <a:pt x="443" y="82"/>
                </a:lnTo>
                <a:lnTo>
                  <a:pt x="446" y="79"/>
                </a:lnTo>
                <a:lnTo>
                  <a:pt x="449" y="77"/>
                </a:lnTo>
                <a:lnTo>
                  <a:pt x="452" y="76"/>
                </a:lnTo>
                <a:lnTo>
                  <a:pt x="455" y="74"/>
                </a:lnTo>
                <a:lnTo>
                  <a:pt x="458" y="72"/>
                </a:lnTo>
                <a:lnTo>
                  <a:pt x="463" y="71"/>
                </a:lnTo>
                <a:lnTo>
                  <a:pt x="466" y="68"/>
                </a:lnTo>
                <a:lnTo>
                  <a:pt x="469" y="66"/>
                </a:lnTo>
                <a:lnTo>
                  <a:pt x="472" y="63"/>
                </a:lnTo>
                <a:lnTo>
                  <a:pt x="475" y="62"/>
                </a:lnTo>
                <a:lnTo>
                  <a:pt x="478" y="59"/>
                </a:lnTo>
                <a:lnTo>
                  <a:pt x="481" y="57"/>
                </a:lnTo>
                <a:lnTo>
                  <a:pt x="483" y="54"/>
                </a:lnTo>
                <a:lnTo>
                  <a:pt x="486" y="51"/>
                </a:lnTo>
                <a:lnTo>
                  <a:pt x="487" y="50"/>
                </a:lnTo>
                <a:lnTo>
                  <a:pt x="489" y="46"/>
                </a:lnTo>
                <a:lnTo>
                  <a:pt x="492" y="43"/>
                </a:lnTo>
                <a:lnTo>
                  <a:pt x="493" y="40"/>
                </a:lnTo>
                <a:lnTo>
                  <a:pt x="495" y="37"/>
                </a:lnTo>
                <a:lnTo>
                  <a:pt x="496" y="36"/>
                </a:lnTo>
                <a:lnTo>
                  <a:pt x="496" y="33"/>
                </a:lnTo>
                <a:lnTo>
                  <a:pt x="498" y="30"/>
                </a:lnTo>
                <a:lnTo>
                  <a:pt x="499" y="27"/>
                </a:lnTo>
                <a:lnTo>
                  <a:pt x="501" y="25"/>
                </a:lnTo>
                <a:lnTo>
                  <a:pt x="501" y="22"/>
                </a:lnTo>
                <a:lnTo>
                  <a:pt x="502" y="19"/>
                </a:lnTo>
                <a:lnTo>
                  <a:pt x="502" y="17"/>
                </a:lnTo>
                <a:lnTo>
                  <a:pt x="504" y="14"/>
                </a:lnTo>
                <a:lnTo>
                  <a:pt x="504" y="13"/>
                </a:lnTo>
                <a:lnTo>
                  <a:pt x="506" y="11"/>
                </a:lnTo>
                <a:lnTo>
                  <a:pt x="506" y="8"/>
                </a:lnTo>
                <a:lnTo>
                  <a:pt x="507" y="7"/>
                </a:lnTo>
                <a:lnTo>
                  <a:pt x="507" y="5"/>
                </a:lnTo>
                <a:lnTo>
                  <a:pt x="507" y="4"/>
                </a:lnTo>
                <a:lnTo>
                  <a:pt x="509" y="4"/>
                </a:lnTo>
                <a:lnTo>
                  <a:pt x="509" y="2"/>
                </a:lnTo>
                <a:lnTo>
                  <a:pt x="509" y="0"/>
                </a:lnTo>
                <a:lnTo>
                  <a:pt x="0" y="0"/>
                </a:lnTo>
              </a:path>
            </a:pathLst>
          </a:custGeom>
          <a:solidFill>
            <a:srgbClr val="000000"/>
          </a:solidFill>
          <a:ln w="12700" cap="rnd">
            <a:solidFill>
              <a:schemeClr val="accent1"/>
            </a:solidFill>
            <a:round/>
            <a:headEnd/>
            <a:tailEnd/>
          </a:ln>
        </p:spPr>
        <p:txBody>
          <a:bodyPr/>
          <a:lstStyle/>
          <a:p>
            <a:endParaRPr lang="ko-KR" altLang="en-US"/>
          </a:p>
        </p:txBody>
      </p:sp>
      <p:sp>
        <p:nvSpPr>
          <p:cNvPr id="25614" name="Freeform 52" descr="Wide downward diagonal"/>
          <p:cNvSpPr>
            <a:spLocks/>
          </p:cNvSpPr>
          <p:nvPr/>
        </p:nvSpPr>
        <p:spPr bwMode="auto">
          <a:xfrm>
            <a:off x="2582863" y="4378325"/>
            <a:ext cx="811212" cy="215900"/>
          </a:xfrm>
          <a:custGeom>
            <a:avLst/>
            <a:gdLst>
              <a:gd name="T0" fmla="*/ 0 w 510"/>
              <a:gd name="T1" fmla="*/ 0 h 136"/>
              <a:gd name="T2" fmla="*/ 4 w 510"/>
              <a:gd name="T3" fmla="*/ 7 h 136"/>
              <a:gd name="T4" fmla="*/ 7 w 510"/>
              <a:gd name="T5" fmla="*/ 10 h 136"/>
              <a:gd name="T6" fmla="*/ 12 w 510"/>
              <a:gd name="T7" fmla="*/ 13 h 136"/>
              <a:gd name="T8" fmla="*/ 17 w 510"/>
              <a:gd name="T9" fmla="*/ 14 h 136"/>
              <a:gd name="T10" fmla="*/ 24 w 510"/>
              <a:gd name="T11" fmla="*/ 19 h 136"/>
              <a:gd name="T12" fmla="*/ 36 w 510"/>
              <a:gd name="T13" fmla="*/ 23 h 136"/>
              <a:gd name="T14" fmla="*/ 50 w 510"/>
              <a:gd name="T15" fmla="*/ 33 h 136"/>
              <a:gd name="T16" fmla="*/ 70 w 510"/>
              <a:gd name="T17" fmla="*/ 45 h 136"/>
              <a:gd name="T18" fmla="*/ 90 w 510"/>
              <a:gd name="T19" fmla="*/ 59 h 136"/>
              <a:gd name="T20" fmla="*/ 105 w 510"/>
              <a:gd name="T21" fmla="*/ 71 h 136"/>
              <a:gd name="T22" fmla="*/ 118 w 510"/>
              <a:gd name="T23" fmla="*/ 82 h 136"/>
              <a:gd name="T24" fmla="*/ 127 w 510"/>
              <a:gd name="T25" fmla="*/ 91 h 136"/>
              <a:gd name="T26" fmla="*/ 135 w 510"/>
              <a:gd name="T27" fmla="*/ 97 h 136"/>
              <a:gd name="T28" fmla="*/ 142 w 510"/>
              <a:gd name="T29" fmla="*/ 103 h 136"/>
              <a:gd name="T30" fmla="*/ 151 w 510"/>
              <a:gd name="T31" fmla="*/ 106 h 136"/>
              <a:gd name="T32" fmla="*/ 162 w 510"/>
              <a:gd name="T33" fmla="*/ 106 h 136"/>
              <a:gd name="T34" fmla="*/ 173 w 510"/>
              <a:gd name="T35" fmla="*/ 105 h 136"/>
              <a:gd name="T36" fmla="*/ 179 w 510"/>
              <a:gd name="T37" fmla="*/ 100 h 136"/>
              <a:gd name="T38" fmla="*/ 184 w 510"/>
              <a:gd name="T39" fmla="*/ 95 h 136"/>
              <a:gd name="T40" fmla="*/ 188 w 510"/>
              <a:gd name="T41" fmla="*/ 91 h 136"/>
              <a:gd name="T42" fmla="*/ 194 w 510"/>
              <a:gd name="T43" fmla="*/ 88 h 136"/>
              <a:gd name="T44" fmla="*/ 205 w 510"/>
              <a:gd name="T45" fmla="*/ 89 h 136"/>
              <a:gd name="T46" fmla="*/ 222 w 510"/>
              <a:gd name="T47" fmla="*/ 94 h 136"/>
              <a:gd name="T48" fmla="*/ 246 w 510"/>
              <a:gd name="T49" fmla="*/ 106 h 136"/>
              <a:gd name="T50" fmla="*/ 276 w 510"/>
              <a:gd name="T51" fmla="*/ 118 h 136"/>
              <a:gd name="T52" fmla="*/ 303 w 510"/>
              <a:gd name="T53" fmla="*/ 128 h 136"/>
              <a:gd name="T54" fmla="*/ 331 w 510"/>
              <a:gd name="T55" fmla="*/ 132 h 136"/>
              <a:gd name="T56" fmla="*/ 355 w 510"/>
              <a:gd name="T57" fmla="*/ 135 h 136"/>
              <a:gd name="T58" fmla="*/ 375 w 510"/>
              <a:gd name="T59" fmla="*/ 135 h 136"/>
              <a:gd name="T60" fmla="*/ 394 w 510"/>
              <a:gd name="T61" fmla="*/ 134 h 136"/>
              <a:gd name="T62" fmla="*/ 406 w 510"/>
              <a:gd name="T63" fmla="*/ 131 h 136"/>
              <a:gd name="T64" fmla="*/ 414 w 510"/>
              <a:gd name="T65" fmla="*/ 126 h 136"/>
              <a:gd name="T66" fmla="*/ 418 w 510"/>
              <a:gd name="T67" fmla="*/ 122 h 136"/>
              <a:gd name="T68" fmla="*/ 421 w 510"/>
              <a:gd name="T69" fmla="*/ 115 h 136"/>
              <a:gd name="T70" fmla="*/ 423 w 510"/>
              <a:gd name="T71" fmla="*/ 109 h 136"/>
              <a:gd name="T72" fmla="*/ 426 w 510"/>
              <a:gd name="T73" fmla="*/ 102 h 136"/>
              <a:gd name="T74" fmla="*/ 430 w 510"/>
              <a:gd name="T75" fmla="*/ 94 h 136"/>
              <a:gd name="T76" fmla="*/ 437 w 510"/>
              <a:gd name="T77" fmla="*/ 86 h 136"/>
              <a:gd name="T78" fmla="*/ 446 w 510"/>
              <a:gd name="T79" fmla="*/ 79 h 136"/>
              <a:gd name="T80" fmla="*/ 458 w 510"/>
              <a:gd name="T81" fmla="*/ 72 h 136"/>
              <a:gd name="T82" fmla="*/ 472 w 510"/>
              <a:gd name="T83" fmla="*/ 63 h 136"/>
              <a:gd name="T84" fmla="*/ 483 w 510"/>
              <a:gd name="T85" fmla="*/ 54 h 136"/>
              <a:gd name="T86" fmla="*/ 492 w 510"/>
              <a:gd name="T87" fmla="*/ 43 h 136"/>
              <a:gd name="T88" fmla="*/ 496 w 510"/>
              <a:gd name="T89" fmla="*/ 33 h 136"/>
              <a:gd name="T90" fmla="*/ 501 w 510"/>
              <a:gd name="T91" fmla="*/ 22 h 136"/>
              <a:gd name="T92" fmla="*/ 504 w 510"/>
              <a:gd name="T93" fmla="*/ 13 h 136"/>
              <a:gd name="T94" fmla="*/ 507 w 510"/>
              <a:gd name="T95" fmla="*/ 5 h 136"/>
              <a:gd name="T96" fmla="*/ 509 w 510"/>
              <a:gd name="T97" fmla="*/ 0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0"/>
              <a:gd name="T148" fmla="*/ 0 h 136"/>
              <a:gd name="T149" fmla="*/ 510 w 510"/>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0" h="136">
                <a:moveTo>
                  <a:pt x="0" y="0"/>
                </a:moveTo>
                <a:lnTo>
                  <a:pt x="4" y="7"/>
                </a:lnTo>
                <a:lnTo>
                  <a:pt x="7" y="10"/>
                </a:lnTo>
                <a:lnTo>
                  <a:pt x="12" y="13"/>
                </a:lnTo>
                <a:lnTo>
                  <a:pt x="17" y="14"/>
                </a:lnTo>
                <a:lnTo>
                  <a:pt x="24" y="19"/>
                </a:lnTo>
                <a:lnTo>
                  <a:pt x="36" y="23"/>
                </a:lnTo>
                <a:lnTo>
                  <a:pt x="50" y="33"/>
                </a:lnTo>
                <a:lnTo>
                  <a:pt x="70" y="45"/>
                </a:lnTo>
                <a:lnTo>
                  <a:pt x="90" y="59"/>
                </a:lnTo>
                <a:lnTo>
                  <a:pt x="105" y="71"/>
                </a:lnTo>
                <a:lnTo>
                  <a:pt x="118" y="82"/>
                </a:lnTo>
                <a:lnTo>
                  <a:pt x="127" y="91"/>
                </a:lnTo>
                <a:lnTo>
                  <a:pt x="135" y="97"/>
                </a:lnTo>
                <a:lnTo>
                  <a:pt x="142" y="103"/>
                </a:lnTo>
                <a:lnTo>
                  <a:pt x="151" y="106"/>
                </a:lnTo>
                <a:lnTo>
                  <a:pt x="162" y="106"/>
                </a:lnTo>
                <a:lnTo>
                  <a:pt x="173" y="105"/>
                </a:lnTo>
                <a:lnTo>
                  <a:pt x="179" y="100"/>
                </a:lnTo>
                <a:lnTo>
                  <a:pt x="184" y="95"/>
                </a:lnTo>
                <a:lnTo>
                  <a:pt x="188" y="91"/>
                </a:lnTo>
                <a:lnTo>
                  <a:pt x="194" y="88"/>
                </a:lnTo>
                <a:lnTo>
                  <a:pt x="205" y="89"/>
                </a:lnTo>
                <a:lnTo>
                  <a:pt x="222" y="94"/>
                </a:lnTo>
                <a:lnTo>
                  <a:pt x="246" y="106"/>
                </a:lnTo>
                <a:lnTo>
                  <a:pt x="276" y="118"/>
                </a:lnTo>
                <a:lnTo>
                  <a:pt x="303" y="128"/>
                </a:lnTo>
                <a:lnTo>
                  <a:pt x="331" y="132"/>
                </a:lnTo>
                <a:lnTo>
                  <a:pt x="355" y="135"/>
                </a:lnTo>
                <a:lnTo>
                  <a:pt x="375" y="135"/>
                </a:lnTo>
                <a:lnTo>
                  <a:pt x="394" y="134"/>
                </a:lnTo>
                <a:lnTo>
                  <a:pt x="406" y="131"/>
                </a:lnTo>
                <a:lnTo>
                  <a:pt x="414" y="126"/>
                </a:lnTo>
                <a:lnTo>
                  <a:pt x="418" y="122"/>
                </a:lnTo>
                <a:lnTo>
                  <a:pt x="421" y="115"/>
                </a:lnTo>
                <a:lnTo>
                  <a:pt x="423" y="109"/>
                </a:lnTo>
                <a:lnTo>
                  <a:pt x="426" y="102"/>
                </a:lnTo>
                <a:lnTo>
                  <a:pt x="430" y="94"/>
                </a:lnTo>
                <a:lnTo>
                  <a:pt x="437" y="86"/>
                </a:lnTo>
                <a:lnTo>
                  <a:pt x="446" y="79"/>
                </a:lnTo>
                <a:lnTo>
                  <a:pt x="458" y="72"/>
                </a:lnTo>
                <a:lnTo>
                  <a:pt x="472" y="63"/>
                </a:lnTo>
                <a:lnTo>
                  <a:pt x="483" y="54"/>
                </a:lnTo>
                <a:lnTo>
                  <a:pt x="492" y="43"/>
                </a:lnTo>
                <a:lnTo>
                  <a:pt x="496" y="33"/>
                </a:lnTo>
                <a:lnTo>
                  <a:pt x="501" y="22"/>
                </a:lnTo>
                <a:lnTo>
                  <a:pt x="504" y="13"/>
                </a:lnTo>
                <a:lnTo>
                  <a:pt x="507" y="5"/>
                </a:lnTo>
                <a:lnTo>
                  <a:pt x="509" y="0"/>
                </a:lnTo>
              </a:path>
            </a:pathLst>
          </a:custGeom>
          <a:pattFill prst="wdDnDiag">
            <a:fgClr>
              <a:schemeClr val="tx1"/>
            </a:fgClr>
            <a:bgClr>
              <a:schemeClr val="bg1"/>
            </a:bgClr>
          </a:pattFill>
          <a:ln w="12700" cap="rnd">
            <a:solidFill>
              <a:schemeClr val="tx1"/>
            </a:solidFill>
            <a:round/>
            <a:headEnd/>
            <a:tailEnd/>
          </a:ln>
        </p:spPr>
        <p:txBody>
          <a:bodyPr/>
          <a:lstStyle/>
          <a:p>
            <a:endParaRPr lang="ko-KR" altLang="en-US"/>
          </a:p>
        </p:txBody>
      </p:sp>
      <p:sp>
        <p:nvSpPr>
          <p:cNvPr id="25615" name="Line 53"/>
          <p:cNvSpPr>
            <a:spLocks noChangeShapeType="1"/>
          </p:cNvSpPr>
          <p:nvPr/>
        </p:nvSpPr>
        <p:spPr bwMode="auto">
          <a:xfrm>
            <a:off x="2559050" y="4378325"/>
            <a:ext cx="904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16" name="Line 54"/>
          <p:cNvSpPr>
            <a:spLocks noChangeShapeType="1"/>
          </p:cNvSpPr>
          <p:nvPr/>
        </p:nvSpPr>
        <p:spPr bwMode="auto">
          <a:xfrm>
            <a:off x="3557588" y="3584575"/>
            <a:ext cx="2049462" cy="5143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17" name="Rectangle 55"/>
          <p:cNvSpPr>
            <a:spLocks noChangeArrowheads="1"/>
          </p:cNvSpPr>
          <p:nvPr/>
        </p:nvSpPr>
        <p:spPr bwMode="auto">
          <a:xfrm>
            <a:off x="2611438" y="3344863"/>
            <a:ext cx="10588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nSpc>
                <a:spcPct val="90000"/>
              </a:lnSpc>
            </a:pPr>
            <a:r>
              <a:rPr kumimoji="0" lang="en-US" altLang="ko-KR" sz="1600">
                <a:latin typeface="Arial" pitchFamily="34" charset="0"/>
                <a:ea typeface="굴림" pitchFamily="50" charset="-127"/>
              </a:rPr>
              <a:t>Beeswax</a:t>
            </a:r>
          </a:p>
        </p:txBody>
      </p:sp>
      <p:grpSp>
        <p:nvGrpSpPr>
          <p:cNvPr id="25618" name="Group 56"/>
          <p:cNvGrpSpPr>
            <a:grpSpLocks/>
          </p:cNvGrpSpPr>
          <p:nvPr/>
        </p:nvGrpSpPr>
        <p:grpSpPr bwMode="auto">
          <a:xfrm>
            <a:off x="1808163" y="3097213"/>
            <a:ext cx="762000" cy="1314450"/>
            <a:chOff x="852" y="1871"/>
            <a:chExt cx="479" cy="827"/>
          </a:xfrm>
        </p:grpSpPr>
        <p:sp>
          <p:nvSpPr>
            <p:cNvPr id="25712" name="Freeform 57"/>
            <p:cNvSpPr>
              <a:spLocks/>
            </p:cNvSpPr>
            <p:nvPr/>
          </p:nvSpPr>
          <p:spPr bwMode="auto">
            <a:xfrm>
              <a:off x="857" y="2469"/>
              <a:ext cx="283" cy="105"/>
            </a:xfrm>
            <a:custGeom>
              <a:avLst/>
              <a:gdLst>
                <a:gd name="T0" fmla="*/ 155 w 283"/>
                <a:gd name="T1" fmla="*/ 104 h 105"/>
                <a:gd name="T2" fmla="*/ 176 w 283"/>
                <a:gd name="T3" fmla="*/ 102 h 105"/>
                <a:gd name="T4" fmla="*/ 194 w 283"/>
                <a:gd name="T5" fmla="*/ 101 h 105"/>
                <a:gd name="T6" fmla="*/ 213 w 283"/>
                <a:gd name="T7" fmla="*/ 96 h 105"/>
                <a:gd name="T8" fmla="*/ 230 w 283"/>
                <a:gd name="T9" fmla="*/ 93 h 105"/>
                <a:gd name="T10" fmla="*/ 245 w 283"/>
                <a:gd name="T11" fmla="*/ 87 h 105"/>
                <a:gd name="T12" fmla="*/ 257 w 283"/>
                <a:gd name="T13" fmla="*/ 81 h 105"/>
                <a:gd name="T14" fmla="*/ 266 w 283"/>
                <a:gd name="T15" fmla="*/ 75 h 105"/>
                <a:gd name="T16" fmla="*/ 274 w 283"/>
                <a:gd name="T17" fmla="*/ 67 h 105"/>
                <a:gd name="T18" fmla="*/ 279 w 283"/>
                <a:gd name="T19" fmla="*/ 59 h 105"/>
                <a:gd name="T20" fmla="*/ 282 w 283"/>
                <a:gd name="T21" fmla="*/ 52 h 105"/>
                <a:gd name="T22" fmla="*/ 279 w 283"/>
                <a:gd name="T23" fmla="*/ 44 h 105"/>
                <a:gd name="T24" fmla="*/ 274 w 283"/>
                <a:gd name="T25" fmla="*/ 36 h 105"/>
                <a:gd name="T26" fmla="*/ 266 w 283"/>
                <a:gd name="T27" fmla="*/ 29 h 105"/>
                <a:gd name="T28" fmla="*/ 257 w 283"/>
                <a:gd name="T29" fmla="*/ 23 h 105"/>
                <a:gd name="T30" fmla="*/ 245 w 283"/>
                <a:gd name="T31" fmla="*/ 16 h 105"/>
                <a:gd name="T32" fmla="*/ 230 w 283"/>
                <a:gd name="T33" fmla="*/ 12 h 105"/>
                <a:gd name="T34" fmla="*/ 213 w 283"/>
                <a:gd name="T35" fmla="*/ 7 h 105"/>
                <a:gd name="T36" fmla="*/ 194 w 283"/>
                <a:gd name="T37" fmla="*/ 4 h 105"/>
                <a:gd name="T38" fmla="*/ 176 w 283"/>
                <a:gd name="T39" fmla="*/ 1 h 105"/>
                <a:gd name="T40" fmla="*/ 155 w 283"/>
                <a:gd name="T41" fmla="*/ 0 h 105"/>
                <a:gd name="T42" fmla="*/ 133 w 283"/>
                <a:gd name="T43" fmla="*/ 0 h 105"/>
                <a:gd name="T44" fmla="*/ 112 w 283"/>
                <a:gd name="T45" fmla="*/ 1 h 105"/>
                <a:gd name="T46" fmla="*/ 92 w 283"/>
                <a:gd name="T47" fmla="*/ 3 h 105"/>
                <a:gd name="T48" fmla="*/ 73 w 283"/>
                <a:gd name="T49" fmla="*/ 6 h 105"/>
                <a:gd name="T50" fmla="*/ 56 w 283"/>
                <a:gd name="T51" fmla="*/ 10 h 105"/>
                <a:gd name="T52" fmla="*/ 41 w 283"/>
                <a:gd name="T53" fmla="*/ 15 h 105"/>
                <a:gd name="T54" fmla="*/ 27 w 283"/>
                <a:gd name="T55" fmla="*/ 21 h 105"/>
                <a:gd name="T56" fmla="*/ 17 w 283"/>
                <a:gd name="T57" fmla="*/ 27 h 105"/>
                <a:gd name="T58" fmla="*/ 7 w 283"/>
                <a:gd name="T59" fmla="*/ 33 h 105"/>
                <a:gd name="T60" fmla="*/ 3 w 283"/>
                <a:gd name="T61" fmla="*/ 41 h 105"/>
                <a:gd name="T62" fmla="*/ 0 w 283"/>
                <a:gd name="T63" fmla="*/ 49 h 105"/>
                <a:gd name="T64" fmla="*/ 0 w 283"/>
                <a:gd name="T65" fmla="*/ 58 h 105"/>
                <a:gd name="T66" fmla="*/ 4 w 283"/>
                <a:gd name="T67" fmla="*/ 65 h 105"/>
                <a:gd name="T68" fmla="*/ 11 w 283"/>
                <a:gd name="T69" fmla="*/ 73 h 105"/>
                <a:gd name="T70" fmla="*/ 20 w 283"/>
                <a:gd name="T71" fmla="*/ 79 h 105"/>
                <a:gd name="T72" fmla="*/ 32 w 283"/>
                <a:gd name="T73" fmla="*/ 85 h 105"/>
                <a:gd name="T74" fmla="*/ 46 w 283"/>
                <a:gd name="T75" fmla="*/ 91 h 105"/>
                <a:gd name="T76" fmla="*/ 61 w 283"/>
                <a:gd name="T77" fmla="*/ 96 h 105"/>
                <a:gd name="T78" fmla="*/ 79 w 283"/>
                <a:gd name="T79" fmla="*/ 99 h 105"/>
                <a:gd name="T80" fmla="*/ 98 w 283"/>
                <a:gd name="T81" fmla="*/ 102 h 105"/>
                <a:gd name="T82" fmla="*/ 119 w 283"/>
                <a:gd name="T83" fmla="*/ 104 h 105"/>
                <a:gd name="T84" fmla="*/ 141 w 283"/>
                <a:gd name="T85" fmla="*/ 104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3"/>
                <a:gd name="T130" fmla="*/ 0 h 105"/>
                <a:gd name="T131" fmla="*/ 283 w 283"/>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3" h="105">
                  <a:moveTo>
                    <a:pt x="141" y="104"/>
                  </a:moveTo>
                  <a:lnTo>
                    <a:pt x="147" y="104"/>
                  </a:lnTo>
                  <a:lnTo>
                    <a:pt x="155" y="104"/>
                  </a:lnTo>
                  <a:lnTo>
                    <a:pt x="162" y="104"/>
                  </a:lnTo>
                  <a:lnTo>
                    <a:pt x="168" y="104"/>
                  </a:lnTo>
                  <a:lnTo>
                    <a:pt x="176" y="102"/>
                  </a:lnTo>
                  <a:lnTo>
                    <a:pt x="182" y="102"/>
                  </a:lnTo>
                  <a:lnTo>
                    <a:pt x="188" y="101"/>
                  </a:lnTo>
                  <a:lnTo>
                    <a:pt x="194" y="101"/>
                  </a:lnTo>
                  <a:lnTo>
                    <a:pt x="202" y="99"/>
                  </a:lnTo>
                  <a:lnTo>
                    <a:pt x="207" y="98"/>
                  </a:lnTo>
                  <a:lnTo>
                    <a:pt x="213" y="96"/>
                  </a:lnTo>
                  <a:lnTo>
                    <a:pt x="219" y="96"/>
                  </a:lnTo>
                  <a:lnTo>
                    <a:pt x="225" y="95"/>
                  </a:lnTo>
                  <a:lnTo>
                    <a:pt x="230" y="93"/>
                  </a:lnTo>
                  <a:lnTo>
                    <a:pt x="234" y="91"/>
                  </a:lnTo>
                  <a:lnTo>
                    <a:pt x="240" y="88"/>
                  </a:lnTo>
                  <a:lnTo>
                    <a:pt x="245" y="87"/>
                  </a:lnTo>
                  <a:lnTo>
                    <a:pt x="250" y="85"/>
                  </a:lnTo>
                  <a:lnTo>
                    <a:pt x="253" y="84"/>
                  </a:lnTo>
                  <a:lnTo>
                    <a:pt x="257" y="81"/>
                  </a:lnTo>
                  <a:lnTo>
                    <a:pt x="260" y="79"/>
                  </a:lnTo>
                  <a:lnTo>
                    <a:pt x="263" y="78"/>
                  </a:lnTo>
                  <a:lnTo>
                    <a:pt x="266" y="75"/>
                  </a:lnTo>
                  <a:lnTo>
                    <a:pt x="270" y="73"/>
                  </a:lnTo>
                  <a:lnTo>
                    <a:pt x="273" y="70"/>
                  </a:lnTo>
                  <a:lnTo>
                    <a:pt x="274" y="67"/>
                  </a:lnTo>
                  <a:lnTo>
                    <a:pt x="277" y="65"/>
                  </a:lnTo>
                  <a:lnTo>
                    <a:pt x="279" y="62"/>
                  </a:lnTo>
                  <a:lnTo>
                    <a:pt x="279" y="59"/>
                  </a:lnTo>
                  <a:lnTo>
                    <a:pt x="280" y="58"/>
                  </a:lnTo>
                  <a:lnTo>
                    <a:pt x="280" y="55"/>
                  </a:lnTo>
                  <a:lnTo>
                    <a:pt x="282" y="52"/>
                  </a:lnTo>
                  <a:lnTo>
                    <a:pt x="280" y="49"/>
                  </a:lnTo>
                  <a:lnTo>
                    <a:pt x="280" y="47"/>
                  </a:lnTo>
                  <a:lnTo>
                    <a:pt x="279" y="44"/>
                  </a:lnTo>
                  <a:lnTo>
                    <a:pt x="279" y="41"/>
                  </a:lnTo>
                  <a:lnTo>
                    <a:pt x="277" y="39"/>
                  </a:lnTo>
                  <a:lnTo>
                    <a:pt x="274" y="36"/>
                  </a:lnTo>
                  <a:lnTo>
                    <a:pt x="273" y="33"/>
                  </a:lnTo>
                  <a:lnTo>
                    <a:pt x="270" y="32"/>
                  </a:lnTo>
                  <a:lnTo>
                    <a:pt x="266" y="29"/>
                  </a:lnTo>
                  <a:lnTo>
                    <a:pt x="263" y="27"/>
                  </a:lnTo>
                  <a:lnTo>
                    <a:pt x="260" y="24"/>
                  </a:lnTo>
                  <a:lnTo>
                    <a:pt x="257" y="23"/>
                  </a:lnTo>
                  <a:lnTo>
                    <a:pt x="253" y="21"/>
                  </a:lnTo>
                  <a:lnTo>
                    <a:pt x="250" y="18"/>
                  </a:lnTo>
                  <a:lnTo>
                    <a:pt x="245" y="16"/>
                  </a:lnTo>
                  <a:lnTo>
                    <a:pt x="240" y="15"/>
                  </a:lnTo>
                  <a:lnTo>
                    <a:pt x="234" y="13"/>
                  </a:lnTo>
                  <a:lnTo>
                    <a:pt x="230" y="12"/>
                  </a:lnTo>
                  <a:lnTo>
                    <a:pt x="225" y="10"/>
                  </a:lnTo>
                  <a:lnTo>
                    <a:pt x="219" y="9"/>
                  </a:lnTo>
                  <a:lnTo>
                    <a:pt x="213" y="7"/>
                  </a:lnTo>
                  <a:lnTo>
                    <a:pt x="207" y="6"/>
                  </a:lnTo>
                  <a:lnTo>
                    <a:pt x="202" y="4"/>
                  </a:lnTo>
                  <a:lnTo>
                    <a:pt x="194" y="4"/>
                  </a:lnTo>
                  <a:lnTo>
                    <a:pt x="188" y="3"/>
                  </a:lnTo>
                  <a:lnTo>
                    <a:pt x="182" y="3"/>
                  </a:lnTo>
                  <a:lnTo>
                    <a:pt x="176" y="1"/>
                  </a:lnTo>
                  <a:lnTo>
                    <a:pt x="168" y="1"/>
                  </a:lnTo>
                  <a:lnTo>
                    <a:pt x="162" y="0"/>
                  </a:lnTo>
                  <a:lnTo>
                    <a:pt x="155" y="0"/>
                  </a:lnTo>
                  <a:lnTo>
                    <a:pt x="147" y="0"/>
                  </a:lnTo>
                  <a:lnTo>
                    <a:pt x="141" y="0"/>
                  </a:lnTo>
                  <a:lnTo>
                    <a:pt x="133" y="0"/>
                  </a:lnTo>
                  <a:lnTo>
                    <a:pt x="125" y="0"/>
                  </a:lnTo>
                  <a:lnTo>
                    <a:pt x="119" y="0"/>
                  </a:lnTo>
                  <a:lnTo>
                    <a:pt x="112" y="1"/>
                  </a:lnTo>
                  <a:lnTo>
                    <a:pt x="106" y="1"/>
                  </a:lnTo>
                  <a:lnTo>
                    <a:pt x="98" y="3"/>
                  </a:lnTo>
                  <a:lnTo>
                    <a:pt x="92" y="3"/>
                  </a:lnTo>
                  <a:lnTo>
                    <a:pt x="86" y="4"/>
                  </a:lnTo>
                  <a:lnTo>
                    <a:pt x="79" y="4"/>
                  </a:lnTo>
                  <a:lnTo>
                    <a:pt x="73" y="6"/>
                  </a:lnTo>
                  <a:lnTo>
                    <a:pt x="67" y="7"/>
                  </a:lnTo>
                  <a:lnTo>
                    <a:pt x="61" y="9"/>
                  </a:lnTo>
                  <a:lnTo>
                    <a:pt x="56" y="10"/>
                  </a:lnTo>
                  <a:lnTo>
                    <a:pt x="50" y="12"/>
                  </a:lnTo>
                  <a:lnTo>
                    <a:pt x="46" y="13"/>
                  </a:lnTo>
                  <a:lnTo>
                    <a:pt x="41" y="15"/>
                  </a:lnTo>
                  <a:lnTo>
                    <a:pt x="37" y="16"/>
                  </a:lnTo>
                  <a:lnTo>
                    <a:pt x="32" y="18"/>
                  </a:lnTo>
                  <a:lnTo>
                    <a:pt x="27" y="21"/>
                  </a:lnTo>
                  <a:lnTo>
                    <a:pt x="24" y="23"/>
                  </a:lnTo>
                  <a:lnTo>
                    <a:pt x="20" y="24"/>
                  </a:lnTo>
                  <a:lnTo>
                    <a:pt x="17" y="27"/>
                  </a:lnTo>
                  <a:lnTo>
                    <a:pt x="14" y="29"/>
                  </a:lnTo>
                  <a:lnTo>
                    <a:pt x="11" y="32"/>
                  </a:lnTo>
                  <a:lnTo>
                    <a:pt x="7" y="33"/>
                  </a:lnTo>
                  <a:lnTo>
                    <a:pt x="6" y="36"/>
                  </a:lnTo>
                  <a:lnTo>
                    <a:pt x="4" y="39"/>
                  </a:lnTo>
                  <a:lnTo>
                    <a:pt x="3" y="41"/>
                  </a:lnTo>
                  <a:lnTo>
                    <a:pt x="1" y="44"/>
                  </a:lnTo>
                  <a:lnTo>
                    <a:pt x="0" y="47"/>
                  </a:lnTo>
                  <a:lnTo>
                    <a:pt x="0" y="49"/>
                  </a:lnTo>
                  <a:lnTo>
                    <a:pt x="0" y="52"/>
                  </a:lnTo>
                  <a:lnTo>
                    <a:pt x="0" y="55"/>
                  </a:lnTo>
                  <a:lnTo>
                    <a:pt x="0" y="58"/>
                  </a:lnTo>
                  <a:lnTo>
                    <a:pt x="1" y="59"/>
                  </a:lnTo>
                  <a:lnTo>
                    <a:pt x="3" y="62"/>
                  </a:lnTo>
                  <a:lnTo>
                    <a:pt x="4" y="65"/>
                  </a:lnTo>
                  <a:lnTo>
                    <a:pt x="6" y="67"/>
                  </a:lnTo>
                  <a:lnTo>
                    <a:pt x="7" y="70"/>
                  </a:lnTo>
                  <a:lnTo>
                    <a:pt x="11" y="73"/>
                  </a:lnTo>
                  <a:lnTo>
                    <a:pt x="14" y="75"/>
                  </a:lnTo>
                  <a:lnTo>
                    <a:pt x="17" y="78"/>
                  </a:lnTo>
                  <a:lnTo>
                    <a:pt x="20" y="79"/>
                  </a:lnTo>
                  <a:lnTo>
                    <a:pt x="24" y="81"/>
                  </a:lnTo>
                  <a:lnTo>
                    <a:pt x="27" y="84"/>
                  </a:lnTo>
                  <a:lnTo>
                    <a:pt x="32" y="85"/>
                  </a:lnTo>
                  <a:lnTo>
                    <a:pt x="37" y="87"/>
                  </a:lnTo>
                  <a:lnTo>
                    <a:pt x="41" y="88"/>
                  </a:lnTo>
                  <a:lnTo>
                    <a:pt x="46" y="91"/>
                  </a:lnTo>
                  <a:lnTo>
                    <a:pt x="50" y="93"/>
                  </a:lnTo>
                  <a:lnTo>
                    <a:pt x="56" y="95"/>
                  </a:lnTo>
                  <a:lnTo>
                    <a:pt x="61" y="96"/>
                  </a:lnTo>
                  <a:lnTo>
                    <a:pt x="67" y="96"/>
                  </a:lnTo>
                  <a:lnTo>
                    <a:pt x="73" y="98"/>
                  </a:lnTo>
                  <a:lnTo>
                    <a:pt x="79" y="99"/>
                  </a:lnTo>
                  <a:lnTo>
                    <a:pt x="86" y="101"/>
                  </a:lnTo>
                  <a:lnTo>
                    <a:pt x="92" y="101"/>
                  </a:lnTo>
                  <a:lnTo>
                    <a:pt x="98" y="102"/>
                  </a:lnTo>
                  <a:lnTo>
                    <a:pt x="106" y="102"/>
                  </a:lnTo>
                  <a:lnTo>
                    <a:pt x="112" y="104"/>
                  </a:lnTo>
                  <a:lnTo>
                    <a:pt x="119" y="104"/>
                  </a:lnTo>
                  <a:lnTo>
                    <a:pt x="125" y="104"/>
                  </a:lnTo>
                  <a:lnTo>
                    <a:pt x="133" y="104"/>
                  </a:lnTo>
                  <a:lnTo>
                    <a:pt x="141" y="104"/>
                  </a:lnTo>
                </a:path>
              </a:pathLst>
            </a:custGeom>
            <a:solidFill>
              <a:srgbClr val="FFFFFF"/>
            </a:solidFill>
            <a:ln w="12700" cap="rnd">
              <a:solidFill>
                <a:schemeClr val="accent1"/>
              </a:solidFill>
              <a:round/>
              <a:headEnd/>
              <a:tailEnd/>
            </a:ln>
          </p:spPr>
          <p:txBody>
            <a:bodyPr/>
            <a:lstStyle/>
            <a:p>
              <a:endParaRPr lang="ko-KR" altLang="en-US"/>
            </a:p>
          </p:txBody>
        </p:sp>
        <p:sp>
          <p:nvSpPr>
            <p:cNvPr id="25713" name="Freeform 58"/>
            <p:cNvSpPr>
              <a:spLocks/>
            </p:cNvSpPr>
            <p:nvPr/>
          </p:nvSpPr>
          <p:spPr bwMode="auto">
            <a:xfrm>
              <a:off x="884" y="2527"/>
              <a:ext cx="228" cy="171"/>
            </a:xfrm>
            <a:custGeom>
              <a:avLst/>
              <a:gdLst>
                <a:gd name="T0" fmla="*/ 227 w 228"/>
                <a:gd name="T1" fmla="*/ 0 h 171"/>
                <a:gd name="T2" fmla="*/ 215 w 228"/>
                <a:gd name="T3" fmla="*/ 128 h 171"/>
                <a:gd name="T4" fmla="*/ 213 w 228"/>
                <a:gd name="T5" fmla="*/ 136 h 171"/>
                <a:gd name="T6" fmla="*/ 207 w 228"/>
                <a:gd name="T7" fmla="*/ 144 h 171"/>
                <a:gd name="T8" fmla="*/ 198 w 228"/>
                <a:gd name="T9" fmla="*/ 151 h 171"/>
                <a:gd name="T10" fmla="*/ 186 w 228"/>
                <a:gd name="T11" fmla="*/ 158 h 171"/>
                <a:gd name="T12" fmla="*/ 171 w 228"/>
                <a:gd name="T13" fmla="*/ 162 h 171"/>
                <a:gd name="T14" fmla="*/ 154 w 228"/>
                <a:gd name="T15" fmla="*/ 167 h 171"/>
                <a:gd name="T16" fmla="*/ 134 w 228"/>
                <a:gd name="T17" fmla="*/ 170 h 171"/>
                <a:gd name="T18" fmla="*/ 114 w 228"/>
                <a:gd name="T19" fmla="*/ 170 h 171"/>
                <a:gd name="T20" fmla="*/ 92 w 228"/>
                <a:gd name="T21" fmla="*/ 170 h 171"/>
                <a:gd name="T22" fmla="*/ 74 w 228"/>
                <a:gd name="T23" fmla="*/ 167 h 171"/>
                <a:gd name="T24" fmla="*/ 57 w 228"/>
                <a:gd name="T25" fmla="*/ 162 h 171"/>
                <a:gd name="T26" fmla="*/ 42 w 228"/>
                <a:gd name="T27" fmla="*/ 156 h 171"/>
                <a:gd name="T28" fmla="*/ 29 w 228"/>
                <a:gd name="T29" fmla="*/ 150 h 171"/>
                <a:gd name="T30" fmla="*/ 20 w 228"/>
                <a:gd name="T31" fmla="*/ 142 h 171"/>
                <a:gd name="T32" fmla="*/ 14 w 228"/>
                <a:gd name="T33" fmla="*/ 136 h 171"/>
                <a:gd name="T34" fmla="*/ 11 w 228"/>
                <a:gd name="T35" fmla="*/ 128 h 171"/>
                <a:gd name="T36" fmla="*/ 0 w 228"/>
                <a:gd name="T37" fmla="*/ 0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71"/>
                <a:gd name="T59" fmla="*/ 228 w 228"/>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71">
                  <a:moveTo>
                    <a:pt x="227" y="0"/>
                  </a:moveTo>
                  <a:lnTo>
                    <a:pt x="215" y="128"/>
                  </a:lnTo>
                  <a:lnTo>
                    <a:pt x="213" y="136"/>
                  </a:lnTo>
                  <a:lnTo>
                    <a:pt x="207" y="144"/>
                  </a:lnTo>
                  <a:lnTo>
                    <a:pt x="198" y="151"/>
                  </a:lnTo>
                  <a:lnTo>
                    <a:pt x="186" y="158"/>
                  </a:lnTo>
                  <a:lnTo>
                    <a:pt x="171" y="162"/>
                  </a:lnTo>
                  <a:lnTo>
                    <a:pt x="154" y="167"/>
                  </a:lnTo>
                  <a:lnTo>
                    <a:pt x="134" y="170"/>
                  </a:lnTo>
                  <a:lnTo>
                    <a:pt x="114" y="170"/>
                  </a:lnTo>
                  <a:lnTo>
                    <a:pt x="92" y="170"/>
                  </a:lnTo>
                  <a:lnTo>
                    <a:pt x="74" y="167"/>
                  </a:lnTo>
                  <a:lnTo>
                    <a:pt x="57" y="162"/>
                  </a:lnTo>
                  <a:lnTo>
                    <a:pt x="42" y="156"/>
                  </a:lnTo>
                  <a:lnTo>
                    <a:pt x="29" y="150"/>
                  </a:lnTo>
                  <a:lnTo>
                    <a:pt x="20" y="142"/>
                  </a:lnTo>
                  <a:lnTo>
                    <a:pt x="14" y="136"/>
                  </a:lnTo>
                  <a:lnTo>
                    <a:pt x="11" y="128"/>
                  </a:lnTo>
                  <a:lnTo>
                    <a:pt x="0" y="0"/>
                  </a:lnTo>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14" name="Line 59"/>
            <p:cNvSpPr>
              <a:spLocks noChangeShapeType="1"/>
            </p:cNvSpPr>
            <p:nvPr/>
          </p:nvSpPr>
          <p:spPr bwMode="auto">
            <a:xfrm flipH="1">
              <a:off x="1067" y="2567"/>
              <a:ext cx="43" cy="99"/>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5" name="Line 60"/>
            <p:cNvSpPr>
              <a:spLocks noChangeShapeType="1"/>
            </p:cNvSpPr>
            <p:nvPr/>
          </p:nvSpPr>
          <p:spPr bwMode="auto">
            <a:xfrm>
              <a:off x="927" y="2580"/>
              <a:ext cx="3" cy="9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6" name="Line 61"/>
            <p:cNvSpPr>
              <a:spLocks noChangeShapeType="1"/>
            </p:cNvSpPr>
            <p:nvPr/>
          </p:nvSpPr>
          <p:spPr bwMode="auto">
            <a:xfrm>
              <a:off x="948" y="2590"/>
              <a:ext cx="1" cy="93"/>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7" name="Line 62"/>
            <p:cNvSpPr>
              <a:spLocks noChangeShapeType="1"/>
            </p:cNvSpPr>
            <p:nvPr/>
          </p:nvSpPr>
          <p:spPr bwMode="auto">
            <a:xfrm flipH="1">
              <a:off x="1051" y="2580"/>
              <a:ext cx="42" cy="9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8" name="Line 63"/>
            <p:cNvSpPr>
              <a:spLocks noChangeShapeType="1"/>
            </p:cNvSpPr>
            <p:nvPr/>
          </p:nvSpPr>
          <p:spPr bwMode="auto">
            <a:xfrm flipH="1">
              <a:off x="1031" y="2590"/>
              <a:ext cx="40" cy="93"/>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9" name="Freeform 64"/>
            <p:cNvSpPr>
              <a:spLocks/>
            </p:cNvSpPr>
            <p:nvPr/>
          </p:nvSpPr>
          <p:spPr bwMode="auto">
            <a:xfrm>
              <a:off x="884" y="2527"/>
              <a:ext cx="228" cy="171"/>
            </a:xfrm>
            <a:custGeom>
              <a:avLst/>
              <a:gdLst>
                <a:gd name="T0" fmla="*/ 227 w 228"/>
                <a:gd name="T1" fmla="*/ 0 h 171"/>
                <a:gd name="T2" fmla="*/ 215 w 228"/>
                <a:gd name="T3" fmla="*/ 128 h 171"/>
                <a:gd name="T4" fmla="*/ 213 w 228"/>
                <a:gd name="T5" fmla="*/ 136 h 171"/>
                <a:gd name="T6" fmla="*/ 207 w 228"/>
                <a:gd name="T7" fmla="*/ 144 h 171"/>
                <a:gd name="T8" fmla="*/ 198 w 228"/>
                <a:gd name="T9" fmla="*/ 151 h 171"/>
                <a:gd name="T10" fmla="*/ 186 w 228"/>
                <a:gd name="T11" fmla="*/ 158 h 171"/>
                <a:gd name="T12" fmla="*/ 171 w 228"/>
                <a:gd name="T13" fmla="*/ 162 h 171"/>
                <a:gd name="T14" fmla="*/ 154 w 228"/>
                <a:gd name="T15" fmla="*/ 167 h 171"/>
                <a:gd name="T16" fmla="*/ 134 w 228"/>
                <a:gd name="T17" fmla="*/ 170 h 171"/>
                <a:gd name="T18" fmla="*/ 114 w 228"/>
                <a:gd name="T19" fmla="*/ 170 h 171"/>
                <a:gd name="T20" fmla="*/ 92 w 228"/>
                <a:gd name="T21" fmla="*/ 170 h 171"/>
                <a:gd name="T22" fmla="*/ 74 w 228"/>
                <a:gd name="T23" fmla="*/ 167 h 171"/>
                <a:gd name="T24" fmla="*/ 57 w 228"/>
                <a:gd name="T25" fmla="*/ 162 h 171"/>
                <a:gd name="T26" fmla="*/ 42 w 228"/>
                <a:gd name="T27" fmla="*/ 156 h 171"/>
                <a:gd name="T28" fmla="*/ 29 w 228"/>
                <a:gd name="T29" fmla="*/ 150 h 171"/>
                <a:gd name="T30" fmla="*/ 20 w 228"/>
                <a:gd name="T31" fmla="*/ 142 h 171"/>
                <a:gd name="T32" fmla="*/ 14 w 228"/>
                <a:gd name="T33" fmla="*/ 136 h 171"/>
                <a:gd name="T34" fmla="*/ 11 w 228"/>
                <a:gd name="T35" fmla="*/ 128 h 171"/>
                <a:gd name="T36" fmla="*/ 0 w 228"/>
                <a:gd name="T37" fmla="*/ 0 h 1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71"/>
                <a:gd name="T59" fmla="*/ 228 w 228"/>
                <a:gd name="T60" fmla="*/ 171 h 1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71">
                  <a:moveTo>
                    <a:pt x="227" y="0"/>
                  </a:moveTo>
                  <a:lnTo>
                    <a:pt x="215" y="128"/>
                  </a:lnTo>
                  <a:lnTo>
                    <a:pt x="213" y="136"/>
                  </a:lnTo>
                  <a:lnTo>
                    <a:pt x="207" y="144"/>
                  </a:lnTo>
                  <a:lnTo>
                    <a:pt x="198" y="151"/>
                  </a:lnTo>
                  <a:lnTo>
                    <a:pt x="186" y="158"/>
                  </a:lnTo>
                  <a:lnTo>
                    <a:pt x="171" y="162"/>
                  </a:lnTo>
                  <a:lnTo>
                    <a:pt x="154" y="167"/>
                  </a:lnTo>
                  <a:lnTo>
                    <a:pt x="134" y="170"/>
                  </a:lnTo>
                  <a:lnTo>
                    <a:pt x="114" y="170"/>
                  </a:lnTo>
                  <a:lnTo>
                    <a:pt x="92" y="170"/>
                  </a:lnTo>
                  <a:lnTo>
                    <a:pt x="74" y="167"/>
                  </a:lnTo>
                  <a:lnTo>
                    <a:pt x="57" y="162"/>
                  </a:lnTo>
                  <a:lnTo>
                    <a:pt x="42" y="156"/>
                  </a:lnTo>
                  <a:lnTo>
                    <a:pt x="29" y="150"/>
                  </a:lnTo>
                  <a:lnTo>
                    <a:pt x="20" y="142"/>
                  </a:lnTo>
                  <a:lnTo>
                    <a:pt x="14" y="136"/>
                  </a:lnTo>
                  <a:lnTo>
                    <a:pt x="11" y="128"/>
                  </a:lnTo>
                  <a:lnTo>
                    <a:pt x="0" y="0"/>
                  </a:lnTo>
                </a:path>
              </a:pathLst>
            </a:custGeom>
            <a:solidFill>
              <a:srgbClr val="996633"/>
            </a:solidFill>
            <a:ln w="12700" cap="rnd">
              <a:solidFill>
                <a:schemeClr val="tx2"/>
              </a:solidFill>
              <a:round/>
              <a:headEnd/>
              <a:tailEnd/>
            </a:ln>
          </p:spPr>
          <p:txBody>
            <a:bodyPr/>
            <a:lstStyle/>
            <a:p>
              <a:endParaRPr lang="ko-KR" altLang="en-US"/>
            </a:p>
          </p:txBody>
        </p:sp>
        <p:sp>
          <p:nvSpPr>
            <p:cNvPr id="25720" name="Freeform 65"/>
            <p:cNvSpPr>
              <a:spLocks/>
            </p:cNvSpPr>
            <p:nvPr/>
          </p:nvSpPr>
          <p:spPr bwMode="auto">
            <a:xfrm>
              <a:off x="901" y="2521"/>
              <a:ext cx="197" cy="58"/>
            </a:xfrm>
            <a:custGeom>
              <a:avLst/>
              <a:gdLst>
                <a:gd name="T0" fmla="*/ 196 w 197"/>
                <a:gd name="T1" fmla="*/ 29 h 58"/>
                <a:gd name="T2" fmla="*/ 192 w 197"/>
                <a:gd name="T3" fmla="*/ 24 h 58"/>
                <a:gd name="T4" fmla="*/ 187 w 197"/>
                <a:gd name="T5" fmla="*/ 21 h 58"/>
                <a:gd name="T6" fmla="*/ 181 w 197"/>
                <a:gd name="T7" fmla="*/ 20 h 58"/>
                <a:gd name="T8" fmla="*/ 175 w 197"/>
                <a:gd name="T9" fmla="*/ 17 h 58"/>
                <a:gd name="T10" fmla="*/ 172 w 197"/>
                <a:gd name="T11" fmla="*/ 14 h 58"/>
                <a:gd name="T12" fmla="*/ 166 w 197"/>
                <a:gd name="T13" fmla="*/ 11 h 58"/>
                <a:gd name="T14" fmla="*/ 160 w 197"/>
                <a:gd name="T15" fmla="*/ 9 h 58"/>
                <a:gd name="T16" fmla="*/ 154 w 197"/>
                <a:gd name="T17" fmla="*/ 6 h 58"/>
                <a:gd name="T18" fmla="*/ 147 w 197"/>
                <a:gd name="T19" fmla="*/ 4 h 58"/>
                <a:gd name="T20" fmla="*/ 141 w 197"/>
                <a:gd name="T21" fmla="*/ 4 h 58"/>
                <a:gd name="T22" fmla="*/ 135 w 197"/>
                <a:gd name="T23" fmla="*/ 4 h 58"/>
                <a:gd name="T24" fmla="*/ 129 w 197"/>
                <a:gd name="T25" fmla="*/ 4 h 58"/>
                <a:gd name="T26" fmla="*/ 123 w 197"/>
                <a:gd name="T27" fmla="*/ 3 h 58"/>
                <a:gd name="T28" fmla="*/ 117 w 197"/>
                <a:gd name="T29" fmla="*/ 3 h 58"/>
                <a:gd name="T30" fmla="*/ 111 w 197"/>
                <a:gd name="T31" fmla="*/ 3 h 58"/>
                <a:gd name="T32" fmla="*/ 104 w 197"/>
                <a:gd name="T33" fmla="*/ 1 h 58"/>
                <a:gd name="T34" fmla="*/ 98 w 197"/>
                <a:gd name="T35" fmla="*/ 1 h 58"/>
                <a:gd name="T36" fmla="*/ 94 w 197"/>
                <a:gd name="T37" fmla="*/ 0 h 58"/>
                <a:gd name="T38" fmla="*/ 88 w 197"/>
                <a:gd name="T39" fmla="*/ 0 h 58"/>
                <a:gd name="T40" fmla="*/ 81 w 197"/>
                <a:gd name="T41" fmla="*/ 0 h 58"/>
                <a:gd name="T42" fmla="*/ 74 w 197"/>
                <a:gd name="T43" fmla="*/ 0 h 58"/>
                <a:gd name="T44" fmla="*/ 66 w 197"/>
                <a:gd name="T45" fmla="*/ 1 h 58"/>
                <a:gd name="T46" fmla="*/ 58 w 197"/>
                <a:gd name="T47" fmla="*/ 3 h 58"/>
                <a:gd name="T48" fmla="*/ 51 w 197"/>
                <a:gd name="T49" fmla="*/ 6 h 58"/>
                <a:gd name="T50" fmla="*/ 45 w 197"/>
                <a:gd name="T51" fmla="*/ 7 h 58"/>
                <a:gd name="T52" fmla="*/ 39 w 197"/>
                <a:gd name="T53" fmla="*/ 11 h 58"/>
                <a:gd name="T54" fmla="*/ 32 w 197"/>
                <a:gd name="T55" fmla="*/ 14 h 58"/>
                <a:gd name="T56" fmla="*/ 28 w 197"/>
                <a:gd name="T57" fmla="*/ 17 h 58"/>
                <a:gd name="T58" fmla="*/ 23 w 197"/>
                <a:gd name="T59" fmla="*/ 18 h 58"/>
                <a:gd name="T60" fmla="*/ 19 w 197"/>
                <a:gd name="T61" fmla="*/ 21 h 58"/>
                <a:gd name="T62" fmla="*/ 12 w 197"/>
                <a:gd name="T63" fmla="*/ 23 h 58"/>
                <a:gd name="T64" fmla="*/ 8 w 197"/>
                <a:gd name="T65" fmla="*/ 26 h 58"/>
                <a:gd name="T66" fmla="*/ 3 w 197"/>
                <a:gd name="T67" fmla="*/ 29 h 58"/>
                <a:gd name="T68" fmla="*/ 0 w 197"/>
                <a:gd name="T69" fmla="*/ 32 h 58"/>
                <a:gd name="T70" fmla="*/ 3 w 197"/>
                <a:gd name="T71" fmla="*/ 38 h 58"/>
                <a:gd name="T72" fmla="*/ 12 w 197"/>
                <a:gd name="T73" fmla="*/ 41 h 58"/>
                <a:gd name="T74" fmla="*/ 23 w 197"/>
                <a:gd name="T75" fmla="*/ 46 h 58"/>
                <a:gd name="T76" fmla="*/ 34 w 197"/>
                <a:gd name="T77" fmla="*/ 49 h 58"/>
                <a:gd name="T78" fmla="*/ 46 w 197"/>
                <a:gd name="T79" fmla="*/ 52 h 58"/>
                <a:gd name="T80" fmla="*/ 60 w 197"/>
                <a:gd name="T81" fmla="*/ 53 h 58"/>
                <a:gd name="T82" fmla="*/ 74 w 197"/>
                <a:gd name="T83" fmla="*/ 55 h 58"/>
                <a:gd name="T84" fmla="*/ 89 w 197"/>
                <a:gd name="T85" fmla="*/ 55 h 58"/>
                <a:gd name="T86" fmla="*/ 104 w 197"/>
                <a:gd name="T87" fmla="*/ 55 h 58"/>
                <a:gd name="T88" fmla="*/ 120 w 197"/>
                <a:gd name="T89" fmla="*/ 55 h 58"/>
                <a:gd name="T90" fmla="*/ 135 w 197"/>
                <a:gd name="T91" fmla="*/ 53 h 58"/>
                <a:gd name="T92" fmla="*/ 149 w 197"/>
                <a:gd name="T93" fmla="*/ 50 h 58"/>
                <a:gd name="T94" fmla="*/ 163 w 197"/>
                <a:gd name="T95" fmla="*/ 47 h 58"/>
                <a:gd name="T96" fmla="*/ 173 w 197"/>
                <a:gd name="T97" fmla="*/ 44 h 58"/>
                <a:gd name="T98" fmla="*/ 184 w 197"/>
                <a:gd name="T99" fmla="*/ 40 h 58"/>
                <a:gd name="T100" fmla="*/ 193 w 197"/>
                <a:gd name="T101" fmla="*/ 35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8"/>
                <a:gd name="T155" fmla="*/ 197 w 197"/>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8">
                  <a:moveTo>
                    <a:pt x="196" y="34"/>
                  </a:moveTo>
                  <a:lnTo>
                    <a:pt x="196" y="32"/>
                  </a:lnTo>
                  <a:lnTo>
                    <a:pt x="196" y="30"/>
                  </a:lnTo>
                  <a:lnTo>
                    <a:pt x="196" y="29"/>
                  </a:lnTo>
                  <a:lnTo>
                    <a:pt x="196" y="27"/>
                  </a:lnTo>
                  <a:lnTo>
                    <a:pt x="195" y="26"/>
                  </a:lnTo>
                  <a:lnTo>
                    <a:pt x="193" y="24"/>
                  </a:lnTo>
                  <a:lnTo>
                    <a:pt x="192" y="24"/>
                  </a:lnTo>
                  <a:lnTo>
                    <a:pt x="192" y="23"/>
                  </a:lnTo>
                  <a:lnTo>
                    <a:pt x="190" y="23"/>
                  </a:lnTo>
                  <a:lnTo>
                    <a:pt x="189" y="23"/>
                  </a:lnTo>
                  <a:lnTo>
                    <a:pt x="187" y="21"/>
                  </a:lnTo>
                  <a:lnTo>
                    <a:pt x="186" y="21"/>
                  </a:lnTo>
                  <a:lnTo>
                    <a:pt x="184" y="20"/>
                  </a:lnTo>
                  <a:lnTo>
                    <a:pt x="183" y="20"/>
                  </a:lnTo>
                  <a:lnTo>
                    <a:pt x="181" y="20"/>
                  </a:lnTo>
                  <a:lnTo>
                    <a:pt x="180" y="18"/>
                  </a:lnTo>
                  <a:lnTo>
                    <a:pt x="178" y="18"/>
                  </a:lnTo>
                  <a:lnTo>
                    <a:pt x="177" y="18"/>
                  </a:lnTo>
                  <a:lnTo>
                    <a:pt x="175" y="17"/>
                  </a:lnTo>
                  <a:lnTo>
                    <a:pt x="173" y="17"/>
                  </a:lnTo>
                  <a:lnTo>
                    <a:pt x="173" y="15"/>
                  </a:lnTo>
                  <a:lnTo>
                    <a:pt x="172" y="15"/>
                  </a:lnTo>
                  <a:lnTo>
                    <a:pt x="172" y="14"/>
                  </a:lnTo>
                  <a:lnTo>
                    <a:pt x="170" y="14"/>
                  </a:lnTo>
                  <a:lnTo>
                    <a:pt x="169" y="12"/>
                  </a:lnTo>
                  <a:lnTo>
                    <a:pt x="167" y="12"/>
                  </a:lnTo>
                  <a:lnTo>
                    <a:pt x="166" y="11"/>
                  </a:lnTo>
                  <a:lnTo>
                    <a:pt x="164" y="11"/>
                  </a:lnTo>
                  <a:lnTo>
                    <a:pt x="163" y="9"/>
                  </a:lnTo>
                  <a:lnTo>
                    <a:pt x="161" y="9"/>
                  </a:lnTo>
                  <a:lnTo>
                    <a:pt x="160" y="9"/>
                  </a:lnTo>
                  <a:lnTo>
                    <a:pt x="158" y="7"/>
                  </a:lnTo>
                  <a:lnTo>
                    <a:pt x="157" y="7"/>
                  </a:lnTo>
                  <a:lnTo>
                    <a:pt x="155" y="6"/>
                  </a:lnTo>
                  <a:lnTo>
                    <a:pt x="154" y="6"/>
                  </a:lnTo>
                  <a:lnTo>
                    <a:pt x="152" y="6"/>
                  </a:lnTo>
                  <a:lnTo>
                    <a:pt x="150" y="6"/>
                  </a:lnTo>
                  <a:lnTo>
                    <a:pt x="149" y="4"/>
                  </a:lnTo>
                  <a:lnTo>
                    <a:pt x="147" y="4"/>
                  </a:lnTo>
                  <a:lnTo>
                    <a:pt x="146" y="4"/>
                  </a:lnTo>
                  <a:lnTo>
                    <a:pt x="144" y="4"/>
                  </a:lnTo>
                  <a:lnTo>
                    <a:pt x="143" y="4"/>
                  </a:lnTo>
                  <a:lnTo>
                    <a:pt x="141" y="4"/>
                  </a:lnTo>
                  <a:lnTo>
                    <a:pt x="140" y="4"/>
                  </a:lnTo>
                  <a:lnTo>
                    <a:pt x="138" y="4"/>
                  </a:lnTo>
                  <a:lnTo>
                    <a:pt x="137" y="4"/>
                  </a:lnTo>
                  <a:lnTo>
                    <a:pt x="135" y="4"/>
                  </a:lnTo>
                  <a:lnTo>
                    <a:pt x="134" y="4"/>
                  </a:lnTo>
                  <a:lnTo>
                    <a:pt x="132" y="4"/>
                  </a:lnTo>
                  <a:lnTo>
                    <a:pt x="131" y="4"/>
                  </a:lnTo>
                  <a:lnTo>
                    <a:pt x="129" y="4"/>
                  </a:lnTo>
                  <a:lnTo>
                    <a:pt x="127" y="4"/>
                  </a:lnTo>
                  <a:lnTo>
                    <a:pt x="126" y="4"/>
                  </a:lnTo>
                  <a:lnTo>
                    <a:pt x="124" y="4"/>
                  </a:lnTo>
                  <a:lnTo>
                    <a:pt x="123" y="3"/>
                  </a:lnTo>
                  <a:lnTo>
                    <a:pt x="121" y="3"/>
                  </a:lnTo>
                  <a:lnTo>
                    <a:pt x="120" y="3"/>
                  </a:lnTo>
                  <a:lnTo>
                    <a:pt x="118" y="3"/>
                  </a:lnTo>
                  <a:lnTo>
                    <a:pt x="117" y="3"/>
                  </a:lnTo>
                  <a:lnTo>
                    <a:pt x="115" y="3"/>
                  </a:lnTo>
                  <a:lnTo>
                    <a:pt x="114" y="3"/>
                  </a:lnTo>
                  <a:lnTo>
                    <a:pt x="112" y="3"/>
                  </a:lnTo>
                  <a:lnTo>
                    <a:pt x="111" y="3"/>
                  </a:lnTo>
                  <a:lnTo>
                    <a:pt x="109" y="3"/>
                  </a:lnTo>
                  <a:lnTo>
                    <a:pt x="108" y="3"/>
                  </a:lnTo>
                  <a:lnTo>
                    <a:pt x="106" y="3"/>
                  </a:lnTo>
                  <a:lnTo>
                    <a:pt x="104" y="1"/>
                  </a:lnTo>
                  <a:lnTo>
                    <a:pt x="103" y="1"/>
                  </a:lnTo>
                  <a:lnTo>
                    <a:pt x="101" y="1"/>
                  </a:lnTo>
                  <a:lnTo>
                    <a:pt x="100" y="1"/>
                  </a:lnTo>
                  <a:lnTo>
                    <a:pt x="98" y="1"/>
                  </a:lnTo>
                  <a:lnTo>
                    <a:pt x="97" y="1"/>
                  </a:lnTo>
                  <a:lnTo>
                    <a:pt x="95" y="1"/>
                  </a:lnTo>
                  <a:lnTo>
                    <a:pt x="95" y="0"/>
                  </a:lnTo>
                  <a:lnTo>
                    <a:pt x="94" y="0"/>
                  </a:lnTo>
                  <a:lnTo>
                    <a:pt x="92" y="0"/>
                  </a:lnTo>
                  <a:lnTo>
                    <a:pt x="91" y="0"/>
                  </a:lnTo>
                  <a:lnTo>
                    <a:pt x="89" y="0"/>
                  </a:lnTo>
                  <a:lnTo>
                    <a:pt x="88" y="0"/>
                  </a:lnTo>
                  <a:lnTo>
                    <a:pt x="86" y="0"/>
                  </a:lnTo>
                  <a:lnTo>
                    <a:pt x="85" y="0"/>
                  </a:lnTo>
                  <a:lnTo>
                    <a:pt x="83" y="0"/>
                  </a:lnTo>
                  <a:lnTo>
                    <a:pt x="81" y="0"/>
                  </a:lnTo>
                  <a:lnTo>
                    <a:pt x="80" y="0"/>
                  </a:lnTo>
                  <a:lnTo>
                    <a:pt x="78" y="0"/>
                  </a:lnTo>
                  <a:lnTo>
                    <a:pt x="77" y="0"/>
                  </a:lnTo>
                  <a:lnTo>
                    <a:pt x="74" y="0"/>
                  </a:lnTo>
                  <a:lnTo>
                    <a:pt x="72" y="0"/>
                  </a:lnTo>
                  <a:lnTo>
                    <a:pt x="71" y="1"/>
                  </a:lnTo>
                  <a:lnTo>
                    <a:pt x="69" y="1"/>
                  </a:lnTo>
                  <a:lnTo>
                    <a:pt x="66" y="1"/>
                  </a:lnTo>
                  <a:lnTo>
                    <a:pt x="65" y="1"/>
                  </a:lnTo>
                  <a:lnTo>
                    <a:pt x="63" y="3"/>
                  </a:lnTo>
                  <a:lnTo>
                    <a:pt x="60" y="3"/>
                  </a:lnTo>
                  <a:lnTo>
                    <a:pt x="58" y="3"/>
                  </a:lnTo>
                  <a:lnTo>
                    <a:pt x="57" y="4"/>
                  </a:lnTo>
                  <a:lnTo>
                    <a:pt x="55" y="4"/>
                  </a:lnTo>
                  <a:lnTo>
                    <a:pt x="54" y="4"/>
                  </a:lnTo>
                  <a:lnTo>
                    <a:pt x="51" y="6"/>
                  </a:lnTo>
                  <a:lnTo>
                    <a:pt x="49" y="6"/>
                  </a:lnTo>
                  <a:lnTo>
                    <a:pt x="48" y="6"/>
                  </a:lnTo>
                  <a:lnTo>
                    <a:pt x="46" y="7"/>
                  </a:lnTo>
                  <a:lnTo>
                    <a:pt x="45" y="7"/>
                  </a:lnTo>
                  <a:lnTo>
                    <a:pt x="43" y="7"/>
                  </a:lnTo>
                  <a:lnTo>
                    <a:pt x="42" y="9"/>
                  </a:lnTo>
                  <a:lnTo>
                    <a:pt x="40" y="9"/>
                  </a:lnTo>
                  <a:lnTo>
                    <a:pt x="39" y="11"/>
                  </a:lnTo>
                  <a:lnTo>
                    <a:pt x="37" y="11"/>
                  </a:lnTo>
                  <a:lnTo>
                    <a:pt x="35" y="12"/>
                  </a:lnTo>
                  <a:lnTo>
                    <a:pt x="34" y="12"/>
                  </a:lnTo>
                  <a:lnTo>
                    <a:pt x="32" y="14"/>
                  </a:lnTo>
                  <a:lnTo>
                    <a:pt x="31" y="14"/>
                  </a:lnTo>
                  <a:lnTo>
                    <a:pt x="31" y="15"/>
                  </a:lnTo>
                  <a:lnTo>
                    <a:pt x="29" y="15"/>
                  </a:lnTo>
                  <a:lnTo>
                    <a:pt x="28" y="17"/>
                  </a:lnTo>
                  <a:lnTo>
                    <a:pt x="26" y="17"/>
                  </a:lnTo>
                  <a:lnTo>
                    <a:pt x="26" y="18"/>
                  </a:lnTo>
                  <a:lnTo>
                    <a:pt x="25" y="18"/>
                  </a:lnTo>
                  <a:lnTo>
                    <a:pt x="23" y="18"/>
                  </a:lnTo>
                  <a:lnTo>
                    <a:pt x="23" y="20"/>
                  </a:lnTo>
                  <a:lnTo>
                    <a:pt x="22" y="20"/>
                  </a:lnTo>
                  <a:lnTo>
                    <a:pt x="20" y="21"/>
                  </a:lnTo>
                  <a:lnTo>
                    <a:pt x="19" y="21"/>
                  </a:lnTo>
                  <a:lnTo>
                    <a:pt x="17" y="23"/>
                  </a:lnTo>
                  <a:lnTo>
                    <a:pt x="16" y="23"/>
                  </a:lnTo>
                  <a:lnTo>
                    <a:pt x="14" y="23"/>
                  </a:lnTo>
                  <a:lnTo>
                    <a:pt x="12" y="23"/>
                  </a:lnTo>
                  <a:lnTo>
                    <a:pt x="12" y="24"/>
                  </a:lnTo>
                  <a:lnTo>
                    <a:pt x="11" y="24"/>
                  </a:lnTo>
                  <a:lnTo>
                    <a:pt x="9" y="24"/>
                  </a:lnTo>
                  <a:lnTo>
                    <a:pt x="8" y="26"/>
                  </a:lnTo>
                  <a:lnTo>
                    <a:pt x="6" y="26"/>
                  </a:lnTo>
                  <a:lnTo>
                    <a:pt x="5" y="27"/>
                  </a:lnTo>
                  <a:lnTo>
                    <a:pt x="3" y="27"/>
                  </a:lnTo>
                  <a:lnTo>
                    <a:pt x="3" y="29"/>
                  </a:lnTo>
                  <a:lnTo>
                    <a:pt x="2" y="29"/>
                  </a:lnTo>
                  <a:lnTo>
                    <a:pt x="2" y="30"/>
                  </a:lnTo>
                  <a:lnTo>
                    <a:pt x="0" y="30"/>
                  </a:lnTo>
                  <a:lnTo>
                    <a:pt x="0" y="32"/>
                  </a:lnTo>
                  <a:lnTo>
                    <a:pt x="0" y="34"/>
                  </a:lnTo>
                  <a:lnTo>
                    <a:pt x="0" y="35"/>
                  </a:lnTo>
                  <a:lnTo>
                    <a:pt x="2" y="37"/>
                  </a:lnTo>
                  <a:lnTo>
                    <a:pt x="3" y="38"/>
                  </a:lnTo>
                  <a:lnTo>
                    <a:pt x="6" y="38"/>
                  </a:lnTo>
                  <a:lnTo>
                    <a:pt x="8" y="40"/>
                  </a:lnTo>
                  <a:lnTo>
                    <a:pt x="9" y="41"/>
                  </a:lnTo>
                  <a:lnTo>
                    <a:pt x="12" y="41"/>
                  </a:lnTo>
                  <a:lnTo>
                    <a:pt x="16" y="43"/>
                  </a:lnTo>
                  <a:lnTo>
                    <a:pt x="17" y="44"/>
                  </a:lnTo>
                  <a:lnTo>
                    <a:pt x="20" y="44"/>
                  </a:lnTo>
                  <a:lnTo>
                    <a:pt x="23" y="46"/>
                  </a:lnTo>
                  <a:lnTo>
                    <a:pt x="25" y="46"/>
                  </a:lnTo>
                  <a:lnTo>
                    <a:pt x="28" y="47"/>
                  </a:lnTo>
                  <a:lnTo>
                    <a:pt x="31" y="47"/>
                  </a:lnTo>
                  <a:lnTo>
                    <a:pt x="34" y="49"/>
                  </a:lnTo>
                  <a:lnTo>
                    <a:pt x="37" y="49"/>
                  </a:lnTo>
                  <a:lnTo>
                    <a:pt x="40" y="50"/>
                  </a:lnTo>
                  <a:lnTo>
                    <a:pt x="43" y="50"/>
                  </a:lnTo>
                  <a:lnTo>
                    <a:pt x="46" y="52"/>
                  </a:lnTo>
                  <a:lnTo>
                    <a:pt x="49" y="52"/>
                  </a:lnTo>
                  <a:lnTo>
                    <a:pt x="52" y="52"/>
                  </a:lnTo>
                  <a:lnTo>
                    <a:pt x="57" y="53"/>
                  </a:lnTo>
                  <a:lnTo>
                    <a:pt x="60" y="53"/>
                  </a:lnTo>
                  <a:lnTo>
                    <a:pt x="63" y="53"/>
                  </a:lnTo>
                  <a:lnTo>
                    <a:pt x="66" y="55"/>
                  </a:lnTo>
                  <a:lnTo>
                    <a:pt x="71" y="55"/>
                  </a:lnTo>
                  <a:lnTo>
                    <a:pt x="74" y="55"/>
                  </a:lnTo>
                  <a:lnTo>
                    <a:pt x="77" y="55"/>
                  </a:lnTo>
                  <a:lnTo>
                    <a:pt x="81" y="55"/>
                  </a:lnTo>
                  <a:lnTo>
                    <a:pt x="85" y="55"/>
                  </a:lnTo>
                  <a:lnTo>
                    <a:pt x="89" y="55"/>
                  </a:lnTo>
                  <a:lnTo>
                    <a:pt x="92" y="57"/>
                  </a:lnTo>
                  <a:lnTo>
                    <a:pt x="97" y="57"/>
                  </a:lnTo>
                  <a:lnTo>
                    <a:pt x="100" y="57"/>
                  </a:lnTo>
                  <a:lnTo>
                    <a:pt x="104" y="55"/>
                  </a:lnTo>
                  <a:lnTo>
                    <a:pt x="109" y="55"/>
                  </a:lnTo>
                  <a:lnTo>
                    <a:pt x="112" y="55"/>
                  </a:lnTo>
                  <a:lnTo>
                    <a:pt x="117" y="55"/>
                  </a:lnTo>
                  <a:lnTo>
                    <a:pt x="120" y="55"/>
                  </a:lnTo>
                  <a:lnTo>
                    <a:pt x="124" y="55"/>
                  </a:lnTo>
                  <a:lnTo>
                    <a:pt x="127" y="53"/>
                  </a:lnTo>
                  <a:lnTo>
                    <a:pt x="132" y="53"/>
                  </a:lnTo>
                  <a:lnTo>
                    <a:pt x="135" y="53"/>
                  </a:lnTo>
                  <a:lnTo>
                    <a:pt x="138" y="52"/>
                  </a:lnTo>
                  <a:lnTo>
                    <a:pt x="143" y="52"/>
                  </a:lnTo>
                  <a:lnTo>
                    <a:pt x="146" y="52"/>
                  </a:lnTo>
                  <a:lnTo>
                    <a:pt x="149" y="50"/>
                  </a:lnTo>
                  <a:lnTo>
                    <a:pt x="152" y="50"/>
                  </a:lnTo>
                  <a:lnTo>
                    <a:pt x="155" y="49"/>
                  </a:lnTo>
                  <a:lnTo>
                    <a:pt x="158" y="49"/>
                  </a:lnTo>
                  <a:lnTo>
                    <a:pt x="163" y="47"/>
                  </a:lnTo>
                  <a:lnTo>
                    <a:pt x="166" y="47"/>
                  </a:lnTo>
                  <a:lnTo>
                    <a:pt x="167" y="46"/>
                  </a:lnTo>
                  <a:lnTo>
                    <a:pt x="170" y="44"/>
                  </a:lnTo>
                  <a:lnTo>
                    <a:pt x="173" y="44"/>
                  </a:lnTo>
                  <a:lnTo>
                    <a:pt x="177" y="43"/>
                  </a:lnTo>
                  <a:lnTo>
                    <a:pt x="180" y="41"/>
                  </a:lnTo>
                  <a:lnTo>
                    <a:pt x="181" y="41"/>
                  </a:lnTo>
                  <a:lnTo>
                    <a:pt x="184" y="40"/>
                  </a:lnTo>
                  <a:lnTo>
                    <a:pt x="186" y="38"/>
                  </a:lnTo>
                  <a:lnTo>
                    <a:pt x="189" y="38"/>
                  </a:lnTo>
                  <a:lnTo>
                    <a:pt x="190" y="37"/>
                  </a:lnTo>
                  <a:lnTo>
                    <a:pt x="193" y="35"/>
                  </a:lnTo>
                  <a:lnTo>
                    <a:pt x="195" y="34"/>
                  </a:lnTo>
                  <a:lnTo>
                    <a:pt x="196" y="34"/>
                  </a:lnTo>
                </a:path>
              </a:pathLst>
            </a:custGeom>
            <a:solidFill>
              <a:srgbClr val="404040"/>
            </a:solidFill>
            <a:ln w="12700" cap="rnd">
              <a:solidFill>
                <a:schemeClr val="accent1"/>
              </a:solidFill>
              <a:round/>
              <a:headEnd/>
              <a:tailEnd/>
            </a:ln>
          </p:spPr>
          <p:txBody>
            <a:bodyPr/>
            <a:lstStyle/>
            <a:p>
              <a:endParaRPr lang="ko-KR" altLang="en-US"/>
            </a:p>
          </p:txBody>
        </p:sp>
        <p:sp>
          <p:nvSpPr>
            <p:cNvPr id="25721" name="Freeform 66"/>
            <p:cNvSpPr>
              <a:spLocks/>
            </p:cNvSpPr>
            <p:nvPr/>
          </p:nvSpPr>
          <p:spPr bwMode="auto">
            <a:xfrm>
              <a:off x="1166" y="1903"/>
              <a:ext cx="35" cy="62"/>
            </a:xfrm>
            <a:custGeom>
              <a:avLst/>
              <a:gdLst>
                <a:gd name="T0" fmla="*/ 0 w 35"/>
                <a:gd name="T1" fmla="*/ 41 h 62"/>
                <a:gd name="T2" fmla="*/ 3 w 35"/>
                <a:gd name="T3" fmla="*/ 41 h 62"/>
                <a:gd name="T4" fmla="*/ 5 w 35"/>
                <a:gd name="T5" fmla="*/ 41 h 62"/>
                <a:gd name="T6" fmla="*/ 8 w 35"/>
                <a:gd name="T7" fmla="*/ 41 h 62"/>
                <a:gd name="T8" fmla="*/ 10 w 35"/>
                <a:gd name="T9" fmla="*/ 40 h 62"/>
                <a:gd name="T10" fmla="*/ 11 w 35"/>
                <a:gd name="T11" fmla="*/ 40 h 62"/>
                <a:gd name="T12" fmla="*/ 13 w 35"/>
                <a:gd name="T13" fmla="*/ 38 h 62"/>
                <a:gd name="T14" fmla="*/ 14 w 35"/>
                <a:gd name="T15" fmla="*/ 37 h 62"/>
                <a:gd name="T16" fmla="*/ 16 w 35"/>
                <a:gd name="T17" fmla="*/ 35 h 62"/>
                <a:gd name="T18" fmla="*/ 17 w 35"/>
                <a:gd name="T19" fmla="*/ 34 h 62"/>
                <a:gd name="T20" fmla="*/ 19 w 35"/>
                <a:gd name="T21" fmla="*/ 32 h 62"/>
                <a:gd name="T22" fmla="*/ 20 w 35"/>
                <a:gd name="T23" fmla="*/ 31 h 62"/>
                <a:gd name="T24" fmla="*/ 20 w 35"/>
                <a:gd name="T25" fmla="*/ 29 h 62"/>
                <a:gd name="T26" fmla="*/ 22 w 35"/>
                <a:gd name="T27" fmla="*/ 26 h 62"/>
                <a:gd name="T28" fmla="*/ 22 w 35"/>
                <a:gd name="T29" fmla="*/ 25 h 62"/>
                <a:gd name="T30" fmla="*/ 23 w 35"/>
                <a:gd name="T31" fmla="*/ 23 h 62"/>
                <a:gd name="T32" fmla="*/ 23 w 35"/>
                <a:gd name="T33" fmla="*/ 21 h 62"/>
                <a:gd name="T34" fmla="*/ 25 w 35"/>
                <a:gd name="T35" fmla="*/ 18 h 62"/>
                <a:gd name="T36" fmla="*/ 25 w 35"/>
                <a:gd name="T37" fmla="*/ 17 h 62"/>
                <a:gd name="T38" fmla="*/ 25 w 35"/>
                <a:gd name="T39" fmla="*/ 15 h 62"/>
                <a:gd name="T40" fmla="*/ 26 w 35"/>
                <a:gd name="T41" fmla="*/ 14 h 62"/>
                <a:gd name="T42" fmla="*/ 26 w 35"/>
                <a:gd name="T43" fmla="*/ 11 h 62"/>
                <a:gd name="T44" fmla="*/ 26 w 35"/>
                <a:gd name="T45" fmla="*/ 9 h 62"/>
                <a:gd name="T46" fmla="*/ 26 w 35"/>
                <a:gd name="T47" fmla="*/ 8 h 62"/>
                <a:gd name="T48" fmla="*/ 26 w 35"/>
                <a:gd name="T49" fmla="*/ 6 h 62"/>
                <a:gd name="T50" fmla="*/ 28 w 35"/>
                <a:gd name="T51" fmla="*/ 5 h 62"/>
                <a:gd name="T52" fmla="*/ 28 w 35"/>
                <a:gd name="T53" fmla="*/ 3 h 62"/>
                <a:gd name="T54" fmla="*/ 28 w 35"/>
                <a:gd name="T55" fmla="*/ 2 h 62"/>
                <a:gd name="T56" fmla="*/ 28 w 35"/>
                <a:gd name="T57" fmla="*/ 0 h 62"/>
                <a:gd name="T58" fmla="*/ 28 w 35"/>
                <a:gd name="T59" fmla="*/ 2 h 62"/>
                <a:gd name="T60" fmla="*/ 30 w 35"/>
                <a:gd name="T61" fmla="*/ 3 h 62"/>
                <a:gd name="T62" fmla="*/ 30 w 35"/>
                <a:gd name="T63" fmla="*/ 5 h 62"/>
                <a:gd name="T64" fmla="*/ 30 w 35"/>
                <a:gd name="T65" fmla="*/ 6 h 62"/>
                <a:gd name="T66" fmla="*/ 31 w 35"/>
                <a:gd name="T67" fmla="*/ 8 h 62"/>
                <a:gd name="T68" fmla="*/ 31 w 35"/>
                <a:gd name="T69" fmla="*/ 9 h 62"/>
                <a:gd name="T70" fmla="*/ 31 w 35"/>
                <a:gd name="T71" fmla="*/ 12 h 62"/>
                <a:gd name="T72" fmla="*/ 31 w 35"/>
                <a:gd name="T73" fmla="*/ 14 h 62"/>
                <a:gd name="T74" fmla="*/ 33 w 35"/>
                <a:gd name="T75" fmla="*/ 15 h 62"/>
                <a:gd name="T76" fmla="*/ 33 w 35"/>
                <a:gd name="T77" fmla="*/ 18 h 62"/>
                <a:gd name="T78" fmla="*/ 33 w 35"/>
                <a:gd name="T79" fmla="*/ 20 h 62"/>
                <a:gd name="T80" fmla="*/ 33 w 35"/>
                <a:gd name="T81" fmla="*/ 23 h 62"/>
                <a:gd name="T82" fmla="*/ 34 w 35"/>
                <a:gd name="T83" fmla="*/ 25 h 62"/>
                <a:gd name="T84" fmla="*/ 34 w 35"/>
                <a:gd name="T85" fmla="*/ 28 h 62"/>
                <a:gd name="T86" fmla="*/ 34 w 35"/>
                <a:gd name="T87" fmla="*/ 31 h 62"/>
                <a:gd name="T88" fmla="*/ 34 w 35"/>
                <a:gd name="T89" fmla="*/ 32 h 62"/>
                <a:gd name="T90" fmla="*/ 34 w 35"/>
                <a:gd name="T91" fmla="*/ 35 h 62"/>
                <a:gd name="T92" fmla="*/ 33 w 35"/>
                <a:gd name="T93" fmla="*/ 38 h 62"/>
                <a:gd name="T94" fmla="*/ 33 w 35"/>
                <a:gd name="T95" fmla="*/ 40 h 62"/>
                <a:gd name="T96" fmla="*/ 33 w 35"/>
                <a:gd name="T97" fmla="*/ 43 h 62"/>
                <a:gd name="T98" fmla="*/ 33 w 35"/>
                <a:gd name="T99" fmla="*/ 46 h 62"/>
                <a:gd name="T100" fmla="*/ 31 w 35"/>
                <a:gd name="T101" fmla="*/ 48 h 62"/>
                <a:gd name="T102" fmla="*/ 30 w 35"/>
                <a:gd name="T103" fmla="*/ 51 h 62"/>
                <a:gd name="T104" fmla="*/ 30 w 35"/>
                <a:gd name="T105" fmla="*/ 52 h 62"/>
                <a:gd name="T106" fmla="*/ 28 w 35"/>
                <a:gd name="T107" fmla="*/ 55 h 62"/>
                <a:gd name="T108" fmla="*/ 26 w 35"/>
                <a:gd name="T109" fmla="*/ 57 h 62"/>
                <a:gd name="T110" fmla="*/ 25 w 35"/>
                <a:gd name="T111" fmla="*/ 60 h 62"/>
                <a:gd name="T112" fmla="*/ 23 w 35"/>
                <a:gd name="T113" fmla="*/ 61 h 62"/>
                <a:gd name="T114" fmla="*/ 0 w 35"/>
                <a:gd name="T115" fmla="*/ 41 h 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
                <a:gd name="T175" fmla="*/ 0 h 62"/>
                <a:gd name="T176" fmla="*/ 35 w 35"/>
                <a:gd name="T177" fmla="*/ 62 h 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 h="62">
                  <a:moveTo>
                    <a:pt x="0" y="41"/>
                  </a:moveTo>
                  <a:lnTo>
                    <a:pt x="3" y="41"/>
                  </a:lnTo>
                  <a:lnTo>
                    <a:pt x="5" y="41"/>
                  </a:lnTo>
                  <a:lnTo>
                    <a:pt x="8" y="41"/>
                  </a:lnTo>
                  <a:lnTo>
                    <a:pt x="10" y="40"/>
                  </a:lnTo>
                  <a:lnTo>
                    <a:pt x="11" y="40"/>
                  </a:lnTo>
                  <a:lnTo>
                    <a:pt x="13" y="38"/>
                  </a:lnTo>
                  <a:lnTo>
                    <a:pt x="14" y="37"/>
                  </a:lnTo>
                  <a:lnTo>
                    <a:pt x="16" y="35"/>
                  </a:lnTo>
                  <a:lnTo>
                    <a:pt x="17" y="34"/>
                  </a:lnTo>
                  <a:lnTo>
                    <a:pt x="19" y="32"/>
                  </a:lnTo>
                  <a:lnTo>
                    <a:pt x="20" y="31"/>
                  </a:lnTo>
                  <a:lnTo>
                    <a:pt x="20" y="29"/>
                  </a:lnTo>
                  <a:lnTo>
                    <a:pt x="22" y="26"/>
                  </a:lnTo>
                  <a:lnTo>
                    <a:pt x="22" y="25"/>
                  </a:lnTo>
                  <a:lnTo>
                    <a:pt x="23" y="23"/>
                  </a:lnTo>
                  <a:lnTo>
                    <a:pt x="23" y="21"/>
                  </a:lnTo>
                  <a:lnTo>
                    <a:pt x="25" y="18"/>
                  </a:lnTo>
                  <a:lnTo>
                    <a:pt x="25" y="17"/>
                  </a:lnTo>
                  <a:lnTo>
                    <a:pt x="25" y="15"/>
                  </a:lnTo>
                  <a:lnTo>
                    <a:pt x="26" y="14"/>
                  </a:lnTo>
                  <a:lnTo>
                    <a:pt x="26" y="11"/>
                  </a:lnTo>
                  <a:lnTo>
                    <a:pt x="26" y="9"/>
                  </a:lnTo>
                  <a:lnTo>
                    <a:pt x="26" y="8"/>
                  </a:lnTo>
                  <a:lnTo>
                    <a:pt x="26" y="6"/>
                  </a:lnTo>
                  <a:lnTo>
                    <a:pt x="28" y="5"/>
                  </a:lnTo>
                  <a:lnTo>
                    <a:pt x="28" y="3"/>
                  </a:lnTo>
                  <a:lnTo>
                    <a:pt x="28" y="2"/>
                  </a:lnTo>
                  <a:lnTo>
                    <a:pt x="28" y="0"/>
                  </a:lnTo>
                  <a:lnTo>
                    <a:pt x="28" y="2"/>
                  </a:lnTo>
                  <a:lnTo>
                    <a:pt x="30" y="3"/>
                  </a:lnTo>
                  <a:lnTo>
                    <a:pt x="30" y="5"/>
                  </a:lnTo>
                  <a:lnTo>
                    <a:pt x="30" y="6"/>
                  </a:lnTo>
                  <a:lnTo>
                    <a:pt x="31" y="8"/>
                  </a:lnTo>
                  <a:lnTo>
                    <a:pt x="31" y="9"/>
                  </a:lnTo>
                  <a:lnTo>
                    <a:pt x="31" y="12"/>
                  </a:lnTo>
                  <a:lnTo>
                    <a:pt x="31" y="14"/>
                  </a:lnTo>
                  <a:lnTo>
                    <a:pt x="33" y="15"/>
                  </a:lnTo>
                  <a:lnTo>
                    <a:pt x="33" y="18"/>
                  </a:lnTo>
                  <a:lnTo>
                    <a:pt x="33" y="20"/>
                  </a:lnTo>
                  <a:lnTo>
                    <a:pt x="33" y="23"/>
                  </a:lnTo>
                  <a:lnTo>
                    <a:pt x="34" y="25"/>
                  </a:lnTo>
                  <a:lnTo>
                    <a:pt x="34" y="28"/>
                  </a:lnTo>
                  <a:lnTo>
                    <a:pt x="34" y="31"/>
                  </a:lnTo>
                  <a:lnTo>
                    <a:pt x="34" y="32"/>
                  </a:lnTo>
                  <a:lnTo>
                    <a:pt x="34" y="35"/>
                  </a:lnTo>
                  <a:lnTo>
                    <a:pt x="33" y="38"/>
                  </a:lnTo>
                  <a:lnTo>
                    <a:pt x="33" y="40"/>
                  </a:lnTo>
                  <a:lnTo>
                    <a:pt x="33" y="43"/>
                  </a:lnTo>
                  <a:lnTo>
                    <a:pt x="33" y="46"/>
                  </a:lnTo>
                  <a:lnTo>
                    <a:pt x="31" y="48"/>
                  </a:lnTo>
                  <a:lnTo>
                    <a:pt x="30" y="51"/>
                  </a:lnTo>
                  <a:lnTo>
                    <a:pt x="30" y="52"/>
                  </a:lnTo>
                  <a:lnTo>
                    <a:pt x="28" y="55"/>
                  </a:lnTo>
                  <a:lnTo>
                    <a:pt x="26" y="57"/>
                  </a:lnTo>
                  <a:lnTo>
                    <a:pt x="25" y="60"/>
                  </a:lnTo>
                  <a:lnTo>
                    <a:pt x="23" y="61"/>
                  </a:lnTo>
                  <a:lnTo>
                    <a:pt x="0" y="41"/>
                  </a:lnTo>
                </a:path>
              </a:pathLst>
            </a:custGeom>
            <a:solidFill>
              <a:srgbClr val="996633"/>
            </a:solidFill>
            <a:ln w="12700" cap="rnd">
              <a:solidFill>
                <a:schemeClr val="tx1"/>
              </a:solidFill>
              <a:round/>
              <a:headEnd/>
              <a:tailEnd/>
            </a:ln>
          </p:spPr>
          <p:txBody>
            <a:bodyPr/>
            <a:lstStyle/>
            <a:p>
              <a:endParaRPr lang="ko-KR" altLang="en-US"/>
            </a:p>
          </p:txBody>
        </p:sp>
        <p:sp>
          <p:nvSpPr>
            <p:cNvPr id="25722" name="Freeform 67"/>
            <p:cNvSpPr>
              <a:spLocks/>
            </p:cNvSpPr>
            <p:nvPr/>
          </p:nvSpPr>
          <p:spPr bwMode="auto">
            <a:xfrm>
              <a:off x="1070" y="2073"/>
              <a:ext cx="39" cy="139"/>
            </a:xfrm>
            <a:custGeom>
              <a:avLst/>
              <a:gdLst>
                <a:gd name="T0" fmla="*/ 14 w 39"/>
                <a:gd name="T1" fmla="*/ 3 h 139"/>
                <a:gd name="T2" fmla="*/ 18 w 39"/>
                <a:gd name="T3" fmla="*/ 6 h 139"/>
                <a:gd name="T4" fmla="*/ 21 w 39"/>
                <a:gd name="T5" fmla="*/ 11 h 139"/>
                <a:gd name="T6" fmla="*/ 26 w 39"/>
                <a:gd name="T7" fmla="*/ 17 h 139"/>
                <a:gd name="T8" fmla="*/ 29 w 39"/>
                <a:gd name="T9" fmla="*/ 23 h 139"/>
                <a:gd name="T10" fmla="*/ 32 w 39"/>
                <a:gd name="T11" fmla="*/ 29 h 139"/>
                <a:gd name="T12" fmla="*/ 35 w 39"/>
                <a:gd name="T13" fmla="*/ 37 h 139"/>
                <a:gd name="T14" fmla="*/ 37 w 39"/>
                <a:gd name="T15" fmla="*/ 43 h 139"/>
                <a:gd name="T16" fmla="*/ 38 w 39"/>
                <a:gd name="T17" fmla="*/ 51 h 139"/>
                <a:gd name="T18" fmla="*/ 38 w 39"/>
                <a:gd name="T19" fmla="*/ 58 h 139"/>
                <a:gd name="T20" fmla="*/ 38 w 39"/>
                <a:gd name="T21" fmla="*/ 66 h 139"/>
                <a:gd name="T22" fmla="*/ 37 w 39"/>
                <a:gd name="T23" fmla="*/ 74 h 139"/>
                <a:gd name="T24" fmla="*/ 35 w 39"/>
                <a:gd name="T25" fmla="*/ 81 h 139"/>
                <a:gd name="T26" fmla="*/ 34 w 39"/>
                <a:gd name="T27" fmla="*/ 91 h 139"/>
                <a:gd name="T28" fmla="*/ 32 w 39"/>
                <a:gd name="T29" fmla="*/ 98 h 139"/>
                <a:gd name="T30" fmla="*/ 31 w 39"/>
                <a:gd name="T31" fmla="*/ 107 h 139"/>
                <a:gd name="T32" fmla="*/ 31 w 39"/>
                <a:gd name="T33" fmla="*/ 115 h 139"/>
                <a:gd name="T34" fmla="*/ 31 w 39"/>
                <a:gd name="T35" fmla="*/ 121 h 139"/>
                <a:gd name="T36" fmla="*/ 31 w 39"/>
                <a:gd name="T37" fmla="*/ 127 h 139"/>
                <a:gd name="T38" fmla="*/ 32 w 39"/>
                <a:gd name="T39" fmla="*/ 133 h 139"/>
                <a:gd name="T40" fmla="*/ 35 w 39"/>
                <a:gd name="T41" fmla="*/ 138 h 139"/>
                <a:gd name="T42" fmla="*/ 34 w 39"/>
                <a:gd name="T43" fmla="*/ 137 h 139"/>
                <a:gd name="T44" fmla="*/ 32 w 39"/>
                <a:gd name="T45" fmla="*/ 133 h 139"/>
                <a:gd name="T46" fmla="*/ 31 w 39"/>
                <a:gd name="T47" fmla="*/ 127 h 139"/>
                <a:gd name="T48" fmla="*/ 29 w 39"/>
                <a:gd name="T49" fmla="*/ 121 h 139"/>
                <a:gd name="T50" fmla="*/ 29 w 39"/>
                <a:gd name="T51" fmla="*/ 115 h 139"/>
                <a:gd name="T52" fmla="*/ 29 w 39"/>
                <a:gd name="T53" fmla="*/ 107 h 139"/>
                <a:gd name="T54" fmla="*/ 29 w 39"/>
                <a:gd name="T55" fmla="*/ 100 h 139"/>
                <a:gd name="T56" fmla="*/ 31 w 39"/>
                <a:gd name="T57" fmla="*/ 91 h 139"/>
                <a:gd name="T58" fmla="*/ 31 w 39"/>
                <a:gd name="T59" fmla="*/ 83 h 139"/>
                <a:gd name="T60" fmla="*/ 32 w 39"/>
                <a:gd name="T61" fmla="*/ 75 h 139"/>
                <a:gd name="T62" fmla="*/ 32 w 39"/>
                <a:gd name="T63" fmla="*/ 68 h 139"/>
                <a:gd name="T64" fmla="*/ 32 w 39"/>
                <a:gd name="T65" fmla="*/ 60 h 139"/>
                <a:gd name="T66" fmla="*/ 32 w 39"/>
                <a:gd name="T67" fmla="*/ 52 h 139"/>
                <a:gd name="T68" fmla="*/ 31 w 39"/>
                <a:gd name="T69" fmla="*/ 45 h 139"/>
                <a:gd name="T70" fmla="*/ 27 w 39"/>
                <a:gd name="T71" fmla="*/ 37 h 139"/>
                <a:gd name="T72" fmla="*/ 24 w 39"/>
                <a:gd name="T73" fmla="*/ 31 h 139"/>
                <a:gd name="T74" fmla="*/ 21 w 39"/>
                <a:gd name="T75" fmla="*/ 23 h 139"/>
                <a:gd name="T76" fmla="*/ 17 w 39"/>
                <a:gd name="T77" fmla="*/ 17 h 139"/>
                <a:gd name="T78" fmla="*/ 12 w 39"/>
                <a:gd name="T79" fmla="*/ 12 h 139"/>
                <a:gd name="T80" fmla="*/ 8 w 39"/>
                <a:gd name="T81" fmla="*/ 8 h 139"/>
                <a:gd name="T82" fmla="*/ 3 w 39"/>
                <a:gd name="T83" fmla="*/ 5 h 139"/>
                <a:gd name="T84" fmla="*/ 11 w 39"/>
                <a:gd name="T85" fmla="*/ 0 h 1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139"/>
                <a:gd name="T131" fmla="*/ 39 w 39"/>
                <a:gd name="T132" fmla="*/ 139 h 1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139">
                  <a:moveTo>
                    <a:pt x="11" y="0"/>
                  </a:moveTo>
                  <a:lnTo>
                    <a:pt x="12" y="2"/>
                  </a:lnTo>
                  <a:lnTo>
                    <a:pt x="14" y="3"/>
                  </a:lnTo>
                  <a:lnTo>
                    <a:pt x="15" y="3"/>
                  </a:lnTo>
                  <a:lnTo>
                    <a:pt x="17" y="5"/>
                  </a:lnTo>
                  <a:lnTo>
                    <a:pt x="18" y="6"/>
                  </a:lnTo>
                  <a:lnTo>
                    <a:pt x="18" y="8"/>
                  </a:lnTo>
                  <a:lnTo>
                    <a:pt x="20" y="9"/>
                  </a:lnTo>
                  <a:lnTo>
                    <a:pt x="21" y="11"/>
                  </a:lnTo>
                  <a:lnTo>
                    <a:pt x="23" y="12"/>
                  </a:lnTo>
                  <a:lnTo>
                    <a:pt x="24" y="14"/>
                  </a:lnTo>
                  <a:lnTo>
                    <a:pt x="26" y="17"/>
                  </a:lnTo>
                  <a:lnTo>
                    <a:pt x="27" y="19"/>
                  </a:lnTo>
                  <a:lnTo>
                    <a:pt x="27" y="20"/>
                  </a:lnTo>
                  <a:lnTo>
                    <a:pt x="29" y="23"/>
                  </a:lnTo>
                  <a:lnTo>
                    <a:pt x="31" y="25"/>
                  </a:lnTo>
                  <a:lnTo>
                    <a:pt x="31" y="26"/>
                  </a:lnTo>
                  <a:lnTo>
                    <a:pt x="32" y="29"/>
                  </a:lnTo>
                  <a:lnTo>
                    <a:pt x="34" y="31"/>
                  </a:lnTo>
                  <a:lnTo>
                    <a:pt x="34" y="34"/>
                  </a:lnTo>
                  <a:lnTo>
                    <a:pt x="35" y="37"/>
                  </a:lnTo>
                  <a:lnTo>
                    <a:pt x="35" y="38"/>
                  </a:lnTo>
                  <a:lnTo>
                    <a:pt x="37" y="42"/>
                  </a:lnTo>
                  <a:lnTo>
                    <a:pt x="37" y="43"/>
                  </a:lnTo>
                  <a:lnTo>
                    <a:pt x="37" y="46"/>
                  </a:lnTo>
                  <a:lnTo>
                    <a:pt x="38" y="49"/>
                  </a:lnTo>
                  <a:lnTo>
                    <a:pt x="38" y="51"/>
                  </a:lnTo>
                  <a:lnTo>
                    <a:pt x="38" y="54"/>
                  </a:lnTo>
                  <a:lnTo>
                    <a:pt x="38" y="57"/>
                  </a:lnTo>
                  <a:lnTo>
                    <a:pt x="38" y="58"/>
                  </a:lnTo>
                  <a:lnTo>
                    <a:pt x="38" y="61"/>
                  </a:lnTo>
                  <a:lnTo>
                    <a:pt x="38" y="63"/>
                  </a:lnTo>
                  <a:lnTo>
                    <a:pt x="38" y="66"/>
                  </a:lnTo>
                  <a:lnTo>
                    <a:pt x="37" y="69"/>
                  </a:lnTo>
                  <a:lnTo>
                    <a:pt x="37" y="71"/>
                  </a:lnTo>
                  <a:lnTo>
                    <a:pt x="37" y="74"/>
                  </a:lnTo>
                  <a:lnTo>
                    <a:pt x="37" y="77"/>
                  </a:lnTo>
                  <a:lnTo>
                    <a:pt x="35" y="80"/>
                  </a:lnTo>
                  <a:lnTo>
                    <a:pt x="35" y="81"/>
                  </a:lnTo>
                  <a:lnTo>
                    <a:pt x="35" y="84"/>
                  </a:lnTo>
                  <a:lnTo>
                    <a:pt x="34" y="87"/>
                  </a:lnTo>
                  <a:lnTo>
                    <a:pt x="34" y="91"/>
                  </a:lnTo>
                  <a:lnTo>
                    <a:pt x="34" y="94"/>
                  </a:lnTo>
                  <a:lnTo>
                    <a:pt x="32" y="97"/>
                  </a:lnTo>
                  <a:lnTo>
                    <a:pt x="32" y="98"/>
                  </a:lnTo>
                  <a:lnTo>
                    <a:pt x="32" y="101"/>
                  </a:lnTo>
                  <a:lnTo>
                    <a:pt x="32" y="104"/>
                  </a:lnTo>
                  <a:lnTo>
                    <a:pt x="31" y="107"/>
                  </a:lnTo>
                  <a:lnTo>
                    <a:pt x="31" y="109"/>
                  </a:lnTo>
                  <a:lnTo>
                    <a:pt x="31" y="112"/>
                  </a:lnTo>
                  <a:lnTo>
                    <a:pt x="31" y="115"/>
                  </a:lnTo>
                  <a:lnTo>
                    <a:pt x="31" y="117"/>
                  </a:lnTo>
                  <a:lnTo>
                    <a:pt x="31" y="120"/>
                  </a:lnTo>
                  <a:lnTo>
                    <a:pt x="31" y="121"/>
                  </a:lnTo>
                  <a:lnTo>
                    <a:pt x="31" y="124"/>
                  </a:lnTo>
                  <a:lnTo>
                    <a:pt x="31" y="126"/>
                  </a:lnTo>
                  <a:lnTo>
                    <a:pt x="31" y="127"/>
                  </a:lnTo>
                  <a:lnTo>
                    <a:pt x="31" y="129"/>
                  </a:lnTo>
                  <a:lnTo>
                    <a:pt x="32" y="132"/>
                  </a:lnTo>
                  <a:lnTo>
                    <a:pt x="32" y="133"/>
                  </a:lnTo>
                  <a:lnTo>
                    <a:pt x="34" y="135"/>
                  </a:lnTo>
                  <a:lnTo>
                    <a:pt x="35" y="137"/>
                  </a:lnTo>
                  <a:lnTo>
                    <a:pt x="35" y="138"/>
                  </a:lnTo>
                  <a:lnTo>
                    <a:pt x="37" y="138"/>
                  </a:lnTo>
                  <a:lnTo>
                    <a:pt x="35" y="138"/>
                  </a:lnTo>
                  <a:lnTo>
                    <a:pt x="34" y="137"/>
                  </a:lnTo>
                  <a:lnTo>
                    <a:pt x="34" y="135"/>
                  </a:lnTo>
                  <a:lnTo>
                    <a:pt x="32" y="135"/>
                  </a:lnTo>
                  <a:lnTo>
                    <a:pt x="32" y="133"/>
                  </a:lnTo>
                  <a:lnTo>
                    <a:pt x="31" y="132"/>
                  </a:lnTo>
                  <a:lnTo>
                    <a:pt x="31" y="129"/>
                  </a:lnTo>
                  <a:lnTo>
                    <a:pt x="31" y="127"/>
                  </a:lnTo>
                  <a:lnTo>
                    <a:pt x="29" y="126"/>
                  </a:lnTo>
                  <a:lnTo>
                    <a:pt x="29" y="124"/>
                  </a:lnTo>
                  <a:lnTo>
                    <a:pt x="29" y="121"/>
                  </a:lnTo>
                  <a:lnTo>
                    <a:pt x="29" y="120"/>
                  </a:lnTo>
                  <a:lnTo>
                    <a:pt x="29" y="117"/>
                  </a:lnTo>
                  <a:lnTo>
                    <a:pt x="29" y="115"/>
                  </a:lnTo>
                  <a:lnTo>
                    <a:pt x="29" y="112"/>
                  </a:lnTo>
                  <a:lnTo>
                    <a:pt x="29" y="110"/>
                  </a:lnTo>
                  <a:lnTo>
                    <a:pt x="29" y="107"/>
                  </a:lnTo>
                  <a:lnTo>
                    <a:pt x="29" y="104"/>
                  </a:lnTo>
                  <a:lnTo>
                    <a:pt x="29" y="101"/>
                  </a:lnTo>
                  <a:lnTo>
                    <a:pt x="29" y="100"/>
                  </a:lnTo>
                  <a:lnTo>
                    <a:pt x="29" y="97"/>
                  </a:lnTo>
                  <a:lnTo>
                    <a:pt x="29" y="94"/>
                  </a:lnTo>
                  <a:lnTo>
                    <a:pt x="31" y="91"/>
                  </a:lnTo>
                  <a:lnTo>
                    <a:pt x="31" y="87"/>
                  </a:lnTo>
                  <a:lnTo>
                    <a:pt x="31" y="86"/>
                  </a:lnTo>
                  <a:lnTo>
                    <a:pt x="31" y="83"/>
                  </a:lnTo>
                  <a:lnTo>
                    <a:pt x="31" y="80"/>
                  </a:lnTo>
                  <a:lnTo>
                    <a:pt x="32" y="77"/>
                  </a:lnTo>
                  <a:lnTo>
                    <a:pt x="32" y="75"/>
                  </a:lnTo>
                  <a:lnTo>
                    <a:pt x="32" y="72"/>
                  </a:lnTo>
                  <a:lnTo>
                    <a:pt x="32" y="69"/>
                  </a:lnTo>
                  <a:lnTo>
                    <a:pt x="32" y="68"/>
                  </a:lnTo>
                  <a:lnTo>
                    <a:pt x="34" y="64"/>
                  </a:lnTo>
                  <a:lnTo>
                    <a:pt x="34" y="61"/>
                  </a:lnTo>
                  <a:lnTo>
                    <a:pt x="32" y="60"/>
                  </a:lnTo>
                  <a:lnTo>
                    <a:pt x="32" y="57"/>
                  </a:lnTo>
                  <a:lnTo>
                    <a:pt x="32" y="55"/>
                  </a:lnTo>
                  <a:lnTo>
                    <a:pt x="32" y="52"/>
                  </a:lnTo>
                  <a:lnTo>
                    <a:pt x="32" y="49"/>
                  </a:lnTo>
                  <a:lnTo>
                    <a:pt x="31" y="48"/>
                  </a:lnTo>
                  <a:lnTo>
                    <a:pt x="31" y="45"/>
                  </a:lnTo>
                  <a:lnTo>
                    <a:pt x="29" y="42"/>
                  </a:lnTo>
                  <a:lnTo>
                    <a:pt x="29" y="40"/>
                  </a:lnTo>
                  <a:lnTo>
                    <a:pt x="27" y="37"/>
                  </a:lnTo>
                  <a:lnTo>
                    <a:pt x="26" y="35"/>
                  </a:lnTo>
                  <a:lnTo>
                    <a:pt x="26" y="32"/>
                  </a:lnTo>
                  <a:lnTo>
                    <a:pt x="24" y="31"/>
                  </a:lnTo>
                  <a:lnTo>
                    <a:pt x="23" y="28"/>
                  </a:lnTo>
                  <a:lnTo>
                    <a:pt x="21" y="26"/>
                  </a:lnTo>
                  <a:lnTo>
                    <a:pt x="21" y="23"/>
                  </a:lnTo>
                  <a:lnTo>
                    <a:pt x="20" y="22"/>
                  </a:lnTo>
                  <a:lnTo>
                    <a:pt x="18" y="20"/>
                  </a:lnTo>
                  <a:lnTo>
                    <a:pt x="17" y="17"/>
                  </a:lnTo>
                  <a:lnTo>
                    <a:pt x="15" y="15"/>
                  </a:lnTo>
                  <a:lnTo>
                    <a:pt x="14" y="14"/>
                  </a:lnTo>
                  <a:lnTo>
                    <a:pt x="12" y="12"/>
                  </a:lnTo>
                  <a:lnTo>
                    <a:pt x="11" y="11"/>
                  </a:lnTo>
                  <a:lnTo>
                    <a:pt x="9" y="9"/>
                  </a:lnTo>
                  <a:lnTo>
                    <a:pt x="8" y="8"/>
                  </a:lnTo>
                  <a:lnTo>
                    <a:pt x="6" y="6"/>
                  </a:lnTo>
                  <a:lnTo>
                    <a:pt x="4" y="5"/>
                  </a:lnTo>
                  <a:lnTo>
                    <a:pt x="3" y="5"/>
                  </a:lnTo>
                  <a:lnTo>
                    <a:pt x="1" y="3"/>
                  </a:lnTo>
                  <a:lnTo>
                    <a:pt x="0" y="2"/>
                  </a:lnTo>
                  <a:lnTo>
                    <a:pt x="11" y="0"/>
                  </a:lnTo>
                </a:path>
              </a:pathLst>
            </a:custGeom>
            <a:solidFill>
              <a:schemeClr val="bg2"/>
            </a:solidFill>
            <a:ln w="12700" cap="rnd">
              <a:solidFill>
                <a:srgbClr val="996633"/>
              </a:solidFill>
              <a:round/>
              <a:headEnd/>
              <a:tailEnd/>
            </a:ln>
          </p:spPr>
          <p:txBody>
            <a:bodyPr/>
            <a:lstStyle/>
            <a:p>
              <a:endParaRPr lang="ko-KR" altLang="en-US"/>
            </a:p>
          </p:txBody>
        </p:sp>
        <p:sp>
          <p:nvSpPr>
            <p:cNvPr id="25723" name="Freeform 68"/>
            <p:cNvSpPr>
              <a:spLocks/>
            </p:cNvSpPr>
            <p:nvPr/>
          </p:nvSpPr>
          <p:spPr bwMode="auto">
            <a:xfrm>
              <a:off x="964" y="2064"/>
              <a:ext cx="90" cy="82"/>
            </a:xfrm>
            <a:custGeom>
              <a:avLst/>
              <a:gdLst>
                <a:gd name="T0" fmla="*/ 87 w 90"/>
                <a:gd name="T1" fmla="*/ 8 h 82"/>
                <a:gd name="T2" fmla="*/ 84 w 90"/>
                <a:gd name="T3" fmla="*/ 8 h 82"/>
                <a:gd name="T4" fmla="*/ 81 w 90"/>
                <a:gd name="T5" fmla="*/ 8 h 82"/>
                <a:gd name="T6" fmla="*/ 77 w 90"/>
                <a:gd name="T7" fmla="*/ 8 h 82"/>
                <a:gd name="T8" fmla="*/ 74 w 90"/>
                <a:gd name="T9" fmla="*/ 9 h 82"/>
                <a:gd name="T10" fmla="*/ 69 w 90"/>
                <a:gd name="T11" fmla="*/ 9 h 82"/>
                <a:gd name="T12" fmla="*/ 64 w 90"/>
                <a:gd name="T13" fmla="*/ 11 h 82"/>
                <a:gd name="T14" fmla="*/ 60 w 90"/>
                <a:gd name="T15" fmla="*/ 12 h 82"/>
                <a:gd name="T16" fmla="*/ 55 w 90"/>
                <a:gd name="T17" fmla="*/ 15 h 82"/>
                <a:gd name="T18" fmla="*/ 52 w 90"/>
                <a:gd name="T19" fmla="*/ 17 h 82"/>
                <a:gd name="T20" fmla="*/ 48 w 90"/>
                <a:gd name="T21" fmla="*/ 20 h 82"/>
                <a:gd name="T22" fmla="*/ 45 w 90"/>
                <a:gd name="T23" fmla="*/ 23 h 82"/>
                <a:gd name="T24" fmla="*/ 40 w 90"/>
                <a:gd name="T25" fmla="*/ 26 h 82"/>
                <a:gd name="T26" fmla="*/ 37 w 90"/>
                <a:gd name="T27" fmla="*/ 31 h 82"/>
                <a:gd name="T28" fmla="*/ 35 w 90"/>
                <a:gd name="T29" fmla="*/ 35 h 82"/>
                <a:gd name="T30" fmla="*/ 32 w 90"/>
                <a:gd name="T31" fmla="*/ 41 h 82"/>
                <a:gd name="T32" fmla="*/ 31 w 90"/>
                <a:gd name="T33" fmla="*/ 46 h 82"/>
                <a:gd name="T34" fmla="*/ 29 w 90"/>
                <a:gd name="T35" fmla="*/ 52 h 82"/>
                <a:gd name="T36" fmla="*/ 28 w 90"/>
                <a:gd name="T37" fmla="*/ 57 h 82"/>
                <a:gd name="T38" fmla="*/ 25 w 90"/>
                <a:gd name="T39" fmla="*/ 60 h 82"/>
                <a:gd name="T40" fmla="*/ 23 w 90"/>
                <a:gd name="T41" fmla="*/ 64 h 82"/>
                <a:gd name="T42" fmla="*/ 20 w 90"/>
                <a:gd name="T43" fmla="*/ 67 h 82"/>
                <a:gd name="T44" fmla="*/ 17 w 90"/>
                <a:gd name="T45" fmla="*/ 70 h 82"/>
                <a:gd name="T46" fmla="*/ 14 w 90"/>
                <a:gd name="T47" fmla="*/ 72 h 82"/>
                <a:gd name="T48" fmla="*/ 12 w 90"/>
                <a:gd name="T49" fmla="*/ 75 h 82"/>
                <a:gd name="T50" fmla="*/ 9 w 90"/>
                <a:gd name="T51" fmla="*/ 77 h 82"/>
                <a:gd name="T52" fmla="*/ 6 w 90"/>
                <a:gd name="T53" fmla="*/ 78 h 82"/>
                <a:gd name="T54" fmla="*/ 3 w 90"/>
                <a:gd name="T55" fmla="*/ 80 h 82"/>
                <a:gd name="T56" fmla="*/ 0 w 90"/>
                <a:gd name="T57" fmla="*/ 80 h 82"/>
                <a:gd name="T58" fmla="*/ 0 w 90"/>
                <a:gd name="T59" fmla="*/ 80 h 82"/>
                <a:gd name="T60" fmla="*/ 3 w 90"/>
                <a:gd name="T61" fmla="*/ 80 h 82"/>
                <a:gd name="T62" fmla="*/ 6 w 90"/>
                <a:gd name="T63" fmla="*/ 78 h 82"/>
                <a:gd name="T64" fmla="*/ 8 w 90"/>
                <a:gd name="T65" fmla="*/ 77 h 82"/>
                <a:gd name="T66" fmla="*/ 11 w 90"/>
                <a:gd name="T67" fmla="*/ 75 h 82"/>
                <a:gd name="T68" fmla="*/ 12 w 90"/>
                <a:gd name="T69" fmla="*/ 72 h 82"/>
                <a:gd name="T70" fmla="*/ 15 w 90"/>
                <a:gd name="T71" fmla="*/ 70 h 82"/>
                <a:gd name="T72" fmla="*/ 18 w 90"/>
                <a:gd name="T73" fmla="*/ 67 h 82"/>
                <a:gd name="T74" fmla="*/ 20 w 90"/>
                <a:gd name="T75" fmla="*/ 64 h 82"/>
                <a:gd name="T76" fmla="*/ 23 w 90"/>
                <a:gd name="T77" fmla="*/ 60 h 82"/>
                <a:gd name="T78" fmla="*/ 25 w 90"/>
                <a:gd name="T79" fmla="*/ 57 h 82"/>
                <a:gd name="T80" fmla="*/ 28 w 90"/>
                <a:gd name="T81" fmla="*/ 51 h 82"/>
                <a:gd name="T82" fmla="*/ 29 w 90"/>
                <a:gd name="T83" fmla="*/ 46 h 82"/>
                <a:gd name="T84" fmla="*/ 31 w 90"/>
                <a:gd name="T85" fmla="*/ 40 h 82"/>
                <a:gd name="T86" fmla="*/ 32 w 90"/>
                <a:gd name="T87" fmla="*/ 35 h 82"/>
                <a:gd name="T88" fmla="*/ 34 w 90"/>
                <a:gd name="T89" fmla="*/ 29 h 82"/>
                <a:gd name="T90" fmla="*/ 37 w 90"/>
                <a:gd name="T91" fmla="*/ 24 h 82"/>
                <a:gd name="T92" fmla="*/ 40 w 90"/>
                <a:gd name="T93" fmla="*/ 20 h 82"/>
                <a:gd name="T94" fmla="*/ 43 w 90"/>
                <a:gd name="T95" fmla="*/ 17 h 82"/>
                <a:gd name="T96" fmla="*/ 48 w 90"/>
                <a:gd name="T97" fmla="*/ 14 h 82"/>
                <a:gd name="T98" fmla="*/ 51 w 90"/>
                <a:gd name="T99" fmla="*/ 11 h 82"/>
                <a:gd name="T100" fmla="*/ 55 w 90"/>
                <a:gd name="T101" fmla="*/ 8 h 82"/>
                <a:gd name="T102" fmla="*/ 60 w 90"/>
                <a:gd name="T103" fmla="*/ 6 h 82"/>
                <a:gd name="T104" fmla="*/ 63 w 90"/>
                <a:gd name="T105" fmla="*/ 5 h 82"/>
                <a:gd name="T106" fmla="*/ 68 w 90"/>
                <a:gd name="T107" fmla="*/ 3 h 82"/>
                <a:gd name="T108" fmla="*/ 72 w 90"/>
                <a:gd name="T109" fmla="*/ 1 h 82"/>
                <a:gd name="T110" fmla="*/ 75 w 90"/>
                <a:gd name="T111" fmla="*/ 1 h 82"/>
                <a:gd name="T112" fmla="*/ 80 w 90"/>
                <a:gd name="T113" fmla="*/ 0 h 82"/>
                <a:gd name="T114" fmla="*/ 83 w 90"/>
                <a:gd name="T115" fmla="*/ 0 h 82"/>
                <a:gd name="T116" fmla="*/ 86 w 90"/>
                <a:gd name="T117" fmla="*/ 0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82"/>
                <a:gd name="T179" fmla="*/ 90 w 90"/>
                <a:gd name="T180" fmla="*/ 82 h 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82">
                  <a:moveTo>
                    <a:pt x="89" y="8"/>
                  </a:moveTo>
                  <a:lnTo>
                    <a:pt x="87" y="8"/>
                  </a:lnTo>
                  <a:lnTo>
                    <a:pt x="86" y="8"/>
                  </a:lnTo>
                  <a:lnTo>
                    <a:pt x="84" y="8"/>
                  </a:lnTo>
                  <a:lnTo>
                    <a:pt x="83" y="8"/>
                  </a:lnTo>
                  <a:lnTo>
                    <a:pt x="81" y="8"/>
                  </a:lnTo>
                  <a:lnTo>
                    <a:pt x="80" y="8"/>
                  </a:lnTo>
                  <a:lnTo>
                    <a:pt x="77" y="8"/>
                  </a:lnTo>
                  <a:lnTo>
                    <a:pt x="75" y="8"/>
                  </a:lnTo>
                  <a:lnTo>
                    <a:pt x="74" y="9"/>
                  </a:lnTo>
                  <a:lnTo>
                    <a:pt x="71" y="9"/>
                  </a:lnTo>
                  <a:lnTo>
                    <a:pt x="69" y="9"/>
                  </a:lnTo>
                  <a:lnTo>
                    <a:pt x="66" y="11"/>
                  </a:lnTo>
                  <a:lnTo>
                    <a:pt x="64" y="11"/>
                  </a:lnTo>
                  <a:lnTo>
                    <a:pt x="63" y="12"/>
                  </a:lnTo>
                  <a:lnTo>
                    <a:pt x="60" y="12"/>
                  </a:lnTo>
                  <a:lnTo>
                    <a:pt x="58" y="14"/>
                  </a:lnTo>
                  <a:lnTo>
                    <a:pt x="55" y="15"/>
                  </a:lnTo>
                  <a:lnTo>
                    <a:pt x="54" y="15"/>
                  </a:lnTo>
                  <a:lnTo>
                    <a:pt x="52" y="17"/>
                  </a:lnTo>
                  <a:lnTo>
                    <a:pt x="49" y="18"/>
                  </a:lnTo>
                  <a:lnTo>
                    <a:pt x="48" y="20"/>
                  </a:lnTo>
                  <a:lnTo>
                    <a:pt x="46" y="21"/>
                  </a:lnTo>
                  <a:lnTo>
                    <a:pt x="45" y="23"/>
                  </a:lnTo>
                  <a:lnTo>
                    <a:pt x="41" y="24"/>
                  </a:lnTo>
                  <a:lnTo>
                    <a:pt x="40" y="26"/>
                  </a:lnTo>
                  <a:lnTo>
                    <a:pt x="38" y="29"/>
                  </a:lnTo>
                  <a:lnTo>
                    <a:pt x="37" y="31"/>
                  </a:lnTo>
                  <a:lnTo>
                    <a:pt x="35" y="34"/>
                  </a:lnTo>
                  <a:lnTo>
                    <a:pt x="35" y="35"/>
                  </a:lnTo>
                  <a:lnTo>
                    <a:pt x="34" y="38"/>
                  </a:lnTo>
                  <a:lnTo>
                    <a:pt x="32" y="41"/>
                  </a:lnTo>
                  <a:lnTo>
                    <a:pt x="32" y="43"/>
                  </a:lnTo>
                  <a:lnTo>
                    <a:pt x="31" y="46"/>
                  </a:lnTo>
                  <a:lnTo>
                    <a:pt x="31" y="49"/>
                  </a:lnTo>
                  <a:lnTo>
                    <a:pt x="29" y="52"/>
                  </a:lnTo>
                  <a:lnTo>
                    <a:pt x="29" y="54"/>
                  </a:lnTo>
                  <a:lnTo>
                    <a:pt x="28" y="57"/>
                  </a:lnTo>
                  <a:lnTo>
                    <a:pt x="26" y="58"/>
                  </a:lnTo>
                  <a:lnTo>
                    <a:pt x="25" y="60"/>
                  </a:lnTo>
                  <a:lnTo>
                    <a:pt x="23" y="63"/>
                  </a:lnTo>
                  <a:lnTo>
                    <a:pt x="23" y="64"/>
                  </a:lnTo>
                  <a:lnTo>
                    <a:pt x="22" y="66"/>
                  </a:lnTo>
                  <a:lnTo>
                    <a:pt x="20" y="67"/>
                  </a:lnTo>
                  <a:lnTo>
                    <a:pt x="18" y="69"/>
                  </a:lnTo>
                  <a:lnTo>
                    <a:pt x="17" y="70"/>
                  </a:lnTo>
                  <a:lnTo>
                    <a:pt x="15" y="70"/>
                  </a:lnTo>
                  <a:lnTo>
                    <a:pt x="14" y="72"/>
                  </a:lnTo>
                  <a:lnTo>
                    <a:pt x="12" y="73"/>
                  </a:lnTo>
                  <a:lnTo>
                    <a:pt x="12" y="75"/>
                  </a:lnTo>
                  <a:lnTo>
                    <a:pt x="11" y="75"/>
                  </a:lnTo>
                  <a:lnTo>
                    <a:pt x="9" y="77"/>
                  </a:lnTo>
                  <a:lnTo>
                    <a:pt x="8" y="77"/>
                  </a:lnTo>
                  <a:lnTo>
                    <a:pt x="6" y="78"/>
                  </a:lnTo>
                  <a:lnTo>
                    <a:pt x="5" y="78"/>
                  </a:lnTo>
                  <a:lnTo>
                    <a:pt x="3" y="80"/>
                  </a:lnTo>
                  <a:lnTo>
                    <a:pt x="2" y="80"/>
                  </a:lnTo>
                  <a:lnTo>
                    <a:pt x="0" y="80"/>
                  </a:lnTo>
                  <a:lnTo>
                    <a:pt x="0" y="81"/>
                  </a:lnTo>
                  <a:lnTo>
                    <a:pt x="0" y="80"/>
                  </a:lnTo>
                  <a:lnTo>
                    <a:pt x="2" y="80"/>
                  </a:lnTo>
                  <a:lnTo>
                    <a:pt x="3" y="80"/>
                  </a:lnTo>
                  <a:lnTo>
                    <a:pt x="5" y="78"/>
                  </a:lnTo>
                  <a:lnTo>
                    <a:pt x="6" y="78"/>
                  </a:lnTo>
                  <a:lnTo>
                    <a:pt x="6" y="77"/>
                  </a:lnTo>
                  <a:lnTo>
                    <a:pt x="8" y="77"/>
                  </a:lnTo>
                  <a:lnTo>
                    <a:pt x="9" y="75"/>
                  </a:lnTo>
                  <a:lnTo>
                    <a:pt x="11" y="75"/>
                  </a:lnTo>
                  <a:lnTo>
                    <a:pt x="11" y="73"/>
                  </a:lnTo>
                  <a:lnTo>
                    <a:pt x="12" y="72"/>
                  </a:lnTo>
                  <a:lnTo>
                    <a:pt x="14" y="72"/>
                  </a:lnTo>
                  <a:lnTo>
                    <a:pt x="15" y="70"/>
                  </a:lnTo>
                  <a:lnTo>
                    <a:pt x="17" y="69"/>
                  </a:lnTo>
                  <a:lnTo>
                    <a:pt x="18" y="67"/>
                  </a:lnTo>
                  <a:lnTo>
                    <a:pt x="18" y="66"/>
                  </a:lnTo>
                  <a:lnTo>
                    <a:pt x="20" y="64"/>
                  </a:lnTo>
                  <a:lnTo>
                    <a:pt x="22" y="63"/>
                  </a:lnTo>
                  <a:lnTo>
                    <a:pt x="23" y="60"/>
                  </a:lnTo>
                  <a:lnTo>
                    <a:pt x="25" y="58"/>
                  </a:lnTo>
                  <a:lnTo>
                    <a:pt x="25" y="57"/>
                  </a:lnTo>
                  <a:lnTo>
                    <a:pt x="26" y="54"/>
                  </a:lnTo>
                  <a:lnTo>
                    <a:pt x="28" y="51"/>
                  </a:lnTo>
                  <a:lnTo>
                    <a:pt x="28" y="49"/>
                  </a:lnTo>
                  <a:lnTo>
                    <a:pt x="29" y="46"/>
                  </a:lnTo>
                  <a:lnTo>
                    <a:pt x="29" y="43"/>
                  </a:lnTo>
                  <a:lnTo>
                    <a:pt x="31" y="40"/>
                  </a:lnTo>
                  <a:lnTo>
                    <a:pt x="31" y="37"/>
                  </a:lnTo>
                  <a:lnTo>
                    <a:pt x="32" y="35"/>
                  </a:lnTo>
                  <a:lnTo>
                    <a:pt x="34" y="32"/>
                  </a:lnTo>
                  <a:lnTo>
                    <a:pt x="34" y="29"/>
                  </a:lnTo>
                  <a:lnTo>
                    <a:pt x="35" y="28"/>
                  </a:lnTo>
                  <a:lnTo>
                    <a:pt x="37" y="24"/>
                  </a:lnTo>
                  <a:lnTo>
                    <a:pt x="38" y="23"/>
                  </a:lnTo>
                  <a:lnTo>
                    <a:pt x="40" y="20"/>
                  </a:lnTo>
                  <a:lnTo>
                    <a:pt x="41" y="18"/>
                  </a:lnTo>
                  <a:lnTo>
                    <a:pt x="43" y="17"/>
                  </a:lnTo>
                  <a:lnTo>
                    <a:pt x="45" y="15"/>
                  </a:lnTo>
                  <a:lnTo>
                    <a:pt x="48" y="14"/>
                  </a:lnTo>
                  <a:lnTo>
                    <a:pt x="49" y="12"/>
                  </a:lnTo>
                  <a:lnTo>
                    <a:pt x="51" y="11"/>
                  </a:lnTo>
                  <a:lnTo>
                    <a:pt x="54" y="9"/>
                  </a:lnTo>
                  <a:lnTo>
                    <a:pt x="55" y="8"/>
                  </a:lnTo>
                  <a:lnTo>
                    <a:pt x="57" y="8"/>
                  </a:lnTo>
                  <a:lnTo>
                    <a:pt x="60" y="6"/>
                  </a:lnTo>
                  <a:lnTo>
                    <a:pt x="61" y="5"/>
                  </a:lnTo>
                  <a:lnTo>
                    <a:pt x="63" y="5"/>
                  </a:lnTo>
                  <a:lnTo>
                    <a:pt x="66" y="3"/>
                  </a:lnTo>
                  <a:lnTo>
                    <a:pt x="68" y="3"/>
                  </a:lnTo>
                  <a:lnTo>
                    <a:pt x="69" y="3"/>
                  </a:lnTo>
                  <a:lnTo>
                    <a:pt x="72" y="1"/>
                  </a:lnTo>
                  <a:lnTo>
                    <a:pt x="74" y="1"/>
                  </a:lnTo>
                  <a:lnTo>
                    <a:pt x="75" y="1"/>
                  </a:lnTo>
                  <a:lnTo>
                    <a:pt x="77" y="1"/>
                  </a:lnTo>
                  <a:lnTo>
                    <a:pt x="80" y="0"/>
                  </a:lnTo>
                  <a:lnTo>
                    <a:pt x="81" y="0"/>
                  </a:lnTo>
                  <a:lnTo>
                    <a:pt x="83" y="0"/>
                  </a:lnTo>
                  <a:lnTo>
                    <a:pt x="84" y="0"/>
                  </a:lnTo>
                  <a:lnTo>
                    <a:pt x="86" y="0"/>
                  </a:lnTo>
                  <a:lnTo>
                    <a:pt x="89" y="8"/>
                  </a:lnTo>
                </a:path>
              </a:pathLst>
            </a:custGeom>
            <a:solidFill>
              <a:srgbClr val="000000"/>
            </a:solidFill>
            <a:ln w="12700" cap="rnd">
              <a:solidFill>
                <a:srgbClr val="996633"/>
              </a:solidFill>
              <a:round/>
              <a:headEnd/>
              <a:tailEnd/>
            </a:ln>
          </p:spPr>
          <p:txBody>
            <a:bodyPr/>
            <a:lstStyle/>
            <a:p>
              <a:endParaRPr lang="ko-KR" altLang="en-US"/>
            </a:p>
          </p:txBody>
        </p:sp>
        <p:sp>
          <p:nvSpPr>
            <p:cNvPr id="25724" name="Freeform 69"/>
            <p:cNvSpPr>
              <a:spLocks/>
            </p:cNvSpPr>
            <p:nvPr/>
          </p:nvSpPr>
          <p:spPr bwMode="auto">
            <a:xfrm>
              <a:off x="860" y="1944"/>
              <a:ext cx="15" cy="50"/>
            </a:xfrm>
            <a:custGeom>
              <a:avLst/>
              <a:gdLst>
                <a:gd name="T0" fmla="*/ 14 w 15"/>
                <a:gd name="T1" fmla="*/ 0 h 50"/>
                <a:gd name="T2" fmla="*/ 11 w 15"/>
                <a:gd name="T3" fmla="*/ 2 h 50"/>
                <a:gd name="T4" fmla="*/ 8 w 15"/>
                <a:gd name="T5" fmla="*/ 3 h 50"/>
                <a:gd name="T6" fmla="*/ 4 w 15"/>
                <a:gd name="T7" fmla="*/ 7 h 50"/>
                <a:gd name="T8" fmla="*/ 3 w 15"/>
                <a:gd name="T9" fmla="*/ 10 h 50"/>
                <a:gd name="T10" fmla="*/ 0 w 15"/>
                <a:gd name="T11" fmla="*/ 17 h 50"/>
                <a:gd name="T12" fmla="*/ 1 w 15"/>
                <a:gd name="T13" fmla="*/ 26 h 50"/>
                <a:gd name="T14" fmla="*/ 4 w 15"/>
                <a:gd name="T15" fmla="*/ 37 h 50"/>
                <a:gd name="T16" fmla="*/ 11 w 15"/>
                <a:gd name="T17" fmla="*/ 4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0"/>
                <a:gd name="T29" fmla="*/ 15 w 15"/>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0">
                  <a:moveTo>
                    <a:pt x="14" y="0"/>
                  </a:moveTo>
                  <a:lnTo>
                    <a:pt x="11" y="2"/>
                  </a:lnTo>
                  <a:lnTo>
                    <a:pt x="8" y="3"/>
                  </a:lnTo>
                  <a:lnTo>
                    <a:pt x="4" y="7"/>
                  </a:lnTo>
                  <a:lnTo>
                    <a:pt x="3" y="10"/>
                  </a:lnTo>
                  <a:lnTo>
                    <a:pt x="0" y="17"/>
                  </a:lnTo>
                  <a:lnTo>
                    <a:pt x="1" y="26"/>
                  </a:lnTo>
                  <a:lnTo>
                    <a:pt x="4" y="37"/>
                  </a:lnTo>
                  <a:lnTo>
                    <a:pt x="11" y="4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25" name="Freeform 70"/>
            <p:cNvSpPr>
              <a:spLocks/>
            </p:cNvSpPr>
            <p:nvPr/>
          </p:nvSpPr>
          <p:spPr bwMode="auto">
            <a:xfrm>
              <a:off x="887" y="2010"/>
              <a:ext cx="49" cy="29"/>
            </a:xfrm>
            <a:custGeom>
              <a:avLst/>
              <a:gdLst>
                <a:gd name="T0" fmla="*/ 0 w 49"/>
                <a:gd name="T1" fmla="*/ 0 h 29"/>
                <a:gd name="T2" fmla="*/ 7 w 49"/>
                <a:gd name="T3" fmla="*/ 6 h 29"/>
                <a:gd name="T4" fmla="*/ 14 w 49"/>
                <a:gd name="T5" fmla="*/ 11 h 29"/>
                <a:gd name="T6" fmla="*/ 22 w 49"/>
                <a:gd name="T7" fmla="*/ 17 h 29"/>
                <a:gd name="T8" fmla="*/ 31 w 49"/>
                <a:gd name="T9" fmla="*/ 22 h 29"/>
                <a:gd name="T10" fmla="*/ 36 w 49"/>
                <a:gd name="T11" fmla="*/ 23 h 29"/>
                <a:gd name="T12" fmla="*/ 40 w 49"/>
                <a:gd name="T13" fmla="*/ 25 h 29"/>
                <a:gd name="T14" fmla="*/ 45 w 49"/>
                <a:gd name="T15" fmla="*/ 26 h 29"/>
                <a:gd name="T16" fmla="*/ 48 w 49"/>
                <a:gd name="T17" fmla="*/ 2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9"/>
                <a:gd name="T29" fmla="*/ 49 w 4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9">
                  <a:moveTo>
                    <a:pt x="0" y="0"/>
                  </a:moveTo>
                  <a:lnTo>
                    <a:pt x="7" y="6"/>
                  </a:lnTo>
                  <a:lnTo>
                    <a:pt x="14" y="11"/>
                  </a:lnTo>
                  <a:lnTo>
                    <a:pt x="22" y="17"/>
                  </a:lnTo>
                  <a:lnTo>
                    <a:pt x="31" y="22"/>
                  </a:lnTo>
                  <a:lnTo>
                    <a:pt x="36" y="23"/>
                  </a:lnTo>
                  <a:lnTo>
                    <a:pt x="40" y="25"/>
                  </a:lnTo>
                  <a:lnTo>
                    <a:pt x="45" y="26"/>
                  </a:lnTo>
                  <a:lnTo>
                    <a:pt x="48" y="2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26" name="Freeform 71"/>
            <p:cNvSpPr>
              <a:spLocks/>
            </p:cNvSpPr>
            <p:nvPr/>
          </p:nvSpPr>
          <p:spPr bwMode="auto">
            <a:xfrm>
              <a:off x="852" y="1966"/>
              <a:ext cx="15" cy="35"/>
            </a:xfrm>
            <a:custGeom>
              <a:avLst/>
              <a:gdLst>
                <a:gd name="T0" fmla="*/ 14 w 15"/>
                <a:gd name="T1" fmla="*/ 0 h 35"/>
                <a:gd name="T2" fmla="*/ 11 w 15"/>
                <a:gd name="T3" fmla="*/ 1 h 35"/>
                <a:gd name="T4" fmla="*/ 8 w 15"/>
                <a:gd name="T5" fmla="*/ 4 h 35"/>
                <a:gd name="T6" fmla="*/ 6 w 15"/>
                <a:gd name="T7" fmla="*/ 8 h 35"/>
                <a:gd name="T8" fmla="*/ 3 w 15"/>
                <a:gd name="T9" fmla="*/ 11 h 35"/>
                <a:gd name="T10" fmla="*/ 2 w 15"/>
                <a:gd name="T11" fmla="*/ 15 h 35"/>
                <a:gd name="T12" fmla="*/ 0 w 15"/>
                <a:gd name="T13" fmla="*/ 21 h 35"/>
                <a:gd name="T14" fmla="*/ 2 w 15"/>
                <a:gd name="T15" fmla="*/ 27 h 35"/>
                <a:gd name="T16" fmla="*/ 3 w 15"/>
                <a:gd name="T17" fmla="*/ 34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5"/>
                <a:gd name="T29" fmla="*/ 15 w 1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5">
                  <a:moveTo>
                    <a:pt x="14" y="0"/>
                  </a:moveTo>
                  <a:lnTo>
                    <a:pt x="11" y="1"/>
                  </a:lnTo>
                  <a:lnTo>
                    <a:pt x="8" y="4"/>
                  </a:lnTo>
                  <a:lnTo>
                    <a:pt x="6" y="8"/>
                  </a:lnTo>
                  <a:lnTo>
                    <a:pt x="3" y="11"/>
                  </a:lnTo>
                  <a:lnTo>
                    <a:pt x="2" y="15"/>
                  </a:lnTo>
                  <a:lnTo>
                    <a:pt x="0" y="21"/>
                  </a:lnTo>
                  <a:lnTo>
                    <a:pt x="2" y="27"/>
                  </a:lnTo>
                  <a:lnTo>
                    <a:pt x="3" y="3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27" name="Freeform 72"/>
            <p:cNvSpPr>
              <a:spLocks/>
            </p:cNvSpPr>
            <p:nvPr/>
          </p:nvSpPr>
          <p:spPr bwMode="auto">
            <a:xfrm>
              <a:off x="863" y="2012"/>
              <a:ext cx="59" cy="36"/>
            </a:xfrm>
            <a:custGeom>
              <a:avLst/>
              <a:gdLst>
                <a:gd name="T0" fmla="*/ 0 w 59"/>
                <a:gd name="T1" fmla="*/ 0 h 36"/>
                <a:gd name="T2" fmla="*/ 5 w 59"/>
                <a:gd name="T3" fmla="*/ 4 h 36"/>
                <a:gd name="T4" fmla="*/ 9 w 59"/>
                <a:gd name="T5" fmla="*/ 9 h 36"/>
                <a:gd name="T6" fmla="*/ 14 w 59"/>
                <a:gd name="T7" fmla="*/ 14 h 36"/>
                <a:gd name="T8" fmla="*/ 20 w 59"/>
                <a:gd name="T9" fmla="*/ 18 h 36"/>
                <a:gd name="T10" fmla="*/ 27 w 59"/>
                <a:gd name="T11" fmla="*/ 23 h 36"/>
                <a:gd name="T12" fmla="*/ 34 w 59"/>
                <a:gd name="T13" fmla="*/ 26 h 36"/>
                <a:gd name="T14" fmla="*/ 43 w 59"/>
                <a:gd name="T15" fmla="*/ 30 h 36"/>
                <a:gd name="T16" fmla="*/ 50 w 59"/>
                <a:gd name="T17" fmla="*/ 34 h 36"/>
                <a:gd name="T18" fmla="*/ 54 w 59"/>
                <a:gd name="T19" fmla="*/ 34 h 36"/>
                <a:gd name="T20" fmla="*/ 55 w 59"/>
                <a:gd name="T21" fmla="*/ 34 h 36"/>
                <a:gd name="T22" fmla="*/ 57 w 59"/>
                <a:gd name="T23" fmla="*/ 34 h 36"/>
                <a:gd name="T24" fmla="*/ 58 w 59"/>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6"/>
                <a:gd name="T41" fmla="*/ 59 w 59"/>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6">
                  <a:moveTo>
                    <a:pt x="0" y="0"/>
                  </a:moveTo>
                  <a:lnTo>
                    <a:pt x="5" y="4"/>
                  </a:lnTo>
                  <a:lnTo>
                    <a:pt x="9" y="9"/>
                  </a:lnTo>
                  <a:lnTo>
                    <a:pt x="14" y="14"/>
                  </a:lnTo>
                  <a:lnTo>
                    <a:pt x="20" y="18"/>
                  </a:lnTo>
                  <a:lnTo>
                    <a:pt x="27" y="23"/>
                  </a:lnTo>
                  <a:lnTo>
                    <a:pt x="34" y="26"/>
                  </a:lnTo>
                  <a:lnTo>
                    <a:pt x="43" y="30"/>
                  </a:lnTo>
                  <a:lnTo>
                    <a:pt x="50" y="34"/>
                  </a:lnTo>
                  <a:lnTo>
                    <a:pt x="54" y="34"/>
                  </a:lnTo>
                  <a:lnTo>
                    <a:pt x="55" y="34"/>
                  </a:lnTo>
                  <a:lnTo>
                    <a:pt x="57" y="34"/>
                  </a:lnTo>
                  <a:lnTo>
                    <a:pt x="58" y="3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28" name="Freeform 73"/>
            <p:cNvSpPr>
              <a:spLocks/>
            </p:cNvSpPr>
            <p:nvPr/>
          </p:nvSpPr>
          <p:spPr bwMode="auto">
            <a:xfrm>
              <a:off x="868" y="1920"/>
              <a:ext cx="165" cy="123"/>
            </a:xfrm>
            <a:custGeom>
              <a:avLst/>
              <a:gdLst>
                <a:gd name="T0" fmla="*/ 79 w 165"/>
                <a:gd name="T1" fmla="*/ 17 h 123"/>
                <a:gd name="T2" fmla="*/ 68 w 165"/>
                <a:gd name="T3" fmla="*/ 11 h 123"/>
                <a:gd name="T4" fmla="*/ 56 w 165"/>
                <a:gd name="T5" fmla="*/ 6 h 123"/>
                <a:gd name="T6" fmla="*/ 47 w 165"/>
                <a:gd name="T7" fmla="*/ 3 h 123"/>
                <a:gd name="T8" fmla="*/ 38 w 165"/>
                <a:gd name="T9" fmla="*/ 0 h 123"/>
                <a:gd name="T10" fmla="*/ 29 w 165"/>
                <a:gd name="T11" fmla="*/ 0 h 123"/>
                <a:gd name="T12" fmla="*/ 22 w 165"/>
                <a:gd name="T13" fmla="*/ 0 h 123"/>
                <a:gd name="T14" fmla="*/ 15 w 165"/>
                <a:gd name="T15" fmla="*/ 0 h 123"/>
                <a:gd name="T16" fmla="*/ 10 w 165"/>
                <a:gd name="T17" fmla="*/ 3 h 123"/>
                <a:gd name="T18" fmla="*/ 6 w 165"/>
                <a:gd name="T19" fmla="*/ 6 h 123"/>
                <a:gd name="T20" fmla="*/ 3 w 165"/>
                <a:gd name="T21" fmla="*/ 11 h 123"/>
                <a:gd name="T22" fmla="*/ 0 w 165"/>
                <a:gd name="T23" fmla="*/ 15 h 123"/>
                <a:gd name="T24" fmla="*/ 0 w 165"/>
                <a:gd name="T25" fmla="*/ 21 h 123"/>
                <a:gd name="T26" fmla="*/ 0 w 165"/>
                <a:gd name="T27" fmla="*/ 29 h 123"/>
                <a:gd name="T28" fmla="*/ 3 w 165"/>
                <a:gd name="T29" fmla="*/ 38 h 123"/>
                <a:gd name="T30" fmla="*/ 6 w 165"/>
                <a:gd name="T31" fmla="*/ 46 h 123"/>
                <a:gd name="T32" fmla="*/ 12 w 165"/>
                <a:gd name="T33" fmla="*/ 55 h 123"/>
                <a:gd name="T34" fmla="*/ 18 w 165"/>
                <a:gd name="T35" fmla="*/ 66 h 123"/>
                <a:gd name="T36" fmla="*/ 26 w 165"/>
                <a:gd name="T37" fmla="*/ 75 h 123"/>
                <a:gd name="T38" fmla="*/ 35 w 165"/>
                <a:gd name="T39" fmla="*/ 84 h 123"/>
                <a:gd name="T40" fmla="*/ 47 w 165"/>
                <a:gd name="T41" fmla="*/ 92 h 123"/>
                <a:gd name="T42" fmla="*/ 58 w 165"/>
                <a:gd name="T43" fmla="*/ 99 h 123"/>
                <a:gd name="T44" fmla="*/ 72 w 165"/>
                <a:gd name="T45" fmla="*/ 107 h 123"/>
                <a:gd name="T46" fmla="*/ 84 w 165"/>
                <a:gd name="T47" fmla="*/ 112 h 123"/>
                <a:gd name="T48" fmla="*/ 98 w 165"/>
                <a:gd name="T49" fmla="*/ 116 h 123"/>
                <a:gd name="T50" fmla="*/ 110 w 165"/>
                <a:gd name="T51" fmla="*/ 119 h 123"/>
                <a:gd name="T52" fmla="*/ 121 w 165"/>
                <a:gd name="T53" fmla="*/ 121 h 123"/>
                <a:gd name="T54" fmla="*/ 131 w 165"/>
                <a:gd name="T55" fmla="*/ 122 h 123"/>
                <a:gd name="T56" fmla="*/ 142 w 165"/>
                <a:gd name="T57" fmla="*/ 121 h 123"/>
                <a:gd name="T58" fmla="*/ 150 w 165"/>
                <a:gd name="T59" fmla="*/ 119 h 123"/>
                <a:gd name="T60" fmla="*/ 156 w 165"/>
                <a:gd name="T61" fmla="*/ 116 h 123"/>
                <a:gd name="T62" fmla="*/ 162 w 165"/>
                <a:gd name="T63" fmla="*/ 113 h 123"/>
                <a:gd name="T64" fmla="*/ 164 w 165"/>
                <a:gd name="T65" fmla="*/ 109 h 123"/>
                <a:gd name="T66" fmla="*/ 162 w 165"/>
                <a:gd name="T67" fmla="*/ 101 h 123"/>
                <a:gd name="T68" fmla="*/ 159 w 165"/>
                <a:gd name="T69" fmla="*/ 93 h 123"/>
                <a:gd name="T70" fmla="*/ 153 w 165"/>
                <a:gd name="T71" fmla="*/ 84 h 123"/>
                <a:gd name="T72" fmla="*/ 144 w 165"/>
                <a:gd name="T73" fmla="*/ 73 h 123"/>
                <a:gd name="T74" fmla="*/ 134 w 165"/>
                <a:gd name="T75" fmla="*/ 63 h 123"/>
                <a:gd name="T76" fmla="*/ 125 w 165"/>
                <a:gd name="T77" fmla="*/ 54 h 123"/>
                <a:gd name="T78" fmla="*/ 114 w 165"/>
                <a:gd name="T79" fmla="*/ 44 h 123"/>
                <a:gd name="T80" fmla="*/ 105 w 165"/>
                <a:gd name="T81" fmla="*/ 35 h 123"/>
                <a:gd name="T82" fmla="*/ 96 w 165"/>
                <a:gd name="T83" fmla="*/ 27 h 123"/>
                <a:gd name="T84" fmla="*/ 87 w 165"/>
                <a:gd name="T85" fmla="*/ 23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123"/>
                <a:gd name="T131" fmla="*/ 165 w 165"/>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123">
                  <a:moveTo>
                    <a:pt x="87" y="23"/>
                  </a:moveTo>
                  <a:lnTo>
                    <a:pt x="84" y="20"/>
                  </a:lnTo>
                  <a:lnTo>
                    <a:pt x="79" y="17"/>
                  </a:lnTo>
                  <a:lnTo>
                    <a:pt x="76" y="15"/>
                  </a:lnTo>
                  <a:lnTo>
                    <a:pt x="72" y="14"/>
                  </a:lnTo>
                  <a:lnTo>
                    <a:pt x="68" y="11"/>
                  </a:lnTo>
                  <a:lnTo>
                    <a:pt x="64" y="9"/>
                  </a:lnTo>
                  <a:lnTo>
                    <a:pt x="61" y="8"/>
                  </a:lnTo>
                  <a:lnTo>
                    <a:pt x="56" y="6"/>
                  </a:lnTo>
                  <a:lnTo>
                    <a:pt x="53" y="4"/>
                  </a:lnTo>
                  <a:lnTo>
                    <a:pt x="50" y="4"/>
                  </a:lnTo>
                  <a:lnTo>
                    <a:pt x="47" y="3"/>
                  </a:lnTo>
                  <a:lnTo>
                    <a:pt x="44" y="1"/>
                  </a:lnTo>
                  <a:lnTo>
                    <a:pt x="41" y="1"/>
                  </a:lnTo>
                  <a:lnTo>
                    <a:pt x="38" y="0"/>
                  </a:lnTo>
                  <a:lnTo>
                    <a:pt x="35" y="0"/>
                  </a:lnTo>
                  <a:lnTo>
                    <a:pt x="32" y="0"/>
                  </a:lnTo>
                  <a:lnTo>
                    <a:pt x="29" y="0"/>
                  </a:lnTo>
                  <a:lnTo>
                    <a:pt x="27" y="0"/>
                  </a:lnTo>
                  <a:lnTo>
                    <a:pt x="24" y="0"/>
                  </a:lnTo>
                  <a:lnTo>
                    <a:pt x="22" y="0"/>
                  </a:lnTo>
                  <a:lnTo>
                    <a:pt x="19" y="0"/>
                  </a:lnTo>
                  <a:lnTo>
                    <a:pt x="18" y="0"/>
                  </a:lnTo>
                  <a:lnTo>
                    <a:pt x="15" y="0"/>
                  </a:lnTo>
                  <a:lnTo>
                    <a:pt x="13" y="1"/>
                  </a:lnTo>
                  <a:lnTo>
                    <a:pt x="12" y="1"/>
                  </a:lnTo>
                  <a:lnTo>
                    <a:pt x="10" y="3"/>
                  </a:lnTo>
                  <a:lnTo>
                    <a:pt x="9" y="3"/>
                  </a:lnTo>
                  <a:lnTo>
                    <a:pt x="7" y="4"/>
                  </a:lnTo>
                  <a:lnTo>
                    <a:pt x="6" y="6"/>
                  </a:lnTo>
                  <a:lnTo>
                    <a:pt x="4" y="8"/>
                  </a:lnTo>
                  <a:lnTo>
                    <a:pt x="3" y="9"/>
                  </a:lnTo>
                  <a:lnTo>
                    <a:pt x="3" y="11"/>
                  </a:lnTo>
                  <a:lnTo>
                    <a:pt x="1" y="12"/>
                  </a:lnTo>
                  <a:lnTo>
                    <a:pt x="1" y="14"/>
                  </a:lnTo>
                  <a:lnTo>
                    <a:pt x="0" y="15"/>
                  </a:lnTo>
                  <a:lnTo>
                    <a:pt x="0" y="17"/>
                  </a:lnTo>
                  <a:lnTo>
                    <a:pt x="0" y="20"/>
                  </a:lnTo>
                  <a:lnTo>
                    <a:pt x="0" y="21"/>
                  </a:lnTo>
                  <a:lnTo>
                    <a:pt x="0" y="24"/>
                  </a:lnTo>
                  <a:lnTo>
                    <a:pt x="0" y="26"/>
                  </a:lnTo>
                  <a:lnTo>
                    <a:pt x="0" y="29"/>
                  </a:lnTo>
                  <a:lnTo>
                    <a:pt x="1" y="32"/>
                  </a:lnTo>
                  <a:lnTo>
                    <a:pt x="1" y="35"/>
                  </a:lnTo>
                  <a:lnTo>
                    <a:pt x="3" y="38"/>
                  </a:lnTo>
                  <a:lnTo>
                    <a:pt x="4" y="40"/>
                  </a:lnTo>
                  <a:lnTo>
                    <a:pt x="4" y="43"/>
                  </a:lnTo>
                  <a:lnTo>
                    <a:pt x="6" y="46"/>
                  </a:lnTo>
                  <a:lnTo>
                    <a:pt x="7" y="49"/>
                  </a:lnTo>
                  <a:lnTo>
                    <a:pt x="10" y="52"/>
                  </a:lnTo>
                  <a:lnTo>
                    <a:pt x="12" y="55"/>
                  </a:lnTo>
                  <a:lnTo>
                    <a:pt x="13" y="58"/>
                  </a:lnTo>
                  <a:lnTo>
                    <a:pt x="16" y="63"/>
                  </a:lnTo>
                  <a:lnTo>
                    <a:pt x="18" y="66"/>
                  </a:lnTo>
                  <a:lnTo>
                    <a:pt x="21" y="69"/>
                  </a:lnTo>
                  <a:lnTo>
                    <a:pt x="22" y="72"/>
                  </a:lnTo>
                  <a:lnTo>
                    <a:pt x="26" y="75"/>
                  </a:lnTo>
                  <a:lnTo>
                    <a:pt x="29" y="78"/>
                  </a:lnTo>
                  <a:lnTo>
                    <a:pt x="32" y="81"/>
                  </a:lnTo>
                  <a:lnTo>
                    <a:pt x="35" y="84"/>
                  </a:lnTo>
                  <a:lnTo>
                    <a:pt x="39" y="87"/>
                  </a:lnTo>
                  <a:lnTo>
                    <a:pt x="42" y="89"/>
                  </a:lnTo>
                  <a:lnTo>
                    <a:pt x="47" y="92"/>
                  </a:lnTo>
                  <a:lnTo>
                    <a:pt x="50" y="95"/>
                  </a:lnTo>
                  <a:lnTo>
                    <a:pt x="55" y="98"/>
                  </a:lnTo>
                  <a:lnTo>
                    <a:pt x="58" y="99"/>
                  </a:lnTo>
                  <a:lnTo>
                    <a:pt x="62" y="103"/>
                  </a:lnTo>
                  <a:lnTo>
                    <a:pt x="67" y="104"/>
                  </a:lnTo>
                  <a:lnTo>
                    <a:pt x="72" y="107"/>
                  </a:lnTo>
                  <a:lnTo>
                    <a:pt x="76" y="109"/>
                  </a:lnTo>
                  <a:lnTo>
                    <a:pt x="79" y="110"/>
                  </a:lnTo>
                  <a:lnTo>
                    <a:pt x="84" y="112"/>
                  </a:lnTo>
                  <a:lnTo>
                    <a:pt x="88" y="113"/>
                  </a:lnTo>
                  <a:lnTo>
                    <a:pt x="93" y="115"/>
                  </a:lnTo>
                  <a:lnTo>
                    <a:pt x="98" y="116"/>
                  </a:lnTo>
                  <a:lnTo>
                    <a:pt x="101" y="118"/>
                  </a:lnTo>
                  <a:lnTo>
                    <a:pt x="105" y="118"/>
                  </a:lnTo>
                  <a:lnTo>
                    <a:pt x="110" y="119"/>
                  </a:lnTo>
                  <a:lnTo>
                    <a:pt x="113" y="119"/>
                  </a:lnTo>
                  <a:lnTo>
                    <a:pt x="118" y="121"/>
                  </a:lnTo>
                  <a:lnTo>
                    <a:pt x="121" y="121"/>
                  </a:lnTo>
                  <a:lnTo>
                    <a:pt x="125" y="121"/>
                  </a:lnTo>
                  <a:lnTo>
                    <a:pt x="128" y="121"/>
                  </a:lnTo>
                  <a:lnTo>
                    <a:pt x="131" y="122"/>
                  </a:lnTo>
                  <a:lnTo>
                    <a:pt x="136" y="121"/>
                  </a:lnTo>
                  <a:lnTo>
                    <a:pt x="139" y="121"/>
                  </a:lnTo>
                  <a:lnTo>
                    <a:pt x="142" y="121"/>
                  </a:lnTo>
                  <a:lnTo>
                    <a:pt x="145" y="121"/>
                  </a:lnTo>
                  <a:lnTo>
                    <a:pt x="147" y="121"/>
                  </a:lnTo>
                  <a:lnTo>
                    <a:pt x="150" y="119"/>
                  </a:lnTo>
                  <a:lnTo>
                    <a:pt x="153" y="119"/>
                  </a:lnTo>
                  <a:lnTo>
                    <a:pt x="154" y="118"/>
                  </a:lnTo>
                  <a:lnTo>
                    <a:pt x="156" y="116"/>
                  </a:lnTo>
                  <a:lnTo>
                    <a:pt x="159" y="116"/>
                  </a:lnTo>
                  <a:lnTo>
                    <a:pt x="160" y="115"/>
                  </a:lnTo>
                  <a:lnTo>
                    <a:pt x="162" y="113"/>
                  </a:lnTo>
                  <a:lnTo>
                    <a:pt x="162" y="112"/>
                  </a:lnTo>
                  <a:lnTo>
                    <a:pt x="164" y="110"/>
                  </a:lnTo>
                  <a:lnTo>
                    <a:pt x="164" y="109"/>
                  </a:lnTo>
                  <a:lnTo>
                    <a:pt x="164" y="106"/>
                  </a:lnTo>
                  <a:lnTo>
                    <a:pt x="164" y="104"/>
                  </a:lnTo>
                  <a:lnTo>
                    <a:pt x="162" y="101"/>
                  </a:lnTo>
                  <a:lnTo>
                    <a:pt x="162" y="98"/>
                  </a:lnTo>
                  <a:lnTo>
                    <a:pt x="160" y="96"/>
                  </a:lnTo>
                  <a:lnTo>
                    <a:pt x="159" y="93"/>
                  </a:lnTo>
                  <a:lnTo>
                    <a:pt x="157" y="90"/>
                  </a:lnTo>
                  <a:lnTo>
                    <a:pt x="154" y="87"/>
                  </a:lnTo>
                  <a:lnTo>
                    <a:pt x="153" y="84"/>
                  </a:lnTo>
                  <a:lnTo>
                    <a:pt x="150" y="80"/>
                  </a:lnTo>
                  <a:lnTo>
                    <a:pt x="147" y="77"/>
                  </a:lnTo>
                  <a:lnTo>
                    <a:pt x="144" y="73"/>
                  </a:lnTo>
                  <a:lnTo>
                    <a:pt x="142" y="70"/>
                  </a:lnTo>
                  <a:lnTo>
                    <a:pt x="139" y="67"/>
                  </a:lnTo>
                  <a:lnTo>
                    <a:pt x="134" y="63"/>
                  </a:lnTo>
                  <a:lnTo>
                    <a:pt x="131" y="60"/>
                  </a:lnTo>
                  <a:lnTo>
                    <a:pt x="128" y="57"/>
                  </a:lnTo>
                  <a:lnTo>
                    <a:pt x="125" y="54"/>
                  </a:lnTo>
                  <a:lnTo>
                    <a:pt x="122" y="50"/>
                  </a:lnTo>
                  <a:lnTo>
                    <a:pt x="118" y="47"/>
                  </a:lnTo>
                  <a:lnTo>
                    <a:pt x="114" y="44"/>
                  </a:lnTo>
                  <a:lnTo>
                    <a:pt x="111" y="41"/>
                  </a:lnTo>
                  <a:lnTo>
                    <a:pt x="108" y="38"/>
                  </a:lnTo>
                  <a:lnTo>
                    <a:pt x="105" y="35"/>
                  </a:lnTo>
                  <a:lnTo>
                    <a:pt x="102" y="32"/>
                  </a:lnTo>
                  <a:lnTo>
                    <a:pt x="98" y="31"/>
                  </a:lnTo>
                  <a:lnTo>
                    <a:pt x="96" y="27"/>
                  </a:lnTo>
                  <a:lnTo>
                    <a:pt x="93" y="26"/>
                  </a:lnTo>
                  <a:lnTo>
                    <a:pt x="90" y="24"/>
                  </a:lnTo>
                  <a:lnTo>
                    <a:pt x="87" y="23"/>
                  </a:lnTo>
                </a:path>
              </a:pathLst>
            </a:custGeom>
            <a:solidFill>
              <a:srgbClr val="FFFFFF"/>
            </a:solidFill>
            <a:ln w="12700" cap="rnd">
              <a:solidFill>
                <a:schemeClr val="accent1"/>
              </a:solidFill>
              <a:round/>
              <a:headEnd/>
              <a:tailEnd/>
            </a:ln>
          </p:spPr>
          <p:txBody>
            <a:bodyPr/>
            <a:lstStyle/>
            <a:p>
              <a:endParaRPr lang="ko-KR" altLang="en-US"/>
            </a:p>
          </p:txBody>
        </p:sp>
        <p:sp>
          <p:nvSpPr>
            <p:cNvPr id="25729" name="Freeform 74"/>
            <p:cNvSpPr>
              <a:spLocks/>
            </p:cNvSpPr>
            <p:nvPr/>
          </p:nvSpPr>
          <p:spPr bwMode="auto">
            <a:xfrm>
              <a:off x="868" y="1920"/>
              <a:ext cx="165" cy="122"/>
            </a:xfrm>
            <a:custGeom>
              <a:avLst/>
              <a:gdLst>
                <a:gd name="T0" fmla="*/ 87 w 165"/>
                <a:gd name="T1" fmla="*/ 23 h 122"/>
                <a:gd name="T2" fmla="*/ 72 w 165"/>
                <a:gd name="T3" fmla="*/ 14 h 122"/>
                <a:gd name="T4" fmla="*/ 56 w 165"/>
                <a:gd name="T5" fmla="*/ 6 h 122"/>
                <a:gd name="T6" fmla="*/ 44 w 165"/>
                <a:gd name="T7" fmla="*/ 1 h 122"/>
                <a:gd name="T8" fmla="*/ 32 w 165"/>
                <a:gd name="T9" fmla="*/ 0 h 122"/>
                <a:gd name="T10" fmla="*/ 22 w 165"/>
                <a:gd name="T11" fmla="*/ 0 h 122"/>
                <a:gd name="T12" fmla="*/ 13 w 165"/>
                <a:gd name="T13" fmla="*/ 1 h 122"/>
                <a:gd name="T14" fmla="*/ 7 w 165"/>
                <a:gd name="T15" fmla="*/ 4 h 122"/>
                <a:gd name="T16" fmla="*/ 3 w 165"/>
                <a:gd name="T17" fmla="*/ 11 h 122"/>
                <a:gd name="T18" fmla="*/ 0 w 165"/>
                <a:gd name="T19" fmla="*/ 17 h 122"/>
                <a:gd name="T20" fmla="*/ 0 w 165"/>
                <a:gd name="T21" fmla="*/ 26 h 122"/>
                <a:gd name="T22" fmla="*/ 3 w 165"/>
                <a:gd name="T23" fmla="*/ 38 h 122"/>
                <a:gd name="T24" fmla="*/ 7 w 165"/>
                <a:gd name="T25" fmla="*/ 49 h 122"/>
                <a:gd name="T26" fmla="*/ 16 w 165"/>
                <a:gd name="T27" fmla="*/ 63 h 122"/>
                <a:gd name="T28" fmla="*/ 26 w 165"/>
                <a:gd name="T29" fmla="*/ 75 h 122"/>
                <a:gd name="T30" fmla="*/ 39 w 165"/>
                <a:gd name="T31" fmla="*/ 87 h 122"/>
                <a:gd name="T32" fmla="*/ 55 w 165"/>
                <a:gd name="T33" fmla="*/ 98 h 122"/>
                <a:gd name="T34" fmla="*/ 72 w 165"/>
                <a:gd name="T35" fmla="*/ 107 h 122"/>
                <a:gd name="T36" fmla="*/ 88 w 165"/>
                <a:gd name="T37" fmla="*/ 113 h 122"/>
                <a:gd name="T38" fmla="*/ 105 w 165"/>
                <a:gd name="T39" fmla="*/ 118 h 122"/>
                <a:gd name="T40" fmla="*/ 121 w 165"/>
                <a:gd name="T41" fmla="*/ 121 h 122"/>
                <a:gd name="T42" fmla="*/ 136 w 165"/>
                <a:gd name="T43" fmla="*/ 121 h 122"/>
                <a:gd name="T44" fmla="*/ 147 w 165"/>
                <a:gd name="T45" fmla="*/ 121 h 122"/>
                <a:gd name="T46" fmla="*/ 156 w 165"/>
                <a:gd name="T47" fmla="*/ 116 h 122"/>
                <a:gd name="T48" fmla="*/ 162 w 165"/>
                <a:gd name="T49" fmla="*/ 112 h 122"/>
                <a:gd name="T50" fmla="*/ 164 w 165"/>
                <a:gd name="T51" fmla="*/ 104 h 122"/>
                <a:gd name="T52" fmla="*/ 159 w 165"/>
                <a:gd name="T53" fmla="*/ 93 h 122"/>
                <a:gd name="T54" fmla="*/ 150 w 165"/>
                <a:gd name="T55" fmla="*/ 80 h 122"/>
                <a:gd name="T56" fmla="*/ 139 w 165"/>
                <a:gd name="T57" fmla="*/ 67 h 122"/>
                <a:gd name="T58" fmla="*/ 125 w 165"/>
                <a:gd name="T59" fmla="*/ 54 h 122"/>
                <a:gd name="T60" fmla="*/ 111 w 165"/>
                <a:gd name="T61" fmla="*/ 41 h 122"/>
                <a:gd name="T62" fmla="*/ 98 w 165"/>
                <a:gd name="T63" fmla="*/ 31 h 122"/>
                <a:gd name="T64" fmla="*/ 87 w 165"/>
                <a:gd name="T65" fmla="*/ 23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122"/>
                <a:gd name="T101" fmla="*/ 165 w 1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122">
                  <a:moveTo>
                    <a:pt x="87" y="23"/>
                  </a:moveTo>
                  <a:lnTo>
                    <a:pt x="72" y="14"/>
                  </a:lnTo>
                  <a:lnTo>
                    <a:pt x="56" y="6"/>
                  </a:lnTo>
                  <a:lnTo>
                    <a:pt x="44" y="1"/>
                  </a:lnTo>
                  <a:lnTo>
                    <a:pt x="32" y="0"/>
                  </a:lnTo>
                  <a:lnTo>
                    <a:pt x="22" y="0"/>
                  </a:lnTo>
                  <a:lnTo>
                    <a:pt x="13" y="1"/>
                  </a:lnTo>
                  <a:lnTo>
                    <a:pt x="7" y="4"/>
                  </a:lnTo>
                  <a:lnTo>
                    <a:pt x="3" y="11"/>
                  </a:lnTo>
                  <a:lnTo>
                    <a:pt x="0" y="17"/>
                  </a:lnTo>
                  <a:lnTo>
                    <a:pt x="0" y="26"/>
                  </a:lnTo>
                  <a:lnTo>
                    <a:pt x="3" y="38"/>
                  </a:lnTo>
                  <a:lnTo>
                    <a:pt x="7" y="49"/>
                  </a:lnTo>
                  <a:lnTo>
                    <a:pt x="16" y="63"/>
                  </a:lnTo>
                  <a:lnTo>
                    <a:pt x="26" y="75"/>
                  </a:lnTo>
                  <a:lnTo>
                    <a:pt x="39" y="87"/>
                  </a:lnTo>
                  <a:lnTo>
                    <a:pt x="55" y="98"/>
                  </a:lnTo>
                  <a:lnTo>
                    <a:pt x="72" y="107"/>
                  </a:lnTo>
                  <a:lnTo>
                    <a:pt x="88" y="113"/>
                  </a:lnTo>
                  <a:lnTo>
                    <a:pt x="105" y="118"/>
                  </a:lnTo>
                  <a:lnTo>
                    <a:pt x="121" y="121"/>
                  </a:lnTo>
                  <a:lnTo>
                    <a:pt x="136" y="121"/>
                  </a:lnTo>
                  <a:lnTo>
                    <a:pt x="147" y="121"/>
                  </a:lnTo>
                  <a:lnTo>
                    <a:pt x="156" y="116"/>
                  </a:lnTo>
                  <a:lnTo>
                    <a:pt x="162" y="112"/>
                  </a:lnTo>
                  <a:lnTo>
                    <a:pt x="164" y="104"/>
                  </a:lnTo>
                  <a:lnTo>
                    <a:pt x="159" y="93"/>
                  </a:lnTo>
                  <a:lnTo>
                    <a:pt x="150" y="80"/>
                  </a:lnTo>
                  <a:lnTo>
                    <a:pt x="139" y="67"/>
                  </a:lnTo>
                  <a:lnTo>
                    <a:pt x="125" y="54"/>
                  </a:lnTo>
                  <a:lnTo>
                    <a:pt x="111" y="41"/>
                  </a:lnTo>
                  <a:lnTo>
                    <a:pt x="98" y="31"/>
                  </a:lnTo>
                  <a:lnTo>
                    <a:pt x="87" y="2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30" name="Freeform 75"/>
            <p:cNvSpPr>
              <a:spLocks/>
            </p:cNvSpPr>
            <p:nvPr/>
          </p:nvSpPr>
          <p:spPr bwMode="auto">
            <a:xfrm>
              <a:off x="1033" y="1921"/>
              <a:ext cx="168" cy="167"/>
            </a:xfrm>
            <a:custGeom>
              <a:avLst/>
              <a:gdLst>
                <a:gd name="T0" fmla="*/ 132 w 168"/>
                <a:gd name="T1" fmla="*/ 151 h 167"/>
                <a:gd name="T2" fmla="*/ 141 w 168"/>
                <a:gd name="T3" fmla="*/ 143 h 167"/>
                <a:gd name="T4" fmla="*/ 150 w 168"/>
                <a:gd name="T5" fmla="*/ 134 h 167"/>
                <a:gd name="T6" fmla="*/ 156 w 168"/>
                <a:gd name="T7" fmla="*/ 125 h 167"/>
                <a:gd name="T8" fmla="*/ 161 w 168"/>
                <a:gd name="T9" fmla="*/ 114 h 167"/>
                <a:gd name="T10" fmla="*/ 166 w 168"/>
                <a:gd name="T11" fmla="*/ 102 h 167"/>
                <a:gd name="T12" fmla="*/ 167 w 168"/>
                <a:gd name="T13" fmla="*/ 89 h 167"/>
                <a:gd name="T14" fmla="*/ 167 w 168"/>
                <a:gd name="T15" fmla="*/ 79 h 167"/>
                <a:gd name="T16" fmla="*/ 166 w 168"/>
                <a:gd name="T17" fmla="*/ 66 h 167"/>
                <a:gd name="T18" fmla="*/ 161 w 168"/>
                <a:gd name="T19" fmla="*/ 54 h 167"/>
                <a:gd name="T20" fmla="*/ 156 w 168"/>
                <a:gd name="T21" fmla="*/ 42 h 167"/>
                <a:gd name="T22" fmla="*/ 149 w 168"/>
                <a:gd name="T23" fmla="*/ 33 h 167"/>
                <a:gd name="T24" fmla="*/ 141 w 168"/>
                <a:gd name="T25" fmla="*/ 23 h 167"/>
                <a:gd name="T26" fmla="*/ 132 w 168"/>
                <a:gd name="T27" fmla="*/ 16 h 167"/>
                <a:gd name="T28" fmla="*/ 121 w 168"/>
                <a:gd name="T29" fmla="*/ 10 h 167"/>
                <a:gd name="T30" fmla="*/ 110 w 168"/>
                <a:gd name="T31" fmla="*/ 5 h 167"/>
                <a:gd name="T32" fmla="*/ 98 w 168"/>
                <a:gd name="T33" fmla="*/ 2 h 167"/>
                <a:gd name="T34" fmla="*/ 86 w 168"/>
                <a:gd name="T35" fmla="*/ 0 h 167"/>
                <a:gd name="T36" fmla="*/ 75 w 168"/>
                <a:gd name="T37" fmla="*/ 0 h 167"/>
                <a:gd name="T38" fmla="*/ 63 w 168"/>
                <a:gd name="T39" fmla="*/ 3 h 167"/>
                <a:gd name="T40" fmla="*/ 51 w 168"/>
                <a:gd name="T41" fmla="*/ 8 h 167"/>
                <a:gd name="T42" fmla="*/ 40 w 168"/>
                <a:gd name="T43" fmla="*/ 13 h 167"/>
                <a:gd name="T44" fmla="*/ 29 w 168"/>
                <a:gd name="T45" fmla="*/ 20 h 167"/>
                <a:gd name="T46" fmla="*/ 20 w 168"/>
                <a:gd name="T47" fmla="*/ 30 h 167"/>
                <a:gd name="T48" fmla="*/ 14 w 168"/>
                <a:gd name="T49" fmla="*/ 39 h 167"/>
                <a:gd name="T50" fmla="*/ 8 w 168"/>
                <a:gd name="T51" fmla="*/ 49 h 167"/>
                <a:gd name="T52" fmla="*/ 3 w 168"/>
                <a:gd name="T53" fmla="*/ 62 h 167"/>
                <a:gd name="T54" fmla="*/ 2 w 168"/>
                <a:gd name="T55" fmla="*/ 72 h 167"/>
                <a:gd name="T56" fmla="*/ 0 w 168"/>
                <a:gd name="T57" fmla="*/ 85 h 167"/>
                <a:gd name="T58" fmla="*/ 2 w 168"/>
                <a:gd name="T59" fmla="*/ 97 h 167"/>
                <a:gd name="T60" fmla="*/ 5 w 168"/>
                <a:gd name="T61" fmla="*/ 109 h 167"/>
                <a:gd name="T62" fmla="*/ 9 w 168"/>
                <a:gd name="T63" fmla="*/ 120 h 167"/>
                <a:gd name="T64" fmla="*/ 17 w 168"/>
                <a:gd name="T65" fmla="*/ 132 h 167"/>
                <a:gd name="T66" fmla="*/ 25 w 168"/>
                <a:gd name="T67" fmla="*/ 141 h 167"/>
                <a:gd name="T68" fmla="*/ 34 w 168"/>
                <a:gd name="T69" fmla="*/ 149 h 167"/>
                <a:gd name="T70" fmla="*/ 43 w 168"/>
                <a:gd name="T71" fmla="*/ 155 h 167"/>
                <a:gd name="T72" fmla="*/ 54 w 168"/>
                <a:gd name="T73" fmla="*/ 161 h 167"/>
                <a:gd name="T74" fmla="*/ 66 w 168"/>
                <a:gd name="T75" fmla="*/ 164 h 167"/>
                <a:gd name="T76" fmla="*/ 77 w 168"/>
                <a:gd name="T77" fmla="*/ 166 h 167"/>
                <a:gd name="T78" fmla="*/ 89 w 168"/>
                <a:gd name="T79" fmla="*/ 166 h 167"/>
                <a:gd name="T80" fmla="*/ 101 w 168"/>
                <a:gd name="T81" fmla="*/ 164 h 167"/>
                <a:gd name="T82" fmla="*/ 113 w 168"/>
                <a:gd name="T83" fmla="*/ 161 h 167"/>
                <a:gd name="T84" fmla="*/ 124 w 168"/>
                <a:gd name="T85" fmla="*/ 155 h 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
                <a:gd name="T130" fmla="*/ 0 h 167"/>
                <a:gd name="T131" fmla="*/ 168 w 168"/>
                <a:gd name="T132" fmla="*/ 167 h 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 h="167">
                  <a:moveTo>
                    <a:pt x="124" y="155"/>
                  </a:moveTo>
                  <a:lnTo>
                    <a:pt x="129" y="154"/>
                  </a:lnTo>
                  <a:lnTo>
                    <a:pt x="132" y="151"/>
                  </a:lnTo>
                  <a:lnTo>
                    <a:pt x="135" y="149"/>
                  </a:lnTo>
                  <a:lnTo>
                    <a:pt x="138" y="146"/>
                  </a:lnTo>
                  <a:lnTo>
                    <a:pt x="141" y="143"/>
                  </a:lnTo>
                  <a:lnTo>
                    <a:pt x="144" y="140"/>
                  </a:lnTo>
                  <a:lnTo>
                    <a:pt x="147" y="137"/>
                  </a:lnTo>
                  <a:lnTo>
                    <a:pt x="150" y="134"/>
                  </a:lnTo>
                  <a:lnTo>
                    <a:pt x="152" y="131"/>
                  </a:lnTo>
                  <a:lnTo>
                    <a:pt x="155" y="128"/>
                  </a:lnTo>
                  <a:lnTo>
                    <a:pt x="156" y="125"/>
                  </a:lnTo>
                  <a:lnTo>
                    <a:pt x="158" y="120"/>
                  </a:lnTo>
                  <a:lnTo>
                    <a:pt x="159" y="117"/>
                  </a:lnTo>
                  <a:lnTo>
                    <a:pt x="161" y="114"/>
                  </a:lnTo>
                  <a:lnTo>
                    <a:pt x="163" y="109"/>
                  </a:lnTo>
                  <a:lnTo>
                    <a:pt x="164" y="106"/>
                  </a:lnTo>
                  <a:lnTo>
                    <a:pt x="166" y="102"/>
                  </a:lnTo>
                  <a:lnTo>
                    <a:pt x="166" y="98"/>
                  </a:lnTo>
                  <a:lnTo>
                    <a:pt x="166" y="94"/>
                  </a:lnTo>
                  <a:lnTo>
                    <a:pt x="167" y="89"/>
                  </a:lnTo>
                  <a:lnTo>
                    <a:pt x="167" y="86"/>
                  </a:lnTo>
                  <a:lnTo>
                    <a:pt x="167" y="82"/>
                  </a:lnTo>
                  <a:lnTo>
                    <a:pt x="167" y="79"/>
                  </a:lnTo>
                  <a:lnTo>
                    <a:pt x="167" y="74"/>
                  </a:lnTo>
                  <a:lnTo>
                    <a:pt x="166" y="69"/>
                  </a:lnTo>
                  <a:lnTo>
                    <a:pt x="166" y="66"/>
                  </a:lnTo>
                  <a:lnTo>
                    <a:pt x="164" y="62"/>
                  </a:lnTo>
                  <a:lnTo>
                    <a:pt x="163" y="57"/>
                  </a:lnTo>
                  <a:lnTo>
                    <a:pt x="161" y="54"/>
                  </a:lnTo>
                  <a:lnTo>
                    <a:pt x="159" y="49"/>
                  </a:lnTo>
                  <a:lnTo>
                    <a:pt x="158" y="46"/>
                  </a:lnTo>
                  <a:lnTo>
                    <a:pt x="156" y="42"/>
                  </a:lnTo>
                  <a:lnTo>
                    <a:pt x="153" y="39"/>
                  </a:lnTo>
                  <a:lnTo>
                    <a:pt x="152" y="36"/>
                  </a:lnTo>
                  <a:lnTo>
                    <a:pt x="149" y="33"/>
                  </a:lnTo>
                  <a:lnTo>
                    <a:pt x="147" y="28"/>
                  </a:lnTo>
                  <a:lnTo>
                    <a:pt x="144" y="25"/>
                  </a:lnTo>
                  <a:lnTo>
                    <a:pt x="141" y="23"/>
                  </a:lnTo>
                  <a:lnTo>
                    <a:pt x="138" y="20"/>
                  </a:lnTo>
                  <a:lnTo>
                    <a:pt x="135" y="17"/>
                  </a:lnTo>
                  <a:lnTo>
                    <a:pt x="132" y="16"/>
                  </a:lnTo>
                  <a:lnTo>
                    <a:pt x="127" y="13"/>
                  </a:lnTo>
                  <a:lnTo>
                    <a:pt x="124" y="11"/>
                  </a:lnTo>
                  <a:lnTo>
                    <a:pt x="121" y="10"/>
                  </a:lnTo>
                  <a:lnTo>
                    <a:pt x="118" y="8"/>
                  </a:lnTo>
                  <a:lnTo>
                    <a:pt x="113" y="7"/>
                  </a:lnTo>
                  <a:lnTo>
                    <a:pt x="110" y="5"/>
                  </a:lnTo>
                  <a:lnTo>
                    <a:pt x="106" y="3"/>
                  </a:lnTo>
                  <a:lnTo>
                    <a:pt x="103" y="2"/>
                  </a:lnTo>
                  <a:lnTo>
                    <a:pt x="98" y="2"/>
                  </a:lnTo>
                  <a:lnTo>
                    <a:pt x="95" y="0"/>
                  </a:lnTo>
                  <a:lnTo>
                    <a:pt x="90" y="0"/>
                  </a:lnTo>
                  <a:lnTo>
                    <a:pt x="86" y="0"/>
                  </a:lnTo>
                  <a:lnTo>
                    <a:pt x="83" y="0"/>
                  </a:lnTo>
                  <a:lnTo>
                    <a:pt x="78" y="0"/>
                  </a:lnTo>
                  <a:lnTo>
                    <a:pt x="75" y="0"/>
                  </a:lnTo>
                  <a:lnTo>
                    <a:pt x="71" y="2"/>
                  </a:lnTo>
                  <a:lnTo>
                    <a:pt x="66" y="2"/>
                  </a:lnTo>
                  <a:lnTo>
                    <a:pt x="63" y="3"/>
                  </a:lnTo>
                  <a:lnTo>
                    <a:pt x="58" y="5"/>
                  </a:lnTo>
                  <a:lnTo>
                    <a:pt x="55" y="5"/>
                  </a:lnTo>
                  <a:lnTo>
                    <a:pt x="51" y="8"/>
                  </a:lnTo>
                  <a:lnTo>
                    <a:pt x="46" y="10"/>
                  </a:lnTo>
                  <a:lnTo>
                    <a:pt x="43" y="11"/>
                  </a:lnTo>
                  <a:lnTo>
                    <a:pt x="40" y="13"/>
                  </a:lnTo>
                  <a:lnTo>
                    <a:pt x="35" y="16"/>
                  </a:lnTo>
                  <a:lnTo>
                    <a:pt x="32" y="19"/>
                  </a:lnTo>
                  <a:lnTo>
                    <a:pt x="29" y="20"/>
                  </a:lnTo>
                  <a:lnTo>
                    <a:pt x="26" y="23"/>
                  </a:lnTo>
                  <a:lnTo>
                    <a:pt x="23" y="26"/>
                  </a:lnTo>
                  <a:lnTo>
                    <a:pt x="20" y="30"/>
                  </a:lnTo>
                  <a:lnTo>
                    <a:pt x="18" y="33"/>
                  </a:lnTo>
                  <a:lnTo>
                    <a:pt x="15" y="36"/>
                  </a:lnTo>
                  <a:lnTo>
                    <a:pt x="14" y="39"/>
                  </a:lnTo>
                  <a:lnTo>
                    <a:pt x="11" y="43"/>
                  </a:lnTo>
                  <a:lnTo>
                    <a:pt x="9" y="46"/>
                  </a:lnTo>
                  <a:lnTo>
                    <a:pt x="8" y="49"/>
                  </a:lnTo>
                  <a:lnTo>
                    <a:pt x="6" y="54"/>
                  </a:lnTo>
                  <a:lnTo>
                    <a:pt x="5" y="57"/>
                  </a:lnTo>
                  <a:lnTo>
                    <a:pt x="3" y="62"/>
                  </a:lnTo>
                  <a:lnTo>
                    <a:pt x="3" y="65"/>
                  </a:lnTo>
                  <a:lnTo>
                    <a:pt x="2" y="69"/>
                  </a:lnTo>
                  <a:lnTo>
                    <a:pt x="2" y="72"/>
                  </a:lnTo>
                  <a:lnTo>
                    <a:pt x="2" y="77"/>
                  </a:lnTo>
                  <a:lnTo>
                    <a:pt x="0" y="80"/>
                  </a:lnTo>
                  <a:lnTo>
                    <a:pt x="0" y="85"/>
                  </a:lnTo>
                  <a:lnTo>
                    <a:pt x="2" y="89"/>
                  </a:lnTo>
                  <a:lnTo>
                    <a:pt x="2" y="92"/>
                  </a:lnTo>
                  <a:lnTo>
                    <a:pt x="2" y="97"/>
                  </a:lnTo>
                  <a:lnTo>
                    <a:pt x="3" y="102"/>
                  </a:lnTo>
                  <a:lnTo>
                    <a:pt x="3" y="105"/>
                  </a:lnTo>
                  <a:lnTo>
                    <a:pt x="5" y="109"/>
                  </a:lnTo>
                  <a:lnTo>
                    <a:pt x="6" y="112"/>
                  </a:lnTo>
                  <a:lnTo>
                    <a:pt x="8" y="117"/>
                  </a:lnTo>
                  <a:lnTo>
                    <a:pt x="9" y="120"/>
                  </a:lnTo>
                  <a:lnTo>
                    <a:pt x="12" y="125"/>
                  </a:lnTo>
                  <a:lnTo>
                    <a:pt x="14" y="128"/>
                  </a:lnTo>
                  <a:lnTo>
                    <a:pt x="17" y="132"/>
                  </a:lnTo>
                  <a:lnTo>
                    <a:pt x="18" y="135"/>
                  </a:lnTo>
                  <a:lnTo>
                    <a:pt x="22" y="138"/>
                  </a:lnTo>
                  <a:lnTo>
                    <a:pt x="25" y="141"/>
                  </a:lnTo>
                  <a:lnTo>
                    <a:pt x="28" y="144"/>
                  </a:lnTo>
                  <a:lnTo>
                    <a:pt x="31" y="146"/>
                  </a:lnTo>
                  <a:lnTo>
                    <a:pt x="34" y="149"/>
                  </a:lnTo>
                  <a:lnTo>
                    <a:pt x="37" y="152"/>
                  </a:lnTo>
                  <a:lnTo>
                    <a:pt x="40" y="154"/>
                  </a:lnTo>
                  <a:lnTo>
                    <a:pt x="43" y="155"/>
                  </a:lnTo>
                  <a:lnTo>
                    <a:pt x="48" y="158"/>
                  </a:lnTo>
                  <a:lnTo>
                    <a:pt x="51" y="160"/>
                  </a:lnTo>
                  <a:lnTo>
                    <a:pt x="54" y="161"/>
                  </a:lnTo>
                  <a:lnTo>
                    <a:pt x="58" y="163"/>
                  </a:lnTo>
                  <a:lnTo>
                    <a:pt x="61" y="163"/>
                  </a:lnTo>
                  <a:lnTo>
                    <a:pt x="66" y="164"/>
                  </a:lnTo>
                  <a:lnTo>
                    <a:pt x="69" y="164"/>
                  </a:lnTo>
                  <a:lnTo>
                    <a:pt x="74" y="166"/>
                  </a:lnTo>
                  <a:lnTo>
                    <a:pt x="77" y="166"/>
                  </a:lnTo>
                  <a:lnTo>
                    <a:pt x="81" y="166"/>
                  </a:lnTo>
                  <a:lnTo>
                    <a:pt x="86" y="166"/>
                  </a:lnTo>
                  <a:lnTo>
                    <a:pt x="89" y="166"/>
                  </a:lnTo>
                  <a:lnTo>
                    <a:pt x="94" y="166"/>
                  </a:lnTo>
                  <a:lnTo>
                    <a:pt x="98" y="164"/>
                  </a:lnTo>
                  <a:lnTo>
                    <a:pt x="101" y="164"/>
                  </a:lnTo>
                  <a:lnTo>
                    <a:pt x="106" y="163"/>
                  </a:lnTo>
                  <a:lnTo>
                    <a:pt x="109" y="163"/>
                  </a:lnTo>
                  <a:lnTo>
                    <a:pt x="113" y="161"/>
                  </a:lnTo>
                  <a:lnTo>
                    <a:pt x="117" y="160"/>
                  </a:lnTo>
                  <a:lnTo>
                    <a:pt x="121" y="158"/>
                  </a:lnTo>
                  <a:lnTo>
                    <a:pt x="124" y="155"/>
                  </a:lnTo>
                </a:path>
              </a:pathLst>
            </a:custGeom>
            <a:solidFill>
              <a:srgbClr val="FAE225"/>
            </a:solidFill>
            <a:ln w="12700" cap="rnd">
              <a:solidFill>
                <a:schemeClr val="tx1"/>
              </a:solidFill>
              <a:round/>
              <a:headEnd/>
              <a:tailEnd/>
            </a:ln>
          </p:spPr>
          <p:txBody>
            <a:bodyPr/>
            <a:lstStyle/>
            <a:p>
              <a:endParaRPr lang="ko-KR" altLang="en-US"/>
            </a:p>
          </p:txBody>
        </p:sp>
        <p:sp>
          <p:nvSpPr>
            <p:cNvPr id="25731" name="Freeform 76"/>
            <p:cNvSpPr>
              <a:spLocks/>
            </p:cNvSpPr>
            <p:nvPr/>
          </p:nvSpPr>
          <p:spPr bwMode="auto">
            <a:xfrm>
              <a:off x="1030" y="1929"/>
              <a:ext cx="154" cy="164"/>
            </a:xfrm>
            <a:custGeom>
              <a:avLst/>
              <a:gdLst>
                <a:gd name="T0" fmla="*/ 124 w 154"/>
                <a:gd name="T1" fmla="*/ 149 h 164"/>
                <a:gd name="T2" fmla="*/ 132 w 154"/>
                <a:gd name="T3" fmla="*/ 143 h 164"/>
                <a:gd name="T4" fmla="*/ 139 w 154"/>
                <a:gd name="T5" fmla="*/ 133 h 164"/>
                <a:gd name="T6" fmla="*/ 146 w 154"/>
                <a:gd name="T7" fmla="*/ 124 h 164"/>
                <a:gd name="T8" fmla="*/ 149 w 154"/>
                <a:gd name="T9" fmla="*/ 113 h 164"/>
                <a:gd name="T10" fmla="*/ 152 w 154"/>
                <a:gd name="T11" fmla="*/ 103 h 164"/>
                <a:gd name="T12" fmla="*/ 153 w 154"/>
                <a:gd name="T13" fmla="*/ 92 h 164"/>
                <a:gd name="T14" fmla="*/ 153 w 154"/>
                <a:gd name="T15" fmla="*/ 80 h 164"/>
                <a:gd name="T16" fmla="*/ 150 w 154"/>
                <a:gd name="T17" fmla="*/ 68 h 164"/>
                <a:gd name="T18" fmla="*/ 147 w 154"/>
                <a:gd name="T19" fmla="*/ 55 h 164"/>
                <a:gd name="T20" fmla="*/ 141 w 154"/>
                <a:gd name="T21" fmla="*/ 45 h 164"/>
                <a:gd name="T22" fmla="*/ 135 w 154"/>
                <a:gd name="T23" fmla="*/ 34 h 164"/>
                <a:gd name="T24" fmla="*/ 126 w 154"/>
                <a:gd name="T25" fmla="*/ 25 h 164"/>
                <a:gd name="T26" fmla="*/ 116 w 154"/>
                <a:gd name="T27" fmla="*/ 17 h 164"/>
                <a:gd name="T28" fmla="*/ 107 w 154"/>
                <a:gd name="T29" fmla="*/ 11 h 164"/>
                <a:gd name="T30" fmla="*/ 97 w 154"/>
                <a:gd name="T31" fmla="*/ 6 h 164"/>
                <a:gd name="T32" fmla="*/ 86 w 154"/>
                <a:gd name="T33" fmla="*/ 2 h 164"/>
                <a:gd name="T34" fmla="*/ 75 w 154"/>
                <a:gd name="T35" fmla="*/ 0 h 164"/>
                <a:gd name="T36" fmla="*/ 64 w 154"/>
                <a:gd name="T37" fmla="*/ 0 h 164"/>
                <a:gd name="T38" fmla="*/ 54 w 154"/>
                <a:gd name="T39" fmla="*/ 2 h 164"/>
                <a:gd name="T40" fmla="*/ 43 w 154"/>
                <a:gd name="T41" fmla="*/ 6 h 164"/>
                <a:gd name="T42" fmla="*/ 32 w 154"/>
                <a:gd name="T43" fmla="*/ 11 h 164"/>
                <a:gd name="T44" fmla="*/ 23 w 154"/>
                <a:gd name="T45" fmla="*/ 18 h 164"/>
                <a:gd name="T46" fmla="*/ 15 w 154"/>
                <a:gd name="T47" fmla="*/ 26 h 164"/>
                <a:gd name="T48" fmla="*/ 9 w 154"/>
                <a:gd name="T49" fmla="*/ 35 h 164"/>
                <a:gd name="T50" fmla="*/ 5 w 154"/>
                <a:gd name="T51" fmla="*/ 46 h 164"/>
                <a:gd name="T52" fmla="*/ 2 w 154"/>
                <a:gd name="T53" fmla="*/ 57 h 164"/>
                <a:gd name="T54" fmla="*/ 0 w 154"/>
                <a:gd name="T55" fmla="*/ 68 h 164"/>
                <a:gd name="T56" fmla="*/ 0 w 154"/>
                <a:gd name="T57" fmla="*/ 80 h 164"/>
                <a:gd name="T58" fmla="*/ 2 w 154"/>
                <a:gd name="T59" fmla="*/ 90 h 164"/>
                <a:gd name="T60" fmla="*/ 5 w 154"/>
                <a:gd name="T61" fmla="*/ 103 h 164"/>
                <a:gd name="T62" fmla="*/ 9 w 154"/>
                <a:gd name="T63" fmla="*/ 115 h 164"/>
                <a:gd name="T64" fmla="*/ 15 w 154"/>
                <a:gd name="T65" fmla="*/ 126 h 164"/>
                <a:gd name="T66" fmla="*/ 23 w 154"/>
                <a:gd name="T67" fmla="*/ 135 h 164"/>
                <a:gd name="T68" fmla="*/ 32 w 154"/>
                <a:gd name="T69" fmla="*/ 143 h 164"/>
                <a:gd name="T70" fmla="*/ 41 w 154"/>
                <a:gd name="T71" fmla="*/ 150 h 164"/>
                <a:gd name="T72" fmla="*/ 52 w 154"/>
                <a:gd name="T73" fmla="*/ 155 h 164"/>
                <a:gd name="T74" fmla="*/ 63 w 154"/>
                <a:gd name="T75" fmla="*/ 159 h 164"/>
                <a:gd name="T76" fmla="*/ 74 w 154"/>
                <a:gd name="T77" fmla="*/ 161 h 164"/>
                <a:gd name="T78" fmla="*/ 84 w 154"/>
                <a:gd name="T79" fmla="*/ 163 h 164"/>
                <a:gd name="T80" fmla="*/ 97 w 154"/>
                <a:gd name="T81" fmla="*/ 161 h 164"/>
                <a:gd name="T82" fmla="*/ 107 w 154"/>
                <a:gd name="T83" fmla="*/ 158 h 164"/>
                <a:gd name="T84" fmla="*/ 118 w 154"/>
                <a:gd name="T85" fmla="*/ 153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64"/>
                <a:gd name="T131" fmla="*/ 154 w 154"/>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64">
                  <a:moveTo>
                    <a:pt x="118" y="153"/>
                  </a:moveTo>
                  <a:lnTo>
                    <a:pt x="121" y="152"/>
                  </a:lnTo>
                  <a:lnTo>
                    <a:pt x="124" y="149"/>
                  </a:lnTo>
                  <a:lnTo>
                    <a:pt x="127" y="147"/>
                  </a:lnTo>
                  <a:lnTo>
                    <a:pt x="130" y="144"/>
                  </a:lnTo>
                  <a:lnTo>
                    <a:pt x="132" y="143"/>
                  </a:lnTo>
                  <a:lnTo>
                    <a:pt x="135" y="140"/>
                  </a:lnTo>
                  <a:lnTo>
                    <a:pt x="138" y="136"/>
                  </a:lnTo>
                  <a:lnTo>
                    <a:pt x="139" y="133"/>
                  </a:lnTo>
                  <a:lnTo>
                    <a:pt x="141" y="130"/>
                  </a:lnTo>
                  <a:lnTo>
                    <a:pt x="144" y="127"/>
                  </a:lnTo>
                  <a:lnTo>
                    <a:pt x="146" y="124"/>
                  </a:lnTo>
                  <a:lnTo>
                    <a:pt x="147" y="121"/>
                  </a:lnTo>
                  <a:lnTo>
                    <a:pt x="149" y="117"/>
                  </a:lnTo>
                  <a:lnTo>
                    <a:pt x="149" y="113"/>
                  </a:lnTo>
                  <a:lnTo>
                    <a:pt x="150" y="110"/>
                  </a:lnTo>
                  <a:lnTo>
                    <a:pt x="152" y="106"/>
                  </a:lnTo>
                  <a:lnTo>
                    <a:pt x="152" y="103"/>
                  </a:lnTo>
                  <a:lnTo>
                    <a:pt x="153" y="100"/>
                  </a:lnTo>
                  <a:lnTo>
                    <a:pt x="153" y="95"/>
                  </a:lnTo>
                  <a:lnTo>
                    <a:pt x="153" y="92"/>
                  </a:lnTo>
                  <a:lnTo>
                    <a:pt x="153" y="87"/>
                  </a:lnTo>
                  <a:lnTo>
                    <a:pt x="153" y="83"/>
                  </a:lnTo>
                  <a:lnTo>
                    <a:pt x="153" y="80"/>
                  </a:lnTo>
                  <a:lnTo>
                    <a:pt x="152" y="75"/>
                  </a:lnTo>
                  <a:lnTo>
                    <a:pt x="152" y="72"/>
                  </a:lnTo>
                  <a:lnTo>
                    <a:pt x="150" y="68"/>
                  </a:lnTo>
                  <a:lnTo>
                    <a:pt x="150" y="64"/>
                  </a:lnTo>
                  <a:lnTo>
                    <a:pt x="149" y="60"/>
                  </a:lnTo>
                  <a:lnTo>
                    <a:pt x="147" y="55"/>
                  </a:lnTo>
                  <a:lnTo>
                    <a:pt x="146" y="52"/>
                  </a:lnTo>
                  <a:lnTo>
                    <a:pt x="144" y="48"/>
                  </a:lnTo>
                  <a:lnTo>
                    <a:pt x="141" y="45"/>
                  </a:lnTo>
                  <a:lnTo>
                    <a:pt x="139" y="41"/>
                  </a:lnTo>
                  <a:lnTo>
                    <a:pt x="136" y="37"/>
                  </a:lnTo>
                  <a:lnTo>
                    <a:pt x="135" y="34"/>
                  </a:lnTo>
                  <a:lnTo>
                    <a:pt x="132" y="31"/>
                  </a:lnTo>
                  <a:lnTo>
                    <a:pt x="129" y="28"/>
                  </a:lnTo>
                  <a:lnTo>
                    <a:pt x="126" y="25"/>
                  </a:lnTo>
                  <a:lnTo>
                    <a:pt x="123" y="22"/>
                  </a:lnTo>
                  <a:lnTo>
                    <a:pt x="120" y="20"/>
                  </a:lnTo>
                  <a:lnTo>
                    <a:pt x="116" y="17"/>
                  </a:lnTo>
                  <a:lnTo>
                    <a:pt x="113" y="14"/>
                  </a:lnTo>
                  <a:lnTo>
                    <a:pt x="110" y="12"/>
                  </a:lnTo>
                  <a:lnTo>
                    <a:pt x="107" y="11"/>
                  </a:lnTo>
                  <a:lnTo>
                    <a:pt x="104" y="9"/>
                  </a:lnTo>
                  <a:lnTo>
                    <a:pt x="101" y="8"/>
                  </a:lnTo>
                  <a:lnTo>
                    <a:pt x="97" y="6"/>
                  </a:lnTo>
                  <a:lnTo>
                    <a:pt x="93" y="5"/>
                  </a:lnTo>
                  <a:lnTo>
                    <a:pt x="90" y="3"/>
                  </a:lnTo>
                  <a:lnTo>
                    <a:pt x="86" y="2"/>
                  </a:lnTo>
                  <a:lnTo>
                    <a:pt x="83" y="2"/>
                  </a:lnTo>
                  <a:lnTo>
                    <a:pt x="78" y="2"/>
                  </a:lnTo>
                  <a:lnTo>
                    <a:pt x="75" y="0"/>
                  </a:lnTo>
                  <a:lnTo>
                    <a:pt x="72" y="0"/>
                  </a:lnTo>
                  <a:lnTo>
                    <a:pt x="67" y="0"/>
                  </a:lnTo>
                  <a:lnTo>
                    <a:pt x="64" y="0"/>
                  </a:lnTo>
                  <a:lnTo>
                    <a:pt x="60" y="2"/>
                  </a:lnTo>
                  <a:lnTo>
                    <a:pt x="57" y="2"/>
                  </a:lnTo>
                  <a:lnTo>
                    <a:pt x="54" y="2"/>
                  </a:lnTo>
                  <a:lnTo>
                    <a:pt x="49" y="3"/>
                  </a:lnTo>
                  <a:lnTo>
                    <a:pt x="46" y="5"/>
                  </a:lnTo>
                  <a:lnTo>
                    <a:pt x="43" y="6"/>
                  </a:lnTo>
                  <a:lnTo>
                    <a:pt x="38" y="8"/>
                  </a:lnTo>
                  <a:lnTo>
                    <a:pt x="35" y="9"/>
                  </a:lnTo>
                  <a:lnTo>
                    <a:pt x="32" y="11"/>
                  </a:lnTo>
                  <a:lnTo>
                    <a:pt x="29" y="14"/>
                  </a:lnTo>
                  <a:lnTo>
                    <a:pt x="26" y="15"/>
                  </a:lnTo>
                  <a:lnTo>
                    <a:pt x="23" y="18"/>
                  </a:lnTo>
                  <a:lnTo>
                    <a:pt x="20" y="20"/>
                  </a:lnTo>
                  <a:lnTo>
                    <a:pt x="18" y="23"/>
                  </a:lnTo>
                  <a:lnTo>
                    <a:pt x="15" y="26"/>
                  </a:lnTo>
                  <a:lnTo>
                    <a:pt x="14" y="29"/>
                  </a:lnTo>
                  <a:lnTo>
                    <a:pt x="11" y="32"/>
                  </a:lnTo>
                  <a:lnTo>
                    <a:pt x="9" y="35"/>
                  </a:lnTo>
                  <a:lnTo>
                    <a:pt x="8" y="38"/>
                  </a:lnTo>
                  <a:lnTo>
                    <a:pt x="6" y="41"/>
                  </a:lnTo>
                  <a:lnTo>
                    <a:pt x="5" y="46"/>
                  </a:lnTo>
                  <a:lnTo>
                    <a:pt x="3" y="49"/>
                  </a:lnTo>
                  <a:lnTo>
                    <a:pt x="2" y="52"/>
                  </a:lnTo>
                  <a:lnTo>
                    <a:pt x="2" y="57"/>
                  </a:lnTo>
                  <a:lnTo>
                    <a:pt x="0" y="60"/>
                  </a:lnTo>
                  <a:lnTo>
                    <a:pt x="0" y="64"/>
                  </a:lnTo>
                  <a:lnTo>
                    <a:pt x="0" y="68"/>
                  </a:lnTo>
                  <a:lnTo>
                    <a:pt x="0" y="72"/>
                  </a:lnTo>
                  <a:lnTo>
                    <a:pt x="0" y="75"/>
                  </a:lnTo>
                  <a:lnTo>
                    <a:pt x="0" y="80"/>
                  </a:lnTo>
                  <a:lnTo>
                    <a:pt x="0" y="83"/>
                  </a:lnTo>
                  <a:lnTo>
                    <a:pt x="0" y="87"/>
                  </a:lnTo>
                  <a:lnTo>
                    <a:pt x="2" y="90"/>
                  </a:lnTo>
                  <a:lnTo>
                    <a:pt x="2" y="95"/>
                  </a:lnTo>
                  <a:lnTo>
                    <a:pt x="3" y="98"/>
                  </a:lnTo>
                  <a:lnTo>
                    <a:pt x="5" y="103"/>
                  </a:lnTo>
                  <a:lnTo>
                    <a:pt x="6" y="107"/>
                  </a:lnTo>
                  <a:lnTo>
                    <a:pt x="8" y="110"/>
                  </a:lnTo>
                  <a:lnTo>
                    <a:pt x="9" y="115"/>
                  </a:lnTo>
                  <a:lnTo>
                    <a:pt x="11" y="118"/>
                  </a:lnTo>
                  <a:lnTo>
                    <a:pt x="14" y="121"/>
                  </a:lnTo>
                  <a:lnTo>
                    <a:pt x="15" y="126"/>
                  </a:lnTo>
                  <a:lnTo>
                    <a:pt x="18" y="129"/>
                  </a:lnTo>
                  <a:lnTo>
                    <a:pt x="20" y="132"/>
                  </a:lnTo>
                  <a:lnTo>
                    <a:pt x="23" y="135"/>
                  </a:lnTo>
                  <a:lnTo>
                    <a:pt x="26" y="138"/>
                  </a:lnTo>
                  <a:lnTo>
                    <a:pt x="29" y="141"/>
                  </a:lnTo>
                  <a:lnTo>
                    <a:pt x="32" y="143"/>
                  </a:lnTo>
                  <a:lnTo>
                    <a:pt x="35" y="146"/>
                  </a:lnTo>
                  <a:lnTo>
                    <a:pt x="38" y="149"/>
                  </a:lnTo>
                  <a:lnTo>
                    <a:pt x="41" y="150"/>
                  </a:lnTo>
                  <a:lnTo>
                    <a:pt x="44" y="152"/>
                  </a:lnTo>
                  <a:lnTo>
                    <a:pt x="49" y="153"/>
                  </a:lnTo>
                  <a:lnTo>
                    <a:pt x="52" y="155"/>
                  </a:lnTo>
                  <a:lnTo>
                    <a:pt x="55" y="156"/>
                  </a:lnTo>
                  <a:lnTo>
                    <a:pt x="60" y="158"/>
                  </a:lnTo>
                  <a:lnTo>
                    <a:pt x="63" y="159"/>
                  </a:lnTo>
                  <a:lnTo>
                    <a:pt x="66" y="161"/>
                  </a:lnTo>
                  <a:lnTo>
                    <a:pt x="71" y="161"/>
                  </a:lnTo>
                  <a:lnTo>
                    <a:pt x="74" y="161"/>
                  </a:lnTo>
                  <a:lnTo>
                    <a:pt x="78" y="163"/>
                  </a:lnTo>
                  <a:lnTo>
                    <a:pt x="81" y="163"/>
                  </a:lnTo>
                  <a:lnTo>
                    <a:pt x="84" y="163"/>
                  </a:lnTo>
                  <a:lnTo>
                    <a:pt x="89" y="163"/>
                  </a:lnTo>
                  <a:lnTo>
                    <a:pt x="92" y="163"/>
                  </a:lnTo>
                  <a:lnTo>
                    <a:pt x="97" y="161"/>
                  </a:lnTo>
                  <a:lnTo>
                    <a:pt x="100" y="161"/>
                  </a:lnTo>
                  <a:lnTo>
                    <a:pt x="103" y="159"/>
                  </a:lnTo>
                  <a:lnTo>
                    <a:pt x="107" y="158"/>
                  </a:lnTo>
                  <a:lnTo>
                    <a:pt x="110" y="156"/>
                  </a:lnTo>
                  <a:lnTo>
                    <a:pt x="113" y="155"/>
                  </a:lnTo>
                  <a:lnTo>
                    <a:pt x="118" y="153"/>
                  </a:lnTo>
                </a:path>
              </a:pathLst>
            </a:custGeom>
            <a:solidFill>
              <a:srgbClr val="FFFFFF"/>
            </a:solidFill>
            <a:ln w="12700" cap="rnd">
              <a:solidFill>
                <a:schemeClr val="tx1"/>
              </a:solidFill>
              <a:round/>
              <a:headEnd/>
              <a:tailEnd/>
            </a:ln>
          </p:spPr>
          <p:txBody>
            <a:bodyPr/>
            <a:lstStyle/>
            <a:p>
              <a:endParaRPr lang="ko-KR" altLang="en-US"/>
            </a:p>
          </p:txBody>
        </p:sp>
        <p:sp>
          <p:nvSpPr>
            <p:cNvPr id="25732" name="Freeform 77"/>
            <p:cNvSpPr>
              <a:spLocks/>
            </p:cNvSpPr>
            <p:nvPr/>
          </p:nvSpPr>
          <p:spPr bwMode="auto">
            <a:xfrm>
              <a:off x="1041" y="1931"/>
              <a:ext cx="139" cy="158"/>
            </a:xfrm>
            <a:custGeom>
              <a:avLst/>
              <a:gdLst>
                <a:gd name="T0" fmla="*/ 115 w 139"/>
                <a:gd name="T1" fmla="*/ 148 h 158"/>
                <a:gd name="T2" fmla="*/ 122 w 139"/>
                <a:gd name="T3" fmla="*/ 141 h 158"/>
                <a:gd name="T4" fmla="*/ 128 w 139"/>
                <a:gd name="T5" fmla="*/ 133 h 158"/>
                <a:gd name="T6" fmla="*/ 132 w 139"/>
                <a:gd name="T7" fmla="*/ 124 h 158"/>
                <a:gd name="T8" fmla="*/ 135 w 139"/>
                <a:gd name="T9" fmla="*/ 115 h 158"/>
                <a:gd name="T10" fmla="*/ 138 w 139"/>
                <a:gd name="T11" fmla="*/ 104 h 158"/>
                <a:gd name="T12" fmla="*/ 138 w 139"/>
                <a:gd name="T13" fmla="*/ 93 h 158"/>
                <a:gd name="T14" fmla="*/ 136 w 139"/>
                <a:gd name="T15" fmla="*/ 82 h 158"/>
                <a:gd name="T16" fmla="*/ 133 w 139"/>
                <a:gd name="T17" fmla="*/ 70 h 158"/>
                <a:gd name="T18" fmla="*/ 130 w 139"/>
                <a:gd name="T19" fmla="*/ 59 h 158"/>
                <a:gd name="T20" fmla="*/ 124 w 139"/>
                <a:gd name="T21" fmla="*/ 47 h 158"/>
                <a:gd name="T22" fmla="*/ 116 w 139"/>
                <a:gd name="T23" fmla="*/ 36 h 158"/>
                <a:gd name="T24" fmla="*/ 109 w 139"/>
                <a:gd name="T25" fmla="*/ 27 h 158"/>
                <a:gd name="T26" fmla="*/ 101 w 139"/>
                <a:gd name="T27" fmla="*/ 20 h 158"/>
                <a:gd name="T28" fmla="*/ 92 w 139"/>
                <a:gd name="T29" fmla="*/ 12 h 158"/>
                <a:gd name="T30" fmla="*/ 82 w 139"/>
                <a:gd name="T31" fmla="*/ 7 h 158"/>
                <a:gd name="T32" fmla="*/ 72 w 139"/>
                <a:gd name="T33" fmla="*/ 3 h 158"/>
                <a:gd name="T34" fmla="*/ 63 w 139"/>
                <a:gd name="T35" fmla="*/ 1 h 158"/>
                <a:gd name="T36" fmla="*/ 52 w 139"/>
                <a:gd name="T37" fmla="*/ 0 h 158"/>
                <a:gd name="T38" fmla="*/ 43 w 139"/>
                <a:gd name="T39" fmla="*/ 1 h 158"/>
                <a:gd name="T40" fmla="*/ 33 w 139"/>
                <a:gd name="T41" fmla="*/ 3 h 158"/>
                <a:gd name="T42" fmla="*/ 24 w 139"/>
                <a:gd name="T43" fmla="*/ 7 h 158"/>
                <a:gd name="T44" fmla="*/ 17 w 139"/>
                <a:gd name="T45" fmla="*/ 13 h 158"/>
                <a:gd name="T46" fmla="*/ 10 w 139"/>
                <a:gd name="T47" fmla="*/ 21 h 158"/>
                <a:gd name="T48" fmla="*/ 6 w 139"/>
                <a:gd name="T49" fmla="*/ 30 h 158"/>
                <a:gd name="T50" fmla="*/ 3 w 139"/>
                <a:gd name="T51" fmla="*/ 39 h 158"/>
                <a:gd name="T52" fmla="*/ 0 w 139"/>
                <a:gd name="T53" fmla="*/ 50 h 158"/>
                <a:gd name="T54" fmla="*/ 0 w 139"/>
                <a:gd name="T55" fmla="*/ 61 h 158"/>
                <a:gd name="T56" fmla="*/ 0 w 139"/>
                <a:gd name="T57" fmla="*/ 72 h 158"/>
                <a:gd name="T58" fmla="*/ 3 w 139"/>
                <a:gd name="T59" fmla="*/ 84 h 158"/>
                <a:gd name="T60" fmla="*/ 6 w 139"/>
                <a:gd name="T61" fmla="*/ 95 h 158"/>
                <a:gd name="T62" fmla="*/ 10 w 139"/>
                <a:gd name="T63" fmla="*/ 107 h 158"/>
                <a:gd name="T64" fmla="*/ 18 w 139"/>
                <a:gd name="T65" fmla="*/ 118 h 158"/>
                <a:gd name="T66" fmla="*/ 26 w 139"/>
                <a:gd name="T67" fmla="*/ 127 h 158"/>
                <a:gd name="T68" fmla="*/ 33 w 139"/>
                <a:gd name="T69" fmla="*/ 136 h 158"/>
                <a:gd name="T70" fmla="*/ 43 w 139"/>
                <a:gd name="T71" fmla="*/ 144 h 158"/>
                <a:gd name="T72" fmla="*/ 52 w 139"/>
                <a:gd name="T73" fmla="*/ 148 h 158"/>
                <a:gd name="T74" fmla="*/ 61 w 139"/>
                <a:gd name="T75" fmla="*/ 153 h 158"/>
                <a:gd name="T76" fmla="*/ 72 w 139"/>
                <a:gd name="T77" fmla="*/ 156 h 158"/>
                <a:gd name="T78" fmla="*/ 81 w 139"/>
                <a:gd name="T79" fmla="*/ 157 h 158"/>
                <a:gd name="T80" fmla="*/ 92 w 139"/>
                <a:gd name="T81" fmla="*/ 157 h 158"/>
                <a:gd name="T82" fmla="*/ 101 w 139"/>
                <a:gd name="T83" fmla="*/ 154 h 158"/>
                <a:gd name="T84" fmla="*/ 110 w 139"/>
                <a:gd name="T85" fmla="*/ 151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
                <a:gd name="T130" fmla="*/ 0 h 158"/>
                <a:gd name="T131" fmla="*/ 139 w 139"/>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 h="158">
                  <a:moveTo>
                    <a:pt x="110" y="151"/>
                  </a:moveTo>
                  <a:lnTo>
                    <a:pt x="112" y="150"/>
                  </a:lnTo>
                  <a:lnTo>
                    <a:pt x="115" y="148"/>
                  </a:lnTo>
                  <a:lnTo>
                    <a:pt x="118" y="145"/>
                  </a:lnTo>
                  <a:lnTo>
                    <a:pt x="119" y="144"/>
                  </a:lnTo>
                  <a:lnTo>
                    <a:pt x="122" y="141"/>
                  </a:lnTo>
                  <a:lnTo>
                    <a:pt x="124" y="139"/>
                  </a:lnTo>
                  <a:lnTo>
                    <a:pt x="125" y="136"/>
                  </a:lnTo>
                  <a:lnTo>
                    <a:pt x="128" y="133"/>
                  </a:lnTo>
                  <a:lnTo>
                    <a:pt x="130" y="130"/>
                  </a:lnTo>
                  <a:lnTo>
                    <a:pt x="132" y="127"/>
                  </a:lnTo>
                  <a:lnTo>
                    <a:pt x="132" y="124"/>
                  </a:lnTo>
                  <a:lnTo>
                    <a:pt x="133" y="121"/>
                  </a:lnTo>
                  <a:lnTo>
                    <a:pt x="135" y="118"/>
                  </a:lnTo>
                  <a:lnTo>
                    <a:pt x="135" y="115"/>
                  </a:lnTo>
                  <a:lnTo>
                    <a:pt x="136" y="111"/>
                  </a:lnTo>
                  <a:lnTo>
                    <a:pt x="136" y="108"/>
                  </a:lnTo>
                  <a:lnTo>
                    <a:pt x="138" y="104"/>
                  </a:lnTo>
                  <a:lnTo>
                    <a:pt x="138" y="101"/>
                  </a:lnTo>
                  <a:lnTo>
                    <a:pt x="138" y="98"/>
                  </a:lnTo>
                  <a:lnTo>
                    <a:pt x="138" y="93"/>
                  </a:lnTo>
                  <a:lnTo>
                    <a:pt x="138" y="90"/>
                  </a:lnTo>
                  <a:lnTo>
                    <a:pt x="136" y="85"/>
                  </a:lnTo>
                  <a:lnTo>
                    <a:pt x="136" y="82"/>
                  </a:lnTo>
                  <a:lnTo>
                    <a:pt x="135" y="78"/>
                  </a:lnTo>
                  <a:lnTo>
                    <a:pt x="135" y="75"/>
                  </a:lnTo>
                  <a:lnTo>
                    <a:pt x="133" y="70"/>
                  </a:lnTo>
                  <a:lnTo>
                    <a:pt x="132" y="67"/>
                  </a:lnTo>
                  <a:lnTo>
                    <a:pt x="132" y="62"/>
                  </a:lnTo>
                  <a:lnTo>
                    <a:pt x="130" y="59"/>
                  </a:lnTo>
                  <a:lnTo>
                    <a:pt x="127" y="55"/>
                  </a:lnTo>
                  <a:lnTo>
                    <a:pt x="125" y="52"/>
                  </a:lnTo>
                  <a:lnTo>
                    <a:pt x="124" y="47"/>
                  </a:lnTo>
                  <a:lnTo>
                    <a:pt x="122" y="44"/>
                  </a:lnTo>
                  <a:lnTo>
                    <a:pt x="119" y="41"/>
                  </a:lnTo>
                  <a:lnTo>
                    <a:pt x="116" y="36"/>
                  </a:lnTo>
                  <a:lnTo>
                    <a:pt x="115" y="33"/>
                  </a:lnTo>
                  <a:lnTo>
                    <a:pt x="112" y="30"/>
                  </a:lnTo>
                  <a:lnTo>
                    <a:pt x="109" y="27"/>
                  </a:lnTo>
                  <a:lnTo>
                    <a:pt x="107" y="24"/>
                  </a:lnTo>
                  <a:lnTo>
                    <a:pt x="104" y="23"/>
                  </a:lnTo>
                  <a:lnTo>
                    <a:pt x="101" y="20"/>
                  </a:lnTo>
                  <a:lnTo>
                    <a:pt x="98" y="16"/>
                  </a:lnTo>
                  <a:lnTo>
                    <a:pt x="95" y="15"/>
                  </a:lnTo>
                  <a:lnTo>
                    <a:pt x="92" y="12"/>
                  </a:lnTo>
                  <a:lnTo>
                    <a:pt x="89" y="10"/>
                  </a:lnTo>
                  <a:lnTo>
                    <a:pt x="86" y="9"/>
                  </a:lnTo>
                  <a:lnTo>
                    <a:pt x="82" y="7"/>
                  </a:lnTo>
                  <a:lnTo>
                    <a:pt x="79" y="6"/>
                  </a:lnTo>
                  <a:lnTo>
                    <a:pt x="75" y="4"/>
                  </a:lnTo>
                  <a:lnTo>
                    <a:pt x="72" y="3"/>
                  </a:lnTo>
                  <a:lnTo>
                    <a:pt x="69" y="3"/>
                  </a:lnTo>
                  <a:lnTo>
                    <a:pt x="66" y="1"/>
                  </a:lnTo>
                  <a:lnTo>
                    <a:pt x="63" y="1"/>
                  </a:lnTo>
                  <a:lnTo>
                    <a:pt x="60" y="0"/>
                  </a:lnTo>
                  <a:lnTo>
                    <a:pt x="55" y="0"/>
                  </a:lnTo>
                  <a:lnTo>
                    <a:pt x="52" y="0"/>
                  </a:lnTo>
                  <a:lnTo>
                    <a:pt x="49" y="0"/>
                  </a:lnTo>
                  <a:lnTo>
                    <a:pt x="46" y="0"/>
                  </a:lnTo>
                  <a:lnTo>
                    <a:pt x="43" y="1"/>
                  </a:lnTo>
                  <a:lnTo>
                    <a:pt x="40" y="1"/>
                  </a:lnTo>
                  <a:lnTo>
                    <a:pt x="37" y="3"/>
                  </a:lnTo>
                  <a:lnTo>
                    <a:pt x="33" y="3"/>
                  </a:lnTo>
                  <a:lnTo>
                    <a:pt x="30" y="4"/>
                  </a:lnTo>
                  <a:lnTo>
                    <a:pt x="27" y="6"/>
                  </a:lnTo>
                  <a:lnTo>
                    <a:pt x="24" y="7"/>
                  </a:lnTo>
                  <a:lnTo>
                    <a:pt x="23" y="10"/>
                  </a:lnTo>
                  <a:lnTo>
                    <a:pt x="20" y="12"/>
                  </a:lnTo>
                  <a:lnTo>
                    <a:pt x="17" y="13"/>
                  </a:lnTo>
                  <a:lnTo>
                    <a:pt x="15" y="16"/>
                  </a:lnTo>
                  <a:lnTo>
                    <a:pt x="14" y="20"/>
                  </a:lnTo>
                  <a:lnTo>
                    <a:pt x="10" y="21"/>
                  </a:lnTo>
                  <a:lnTo>
                    <a:pt x="9" y="24"/>
                  </a:lnTo>
                  <a:lnTo>
                    <a:pt x="7" y="27"/>
                  </a:lnTo>
                  <a:lnTo>
                    <a:pt x="6" y="30"/>
                  </a:lnTo>
                  <a:lnTo>
                    <a:pt x="4" y="33"/>
                  </a:lnTo>
                  <a:lnTo>
                    <a:pt x="3" y="36"/>
                  </a:lnTo>
                  <a:lnTo>
                    <a:pt x="3" y="39"/>
                  </a:lnTo>
                  <a:lnTo>
                    <a:pt x="1" y="43"/>
                  </a:lnTo>
                  <a:lnTo>
                    <a:pt x="1" y="46"/>
                  </a:lnTo>
                  <a:lnTo>
                    <a:pt x="0" y="50"/>
                  </a:lnTo>
                  <a:lnTo>
                    <a:pt x="0" y="53"/>
                  </a:lnTo>
                  <a:lnTo>
                    <a:pt x="0" y="56"/>
                  </a:lnTo>
                  <a:lnTo>
                    <a:pt x="0" y="61"/>
                  </a:lnTo>
                  <a:lnTo>
                    <a:pt x="0" y="64"/>
                  </a:lnTo>
                  <a:lnTo>
                    <a:pt x="0" y="69"/>
                  </a:lnTo>
                  <a:lnTo>
                    <a:pt x="0" y="72"/>
                  </a:lnTo>
                  <a:lnTo>
                    <a:pt x="1" y="76"/>
                  </a:lnTo>
                  <a:lnTo>
                    <a:pt x="1" y="79"/>
                  </a:lnTo>
                  <a:lnTo>
                    <a:pt x="3" y="84"/>
                  </a:lnTo>
                  <a:lnTo>
                    <a:pt x="3" y="87"/>
                  </a:lnTo>
                  <a:lnTo>
                    <a:pt x="4" y="92"/>
                  </a:lnTo>
                  <a:lnTo>
                    <a:pt x="6" y="95"/>
                  </a:lnTo>
                  <a:lnTo>
                    <a:pt x="7" y="99"/>
                  </a:lnTo>
                  <a:lnTo>
                    <a:pt x="9" y="102"/>
                  </a:lnTo>
                  <a:lnTo>
                    <a:pt x="10" y="107"/>
                  </a:lnTo>
                  <a:lnTo>
                    <a:pt x="14" y="110"/>
                  </a:lnTo>
                  <a:lnTo>
                    <a:pt x="15" y="115"/>
                  </a:lnTo>
                  <a:lnTo>
                    <a:pt x="18" y="118"/>
                  </a:lnTo>
                  <a:lnTo>
                    <a:pt x="20" y="121"/>
                  </a:lnTo>
                  <a:lnTo>
                    <a:pt x="23" y="124"/>
                  </a:lnTo>
                  <a:lnTo>
                    <a:pt x="26" y="127"/>
                  </a:lnTo>
                  <a:lnTo>
                    <a:pt x="27" y="130"/>
                  </a:lnTo>
                  <a:lnTo>
                    <a:pt x="30" y="133"/>
                  </a:lnTo>
                  <a:lnTo>
                    <a:pt x="33" y="136"/>
                  </a:lnTo>
                  <a:lnTo>
                    <a:pt x="37" y="139"/>
                  </a:lnTo>
                  <a:lnTo>
                    <a:pt x="40" y="141"/>
                  </a:lnTo>
                  <a:lnTo>
                    <a:pt x="43" y="144"/>
                  </a:lnTo>
                  <a:lnTo>
                    <a:pt x="46" y="145"/>
                  </a:lnTo>
                  <a:lnTo>
                    <a:pt x="49" y="147"/>
                  </a:lnTo>
                  <a:lnTo>
                    <a:pt x="52" y="148"/>
                  </a:lnTo>
                  <a:lnTo>
                    <a:pt x="55" y="151"/>
                  </a:lnTo>
                  <a:lnTo>
                    <a:pt x="58" y="151"/>
                  </a:lnTo>
                  <a:lnTo>
                    <a:pt x="61" y="153"/>
                  </a:lnTo>
                  <a:lnTo>
                    <a:pt x="66" y="154"/>
                  </a:lnTo>
                  <a:lnTo>
                    <a:pt x="69" y="156"/>
                  </a:lnTo>
                  <a:lnTo>
                    <a:pt x="72" y="156"/>
                  </a:lnTo>
                  <a:lnTo>
                    <a:pt x="75" y="157"/>
                  </a:lnTo>
                  <a:lnTo>
                    <a:pt x="78" y="157"/>
                  </a:lnTo>
                  <a:lnTo>
                    <a:pt x="81" y="157"/>
                  </a:lnTo>
                  <a:lnTo>
                    <a:pt x="84" y="157"/>
                  </a:lnTo>
                  <a:lnTo>
                    <a:pt x="89" y="157"/>
                  </a:lnTo>
                  <a:lnTo>
                    <a:pt x="92" y="157"/>
                  </a:lnTo>
                  <a:lnTo>
                    <a:pt x="95" y="156"/>
                  </a:lnTo>
                  <a:lnTo>
                    <a:pt x="98" y="156"/>
                  </a:lnTo>
                  <a:lnTo>
                    <a:pt x="101" y="154"/>
                  </a:lnTo>
                  <a:lnTo>
                    <a:pt x="104" y="154"/>
                  </a:lnTo>
                  <a:lnTo>
                    <a:pt x="107" y="153"/>
                  </a:lnTo>
                  <a:lnTo>
                    <a:pt x="110" y="151"/>
                  </a:lnTo>
                </a:path>
              </a:pathLst>
            </a:custGeom>
            <a:solidFill>
              <a:schemeClr val="bg2"/>
            </a:solidFill>
            <a:ln w="12700" cap="rnd">
              <a:solidFill>
                <a:schemeClr val="tx1"/>
              </a:solidFill>
              <a:round/>
              <a:headEnd/>
              <a:tailEnd/>
            </a:ln>
          </p:spPr>
          <p:txBody>
            <a:bodyPr/>
            <a:lstStyle/>
            <a:p>
              <a:endParaRPr lang="ko-KR" altLang="en-US"/>
            </a:p>
          </p:txBody>
        </p:sp>
        <p:sp>
          <p:nvSpPr>
            <p:cNvPr id="25733" name="Freeform 78"/>
            <p:cNvSpPr>
              <a:spLocks/>
            </p:cNvSpPr>
            <p:nvPr/>
          </p:nvSpPr>
          <p:spPr bwMode="auto">
            <a:xfrm>
              <a:off x="1019" y="1943"/>
              <a:ext cx="138" cy="159"/>
            </a:xfrm>
            <a:custGeom>
              <a:avLst/>
              <a:gdLst>
                <a:gd name="T0" fmla="*/ 115 w 138"/>
                <a:gd name="T1" fmla="*/ 147 h 159"/>
                <a:gd name="T2" fmla="*/ 121 w 138"/>
                <a:gd name="T3" fmla="*/ 141 h 159"/>
                <a:gd name="T4" fmla="*/ 127 w 138"/>
                <a:gd name="T5" fmla="*/ 133 h 159"/>
                <a:gd name="T6" fmla="*/ 132 w 138"/>
                <a:gd name="T7" fmla="*/ 124 h 159"/>
                <a:gd name="T8" fmla="*/ 135 w 138"/>
                <a:gd name="T9" fmla="*/ 115 h 159"/>
                <a:gd name="T10" fmla="*/ 137 w 138"/>
                <a:gd name="T11" fmla="*/ 104 h 159"/>
                <a:gd name="T12" fmla="*/ 137 w 138"/>
                <a:gd name="T13" fmla="*/ 93 h 159"/>
                <a:gd name="T14" fmla="*/ 137 w 138"/>
                <a:gd name="T15" fmla="*/ 83 h 159"/>
                <a:gd name="T16" fmla="*/ 134 w 138"/>
                <a:gd name="T17" fmla="*/ 70 h 159"/>
                <a:gd name="T18" fmla="*/ 129 w 138"/>
                <a:gd name="T19" fmla="*/ 60 h 159"/>
                <a:gd name="T20" fmla="*/ 124 w 138"/>
                <a:gd name="T21" fmla="*/ 47 h 159"/>
                <a:gd name="T22" fmla="*/ 117 w 138"/>
                <a:gd name="T23" fmla="*/ 37 h 159"/>
                <a:gd name="T24" fmla="*/ 109 w 138"/>
                <a:gd name="T25" fmla="*/ 27 h 159"/>
                <a:gd name="T26" fmla="*/ 100 w 138"/>
                <a:gd name="T27" fmla="*/ 20 h 159"/>
                <a:gd name="T28" fmla="*/ 92 w 138"/>
                <a:gd name="T29" fmla="*/ 12 h 159"/>
                <a:gd name="T30" fmla="*/ 82 w 138"/>
                <a:gd name="T31" fmla="*/ 8 h 159"/>
                <a:gd name="T32" fmla="*/ 72 w 138"/>
                <a:gd name="T33" fmla="*/ 3 h 159"/>
                <a:gd name="T34" fmla="*/ 62 w 138"/>
                <a:gd name="T35" fmla="*/ 1 h 159"/>
                <a:gd name="T36" fmla="*/ 52 w 138"/>
                <a:gd name="T37" fmla="*/ 0 h 159"/>
                <a:gd name="T38" fmla="*/ 43 w 138"/>
                <a:gd name="T39" fmla="*/ 1 h 159"/>
                <a:gd name="T40" fmla="*/ 34 w 138"/>
                <a:gd name="T41" fmla="*/ 4 h 159"/>
                <a:gd name="T42" fmla="*/ 25 w 138"/>
                <a:gd name="T43" fmla="*/ 9 h 159"/>
                <a:gd name="T44" fmla="*/ 17 w 138"/>
                <a:gd name="T45" fmla="*/ 14 h 159"/>
                <a:gd name="T46" fmla="*/ 11 w 138"/>
                <a:gd name="T47" fmla="*/ 21 h 159"/>
                <a:gd name="T48" fmla="*/ 6 w 138"/>
                <a:gd name="T49" fmla="*/ 31 h 159"/>
                <a:gd name="T50" fmla="*/ 3 w 138"/>
                <a:gd name="T51" fmla="*/ 40 h 159"/>
                <a:gd name="T52" fmla="*/ 0 w 138"/>
                <a:gd name="T53" fmla="*/ 50 h 159"/>
                <a:gd name="T54" fmla="*/ 0 w 138"/>
                <a:gd name="T55" fmla="*/ 61 h 159"/>
                <a:gd name="T56" fmla="*/ 0 w 138"/>
                <a:gd name="T57" fmla="*/ 72 h 159"/>
                <a:gd name="T58" fmla="*/ 3 w 138"/>
                <a:gd name="T59" fmla="*/ 83 h 159"/>
                <a:gd name="T60" fmla="*/ 6 w 138"/>
                <a:gd name="T61" fmla="*/ 95 h 159"/>
                <a:gd name="T62" fmla="*/ 11 w 138"/>
                <a:gd name="T63" fmla="*/ 106 h 159"/>
                <a:gd name="T64" fmla="*/ 17 w 138"/>
                <a:gd name="T65" fmla="*/ 118 h 159"/>
                <a:gd name="T66" fmla="*/ 25 w 138"/>
                <a:gd name="T67" fmla="*/ 127 h 159"/>
                <a:gd name="T68" fmla="*/ 34 w 138"/>
                <a:gd name="T69" fmla="*/ 136 h 159"/>
                <a:gd name="T70" fmla="*/ 43 w 138"/>
                <a:gd name="T71" fmla="*/ 142 h 159"/>
                <a:gd name="T72" fmla="*/ 52 w 138"/>
                <a:gd name="T73" fmla="*/ 149 h 159"/>
                <a:gd name="T74" fmla="*/ 62 w 138"/>
                <a:gd name="T75" fmla="*/ 153 h 159"/>
                <a:gd name="T76" fmla="*/ 71 w 138"/>
                <a:gd name="T77" fmla="*/ 156 h 159"/>
                <a:gd name="T78" fmla="*/ 82 w 138"/>
                <a:gd name="T79" fmla="*/ 158 h 159"/>
                <a:gd name="T80" fmla="*/ 91 w 138"/>
                <a:gd name="T81" fmla="*/ 158 h 159"/>
                <a:gd name="T82" fmla="*/ 100 w 138"/>
                <a:gd name="T83" fmla="*/ 155 h 159"/>
                <a:gd name="T84" fmla="*/ 109 w 138"/>
                <a:gd name="T85" fmla="*/ 152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159"/>
                <a:gd name="T131" fmla="*/ 138 w 138"/>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159">
                  <a:moveTo>
                    <a:pt x="109" y="152"/>
                  </a:moveTo>
                  <a:lnTo>
                    <a:pt x="112" y="150"/>
                  </a:lnTo>
                  <a:lnTo>
                    <a:pt x="115" y="147"/>
                  </a:lnTo>
                  <a:lnTo>
                    <a:pt x="117" y="145"/>
                  </a:lnTo>
                  <a:lnTo>
                    <a:pt x="120" y="144"/>
                  </a:lnTo>
                  <a:lnTo>
                    <a:pt x="121" y="141"/>
                  </a:lnTo>
                  <a:lnTo>
                    <a:pt x="124" y="139"/>
                  </a:lnTo>
                  <a:lnTo>
                    <a:pt x="126" y="136"/>
                  </a:lnTo>
                  <a:lnTo>
                    <a:pt x="127" y="133"/>
                  </a:lnTo>
                  <a:lnTo>
                    <a:pt x="129" y="130"/>
                  </a:lnTo>
                  <a:lnTo>
                    <a:pt x="131" y="127"/>
                  </a:lnTo>
                  <a:lnTo>
                    <a:pt x="132" y="124"/>
                  </a:lnTo>
                  <a:lnTo>
                    <a:pt x="134" y="121"/>
                  </a:lnTo>
                  <a:lnTo>
                    <a:pt x="134" y="118"/>
                  </a:lnTo>
                  <a:lnTo>
                    <a:pt x="135" y="115"/>
                  </a:lnTo>
                  <a:lnTo>
                    <a:pt x="135" y="112"/>
                  </a:lnTo>
                  <a:lnTo>
                    <a:pt x="137" y="109"/>
                  </a:lnTo>
                  <a:lnTo>
                    <a:pt x="137" y="104"/>
                  </a:lnTo>
                  <a:lnTo>
                    <a:pt x="137" y="101"/>
                  </a:lnTo>
                  <a:lnTo>
                    <a:pt x="137" y="96"/>
                  </a:lnTo>
                  <a:lnTo>
                    <a:pt x="137" y="93"/>
                  </a:lnTo>
                  <a:lnTo>
                    <a:pt x="137" y="90"/>
                  </a:lnTo>
                  <a:lnTo>
                    <a:pt x="137" y="86"/>
                  </a:lnTo>
                  <a:lnTo>
                    <a:pt x="137" y="83"/>
                  </a:lnTo>
                  <a:lnTo>
                    <a:pt x="135" y="78"/>
                  </a:lnTo>
                  <a:lnTo>
                    <a:pt x="135" y="75"/>
                  </a:lnTo>
                  <a:lnTo>
                    <a:pt x="134" y="70"/>
                  </a:lnTo>
                  <a:lnTo>
                    <a:pt x="132" y="67"/>
                  </a:lnTo>
                  <a:lnTo>
                    <a:pt x="131" y="63"/>
                  </a:lnTo>
                  <a:lnTo>
                    <a:pt x="129" y="60"/>
                  </a:lnTo>
                  <a:lnTo>
                    <a:pt x="127" y="55"/>
                  </a:lnTo>
                  <a:lnTo>
                    <a:pt x="126" y="52"/>
                  </a:lnTo>
                  <a:lnTo>
                    <a:pt x="124" y="47"/>
                  </a:lnTo>
                  <a:lnTo>
                    <a:pt x="121" y="44"/>
                  </a:lnTo>
                  <a:lnTo>
                    <a:pt x="120" y="40"/>
                  </a:lnTo>
                  <a:lnTo>
                    <a:pt x="117" y="37"/>
                  </a:lnTo>
                  <a:lnTo>
                    <a:pt x="114" y="34"/>
                  </a:lnTo>
                  <a:lnTo>
                    <a:pt x="112" y="31"/>
                  </a:lnTo>
                  <a:lnTo>
                    <a:pt x="109" y="27"/>
                  </a:lnTo>
                  <a:lnTo>
                    <a:pt x="106" y="24"/>
                  </a:lnTo>
                  <a:lnTo>
                    <a:pt x="103" y="21"/>
                  </a:lnTo>
                  <a:lnTo>
                    <a:pt x="100" y="20"/>
                  </a:lnTo>
                  <a:lnTo>
                    <a:pt x="98" y="17"/>
                  </a:lnTo>
                  <a:lnTo>
                    <a:pt x="95" y="15"/>
                  </a:lnTo>
                  <a:lnTo>
                    <a:pt x="92" y="12"/>
                  </a:lnTo>
                  <a:lnTo>
                    <a:pt x="88" y="11"/>
                  </a:lnTo>
                  <a:lnTo>
                    <a:pt x="85" y="9"/>
                  </a:lnTo>
                  <a:lnTo>
                    <a:pt x="82" y="8"/>
                  </a:lnTo>
                  <a:lnTo>
                    <a:pt x="78" y="6"/>
                  </a:lnTo>
                  <a:lnTo>
                    <a:pt x="75" y="4"/>
                  </a:lnTo>
                  <a:lnTo>
                    <a:pt x="72" y="3"/>
                  </a:lnTo>
                  <a:lnTo>
                    <a:pt x="69" y="1"/>
                  </a:lnTo>
                  <a:lnTo>
                    <a:pt x="66" y="1"/>
                  </a:lnTo>
                  <a:lnTo>
                    <a:pt x="62" y="1"/>
                  </a:lnTo>
                  <a:lnTo>
                    <a:pt x="59" y="0"/>
                  </a:lnTo>
                  <a:lnTo>
                    <a:pt x="55" y="0"/>
                  </a:lnTo>
                  <a:lnTo>
                    <a:pt x="52" y="0"/>
                  </a:lnTo>
                  <a:lnTo>
                    <a:pt x="49" y="0"/>
                  </a:lnTo>
                  <a:lnTo>
                    <a:pt x="46" y="0"/>
                  </a:lnTo>
                  <a:lnTo>
                    <a:pt x="43" y="1"/>
                  </a:lnTo>
                  <a:lnTo>
                    <a:pt x="40" y="1"/>
                  </a:lnTo>
                  <a:lnTo>
                    <a:pt x="37" y="3"/>
                  </a:lnTo>
                  <a:lnTo>
                    <a:pt x="34" y="4"/>
                  </a:lnTo>
                  <a:lnTo>
                    <a:pt x="31" y="4"/>
                  </a:lnTo>
                  <a:lnTo>
                    <a:pt x="28" y="6"/>
                  </a:lnTo>
                  <a:lnTo>
                    <a:pt x="25" y="9"/>
                  </a:lnTo>
                  <a:lnTo>
                    <a:pt x="22" y="11"/>
                  </a:lnTo>
                  <a:lnTo>
                    <a:pt x="20" y="12"/>
                  </a:lnTo>
                  <a:lnTo>
                    <a:pt x="17" y="14"/>
                  </a:lnTo>
                  <a:lnTo>
                    <a:pt x="16" y="17"/>
                  </a:lnTo>
                  <a:lnTo>
                    <a:pt x="13" y="20"/>
                  </a:lnTo>
                  <a:lnTo>
                    <a:pt x="11" y="21"/>
                  </a:lnTo>
                  <a:lnTo>
                    <a:pt x="9" y="24"/>
                  </a:lnTo>
                  <a:lnTo>
                    <a:pt x="8" y="27"/>
                  </a:lnTo>
                  <a:lnTo>
                    <a:pt x="6" y="31"/>
                  </a:lnTo>
                  <a:lnTo>
                    <a:pt x="5" y="34"/>
                  </a:lnTo>
                  <a:lnTo>
                    <a:pt x="3" y="37"/>
                  </a:lnTo>
                  <a:lnTo>
                    <a:pt x="3" y="40"/>
                  </a:lnTo>
                  <a:lnTo>
                    <a:pt x="2" y="43"/>
                  </a:lnTo>
                  <a:lnTo>
                    <a:pt x="2" y="46"/>
                  </a:lnTo>
                  <a:lnTo>
                    <a:pt x="0" y="50"/>
                  </a:lnTo>
                  <a:lnTo>
                    <a:pt x="0" y="54"/>
                  </a:lnTo>
                  <a:lnTo>
                    <a:pt x="0" y="57"/>
                  </a:lnTo>
                  <a:lnTo>
                    <a:pt x="0" y="61"/>
                  </a:lnTo>
                  <a:lnTo>
                    <a:pt x="0" y="64"/>
                  </a:lnTo>
                  <a:lnTo>
                    <a:pt x="0" y="67"/>
                  </a:lnTo>
                  <a:lnTo>
                    <a:pt x="0" y="72"/>
                  </a:lnTo>
                  <a:lnTo>
                    <a:pt x="2" y="75"/>
                  </a:lnTo>
                  <a:lnTo>
                    <a:pt x="2" y="80"/>
                  </a:lnTo>
                  <a:lnTo>
                    <a:pt x="3" y="83"/>
                  </a:lnTo>
                  <a:lnTo>
                    <a:pt x="3" y="87"/>
                  </a:lnTo>
                  <a:lnTo>
                    <a:pt x="5" y="90"/>
                  </a:lnTo>
                  <a:lnTo>
                    <a:pt x="6" y="95"/>
                  </a:lnTo>
                  <a:lnTo>
                    <a:pt x="8" y="99"/>
                  </a:lnTo>
                  <a:lnTo>
                    <a:pt x="9" y="103"/>
                  </a:lnTo>
                  <a:lnTo>
                    <a:pt x="11" y="106"/>
                  </a:lnTo>
                  <a:lnTo>
                    <a:pt x="14" y="110"/>
                  </a:lnTo>
                  <a:lnTo>
                    <a:pt x="16" y="113"/>
                  </a:lnTo>
                  <a:lnTo>
                    <a:pt x="17" y="118"/>
                  </a:lnTo>
                  <a:lnTo>
                    <a:pt x="20" y="121"/>
                  </a:lnTo>
                  <a:lnTo>
                    <a:pt x="23" y="124"/>
                  </a:lnTo>
                  <a:lnTo>
                    <a:pt x="25" y="127"/>
                  </a:lnTo>
                  <a:lnTo>
                    <a:pt x="28" y="130"/>
                  </a:lnTo>
                  <a:lnTo>
                    <a:pt x="31" y="133"/>
                  </a:lnTo>
                  <a:lnTo>
                    <a:pt x="34" y="136"/>
                  </a:lnTo>
                  <a:lnTo>
                    <a:pt x="37" y="138"/>
                  </a:lnTo>
                  <a:lnTo>
                    <a:pt x="40" y="141"/>
                  </a:lnTo>
                  <a:lnTo>
                    <a:pt x="43" y="142"/>
                  </a:lnTo>
                  <a:lnTo>
                    <a:pt x="46" y="145"/>
                  </a:lnTo>
                  <a:lnTo>
                    <a:pt x="49" y="147"/>
                  </a:lnTo>
                  <a:lnTo>
                    <a:pt x="52" y="149"/>
                  </a:lnTo>
                  <a:lnTo>
                    <a:pt x="55" y="150"/>
                  </a:lnTo>
                  <a:lnTo>
                    <a:pt x="59" y="152"/>
                  </a:lnTo>
                  <a:lnTo>
                    <a:pt x="62" y="153"/>
                  </a:lnTo>
                  <a:lnTo>
                    <a:pt x="65" y="155"/>
                  </a:lnTo>
                  <a:lnTo>
                    <a:pt x="68" y="155"/>
                  </a:lnTo>
                  <a:lnTo>
                    <a:pt x="71" y="156"/>
                  </a:lnTo>
                  <a:lnTo>
                    <a:pt x="75" y="156"/>
                  </a:lnTo>
                  <a:lnTo>
                    <a:pt x="78" y="158"/>
                  </a:lnTo>
                  <a:lnTo>
                    <a:pt x="82" y="158"/>
                  </a:lnTo>
                  <a:lnTo>
                    <a:pt x="85" y="158"/>
                  </a:lnTo>
                  <a:lnTo>
                    <a:pt x="88" y="158"/>
                  </a:lnTo>
                  <a:lnTo>
                    <a:pt x="91" y="158"/>
                  </a:lnTo>
                  <a:lnTo>
                    <a:pt x="94" y="156"/>
                  </a:lnTo>
                  <a:lnTo>
                    <a:pt x="97" y="156"/>
                  </a:lnTo>
                  <a:lnTo>
                    <a:pt x="100" y="155"/>
                  </a:lnTo>
                  <a:lnTo>
                    <a:pt x="103" y="153"/>
                  </a:lnTo>
                  <a:lnTo>
                    <a:pt x="106" y="153"/>
                  </a:lnTo>
                  <a:lnTo>
                    <a:pt x="109" y="152"/>
                  </a:lnTo>
                </a:path>
              </a:pathLst>
            </a:custGeom>
            <a:solidFill>
              <a:srgbClr val="FFFFFF"/>
            </a:solidFill>
            <a:ln w="12700" cap="rnd">
              <a:solidFill>
                <a:schemeClr val="tx1"/>
              </a:solidFill>
              <a:round/>
              <a:headEnd/>
              <a:tailEnd/>
            </a:ln>
          </p:spPr>
          <p:txBody>
            <a:bodyPr/>
            <a:lstStyle/>
            <a:p>
              <a:endParaRPr lang="ko-KR" altLang="en-US"/>
            </a:p>
          </p:txBody>
        </p:sp>
        <p:sp>
          <p:nvSpPr>
            <p:cNvPr id="25734" name="Freeform 79"/>
            <p:cNvSpPr>
              <a:spLocks/>
            </p:cNvSpPr>
            <p:nvPr/>
          </p:nvSpPr>
          <p:spPr bwMode="auto">
            <a:xfrm>
              <a:off x="1021" y="1947"/>
              <a:ext cx="126" cy="155"/>
            </a:xfrm>
            <a:custGeom>
              <a:avLst/>
              <a:gdLst>
                <a:gd name="T0" fmla="*/ 109 w 126"/>
                <a:gd name="T1" fmla="*/ 146 h 155"/>
                <a:gd name="T2" fmla="*/ 115 w 126"/>
                <a:gd name="T3" fmla="*/ 140 h 155"/>
                <a:gd name="T4" fmla="*/ 119 w 126"/>
                <a:gd name="T5" fmla="*/ 134 h 155"/>
                <a:gd name="T6" fmla="*/ 122 w 126"/>
                <a:gd name="T7" fmla="*/ 125 h 155"/>
                <a:gd name="T8" fmla="*/ 124 w 126"/>
                <a:gd name="T9" fmla="*/ 115 h 155"/>
                <a:gd name="T10" fmla="*/ 125 w 126"/>
                <a:gd name="T11" fmla="*/ 106 h 155"/>
                <a:gd name="T12" fmla="*/ 124 w 126"/>
                <a:gd name="T13" fmla="*/ 95 h 155"/>
                <a:gd name="T14" fmla="*/ 122 w 126"/>
                <a:gd name="T15" fmla="*/ 85 h 155"/>
                <a:gd name="T16" fmla="*/ 119 w 126"/>
                <a:gd name="T17" fmla="*/ 72 h 155"/>
                <a:gd name="T18" fmla="*/ 115 w 126"/>
                <a:gd name="T19" fmla="*/ 62 h 155"/>
                <a:gd name="T20" fmla="*/ 110 w 126"/>
                <a:gd name="T21" fmla="*/ 51 h 155"/>
                <a:gd name="T22" fmla="*/ 102 w 126"/>
                <a:gd name="T23" fmla="*/ 40 h 155"/>
                <a:gd name="T24" fmla="*/ 95 w 126"/>
                <a:gd name="T25" fmla="*/ 30 h 155"/>
                <a:gd name="T26" fmla="*/ 87 w 126"/>
                <a:gd name="T27" fmla="*/ 22 h 155"/>
                <a:gd name="T28" fmla="*/ 80 w 126"/>
                <a:gd name="T29" fmla="*/ 14 h 155"/>
                <a:gd name="T30" fmla="*/ 70 w 126"/>
                <a:gd name="T31" fmla="*/ 8 h 155"/>
                <a:gd name="T32" fmla="*/ 61 w 126"/>
                <a:gd name="T33" fmla="*/ 4 h 155"/>
                <a:gd name="T34" fmla="*/ 52 w 126"/>
                <a:gd name="T35" fmla="*/ 0 h 155"/>
                <a:gd name="T36" fmla="*/ 43 w 126"/>
                <a:gd name="T37" fmla="*/ 0 h 155"/>
                <a:gd name="T38" fmla="*/ 35 w 126"/>
                <a:gd name="T39" fmla="*/ 0 h 155"/>
                <a:gd name="T40" fmla="*/ 27 w 126"/>
                <a:gd name="T41" fmla="*/ 2 h 155"/>
                <a:gd name="T42" fmla="*/ 20 w 126"/>
                <a:gd name="T43" fmla="*/ 7 h 155"/>
                <a:gd name="T44" fmla="*/ 14 w 126"/>
                <a:gd name="T45" fmla="*/ 11 h 155"/>
                <a:gd name="T46" fmla="*/ 7 w 126"/>
                <a:gd name="T47" fmla="*/ 17 h 155"/>
                <a:gd name="T48" fmla="*/ 4 w 126"/>
                <a:gd name="T49" fmla="*/ 27 h 155"/>
                <a:gd name="T50" fmla="*/ 1 w 126"/>
                <a:gd name="T51" fmla="*/ 34 h 155"/>
                <a:gd name="T52" fmla="*/ 0 w 126"/>
                <a:gd name="T53" fmla="*/ 45 h 155"/>
                <a:gd name="T54" fmla="*/ 0 w 126"/>
                <a:gd name="T55" fmla="*/ 54 h 155"/>
                <a:gd name="T56" fmla="*/ 1 w 126"/>
                <a:gd name="T57" fmla="*/ 66 h 155"/>
                <a:gd name="T58" fmla="*/ 4 w 126"/>
                <a:gd name="T59" fmla="*/ 77 h 155"/>
                <a:gd name="T60" fmla="*/ 7 w 126"/>
                <a:gd name="T61" fmla="*/ 88 h 155"/>
                <a:gd name="T62" fmla="*/ 14 w 126"/>
                <a:gd name="T63" fmla="*/ 100 h 155"/>
                <a:gd name="T64" fmla="*/ 20 w 126"/>
                <a:gd name="T65" fmla="*/ 111 h 155"/>
                <a:gd name="T66" fmla="*/ 27 w 126"/>
                <a:gd name="T67" fmla="*/ 120 h 155"/>
                <a:gd name="T68" fmla="*/ 35 w 126"/>
                <a:gd name="T69" fmla="*/ 129 h 155"/>
                <a:gd name="T70" fmla="*/ 44 w 126"/>
                <a:gd name="T71" fmla="*/ 137 h 155"/>
                <a:gd name="T72" fmla="*/ 52 w 126"/>
                <a:gd name="T73" fmla="*/ 143 h 155"/>
                <a:gd name="T74" fmla="*/ 61 w 126"/>
                <a:gd name="T75" fmla="*/ 148 h 155"/>
                <a:gd name="T76" fmla="*/ 70 w 126"/>
                <a:gd name="T77" fmla="*/ 151 h 155"/>
                <a:gd name="T78" fmla="*/ 80 w 126"/>
                <a:gd name="T79" fmla="*/ 154 h 155"/>
                <a:gd name="T80" fmla="*/ 87 w 126"/>
                <a:gd name="T81" fmla="*/ 154 h 155"/>
                <a:gd name="T82" fmla="*/ 96 w 126"/>
                <a:gd name="T83" fmla="*/ 152 h 155"/>
                <a:gd name="T84" fmla="*/ 104 w 126"/>
                <a:gd name="T85" fmla="*/ 149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155"/>
                <a:gd name="T131" fmla="*/ 126 w 126"/>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155">
                  <a:moveTo>
                    <a:pt x="104" y="149"/>
                  </a:moveTo>
                  <a:lnTo>
                    <a:pt x="106" y="148"/>
                  </a:lnTo>
                  <a:lnTo>
                    <a:pt x="109" y="146"/>
                  </a:lnTo>
                  <a:lnTo>
                    <a:pt x="110" y="145"/>
                  </a:lnTo>
                  <a:lnTo>
                    <a:pt x="112" y="143"/>
                  </a:lnTo>
                  <a:lnTo>
                    <a:pt x="115" y="140"/>
                  </a:lnTo>
                  <a:lnTo>
                    <a:pt x="116" y="138"/>
                  </a:lnTo>
                  <a:lnTo>
                    <a:pt x="118" y="135"/>
                  </a:lnTo>
                  <a:lnTo>
                    <a:pt x="119" y="134"/>
                  </a:lnTo>
                  <a:lnTo>
                    <a:pt x="119" y="131"/>
                  </a:lnTo>
                  <a:lnTo>
                    <a:pt x="121" y="128"/>
                  </a:lnTo>
                  <a:lnTo>
                    <a:pt x="122" y="125"/>
                  </a:lnTo>
                  <a:lnTo>
                    <a:pt x="122" y="122"/>
                  </a:lnTo>
                  <a:lnTo>
                    <a:pt x="124" y="118"/>
                  </a:lnTo>
                  <a:lnTo>
                    <a:pt x="124" y="115"/>
                  </a:lnTo>
                  <a:lnTo>
                    <a:pt x="124" y="112"/>
                  </a:lnTo>
                  <a:lnTo>
                    <a:pt x="125" y="109"/>
                  </a:lnTo>
                  <a:lnTo>
                    <a:pt x="125" y="106"/>
                  </a:lnTo>
                  <a:lnTo>
                    <a:pt x="125" y="103"/>
                  </a:lnTo>
                  <a:lnTo>
                    <a:pt x="125" y="99"/>
                  </a:lnTo>
                  <a:lnTo>
                    <a:pt x="124" y="95"/>
                  </a:lnTo>
                  <a:lnTo>
                    <a:pt x="124" y="92"/>
                  </a:lnTo>
                  <a:lnTo>
                    <a:pt x="124" y="88"/>
                  </a:lnTo>
                  <a:lnTo>
                    <a:pt x="122" y="85"/>
                  </a:lnTo>
                  <a:lnTo>
                    <a:pt x="122" y="80"/>
                  </a:lnTo>
                  <a:lnTo>
                    <a:pt x="121" y="77"/>
                  </a:lnTo>
                  <a:lnTo>
                    <a:pt x="119" y="72"/>
                  </a:lnTo>
                  <a:lnTo>
                    <a:pt x="118" y="69"/>
                  </a:lnTo>
                  <a:lnTo>
                    <a:pt x="116" y="66"/>
                  </a:lnTo>
                  <a:lnTo>
                    <a:pt x="115" y="62"/>
                  </a:lnTo>
                  <a:lnTo>
                    <a:pt x="113" y="59"/>
                  </a:lnTo>
                  <a:lnTo>
                    <a:pt x="112" y="54"/>
                  </a:lnTo>
                  <a:lnTo>
                    <a:pt x="110" y="51"/>
                  </a:lnTo>
                  <a:lnTo>
                    <a:pt x="107" y="46"/>
                  </a:lnTo>
                  <a:lnTo>
                    <a:pt x="106" y="43"/>
                  </a:lnTo>
                  <a:lnTo>
                    <a:pt x="102" y="40"/>
                  </a:lnTo>
                  <a:lnTo>
                    <a:pt x="101" y="36"/>
                  </a:lnTo>
                  <a:lnTo>
                    <a:pt x="98" y="33"/>
                  </a:lnTo>
                  <a:lnTo>
                    <a:pt x="95" y="30"/>
                  </a:lnTo>
                  <a:lnTo>
                    <a:pt x="93" y="27"/>
                  </a:lnTo>
                  <a:lnTo>
                    <a:pt x="90" y="25"/>
                  </a:lnTo>
                  <a:lnTo>
                    <a:pt x="87" y="22"/>
                  </a:lnTo>
                  <a:lnTo>
                    <a:pt x="84" y="19"/>
                  </a:lnTo>
                  <a:lnTo>
                    <a:pt x="81" y="17"/>
                  </a:lnTo>
                  <a:lnTo>
                    <a:pt x="80" y="14"/>
                  </a:lnTo>
                  <a:lnTo>
                    <a:pt x="76" y="13"/>
                  </a:lnTo>
                  <a:lnTo>
                    <a:pt x="73" y="10"/>
                  </a:lnTo>
                  <a:lnTo>
                    <a:pt x="70" y="8"/>
                  </a:lnTo>
                  <a:lnTo>
                    <a:pt x="67" y="7"/>
                  </a:lnTo>
                  <a:lnTo>
                    <a:pt x="64" y="5"/>
                  </a:lnTo>
                  <a:lnTo>
                    <a:pt x="61" y="4"/>
                  </a:lnTo>
                  <a:lnTo>
                    <a:pt x="58" y="4"/>
                  </a:lnTo>
                  <a:lnTo>
                    <a:pt x="55" y="2"/>
                  </a:lnTo>
                  <a:lnTo>
                    <a:pt x="52" y="0"/>
                  </a:lnTo>
                  <a:lnTo>
                    <a:pt x="49" y="0"/>
                  </a:lnTo>
                  <a:lnTo>
                    <a:pt x="46" y="0"/>
                  </a:lnTo>
                  <a:lnTo>
                    <a:pt x="43" y="0"/>
                  </a:lnTo>
                  <a:lnTo>
                    <a:pt x="41" y="0"/>
                  </a:lnTo>
                  <a:lnTo>
                    <a:pt x="38" y="0"/>
                  </a:lnTo>
                  <a:lnTo>
                    <a:pt x="35" y="0"/>
                  </a:lnTo>
                  <a:lnTo>
                    <a:pt x="32" y="0"/>
                  </a:lnTo>
                  <a:lnTo>
                    <a:pt x="29" y="2"/>
                  </a:lnTo>
                  <a:lnTo>
                    <a:pt x="27" y="2"/>
                  </a:lnTo>
                  <a:lnTo>
                    <a:pt x="24" y="4"/>
                  </a:lnTo>
                  <a:lnTo>
                    <a:pt x="21" y="5"/>
                  </a:lnTo>
                  <a:lnTo>
                    <a:pt x="20" y="7"/>
                  </a:lnTo>
                  <a:lnTo>
                    <a:pt x="17" y="8"/>
                  </a:lnTo>
                  <a:lnTo>
                    <a:pt x="15" y="10"/>
                  </a:lnTo>
                  <a:lnTo>
                    <a:pt x="14" y="11"/>
                  </a:lnTo>
                  <a:lnTo>
                    <a:pt x="12" y="13"/>
                  </a:lnTo>
                  <a:lnTo>
                    <a:pt x="9" y="16"/>
                  </a:lnTo>
                  <a:lnTo>
                    <a:pt x="7" y="17"/>
                  </a:lnTo>
                  <a:lnTo>
                    <a:pt x="6" y="20"/>
                  </a:lnTo>
                  <a:lnTo>
                    <a:pt x="6" y="23"/>
                  </a:lnTo>
                  <a:lnTo>
                    <a:pt x="4" y="27"/>
                  </a:lnTo>
                  <a:lnTo>
                    <a:pt x="3" y="28"/>
                  </a:lnTo>
                  <a:lnTo>
                    <a:pt x="3" y="31"/>
                  </a:lnTo>
                  <a:lnTo>
                    <a:pt x="1" y="34"/>
                  </a:lnTo>
                  <a:lnTo>
                    <a:pt x="1" y="37"/>
                  </a:lnTo>
                  <a:lnTo>
                    <a:pt x="1" y="42"/>
                  </a:lnTo>
                  <a:lnTo>
                    <a:pt x="0" y="45"/>
                  </a:lnTo>
                  <a:lnTo>
                    <a:pt x="0" y="48"/>
                  </a:lnTo>
                  <a:lnTo>
                    <a:pt x="0" y="51"/>
                  </a:lnTo>
                  <a:lnTo>
                    <a:pt x="0" y="54"/>
                  </a:lnTo>
                  <a:lnTo>
                    <a:pt x="1" y="59"/>
                  </a:lnTo>
                  <a:lnTo>
                    <a:pt x="1" y="62"/>
                  </a:lnTo>
                  <a:lnTo>
                    <a:pt x="1" y="66"/>
                  </a:lnTo>
                  <a:lnTo>
                    <a:pt x="3" y="69"/>
                  </a:lnTo>
                  <a:lnTo>
                    <a:pt x="3" y="72"/>
                  </a:lnTo>
                  <a:lnTo>
                    <a:pt x="4" y="77"/>
                  </a:lnTo>
                  <a:lnTo>
                    <a:pt x="6" y="80"/>
                  </a:lnTo>
                  <a:lnTo>
                    <a:pt x="7" y="85"/>
                  </a:lnTo>
                  <a:lnTo>
                    <a:pt x="7" y="88"/>
                  </a:lnTo>
                  <a:lnTo>
                    <a:pt x="11" y="92"/>
                  </a:lnTo>
                  <a:lnTo>
                    <a:pt x="12" y="95"/>
                  </a:lnTo>
                  <a:lnTo>
                    <a:pt x="14" y="100"/>
                  </a:lnTo>
                  <a:lnTo>
                    <a:pt x="15" y="103"/>
                  </a:lnTo>
                  <a:lnTo>
                    <a:pt x="18" y="108"/>
                  </a:lnTo>
                  <a:lnTo>
                    <a:pt x="20" y="111"/>
                  </a:lnTo>
                  <a:lnTo>
                    <a:pt x="23" y="114"/>
                  </a:lnTo>
                  <a:lnTo>
                    <a:pt x="24" y="117"/>
                  </a:lnTo>
                  <a:lnTo>
                    <a:pt x="27" y="120"/>
                  </a:lnTo>
                  <a:lnTo>
                    <a:pt x="30" y="123"/>
                  </a:lnTo>
                  <a:lnTo>
                    <a:pt x="32" y="126"/>
                  </a:lnTo>
                  <a:lnTo>
                    <a:pt x="35" y="129"/>
                  </a:lnTo>
                  <a:lnTo>
                    <a:pt x="38" y="132"/>
                  </a:lnTo>
                  <a:lnTo>
                    <a:pt x="41" y="134"/>
                  </a:lnTo>
                  <a:lnTo>
                    <a:pt x="44" y="137"/>
                  </a:lnTo>
                  <a:lnTo>
                    <a:pt x="46" y="138"/>
                  </a:lnTo>
                  <a:lnTo>
                    <a:pt x="49" y="141"/>
                  </a:lnTo>
                  <a:lnTo>
                    <a:pt x="52" y="143"/>
                  </a:lnTo>
                  <a:lnTo>
                    <a:pt x="55" y="145"/>
                  </a:lnTo>
                  <a:lnTo>
                    <a:pt x="58" y="146"/>
                  </a:lnTo>
                  <a:lnTo>
                    <a:pt x="61" y="148"/>
                  </a:lnTo>
                  <a:lnTo>
                    <a:pt x="64" y="149"/>
                  </a:lnTo>
                  <a:lnTo>
                    <a:pt x="67" y="151"/>
                  </a:lnTo>
                  <a:lnTo>
                    <a:pt x="70" y="151"/>
                  </a:lnTo>
                  <a:lnTo>
                    <a:pt x="73" y="152"/>
                  </a:lnTo>
                  <a:lnTo>
                    <a:pt x="76" y="152"/>
                  </a:lnTo>
                  <a:lnTo>
                    <a:pt x="80" y="154"/>
                  </a:lnTo>
                  <a:lnTo>
                    <a:pt x="83" y="154"/>
                  </a:lnTo>
                  <a:lnTo>
                    <a:pt x="86" y="154"/>
                  </a:lnTo>
                  <a:lnTo>
                    <a:pt x="87" y="154"/>
                  </a:lnTo>
                  <a:lnTo>
                    <a:pt x="90" y="154"/>
                  </a:lnTo>
                  <a:lnTo>
                    <a:pt x="93" y="152"/>
                  </a:lnTo>
                  <a:lnTo>
                    <a:pt x="96" y="152"/>
                  </a:lnTo>
                  <a:lnTo>
                    <a:pt x="99" y="151"/>
                  </a:lnTo>
                  <a:lnTo>
                    <a:pt x="101" y="151"/>
                  </a:lnTo>
                  <a:lnTo>
                    <a:pt x="104" y="149"/>
                  </a:lnTo>
                </a:path>
              </a:pathLst>
            </a:custGeom>
            <a:solidFill>
              <a:srgbClr val="FAE225"/>
            </a:solidFill>
            <a:ln w="12700" cap="rnd">
              <a:solidFill>
                <a:schemeClr val="tx1"/>
              </a:solidFill>
              <a:round/>
              <a:headEnd/>
              <a:tailEnd/>
            </a:ln>
          </p:spPr>
          <p:txBody>
            <a:bodyPr/>
            <a:lstStyle/>
            <a:p>
              <a:endParaRPr lang="ko-KR" altLang="en-US"/>
            </a:p>
          </p:txBody>
        </p:sp>
        <p:sp>
          <p:nvSpPr>
            <p:cNvPr id="25735" name="Freeform 80"/>
            <p:cNvSpPr>
              <a:spLocks/>
            </p:cNvSpPr>
            <p:nvPr/>
          </p:nvSpPr>
          <p:spPr bwMode="auto">
            <a:xfrm>
              <a:off x="999" y="1972"/>
              <a:ext cx="118" cy="134"/>
            </a:xfrm>
            <a:custGeom>
              <a:avLst/>
              <a:gdLst>
                <a:gd name="T0" fmla="*/ 98 w 118"/>
                <a:gd name="T1" fmla="*/ 124 h 134"/>
                <a:gd name="T2" fmla="*/ 105 w 118"/>
                <a:gd name="T3" fmla="*/ 120 h 134"/>
                <a:gd name="T4" fmla="*/ 109 w 118"/>
                <a:gd name="T5" fmla="*/ 113 h 134"/>
                <a:gd name="T6" fmla="*/ 114 w 118"/>
                <a:gd name="T7" fmla="*/ 106 h 134"/>
                <a:gd name="T8" fmla="*/ 115 w 118"/>
                <a:gd name="T9" fmla="*/ 97 h 134"/>
                <a:gd name="T10" fmla="*/ 117 w 118"/>
                <a:gd name="T11" fmla="*/ 89 h 134"/>
                <a:gd name="T12" fmla="*/ 117 w 118"/>
                <a:gd name="T13" fmla="*/ 80 h 134"/>
                <a:gd name="T14" fmla="*/ 117 w 118"/>
                <a:gd name="T15" fmla="*/ 69 h 134"/>
                <a:gd name="T16" fmla="*/ 114 w 118"/>
                <a:gd name="T17" fmla="*/ 60 h 134"/>
                <a:gd name="T18" fmla="*/ 111 w 118"/>
                <a:gd name="T19" fmla="*/ 51 h 134"/>
                <a:gd name="T20" fmla="*/ 106 w 118"/>
                <a:gd name="T21" fmla="*/ 40 h 134"/>
                <a:gd name="T22" fmla="*/ 100 w 118"/>
                <a:gd name="T23" fmla="*/ 31 h 134"/>
                <a:gd name="T24" fmla="*/ 94 w 118"/>
                <a:gd name="T25" fmla="*/ 23 h 134"/>
                <a:gd name="T26" fmla="*/ 86 w 118"/>
                <a:gd name="T27" fmla="*/ 17 h 134"/>
                <a:gd name="T28" fmla="*/ 79 w 118"/>
                <a:gd name="T29" fmla="*/ 11 h 134"/>
                <a:gd name="T30" fmla="*/ 71 w 118"/>
                <a:gd name="T31" fmla="*/ 6 h 134"/>
                <a:gd name="T32" fmla="*/ 62 w 118"/>
                <a:gd name="T33" fmla="*/ 3 h 134"/>
                <a:gd name="T34" fmla="*/ 54 w 118"/>
                <a:gd name="T35" fmla="*/ 0 h 134"/>
                <a:gd name="T36" fmla="*/ 45 w 118"/>
                <a:gd name="T37" fmla="*/ 0 h 134"/>
                <a:gd name="T38" fmla="*/ 37 w 118"/>
                <a:gd name="T39" fmla="*/ 0 h 134"/>
                <a:gd name="T40" fmla="*/ 29 w 118"/>
                <a:gd name="T41" fmla="*/ 3 h 134"/>
                <a:gd name="T42" fmla="*/ 22 w 118"/>
                <a:gd name="T43" fmla="*/ 6 h 134"/>
                <a:gd name="T44" fmla="*/ 16 w 118"/>
                <a:gd name="T45" fmla="*/ 12 h 134"/>
                <a:gd name="T46" fmla="*/ 10 w 118"/>
                <a:gd name="T47" fmla="*/ 18 h 134"/>
                <a:gd name="T48" fmla="*/ 6 w 118"/>
                <a:gd name="T49" fmla="*/ 26 h 134"/>
                <a:gd name="T50" fmla="*/ 3 w 118"/>
                <a:gd name="T51" fmla="*/ 34 h 134"/>
                <a:gd name="T52" fmla="*/ 0 w 118"/>
                <a:gd name="T53" fmla="*/ 41 h 134"/>
                <a:gd name="T54" fmla="*/ 0 w 118"/>
                <a:gd name="T55" fmla="*/ 51 h 134"/>
                <a:gd name="T56" fmla="*/ 0 w 118"/>
                <a:gd name="T57" fmla="*/ 61 h 134"/>
                <a:gd name="T58" fmla="*/ 2 w 118"/>
                <a:gd name="T59" fmla="*/ 70 h 134"/>
                <a:gd name="T60" fmla="*/ 5 w 118"/>
                <a:gd name="T61" fmla="*/ 80 h 134"/>
                <a:gd name="T62" fmla="*/ 10 w 118"/>
                <a:gd name="T63" fmla="*/ 90 h 134"/>
                <a:gd name="T64" fmla="*/ 16 w 118"/>
                <a:gd name="T65" fmla="*/ 100 h 134"/>
                <a:gd name="T66" fmla="*/ 22 w 118"/>
                <a:gd name="T67" fmla="*/ 107 h 134"/>
                <a:gd name="T68" fmla="*/ 29 w 118"/>
                <a:gd name="T69" fmla="*/ 115 h 134"/>
                <a:gd name="T70" fmla="*/ 37 w 118"/>
                <a:gd name="T71" fmla="*/ 121 h 134"/>
                <a:gd name="T72" fmla="*/ 45 w 118"/>
                <a:gd name="T73" fmla="*/ 126 h 134"/>
                <a:gd name="T74" fmla="*/ 52 w 118"/>
                <a:gd name="T75" fmla="*/ 130 h 134"/>
                <a:gd name="T76" fmla="*/ 62 w 118"/>
                <a:gd name="T77" fmla="*/ 132 h 134"/>
                <a:gd name="T78" fmla="*/ 69 w 118"/>
                <a:gd name="T79" fmla="*/ 133 h 134"/>
                <a:gd name="T80" fmla="*/ 79 w 118"/>
                <a:gd name="T81" fmla="*/ 133 h 134"/>
                <a:gd name="T82" fmla="*/ 86 w 118"/>
                <a:gd name="T83" fmla="*/ 130 h 134"/>
                <a:gd name="T84" fmla="*/ 94 w 118"/>
                <a:gd name="T85" fmla="*/ 127 h 1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
                <a:gd name="T130" fmla="*/ 0 h 134"/>
                <a:gd name="T131" fmla="*/ 118 w 118"/>
                <a:gd name="T132" fmla="*/ 134 h 1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 h="134">
                  <a:moveTo>
                    <a:pt x="94" y="127"/>
                  </a:moveTo>
                  <a:lnTo>
                    <a:pt x="95" y="126"/>
                  </a:lnTo>
                  <a:lnTo>
                    <a:pt x="98" y="124"/>
                  </a:lnTo>
                  <a:lnTo>
                    <a:pt x="100" y="123"/>
                  </a:lnTo>
                  <a:lnTo>
                    <a:pt x="103" y="121"/>
                  </a:lnTo>
                  <a:lnTo>
                    <a:pt x="105" y="120"/>
                  </a:lnTo>
                  <a:lnTo>
                    <a:pt x="106" y="116"/>
                  </a:lnTo>
                  <a:lnTo>
                    <a:pt x="108" y="115"/>
                  </a:lnTo>
                  <a:lnTo>
                    <a:pt x="109" y="113"/>
                  </a:lnTo>
                  <a:lnTo>
                    <a:pt x="111" y="110"/>
                  </a:lnTo>
                  <a:lnTo>
                    <a:pt x="112" y="107"/>
                  </a:lnTo>
                  <a:lnTo>
                    <a:pt x="114" y="106"/>
                  </a:lnTo>
                  <a:lnTo>
                    <a:pt x="114" y="103"/>
                  </a:lnTo>
                  <a:lnTo>
                    <a:pt x="115" y="100"/>
                  </a:lnTo>
                  <a:lnTo>
                    <a:pt x="115" y="97"/>
                  </a:lnTo>
                  <a:lnTo>
                    <a:pt x="117" y="95"/>
                  </a:lnTo>
                  <a:lnTo>
                    <a:pt x="117" y="92"/>
                  </a:lnTo>
                  <a:lnTo>
                    <a:pt x="117" y="89"/>
                  </a:lnTo>
                  <a:lnTo>
                    <a:pt x="117" y="86"/>
                  </a:lnTo>
                  <a:lnTo>
                    <a:pt x="117" y="83"/>
                  </a:lnTo>
                  <a:lnTo>
                    <a:pt x="117" y="80"/>
                  </a:lnTo>
                  <a:lnTo>
                    <a:pt x="117" y="77"/>
                  </a:lnTo>
                  <a:lnTo>
                    <a:pt x="117" y="72"/>
                  </a:lnTo>
                  <a:lnTo>
                    <a:pt x="117" y="69"/>
                  </a:lnTo>
                  <a:lnTo>
                    <a:pt x="115" y="66"/>
                  </a:lnTo>
                  <a:lnTo>
                    <a:pt x="115" y="63"/>
                  </a:lnTo>
                  <a:lnTo>
                    <a:pt x="114" y="60"/>
                  </a:lnTo>
                  <a:lnTo>
                    <a:pt x="114" y="57"/>
                  </a:lnTo>
                  <a:lnTo>
                    <a:pt x="112" y="54"/>
                  </a:lnTo>
                  <a:lnTo>
                    <a:pt x="111" y="51"/>
                  </a:lnTo>
                  <a:lnTo>
                    <a:pt x="109" y="46"/>
                  </a:lnTo>
                  <a:lnTo>
                    <a:pt x="108" y="43"/>
                  </a:lnTo>
                  <a:lnTo>
                    <a:pt x="106" y="40"/>
                  </a:lnTo>
                  <a:lnTo>
                    <a:pt x="105" y="37"/>
                  </a:lnTo>
                  <a:lnTo>
                    <a:pt x="102" y="34"/>
                  </a:lnTo>
                  <a:lnTo>
                    <a:pt x="100" y="31"/>
                  </a:lnTo>
                  <a:lnTo>
                    <a:pt x="98" y="28"/>
                  </a:lnTo>
                  <a:lnTo>
                    <a:pt x="95" y="26"/>
                  </a:lnTo>
                  <a:lnTo>
                    <a:pt x="94" y="23"/>
                  </a:lnTo>
                  <a:lnTo>
                    <a:pt x="91" y="20"/>
                  </a:lnTo>
                  <a:lnTo>
                    <a:pt x="89" y="18"/>
                  </a:lnTo>
                  <a:lnTo>
                    <a:pt x="86" y="17"/>
                  </a:lnTo>
                  <a:lnTo>
                    <a:pt x="83" y="14"/>
                  </a:lnTo>
                  <a:lnTo>
                    <a:pt x="82" y="12"/>
                  </a:lnTo>
                  <a:lnTo>
                    <a:pt x="79" y="11"/>
                  </a:lnTo>
                  <a:lnTo>
                    <a:pt x="75" y="9"/>
                  </a:lnTo>
                  <a:lnTo>
                    <a:pt x="72" y="8"/>
                  </a:lnTo>
                  <a:lnTo>
                    <a:pt x="71" y="6"/>
                  </a:lnTo>
                  <a:lnTo>
                    <a:pt x="68" y="5"/>
                  </a:lnTo>
                  <a:lnTo>
                    <a:pt x="65" y="3"/>
                  </a:lnTo>
                  <a:lnTo>
                    <a:pt x="62" y="3"/>
                  </a:lnTo>
                  <a:lnTo>
                    <a:pt x="59" y="2"/>
                  </a:lnTo>
                  <a:lnTo>
                    <a:pt x="56" y="2"/>
                  </a:lnTo>
                  <a:lnTo>
                    <a:pt x="54" y="0"/>
                  </a:lnTo>
                  <a:lnTo>
                    <a:pt x="51" y="0"/>
                  </a:lnTo>
                  <a:lnTo>
                    <a:pt x="48" y="0"/>
                  </a:lnTo>
                  <a:lnTo>
                    <a:pt x="45" y="0"/>
                  </a:lnTo>
                  <a:lnTo>
                    <a:pt x="42" y="0"/>
                  </a:lnTo>
                  <a:lnTo>
                    <a:pt x="40" y="0"/>
                  </a:lnTo>
                  <a:lnTo>
                    <a:pt x="37" y="0"/>
                  </a:lnTo>
                  <a:lnTo>
                    <a:pt x="34" y="2"/>
                  </a:lnTo>
                  <a:lnTo>
                    <a:pt x="31" y="2"/>
                  </a:lnTo>
                  <a:lnTo>
                    <a:pt x="29" y="3"/>
                  </a:lnTo>
                  <a:lnTo>
                    <a:pt x="26" y="5"/>
                  </a:lnTo>
                  <a:lnTo>
                    <a:pt x="25" y="5"/>
                  </a:lnTo>
                  <a:lnTo>
                    <a:pt x="22" y="6"/>
                  </a:lnTo>
                  <a:lnTo>
                    <a:pt x="19" y="8"/>
                  </a:lnTo>
                  <a:lnTo>
                    <a:pt x="17" y="11"/>
                  </a:lnTo>
                  <a:lnTo>
                    <a:pt x="16" y="12"/>
                  </a:lnTo>
                  <a:lnTo>
                    <a:pt x="13" y="14"/>
                  </a:lnTo>
                  <a:lnTo>
                    <a:pt x="11" y="15"/>
                  </a:lnTo>
                  <a:lnTo>
                    <a:pt x="10" y="18"/>
                  </a:lnTo>
                  <a:lnTo>
                    <a:pt x="8" y="20"/>
                  </a:lnTo>
                  <a:lnTo>
                    <a:pt x="6" y="23"/>
                  </a:lnTo>
                  <a:lnTo>
                    <a:pt x="6" y="26"/>
                  </a:lnTo>
                  <a:lnTo>
                    <a:pt x="5" y="28"/>
                  </a:lnTo>
                  <a:lnTo>
                    <a:pt x="3" y="31"/>
                  </a:lnTo>
                  <a:lnTo>
                    <a:pt x="3" y="34"/>
                  </a:lnTo>
                  <a:lnTo>
                    <a:pt x="2" y="37"/>
                  </a:lnTo>
                  <a:lnTo>
                    <a:pt x="2" y="38"/>
                  </a:lnTo>
                  <a:lnTo>
                    <a:pt x="0" y="41"/>
                  </a:lnTo>
                  <a:lnTo>
                    <a:pt x="0" y="44"/>
                  </a:lnTo>
                  <a:lnTo>
                    <a:pt x="0" y="47"/>
                  </a:lnTo>
                  <a:lnTo>
                    <a:pt x="0" y="51"/>
                  </a:lnTo>
                  <a:lnTo>
                    <a:pt x="0" y="54"/>
                  </a:lnTo>
                  <a:lnTo>
                    <a:pt x="0" y="57"/>
                  </a:lnTo>
                  <a:lnTo>
                    <a:pt x="0" y="61"/>
                  </a:lnTo>
                  <a:lnTo>
                    <a:pt x="2" y="64"/>
                  </a:lnTo>
                  <a:lnTo>
                    <a:pt x="2" y="67"/>
                  </a:lnTo>
                  <a:lnTo>
                    <a:pt x="2" y="70"/>
                  </a:lnTo>
                  <a:lnTo>
                    <a:pt x="3" y="74"/>
                  </a:lnTo>
                  <a:lnTo>
                    <a:pt x="5" y="77"/>
                  </a:lnTo>
                  <a:lnTo>
                    <a:pt x="5" y="80"/>
                  </a:lnTo>
                  <a:lnTo>
                    <a:pt x="6" y="83"/>
                  </a:lnTo>
                  <a:lnTo>
                    <a:pt x="8" y="87"/>
                  </a:lnTo>
                  <a:lnTo>
                    <a:pt x="10" y="90"/>
                  </a:lnTo>
                  <a:lnTo>
                    <a:pt x="11" y="93"/>
                  </a:lnTo>
                  <a:lnTo>
                    <a:pt x="14" y="97"/>
                  </a:lnTo>
                  <a:lnTo>
                    <a:pt x="16" y="100"/>
                  </a:lnTo>
                  <a:lnTo>
                    <a:pt x="17" y="103"/>
                  </a:lnTo>
                  <a:lnTo>
                    <a:pt x="20" y="104"/>
                  </a:lnTo>
                  <a:lnTo>
                    <a:pt x="22" y="107"/>
                  </a:lnTo>
                  <a:lnTo>
                    <a:pt x="25" y="110"/>
                  </a:lnTo>
                  <a:lnTo>
                    <a:pt x="26" y="112"/>
                  </a:lnTo>
                  <a:lnTo>
                    <a:pt x="29" y="115"/>
                  </a:lnTo>
                  <a:lnTo>
                    <a:pt x="31" y="116"/>
                  </a:lnTo>
                  <a:lnTo>
                    <a:pt x="34" y="120"/>
                  </a:lnTo>
                  <a:lnTo>
                    <a:pt x="37" y="121"/>
                  </a:lnTo>
                  <a:lnTo>
                    <a:pt x="39" y="123"/>
                  </a:lnTo>
                  <a:lnTo>
                    <a:pt x="42" y="124"/>
                  </a:lnTo>
                  <a:lnTo>
                    <a:pt x="45" y="126"/>
                  </a:lnTo>
                  <a:lnTo>
                    <a:pt x="48" y="127"/>
                  </a:lnTo>
                  <a:lnTo>
                    <a:pt x="51" y="129"/>
                  </a:lnTo>
                  <a:lnTo>
                    <a:pt x="52" y="130"/>
                  </a:lnTo>
                  <a:lnTo>
                    <a:pt x="56" y="130"/>
                  </a:lnTo>
                  <a:lnTo>
                    <a:pt x="59" y="132"/>
                  </a:lnTo>
                  <a:lnTo>
                    <a:pt x="62" y="132"/>
                  </a:lnTo>
                  <a:lnTo>
                    <a:pt x="65" y="132"/>
                  </a:lnTo>
                  <a:lnTo>
                    <a:pt x="68" y="133"/>
                  </a:lnTo>
                  <a:lnTo>
                    <a:pt x="69" y="133"/>
                  </a:lnTo>
                  <a:lnTo>
                    <a:pt x="72" y="133"/>
                  </a:lnTo>
                  <a:lnTo>
                    <a:pt x="75" y="133"/>
                  </a:lnTo>
                  <a:lnTo>
                    <a:pt x="79" y="133"/>
                  </a:lnTo>
                  <a:lnTo>
                    <a:pt x="80" y="132"/>
                  </a:lnTo>
                  <a:lnTo>
                    <a:pt x="83" y="132"/>
                  </a:lnTo>
                  <a:lnTo>
                    <a:pt x="86" y="130"/>
                  </a:lnTo>
                  <a:lnTo>
                    <a:pt x="89" y="130"/>
                  </a:lnTo>
                  <a:lnTo>
                    <a:pt x="91" y="129"/>
                  </a:lnTo>
                  <a:lnTo>
                    <a:pt x="94" y="127"/>
                  </a:lnTo>
                </a:path>
              </a:pathLst>
            </a:custGeom>
            <a:solidFill>
              <a:srgbClr val="FFFFFF"/>
            </a:solidFill>
            <a:ln w="12700" cap="rnd">
              <a:solidFill>
                <a:schemeClr val="tx1"/>
              </a:solidFill>
              <a:round/>
              <a:headEnd/>
              <a:tailEnd/>
            </a:ln>
          </p:spPr>
          <p:txBody>
            <a:bodyPr/>
            <a:lstStyle/>
            <a:p>
              <a:endParaRPr lang="ko-KR" altLang="en-US"/>
            </a:p>
          </p:txBody>
        </p:sp>
        <p:sp>
          <p:nvSpPr>
            <p:cNvPr id="25736" name="Freeform 81"/>
            <p:cNvSpPr>
              <a:spLocks/>
            </p:cNvSpPr>
            <p:nvPr/>
          </p:nvSpPr>
          <p:spPr bwMode="auto">
            <a:xfrm>
              <a:off x="999" y="1975"/>
              <a:ext cx="107" cy="133"/>
            </a:xfrm>
            <a:custGeom>
              <a:avLst/>
              <a:gdLst>
                <a:gd name="T0" fmla="*/ 91 w 107"/>
                <a:gd name="T1" fmla="*/ 124 h 133"/>
                <a:gd name="T2" fmla="*/ 97 w 107"/>
                <a:gd name="T3" fmla="*/ 120 h 133"/>
                <a:gd name="T4" fmla="*/ 100 w 107"/>
                <a:gd name="T5" fmla="*/ 113 h 133"/>
                <a:gd name="T6" fmla="*/ 103 w 107"/>
                <a:gd name="T7" fmla="*/ 107 h 133"/>
                <a:gd name="T8" fmla="*/ 105 w 107"/>
                <a:gd name="T9" fmla="*/ 100 h 133"/>
                <a:gd name="T10" fmla="*/ 106 w 107"/>
                <a:gd name="T11" fmla="*/ 90 h 133"/>
                <a:gd name="T12" fmla="*/ 106 w 107"/>
                <a:gd name="T13" fmla="*/ 81 h 133"/>
                <a:gd name="T14" fmla="*/ 105 w 107"/>
                <a:gd name="T15" fmla="*/ 72 h 133"/>
                <a:gd name="T16" fmla="*/ 102 w 107"/>
                <a:gd name="T17" fmla="*/ 63 h 133"/>
                <a:gd name="T18" fmla="*/ 97 w 107"/>
                <a:gd name="T19" fmla="*/ 54 h 133"/>
                <a:gd name="T20" fmla="*/ 92 w 107"/>
                <a:gd name="T21" fmla="*/ 43 h 133"/>
                <a:gd name="T22" fmla="*/ 88 w 107"/>
                <a:gd name="T23" fmla="*/ 34 h 133"/>
                <a:gd name="T24" fmla="*/ 80 w 107"/>
                <a:gd name="T25" fmla="*/ 26 h 133"/>
                <a:gd name="T26" fmla="*/ 74 w 107"/>
                <a:gd name="T27" fmla="*/ 18 h 133"/>
                <a:gd name="T28" fmla="*/ 66 w 107"/>
                <a:gd name="T29" fmla="*/ 12 h 133"/>
                <a:gd name="T30" fmla="*/ 59 w 107"/>
                <a:gd name="T31" fmla="*/ 8 h 133"/>
                <a:gd name="T32" fmla="*/ 51 w 107"/>
                <a:gd name="T33" fmla="*/ 5 h 133"/>
                <a:gd name="T34" fmla="*/ 43 w 107"/>
                <a:gd name="T35" fmla="*/ 2 h 133"/>
                <a:gd name="T36" fmla="*/ 37 w 107"/>
                <a:gd name="T37" fmla="*/ 0 h 133"/>
                <a:gd name="T38" fmla="*/ 29 w 107"/>
                <a:gd name="T39" fmla="*/ 2 h 133"/>
                <a:gd name="T40" fmla="*/ 22 w 107"/>
                <a:gd name="T41" fmla="*/ 3 h 133"/>
                <a:gd name="T42" fmla="*/ 16 w 107"/>
                <a:gd name="T43" fmla="*/ 6 h 133"/>
                <a:gd name="T44" fmla="*/ 11 w 107"/>
                <a:gd name="T45" fmla="*/ 11 h 133"/>
                <a:gd name="T46" fmla="*/ 6 w 107"/>
                <a:gd name="T47" fmla="*/ 15 h 133"/>
                <a:gd name="T48" fmla="*/ 3 w 107"/>
                <a:gd name="T49" fmla="*/ 23 h 133"/>
                <a:gd name="T50" fmla="*/ 0 w 107"/>
                <a:gd name="T51" fmla="*/ 31 h 133"/>
                <a:gd name="T52" fmla="*/ 0 w 107"/>
                <a:gd name="T53" fmla="*/ 38 h 133"/>
                <a:gd name="T54" fmla="*/ 0 w 107"/>
                <a:gd name="T55" fmla="*/ 48 h 133"/>
                <a:gd name="T56" fmla="*/ 0 w 107"/>
                <a:gd name="T57" fmla="*/ 57 h 133"/>
                <a:gd name="T58" fmla="*/ 3 w 107"/>
                <a:gd name="T59" fmla="*/ 66 h 133"/>
                <a:gd name="T60" fmla="*/ 6 w 107"/>
                <a:gd name="T61" fmla="*/ 75 h 133"/>
                <a:gd name="T62" fmla="*/ 11 w 107"/>
                <a:gd name="T63" fmla="*/ 86 h 133"/>
                <a:gd name="T64" fmla="*/ 16 w 107"/>
                <a:gd name="T65" fmla="*/ 95 h 133"/>
                <a:gd name="T66" fmla="*/ 23 w 107"/>
                <a:gd name="T67" fmla="*/ 103 h 133"/>
                <a:gd name="T68" fmla="*/ 29 w 107"/>
                <a:gd name="T69" fmla="*/ 110 h 133"/>
                <a:gd name="T70" fmla="*/ 37 w 107"/>
                <a:gd name="T71" fmla="*/ 117 h 133"/>
                <a:gd name="T72" fmla="*/ 43 w 107"/>
                <a:gd name="T73" fmla="*/ 123 h 133"/>
                <a:gd name="T74" fmla="*/ 51 w 107"/>
                <a:gd name="T75" fmla="*/ 127 h 133"/>
                <a:gd name="T76" fmla="*/ 59 w 107"/>
                <a:gd name="T77" fmla="*/ 129 h 133"/>
                <a:gd name="T78" fmla="*/ 66 w 107"/>
                <a:gd name="T79" fmla="*/ 130 h 133"/>
                <a:gd name="T80" fmla="*/ 74 w 107"/>
                <a:gd name="T81" fmla="*/ 132 h 133"/>
                <a:gd name="T82" fmla="*/ 82 w 107"/>
                <a:gd name="T83" fmla="*/ 130 h 133"/>
                <a:gd name="T84" fmla="*/ 88 w 107"/>
                <a:gd name="T85" fmla="*/ 127 h 1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33"/>
                <a:gd name="T131" fmla="*/ 107 w 107"/>
                <a:gd name="T132" fmla="*/ 133 h 1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33">
                  <a:moveTo>
                    <a:pt x="88" y="127"/>
                  </a:moveTo>
                  <a:lnTo>
                    <a:pt x="89" y="126"/>
                  </a:lnTo>
                  <a:lnTo>
                    <a:pt x="91" y="124"/>
                  </a:lnTo>
                  <a:lnTo>
                    <a:pt x="94" y="123"/>
                  </a:lnTo>
                  <a:lnTo>
                    <a:pt x="95" y="121"/>
                  </a:lnTo>
                  <a:lnTo>
                    <a:pt x="97" y="120"/>
                  </a:lnTo>
                  <a:lnTo>
                    <a:pt x="98" y="118"/>
                  </a:lnTo>
                  <a:lnTo>
                    <a:pt x="100" y="117"/>
                  </a:lnTo>
                  <a:lnTo>
                    <a:pt x="100" y="113"/>
                  </a:lnTo>
                  <a:lnTo>
                    <a:pt x="102" y="112"/>
                  </a:lnTo>
                  <a:lnTo>
                    <a:pt x="103" y="109"/>
                  </a:lnTo>
                  <a:lnTo>
                    <a:pt x="103" y="107"/>
                  </a:lnTo>
                  <a:lnTo>
                    <a:pt x="105" y="104"/>
                  </a:lnTo>
                  <a:lnTo>
                    <a:pt x="105" y="101"/>
                  </a:lnTo>
                  <a:lnTo>
                    <a:pt x="105" y="100"/>
                  </a:lnTo>
                  <a:lnTo>
                    <a:pt x="106" y="97"/>
                  </a:lnTo>
                  <a:lnTo>
                    <a:pt x="106" y="94"/>
                  </a:lnTo>
                  <a:lnTo>
                    <a:pt x="106" y="90"/>
                  </a:lnTo>
                  <a:lnTo>
                    <a:pt x="106" y="87"/>
                  </a:lnTo>
                  <a:lnTo>
                    <a:pt x="106" y="84"/>
                  </a:lnTo>
                  <a:lnTo>
                    <a:pt x="106" y="81"/>
                  </a:lnTo>
                  <a:lnTo>
                    <a:pt x="105" y="78"/>
                  </a:lnTo>
                  <a:lnTo>
                    <a:pt x="105" y="75"/>
                  </a:lnTo>
                  <a:lnTo>
                    <a:pt x="105" y="72"/>
                  </a:lnTo>
                  <a:lnTo>
                    <a:pt x="103" y="69"/>
                  </a:lnTo>
                  <a:lnTo>
                    <a:pt x="102" y="66"/>
                  </a:lnTo>
                  <a:lnTo>
                    <a:pt x="102" y="63"/>
                  </a:lnTo>
                  <a:lnTo>
                    <a:pt x="100" y="60"/>
                  </a:lnTo>
                  <a:lnTo>
                    <a:pt x="98" y="57"/>
                  </a:lnTo>
                  <a:lnTo>
                    <a:pt x="97" y="54"/>
                  </a:lnTo>
                  <a:lnTo>
                    <a:pt x="95" y="51"/>
                  </a:lnTo>
                  <a:lnTo>
                    <a:pt x="94" y="48"/>
                  </a:lnTo>
                  <a:lnTo>
                    <a:pt x="92" y="43"/>
                  </a:lnTo>
                  <a:lnTo>
                    <a:pt x="91" y="40"/>
                  </a:lnTo>
                  <a:lnTo>
                    <a:pt x="89" y="37"/>
                  </a:lnTo>
                  <a:lnTo>
                    <a:pt x="88" y="34"/>
                  </a:lnTo>
                  <a:lnTo>
                    <a:pt x="85" y="32"/>
                  </a:lnTo>
                  <a:lnTo>
                    <a:pt x="83" y="29"/>
                  </a:lnTo>
                  <a:lnTo>
                    <a:pt x="80" y="26"/>
                  </a:lnTo>
                  <a:lnTo>
                    <a:pt x="79" y="25"/>
                  </a:lnTo>
                  <a:lnTo>
                    <a:pt x="75" y="22"/>
                  </a:lnTo>
                  <a:lnTo>
                    <a:pt x="74" y="18"/>
                  </a:lnTo>
                  <a:lnTo>
                    <a:pt x="71" y="17"/>
                  </a:lnTo>
                  <a:lnTo>
                    <a:pt x="69" y="15"/>
                  </a:lnTo>
                  <a:lnTo>
                    <a:pt x="66" y="12"/>
                  </a:lnTo>
                  <a:lnTo>
                    <a:pt x="65" y="11"/>
                  </a:lnTo>
                  <a:lnTo>
                    <a:pt x="62" y="9"/>
                  </a:lnTo>
                  <a:lnTo>
                    <a:pt x="59" y="8"/>
                  </a:lnTo>
                  <a:lnTo>
                    <a:pt x="57" y="6"/>
                  </a:lnTo>
                  <a:lnTo>
                    <a:pt x="54" y="5"/>
                  </a:lnTo>
                  <a:lnTo>
                    <a:pt x="51" y="5"/>
                  </a:lnTo>
                  <a:lnTo>
                    <a:pt x="49" y="3"/>
                  </a:lnTo>
                  <a:lnTo>
                    <a:pt x="46" y="3"/>
                  </a:lnTo>
                  <a:lnTo>
                    <a:pt x="43" y="2"/>
                  </a:lnTo>
                  <a:lnTo>
                    <a:pt x="42" y="2"/>
                  </a:lnTo>
                  <a:lnTo>
                    <a:pt x="39" y="2"/>
                  </a:lnTo>
                  <a:lnTo>
                    <a:pt x="37" y="0"/>
                  </a:lnTo>
                  <a:lnTo>
                    <a:pt x="34" y="0"/>
                  </a:lnTo>
                  <a:lnTo>
                    <a:pt x="31" y="0"/>
                  </a:lnTo>
                  <a:lnTo>
                    <a:pt x="29" y="2"/>
                  </a:lnTo>
                  <a:lnTo>
                    <a:pt x="26" y="2"/>
                  </a:lnTo>
                  <a:lnTo>
                    <a:pt x="25" y="2"/>
                  </a:lnTo>
                  <a:lnTo>
                    <a:pt x="22" y="3"/>
                  </a:lnTo>
                  <a:lnTo>
                    <a:pt x="20" y="3"/>
                  </a:lnTo>
                  <a:lnTo>
                    <a:pt x="19" y="5"/>
                  </a:lnTo>
                  <a:lnTo>
                    <a:pt x="16" y="6"/>
                  </a:lnTo>
                  <a:lnTo>
                    <a:pt x="14" y="8"/>
                  </a:lnTo>
                  <a:lnTo>
                    <a:pt x="13" y="9"/>
                  </a:lnTo>
                  <a:lnTo>
                    <a:pt x="11" y="11"/>
                  </a:lnTo>
                  <a:lnTo>
                    <a:pt x="10" y="12"/>
                  </a:lnTo>
                  <a:lnTo>
                    <a:pt x="8" y="14"/>
                  </a:lnTo>
                  <a:lnTo>
                    <a:pt x="6" y="15"/>
                  </a:lnTo>
                  <a:lnTo>
                    <a:pt x="5" y="18"/>
                  </a:lnTo>
                  <a:lnTo>
                    <a:pt x="5" y="20"/>
                  </a:lnTo>
                  <a:lnTo>
                    <a:pt x="3" y="23"/>
                  </a:lnTo>
                  <a:lnTo>
                    <a:pt x="2" y="25"/>
                  </a:lnTo>
                  <a:lnTo>
                    <a:pt x="2" y="28"/>
                  </a:lnTo>
                  <a:lnTo>
                    <a:pt x="0" y="31"/>
                  </a:lnTo>
                  <a:lnTo>
                    <a:pt x="0" y="32"/>
                  </a:lnTo>
                  <a:lnTo>
                    <a:pt x="0" y="35"/>
                  </a:lnTo>
                  <a:lnTo>
                    <a:pt x="0" y="38"/>
                  </a:lnTo>
                  <a:lnTo>
                    <a:pt x="0" y="41"/>
                  </a:lnTo>
                  <a:lnTo>
                    <a:pt x="0" y="44"/>
                  </a:lnTo>
                  <a:lnTo>
                    <a:pt x="0" y="48"/>
                  </a:lnTo>
                  <a:lnTo>
                    <a:pt x="0" y="51"/>
                  </a:lnTo>
                  <a:lnTo>
                    <a:pt x="0" y="54"/>
                  </a:lnTo>
                  <a:lnTo>
                    <a:pt x="0" y="57"/>
                  </a:lnTo>
                  <a:lnTo>
                    <a:pt x="2" y="60"/>
                  </a:lnTo>
                  <a:lnTo>
                    <a:pt x="2" y="63"/>
                  </a:lnTo>
                  <a:lnTo>
                    <a:pt x="3" y="66"/>
                  </a:lnTo>
                  <a:lnTo>
                    <a:pt x="5" y="69"/>
                  </a:lnTo>
                  <a:lnTo>
                    <a:pt x="5" y="72"/>
                  </a:lnTo>
                  <a:lnTo>
                    <a:pt x="6" y="75"/>
                  </a:lnTo>
                  <a:lnTo>
                    <a:pt x="8" y="80"/>
                  </a:lnTo>
                  <a:lnTo>
                    <a:pt x="10" y="83"/>
                  </a:lnTo>
                  <a:lnTo>
                    <a:pt x="11" y="86"/>
                  </a:lnTo>
                  <a:lnTo>
                    <a:pt x="13" y="89"/>
                  </a:lnTo>
                  <a:lnTo>
                    <a:pt x="14" y="92"/>
                  </a:lnTo>
                  <a:lnTo>
                    <a:pt x="16" y="95"/>
                  </a:lnTo>
                  <a:lnTo>
                    <a:pt x="19" y="98"/>
                  </a:lnTo>
                  <a:lnTo>
                    <a:pt x="20" y="101"/>
                  </a:lnTo>
                  <a:lnTo>
                    <a:pt x="23" y="103"/>
                  </a:lnTo>
                  <a:lnTo>
                    <a:pt x="25" y="106"/>
                  </a:lnTo>
                  <a:lnTo>
                    <a:pt x="26" y="109"/>
                  </a:lnTo>
                  <a:lnTo>
                    <a:pt x="29" y="110"/>
                  </a:lnTo>
                  <a:lnTo>
                    <a:pt x="31" y="113"/>
                  </a:lnTo>
                  <a:lnTo>
                    <a:pt x="34" y="115"/>
                  </a:lnTo>
                  <a:lnTo>
                    <a:pt x="37" y="117"/>
                  </a:lnTo>
                  <a:lnTo>
                    <a:pt x="39" y="120"/>
                  </a:lnTo>
                  <a:lnTo>
                    <a:pt x="42" y="121"/>
                  </a:lnTo>
                  <a:lnTo>
                    <a:pt x="43" y="123"/>
                  </a:lnTo>
                  <a:lnTo>
                    <a:pt x="46" y="124"/>
                  </a:lnTo>
                  <a:lnTo>
                    <a:pt x="49" y="126"/>
                  </a:lnTo>
                  <a:lnTo>
                    <a:pt x="51" y="127"/>
                  </a:lnTo>
                  <a:lnTo>
                    <a:pt x="54" y="127"/>
                  </a:lnTo>
                  <a:lnTo>
                    <a:pt x="57" y="129"/>
                  </a:lnTo>
                  <a:lnTo>
                    <a:pt x="59" y="129"/>
                  </a:lnTo>
                  <a:lnTo>
                    <a:pt x="62" y="130"/>
                  </a:lnTo>
                  <a:lnTo>
                    <a:pt x="65" y="130"/>
                  </a:lnTo>
                  <a:lnTo>
                    <a:pt x="66" y="130"/>
                  </a:lnTo>
                  <a:lnTo>
                    <a:pt x="69" y="132"/>
                  </a:lnTo>
                  <a:lnTo>
                    <a:pt x="72" y="132"/>
                  </a:lnTo>
                  <a:lnTo>
                    <a:pt x="74" y="132"/>
                  </a:lnTo>
                  <a:lnTo>
                    <a:pt x="77" y="130"/>
                  </a:lnTo>
                  <a:lnTo>
                    <a:pt x="79" y="130"/>
                  </a:lnTo>
                  <a:lnTo>
                    <a:pt x="82" y="130"/>
                  </a:lnTo>
                  <a:lnTo>
                    <a:pt x="83" y="129"/>
                  </a:lnTo>
                  <a:lnTo>
                    <a:pt x="86" y="129"/>
                  </a:lnTo>
                  <a:lnTo>
                    <a:pt x="88" y="127"/>
                  </a:lnTo>
                </a:path>
              </a:pathLst>
            </a:custGeom>
            <a:solidFill>
              <a:schemeClr val="bg2"/>
            </a:solidFill>
            <a:ln w="12700" cap="rnd">
              <a:solidFill>
                <a:schemeClr val="tx1"/>
              </a:solidFill>
              <a:round/>
              <a:headEnd/>
              <a:tailEnd/>
            </a:ln>
          </p:spPr>
          <p:txBody>
            <a:bodyPr/>
            <a:lstStyle/>
            <a:p>
              <a:endParaRPr lang="ko-KR" altLang="en-US"/>
            </a:p>
          </p:txBody>
        </p:sp>
        <p:sp>
          <p:nvSpPr>
            <p:cNvPr id="25737" name="Freeform 82"/>
            <p:cNvSpPr>
              <a:spLocks/>
            </p:cNvSpPr>
            <p:nvPr/>
          </p:nvSpPr>
          <p:spPr bwMode="auto">
            <a:xfrm>
              <a:off x="1038" y="2016"/>
              <a:ext cx="215" cy="84"/>
            </a:xfrm>
            <a:custGeom>
              <a:avLst/>
              <a:gdLst>
                <a:gd name="T0" fmla="*/ 147 w 215"/>
                <a:gd name="T1" fmla="*/ 11 h 84"/>
                <a:gd name="T2" fmla="*/ 161 w 215"/>
                <a:gd name="T3" fmla="*/ 16 h 84"/>
                <a:gd name="T4" fmla="*/ 174 w 215"/>
                <a:gd name="T5" fmla="*/ 22 h 84"/>
                <a:gd name="T6" fmla="*/ 185 w 215"/>
                <a:gd name="T7" fmla="*/ 26 h 84"/>
                <a:gd name="T8" fmla="*/ 196 w 215"/>
                <a:gd name="T9" fmla="*/ 33 h 84"/>
                <a:gd name="T10" fmla="*/ 204 w 215"/>
                <a:gd name="T11" fmla="*/ 39 h 84"/>
                <a:gd name="T12" fmla="*/ 210 w 215"/>
                <a:gd name="T13" fmla="*/ 46 h 84"/>
                <a:gd name="T14" fmla="*/ 213 w 215"/>
                <a:gd name="T15" fmla="*/ 53 h 84"/>
                <a:gd name="T16" fmla="*/ 214 w 215"/>
                <a:gd name="T17" fmla="*/ 59 h 84"/>
                <a:gd name="T18" fmla="*/ 213 w 215"/>
                <a:gd name="T19" fmla="*/ 65 h 84"/>
                <a:gd name="T20" fmla="*/ 208 w 215"/>
                <a:gd name="T21" fmla="*/ 72 h 84"/>
                <a:gd name="T22" fmla="*/ 204 w 215"/>
                <a:gd name="T23" fmla="*/ 76 h 84"/>
                <a:gd name="T24" fmla="*/ 194 w 215"/>
                <a:gd name="T25" fmla="*/ 79 h 84"/>
                <a:gd name="T26" fmla="*/ 185 w 215"/>
                <a:gd name="T27" fmla="*/ 82 h 84"/>
                <a:gd name="T28" fmla="*/ 173 w 215"/>
                <a:gd name="T29" fmla="*/ 83 h 84"/>
                <a:gd name="T30" fmla="*/ 159 w 215"/>
                <a:gd name="T31" fmla="*/ 83 h 84"/>
                <a:gd name="T32" fmla="*/ 144 w 215"/>
                <a:gd name="T33" fmla="*/ 83 h 84"/>
                <a:gd name="T34" fmla="*/ 127 w 215"/>
                <a:gd name="T35" fmla="*/ 83 h 84"/>
                <a:gd name="T36" fmla="*/ 112 w 215"/>
                <a:gd name="T37" fmla="*/ 82 h 84"/>
                <a:gd name="T38" fmla="*/ 95 w 215"/>
                <a:gd name="T39" fmla="*/ 79 h 84"/>
                <a:gd name="T40" fmla="*/ 78 w 215"/>
                <a:gd name="T41" fmla="*/ 76 h 84"/>
                <a:gd name="T42" fmla="*/ 61 w 215"/>
                <a:gd name="T43" fmla="*/ 71 h 84"/>
                <a:gd name="T44" fmla="*/ 47 w 215"/>
                <a:gd name="T45" fmla="*/ 66 h 84"/>
                <a:gd name="T46" fmla="*/ 35 w 215"/>
                <a:gd name="T47" fmla="*/ 60 h 84"/>
                <a:gd name="T48" fmla="*/ 24 w 215"/>
                <a:gd name="T49" fmla="*/ 54 h 84"/>
                <a:gd name="T50" fmla="*/ 15 w 215"/>
                <a:gd name="T51" fmla="*/ 46 h 84"/>
                <a:gd name="T52" fmla="*/ 9 w 215"/>
                <a:gd name="T53" fmla="*/ 39 h 84"/>
                <a:gd name="T54" fmla="*/ 3 w 215"/>
                <a:gd name="T55" fmla="*/ 31 h 84"/>
                <a:gd name="T56" fmla="*/ 0 w 215"/>
                <a:gd name="T57" fmla="*/ 25 h 84"/>
                <a:gd name="T58" fmla="*/ 0 w 215"/>
                <a:gd name="T59" fmla="*/ 19 h 84"/>
                <a:gd name="T60" fmla="*/ 0 w 215"/>
                <a:gd name="T61" fmla="*/ 13 h 84"/>
                <a:gd name="T62" fmla="*/ 3 w 215"/>
                <a:gd name="T63" fmla="*/ 8 h 84"/>
                <a:gd name="T64" fmla="*/ 9 w 215"/>
                <a:gd name="T65" fmla="*/ 5 h 84"/>
                <a:gd name="T66" fmla="*/ 17 w 215"/>
                <a:gd name="T67" fmla="*/ 3 h 84"/>
                <a:gd name="T68" fmla="*/ 27 w 215"/>
                <a:gd name="T69" fmla="*/ 2 h 84"/>
                <a:gd name="T70" fmla="*/ 41 w 215"/>
                <a:gd name="T71" fmla="*/ 0 h 84"/>
                <a:gd name="T72" fmla="*/ 55 w 215"/>
                <a:gd name="T73" fmla="*/ 0 h 84"/>
                <a:gd name="T74" fmla="*/ 70 w 215"/>
                <a:gd name="T75" fmla="*/ 0 h 84"/>
                <a:gd name="T76" fmla="*/ 85 w 215"/>
                <a:gd name="T77" fmla="*/ 0 h 84"/>
                <a:gd name="T78" fmla="*/ 101 w 215"/>
                <a:gd name="T79" fmla="*/ 2 h 84"/>
                <a:gd name="T80" fmla="*/ 115 w 215"/>
                <a:gd name="T81" fmla="*/ 3 h 84"/>
                <a:gd name="T82" fmla="*/ 127 w 215"/>
                <a:gd name="T83" fmla="*/ 7 h 84"/>
                <a:gd name="T84" fmla="*/ 138 w 215"/>
                <a:gd name="T85" fmla="*/ 8 h 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84"/>
                <a:gd name="T131" fmla="*/ 215 w 215"/>
                <a:gd name="T132" fmla="*/ 84 h 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84">
                  <a:moveTo>
                    <a:pt x="138" y="8"/>
                  </a:moveTo>
                  <a:lnTo>
                    <a:pt x="142" y="10"/>
                  </a:lnTo>
                  <a:lnTo>
                    <a:pt x="147" y="11"/>
                  </a:lnTo>
                  <a:lnTo>
                    <a:pt x="151" y="13"/>
                  </a:lnTo>
                  <a:lnTo>
                    <a:pt x="156" y="14"/>
                  </a:lnTo>
                  <a:lnTo>
                    <a:pt x="161" y="16"/>
                  </a:lnTo>
                  <a:lnTo>
                    <a:pt x="165" y="17"/>
                  </a:lnTo>
                  <a:lnTo>
                    <a:pt x="170" y="19"/>
                  </a:lnTo>
                  <a:lnTo>
                    <a:pt x="174" y="22"/>
                  </a:lnTo>
                  <a:lnTo>
                    <a:pt x="177" y="23"/>
                  </a:lnTo>
                  <a:lnTo>
                    <a:pt x="182" y="25"/>
                  </a:lnTo>
                  <a:lnTo>
                    <a:pt x="185" y="26"/>
                  </a:lnTo>
                  <a:lnTo>
                    <a:pt x="190" y="30"/>
                  </a:lnTo>
                  <a:lnTo>
                    <a:pt x="193" y="31"/>
                  </a:lnTo>
                  <a:lnTo>
                    <a:pt x="196" y="33"/>
                  </a:lnTo>
                  <a:lnTo>
                    <a:pt x="199" y="36"/>
                  </a:lnTo>
                  <a:lnTo>
                    <a:pt x="200" y="37"/>
                  </a:lnTo>
                  <a:lnTo>
                    <a:pt x="204" y="39"/>
                  </a:lnTo>
                  <a:lnTo>
                    <a:pt x="205" y="42"/>
                  </a:lnTo>
                  <a:lnTo>
                    <a:pt x="208" y="43"/>
                  </a:lnTo>
                  <a:lnTo>
                    <a:pt x="210" y="46"/>
                  </a:lnTo>
                  <a:lnTo>
                    <a:pt x="211" y="48"/>
                  </a:lnTo>
                  <a:lnTo>
                    <a:pt x="213" y="49"/>
                  </a:lnTo>
                  <a:lnTo>
                    <a:pt x="213" y="53"/>
                  </a:lnTo>
                  <a:lnTo>
                    <a:pt x="214" y="54"/>
                  </a:lnTo>
                  <a:lnTo>
                    <a:pt x="214" y="57"/>
                  </a:lnTo>
                  <a:lnTo>
                    <a:pt x="214" y="59"/>
                  </a:lnTo>
                  <a:lnTo>
                    <a:pt x="214" y="62"/>
                  </a:lnTo>
                  <a:lnTo>
                    <a:pt x="214" y="63"/>
                  </a:lnTo>
                  <a:lnTo>
                    <a:pt x="213" y="65"/>
                  </a:lnTo>
                  <a:lnTo>
                    <a:pt x="211" y="68"/>
                  </a:lnTo>
                  <a:lnTo>
                    <a:pt x="210" y="69"/>
                  </a:lnTo>
                  <a:lnTo>
                    <a:pt x="208" y="72"/>
                  </a:lnTo>
                  <a:lnTo>
                    <a:pt x="207" y="74"/>
                  </a:lnTo>
                  <a:lnTo>
                    <a:pt x="205" y="76"/>
                  </a:lnTo>
                  <a:lnTo>
                    <a:pt x="204" y="76"/>
                  </a:lnTo>
                  <a:lnTo>
                    <a:pt x="200" y="77"/>
                  </a:lnTo>
                  <a:lnTo>
                    <a:pt x="197" y="79"/>
                  </a:lnTo>
                  <a:lnTo>
                    <a:pt x="194" y="79"/>
                  </a:lnTo>
                  <a:lnTo>
                    <a:pt x="191" y="80"/>
                  </a:lnTo>
                  <a:lnTo>
                    <a:pt x="188" y="82"/>
                  </a:lnTo>
                  <a:lnTo>
                    <a:pt x="185" y="82"/>
                  </a:lnTo>
                  <a:lnTo>
                    <a:pt x="181" y="82"/>
                  </a:lnTo>
                  <a:lnTo>
                    <a:pt x="176" y="83"/>
                  </a:lnTo>
                  <a:lnTo>
                    <a:pt x="173" y="83"/>
                  </a:lnTo>
                  <a:lnTo>
                    <a:pt x="168" y="83"/>
                  </a:lnTo>
                  <a:lnTo>
                    <a:pt x="164" y="83"/>
                  </a:lnTo>
                  <a:lnTo>
                    <a:pt x="159" y="83"/>
                  </a:lnTo>
                  <a:lnTo>
                    <a:pt x="154" y="83"/>
                  </a:lnTo>
                  <a:lnTo>
                    <a:pt x="148" y="83"/>
                  </a:lnTo>
                  <a:lnTo>
                    <a:pt x="144" y="83"/>
                  </a:lnTo>
                  <a:lnTo>
                    <a:pt x="138" y="83"/>
                  </a:lnTo>
                  <a:lnTo>
                    <a:pt x="133" y="83"/>
                  </a:lnTo>
                  <a:lnTo>
                    <a:pt x="127" y="83"/>
                  </a:lnTo>
                  <a:lnTo>
                    <a:pt x="122" y="82"/>
                  </a:lnTo>
                  <a:lnTo>
                    <a:pt x="116" y="82"/>
                  </a:lnTo>
                  <a:lnTo>
                    <a:pt x="112" y="82"/>
                  </a:lnTo>
                  <a:lnTo>
                    <a:pt x="105" y="80"/>
                  </a:lnTo>
                  <a:lnTo>
                    <a:pt x="99" y="80"/>
                  </a:lnTo>
                  <a:lnTo>
                    <a:pt x="95" y="79"/>
                  </a:lnTo>
                  <a:lnTo>
                    <a:pt x="89" y="77"/>
                  </a:lnTo>
                  <a:lnTo>
                    <a:pt x="82" y="77"/>
                  </a:lnTo>
                  <a:lnTo>
                    <a:pt x="78" y="76"/>
                  </a:lnTo>
                  <a:lnTo>
                    <a:pt x="72" y="74"/>
                  </a:lnTo>
                  <a:lnTo>
                    <a:pt x="66" y="72"/>
                  </a:lnTo>
                  <a:lnTo>
                    <a:pt x="61" y="71"/>
                  </a:lnTo>
                  <a:lnTo>
                    <a:pt x="56" y="69"/>
                  </a:lnTo>
                  <a:lnTo>
                    <a:pt x="52" y="68"/>
                  </a:lnTo>
                  <a:lnTo>
                    <a:pt x="47" y="66"/>
                  </a:lnTo>
                  <a:lnTo>
                    <a:pt x="43" y="65"/>
                  </a:lnTo>
                  <a:lnTo>
                    <a:pt x="38" y="62"/>
                  </a:lnTo>
                  <a:lnTo>
                    <a:pt x="35" y="60"/>
                  </a:lnTo>
                  <a:lnTo>
                    <a:pt x="30" y="59"/>
                  </a:lnTo>
                  <a:lnTo>
                    <a:pt x="27" y="56"/>
                  </a:lnTo>
                  <a:lnTo>
                    <a:pt x="24" y="54"/>
                  </a:lnTo>
                  <a:lnTo>
                    <a:pt x="21" y="51"/>
                  </a:lnTo>
                  <a:lnTo>
                    <a:pt x="18" y="49"/>
                  </a:lnTo>
                  <a:lnTo>
                    <a:pt x="15" y="46"/>
                  </a:lnTo>
                  <a:lnTo>
                    <a:pt x="12" y="43"/>
                  </a:lnTo>
                  <a:lnTo>
                    <a:pt x="10" y="42"/>
                  </a:lnTo>
                  <a:lnTo>
                    <a:pt x="9" y="39"/>
                  </a:lnTo>
                  <a:lnTo>
                    <a:pt x="6" y="37"/>
                  </a:lnTo>
                  <a:lnTo>
                    <a:pt x="4" y="34"/>
                  </a:lnTo>
                  <a:lnTo>
                    <a:pt x="3" y="31"/>
                  </a:lnTo>
                  <a:lnTo>
                    <a:pt x="3" y="30"/>
                  </a:lnTo>
                  <a:lnTo>
                    <a:pt x="1" y="26"/>
                  </a:lnTo>
                  <a:lnTo>
                    <a:pt x="0" y="25"/>
                  </a:lnTo>
                  <a:lnTo>
                    <a:pt x="0" y="22"/>
                  </a:lnTo>
                  <a:lnTo>
                    <a:pt x="0" y="20"/>
                  </a:lnTo>
                  <a:lnTo>
                    <a:pt x="0" y="19"/>
                  </a:lnTo>
                  <a:lnTo>
                    <a:pt x="0" y="16"/>
                  </a:lnTo>
                  <a:lnTo>
                    <a:pt x="0" y="14"/>
                  </a:lnTo>
                  <a:lnTo>
                    <a:pt x="0" y="13"/>
                  </a:lnTo>
                  <a:lnTo>
                    <a:pt x="1" y="11"/>
                  </a:lnTo>
                  <a:lnTo>
                    <a:pt x="3" y="10"/>
                  </a:lnTo>
                  <a:lnTo>
                    <a:pt x="3" y="8"/>
                  </a:lnTo>
                  <a:lnTo>
                    <a:pt x="4" y="7"/>
                  </a:lnTo>
                  <a:lnTo>
                    <a:pt x="6" y="7"/>
                  </a:lnTo>
                  <a:lnTo>
                    <a:pt x="9" y="5"/>
                  </a:lnTo>
                  <a:lnTo>
                    <a:pt x="10" y="3"/>
                  </a:lnTo>
                  <a:lnTo>
                    <a:pt x="13" y="3"/>
                  </a:lnTo>
                  <a:lnTo>
                    <a:pt x="17" y="3"/>
                  </a:lnTo>
                  <a:lnTo>
                    <a:pt x="20" y="2"/>
                  </a:lnTo>
                  <a:lnTo>
                    <a:pt x="24" y="2"/>
                  </a:lnTo>
                  <a:lnTo>
                    <a:pt x="27" y="2"/>
                  </a:lnTo>
                  <a:lnTo>
                    <a:pt x="32" y="0"/>
                  </a:lnTo>
                  <a:lnTo>
                    <a:pt x="36" y="0"/>
                  </a:lnTo>
                  <a:lnTo>
                    <a:pt x="41" y="0"/>
                  </a:lnTo>
                  <a:lnTo>
                    <a:pt x="46" y="0"/>
                  </a:lnTo>
                  <a:lnTo>
                    <a:pt x="50" y="0"/>
                  </a:lnTo>
                  <a:lnTo>
                    <a:pt x="55" y="0"/>
                  </a:lnTo>
                  <a:lnTo>
                    <a:pt x="59" y="0"/>
                  </a:lnTo>
                  <a:lnTo>
                    <a:pt x="66" y="0"/>
                  </a:lnTo>
                  <a:lnTo>
                    <a:pt x="70" y="0"/>
                  </a:lnTo>
                  <a:lnTo>
                    <a:pt x="75" y="0"/>
                  </a:lnTo>
                  <a:lnTo>
                    <a:pt x="81" y="0"/>
                  </a:lnTo>
                  <a:lnTo>
                    <a:pt x="85" y="0"/>
                  </a:lnTo>
                  <a:lnTo>
                    <a:pt x="90" y="2"/>
                  </a:lnTo>
                  <a:lnTo>
                    <a:pt x="96" y="2"/>
                  </a:lnTo>
                  <a:lnTo>
                    <a:pt x="101" y="2"/>
                  </a:lnTo>
                  <a:lnTo>
                    <a:pt x="105" y="3"/>
                  </a:lnTo>
                  <a:lnTo>
                    <a:pt x="110" y="3"/>
                  </a:lnTo>
                  <a:lnTo>
                    <a:pt x="115" y="3"/>
                  </a:lnTo>
                  <a:lnTo>
                    <a:pt x="119" y="5"/>
                  </a:lnTo>
                  <a:lnTo>
                    <a:pt x="124" y="5"/>
                  </a:lnTo>
                  <a:lnTo>
                    <a:pt x="127" y="7"/>
                  </a:lnTo>
                  <a:lnTo>
                    <a:pt x="131" y="7"/>
                  </a:lnTo>
                  <a:lnTo>
                    <a:pt x="135" y="8"/>
                  </a:lnTo>
                  <a:lnTo>
                    <a:pt x="138" y="8"/>
                  </a:lnTo>
                </a:path>
              </a:pathLst>
            </a:custGeom>
            <a:solidFill>
              <a:srgbClr val="FFFFFF"/>
            </a:solidFill>
            <a:ln w="12700" cap="rnd">
              <a:solidFill>
                <a:schemeClr val="tx1"/>
              </a:solidFill>
              <a:round/>
              <a:headEnd/>
              <a:tailEnd/>
            </a:ln>
          </p:spPr>
          <p:txBody>
            <a:bodyPr/>
            <a:lstStyle/>
            <a:p>
              <a:endParaRPr lang="ko-KR" altLang="en-US"/>
            </a:p>
          </p:txBody>
        </p:sp>
        <p:sp>
          <p:nvSpPr>
            <p:cNvPr id="25738" name="Freeform 83"/>
            <p:cNvSpPr>
              <a:spLocks/>
            </p:cNvSpPr>
            <p:nvPr/>
          </p:nvSpPr>
          <p:spPr bwMode="auto">
            <a:xfrm>
              <a:off x="1038" y="2016"/>
              <a:ext cx="215" cy="84"/>
            </a:xfrm>
            <a:custGeom>
              <a:avLst/>
              <a:gdLst>
                <a:gd name="T0" fmla="*/ 138 w 215"/>
                <a:gd name="T1" fmla="*/ 8 h 84"/>
                <a:gd name="T2" fmla="*/ 156 w 215"/>
                <a:gd name="T3" fmla="*/ 14 h 84"/>
                <a:gd name="T4" fmla="*/ 174 w 215"/>
                <a:gd name="T5" fmla="*/ 22 h 84"/>
                <a:gd name="T6" fmla="*/ 190 w 215"/>
                <a:gd name="T7" fmla="*/ 30 h 84"/>
                <a:gd name="T8" fmla="*/ 200 w 215"/>
                <a:gd name="T9" fmla="*/ 37 h 84"/>
                <a:gd name="T10" fmla="*/ 210 w 215"/>
                <a:gd name="T11" fmla="*/ 45 h 84"/>
                <a:gd name="T12" fmla="*/ 214 w 215"/>
                <a:gd name="T13" fmla="*/ 54 h 84"/>
                <a:gd name="T14" fmla="*/ 214 w 215"/>
                <a:gd name="T15" fmla="*/ 63 h 84"/>
                <a:gd name="T16" fmla="*/ 208 w 215"/>
                <a:gd name="T17" fmla="*/ 72 h 84"/>
                <a:gd name="T18" fmla="*/ 200 w 215"/>
                <a:gd name="T19" fmla="*/ 77 h 84"/>
                <a:gd name="T20" fmla="*/ 188 w 215"/>
                <a:gd name="T21" fmla="*/ 82 h 84"/>
                <a:gd name="T22" fmla="*/ 173 w 215"/>
                <a:gd name="T23" fmla="*/ 83 h 84"/>
                <a:gd name="T24" fmla="*/ 154 w 215"/>
                <a:gd name="T25" fmla="*/ 83 h 84"/>
                <a:gd name="T26" fmla="*/ 133 w 215"/>
                <a:gd name="T27" fmla="*/ 83 h 84"/>
                <a:gd name="T28" fmla="*/ 112 w 215"/>
                <a:gd name="T29" fmla="*/ 82 h 84"/>
                <a:gd name="T30" fmla="*/ 89 w 215"/>
                <a:gd name="T31" fmla="*/ 77 h 84"/>
                <a:gd name="T32" fmla="*/ 66 w 215"/>
                <a:gd name="T33" fmla="*/ 72 h 84"/>
                <a:gd name="T34" fmla="*/ 47 w 215"/>
                <a:gd name="T35" fmla="*/ 66 h 84"/>
                <a:gd name="T36" fmla="*/ 30 w 215"/>
                <a:gd name="T37" fmla="*/ 59 h 84"/>
                <a:gd name="T38" fmla="*/ 18 w 215"/>
                <a:gd name="T39" fmla="*/ 49 h 84"/>
                <a:gd name="T40" fmla="*/ 9 w 215"/>
                <a:gd name="T41" fmla="*/ 39 h 84"/>
                <a:gd name="T42" fmla="*/ 3 w 215"/>
                <a:gd name="T43" fmla="*/ 30 h 84"/>
                <a:gd name="T44" fmla="*/ 0 w 215"/>
                <a:gd name="T45" fmla="*/ 20 h 84"/>
                <a:gd name="T46" fmla="*/ 0 w 215"/>
                <a:gd name="T47" fmla="*/ 13 h 84"/>
                <a:gd name="T48" fmla="*/ 4 w 215"/>
                <a:gd name="T49" fmla="*/ 7 h 84"/>
                <a:gd name="T50" fmla="*/ 13 w 215"/>
                <a:gd name="T51" fmla="*/ 3 h 84"/>
                <a:gd name="T52" fmla="*/ 27 w 215"/>
                <a:gd name="T53" fmla="*/ 2 h 84"/>
                <a:gd name="T54" fmla="*/ 46 w 215"/>
                <a:gd name="T55" fmla="*/ 0 h 84"/>
                <a:gd name="T56" fmla="*/ 66 w 215"/>
                <a:gd name="T57" fmla="*/ 0 h 84"/>
                <a:gd name="T58" fmla="*/ 85 w 215"/>
                <a:gd name="T59" fmla="*/ 0 h 84"/>
                <a:gd name="T60" fmla="*/ 105 w 215"/>
                <a:gd name="T61" fmla="*/ 3 h 84"/>
                <a:gd name="T62" fmla="*/ 124 w 215"/>
                <a:gd name="T63" fmla="*/ 5 h 84"/>
                <a:gd name="T64" fmla="*/ 138 w 215"/>
                <a:gd name="T65" fmla="*/ 8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84"/>
                <a:gd name="T101" fmla="*/ 215 w 215"/>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84">
                  <a:moveTo>
                    <a:pt x="138" y="8"/>
                  </a:moveTo>
                  <a:lnTo>
                    <a:pt x="156" y="14"/>
                  </a:lnTo>
                  <a:lnTo>
                    <a:pt x="174" y="22"/>
                  </a:lnTo>
                  <a:lnTo>
                    <a:pt x="190" y="30"/>
                  </a:lnTo>
                  <a:lnTo>
                    <a:pt x="200" y="37"/>
                  </a:lnTo>
                  <a:lnTo>
                    <a:pt x="210" y="45"/>
                  </a:lnTo>
                  <a:lnTo>
                    <a:pt x="214" y="54"/>
                  </a:lnTo>
                  <a:lnTo>
                    <a:pt x="214" y="63"/>
                  </a:lnTo>
                  <a:lnTo>
                    <a:pt x="208" y="72"/>
                  </a:lnTo>
                  <a:lnTo>
                    <a:pt x="200" y="77"/>
                  </a:lnTo>
                  <a:lnTo>
                    <a:pt x="188" y="82"/>
                  </a:lnTo>
                  <a:lnTo>
                    <a:pt x="173" y="83"/>
                  </a:lnTo>
                  <a:lnTo>
                    <a:pt x="154" y="83"/>
                  </a:lnTo>
                  <a:lnTo>
                    <a:pt x="133" y="83"/>
                  </a:lnTo>
                  <a:lnTo>
                    <a:pt x="112" y="82"/>
                  </a:lnTo>
                  <a:lnTo>
                    <a:pt x="89" y="77"/>
                  </a:lnTo>
                  <a:lnTo>
                    <a:pt x="66" y="72"/>
                  </a:lnTo>
                  <a:lnTo>
                    <a:pt x="47" y="66"/>
                  </a:lnTo>
                  <a:lnTo>
                    <a:pt x="30" y="59"/>
                  </a:lnTo>
                  <a:lnTo>
                    <a:pt x="18" y="49"/>
                  </a:lnTo>
                  <a:lnTo>
                    <a:pt x="9" y="39"/>
                  </a:lnTo>
                  <a:lnTo>
                    <a:pt x="3" y="30"/>
                  </a:lnTo>
                  <a:lnTo>
                    <a:pt x="0" y="20"/>
                  </a:lnTo>
                  <a:lnTo>
                    <a:pt x="0" y="13"/>
                  </a:lnTo>
                  <a:lnTo>
                    <a:pt x="4" y="7"/>
                  </a:lnTo>
                  <a:lnTo>
                    <a:pt x="13" y="3"/>
                  </a:lnTo>
                  <a:lnTo>
                    <a:pt x="27" y="2"/>
                  </a:lnTo>
                  <a:lnTo>
                    <a:pt x="46" y="0"/>
                  </a:lnTo>
                  <a:lnTo>
                    <a:pt x="66" y="0"/>
                  </a:lnTo>
                  <a:lnTo>
                    <a:pt x="85" y="0"/>
                  </a:lnTo>
                  <a:lnTo>
                    <a:pt x="105" y="3"/>
                  </a:lnTo>
                  <a:lnTo>
                    <a:pt x="124" y="5"/>
                  </a:lnTo>
                  <a:lnTo>
                    <a:pt x="138" y="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39" name="Freeform 84"/>
            <p:cNvSpPr>
              <a:spLocks/>
            </p:cNvSpPr>
            <p:nvPr/>
          </p:nvSpPr>
          <p:spPr bwMode="auto">
            <a:xfrm>
              <a:off x="963" y="2024"/>
              <a:ext cx="97" cy="84"/>
            </a:xfrm>
            <a:custGeom>
              <a:avLst/>
              <a:gdLst>
                <a:gd name="T0" fmla="*/ 58 w 97"/>
                <a:gd name="T1" fmla="*/ 81 h 84"/>
                <a:gd name="T2" fmla="*/ 67 w 97"/>
                <a:gd name="T3" fmla="*/ 80 h 84"/>
                <a:gd name="T4" fmla="*/ 76 w 97"/>
                <a:gd name="T5" fmla="*/ 75 h 84"/>
                <a:gd name="T6" fmla="*/ 82 w 97"/>
                <a:gd name="T7" fmla="*/ 71 h 84"/>
                <a:gd name="T8" fmla="*/ 88 w 97"/>
                <a:gd name="T9" fmla="*/ 64 h 84"/>
                <a:gd name="T10" fmla="*/ 92 w 97"/>
                <a:gd name="T11" fmla="*/ 57 h 84"/>
                <a:gd name="T12" fmla="*/ 95 w 97"/>
                <a:gd name="T13" fmla="*/ 49 h 84"/>
                <a:gd name="T14" fmla="*/ 96 w 97"/>
                <a:gd name="T15" fmla="*/ 41 h 84"/>
                <a:gd name="T16" fmla="*/ 95 w 97"/>
                <a:gd name="T17" fmla="*/ 34 h 84"/>
                <a:gd name="T18" fmla="*/ 92 w 97"/>
                <a:gd name="T19" fmla="*/ 25 h 84"/>
                <a:gd name="T20" fmla="*/ 87 w 97"/>
                <a:gd name="T21" fmla="*/ 18 h 84"/>
                <a:gd name="T22" fmla="*/ 81 w 97"/>
                <a:gd name="T23" fmla="*/ 12 h 84"/>
                <a:gd name="T24" fmla="*/ 73 w 97"/>
                <a:gd name="T25" fmla="*/ 6 h 84"/>
                <a:gd name="T26" fmla="*/ 64 w 97"/>
                <a:gd name="T27" fmla="*/ 3 h 84"/>
                <a:gd name="T28" fmla="*/ 56 w 97"/>
                <a:gd name="T29" fmla="*/ 0 h 84"/>
                <a:gd name="T30" fmla="*/ 46 w 97"/>
                <a:gd name="T31" fmla="*/ 0 h 84"/>
                <a:gd name="T32" fmla="*/ 36 w 97"/>
                <a:gd name="T33" fmla="*/ 0 h 84"/>
                <a:gd name="T34" fmla="*/ 27 w 97"/>
                <a:gd name="T35" fmla="*/ 3 h 84"/>
                <a:gd name="T36" fmla="*/ 19 w 97"/>
                <a:gd name="T37" fmla="*/ 6 h 84"/>
                <a:gd name="T38" fmla="*/ 12 w 97"/>
                <a:gd name="T39" fmla="*/ 11 h 84"/>
                <a:gd name="T40" fmla="*/ 7 w 97"/>
                <a:gd name="T41" fmla="*/ 17 h 84"/>
                <a:gd name="T42" fmla="*/ 3 w 97"/>
                <a:gd name="T43" fmla="*/ 25 h 84"/>
                <a:gd name="T44" fmla="*/ 1 w 97"/>
                <a:gd name="T45" fmla="*/ 32 h 84"/>
                <a:gd name="T46" fmla="*/ 0 w 97"/>
                <a:gd name="T47" fmla="*/ 40 h 84"/>
                <a:gd name="T48" fmla="*/ 1 w 97"/>
                <a:gd name="T49" fmla="*/ 49 h 84"/>
                <a:gd name="T50" fmla="*/ 4 w 97"/>
                <a:gd name="T51" fmla="*/ 57 h 84"/>
                <a:gd name="T52" fmla="*/ 9 w 97"/>
                <a:gd name="T53" fmla="*/ 64 h 84"/>
                <a:gd name="T54" fmla="*/ 15 w 97"/>
                <a:gd name="T55" fmla="*/ 71 h 84"/>
                <a:gd name="T56" fmla="*/ 23 w 97"/>
                <a:gd name="T57" fmla="*/ 75 h 84"/>
                <a:gd name="T58" fmla="*/ 30 w 97"/>
                <a:gd name="T59" fmla="*/ 80 h 84"/>
                <a:gd name="T60" fmla="*/ 39 w 97"/>
                <a:gd name="T61" fmla="*/ 81 h 84"/>
                <a:gd name="T62" fmla="*/ 49 w 97"/>
                <a:gd name="T63" fmla="*/ 83 h 84"/>
                <a:gd name="T64" fmla="*/ 58 w 97"/>
                <a:gd name="T65" fmla="*/ 8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84"/>
                <a:gd name="T101" fmla="*/ 97 w 9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84">
                  <a:moveTo>
                    <a:pt x="58" y="81"/>
                  </a:moveTo>
                  <a:lnTo>
                    <a:pt x="67" y="80"/>
                  </a:lnTo>
                  <a:lnTo>
                    <a:pt x="76" y="75"/>
                  </a:lnTo>
                  <a:lnTo>
                    <a:pt x="82" y="71"/>
                  </a:lnTo>
                  <a:lnTo>
                    <a:pt x="88" y="64"/>
                  </a:lnTo>
                  <a:lnTo>
                    <a:pt x="92" y="57"/>
                  </a:lnTo>
                  <a:lnTo>
                    <a:pt x="95" y="49"/>
                  </a:lnTo>
                  <a:lnTo>
                    <a:pt x="96" y="41"/>
                  </a:lnTo>
                  <a:lnTo>
                    <a:pt x="95" y="34"/>
                  </a:lnTo>
                  <a:lnTo>
                    <a:pt x="92" y="25"/>
                  </a:lnTo>
                  <a:lnTo>
                    <a:pt x="87" y="18"/>
                  </a:lnTo>
                  <a:lnTo>
                    <a:pt x="81" y="12"/>
                  </a:lnTo>
                  <a:lnTo>
                    <a:pt x="73" y="6"/>
                  </a:lnTo>
                  <a:lnTo>
                    <a:pt x="64" y="3"/>
                  </a:lnTo>
                  <a:lnTo>
                    <a:pt x="56" y="0"/>
                  </a:lnTo>
                  <a:lnTo>
                    <a:pt x="46" y="0"/>
                  </a:lnTo>
                  <a:lnTo>
                    <a:pt x="36" y="0"/>
                  </a:lnTo>
                  <a:lnTo>
                    <a:pt x="27" y="3"/>
                  </a:lnTo>
                  <a:lnTo>
                    <a:pt x="19" y="6"/>
                  </a:lnTo>
                  <a:lnTo>
                    <a:pt x="12" y="11"/>
                  </a:lnTo>
                  <a:lnTo>
                    <a:pt x="7" y="17"/>
                  </a:lnTo>
                  <a:lnTo>
                    <a:pt x="3" y="25"/>
                  </a:lnTo>
                  <a:lnTo>
                    <a:pt x="1" y="32"/>
                  </a:lnTo>
                  <a:lnTo>
                    <a:pt x="0" y="40"/>
                  </a:lnTo>
                  <a:lnTo>
                    <a:pt x="1" y="49"/>
                  </a:lnTo>
                  <a:lnTo>
                    <a:pt x="4" y="57"/>
                  </a:lnTo>
                  <a:lnTo>
                    <a:pt x="9" y="64"/>
                  </a:lnTo>
                  <a:lnTo>
                    <a:pt x="15" y="71"/>
                  </a:lnTo>
                  <a:lnTo>
                    <a:pt x="23" y="75"/>
                  </a:lnTo>
                  <a:lnTo>
                    <a:pt x="30" y="80"/>
                  </a:lnTo>
                  <a:lnTo>
                    <a:pt x="39" y="81"/>
                  </a:lnTo>
                  <a:lnTo>
                    <a:pt x="49" y="83"/>
                  </a:lnTo>
                  <a:lnTo>
                    <a:pt x="58" y="81"/>
                  </a:lnTo>
                </a:path>
              </a:pathLst>
            </a:custGeom>
            <a:solidFill>
              <a:schemeClr val="bg2"/>
            </a:solidFill>
            <a:ln w="12700" cap="rnd">
              <a:solidFill>
                <a:schemeClr val="tx1"/>
              </a:solidFill>
              <a:round/>
              <a:headEnd/>
              <a:tailEnd/>
            </a:ln>
          </p:spPr>
          <p:txBody>
            <a:bodyPr/>
            <a:lstStyle/>
            <a:p>
              <a:endParaRPr lang="ko-KR" altLang="en-US"/>
            </a:p>
          </p:txBody>
        </p:sp>
        <p:sp>
          <p:nvSpPr>
            <p:cNvPr id="25740" name="Freeform 85"/>
            <p:cNvSpPr>
              <a:spLocks/>
            </p:cNvSpPr>
            <p:nvPr/>
          </p:nvSpPr>
          <p:spPr bwMode="auto">
            <a:xfrm>
              <a:off x="955" y="2053"/>
              <a:ext cx="81" cy="84"/>
            </a:xfrm>
            <a:custGeom>
              <a:avLst/>
              <a:gdLst>
                <a:gd name="T0" fmla="*/ 61 w 81"/>
                <a:gd name="T1" fmla="*/ 80 h 84"/>
                <a:gd name="T2" fmla="*/ 69 w 81"/>
                <a:gd name="T3" fmla="*/ 74 h 84"/>
                <a:gd name="T4" fmla="*/ 73 w 81"/>
                <a:gd name="T5" fmla="*/ 68 h 84"/>
                <a:gd name="T6" fmla="*/ 78 w 81"/>
                <a:gd name="T7" fmla="*/ 63 h 84"/>
                <a:gd name="T8" fmla="*/ 80 w 81"/>
                <a:gd name="T9" fmla="*/ 58 h 84"/>
                <a:gd name="T10" fmla="*/ 80 w 81"/>
                <a:gd name="T11" fmla="*/ 55 h 84"/>
                <a:gd name="T12" fmla="*/ 78 w 81"/>
                <a:gd name="T13" fmla="*/ 52 h 84"/>
                <a:gd name="T14" fmla="*/ 77 w 81"/>
                <a:gd name="T15" fmla="*/ 49 h 84"/>
                <a:gd name="T16" fmla="*/ 73 w 81"/>
                <a:gd name="T17" fmla="*/ 48 h 84"/>
                <a:gd name="T18" fmla="*/ 70 w 81"/>
                <a:gd name="T19" fmla="*/ 46 h 84"/>
                <a:gd name="T20" fmla="*/ 67 w 81"/>
                <a:gd name="T21" fmla="*/ 45 h 84"/>
                <a:gd name="T22" fmla="*/ 64 w 81"/>
                <a:gd name="T23" fmla="*/ 43 h 84"/>
                <a:gd name="T24" fmla="*/ 61 w 81"/>
                <a:gd name="T25" fmla="*/ 43 h 84"/>
                <a:gd name="T26" fmla="*/ 58 w 81"/>
                <a:gd name="T27" fmla="*/ 43 h 84"/>
                <a:gd name="T28" fmla="*/ 55 w 81"/>
                <a:gd name="T29" fmla="*/ 43 h 84"/>
                <a:gd name="T30" fmla="*/ 57 w 81"/>
                <a:gd name="T31" fmla="*/ 42 h 84"/>
                <a:gd name="T32" fmla="*/ 58 w 81"/>
                <a:gd name="T33" fmla="*/ 40 h 84"/>
                <a:gd name="T34" fmla="*/ 58 w 81"/>
                <a:gd name="T35" fmla="*/ 37 h 84"/>
                <a:gd name="T36" fmla="*/ 60 w 81"/>
                <a:gd name="T37" fmla="*/ 35 h 84"/>
                <a:gd name="T38" fmla="*/ 61 w 81"/>
                <a:gd name="T39" fmla="*/ 34 h 84"/>
                <a:gd name="T40" fmla="*/ 61 w 81"/>
                <a:gd name="T41" fmla="*/ 31 h 84"/>
                <a:gd name="T42" fmla="*/ 61 w 81"/>
                <a:gd name="T43" fmla="*/ 28 h 84"/>
                <a:gd name="T44" fmla="*/ 61 w 81"/>
                <a:gd name="T45" fmla="*/ 25 h 84"/>
                <a:gd name="T46" fmla="*/ 61 w 81"/>
                <a:gd name="T47" fmla="*/ 22 h 84"/>
                <a:gd name="T48" fmla="*/ 60 w 81"/>
                <a:gd name="T49" fmla="*/ 19 h 84"/>
                <a:gd name="T50" fmla="*/ 60 w 81"/>
                <a:gd name="T51" fmla="*/ 16 h 84"/>
                <a:gd name="T52" fmla="*/ 58 w 81"/>
                <a:gd name="T53" fmla="*/ 14 h 84"/>
                <a:gd name="T54" fmla="*/ 55 w 81"/>
                <a:gd name="T55" fmla="*/ 12 h 84"/>
                <a:gd name="T56" fmla="*/ 52 w 81"/>
                <a:gd name="T57" fmla="*/ 9 h 84"/>
                <a:gd name="T58" fmla="*/ 49 w 81"/>
                <a:gd name="T59" fmla="*/ 8 h 84"/>
                <a:gd name="T60" fmla="*/ 46 w 81"/>
                <a:gd name="T61" fmla="*/ 8 h 84"/>
                <a:gd name="T62" fmla="*/ 43 w 81"/>
                <a:gd name="T63" fmla="*/ 8 h 84"/>
                <a:gd name="T64" fmla="*/ 40 w 81"/>
                <a:gd name="T65" fmla="*/ 8 h 84"/>
                <a:gd name="T66" fmla="*/ 37 w 81"/>
                <a:gd name="T67" fmla="*/ 8 h 84"/>
                <a:gd name="T68" fmla="*/ 34 w 81"/>
                <a:gd name="T69" fmla="*/ 9 h 84"/>
                <a:gd name="T70" fmla="*/ 31 w 81"/>
                <a:gd name="T71" fmla="*/ 12 h 84"/>
                <a:gd name="T72" fmla="*/ 29 w 81"/>
                <a:gd name="T73" fmla="*/ 16 h 84"/>
                <a:gd name="T74" fmla="*/ 27 w 81"/>
                <a:gd name="T75" fmla="*/ 17 h 84"/>
                <a:gd name="T76" fmla="*/ 26 w 81"/>
                <a:gd name="T77" fmla="*/ 19 h 84"/>
                <a:gd name="T78" fmla="*/ 26 w 81"/>
                <a:gd name="T79" fmla="*/ 16 h 84"/>
                <a:gd name="T80" fmla="*/ 26 w 81"/>
                <a:gd name="T81" fmla="*/ 12 h 84"/>
                <a:gd name="T82" fmla="*/ 24 w 81"/>
                <a:gd name="T83" fmla="*/ 11 h 84"/>
                <a:gd name="T84" fmla="*/ 24 w 81"/>
                <a:gd name="T85" fmla="*/ 8 h 84"/>
                <a:gd name="T86" fmla="*/ 23 w 81"/>
                <a:gd name="T87" fmla="*/ 6 h 84"/>
                <a:gd name="T88" fmla="*/ 21 w 81"/>
                <a:gd name="T89" fmla="*/ 3 h 84"/>
                <a:gd name="T90" fmla="*/ 18 w 81"/>
                <a:gd name="T91" fmla="*/ 2 h 84"/>
                <a:gd name="T92" fmla="*/ 17 w 81"/>
                <a:gd name="T93" fmla="*/ 0 h 84"/>
                <a:gd name="T94" fmla="*/ 14 w 81"/>
                <a:gd name="T95" fmla="*/ 0 h 84"/>
                <a:gd name="T96" fmla="*/ 11 w 81"/>
                <a:gd name="T97" fmla="*/ 0 h 84"/>
                <a:gd name="T98" fmla="*/ 9 w 81"/>
                <a:gd name="T99" fmla="*/ 2 h 84"/>
                <a:gd name="T100" fmla="*/ 6 w 81"/>
                <a:gd name="T101" fmla="*/ 3 h 84"/>
                <a:gd name="T102" fmla="*/ 4 w 81"/>
                <a:gd name="T103" fmla="*/ 5 h 84"/>
                <a:gd name="T104" fmla="*/ 3 w 81"/>
                <a:gd name="T105" fmla="*/ 6 h 84"/>
                <a:gd name="T106" fmla="*/ 1 w 81"/>
                <a:gd name="T107" fmla="*/ 9 h 84"/>
                <a:gd name="T108" fmla="*/ 0 w 81"/>
                <a:gd name="T109" fmla="*/ 11 h 84"/>
                <a:gd name="T110" fmla="*/ 0 w 81"/>
                <a:gd name="T111" fmla="*/ 14 h 84"/>
                <a:gd name="T112" fmla="*/ 0 w 81"/>
                <a:gd name="T113" fmla="*/ 17 h 84"/>
                <a:gd name="T114" fmla="*/ 57 w 81"/>
                <a:gd name="T115" fmla="*/ 83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
                <a:gd name="T175" fmla="*/ 0 h 84"/>
                <a:gd name="T176" fmla="*/ 81 w 81"/>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 h="84">
                  <a:moveTo>
                    <a:pt x="57" y="83"/>
                  </a:moveTo>
                  <a:lnTo>
                    <a:pt x="61" y="80"/>
                  </a:lnTo>
                  <a:lnTo>
                    <a:pt x="66" y="77"/>
                  </a:lnTo>
                  <a:lnTo>
                    <a:pt x="69" y="74"/>
                  </a:lnTo>
                  <a:lnTo>
                    <a:pt x="72" y="71"/>
                  </a:lnTo>
                  <a:lnTo>
                    <a:pt x="73" y="68"/>
                  </a:lnTo>
                  <a:lnTo>
                    <a:pt x="77" y="65"/>
                  </a:lnTo>
                  <a:lnTo>
                    <a:pt x="78" y="63"/>
                  </a:lnTo>
                  <a:lnTo>
                    <a:pt x="78" y="60"/>
                  </a:lnTo>
                  <a:lnTo>
                    <a:pt x="80" y="58"/>
                  </a:lnTo>
                  <a:lnTo>
                    <a:pt x="80" y="57"/>
                  </a:lnTo>
                  <a:lnTo>
                    <a:pt x="80" y="55"/>
                  </a:lnTo>
                  <a:lnTo>
                    <a:pt x="80" y="54"/>
                  </a:lnTo>
                  <a:lnTo>
                    <a:pt x="78" y="52"/>
                  </a:lnTo>
                  <a:lnTo>
                    <a:pt x="78" y="51"/>
                  </a:lnTo>
                  <a:lnTo>
                    <a:pt x="77" y="49"/>
                  </a:lnTo>
                  <a:lnTo>
                    <a:pt x="75" y="48"/>
                  </a:lnTo>
                  <a:lnTo>
                    <a:pt x="73" y="48"/>
                  </a:lnTo>
                  <a:lnTo>
                    <a:pt x="72" y="46"/>
                  </a:lnTo>
                  <a:lnTo>
                    <a:pt x="70" y="46"/>
                  </a:lnTo>
                  <a:lnTo>
                    <a:pt x="69" y="45"/>
                  </a:lnTo>
                  <a:lnTo>
                    <a:pt x="67" y="45"/>
                  </a:lnTo>
                  <a:lnTo>
                    <a:pt x="66" y="45"/>
                  </a:lnTo>
                  <a:lnTo>
                    <a:pt x="64" y="43"/>
                  </a:lnTo>
                  <a:lnTo>
                    <a:pt x="63" y="43"/>
                  </a:lnTo>
                  <a:lnTo>
                    <a:pt x="61" y="43"/>
                  </a:lnTo>
                  <a:lnTo>
                    <a:pt x="60" y="43"/>
                  </a:lnTo>
                  <a:lnTo>
                    <a:pt x="58" y="43"/>
                  </a:lnTo>
                  <a:lnTo>
                    <a:pt x="57" y="43"/>
                  </a:lnTo>
                  <a:lnTo>
                    <a:pt x="55" y="43"/>
                  </a:lnTo>
                  <a:lnTo>
                    <a:pt x="55" y="42"/>
                  </a:lnTo>
                  <a:lnTo>
                    <a:pt x="57" y="42"/>
                  </a:lnTo>
                  <a:lnTo>
                    <a:pt x="57" y="40"/>
                  </a:lnTo>
                  <a:lnTo>
                    <a:pt x="58" y="40"/>
                  </a:lnTo>
                  <a:lnTo>
                    <a:pt x="58" y="39"/>
                  </a:lnTo>
                  <a:lnTo>
                    <a:pt x="58" y="37"/>
                  </a:lnTo>
                  <a:lnTo>
                    <a:pt x="60" y="37"/>
                  </a:lnTo>
                  <a:lnTo>
                    <a:pt x="60" y="35"/>
                  </a:lnTo>
                  <a:lnTo>
                    <a:pt x="60" y="34"/>
                  </a:lnTo>
                  <a:lnTo>
                    <a:pt x="61" y="34"/>
                  </a:lnTo>
                  <a:lnTo>
                    <a:pt x="61" y="32"/>
                  </a:lnTo>
                  <a:lnTo>
                    <a:pt x="61" y="31"/>
                  </a:lnTo>
                  <a:lnTo>
                    <a:pt x="61" y="29"/>
                  </a:lnTo>
                  <a:lnTo>
                    <a:pt x="61" y="28"/>
                  </a:lnTo>
                  <a:lnTo>
                    <a:pt x="61" y="26"/>
                  </a:lnTo>
                  <a:lnTo>
                    <a:pt x="61" y="25"/>
                  </a:lnTo>
                  <a:lnTo>
                    <a:pt x="61" y="23"/>
                  </a:lnTo>
                  <a:lnTo>
                    <a:pt x="61" y="22"/>
                  </a:lnTo>
                  <a:lnTo>
                    <a:pt x="61" y="20"/>
                  </a:lnTo>
                  <a:lnTo>
                    <a:pt x="60" y="19"/>
                  </a:lnTo>
                  <a:lnTo>
                    <a:pt x="60" y="17"/>
                  </a:lnTo>
                  <a:lnTo>
                    <a:pt x="60" y="16"/>
                  </a:lnTo>
                  <a:lnTo>
                    <a:pt x="58" y="16"/>
                  </a:lnTo>
                  <a:lnTo>
                    <a:pt x="58" y="14"/>
                  </a:lnTo>
                  <a:lnTo>
                    <a:pt x="57" y="12"/>
                  </a:lnTo>
                  <a:lnTo>
                    <a:pt x="55" y="12"/>
                  </a:lnTo>
                  <a:lnTo>
                    <a:pt x="54" y="11"/>
                  </a:lnTo>
                  <a:lnTo>
                    <a:pt x="52" y="9"/>
                  </a:lnTo>
                  <a:lnTo>
                    <a:pt x="49" y="9"/>
                  </a:lnTo>
                  <a:lnTo>
                    <a:pt x="49" y="8"/>
                  </a:lnTo>
                  <a:lnTo>
                    <a:pt x="47" y="8"/>
                  </a:lnTo>
                  <a:lnTo>
                    <a:pt x="46" y="8"/>
                  </a:lnTo>
                  <a:lnTo>
                    <a:pt x="44" y="8"/>
                  </a:lnTo>
                  <a:lnTo>
                    <a:pt x="43" y="8"/>
                  </a:lnTo>
                  <a:lnTo>
                    <a:pt x="41" y="8"/>
                  </a:lnTo>
                  <a:lnTo>
                    <a:pt x="40" y="8"/>
                  </a:lnTo>
                  <a:lnTo>
                    <a:pt x="38" y="8"/>
                  </a:lnTo>
                  <a:lnTo>
                    <a:pt x="37" y="8"/>
                  </a:lnTo>
                  <a:lnTo>
                    <a:pt x="35" y="9"/>
                  </a:lnTo>
                  <a:lnTo>
                    <a:pt x="34" y="9"/>
                  </a:lnTo>
                  <a:lnTo>
                    <a:pt x="32" y="11"/>
                  </a:lnTo>
                  <a:lnTo>
                    <a:pt x="31" y="12"/>
                  </a:lnTo>
                  <a:lnTo>
                    <a:pt x="29" y="14"/>
                  </a:lnTo>
                  <a:lnTo>
                    <a:pt x="29" y="16"/>
                  </a:lnTo>
                  <a:lnTo>
                    <a:pt x="27" y="16"/>
                  </a:lnTo>
                  <a:lnTo>
                    <a:pt x="27" y="17"/>
                  </a:lnTo>
                  <a:lnTo>
                    <a:pt x="27" y="19"/>
                  </a:lnTo>
                  <a:lnTo>
                    <a:pt x="26" y="19"/>
                  </a:lnTo>
                  <a:lnTo>
                    <a:pt x="26" y="17"/>
                  </a:lnTo>
                  <a:lnTo>
                    <a:pt x="26" y="16"/>
                  </a:lnTo>
                  <a:lnTo>
                    <a:pt x="26" y="14"/>
                  </a:lnTo>
                  <a:lnTo>
                    <a:pt x="26" y="12"/>
                  </a:lnTo>
                  <a:lnTo>
                    <a:pt x="26" y="11"/>
                  </a:lnTo>
                  <a:lnTo>
                    <a:pt x="24" y="11"/>
                  </a:lnTo>
                  <a:lnTo>
                    <a:pt x="24" y="9"/>
                  </a:lnTo>
                  <a:lnTo>
                    <a:pt x="24" y="8"/>
                  </a:lnTo>
                  <a:lnTo>
                    <a:pt x="23" y="8"/>
                  </a:lnTo>
                  <a:lnTo>
                    <a:pt x="23" y="6"/>
                  </a:lnTo>
                  <a:lnTo>
                    <a:pt x="21" y="5"/>
                  </a:lnTo>
                  <a:lnTo>
                    <a:pt x="21" y="3"/>
                  </a:lnTo>
                  <a:lnTo>
                    <a:pt x="20" y="3"/>
                  </a:lnTo>
                  <a:lnTo>
                    <a:pt x="18" y="2"/>
                  </a:lnTo>
                  <a:lnTo>
                    <a:pt x="17" y="2"/>
                  </a:lnTo>
                  <a:lnTo>
                    <a:pt x="17" y="0"/>
                  </a:lnTo>
                  <a:lnTo>
                    <a:pt x="15" y="0"/>
                  </a:lnTo>
                  <a:lnTo>
                    <a:pt x="14" y="0"/>
                  </a:lnTo>
                  <a:lnTo>
                    <a:pt x="12" y="0"/>
                  </a:lnTo>
                  <a:lnTo>
                    <a:pt x="11" y="0"/>
                  </a:lnTo>
                  <a:lnTo>
                    <a:pt x="11" y="2"/>
                  </a:lnTo>
                  <a:lnTo>
                    <a:pt x="9" y="2"/>
                  </a:lnTo>
                  <a:lnTo>
                    <a:pt x="8" y="2"/>
                  </a:lnTo>
                  <a:lnTo>
                    <a:pt x="6" y="3"/>
                  </a:lnTo>
                  <a:lnTo>
                    <a:pt x="4" y="3"/>
                  </a:lnTo>
                  <a:lnTo>
                    <a:pt x="4" y="5"/>
                  </a:lnTo>
                  <a:lnTo>
                    <a:pt x="3" y="5"/>
                  </a:lnTo>
                  <a:lnTo>
                    <a:pt x="3" y="6"/>
                  </a:lnTo>
                  <a:lnTo>
                    <a:pt x="1" y="8"/>
                  </a:lnTo>
                  <a:lnTo>
                    <a:pt x="1" y="9"/>
                  </a:lnTo>
                  <a:lnTo>
                    <a:pt x="1" y="11"/>
                  </a:lnTo>
                  <a:lnTo>
                    <a:pt x="0" y="11"/>
                  </a:lnTo>
                  <a:lnTo>
                    <a:pt x="0" y="12"/>
                  </a:lnTo>
                  <a:lnTo>
                    <a:pt x="0" y="14"/>
                  </a:lnTo>
                  <a:lnTo>
                    <a:pt x="0" y="16"/>
                  </a:lnTo>
                  <a:lnTo>
                    <a:pt x="0" y="17"/>
                  </a:lnTo>
                  <a:lnTo>
                    <a:pt x="0" y="19"/>
                  </a:lnTo>
                  <a:lnTo>
                    <a:pt x="57" y="83"/>
                  </a:lnTo>
                </a:path>
              </a:pathLst>
            </a:custGeom>
            <a:solidFill>
              <a:srgbClr val="FFFFFF"/>
            </a:solidFill>
            <a:ln w="12700" cap="rnd">
              <a:solidFill>
                <a:schemeClr val="tx1"/>
              </a:solidFill>
              <a:round/>
              <a:headEnd/>
              <a:tailEnd/>
            </a:ln>
          </p:spPr>
          <p:txBody>
            <a:bodyPr/>
            <a:lstStyle/>
            <a:p>
              <a:endParaRPr lang="ko-KR" altLang="en-US"/>
            </a:p>
          </p:txBody>
        </p:sp>
        <p:sp>
          <p:nvSpPr>
            <p:cNvPr id="25741" name="Freeform 86"/>
            <p:cNvSpPr>
              <a:spLocks/>
            </p:cNvSpPr>
            <p:nvPr/>
          </p:nvSpPr>
          <p:spPr bwMode="auto">
            <a:xfrm>
              <a:off x="984" y="2073"/>
              <a:ext cx="21" cy="20"/>
            </a:xfrm>
            <a:custGeom>
              <a:avLst/>
              <a:gdLst>
                <a:gd name="T0" fmla="*/ 8 w 21"/>
                <a:gd name="T1" fmla="*/ 19 h 20"/>
                <a:gd name="T2" fmla="*/ 11 w 21"/>
                <a:gd name="T3" fmla="*/ 17 h 20"/>
                <a:gd name="T4" fmla="*/ 15 w 21"/>
                <a:gd name="T5" fmla="*/ 15 h 20"/>
                <a:gd name="T6" fmla="*/ 17 w 21"/>
                <a:gd name="T7" fmla="*/ 12 h 20"/>
                <a:gd name="T8" fmla="*/ 20 w 21"/>
                <a:gd name="T9" fmla="*/ 9 h 20"/>
                <a:gd name="T10" fmla="*/ 20 w 21"/>
                <a:gd name="T11" fmla="*/ 6 h 20"/>
                <a:gd name="T12" fmla="*/ 18 w 21"/>
                <a:gd name="T13" fmla="*/ 3 h 20"/>
                <a:gd name="T14" fmla="*/ 17 w 21"/>
                <a:gd name="T15" fmla="*/ 0 h 20"/>
                <a:gd name="T16" fmla="*/ 12 w 21"/>
                <a:gd name="T17" fmla="*/ 0 h 20"/>
                <a:gd name="T18" fmla="*/ 9 w 21"/>
                <a:gd name="T19" fmla="*/ 0 h 20"/>
                <a:gd name="T20" fmla="*/ 6 w 21"/>
                <a:gd name="T21" fmla="*/ 2 h 20"/>
                <a:gd name="T22" fmla="*/ 3 w 21"/>
                <a:gd name="T23" fmla="*/ 5 h 20"/>
                <a:gd name="T24" fmla="*/ 2 w 21"/>
                <a:gd name="T25" fmla="*/ 8 h 20"/>
                <a:gd name="T26" fmla="*/ 0 w 21"/>
                <a:gd name="T27" fmla="*/ 12 h 20"/>
                <a:gd name="T28" fmla="*/ 2 w 21"/>
                <a:gd name="T29" fmla="*/ 15 h 20"/>
                <a:gd name="T30" fmla="*/ 5 w 21"/>
                <a:gd name="T31" fmla="*/ 17 h 20"/>
                <a:gd name="T32" fmla="*/ 8 w 21"/>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0"/>
                <a:gd name="T53" fmla="*/ 21 w 2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0">
                  <a:moveTo>
                    <a:pt x="8" y="19"/>
                  </a:moveTo>
                  <a:lnTo>
                    <a:pt x="11" y="17"/>
                  </a:lnTo>
                  <a:lnTo>
                    <a:pt x="15" y="15"/>
                  </a:lnTo>
                  <a:lnTo>
                    <a:pt x="17" y="12"/>
                  </a:lnTo>
                  <a:lnTo>
                    <a:pt x="20" y="9"/>
                  </a:lnTo>
                  <a:lnTo>
                    <a:pt x="20" y="6"/>
                  </a:lnTo>
                  <a:lnTo>
                    <a:pt x="18" y="3"/>
                  </a:lnTo>
                  <a:lnTo>
                    <a:pt x="17" y="0"/>
                  </a:lnTo>
                  <a:lnTo>
                    <a:pt x="12" y="0"/>
                  </a:lnTo>
                  <a:lnTo>
                    <a:pt x="9" y="0"/>
                  </a:lnTo>
                  <a:lnTo>
                    <a:pt x="6" y="2"/>
                  </a:lnTo>
                  <a:lnTo>
                    <a:pt x="3" y="5"/>
                  </a:lnTo>
                  <a:lnTo>
                    <a:pt x="2" y="8"/>
                  </a:lnTo>
                  <a:lnTo>
                    <a:pt x="0" y="12"/>
                  </a:lnTo>
                  <a:lnTo>
                    <a:pt x="2" y="15"/>
                  </a:lnTo>
                  <a:lnTo>
                    <a:pt x="5" y="17"/>
                  </a:lnTo>
                  <a:lnTo>
                    <a:pt x="8" y="19"/>
                  </a:lnTo>
                </a:path>
              </a:pathLst>
            </a:custGeom>
            <a:solidFill>
              <a:schemeClr val="tx1"/>
            </a:solidFill>
            <a:ln w="12700" cap="rnd">
              <a:solidFill>
                <a:schemeClr val="bg2"/>
              </a:solidFill>
              <a:round/>
              <a:headEnd/>
              <a:tailEnd/>
            </a:ln>
          </p:spPr>
          <p:txBody>
            <a:bodyPr/>
            <a:lstStyle/>
            <a:p>
              <a:endParaRPr lang="ko-KR" altLang="en-US"/>
            </a:p>
          </p:txBody>
        </p:sp>
        <p:sp>
          <p:nvSpPr>
            <p:cNvPr id="25742" name="Freeform 87"/>
            <p:cNvSpPr>
              <a:spLocks/>
            </p:cNvSpPr>
            <p:nvPr/>
          </p:nvSpPr>
          <p:spPr bwMode="auto">
            <a:xfrm>
              <a:off x="989" y="2076"/>
              <a:ext cx="10" cy="11"/>
            </a:xfrm>
            <a:custGeom>
              <a:avLst/>
              <a:gdLst>
                <a:gd name="T0" fmla="*/ 3 w 10"/>
                <a:gd name="T1" fmla="*/ 10 h 11"/>
                <a:gd name="T2" fmla="*/ 4 w 10"/>
                <a:gd name="T3" fmla="*/ 8 h 11"/>
                <a:gd name="T4" fmla="*/ 6 w 10"/>
                <a:gd name="T5" fmla="*/ 8 h 11"/>
                <a:gd name="T6" fmla="*/ 6 w 10"/>
                <a:gd name="T7" fmla="*/ 6 h 11"/>
                <a:gd name="T8" fmla="*/ 7 w 10"/>
                <a:gd name="T9" fmla="*/ 6 h 11"/>
                <a:gd name="T10" fmla="*/ 7 w 10"/>
                <a:gd name="T11" fmla="*/ 5 h 11"/>
                <a:gd name="T12" fmla="*/ 9 w 10"/>
                <a:gd name="T13" fmla="*/ 5 h 11"/>
                <a:gd name="T14" fmla="*/ 9 w 10"/>
                <a:gd name="T15" fmla="*/ 3 h 11"/>
                <a:gd name="T16" fmla="*/ 9 w 10"/>
                <a:gd name="T17" fmla="*/ 2 h 11"/>
                <a:gd name="T18" fmla="*/ 7 w 10"/>
                <a:gd name="T19" fmla="*/ 2 h 11"/>
                <a:gd name="T20" fmla="*/ 7 w 10"/>
                <a:gd name="T21" fmla="*/ 0 h 11"/>
                <a:gd name="T22" fmla="*/ 6 w 10"/>
                <a:gd name="T23" fmla="*/ 0 h 11"/>
                <a:gd name="T24" fmla="*/ 4 w 10"/>
                <a:gd name="T25" fmla="*/ 0 h 11"/>
                <a:gd name="T26" fmla="*/ 3 w 10"/>
                <a:gd name="T27" fmla="*/ 0 h 11"/>
                <a:gd name="T28" fmla="*/ 1 w 10"/>
                <a:gd name="T29" fmla="*/ 0 h 11"/>
                <a:gd name="T30" fmla="*/ 1 w 10"/>
                <a:gd name="T31" fmla="*/ 2 h 11"/>
                <a:gd name="T32" fmla="*/ 0 w 10"/>
                <a:gd name="T33" fmla="*/ 2 h 11"/>
                <a:gd name="T34" fmla="*/ 0 w 10"/>
                <a:gd name="T35" fmla="*/ 3 h 11"/>
                <a:gd name="T36" fmla="*/ 0 w 10"/>
                <a:gd name="T37" fmla="*/ 5 h 11"/>
                <a:gd name="T38" fmla="*/ 0 w 10"/>
                <a:gd name="T39" fmla="*/ 6 h 11"/>
                <a:gd name="T40" fmla="*/ 0 w 10"/>
                <a:gd name="T41" fmla="*/ 8 h 11"/>
                <a:gd name="T42" fmla="*/ 1 w 10"/>
                <a:gd name="T43" fmla="*/ 8 h 11"/>
                <a:gd name="T44" fmla="*/ 1 w 10"/>
                <a:gd name="T45" fmla="*/ 10 h 11"/>
                <a:gd name="T46" fmla="*/ 3 w 10"/>
                <a:gd name="T47" fmla="*/ 1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
                <a:gd name="T73" fmla="*/ 0 h 11"/>
                <a:gd name="T74" fmla="*/ 10 w 10"/>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 h="11">
                  <a:moveTo>
                    <a:pt x="3" y="10"/>
                  </a:moveTo>
                  <a:lnTo>
                    <a:pt x="4" y="8"/>
                  </a:lnTo>
                  <a:lnTo>
                    <a:pt x="6" y="8"/>
                  </a:lnTo>
                  <a:lnTo>
                    <a:pt x="6" y="6"/>
                  </a:lnTo>
                  <a:lnTo>
                    <a:pt x="7" y="6"/>
                  </a:lnTo>
                  <a:lnTo>
                    <a:pt x="7" y="5"/>
                  </a:lnTo>
                  <a:lnTo>
                    <a:pt x="9" y="5"/>
                  </a:lnTo>
                  <a:lnTo>
                    <a:pt x="9" y="3"/>
                  </a:lnTo>
                  <a:lnTo>
                    <a:pt x="9" y="2"/>
                  </a:lnTo>
                  <a:lnTo>
                    <a:pt x="7" y="2"/>
                  </a:lnTo>
                  <a:lnTo>
                    <a:pt x="7" y="0"/>
                  </a:lnTo>
                  <a:lnTo>
                    <a:pt x="6" y="0"/>
                  </a:lnTo>
                  <a:lnTo>
                    <a:pt x="4" y="0"/>
                  </a:lnTo>
                  <a:lnTo>
                    <a:pt x="3" y="0"/>
                  </a:lnTo>
                  <a:lnTo>
                    <a:pt x="1" y="0"/>
                  </a:lnTo>
                  <a:lnTo>
                    <a:pt x="1" y="2"/>
                  </a:lnTo>
                  <a:lnTo>
                    <a:pt x="0" y="2"/>
                  </a:lnTo>
                  <a:lnTo>
                    <a:pt x="0" y="3"/>
                  </a:lnTo>
                  <a:lnTo>
                    <a:pt x="0" y="5"/>
                  </a:lnTo>
                  <a:lnTo>
                    <a:pt x="0" y="6"/>
                  </a:lnTo>
                  <a:lnTo>
                    <a:pt x="0" y="8"/>
                  </a:lnTo>
                  <a:lnTo>
                    <a:pt x="1" y="8"/>
                  </a:lnTo>
                  <a:lnTo>
                    <a:pt x="1" y="10"/>
                  </a:lnTo>
                  <a:lnTo>
                    <a:pt x="3" y="10"/>
                  </a:lnTo>
                </a:path>
              </a:pathLst>
            </a:custGeom>
            <a:solidFill>
              <a:schemeClr val="bg2"/>
            </a:solidFill>
            <a:ln w="12700" cap="rnd">
              <a:solidFill>
                <a:schemeClr val="tx1"/>
              </a:solidFill>
              <a:round/>
              <a:headEnd/>
              <a:tailEnd/>
            </a:ln>
          </p:spPr>
          <p:txBody>
            <a:bodyPr/>
            <a:lstStyle/>
            <a:p>
              <a:endParaRPr lang="ko-KR" altLang="en-US"/>
            </a:p>
          </p:txBody>
        </p:sp>
        <p:sp>
          <p:nvSpPr>
            <p:cNvPr id="25743" name="Freeform 88"/>
            <p:cNvSpPr>
              <a:spLocks/>
            </p:cNvSpPr>
            <p:nvPr/>
          </p:nvSpPr>
          <p:spPr bwMode="auto">
            <a:xfrm>
              <a:off x="963" y="2064"/>
              <a:ext cx="14" cy="22"/>
            </a:xfrm>
            <a:custGeom>
              <a:avLst/>
              <a:gdLst>
                <a:gd name="T0" fmla="*/ 4 w 14"/>
                <a:gd name="T1" fmla="*/ 20 h 22"/>
                <a:gd name="T2" fmla="*/ 1 w 14"/>
                <a:gd name="T3" fmla="*/ 17 h 22"/>
                <a:gd name="T4" fmla="*/ 0 w 14"/>
                <a:gd name="T5" fmla="*/ 14 h 22"/>
                <a:gd name="T6" fmla="*/ 0 w 14"/>
                <a:gd name="T7" fmla="*/ 11 h 22"/>
                <a:gd name="T8" fmla="*/ 0 w 14"/>
                <a:gd name="T9" fmla="*/ 6 h 22"/>
                <a:gd name="T10" fmla="*/ 1 w 14"/>
                <a:gd name="T11" fmla="*/ 3 h 22"/>
                <a:gd name="T12" fmla="*/ 3 w 14"/>
                <a:gd name="T13" fmla="*/ 0 h 22"/>
                <a:gd name="T14" fmla="*/ 6 w 14"/>
                <a:gd name="T15" fmla="*/ 0 h 22"/>
                <a:gd name="T16" fmla="*/ 7 w 14"/>
                <a:gd name="T17" fmla="*/ 0 h 22"/>
                <a:gd name="T18" fmla="*/ 10 w 14"/>
                <a:gd name="T19" fmla="*/ 3 h 22"/>
                <a:gd name="T20" fmla="*/ 12 w 14"/>
                <a:gd name="T21" fmla="*/ 6 h 22"/>
                <a:gd name="T22" fmla="*/ 13 w 14"/>
                <a:gd name="T23" fmla="*/ 11 h 22"/>
                <a:gd name="T24" fmla="*/ 12 w 14"/>
                <a:gd name="T25" fmla="*/ 15 h 22"/>
                <a:gd name="T26" fmla="*/ 10 w 14"/>
                <a:gd name="T27" fmla="*/ 18 h 22"/>
                <a:gd name="T28" fmla="*/ 9 w 14"/>
                <a:gd name="T29" fmla="*/ 20 h 22"/>
                <a:gd name="T30" fmla="*/ 6 w 14"/>
                <a:gd name="T31" fmla="*/ 21 h 22"/>
                <a:gd name="T32" fmla="*/ 4 w 14"/>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22"/>
                <a:gd name="T53" fmla="*/ 14 w 1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22">
                  <a:moveTo>
                    <a:pt x="4" y="20"/>
                  </a:moveTo>
                  <a:lnTo>
                    <a:pt x="1" y="17"/>
                  </a:lnTo>
                  <a:lnTo>
                    <a:pt x="0" y="14"/>
                  </a:lnTo>
                  <a:lnTo>
                    <a:pt x="0" y="11"/>
                  </a:lnTo>
                  <a:lnTo>
                    <a:pt x="0" y="6"/>
                  </a:lnTo>
                  <a:lnTo>
                    <a:pt x="1" y="3"/>
                  </a:lnTo>
                  <a:lnTo>
                    <a:pt x="3" y="0"/>
                  </a:lnTo>
                  <a:lnTo>
                    <a:pt x="6" y="0"/>
                  </a:lnTo>
                  <a:lnTo>
                    <a:pt x="7" y="0"/>
                  </a:lnTo>
                  <a:lnTo>
                    <a:pt x="10" y="3"/>
                  </a:lnTo>
                  <a:lnTo>
                    <a:pt x="12" y="6"/>
                  </a:lnTo>
                  <a:lnTo>
                    <a:pt x="13" y="11"/>
                  </a:lnTo>
                  <a:lnTo>
                    <a:pt x="12" y="15"/>
                  </a:lnTo>
                  <a:lnTo>
                    <a:pt x="10" y="18"/>
                  </a:lnTo>
                  <a:lnTo>
                    <a:pt x="9" y="20"/>
                  </a:lnTo>
                  <a:lnTo>
                    <a:pt x="6" y="21"/>
                  </a:lnTo>
                  <a:lnTo>
                    <a:pt x="4" y="20"/>
                  </a:lnTo>
                </a:path>
              </a:pathLst>
            </a:custGeom>
            <a:noFill/>
            <a:ln w="12700" cap="rnd">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44" name="Freeform 89"/>
            <p:cNvSpPr>
              <a:spLocks/>
            </p:cNvSpPr>
            <p:nvPr/>
          </p:nvSpPr>
          <p:spPr bwMode="auto">
            <a:xfrm>
              <a:off x="964" y="2073"/>
              <a:ext cx="9" cy="12"/>
            </a:xfrm>
            <a:custGeom>
              <a:avLst/>
              <a:gdLst>
                <a:gd name="T0" fmla="*/ 3 w 9"/>
                <a:gd name="T1" fmla="*/ 11 h 12"/>
                <a:gd name="T2" fmla="*/ 2 w 9"/>
                <a:gd name="T3" fmla="*/ 11 h 12"/>
                <a:gd name="T4" fmla="*/ 2 w 9"/>
                <a:gd name="T5" fmla="*/ 9 h 12"/>
                <a:gd name="T6" fmla="*/ 2 w 9"/>
                <a:gd name="T7" fmla="*/ 8 h 12"/>
                <a:gd name="T8" fmla="*/ 0 w 9"/>
                <a:gd name="T9" fmla="*/ 8 h 12"/>
                <a:gd name="T10" fmla="*/ 0 w 9"/>
                <a:gd name="T11" fmla="*/ 6 h 12"/>
                <a:gd name="T12" fmla="*/ 0 w 9"/>
                <a:gd name="T13" fmla="*/ 5 h 12"/>
                <a:gd name="T14" fmla="*/ 0 w 9"/>
                <a:gd name="T15" fmla="*/ 3 h 12"/>
                <a:gd name="T16" fmla="*/ 2 w 9"/>
                <a:gd name="T17" fmla="*/ 3 h 12"/>
                <a:gd name="T18" fmla="*/ 2 w 9"/>
                <a:gd name="T19" fmla="*/ 2 h 12"/>
                <a:gd name="T20" fmla="*/ 3 w 9"/>
                <a:gd name="T21" fmla="*/ 2 h 12"/>
                <a:gd name="T22" fmla="*/ 3 w 9"/>
                <a:gd name="T23" fmla="*/ 0 h 12"/>
                <a:gd name="T24" fmla="*/ 5 w 9"/>
                <a:gd name="T25" fmla="*/ 0 h 12"/>
                <a:gd name="T26" fmla="*/ 5 w 9"/>
                <a:gd name="T27" fmla="*/ 2 h 12"/>
                <a:gd name="T28" fmla="*/ 6 w 9"/>
                <a:gd name="T29" fmla="*/ 2 h 12"/>
                <a:gd name="T30" fmla="*/ 6 w 9"/>
                <a:gd name="T31" fmla="*/ 3 h 12"/>
                <a:gd name="T32" fmla="*/ 6 w 9"/>
                <a:gd name="T33" fmla="*/ 5 h 12"/>
                <a:gd name="T34" fmla="*/ 8 w 9"/>
                <a:gd name="T35" fmla="*/ 5 h 12"/>
                <a:gd name="T36" fmla="*/ 8 w 9"/>
                <a:gd name="T37" fmla="*/ 6 h 12"/>
                <a:gd name="T38" fmla="*/ 8 w 9"/>
                <a:gd name="T39" fmla="*/ 8 h 12"/>
                <a:gd name="T40" fmla="*/ 8 w 9"/>
                <a:gd name="T41" fmla="*/ 9 h 12"/>
                <a:gd name="T42" fmla="*/ 6 w 9"/>
                <a:gd name="T43" fmla="*/ 9 h 12"/>
                <a:gd name="T44" fmla="*/ 6 w 9"/>
                <a:gd name="T45" fmla="*/ 11 h 12"/>
                <a:gd name="T46" fmla="*/ 5 w 9"/>
                <a:gd name="T47" fmla="*/ 11 h 12"/>
                <a:gd name="T48" fmla="*/ 3 w 9"/>
                <a:gd name="T49" fmla="*/ 1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12"/>
                <a:gd name="T77" fmla="*/ 9 w 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12">
                  <a:moveTo>
                    <a:pt x="3" y="11"/>
                  </a:moveTo>
                  <a:lnTo>
                    <a:pt x="2" y="11"/>
                  </a:lnTo>
                  <a:lnTo>
                    <a:pt x="2" y="9"/>
                  </a:lnTo>
                  <a:lnTo>
                    <a:pt x="2" y="8"/>
                  </a:lnTo>
                  <a:lnTo>
                    <a:pt x="0" y="8"/>
                  </a:lnTo>
                  <a:lnTo>
                    <a:pt x="0" y="6"/>
                  </a:lnTo>
                  <a:lnTo>
                    <a:pt x="0" y="5"/>
                  </a:lnTo>
                  <a:lnTo>
                    <a:pt x="0" y="3"/>
                  </a:lnTo>
                  <a:lnTo>
                    <a:pt x="2" y="3"/>
                  </a:lnTo>
                  <a:lnTo>
                    <a:pt x="2" y="2"/>
                  </a:lnTo>
                  <a:lnTo>
                    <a:pt x="3" y="2"/>
                  </a:lnTo>
                  <a:lnTo>
                    <a:pt x="3" y="0"/>
                  </a:lnTo>
                  <a:lnTo>
                    <a:pt x="5" y="0"/>
                  </a:lnTo>
                  <a:lnTo>
                    <a:pt x="5" y="2"/>
                  </a:lnTo>
                  <a:lnTo>
                    <a:pt x="6" y="2"/>
                  </a:lnTo>
                  <a:lnTo>
                    <a:pt x="6" y="3"/>
                  </a:lnTo>
                  <a:lnTo>
                    <a:pt x="6" y="5"/>
                  </a:lnTo>
                  <a:lnTo>
                    <a:pt x="8" y="5"/>
                  </a:lnTo>
                  <a:lnTo>
                    <a:pt x="8" y="6"/>
                  </a:lnTo>
                  <a:lnTo>
                    <a:pt x="8" y="8"/>
                  </a:lnTo>
                  <a:lnTo>
                    <a:pt x="8" y="9"/>
                  </a:lnTo>
                  <a:lnTo>
                    <a:pt x="6" y="9"/>
                  </a:lnTo>
                  <a:lnTo>
                    <a:pt x="6" y="11"/>
                  </a:lnTo>
                  <a:lnTo>
                    <a:pt x="5" y="11"/>
                  </a:lnTo>
                  <a:lnTo>
                    <a:pt x="3" y="11"/>
                  </a:lnTo>
                </a:path>
              </a:pathLst>
            </a:custGeom>
            <a:solidFill>
              <a:srgbClr val="000000"/>
            </a:solidFill>
            <a:ln w="12700" cap="rnd">
              <a:solidFill>
                <a:schemeClr val="tx1"/>
              </a:solidFill>
              <a:round/>
              <a:headEnd/>
              <a:tailEnd/>
            </a:ln>
          </p:spPr>
          <p:txBody>
            <a:bodyPr/>
            <a:lstStyle/>
            <a:p>
              <a:endParaRPr lang="ko-KR" altLang="en-US"/>
            </a:p>
          </p:txBody>
        </p:sp>
        <p:sp>
          <p:nvSpPr>
            <p:cNvPr id="25745" name="Freeform 90"/>
            <p:cNvSpPr>
              <a:spLocks/>
            </p:cNvSpPr>
            <p:nvPr/>
          </p:nvSpPr>
          <p:spPr bwMode="auto">
            <a:xfrm>
              <a:off x="969" y="2085"/>
              <a:ext cx="13" cy="11"/>
            </a:xfrm>
            <a:custGeom>
              <a:avLst/>
              <a:gdLst>
                <a:gd name="T0" fmla="*/ 4 w 13"/>
                <a:gd name="T1" fmla="*/ 10 h 11"/>
                <a:gd name="T2" fmla="*/ 6 w 13"/>
                <a:gd name="T3" fmla="*/ 10 h 11"/>
                <a:gd name="T4" fmla="*/ 7 w 13"/>
                <a:gd name="T5" fmla="*/ 10 h 11"/>
                <a:gd name="T6" fmla="*/ 9 w 13"/>
                <a:gd name="T7" fmla="*/ 10 h 11"/>
                <a:gd name="T8" fmla="*/ 10 w 13"/>
                <a:gd name="T9" fmla="*/ 8 h 11"/>
                <a:gd name="T10" fmla="*/ 12 w 13"/>
                <a:gd name="T11" fmla="*/ 8 h 11"/>
                <a:gd name="T12" fmla="*/ 12 w 13"/>
                <a:gd name="T13" fmla="*/ 7 h 11"/>
                <a:gd name="T14" fmla="*/ 12 w 13"/>
                <a:gd name="T15" fmla="*/ 5 h 11"/>
                <a:gd name="T16" fmla="*/ 12 w 13"/>
                <a:gd name="T17" fmla="*/ 3 h 11"/>
                <a:gd name="T18" fmla="*/ 12 w 13"/>
                <a:gd name="T19" fmla="*/ 2 h 11"/>
                <a:gd name="T20" fmla="*/ 10 w 13"/>
                <a:gd name="T21" fmla="*/ 2 h 11"/>
                <a:gd name="T22" fmla="*/ 10 w 13"/>
                <a:gd name="T23" fmla="*/ 0 h 11"/>
                <a:gd name="T24" fmla="*/ 9 w 13"/>
                <a:gd name="T25" fmla="*/ 0 h 11"/>
                <a:gd name="T26" fmla="*/ 7 w 13"/>
                <a:gd name="T27" fmla="*/ 0 h 11"/>
                <a:gd name="T28" fmla="*/ 6 w 13"/>
                <a:gd name="T29" fmla="*/ 0 h 11"/>
                <a:gd name="T30" fmla="*/ 4 w 13"/>
                <a:gd name="T31" fmla="*/ 0 h 11"/>
                <a:gd name="T32" fmla="*/ 3 w 13"/>
                <a:gd name="T33" fmla="*/ 0 h 11"/>
                <a:gd name="T34" fmla="*/ 3 w 13"/>
                <a:gd name="T35" fmla="*/ 2 h 11"/>
                <a:gd name="T36" fmla="*/ 1 w 13"/>
                <a:gd name="T37" fmla="*/ 2 h 11"/>
                <a:gd name="T38" fmla="*/ 0 w 13"/>
                <a:gd name="T39" fmla="*/ 3 h 11"/>
                <a:gd name="T40" fmla="*/ 0 w 13"/>
                <a:gd name="T41" fmla="*/ 5 h 11"/>
                <a:gd name="T42" fmla="*/ 0 w 13"/>
                <a:gd name="T43" fmla="*/ 7 h 11"/>
                <a:gd name="T44" fmla="*/ 0 w 13"/>
                <a:gd name="T45" fmla="*/ 8 h 11"/>
                <a:gd name="T46" fmla="*/ 1 w 13"/>
                <a:gd name="T47" fmla="*/ 10 h 11"/>
                <a:gd name="T48" fmla="*/ 3 w 13"/>
                <a:gd name="T49" fmla="*/ 10 h 11"/>
                <a:gd name="T50" fmla="*/ 4 w 13"/>
                <a:gd name="T51" fmla="*/ 10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1"/>
                <a:gd name="T80" fmla="*/ 13 w 13"/>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1">
                  <a:moveTo>
                    <a:pt x="4" y="10"/>
                  </a:moveTo>
                  <a:lnTo>
                    <a:pt x="6" y="10"/>
                  </a:lnTo>
                  <a:lnTo>
                    <a:pt x="7" y="10"/>
                  </a:lnTo>
                  <a:lnTo>
                    <a:pt x="9" y="10"/>
                  </a:lnTo>
                  <a:lnTo>
                    <a:pt x="10" y="8"/>
                  </a:lnTo>
                  <a:lnTo>
                    <a:pt x="12" y="8"/>
                  </a:lnTo>
                  <a:lnTo>
                    <a:pt x="12" y="7"/>
                  </a:lnTo>
                  <a:lnTo>
                    <a:pt x="12" y="5"/>
                  </a:lnTo>
                  <a:lnTo>
                    <a:pt x="12" y="3"/>
                  </a:lnTo>
                  <a:lnTo>
                    <a:pt x="12" y="2"/>
                  </a:lnTo>
                  <a:lnTo>
                    <a:pt x="10" y="2"/>
                  </a:lnTo>
                  <a:lnTo>
                    <a:pt x="10" y="0"/>
                  </a:lnTo>
                  <a:lnTo>
                    <a:pt x="9" y="0"/>
                  </a:lnTo>
                  <a:lnTo>
                    <a:pt x="7" y="0"/>
                  </a:lnTo>
                  <a:lnTo>
                    <a:pt x="6" y="0"/>
                  </a:lnTo>
                  <a:lnTo>
                    <a:pt x="4" y="0"/>
                  </a:lnTo>
                  <a:lnTo>
                    <a:pt x="3" y="0"/>
                  </a:lnTo>
                  <a:lnTo>
                    <a:pt x="3" y="2"/>
                  </a:lnTo>
                  <a:lnTo>
                    <a:pt x="1" y="2"/>
                  </a:lnTo>
                  <a:lnTo>
                    <a:pt x="0" y="3"/>
                  </a:lnTo>
                  <a:lnTo>
                    <a:pt x="0" y="5"/>
                  </a:lnTo>
                  <a:lnTo>
                    <a:pt x="0" y="7"/>
                  </a:lnTo>
                  <a:lnTo>
                    <a:pt x="0" y="8"/>
                  </a:lnTo>
                  <a:lnTo>
                    <a:pt x="1" y="10"/>
                  </a:lnTo>
                  <a:lnTo>
                    <a:pt x="3" y="10"/>
                  </a:lnTo>
                  <a:lnTo>
                    <a:pt x="4" y="10"/>
                  </a:lnTo>
                </a:path>
              </a:pathLst>
            </a:custGeom>
            <a:solidFill>
              <a:srgbClr val="000000"/>
            </a:solidFill>
            <a:ln w="12700" cap="rnd">
              <a:solidFill>
                <a:schemeClr val="accent1"/>
              </a:solidFill>
              <a:round/>
              <a:headEnd/>
              <a:tailEnd/>
            </a:ln>
          </p:spPr>
          <p:txBody>
            <a:bodyPr/>
            <a:lstStyle/>
            <a:p>
              <a:endParaRPr lang="ko-KR" altLang="en-US"/>
            </a:p>
          </p:txBody>
        </p:sp>
        <p:sp>
          <p:nvSpPr>
            <p:cNvPr id="25746" name="Freeform 91"/>
            <p:cNvSpPr>
              <a:spLocks/>
            </p:cNvSpPr>
            <p:nvPr/>
          </p:nvSpPr>
          <p:spPr bwMode="auto">
            <a:xfrm>
              <a:off x="969" y="2085"/>
              <a:ext cx="13" cy="11"/>
            </a:xfrm>
            <a:custGeom>
              <a:avLst/>
              <a:gdLst>
                <a:gd name="T0" fmla="*/ 4 w 13"/>
                <a:gd name="T1" fmla="*/ 10 h 11"/>
                <a:gd name="T2" fmla="*/ 6 w 13"/>
                <a:gd name="T3" fmla="*/ 10 h 11"/>
                <a:gd name="T4" fmla="*/ 9 w 13"/>
                <a:gd name="T5" fmla="*/ 10 h 11"/>
                <a:gd name="T6" fmla="*/ 10 w 13"/>
                <a:gd name="T7" fmla="*/ 8 h 11"/>
                <a:gd name="T8" fmla="*/ 12 w 13"/>
                <a:gd name="T9" fmla="*/ 7 h 11"/>
                <a:gd name="T10" fmla="*/ 12 w 13"/>
                <a:gd name="T11" fmla="*/ 3 h 11"/>
                <a:gd name="T12" fmla="*/ 12 w 13"/>
                <a:gd name="T13" fmla="*/ 2 h 11"/>
                <a:gd name="T14" fmla="*/ 10 w 13"/>
                <a:gd name="T15" fmla="*/ 0 h 11"/>
                <a:gd name="T16" fmla="*/ 7 w 13"/>
                <a:gd name="T17" fmla="*/ 0 h 11"/>
                <a:gd name="T18" fmla="*/ 4 w 13"/>
                <a:gd name="T19" fmla="*/ 0 h 11"/>
                <a:gd name="T20" fmla="*/ 3 w 13"/>
                <a:gd name="T21" fmla="*/ 2 h 11"/>
                <a:gd name="T22" fmla="*/ 1 w 13"/>
                <a:gd name="T23" fmla="*/ 2 h 11"/>
                <a:gd name="T24" fmla="*/ 0 w 13"/>
                <a:gd name="T25" fmla="*/ 5 h 11"/>
                <a:gd name="T26" fmla="*/ 0 w 13"/>
                <a:gd name="T27" fmla="*/ 7 h 11"/>
                <a:gd name="T28" fmla="*/ 0 w 13"/>
                <a:gd name="T29" fmla="*/ 8 h 11"/>
                <a:gd name="T30" fmla="*/ 1 w 13"/>
                <a:gd name="T31" fmla="*/ 10 h 11"/>
                <a:gd name="T32" fmla="*/ 4 w 13"/>
                <a:gd name="T33" fmla="*/ 1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1"/>
                <a:gd name="T53" fmla="*/ 13 w 13"/>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1">
                  <a:moveTo>
                    <a:pt x="4" y="10"/>
                  </a:moveTo>
                  <a:lnTo>
                    <a:pt x="6" y="10"/>
                  </a:lnTo>
                  <a:lnTo>
                    <a:pt x="9" y="10"/>
                  </a:lnTo>
                  <a:lnTo>
                    <a:pt x="10" y="8"/>
                  </a:lnTo>
                  <a:lnTo>
                    <a:pt x="12" y="7"/>
                  </a:lnTo>
                  <a:lnTo>
                    <a:pt x="12" y="3"/>
                  </a:lnTo>
                  <a:lnTo>
                    <a:pt x="12" y="2"/>
                  </a:lnTo>
                  <a:lnTo>
                    <a:pt x="10" y="0"/>
                  </a:lnTo>
                  <a:lnTo>
                    <a:pt x="7" y="0"/>
                  </a:lnTo>
                  <a:lnTo>
                    <a:pt x="4" y="0"/>
                  </a:lnTo>
                  <a:lnTo>
                    <a:pt x="3" y="2"/>
                  </a:lnTo>
                  <a:lnTo>
                    <a:pt x="1" y="2"/>
                  </a:lnTo>
                  <a:lnTo>
                    <a:pt x="0" y="5"/>
                  </a:lnTo>
                  <a:lnTo>
                    <a:pt x="0" y="7"/>
                  </a:lnTo>
                  <a:lnTo>
                    <a:pt x="0" y="8"/>
                  </a:lnTo>
                  <a:lnTo>
                    <a:pt x="1" y="10"/>
                  </a:lnTo>
                  <a:lnTo>
                    <a:pt x="4" y="1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47" name="Freeform 92"/>
            <p:cNvSpPr>
              <a:spLocks/>
            </p:cNvSpPr>
            <p:nvPr/>
          </p:nvSpPr>
          <p:spPr bwMode="auto">
            <a:xfrm>
              <a:off x="989" y="2102"/>
              <a:ext cx="25" cy="4"/>
            </a:xfrm>
            <a:custGeom>
              <a:avLst/>
              <a:gdLst>
                <a:gd name="T0" fmla="*/ 0 w 25"/>
                <a:gd name="T1" fmla="*/ 0 h 4"/>
                <a:gd name="T2" fmla="*/ 7 w 25"/>
                <a:gd name="T3" fmla="*/ 3 h 4"/>
                <a:gd name="T4" fmla="*/ 15 w 25"/>
                <a:gd name="T5" fmla="*/ 3 h 4"/>
                <a:gd name="T6" fmla="*/ 20 w 25"/>
                <a:gd name="T7" fmla="*/ 2 h 4"/>
                <a:gd name="T8" fmla="*/ 24 w 25"/>
                <a:gd name="T9" fmla="*/ 0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0"/>
                  </a:moveTo>
                  <a:lnTo>
                    <a:pt x="7" y="3"/>
                  </a:lnTo>
                  <a:lnTo>
                    <a:pt x="15" y="3"/>
                  </a:lnTo>
                  <a:lnTo>
                    <a:pt x="20" y="2"/>
                  </a:lnTo>
                  <a:lnTo>
                    <a:pt x="2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48" name="Freeform 93"/>
            <p:cNvSpPr>
              <a:spLocks/>
            </p:cNvSpPr>
            <p:nvPr/>
          </p:nvSpPr>
          <p:spPr bwMode="auto">
            <a:xfrm>
              <a:off x="880" y="1935"/>
              <a:ext cx="88" cy="96"/>
            </a:xfrm>
            <a:custGeom>
              <a:avLst/>
              <a:gdLst>
                <a:gd name="T0" fmla="*/ 1 w 88"/>
                <a:gd name="T1" fmla="*/ 0 h 96"/>
                <a:gd name="T2" fmla="*/ 0 w 88"/>
                <a:gd name="T3" fmla="*/ 6 h 96"/>
                <a:gd name="T4" fmla="*/ 0 w 88"/>
                <a:gd name="T5" fmla="*/ 16 h 96"/>
                <a:gd name="T6" fmla="*/ 3 w 88"/>
                <a:gd name="T7" fmla="*/ 26 h 96"/>
                <a:gd name="T8" fmla="*/ 10 w 88"/>
                <a:gd name="T9" fmla="*/ 40 h 96"/>
                <a:gd name="T10" fmla="*/ 23 w 88"/>
                <a:gd name="T11" fmla="*/ 54 h 96"/>
                <a:gd name="T12" fmla="*/ 38 w 88"/>
                <a:gd name="T13" fmla="*/ 69 h 96"/>
                <a:gd name="T14" fmla="*/ 60 w 88"/>
                <a:gd name="T15" fmla="*/ 83 h 96"/>
                <a:gd name="T16" fmla="*/ 87 w 88"/>
                <a:gd name="T17" fmla="*/ 95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96"/>
                <a:gd name="T29" fmla="*/ 88 w 88"/>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96">
                  <a:moveTo>
                    <a:pt x="1" y="0"/>
                  </a:moveTo>
                  <a:lnTo>
                    <a:pt x="0" y="6"/>
                  </a:lnTo>
                  <a:lnTo>
                    <a:pt x="0" y="16"/>
                  </a:lnTo>
                  <a:lnTo>
                    <a:pt x="3" y="26"/>
                  </a:lnTo>
                  <a:lnTo>
                    <a:pt x="10" y="40"/>
                  </a:lnTo>
                  <a:lnTo>
                    <a:pt x="23" y="54"/>
                  </a:lnTo>
                  <a:lnTo>
                    <a:pt x="38" y="69"/>
                  </a:lnTo>
                  <a:lnTo>
                    <a:pt x="60" y="83"/>
                  </a:lnTo>
                  <a:lnTo>
                    <a:pt x="87" y="9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49" name="Freeform 94"/>
            <p:cNvSpPr>
              <a:spLocks/>
            </p:cNvSpPr>
            <p:nvPr/>
          </p:nvSpPr>
          <p:spPr bwMode="auto">
            <a:xfrm>
              <a:off x="1099" y="2073"/>
              <a:ext cx="139" cy="16"/>
            </a:xfrm>
            <a:custGeom>
              <a:avLst/>
              <a:gdLst>
                <a:gd name="T0" fmla="*/ 0 w 139"/>
                <a:gd name="T1" fmla="*/ 6 h 16"/>
                <a:gd name="T2" fmla="*/ 15 w 139"/>
                <a:gd name="T3" fmla="*/ 9 h 16"/>
                <a:gd name="T4" fmla="*/ 34 w 139"/>
                <a:gd name="T5" fmla="*/ 12 h 16"/>
                <a:gd name="T6" fmla="*/ 57 w 139"/>
                <a:gd name="T7" fmla="*/ 14 h 16"/>
                <a:gd name="T8" fmla="*/ 80 w 139"/>
                <a:gd name="T9" fmla="*/ 15 h 16"/>
                <a:gd name="T10" fmla="*/ 101 w 139"/>
                <a:gd name="T11" fmla="*/ 15 h 16"/>
                <a:gd name="T12" fmla="*/ 120 w 139"/>
                <a:gd name="T13" fmla="*/ 12 h 16"/>
                <a:gd name="T14" fmla="*/ 133 w 139"/>
                <a:gd name="T15" fmla="*/ 8 h 16"/>
                <a:gd name="T16" fmla="*/ 138 w 139"/>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6"/>
                <a:gd name="T29" fmla="*/ 139 w 139"/>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6">
                  <a:moveTo>
                    <a:pt x="0" y="6"/>
                  </a:moveTo>
                  <a:lnTo>
                    <a:pt x="15" y="9"/>
                  </a:lnTo>
                  <a:lnTo>
                    <a:pt x="34" y="12"/>
                  </a:lnTo>
                  <a:lnTo>
                    <a:pt x="57" y="14"/>
                  </a:lnTo>
                  <a:lnTo>
                    <a:pt x="80" y="15"/>
                  </a:lnTo>
                  <a:lnTo>
                    <a:pt x="101" y="15"/>
                  </a:lnTo>
                  <a:lnTo>
                    <a:pt x="120" y="12"/>
                  </a:lnTo>
                  <a:lnTo>
                    <a:pt x="133" y="8"/>
                  </a:lnTo>
                  <a:lnTo>
                    <a:pt x="13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0" name="Freeform 95"/>
            <p:cNvSpPr>
              <a:spLocks/>
            </p:cNvSpPr>
            <p:nvPr/>
          </p:nvSpPr>
          <p:spPr bwMode="auto">
            <a:xfrm>
              <a:off x="881" y="1903"/>
              <a:ext cx="24" cy="50"/>
            </a:xfrm>
            <a:custGeom>
              <a:avLst/>
              <a:gdLst>
                <a:gd name="T0" fmla="*/ 23 w 24"/>
                <a:gd name="T1" fmla="*/ 0 h 50"/>
                <a:gd name="T2" fmla="*/ 17 w 24"/>
                <a:gd name="T3" fmla="*/ 2 h 50"/>
                <a:gd name="T4" fmla="*/ 11 w 24"/>
                <a:gd name="T5" fmla="*/ 3 h 50"/>
                <a:gd name="T6" fmla="*/ 6 w 24"/>
                <a:gd name="T7" fmla="*/ 6 h 50"/>
                <a:gd name="T8" fmla="*/ 3 w 24"/>
                <a:gd name="T9" fmla="*/ 11 h 50"/>
                <a:gd name="T10" fmla="*/ 0 w 24"/>
                <a:gd name="T11" fmla="*/ 17 h 50"/>
                <a:gd name="T12" fmla="*/ 0 w 24"/>
                <a:gd name="T13" fmla="*/ 26 h 50"/>
                <a:gd name="T14" fmla="*/ 2 w 24"/>
                <a:gd name="T15" fmla="*/ 37 h 50"/>
                <a:gd name="T16" fmla="*/ 5 w 24"/>
                <a:gd name="T17" fmla="*/ 4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0"/>
                <a:gd name="T29" fmla="*/ 24 w 2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0">
                  <a:moveTo>
                    <a:pt x="23" y="0"/>
                  </a:moveTo>
                  <a:lnTo>
                    <a:pt x="17" y="2"/>
                  </a:lnTo>
                  <a:lnTo>
                    <a:pt x="11" y="3"/>
                  </a:lnTo>
                  <a:lnTo>
                    <a:pt x="6" y="6"/>
                  </a:lnTo>
                  <a:lnTo>
                    <a:pt x="3" y="11"/>
                  </a:lnTo>
                  <a:lnTo>
                    <a:pt x="0" y="17"/>
                  </a:lnTo>
                  <a:lnTo>
                    <a:pt x="0" y="26"/>
                  </a:lnTo>
                  <a:lnTo>
                    <a:pt x="2" y="37"/>
                  </a:lnTo>
                  <a:lnTo>
                    <a:pt x="5" y="4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1" name="Freeform 96"/>
            <p:cNvSpPr>
              <a:spLocks/>
            </p:cNvSpPr>
            <p:nvPr/>
          </p:nvSpPr>
          <p:spPr bwMode="auto">
            <a:xfrm>
              <a:off x="897" y="1926"/>
              <a:ext cx="2" cy="10"/>
            </a:xfrm>
            <a:custGeom>
              <a:avLst/>
              <a:gdLst>
                <a:gd name="T0" fmla="*/ 0 w 2"/>
                <a:gd name="T1" fmla="*/ 0 h 10"/>
                <a:gd name="T2" fmla="*/ 0 w 2"/>
                <a:gd name="T3" fmla="*/ 2 h 10"/>
                <a:gd name="T4" fmla="*/ 0 w 2"/>
                <a:gd name="T5" fmla="*/ 5 h 10"/>
                <a:gd name="T6" fmla="*/ 0 w 2"/>
                <a:gd name="T7" fmla="*/ 6 h 10"/>
                <a:gd name="T8" fmla="*/ 1 w 2"/>
                <a:gd name="T9" fmla="*/ 9 h 10"/>
                <a:gd name="T10" fmla="*/ 0 60000 65536"/>
                <a:gd name="T11" fmla="*/ 0 60000 65536"/>
                <a:gd name="T12" fmla="*/ 0 60000 65536"/>
                <a:gd name="T13" fmla="*/ 0 60000 65536"/>
                <a:gd name="T14" fmla="*/ 0 60000 65536"/>
                <a:gd name="T15" fmla="*/ 0 w 2"/>
                <a:gd name="T16" fmla="*/ 0 h 10"/>
                <a:gd name="T17" fmla="*/ 2 w 2"/>
                <a:gd name="T18" fmla="*/ 10 h 10"/>
              </a:gdLst>
              <a:ahLst/>
              <a:cxnLst>
                <a:cxn ang="T10">
                  <a:pos x="T0" y="T1"/>
                </a:cxn>
                <a:cxn ang="T11">
                  <a:pos x="T2" y="T3"/>
                </a:cxn>
                <a:cxn ang="T12">
                  <a:pos x="T4" y="T5"/>
                </a:cxn>
                <a:cxn ang="T13">
                  <a:pos x="T6" y="T7"/>
                </a:cxn>
                <a:cxn ang="T14">
                  <a:pos x="T8" y="T9"/>
                </a:cxn>
              </a:cxnLst>
              <a:rect l="T15" t="T16" r="T17" b="T18"/>
              <a:pathLst>
                <a:path w="2" h="10">
                  <a:moveTo>
                    <a:pt x="0" y="0"/>
                  </a:moveTo>
                  <a:lnTo>
                    <a:pt x="0" y="2"/>
                  </a:lnTo>
                  <a:lnTo>
                    <a:pt x="0" y="5"/>
                  </a:lnTo>
                  <a:lnTo>
                    <a:pt x="0" y="6"/>
                  </a:lnTo>
                  <a:lnTo>
                    <a:pt x="1"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2" name="Freeform 97"/>
            <p:cNvSpPr>
              <a:spLocks/>
            </p:cNvSpPr>
            <p:nvPr/>
          </p:nvSpPr>
          <p:spPr bwMode="auto">
            <a:xfrm>
              <a:off x="904" y="1954"/>
              <a:ext cx="43" cy="57"/>
            </a:xfrm>
            <a:custGeom>
              <a:avLst/>
              <a:gdLst>
                <a:gd name="T0" fmla="*/ 0 w 43"/>
                <a:gd name="T1" fmla="*/ 0 h 57"/>
                <a:gd name="T2" fmla="*/ 3 w 43"/>
                <a:gd name="T3" fmla="*/ 6 h 57"/>
                <a:gd name="T4" fmla="*/ 6 w 43"/>
                <a:gd name="T5" fmla="*/ 12 h 57"/>
                <a:gd name="T6" fmla="*/ 9 w 43"/>
                <a:gd name="T7" fmla="*/ 18 h 57"/>
                <a:gd name="T8" fmla="*/ 14 w 43"/>
                <a:gd name="T9" fmla="*/ 24 h 57"/>
                <a:gd name="T10" fmla="*/ 17 w 43"/>
                <a:gd name="T11" fmla="*/ 30 h 57"/>
                <a:gd name="T12" fmla="*/ 22 w 43"/>
                <a:gd name="T13" fmla="*/ 36 h 57"/>
                <a:gd name="T14" fmla="*/ 28 w 43"/>
                <a:gd name="T15" fmla="*/ 41 h 57"/>
                <a:gd name="T16" fmla="*/ 32 w 43"/>
                <a:gd name="T17" fmla="*/ 47 h 57"/>
                <a:gd name="T18" fmla="*/ 34 w 43"/>
                <a:gd name="T19" fmla="*/ 50 h 57"/>
                <a:gd name="T20" fmla="*/ 37 w 43"/>
                <a:gd name="T21" fmla="*/ 52 h 57"/>
                <a:gd name="T22" fmla="*/ 39 w 43"/>
                <a:gd name="T23" fmla="*/ 55 h 57"/>
                <a:gd name="T24" fmla="*/ 42 w 43"/>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7"/>
                <a:gd name="T41" fmla="*/ 43 w 43"/>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7">
                  <a:moveTo>
                    <a:pt x="0" y="0"/>
                  </a:moveTo>
                  <a:lnTo>
                    <a:pt x="3" y="6"/>
                  </a:lnTo>
                  <a:lnTo>
                    <a:pt x="6" y="12"/>
                  </a:lnTo>
                  <a:lnTo>
                    <a:pt x="9" y="18"/>
                  </a:lnTo>
                  <a:lnTo>
                    <a:pt x="14" y="24"/>
                  </a:lnTo>
                  <a:lnTo>
                    <a:pt x="17" y="30"/>
                  </a:lnTo>
                  <a:lnTo>
                    <a:pt x="22" y="36"/>
                  </a:lnTo>
                  <a:lnTo>
                    <a:pt x="28" y="41"/>
                  </a:lnTo>
                  <a:lnTo>
                    <a:pt x="32" y="47"/>
                  </a:lnTo>
                  <a:lnTo>
                    <a:pt x="34" y="50"/>
                  </a:lnTo>
                  <a:lnTo>
                    <a:pt x="37" y="52"/>
                  </a:lnTo>
                  <a:lnTo>
                    <a:pt x="39" y="55"/>
                  </a:lnTo>
                  <a:lnTo>
                    <a:pt x="42" y="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3" name="Freeform 98"/>
            <p:cNvSpPr>
              <a:spLocks/>
            </p:cNvSpPr>
            <p:nvPr/>
          </p:nvSpPr>
          <p:spPr bwMode="auto">
            <a:xfrm>
              <a:off x="964" y="1912"/>
              <a:ext cx="21" cy="24"/>
            </a:xfrm>
            <a:custGeom>
              <a:avLst/>
              <a:gdLst>
                <a:gd name="T0" fmla="*/ 20 w 21"/>
                <a:gd name="T1" fmla="*/ 23 h 24"/>
                <a:gd name="T2" fmla="*/ 17 w 21"/>
                <a:gd name="T3" fmla="*/ 19 h 24"/>
                <a:gd name="T4" fmla="*/ 14 w 21"/>
                <a:gd name="T5" fmla="*/ 16 h 24"/>
                <a:gd name="T6" fmla="*/ 12 w 21"/>
                <a:gd name="T7" fmla="*/ 12 h 24"/>
                <a:gd name="T8" fmla="*/ 9 w 21"/>
                <a:gd name="T9" fmla="*/ 9 h 24"/>
                <a:gd name="T10" fmla="*/ 8 w 21"/>
                <a:gd name="T11" fmla="*/ 8 h 24"/>
                <a:gd name="T12" fmla="*/ 5 w 21"/>
                <a:gd name="T13" fmla="*/ 5 h 24"/>
                <a:gd name="T14" fmla="*/ 2 w 21"/>
                <a:gd name="T15" fmla="*/ 3 h 24"/>
                <a:gd name="T16" fmla="*/ 0 w 2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4"/>
                <a:gd name="T29" fmla="*/ 21 w 2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4">
                  <a:moveTo>
                    <a:pt x="20" y="23"/>
                  </a:moveTo>
                  <a:lnTo>
                    <a:pt x="17" y="19"/>
                  </a:lnTo>
                  <a:lnTo>
                    <a:pt x="14" y="16"/>
                  </a:lnTo>
                  <a:lnTo>
                    <a:pt x="12" y="12"/>
                  </a:lnTo>
                  <a:lnTo>
                    <a:pt x="9" y="9"/>
                  </a:lnTo>
                  <a:lnTo>
                    <a:pt x="8" y="8"/>
                  </a:lnTo>
                  <a:lnTo>
                    <a:pt x="5" y="5"/>
                  </a:lnTo>
                  <a:lnTo>
                    <a:pt x="2"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4" name="Freeform 99"/>
            <p:cNvSpPr>
              <a:spLocks/>
            </p:cNvSpPr>
            <p:nvPr/>
          </p:nvSpPr>
          <p:spPr bwMode="auto">
            <a:xfrm>
              <a:off x="898" y="1888"/>
              <a:ext cx="67" cy="25"/>
            </a:xfrm>
            <a:custGeom>
              <a:avLst/>
              <a:gdLst>
                <a:gd name="T0" fmla="*/ 66 w 67"/>
                <a:gd name="T1" fmla="*/ 24 h 25"/>
                <a:gd name="T2" fmla="*/ 55 w 67"/>
                <a:gd name="T3" fmla="*/ 15 h 25"/>
                <a:gd name="T4" fmla="*/ 45 w 67"/>
                <a:gd name="T5" fmla="*/ 7 h 25"/>
                <a:gd name="T6" fmla="*/ 34 w 67"/>
                <a:gd name="T7" fmla="*/ 3 h 25"/>
                <a:gd name="T8" fmla="*/ 25 w 67"/>
                <a:gd name="T9" fmla="*/ 0 h 25"/>
                <a:gd name="T10" fmla="*/ 17 w 67"/>
                <a:gd name="T11" fmla="*/ 0 h 25"/>
                <a:gd name="T12" fmla="*/ 11 w 67"/>
                <a:gd name="T13" fmla="*/ 1 h 25"/>
                <a:gd name="T14" fmla="*/ 5 w 67"/>
                <a:gd name="T15" fmla="*/ 4 h 25"/>
                <a:gd name="T16" fmla="*/ 0 w 67"/>
                <a:gd name="T17" fmla="*/ 9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25"/>
                <a:gd name="T29" fmla="*/ 67 w 6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25">
                  <a:moveTo>
                    <a:pt x="66" y="24"/>
                  </a:moveTo>
                  <a:lnTo>
                    <a:pt x="55" y="15"/>
                  </a:lnTo>
                  <a:lnTo>
                    <a:pt x="45" y="7"/>
                  </a:lnTo>
                  <a:lnTo>
                    <a:pt x="34" y="3"/>
                  </a:lnTo>
                  <a:lnTo>
                    <a:pt x="25" y="0"/>
                  </a:lnTo>
                  <a:lnTo>
                    <a:pt x="17" y="0"/>
                  </a:lnTo>
                  <a:lnTo>
                    <a:pt x="11" y="1"/>
                  </a:lnTo>
                  <a:lnTo>
                    <a:pt x="5" y="4"/>
                  </a:lnTo>
                  <a:lnTo>
                    <a:pt x="0"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5" name="Freeform 100"/>
            <p:cNvSpPr>
              <a:spLocks/>
            </p:cNvSpPr>
            <p:nvPr/>
          </p:nvSpPr>
          <p:spPr bwMode="auto">
            <a:xfrm>
              <a:off x="909" y="1912"/>
              <a:ext cx="22" cy="64"/>
            </a:xfrm>
            <a:custGeom>
              <a:avLst/>
              <a:gdLst>
                <a:gd name="T0" fmla="*/ 0 w 22"/>
                <a:gd name="T1" fmla="*/ 0 h 64"/>
                <a:gd name="T2" fmla="*/ 1 w 22"/>
                <a:gd name="T3" fmla="*/ 8 h 64"/>
                <a:gd name="T4" fmla="*/ 3 w 22"/>
                <a:gd name="T5" fmla="*/ 16 h 64"/>
                <a:gd name="T6" fmla="*/ 4 w 22"/>
                <a:gd name="T7" fmla="*/ 23 h 64"/>
                <a:gd name="T8" fmla="*/ 8 w 22"/>
                <a:gd name="T9" fmla="*/ 31 h 64"/>
                <a:gd name="T10" fmla="*/ 11 w 22"/>
                <a:gd name="T11" fmla="*/ 39 h 64"/>
                <a:gd name="T12" fmla="*/ 14 w 22"/>
                <a:gd name="T13" fmla="*/ 46 h 64"/>
                <a:gd name="T14" fmla="*/ 18 w 22"/>
                <a:gd name="T15" fmla="*/ 55 h 64"/>
                <a:gd name="T16" fmla="*/ 21 w 22"/>
                <a:gd name="T17" fmla="*/ 6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4"/>
                <a:gd name="T29" fmla="*/ 22 w 2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4">
                  <a:moveTo>
                    <a:pt x="0" y="0"/>
                  </a:moveTo>
                  <a:lnTo>
                    <a:pt x="1" y="8"/>
                  </a:lnTo>
                  <a:lnTo>
                    <a:pt x="3" y="16"/>
                  </a:lnTo>
                  <a:lnTo>
                    <a:pt x="4" y="23"/>
                  </a:lnTo>
                  <a:lnTo>
                    <a:pt x="8" y="31"/>
                  </a:lnTo>
                  <a:lnTo>
                    <a:pt x="11" y="39"/>
                  </a:lnTo>
                  <a:lnTo>
                    <a:pt x="14" y="46"/>
                  </a:lnTo>
                  <a:lnTo>
                    <a:pt x="18" y="55"/>
                  </a:lnTo>
                  <a:lnTo>
                    <a:pt x="21" y="6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6" name="Freeform 101"/>
            <p:cNvSpPr>
              <a:spLocks/>
            </p:cNvSpPr>
            <p:nvPr/>
          </p:nvSpPr>
          <p:spPr bwMode="auto">
            <a:xfrm>
              <a:off x="978" y="1906"/>
              <a:ext cx="13" cy="18"/>
            </a:xfrm>
            <a:custGeom>
              <a:avLst/>
              <a:gdLst>
                <a:gd name="T0" fmla="*/ 12 w 13"/>
                <a:gd name="T1" fmla="*/ 17 h 18"/>
                <a:gd name="T2" fmla="*/ 11 w 13"/>
                <a:gd name="T3" fmla="*/ 14 h 18"/>
                <a:gd name="T4" fmla="*/ 8 w 13"/>
                <a:gd name="T5" fmla="*/ 11 h 18"/>
                <a:gd name="T6" fmla="*/ 6 w 13"/>
                <a:gd name="T7" fmla="*/ 8 h 18"/>
                <a:gd name="T8" fmla="*/ 4 w 13"/>
                <a:gd name="T9" fmla="*/ 6 h 18"/>
                <a:gd name="T10" fmla="*/ 3 w 13"/>
                <a:gd name="T11" fmla="*/ 5 h 18"/>
                <a:gd name="T12" fmla="*/ 1 w 13"/>
                <a:gd name="T13" fmla="*/ 3 h 18"/>
                <a:gd name="T14" fmla="*/ 1 w 13"/>
                <a:gd name="T15" fmla="*/ 2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2" y="17"/>
                  </a:moveTo>
                  <a:lnTo>
                    <a:pt x="11" y="14"/>
                  </a:lnTo>
                  <a:lnTo>
                    <a:pt x="8" y="11"/>
                  </a:lnTo>
                  <a:lnTo>
                    <a:pt x="6" y="8"/>
                  </a:lnTo>
                  <a:lnTo>
                    <a:pt x="4" y="6"/>
                  </a:lnTo>
                  <a:lnTo>
                    <a:pt x="3" y="5"/>
                  </a:lnTo>
                  <a:lnTo>
                    <a:pt x="1" y="3"/>
                  </a:lnTo>
                  <a:lnTo>
                    <a:pt x="1" y="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7" name="Freeform 102"/>
            <p:cNvSpPr>
              <a:spLocks/>
            </p:cNvSpPr>
            <p:nvPr/>
          </p:nvSpPr>
          <p:spPr bwMode="auto">
            <a:xfrm>
              <a:off x="913" y="1871"/>
              <a:ext cx="41" cy="12"/>
            </a:xfrm>
            <a:custGeom>
              <a:avLst/>
              <a:gdLst>
                <a:gd name="T0" fmla="*/ 40 w 41"/>
                <a:gd name="T1" fmla="*/ 11 h 12"/>
                <a:gd name="T2" fmla="*/ 27 w 41"/>
                <a:gd name="T3" fmla="*/ 3 h 12"/>
                <a:gd name="T4" fmla="*/ 16 w 41"/>
                <a:gd name="T5" fmla="*/ 0 h 12"/>
                <a:gd name="T6" fmla="*/ 7 w 41"/>
                <a:gd name="T7" fmla="*/ 3 h 12"/>
                <a:gd name="T8" fmla="*/ 0 w 41"/>
                <a:gd name="T9" fmla="*/ 9 h 12"/>
                <a:gd name="T10" fmla="*/ 0 60000 65536"/>
                <a:gd name="T11" fmla="*/ 0 60000 65536"/>
                <a:gd name="T12" fmla="*/ 0 60000 65536"/>
                <a:gd name="T13" fmla="*/ 0 60000 65536"/>
                <a:gd name="T14" fmla="*/ 0 60000 65536"/>
                <a:gd name="T15" fmla="*/ 0 w 41"/>
                <a:gd name="T16" fmla="*/ 0 h 12"/>
                <a:gd name="T17" fmla="*/ 41 w 41"/>
                <a:gd name="T18" fmla="*/ 12 h 12"/>
              </a:gdLst>
              <a:ahLst/>
              <a:cxnLst>
                <a:cxn ang="T10">
                  <a:pos x="T0" y="T1"/>
                </a:cxn>
                <a:cxn ang="T11">
                  <a:pos x="T2" y="T3"/>
                </a:cxn>
                <a:cxn ang="T12">
                  <a:pos x="T4" y="T5"/>
                </a:cxn>
                <a:cxn ang="T13">
                  <a:pos x="T6" y="T7"/>
                </a:cxn>
                <a:cxn ang="T14">
                  <a:pos x="T8" y="T9"/>
                </a:cxn>
              </a:cxnLst>
              <a:rect l="T15" t="T16" r="T17" b="T18"/>
              <a:pathLst>
                <a:path w="41" h="12">
                  <a:moveTo>
                    <a:pt x="40" y="11"/>
                  </a:moveTo>
                  <a:lnTo>
                    <a:pt x="27" y="3"/>
                  </a:lnTo>
                  <a:lnTo>
                    <a:pt x="16" y="0"/>
                  </a:lnTo>
                  <a:lnTo>
                    <a:pt x="7" y="3"/>
                  </a:lnTo>
                  <a:lnTo>
                    <a:pt x="0"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8" name="Freeform 103"/>
            <p:cNvSpPr>
              <a:spLocks/>
            </p:cNvSpPr>
            <p:nvPr/>
          </p:nvSpPr>
          <p:spPr bwMode="auto">
            <a:xfrm>
              <a:off x="1226" y="2024"/>
              <a:ext cx="30" cy="44"/>
            </a:xfrm>
            <a:custGeom>
              <a:avLst/>
              <a:gdLst>
                <a:gd name="T0" fmla="*/ 0 w 30"/>
                <a:gd name="T1" fmla="*/ 0 h 44"/>
                <a:gd name="T2" fmla="*/ 16 w 30"/>
                <a:gd name="T3" fmla="*/ 9 h 44"/>
                <a:gd name="T4" fmla="*/ 26 w 30"/>
                <a:gd name="T5" fmla="*/ 18 h 44"/>
                <a:gd name="T6" fmla="*/ 29 w 30"/>
                <a:gd name="T7" fmla="*/ 31 h 44"/>
                <a:gd name="T8" fmla="*/ 23 w 30"/>
                <a:gd name="T9" fmla="*/ 43 h 44"/>
                <a:gd name="T10" fmla="*/ 0 60000 65536"/>
                <a:gd name="T11" fmla="*/ 0 60000 65536"/>
                <a:gd name="T12" fmla="*/ 0 60000 65536"/>
                <a:gd name="T13" fmla="*/ 0 60000 65536"/>
                <a:gd name="T14" fmla="*/ 0 60000 65536"/>
                <a:gd name="T15" fmla="*/ 0 w 30"/>
                <a:gd name="T16" fmla="*/ 0 h 44"/>
                <a:gd name="T17" fmla="*/ 30 w 30"/>
                <a:gd name="T18" fmla="*/ 44 h 44"/>
              </a:gdLst>
              <a:ahLst/>
              <a:cxnLst>
                <a:cxn ang="T10">
                  <a:pos x="T0" y="T1"/>
                </a:cxn>
                <a:cxn ang="T11">
                  <a:pos x="T2" y="T3"/>
                </a:cxn>
                <a:cxn ang="T12">
                  <a:pos x="T4" y="T5"/>
                </a:cxn>
                <a:cxn ang="T13">
                  <a:pos x="T6" y="T7"/>
                </a:cxn>
                <a:cxn ang="T14">
                  <a:pos x="T8" y="T9"/>
                </a:cxn>
              </a:cxnLst>
              <a:rect l="T15" t="T16" r="T17" b="T18"/>
              <a:pathLst>
                <a:path w="30" h="44">
                  <a:moveTo>
                    <a:pt x="0" y="0"/>
                  </a:moveTo>
                  <a:lnTo>
                    <a:pt x="16" y="9"/>
                  </a:lnTo>
                  <a:lnTo>
                    <a:pt x="26" y="18"/>
                  </a:lnTo>
                  <a:lnTo>
                    <a:pt x="29" y="31"/>
                  </a:lnTo>
                  <a:lnTo>
                    <a:pt x="23" y="4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59" name="Freeform 104"/>
            <p:cNvSpPr>
              <a:spLocks/>
            </p:cNvSpPr>
            <p:nvPr/>
          </p:nvSpPr>
          <p:spPr bwMode="auto">
            <a:xfrm>
              <a:off x="1169" y="2082"/>
              <a:ext cx="40" cy="4"/>
            </a:xfrm>
            <a:custGeom>
              <a:avLst/>
              <a:gdLst>
                <a:gd name="T0" fmla="*/ 39 w 40"/>
                <a:gd name="T1" fmla="*/ 0 h 4"/>
                <a:gd name="T2" fmla="*/ 30 w 40"/>
                <a:gd name="T3" fmla="*/ 2 h 4"/>
                <a:gd name="T4" fmla="*/ 20 w 40"/>
                <a:gd name="T5" fmla="*/ 2 h 4"/>
                <a:gd name="T6" fmla="*/ 11 w 40"/>
                <a:gd name="T7" fmla="*/ 3 h 4"/>
                <a:gd name="T8" fmla="*/ 0 w 40"/>
                <a:gd name="T9" fmla="*/ 3 h 4"/>
                <a:gd name="T10" fmla="*/ 0 60000 65536"/>
                <a:gd name="T11" fmla="*/ 0 60000 65536"/>
                <a:gd name="T12" fmla="*/ 0 60000 65536"/>
                <a:gd name="T13" fmla="*/ 0 60000 65536"/>
                <a:gd name="T14" fmla="*/ 0 60000 65536"/>
                <a:gd name="T15" fmla="*/ 0 w 40"/>
                <a:gd name="T16" fmla="*/ 0 h 4"/>
                <a:gd name="T17" fmla="*/ 40 w 40"/>
                <a:gd name="T18" fmla="*/ 4 h 4"/>
              </a:gdLst>
              <a:ahLst/>
              <a:cxnLst>
                <a:cxn ang="T10">
                  <a:pos x="T0" y="T1"/>
                </a:cxn>
                <a:cxn ang="T11">
                  <a:pos x="T2" y="T3"/>
                </a:cxn>
                <a:cxn ang="T12">
                  <a:pos x="T4" y="T5"/>
                </a:cxn>
                <a:cxn ang="T13">
                  <a:pos x="T6" y="T7"/>
                </a:cxn>
                <a:cxn ang="T14">
                  <a:pos x="T8" y="T9"/>
                </a:cxn>
              </a:cxnLst>
              <a:rect l="T15" t="T16" r="T17" b="T18"/>
              <a:pathLst>
                <a:path w="40" h="4">
                  <a:moveTo>
                    <a:pt x="39" y="0"/>
                  </a:moveTo>
                  <a:lnTo>
                    <a:pt x="30" y="2"/>
                  </a:lnTo>
                  <a:lnTo>
                    <a:pt x="20" y="2"/>
                  </a:lnTo>
                  <a:lnTo>
                    <a:pt x="11" y="3"/>
                  </a:lnTo>
                  <a:lnTo>
                    <a:pt x="0" y="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0" name="Freeform 105"/>
            <p:cNvSpPr>
              <a:spLocks/>
            </p:cNvSpPr>
            <p:nvPr/>
          </p:nvSpPr>
          <p:spPr bwMode="auto">
            <a:xfrm>
              <a:off x="1151" y="1997"/>
              <a:ext cx="81" cy="10"/>
            </a:xfrm>
            <a:custGeom>
              <a:avLst/>
              <a:gdLst>
                <a:gd name="T0" fmla="*/ 0 w 81"/>
                <a:gd name="T1" fmla="*/ 1 h 10"/>
                <a:gd name="T2" fmla="*/ 8 w 81"/>
                <a:gd name="T3" fmla="*/ 1 h 10"/>
                <a:gd name="T4" fmla="*/ 15 w 81"/>
                <a:gd name="T5" fmla="*/ 0 h 10"/>
                <a:gd name="T6" fmla="*/ 23 w 81"/>
                <a:gd name="T7" fmla="*/ 0 h 10"/>
                <a:gd name="T8" fmla="*/ 29 w 81"/>
                <a:gd name="T9" fmla="*/ 0 h 10"/>
                <a:gd name="T10" fmla="*/ 37 w 81"/>
                <a:gd name="T11" fmla="*/ 1 h 10"/>
                <a:gd name="T12" fmla="*/ 43 w 81"/>
                <a:gd name="T13" fmla="*/ 1 h 10"/>
                <a:gd name="T14" fmla="*/ 51 w 81"/>
                <a:gd name="T15" fmla="*/ 3 h 10"/>
                <a:gd name="T16" fmla="*/ 57 w 81"/>
                <a:gd name="T17" fmla="*/ 4 h 10"/>
                <a:gd name="T18" fmla="*/ 63 w 81"/>
                <a:gd name="T19" fmla="*/ 4 h 10"/>
                <a:gd name="T20" fmla="*/ 69 w 81"/>
                <a:gd name="T21" fmla="*/ 6 h 10"/>
                <a:gd name="T22" fmla="*/ 75 w 81"/>
                <a:gd name="T23" fmla="*/ 7 h 10"/>
                <a:gd name="T24" fmla="*/ 80 w 81"/>
                <a:gd name="T25" fmla="*/ 9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10"/>
                <a:gd name="T41" fmla="*/ 81 w 8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10">
                  <a:moveTo>
                    <a:pt x="0" y="1"/>
                  </a:moveTo>
                  <a:lnTo>
                    <a:pt x="8" y="1"/>
                  </a:lnTo>
                  <a:lnTo>
                    <a:pt x="15" y="0"/>
                  </a:lnTo>
                  <a:lnTo>
                    <a:pt x="23" y="0"/>
                  </a:lnTo>
                  <a:lnTo>
                    <a:pt x="29" y="0"/>
                  </a:lnTo>
                  <a:lnTo>
                    <a:pt x="37" y="1"/>
                  </a:lnTo>
                  <a:lnTo>
                    <a:pt x="43" y="1"/>
                  </a:lnTo>
                  <a:lnTo>
                    <a:pt x="51" y="3"/>
                  </a:lnTo>
                  <a:lnTo>
                    <a:pt x="57" y="4"/>
                  </a:lnTo>
                  <a:lnTo>
                    <a:pt x="63" y="4"/>
                  </a:lnTo>
                  <a:lnTo>
                    <a:pt x="69" y="6"/>
                  </a:lnTo>
                  <a:lnTo>
                    <a:pt x="75" y="7"/>
                  </a:lnTo>
                  <a:lnTo>
                    <a:pt x="80"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1" name="Freeform 106"/>
            <p:cNvSpPr>
              <a:spLocks/>
            </p:cNvSpPr>
            <p:nvPr/>
          </p:nvSpPr>
          <p:spPr bwMode="auto">
            <a:xfrm>
              <a:off x="1168" y="2016"/>
              <a:ext cx="91" cy="57"/>
            </a:xfrm>
            <a:custGeom>
              <a:avLst/>
              <a:gdLst>
                <a:gd name="T0" fmla="*/ 83 w 91"/>
                <a:gd name="T1" fmla="*/ 0 h 57"/>
                <a:gd name="T2" fmla="*/ 89 w 91"/>
                <a:gd name="T3" fmla="*/ 7 h 57"/>
                <a:gd name="T4" fmla="*/ 90 w 91"/>
                <a:gd name="T5" fmla="*/ 13 h 57"/>
                <a:gd name="T6" fmla="*/ 90 w 91"/>
                <a:gd name="T7" fmla="*/ 20 h 57"/>
                <a:gd name="T8" fmla="*/ 86 w 91"/>
                <a:gd name="T9" fmla="*/ 30 h 57"/>
                <a:gd name="T10" fmla="*/ 80 w 91"/>
                <a:gd name="T11" fmla="*/ 34 h 57"/>
                <a:gd name="T12" fmla="*/ 74 w 91"/>
                <a:gd name="T13" fmla="*/ 37 h 57"/>
                <a:gd name="T14" fmla="*/ 64 w 91"/>
                <a:gd name="T15" fmla="*/ 42 h 57"/>
                <a:gd name="T16" fmla="*/ 54 w 91"/>
                <a:gd name="T17" fmla="*/ 45 h 57"/>
                <a:gd name="T18" fmla="*/ 41 w 91"/>
                <a:gd name="T19" fmla="*/ 48 h 57"/>
                <a:gd name="T20" fmla="*/ 29 w 91"/>
                <a:gd name="T21" fmla="*/ 51 h 57"/>
                <a:gd name="T22" fmla="*/ 14 w 91"/>
                <a:gd name="T23" fmla="*/ 54 h 57"/>
                <a:gd name="T24" fmla="*/ 0 w 9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7"/>
                <a:gd name="T41" fmla="*/ 91 w 9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7">
                  <a:moveTo>
                    <a:pt x="83" y="0"/>
                  </a:moveTo>
                  <a:lnTo>
                    <a:pt x="89" y="7"/>
                  </a:lnTo>
                  <a:lnTo>
                    <a:pt x="90" y="13"/>
                  </a:lnTo>
                  <a:lnTo>
                    <a:pt x="90" y="20"/>
                  </a:lnTo>
                  <a:lnTo>
                    <a:pt x="86" y="30"/>
                  </a:lnTo>
                  <a:lnTo>
                    <a:pt x="80" y="34"/>
                  </a:lnTo>
                  <a:lnTo>
                    <a:pt x="74" y="37"/>
                  </a:lnTo>
                  <a:lnTo>
                    <a:pt x="64" y="42"/>
                  </a:lnTo>
                  <a:lnTo>
                    <a:pt x="54" y="45"/>
                  </a:lnTo>
                  <a:lnTo>
                    <a:pt x="41" y="48"/>
                  </a:lnTo>
                  <a:lnTo>
                    <a:pt x="29" y="51"/>
                  </a:lnTo>
                  <a:lnTo>
                    <a:pt x="14" y="54"/>
                  </a:lnTo>
                  <a:lnTo>
                    <a:pt x="0" y="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2" name="Freeform 107"/>
            <p:cNvSpPr>
              <a:spLocks/>
            </p:cNvSpPr>
            <p:nvPr/>
          </p:nvSpPr>
          <p:spPr bwMode="auto">
            <a:xfrm>
              <a:off x="1096" y="2073"/>
              <a:ext cx="38" cy="3"/>
            </a:xfrm>
            <a:custGeom>
              <a:avLst/>
              <a:gdLst>
                <a:gd name="T0" fmla="*/ 37 w 38"/>
                <a:gd name="T1" fmla="*/ 2 h 3"/>
                <a:gd name="T2" fmla="*/ 31 w 38"/>
                <a:gd name="T3" fmla="*/ 2 h 3"/>
                <a:gd name="T4" fmla="*/ 23 w 38"/>
                <a:gd name="T5" fmla="*/ 2 h 3"/>
                <a:gd name="T6" fmla="*/ 17 w 38"/>
                <a:gd name="T7" fmla="*/ 2 h 3"/>
                <a:gd name="T8" fmla="*/ 11 w 38"/>
                <a:gd name="T9" fmla="*/ 0 h 3"/>
                <a:gd name="T10" fmla="*/ 8 w 38"/>
                <a:gd name="T11" fmla="*/ 0 h 3"/>
                <a:gd name="T12" fmla="*/ 5 w 38"/>
                <a:gd name="T13" fmla="*/ 0 h 3"/>
                <a:gd name="T14" fmla="*/ 3 w 38"/>
                <a:gd name="T15" fmla="*/ 0 h 3"/>
                <a:gd name="T16" fmla="*/ 0 w 38"/>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
                <a:gd name="T29" fmla="*/ 38 w 3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
                  <a:moveTo>
                    <a:pt x="37" y="2"/>
                  </a:moveTo>
                  <a:lnTo>
                    <a:pt x="31" y="2"/>
                  </a:lnTo>
                  <a:lnTo>
                    <a:pt x="23" y="2"/>
                  </a:lnTo>
                  <a:lnTo>
                    <a:pt x="17" y="2"/>
                  </a:lnTo>
                  <a:lnTo>
                    <a:pt x="11" y="0"/>
                  </a:lnTo>
                  <a:lnTo>
                    <a:pt x="8" y="0"/>
                  </a:lnTo>
                  <a:lnTo>
                    <a:pt x="5" y="0"/>
                  </a:lnTo>
                  <a:lnTo>
                    <a:pt x="3" y="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3" name="Freeform 108"/>
            <p:cNvSpPr>
              <a:spLocks/>
            </p:cNvSpPr>
            <p:nvPr/>
          </p:nvSpPr>
          <p:spPr bwMode="auto">
            <a:xfrm>
              <a:off x="1203" y="1986"/>
              <a:ext cx="56" cy="45"/>
            </a:xfrm>
            <a:custGeom>
              <a:avLst/>
              <a:gdLst>
                <a:gd name="T0" fmla="*/ 0 w 56"/>
                <a:gd name="T1" fmla="*/ 0 h 45"/>
                <a:gd name="T2" fmla="*/ 16 w 56"/>
                <a:gd name="T3" fmla="*/ 1 h 45"/>
                <a:gd name="T4" fmla="*/ 28 w 56"/>
                <a:gd name="T5" fmla="*/ 3 h 45"/>
                <a:gd name="T6" fmla="*/ 39 w 56"/>
                <a:gd name="T7" fmla="*/ 7 h 45"/>
                <a:gd name="T8" fmla="*/ 48 w 56"/>
                <a:gd name="T9" fmla="*/ 11 h 45"/>
                <a:gd name="T10" fmla="*/ 54 w 56"/>
                <a:gd name="T11" fmla="*/ 17 h 45"/>
                <a:gd name="T12" fmla="*/ 55 w 56"/>
                <a:gd name="T13" fmla="*/ 23 h 45"/>
                <a:gd name="T14" fmla="*/ 55 w 56"/>
                <a:gd name="T15" fmla="*/ 30 h 45"/>
                <a:gd name="T16" fmla="*/ 52 w 56"/>
                <a:gd name="T17" fmla="*/ 38 h 45"/>
                <a:gd name="T18" fmla="*/ 51 w 56"/>
                <a:gd name="T19" fmla="*/ 40 h 45"/>
                <a:gd name="T20" fmla="*/ 51 w 56"/>
                <a:gd name="T21" fmla="*/ 41 h 45"/>
                <a:gd name="T22" fmla="*/ 49 w 56"/>
                <a:gd name="T23" fmla="*/ 43 h 45"/>
                <a:gd name="T24" fmla="*/ 46 w 56"/>
                <a:gd name="T25" fmla="*/ 44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5"/>
                <a:gd name="T41" fmla="*/ 56 w 56"/>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5">
                  <a:moveTo>
                    <a:pt x="0" y="0"/>
                  </a:moveTo>
                  <a:lnTo>
                    <a:pt x="16" y="1"/>
                  </a:lnTo>
                  <a:lnTo>
                    <a:pt x="28" y="3"/>
                  </a:lnTo>
                  <a:lnTo>
                    <a:pt x="39" y="7"/>
                  </a:lnTo>
                  <a:lnTo>
                    <a:pt x="48" y="11"/>
                  </a:lnTo>
                  <a:lnTo>
                    <a:pt x="54" y="17"/>
                  </a:lnTo>
                  <a:lnTo>
                    <a:pt x="55" y="23"/>
                  </a:lnTo>
                  <a:lnTo>
                    <a:pt x="55" y="30"/>
                  </a:lnTo>
                  <a:lnTo>
                    <a:pt x="52" y="38"/>
                  </a:lnTo>
                  <a:lnTo>
                    <a:pt x="51" y="40"/>
                  </a:lnTo>
                  <a:lnTo>
                    <a:pt x="51" y="41"/>
                  </a:lnTo>
                  <a:lnTo>
                    <a:pt x="49" y="43"/>
                  </a:lnTo>
                  <a:lnTo>
                    <a:pt x="46" y="4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4" name="Freeform 109"/>
            <p:cNvSpPr>
              <a:spLocks/>
            </p:cNvSpPr>
            <p:nvPr/>
          </p:nvSpPr>
          <p:spPr bwMode="auto">
            <a:xfrm>
              <a:off x="1150" y="2046"/>
              <a:ext cx="68" cy="17"/>
            </a:xfrm>
            <a:custGeom>
              <a:avLst/>
              <a:gdLst>
                <a:gd name="T0" fmla="*/ 67 w 68"/>
                <a:gd name="T1" fmla="*/ 0 h 17"/>
                <a:gd name="T2" fmla="*/ 61 w 68"/>
                <a:gd name="T3" fmla="*/ 3 h 17"/>
                <a:gd name="T4" fmla="*/ 53 w 68"/>
                <a:gd name="T5" fmla="*/ 4 h 17"/>
                <a:gd name="T6" fmla="*/ 44 w 68"/>
                <a:gd name="T7" fmla="*/ 7 h 17"/>
                <a:gd name="T8" fmla="*/ 36 w 68"/>
                <a:gd name="T9" fmla="*/ 9 h 17"/>
                <a:gd name="T10" fmla="*/ 27 w 68"/>
                <a:gd name="T11" fmla="*/ 10 h 17"/>
                <a:gd name="T12" fmla="*/ 18 w 68"/>
                <a:gd name="T13" fmla="*/ 13 h 17"/>
                <a:gd name="T14" fmla="*/ 9 w 68"/>
                <a:gd name="T15" fmla="*/ 15 h 17"/>
                <a:gd name="T16" fmla="*/ 0 w 68"/>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7"/>
                <a:gd name="T29" fmla="*/ 68 w 6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7">
                  <a:moveTo>
                    <a:pt x="67" y="0"/>
                  </a:moveTo>
                  <a:lnTo>
                    <a:pt x="61" y="3"/>
                  </a:lnTo>
                  <a:lnTo>
                    <a:pt x="53" y="4"/>
                  </a:lnTo>
                  <a:lnTo>
                    <a:pt x="44" y="7"/>
                  </a:lnTo>
                  <a:lnTo>
                    <a:pt x="36" y="9"/>
                  </a:lnTo>
                  <a:lnTo>
                    <a:pt x="27" y="10"/>
                  </a:lnTo>
                  <a:lnTo>
                    <a:pt x="18" y="13"/>
                  </a:lnTo>
                  <a:lnTo>
                    <a:pt x="9" y="15"/>
                  </a:lnTo>
                  <a:lnTo>
                    <a:pt x="0"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5" name="Freeform 110"/>
            <p:cNvSpPr>
              <a:spLocks/>
            </p:cNvSpPr>
            <p:nvPr/>
          </p:nvSpPr>
          <p:spPr bwMode="auto">
            <a:xfrm>
              <a:off x="1177" y="2101"/>
              <a:ext cx="66" cy="18"/>
            </a:xfrm>
            <a:custGeom>
              <a:avLst/>
              <a:gdLst>
                <a:gd name="T0" fmla="*/ 65 w 66"/>
                <a:gd name="T1" fmla="*/ 0 h 18"/>
                <a:gd name="T2" fmla="*/ 63 w 66"/>
                <a:gd name="T3" fmla="*/ 3 h 18"/>
                <a:gd name="T4" fmla="*/ 61 w 66"/>
                <a:gd name="T5" fmla="*/ 4 h 18"/>
                <a:gd name="T6" fmla="*/ 60 w 66"/>
                <a:gd name="T7" fmla="*/ 7 h 18"/>
                <a:gd name="T8" fmla="*/ 58 w 66"/>
                <a:gd name="T9" fmla="*/ 9 h 18"/>
                <a:gd name="T10" fmla="*/ 55 w 66"/>
                <a:gd name="T11" fmla="*/ 12 h 18"/>
                <a:gd name="T12" fmla="*/ 51 w 66"/>
                <a:gd name="T13" fmla="*/ 14 h 18"/>
                <a:gd name="T14" fmla="*/ 45 w 66"/>
                <a:gd name="T15" fmla="*/ 15 h 18"/>
                <a:gd name="T16" fmla="*/ 37 w 66"/>
                <a:gd name="T17" fmla="*/ 17 h 18"/>
                <a:gd name="T18" fmla="*/ 29 w 66"/>
                <a:gd name="T19" fmla="*/ 17 h 18"/>
                <a:gd name="T20" fmla="*/ 20 w 66"/>
                <a:gd name="T21" fmla="*/ 17 h 18"/>
                <a:gd name="T22" fmla="*/ 11 w 66"/>
                <a:gd name="T23" fmla="*/ 17 h 18"/>
                <a:gd name="T24" fmla="*/ 0 w 66"/>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18"/>
                <a:gd name="T41" fmla="*/ 66 w 6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18">
                  <a:moveTo>
                    <a:pt x="65" y="0"/>
                  </a:moveTo>
                  <a:lnTo>
                    <a:pt x="63" y="3"/>
                  </a:lnTo>
                  <a:lnTo>
                    <a:pt x="61" y="4"/>
                  </a:lnTo>
                  <a:lnTo>
                    <a:pt x="60" y="7"/>
                  </a:lnTo>
                  <a:lnTo>
                    <a:pt x="58" y="9"/>
                  </a:lnTo>
                  <a:lnTo>
                    <a:pt x="55" y="12"/>
                  </a:lnTo>
                  <a:lnTo>
                    <a:pt x="51" y="14"/>
                  </a:lnTo>
                  <a:lnTo>
                    <a:pt x="45" y="15"/>
                  </a:lnTo>
                  <a:lnTo>
                    <a:pt x="37" y="17"/>
                  </a:lnTo>
                  <a:lnTo>
                    <a:pt x="29" y="17"/>
                  </a:lnTo>
                  <a:lnTo>
                    <a:pt x="20" y="17"/>
                  </a:lnTo>
                  <a:lnTo>
                    <a:pt x="11" y="17"/>
                  </a:lnTo>
                  <a:lnTo>
                    <a:pt x="0" y="1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6" name="Freeform 111"/>
            <p:cNvSpPr>
              <a:spLocks/>
            </p:cNvSpPr>
            <p:nvPr/>
          </p:nvSpPr>
          <p:spPr bwMode="auto">
            <a:xfrm>
              <a:off x="1131" y="2107"/>
              <a:ext cx="27" cy="7"/>
            </a:xfrm>
            <a:custGeom>
              <a:avLst/>
              <a:gdLst>
                <a:gd name="T0" fmla="*/ 26 w 27"/>
                <a:gd name="T1" fmla="*/ 6 h 7"/>
                <a:gd name="T2" fmla="*/ 20 w 27"/>
                <a:gd name="T3" fmla="*/ 6 h 7"/>
                <a:gd name="T4" fmla="*/ 14 w 27"/>
                <a:gd name="T5" fmla="*/ 4 h 7"/>
                <a:gd name="T6" fmla="*/ 8 w 27"/>
                <a:gd name="T7" fmla="*/ 3 h 7"/>
                <a:gd name="T8" fmla="*/ 0 w 27"/>
                <a:gd name="T9" fmla="*/ 0 h 7"/>
                <a:gd name="T10" fmla="*/ 0 60000 65536"/>
                <a:gd name="T11" fmla="*/ 0 60000 65536"/>
                <a:gd name="T12" fmla="*/ 0 60000 65536"/>
                <a:gd name="T13" fmla="*/ 0 60000 65536"/>
                <a:gd name="T14" fmla="*/ 0 60000 65536"/>
                <a:gd name="T15" fmla="*/ 0 w 27"/>
                <a:gd name="T16" fmla="*/ 0 h 7"/>
                <a:gd name="T17" fmla="*/ 27 w 27"/>
                <a:gd name="T18" fmla="*/ 7 h 7"/>
              </a:gdLst>
              <a:ahLst/>
              <a:cxnLst>
                <a:cxn ang="T10">
                  <a:pos x="T0" y="T1"/>
                </a:cxn>
                <a:cxn ang="T11">
                  <a:pos x="T2" y="T3"/>
                </a:cxn>
                <a:cxn ang="T12">
                  <a:pos x="T4" y="T5"/>
                </a:cxn>
                <a:cxn ang="T13">
                  <a:pos x="T6" y="T7"/>
                </a:cxn>
                <a:cxn ang="T14">
                  <a:pos x="T8" y="T9"/>
                </a:cxn>
              </a:cxnLst>
              <a:rect l="T15" t="T16" r="T17" b="T18"/>
              <a:pathLst>
                <a:path w="27" h="7">
                  <a:moveTo>
                    <a:pt x="26" y="6"/>
                  </a:moveTo>
                  <a:lnTo>
                    <a:pt x="20" y="6"/>
                  </a:lnTo>
                  <a:lnTo>
                    <a:pt x="14" y="4"/>
                  </a:lnTo>
                  <a:lnTo>
                    <a:pt x="8"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7" name="Freeform 112"/>
            <p:cNvSpPr>
              <a:spLocks/>
            </p:cNvSpPr>
            <p:nvPr/>
          </p:nvSpPr>
          <p:spPr bwMode="auto">
            <a:xfrm>
              <a:off x="1192" y="2131"/>
              <a:ext cx="35" cy="7"/>
            </a:xfrm>
            <a:custGeom>
              <a:avLst/>
              <a:gdLst>
                <a:gd name="T0" fmla="*/ 34 w 35"/>
                <a:gd name="T1" fmla="*/ 0 h 7"/>
                <a:gd name="T2" fmla="*/ 28 w 35"/>
                <a:gd name="T3" fmla="*/ 3 h 7"/>
                <a:gd name="T4" fmla="*/ 20 w 35"/>
                <a:gd name="T5" fmla="*/ 6 h 7"/>
                <a:gd name="T6" fmla="*/ 11 w 35"/>
                <a:gd name="T7" fmla="*/ 6 h 7"/>
                <a:gd name="T8" fmla="*/ 0 w 35"/>
                <a:gd name="T9" fmla="*/ 6 h 7"/>
                <a:gd name="T10" fmla="*/ 0 60000 65536"/>
                <a:gd name="T11" fmla="*/ 0 60000 65536"/>
                <a:gd name="T12" fmla="*/ 0 60000 65536"/>
                <a:gd name="T13" fmla="*/ 0 60000 65536"/>
                <a:gd name="T14" fmla="*/ 0 60000 65536"/>
                <a:gd name="T15" fmla="*/ 0 w 35"/>
                <a:gd name="T16" fmla="*/ 0 h 7"/>
                <a:gd name="T17" fmla="*/ 35 w 35"/>
                <a:gd name="T18" fmla="*/ 7 h 7"/>
              </a:gdLst>
              <a:ahLst/>
              <a:cxnLst>
                <a:cxn ang="T10">
                  <a:pos x="T0" y="T1"/>
                </a:cxn>
                <a:cxn ang="T11">
                  <a:pos x="T2" y="T3"/>
                </a:cxn>
                <a:cxn ang="T12">
                  <a:pos x="T4" y="T5"/>
                </a:cxn>
                <a:cxn ang="T13">
                  <a:pos x="T6" y="T7"/>
                </a:cxn>
                <a:cxn ang="T14">
                  <a:pos x="T8" y="T9"/>
                </a:cxn>
              </a:cxnLst>
              <a:rect l="T15" t="T16" r="T17" b="T18"/>
              <a:pathLst>
                <a:path w="35" h="7">
                  <a:moveTo>
                    <a:pt x="34" y="0"/>
                  </a:moveTo>
                  <a:lnTo>
                    <a:pt x="28" y="3"/>
                  </a:lnTo>
                  <a:lnTo>
                    <a:pt x="20" y="6"/>
                  </a:lnTo>
                  <a:lnTo>
                    <a:pt x="11" y="6"/>
                  </a:lnTo>
                  <a:lnTo>
                    <a:pt x="0" y="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8" name="Freeform 113"/>
            <p:cNvSpPr>
              <a:spLocks/>
            </p:cNvSpPr>
            <p:nvPr/>
          </p:nvSpPr>
          <p:spPr bwMode="auto">
            <a:xfrm>
              <a:off x="1113" y="2115"/>
              <a:ext cx="41" cy="14"/>
            </a:xfrm>
            <a:custGeom>
              <a:avLst/>
              <a:gdLst>
                <a:gd name="T0" fmla="*/ 40 w 41"/>
                <a:gd name="T1" fmla="*/ 13 h 14"/>
                <a:gd name="T2" fmla="*/ 30 w 41"/>
                <a:gd name="T3" fmla="*/ 12 h 14"/>
                <a:gd name="T4" fmla="*/ 20 w 41"/>
                <a:gd name="T5" fmla="*/ 7 h 14"/>
                <a:gd name="T6" fmla="*/ 10 w 41"/>
                <a:gd name="T7" fmla="*/ 4 h 14"/>
                <a:gd name="T8" fmla="*/ 0 w 41"/>
                <a:gd name="T9" fmla="*/ 0 h 14"/>
                <a:gd name="T10" fmla="*/ 0 60000 65536"/>
                <a:gd name="T11" fmla="*/ 0 60000 65536"/>
                <a:gd name="T12" fmla="*/ 0 60000 65536"/>
                <a:gd name="T13" fmla="*/ 0 60000 65536"/>
                <a:gd name="T14" fmla="*/ 0 60000 65536"/>
                <a:gd name="T15" fmla="*/ 0 w 41"/>
                <a:gd name="T16" fmla="*/ 0 h 14"/>
                <a:gd name="T17" fmla="*/ 41 w 41"/>
                <a:gd name="T18" fmla="*/ 14 h 14"/>
              </a:gdLst>
              <a:ahLst/>
              <a:cxnLst>
                <a:cxn ang="T10">
                  <a:pos x="T0" y="T1"/>
                </a:cxn>
                <a:cxn ang="T11">
                  <a:pos x="T2" y="T3"/>
                </a:cxn>
                <a:cxn ang="T12">
                  <a:pos x="T4" y="T5"/>
                </a:cxn>
                <a:cxn ang="T13">
                  <a:pos x="T6" y="T7"/>
                </a:cxn>
                <a:cxn ang="T14">
                  <a:pos x="T8" y="T9"/>
                </a:cxn>
              </a:cxnLst>
              <a:rect l="T15" t="T16" r="T17" b="T18"/>
              <a:pathLst>
                <a:path w="41" h="14">
                  <a:moveTo>
                    <a:pt x="40" y="13"/>
                  </a:moveTo>
                  <a:lnTo>
                    <a:pt x="30" y="12"/>
                  </a:lnTo>
                  <a:lnTo>
                    <a:pt x="20" y="7"/>
                  </a:lnTo>
                  <a:lnTo>
                    <a:pt x="10" y="4"/>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69" name="Freeform 114"/>
            <p:cNvSpPr>
              <a:spLocks/>
            </p:cNvSpPr>
            <p:nvPr/>
          </p:nvSpPr>
          <p:spPr bwMode="auto">
            <a:xfrm>
              <a:off x="976" y="2223"/>
              <a:ext cx="90" cy="78"/>
            </a:xfrm>
            <a:custGeom>
              <a:avLst/>
              <a:gdLst>
                <a:gd name="T0" fmla="*/ 23 w 90"/>
                <a:gd name="T1" fmla="*/ 0 h 78"/>
                <a:gd name="T2" fmla="*/ 66 w 90"/>
                <a:gd name="T3" fmla="*/ 0 h 78"/>
                <a:gd name="T4" fmla="*/ 89 w 90"/>
                <a:gd name="T5" fmla="*/ 39 h 78"/>
                <a:gd name="T6" fmla="*/ 66 w 90"/>
                <a:gd name="T7" fmla="*/ 77 h 78"/>
                <a:gd name="T8" fmla="*/ 23 w 90"/>
                <a:gd name="T9" fmla="*/ 77 h 78"/>
                <a:gd name="T10" fmla="*/ 0 w 90"/>
                <a:gd name="T11" fmla="*/ 39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6" y="0"/>
                  </a:lnTo>
                  <a:lnTo>
                    <a:pt x="89" y="39"/>
                  </a:lnTo>
                  <a:lnTo>
                    <a:pt x="66" y="77"/>
                  </a:lnTo>
                  <a:lnTo>
                    <a:pt x="23" y="77"/>
                  </a:lnTo>
                  <a:lnTo>
                    <a:pt x="0" y="39"/>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0" name="Freeform 115"/>
            <p:cNvSpPr>
              <a:spLocks/>
            </p:cNvSpPr>
            <p:nvPr/>
          </p:nvSpPr>
          <p:spPr bwMode="auto">
            <a:xfrm>
              <a:off x="1042" y="2262"/>
              <a:ext cx="90" cy="77"/>
            </a:xfrm>
            <a:custGeom>
              <a:avLst/>
              <a:gdLst>
                <a:gd name="T0" fmla="*/ 23 w 90"/>
                <a:gd name="T1" fmla="*/ 0 h 77"/>
                <a:gd name="T2" fmla="*/ 68 w 90"/>
                <a:gd name="T3" fmla="*/ 0 h 77"/>
                <a:gd name="T4" fmla="*/ 89 w 90"/>
                <a:gd name="T5" fmla="*/ 38 h 77"/>
                <a:gd name="T6" fmla="*/ 68 w 90"/>
                <a:gd name="T7" fmla="*/ 76 h 77"/>
                <a:gd name="T8" fmla="*/ 23 w 90"/>
                <a:gd name="T9" fmla="*/ 76 h 77"/>
                <a:gd name="T10" fmla="*/ 0 w 90"/>
                <a:gd name="T11" fmla="*/ 38 h 77"/>
                <a:gd name="T12" fmla="*/ 23 w 90"/>
                <a:gd name="T13" fmla="*/ 0 h 77"/>
                <a:gd name="T14" fmla="*/ 0 60000 65536"/>
                <a:gd name="T15" fmla="*/ 0 60000 65536"/>
                <a:gd name="T16" fmla="*/ 0 60000 65536"/>
                <a:gd name="T17" fmla="*/ 0 60000 65536"/>
                <a:gd name="T18" fmla="*/ 0 60000 65536"/>
                <a:gd name="T19" fmla="*/ 0 60000 65536"/>
                <a:gd name="T20" fmla="*/ 0 60000 65536"/>
                <a:gd name="T21" fmla="*/ 0 w 90"/>
                <a:gd name="T22" fmla="*/ 0 h 77"/>
                <a:gd name="T23" fmla="*/ 90 w 9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7">
                  <a:moveTo>
                    <a:pt x="23" y="0"/>
                  </a:moveTo>
                  <a:lnTo>
                    <a:pt x="68" y="0"/>
                  </a:lnTo>
                  <a:lnTo>
                    <a:pt x="89" y="38"/>
                  </a:lnTo>
                  <a:lnTo>
                    <a:pt x="68" y="76"/>
                  </a:lnTo>
                  <a:lnTo>
                    <a:pt x="23" y="76"/>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1" name="Freeform 116"/>
            <p:cNvSpPr>
              <a:spLocks/>
            </p:cNvSpPr>
            <p:nvPr/>
          </p:nvSpPr>
          <p:spPr bwMode="auto">
            <a:xfrm>
              <a:off x="976" y="2300"/>
              <a:ext cx="90" cy="78"/>
            </a:xfrm>
            <a:custGeom>
              <a:avLst/>
              <a:gdLst>
                <a:gd name="T0" fmla="*/ 23 w 90"/>
                <a:gd name="T1" fmla="*/ 0 h 78"/>
                <a:gd name="T2" fmla="*/ 66 w 90"/>
                <a:gd name="T3" fmla="*/ 0 h 78"/>
                <a:gd name="T4" fmla="*/ 89 w 90"/>
                <a:gd name="T5" fmla="*/ 38 h 78"/>
                <a:gd name="T6" fmla="*/ 66 w 90"/>
                <a:gd name="T7" fmla="*/ 77 h 78"/>
                <a:gd name="T8" fmla="*/ 23 w 90"/>
                <a:gd name="T9" fmla="*/ 77 h 78"/>
                <a:gd name="T10" fmla="*/ 0 w 90"/>
                <a:gd name="T11" fmla="*/ 38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6" y="0"/>
                  </a:lnTo>
                  <a:lnTo>
                    <a:pt x="89" y="38"/>
                  </a:lnTo>
                  <a:lnTo>
                    <a:pt x="66" y="77"/>
                  </a:lnTo>
                  <a:lnTo>
                    <a:pt x="23" y="77"/>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2" name="Freeform 117"/>
            <p:cNvSpPr>
              <a:spLocks/>
            </p:cNvSpPr>
            <p:nvPr/>
          </p:nvSpPr>
          <p:spPr bwMode="auto">
            <a:xfrm>
              <a:off x="1110" y="2223"/>
              <a:ext cx="90" cy="78"/>
            </a:xfrm>
            <a:custGeom>
              <a:avLst/>
              <a:gdLst>
                <a:gd name="T0" fmla="*/ 21 w 90"/>
                <a:gd name="T1" fmla="*/ 0 h 78"/>
                <a:gd name="T2" fmla="*/ 66 w 90"/>
                <a:gd name="T3" fmla="*/ 0 h 78"/>
                <a:gd name="T4" fmla="*/ 89 w 90"/>
                <a:gd name="T5" fmla="*/ 39 h 78"/>
                <a:gd name="T6" fmla="*/ 66 w 90"/>
                <a:gd name="T7" fmla="*/ 77 h 78"/>
                <a:gd name="T8" fmla="*/ 21 w 90"/>
                <a:gd name="T9" fmla="*/ 77 h 78"/>
                <a:gd name="T10" fmla="*/ 0 w 90"/>
                <a:gd name="T11" fmla="*/ 39 h 78"/>
                <a:gd name="T12" fmla="*/ 21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1" y="0"/>
                  </a:moveTo>
                  <a:lnTo>
                    <a:pt x="66" y="0"/>
                  </a:lnTo>
                  <a:lnTo>
                    <a:pt x="89" y="39"/>
                  </a:lnTo>
                  <a:lnTo>
                    <a:pt x="66" y="77"/>
                  </a:lnTo>
                  <a:lnTo>
                    <a:pt x="21" y="77"/>
                  </a:lnTo>
                  <a:lnTo>
                    <a:pt x="0" y="39"/>
                  </a:lnTo>
                  <a:lnTo>
                    <a:pt x="21" y="0"/>
                  </a:lnTo>
                </a:path>
              </a:pathLst>
            </a:custGeom>
            <a:solidFill>
              <a:srgbClr val="FAE225"/>
            </a:solidFill>
            <a:ln w="12700" cap="rnd">
              <a:solidFill>
                <a:schemeClr val="tx1"/>
              </a:solidFill>
              <a:round/>
              <a:headEnd/>
              <a:tailEnd/>
            </a:ln>
          </p:spPr>
          <p:txBody>
            <a:bodyPr/>
            <a:lstStyle/>
            <a:p>
              <a:endParaRPr lang="ko-KR" altLang="en-US"/>
            </a:p>
          </p:txBody>
        </p:sp>
        <p:sp>
          <p:nvSpPr>
            <p:cNvPr id="25773" name="Freeform 118"/>
            <p:cNvSpPr>
              <a:spLocks/>
            </p:cNvSpPr>
            <p:nvPr/>
          </p:nvSpPr>
          <p:spPr bwMode="auto">
            <a:xfrm>
              <a:off x="1110" y="2300"/>
              <a:ext cx="90" cy="78"/>
            </a:xfrm>
            <a:custGeom>
              <a:avLst/>
              <a:gdLst>
                <a:gd name="T0" fmla="*/ 21 w 90"/>
                <a:gd name="T1" fmla="*/ 0 h 78"/>
                <a:gd name="T2" fmla="*/ 66 w 90"/>
                <a:gd name="T3" fmla="*/ 0 h 78"/>
                <a:gd name="T4" fmla="*/ 89 w 90"/>
                <a:gd name="T5" fmla="*/ 38 h 78"/>
                <a:gd name="T6" fmla="*/ 66 w 90"/>
                <a:gd name="T7" fmla="*/ 77 h 78"/>
                <a:gd name="T8" fmla="*/ 21 w 90"/>
                <a:gd name="T9" fmla="*/ 77 h 78"/>
                <a:gd name="T10" fmla="*/ 0 w 90"/>
                <a:gd name="T11" fmla="*/ 38 h 78"/>
                <a:gd name="T12" fmla="*/ 21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1" y="0"/>
                  </a:moveTo>
                  <a:lnTo>
                    <a:pt x="66" y="0"/>
                  </a:lnTo>
                  <a:lnTo>
                    <a:pt x="89" y="38"/>
                  </a:lnTo>
                  <a:lnTo>
                    <a:pt x="66" y="77"/>
                  </a:lnTo>
                  <a:lnTo>
                    <a:pt x="21" y="77"/>
                  </a:lnTo>
                  <a:lnTo>
                    <a:pt x="0" y="38"/>
                  </a:lnTo>
                  <a:lnTo>
                    <a:pt x="21" y="0"/>
                  </a:lnTo>
                </a:path>
              </a:pathLst>
            </a:custGeom>
            <a:solidFill>
              <a:srgbClr val="FAE225"/>
            </a:solidFill>
            <a:ln w="12700" cap="rnd">
              <a:solidFill>
                <a:schemeClr val="tx1"/>
              </a:solidFill>
              <a:round/>
              <a:headEnd/>
              <a:tailEnd/>
            </a:ln>
          </p:spPr>
          <p:txBody>
            <a:bodyPr/>
            <a:lstStyle/>
            <a:p>
              <a:endParaRPr lang="ko-KR" altLang="en-US"/>
            </a:p>
          </p:txBody>
        </p:sp>
        <p:sp>
          <p:nvSpPr>
            <p:cNvPr id="25774" name="Freeform 119"/>
            <p:cNvSpPr>
              <a:spLocks/>
            </p:cNvSpPr>
            <p:nvPr/>
          </p:nvSpPr>
          <p:spPr bwMode="auto">
            <a:xfrm>
              <a:off x="1042" y="2338"/>
              <a:ext cx="90" cy="78"/>
            </a:xfrm>
            <a:custGeom>
              <a:avLst/>
              <a:gdLst>
                <a:gd name="T0" fmla="*/ 23 w 90"/>
                <a:gd name="T1" fmla="*/ 0 h 78"/>
                <a:gd name="T2" fmla="*/ 68 w 90"/>
                <a:gd name="T3" fmla="*/ 0 h 78"/>
                <a:gd name="T4" fmla="*/ 89 w 90"/>
                <a:gd name="T5" fmla="*/ 39 h 78"/>
                <a:gd name="T6" fmla="*/ 68 w 90"/>
                <a:gd name="T7" fmla="*/ 77 h 78"/>
                <a:gd name="T8" fmla="*/ 23 w 90"/>
                <a:gd name="T9" fmla="*/ 77 h 78"/>
                <a:gd name="T10" fmla="*/ 0 w 90"/>
                <a:gd name="T11" fmla="*/ 39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8" y="0"/>
                  </a:lnTo>
                  <a:lnTo>
                    <a:pt x="89" y="39"/>
                  </a:lnTo>
                  <a:lnTo>
                    <a:pt x="68" y="77"/>
                  </a:lnTo>
                  <a:lnTo>
                    <a:pt x="23" y="77"/>
                  </a:lnTo>
                  <a:lnTo>
                    <a:pt x="0" y="39"/>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5" name="Freeform 120"/>
            <p:cNvSpPr>
              <a:spLocks/>
            </p:cNvSpPr>
            <p:nvPr/>
          </p:nvSpPr>
          <p:spPr bwMode="auto">
            <a:xfrm>
              <a:off x="1110" y="2377"/>
              <a:ext cx="90" cy="77"/>
            </a:xfrm>
            <a:custGeom>
              <a:avLst/>
              <a:gdLst>
                <a:gd name="T0" fmla="*/ 21 w 90"/>
                <a:gd name="T1" fmla="*/ 0 h 77"/>
                <a:gd name="T2" fmla="*/ 66 w 90"/>
                <a:gd name="T3" fmla="*/ 0 h 77"/>
                <a:gd name="T4" fmla="*/ 89 w 90"/>
                <a:gd name="T5" fmla="*/ 38 h 77"/>
                <a:gd name="T6" fmla="*/ 66 w 90"/>
                <a:gd name="T7" fmla="*/ 76 h 77"/>
                <a:gd name="T8" fmla="*/ 21 w 90"/>
                <a:gd name="T9" fmla="*/ 76 h 77"/>
                <a:gd name="T10" fmla="*/ 0 w 90"/>
                <a:gd name="T11" fmla="*/ 38 h 77"/>
                <a:gd name="T12" fmla="*/ 21 w 90"/>
                <a:gd name="T13" fmla="*/ 0 h 77"/>
                <a:gd name="T14" fmla="*/ 0 60000 65536"/>
                <a:gd name="T15" fmla="*/ 0 60000 65536"/>
                <a:gd name="T16" fmla="*/ 0 60000 65536"/>
                <a:gd name="T17" fmla="*/ 0 60000 65536"/>
                <a:gd name="T18" fmla="*/ 0 60000 65536"/>
                <a:gd name="T19" fmla="*/ 0 60000 65536"/>
                <a:gd name="T20" fmla="*/ 0 60000 65536"/>
                <a:gd name="T21" fmla="*/ 0 w 90"/>
                <a:gd name="T22" fmla="*/ 0 h 77"/>
                <a:gd name="T23" fmla="*/ 90 w 9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7">
                  <a:moveTo>
                    <a:pt x="21" y="0"/>
                  </a:moveTo>
                  <a:lnTo>
                    <a:pt x="66" y="0"/>
                  </a:lnTo>
                  <a:lnTo>
                    <a:pt x="89" y="38"/>
                  </a:lnTo>
                  <a:lnTo>
                    <a:pt x="66" y="76"/>
                  </a:lnTo>
                  <a:lnTo>
                    <a:pt x="21" y="76"/>
                  </a:lnTo>
                  <a:lnTo>
                    <a:pt x="0" y="38"/>
                  </a:lnTo>
                  <a:lnTo>
                    <a:pt x="21" y="0"/>
                  </a:lnTo>
                </a:path>
              </a:pathLst>
            </a:custGeom>
            <a:solidFill>
              <a:srgbClr val="FAE225"/>
            </a:solidFill>
            <a:ln w="12700" cap="rnd">
              <a:solidFill>
                <a:schemeClr val="tx1"/>
              </a:solidFill>
              <a:round/>
              <a:headEnd/>
              <a:tailEnd/>
            </a:ln>
          </p:spPr>
          <p:txBody>
            <a:bodyPr/>
            <a:lstStyle/>
            <a:p>
              <a:endParaRPr lang="ko-KR" altLang="en-US"/>
            </a:p>
          </p:txBody>
        </p:sp>
        <p:sp>
          <p:nvSpPr>
            <p:cNvPr id="25776" name="Freeform 121"/>
            <p:cNvSpPr>
              <a:spLocks/>
            </p:cNvSpPr>
            <p:nvPr/>
          </p:nvSpPr>
          <p:spPr bwMode="auto">
            <a:xfrm>
              <a:off x="1040" y="2414"/>
              <a:ext cx="90" cy="78"/>
            </a:xfrm>
            <a:custGeom>
              <a:avLst/>
              <a:gdLst>
                <a:gd name="T0" fmla="*/ 23 w 90"/>
                <a:gd name="T1" fmla="*/ 0 h 78"/>
                <a:gd name="T2" fmla="*/ 68 w 90"/>
                <a:gd name="T3" fmla="*/ 0 h 78"/>
                <a:gd name="T4" fmla="*/ 89 w 90"/>
                <a:gd name="T5" fmla="*/ 38 h 78"/>
                <a:gd name="T6" fmla="*/ 68 w 90"/>
                <a:gd name="T7" fmla="*/ 77 h 78"/>
                <a:gd name="T8" fmla="*/ 23 w 90"/>
                <a:gd name="T9" fmla="*/ 77 h 78"/>
                <a:gd name="T10" fmla="*/ 0 w 90"/>
                <a:gd name="T11" fmla="*/ 38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8" y="0"/>
                  </a:lnTo>
                  <a:lnTo>
                    <a:pt x="89" y="38"/>
                  </a:lnTo>
                  <a:lnTo>
                    <a:pt x="68" y="77"/>
                  </a:lnTo>
                  <a:lnTo>
                    <a:pt x="23" y="77"/>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7" name="Freeform 122"/>
            <p:cNvSpPr>
              <a:spLocks/>
            </p:cNvSpPr>
            <p:nvPr/>
          </p:nvSpPr>
          <p:spPr bwMode="auto">
            <a:xfrm>
              <a:off x="1176" y="2338"/>
              <a:ext cx="90" cy="78"/>
            </a:xfrm>
            <a:custGeom>
              <a:avLst/>
              <a:gdLst>
                <a:gd name="T0" fmla="*/ 23 w 90"/>
                <a:gd name="T1" fmla="*/ 0 h 78"/>
                <a:gd name="T2" fmla="*/ 66 w 90"/>
                <a:gd name="T3" fmla="*/ 0 h 78"/>
                <a:gd name="T4" fmla="*/ 89 w 90"/>
                <a:gd name="T5" fmla="*/ 39 h 78"/>
                <a:gd name="T6" fmla="*/ 66 w 90"/>
                <a:gd name="T7" fmla="*/ 77 h 78"/>
                <a:gd name="T8" fmla="*/ 23 w 90"/>
                <a:gd name="T9" fmla="*/ 77 h 78"/>
                <a:gd name="T10" fmla="*/ 0 w 90"/>
                <a:gd name="T11" fmla="*/ 39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6" y="0"/>
                  </a:lnTo>
                  <a:lnTo>
                    <a:pt x="89" y="39"/>
                  </a:lnTo>
                  <a:lnTo>
                    <a:pt x="66" y="77"/>
                  </a:lnTo>
                  <a:lnTo>
                    <a:pt x="23" y="77"/>
                  </a:lnTo>
                  <a:lnTo>
                    <a:pt x="0" y="39"/>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8" name="Freeform 123"/>
            <p:cNvSpPr>
              <a:spLocks/>
            </p:cNvSpPr>
            <p:nvPr/>
          </p:nvSpPr>
          <p:spPr bwMode="auto">
            <a:xfrm>
              <a:off x="1242" y="2377"/>
              <a:ext cx="89" cy="77"/>
            </a:xfrm>
            <a:custGeom>
              <a:avLst/>
              <a:gdLst>
                <a:gd name="T0" fmla="*/ 23 w 89"/>
                <a:gd name="T1" fmla="*/ 0 h 77"/>
                <a:gd name="T2" fmla="*/ 67 w 89"/>
                <a:gd name="T3" fmla="*/ 0 h 77"/>
                <a:gd name="T4" fmla="*/ 88 w 89"/>
                <a:gd name="T5" fmla="*/ 38 h 77"/>
                <a:gd name="T6" fmla="*/ 67 w 89"/>
                <a:gd name="T7" fmla="*/ 76 h 77"/>
                <a:gd name="T8" fmla="*/ 23 w 89"/>
                <a:gd name="T9" fmla="*/ 76 h 77"/>
                <a:gd name="T10" fmla="*/ 0 w 89"/>
                <a:gd name="T11" fmla="*/ 38 h 77"/>
                <a:gd name="T12" fmla="*/ 23 w 89"/>
                <a:gd name="T13" fmla="*/ 0 h 77"/>
                <a:gd name="T14" fmla="*/ 0 60000 65536"/>
                <a:gd name="T15" fmla="*/ 0 60000 65536"/>
                <a:gd name="T16" fmla="*/ 0 60000 65536"/>
                <a:gd name="T17" fmla="*/ 0 60000 65536"/>
                <a:gd name="T18" fmla="*/ 0 60000 65536"/>
                <a:gd name="T19" fmla="*/ 0 60000 65536"/>
                <a:gd name="T20" fmla="*/ 0 60000 65536"/>
                <a:gd name="T21" fmla="*/ 0 w 89"/>
                <a:gd name="T22" fmla="*/ 0 h 77"/>
                <a:gd name="T23" fmla="*/ 89 w 89"/>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7">
                  <a:moveTo>
                    <a:pt x="23" y="0"/>
                  </a:moveTo>
                  <a:lnTo>
                    <a:pt x="67" y="0"/>
                  </a:lnTo>
                  <a:lnTo>
                    <a:pt x="88" y="38"/>
                  </a:lnTo>
                  <a:lnTo>
                    <a:pt x="67" y="76"/>
                  </a:lnTo>
                  <a:lnTo>
                    <a:pt x="23" y="76"/>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79" name="Freeform 124"/>
            <p:cNvSpPr>
              <a:spLocks/>
            </p:cNvSpPr>
            <p:nvPr/>
          </p:nvSpPr>
          <p:spPr bwMode="auto">
            <a:xfrm>
              <a:off x="1176" y="2415"/>
              <a:ext cx="90" cy="78"/>
            </a:xfrm>
            <a:custGeom>
              <a:avLst/>
              <a:gdLst>
                <a:gd name="T0" fmla="*/ 23 w 90"/>
                <a:gd name="T1" fmla="*/ 0 h 78"/>
                <a:gd name="T2" fmla="*/ 66 w 90"/>
                <a:gd name="T3" fmla="*/ 0 h 78"/>
                <a:gd name="T4" fmla="*/ 89 w 90"/>
                <a:gd name="T5" fmla="*/ 38 h 78"/>
                <a:gd name="T6" fmla="*/ 66 w 90"/>
                <a:gd name="T7" fmla="*/ 77 h 78"/>
                <a:gd name="T8" fmla="*/ 23 w 90"/>
                <a:gd name="T9" fmla="*/ 77 h 78"/>
                <a:gd name="T10" fmla="*/ 0 w 90"/>
                <a:gd name="T11" fmla="*/ 38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6" y="0"/>
                  </a:lnTo>
                  <a:lnTo>
                    <a:pt x="89" y="38"/>
                  </a:lnTo>
                  <a:lnTo>
                    <a:pt x="66" y="77"/>
                  </a:lnTo>
                  <a:lnTo>
                    <a:pt x="23" y="77"/>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80" name="Freeform 125"/>
            <p:cNvSpPr>
              <a:spLocks/>
            </p:cNvSpPr>
            <p:nvPr/>
          </p:nvSpPr>
          <p:spPr bwMode="auto">
            <a:xfrm>
              <a:off x="1176" y="2185"/>
              <a:ext cx="90" cy="78"/>
            </a:xfrm>
            <a:custGeom>
              <a:avLst/>
              <a:gdLst>
                <a:gd name="T0" fmla="*/ 23 w 90"/>
                <a:gd name="T1" fmla="*/ 0 h 78"/>
                <a:gd name="T2" fmla="*/ 66 w 90"/>
                <a:gd name="T3" fmla="*/ 0 h 78"/>
                <a:gd name="T4" fmla="*/ 89 w 90"/>
                <a:gd name="T5" fmla="*/ 38 h 78"/>
                <a:gd name="T6" fmla="*/ 66 w 90"/>
                <a:gd name="T7" fmla="*/ 77 h 78"/>
                <a:gd name="T8" fmla="*/ 23 w 90"/>
                <a:gd name="T9" fmla="*/ 77 h 78"/>
                <a:gd name="T10" fmla="*/ 0 w 90"/>
                <a:gd name="T11" fmla="*/ 38 h 78"/>
                <a:gd name="T12" fmla="*/ 23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23" y="0"/>
                  </a:moveTo>
                  <a:lnTo>
                    <a:pt x="66" y="0"/>
                  </a:lnTo>
                  <a:lnTo>
                    <a:pt x="89" y="38"/>
                  </a:lnTo>
                  <a:lnTo>
                    <a:pt x="66" y="77"/>
                  </a:lnTo>
                  <a:lnTo>
                    <a:pt x="23" y="77"/>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81" name="Freeform 126"/>
            <p:cNvSpPr>
              <a:spLocks/>
            </p:cNvSpPr>
            <p:nvPr/>
          </p:nvSpPr>
          <p:spPr bwMode="auto">
            <a:xfrm>
              <a:off x="1242" y="2223"/>
              <a:ext cx="89" cy="78"/>
            </a:xfrm>
            <a:custGeom>
              <a:avLst/>
              <a:gdLst>
                <a:gd name="T0" fmla="*/ 23 w 89"/>
                <a:gd name="T1" fmla="*/ 0 h 78"/>
                <a:gd name="T2" fmla="*/ 67 w 89"/>
                <a:gd name="T3" fmla="*/ 0 h 78"/>
                <a:gd name="T4" fmla="*/ 88 w 89"/>
                <a:gd name="T5" fmla="*/ 39 h 78"/>
                <a:gd name="T6" fmla="*/ 67 w 89"/>
                <a:gd name="T7" fmla="*/ 77 h 78"/>
                <a:gd name="T8" fmla="*/ 23 w 89"/>
                <a:gd name="T9" fmla="*/ 77 h 78"/>
                <a:gd name="T10" fmla="*/ 0 w 89"/>
                <a:gd name="T11" fmla="*/ 39 h 78"/>
                <a:gd name="T12" fmla="*/ 23 w 89"/>
                <a:gd name="T13" fmla="*/ 0 h 78"/>
                <a:gd name="T14" fmla="*/ 0 60000 65536"/>
                <a:gd name="T15" fmla="*/ 0 60000 65536"/>
                <a:gd name="T16" fmla="*/ 0 60000 65536"/>
                <a:gd name="T17" fmla="*/ 0 60000 65536"/>
                <a:gd name="T18" fmla="*/ 0 60000 65536"/>
                <a:gd name="T19" fmla="*/ 0 60000 65536"/>
                <a:gd name="T20" fmla="*/ 0 60000 65536"/>
                <a:gd name="T21" fmla="*/ 0 w 89"/>
                <a:gd name="T22" fmla="*/ 0 h 78"/>
                <a:gd name="T23" fmla="*/ 89 w 89"/>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8">
                  <a:moveTo>
                    <a:pt x="23" y="0"/>
                  </a:moveTo>
                  <a:lnTo>
                    <a:pt x="67" y="0"/>
                  </a:lnTo>
                  <a:lnTo>
                    <a:pt x="88" y="39"/>
                  </a:lnTo>
                  <a:lnTo>
                    <a:pt x="67" y="77"/>
                  </a:lnTo>
                  <a:lnTo>
                    <a:pt x="23" y="77"/>
                  </a:lnTo>
                  <a:lnTo>
                    <a:pt x="0" y="39"/>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82" name="Freeform 127"/>
            <p:cNvSpPr>
              <a:spLocks/>
            </p:cNvSpPr>
            <p:nvPr/>
          </p:nvSpPr>
          <p:spPr bwMode="auto">
            <a:xfrm>
              <a:off x="1242" y="2300"/>
              <a:ext cx="89" cy="78"/>
            </a:xfrm>
            <a:custGeom>
              <a:avLst/>
              <a:gdLst>
                <a:gd name="T0" fmla="*/ 23 w 89"/>
                <a:gd name="T1" fmla="*/ 0 h 78"/>
                <a:gd name="T2" fmla="*/ 67 w 89"/>
                <a:gd name="T3" fmla="*/ 0 h 78"/>
                <a:gd name="T4" fmla="*/ 88 w 89"/>
                <a:gd name="T5" fmla="*/ 38 h 78"/>
                <a:gd name="T6" fmla="*/ 67 w 89"/>
                <a:gd name="T7" fmla="*/ 77 h 78"/>
                <a:gd name="T8" fmla="*/ 23 w 89"/>
                <a:gd name="T9" fmla="*/ 77 h 78"/>
                <a:gd name="T10" fmla="*/ 0 w 89"/>
                <a:gd name="T11" fmla="*/ 38 h 78"/>
                <a:gd name="T12" fmla="*/ 23 w 89"/>
                <a:gd name="T13" fmla="*/ 0 h 78"/>
                <a:gd name="T14" fmla="*/ 0 60000 65536"/>
                <a:gd name="T15" fmla="*/ 0 60000 65536"/>
                <a:gd name="T16" fmla="*/ 0 60000 65536"/>
                <a:gd name="T17" fmla="*/ 0 60000 65536"/>
                <a:gd name="T18" fmla="*/ 0 60000 65536"/>
                <a:gd name="T19" fmla="*/ 0 60000 65536"/>
                <a:gd name="T20" fmla="*/ 0 60000 65536"/>
                <a:gd name="T21" fmla="*/ 0 w 89"/>
                <a:gd name="T22" fmla="*/ 0 h 78"/>
                <a:gd name="T23" fmla="*/ 89 w 89"/>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8">
                  <a:moveTo>
                    <a:pt x="23" y="0"/>
                  </a:moveTo>
                  <a:lnTo>
                    <a:pt x="67" y="0"/>
                  </a:lnTo>
                  <a:lnTo>
                    <a:pt x="88" y="38"/>
                  </a:lnTo>
                  <a:lnTo>
                    <a:pt x="67" y="77"/>
                  </a:lnTo>
                  <a:lnTo>
                    <a:pt x="23" y="77"/>
                  </a:lnTo>
                  <a:lnTo>
                    <a:pt x="0" y="38"/>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83" name="Freeform 128"/>
            <p:cNvSpPr>
              <a:spLocks/>
            </p:cNvSpPr>
            <p:nvPr/>
          </p:nvSpPr>
          <p:spPr bwMode="auto">
            <a:xfrm>
              <a:off x="1110" y="2453"/>
              <a:ext cx="90" cy="79"/>
            </a:xfrm>
            <a:custGeom>
              <a:avLst/>
              <a:gdLst>
                <a:gd name="T0" fmla="*/ 21 w 90"/>
                <a:gd name="T1" fmla="*/ 0 h 79"/>
                <a:gd name="T2" fmla="*/ 66 w 90"/>
                <a:gd name="T3" fmla="*/ 0 h 79"/>
                <a:gd name="T4" fmla="*/ 89 w 90"/>
                <a:gd name="T5" fmla="*/ 39 h 79"/>
                <a:gd name="T6" fmla="*/ 66 w 90"/>
                <a:gd name="T7" fmla="*/ 78 h 79"/>
                <a:gd name="T8" fmla="*/ 21 w 90"/>
                <a:gd name="T9" fmla="*/ 78 h 79"/>
                <a:gd name="T10" fmla="*/ 0 w 90"/>
                <a:gd name="T11" fmla="*/ 39 h 79"/>
                <a:gd name="T12" fmla="*/ 21 w 90"/>
                <a:gd name="T13" fmla="*/ 0 h 79"/>
                <a:gd name="T14" fmla="*/ 0 60000 65536"/>
                <a:gd name="T15" fmla="*/ 0 60000 65536"/>
                <a:gd name="T16" fmla="*/ 0 60000 65536"/>
                <a:gd name="T17" fmla="*/ 0 60000 65536"/>
                <a:gd name="T18" fmla="*/ 0 60000 65536"/>
                <a:gd name="T19" fmla="*/ 0 60000 65536"/>
                <a:gd name="T20" fmla="*/ 0 60000 65536"/>
                <a:gd name="T21" fmla="*/ 0 w 90"/>
                <a:gd name="T22" fmla="*/ 0 h 79"/>
                <a:gd name="T23" fmla="*/ 90 w 90"/>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9">
                  <a:moveTo>
                    <a:pt x="21" y="0"/>
                  </a:moveTo>
                  <a:lnTo>
                    <a:pt x="66" y="0"/>
                  </a:lnTo>
                  <a:lnTo>
                    <a:pt x="89" y="39"/>
                  </a:lnTo>
                  <a:lnTo>
                    <a:pt x="66" y="78"/>
                  </a:lnTo>
                  <a:lnTo>
                    <a:pt x="21" y="78"/>
                  </a:lnTo>
                  <a:lnTo>
                    <a:pt x="0" y="39"/>
                  </a:lnTo>
                  <a:lnTo>
                    <a:pt x="21" y="0"/>
                  </a:lnTo>
                </a:path>
              </a:pathLst>
            </a:custGeom>
            <a:solidFill>
              <a:srgbClr val="FAE225"/>
            </a:solidFill>
            <a:ln w="12700" cap="rnd">
              <a:solidFill>
                <a:schemeClr val="tx1"/>
              </a:solidFill>
              <a:round/>
              <a:headEnd/>
              <a:tailEnd/>
            </a:ln>
          </p:spPr>
          <p:txBody>
            <a:bodyPr/>
            <a:lstStyle/>
            <a:p>
              <a:endParaRPr lang="ko-KR" altLang="en-US"/>
            </a:p>
          </p:txBody>
        </p:sp>
        <p:sp>
          <p:nvSpPr>
            <p:cNvPr id="25784" name="Freeform 129"/>
            <p:cNvSpPr>
              <a:spLocks/>
            </p:cNvSpPr>
            <p:nvPr/>
          </p:nvSpPr>
          <p:spPr bwMode="auto">
            <a:xfrm>
              <a:off x="1176" y="2262"/>
              <a:ext cx="89" cy="78"/>
            </a:xfrm>
            <a:custGeom>
              <a:avLst/>
              <a:gdLst>
                <a:gd name="T0" fmla="*/ 23 w 89"/>
                <a:gd name="T1" fmla="*/ 0 h 78"/>
                <a:gd name="T2" fmla="*/ 67 w 89"/>
                <a:gd name="T3" fmla="*/ 0 h 78"/>
                <a:gd name="T4" fmla="*/ 88 w 89"/>
                <a:gd name="T5" fmla="*/ 39 h 78"/>
                <a:gd name="T6" fmla="*/ 67 w 89"/>
                <a:gd name="T7" fmla="*/ 77 h 78"/>
                <a:gd name="T8" fmla="*/ 23 w 89"/>
                <a:gd name="T9" fmla="*/ 77 h 78"/>
                <a:gd name="T10" fmla="*/ 0 w 89"/>
                <a:gd name="T11" fmla="*/ 39 h 78"/>
                <a:gd name="T12" fmla="*/ 23 w 89"/>
                <a:gd name="T13" fmla="*/ 0 h 78"/>
                <a:gd name="T14" fmla="*/ 0 60000 65536"/>
                <a:gd name="T15" fmla="*/ 0 60000 65536"/>
                <a:gd name="T16" fmla="*/ 0 60000 65536"/>
                <a:gd name="T17" fmla="*/ 0 60000 65536"/>
                <a:gd name="T18" fmla="*/ 0 60000 65536"/>
                <a:gd name="T19" fmla="*/ 0 60000 65536"/>
                <a:gd name="T20" fmla="*/ 0 60000 65536"/>
                <a:gd name="T21" fmla="*/ 0 w 89"/>
                <a:gd name="T22" fmla="*/ 0 h 78"/>
                <a:gd name="T23" fmla="*/ 89 w 89"/>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78">
                  <a:moveTo>
                    <a:pt x="23" y="0"/>
                  </a:moveTo>
                  <a:lnTo>
                    <a:pt x="67" y="0"/>
                  </a:lnTo>
                  <a:lnTo>
                    <a:pt x="88" y="39"/>
                  </a:lnTo>
                  <a:lnTo>
                    <a:pt x="67" y="77"/>
                  </a:lnTo>
                  <a:lnTo>
                    <a:pt x="23" y="77"/>
                  </a:lnTo>
                  <a:lnTo>
                    <a:pt x="0" y="39"/>
                  </a:lnTo>
                  <a:lnTo>
                    <a:pt x="23" y="0"/>
                  </a:lnTo>
                </a:path>
              </a:pathLst>
            </a:custGeom>
            <a:solidFill>
              <a:srgbClr val="FAE225"/>
            </a:solidFill>
            <a:ln w="12700" cap="rnd">
              <a:solidFill>
                <a:schemeClr val="tx1"/>
              </a:solidFill>
              <a:round/>
              <a:headEnd/>
              <a:tailEnd/>
            </a:ln>
          </p:spPr>
          <p:txBody>
            <a:bodyPr/>
            <a:lstStyle/>
            <a:p>
              <a:endParaRPr lang="ko-KR" altLang="en-US"/>
            </a:p>
          </p:txBody>
        </p:sp>
        <p:sp>
          <p:nvSpPr>
            <p:cNvPr id="25785" name="Freeform 130"/>
            <p:cNvSpPr>
              <a:spLocks/>
            </p:cNvSpPr>
            <p:nvPr/>
          </p:nvSpPr>
          <p:spPr bwMode="auto">
            <a:xfrm>
              <a:off x="857" y="2469"/>
              <a:ext cx="283" cy="105"/>
            </a:xfrm>
            <a:custGeom>
              <a:avLst/>
              <a:gdLst>
                <a:gd name="T0" fmla="*/ 141 w 283"/>
                <a:gd name="T1" fmla="*/ 104 h 105"/>
                <a:gd name="T2" fmla="*/ 168 w 283"/>
                <a:gd name="T3" fmla="*/ 104 h 105"/>
                <a:gd name="T4" fmla="*/ 194 w 283"/>
                <a:gd name="T5" fmla="*/ 101 h 105"/>
                <a:gd name="T6" fmla="*/ 219 w 283"/>
                <a:gd name="T7" fmla="*/ 96 h 105"/>
                <a:gd name="T8" fmla="*/ 240 w 283"/>
                <a:gd name="T9" fmla="*/ 88 h 105"/>
                <a:gd name="T10" fmla="*/ 257 w 283"/>
                <a:gd name="T11" fmla="*/ 81 h 105"/>
                <a:gd name="T12" fmla="*/ 270 w 283"/>
                <a:gd name="T13" fmla="*/ 73 h 105"/>
                <a:gd name="T14" fmla="*/ 279 w 283"/>
                <a:gd name="T15" fmla="*/ 62 h 105"/>
                <a:gd name="T16" fmla="*/ 282 w 283"/>
                <a:gd name="T17" fmla="*/ 52 h 105"/>
                <a:gd name="T18" fmla="*/ 279 w 283"/>
                <a:gd name="T19" fmla="*/ 41 h 105"/>
                <a:gd name="T20" fmla="*/ 270 w 283"/>
                <a:gd name="T21" fmla="*/ 32 h 105"/>
                <a:gd name="T22" fmla="*/ 257 w 283"/>
                <a:gd name="T23" fmla="*/ 23 h 105"/>
                <a:gd name="T24" fmla="*/ 240 w 283"/>
                <a:gd name="T25" fmla="*/ 15 h 105"/>
                <a:gd name="T26" fmla="*/ 219 w 283"/>
                <a:gd name="T27" fmla="*/ 9 h 105"/>
                <a:gd name="T28" fmla="*/ 194 w 283"/>
                <a:gd name="T29" fmla="*/ 4 h 105"/>
                <a:gd name="T30" fmla="*/ 168 w 283"/>
                <a:gd name="T31" fmla="*/ 1 h 105"/>
                <a:gd name="T32" fmla="*/ 141 w 283"/>
                <a:gd name="T33" fmla="*/ 0 h 105"/>
                <a:gd name="T34" fmla="*/ 112 w 283"/>
                <a:gd name="T35" fmla="*/ 1 h 105"/>
                <a:gd name="T36" fmla="*/ 86 w 283"/>
                <a:gd name="T37" fmla="*/ 4 h 105"/>
                <a:gd name="T38" fmla="*/ 61 w 283"/>
                <a:gd name="T39" fmla="*/ 9 h 105"/>
                <a:gd name="T40" fmla="*/ 41 w 283"/>
                <a:gd name="T41" fmla="*/ 15 h 105"/>
                <a:gd name="T42" fmla="*/ 24 w 283"/>
                <a:gd name="T43" fmla="*/ 23 h 105"/>
                <a:gd name="T44" fmla="*/ 11 w 283"/>
                <a:gd name="T45" fmla="*/ 32 h 105"/>
                <a:gd name="T46" fmla="*/ 3 w 283"/>
                <a:gd name="T47" fmla="*/ 41 h 105"/>
                <a:gd name="T48" fmla="*/ 0 w 283"/>
                <a:gd name="T49" fmla="*/ 52 h 105"/>
                <a:gd name="T50" fmla="*/ 3 w 283"/>
                <a:gd name="T51" fmla="*/ 62 h 105"/>
                <a:gd name="T52" fmla="*/ 11 w 283"/>
                <a:gd name="T53" fmla="*/ 73 h 105"/>
                <a:gd name="T54" fmla="*/ 24 w 283"/>
                <a:gd name="T55" fmla="*/ 81 h 105"/>
                <a:gd name="T56" fmla="*/ 41 w 283"/>
                <a:gd name="T57" fmla="*/ 88 h 105"/>
                <a:gd name="T58" fmla="*/ 61 w 283"/>
                <a:gd name="T59" fmla="*/ 96 h 105"/>
                <a:gd name="T60" fmla="*/ 86 w 283"/>
                <a:gd name="T61" fmla="*/ 101 h 105"/>
                <a:gd name="T62" fmla="*/ 112 w 283"/>
                <a:gd name="T63" fmla="*/ 104 h 105"/>
                <a:gd name="T64" fmla="*/ 141 w 283"/>
                <a:gd name="T65" fmla="*/ 104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
                <a:gd name="T100" fmla="*/ 0 h 105"/>
                <a:gd name="T101" fmla="*/ 283 w 28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 h="105">
                  <a:moveTo>
                    <a:pt x="141" y="104"/>
                  </a:moveTo>
                  <a:lnTo>
                    <a:pt x="168" y="104"/>
                  </a:lnTo>
                  <a:lnTo>
                    <a:pt x="194" y="101"/>
                  </a:lnTo>
                  <a:lnTo>
                    <a:pt x="219" y="96"/>
                  </a:lnTo>
                  <a:lnTo>
                    <a:pt x="240" y="88"/>
                  </a:lnTo>
                  <a:lnTo>
                    <a:pt x="257" y="81"/>
                  </a:lnTo>
                  <a:lnTo>
                    <a:pt x="270" y="73"/>
                  </a:lnTo>
                  <a:lnTo>
                    <a:pt x="279" y="62"/>
                  </a:lnTo>
                  <a:lnTo>
                    <a:pt x="282" y="52"/>
                  </a:lnTo>
                  <a:lnTo>
                    <a:pt x="279" y="41"/>
                  </a:lnTo>
                  <a:lnTo>
                    <a:pt x="270" y="32"/>
                  </a:lnTo>
                  <a:lnTo>
                    <a:pt x="257" y="23"/>
                  </a:lnTo>
                  <a:lnTo>
                    <a:pt x="240" y="15"/>
                  </a:lnTo>
                  <a:lnTo>
                    <a:pt x="219" y="9"/>
                  </a:lnTo>
                  <a:lnTo>
                    <a:pt x="194" y="4"/>
                  </a:lnTo>
                  <a:lnTo>
                    <a:pt x="168" y="1"/>
                  </a:lnTo>
                  <a:lnTo>
                    <a:pt x="141" y="0"/>
                  </a:lnTo>
                  <a:lnTo>
                    <a:pt x="112" y="1"/>
                  </a:lnTo>
                  <a:lnTo>
                    <a:pt x="86" y="4"/>
                  </a:lnTo>
                  <a:lnTo>
                    <a:pt x="61" y="9"/>
                  </a:lnTo>
                  <a:lnTo>
                    <a:pt x="41" y="15"/>
                  </a:lnTo>
                  <a:lnTo>
                    <a:pt x="24" y="23"/>
                  </a:lnTo>
                  <a:lnTo>
                    <a:pt x="11" y="32"/>
                  </a:lnTo>
                  <a:lnTo>
                    <a:pt x="3" y="41"/>
                  </a:lnTo>
                  <a:lnTo>
                    <a:pt x="0" y="52"/>
                  </a:lnTo>
                  <a:lnTo>
                    <a:pt x="3" y="62"/>
                  </a:lnTo>
                  <a:lnTo>
                    <a:pt x="11" y="73"/>
                  </a:lnTo>
                  <a:lnTo>
                    <a:pt x="24" y="81"/>
                  </a:lnTo>
                  <a:lnTo>
                    <a:pt x="41" y="88"/>
                  </a:lnTo>
                  <a:lnTo>
                    <a:pt x="61" y="96"/>
                  </a:lnTo>
                  <a:lnTo>
                    <a:pt x="86" y="101"/>
                  </a:lnTo>
                  <a:lnTo>
                    <a:pt x="112" y="104"/>
                  </a:lnTo>
                  <a:lnTo>
                    <a:pt x="141" y="104"/>
                  </a:lnTo>
                </a:path>
              </a:pathLst>
            </a:custGeom>
            <a:solidFill>
              <a:schemeClr val="bg2"/>
            </a:solidFill>
            <a:ln w="12700" cap="rnd">
              <a:solidFill>
                <a:schemeClr val="tx2"/>
              </a:solidFill>
              <a:round/>
              <a:headEnd/>
              <a:tailEnd/>
            </a:ln>
          </p:spPr>
          <p:txBody>
            <a:bodyPr/>
            <a:lstStyle/>
            <a:p>
              <a:endParaRPr lang="ko-KR" altLang="en-US"/>
            </a:p>
          </p:txBody>
        </p:sp>
        <p:sp>
          <p:nvSpPr>
            <p:cNvPr id="25786" name="Freeform 131"/>
            <p:cNvSpPr>
              <a:spLocks/>
            </p:cNvSpPr>
            <p:nvPr/>
          </p:nvSpPr>
          <p:spPr bwMode="auto">
            <a:xfrm>
              <a:off x="901" y="2521"/>
              <a:ext cx="197" cy="58"/>
            </a:xfrm>
            <a:custGeom>
              <a:avLst/>
              <a:gdLst>
                <a:gd name="T0" fmla="*/ 196 w 197"/>
                <a:gd name="T1" fmla="*/ 34 h 58"/>
                <a:gd name="T2" fmla="*/ 195 w 197"/>
                <a:gd name="T3" fmla="*/ 26 h 58"/>
                <a:gd name="T4" fmla="*/ 187 w 197"/>
                <a:gd name="T5" fmla="*/ 21 h 58"/>
                <a:gd name="T6" fmla="*/ 180 w 197"/>
                <a:gd name="T7" fmla="*/ 18 h 58"/>
                <a:gd name="T8" fmla="*/ 173 w 197"/>
                <a:gd name="T9" fmla="*/ 15 h 58"/>
                <a:gd name="T10" fmla="*/ 167 w 197"/>
                <a:gd name="T11" fmla="*/ 12 h 58"/>
                <a:gd name="T12" fmla="*/ 158 w 197"/>
                <a:gd name="T13" fmla="*/ 7 h 58"/>
                <a:gd name="T14" fmla="*/ 147 w 197"/>
                <a:gd name="T15" fmla="*/ 4 h 58"/>
                <a:gd name="T16" fmla="*/ 137 w 197"/>
                <a:gd name="T17" fmla="*/ 4 h 58"/>
                <a:gd name="T18" fmla="*/ 132 w 197"/>
                <a:gd name="T19" fmla="*/ 4 h 58"/>
                <a:gd name="T20" fmla="*/ 126 w 197"/>
                <a:gd name="T21" fmla="*/ 4 h 58"/>
                <a:gd name="T22" fmla="*/ 120 w 197"/>
                <a:gd name="T23" fmla="*/ 3 h 58"/>
                <a:gd name="T24" fmla="*/ 114 w 197"/>
                <a:gd name="T25" fmla="*/ 3 h 58"/>
                <a:gd name="T26" fmla="*/ 108 w 197"/>
                <a:gd name="T27" fmla="*/ 3 h 58"/>
                <a:gd name="T28" fmla="*/ 101 w 197"/>
                <a:gd name="T29" fmla="*/ 1 h 58"/>
                <a:gd name="T30" fmla="*/ 95 w 197"/>
                <a:gd name="T31" fmla="*/ 1 h 58"/>
                <a:gd name="T32" fmla="*/ 91 w 197"/>
                <a:gd name="T33" fmla="*/ 0 h 58"/>
                <a:gd name="T34" fmla="*/ 85 w 197"/>
                <a:gd name="T35" fmla="*/ 0 h 58"/>
                <a:gd name="T36" fmla="*/ 78 w 197"/>
                <a:gd name="T37" fmla="*/ 0 h 58"/>
                <a:gd name="T38" fmla="*/ 71 w 197"/>
                <a:gd name="T39" fmla="*/ 1 h 58"/>
                <a:gd name="T40" fmla="*/ 63 w 197"/>
                <a:gd name="T41" fmla="*/ 3 h 58"/>
                <a:gd name="T42" fmla="*/ 55 w 197"/>
                <a:gd name="T43" fmla="*/ 4 h 58"/>
                <a:gd name="T44" fmla="*/ 48 w 197"/>
                <a:gd name="T45" fmla="*/ 6 h 58"/>
                <a:gd name="T46" fmla="*/ 42 w 197"/>
                <a:gd name="T47" fmla="*/ 9 h 58"/>
                <a:gd name="T48" fmla="*/ 39 w 197"/>
                <a:gd name="T49" fmla="*/ 11 h 58"/>
                <a:gd name="T50" fmla="*/ 32 w 197"/>
                <a:gd name="T51" fmla="*/ 14 h 58"/>
                <a:gd name="T52" fmla="*/ 28 w 197"/>
                <a:gd name="T53" fmla="*/ 17 h 58"/>
                <a:gd name="T54" fmla="*/ 23 w 197"/>
                <a:gd name="T55" fmla="*/ 20 h 58"/>
                <a:gd name="T56" fmla="*/ 19 w 197"/>
                <a:gd name="T57" fmla="*/ 21 h 58"/>
                <a:gd name="T58" fmla="*/ 12 w 197"/>
                <a:gd name="T59" fmla="*/ 23 h 58"/>
                <a:gd name="T60" fmla="*/ 6 w 197"/>
                <a:gd name="T61" fmla="*/ 26 h 58"/>
                <a:gd name="T62" fmla="*/ 2 w 197"/>
                <a:gd name="T63" fmla="*/ 29 h 58"/>
                <a:gd name="T64" fmla="*/ 0 w 197"/>
                <a:gd name="T65" fmla="*/ 35 h 58"/>
                <a:gd name="T66" fmla="*/ 8 w 197"/>
                <a:gd name="T67" fmla="*/ 40 h 58"/>
                <a:gd name="T68" fmla="*/ 17 w 197"/>
                <a:gd name="T69" fmla="*/ 44 h 58"/>
                <a:gd name="T70" fmla="*/ 28 w 197"/>
                <a:gd name="T71" fmla="*/ 47 h 58"/>
                <a:gd name="T72" fmla="*/ 40 w 197"/>
                <a:gd name="T73" fmla="*/ 50 h 58"/>
                <a:gd name="T74" fmla="*/ 52 w 197"/>
                <a:gd name="T75" fmla="*/ 52 h 58"/>
                <a:gd name="T76" fmla="*/ 66 w 197"/>
                <a:gd name="T77" fmla="*/ 55 h 58"/>
                <a:gd name="T78" fmla="*/ 81 w 197"/>
                <a:gd name="T79" fmla="*/ 55 h 58"/>
                <a:gd name="T80" fmla="*/ 97 w 197"/>
                <a:gd name="T81" fmla="*/ 57 h 58"/>
                <a:gd name="T82" fmla="*/ 112 w 197"/>
                <a:gd name="T83" fmla="*/ 55 h 58"/>
                <a:gd name="T84" fmla="*/ 127 w 197"/>
                <a:gd name="T85" fmla="*/ 53 h 58"/>
                <a:gd name="T86" fmla="*/ 143 w 197"/>
                <a:gd name="T87" fmla="*/ 52 h 58"/>
                <a:gd name="T88" fmla="*/ 155 w 197"/>
                <a:gd name="T89" fmla="*/ 49 h 58"/>
                <a:gd name="T90" fmla="*/ 167 w 197"/>
                <a:gd name="T91" fmla="*/ 46 h 58"/>
                <a:gd name="T92" fmla="*/ 180 w 197"/>
                <a:gd name="T93" fmla="*/ 41 h 58"/>
                <a:gd name="T94" fmla="*/ 189 w 197"/>
                <a:gd name="T95" fmla="*/ 38 h 58"/>
                <a:gd name="T96" fmla="*/ 196 w 197"/>
                <a:gd name="T97" fmla="*/ 34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7"/>
                <a:gd name="T148" fmla="*/ 0 h 58"/>
                <a:gd name="T149" fmla="*/ 197 w 197"/>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7" h="58">
                  <a:moveTo>
                    <a:pt x="196" y="34"/>
                  </a:moveTo>
                  <a:lnTo>
                    <a:pt x="195" y="26"/>
                  </a:lnTo>
                  <a:lnTo>
                    <a:pt x="187" y="21"/>
                  </a:lnTo>
                  <a:lnTo>
                    <a:pt x="180" y="18"/>
                  </a:lnTo>
                  <a:lnTo>
                    <a:pt x="173" y="15"/>
                  </a:lnTo>
                  <a:lnTo>
                    <a:pt x="167" y="12"/>
                  </a:lnTo>
                  <a:lnTo>
                    <a:pt x="158" y="7"/>
                  </a:lnTo>
                  <a:lnTo>
                    <a:pt x="147" y="4"/>
                  </a:lnTo>
                  <a:lnTo>
                    <a:pt x="137" y="4"/>
                  </a:lnTo>
                  <a:lnTo>
                    <a:pt x="132" y="4"/>
                  </a:lnTo>
                  <a:lnTo>
                    <a:pt x="126" y="4"/>
                  </a:lnTo>
                  <a:lnTo>
                    <a:pt x="120" y="3"/>
                  </a:lnTo>
                  <a:lnTo>
                    <a:pt x="114" y="3"/>
                  </a:lnTo>
                  <a:lnTo>
                    <a:pt x="108" y="3"/>
                  </a:lnTo>
                  <a:lnTo>
                    <a:pt x="101" y="1"/>
                  </a:lnTo>
                  <a:lnTo>
                    <a:pt x="95" y="1"/>
                  </a:lnTo>
                  <a:lnTo>
                    <a:pt x="91" y="0"/>
                  </a:lnTo>
                  <a:lnTo>
                    <a:pt x="85" y="0"/>
                  </a:lnTo>
                  <a:lnTo>
                    <a:pt x="78" y="0"/>
                  </a:lnTo>
                  <a:lnTo>
                    <a:pt x="71" y="1"/>
                  </a:lnTo>
                  <a:lnTo>
                    <a:pt x="63" y="3"/>
                  </a:lnTo>
                  <a:lnTo>
                    <a:pt x="55" y="4"/>
                  </a:lnTo>
                  <a:lnTo>
                    <a:pt x="48" y="6"/>
                  </a:lnTo>
                  <a:lnTo>
                    <a:pt x="42" y="9"/>
                  </a:lnTo>
                  <a:lnTo>
                    <a:pt x="39" y="11"/>
                  </a:lnTo>
                  <a:lnTo>
                    <a:pt x="32" y="14"/>
                  </a:lnTo>
                  <a:lnTo>
                    <a:pt x="28" y="17"/>
                  </a:lnTo>
                  <a:lnTo>
                    <a:pt x="23" y="20"/>
                  </a:lnTo>
                  <a:lnTo>
                    <a:pt x="19" y="21"/>
                  </a:lnTo>
                  <a:lnTo>
                    <a:pt x="12" y="23"/>
                  </a:lnTo>
                  <a:lnTo>
                    <a:pt x="6" y="26"/>
                  </a:lnTo>
                  <a:lnTo>
                    <a:pt x="2" y="29"/>
                  </a:lnTo>
                  <a:lnTo>
                    <a:pt x="0" y="35"/>
                  </a:lnTo>
                  <a:lnTo>
                    <a:pt x="8" y="40"/>
                  </a:lnTo>
                  <a:lnTo>
                    <a:pt x="17" y="44"/>
                  </a:lnTo>
                  <a:lnTo>
                    <a:pt x="28" y="47"/>
                  </a:lnTo>
                  <a:lnTo>
                    <a:pt x="40" y="50"/>
                  </a:lnTo>
                  <a:lnTo>
                    <a:pt x="52" y="52"/>
                  </a:lnTo>
                  <a:lnTo>
                    <a:pt x="66" y="55"/>
                  </a:lnTo>
                  <a:lnTo>
                    <a:pt x="81" y="55"/>
                  </a:lnTo>
                  <a:lnTo>
                    <a:pt x="97" y="57"/>
                  </a:lnTo>
                  <a:lnTo>
                    <a:pt x="112" y="55"/>
                  </a:lnTo>
                  <a:lnTo>
                    <a:pt x="127" y="53"/>
                  </a:lnTo>
                  <a:lnTo>
                    <a:pt x="143" y="52"/>
                  </a:lnTo>
                  <a:lnTo>
                    <a:pt x="155" y="49"/>
                  </a:lnTo>
                  <a:lnTo>
                    <a:pt x="167" y="46"/>
                  </a:lnTo>
                  <a:lnTo>
                    <a:pt x="180" y="41"/>
                  </a:lnTo>
                  <a:lnTo>
                    <a:pt x="189" y="38"/>
                  </a:lnTo>
                  <a:lnTo>
                    <a:pt x="196" y="34"/>
                  </a:lnTo>
                </a:path>
              </a:pathLst>
            </a:custGeom>
            <a:solidFill>
              <a:srgbClr val="FAE225"/>
            </a:solidFill>
            <a:ln w="12700" cap="rnd">
              <a:solidFill>
                <a:schemeClr val="tx2"/>
              </a:solidFill>
              <a:round/>
              <a:headEnd/>
              <a:tailEnd/>
            </a:ln>
          </p:spPr>
          <p:txBody>
            <a:bodyPr/>
            <a:lstStyle/>
            <a:p>
              <a:endParaRPr lang="ko-KR" altLang="en-US"/>
            </a:p>
          </p:txBody>
        </p:sp>
      </p:grpSp>
      <p:sp>
        <p:nvSpPr>
          <p:cNvPr id="25619" name="Rectangle 132"/>
          <p:cNvSpPr>
            <a:spLocks noChangeArrowheads="1"/>
          </p:cNvSpPr>
          <p:nvPr/>
        </p:nvSpPr>
        <p:spPr bwMode="auto">
          <a:xfrm>
            <a:off x="998538" y="3241675"/>
            <a:ext cx="6715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en-US" altLang="ko-KR" sz="1600" b="0">
                <a:latin typeface="Arial" pitchFamily="34" charset="0"/>
                <a:ea typeface="굴림" pitchFamily="50" charset="-127"/>
              </a:rPr>
              <a:t>Level</a:t>
            </a:r>
          </a:p>
          <a:p>
            <a:pPr algn="l">
              <a:lnSpc>
                <a:spcPct val="90000"/>
              </a:lnSpc>
            </a:pPr>
            <a:r>
              <a:rPr kumimoji="0" lang="en-US" altLang="ko-KR" sz="1600" b="0">
                <a:latin typeface="Arial" pitchFamily="34" charset="0"/>
                <a:ea typeface="굴림" pitchFamily="50" charset="-127"/>
              </a:rPr>
              <a:t>dB</a:t>
            </a:r>
          </a:p>
        </p:txBody>
      </p:sp>
      <p:sp>
        <p:nvSpPr>
          <p:cNvPr id="25620" name="Rectangle 133"/>
          <p:cNvSpPr>
            <a:spLocks noChangeArrowheads="1"/>
          </p:cNvSpPr>
          <p:nvPr/>
        </p:nvSpPr>
        <p:spPr bwMode="auto">
          <a:xfrm>
            <a:off x="2455863" y="4610100"/>
            <a:ext cx="11953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nSpc>
                <a:spcPct val="90000"/>
              </a:lnSpc>
            </a:pPr>
            <a:r>
              <a:rPr kumimoji="0" lang="en-US" altLang="ko-KR" sz="1600" b="0">
                <a:latin typeface="Arial" pitchFamily="34" charset="0"/>
                <a:ea typeface="굴림" pitchFamily="50" charset="-127"/>
              </a:rPr>
              <a:t>Max.40 </a:t>
            </a:r>
            <a:r>
              <a:rPr kumimoji="0" lang="en-US" altLang="ko-KR" sz="1600" b="0">
                <a:ea typeface="굴림" pitchFamily="50" charset="-127"/>
              </a:rPr>
              <a:t>°</a:t>
            </a:r>
            <a:r>
              <a:rPr kumimoji="0" lang="en-US" altLang="ko-KR" sz="1600" b="0">
                <a:latin typeface="Arial" pitchFamily="34" charset="0"/>
                <a:ea typeface="굴림" pitchFamily="50" charset="-127"/>
              </a:rPr>
              <a:t>C </a:t>
            </a:r>
          </a:p>
        </p:txBody>
      </p:sp>
      <p:sp>
        <p:nvSpPr>
          <p:cNvPr id="25621" name="Rectangle 134"/>
          <p:cNvSpPr>
            <a:spLocks noChangeArrowheads="1"/>
          </p:cNvSpPr>
          <p:nvPr/>
        </p:nvSpPr>
        <p:spPr bwMode="auto">
          <a:xfrm>
            <a:off x="1514475" y="5672138"/>
            <a:ext cx="523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200</a:t>
            </a:r>
            <a:endParaRPr kumimoji="0" lang="ko-KR" altLang="en-US" sz="1700" b="0">
              <a:latin typeface="Arial" pitchFamily="34" charset="0"/>
              <a:ea typeface="굴림" pitchFamily="50" charset="-127"/>
            </a:endParaRPr>
          </a:p>
        </p:txBody>
      </p:sp>
      <p:sp>
        <p:nvSpPr>
          <p:cNvPr id="25622" name="Rectangle 135"/>
          <p:cNvSpPr>
            <a:spLocks noChangeArrowheads="1"/>
          </p:cNvSpPr>
          <p:nvPr/>
        </p:nvSpPr>
        <p:spPr bwMode="auto">
          <a:xfrm>
            <a:off x="2276475" y="5672138"/>
            <a:ext cx="5238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500</a:t>
            </a:r>
          </a:p>
        </p:txBody>
      </p:sp>
      <p:sp>
        <p:nvSpPr>
          <p:cNvPr id="25623" name="Rectangle 136"/>
          <p:cNvSpPr>
            <a:spLocks noChangeArrowheads="1"/>
          </p:cNvSpPr>
          <p:nvPr/>
        </p:nvSpPr>
        <p:spPr bwMode="auto">
          <a:xfrm>
            <a:off x="2960688" y="5672138"/>
            <a:ext cx="3984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1</a:t>
            </a:r>
            <a:r>
              <a:rPr kumimoji="0" lang="en-US" altLang="ko-KR" sz="1600" b="0">
                <a:latin typeface="Arial" pitchFamily="34" charset="0"/>
                <a:ea typeface="굴림" pitchFamily="50" charset="-127"/>
              </a:rPr>
              <a:t>k</a:t>
            </a:r>
          </a:p>
        </p:txBody>
      </p:sp>
      <p:sp>
        <p:nvSpPr>
          <p:cNvPr id="25624" name="Rectangle 137"/>
          <p:cNvSpPr>
            <a:spLocks noChangeArrowheads="1"/>
          </p:cNvSpPr>
          <p:nvPr/>
        </p:nvSpPr>
        <p:spPr bwMode="auto">
          <a:xfrm>
            <a:off x="3571875" y="5672138"/>
            <a:ext cx="3984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2</a:t>
            </a:r>
            <a:r>
              <a:rPr kumimoji="0" lang="en-US" altLang="ko-KR" sz="1600" b="0">
                <a:latin typeface="Arial" pitchFamily="34" charset="0"/>
                <a:ea typeface="굴림" pitchFamily="50" charset="-127"/>
              </a:rPr>
              <a:t>k</a:t>
            </a:r>
          </a:p>
        </p:txBody>
      </p:sp>
      <p:sp>
        <p:nvSpPr>
          <p:cNvPr id="25625" name="Rectangle 138"/>
          <p:cNvSpPr>
            <a:spLocks noChangeArrowheads="1"/>
          </p:cNvSpPr>
          <p:nvPr/>
        </p:nvSpPr>
        <p:spPr bwMode="auto">
          <a:xfrm>
            <a:off x="4410075" y="5672138"/>
            <a:ext cx="400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5</a:t>
            </a:r>
            <a:r>
              <a:rPr kumimoji="0" lang="en-US" altLang="ko-KR" sz="1600" b="0">
                <a:latin typeface="Arial" pitchFamily="34" charset="0"/>
                <a:ea typeface="굴림" pitchFamily="50" charset="-127"/>
              </a:rPr>
              <a:t>k</a:t>
            </a:r>
          </a:p>
        </p:txBody>
      </p:sp>
      <p:sp>
        <p:nvSpPr>
          <p:cNvPr id="25626" name="Rectangle 139"/>
          <p:cNvSpPr>
            <a:spLocks noChangeArrowheads="1"/>
          </p:cNvSpPr>
          <p:nvPr/>
        </p:nvSpPr>
        <p:spPr bwMode="auto">
          <a:xfrm>
            <a:off x="4943475" y="5672138"/>
            <a:ext cx="514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10</a:t>
            </a:r>
            <a:r>
              <a:rPr kumimoji="0" lang="en-US" altLang="ko-KR" sz="1600" b="0">
                <a:latin typeface="Arial" pitchFamily="34" charset="0"/>
                <a:ea typeface="굴림" pitchFamily="50" charset="-127"/>
              </a:rPr>
              <a:t>k</a:t>
            </a:r>
          </a:p>
        </p:txBody>
      </p:sp>
      <p:sp>
        <p:nvSpPr>
          <p:cNvPr id="25627" name="Rectangle 140"/>
          <p:cNvSpPr>
            <a:spLocks noChangeArrowheads="1"/>
          </p:cNvSpPr>
          <p:nvPr/>
        </p:nvSpPr>
        <p:spPr bwMode="auto">
          <a:xfrm>
            <a:off x="5475288" y="5672138"/>
            <a:ext cx="5127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20</a:t>
            </a:r>
            <a:r>
              <a:rPr kumimoji="0" lang="en-US" altLang="ko-KR" sz="1600" b="0">
                <a:latin typeface="Arial" pitchFamily="34" charset="0"/>
                <a:ea typeface="굴림" pitchFamily="50" charset="-127"/>
              </a:rPr>
              <a:t>k</a:t>
            </a:r>
          </a:p>
        </p:txBody>
      </p:sp>
      <p:grpSp>
        <p:nvGrpSpPr>
          <p:cNvPr id="25628" name="Group 141"/>
          <p:cNvGrpSpPr>
            <a:grpSpLocks/>
          </p:cNvGrpSpPr>
          <p:nvPr/>
        </p:nvGrpSpPr>
        <p:grpSpPr bwMode="auto">
          <a:xfrm>
            <a:off x="2481263" y="3768725"/>
            <a:ext cx="825500" cy="585788"/>
            <a:chOff x="1275" y="2292"/>
            <a:chExt cx="521" cy="369"/>
          </a:xfrm>
        </p:grpSpPr>
        <p:sp>
          <p:nvSpPr>
            <p:cNvPr id="25700" name="Rectangle 142"/>
            <p:cNvSpPr>
              <a:spLocks noChangeArrowheads="1"/>
            </p:cNvSpPr>
            <p:nvPr/>
          </p:nvSpPr>
          <p:spPr bwMode="auto">
            <a:xfrm>
              <a:off x="1335" y="2545"/>
              <a:ext cx="97" cy="103"/>
            </a:xfrm>
            <a:prstGeom prst="rect">
              <a:avLst/>
            </a:prstGeom>
            <a:gradFill rotWithShape="0">
              <a:gsLst>
                <a:gs pos="0">
                  <a:srgbClr val="727270"/>
                </a:gs>
                <a:gs pos="50000">
                  <a:srgbClr val="E4E4E0"/>
                </a:gs>
                <a:gs pos="100000">
                  <a:srgbClr val="727270"/>
                </a:gs>
              </a:gsLst>
              <a:lin ang="5400000" scaled="1"/>
            </a:gradFill>
            <a:ln w="12700">
              <a:solidFill>
                <a:schemeClr val="tx1"/>
              </a:solidFill>
              <a:miter lim="800000"/>
              <a:headEnd/>
              <a:tailEnd/>
            </a:ln>
          </p:spPr>
          <p:txBody>
            <a:bodyPr wrap="none" anchor="ctr"/>
            <a:lstStyle/>
            <a:p>
              <a:endParaRPr lang="ko-KR" altLang="en-US"/>
            </a:p>
          </p:txBody>
        </p:sp>
        <p:sp>
          <p:nvSpPr>
            <p:cNvPr id="25701" name="Rectangle 143"/>
            <p:cNvSpPr>
              <a:spLocks noChangeArrowheads="1"/>
            </p:cNvSpPr>
            <p:nvPr/>
          </p:nvSpPr>
          <p:spPr bwMode="auto">
            <a:xfrm>
              <a:off x="1277" y="2556"/>
              <a:ext cx="58" cy="81"/>
            </a:xfrm>
            <a:prstGeom prst="rect">
              <a:avLst/>
            </a:prstGeom>
            <a:solidFill>
              <a:srgbClr val="CCCCCC"/>
            </a:solidFill>
            <a:ln w="12700">
              <a:solidFill>
                <a:schemeClr val="accent1"/>
              </a:solidFill>
              <a:miter lim="800000"/>
              <a:headEnd/>
              <a:tailEnd/>
            </a:ln>
          </p:spPr>
          <p:txBody>
            <a:bodyPr wrap="none" anchor="ctr"/>
            <a:lstStyle/>
            <a:p>
              <a:endParaRPr lang="ko-KR" altLang="en-US"/>
            </a:p>
          </p:txBody>
        </p:sp>
        <p:sp>
          <p:nvSpPr>
            <p:cNvPr id="25702" name="Rectangle 144"/>
            <p:cNvSpPr>
              <a:spLocks noChangeArrowheads="1"/>
            </p:cNvSpPr>
            <p:nvPr/>
          </p:nvSpPr>
          <p:spPr bwMode="auto">
            <a:xfrm>
              <a:off x="1277" y="2556"/>
              <a:ext cx="58" cy="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5703" name="Line 145"/>
            <p:cNvSpPr>
              <a:spLocks noChangeShapeType="1"/>
            </p:cNvSpPr>
            <p:nvPr/>
          </p:nvSpPr>
          <p:spPr bwMode="auto">
            <a:xfrm flipH="1">
              <a:off x="1275" y="2606"/>
              <a:ext cx="6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04" name="Rectangle 146"/>
            <p:cNvSpPr>
              <a:spLocks noChangeArrowheads="1"/>
            </p:cNvSpPr>
            <p:nvPr/>
          </p:nvSpPr>
          <p:spPr bwMode="auto">
            <a:xfrm>
              <a:off x="1461" y="2292"/>
              <a:ext cx="309" cy="244"/>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5705" name="Freeform 147"/>
            <p:cNvSpPr>
              <a:spLocks/>
            </p:cNvSpPr>
            <p:nvPr/>
          </p:nvSpPr>
          <p:spPr bwMode="auto">
            <a:xfrm>
              <a:off x="1433" y="2536"/>
              <a:ext cx="363" cy="125"/>
            </a:xfrm>
            <a:custGeom>
              <a:avLst/>
              <a:gdLst>
                <a:gd name="T0" fmla="*/ 350 w 363"/>
                <a:gd name="T1" fmla="*/ 124 h 125"/>
                <a:gd name="T2" fmla="*/ 9 w 363"/>
                <a:gd name="T3" fmla="*/ 124 h 125"/>
                <a:gd name="T4" fmla="*/ 0 w 363"/>
                <a:gd name="T5" fmla="*/ 110 h 125"/>
                <a:gd name="T6" fmla="*/ 0 w 363"/>
                <a:gd name="T7" fmla="*/ 17 h 125"/>
                <a:gd name="T8" fmla="*/ 9 w 363"/>
                <a:gd name="T9" fmla="*/ 0 h 125"/>
                <a:gd name="T10" fmla="*/ 350 w 363"/>
                <a:gd name="T11" fmla="*/ 0 h 125"/>
                <a:gd name="T12" fmla="*/ 362 w 363"/>
                <a:gd name="T13" fmla="*/ 17 h 125"/>
                <a:gd name="T14" fmla="*/ 362 w 363"/>
                <a:gd name="T15" fmla="*/ 110 h 125"/>
                <a:gd name="T16" fmla="*/ 350 w 363"/>
                <a:gd name="T17" fmla="*/ 124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5"/>
                <a:gd name="T29" fmla="*/ 363 w 363"/>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5">
                  <a:moveTo>
                    <a:pt x="350" y="124"/>
                  </a:moveTo>
                  <a:lnTo>
                    <a:pt x="9" y="124"/>
                  </a:lnTo>
                  <a:lnTo>
                    <a:pt x="0" y="110"/>
                  </a:lnTo>
                  <a:lnTo>
                    <a:pt x="0" y="17"/>
                  </a:lnTo>
                  <a:lnTo>
                    <a:pt x="9" y="0"/>
                  </a:lnTo>
                  <a:lnTo>
                    <a:pt x="350" y="0"/>
                  </a:lnTo>
                  <a:lnTo>
                    <a:pt x="362" y="17"/>
                  </a:lnTo>
                  <a:lnTo>
                    <a:pt x="362" y="110"/>
                  </a:lnTo>
                  <a:lnTo>
                    <a:pt x="350" y="124"/>
                  </a:lnTo>
                </a:path>
              </a:pathLst>
            </a:custGeom>
            <a:gradFill rotWithShape="0">
              <a:gsLst>
                <a:gs pos="0">
                  <a:srgbClr val="727270"/>
                </a:gs>
                <a:gs pos="50000">
                  <a:srgbClr val="E4E4E0"/>
                </a:gs>
                <a:gs pos="100000">
                  <a:srgbClr val="727270"/>
                </a:gs>
              </a:gsLst>
              <a:lin ang="0" scaled="1"/>
            </a:gradFill>
            <a:ln w="12700">
              <a:solidFill>
                <a:schemeClr val="tx1"/>
              </a:solidFill>
              <a:round/>
              <a:headEnd/>
              <a:tailEnd/>
            </a:ln>
          </p:spPr>
          <p:txBody>
            <a:bodyPr wrap="none" anchor="ctr"/>
            <a:lstStyle/>
            <a:p>
              <a:endParaRPr lang="ko-KR" altLang="en-US"/>
            </a:p>
          </p:txBody>
        </p:sp>
        <p:sp>
          <p:nvSpPr>
            <p:cNvPr id="25706" name="Freeform 148"/>
            <p:cNvSpPr>
              <a:spLocks/>
            </p:cNvSpPr>
            <p:nvPr/>
          </p:nvSpPr>
          <p:spPr bwMode="auto">
            <a:xfrm>
              <a:off x="1614" y="2537"/>
              <a:ext cx="182" cy="43"/>
            </a:xfrm>
            <a:custGeom>
              <a:avLst/>
              <a:gdLst>
                <a:gd name="T0" fmla="*/ 181 w 182"/>
                <a:gd name="T1" fmla="*/ 42 h 43"/>
                <a:gd name="T2" fmla="*/ 161 w 182"/>
                <a:gd name="T3" fmla="*/ 22 h 43"/>
                <a:gd name="T4" fmla="*/ 138 w 182"/>
                <a:gd name="T5" fmla="*/ 8 h 43"/>
                <a:gd name="T6" fmla="*/ 113 w 182"/>
                <a:gd name="T7" fmla="*/ 2 h 43"/>
                <a:gd name="T8" fmla="*/ 86 w 182"/>
                <a:gd name="T9" fmla="*/ 0 h 43"/>
                <a:gd name="T10" fmla="*/ 60 w 182"/>
                <a:gd name="T11" fmla="*/ 4 h 43"/>
                <a:gd name="T12" fmla="*/ 35 w 182"/>
                <a:gd name="T13" fmla="*/ 11 h 43"/>
                <a:gd name="T14" fmla="*/ 15 w 182"/>
                <a:gd name="T15" fmla="*/ 25 h 43"/>
                <a:gd name="T16" fmla="*/ 0 w 18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3"/>
                <a:gd name="T29" fmla="*/ 182 w 18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3">
                  <a:moveTo>
                    <a:pt x="181" y="42"/>
                  </a:moveTo>
                  <a:lnTo>
                    <a:pt x="161" y="22"/>
                  </a:lnTo>
                  <a:lnTo>
                    <a:pt x="138" y="8"/>
                  </a:lnTo>
                  <a:lnTo>
                    <a:pt x="113" y="2"/>
                  </a:lnTo>
                  <a:lnTo>
                    <a:pt x="86" y="0"/>
                  </a:lnTo>
                  <a:lnTo>
                    <a:pt x="60" y="4"/>
                  </a:lnTo>
                  <a:lnTo>
                    <a:pt x="35" y="11"/>
                  </a:lnTo>
                  <a:lnTo>
                    <a:pt x="15" y="25"/>
                  </a:lnTo>
                  <a:lnTo>
                    <a:pt x="0" y="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07" name="Freeform 149"/>
            <p:cNvSpPr>
              <a:spLocks/>
            </p:cNvSpPr>
            <p:nvPr/>
          </p:nvSpPr>
          <p:spPr bwMode="auto">
            <a:xfrm>
              <a:off x="1433" y="2537"/>
              <a:ext cx="182" cy="43"/>
            </a:xfrm>
            <a:custGeom>
              <a:avLst/>
              <a:gdLst>
                <a:gd name="T0" fmla="*/ 0 w 182"/>
                <a:gd name="T1" fmla="*/ 42 h 43"/>
                <a:gd name="T2" fmla="*/ 19 w 182"/>
                <a:gd name="T3" fmla="*/ 22 h 43"/>
                <a:gd name="T4" fmla="*/ 42 w 182"/>
                <a:gd name="T5" fmla="*/ 8 h 43"/>
                <a:gd name="T6" fmla="*/ 68 w 182"/>
                <a:gd name="T7" fmla="*/ 2 h 43"/>
                <a:gd name="T8" fmla="*/ 94 w 182"/>
                <a:gd name="T9" fmla="*/ 0 h 43"/>
                <a:gd name="T10" fmla="*/ 120 w 182"/>
                <a:gd name="T11" fmla="*/ 4 h 43"/>
                <a:gd name="T12" fmla="*/ 144 w 182"/>
                <a:gd name="T13" fmla="*/ 11 h 43"/>
                <a:gd name="T14" fmla="*/ 164 w 182"/>
                <a:gd name="T15" fmla="*/ 25 h 43"/>
                <a:gd name="T16" fmla="*/ 181 w 18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3"/>
                <a:gd name="T29" fmla="*/ 182 w 18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3">
                  <a:moveTo>
                    <a:pt x="0" y="42"/>
                  </a:moveTo>
                  <a:lnTo>
                    <a:pt x="19" y="22"/>
                  </a:lnTo>
                  <a:lnTo>
                    <a:pt x="42" y="8"/>
                  </a:lnTo>
                  <a:lnTo>
                    <a:pt x="68" y="2"/>
                  </a:lnTo>
                  <a:lnTo>
                    <a:pt x="94" y="0"/>
                  </a:lnTo>
                  <a:lnTo>
                    <a:pt x="120" y="4"/>
                  </a:lnTo>
                  <a:lnTo>
                    <a:pt x="144" y="11"/>
                  </a:lnTo>
                  <a:lnTo>
                    <a:pt x="164" y="25"/>
                  </a:lnTo>
                  <a:lnTo>
                    <a:pt x="181" y="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08" name="Freeform 150"/>
            <p:cNvSpPr>
              <a:spLocks/>
            </p:cNvSpPr>
            <p:nvPr/>
          </p:nvSpPr>
          <p:spPr bwMode="auto">
            <a:xfrm>
              <a:off x="1614" y="2619"/>
              <a:ext cx="182" cy="42"/>
            </a:xfrm>
            <a:custGeom>
              <a:avLst/>
              <a:gdLst>
                <a:gd name="T0" fmla="*/ 181 w 182"/>
                <a:gd name="T1" fmla="*/ 0 h 42"/>
                <a:gd name="T2" fmla="*/ 161 w 182"/>
                <a:gd name="T3" fmla="*/ 18 h 42"/>
                <a:gd name="T4" fmla="*/ 138 w 182"/>
                <a:gd name="T5" fmla="*/ 32 h 42"/>
                <a:gd name="T6" fmla="*/ 113 w 182"/>
                <a:gd name="T7" fmla="*/ 40 h 42"/>
                <a:gd name="T8" fmla="*/ 86 w 182"/>
                <a:gd name="T9" fmla="*/ 41 h 42"/>
                <a:gd name="T10" fmla="*/ 60 w 182"/>
                <a:gd name="T11" fmla="*/ 36 h 42"/>
                <a:gd name="T12" fmla="*/ 35 w 182"/>
                <a:gd name="T13" fmla="*/ 29 h 42"/>
                <a:gd name="T14" fmla="*/ 15 w 182"/>
                <a:gd name="T15" fmla="*/ 15 h 42"/>
                <a:gd name="T16" fmla="*/ 0 w 18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
                <a:gd name="T29" fmla="*/ 182 w 1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
                  <a:moveTo>
                    <a:pt x="181" y="0"/>
                  </a:moveTo>
                  <a:lnTo>
                    <a:pt x="161" y="18"/>
                  </a:lnTo>
                  <a:lnTo>
                    <a:pt x="138" y="32"/>
                  </a:lnTo>
                  <a:lnTo>
                    <a:pt x="113" y="40"/>
                  </a:lnTo>
                  <a:lnTo>
                    <a:pt x="86" y="41"/>
                  </a:lnTo>
                  <a:lnTo>
                    <a:pt x="60" y="36"/>
                  </a:lnTo>
                  <a:lnTo>
                    <a:pt x="35" y="29"/>
                  </a:lnTo>
                  <a:lnTo>
                    <a:pt x="15" y="15"/>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09" name="Freeform 151"/>
            <p:cNvSpPr>
              <a:spLocks/>
            </p:cNvSpPr>
            <p:nvPr/>
          </p:nvSpPr>
          <p:spPr bwMode="auto">
            <a:xfrm>
              <a:off x="1433" y="2619"/>
              <a:ext cx="182" cy="42"/>
            </a:xfrm>
            <a:custGeom>
              <a:avLst/>
              <a:gdLst>
                <a:gd name="T0" fmla="*/ 0 w 182"/>
                <a:gd name="T1" fmla="*/ 0 h 42"/>
                <a:gd name="T2" fmla="*/ 19 w 182"/>
                <a:gd name="T3" fmla="*/ 18 h 42"/>
                <a:gd name="T4" fmla="*/ 42 w 182"/>
                <a:gd name="T5" fmla="*/ 32 h 42"/>
                <a:gd name="T6" fmla="*/ 68 w 182"/>
                <a:gd name="T7" fmla="*/ 40 h 42"/>
                <a:gd name="T8" fmla="*/ 94 w 182"/>
                <a:gd name="T9" fmla="*/ 41 h 42"/>
                <a:gd name="T10" fmla="*/ 120 w 182"/>
                <a:gd name="T11" fmla="*/ 36 h 42"/>
                <a:gd name="T12" fmla="*/ 144 w 182"/>
                <a:gd name="T13" fmla="*/ 29 h 42"/>
                <a:gd name="T14" fmla="*/ 164 w 182"/>
                <a:gd name="T15" fmla="*/ 15 h 42"/>
                <a:gd name="T16" fmla="*/ 181 w 18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
                <a:gd name="T29" fmla="*/ 182 w 1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
                  <a:moveTo>
                    <a:pt x="0" y="0"/>
                  </a:moveTo>
                  <a:lnTo>
                    <a:pt x="19" y="18"/>
                  </a:lnTo>
                  <a:lnTo>
                    <a:pt x="42" y="32"/>
                  </a:lnTo>
                  <a:lnTo>
                    <a:pt x="68" y="40"/>
                  </a:lnTo>
                  <a:lnTo>
                    <a:pt x="94" y="41"/>
                  </a:lnTo>
                  <a:lnTo>
                    <a:pt x="120" y="36"/>
                  </a:lnTo>
                  <a:lnTo>
                    <a:pt x="144" y="29"/>
                  </a:lnTo>
                  <a:lnTo>
                    <a:pt x="164" y="15"/>
                  </a:lnTo>
                  <a:lnTo>
                    <a:pt x="181"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710" name="Line 152"/>
            <p:cNvSpPr>
              <a:spLocks noChangeShapeType="1"/>
            </p:cNvSpPr>
            <p:nvPr/>
          </p:nvSpPr>
          <p:spPr bwMode="auto">
            <a:xfrm flipV="1">
              <a:off x="1614" y="2538"/>
              <a:ext cx="0" cy="1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1" name="Line 153"/>
            <p:cNvSpPr>
              <a:spLocks noChangeShapeType="1"/>
            </p:cNvSpPr>
            <p:nvPr/>
          </p:nvSpPr>
          <p:spPr bwMode="auto">
            <a:xfrm flipH="1">
              <a:off x="1275" y="2621"/>
              <a:ext cx="59"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5629" name="Rectangle 154"/>
          <p:cNvSpPr>
            <a:spLocks noChangeArrowheads="1"/>
          </p:cNvSpPr>
          <p:nvPr/>
        </p:nvSpPr>
        <p:spPr bwMode="auto">
          <a:xfrm>
            <a:off x="5864225" y="5672138"/>
            <a:ext cx="5127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30</a:t>
            </a:r>
            <a:r>
              <a:rPr kumimoji="0" lang="en-US" altLang="ko-KR" sz="1600" b="0">
                <a:latin typeface="Arial" pitchFamily="34" charset="0"/>
                <a:ea typeface="굴림" pitchFamily="50" charset="-127"/>
              </a:rPr>
              <a:t>k</a:t>
            </a:r>
          </a:p>
        </p:txBody>
      </p:sp>
      <p:sp>
        <p:nvSpPr>
          <p:cNvPr id="25630" name="Rectangle 155"/>
          <p:cNvSpPr>
            <a:spLocks noChangeArrowheads="1"/>
          </p:cNvSpPr>
          <p:nvPr/>
        </p:nvSpPr>
        <p:spPr bwMode="auto">
          <a:xfrm>
            <a:off x="6315075" y="5662613"/>
            <a:ext cx="8207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lnSpc>
                <a:spcPct val="90000"/>
              </a:lnSpc>
            </a:pPr>
            <a:r>
              <a:rPr kumimoji="0" lang="ko-KR" altLang="en-US" sz="1600" b="0">
                <a:latin typeface="Arial" pitchFamily="34" charset="0"/>
                <a:ea typeface="굴림" pitchFamily="50" charset="-127"/>
              </a:rPr>
              <a:t>50 </a:t>
            </a:r>
            <a:r>
              <a:rPr kumimoji="0" lang="en-US" altLang="ko-KR" sz="1600" b="0">
                <a:latin typeface="Arial" pitchFamily="34" charset="0"/>
                <a:ea typeface="굴림" pitchFamily="50" charset="-127"/>
              </a:rPr>
              <a:t>kHz</a:t>
            </a:r>
          </a:p>
        </p:txBody>
      </p:sp>
      <p:grpSp>
        <p:nvGrpSpPr>
          <p:cNvPr id="25631" name="Group 156"/>
          <p:cNvGrpSpPr>
            <a:grpSpLocks/>
          </p:cNvGrpSpPr>
          <p:nvPr/>
        </p:nvGrpSpPr>
        <p:grpSpPr bwMode="auto">
          <a:xfrm>
            <a:off x="6270625" y="1806575"/>
            <a:ext cx="825500" cy="627063"/>
            <a:chOff x="3950" y="1138"/>
            <a:chExt cx="521" cy="394"/>
          </a:xfrm>
        </p:grpSpPr>
        <p:sp>
          <p:nvSpPr>
            <p:cNvPr id="25686" name="Rectangle 157"/>
            <p:cNvSpPr>
              <a:spLocks noChangeArrowheads="1"/>
            </p:cNvSpPr>
            <p:nvPr/>
          </p:nvSpPr>
          <p:spPr bwMode="auto">
            <a:xfrm>
              <a:off x="4010" y="1391"/>
              <a:ext cx="97" cy="103"/>
            </a:xfrm>
            <a:prstGeom prst="rect">
              <a:avLst/>
            </a:prstGeom>
            <a:gradFill rotWithShape="0">
              <a:gsLst>
                <a:gs pos="0">
                  <a:srgbClr val="727270"/>
                </a:gs>
                <a:gs pos="50000">
                  <a:srgbClr val="E4E4E0"/>
                </a:gs>
                <a:gs pos="100000">
                  <a:srgbClr val="727270"/>
                </a:gs>
              </a:gsLst>
              <a:lin ang="5400000" scaled="1"/>
            </a:gradFill>
            <a:ln w="12700">
              <a:solidFill>
                <a:schemeClr val="tx1"/>
              </a:solidFill>
              <a:miter lim="800000"/>
              <a:headEnd/>
              <a:tailEnd/>
            </a:ln>
          </p:spPr>
          <p:txBody>
            <a:bodyPr wrap="none" anchor="ctr"/>
            <a:lstStyle/>
            <a:p>
              <a:endParaRPr lang="ko-KR" altLang="en-US"/>
            </a:p>
          </p:txBody>
        </p:sp>
        <p:sp>
          <p:nvSpPr>
            <p:cNvPr id="25687" name="Rectangle 158"/>
            <p:cNvSpPr>
              <a:spLocks noChangeArrowheads="1"/>
            </p:cNvSpPr>
            <p:nvPr/>
          </p:nvSpPr>
          <p:spPr bwMode="auto">
            <a:xfrm>
              <a:off x="3952" y="1402"/>
              <a:ext cx="58" cy="81"/>
            </a:xfrm>
            <a:prstGeom prst="rect">
              <a:avLst/>
            </a:prstGeom>
            <a:solidFill>
              <a:srgbClr val="CCCCCC"/>
            </a:solidFill>
            <a:ln w="12700">
              <a:solidFill>
                <a:schemeClr val="accent1"/>
              </a:solidFill>
              <a:miter lim="800000"/>
              <a:headEnd/>
              <a:tailEnd/>
            </a:ln>
          </p:spPr>
          <p:txBody>
            <a:bodyPr wrap="none" anchor="ctr"/>
            <a:lstStyle/>
            <a:p>
              <a:endParaRPr lang="ko-KR" altLang="en-US"/>
            </a:p>
          </p:txBody>
        </p:sp>
        <p:sp>
          <p:nvSpPr>
            <p:cNvPr id="25688" name="Rectangle 159"/>
            <p:cNvSpPr>
              <a:spLocks noChangeArrowheads="1"/>
            </p:cNvSpPr>
            <p:nvPr/>
          </p:nvSpPr>
          <p:spPr bwMode="auto">
            <a:xfrm>
              <a:off x="3952" y="1402"/>
              <a:ext cx="58" cy="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5689" name="Line 160"/>
            <p:cNvSpPr>
              <a:spLocks noChangeShapeType="1"/>
            </p:cNvSpPr>
            <p:nvPr/>
          </p:nvSpPr>
          <p:spPr bwMode="auto">
            <a:xfrm flipH="1">
              <a:off x="3950" y="1452"/>
              <a:ext cx="59"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90" name="Rectangle 161"/>
            <p:cNvSpPr>
              <a:spLocks noChangeArrowheads="1"/>
            </p:cNvSpPr>
            <p:nvPr/>
          </p:nvSpPr>
          <p:spPr bwMode="auto">
            <a:xfrm>
              <a:off x="4136" y="1138"/>
              <a:ext cx="309" cy="244"/>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5691" name="Freeform 162"/>
            <p:cNvSpPr>
              <a:spLocks/>
            </p:cNvSpPr>
            <p:nvPr/>
          </p:nvSpPr>
          <p:spPr bwMode="auto">
            <a:xfrm>
              <a:off x="4108" y="1382"/>
              <a:ext cx="363" cy="124"/>
            </a:xfrm>
            <a:custGeom>
              <a:avLst/>
              <a:gdLst>
                <a:gd name="T0" fmla="*/ 348 w 363"/>
                <a:gd name="T1" fmla="*/ 123 h 124"/>
                <a:gd name="T2" fmla="*/ 9 w 363"/>
                <a:gd name="T3" fmla="*/ 123 h 124"/>
                <a:gd name="T4" fmla="*/ 0 w 363"/>
                <a:gd name="T5" fmla="*/ 110 h 124"/>
                <a:gd name="T6" fmla="*/ 0 w 363"/>
                <a:gd name="T7" fmla="*/ 17 h 124"/>
                <a:gd name="T8" fmla="*/ 9 w 363"/>
                <a:gd name="T9" fmla="*/ 0 h 124"/>
                <a:gd name="T10" fmla="*/ 348 w 363"/>
                <a:gd name="T11" fmla="*/ 0 h 124"/>
                <a:gd name="T12" fmla="*/ 362 w 363"/>
                <a:gd name="T13" fmla="*/ 17 h 124"/>
                <a:gd name="T14" fmla="*/ 362 w 363"/>
                <a:gd name="T15" fmla="*/ 110 h 124"/>
                <a:gd name="T16" fmla="*/ 348 w 363"/>
                <a:gd name="T17" fmla="*/ 123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4"/>
                <a:gd name="T29" fmla="*/ 363 w 36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4">
                  <a:moveTo>
                    <a:pt x="348" y="123"/>
                  </a:moveTo>
                  <a:lnTo>
                    <a:pt x="9" y="123"/>
                  </a:lnTo>
                  <a:lnTo>
                    <a:pt x="0" y="110"/>
                  </a:lnTo>
                  <a:lnTo>
                    <a:pt x="0" y="17"/>
                  </a:lnTo>
                  <a:lnTo>
                    <a:pt x="9" y="0"/>
                  </a:lnTo>
                  <a:lnTo>
                    <a:pt x="348" y="0"/>
                  </a:lnTo>
                  <a:lnTo>
                    <a:pt x="362" y="17"/>
                  </a:lnTo>
                  <a:lnTo>
                    <a:pt x="362" y="110"/>
                  </a:lnTo>
                  <a:lnTo>
                    <a:pt x="348" y="123"/>
                  </a:lnTo>
                </a:path>
              </a:pathLst>
            </a:custGeom>
            <a:solidFill>
              <a:srgbClr val="CCCCCC"/>
            </a:solidFill>
            <a:ln w="12700" cap="rnd">
              <a:solidFill>
                <a:schemeClr val="tx1"/>
              </a:solidFill>
              <a:round/>
              <a:headEnd/>
              <a:tailEnd/>
            </a:ln>
          </p:spPr>
          <p:txBody>
            <a:bodyPr/>
            <a:lstStyle/>
            <a:p>
              <a:endParaRPr lang="ko-KR" altLang="en-US"/>
            </a:p>
          </p:txBody>
        </p:sp>
        <p:sp>
          <p:nvSpPr>
            <p:cNvPr id="25692" name="Freeform 163"/>
            <p:cNvSpPr>
              <a:spLocks/>
            </p:cNvSpPr>
            <p:nvPr/>
          </p:nvSpPr>
          <p:spPr bwMode="auto">
            <a:xfrm>
              <a:off x="4108" y="1382"/>
              <a:ext cx="363" cy="124"/>
            </a:xfrm>
            <a:custGeom>
              <a:avLst/>
              <a:gdLst>
                <a:gd name="T0" fmla="*/ 348 w 363"/>
                <a:gd name="T1" fmla="*/ 123 h 124"/>
                <a:gd name="T2" fmla="*/ 9 w 363"/>
                <a:gd name="T3" fmla="*/ 123 h 124"/>
                <a:gd name="T4" fmla="*/ 0 w 363"/>
                <a:gd name="T5" fmla="*/ 110 h 124"/>
                <a:gd name="T6" fmla="*/ 0 w 363"/>
                <a:gd name="T7" fmla="*/ 17 h 124"/>
                <a:gd name="T8" fmla="*/ 9 w 363"/>
                <a:gd name="T9" fmla="*/ 0 h 124"/>
                <a:gd name="T10" fmla="*/ 348 w 363"/>
                <a:gd name="T11" fmla="*/ 0 h 124"/>
                <a:gd name="T12" fmla="*/ 362 w 363"/>
                <a:gd name="T13" fmla="*/ 17 h 124"/>
                <a:gd name="T14" fmla="*/ 362 w 363"/>
                <a:gd name="T15" fmla="*/ 110 h 124"/>
                <a:gd name="T16" fmla="*/ 348 w 363"/>
                <a:gd name="T17" fmla="*/ 123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4"/>
                <a:gd name="T29" fmla="*/ 363 w 36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4">
                  <a:moveTo>
                    <a:pt x="348" y="123"/>
                  </a:moveTo>
                  <a:lnTo>
                    <a:pt x="9" y="123"/>
                  </a:lnTo>
                  <a:lnTo>
                    <a:pt x="0" y="110"/>
                  </a:lnTo>
                  <a:lnTo>
                    <a:pt x="0" y="17"/>
                  </a:lnTo>
                  <a:lnTo>
                    <a:pt x="9" y="0"/>
                  </a:lnTo>
                  <a:lnTo>
                    <a:pt x="348" y="0"/>
                  </a:lnTo>
                  <a:lnTo>
                    <a:pt x="362" y="17"/>
                  </a:lnTo>
                  <a:lnTo>
                    <a:pt x="362" y="110"/>
                  </a:lnTo>
                  <a:lnTo>
                    <a:pt x="348" y="123"/>
                  </a:lnTo>
                </a:path>
              </a:pathLst>
            </a:custGeom>
            <a:gradFill rotWithShape="0">
              <a:gsLst>
                <a:gs pos="0">
                  <a:srgbClr val="727270"/>
                </a:gs>
                <a:gs pos="50000">
                  <a:srgbClr val="E4E4E0"/>
                </a:gs>
                <a:gs pos="100000">
                  <a:srgbClr val="727270"/>
                </a:gs>
              </a:gsLst>
              <a:lin ang="0" scaled="1"/>
            </a:gradFill>
            <a:ln w="12700" cap="rnd">
              <a:solidFill>
                <a:schemeClr val="tx1"/>
              </a:solidFill>
              <a:round/>
              <a:headEnd/>
              <a:tailEnd/>
            </a:ln>
          </p:spPr>
          <p:txBody>
            <a:bodyPr/>
            <a:lstStyle/>
            <a:p>
              <a:endParaRPr lang="ko-KR" altLang="en-US"/>
            </a:p>
          </p:txBody>
        </p:sp>
        <p:sp>
          <p:nvSpPr>
            <p:cNvPr id="25693" name="Freeform 164"/>
            <p:cNvSpPr>
              <a:spLocks/>
            </p:cNvSpPr>
            <p:nvPr/>
          </p:nvSpPr>
          <p:spPr bwMode="auto">
            <a:xfrm>
              <a:off x="4289" y="1382"/>
              <a:ext cx="182" cy="44"/>
            </a:xfrm>
            <a:custGeom>
              <a:avLst/>
              <a:gdLst>
                <a:gd name="T0" fmla="*/ 181 w 182"/>
                <a:gd name="T1" fmla="*/ 43 h 44"/>
                <a:gd name="T2" fmla="*/ 161 w 182"/>
                <a:gd name="T3" fmla="*/ 23 h 44"/>
                <a:gd name="T4" fmla="*/ 138 w 182"/>
                <a:gd name="T5" fmla="*/ 9 h 44"/>
                <a:gd name="T6" fmla="*/ 113 w 182"/>
                <a:gd name="T7" fmla="*/ 1 h 44"/>
                <a:gd name="T8" fmla="*/ 86 w 182"/>
                <a:gd name="T9" fmla="*/ 0 h 44"/>
                <a:gd name="T10" fmla="*/ 60 w 182"/>
                <a:gd name="T11" fmla="*/ 5 h 44"/>
                <a:gd name="T12" fmla="*/ 35 w 182"/>
                <a:gd name="T13" fmla="*/ 12 h 44"/>
                <a:gd name="T14" fmla="*/ 15 w 182"/>
                <a:gd name="T15" fmla="*/ 26 h 44"/>
                <a:gd name="T16" fmla="*/ 0 w 182"/>
                <a:gd name="T17" fmla="*/ 4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4"/>
                <a:gd name="T29" fmla="*/ 182 w 18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4">
                  <a:moveTo>
                    <a:pt x="181" y="43"/>
                  </a:moveTo>
                  <a:lnTo>
                    <a:pt x="161" y="23"/>
                  </a:lnTo>
                  <a:lnTo>
                    <a:pt x="138" y="9"/>
                  </a:lnTo>
                  <a:lnTo>
                    <a:pt x="113" y="1"/>
                  </a:lnTo>
                  <a:lnTo>
                    <a:pt x="86" y="0"/>
                  </a:lnTo>
                  <a:lnTo>
                    <a:pt x="60" y="5"/>
                  </a:lnTo>
                  <a:lnTo>
                    <a:pt x="35" y="12"/>
                  </a:lnTo>
                  <a:lnTo>
                    <a:pt x="15" y="26"/>
                  </a:lnTo>
                  <a:lnTo>
                    <a:pt x="0" y="4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94" name="Freeform 165"/>
            <p:cNvSpPr>
              <a:spLocks/>
            </p:cNvSpPr>
            <p:nvPr/>
          </p:nvSpPr>
          <p:spPr bwMode="auto">
            <a:xfrm>
              <a:off x="4108" y="1382"/>
              <a:ext cx="182" cy="44"/>
            </a:xfrm>
            <a:custGeom>
              <a:avLst/>
              <a:gdLst>
                <a:gd name="T0" fmla="*/ 0 w 182"/>
                <a:gd name="T1" fmla="*/ 43 h 44"/>
                <a:gd name="T2" fmla="*/ 18 w 182"/>
                <a:gd name="T3" fmla="*/ 23 h 44"/>
                <a:gd name="T4" fmla="*/ 41 w 182"/>
                <a:gd name="T5" fmla="*/ 9 h 44"/>
                <a:gd name="T6" fmla="*/ 68 w 182"/>
                <a:gd name="T7" fmla="*/ 1 h 44"/>
                <a:gd name="T8" fmla="*/ 94 w 182"/>
                <a:gd name="T9" fmla="*/ 0 h 44"/>
                <a:gd name="T10" fmla="*/ 120 w 182"/>
                <a:gd name="T11" fmla="*/ 5 h 44"/>
                <a:gd name="T12" fmla="*/ 144 w 182"/>
                <a:gd name="T13" fmla="*/ 12 h 44"/>
                <a:gd name="T14" fmla="*/ 164 w 182"/>
                <a:gd name="T15" fmla="*/ 26 h 44"/>
                <a:gd name="T16" fmla="*/ 181 w 182"/>
                <a:gd name="T17" fmla="*/ 4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4"/>
                <a:gd name="T29" fmla="*/ 182 w 18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4">
                  <a:moveTo>
                    <a:pt x="0" y="43"/>
                  </a:moveTo>
                  <a:lnTo>
                    <a:pt x="18" y="23"/>
                  </a:lnTo>
                  <a:lnTo>
                    <a:pt x="41" y="9"/>
                  </a:lnTo>
                  <a:lnTo>
                    <a:pt x="68" y="1"/>
                  </a:lnTo>
                  <a:lnTo>
                    <a:pt x="94" y="0"/>
                  </a:lnTo>
                  <a:lnTo>
                    <a:pt x="120" y="5"/>
                  </a:lnTo>
                  <a:lnTo>
                    <a:pt x="144" y="12"/>
                  </a:lnTo>
                  <a:lnTo>
                    <a:pt x="164" y="26"/>
                  </a:lnTo>
                  <a:lnTo>
                    <a:pt x="181" y="4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95" name="Freeform 166"/>
            <p:cNvSpPr>
              <a:spLocks/>
            </p:cNvSpPr>
            <p:nvPr/>
          </p:nvSpPr>
          <p:spPr bwMode="auto">
            <a:xfrm>
              <a:off x="4289" y="1463"/>
              <a:ext cx="182" cy="43"/>
            </a:xfrm>
            <a:custGeom>
              <a:avLst/>
              <a:gdLst>
                <a:gd name="T0" fmla="*/ 181 w 182"/>
                <a:gd name="T1" fmla="*/ 0 h 43"/>
                <a:gd name="T2" fmla="*/ 161 w 182"/>
                <a:gd name="T3" fmla="*/ 20 h 43"/>
                <a:gd name="T4" fmla="*/ 138 w 182"/>
                <a:gd name="T5" fmla="*/ 34 h 43"/>
                <a:gd name="T6" fmla="*/ 113 w 182"/>
                <a:gd name="T7" fmla="*/ 40 h 43"/>
                <a:gd name="T8" fmla="*/ 86 w 182"/>
                <a:gd name="T9" fmla="*/ 42 h 43"/>
                <a:gd name="T10" fmla="*/ 60 w 182"/>
                <a:gd name="T11" fmla="*/ 38 h 43"/>
                <a:gd name="T12" fmla="*/ 35 w 182"/>
                <a:gd name="T13" fmla="*/ 31 h 43"/>
                <a:gd name="T14" fmla="*/ 15 w 182"/>
                <a:gd name="T15" fmla="*/ 17 h 43"/>
                <a:gd name="T16" fmla="*/ 0 w 182"/>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3"/>
                <a:gd name="T29" fmla="*/ 182 w 18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3">
                  <a:moveTo>
                    <a:pt x="181" y="0"/>
                  </a:moveTo>
                  <a:lnTo>
                    <a:pt x="161" y="20"/>
                  </a:lnTo>
                  <a:lnTo>
                    <a:pt x="138" y="34"/>
                  </a:lnTo>
                  <a:lnTo>
                    <a:pt x="113" y="40"/>
                  </a:lnTo>
                  <a:lnTo>
                    <a:pt x="86" y="42"/>
                  </a:lnTo>
                  <a:lnTo>
                    <a:pt x="60" y="38"/>
                  </a:lnTo>
                  <a:lnTo>
                    <a:pt x="35" y="31"/>
                  </a:lnTo>
                  <a:lnTo>
                    <a:pt x="15" y="17"/>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96" name="Freeform 167"/>
            <p:cNvSpPr>
              <a:spLocks/>
            </p:cNvSpPr>
            <p:nvPr/>
          </p:nvSpPr>
          <p:spPr bwMode="auto">
            <a:xfrm>
              <a:off x="4108" y="1463"/>
              <a:ext cx="182" cy="43"/>
            </a:xfrm>
            <a:custGeom>
              <a:avLst/>
              <a:gdLst>
                <a:gd name="T0" fmla="*/ 0 w 182"/>
                <a:gd name="T1" fmla="*/ 0 h 43"/>
                <a:gd name="T2" fmla="*/ 18 w 182"/>
                <a:gd name="T3" fmla="*/ 20 h 43"/>
                <a:gd name="T4" fmla="*/ 41 w 182"/>
                <a:gd name="T5" fmla="*/ 34 h 43"/>
                <a:gd name="T6" fmla="*/ 68 w 182"/>
                <a:gd name="T7" fmla="*/ 40 h 43"/>
                <a:gd name="T8" fmla="*/ 94 w 182"/>
                <a:gd name="T9" fmla="*/ 42 h 43"/>
                <a:gd name="T10" fmla="*/ 120 w 182"/>
                <a:gd name="T11" fmla="*/ 38 h 43"/>
                <a:gd name="T12" fmla="*/ 144 w 182"/>
                <a:gd name="T13" fmla="*/ 31 h 43"/>
                <a:gd name="T14" fmla="*/ 164 w 182"/>
                <a:gd name="T15" fmla="*/ 17 h 43"/>
                <a:gd name="T16" fmla="*/ 181 w 182"/>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3"/>
                <a:gd name="T29" fmla="*/ 182 w 18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3">
                  <a:moveTo>
                    <a:pt x="0" y="0"/>
                  </a:moveTo>
                  <a:lnTo>
                    <a:pt x="18" y="20"/>
                  </a:lnTo>
                  <a:lnTo>
                    <a:pt x="41" y="34"/>
                  </a:lnTo>
                  <a:lnTo>
                    <a:pt x="68" y="40"/>
                  </a:lnTo>
                  <a:lnTo>
                    <a:pt x="94" y="42"/>
                  </a:lnTo>
                  <a:lnTo>
                    <a:pt x="120" y="38"/>
                  </a:lnTo>
                  <a:lnTo>
                    <a:pt x="144" y="31"/>
                  </a:lnTo>
                  <a:lnTo>
                    <a:pt x="164" y="17"/>
                  </a:lnTo>
                  <a:lnTo>
                    <a:pt x="181"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97" name="Line 168"/>
            <p:cNvSpPr>
              <a:spLocks noChangeShapeType="1"/>
            </p:cNvSpPr>
            <p:nvPr/>
          </p:nvSpPr>
          <p:spPr bwMode="auto">
            <a:xfrm flipV="1">
              <a:off x="4289" y="1366"/>
              <a:ext cx="0" cy="1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98" name="Freeform 169" descr="Wide upward diagonal"/>
            <p:cNvSpPr>
              <a:spLocks/>
            </p:cNvSpPr>
            <p:nvPr/>
          </p:nvSpPr>
          <p:spPr bwMode="auto">
            <a:xfrm>
              <a:off x="4203" y="1423"/>
              <a:ext cx="182" cy="109"/>
            </a:xfrm>
            <a:custGeom>
              <a:avLst/>
              <a:gdLst>
                <a:gd name="T0" fmla="*/ 173 w 182"/>
                <a:gd name="T1" fmla="*/ 108 h 109"/>
                <a:gd name="T2" fmla="*/ 175 w 182"/>
                <a:gd name="T3" fmla="*/ 105 h 109"/>
                <a:gd name="T4" fmla="*/ 178 w 182"/>
                <a:gd name="T5" fmla="*/ 102 h 109"/>
                <a:gd name="T6" fmla="*/ 179 w 182"/>
                <a:gd name="T7" fmla="*/ 98 h 109"/>
                <a:gd name="T8" fmla="*/ 181 w 182"/>
                <a:gd name="T9" fmla="*/ 94 h 109"/>
                <a:gd name="T10" fmla="*/ 181 w 182"/>
                <a:gd name="T11" fmla="*/ 86 h 109"/>
                <a:gd name="T12" fmla="*/ 178 w 182"/>
                <a:gd name="T13" fmla="*/ 75 h 109"/>
                <a:gd name="T14" fmla="*/ 175 w 182"/>
                <a:gd name="T15" fmla="*/ 65 h 109"/>
                <a:gd name="T16" fmla="*/ 172 w 182"/>
                <a:gd name="T17" fmla="*/ 57 h 109"/>
                <a:gd name="T18" fmla="*/ 169 w 182"/>
                <a:gd name="T19" fmla="*/ 51 h 109"/>
                <a:gd name="T20" fmla="*/ 164 w 182"/>
                <a:gd name="T21" fmla="*/ 43 h 109"/>
                <a:gd name="T22" fmla="*/ 161 w 182"/>
                <a:gd name="T23" fmla="*/ 34 h 109"/>
                <a:gd name="T24" fmla="*/ 160 w 182"/>
                <a:gd name="T25" fmla="*/ 26 h 109"/>
                <a:gd name="T26" fmla="*/ 160 w 182"/>
                <a:gd name="T27" fmla="*/ 20 h 109"/>
                <a:gd name="T28" fmla="*/ 156 w 182"/>
                <a:gd name="T29" fmla="*/ 13 h 109"/>
                <a:gd name="T30" fmla="*/ 153 w 182"/>
                <a:gd name="T31" fmla="*/ 6 h 109"/>
                <a:gd name="T32" fmla="*/ 147 w 182"/>
                <a:gd name="T33" fmla="*/ 3 h 109"/>
                <a:gd name="T34" fmla="*/ 144 w 182"/>
                <a:gd name="T35" fmla="*/ 5 h 109"/>
                <a:gd name="T36" fmla="*/ 141 w 182"/>
                <a:gd name="T37" fmla="*/ 6 h 109"/>
                <a:gd name="T38" fmla="*/ 137 w 182"/>
                <a:gd name="T39" fmla="*/ 6 h 109"/>
                <a:gd name="T40" fmla="*/ 130 w 182"/>
                <a:gd name="T41" fmla="*/ 3 h 109"/>
                <a:gd name="T42" fmla="*/ 123 w 182"/>
                <a:gd name="T43" fmla="*/ 0 h 109"/>
                <a:gd name="T44" fmla="*/ 115 w 182"/>
                <a:gd name="T45" fmla="*/ 0 h 109"/>
                <a:gd name="T46" fmla="*/ 109 w 182"/>
                <a:gd name="T47" fmla="*/ 2 h 109"/>
                <a:gd name="T48" fmla="*/ 103 w 182"/>
                <a:gd name="T49" fmla="*/ 3 h 109"/>
                <a:gd name="T50" fmla="*/ 97 w 182"/>
                <a:gd name="T51" fmla="*/ 6 h 109"/>
                <a:gd name="T52" fmla="*/ 89 w 182"/>
                <a:gd name="T53" fmla="*/ 6 h 109"/>
                <a:gd name="T54" fmla="*/ 80 w 182"/>
                <a:gd name="T55" fmla="*/ 6 h 109"/>
                <a:gd name="T56" fmla="*/ 74 w 182"/>
                <a:gd name="T57" fmla="*/ 3 h 109"/>
                <a:gd name="T58" fmla="*/ 66 w 182"/>
                <a:gd name="T59" fmla="*/ 0 h 109"/>
                <a:gd name="T60" fmla="*/ 57 w 182"/>
                <a:gd name="T61" fmla="*/ 0 h 109"/>
                <a:gd name="T62" fmla="*/ 48 w 182"/>
                <a:gd name="T63" fmla="*/ 0 h 109"/>
                <a:gd name="T64" fmla="*/ 40 w 182"/>
                <a:gd name="T65" fmla="*/ 3 h 109"/>
                <a:gd name="T66" fmla="*/ 34 w 182"/>
                <a:gd name="T67" fmla="*/ 6 h 109"/>
                <a:gd name="T68" fmla="*/ 26 w 182"/>
                <a:gd name="T69" fmla="*/ 11 h 109"/>
                <a:gd name="T70" fmla="*/ 19 w 182"/>
                <a:gd name="T71" fmla="*/ 14 h 109"/>
                <a:gd name="T72" fmla="*/ 9 w 182"/>
                <a:gd name="T73" fmla="*/ 16 h 109"/>
                <a:gd name="T74" fmla="*/ 3 w 182"/>
                <a:gd name="T75" fmla="*/ 20 h 109"/>
                <a:gd name="T76" fmla="*/ 0 w 182"/>
                <a:gd name="T77" fmla="*/ 25 h 109"/>
                <a:gd name="T78" fmla="*/ 0 w 182"/>
                <a:gd name="T79" fmla="*/ 33 h 109"/>
                <a:gd name="T80" fmla="*/ 0 w 182"/>
                <a:gd name="T81" fmla="*/ 40 h 109"/>
                <a:gd name="T82" fmla="*/ 5 w 182"/>
                <a:gd name="T83" fmla="*/ 48 h 109"/>
                <a:gd name="T84" fmla="*/ 9 w 182"/>
                <a:gd name="T85" fmla="*/ 54 h 109"/>
                <a:gd name="T86" fmla="*/ 15 w 182"/>
                <a:gd name="T87" fmla="*/ 59 h 109"/>
                <a:gd name="T88" fmla="*/ 17 w 182"/>
                <a:gd name="T89" fmla="*/ 65 h 109"/>
                <a:gd name="T90" fmla="*/ 17 w 182"/>
                <a:gd name="T91" fmla="*/ 72 h 109"/>
                <a:gd name="T92" fmla="*/ 14 w 182"/>
                <a:gd name="T93" fmla="*/ 77 h 109"/>
                <a:gd name="T94" fmla="*/ 12 w 182"/>
                <a:gd name="T95" fmla="*/ 83 h 109"/>
                <a:gd name="T96" fmla="*/ 11 w 182"/>
                <a:gd name="T97" fmla="*/ 89 h 109"/>
                <a:gd name="T98" fmla="*/ 9 w 182"/>
                <a:gd name="T99" fmla="*/ 94 h 109"/>
                <a:gd name="T100" fmla="*/ 9 w 182"/>
                <a:gd name="T101" fmla="*/ 98 h 109"/>
                <a:gd name="T102" fmla="*/ 11 w 182"/>
                <a:gd name="T103" fmla="*/ 103 h 109"/>
                <a:gd name="T104" fmla="*/ 12 w 182"/>
                <a:gd name="T105" fmla="*/ 108 h 109"/>
                <a:gd name="T106" fmla="*/ 173 w 182"/>
                <a:gd name="T107" fmla="*/ 108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2"/>
                <a:gd name="T163" fmla="*/ 0 h 109"/>
                <a:gd name="T164" fmla="*/ 182 w 182"/>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2" h="109">
                  <a:moveTo>
                    <a:pt x="173" y="108"/>
                  </a:moveTo>
                  <a:lnTo>
                    <a:pt x="175" y="105"/>
                  </a:lnTo>
                  <a:lnTo>
                    <a:pt x="178" y="102"/>
                  </a:lnTo>
                  <a:lnTo>
                    <a:pt x="179" y="98"/>
                  </a:lnTo>
                  <a:lnTo>
                    <a:pt x="181" y="94"/>
                  </a:lnTo>
                  <a:lnTo>
                    <a:pt x="181" y="86"/>
                  </a:lnTo>
                  <a:lnTo>
                    <a:pt x="178" y="75"/>
                  </a:lnTo>
                  <a:lnTo>
                    <a:pt x="175" y="65"/>
                  </a:lnTo>
                  <a:lnTo>
                    <a:pt x="172" y="57"/>
                  </a:lnTo>
                  <a:lnTo>
                    <a:pt x="169" y="51"/>
                  </a:lnTo>
                  <a:lnTo>
                    <a:pt x="164" y="43"/>
                  </a:lnTo>
                  <a:lnTo>
                    <a:pt x="161" y="34"/>
                  </a:lnTo>
                  <a:lnTo>
                    <a:pt x="160" y="26"/>
                  </a:lnTo>
                  <a:lnTo>
                    <a:pt x="160" y="20"/>
                  </a:lnTo>
                  <a:lnTo>
                    <a:pt x="156" y="13"/>
                  </a:lnTo>
                  <a:lnTo>
                    <a:pt x="153" y="6"/>
                  </a:lnTo>
                  <a:lnTo>
                    <a:pt x="147" y="3"/>
                  </a:lnTo>
                  <a:lnTo>
                    <a:pt x="144" y="5"/>
                  </a:lnTo>
                  <a:lnTo>
                    <a:pt x="141" y="6"/>
                  </a:lnTo>
                  <a:lnTo>
                    <a:pt x="137" y="6"/>
                  </a:lnTo>
                  <a:lnTo>
                    <a:pt x="130" y="3"/>
                  </a:lnTo>
                  <a:lnTo>
                    <a:pt x="123" y="0"/>
                  </a:lnTo>
                  <a:lnTo>
                    <a:pt x="115" y="0"/>
                  </a:lnTo>
                  <a:lnTo>
                    <a:pt x="109" y="2"/>
                  </a:lnTo>
                  <a:lnTo>
                    <a:pt x="103" y="3"/>
                  </a:lnTo>
                  <a:lnTo>
                    <a:pt x="97" y="6"/>
                  </a:lnTo>
                  <a:lnTo>
                    <a:pt x="89" y="6"/>
                  </a:lnTo>
                  <a:lnTo>
                    <a:pt x="80" y="6"/>
                  </a:lnTo>
                  <a:lnTo>
                    <a:pt x="74" y="3"/>
                  </a:lnTo>
                  <a:lnTo>
                    <a:pt x="66" y="0"/>
                  </a:lnTo>
                  <a:lnTo>
                    <a:pt x="57" y="0"/>
                  </a:lnTo>
                  <a:lnTo>
                    <a:pt x="48" y="0"/>
                  </a:lnTo>
                  <a:lnTo>
                    <a:pt x="40" y="3"/>
                  </a:lnTo>
                  <a:lnTo>
                    <a:pt x="34" y="6"/>
                  </a:lnTo>
                  <a:lnTo>
                    <a:pt x="26" y="11"/>
                  </a:lnTo>
                  <a:lnTo>
                    <a:pt x="19" y="14"/>
                  </a:lnTo>
                  <a:lnTo>
                    <a:pt x="9" y="16"/>
                  </a:lnTo>
                  <a:lnTo>
                    <a:pt x="3" y="20"/>
                  </a:lnTo>
                  <a:lnTo>
                    <a:pt x="0" y="25"/>
                  </a:lnTo>
                  <a:lnTo>
                    <a:pt x="0" y="33"/>
                  </a:lnTo>
                  <a:lnTo>
                    <a:pt x="0" y="40"/>
                  </a:lnTo>
                  <a:lnTo>
                    <a:pt x="5" y="48"/>
                  </a:lnTo>
                  <a:lnTo>
                    <a:pt x="9" y="54"/>
                  </a:lnTo>
                  <a:lnTo>
                    <a:pt x="15" y="59"/>
                  </a:lnTo>
                  <a:lnTo>
                    <a:pt x="17" y="65"/>
                  </a:lnTo>
                  <a:lnTo>
                    <a:pt x="17" y="72"/>
                  </a:lnTo>
                  <a:lnTo>
                    <a:pt x="14" y="77"/>
                  </a:lnTo>
                  <a:lnTo>
                    <a:pt x="12" y="83"/>
                  </a:lnTo>
                  <a:lnTo>
                    <a:pt x="11" y="89"/>
                  </a:lnTo>
                  <a:lnTo>
                    <a:pt x="9" y="94"/>
                  </a:lnTo>
                  <a:lnTo>
                    <a:pt x="9" y="98"/>
                  </a:lnTo>
                  <a:lnTo>
                    <a:pt x="11" y="103"/>
                  </a:lnTo>
                  <a:lnTo>
                    <a:pt x="12" y="108"/>
                  </a:lnTo>
                  <a:lnTo>
                    <a:pt x="173" y="108"/>
                  </a:lnTo>
                </a:path>
              </a:pathLst>
            </a:custGeom>
            <a:pattFill prst="wdUpDiag">
              <a:fgClr>
                <a:schemeClr val="accent1"/>
              </a:fgClr>
              <a:bgClr>
                <a:srgbClr val="FFFFFF"/>
              </a:bgClr>
            </a:pattFill>
            <a:ln w="12700" cap="rnd">
              <a:solidFill>
                <a:schemeClr val="tx1"/>
              </a:solidFill>
              <a:round/>
              <a:headEnd/>
              <a:tailEnd/>
            </a:ln>
          </p:spPr>
          <p:txBody>
            <a:bodyPr/>
            <a:lstStyle/>
            <a:p>
              <a:endParaRPr lang="ko-KR" altLang="en-US"/>
            </a:p>
          </p:txBody>
        </p:sp>
        <p:sp>
          <p:nvSpPr>
            <p:cNvPr id="25699" name="Line 170"/>
            <p:cNvSpPr>
              <a:spLocks noChangeShapeType="1"/>
            </p:cNvSpPr>
            <p:nvPr/>
          </p:nvSpPr>
          <p:spPr bwMode="auto">
            <a:xfrm flipH="1">
              <a:off x="3950" y="1467"/>
              <a:ext cx="59"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5632" name="Group 171"/>
          <p:cNvGrpSpPr>
            <a:grpSpLocks/>
          </p:cNvGrpSpPr>
          <p:nvPr/>
        </p:nvGrpSpPr>
        <p:grpSpPr bwMode="auto">
          <a:xfrm>
            <a:off x="4276725" y="1920875"/>
            <a:ext cx="820738" cy="588963"/>
            <a:chOff x="2695" y="1238"/>
            <a:chExt cx="517" cy="369"/>
          </a:xfrm>
        </p:grpSpPr>
        <p:sp>
          <p:nvSpPr>
            <p:cNvPr id="25672" name="Rectangle 172"/>
            <p:cNvSpPr>
              <a:spLocks noChangeArrowheads="1"/>
            </p:cNvSpPr>
            <p:nvPr/>
          </p:nvSpPr>
          <p:spPr bwMode="auto">
            <a:xfrm>
              <a:off x="2753" y="1491"/>
              <a:ext cx="97" cy="102"/>
            </a:xfrm>
            <a:prstGeom prst="rect">
              <a:avLst/>
            </a:prstGeom>
            <a:gradFill rotWithShape="0">
              <a:gsLst>
                <a:gs pos="0">
                  <a:srgbClr val="727270"/>
                </a:gs>
                <a:gs pos="50000">
                  <a:srgbClr val="E4E4E0"/>
                </a:gs>
                <a:gs pos="100000">
                  <a:srgbClr val="727270"/>
                </a:gs>
              </a:gsLst>
              <a:lin ang="5400000" scaled="1"/>
            </a:gradFill>
            <a:ln w="12700">
              <a:solidFill>
                <a:schemeClr val="tx1"/>
              </a:solidFill>
              <a:miter lim="800000"/>
              <a:headEnd/>
              <a:tailEnd/>
            </a:ln>
          </p:spPr>
          <p:txBody>
            <a:bodyPr wrap="none" anchor="ctr"/>
            <a:lstStyle/>
            <a:p>
              <a:endParaRPr lang="ko-KR" altLang="en-US"/>
            </a:p>
          </p:txBody>
        </p:sp>
        <p:sp>
          <p:nvSpPr>
            <p:cNvPr id="25673" name="Rectangle 173"/>
            <p:cNvSpPr>
              <a:spLocks noChangeArrowheads="1"/>
            </p:cNvSpPr>
            <p:nvPr/>
          </p:nvSpPr>
          <p:spPr bwMode="auto">
            <a:xfrm>
              <a:off x="2695" y="1501"/>
              <a:ext cx="58" cy="82"/>
            </a:xfrm>
            <a:prstGeom prst="rect">
              <a:avLst/>
            </a:prstGeom>
            <a:solidFill>
              <a:srgbClr val="CCCCCC"/>
            </a:solidFill>
            <a:ln w="12700">
              <a:solidFill>
                <a:schemeClr val="tx1"/>
              </a:solidFill>
              <a:miter lim="800000"/>
              <a:headEnd/>
              <a:tailEnd/>
            </a:ln>
          </p:spPr>
          <p:txBody>
            <a:bodyPr wrap="none" anchor="ctr"/>
            <a:lstStyle/>
            <a:p>
              <a:endParaRPr lang="ko-KR" altLang="en-US"/>
            </a:p>
          </p:txBody>
        </p:sp>
        <p:sp>
          <p:nvSpPr>
            <p:cNvPr id="25674" name="Rectangle 174"/>
            <p:cNvSpPr>
              <a:spLocks noChangeArrowheads="1"/>
            </p:cNvSpPr>
            <p:nvPr/>
          </p:nvSpPr>
          <p:spPr bwMode="auto">
            <a:xfrm>
              <a:off x="2695" y="1501"/>
              <a:ext cx="58" cy="8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5675" name="Line 175"/>
            <p:cNvSpPr>
              <a:spLocks noChangeShapeType="1"/>
            </p:cNvSpPr>
            <p:nvPr/>
          </p:nvSpPr>
          <p:spPr bwMode="auto">
            <a:xfrm flipH="1">
              <a:off x="2696" y="1572"/>
              <a:ext cx="5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76" name="Rectangle 176"/>
            <p:cNvSpPr>
              <a:spLocks noChangeArrowheads="1"/>
            </p:cNvSpPr>
            <p:nvPr/>
          </p:nvSpPr>
          <p:spPr bwMode="auto">
            <a:xfrm>
              <a:off x="2879" y="1238"/>
              <a:ext cx="309" cy="244"/>
            </a:xfrm>
            <a:prstGeom prst="rect">
              <a:avLst/>
            </a:prstGeom>
            <a:solidFill>
              <a:srgbClr val="CCCCCC"/>
            </a:solidFill>
            <a:ln w="12700">
              <a:solidFill>
                <a:schemeClr val="tx1"/>
              </a:solidFill>
              <a:miter lim="800000"/>
              <a:headEnd/>
              <a:tailEnd/>
            </a:ln>
          </p:spPr>
          <p:txBody>
            <a:bodyPr wrap="none" anchor="ctr"/>
            <a:lstStyle/>
            <a:p>
              <a:endParaRPr lang="ko-KR" altLang="en-US"/>
            </a:p>
          </p:txBody>
        </p:sp>
        <p:sp>
          <p:nvSpPr>
            <p:cNvPr id="25677" name="Rectangle 177"/>
            <p:cNvSpPr>
              <a:spLocks noChangeArrowheads="1"/>
            </p:cNvSpPr>
            <p:nvPr/>
          </p:nvSpPr>
          <p:spPr bwMode="auto">
            <a:xfrm>
              <a:off x="2879" y="1238"/>
              <a:ext cx="309" cy="244"/>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5678" name="Freeform 178"/>
            <p:cNvSpPr>
              <a:spLocks/>
            </p:cNvSpPr>
            <p:nvPr/>
          </p:nvSpPr>
          <p:spPr bwMode="auto">
            <a:xfrm>
              <a:off x="2850" y="1482"/>
              <a:ext cx="362" cy="125"/>
            </a:xfrm>
            <a:custGeom>
              <a:avLst/>
              <a:gdLst>
                <a:gd name="T0" fmla="*/ 349 w 362"/>
                <a:gd name="T1" fmla="*/ 124 h 125"/>
                <a:gd name="T2" fmla="*/ 10 w 362"/>
                <a:gd name="T3" fmla="*/ 124 h 125"/>
                <a:gd name="T4" fmla="*/ 0 w 362"/>
                <a:gd name="T5" fmla="*/ 110 h 125"/>
                <a:gd name="T6" fmla="*/ 0 w 362"/>
                <a:gd name="T7" fmla="*/ 16 h 125"/>
                <a:gd name="T8" fmla="*/ 10 w 362"/>
                <a:gd name="T9" fmla="*/ 0 h 125"/>
                <a:gd name="T10" fmla="*/ 349 w 362"/>
                <a:gd name="T11" fmla="*/ 0 h 125"/>
                <a:gd name="T12" fmla="*/ 361 w 362"/>
                <a:gd name="T13" fmla="*/ 16 h 125"/>
                <a:gd name="T14" fmla="*/ 361 w 362"/>
                <a:gd name="T15" fmla="*/ 110 h 125"/>
                <a:gd name="T16" fmla="*/ 349 w 362"/>
                <a:gd name="T17" fmla="*/ 124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125"/>
                <a:gd name="T29" fmla="*/ 362 w 362"/>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125">
                  <a:moveTo>
                    <a:pt x="349" y="124"/>
                  </a:moveTo>
                  <a:lnTo>
                    <a:pt x="10" y="124"/>
                  </a:lnTo>
                  <a:lnTo>
                    <a:pt x="0" y="110"/>
                  </a:lnTo>
                  <a:lnTo>
                    <a:pt x="0" y="16"/>
                  </a:lnTo>
                  <a:lnTo>
                    <a:pt x="10" y="0"/>
                  </a:lnTo>
                  <a:lnTo>
                    <a:pt x="349" y="0"/>
                  </a:lnTo>
                  <a:lnTo>
                    <a:pt x="361" y="16"/>
                  </a:lnTo>
                  <a:lnTo>
                    <a:pt x="361" y="110"/>
                  </a:lnTo>
                  <a:lnTo>
                    <a:pt x="349" y="124"/>
                  </a:lnTo>
                </a:path>
              </a:pathLst>
            </a:custGeom>
            <a:solidFill>
              <a:srgbClr val="CCCCCC"/>
            </a:solidFill>
            <a:ln w="12700" cap="rnd">
              <a:solidFill>
                <a:schemeClr val="accent1"/>
              </a:solidFill>
              <a:round/>
              <a:headEnd/>
              <a:tailEnd/>
            </a:ln>
          </p:spPr>
          <p:txBody>
            <a:bodyPr/>
            <a:lstStyle/>
            <a:p>
              <a:endParaRPr lang="ko-KR" altLang="en-US"/>
            </a:p>
          </p:txBody>
        </p:sp>
        <p:sp>
          <p:nvSpPr>
            <p:cNvPr id="25679" name="Freeform 179"/>
            <p:cNvSpPr>
              <a:spLocks/>
            </p:cNvSpPr>
            <p:nvPr/>
          </p:nvSpPr>
          <p:spPr bwMode="auto">
            <a:xfrm>
              <a:off x="2850" y="1482"/>
              <a:ext cx="362" cy="125"/>
            </a:xfrm>
            <a:custGeom>
              <a:avLst/>
              <a:gdLst>
                <a:gd name="T0" fmla="*/ 349 w 362"/>
                <a:gd name="T1" fmla="*/ 124 h 125"/>
                <a:gd name="T2" fmla="*/ 10 w 362"/>
                <a:gd name="T3" fmla="*/ 124 h 125"/>
                <a:gd name="T4" fmla="*/ 0 w 362"/>
                <a:gd name="T5" fmla="*/ 110 h 125"/>
                <a:gd name="T6" fmla="*/ 0 w 362"/>
                <a:gd name="T7" fmla="*/ 16 h 125"/>
                <a:gd name="T8" fmla="*/ 10 w 362"/>
                <a:gd name="T9" fmla="*/ 0 h 125"/>
                <a:gd name="T10" fmla="*/ 349 w 362"/>
                <a:gd name="T11" fmla="*/ 0 h 125"/>
                <a:gd name="T12" fmla="*/ 361 w 362"/>
                <a:gd name="T13" fmla="*/ 16 h 125"/>
                <a:gd name="T14" fmla="*/ 361 w 362"/>
                <a:gd name="T15" fmla="*/ 110 h 125"/>
                <a:gd name="T16" fmla="*/ 349 w 362"/>
                <a:gd name="T17" fmla="*/ 124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125"/>
                <a:gd name="T29" fmla="*/ 362 w 362"/>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125">
                  <a:moveTo>
                    <a:pt x="349" y="124"/>
                  </a:moveTo>
                  <a:lnTo>
                    <a:pt x="10" y="124"/>
                  </a:lnTo>
                  <a:lnTo>
                    <a:pt x="0" y="110"/>
                  </a:lnTo>
                  <a:lnTo>
                    <a:pt x="0" y="16"/>
                  </a:lnTo>
                  <a:lnTo>
                    <a:pt x="10" y="0"/>
                  </a:lnTo>
                  <a:lnTo>
                    <a:pt x="349" y="0"/>
                  </a:lnTo>
                  <a:lnTo>
                    <a:pt x="361" y="16"/>
                  </a:lnTo>
                  <a:lnTo>
                    <a:pt x="361" y="110"/>
                  </a:lnTo>
                  <a:lnTo>
                    <a:pt x="349" y="124"/>
                  </a:lnTo>
                </a:path>
              </a:pathLst>
            </a:custGeom>
            <a:gradFill rotWithShape="0">
              <a:gsLst>
                <a:gs pos="0">
                  <a:srgbClr val="727270"/>
                </a:gs>
                <a:gs pos="50000">
                  <a:srgbClr val="E4E4E0"/>
                </a:gs>
                <a:gs pos="100000">
                  <a:srgbClr val="727270"/>
                </a:gs>
              </a:gsLst>
              <a:lin ang="0" scaled="1"/>
            </a:gradFill>
            <a:ln w="12700" cap="rnd">
              <a:solidFill>
                <a:schemeClr val="tx1"/>
              </a:solidFill>
              <a:round/>
              <a:headEnd/>
              <a:tailEnd/>
            </a:ln>
          </p:spPr>
          <p:txBody>
            <a:bodyPr/>
            <a:lstStyle/>
            <a:p>
              <a:endParaRPr lang="ko-KR" altLang="en-US"/>
            </a:p>
          </p:txBody>
        </p:sp>
        <p:sp>
          <p:nvSpPr>
            <p:cNvPr id="25680" name="Freeform 180"/>
            <p:cNvSpPr>
              <a:spLocks/>
            </p:cNvSpPr>
            <p:nvPr/>
          </p:nvSpPr>
          <p:spPr bwMode="auto">
            <a:xfrm>
              <a:off x="3030" y="1483"/>
              <a:ext cx="182" cy="42"/>
            </a:xfrm>
            <a:custGeom>
              <a:avLst/>
              <a:gdLst>
                <a:gd name="T0" fmla="*/ 181 w 182"/>
                <a:gd name="T1" fmla="*/ 41 h 42"/>
                <a:gd name="T2" fmla="*/ 163 w 182"/>
                <a:gd name="T3" fmla="*/ 22 h 42"/>
                <a:gd name="T4" fmla="*/ 140 w 182"/>
                <a:gd name="T5" fmla="*/ 8 h 42"/>
                <a:gd name="T6" fmla="*/ 114 w 182"/>
                <a:gd name="T7" fmla="*/ 2 h 42"/>
                <a:gd name="T8" fmla="*/ 88 w 182"/>
                <a:gd name="T9" fmla="*/ 0 h 42"/>
                <a:gd name="T10" fmla="*/ 62 w 182"/>
                <a:gd name="T11" fmla="*/ 3 h 42"/>
                <a:gd name="T12" fmla="*/ 37 w 182"/>
                <a:gd name="T13" fmla="*/ 11 h 42"/>
                <a:gd name="T14" fmla="*/ 17 w 182"/>
                <a:gd name="T15" fmla="*/ 25 h 42"/>
                <a:gd name="T16" fmla="*/ 0 w 182"/>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
                <a:gd name="T29" fmla="*/ 182 w 1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
                  <a:moveTo>
                    <a:pt x="181" y="41"/>
                  </a:moveTo>
                  <a:lnTo>
                    <a:pt x="163" y="22"/>
                  </a:lnTo>
                  <a:lnTo>
                    <a:pt x="140" y="8"/>
                  </a:lnTo>
                  <a:lnTo>
                    <a:pt x="114" y="2"/>
                  </a:lnTo>
                  <a:lnTo>
                    <a:pt x="88" y="0"/>
                  </a:lnTo>
                  <a:lnTo>
                    <a:pt x="62" y="3"/>
                  </a:lnTo>
                  <a:lnTo>
                    <a:pt x="37" y="11"/>
                  </a:lnTo>
                  <a:lnTo>
                    <a:pt x="17" y="25"/>
                  </a:lnTo>
                  <a:lnTo>
                    <a:pt x="0" y="4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81" name="Freeform 181"/>
            <p:cNvSpPr>
              <a:spLocks/>
            </p:cNvSpPr>
            <p:nvPr/>
          </p:nvSpPr>
          <p:spPr bwMode="auto">
            <a:xfrm>
              <a:off x="2850" y="1483"/>
              <a:ext cx="181" cy="42"/>
            </a:xfrm>
            <a:custGeom>
              <a:avLst/>
              <a:gdLst>
                <a:gd name="T0" fmla="*/ 0 w 181"/>
                <a:gd name="T1" fmla="*/ 41 h 42"/>
                <a:gd name="T2" fmla="*/ 19 w 181"/>
                <a:gd name="T3" fmla="*/ 22 h 42"/>
                <a:gd name="T4" fmla="*/ 42 w 181"/>
                <a:gd name="T5" fmla="*/ 8 h 42"/>
                <a:gd name="T6" fmla="*/ 69 w 181"/>
                <a:gd name="T7" fmla="*/ 2 h 42"/>
                <a:gd name="T8" fmla="*/ 95 w 181"/>
                <a:gd name="T9" fmla="*/ 0 h 42"/>
                <a:gd name="T10" fmla="*/ 121 w 181"/>
                <a:gd name="T11" fmla="*/ 3 h 42"/>
                <a:gd name="T12" fmla="*/ 145 w 181"/>
                <a:gd name="T13" fmla="*/ 11 h 42"/>
                <a:gd name="T14" fmla="*/ 165 w 181"/>
                <a:gd name="T15" fmla="*/ 25 h 42"/>
                <a:gd name="T16" fmla="*/ 180 w 181"/>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42"/>
                <a:gd name="T29" fmla="*/ 181 w 181"/>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42">
                  <a:moveTo>
                    <a:pt x="0" y="41"/>
                  </a:moveTo>
                  <a:lnTo>
                    <a:pt x="19" y="22"/>
                  </a:lnTo>
                  <a:lnTo>
                    <a:pt x="42" y="8"/>
                  </a:lnTo>
                  <a:lnTo>
                    <a:pt x="69" y="2"/>
                  </a:lnTo>
                  <a:lnTo>
                    <a:pt x="95" y="0"/>
                  </a:lnTo>
                  <a:lnTo>
                    <a:pt x="121" y="3"/>
                  </a:lnTo>
                  <a:lnTo>
                    <a:pt x="145" y="11"/>
                  </a:lnTo>
                  <a:lnTo>
                    <a:pt x="165" y="25"/>
                  </a:lnTo>
                  <a:lnTo>
                    <a:pt x="180" y="4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82" name="Freeform 182"/>
            <p:cNvSpPr>
              <a:spLocks/>
            </p:cNvSpPr>
            <p:nvPr/>
          </p:nvSpPr>
          <p:spPr bwMode="auto">
            <a:xfrm>
              <a:off x="3030" y="1563"/>
              <a:ext cx="182" cy="44"/>
            </a:xfrm>
            <a:custGeom>
              <a:avLst/>
              <a:gdLst>
                <a:gd name="T0" fmla="*/ 181 w 182"/>
                <a:gd name="T1" fmla="*/ 0 h 44"/>
                <a:gd name="T2" fmla="*/ 163 w 182"/>
                <a:gd name="T3" fmla="*/ 20 h 44"/>
                <a:gd name="T4" fmla="*/ 140 w 182"/>
                <a:gd name="T5" fmla="*/ 33 h 44"/>
                <a:gd name="T6" fmla="*/ 114 w 182"/>
                <a:gd name="T7" fmla="*/ 41 h 44"/>
                <a:gd name="T8" fmla="*/ 88 w 182"/>
                <a:gd name="T9" fmla="*/ 43 h 44"/>
                <a:gd name="T10" fmla="*/ 62 w 182"/>
                <a:gd name="T11" fmla="*/ 38 h 44"/>
                <a:gd name="T12" fmla="*/ 37 w 182"/>
                <a:gd name="T13" fmla="*/ 30 h 44"/>
                <a:gd name="T14" fmla="*/ 17 w 182"/>
                <a:gd name="T15" fmla="*/ 17 h 44"/>
                <a:gd name="T16" fmla="*/ 0 w 182"/>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4"/>
                <a:gd name="T29" fmla="*/ 182 w 18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4">
                  <a:moveTo>
                    <a:pt x="181" y="0"/>
                  </a:moveTo>
                  <a:lnTo>
                    <a:pt x="163" y="20"/>
                  </a:lnTo>
                  <a:lnTo>
                    <a:pt x="140" y="33"/>
                  </a:lnTo>
                  <a:lnTo>
                    <a:pt x="114" y="41"/>
                  </a:lnTo>
                  <a:lnTo>
                    <a:pt x="88" y="43"/>
                  </a:lnTo>
                  <a:lnTo>
                    <a:pt x="62" y="38"/>
                  </a:lnTo>
                  <a:lnTo>
                    <a:pt x="37" y="30"/>
                  </a:lnTo>
                  <a:lnTo>
                    <a:pt x="17" y="17"/>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83" name="Freeform 183"/>
            <p:cNvSpPr>
              <a:spLocks/>
            </p:cNvSpPr>
            <p:nvPr/>
          </p:nvSpPr>
          <p:spPr bwMode="auto">
            <a:xfrm>
              <a:off x="2850" y="1563"/>
              <a:ext cx="181" cy="44"/>
            </a:xfrm>
            <a:custGeom>
              <a:avLst/>
              <a:gdLst>
                <a:gd name="T0" fmla="*/ 0 w 181"/>
                <a:gd name="T1" fmla="*/ 0 h 44"/>
                <a:gd name="T2" fmla="*/ 19 w 181"/>
                <a:gd name="T3" fmla="*/ 20 h 44"/>
                <a:gd name="T4" fmla="*/ 42 w 181"/>
                <a:gd name="T5" fmla="*/ 33 h 44"/>
                <a:gd name="T6" fmla="*/ 69 w 181"/>
                <a:gd name="T7" fmla="*/ 41 h 44"/>
                <a:gd name="T8" fmla="*/ 95 w 181"/>
                <a:gd name="T9" fmla="*/ 43 h 44"/>
                <a:gd name="T10" fmla="*/ 121 w 181"/>
                <a:gd name="T11" fmla="*/ 38 h 44"/>
                <a:gd name="T12" fmla="*/ 145 w 181"/>
                <a:gd name="T13" fmla="*/ 30 h 44"/>
                <a:gd name="T14" fmla="*/ 165 w 181"/>
                <a:gd name="T15" fmla="*/ 17 h 44"/>
                <a:gd name="T16" fmla="*/ 180 w 181"/>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44"/>
                <a:gd name="T29" fmla="*/ 181 w 18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44">
                  <a:moveTo>
                    <a:pt x="0" y="0"/>
                  </a:moveTo>
                  <a:lnTo>
                    <a:pt x="19" y="20"/>
                  </a:lnTo>
                  <a:lnTo>
                    <a:pt x="42" y="33"/>
                  </a:lnTo>
                  <a:lnTo>
                    <a:pt x="69" y="41"/>
                  </a:lnTo>
                  <a:lnTo>
                    <a:pt x="95" y="43"/>
                  </a:lnTo>
                  <a:lnTo>
                    <a:pt x="121" y="38"/>
                  </a:lnTo>
                  <a:lnTo>
                    <a:pt x="145" y="30"/>
                  </a:lnTo>
                  <a:lnTo>
                    <a:pt x="165" y="17"/>
                  </a:lnTo>
                  <a:lnTo>
                    <a:pt x="18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84" name="Line 184"/>
            <p:cNvSpPr>
              <a:spLocks noChangeShapeType="1"/>
            </p:cNvSpPr>
            <p:nvPr/>
          </p:nvSpPr>
          <p:spPr bwMode="auto">
            <a:xfrm flipH="1">
              <a:off x="2696" y="1557"/>
              <a:ext cx="5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85" name="Line 185"/>
            <p:cNvSpPr>
              <a:spLocks noChangeShapeType="1"/>
            </p:cNvSpPr>
            <p:nvPr/>
          </p:nvSpPr>
          <p:spPr bwMode="auto">
            <a:xfrm flipV="1">
              <a:off x="3030" y="1476"/>
              <a:ext cx="0" cy="1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5633" name="Rectangle 186"/>
          <p:cNvSpPr>
            <a:spLocks noGrp="1" noChangeArrowheads="1"/>
          </p:cNvSpPr>
          <p:nvPr>
            <p:ph type="title"/>
          </p:nvPr>
        </p:nvSpPr>
        <p:spPr>
          <a:xfrm>
            <a:off x="0" y="-22225"/>
            <a:ext cx="6715125" cy="920750"/>
          </a:xfrm>
          <a:noFill/>
        </p:spPr>
        <p:txBody>
          <a:bodyPr lIns="82545" tIns="42860" rIns="82545" bIns="42860"/>
          <a:lstStyle/>
          <a:p>
            <a:r>
              <a:rPr lang="en-US" altLang="ko-KR" smtClean="0"/>
              <a:t>Accelerometer Mounting — Fixed</a:t>
            </a:r>
          </a:p>
        </p:txBody>
      </p:sp>
      <p:sp>
        <p:nvSpPr>
          <p:cNvPr id="25634" name="Freeform 187" descr="Wide downward diagonal"/>
          <p:cNvSpPr>
            <a:spLocks/>
          </p:cNvSpPr>
          <p:nvPr/>
        </p:nvSpPr>
        <p:spPr bwMode="auto">
          <a:xfrm>
            <a:off x="2582863" y="2670175"/>
            <a:ext cx="811212" cy="217488"/>
          </a:xfrm>
          <a:custGeom>
            <a:avLst/>
            <a:gdLst>
              <a:gd name="T0" fmla="*/ 1 w 510"/>
              <a:gd name="T1" fmla="*/ 5 h 136"/>
              <a:gd name="T2" fmla="*/ 7 w 510"/>
              <a:gd name="T3" fmla="*/ 9 h 136"/>
              <a:gd name="T4" fmla="*/ 12 w 510"/>
              <a:gd name="T5" fmla="*/ 11 h 136"/>
              <a:gd name="T6" fmla="*/ 18 w 510"/>
              <a:gd name="T7" fmla="*/ 14 h 136"/>
              <a:gd name="T8" fmla="*/ 26 w 510"/>
              <a:gd name="T9" fmla="*/ 19 h 136"/>
              <a:gd name="T10" fmla="*/ 38 w 510"/>
              <a:gd name="T11" fmla="*/ 25 h 136"/>
              <a:gd name="T12" fmla="*/ 55 w 510"/>
              <a:gd name="T13" fmla="*/ 34 h 136"/>
              <a:gd name="T14" fmla="*/ 75 w 510"/>
              <a:gd name="T15" fmla="*/ 48 h 136"/>
              <a:gd name="T16" fmla="*/ 93 w 510"/>
              <a:gd name="T17" fmla="*/ 62 h 136"/>
              <a:gd name="T18" fmla="*/ 109 w 510"/>
              <a:gd name="T19" fmla="*/ 72 h 136"/>
              <a:gd name="T20" fmla="*/ 119 w 510"/>
              <a:gd name="T21" fmla="*/ 83 h 136"/>
              <a:gd name="T22" fmla="*/ 129 w 510"/>
              <a:gd name="T23" fmla="*/ 91 h 136"/>
              <a:gd name="T24" fmla="*/ 136 w 510"/>
              <a:gd name="T25" fmla="*/ 98 h 136"/>
              <a:gd name="T26" fmla="*/ 144 w 510"/>
              <a:gd name="T27" fmla="*/ 103 h 136"/>
              <a:gd name="T28" fmla="*/ 153 w 510"/>
              <a:gd name="T29" fmla="*/ 104 h 136"/>
              <a:gd name="T30" fmla="*/ 164 w 510"/>
              <a:gd name="T31" fmla="*/ 106 h 136"/>
              <a:gd name="T32" fmla="*/ 173 w 510"/>
              <a:gd name="T33" fmla="*/ 103 h 136"/>
              <a:gd name="T34" fmla="*/ 179 w 510"/>
              <a:gd name="T35" fmla="*/ 98 h 136"/>
              <a:gd name="T36" fmla="*/ 184 w 510"/>
              <a:gd name="T37" fmla="*/ 94 h 136"/>
              <a:gd name="T38" fmla="*/ 188 w 510"/>
              <a:gd name="T39" fmla="*/ 89 h 136"/>
              <a:gd name="T40" fmla="*/ 196 w 510"/>
              <a:gd name="T41" fmla="*/ 88 h 136"/>
              <a:gd name="T42" fmla="*/ 208 w 510"/>
              <a:gd name="T43" fmla="*/ 89 h 136"/>
              <a:gd name="T44" fmla="*/ 227 w 510"/>
              <a:gd name="T45" fmla="*/ 95 h 136"/>
              <a:gd name="T46" fmla="*/ 254 w 510"/>
              <a:gd name="T47" fmla="*/ 108 h 136"/>
              <a:gd name="T48" fmla="*/ 282 w 510"/>
              <a:gd name="T49" fmla="*/ 120 h 136"/>
              <a:gd name="T50" fmla="*/ 309 w 510"/>
              <a:gd name="T51" fmla="*/ 127 h 136"/>
              <a:gd name="T52" fmla="*/ 336 w 510"/>
              <a:gd name="T53" fmla="*/ 132 h 136"/>
              <a:gd name="T54" fmla="*/ 360 w 510"/>
              <a:gd name="T55" fmla="*/ 135 h 136"/>
              <a:gd name="T56" fmla="*/ 380 w 510"/>
              <a:gd name="T57" fmla="*/ 134 h 136"/>
              <a:gd name="T58" fmla="*/ 397 w 510"/>
              <a:gd name="T59" fmla="*/ 132 h 136"/>
              <a:gd name="T60" fmla="*/ 408 w 510"/>
              <a:gd name="T61" fmla="*/ 129 h 136"/>
              <a:gd name="T62" fmla="*/ 415 w 510"/>
              <a:gd name="T63" fmla="*/ 124 h 136"/>
              <a:gd name="T64" fmla="*/ 418 w 510"/>
              <a:gd name="T65" fmla="*/ 120 h 136"/>
              <a:gd name="T66" fmla="*/ 420 w 510"/>
              <a:gd name="T67" fmla="*/ 114 h 136"/>
              <a:gd name="T68" fmla="*/ 423 w 510"/>
              <a:gd name="T69" fmla="*/ 106 h 136"/>
              <a:gd name="T70" fmla="*/ 426 w 510"/>
              <a:gd name="T71" fmla="*/ 100 h 136"/>
              <a:gd name="T72" fmla="*/ 431 w 510"/>
              <a:gd name="T73" fmla="*/ 92 h 136"/>
              <a:gd name="T74" fmla="*/ 437 w 510"/>
              <a:gd name="T75" fmla="*/ 85 h 136"/>
              <a:gd name="T76" fmla="*/ 447 w 510"/>
              <a:gd name="T77" fmla="*/ 77 h 136"/>
              <a:gd name="T78" fmla="*/ 461 w 510"/>
              <a:gd name="T79" fmla="*/ 69 h 136"/>
              <a:gd name="T80" fmla="*/ 475 w 510"/>
              <a:gd name="T81" fmla="*/ 60 h 136"/>
              <a:gd name="T82" fmla="*/ 484 w 510"/>
              <a:gd name="T83" fmla="*/ 51 h 136"/>
              <a:gd name="T84" fmla="*/ 492 w 510"/>
              <a:gd name="T85" fmla="*/ 40 h 136"/>
              <a:gd name="T86" fmla="*/ 498 w 510"/>
              <a:gd name="T87" fmla="*/ 29 h 136"/>
              <a:gd name="T88" fmla="*/ 501 w 510"/>
              <a:gd name="T89" fmla="*/ 19 h 136"/>
              <a:gd name="T90" fmla="*/ 504 w 510"/>
              <a:gd name="T91" fmla="*/ 9 h 136"/>
              <a:gd name="T92" fmla="*/ 507 w 510"/>
              <a:gd name="T93" fmla="*/ 3 h 136"/>
              <a:gd name="T94" fmla="*/ 0 w 510"/>
              <a:gd name="T95" fmla="*/ 0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136"/>
              <a:gd name="T146" fmla="*/ 510 w 510"/>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136">
                <a:moveTo>
                  <a:pt x="0" y="0"/>
                </a:moveTo>
                <a:lnTo>
                  <a:pt x="0" y="2"/>
                </a:lnTo>
                <a:lnTo>
                  <a:pt x="1" y="3"/>
                </a:lnTo>
                <a:lnTo>
                  <a:pt x="1" y="5"/>
                </a:lnTo>
                <a:lnTo>
                  <a:pt x="3" y="5"/>
                </a:lnTo>
                <a:lnTo>
                  <a:pt x="4" y="6"/>
                </a:lnTo>
                <a:lnTo>
                  <a:pt x="6" y="8"/>
                </a:lnTo>
                <a:lnTo>
                  <a:pt x="7" y="9"/>
                </a:lnTo>
                <a:lnTo>
                  <a:pt x="9" y="9"/>
                </a:lnTo>
                <a:lnTo>
                  <a:pt x="9" y="11"/>
                </a:lnTo>
                <a:lnTo>
                  <a:pt x="11" y="11"/>
                </a:lnTo>
                <a:lnTo>
                  <a:pt x="12" y="11"/>
                </a:lnTo>
                <a:lnTo>
                  <a:pt x="14" y="13"/>
                </a:lnTo>
                <a:lnTo>
                  <a:pt x="15" y="13"/>
                </a:lnTo>
                <a:lnTo>
                  <a:pt x="17" y="14"/>
                </a:lnTo>
                <a:lnTo>
                  <a:pt x="18" y="14"/>
                </a:lnTo>
                <a:lnTo>
                  <a:pt x="20" y="16"/>
                </a:lnTo>
                <a:lnTo>
                  <a:pt x="21" y="16"/>
                </a:lnTo>
                <a:lnTo>
                  <a:pt x="24" y="17"/>
                </a:lnTo>
                <a:lnTo>
                  <a:pt x="26" y="19"/>
                </a:lnTo>
                <a:lnTo>
                  <a:pt x="29" y="20"/>
                </a:lnTo>
                <a:lnTo>
                  <a:pt x="32" y="22"/>
                </a:lnTo>
                <a:lnTo>
                  <a:pt x="35" y="23"/>
                </a:lnTo>
                <a:lnTo>
                  <a:pt x="38" y="25"/>
                </a:lnTo>
                <a:lnTo>
                  <a:pt x="43" y="26"/>
                </a:lnTo>
                <a:lnTo>
                  <a:pt x="46" y="29"/>
                </a:lnTo>
                <a:lnTo>
                  <a:pt x="50" y="31"/>
                </a:lnTo>
                <a:lnTo>
                  <a:pt x="55" y="34"/>
                </a:lnTo>
                <a:lnTo>
                  <a:pt x="60" y="37"/>
                </a:lnTo>
                <a:lnTo>
                  <a:pt x="64" y="40"/>
                </a:lnTo>
                <a:lnTo>
                  <a:pt x="70" y="43"/>
                </a:lnTo>
                <a:lnTo>
                  <a:pt x="75" y="48"/>
                </a:lnTo>
                <a:lnTo>
                  <a:pt x="81" y="51"/>
                </a:lnTo>
                <a:lnTo>
                  <a:pt x="86" y="54"/>
                </a:lnTo>
                <a:lnTo>
                  <a:pt x="90" y="59"/>
                </a:lnTo>
                <a:lnTo>
                  <a:pt x="93" y="62"/>
                </a:lnTo>
                <a:lnTo>
                  <a:pt x="98" y="65"/>
                </a:lnTo>
                <a:lnTo>
                  <a:pt x="101" y="68"/>
                </a:lnTo>
                <a:lnTo>
                  <a:pt x="106" y="71"/>
                </a:lnTo>
                <a:lnTo>
                  <a:pt x="109" y="72"/>
                </a:lnTo>
                <a:lnTo>
                  <a:pt x="112" y="75"/>
                </a:lnTo>
                <a:lnTo>
                  <a:pt x="113" y="78"/>
                </a:lnTo>
                <a:lnTo>
                  <a:pt x="116" y="81"/>
                </a:lnTo>
                <a:lnTo>
                  <a:pt x="119" y="83"/>
                </a:lnTo>
                <a:lnTo>
                  <a:pt x="121" y="86"/>
                </a:lnTo>
                <a:lnTo>
                  <a:pt x="124" y="88"/>
                </a:lnTo>
                <a:lnTo>
                  <a:pt x="126" y="89"/>
                </a:lnTo>
                <a:lnTo>
                  <a:pt x="129" y="91"/>
                </a:lnTo>
                <a:lnTo>
                  <a:pt x="130" y="94"/>
                </a:lnTo>
                <a:lnTo>
                  <a:pt x="132" y="95"/>
                </a:lnTo>
                <a:lnTo>
                  <a:pt x="133" y="97"/>
                </a:lnTo>
                <a:lnTo>
                  <a:pt x="136" y="98"/>
                </a:lnTo>
                <a:lnTo>
                  <a:pt x="138" y="100"/>
                </a:lnTo>
                <a:lnTo>
                  <a:pt x="139" y="100"/>
                </a:lnTo>
                <a:lnTo>
                  <a:pt x="142" y="101"/>
                </a:lnTo>
                <a:lnTo>
                  <a:pt x="144" y="103"/>
                </a:lnTo>
                <a:lnTo>
                  <a:pt x="145" y="103"/>
                </a:lnTo>
                <a:lnTo>
                  <a:pt x="149" y="104"/>
                </a:lnTo>
                <a:lnTo>
                  <a:pt x="150" y="104"/>
                </a:lnTo>
                <a:lnTo>
                  <a:pt x="153" y="104"/>
                </a:lnTo>
                <a:lnTo>
                  <a:pt x="156" y="104"/>
                </a:lnTo>
                <a:lnTo>
                  <a:pt x="159" y="106"/>
                </a:lnTo>
                <a:lnTo>
                  <a:pt x="162" y="106"/>
                </a:lnTo>
                <a:lnTo>
                  <a:pt x="164" y="106"/>
                </a:lnTo>
                <a:lnTo>
                  <a:pt x="167" y="104"/>
                </a:lnTo>
                <a:lnTo>
                  <a:pt x="170" y="104"/>
                </a:lnTo>
                <a:lnTo>
                  <a:pt x="172" y="104"/>
                </a:lnTo>
                <a:lnTo>
                  <a:pt x="173" y="103"/>
                </a:lnTo>
                <a:lnTo>
                  <a:pt x="175" y="101"/>
                </a:lnTo>
                <a:lnTo>
                  <a:pt x="176" y="101"/>
                </a:lnTo>
                <a:lnTo>
                  <a:pt x="178" y="100"/>
                </a:lnTo>
                <a:lnTo>
                  <a:pt x="179" y="98"/>
                </a:lnTo>
                <a:lnTo>
                  <a:pt x="181" y="97"/>
                </a:lnTo>
                <a:lnTo>
                  <a:pt x="181" y="95"/>
                </a:lnTo>
                <a:lnTo>
                  <a:pt x="182" y="95"/>
                </a:lnTo>
                <a:lnTo>
                  <a:pt x="184" y="94"/>
                </a:lnTo>
                <a:lnTo>
                  <a:pt x="185" y="92"/>
                </a:lnTo>
                <a:lnTo>
                  <a:pt x="185" y="91"/>
                </a:lnTo>
                <a:lnTo>
                  <a:pt x="187" y="91"/>
                </a:lnTo>
                <a:lnTo>
                  <a:pt x="188" y="89"/>
                </a:lnTo>
                <a:lnTo>
                  <a:pt x="190" y="89"/>
                </a:lnTo>
                <a:lnTo>
                  <a:pt x="191" y="88"/>
                </a:lnTo>
                <a:lnTo>
                  <a:pt x="195" y="88"/>
                </a:lnTo>
                <a:lnTo>
                  <a:pt x="196" y="88"/>
                </a:lnTo>
                <a:lnTo>
                  <a:pt x="199" y="88"/>
                </a:lnTo>
                <a:lnTo>
                  <a:pt x="202" y="88"/>
                </a:lnTo>
                <a:lnTo>
                  <a:pt x="205" y="88"/>
                </a:lnTo>
                <a:lnTo>
                  <a:pt x="208" y="89"/>
                </a:lnTo>
                <a:lnTo>
                  <a:pt x="213" y="91"/>
                </a:lnTo>
                <a:lnTo>
                  <a:pt x="218" y="91"/>
                </a:lnTo>
                <a:lnTo>
                  <a:pt x="222" y="94"/>
                </a:lnTo>
                <a:lnTo>
                  <a:pt x="227" y="95"/>
                </a:lnTo>
                <a:lnTo>
                  <a:pt x="233" y="98"/>
                </a:lnTo>
                <a:lnTo>
                  <a:pt x="239" y="101"/>
                </a:lnTo>
                <a:lnTo>
                  <a:pt x="247" y="104"/>
                </a:lnTo>
                <a:lnTo>
                  <a:pt x="254" y="108"/>
                </a:lnTo>
                <a:lnTo>
                  <a:pt x="260" y="112"/>
                </a:lnTo>
                <a:lnTo>
                  <a:pt x="268" y="115"/>
                </a:lnTo>
                <a:lnTo>
                  <a:pt x="276" y="117"/>
                </a:lnTo>
                <a:lnTo>
                  <a:pt x="282" y="120"/>
                </a:lnTo>
                <a:lnTo>
                  <a:pt x="290" y="123"/>
                </a:lnTo>
                <a:lnTo>
                  <a:pt x="296" y="124"/>
                </a:lnTo>
                <a:lnTo>
                  <a:pt x="303" y="126"/>
                </a:lnTo>
                <a:lnTo>
                  <a:pt x="309" y="127"/>
                </a:lnTo>
                <a:lnTo>
                  <a:pt x="317" y="129"/>
                </a:lnTo>
                <a:lnTo>
                  <a:pt x="323" y="131"/>
                </a:lnTo>
                <a:lnTo>
                  <a:pt x="329" y="132"/>
                </a:lnTo>
                <a:lnTo>
                  <a:pt x="336" y="132"/>
                </a:lnTo>
                <a:lnTo>
                  <a:pt x="342" y="134"/>
                </a:lnTo>
                <a:lnTo>
                  <a:pt x="348" y="134"/>
                </a:lnTo>
                <a:lnTo>
                  <a:pt x="354" y="134"/>
                </a:lnTo>
                <a:lnTo>
                  <a:pt x="360" y="135"/>
                </a:lnTo>
                <a:lnTo>
                  <a:pt x="365" y="135"/>
                </a:lnTo>
                <a:lnTo>
                  <a:pt x="371" y="135"/>
                </a:lnTo>
                <a:lnTo>
                  <a:pt x="375" y="134"/>
                </a:lnTo>
                <a:lnTo>
                  <a:pt x="380" y="134"/>
                </a:lnTo>
                <a:lnTo>
                  <a:pt x="385" y="134"/>
                </a:lnTo>
                <a:lnTo>
                  <a:pt x="389" y="134"/>
                </a:lnTo>
                <a:lnTo>
                  <a:pt x="392" y="132"/>
                </a:lnTo>
                <a:lnTo>
                  <a:pt x="397" y="132"/>
                </a:lnTo>
                <a:lnTo>
                  <a:pt x="400" y="131"/>
                </a:lnTo>
                <a:lnTo>
                  <a:pt x="403" y="131"/>
                </a:lnTo>
                <a:lnTo>
                  <a:pt x="406" y="129"/>
                </a:lnTo>
                <a:lnTo>
                  <a:pt x="408" y="129"/>
                </a:lnTo>
                <a:lnTo>
                  <a:pt x="411" y="127"/>
                </a:lnTo>
                <a:lnTo>
                  <a:pt x="412" y="127"/>
                </a:lnTo>
                <a:lnTo>
                  <a:pt x="414" y="126"/>
                </a:lnTo>
                <a:lnTo>
                  <a:pt x="415" y="124"/>
                </a:lnTo>
                <a:lnTo>
                  <a:pt x="415" y="123"/>
                </a:lnTo>
                <a:lnTo>
                  <a:pt x="417" y="123"/>
                </a:lnTo>
                <a:lnTo>
                  <a:pt x="417" y="121"/>
                </a:lnTo>
                <a:lnTo>
                  <a:pt x="418" y="120"/>
                </a:lnTo>
                <a:lnTo>
                  <a:pt x="418" y="118"/>
                </a:lnTo>
                <a:lnTo>
                  <a:pt x="420" y="117"/>
                </a:lnTo>
                <a:lnTo>
                  <a:pt x="420" y="115"/>
                </a:lnTo>
                <a:lnTo>
                  <a:pt x="420" y="114"/>
                </a:lnTo>
                <a:lnTo>
                  <a:pt x="421" y="112"/>
                </a:lnTo>
                <a:lnTo>
                  <a:pt x="421" y="111"/>
                </a:lnTo>
                <a:lnTo>
                  <a:pt x="423" y="109"/>
                </a:lnTo>
                <a:lnTo>
                  <a:pt x="423" y="106"/>
                </a:lnTo>
                <a:lnTo>
                  <a:pt x="423" y="104"/>
                </a:lnTo>
                <a:lnTo>
                  <a:pt x="424" y="103"/>
                </a:lnTo>
                <a:lnTo>
                  <a:pt x="424" y="101"/>
                </a:lnTo>
                <a:lnTo>
                  <a:pt x="426" y="100"/>
                </a:lnTo>
                <a:lnTo>
                  <a:pt x="428" y="97"/>
                </a:lnTo>
                <a:lnTo>
                  <a:pt x="428" y="95"/>
                </a:lnTo>
                <a:lnTo>
                  <a:pt x="429" y="94"/>
                </a:lnTo>
                <a:lnTo>
                  <a:pt x="431" y="92"/>
                </a:lnTo>
                <a:lnTo>
                  <a:pt x="432" y="89"/>
                </a:lnTo>
                <a:lnTo>
                  <a:pt x="434" y="88"/>
                </a:lnTo>
                <a:lnTo>
                  <a:pt x="435" y="86"/>
                </a:lnTo>
                <a:lnTo>
                  <a:pt x="437" y="85"/>
                </a:lnTo>
                <a:lnTo>
                  <a:pt x="440" y="81"/>
                </a:lnTo>
                <a:lnTo>
                  <a:pt x="443" y="80"/>
                </a:lnTo>
                <a:lnTo>
                  <a:pt x="444" y="78"/>
                </a:lnTo>
                <a:lnTo>
                  <a:pt x="447" y="77"/>
                </a:lnTo>
                <a:lnTo>
                  <a:pt x="451" y="75"/>
                </a:lnTo>
                <a:lnTo>
                  <a:pt x="454" y="72"/>
                </a:lnTo>
                <a:lnTo>
                  <a:pt x="458" y="71"/>
                </a:lnTo>
                <a:lnTo>
                  <a:pt x="461" y="69"/>
                </a:lnTo>
                <a:lnTo>
                  <a:pt x="466" y="68"/>
                </a:lnTo>
                <a:lnTo>
                  <a:pt x="469" y="65"/>
                </a:lnTo>
                <a:lnTo>
                  <a:pt x="472" y="63"/>
                </a:lnTo>
                <a:lnTo>
                  <a:pt x="475" y="60"/>
                </a:lnTo>
                <a:lnTo>
                  <a:pt x="478" y="59"/>
                </a:lnTo>
                <a:lnTo>
                  <a:pt x="480" y="55"/>
                </a:lnTo>
                <a:lnTo>
                  <a:pt x="483" y="54"/>
                </a:lnTo>
                <a:lnTo>
                  <a:pt x="484" y="51"/>
                </a:lnTo>
                <a:lnTo>
                  <a:pt x="487" y="48"/>
                </a:lnTo>
                <a:lnTo>
                  <a:pt x="489" y="45"/>
                </a:lnTo>
                <a:lnTo>
                  <a:pt x="490" y="43"/>
                </a:lnTo>
                <a:lnTo>
                  <a:pt x="492" y="40"/>
                </a:lnTo>
                <a:lnTo>
                  <a:pt x="493" y="37"/>
                </a:lnTo>
                <a:lnTo>
                  <a:pt x="495" y="34"/>
                </a:lnTo>
                <a:lnTo>
                  <a:pt x="496" y="31"/>
                </a:lnTo>
                <a:lnTo>
                  <a:pt x="498" y="29"/>
                </a:lnTo>
                <a:lnTo>
                  <a:pt x="498" y="26"/>
                </a:lnTo>
                <a:lnTo>
                  <a:pt x="500" y="23"/>
                </a:lnTo>
                <a:lnTo>
                  <a:pt x="501" y="22"/>
                </a:lnTo>
                <a:lnTo>
                  <a:pt x="501" y="19"/>
                </a:lnTo>
                <a:lnTo>
                  <a:pt x="503" y="16"/>
                </a:lnTo>
                <a:lnTo>
                  <a:pt x="503" y="14"/>
                </a:lnTo>
                <a:lnTo>
                  <a:pt x="504" y="11"/>
                </a:lnTo>
                <a:lnTo>
                  <a:pt x="504" y="9"/>
                </a:lnTo>
                <a:lnTo>
                  <a:pt x="506" y="8"/>
                </a:lnTo>
                <a:lnTo>
                  <a:pt x="506" y="6"/>
                </a:lnTo>
                <a:lnTo>
                  <a:pt x="506" y="5"/>
                </a:lnTo>
                <a:lnTo>
                  <a:pt x="507" y="3"/>
                </a:lnTo>
                <a:lnTo>
                  <a:pt x="507" y="2"/>
                </a:lnTo>
                <a:lnTo>
                  <a:pt x="507" y="0"/>
                </a:lnTo>
                <a:lnTo>
                  <a:pt x="509" y="0"/>
                </a:lnTo>
                <a:lnTo>
                  <a:pt x="0" y="0"/>
                </a:lnTo>
              </a:path>
            </a:pathLst>
          </a:custGeom>
          <a:pattFill prst="wdDnDiag">
            <a:fgClr>
              <a:schemeClr val="tx2"/>
            </a:fgClr>
            <a:bgClr>
              <a:srgbClr val="FFFFFF"/>
            </a:bgClr>
          </a:pattFill>
          <a:ln w="12700" cap="rnd">
            <a:solidFill>
              <a:schemeClr val="tx1"/>
            </a:solidFill>
            <a:round/>
            <a:headEnd/>
            <a:tailEnd/>
          </a:ln>
        </p:spPr>
        <p:txBody>
          <a:bodyPr/>
          <a:lstStyle/>
          <a:p>
            <a:endParaRPr lang="ko-KR" altLang="en-US"/>
          </a:p>
        </p:txBody>
      </p:sp>
      <p:sp>
        <p:nvSpPr>
          <p:cNvPr id="25635" name="Line 188"/>
          <p:cNvSpPr>
            <a:spLocks noChangeShapeType="1"/>
          </p:cNvSpPr>
          <p:nvPr/>
        </p:nvSpPr>
        <p:spPr bwMode="auto">
          <a:xfrm>
            <a:off x="3762375" y="2586038"/>
            <a:ext cx="1905000" cy="155892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36" name="Line 189"/>
          <p:cNvSpPr>
            <a:spLocks noChangeShapeType="1"/>
          </p:cNvSpPr>
          <p:nvPr/>
        </p:nvSpPr>
        <p:spPr bwMode="auto">
          <a:xfrm>
            <a:off x="5026025" y="2719388"/>
            <a:ext cx="735013" cy="1074737"/>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37" name="Line 190"/>
          <p:cNvSpPr>
            <a:spLocks noChangeShapeType="1"/>
          </p:cNvSpPr>
          <p:nvPr/>
        </p:nvSpPr>
        <p:spPr bwMode="auto">
          <a:xfrm flipH="1">
            <a:off x="5954713" y="2555875"/>
            <a:ext cx="265112" cy="487363"/>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38" name="Line 191"/>
          <p:cNvSpPr>
            <a:spLocks noChangeShapeType="1"/>
          </p:cNvSpPr>
          <p:nvPr/>
        </p:nvSpPr>
        <p:spPr bwMode="auto">
          <a:xfrm>
            <a:off x="6307138" y="2392363"/>
            <a:ext cx="1071562"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39" name="Freeform 192" descr="Wide downward diagonal"/>
          <p:cNvSpPr>
            <a:spLocks/>
          </p:cNvSpPr>
          <p:nvPr/>
        </p:nvSpPr>
        <p:spPr bwMode="auto">
          <a:xfrm>
            <a:off x="6450013" y="2392363"/>
            <a:ext cx="731837" cy="479425"/>
          </a:xfrm>
          <a:custGeom>
            <a:avLst/>
            <a:gdLst>
              <a:gd name="T0" fmla="*/ 115 w 461"/>
              <a:gd name="T1" fmla="*/ 9 h 301"/>
              <a:gd name="T2" fmla="*/ 109 w 461"/>
              <a:gd name="T3" fmla="*/ 18 h 301"/>
              <a:gd name="T4" fmla="*/ 98 w 461"/>
              <a:gd name="T5" fmla="*/ 23 h 301"/>
              <a:gd name="T6" fmla="*/ 84 w 461"/>
              <a:gd name="T7" fmla="*/ 24 h 301"/>
              <a:gd name="T8" fmla="*/ 72 w 461"/>
              <a:gd name="T9" fmla="*/ 32 h 301"/>
              <a:gd name="T10" fmla="*/ 63 w 461"/>
              <a:gd name="T11" fmla="*/ 44 h 301"/>
              <a:gd name="T12" fmla="*/ 51 w 461"/>
              <a:gd name="T13" fmla="*/ 55 h 301"/>
              <a:gd name="T14" fmla="*/ 38 w 461"/>
              <a:gd name="T15" fmla="*/ 59 h 301"/>
              <a:gd name="T16" fmla="*/ 26 w 461"/>
              <a:gd name="T17" fmla="*/ 64 h 301"/>
              <a:gd name="T18" fmla="*/ 20 w 461"/>
              <a:gd name="T19" fmla="*/ 78 h 301"/>
              <a:gd name="T20" fmla="*/ 17 w 461"/>
              <a:gd name="T21" fmla="*/ 93 h 301"/>
              <a:gd name="T22" fmla="*/ 12 w 461"/>
              <a:gd name="T23" fmla="*/ 105 h 301"/>
              <a:gd name="T24" fmla="*/ 8 w 461"/>
              <a:gd name="T25" fmla="*/ 116 h 301"/>
              <a:gd name="T26" fmla="*/ 2 w 461"/>
              <a:gd name="T27" fmla="*/ 128 h 301"/>
              <a:gd name="T28" fmla="*/ 0 w 461"/>
              <a:gd name="T29" fmla="*/ 142 h 301"/>
              <a:gd name="T30" fmla="*/ 2 w 461"/>
              <a:gd name="T31" fmla="*/ 156 h 301"/>
              <a:gd name="T32" fmla="*/ 12 w 461"/>
              <a:gd name="T33" fmla="*/ 165 h 301"/>
              <a:gd name="T34" fmla="*/ 20 w 461"/>
              <a:gd name="T35" fmla="*/ 174 h 301"/>
              <a:gd name="T36" fmla="*/ 28 w 461"/>
              <a:gd name="T37" fmla="*/ 190 h 301"/>
              <a:gd name="T38" fmla="*/ 34 w 461"/>
              <a:gd name="T39" fmla="*/ 200 h 301"/>
              <a:gd name="T40" fmla="*/ 37 w 461"/>
              <a:gd name="T41" fmla="*/ 216 h 301"/>
              <a:gd name="T42" fmla="*/ 40 w 461"/>
              <a:gd name="T43" fmla="*/ 230 h 301"/>
              <a:gd name="T44" fmla="*/ 49 w 461"/>
              <a:gd name="T45" fmla="*/ 237 h 301"/>
              <a:gd name="T46" fmla="*/ 69 w 461"/>
              <a:gd name="T47" fmla="*/ 240 h 301"/>
              <a:gd name="T48" fmla="*/ 94 w 461"/>
              <a:gd name="T49" fmla="*/ 246 h 301"/>
              <a:gd name="T50" fmla="*/ 114 w 461"/>
              <a:gd name="T51" fmla="*/ 254 h 301"/>
              <a:gd name="T52" fmla="*/ 127 w 461"/>
              <a:gd name="T53" fmla="*/ 263 h 301"/>
              <a:gd name="T54" fmla="*/ 137 w 461"/>
              <a:gd name="T55" fmla="*/ 275 h 301"/>
              <a:gd name="T56" fmla="*/ 150 w 461"/>
              <a:gd name="T57" fmla="*/ 289 h 301"/>
              <a:gd name="T58" fmla="*/ 167 w 461"/>
              <a:gd name="T59" fmla="*/ 298 h 301"/>
              <a:gd name="T60" fmla="*/ 184 w 461"/>
              <a:gd name="T61" fmla="*/ 300 h 301"/>
              <a:gd name="T62" fmla="*/ 199 w 461"/>
              <a:gd name="T63" fmla="*/ 294 h 301"/>
              <a:gd name="T64" fmla="*/ 209 w 461"/>
              <a:gd name="T65" fmla="*/ 295 h 301"/>
              <a:gd name="T66" fmla="*/ 222 w 461"/>
              <a:gd name="T67" fmla="*/ 294 h 301"/>
              <a:gd name="T68" fmla="*/ 236 w 461"/>
              <a:gd name="T69" fmla="*/ 289 h 301"/>
              <a:gd name="T70" fmla="*/ 250 w 461"/>
              <a:gd name="T71" fmla="*/ 282 h 301"/>
              <a:gd name="T72" fmla="*/ 262 w 461"/>
              <a:gd name="T73" fmla="*/ 271 h 301"/>
              <a:gd name="T74" fmla="*/ 276 w 461"/>
              <a:gd name="T75" fmla="*/ 263 h 301"/>
              <a:gd name="T76" fmla="*/ 291 w 461"/>
              <a:gd name="T77" fmla="*/ 257 h 301"/>
              <a:gd name="T78" fmla="*/ 307 w 461"/>
              <a:gd name="T79" fmla="*/ 256 h 301"/>
              <a:gd name="T80" fmla="*/ 327 w 461"/>
              <a:gd name="T81" fmla="*/ 245 h 301"/>
              <a:gd name="T82" fmla="*/ 348 w 461"/>
              <a:gd name="T83" fmla="*/ 228 h 301"/>
              <a:gd name="T84" fmla="*/ 362 w 461"/>
              <a:gd name="T85" fmla="*/ 207 h 301"/>
              <a:gd name="T86" fmla="*/ 366 w 461"/>
              <a:gd name="T87" fmla="*/ 188 h 301"/>
              <a:gd name="T88" fmla="*/ 370 w 461"/>
              <a:gd name="T89" fmla="*/ 176 h 301"/>
              <a:gd name="T90" fmla="*/ 385 w 461"/>
              <a:gd name="T91" fmla="*/ 170 h 301"/>
              <a:gd name="T92" fmla="*/ 399 w 461"/>
              <a:gd name="T93" fmla="*/ 162 h 301"/>
              <a:gd name="T94" fmla="*/ 422 w 461"/>
              <a:gd name="T95" fmla="*/ 150 h 301"/>
              <a:gd name="T96" fmla="*/ 442 w 461"/>
              <a:gd name="T97" fmla="*/ 134 h 301"/>
              <a:gd name="T98" fmla="*/ 449 w 461"/>
              <a:gd name="T99" fmla="*/ 118 h 301"/>
              <a:gd name="T100" fmla="*/ 457 w 461"/>
              <a:gd name="T101" fmla="*/ 107 h 301"/>
              <a:gd name="T102" fmla="*/ 460 w 461"/>
              <a:gd name="T103" fmla="*/ 96 h 301"/>
              <a:gd name="T104" fmla="*/ 452 w 461"/>
              <a:gd name="T105" fmla="*/ 85 h 301"/>
              <a:gd name="T106" fmla="*/ 440 w 461"/>
              <a:gd name="T107" fmla="*/ 79 h 301"/>
              <a:gd name="T108" fmla="*/ 428 w 461"/>
              <a:gd name="T109" fmla="*/ 69 h 301"/>
              <a:gd name="T110" fmla="*/ 419 w 461"/>
              <a:gd name="T111" fmla="*/ 55 h 301"/>
              <a:gd name="T112" fmla="*/ 414 w 461"/>
              <a:gd name="T113" fmla="*/ 41 h 301"/>
              <a:gd name="T114" fmla="*/ 408 w 461"/>
              <a:gd name="T115" fmla="*/ 27 h 301"/>
              <a:gd name="T116" fmla="*/ 397 w 461"/>
              <a:gd name="T117" fmla="*/ 23 h 301"/>
              <a:gd name="T118" fmla="*/ 382 w 461"/>
              <a:gd name="T119" fmla="*/ 21 h 301"/>
              <a:gd name="T120" fmla="*/ 357 w 461"/>
              <a:gd name="T121" fmla="*/ 16 h 301"/>
              <a:gd name="T122" fmla="*/ 333 w 461"/>
              <a:gd name="T123" fmla="*/ 9 h 301"/>
              <a:gd name="T124" fmla="*/ 319 w 461"/>
              <a:gd name="T125" fmla="*/ 0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1"/>
              <a:gd name="T190" fmla="*/ 0 h 301"/>
              <a:gd name="T191" fmla="*/ 461 w 461"/>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1" h="301">
                <a:moveTo>
                  <a:pt x="126" y="0"/>
                </a:moveTo>
                <a:lnTo>
                  <a:pt x="124" y="0"/>
                </a:lnTo>
                <a:lnTo>
                  <a:pt x="123" y="1"/>
                </a:lnTo>
                <a:lnTo>
                  <a:pt x="121" y="3"/>
                </a:lnTo>
                <a:lnTo>
                  <a:pt x="120" y="4"/>
                </a:lnTo>
                <a:lnTo>
                  <a:pt x="118" y="6"/>
                </a:lnTo>
                <a:lnTo>
                  <a:pt x="117" y="7"/>
                </a:lnTo>
                <a:lnTo>
                  <a:pt x="117" y="9"/>
                </a:lnTo>
                <a:lnTo>
                  <a:pt x="115" y="9"/>
                </a:lnTo>
                <a:lnTo>
                  <a:pt x="115" y="10"/>
                </a:lnTo>
                <a:lnTo>
                  <a:pt x="114" y="10"/>
                </a:lnTo>
                <a:lnTo>
                  <a:pt x="114" y="12"/>
                </a:lnTo>
                <a:lnTo>
                  <a:pt x="114" y="13"/>
                </a:lnTo>
                <a:lnTo>
                  <a:pt x="112" y="13"/>
                </a:lnTo>
                <a:lnTo>
                  <a:pt x="112" y="15"/>
                </a:lnTo>
                <a:lnTo>
                  <a:pt x="110" y="16"/>
                </a:lnTo>
                <a:lnTo>
                  <a:pt x="110" y="18"/>
                </a:lnTo>
                <a:lnTo>
                  <a:pt x="109" y="18"/>
                </a:lnTo>
                <a:lnTo>
                  <a:pt x="109" y="20"/>
                </a:lnTo>
                <a:lnTo>
                  <a:pt x="107" y="20"/>
                </a:lnTo>
                <a:lnTo>
                  <a:pt x="107" y="21"/>
                </a:lnTo>
                <a:lnTo>
                  <a:pt x="106" y="21"/>
                </a:lnTo>
                <a:lnTo>
                  <a:pt x="104" y="23"/>
                </a:lnTo>
                <a:lnTo>
                  <a:pt x="103" y="23"/>
                </a:lnTo>
                <a:lnTo>
                  <a:pt x="101" y="23"/>
                </a:lnTo>
                <a:lnTo>
                  <a:pt x="100" y="23"/>
                </a:lnTo>
                <a:lnTo>
                  <a:pt x="98" y="23"/>
                </a:lnTo>
                <a:lnTo>
                  <a:pt x="97" y="23"/>
                </a:lnTo>
                <a:lnTo>
                  <a:pt x="95" y="23"/>
                </a:lnTo>
                <a:lnTo>
                  <a:pt x="94" y="23"/>
                </a:lnTo>
                <a:lnTo>
                  <a:pt x="92" y="23"/>
                </a:lnTo>
                <a:lnTo>
                  <a:pt x="91" y="23"/>
                </a:lnTo>
                <a:lnTo>
                  <a:pt x="89" y="24"/>
                </a:lnTo>
                <a:lnTo>
                  <a:pt x="87" y="24"/>
                </a:lnTo>
                <a:lnTo>
                  <a:pt x="86" y="24"/>
                </a:lnTo>
                <a:lnTo>
                  <a:pt x="84" y="24"/>
                </a:lnTo>
                <a:lnTo>
                  <a:pt x="83" y="24"/>
                </a:lnTo>
                <a:lnTo>
                  <a:pt x="81" y="26"/>
                </a:lnTo>
                <a:lnTo>
                  <a:pt x="80" y="26"/>
                </a:lnTo>
                <a:lnTo>
                  <a:pt x="78" y="27"/>
                </a:lnTo>
                <a:lnTo>
                  <a:pt x="77" y="27"/>
                </a:lnTo>
                <a:lnTo>
                  <a:pt x="75" y="29"/>
                </a:lnTo>
                <a:lnTo>
                  <a:pt x="74" y="30"/>
                </a:lnTo>
                <a:lnTo>
                  <a:pt x="74" y="32"/>
                </a:lnTo>
                <a:lnTo>
                  <a:pt x="72" y="32"/>
                </a:lnTo>
                <a:lnTo>
                  <a:pt x="71" y="33"/>
                </a:lnTo>
                <a:lnTo>
                  <a:pt x="71" y="35"/>
                </a:lnTo>
                <a:lnTo>
                  <a:pt x="69" y="35"/>
                </a:lnTo>
                <a:lnTo>
                  <a:pt x="69" y="36"/>
                </a:lnTo>
                <a:lnTo>
                  <a:pt x="68" y="38"/>
                </a:lnTo>
                <a:lnTo>
                  <a:pt x="66" y="39"/>
                </a:lnTo>
                <a:lnTo>
                  <a:pt x="64" y="41"/>
                </a:lnTo>
                <a:lnTo>
                  <a:pt x="64" y="43"/>
                </a:lnTo>
                <a:lnTo>
                  <a:pt x="63" y="44"/>
                </a:lnTo>
                <a:lnTo>
                  <a:pt x="61" y="46"/>
                </a:lnTo>
                <a:lnTo>
                  <a:pt x="60" y="47"/>
                </a:lnTo>
                <a:lnTo>
                  <a:pt x="58" y="49"/>
                </a:lnTo>
                <a:lnTo>
                  <a:pt x="58" y="50"/>
                </a:lnTo>
                <a:lnTo>
                  <a:pt x="57" y="50"/>
                </a:lnTo>
                <a:lnTo>
                  <a:pt x="55" y="52"/>
                </a:lnTo>
                <a:lnTo>
                  <a:pt x="54" y="53"/>
                </a:lnTo>
                <a:lnTo>
                  <a:pt x="52" y="53"/>
                </a:lnTo>
                <a:lnTo>
                  <a:pt x="51" y="55"/>
                </a:lnTo>
                <a:lnTo>
                  <a:pt x="49" y="56"/>
                </a:lnTo>
                <a:lnTo>
                  <a:pt x="48" y="56"/>
                </a:lnTo>
                <a:lnTo>
                  <a:pt x="46" y="56"/>
                </a:lnTo>
                <a:lnTo>
                  <a:pt x="45" y="58"/>
                </a:lnTo>
                <a:lnTo>
                  <a:pt x="43" y="58"/>
                </a:lnTo>
                <a:lnTo>
                  <a:pt x="41" y="58"/>
                </a:lnTo>
                <a:lnTo>
                  <a:pt x="41" y="59"/>
                </a:lnTo>
                <a:lnTo>
                  <a:pt x="40" y="59"/>
                </a:lnTo>
                <a:lnTo>
                  <a:pt x="38" y="59"/>
                </a:lnTo>
                <a:lnTo>
                  <a:pt x="37" y="59"/>
                </a:lnTo>
                <a:lnTo>
                  <a:pt x="35" y="59"/>
                </a:lnTo>
                <a:lnTo>
                  <a:pt x="35" y="61"/>
                </a:lnTo>
                <a:lnTo>
                  <a:pt x="34" y="61"/>
                </a:lnTo>
                <a:lnTo>
                  <a:pt x="32" y="61"/>
                </a:lnTo>
                <a:lnTo>
                  <a:pt x="31" y="62"/>
                </a:lnTo>
                <a:lnTo>
                  <a:pt x="29" y="62"/>
                </a:lnTo>
                <a:lnTo>
                  <a:pt x="28" y="64"/>
                </a:lnTo>
                <a:lnTo>
                  <a:pt x="26" y="64"/>
                </a:lnTo>
                <a:lnTo>
                  <a:pt x="26" y="66"/>
                </a:lnTo>
                <a:lnTo>
                  <a:pt x="25" y="67"/>
                </a:lnTo>
                <a:lnTo>
                  <a:pt x="23" y="69"/>
                </a:lnTo>
                <a:lnTo>
                  <a:pt x="23" y="70"/>
                </a:lnTo>
                <a:lnTo>
                  <a:pt x="23" y="72"/>
                </a:lnTo>
                <a:lnTo>
                  <a:pt x="22" y="73"/>
                </a:lnTo>
                <a:lnTo>
                  <a:pt x="22" y="75"/>
                </a:lnTo>
                <a:lnTo>
                  <a:pt x="22" y="76"/>
                </a:lnTo>
                <a:lnTo>
                  <a:pt x="20" y="78"/>
                </a:lnTo>
                <a:lnTo>
                  <a:pt x="20" y="79"/>
                </a:lnTo>
                <a:lnTo>
                  <a:pt x="20" y="82"/>
                </a:lnTo>
                <a:lnTo>
                  <a:pt x="20" y="84"/>
                </a:lnTo>
                <a:lnTo>
                  <a:pt x="18" y="85"/>
                </a:lnTo>
                <a:lnTo>
                  <a:pt x="18" y="87"/>
                </a:lnTo>
                <a:lnTo>
                  <a:pt x="18" y="89"/>
                </a:lnTo>
                <a:lnTo>
                  <a:pt x="18" y="90"/>
                </a:lnTo>
                <a:lnTo>
                  <a:pt x="17" y="92"/>
                </a:lnTo>
                <a:lnTo>
                  <a:pt x="17" y="93"/>
                </a:lnTo>
                <a:lnTo>
                  <a:pt x="17" y="95"/>
                </a:lnTo>
                <a:lnTo>
                  <a:pt x="17" y="96"/>
                </a:lnTo>
                <a:lnTo>
                  <a:pt x="15" y="98"/>
                </a:lnTo>
                <a:lnTo>
                  <a:pt x="15" y="99"/>
                </a:lnTo>
                <a:lnTo>
                  <a:pt x="15" y="101"/>
                </a:lnTo>
                <a:lnTo>
                  <a:pt x="14" y="102"/>
                </a:lnTo>
                <a:lnTo>
                  <a:pt x="14" y="104"/>
                </a:lnTo>
                <a:lnTo>
                  <a:pt x="14" y="105"/>
                </a:lnTo>
                <a:lnTo>
                  <a:pt x="12" y="105"/>
                </a:lnTo>
                <a:lnTo>
                  <a:pt x="12" y="107"/>
                </a:lnTo>
                <a:lnTo>
                  <a:pt x="12" y="108"/>
                </a:lnTo>
                <a:lnTo>
                  <a:pt x="11" y="110"/>
                </a:lnTo>
                <a:lnTo>
                  <a:pt x="11" y="112"/>
                </a:lnTo>
                <a:lnTo>
                  <a:pt x="9" y="112"/>
                </a:lnTo>
                <a:lnTo>
                  <a:pt x="9" y="113"/>
                </a:lnTo>
                <a:lnTo>
                  <a:pt x="9" y="115"/>
                </a:lnTo>
                <a:lnTo>
                  <a:pt x="8" y="115"/>
                </a:lnTo>
                <a:lnTo>
                  <a:pt x="8" y="116"/>
                </a:lnTo>
                <a:lnTo>
                  <a:pt x="6" y="116"/>
                </a:lnTo>
                <a:lnTo>
                  <a:pt x="6" y="118"/>
                </a:lnTo>
                <a:lnTo>
                  <a:pt x="6" y="119"/>
                </a:lnTo>
                <a:lnTo>
                  <a:pt x="5" y="121"/>
                </a:lnTo>
                <a:lnTo>
                  <a:pt x="5" y="122"/>
                </a:lnTo>
                <a:lnTo>
                  <a:pt x="3" y="124"/>
                </a:lnTo>
                <a:lnTo>
                  <a:pt x="3" y="125"/>
                </a:lnTo>
                <a:lnTo>
                  <a:pt x="3" y="127"/>
                </a:lnTo>
                <a:lnTo>
                  <a:pt x="2" y="128"/>
                </a:lnTo>
                <a:lnTo>
                  <a:pt x="2" y="130"/>
                </a:lnTo>
                <a:lnTo>
                  <a:pt x="2" y="131"/>
                </a:lnTo>
                <a:lnTo>
                  <a:pt x="2" y="133"/>
                </a:lnTo>
                <a:lnTo>
                  <a:pt x="0" y="134"/>
                </a:lnTo>
                <a:lnTo>
                  <a:pt x="0" y="136"/>
                </a:lnTo>
                <a:lnTo>
                  <a:pt x="0" y="138"/>
                </a:lnTo>
                <a:lnTo>
                  <a:pt x="0" y="139"/>
                </a:lnTo>
                <a:lnTo>
                  <a:pt x="0" y="141"/>
                </a:lnTo>
                <a:lnTo>
                  <a:pt x="0" y="142"/>
                </a:lnTo>
                <a:lnTo>
                  <a:pt x="0" y="144"/>
                </a:lnTo>
                <a:lnTo>
                  <a:pt x="0" y="145"/>
                </a:lnTo>
                <a:lnTo>
                  <a:pt x="0" y="147"/>
                </a:lnTo>
                <a:lnTo>
                  <a:pt x="0" y="148"/>
                </a:lnTo>
                <a:lnTo>
                  <a:pt x="0" y="150"/>
                </a:lnTo>
                <a:lnTo>
                  <a:pt x="0" y="151"/>
                </a:lnTo>
                <a:lnTo>
                  <a:pt x="2" y="153"/>
                </a:lnTo>
                <a:lnTo>
                  <a:pt x="2" y="154"/>
                </a:lnTo>
                <a:lnTo>
                  <a:pt x="2" y="156"/>
                </a:lnTo>
                <a:lnTo>
                  <a:pt x="3" y="157"/>
                </a:lnTo>
                <a:lnTo>
                  <a:pt x="3" y="159"/>
                </a:lnTo>
                <a:lnTo>
                  <a:pt x="5" y="161"/>
                </a:lnTo>
                <a:lnTo>
                  <a:pt x="5" y="162"/>
                </a:lnTo>
                <a:lnTo>
                  <a:pt x="6" y="162"/>
                </a:lnTo>
                <a:lnTo>
                  <a:pt x="8" y="164"/>
                </a:lnTo>
                <a:lnTo>
                  <a:pt x="9" y="165"/>
                </a:lnTo>
                <a:lnTo>
                  <a:pt x="11" y="165"/>
                </a:lnTo>
                <a:lnTo>
                  <a:pt x="12" y="165"/>
                </a:lnTo>
                <a:lnTo>
                  <a:pt x="12" y="167"/>
                </a:lnTo>
                <a:lnTo>
                  <a:pt x="14" y="167"/>
                </a:lnTo>
                <a:lnTo>
                  <a:pt x="15" y="167"/>
                </a:lnTo>
                <a:lnTo>
                  <a:pt x="15" y="168"/>
                </a:lnTo>
                <a:lnTo>
                  <a:pt x="17" y="168"/>
                </a:lnTo>
                <a:lnTo>
                  <a:pt x="17" y="170"/>
                </a:lnTo>
                <a:lnTo>
                  <a:pt x="18" y="171"/>
                </a:lnTo>
                <a:lnTo>
                  <a:pt x="18" y="173"/>
                </a:lnTo>
                <a:lnTo>
                  <a:pt x="20" y="174"/>
                </a:lnTo>
                <a:lnTo>
                  <a:pt x="20" y="176"/>
                </a:lnTo>
                <a:lnTo>
                  <a:pt x="22" y="177"/>
                </a:lnTo>
                <a:lnTo>
                  <a:pt x="22" y="180"/>
                </a:lnTo>
                <a:lnTo>
                  <a:pt x="23" y="182"/>
                </a:lnTo>
                <a:lnTo>
                  <a:pt x="23" y="184"/>
                </a:lnTo>
                <a:lnTo>
                  <a:pt x="25" y="185"/>
                </a:lnTo>
                <a:lnTo>
                  <a:pt x="25" y="187"/>
                </a:lnTo>
                <a:lnTo>
                  <a:pt x="26" y="188"/>
                </a:lnTo>
                <a:lnTo>
                  <a:pt x="28" y="190"/>
                </a:lnTo>
                <a:lnTo>
                  <a:pt x="28" y="191"/>
                </a:lnTo>
                <a:lnTo>
                  <a:pt x="29" y="193"/>
                </a:lnTo>
                <a:lnTo>
                  <a:pt x="29" y="194"/>
                </a:lnTo>
                <a:lnTo>
                  <a:pt x="31" y="194"/>
                </a:lnTo>
                <a:lnTo>
                  <a:pt x="31" y="196"/>
                </a:lnTo>
                <a:lnTo>
                  <a:pt x="32" y="196"/>
                </a:lnTo>
                <a:lnTo>
                  <a:pt x="32" y="197"/>
                </a:lnTo>
                <a:lnTo>
                  <a:pt x="34" y="199"/>
                </a:lnTo>
                <a:lnTo>
                  <a:pt x="34" y="200"/>
                </a:lnTo>
                <a:lnTo>
                  <a:pt x="35" y="202"/>
                </a:lnTo>
                <a:lnTo>
                  <a:pt x="35" y="203"/>
                </a:lnTo>
                <a:lnTo>
                  <a:pt x="35" y="205"/>
                </a:lnTo>
                <a:lnTo>
                  <a:pt x="35" y="207"/>
                </a:lnTo>
                <a:lnTo>
                  <a:pt x="35" y="208"/>
                </a:lnTo>
                <a:lnTo>
                  <a:pt x="35" y="210"/>
                </a:lnTo>
                <a:lnTo>
                  <a:pt x="37" y="211"/>
                </a:lnTo>
                <a:lnTo>
                  <a:pt x="37" y="213"/>
                </a:lnTo>
                <a:lnTo>
                  <a:pt x="37" y="216"/>
                </a:lnTo>
                <a:lnTo>
                  <a:pt x="37" y="217"/>
                </a:lnTo>
                <a:lnTo>
                  <a:pt x="37" y="219"/>
                </a:lnTo>
                <a:lnTo>
                  <a:pt x="37" y="222"/>
                </a:lnTo>
                <a:lnTo>
                  <a:pt x="37" y="223"/>
                </a:lnTo>
                <a:lnTo>
                  <a:pt x="38" y="225"/>
                </a:lnTo>
                <a:lnTo>
                  <a:pt x="38" y="226"/>
                </a:lnTo>
                <a:lnTo>
                  <a:pt x="38" y="228"/>
                </a:lnTo>
                <a:lnTo>
                  <a:pt x="38" y="230"/>
                </a:lnTo>
                <a:lnTo>
                  <a:pt x="40" y="230"/>
                </a:lnTo>
                <a:lnTo>
                  <a:pt x="40" y="231"/>
                </a:lnTo>
                <a:lnTo>
                  <a:pt x="40" y="233"/>
                </a:lnTo>
                <a:lnTo>
                  <a:pt x="41" y="233"/>
                </a:lnTo>
                <a:lnTo>
                  <a:pt x="41" y="234"/>
                </a:lnTo>
                <a:lnTo>
                  <a:pt x="43" y="234"/>
                </a:lnTo>
                <a:lnTo>
                  <a:pt x="45" y="236"/>
                </a:lnTo>
                <a:lnTo>
                  <a:pt x="46" y="236"/>
                </a:lnTo>
                <a:lnTo>
                  <a:pt x="48" y="237"/>
                </a:lnTo>
                <a:lnTo>
                  <a:pt x="49" y="237"/>
                </a:lnTo>
                <a:lnTo>
                  <a:pt x="51" y="237"/>
                </a:lnTo>
                <a:lnTo>
                  <a:pt x="52" y="239"/>
                </a:lnTo>
                <a:lnTo>
                  <a:pt x="54" y="239"/>
                </a:lnTo>
                <a:lnTo>
                  <a:pt x="57" y="239"/>
                </a:lnTo>
                <a:lnTo>
                  <a:pt x="58" y="239"/>
                </a:lnTo>
                <a:lnTo>
                  <a:pt x="61" y="240"/>
                </a:lnTo>
                <a:lnTo>
                  <a:pt x="63" y="240"/>
                </a:lnTo>
                <a:lnTo>
                  <a:pt x="66" y="240"/>
                </a:lnTo>
                <a:lnTo>
                  <a:pt x="69" y="240"/>
                </a:lnTo>
                <a:lnTo>
                  <a:pt x="72" y="242"/>
                </a:lnTo>
                <a:lnTo>
                  <a:pt x="75" y="242"/>
                </a:lnTo>
                <a:lnTo>
                  <a:pt x="78" y="243"/>
                </a:lnTo>
                <a:lnTo>
                  <a:pt x="81" y="243"/>
                </a:lnTo>
                <a:lnTo>
                  <a:pt x="83" y="243"/>
                </a:lnTo>
                <a:lnTo>
                  <a:pt x="86" y="245"/>
                </a:lnTo>
                <a:lnTo>
                  <a:pt x="89" y="245"/>
                </a:lnTo>
                <a:lnTo>
                  <a:pt x="92" y="246"/>
                </a:lnTo>
                <a:lnTo>
                  <a:pt x="94" y="246"/>
                </a:lnTo>
                <a:lnTo>
                  <a:pt x="97" y="248"/>
                </a:lnTo>
                <a:lnTo>
                  <a:pt x="100" y="248"/>
                </a:lnTo>
                <a:lnTo>
                  <a:pt x="101" y="249"/>
                </a:lnTo>
                <a:lnTo>
                  <a:pt x="104" y="249"/>
                </a:lnTo>
                <a:lnTo>
                  <a:pt x="106" y="251"/>
                </a:lnTo>
                <a:lnTo>
                  <a:pt x="107" y="252"/>
                </a:lnTo>
                <a:lnTo>
                  <a:pt x="110" y="252"/>
                </a:lnTo>
                <a:lnTo>
                  <a:pt x="112" y="254"/>
                </a:lnTo>
                <a:lnTo>
                  <a:pt x="114" y="254"/>
                </a:lnTo>
                <a:lnTo>
                  <a:pt x="115" y="256"/>
                </a:lnTo>
                <a:lnTo>
                  <a:pt x="118" y="257"/>
                </a:lnTo>
                <a:lnTo>
                  <a:pt x="120" y="257"/>
                </a:lnTo>
                <a:lnTo>
                  <a:pt x="121" y="259"/>
                </a:lnTo>
                <a:lnTo>
                  <a:pt x="123" y="260"/>
                </a:lnTo>
                <a:lnTo>
                  <a:pt x="124" y="260"/>
                </a:lnTo>
                <a:lnTo>
                  <a:pt x="126" y="262"/>
                </a:lnTo>
                <a:lnTo>
                  <a:pt x="126" y="263"/>
                </a:lnTo>
                <a:lnTo>
                  <a:pt x="127" y="263"/>
                </a:lnTo>
                <a:lnTo>
                  <a:pt x="129" y="265"/>
                </a:lnTo>
                <a:lnTo>
                  <a:pt x="130" y="266"/>
                </a:lnTo>
                <a:lnTo>
                  <a:pt x="130" y="268"/>
                </a:lnTo>
                <a:lnTo>
                  <a:pt x="132" y="269"/>
                </a:lnTo>
                <a:lnTo>
                  <a:pt x="133" y="269"/>
                </a:lnTo>
                <a:lnTo>
                  <a:pt x="133" y="271"/>
                </a:lnTo>
                <a:lnTo>
                  <a:pt x="135" y="272"/>
                </a:lnTo>
                <a:lnTo>
                  <a:pt x="135" y="274"/>
                </a:lnTo>
                <a:lnTo>
                  <a:pt x="137" y="275"/>
                </a:lnTo>
                <a:lnTo>
                  <a:pt x="138" y="277"/>
                </a:lnTo>
                <a:lnTo>
                  <a:pt x="140" y="279"/>
                </a:lnTo>
                <a:lnTo>
                  <a:pt x="141" y="280"/>
                </a:lnTo>
                <a:lnTo>
                  <a:pt x="143" y="282"/>
                </a:lnTo>
                <a:lnTo>
                  <a:pt x="144" y="283"/>
                </a:lnTo>
                <a:lnTo>
                  <a:pt x="146" y="285"/>
                </a:lnTo>
                <a:lnTo>
                  <a:pt x="147" y="286"/>
                </a:lnTo>
                <a:lnTo>
                  <a:pt x="149" y="288"/>
                </a:lnTo>
                <a:lnTo>
                  <a:pt x="150" y="289"/>
                </a:lnTo>
                <a:lnTo>
                  <a:pt x="152" y="289"/>
                </a:lnTo>
                <a:lnTo>
                  <a:pt x="153" y="291"/>
                </a:lnTo>
                <a:lnTo>
                  <a:pt x="156" y="292"/>
                </a:lnTo>
                <a:lnTo>
                  <a:pt x="158" y="294"/>
                </a:lnTo>
                <a:lnTo>
                  <a:pt x="160" y="294"/>
                </a:lnTo>
                <a:lnTo>
                  <a:pt x="161" y="295"/>
                </a:lnTo>
                <a:lnTo>
                  <a:pt x="164" y="297"/>
                </a:lnTo>
                <a:lnTo>
                  <a:pt x="166" y="297"/>
                </a:lnTo>
                <a:lnTo>
                  <a:pt x="167" y="298"/>
                </a:lnTo>
                <a:lnTo>
                  <a:pt x="169" y="298"/>
                </a:lnTo>
                <a:lnTo>
                  <a:pt x="172" y="300"/>
                </a:lnTo>
                <a:lnTo>
                  <a:pt x="173" y="300"/>
                </a:lnTo>
                <a:lnTo>
                  <a:pt x="175" y="300"/>
                </a:lnTo>
                <a:lnTo>
                  <a:pt x="176" y="300"/>
                </a:lnTo>
                <a:lnTo>
                  <a:pt x="179" y="300"/>
                </a:lnTo>
                <a:lnTo>
                  <a:pt x="181" y="300"/>
                </a:lnTo>
                <a:lnTo>
                  <a:pt x="183" y="300"/>
                </a:lnTo>
                <a:lnTo>
                  <a:pt x="184" y="300"/>
                </a:lnTo>
                <a:lnTo>
                  <a:pt x="186" y="300"/>
                </a:lnTo>
                <a:lnTo>
                  <a:pt x="187" y="298"/>
                </a:lnTo>
                <a:lnTo>
                  <a:pt x="190" y="298"/>
                </a:lnTo>
                <a:lnTo>
                  <a:pt x="192" y="297"/>
                </a:lnTo>
                <a:lnTo>
                  <a:pt x="193" y="297"/>
                </a:lnTo>
                <a:lnTo>
                  <a:pt x="195" y="295"/>
                </a:lnTo>
                <a:lnTo>
                  <a:pt x="196" y="295"/>
                </a:lnTo>
                <a:lnTo>
                  <a:pt x="198" y="295"/>
                </a:lnTo>
                <a:lnTo>
                  <a:pt x="199" y="294"/>
                </a:lnTo>
                <a:lnTo>
                  <a:pt x="201" y="294"/>
                </a:lnTo>
                <a:lnTo>
                  <a:pt x="202" y="294"/>
                </a:lnTo>
                <a:lnTo>
                  <a:pt x="202" y="292"/>
                </a:lnTo>
                <a:lnTo>
                  <a:pt x="204" y="292"/>
                </a:lnTo>
                <a:lnTo>
                  <a:pt x="204" y="294"/>
                </a:lnTo>
                <a:lnTo>
                  <a:pt x="206" y="294"/>
                </a:lnTo>
                <a:lnTo>
                  <a:pt x="206" y="295"/>
                </a:lnTo>
                <a:lnTo>
                  <a:pt x="207" y="295"/>
                </a:lnTo>
                <a:lnTo>
                  <a:pt x="209" y="295"/>
                </a:lnTo>
                <a:lnTo>
                  <a:pt x="210" y="295"/>
                </a:lnTo>
                <a:lnTo>
                  <a:pt x="212" y="295"/>
                </a:lnTo>
                <a:lnTo>
                  <a:pt x="213" y="295"/>
                </a:lnTo>
                <a:lnTo>
                  <a:pt x="215" y="294"/>
                </a:lnTo>
                <a:lnTo>
                  <a:pt x="216" y="294"/>
                </a:lnTo>
                <a:lnTo>
                  <a:pt x="218" y="294"/>
                </a:lnTo>
                <a:lnTo>
                  <a:pt x="219" y="294"/>
                </a:lnTo>
                <a:lnTo>
                  <a:pt x="221" y="294"/>
                </a:lnTo>
                <a:lnTo>
                  <a:pt x="222" y="294"/>
                </a:lnTo>
                <a:lnTo>
                  <a:pt x="224" y="292"/>
                </a:lnTo>
                <a:lnTo>
                  <a:pt x="225" y="292"/>
                </a:lnTo>
                <a:lnTo>
                  <a:pt x="227" y="292"/>
                </a:lnTo>
                <a:lnTo>
                  <a:pt x="229" y="291"/>
                </a:lnTo>
                <a:lnTo>
                  <a:pt x="230" y="291"/>
                </a:lnTo>
                <a:lnTo>
                  <a:pt x="232" y="291"/>
                </a:lnTo>
                <a:lnTo>
                  <a:pt x="233" y="289"/>
                </a:lnTo>
                <a:lnTo>
                  <a:pt x="235" y="289"/>
                </a:lnTo>
                <a:lnTo>
                  <a:pt x="236" y="289"/>
                </a:lnTo>
                <a:lnTo>
                  <a:pt x="238" y="288"/>
                </a:lnTo>
                <a:lnTo>
                  <a:pt x="239" y="288"/>
                </a:lnTo>
                <a:lnTo>
                  <a:pt x="241" y="286"/>
                </a:lnTo>
                <a:lnTo>
                  <a:pt x="242" y="286"/>
                </a:lnTo>
                <a:lnTo>
                  <a:pt x="244" y="285"/>
                </a:lnTo>
                <a:lnTo>
                  <a:pt x="245" y="283"/>
                </a:lnTo>
                <a:lnTo>
                  <a:pt x="247" y="283"/>
                </a:lnTo>
                <a:lnTo>
                  <a:pt x="248" y="282"/>
                </a:lnTo>
                <a:lnTo>
                  <a:pt x="250" y="282"/>
                </a:lnTo>
                <a:lnTo>
                  <a:pt x="250" y="280"/>
                </a:lnTo>
                <a:lnTo>
                  <a:pt x="251" y="279"/>
                </a:lnTo>
                <a:lnTo>
                  <a:pt x="253" y="277"/>
                </a:lnTo>
                <a:lnTo>
                  <a:pt x="255" y="275"/>
                </a:lnTo>
                <a:lnTo>
                  <a:pt x="256" y="274"/>
                </a:lnTo>
                <a:lnTo>
                  <a:pt x="258" y="274"/>
                </a:lnTo>
                <a:lnTo>
                  <a:pt x="259" y="272"/>
                </a:lnTo>
                <a:lnTo>
                  <a:pt x="261" y="272"/>
                </a:lnTo>
                <a:lnTo>
                  <a:pt x="262" y="271"/>
                </a:lnTo>
                <a:lnTo>
                  <a:pt x="262" y="269"/>
                </a:lnTo>
                <a:lnTo>
                  <a:pt x="264" y="269"/>
                </a:lnTo>
                <a:lnTo>
                  <a:pt x="265" y="268"/>
                </a:lnTo>
                <a:lnTo>
                  <a:pt x="267" y="266"/>
                </a:lnTo>
                <a:lnTo>
                  <a:pt x="268" y="266"/>
                </a:lnTo>
                <a:lnTo>
                  <a:pt x="271" y="265"/>
                </a:lnTo>
                <a:lnTo>
                  <a:pt x="273" y="265"/>
                </a:lnTo>
                <a:lnTo>
                  <a:pt x="274" y="263"/>
                </a:lnTo>
                <a:lnTo>
                  <a:pt x="276" y="263"/>
                </a:lnTo>
                <a:lnTo>
                  <a:pt x="278" y="262"/>
                </a:lnTo>
                <a:lnTo>
                  <a:pt x="279" y="262"/>
                </a:lnTo>
                <a:lnTo>
                  <a:pt x="281" y="260"/>
                </a:lnTo>
                <a:lnTo>
                  <a:pt x="282" y="260"/>
                </a:lnTo>
                <a:lnTo>
                  <a:pt x="284" y="259"/>
                </a:lnTo>
                <a:lnTo>
                  <a:pt x="285" y="259"/>
                </a:lnTo>
                <a:lnTo>
                  <a:pt x="288" y="259"/>
                </a:lnTo>
                <a:lnTo>
                  <a:pt x="290" y="257"/>
                </a:lnTo>
                <a:lnTo>
                  <a:pt x="291" y="257"/>
                </a:lnTo>
                <a:lnTo>
                  <a:pt x="293" y="257"/>
                </a:lnTo>
                <a:lnTo>
                  <a:pt x="294" y="257"/>
                </a:lnTo>
                <a:lnTo>
                  <a:pt x="296" y="256"/>
                </a:lnTo>
                <a:lnTo>
                  <a:pt x="297" y="256"/>
                </a:lnTo>
                <a:lnTo>
                  <a:pt x="299" y="256"/>
                </a:lnTo>
                <a:lnTo>
                  <a:pt x="301" y="256"/>
                </a:lnTo>
                <a:lnTo>
                  <a:pt x="302" y="256"/>
                </a:lnTo>
                <a:lnTo>
                  <a:pt x="304" y="256"/>
                </a:lnTo>
                <a:lnTo>
                  <a:pt x="307" y="256"/>
                </a:lnTo>
                <a:lnTo>
                  <a:pt x="308" y="254"/>
                </a:lnTo>
                <a:lnTo>
                  <a:pt x="310" y="254"/>
                </a:lnTo>
                <a:lnTo>
                  <a:pt x="313" y="252"/>
                </a:lnTo>
                <a:lnTo>
                  <a:pt x="314" y="252"/>
                </a:lnTo>
                <a:lnTo>
                  <a:pt x="316" y="251"/>
                </a:lnTo>
                <a:lnTo>
                  <a:pt x="319" y="249"/>
                </a:lnTo>
                <a:lnTo>
                  <a:pt x="322" y="248"/>
                </a:lnTo>
                <a:lnTo>
                  <a:pt x="324" y="246"/>
                </a:lnTo>
                <a:lnTo>
                  <a:pt x="327" y="245"/>
                </a:lnTo>
                <a:lnTo>
                  <a:pt x="328" y="243"/>
                </a:lnTo>
                <a:lnTo>
                  <a:pt x="331" y="242"/>
                </a:lnTo>
                <a:lnTo>
                  <a:pt x="334" y="240"/>
                </a:lnTo>
                <a:lnTo>
                  <a:pt x="336" y="239"/>
                </a:lnTo>
                <a:lnTo>
                  <a:pt x="339" y="236"/>
                </a:lnTo>
                <a:lnTo>
                  <a:pt x="340" y="234"/>
                </a:lnTo>
                <a:lnTo>
                  <a:pt x="343" y="233"/>
                </a:lnTo>
                <a:lnTo>
                  <a:pt x="345" y="230"/>
                </a:lnTo>
                <a:lnTo>
                  <a:pt x="348" y="228"/>
                </a:lnTo>
                <a:lnTo>
                  <a:pt x="350" y="225"/>
                </a:lnTo>
                <a:lnTo>
                  <a:pt x="351" y="223"/>
                </a:lnTo>
                <a:lnTo>
                  <a:pt x="354" y="220"/>
                </a:lnTo>
                <a:lnTo>
                  <a:pt x="356" y="219"/>
                </a:lnTo>
                <a:lnTo>
                  <a:pt x="357" y="216"/>
                </a:lnTo>
                <a:lnTo>
                  <a:pt x="359" y="214"/>
                </a:lnTo>
                <a:lnTo>
                  <a:pt x="360" y="211"/>
                </a:lnTo>
                <a:lnTo>
                  <a:pt x="360" y="210"/>
                </a:lnTo>
                <a:lnTo>
                  <a:pt x="362" y="207"/>
                </a:lnTo>
                <a:lnTo>
                  <a:pt x="363" y="203"/>
                </a:lnTo>
                <a:lnTo>
                  <a:pt x="363" y="202"/>
                </a:lnTo>
                <a:lnTo>
                  <a:pt x="363" y="199"/>
                </a:lnTo>
                <a:lnTo>
                  <a:pt x="365" y="197"/>
                </a:lnTo>
                <a:lnTo>
                  <a:pt x="365" y="194"/>
                </a:lnTo>
                <a:lnTo>
                  <a:pt x="365" y="193"/>
                </a:lnTo>
                <a:lnTo>
                  <a:pt x="365" y="191"/>
                </a:lnTo>
                <a:lnTo>
                  <a:pt x="366" y="190"/>
                </a:lnTo>
                <a:lnTo>
                  <a:pt x="366" y="188"/>
                </a:lnTo>
                <a:lnTo>
                  <a:pt x="366" y="187"/>
                </a:lnTo>
                <a:lnTo>
                  <a:pt x="366" y="185"/>
                </a:lnTo>
                <a:lnTo>
                  <a:pt x="366" y="184"/>
                </a:lnTo>
                <a:lnTo>
                  <a:pt x="366" y="182"/>
                </a:lnTo>
                <a:lnTo>
                  <a:pt x="368" y="180"/>
                </a:lnTo>
                <a:lnTo>
                  <a:pt x="368" y="179"/>
                </a:lnTo>
                <a:lnTo>
                  <a:pt x="368" y="177"/>
                </a:lnTo>
                <a:lnTo>
                  <a:pt x="370" y="177"/>
                </a:lnTo>
                <a:lnTo>
                  <a:pt x="370" y="176"/>
                </a:lnTo>
                <a:lnTo>
                  <a:pt x="371" y="176"/>
                </a:lnTo>
                <a:lnTo>
                  <a:pt x="373" y="174"/>
                </a:lnTo>
                <a:lnTo>
                  <a:pt x="374" y="174"/>
                </a:lnTo>
                <a:lnTo>
                  <a:pt x="376" y="173"/>
                </a:lnTo>
                <a:lnTo>
                  <a:pt x="377" y="173"/>
                </a:lnTo>
                <a:lnTo>
                  <a:pt x="379" y="171"/>
                </a:lnTo>
                <a:lnTo>
                  <a:pt x="380" y="171"/>
                </a:lnTo>
                <a:lnTo>
                  <a:pt x="382" y="170"/>
                </a:lnTo>
                <a:lnTo>
                  <a:pt x="385" y="170"/>
                </a:lnTo>
                <a:lnTo>
                  <a:pt x="385" y="168"/>
                </a:lnTo>
                <a:lnTo>
                  <a:pt x="386" y="168"/>
                </a:lnTo>
                <a:lnTo>
                  <a:pt x="388" y="168"/>
                </a:lnTo>
                <a:lnTo>
                  <a:pt x="389" y="167"/>
                </a:lnTo>
                <a:lnTo>
                  <a:pt x="391" y="167"/>
                </a:lnTo>
                <a:lnTo>
                  <a:pt x="393" y="165"/>
                </a:lnTo>
                <a:lnTo>
                  <a:pt x="394" y="165"/>
                </a:lnTo>
                <a:lnTo>
                  <a:pt x="397" y="164"/>
                </a:lnTo>
                <a:lnTo>
                  <a:pt x="399" y="162"/>
                </a:lnTo>
                <a:lnTo>
                  <a:pt x="402" y="161"/>
                </a:lnTo>
                <a:lnTo>
                  <a:pt x="403" y="161"/>
                </a:lnTo>
                <a:lnTo>
                  <a:pt x="406" y="159"/>
                </a:lnTo>
                <a:lnTo>
                  <a:pt x="409" y="157"/>
                </a:lnTo>
                <a:lnTo>
                  <a:pt x="411" y="156"/>
                </a:lnTo>
                <a:lnTo>
                  <a:pt x="414" y="154"/>
                </a:lnTo>
                <a:lnTo>
                  <a:pt x="417" y="153"/>
                </a:lnTo>
                <a:lnTo>
                  <a:pt x="420" y="151"/>
                </a:lnTo>
                <a:lnTo>
                  <a:pt x="422" y="150"/>
                </a:lnTo>
                <a:lnTo>
                  <a:pt x="425" y="148"/>
                </a:lnTo>
                <a:lnTo>
                  <a:pt x="428" y="147"/>
                </a:lnTo>
                <a:lnTo>
                  <a:pt x="429" y="145"/>
                </a:lnTo>
                <a:lnTo>
                  <a:pt x="432" y="144"/>
                </a:lnTo>
                <a:lnTo>
                  <a:pt x="434" y="141"/>
                </a:lnTo>
                <a:lnTo>
                  <a:pt x="437" y="139"/>
                </a:lnTo>
                <a:lnTo>
                  <a:pt x="439" y="138"/>
                </a:lnTo>
                <a:lnTo>
                  <a:pt x="440" y="136"/>
                </a:lnTo>
                <a:lnTo>
                  <a:pt x="442" y="134"/>
                </a:lnTo>
                <a:lnTo>
                  <a:pt x="443" y="131"/>
                </a:lnTo>
                <a:lnTo>
                  <a:pt x="445" y="130"/>
                </a:lnTo>
                <a:lnTo>
                  <a:pt x="446" y="128"/>
                </a:lnTo>
                <a:lnTo>
                  <a:pt x="448" y="127"/>
                </a:lnTo>
                <a:lnTo>
                  <a:pt x="448" y="124"/>
                </a:lnTo>
                <a:lnTo>
                  <a:pt x="448" y="122"/>
                </a:lnTo>
                <a:lnTo>
                  <a:pt x="449" y="121"/>
                </a:lnTo>
                <a:lnTo>
                  <a:pt x="449" y="119"/>
                </a:lnTo>
                <a:lnTo>
                  <a:pt x="449" y="118"/>
                </a:lnTo>
                <a:lnTo>
                  <a:pt x="451" y="116"/>
                </a:lnTo>
                <a:lnTo>
                  <a:pt x="451" y="115"/>
                </a:lnTo>
                <a:lnTo>
                  <a:pt x="451" y="113"/>
                </a:lnTo>
                <a:lnTo>
                  <a:pt x="452" y="113"/>
                </a:lnTo>
                <a:lnTo>
                  <a:pt x="452" y="112"/>
                </a:lnTo>
                <a:lnTo>
                  <a:pt x="454" y="110"/>
                </a:lnTo>
                <a:lnTo>
                  <a:pt x="455" y="108"/>
                </a:lnTo>
                <a:lnTo>
                  <a:pt x="457" y="108"/>
                </a:lnTo>
                <a:lnTo>
                  <a:pt x="457" y="107"/>
                </a:lnTo>
                <a:lnTo>
                  <a:pt x="458" y="107"/>
                </a:lnTo>
                <a:lnTo>
                  <a:pt x="458" y="105"/>
                </a:lnTo>
                <a:lnTo>
                  <a:pt x="458" y="104"/>
                </a:lnTo>
                <a:lnTo>
                  <a:pt x="460" y="104"/>
                </a:lnTo>
                <a:lnTo>
                  <a:pt x="460" y="102"/>
                </a:lnTo>
                <a:lnTo>
                  <a:pt x="460" y="101"/>
                </a:lnTo>
                <a:lnTo>
                  <a:pt x="460" y="99"/>
                </a:lnTo>
                <a:lnTo>
                  <a:pt x="460" y="98"/>
                </a:lnTo>
                <a:lnTo>
                  <a:pt x="460" y="96"/>
                </a:lnTo>
                <a:lnTo>
                  <a:pt x="460" y="95"/>
                </a:lnTo>
                <a:lnTo>
                  <a:pt x="460" y="93"/>
                </a:lnTo>
                <a:lnTo>
                  <a:pt x="460" y="92"/>
                </a:lnTo>
                <a:lnTo>
                  <a:pt x="458" y="90"/>
                </a:lnTo>
                <a:lnTo>
                  <a:pt x="457" y="89"/>
                </a:lnTo>
                <a:lnTo>
                  <a:pt x="455" y="87"/>
                </a:lnTo>
                <a:lnTo>
                  <a:pt x="454" y="87"/>
                </a:lnTo>
                <a:lnTo>
                  <a:pt x="454" y="85"/>
                </a:lnTo>
                <a:lnTo>
                  <a:pt x="452" y="85"/>
                </a:lnTo>
                <a:lnTo>
                  <a:pt x="451" y="85"/>
                </a:lnTo>
                <a:lnTo>
                  <a:pt x="449" y="84"/>
                </a:lnTo>
                <a:lnTo>
                  <a:pt x="448" y="84"/>
                </a:lnTo>
                <a:lnTo>
                  <a:pt x="448" y="82"/>
                </a:lnTo>
                <a:lnTo>
                  <a:pt x="446" y="82"/>
                </a:lnTo>
                <a:lnTo>
                  <a:pt x="445" y="82"/>
                </a:lnTo>
                <a:lnTo>
                  <a:pt x="443" y="81"/>
                </a:lnTo>
                <a:lnTo>
                  <a:pt x="442" y="79"/>
                </a:lnTo>
                <a:lnTo>
                  <a:pt x="440" y="79"/>
                </a:lnTo>
                <a:lnTo>
                  <a:pt x="440" y="78"/>
                </a:lnTo>
                <a:lnTo>
                  <a:pt x="439" y="76"/>
                </a:lnTo>
                <a:lnTo>
                  <a:pt x="437" y="76"/>
                </a:lnTo>
                <a:lnTo>
                  <a:pt x="435" y="75"/>
                </a:lnTo>
                <a:lnTo>
                  <a:pt x="434" y="73"/>
                </a:lnTo>
                <a:lnTo>
                  <a:pt x="432" y="72"/>
                </a:lnTo>
                <a:lnTo>
                  <a:pt x="431" y="70"/>
                </a:lnTo>
                <a:lnTo>
                  <a:pt x="429" y="70"/>
                </a:lnTo>
                <a:lnTo>
                  <a:pt x="428" y="69"/>
                </a:lnTo>
                <a:lnTo>
                  <a:pt x="428" y="67"/>
                </a:lnTo>
                <a:lnTo>
                  <a:pt x="426" y="66"/>
                </a:lnTo>
                <a:lnTo>
                  <a:pt x="425" y="64"/>
                </a:lnTo>
                <a:lnTo>
                  <a:pt x="423" y="62"/>
                </a:lnTo>
                <a:lnTo>
                  <a:pt x="423" y="61"/>
                </a:lnTo>
                <a:lnTo>
                  <a:pt x="422" y="59"/>
                </a:lnTo>
                <a:lnTo>
                  <a:pt x="420" y="58"/>
                </a:lnTo>
                <a:lnTo>
                  <a:pt x="420" y="56"/>
                </a:lnTo>
                <a:lnTo>
                  <a:pt x="419" y="55"/>
                </a:lnTo>
                <a:lnTo>
                  <a:pt x="417" y="53"/>
                </a:lnTo>
                <a:lnTo>
                  <a:pt x="417" y="52"/>
                </a:lnTo>
                <a:lnTo>
                  <a:pt x="417" y="50"/>
                </a:lnTo>
                <a:lnTo>
                  <a:pt x="416" y="49"/>
                </a:lnTo>
                <a:lnTo>
                  <a:pt x="416" y="47"/>
                </a:lnTo>
                <a:lnTo>
                  <a:pt x="416" y="46"/>
                </a:lnTo>
                <a:lnTo>
                  <a:pt x="416" y="44"/>
                </a:lnTo>
                <a:lnTo>
                  <a:pt x="416" y="43"/>
                </a:lnTo>
                <a:lnTo>
                  <a:pt x="414" y="41"/>
                </a:lnTo>
                <a:lnTo>
                  <a:pt x="414" y="39"/>
                </a:lnTo>
                <a:lnTo>
                  <a:pt x="414" y="38"/>
                </a:lnTo>
                <a:lnTo>
                  <a:pt x="414" y="36"/>
                </a:lnTo>
                <a:lnTo>
                  <a:pt x="412" y="35"/>
                </a:lnTo>
                <a:lnTo>
                  <a:pt x="412" y="33"/>
                </a:lnTo>
                <a:lnTo>
                  <a:pt x="411" y="32"/>
                </a:lnTo>
                <a:lnTo>
                  <a:pt x="409" y="30"/>
                </a:lnTo>
                <a:lnTo>
                  <a:pt x="409" y="29"/>
                </a:lnTo>
                <a:lnTo>
                  <a:pt x="408" y="27"/>
                </a:lnTo>
                <a:lnTo>
                  <a:pt x="406" y="27"/>
                </a:lnTo>
                <a:lnTo>
                  <a:pt x="406" y="26"/>
                </a:lnTo>
                <a:lnTo>
                  <a:pt x="405" y="26"/>
                </a:lnTo>
                <a:lnTo>
                  <a:pt x="405" y="24"/>
                </a:lnTo>
                <a:lnTo>
                  <a:pt x="403" y="24"/>
                </a:lnTo>
                <a:lnTo>
                  <a:pt x="402" y="23"/>
                </a:lnTo>
                <a:lnTo>
                  <a:pt x="400" y="23"/>
                </a:lnTo>
                <a:lnTo>
                  <a:pt x="399" y="23"/>
                </a:lnTo>
                <a:lnTo>
                  <a:pt x="397" y="23"/>
                </a:lnTo>
                <a:lnTo>
                  <a:pt x="397" y="21"/>
                </a:lnTo>
                <a:lnTo>
                  <a:pt x="396" y="21"/>
                </a:lnTo>
                <a:lnTo>
                  <a:pt x="393" y="21"/>
                </a:lnTo>
                <a:lnTo>
                  <a:pt x="391" y="21"/>
                </a:lnTo>
                <a:lnTo>
                  <a:pt x="389" y="21"/>
                </a:lnTo>
                <a:lnTo>
                  <a:pt x="388" y="21"/>
                </a:lnTo>
                <a:lnTo>
                  <a:pt x="386" y="21"/>
                </a:lnTo>
                <a:lnTo>
                  <a:pt x="383" y="21"/>
                </a:lnTo>
                <a:lnTo>
                  <a:pt x="382" y="21"/>
                </a:lnTo>
                <a:lnTo>
                  <a:pt x="379" y="21"/>
                </a:lnTo>
                <a:lnTo>
                  <a:pt x="376" y="21"/>
                </a:lnTo>
                <a:lnTo>
                  <a:pt x="374" y="20"/>
                </a:lnTo>
                <a:lnTo>
                  <a:pt x="371" y="20"/>
                </a:lnTo>
                <a:lnTo>
                  <a:pt x="368" y="20"/>
                </a:lnTo>
                <a:lnTo>
                  <a:pt x="365" y="18"/>
                </a:lnTo>
                <a:lnTo>
                  <a:pt x="362" y="18"/>
                </a:lnTo>
                <a:lnTo>
                  <a:pt x="359" y="18"/>
                </a:lnTo>
                <a:lnTo>
                  <a:pt x="357" y="16"/>
                </a:lnTo>
                <a:lnTo>
                  <a:pt x="354" y="16"/>
                </a:lnTo>
                <a:lnTo>
                  <a:pt x="351" y="15"/>
                </a:lnTo>
                <a:lnTo>
                  <a:pt x="348" y="15"/>
                </a:lnTo>
                <a:lnTo>
                  <a:pt x="345" y="13"/>
                </a:lnTo>
                <a:lnTo>
                  <a:pt x="342" y="12"/>
                </a:lnTo>
                <a:lnTo>
                  <a:pt x="340" y="12"/>
                </a:lnTo>
                <a:lnTo>
                  <a:pt x="337" y="10"/>
                </a:lnTo>
                <a:lnTo>
                  <a:pt x="336" y="10"/>
                </a:lnTo>
                <a:lnTo>
                  <a:pt x="333" y="9"/>
                </a:lnTo>
                <a:lnTo>
                  <a:pt x="331" y="7"/>
                </a:lnTo>
                <a:lnTo>
                  <a:pt x="328" y="7"/>
                </a:lnTo>
                <a:lnTo>
                  <a:pt x="327" y="6"/>
                </a:lnTo>
                <a:lnTo>
                  <a:pt x="325" y="6"/>
                </a:lnTo>
                <a:lnTo>
                  <a:pt x="324" y="4"/>
                </a:lnTo>
                <a:lnTo>
                  <a:pt x="322" y="3"/>
                </a:lnTo>
                <a:lnTo>
                  <a:pt x="320" y="3"/>
                </a:lnTo>
                <a:lnTo>
                  <a:pt x="320" y="1"/>
                </a:lnTo>
                <a:lnTo>
                  <a:pt x="319" y="0"/>
                </a:lnTo>
                <a:lnTo>
                  <a:pt x="126" y="0"/>
                </a:lnTo>
              </a:path>
            </a:pathLst>
          </a:custGeom>
          <a:pattFill prst="wdDnDiag">
            <a:fgClr>
              <a:schemeClr val="tx2"/>
            </a:fgClr>
            <a:bgClr>
              <a:srgbClr val="FFFFFF"/>
            </a:bgClr>
          </a:pattFill>
          <a:ln w="12700" cap="rnd">
            <a:solidFill>
              <a:schemeClr val="tx1"/>
            </a:solidFill>
            <a:round/>
            <a:headEnd/>
            <a:tailEnd/>
          </a:ln>
        </p:spPr>
        <p:txBody>
          <a:bodyPr/>
          <a:lstStyle/>
          <a:p>
            <a:endParaRPr lang="ko-KR" altLang="en-US"/>
          </a:p>
        </p:txBody>
      </p:sp>
      <p:sp>
        <p:nvSpPr>
          <p:cNvPr id="25640" name="Freeform 193"/>
          <p:cNvSpPr>
            <a:spLocks/>
          </p:cNvSpPr>
          <p:nvPr/>
        </p:nvSpPr>
        <p:spPr bwMode="auto">
          <a:xfrm>
            <a:off x="6742113" y="2301875"/>
            <a:ext cx="136525" cy="266700"/>
          </a:xfrm>
          <a:custGeom>
            <a:avLst/>
            <a:gdLst>
              <a:gd name="T0" fmla="*/ 7 w 85"/>
              <a:gd name="T1" fmla="*/ 167 h 168"/>
              <a:gd name="T2" fmla="*/ 0 w 85"/>
              <a:gd name="T3" fmla="*/ 159 h 168"/>
              <a:gd name="T4" fmla="*/ 7 w 85"/>
              <a:gd name="T5" fmla="*/ 150 h 168"/>
              <a:gd name="T6" fmla="*/ 0 w 85"/>
              <a:gd name="T7" fmla="*/ 142 h 168"/>
              <a:gd name="T8" fmla="*/ 7 w 85"/>
              <a:gd name="T9" fmla="*/ 133 h 168"/>
              <a:gd name="T10" fmla="*/ 0 w 85"/>
              <a:gd name="T11" fmla="*/ 126 h 168"/>
              <a:gd name="T12" fmla="*/ 7 w 85"/>
              <a:gd name="T13" fmla="*/ 118 h 168"/>
              <a:gd name="T14" fmla="*/ 0 w 85"/>
              <a:gd name="T15" fmla="*/ 109 h 168"/>
              <a:gd name="T16" fmla="*/ 7 w 85"/>
              <a:gd name="T17" fmla="*/ 100 h 168"/>
              <a:gd name="T18" fmla="*/ 0 w 85"/>
              <a:gd name="T19" fmla="*/ 92 h 168"/>
              <a:gd name="T20" fmla="*/ 7 w 85"/>
              <a:gd name="T21" fmla="*/ 84 h 168"/>
              <a:gd name="T22" fmla="*/ 0 w 85"/>
              <a:gd name="T23" fmla="*/ 75 h 168"/>
              <a:gd name="T24" fmla="*/ 7 w 85"/>
              <a:gd name="T25" fmla="*/ 67 h 168"/>
              <a:gd name="T26" fmla="*/ 0 w 85"/>
              <a:gd name="T27" fmla="*/ 58 h 168"/>
              <a:gd name="T28" fmla="*/ 7 w 85"/>
              <a:gd name="T29" fmla="*/ 49 h 168"/>
              <a:gd name="T30" fmla="*/ 0 w 85"/>
              <a:gd name="T31" fmla="*/ 41 h 168"/>
              <a:gd name="T32" fmla="*/ 7 w 85"/>
              <a:gd name="T33" fmla="*/ 34 h 168"/>
              <a:gd name="T34" fmla="*/ 0 w 85"/>
              <a:gd name="T35" fmla="*/ 24 h 168"/>
              <a:gd name="T36" fmla="*/ 7 w 85"/>
              <a:gd name="T37" fmla="*/ 17 h 168"/>
              <a:gd name="T38" fmla="*/ 0 w 85"/>
              <a:gd name="T39" fmla="*/ 8 h 168"/>
              <a:gd name="T40" fmla="*/ 12 w 85"/>
              <a:gd name="T41" fmla="*/ 0 h 168"/>
              <a:gd name="T42" fmla="*/ 72 w 85"/>
              <a:gd name="T43" fmla="*/ 0 h 168"/>
              <a:gd name="T44" fmla="*/ 84 w 85"/>
              <a:gd name="T45" fmla="*/ 8 h 168"/>
              <a:gd name="T46" fmla="*/ 76 w 85"/>
              <a:gd name="T47" fmla="*/ 17 h 168"/>
              <a:gd name="T48" fmla="*/ 84 w 85"/>
              <a:gd name="T49" fmla="*/ 24 h 168"/>
              <a:gd name="T50" fmla="*/ 76 w 85"/>
              <a:gd name="T51" fmla="*/ 34 h 168"/>
              <a:gd name="T52" fmla="*/ 84 w 85"/>
              <a:gd name="T53" fmla="*/ 41 h 168"/>
              <a:gd name="T54" fmla="*/ 76 w 85"/>
              <a:gd name="T55" fmla="*/ 49 h 168"/>
              <a:gd name="T56" fmla="*/ 84 w 85"/>
              <a:gd name="T57" fmla="*/ 58 h 168"/>
              <a:gd name="T58" fmla="*/ 76 w 85"/>
              <a:gd name="T59" fmla="*/ 67 h 168"/>
              <a:gd name="T60" fmla="*/ 84 w 85"/>
              <a:gd name="T61" fmla="*/ 75 h 168"/>
              <a:gd name="T62" fmla="*/ 76 w 85"/>
              <a:gd name="T63" fmla="*/ 84 h 168"/>
              <a:gd name="T64" fmla="*/ 84 w 85"/>
              <a:gd name="T65" fmla="*/ 92 h 168"/>
              <a:gd name="T66" fmla="*/ 76 w 85"/>
              <a:gd name="T67" fmla="*/ 100 h 168"/>
              <a:gd name="T68" fmla="*/ 84 w 85"/>
              <a:gd name="T69" fmla="*/ 109 h 168"/>
              <a:gd name="T70" fmla="*/ 76 w 85"/>
              <a:gd name="T71" fmla="*/ 118 h 168"/>
              <a:gd name="T72" fmla="*/ 84 w 85"/>
              <a:gd name="T73" fmla="*/ 126 h 168"/>
              <a:gd name="T74" fmla="*/ 76 w 85"/>
              <a:gd name="T75" fmla="*/ 133 h 168"/>
              <a:gd name="T76" fmla="*/ 84 w 85"/>
              <a:gd name="T77" fmla="*/ 142 h 168"/>
              <a:gd name="T78" fmla="*/ 76 w 85"/>
              <a:gd name="T79" fmla="*/ 150 h 168"/>
              <a:gd name="T80" fmla="*/ 84 w 85"/>
              <a:gd name="T81" fmla="*/ 159 h 168"/>
              <a:gd name="T82" fmla="*/ 76 w 85"/>
              <a:gd name="T83" fmla="*/ 167 h 168"/>
              <a:gd name="T84" fmla="*/ 7 w 85"/>
              <a:gd name="T85" fmla="*/ 167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168"/>
              <a:gd name="T131" fmla="*/ 85 w 85"/>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168">
                <a:moveTo>
                  <a:pt x="7" y="167"/>
                </a:moveTo>
                <a:lnTo>
                  <a:pt x="0" y="159"/>
                </a:lnTo>
                <a:lnTo>
                  <a:pt x="7" y="150"/>
                </a:lnTo>
                <a:lnTo>
                  <a:pt x="0" y="142"/>
                </a:lnTo>
                <a:lnTo>
                  <a:pt x="7" y="133"/>
                </a:lnTo>
                <a:lnTo>
                  <a:pt x="0" y="126"/>
                </a:lnTo>
                <a:lnTo>
                  <a:pt x="7" y="118"/>
                </a:lnTo>
                <a:lnTo>
                  <a:pt x="0" y="109"/>
                </a:lnTo>
                <a:lnTo>
                  <a:pt x="7" y="100"/>
                </a:lnTo>
                <a:lnTo>
                  <a:pt x="0" y="92"/>
                </a:lnTo>
                <a:lnTo>
                  <a:pt x="7" y="84"/>
                </a:lnTo>
                <a:lnTo>
                  <a:pt x="0" y="75"/>
                </a:lnTo>
                <a:lnTo>
                  <a:pt x="7" y="67"/>
                </a:lnTo>
                <a:lnTo>
                  <a:pt x="0" y="58"/>
                </a:lnTo>
                <a:lnTo>
                  <a:pt x="7" y="49"/>
                </a:lnTo>
                <a:lnTo>
                  <a:pt x="0" y="41"/>
                </a:lnTo>
                <a:lnTo>
                  <a:pt x="7" y="34"/>
                </a:lnTo>
                <a:lnTo>
                  <a:pt x="0" y="24"/>
                </a:lnTo>
                <a:lnTo>
                  <a:pt x="7" y="17"/>
                </a:lnTo>
                <a:lnTo>
                  <a:pt x="0" y="8"/>
                </a:lnTo>
                <a:lnTo>
                  <a:pt x="12" y="0"/>
                </a:lnTo>
                <a:lnTo>
                  <a:pt x="72" y="0"/>
                </a:lnTo>
                <a:lnTo>
                  <a:pt x="84" y="8"/>
                </a:lnTo>
                <a:lnTo>
                  <a:pt x="76" y="17"/>
                </a:lnTo>
                <a:lnTo>
                  <a:pt x="84" y="24"/>
                </a:lnTo>
                <a:lnTo>
                  <a:pt x="76" y="34"/>
                </a:lnTo>
                <a:lnTo>
                  <a:pt x="84" y="41"/>
                </a:lnTo>
                <a:lnTo>
                  <a:pt x="76" y="49"/>
                </a:lnTo>
                <a:lnTo>
                  <a:pt x="84" y="58"/>
                </a:lnTo>
                <a:lnTo>
                  <a:pt x="76" y="67"/>
                </a:lnTo>
                <a:lnTo>
                  <a:pt x="84" y="75"/>
                </a:lnTo>
                <a:lnTo>
                  <a:pt x="76" y="84"/>
                </a:lnTo>
                <a:lnTo>
                  <a:pt x="84" y="92"/>
                </a:lnTo>
                <a:lnTo>
                  <a:pt x="76" y="100"/>
                </a:lnTo>
                <a:lnTo>
                  <a:pt x="84" y="109"/>
                </a:lnTo>
                <a:lnTo>
                  <a:pt x="76" y="118"/>
                </a:lnTo>
                <a:lnTo>
                  <a:pt x="84" y="126"/>
                </a:lnTo>
                <a:lnTo>
                  <a:pt x="76" y="133"/>
                </a:lnTo>
                <a:lnTo>
                  <a:pt x="84" y="142"/>
                </a:lnTo>
                <a:lnTo>
                  <a:pt x="76" y="150"/>
                </a:lnTo>
                <a:lnTo>
                  <a:pt x="84" y="159"/>
                </a:lnTo>
                <a:lnTo>
                  <a:pt x="76" y="167"/>
                </a:lnTo>
                <a:lnTo>
                  <a:pt x="7" y="167"/>
                </a:lnTo>
              </a:path>
            </a:pathLst>
          </a:custGeom>
          <a:solidFill>
            <a:srgbClr val="EAEAEA"/>
          </a:solidFill>
          <a:ln w="12700" cap="rnd">
            <a:solidFill>
              <a:schemeClr val="hlink"/>
            </a:solidFill>
            <a:round/>
            <a:headEnd/>
            <a:tailEnd/>
          </a:ln>
        </p:spPr>
        <p:txBody>
          <a:bodyPr/>
          <a:lstStyle/>
          <a:p>
            <a:endParaRPr lang="ko-KR" altLang="en-US"/>
          </a:p>
        </p:txBody>
      </p:sp>
      <p:sp>
        <p:nvSpPr>
          <p:cNvPr id="25641" name="Freeform 194" descr="Wide upward diagonal"/>
          <p:cNvSpPr>
            <a:spLocks/>
          </p:cNvSpPr>
          <p:nvPr/>
        </p:nvSpPr>
        <p:spPr bwMode="auto">
          <a:xfrm>
            <a:off x="4651375" y="2357438"/>
            <a:ext cx="317500" cy="168275"/>
          </a:xfrm>
          <a:custGeom>
            <a:avLst/>
            <a:gdLst>
              <a:gd name="T0" fmla="*/ 175 w 184"/>
              <a:gd name="T1" fmla="*/ 134 h 135"/>
              <a:gd name="T2" fmla="*/ 176 w 184"/>
              <a:gd name="T3" fmla="*/ 129 h 135"/>
              <a:gd name="T4" fmla="*/ 178 w 184"/>
              <a:gd name="T5" fmla="*/ 126 h 135"/>
              <a:gd name="T6" fmla="*/ 181 w 184"/>
              <a:gd name="T7" fmla="*/ 123 h 135"/>
              <a:gd name="T8" fmla="*/ 183 w 184"/>
              <a:gd name="T9" fmla="*/ 117 h 135"/>
              <a:gd name="T10" fmla="*/ 183 w 184"/>
              <a:gd name="T11" fmla="*/ 112 h 135"/>
              <a:gd name="T12" fmla="*/ 181 w 184"/>
              <a:gd name="T13" fmla="*/ 108 h 135"/>
              <a:gd name="T14" fmla="*/ 181 w 184"/>
              <a:gd name="T15" fmla="*/ 101 h 135"/>
              <a:gd name="T16" fmla="*/ 179 w 184"/>
              <a:gd name="T17" fmla="*/ 94 h 135"/>
              <a:gd name="T18" fmla="*/ 178 w 184"/>
              <a:gd name="T19" fmla="*/ 88 h 135"/>
              <a:gd name="T20" fmla="*/ 176 w 184"/>
              <a:gd name="T21" fmla="*/ 80 h 135"/>
              <a:gd name="T22" fmla="*/ 175 w 184"/>
              <a:gd name="T23" fmla="*/ 75 h 135"/>
              <a:gd name="T24" fmla="*/ 173 w 184"/>
              <a:gd name="T25" fmla="*/ 71 h 135"/>
              <a:gd name="T26" fmla="*/ 169 w 184"/>
              <a:gd name="T27" fmla="*/ 63 h 135"/>
              <a:gd name="T28" fmla="*/ 166 w 184"/>
              <a:gd name="T29" fmla="*/ 54 h 135"/>
              <a:gd name="T30" fmla="*/ 163 w 184"/>
              <a:gd name="T31" fmla="*/ 43 h 135"/>
              <a:gd name="T32" fmla="*/ 161 w 184"/>
              <a:gd name="T33" fmla="*/ 34 h 135"/>
              <a:gd name="T34" fmla="*/ 161 w 184"/>
              <a:gd name="T35" fmla="*/ 25 h 135"/>
              <a:gd name="T36" fmla="*/ 158 w 184"/>
              <a:gd name="T37" fmla="*/ 16 h 135"/>
              <a:gd name="T38" fmla="*/ 153 w 184"/>
              <a:gd name="T39" fmla="*/ 8 h 135"/>
              <a:gd name="T40" fmla="*/ 149 w 184"/>
              <a:gd name="T41" fmla="*/ 5 h 135"/>
              <a:gd name="T42" fmla="*/ 146 w 184"/>
              <a:gd name="T43" fmla="*/ 6 h 135"/>
              <a:gd name="T44" fmla="*/ 143 w 184"/>
              <a:gd name="T45" fmla="*/ 8 h 135"/>
              <a:gd name="T46" fmla="*/ 138 w 184"/>
              <a:gd name="T47" fmla="*/ 9 h 135"/>
              <a:gd name="T48" fmla="*/ 132 w 184"/>
              <a:gd name="T49" fmla="*/ 5 h 135"/>
              <a:gd name="T50" fmla="*/ 123 w 184"/>
              <a:gd name="T51" fmla="*/ 0 h 135"/>
              <a:gd name="T52" fmla="*/ 117 w 184"/>
              <a:gd name="T53" fmla="*/ 0 h 135"/>
              <a:gd name="T54" fmla="*/ 109 w 184"/>
              <a:gd name="T55" fmla="*/ 3 h 135"/>
              <a:gd name="T56" fmla="*/ 104 w 184"/>
              <a:gd name="T57" fmla="*/ 6 h 135"/>
              <a:gd name="T58" fmla="*/ 97 w 184"/>
              <a:gd name="T59" fmla="*/ 8 h 135"/>
              <a:gd name="T60" fmla="*/ 89 w 184"/>
              <a:gd name="T61" fmla="*/ 9 h 135"/>
              <a:gd name="T62" fmla="*/ 81 w 184"/>
              <a:gd name="T63" fmla="*/ 8 h 135"/>
              <a:gd name="T64" fmla="*/ 75 w 184"/>
              <a:gd name="T65" fmla="*/ 5 h 135"/>
              <a:gd name="T66" fmla="*/ 68 w 184"/>
              <a:gd name="T67" fmla="*/ 2 h 135"/>
              <a:gd name="T68" fmla="*/ 58 w 184"/>
              <a:gd name="T69" fmla="*/ 0 h 135"/>
              <a:gd name="T70" fmla="*/ 49 w 184"/>
              <a:gd name="T71" fmla="*/ 0 h 135"/>
              <a:gd name="T72" fmla="*/ 42 w 184"/>
              <a:gd name="T73" fmla="*/ 5 h 135"/>
              <a:gd name="T74" fmla="*/ 35 w 184"/>
              <a:gd name="T75" fmla="*/ 9 h 135"/>
              <a:gd name="T76" fmla="*/ 28 w 184"/>
              <a:gd name="T77" fmla="*/ 14 h 135"/>
              <a:gd name="T78" fmla="*/ 20 w 184"/>
              <a:gd name="T79" fmla="*/ 17 h 135"/>
              <a:gd name="T80" fmla="*/ 11 w 184"/>
              <a:gd name="T81" fmla="*/ 20 h 135"/>
              <a:gd name="T82" fmla="*/ 3 w 184"/>
              <a:gd name="T83" fmla="*/ 25 h 135"/>
              <a:gd name="T84" fmla="*/ 2 w 184"/>
              <a:gd name="T85" fmla="*/ 32 h 135"/>
              <a:gd name="T86" fmla="*/ 0 w 184"/>
              <a:gd name="T87" fmla="*/ 42 h 135"/>
              <a:gd name="T88" fmla="*/ 2 w 184"/>
              <a:gd name="T89" fmla="*/ 51 h 135"/>
              <a:gd name="T90" fmla="*/ 5 w 184"/>
              <a:gd name="T91" fmla="*/ 60 h 135"/>
              <a:gd name="T92" fmla="*/ 11 w 184"/>
              <a:gd name="T93" fmla="*/ 66 h 135"/>
              <a:gd name="T94" fmla="*/ 17 w 184"/>
              <a:gd name="T95" fmla="*/ 74 h 135"/>
              <a:gd name="T96" fmla="*/ 19 w 184"/>
              <a:gd name="T97" fmla="*/ 81 h 135"/>
              <a:gd name="T98" fmla="*/ 17 w 184"/>
              <a:gd name="T99" fmla="*/ 89 h 135"/>
              <a:gd name="T100" fmla="*/ 15 w 184"/>
              <a:gd name="T101" fmla="*/ 97 h 135"/>
              <a:gd name="T102" fmla="*/ 14 w 184"/>
              <a:gd name="T103" fmla="*/ 103 h 135"/>
              <a:gd name="T104" fmla="*/ 11 w 184"/>
              <a:gd name="T105" fmla="*/ 111 h 135"/>
              <a:gd name="T106" fmla="*/ 11 w 184"/>
              <a:gd name="T107" fmla="*/ 117 h 135"/>
              <a:gd name="T108" fmla="*/ 11 w 184"/>
              <a:gd name="T109" fmla="*/ 123 h 135"/>
              <a:gd name="T110" fmla="*/ 12 w 184"/>
              <a:gd name="T111" fmla="*/ 127 h 135"/>
              <a:gd name="T112" fmla="*/ 12 w 184"/>
              <a:gd name="T113" fmla="*/ 134 h 135"/>
              <a:gd name="T114" fmla="*/ 175 w 184"/>
              <a:gd name="T115" fmla="*/ 134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4"/>
              <a:gd name="T175" fmla="*/ 0 h 135"/>
              <a:gd name="T176" fmla="*/ 184 w 184"/>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4" h="135">
                <a:moveTo>
                  <a:pt x="175" y="134"/>
                </a:moveTo>
                <a:lnTo>
                  <a:pt x="176" y="129"/>
                </a:lnTo>
                <a:lnTo>
                  <a:pt x="178" y="126"/>
                </a:lnTo>
                <a:lnTo>
                  <a:pt x="181" y="123"/>
                </a:lnTo>
                <a:lnTo>
                  <a:pt x="183" y="117"/>
                </a:lnTo>
                <a:lnTo>
                  <a:pt x="183" y="112"/>
                </a:lnTo>
                <a:lnTo>
                  <a:pt x="181" y="108"/>
                </a:lnTo>
                <a:lnTo>
                  <a:pt x="181" y="101"/>
                </a:lnTo>
                <a:lnTo>
                  <a:pt x="179" y="94"/>
                </a:lnTo>
                <a:lnTo>
                  <a:pt x="178" y="88"/>
                </a:lnTo>
                <a:lnTo>
                  <a:pt x="176" y="80"/>
                </a:lnTo>
                <a:lnTo>
                  <a:pt x="175" y="75"/>
                </a:lnTo>
                <a:lnTo>
                  <a:pt x="173" y="71"/>
                </a:lnTo>
                <a:lnTo>
                  <a:pt x="169" y="63"/>
                </a:lnTo>
                <a:lnTo>
                  <a:pt x="166" y="54"/>
                </a:lnTo>
                <a:lnTo>
                  <a:pt x="163" y="43"/>
                </a:lnTo>
                <a:lnTo>
                  <a:pt x="161" y="34"/>
                </a:lnTo>
                <a:lnTo>
                  <a:pt x="161" y="25"/>
                </a:lnTo>
                <a:lnTo>
                  <a:pt x="158" y="16"/>
                </a:lnTo>
                <a:lnTo>
                  <a:pt x="153" y="8"/>
                </a:lnTo>
                <a:lnTo>
                  <a:pt x="149" y="5"/>
                </a:lnTo>
                <a:lnTo>
                  <a:pt x="146" y="6"/>
                </a:lnTo>
                <a:lnTo>
                  <a:pt x="143" y="8"/>
                </a:lnTo>
                <a:lnTo>
                  <a:pt x="138" y="9"/>
                </a:lnTo>
                <a:lnTo>
                  <a:pt x="132" y="5"/>
                </a:lnTo>
                <a:lnTo>
                  <a:pt x="123" y="0"/>
                </a:lnTo>
                <a:lnTo>
                  <a:pt x="117" y="0"/>
                </a:lnTo>
                <a:lnTo>
                  <a:pt x="109" y="3"/>
                </a:lnTo>
                <a:lnTo>
                  <a:pt x="104" y="6"/>
                </a:lnTo>
                <a:lnTo>
                  <a:pt x="97" y="8"/>
                </a:lnTo>
                <a:lnTo>
                  <a:pt x="89" y="9"/>
                </a:lnTo>
                <a:lnTo>
                  <a:pt x="81" y="8"/>
                </a:lnTo>
                <a:lnTo>
                  <a:pt x="75" y="5"/>
                </a:lnTo>
                <a:lnTo>
                  <a:pt x="68" y="2"/>
                </a:lnTo>
                <a:lnTo>
                  <a:pt x="58" y="0"/>
                </a:lnTo>
                <a:lnTo>
                  <a:pt x="49" y="0"/>
                </a:lnTo>
                <a:lnTo>
                  <a:pt x="42" y="5"/>
                </a:lnTo>
                <a:lnTo>
                  <a:pt x="35" y="9"/>
                </a:lnTo>
                <a:lnTo>
                  <a:pt x="28" y="14"/>
                </a:lnTo>
                <a:lnTo>
                  <a:pt x="20" y="17"/>
                </a:lnTo>
                <a:lnTo>
                  <a:pt x="11" y="20"/>
                </a:lnTo>
                <a:lnTo>
                  <a:pt x="3" y="25"/>
                </a:lnTo>
                <a:lnTo>
                  <a:pt x="2" y="32"/>
                </a:lnTo>
                <a:lnTo>
                  <a:pt x="0" y="42"/>
                </a:lnTo>
                <a:lnTo>
                  <a:pt x="2" y="51"/>
                </a:lnTo>
                <a:lnTo>
                  <a:pt x="5" y="60"/>
                </a:lnTo>
                <a:lnTo>
                  <a:pt x="11" y="66"/>
                </a:lnTo>
                <a:lnTo>
                  <a:pt x="17" y="74"/>
                </a:lnTo>
                <a:lnTo>
                  <a:pt x="19" y="81"/>
                </a:lnTo>
                <a:lnTo>
                  <a:pt x="17" y="89"/>
                </a:lnTo>
                <a:lnTo>
                  <a:pt x="15" y="97"/>
                </a:lnTo>
                <a:lnTo>
                  <a:pt x="14" y="103"/>
                </a:lnTo>
                <a:lnTo>
                  <a:pt x="11" y="111"/>
                </a:lnTo>
                <a:lnTo>
                  <a:pt x="11" y="117"/>
                </a:lnTo>
                <a:lnTo>
                  <a:pt x="11" y="123"/>
                </a:lnTo>
                <a:lnTo>
                  <a:pt x="12" y="127"/>
                </a:lnTo>
                <a:lnTo>
                  <a:pt x="12" y="134"/>
                </a:lnTo>
                <a:lnTo>
                  <a:pt x="175" y="134"/>
                </a:lnTo>
              </a:path>
            </a:pathLst>
          </a:custGeom>
          <a:pattFill prst="wdUpDiag">
            <a:fgClr>
              <a:schemeClr val="accent1"/>
            </a:fgClr>
            <a:bgClr>
              <a:srgbClr val="FFFFFF"/>
            </a:bgClr>
          </a:pattFill>
          <a:ln w="12700" cap="rnd">
            <a:solidFill>
              <a:schemeClr val="tx1"/>
            </a:solidFill>
            <a:round/>
            <a:headEnd/>
            <a:tailEnd/>
          </a:ln>
        </p:spPr>
        <p:txBody>
          <a:bodyPr/>
          <a:lstStyle/>
          <a:p>
            <a:endParaRPr lang="ko-KR" altLang="en-US"/>
          </a:p>
        </p:txBody>
      </p:sp>
      <p:sp>
        <p:nvSpPr>
          <p:cNvPr id="25642" name="Rectangle 195"/>
          <p:cNvSpPr>
            <a:spLocks noChangeArrowheads="1"/>
          </p:cNvSpPr>
          <p:nvPr/>
        </p:nvSpPr>
        <p:spPr bwMode="auto">
          <a:xfrm>
            <a:off x="2432050" y="1463675"/>
            <a:ext cx="1539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nSpc>
                <a:spcPct val="90000"/>
              </a:lnSpc>
            </a:pPr>
            <a:r>
              <a:rPr kumimoji="0" lang="en-US" altLang="ko-KR" sz="1600">
                <a:latin typeface="Arial" pitchFamily="34" charset="0"/>
                <a:ea typeface="굴림" pitchFamily="50" charset="-127"/>
              </a:rPr>
              <a:t>Thin double</a:t>
            </a:r>
          </a:p>
          <a:p>
            <a:pPr>
              <a:lnSpc>
                <a:spcPct val="90000"/>
              </a:lnSpc>
            </a:pPr>
            <a:r>
              <a:rPr kumimoji="0" lang="en-US" altLang="ko-KR" sz="1600">
                <a:latin typeface="Arial" pitchFamily="34" charset="0"/>
                <a:ea typeface="굴림" pitchFamily="50" charset="-127"/>
              </a:rPr>
              <a:t>adhesive tape</a:t>
            </a:r>
          </a:p>
        </p:txBody>
      </p:sp>
      <p:sp>
        <p:nvSpPr>
          <p:cNvPr id="25643" name="Rectangle 196"/>
          <p:cNvSpPr>
            <a:spLocks noChangeArrowheads="1"/>
          </p:cNvSpPr>
          <p:nvPr/>
        </p:nvSpPr>
        <p:spPr bwMode="auto">
          <a:xfrm>
            <a:off x="4322763" y="1284288"/>
            <a:ext cx="12430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nSpc>
                <a:spcPct val="90000"/>
              </a:lnSpc>
            </a:pPr>
            <a:r>
              <a:rPr kumimoji="0" lang="en-US" altLang="ko-KR" sz="1600">
                <a:latin typeface="Arial" pitchFamily="34" charset="0"/>
                <a:ea typeface="굴림" pitchFamily="50" charset="-127"/>
              </a:rPr>
              <a:t>Cementing</a:t>
            </a:r>
          </a:p>
          <a:p>
            <a:pPr>
              <a:lnSpc>
                <a:spcPct val="90000"/>
              </a:lnSpc>
            </a:pPr>
            <a:r>
              <a:rPr kumimoji="0" lang="en-US" altLang="ko-KR" sz="1600">
                <a:latin typeface="Arial" pitchFamily="34" charset="0"/>
                <a:ea typeface="굴림" pitchFamily="50" charset="-127"/>
              </a:rPr>
              <a:t>stud</a:t>
            </a:r>
          </a:p>
        </p:txBody>
      </p:sp>
      <p:sp>
        <p:nvSpPr>
          <p:cNvPr id="25644" name="Rectangle 197"/>
          <p:cNvSpPr>
            <a:spLocks noChangeArrowheads="1"/>
          </p:cNvSpPr>
          <p:nvPr/>
        </p:nvSpPr>
        <p:spPr bwMode="auto">
          <a:xfrm>
            <a:off x="6111875" y="1328738"/>
            <a:ext cx="1619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nSpc>
                <a:spcPct val="90000"/>
              </a:lnSpc>
            </a:pPr>
            <a:r>
              <a:rPr kumimoji="0" lang="en-US" altLang="ko-KR" sz="1600">
                <a:latin typeface="Arial" pitchFamily="34" charset="0"/>
                <a:ea typeface="굴림" pitchFamily="50" charset="-127"/>
              </a:rPr>
              <a:t>Stud Mounting</a:t>
            </a:r>
          </a:p>
        </p:txBody>
      </p:sp>
      <p:sp>
        <p:nvSpPr>
          <p:cNvPr id="25645" name="Text Box 198"/>
          <p:cNvSpPr txBox="1">
            <a:spLocks noChangeArrowheads="1"/>
          </p:cNvSpPr>
          <p:nvPr/>
        </p:nvSpPr>
        <p:spPr bwMode="auto">
          <a:xfrm>
            <a:off x="1144588" y="6488113"/>
            <a:ext cx="749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930616</a:t>
            </a:r>
          </a:p>
        </p:txBody>
      </p:sp>
      <p:sp>
        <p:nvSpPr>
          <p:cNvPr id="25646" name="Rectangle 199"/>
          <p:cNvSpPr>
            <a:spLocks noChangeArrowheads="1"/>
          </p:cNvSpPr>
          <p:nvPr/>
        </p:nvSpPr>
        <p:spPr bwMode="auto">
          <a:xfrm>
            <a:off x="131763" y="3597275"/>
            <a:ext cx="7937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381000" lvl="2" algn="r">
              <a:lnSpc>
                <a:spcPct val="140000"/>
              </a:lnSpc>
            </a:pPr>
            <a:r>
              <a:rPr kumimoji="0" lang="ko-KR" altLang="en-US" sz="1600" b="0">
                <a:latin typeface="Arial" pitchFamily="34" charset="0"/>
                <a:ea typeface="굴림" pitchFamily="50" charset="-127"/>
              </a:rPr>
              <a:t>30</a:t>
            </a:r>
          </a:p>
        </p:txBody>
      </p:sp>
      <p:sp>
        <p:nvSpPr>
          <p:cNvPr id="25647" name="Rectangle 200"/>
          <p:cNvSpPr>
            <a:spLocks noChangeArrowheads="1"/>
          </p:cNvSpPr>
          <p:nvPr/>
        </p:nvSpPr>
        <p:spPr bwMode="auto">
          <a:xfrm>
            <a:off x="117475" y="3863975"/>
            <a:ext cx="7953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381000" lvl="2" algn="r">
              <a:lnSpc>
                <a:spcPct val="140000"/>
              </a:lnSpc>
            </a:pPr>
            <a:r>
              <a:rPr kumimoji="0" lang="ko-KR" altLang="en-US" sz="1600" b="0">
                <a:latin typeface="Arial" pitchFamily="34" charset="0"/>
                <a:ea typeface="굴림" pitchFamily="50" charset="-127"/>
              </a:rPr>
              <a:t>20</a:t>
            </a:r>
          </a:p>
        </p:txBody>
      </p:sp>
      <p:sp>
        <p:nvSpPr>
          <p:cNvPr id="25648" name="Rectangle 201"/>
          <p:cNvSpPr>
            <a:spLocks noChangeArrowheads="1"/>
          </p:cNvSpPr>
          <p:nvPr/>
        </p:nvSpPr>
        <p:spPr bwMode="auto">
          <a:xfrm>
            <a:off x="123825" y="4229100"/>
            <a:ext cx="7953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381000" lvl="2" algn="r">
              <a:lnSpc>
                <a:spcPct val="140000"/>
              </a:lnSpc>
            </a:pPr>
            <a:r>
              <a:rPr kumimoji="0" lang="ko-KR" altLang="en-US" sz="1600" b="0">
                <a:latin typeface="Arial" pitchFamily="34" charset="0"/>
                <a:ea typeface="굴림" pitchFamily="50" charset="-127"/>
              </a:rPr>
              <a:t>10</a:t>
            </a:r>
          </a:p>
        </p:txBody>
      </p:sp>
      <p:sp>
        <p:nvSpPr>
          <p:cNvPr id="25649" name="Rectangle 202"/>
          <p:cNvSpPr>
            <a:spLocks noChangeArrowheads="1"/>
          </p:cNvSpPr>
          <p:nvPr/>
        </p:nvSpPr>
        <p:spPr bwMode="auto">
          <a:xfrm>
            <a:off x="250825" y="4586288"/>
            <a:ext cx="6810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381000" lvl="2" algn="r">
              <a:lnSpc>
                <a:spcPct val="140000"/>
              </a:lnSpc>
            </a:pPr>
            <a:r>
              <a:rPr kumimoji="0" lang="ko-KR" altLang="en-US" sz="1600" b="0">
                <a:latin typeface="Arial" pitchFamily="34" charset="0"/>
                <a:ea typeface="굴림" pitchFamily="50" charset="-127"/>
              </a:rPr>
              <a:t>0</a:t>
            </a:r>
          </a:p>
        </p:txBody>
      </p:sp>
      <p:grpSp>
        <p:nvGrpSpPr>
          <p:cNvPr id="25650" name="Group 203"/>
          <p:cNvGrpSpPr>
            <a:grpSpLocks/>
          </p:cNvGrpSpPr>
          <p:nvPr/>
        </p:nvGrpSpPr>
        <p:grpSpPr bwMode="auto">
          <a:xfrm>
            <a:off x="2505075" y="2071688"/>
            <a:ext cx="822325" cy="581025"/>
            <a:chOff x="1577" y="1312"/>
            <a:chExt cx="519" cy="367"/>
          </a:xfrm>
        </p:grpSpPr>
        <p:sp>
          <p:nvSpPr>
            <p:cNvPr id="25657" name="Line 204"/>
            <p:cNvSpPr>
              <a:spLocks noChangeShapeType="1"/>
            </p:cNvSpPr>
            <p:nvPr/>
          </p:nvSpPr>
          <p:spPr bwMode="auto">
            <a:xfrm>
              <a:off x="1770" y="1669"/>
              <a:ext cx="267" cy="1"/>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58" name="Rectangle 205"/>
            <p:cNvSpPr>
              <a:spLocks noChangeArrowheads="1"/>
            </p:cNvSpPr>
            <p:nvPr/>
          </p:nvSpPr>
          <p:spPr bwMode="auto">
            <a:xfrm>
              <a:off x="1635" y="1565"/>
              <a:ext cx="97" cy="103"/>
            </a:xfrm>
            <a:prstGeom prst="rect">
              <a:avLst/>
            </a:prstGeom>
            <a:gradFill rotWithShape="0">
              <a:gsLst>
                <a:gs pos="0">
                  <a:srgbClr val="727270"/>
                </a:gs>
                <a:gs pos="50000">
                  <a:srgbClr val="E4E4E0"/>
                </a:gs>
                <a:gs pos="100000">
                  <a:srgbClr val="727270"/>
                </a:gs>
              </a:gsLst>
              <a:lin ang="5400000" scaled="1"/>
            </a:gradFill>
            <a:ln w="12700">
              <a:solidFill>
                <a:schemeClr val="tx1"/>
              </a:solidFill>
              <a:miter lim="800000"/>
              <a:headEnd/>
              <a:tailEnd/>
            </a:ln>
          </p:spPr>
          <p:txBody>
            <a:bodyPr wrap="none" anchor="ctr"/>
            <a:lstStyle/>
            <a:p>
              <a:endParaRPr lang="ko-KR" altLang="en-US"/>
            </a:p>
          </p:txBody>
        </p:sp>
        <p:sp>
          <p:nvSpPr>
            <p:cNvPr id="25659" name="Rectangle 206"/>
            <p:cNvSpPr>
              <a:spLocks noChangeArrowheads="1"/>
            </p:cNvSpPr>
            <p:nvPr/>
          </p:nvSpPr>
          <p:spPr bwMode="auto">
            <a:xfrm>
              <a:off x="1577" y="1574"/>
              <a:ext cx="58" cy="81"/>
            </a:xfrm>
            <a:prstGeom prst="rect">
              <a:avLst/>
            </a:prstGeom>
            <a:solidFill>
              <a:srgbClr val="CCCCCC"/>
            </a:solidFill>
            <a:ln w="12700">
              <a:solidFill>
                <a:schemeClr val="tx1"/>
              </a:solidFill>
              <a:miter lim="800000"/>
              <a:headEnd/>
              <a:tailEnd/>
            </a:ln>
          </p:spPr>
          <p:txBody>
            <a:bodyPr wrap="none" anchor="ctr"/>
            <a:lstStyle/>
            <a:p>
              <a:endParaRPr lang="ko-KR" altLang="en-US"/>
            </a:p>
          </p:txBody>
        </p:sp>
        <p:sp>
          <p:nvSpPr>
            <p:cNvPr id="25660" name="Rectangle 207"/>
            <p:cNvSpPr>
              <a:spLocks noChangeArrowheads="1"/>
            </p:cNvSpPr>
            <p:nvPr/>
          </p:nvSpPr>
          <p:spPr bwMode="auto">
            <a:xfrm>
              <a:off x="1577" y="1574"/>
              <a:ext cx="58" cy="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5661" name="Rectangle 208"/>
            <p:cNvSpPr>
              <a:spLocks noChangeArrowheads="1"/>
            </p:cNvSpPr>
            <p:nvPr/>
          </p:nvSpPr>
          <p:spPr bwMode="auto">
            <a:xfrm>
              <a:off x="1761" y="1312"/>
              <a:ext cx="310" cy="244"/>
            </a:xfrm>
            <a:prstGeom prst="rect">
              <a:avLst/>
            </a:prstGeom>
            <a:solidFill>
              <a:srgbClr val="CCCCCC"/>
            </a:solidFill>
            <a:ln w="12700">
              <a:solidFill>
                <a:schemeClr val="tx1"/>
              </a:solidFill>
              <a:miter lim="800000"/>
              <a:headEnd/>
              <a:tailEnd/>
            </a:ln>
          </p:spPr>
          <p:txBody>
            <a:bodyPr wrap="none" anchor="ctr"/>
            <a:lstStyle/>
            <a:p>
              <a:endParaRPr lang="ko-KR" altLang="en-US"/>
            </a:p>
          </p:txBody>
        </p:sp>
        <p:sp>
          <p:nvSpPr>
            <p:cNvPr id="25662" name="Rectangle 209"/>
            <p:cNvSpPr>
              <a:spLocks noChangeArrowheads="1"/>
            </p:cNvSpPr>
            <p:nvPr/>
          </p:nvSpPr>
          <p:spPr bwMode="auto">
            <a:xfrm>
              <a:off x="1761" y="1312"/>
              <a:ext cx="310" cy="244"/>
            </a:xfrm>
            <a:prstGeom prst="rect">
              <a:avLst/>
            </a:prstGeom>
            <a:gradFill rotWithShape="0">
              <a:gsLst>
                <a:gs pos="0">
                  <a:srgbClr val="727270"/>
                </a:gs>
                <a:gs pos="50000">
                  <a:srgbClr val="E4E4E0"/>
                </a:gs>
                <a:gs pos="100000">
                  <a:srgbClr val="727270"/>
                </a:gs>
              </a:gsLst>
              <a:lin ang="0" scaled="1"/>
            </a:gradFill>
            <a:ln w="12700">
              <a:solidFill>
                <a:schemeClr val="tx1"/>
              </a:solidFill>
              <a:miter lim="800000"/>
              <a:headEnd/>
              <a:tailEnd/>
            </a:ln>
          </p:spPr>
          <p:txBody>
            <a:bodyPr wrap="none" anchor="ctr"/>
            <a:lstStyle/>
            <a:p>
              <a:endParaRPr lang="ko-KR" altLang="en-US"/>
            </a:p>
          </p:txBody>
        </p:sp>
        <p:sp>
          <p:nvSpPr>
            <p:cNvPr id="25663" name="Freeform 210"/>
            <p:cNvSpPr>
              <a:spLocks/>
            </p:cNvSpPr>
            <p:nvPr/>
          </p:nvSpPr>
          <p:spPr bwMode="auto">
            <a:xfrm>
              <a:off x="1732" y="1556"/>
              <a:ext cx="364" cy="123"/>
            </a:xfrm>
            <a:custGeom>
              <a:avLst/>
              <a:gdLst>
                <a:gd name="T0" fmla="*/ 350 w 364"/>
                <a:gd name="T1" fmla="*/ 122 h 123"/>
                <a:gd name="T2" fmla="*/ 11 w 364"/>
                <a:gd name="T3" fmla="*/ 122 h 123"/>
                <a:gd name="T4" fmla="*/ 0 w 364"/>
                <a:gd name="T5" fmla="*/ 110 h 123"/>
                <a:gd name="T6" fmla="*/ 0 w 364"/>
                <a:gd name="T7" fmla="*/ 15 h 123"/>
                <a:gd name="T8" fmla="*/ 11 w 364"/>
                <a:gd name="T9" fmla="*/ 0 h 123"/>
                <a:gd name="T10" fmla="*/ 350 w 364"/>
                <a:gd name="T11" fmla="*/ 0 h 123"/>
                <a:gd name="T12" fmla="*/ 363 w 364"/>
                <a:gd name="T13" fmla="*/ 15 h 123"/>
                <a:gd name="T14" fmla="*/ 363 w 364"/>
                <a:gd name="T15" fmla="*/ 110 h 123"/>
                <a:gd name="T16" fmla="*/ 350 w 364"/>
                <a:gd name="T17" fmla="*/ 122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4"/>
                <a:gd name="T28" fmla="*/ 0 h 123"/>
                <a:gd name="T29" fmla="*/ 364 w 364"/>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4" h="123">
                  <a:moveTo>
                    <a:pt x="350" y="122"/>
                  </a:moveTo>
                  <a:lnTo>
                    <a:pt x="11" y="122"/>
                  </a:lnTo>
                  <a:lnTo>
                    <a:pt x="0" y="110"/>
                  </a:lnTo>
                  <a:lnTo>
                    <a:pt x="0" y="15"/>
                  </a:lnTo>
                  <a:lnTo>
                    <a:pt x="11" y="0"/>
                  </a:lnTo>
                  <a:lnTo>
                    <a:pt x="350" y="0"/>
                  </a:lnTo>
                  <a:lnTo>
                    <a:pt x="363" y="15"/>
                  </a:lnTo>
                  <a:lnTo>
                    <a:pt x="363" y="110"/>
                  </a:lnTo>
                  <a:lnTo>
                    <a:pt x="350" y="122"/>
                  </a:lnTo>
                </a:path>
              </a:pathLst>
            </a:custGeom>
            <a:solidFill>
              <a:srgbClr val="CCCCCC"/>
            </a:solidFill>
            <a:ln w="12700" cap="rnd">
              <a:solidFill>
                <a:schemeClr val="accent1"/>
              </a:solidFill>
              <a:round/>
              <a:headEnd/>
              <a:tailEnd/>
            </a:ln>
          </p:spPr>
          <p:txBody>
            <a:bodyPr/>
            <a:lstStyle/>
            <a:p>
              <a:endParaRPr lang="ko-KR" altLang="en-US"/>
            </a:p>
          </p:txBody>
        </p:sp>
        <p:sp>
          <p:nvSpPr>
            <p:cNvPr id="25664" name="Freeform 211"/>
            <p:cNvSpPr>
              <a:spLocks/>
            </p:cNvSpPr>
            <p:nvPr/>
          </p:nvSpPr>
          <p:spPr bwMode="auto">
            <a:xfrm>
              <a:off x="1732" y="1556"/>
              <a:ext cx="364" cy="123"/>
            </a:xfrm>
            <a:custGeom>
              <a:avLst/>
              <a:gdLst>
                <a:gd name="T0" fmla="*/ 350 w 364"/>
                <a:gd name="T1" fmla="*/ 122 h 123"/>
                <a:gd name="T2" fmla="*/ 11 w 364"/>
                <a:gd name="T3" fmla="*/ 122 h 123"/>
                <a:gd name="T4" fmla="*/ 0 w 364"/>
                <a:gd name="T5" fmla="*/ 110 h 123"/>
                <a:gd name="T6" fmla="*/ 0 w 364"/>
                <a:gd name="T7" fmla="*/ 15 h 123"/>
                <a:gd name="T8" fmla="*/ 11 w 364"/>
                <a:gd name="T9" fmla="*/ 0 h 123"/>
                <a:gd name="T10" fmla="*/ 350 w 364"/>
                <a:gd name="T11" fmla="*/ 0 h 123"/>
                <a:gd name="T12" fmla="*/ 363 w 364"/>
                <a:gd name="T13" fmla="*/ 15 h 123"/>
                <a:gd name="T14" fmla="*/ 363 w 364"/>
                <a:gd name="T15" fmla="*/ 110 h 123"/>
                <a:gd name="T16" fmla="*/ 350 w 364"/>
                <a:gd name="T17" fmla="*/ 122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4"/>
                <a:gd name="T28" fmla="*/ 0 h 123"/>
                <a:gd name="T29" fmla="*/ 364 w 364"/>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4" h="123">
                  <a:moveTo>
                    <a:pt x="350" y="122"/>
                  </a:moveTo>
                  <a:lnTo>
                    <a:pt x="11" y="122"/>
                  </a:lnTo>
                  <a:lnTo>
                    <a:pt x="0" y="110"/>
                  </a:lnTo>
                  <a:lnTo>
                    <a:pt x="0" y="15"/>
                  </a:lnTo>
                  <a:lnTo>
                    <a:pt x="11" y="0"/>
                  </a:lnTo>
                  <a:lnTo>
                    <a:pt x="350" y="0"/>
                  </a:lnTo>
                  <a:lnTo>
                    <a:pt x="363" y="15"/>
                  </a:lnTo>
                  <a:lnTo>
                    <a:pt x="363" y="110"/>
                  </a:lnTo>
                  <a:lnTo>
                    <a:pt x="350" y="122"/>
                  </a:lnTo>
                </a:path>
              </a:pathLst>
            </a:custGeom>
            <a:gradFill rotWithShape="0">
              <a:gsLst>
                <a:gs pos="0">
                  <a:srgbClr val="727270"/>
                </a:gs>
                <a:gs pos="50000">
                  <a:srgbClr val="E4E4E0"/>
                </a:gs>
                <a:gs pos="100000">
                  <a:srgbClr val="727270"/>
                </a:gs>
              </a:gsLst>
              <a:lin ang="0" scaled="1"/>
            </a:gradFill>
            <a:ln w="12700" cap="rnd">
              <a:solidFill>
                <a:schemeClr val="tx1"/>
              </a:solidFill>
              <a:round/>
              <a:headEnd/>
              <a:tailEnd/>
            </a:ln>
          </p:spPr>
          <p:txBody>
            <a:bodyPr/>
            <a:lstStyle/>
            <a:p>
              <a:endParaRPr lang="ko-KR" altLang="en-US"/>
            </a:p>
          </p:txBody>
        </p:sp>
        <p:sp>
          <p:nvSpPr>
            <p:cNvPr id="25665" name="Freeform 212"/>
            <p:cNvSpPr>
              <a:spLocks/>
            </p:cNvSpPr>
            <p:nvPr/>
          </p:nvSpPr>
          <p:spPr bwMode="auto">
            <a:xfrm>
              <a:off x="1914" y="1556"/>
              <a:ext cx="182" cy="42"/>
            </a:xfrm>
            <a:custGeom>
              <a:avLst/>
              <a:gdLst>
                <a:gd name="T0" fmla="*/ 181 w 182"/>
                <a:gd name="T1" fmla="*/ 41 h 42"/>
                <a:gd name="T2" fmla="*/ 161 w 182"/>
                <a:gd name="T3" fmla="*/ 21 h 42"/>
                <a:gd name="T4" fmla="*/ 138 w 182"/>
                <a:gd name="T5" fmla="*/ 9 h 42"/>
                <a:gd name="T6" fmla="*/ 112 w 182"/>
                <a:gd name="T7" fmla="*/ 1 h 42"/>
                <a:gd name="T8" fmla="*/ 86 w 182"/>
                <a:gd name="T9" fmla="*/ 0 h 42"/>
                <a:gd name="T10" fmla="*/ 60 w 182"/>
                <a:gd name="T11" fmla="*/ 3 h 42"/>
                <a:gd name="T12" fmla="*/ 36 w 182"/>
                <a:gd name="T13" fmla="*/ 12 h 42"/>
                <a:gd name="T14" fmla="*/ 16 w 182"/>
                <a:gd name="T15" fmla="*/ 24 h 42"/>
                <a:gd name="T16" fmla="*/ 0 w 182"/>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
                <a:gd name="T29" fmla="*/ 182 w 1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
                  <a:moveTo>
                    <a:pt x="181" y="41"/>
                  </a:moveTo>
                  <a:lnTo>
                    <a:pt x="161" y="21"/>
                  </a:lnTo>
                  <a:lnTo>
                    <a:pt x="138" y="9"/>
                  </a:lnTo>
                  <a:lnTo>
                    <a:pt x="112" y="1"/>
                  </a:lnTo>
                  <a:lnTo>
                    <a:pt x="86" y="0"/>
                  </a:lnTo>
                  <a:lnTo>
                    <a:pt x="60" y="3"/>
                  </a:lnTo>
                  <a:lnTo>
                    <a:pt x="36" y="12"/>
                  </a:lnTo>
                  <a:lnTo>
                    <a:pt x="16" y="24"/>
                  </a:lnTo>
                  <a:lnTo>
                    <a:pt x="0" y="4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66" name="Freeform 213"/>
            <p:cNvSpPr>
              <a:spLocks/>
            </p:cNvSpPr>
            <p:nvPr/>
          </p:nvSpPr>
          <p:spPr bwMode="auto">
            <a:xfrm>
              <a:off x="1732" y="1556"/>
              <a:ext cx="183" cy="42"/>
            </a:xfrm>
            <a:custGeom>
              <a:avLst/>
              <a:gdLst>
                <a:gd name="T0" fmla="*/ 0 w 183"/>
                <a:gd name="T1" fmla="*/ 41 h 42"/>
                <a:gd name="T2" fmla="*/ 20 w 183"/>
                <a:gd name="T3" fmla="*/ 21 h 42"/>
                <a:gd name="T4" fmla="*/ 43 w 183"/>
                <a:gd name="T5" fmla="*/ 9 h 42"/>
                <a:gd name="T6" fmla="*/ 69 w 183"/>
                <a:gd name="T7" fmla="*/ 1 h 42"/>
                <a:gd name="T8" fmla="*/ 95 w 183"/>
                <a:gd name="T9" fmla="*/ 0 h 42"/>
                <a:gd name="T10" fmla="*/ 121 w 183"/>
                <a:gd name="T11" fmla="*/ 3 h 42"/>
                <a:gd name="T12" fmla="*/ 146 w 183"/>
                <a:gd name="T13" fmla="*/ 12 h 42"/>
                <a:gd name="T14" fmla="*/ 166 w 183"/>
                <a:gd name="T15" fmla="*/ 24 h 42"/>
                <a:gd name="T16" fmla="*/ 182 w 183"/>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42"/>
                <a:gd name="T29" fmla="*/ 183 w 18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42">
                  <a:moveTo>
                    <a:pt x="0" y="41"/>
                  </a:moveTo>
                  <a:lnTo>
                    <a:pt x="20" y="21"/>
                  </a:lnTo>
                  <a:lnTo>
                    <a:pt x="43" y="9"/>
                  </a:lnTo>
                  <a:lnTo>
                    <a:pt x="69" y="1"/>
                  </a:lnTo>
                  <a:lnTo>
                    <a:pt x="95" y="0"/>
                  </a:lnTo>
                  <a:lnTo>
                    <a:pt x="121" y="3"/>
                  </a:lnTo>
                  <a:lnTo>
                    <a:pt x="146" y="12"/>
                  </a:lnTo>
                  <a:lnTo>
                    <a:pt x="166" y="24"/>
                  </a:lnTo>
                  <a:lnTo>
                    <a:pt x="182" y="4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67" name="Freeform 214"/>
            <p:cNvSpPr>
              <a:spLocks/>
            </p:cNvSpPr>
            <p:nvPr/>
          </p:nvSpPr>
          <p:spPr bwMode="auto">
            <a:xfrm>
              <a:off x="1914" y="1637"/>
              <a:ext cx="182" cy="42"/>
            </a:xfrm>
            <a:custGeom>
              <a:avLst/>
              <a:gdLst>
                <a:gd name="T0" fmla="*/ 181 w 182"/>
                <a:gd name="T1" fmla="*/ 0 h 42"/>
                <a:gd name="T2" fmla="*/ 161 w 182"/>
                <a:gd name="T3" fmla="*/ 20 h 42"/>
                <a:gd name="T4" fmla="*/ 138 w 182"/>
                <a:gd name="T5" fmla="*/ 32 h 42"/>
                <a:gd name="T6" fmla="*/ 112 w 182"/>
                <a:gd name="T7" fmla="*/ 40 h 42"/>
                <a:gd name="T8" fmla="*/ 86 w 182"/>
                <a:gd name="T9" fmla="*/ 41 h 42"/>
                <a:gd name="T10" fmla="*/ 60 w 182"/>
                <a:gd name="T11" fmla="*/ 38 h 42"/>
                <a:gd name="T12" fmla="*/ 36 w 182"/>
                <a:gd name="T13" fmla="*/ 29 h 42"/>
                <a:gd name="T14" fmla="*/ 16 w 182"/>
                <a:gd name="T15" fmla="*/ 17 h 42"/>
                <a:gd name="T16" fmla="*/ 0 w 18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2"/>
                <a:gd name="T29" fmla="*/ 182 w 18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2">
                  <a:moveTo>
                    <a:pt x="181" y="0"/>
                  </a:moveTo>
                  <a:lnTo>
                    <a:pt x="161" y="20"/>
                  </a:lnTo>
                  <a:lnTo>
                    <a:pt x="138" y="32"/>
                  </a:lnTo>
                  <a:lnTo>
                    <a:pt x="112" y="40"/>
                  </a:lnTo>
                  <a:lnTo>
                    <a:pt x="86" y="41"/>
                  </a:lnTo>
                  <a:lnTo>
                    <a:pt x="60" y="38"/>
                  </a:lnTo>
                  <a:lnTo>
                    <a:pt x="36" y="29"/>
                  </a:lnTo>
                  <a:lnTo>
                    <a:pt x="16" y="17"/>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68" name="Freeform 215"/>
            <p:cNvSpPr>
              <a:spLocks/>
            </p:cNvSpPr>
            <p:nvPr/>
          </p:nvSpPr>
          <p:spPr bwMode="auto">
            <a:xfrm>
              <a:off x="1732" y="1637"/>
              <a:ext cx="183" cy="42"/>
            </a:xfrm>
            <a:custGeom>
              <a:avLst/>
              <a:gdLst>
                <a:gd name="T0" fmla="*/ 0 w 183"/>
                <a:gd name="T1" fmla="*/ 0 h 42"/>
                <a:gd name="T2" fmla="*/ 20 w 183"/>
                <a:gd name="T3" fmla="*/ 20 h 42"/>
                <a:gd name="T4" fmla="*/ 43 w 183"/>
                <a:gd name="T5" fmla="*/ 32 h 42"/>
                <a:gd name="T6" fmla="*/ 69 w 183"/>
                <a:gd name="T7" fmla="*/ 40 h 42"/>
                <a:gd name="T8" fmla="*/ 95 w 183"/>
                <a:gd name="T9" fmla="*/ 41 h 42"/>
                <a:gd name="T10" fmla="*/ 121 w 183"/>
                <a:gd name="T11" fmla="*/ 38 h 42"/>
                <a:gd name="T12" fmla="*/ 146 w 183"/>
                <a:gd name="T13" fmla="*/ 29 h 42"/>
                <a:gd name="T14" fmla="*/ 166 w 183"/>
                <a:gd name="T15" fmla="*/ 17 h 42"/>
                <a:gd name="T16" fmla="*/ 182 w 183"/>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42"/>
                <a:gd name="T29" fmla="*/ 183 w 183"/>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42">
                  <a:moveTo>
                    <a:pt x="0" y="0"/>
                  </a:moveTo>
                  <a:lnTo>
                    <a:pt x="20" y="20"/>
                  </a:lnTo>
                  <a:lnTo>
                    <a:pt x="43" y="32"/>
                  </a:lnTo>
                  <a:lnTo>
                    <a:pt x="69" y="40"/>
                  </a:lnTo>
                  <a:lnTo>
                    <a:pt x="95" y="41"/>
                  </a:lnTo>
                  <a:lnTo>
                    <a:pt x="121" y="38"/>
                  </a:lnTo>
                  <a:lnTo>
                    <a:pt x="146" y="29"/>
                  </a:lnTo>
                  <a:lnTo>
                    <a:pt x="166" y="17"/>
                  </a:lnTo>
                  <a:lnTo>
                    <a:pt x="182"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669" name="Line 216"/>
            <p:cNvSpPr>
              <a:spLocks noChangeShapeType="1"/>
            </p:cNvSpPr>
            <p:nvPr/>
          </p:nvSpPr>
          <p:spPr bwMode="auto">
            <a:xfrm flipH="1">
              <a:off x="1584" y="1630"/>
              <a:ext cx="5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70" name="Line 217"/>
            <p:cNvSpPr>
              <a:spLocks noChangeShapeType="1"/>
            </p:cNvSpPr>
            <p:nvPr/>
          </p:nvSpPr>
          <p:spPr bwMode="auto">
            <a:xfrm flipH="1">
              <a:off x="1578" y="1642"/>
              <a:ext cx="5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71" name="Line 218"/>
            <p:cNvSpPr>
              <a:spLocks noChangeShapeType="1"/>
            </p:cNvSpPr>
            <p:nvPr/>
          </p:nvSpPr>
          <p:spPr bwMode="auto">
            <a:xfrm flipV="1">
              <a:off x="1913" y="1557"/>
              <a:ext cx="0"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5651" name="Line 219"/>
          <p:cNvSpPr>
            <a:spLocks noChangeShapeType="1"/>
          </p:cNvSpPr>
          <p:nvPr/>
        </p:nvSpPr>
        <p:spPr bwMode="auto">
          <a:xfrm>
            <a:off x="2698750" y="2662238"/>
            <a:ext cx="682625"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52" name="Freeform 220" descr="Wide downward diagonal"/>
          <p:cNvSpPr>
            <a:spLocks/>
          </p:cNvSpPr>
          <p:nvPr/>
        </p:nvSpPr>
        <p:spPr bwMode="auto">
          <a:xfrm>
            <a:off x="4364038" y="2547938"/>
            <a:ext cx="809625" cy="217487"/>
          </a:xfrm>
          <a:custGeom>
            <a:avLst/>
            <a:gdLst>
              <a:gd name="T0" fmla="*/ 1 w 510"/>
              <a:gd name="T1" fmla="*/ 5 h 136"/>
              <a:gd name="T2" fmla="*/ 7 w 510"/>
              <a:gd name="T3" fmla="*/ 9 h 136"/>
              <a:gd name="T4" fmla="*/ 12 w 510"/>
              <a:gd name="T5" fmla="*/ 11 h 136"/>
              <a:gd name="T6" fmla="*/ 18 w 510"/>
              <a:gd name="T7" fmla="*/ 14 h 136"/>
              <a:gd name="T8" fmla="*/ 26 w 510"/>
              <a:gd name="T9" fmla="*/ 19 h 136"/>
              <a:gd name="T10" fmla="*/ 38 w 510"/>
              <a:gd name="T11" fmla="*/ 25 h 136"/>
              <a:gd name="T12" fmla="*/ 55 w 510"/>
              <a:gd name="T13" fmla="*/ 34 h 136"/>
              <a:gd name="T14" fmla="*/ 75 w 510"/>
              <a:gd name="T15" fmla="*/ 48 h 136"/>
              <a:gd name="T16" fmla="*/ 93 w 510"/>
              <a:gd name="T17" fmla="*/ 62 h 136"/>
              <a:gd name="T18" fmla="*/ 109 w 510"/>
              <a:gd name="T19" fmla="*/ 72 h 136"/>
              <a:gd name="T20" fmla="*/ 119 w 510"/>
              <a:gd name="T21" fmla="*/ 83 h 136"/>
              <a:gd name="T22" fmla="*/ 129 w 510"/>
              <a:gd name="T23" fmla="*/ 91 h 136"/>
              <a:gd name="T24" fmla="*/ 136 w 510"/>
              <a:gd name="T25" fmla="*/ 98 h 136"/>
              <a:gd name="T26" fmla="*/ 144 w 510"/>
              <a:gd name="T27" fmla="*/ 103 h 136"/>
              <a:gd name="T28" fmla="*/ 153 w 510"/>
              <a:gd name="T29" fmla="*/ 104 h 136"/>
              <a:gd name="T30" fmla="*/ 164 w 510"/>
              <a:gd name="T31" fmla="*/ 106 h 136"/>
              <a:gd name="T32" fmla="*/ 173 w 510"/>
              <a:gd name="T33" fmla="*/ 103 h 136"/>
              <a:gd name="T34" fmla="*/ 179 w 510"/>
              <a:gd name="T35" fmla="*/ 98 h 136"/>
              <a:gd name="T36" fmla="*/ 184 w 510"/>
              <a:gd name="T37" fmla="*/ 94 h 136"/>
              <a:gd name="T38" fmla="*/ 188 w 510"/>
              <a:gd name="T39" fmla="*/ 89 h 136"/>
              <a:gd name="T40" fmla="*/ 196 w 510"/>
              <a:gd name="T41" fmla="*/ 88 h 136"/>
              <a:gd name="T42" fmla="*/ 208 w 510"/>
              <a:gd name="T43" fmla="*/ 89 h 136"/>
              <a:gd name="T44" fmla="*/ 227 w 510"/>
              <a:gd name="T45" fmla="*/ 95 h 136"/>
              <a:gd name="T46" fmla="*/ 254 w 510"/>
              <a:gd name="T47" fmla="*/ 108 h 136"/>
              <a:gd name="T48" fmla="*/ 282 w 510"/>
              <a:gd name="T49" fmla="*/ 120 h 136"/>
              <a:gd name="T50" fmla="*/ 309 w 510"/>
              <a:gd name="T51" fmla="*/ 127 h 136"/>
              <a:gd name="T52" fmla="*/ 336 w 510"/>
              <a:gd name="T53" fmla="*/ 132 h 136"/>
              <a:gd name="T54" fmla="*/ 360 w 510"/>
              <a:gd name="T55" fmla="*/ 135 h 136"/>
              <a:gd name="T56" fmla="*/ 380 w 510"/>
              <a:gd name="T57" fmla="*/ 134 h 136"/>
              <a:gd name="T58" fmla="*/ 397 w 510"/>
              <a:gd name="T59" fmla="*/ 132 h 136"/>
              <a:gd name="T60" fmla="*/ 408 w 510"/>
              <a:gd name="T61" fmla="*/ 129 h 136"/>
              <a:gd name="T62" fmla="*/ 415 w 510"/>
              <a:gd name="T63" fmla="*/ 124 h 136"/>
              <a:gd name="T64" fmla="*/ 418 w 510"/>
              <a:gd name="T65" fmla="*/ 120 h 136"/>
              <a:gd name="T66" fmla="*/ 420 w 510"/>
              <a:gd name="T67" fmla="*/ 114 h 136"/>
              <a:gd name="T68" fmla="*/ 423 w 510"/>
              <a:gd name="T69" fmla="*/ 106 h 136"/>
              <a:gd name="T70" fmla="*/ 426 w 510"/>
              <a:gd name="T71" fmla="*/ 100 h 136"/>
              <a:gd name="T72" fmla="*/ 431 w 510"/>
              <a:gd name="T73" fmla="*/ 92 h 136"/>
              <a:gd name="T74" fmla="*/ 437 w 510"/>
              <a:gd name="T75" fmla="*/ 85 h 136"/>
              <a:gd name="T76" fmla="*/ 447 w 510"/>
              <a:gd name="T77" fmla="*/ 77 h 136"/>
              <a:gd name="T78" fmla="*/ 461 w 510"/>
              <a:gd name="T79" fmla="*/ 69 h 136"/>
              <a:gd name="T80" fmla="*/ 475 w 510"/>
              <a:gd name="T81" fmla="*/ 60 h 136"/>
              <a:gd name="T82" fmla="*/ 484 w 510"/>
              <a:gd name="T83" fmla="*/ 51 h 136"/>
              <a:gd name="T84" fmla="*/ 492 w 510"/>
              <a:gd name="T85" fmla="*/ 40 h 136"/>
              <a:gd name="T86" fmla="*/ 498 w 510"/>
              <a:gd name="T87" fmla="*/ 29 h 136"/>
              <a:gd name="T88" fmla="*/ 501 w 510"/>
              <a:gd name="T89" fmla="*/ 19 h 136"/>
              <a:gd name="T90" fmla="*/ 504 w 510"/>
              <a:gd name="T91" fmla="*/ 9 h 136"/>
              <a:gd name="T92" fmla="*/ 507 w 510"/>
              <a:gd name="T93" fmla="*/ 3 h 136"/>
              <a:gd name="T94" fmla="*/ 0 w 510"/>
              <a:gd name="T95" fmla="*/ 0 h 1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136"/>
              <a:gd name="T146" fmla="*/ 510 w 510"/>
              <a:gd name="T147" fmla="*/ 136 h 1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136">
                <a:moveTo>
                  <a:pt x="0" y="0"/>
                </a:moveTo>
                <a:lnTo>
                  <a:pt x="0" y="2"/>
                </a:lnTo>
                <a:lnTo>
                  <a:pt x="1" y="3"/>
                </a:lnTo>
                <a:lnTo>
                  <a:pt x="1" y="5"/>
                </a:lnTo>
                <a:lnTo>
                  <a:pt x="3" y="5"/>
                </a:lnTo>
                <a:lnTo>
                  <a:pt x="4" y="6"/>
                </a:lnTo>
                <a:lnTo>
                  <a:pt x="6" y="8"/>
                </a:lnTo>
                <a:lnTo>
                  <a:pt x="7" y="9"/>
                </a:lnTo>
                <a:lnTo>
                  <a:pt x="9" y="9"/>
                </a:lnTo>
                <a:lnTo>
                  <a:pt x="9" y="11"/>
                </a:lnTo>
                <a:lnTo>
                  <a:pt x="11" y="11"/>
                </a:lnTo>
                <a:lnTo>
                  <a:pt x="12" y="11"/>
                </a:lnTo>
                <a:lnTo>
                  <a:pt x="14" y="13"/>
                </a:lnTo>
                <a:lnTo>
                  <a:pt x="15" y="13"/>
                </a:lnTo>
                <a:lnTo>
                  <a:pt x="17" y="14"/>
                </a:lnTo>
                <a:lnTo>
                  <a:pt x="18" y="14"/>
                </a:lnTo>
                <a:lnTo>
                  <a:pt x="20" y="16"/>
                </a:lnTo>
                <a:lnTo>
                  <a:pt x="21" y="16"/>
                </a:lnTo>
                <a:lnTo>
                  <a:pt x="24" y="17"/>
                </a:lnTo>
                <a:lnTo>
                  <a:pt x="26" y="19"/>
                </a:lnTo>
                <a:lnTo>
                  <a:pt x="29" y="20"/>
                </a:lnTo>
                <a:lnTo>
                  <a:pt x="32" y="22"/>
                </a:lnTo>
                <a:lnTo>
                  <a:pt x="35" y="23"/>
                </a:lnTo>
                <a:lnTo>
                  <a:pt x="38" y="25"/>
                </a:lnTo>
                <a:lnTo>
                  <a:pt x="43" y="26"/>
                </a:lnTo>
                <a:lnTo>
                  <a:pt x="46" y="29"/>
                </a:lnTo>
                <a:lnTo>
                  <a:pt x="50" y="31"/>
                </a:lnTo>
                <a:lnTo>
                  <a:pt x="55" y="34"/>
                </a:lnTo>
                <a:lnTo>
                  <a:pt x="60" y="37"/>
                </a:lnTo>
                <a:lnTo>
                  <a:pt x="64" y="40"/>
                </a:lnTo>
                <a:lnTo>
                  <a:pt x="70" y="43"/>
                </a:lnTo>
                <a:lnTo>
                  <a:pt x="75" y="48"/>
                </a:lnTo>
                <a:lnTo>
                  <a:pt x="81" y="51"/>
                </a:lnTo>
                <a:lnTo>
                  <a:pt x="86" y="54"/>
                </a:lnTo>
                <a:lnTo>
                  <a:pt x="90" y="59"/>
                </a:lnTo>
                <a:lnTo>
                  <a:pt x="93" y="62"/>
                </a:lnTo>
                <a:lnTo>
                  <a:pt x="98" y="65"/>
                </a:lnTo>
                <a:lnTo>
                  <a:pt x="101" y="68"/>
                </a:lnTo>
                <a:lnTo>
                  <a:pt x="106" y="71"/>
                </a:lnTo>
                <a:lnTo>
                  <a:pt x="109" y="72"/>
                </a:lnTo>
                <a:lnTo>
                  <a:pt x="112" y="75"/>
                </a:lnTo>
                <a:lnTo>
                  <a:pt x="113" y="78"/>
                </a:lnTo>
                <a:lnTo>
                  <a:pt x="116" y="81"/>
                </a:lnTo>
                <a:lnTo>
                  <a:pt x="119" y="83"/>
                </a:lnTo>
                <a:lnTo>
                  <a:pt x="121" y="86"/>
                </a:lnTo>
                <a:lnTo>
                  <a:pt x="124" y="88"/>
                </a:lnTo>
                <a:lnTo>
                  <a:pt x="126" y="89"/>
                </a:lnTo>
                <a:lnTo>
                  <a:pt x="129" y="91"/>
                </a:lnTo>
                <a:lnTo>
                  <a:pt x="130" y="94"/>
                </a:lnTo>
                <a:lnTo>
                  <a:pt x="132" y="95"/>
                </a:lnTo>
                <a:lnTo>
                  <a:pt x="133" y="97"/>
                </a:lnTo>
                <a:lnTo>
                  <a:pt x="136" y="98"/>
                </a:lnTo>
                <a:lnTo>
                  <a:pt x="138" y="100"/>
                </a:lnTo>
                <a:lnTo>
                  <a:pt x="139" y="100"/>
                </a:lnTo>
                <a:lnTo>
                  <a:pt x="142" y="101"/>
                </a:lnTo>
                <a:lnTo>
                  <a:pt x="144" y="103"/>
                </a:lnTo>
                <a:lnTo>
                  <a:pt x="145" y="103"/>
                </a:lnTo>
                <a:lnTo>
                  <a:pt x="149" y="104"/>
                </a:lnTo>
                <a:lnTo>
                  <a:pt x="150" y="104"/>
                </a:lnTo>
                <a:lnTo>
                  <a:pt x="153" y="104"/>
                </a:lnTo>
                <a:lnTo>
                  <a:pt x="156" y="104"/>
                </a:lnTo>
                <a:lnTo>
                  <a:pt x="159" y="106"/>
                </a:lnTo>
                <a:lnTo>
                  <a:pt x="162" y="106"/>
                </a:lnTo>
                <a:lnTo>
                  <a:pt x="164" y="106"/>
                </a:lnTo>
                <a:lnTo>
                  <a:pt x="167" y="104"/>
                </a:lnTo>
                <a:lnTo>
                  <a:pt x="170" y="104"/>
                </a:lnTo>
                <a:lnTo>
                  <a:pt x="172" y="104"/>
                </a:lnTo>
                <a:lnTo>
                  <a:pt x="173" y="103"/>
                </a:lnTo>
                <a:lnTo>
                  <a:pt x="175" y="101"/>
                </a:lnTo>
                <a:lnTo>
                  <a:pt x="176" y="101"/>
                </a:lnTo>
                <a:lnTo>
                  <a:pt x="178" y="100"/>
                </a:lnTo>
                <a:lnTo>
                  <a:pt x="179" y="98"/>
                </a:lnTo>
                <a:lnTo>
                  <a:pt x="181" y="97"/>
                </a:lnTo>
                <a:lnTo>
                  <a:pt x="181" y="95"/>
                </a:lnTo>
                <a:lnTo>
                  <a:pt x="182" y="95"/>
                </a:lnTo>
                <a:lnTo>
                  <a:pt x="184" y="94"/>
                </a:lnTo>
                <a:lnTo>
                  <a:pt x="185" y="92"/>
                </a:lnTo>
                <a:lnTo>
                  <a:pt x="185" y="91"/>
                </a:lnTo>
                <a:lnTo>
                  <a:pt x="187" y="91"/>
                </a:lnTo>
                <a:lnTo>
                  <a:pt x="188" y="89"/>
                </a:lnTo>
                <a:lnTo>
                  <a:pt x="190" y="89"/>
                </a:lnTo>
                <a:lnTo>
                  <a:pt x="191" y="88"/>
                </a:lnTo>
                <a:lnTo>
                  <a:pt x="195" y="88"/>
                </a:lnTo>
                <a:lnTo>
                  <a:pt x="196" y="88"/>
                </a:lnTo>
                <a:lnTo>
                  <a:pt x="199" y="88"/>
                </a:lnTo>
                <a:lnTo>
                  <a:pt x="202" y="88"/>
                </a:lnTo>
                <a:lnTo>
                  <a:pt x="205" y="88"/>
                </a:lnTo>
                <a:lnTo>
                  <a:pt x="208" y="89"/>
                </a:lnTo>
                <a:lnTo>
                  <a:pt x="213" y="91"/>
                </a:lnTo>
                <a:lnTo>
                  <a:pt x="218" y="91"/>
                </a:lnTo>
                <a:lnTo>
                  <a:pt x="222" y="94"/>
                </a:lnTo>
                <a:lnTo>
                  <a:pt x="227" y="95"/>
                </a:lnTo>
                <a:lnTo>
                  <a:pt x="233" y="98"/>
                </a:lnTo>
                <a:lnTo>
                  <a:pt x="239" y="101"/>
                </a:lnTo>
                <a:lnTo>
                  <a:pt x="247" y="104"/>
                </a:lnTo>
                <a:lnTo>
                  <a:pt x="254" y="108"/>
                </a:lnTo>
                <a:lnTo>
                  <a:pt x="260" y="112"/>
                </a:lnTo>
                <a:lnTo>
                  <a:pt x="268" y="115"/>
                </a:lnTo>
                <a:lnTo>
                  <a:pt x="276" y="117"/>
                </a:lnTo>
                <a:lnTo>
                  <a:pt x="282" y="120"/>
                </a:lnTo>
                <a:lnTo>
                  <a:pt x="290" y="123"/>
                </a:lnTo>
                <a:lnTo>
                  <a:pt x="296" y="124"/>
                </a:lnTo>
                <a:lnTo>
                  <a:pt x="303" y="126"/>
                </a:lnTo>
                <a:lnTo>
                  <a:pt x="309" y="127"/>
                </a:lnTo>
                <a:lnTo>
                  <a:pt x="317" y="129"/>
                </a:lnTo>
                <a:lnTo>
                  <a:pt x="323" y="131"/>
                </a:lnTo>
                <a:lnTo>
                  <a:pt x="329" y="132"/>
                </a:lnTo>
                <a:lnTo>
                  <a:pt x="336" y="132"/>
                </a:lnTo>
                <a:lnTo>
                  <a:pt x="342" y="134"/>
                </a:lnTo>
                <a:lnTo>
                  <a:pt x="348" y="134"/>
                </a:lnTo>
                <a:lnTo>
                  <a:pt x="354" y="134"/>
                </a:lnTo>
                <a:lnTo>
                  <a:pt x="360" y="135"/>
                </a:lnTo>
                <a:lnTo>
                  <a:pt x="365" y="135"/>
                </a:lnTo>
                <a:lnTo>
                  <a:pt x="371" y="135"/>
                </a:lnTo>
                <a:lnTo>
                  <a:pt x="375" y="134"/>
                </a:lnTo>
                <a:lnTo>
                  <a:pt x="380" y="134"/>
                </a:lnTo>
                <a:lnTo>
                  <a:pt x="385" y="134"/>
                </a:lnTo>
                <a:lnTo>
                  <a:pt x="389" y="134"/>
                </a:lnTo>
                <a:lnTo>
                  <a:pt x="392" y="132"/>
                </a:lnTo>
                <a:lnTo>
                  <a:pt x="397" y="132"/>
                </a:lnTo>
                <a:lnTo>
                  <a:pt x="400" y="131"/>
                </a:lnTo>
                <a:lnTo>
                  <a:pt x="403" y="131"/>
                </a:lnTo>
                <a:lnTo>
                  <a:pt x="406" y="129"/>
                </a:lnTo>
                <a:lnTo>
                  <a:pt x="408" y="129"/>
                </a:lnTo>
                <a:lnTo>
                  <a:pt x="411" y="127"/>
                </a:lnTo>
                <a:lnTo>
                  <a:pt x="412" y="127"/>
                </a:lnTo>
                <a:lnTo>
                  <a:pt x="414" y="126"/>
                </a:lnTo>
                <a:lnTo>
                  <a:pt x="415" y="124"/>
                </a:lnTo>
                <a:lnTo>
                  <a:pt x="415" y="123"/>
                </a:lnTo>
                <a:lnTo>
                  <a:pt x="417" y="123"/>
                </a:lnTo>
                <a:lnTo>
                  <a:pt x="417" y="121"/>
                </a:lnTo>
                <a:lnTo>
                  <a:pt x="418" y="120"/>
                </a:lnTo>
                <a:lnTo>
                  <a:pt x="418" y="118"/>
                </a:lnTo>
                <a:lnTo>
                  <a:pt x="420" y="117"/>
                </a:lnTo>
                <a:lnTo>
                  <a:pt x="420" y="115"/>
                </a:lnTo>
                <a:lnTo>
                  <a:pt x="420" y="114"/>
                </a:lnTo>
                <a:lnTo>
                  <a:pt x="421" y="112"/>
                </a:lnTo>
                <a:lnTo>
                  <a:pt x="421" y="111"/>
                </a:lnTo>
                <a:lnTo>
                  <a:pt x="423" y="109"/>
                </a:lnTo>
                <a:lnTo>
                  <a:pt x="423" y="106"/>
                </a:lnTo>
                <a:lnTo>
                  <a:pt x="423" y="104"/>
                </a:lnTo>
                <a:lnTo>
                  <a:pt x="424" y="103"/>
                </a:lnTo>
                <a:lnTo>
                  <a:pt x="424" y="101"/>
                </a:lnTo>
                <a:lnTo>
                  <a:pt x="426" y="100"/>
                </a:lnTo>
                <a:lnTo>
                  <a:pt x="428" y="97"/>
                </a:lnTo>
                <a:lnTo>
                  <a:pt x="428" y="95"/>
                </a:lnTo>
                <a:lnTo>
                  <a:pt x="429" y="94"/>
                </a:lnTo>
                <a:lnTo>
                  <a:pt x="431" y="92"/>
                </a:lnTo>
                <a:lnTo>
                  <a:pt x="432" y="89"/>
                </a:lnTo>
                <a:lnTo>
                  <a:pt x="434" y="88"/>
                </a:lnTo>
                <a:lnTo>
                  <a:pt x="435" y="86"/>
                </a:lnTo>
                <a:lnTo>
                  <a:pt x="437" y="85"/>
                </a:lnTo>
                <a:lnTo>
                  <a:pt x="440" y="81"/>
                </a:lnTo>
                <a:lnTo>
                  <a:pt x="443" y="80"/>
                </a:lnTo>
                <a:lnTo>
                  <a:pt x="444" y="78"/>
                </a:lnTo>
                <a:lnTo>
                  <a:pt x="447" y="77"/>
                </a:lnTo>
                <a:lnTo>
                  <a:pt x="451" y="75"/>
                </a:lnTo>
                <a:lnTo>
                  <a:pt x="454" y="72"/>
                </a:lnTo>
                <a:lnTo>
                  <a:pt x="458" y="71"/>
                </a:lnTo>
                <a:lnTo>
                  <a:pt x="461" y="69"/>
                </a:lnTo>
                <a:lnTo>
                  <a:pt x="466" y="68"/>
                </a:lnTo>
                <a:lnTo>
                  <a:pt x="469" y="65"/>
                </a:lnTo>
                <a:lnTo>
                  <a:pt x="472" y="63"/>
                </a:lnTo>
                <a:lnTo>
                  <a:pt x="475" y="60"/>
                </a:lnTo>
                <a:lnTo>
                  <a:pt x="478" y="59"/>
                </a:lnTo>
                <a:lnTo>
                  <a:pt x="480" y="55"/>
                </a:lnTo>
                <a:lnTo>
                  <a:pt x="483" y="54"/>
                </a:lnTo>
                <a:lnTo>
                  <a:pt x="484" y="51"/>
                </a:lnTo>
                <a:lnTo>
                  <a:pt x="487" y="48"/>
                </a:lnTo>
                <a:lnTo>
                  <a:pt x="489" y="45"/>
                </a:lnTo>
                <a:lnTo>
                  <a:pt x="490" y="43"/>
                </a:lnTo>
                <a:lnTo>
                  <a:pt x="492" y="40"/>
                </a:lnTo>
                <a:lnTo>
                  <a:pt x="493" y="37"/>
                </a:lnTo>
                <a:lnTo>
                  <a:pt x="495" y="34"/>
                </a:lnTo>
                <a:lnTo>
                  <a:pt x="496" y="31"/>
                </a:lnTo>
                <a:lnTo>
                  <a:pt x="498" y="29"/>
                </a:lnTo>
                <a:lnTo>
                  <a:pt x="498" y="26"/>
                </a:lnTo>
                <a:lnTo>
                  <a:pt x="500" y="23"/>
                </a:lnTo>
                <a:lnTo>
                  <a:pt x="501" y="22"/>
                </a:lnTo>
                <a:lnTo>
                  <a:pt x="501" y="19"/>
                </a:lnTo>
                <a:lnTo>
                  <a:pt x="503" y="16"/>
                </a:lnTo>
                <a:lnTo>
                  <a:pt x="503" y="14"/>
                </a:lnTo>
                <a:lnTo>
                  <a:pt x="504" y="11"/>
                </a:lnTo>
                <a:lnTo>
                  <a:pt x="504" y="9"/>
                </a:lnTo>
                <a:lnTo>
                  <a:pt x="506" y="8"/>
                </a:lnTo>
                <a:lnTo>
                  <a:pt x="506" y="6"/>
                </a:lnTo>
                <a:lnTo>
                  <a:pt x="506" y="5"/>
                </a:lnTo>
                <a:lnTo>
                  <a:pt x="507" y="3"/>
                </a:lnTo>
                <a:lnTo>
                  <a:pt x="507" y="2"/>
                </a:lnTo>
                <a:lnTo>
                  <a:pt x="507" y="0"/>
                </a:lnTo>
                <a:lnTo>
                  <a:pt x="509" y="0"/>
                </a:lnTo>
                <a:lnTo>
                  <a:pt x="0" y="0"/>
                </a:lnTo>
              </a:path>
            </a:pathLst>
          </a:custGeom>
          <a:pattFill prst="wdDnDiag">
            <a:fgClr>
              <a:schemeClr val="tx2"/>
            </a:fgClr>
            <a:bgClr>
              <a:srgbClr val="FFFFFF"/>
            </a:bgClr>
          </a:pattFill>
          <a:ln w="12700" cap="rnd">
            <a:solidFill>
              <a:schemeClr val="tx1"/>
            </a:solidFill>
            <a:round/>
            <a:headEnd/>
            <a:tailEnd/>
          </a:ln>
        </p:spPr>
        <p:txBody>
          <a:bodyPr/>
          <a:lstStyle/>
          <a:p>
            <a:endParaRPr lang="ko-KR" altLang="en-US"/>
          </a:p>
        </p:txBody>
      </p:sp>
      <p:sp>
        <p:nvSpPr>
          <p:cNvPr id="25653" name="Rectangle 221"/>
          <p:cNvSpPr>
            <a:spLocks noChangeArrowheads="1"/>
          </p:cNvSpPr>
          <p:nvPr/>
        </p:nvSpPr>
        <p:spPr bwMode="auto">
          <a:xfrm>
            <a:off x="7273925" y="5413375"/>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en-US" altLang="ko-KR" sz="1600" b="0">
                <a:latin typeface="Arial" pitchFamily="34" charset="0"/>
                <a:ea typeface="굴림" pitchFamily="50" charset="-127"/>
              </a:rPr>
              <a:t>Frequency</a:t>
            </a:r>
          </a:p>
        </p:txBody>
      </p:sp>
      <p:grpSp>
        <p:nvGrpSpPr>
          <p:cNvPr id="25654" name="Group 222"/>
          <p:cNvGrpSpPr>
            <a:grpSpLocks/>
          </p:cNvGrpSpPr>
          <p:nvPr/>
        </p:nvGrpSpPr>
        <p:grpSpPr bwMode="auto">
          <a:xfrm>
            <a:off x="4554538" y="2416175"/>
            <a:ext cx="504825" cy="125413"/>
            <a:chOff x="2868" y="1522"/>
            <a:chExt cx="320" cy="79"/>
          </a:xfrm>
        </p:grpSpPr>
        <p:sp>
          <p:nvSpPr>
            <p:cNvPr id="25655" name="Freeform 223"/>
            <p:cNvSpPr>
              <a:spLocks/>
            </p:cNvSpPr>
            <p:nvPr/>
          </p:nvSpPr>
          <p:spPr bwMode="auto">
            <a:xfrm>
              <a:off x="2871" y="1522"/>
              <a:ext cx="314" cy="79"/>
            </a:xfrm>
            <a:custGeom>
              <a:avLst/>
              <a:gdLst>
                <a:gd name="T0" fmla="*/ 314 w 314"/>
                <a:gd name="T1" fmla="*/ 73 h 79"/>
                <a:gd name="T2" fmla="*/ 201 w 314"/>
                <a:gd name="T3" fmla="*/ 73 h 79"/>
                <a:gd name="T4" fmla="*/ 210 w 314"/>
                <a:gd name="T5" fmla="*/ 52 h 79"/>
                <a:gd name="T6" fmla="*/ 199 w 314"/>
                <a:gd name="T7" fmla="*/ 41 h 79"/>
                <a:gd name="T8" fmla="*/ 210 w 314"/>
                <a:gd name="T9" fmla="*/ 30 h 79"/>
                <a:gd name="T10" fmla="*/ 199 w 314"/>
                <a:gd name="T11" fmla="*/ 19 h 79"/>
                <a:gd name="T12" fmla="*/ 210 w 314"/>
                <a:gd name="T13" fmla="*/ 9 h 79"/>
                <a:gd name="T14" fmla="*/ 193 w 314"/>
                <a:gd name="T15" fmla="*/ 0 h 79"/>
                <a:gd name="T16" fmla="*/ 118 w 314"/>
                <a:gd name="T17" fmla="*/ 0 h 79"/>
                <a:gd name="T18" fmla="*/ 103 w 314"/>
                <a:gd name="T19" fmla="*/ 9 h 79"/>
                <a:gd name="T20" fmla="*/ 112 w 314"/>
                <a:gd name="T21" fmla="*/ 19 h 79"/>
                <a:gd name="T22" fmla="*/ 103 w 314"/>
                <a:gd name="T23" fmla="*/ 30 h 79"/>
                <a:gd name="T24" fmla="*/ 112 w 314"/>
                <a:gd name="T25" fmla="*/ 41 h 79"/>
                <a:gd name="T26" fmla="*/ 103 w 314"/>
                <a:gd name="T27" fmla="*/ 52 h 79"/>
                <a:gd name="T28" fmla="*/ 114 w 314"/>
                <a:gd name="T29" fmla="*/ 74 h 79"/>
                <a:gd name="T30" fmla="*/ 2 w 314"/>
                <a:gd name="T31" fmla="*/ 73 h 79"/>
                <a:gd name="T32" fmla="*/ 0 w 314"/>
                <a:gd name="T33" fmla="*/ 79 h 79"/>
                <a:gd name="T34" fmla="*/ 314 w 314"/>
                <a:gd name="T35" fmla="*/ 77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4"/>
                <a:gd name="T55" fmla="*/ 0 h 79"/>
                <a:gd name="T56" fmla="*/ 314 w 314"/>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4" h="79">
                  <a:moveTo>
                    <a:pt x="314" y="73"/>
                  </a:moveTo>
                  <a:lnTo>
                    <a:pt x="201" y="73"/>
                  </a:lnTo>
                  <a:lnTo>
                    <a:pt x="210" y="52"/>
                  </a:lnTo>
                  <a:lnTo>
                    <a:pt x="199" y="41"/>
                  </a:lnTo>
                  <a:lnTo>
                    <a:pt x="210" y="30"/>
                  </a:lnTo>
                  <a:lnTo>
                    <a:pt x="199" y="19"/>
                  </a:lnTo>
                  <a:lnTo>
                    <a:pt x="210" y="9"/>
                  </a:lnTo>
                  <a:lnTo>
                    <a:pt x="193" y="0"/>
                  </a:lnTo>
                  <a:lnTo>
                    <a:pt x="118" y="0"/>
                  </a:lnTo>
                  <a:lnTo>
                    <a:pt x="103" y="9"/>
                  </a:lnTo>
                  <a:lnTo>
                    <a:pt x="112" y="19"/>
                  </a:lnTo>
                  <a:lnTo>
                    <a:pt x="103" y="30"/>
                  </a:lnTo>
                  <a:lnTo>
                    <a:pt x="112" y="41"/>
                  </a:lnTo>
                  <a:lnTo>
                    <a:pt x="103" y="52"/>
                  </a:lnTo>
                  <a:lnTo>
                    <a:pt x="114" y="74"/>
                  </a:lnTo>
                  <a:lnTo>
                    <a:pt x="2" y="73"/>
                  </a:lnTo>
                  <a:lnTo>
                    <a:pt x="0" y="79"/>
                  </a:lnTo>
                  <a:lnTo>
                    <a:pt x="314" y="77"/>
                  </a:lnTo>
                </a:path>
              </a:pathLst>
            </a:custGeom>
            <a:solidFill>
              <a:srgbClr val="E4E4E0"/>
            </a:solidFill>
            <a:ln w="12700" cap="rnd">
              <a:solidFill>
                <a:schemeClr val="hlink"/>
              </a:solidFill>
              <a:round/>
              <a:headEnd/>
              <a:tailEnd/>
            </a:ln>
          </p:spPr>
          <p:txBody>
            <a:bodyPr/>
            <a:lstStyle/>
            <a:p>
              <a:endParaRPr lang="ko-KR" altLang="en-US"/>
            </a:p>
          </p:txBody>
        </p:sp>
        <p:sp>
          <p:nvSpPr>
            <p:cNvPr id="25656" name="Line 224"/>
            <p:cNvSpPr>
              <a:spLocks noChangeShapeType="1"/>
            </p:cNvSpPr>
            <p:nvPr/>
          </p:nvSpPr>
          <p:spPr bwMode="auto">
            <a:xfrm>
              <a:off x="2868" y="1592"/>
              <a:ext cx="32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1408113" y="3709988"/>
            <a:ext cx="5857875" cy="1838325"/>
          </a:xfrm>
          <a:custGeom>
            <a:avLst/>
            <a:gdLst>
              <a:gd name="T0" fmla="*/ 0 w 3688"/>
              <a:gd name="T1" fmla="*/ 0 h 1160"/>
              <a:gd name="T2" fmla="*/ 0 w 3688"/>
              <a:gd name="T3" fmla="*/ 1160 h 1160"/>
              <a:gd name="T4" fmla="*/ 3688 w 3688"/>
              <a:gd name="T5" fmla="*/ 1160 h 1160"/>
              <a:gd name="T6" fmla="*/ 0 60000 65536"/>
              <a:gd name="T7" fmla="*/ 0 60000 65536"/>
              <a:gd name="T8" fmla="*/ 0 60000 65536"/>
              <a:gd name="T9" fmla="*/ 0 w 3688"/>
              <a:gd name="T10" fmla="*/ 0 h 1160"/>
              <a:gd name="T11" fmla="*/ 3688 w 3688"/>
              <a:gd name="T12" fmla="*/ 1160 h 1160"/>
            </a:gdLst>
            <a:ahLst/>
            <a:cxnLst>
              <a:cxn ang="T6">
                <a:pos x="T0" y="T1"/>
              </a:cxn>
              <a:cxn ang="T7">
                <a:pos x="T2" y="T3"/>
              </a:cxn>
              <a:cxn ang="T8">
                <a:pos x="T4" y="T5"/>
              </a:cxn>
            </a:cxnLst>
            <a:rect l="T9" t="T10" r="T11" b="T12"/>
            <a:pathLst>
              <a:path w="3688" h="1160">
                <a:moveTo>
                  <a:pt x="0" y="0"/>
                </a:moveTo>
                <a:lnTo>
                  <a:pt x="0" y="1160"/>
                </a:lnTo>
                <a:lnTo>
                  <a:pt x="3688" y="1160"/>
                </a:lnTo>
              </a:path>
            </a:pathLst>
          </a:custGeom>
          <a:noFill/>
          <a:ln w="127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6627" name="Freeform 3"/>
          <p:cNvSpPr>
            <a:spLocks/>
          </p:cNvSpPr>
          <p:nvPr/>
        </p:nvSpPr>
        <p:spPr bwMode="auto">
          <a:xfrm>
            <a:off x="4030663" y="1897063"/>
            <a:ext cx="1033462" cy="1479550"/>
          </a:xfrm>
          <a:custGeom>
            <a:avLst/>
            <a:gdLst>
              <a:gd name="T0" fmla="*/ 486 w 650"/>
              <a:gd name="T1" fmla="*/ 0 h 934"/>
              <a:gd name="T2" fmla="*/ 0 w 650"/>
              <a:gd name="T3" fmla="*/ 802 h 934"/>
              <a:gd name="T4" fmla="*/ 212 w 650"/>
              <a:gd name="T5" fmla="*/ 934 h 934"/>
              <a:gd name="T6" fmla="*/ 650 w 650"/>
              <a:gd name="T7" fmla="*/ 212 h 934"/>
              <a:gd name="T8" fmla="*/ 0 60000 65536"/>
              <a:gd name="T9" fmla="*/ 0 60000 65536"/>
              <a:gd name="T10" fmla="*/ 0 60000 65536"/>
              <a:gd name="T11" fmla="*/ 0 60000 65536"/>
              <a:gd name="T12" fmla="*/ 0 w 650"/>
              <a:gd name="T13" fmla="*/ 0 h 934"/>
              <a:gd name="T14" fmla="*/ 650 w 650"/>
              <a:gd name="T15" fmla="*/ 934 h 934"/>
            </a:gdLst>
            <a:ahLst/>
            <a:cxnLst>
              <a:cxn ang="T8">
                <a:pos x="T0" y="T1"/>
              </a:cxn>
              <a:cxn ang="T9">
                <a:pos x="T2" y="T3"/>
              </a:cxn>
              <a:cxn ang="T10">
                <a:pos x="T4" y="T5"/>
              </a:cxn>
              <a:cxn ang="T11">
                <a:pos x="T6" y="T7"/>
              </a:cxn>
            </a:cxnLst>
            <a:rect l="T12" t="T13" r="T14" b="T15"/>
            <a:pathLst>
              <a:path w="650" h="934">
                <a:moveTo>
                  <a:pt x="486" y="0"/>
                </a:moveTo>
                <a:lnTo>
                  <a:pt x="0" y="802"/>
                </a:lnTo>
                <a:lnTo>
                  <a:pt x="212" y="934"/>
                </a:lnTo>
                <a:lnTo>
                  <a:pt x="650" y="212"/>
                </a:lnTo>
              </a:path>
            </a:pathLst>
          </a:custGeom>
          <a:solidFill>
            <a:srgbClr val="8BD2D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6628" name="Freeform 4"/>
          <p:cNvSpPr>
            <a:spLocks/>
          </p:cNvSpPr>
          <p:nvPr/>
        </p:nvSpPr>
        <p:spPr bwMode="auto">
          <a:xfrm>
            <a:off x="4151313" y="2811463"/>
            <a:ext cx="461962" cy="419100"/>
          </a:xfrm>
          <a:custGeom>
            <a:avLst/>
            <a:gdLst>
              <a:gd name="T0" fmla="*/ 96 w 292"/>
              <a:gd name="T1" fmla="*/ 24 h 264"/>
              <a:gd name="T2" fmla="*/ 146 w 292"/>
              <a:gd name="T3" fmla="*/ 24 h 264"/>
              <a:gd name="T4" fmla="*/ 216 w 292"/>
              <a:gd name="T5" fmla="*/ 4 h 264"/>
              <a:gd name="T6" fmla="*/ 258 w 292"/>
              <a:gd name="T7" fmla="*/ 6 h 264"/>
              <a:gd name="T8" fmla="*/ 266 w 292"/>
              <a:gd name="T9" fmla="*/ 18 h 264"/>
              <a:gd name="T10" fmla="*/ 270 w 292"/>
              <a:gd name="T11" fmla="*/ 24 h 264"/>
              <a:gd name="T12" fmla="*/ 292 w 292"/>
              <a:gd name="T13" fmla="*/ 28 h 264"/>
              <a:gd name="T14" fmla="*/ 146 w 292"/>
              <a:gd name="T15" fmla="*/ 264 h 264"/>
              <a:gd name="T16" fmla="*/ 0 w 292"/>
              <a:gd name="T17" fmla="*/ 182 h 264"/>
              <a:gd name="T18" fmla="*/ 96 w 292"/>
              <a:gd name="T19" fmla="*/ 24 h 2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2"/>
              <a:gd name="T31" fmla="*/ 0 h 264"/>
              <a:gd name="T32" fmla="*/ 292 w 292"/>
              <a:gd name="T33" fmla="*/ 264 h 2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2" h="264">
                <a:moveTo>
                  <a:pt x="96" y="24"/>
                </a:moveTo>
                <a:cubicBezTo>
                  <a:pt x="101" y="46"/>
                  <a:pt x="130" y="28"/>
                  <a:pt x="146" y="24"/>
                </a:cubicBezTo>
                <a:cubicBezTo>
                  <a:pt x="162" y="0"/>
                  <a:pt x="191" y="5"/>
                  <a:pt x="216" y="4"/>
                </a:cubicBezTo>
                <a:cubicBezTo>
                  <a:pt x="230" y="5"/>
                  <a:pt x="245" y="2"/>
                  <a:pt x="258" y="6"/>
                </a:cubicBezTo>
                <a:cubicBezTo>
                  <a:pt x="263" y="7"/>
                  <a:pt x="263" y="14"/>
                  <a:pt x="266" y="18"/>
                </a:cubicBezTo>
                <a:cubicBezTo>
                  <a:pt x="267" y="20"/>
                  <a:pt x="268" y="23"/>
                  <a:pt x="270" y="24"/>
                </a:cubicBezTo>
                <a:cubicBezTo>
                  <a:pt x="285" y="29"/>
                  <a:pt x="278" y="28"/>
                  <a:pt x="292" y="28"/>
                </a:cubicBezTo>
                <a:lnTo>
                  <a:pt x="146" y="264"/>
                </a:lnTo>
                <a:lnTo>
                  <a:pt x="0" y="182"/>
                </a:lnTo>
                <a:lnTo>
                  <a:pt x="96" y="24"/>
                </a:ln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6629" name="Rectangle 5"/>
          <p:cNvSpPr>
            <a:spLocks noGrp="1" noChangeArrowheads="1"/>
          </p:cNvSpPr>
          <p:nvPr>
            <p:ph type="title"/>
          </p:nvPr>
        </p:nvSpPr>
        <p:spPr>
          <a:xfrm>
            <a:off x="0" y="-22225"/>
            <a:ext cx="6643688" cy="920750"/>
          </a:xfrm>
          <a:noFill/>
        </p:spPr>
        <p:txBody>
          <a:bodyPr lIns="82545" tIns="42860" rIns="82545" bIns="42860"/>
          <a:lstStyle/>
          <a:p>
            <a:r>
              <a:rPr lang="en-US" altLang="ko-KR" sz="2800" smtClean="0"/>
              <a:t>Accelerometer Mounting — Handheld</a:t>
            </a:r>
          </a:p>
        </p:txBody>
      </p:sp>
      <p:sp>
        <p:nvSpPr>
          <p:cNvPr id="26630" name="Line 6"/>
          <p:cNvSpPr>
            <a:spLocks noChangeShapeType="1"/>
          </p:cNvSpPr>
          <p:nvPr/>
        </p:nvSpPr>
        <p:spPr bwMode="auto">
          <a:xfrm flipV="1">
            <a:off x="3074988"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1" name="Line 7"/>
          <p:cNvSpPr>
            <a:spLocks noChangeShapeType="1"/>
          </p:cNvSpPr>
          <p:nvPr/>
        </p:nvSpPr>
        <p:spPr bwMode="auto">
          <a:xfrm flipV="1">
            <a:off x="1782763"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2" name="Line 8"/>
          <p:cNvSpPr>
            <a:spLocks noChangeShapeType="1"/>
          </p:cNvSpPr>
          <p:nvPr/>
        </p:nvSpPr>
        <p:spPr bwMode="auto">
          <a:xfrm flipV="1">
            <a:off x="2565400"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3" name="Line 9"/>
          <p:cNvSpPr>
            <a:spLocks noChangeShapeType="1"/>
          </p:cNvSpPr>
          <p:nvPr/>
        </p:nvSpPr>
        <p:spPr bwMode="auto">
          <a:xfrm flipV="1">
            <a:off x="3163888"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4" name="Line 10"/>
          <p:cNvSpPr>
            <a:spLocks noChangeShapeType="1"/>
          </p:cNvSpPr>
          <p:nvPr/>
        </p:nvSpPr>
        <p:spPr bwMode="auto">
          <a:xfrm flipV="1">
            <a:off x="2128838"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5" name="Line 11"/>
          <p:cNvSpPr>
            <a:spLocks noChangeShapeType="1"/>
          </p:cNvSpPr>
          <p:nvPr/>
        </p:nvSpPr>
        <p:spPr bwMode="auto">
          <a:xfrm flipV="1">
            <a:off x="2373313"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6" name="Line 12"/>
          <p:cNvSpPr>
            <a:spLocks noChangeShapeType="1"/>
          </p:cNvSpPr>
          <p:nvPr/>
        </p:nvSpPr>
        <p:spPr bwMode="auto">
          <a:xfrm flipV="1">
            <a:off x="2724150"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7" name="Line 13"/>
          <p:cNvSpPr>
            <a:spLocks noChangeShapeType="1"/>
          </p:cNvSpPr>
          <p:nvPr/>
        </p:nvSpPr>
        <p:spPr bwMode="auto">
          <a:xfrm flipV="1">
            <a:off x="2855913"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8" name="Line 14"/>
          <p:cNvSpPr>
            <a:spLocks noChangeShapeType="1"/>
          </p:cNvSpPr>
          <p:nvPr/>
        </p:nvSpPr>
        <p:spPr bwMode="auto">
          <a:xfrm flipV="1">
            <a:off x="2970213"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39" name="Line 15"/>
          <p:cNvSpPr>
            <a:spLocks noChangeShapeType="1"/>
          </p:cNvSpPr>
          <p:nvPr/>
        </p:nvSpPr>
        <p:spPr bwMode="auto">
          <a:xfrm flipV="1">
            <a:off x="1971675" y="5557838"/>
            <a:ext cx="0" cy="58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0" name="Line 16"/>
          <p:cNvSpPr>
            <a:spLocks noChangeShapeType="1"/>
          </p:cNvSpPr>
          <p:nvPr/>
        </p:nvSpPr>
        <p:spPr bwMode="auto">
          <a:xfrm flipV="1">
            <a:off x="6088063"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1" name="Line 17"/>
          <p:cNvSpPr>
            <a:spLocks noChangeShapeType="1"/>
          </p:cNvSpPr>
          <p:nvPr/>
        </p:nvSpPr>
        <p:spPr bwMode="auto">
          <a:xfrm flipV="1">
            <a:off x="633412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2" name="Line 18"/>
          <p:cNvSpPr>
            <a:spLocks noChangeShapeType="1"/>
          </p:cNvSpPr>
          <p:nvPr/>
        </p:nvSpPr>
        <p:spPr bwMode="auto">
          <a:xfrm flipV="1">
            <a:off x="5926138" y="5557838"/>
            <a:ext cx="0" cy="58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3" name="Line 19"/>
          <p:cNvSpPr>
            <a:spLocks noChangeShapeType="1"/>
          </p:cNvSpPr>
          <p:nvPr/>
        </p:nvSpPr>
        <p:spPr bwMode="auto">
          <a:xfrm flipV="1">
            <a:off x="505142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4" name="Line 20"/>
          <p:cNvSpPr>
            <a:spLocks noChangeShapeType="1"/>
          </p:cNvSpPr>
          <p:nvPr/>
        </p:nvSpPr>
        <p:spPr bwMode="auto">
          <a:xfrm flipV="1">
            <a:off x="3762375"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5" name="Line 21"/>
          <p:cNvSpPr>
            <a:spLocks noChangeShapeType="1"/>
          </p:cNvSpPr>
          <p:nvPr/>
        </p:nvSpPr>
        <p:spPr bwMode="auto">
          <a:xfrm flipV="1">
            <a:off x="4543425"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6" name="Line 22"/>
          <p:cNvSpPr>
            <a:spLocks noChangeShapeType="1"/>
          </p:cNvSpPr>
          <p:nvPr/>
        </p:nvSpPr>
        <p:spPr bwMode="auto">
          <a:xfrm flipV="1">
            <a:off x="5141913"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7" name="Line 23"/>
          <p:cNvSpPr>
            <a:spLocks noChangeShapeType="1"/>
          </p:cNvSpPr>
          <p:nvPr/>
        </p:nvSpPr>
        <p:spPr bwMode="auto">
          <a:xfrm flipV="1">
            <a:off x="410527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8" name="Line 24"/>
          <p:cNvSpPr>
            <a:spLocks noChangeShapeType="1"/>
          </p:cNvSpPr>
          <p:nvPr/>
        </p:nvSpPr>
        <p:spPr bwMode="auto">
          <a:xfrm flipV="1">
            <a:off x="435292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9" name="Line 25"/>
          <p:cNvSpPr>
            <a:spLocks noChangeShapeType="1"/>
          </p:cNvSpPr>
          <p:nvPr/>
        </p:nvSpPr>
        <p:spPr bwMode="auto">
          <a:xfrm flipV="1">
            <a:off x="470217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0" name="Line 26"/>
          <p:cNvSpPr>
            <a:spLocks noChangeShapeType="1"/>
          </p:cNvSpPr>
          <p:nvPr/>
        </p:nvSpPr>
        <p:spPr bwMode="auto">
          <a:xfrm flipV="1">
            <a:off x="4835525"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1" name="Line 27"/>
          <p:cNvSpPr>
            <a:spLocks noChangeShapeType="1"/>
          </p:cNvSpPr>
          <p:nvPr/>
        </p:nvSpPr>
        <p:spPr bwMode="auto">
          <a:xfrm flipV="1">
            <a:off x="4948238" y="5557838"/>
            <a:ext cx="0" cy="85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2" name="Line 28"/>
          <p:cNvSpPr>
            <a:spLocks noChangeShapeType="1"/>
          </p:cNvSpPr>
          <p:nvPr/>
        </p:nvSpPr>
        <p:spPr bwMode="auto">
          <a:xfrm flipV="1">
            <a:off x="3513138" y="5557838"/>
            <a:ext cx="0" cy="58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3" name="Line 29"/>
          <p:cNvSpPr>
            <a:spLocks noChangeShapeType="1"/>
          </p:cNvSpPr>
          <p:nvPr/>
        </p:nvSpPr>
        <p:spPr bwMode="auto">
          <a:xfrm flipV="1">
            <a:off x="3951288" y="5557838"/>
            <a:ext cx="0" cy="58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4" name="Line 30"/>
          <p:cNvSpPr>
            <a:spLocks noChangeShapeType="1"/>
          </p:cNvSpPr>
          <p:nvPr/>
        </p:nvSpPr>
        <p:spPr bwMode="auto">
          <a:xfrm flipV="1">
            <a:off x="5491163" y="5557838"/>
            <a:ext cx="0" cy="587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5" name="Freeform 31"/>
          <p:cNvSpPr>
            <a:spLocks/>
          </p:cNvSpPr>
          <p:nvPr/>
        </p:nvSpPr>
        <p:spPr bwMode="auto">
          <a:xfrm>
            <a:off x="1408113" y="3756025"/>
            <a:ext cx="2686050" cy="1738313"/>
          </a:xfrm>
          <a:custGeom>
            <a:avLst/>
            <a:gdLst>
              <a:gd name="T0" fmla="*/ 102 w 1691"/>
              <a:gd name="T1" fmla="*/ 768 h 1096"/>
              <a:gd name="T2" fmla="*/ 246 w 1691"/>
              <a:gd name="T3" fmla="*/ 768 h 1096"/>
              <a:gd name="T4" fmla="*/ 327 w 1691"/>
              <a:gd name="T5" fmla="*/ 768 h 1096"/>
              <a:gd name="T6" fmla="*/ 364 w 1691"/>
              <a:gd name="T7" fmla="*/ 768 h 1096"/>
              <a:gd name="T8" fmla="*/ 373 w 1691"/>
              <a:gd name="T9" fmla="*/ 768 h 1096"/>
              <a:gd name="T10" fmla="*/ 374 w 1691"/>
              <a:gd name="T11" fmla="*/ 768 h 1096"/>
              <a:gd name="T12" fmla="*/ 394 w 1691"/>
              <a:gd name="T13" fmla="*/ 768 h 1096"/>
              <a:gd name="T14" fmla="*/ 450 w 1691"/>
              <a:gd name="T15" fmla="*/ 768 h 1096"/>
              <a:gd name="T16" fmla="*/ 683 w 1691"/>
              <a:gd name="T17" fmla="*/ 764 h 1096"/>
              <a:gd name="T18" fmla="*/ 864 w 1691"/>
              <a:gd name="T19" fmla="*/ 751 h 1096"/>
              <a:gd name="T20" fmla="*/ 1003 w 1691"/>
              <a:gd name="T21" fmla="*/ 719 h 1096"/>
              <a:gd name="T22" fmla="*/ 1106 w 1691"/>
              <a:gd name="T23" fmla="*/ 660 h 1096"/>
              <a:gd name="T24" fmla="*/ 1181 w 1691"/>
              <a:gd name="T25" fmla="*/ 567 h 1096"/>
              <a:gd name="T26" fmla="*/ 1238 w 1691"/>
              <a:gd name="T27" fmla="*/ 431 h 1096"/>
              <a:gd name="T28" fmla="*/ 1281 w 1691"/>
              <a:gd name="T29" fmla="*/ 244 h 1096"/>
              <a:gd name="T30" fmla="*/ 1320 w 1691"/>
              <a:gd name="T31" fmla="*/ 0 h 1096"/>
              <a:gd name="T32" fmla="*/ 1336 w 1691"/>
              <a:gd name="T33" fmla="*/ 69 h 1096"/>
              <a:gd name="T34" fmla="*/ 1353 w 1691"/>
              <a:gd name="T35" fmla="*/ 141 h 1096"/>
              <a:gd name="T36" fmla="*/ 1373 w 1691"/>
              <a:gd name="T37" fmla="*/ 215 h 1096"/>
              <a:gd name="T38" fmla="*/ 1392 w 1691"/>
              <a:gd name="T39" fmla="*/ 291 h 1096"/>
              <a:gd name="T40" fmla="*/ 1412 w 1691"/>
              <a:gd name="T41" fmla="*/ 369 h 1096"/>
              <a:gd name="T42" fmla="*/ 1435 w 1691"/>
              <a:gd name="T43" fmla="*/ 447 h 1096"/>
              <a:gd name="T44" fmla="*/ 1458 w 1691"/>
              <a:gd name="T45" fmla="*/ 526 h 1096"/>
              <a:gd name="T46" fmla="*/ 1481 w 1691"/>
              <a:gd name="T47" fmla="*/ 604 h 1096"/>
              <a:gd name="T48" fmla="*/ 1506 w 1691"/>
              <a:gd name="T49" fmla="*/ 679 h 1096"/>
              <a:gd name="T50" fmla="*/ 1532 w 1691"/>
              <a:gd name="T51" fmla="*/ 751 h 1096"/>
              <a:gd name="T52" fmla="*/ 1558 w 1691"/>
              <a:gd name="T53" fmla="*/ 821 h 1096"/>
              <a:gd name="T54" fmla="*/ 1584 w 1691"/>
              <a:gd name="T55" fmla="*/ 887 h 1096"/>
              <a:gd name="T56" fmla="*/ 1610 w 1691"/>
              <a:gd name="T57" fmla="*/ 947 h 1096"/>
              <a:gd name="T58" fmla="*/ 1636 w 1691"/>
              <a:gd name="T59" fmla="*/ 1003 h 1096"/>
              <a:gd name="T60" fmla="*/ 1662 w 1691"/>
              <a:gd name="T61" fmla="*/ 1052 h 1096"/>
              <a:gd name="T62" fmla="*/ 1690 w 1691"/>
              <a:gd name="T63" fmla="*/ 1095 h 10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1"/>
              <a:gd name="T97" fmla="*/ 0 h 1096"/>
              <a:gd name="T98" fmla="*/ 1691 w 1691"/>
              <a:gd name="T99" fmla="*/ 1096 h 10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1" h="1096">
                <a:moveTo>
                  <a:pt x="0" y="768"/>
                </a:moveTo>
                <a:lnTo>
                  <a:pt x="102" y="768"/>
                </a:lnTo>
                <a:lnTo>
                  <a:pt x="183" y="768"/>
                </a:lnTo>
                <a:lnTo>
                  <a:pt x="246" y="768"/>
                </a:lnTo>
                <a:lnTo>
                  <a:pt x="293" y="768"/>
                </a:lnTo>
                <a:lnTo>
                  <a:pt x="327" y="768"/>
                </a:lnTo>
                <a:lnTo>
                  <a:pt x="350" y="768"/>
                </a:lnTo>
                <a:lnTo>
                  <a:pt x="364" y="768"/>
                </a:lnTo>
                <a:lnTo>
                  <a:pt x="370" y="768"/>
                </a:lnTo>
                <a:lnTo>
                  <a:pt x="373" y="768"/>
                </a:lnTo>
                <a:lnTo>
                  <a:pt x="371" y="768"/>
                </a:lnTo>
                <a:lnTo>
                  <a:pt x="374" y="768"/>
                </a:lnTo>
                <a:lnTo>
                  <a:pt x="381" y="768"/>
                </a:lnTo>
                <a:lnTo>
                  <a:pt x="394" y="768"/>
                </a:lnTo>
                <a:lnTo>
                  <a:pt x="416" y="768"/>
                </a:lnTo>
                <a:lnTo>
                  <a:pt x="450" y="768"/>
                </a:lnTo>
                <a:lnTo>
                  <a:pt x="572" y="768"/>
                </a:lnTo>
                <a:lnTo>
                  <a:pt x="683" y="764"/>
                </a:lnTo>
                <a:lnTo>
                  <a:pt x="779" y="760"/>
                </a:lnTo>
                <a:lnTo>
                  <a:pt x="864" y="751"/>
                </a:lnTo>
                <a:lnTo>
                  <a:pt x="939" y="738"/>
                </a:lnTo>
                <a:lnTo>
                  <a:pt x="1003" y="719"/>
                </a:lnTo>
                <a:lnTo>
                  <a:pt x="1058" y="694"/>
                </a:lnTo>
                <a:lnTo>
                  <a:pt x="1106" y="660"/>
                </a:lnTo>
                <a:lnTo>
                  <a:pt x="1147" y="617"/>
                </a:lnTo>
                <a:lnTo>
                  <a:pt x="1181" y="567"/>
                </a:lnTo>
                <a:lnTo>
                  <a:pt x="1212" y="504"/>
                </a:lnTo>
                <a:lnTo>
                  <a:pt x="1238" y="431"/>
                </a:lnTo>
                <a:lnTo>
                  <a:pt x="1261" y="345"/>
                </a:lnTo>
                <a:lnTo>
                  <a:pt x="1281" y="244"/>
                </a:lnTo>
                <a:lnTo>
                  <a:pt x="1300" y="130"/>
                </a:lnTo>
                <a:lnTo>
                  <a:pt x="1320" y="0"/>
                </a:lnTo>
                <a:lnTo>
                  <a:pt x="1328" y="34"/>
                </a:lnTo>
                <a:lnTo>
                  <a:pt x="1336" y="69"/>
                </a:lnTo>
                <a:lnTo>
                  <a:pt x="1345" y="104"/>
                </a:lnTo>
                <a:lnTo>
                  <a:pt x="1353" y="141"/>
                </a:lnTo>
                <a:lnTo>
                  <a:pt x="1362" y="178"/>
                </a:lnTo>
                <a:lnTo>
                  <a:pt x="1373" y="215"/>
                </a:lnTo>
                <a:lnTo>
                  <a:pt x="1382" y="253"/>
                </a:lnTo>
                <a:lnTo>
                  <a:pt x="1392" y="291"/>
                </a:lnTo>
                <a:lnTo>
                  <a:pt x="1402" y="331"/>
                </a:lnTo>
                <a:lnTo>
                  <a:pt x="1412" y="369"/>
                </a:lnTo>
                <a:lnTo>
                  <a:pt x="1423" y="409"/>
                </a:lnTo>
                <a:lnTo>
                  <a:pt x="1435" y="447"/>
                </a:lnTo>
                <a:lnTo>
                  <a:pt x="1446" y="487"/>
                </a:lnTo>
                <a:lnTo>
                  <a:pt x="1458" y="526"/>
                </a:lnTo>
                <a:lnTo>
                  <a:pt x="1469" y="565"/>
                </a:lnTo>
                <a:lnTo>
                  <a:pt x="1481" y="604"/>
                </a:lnTo>
                <a:lnTo>
                  <a:pt x="1494" y="640"/>
                </a:lnTo>
                <a:lnTo>
                  <a:pt x="1506" y="679"/>
                </a:lnTo>
                <a:lnTo>
                  <a:pt x="1520" y="715"/>
                </a:lnTo>
                <a:lnTo>
                  <a:pt x="1532" y="751"/>
                </a:lnTo>
                <a:lnTo>
                  <a:pt x="1544" y="786"/>
                </a:lnTo>
                <a:lnTo>
                  <a:pt x="1558" y="821"/>
                </a:lnTo>
                <a:lnTo>
                  <a:pt x="1570" y="853"/>
                </a:lnTo>
                <a:lnTo>
                  <a:pt x="1584" y="887"/>
                </a:lnTo>
                <a:lnTo>
                  <a:pt x="1596" y="918"/>
                </a:lnTo>
                <a:lnTo>
                  <a:pt x="1610" y="947"/>
                </a:lnTo>
                <a:lnTo>
                  <a:pt x="1624" y="976"/>
                </a:lnTo>
                <a:lnTo>
                  <a:pt x="1636" y="1003"/>
                </a:lnTo>
                <a:lnTo>
                  <a:pt x="1650" y="1028"/>
                </a:lnTo>
                <a:lnTo>
                  <a:pt x="1662" y="1052"/>
                </a:lnTo>
                <a:lnTo>
                  <a:pt x="1676" y="1075"/>
                </a:lnTo>
                <a:lnTo>
                  <a:pt x="1690" y="1095"/>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56" name="Freeform 32"/>
          <p:cNvSpPr>
            <a:spLocks/>
          </p:cNvSpPr>
          <p:nvPr/>
        </p:nvSpPr>
        <p:spPr bwMode="auto">
          <a:xfrm>
            <a:off x="1408113" y="4125913"/>
            <a:ext cx="4672012" cy="1422400"/>
          </a:xfrm>
          <a:custGeom>
            <a:avLst/>
            <a:gdLst>
              <a:gd name="T0" fmla="*/ 57 w 2942"/>
              <a:gd name="T1" fmla="*/ 535 h 897"/>
              <a:gd name="T2" fmla="*/ 177 w 2942"/>
              <a:gd name="T3" fmla="*/ 535 h 897"/>
              <a:gd name="T4" fmla="*/ 299 w 2942"/>
              <a:gd name="T5" fmla="*/ 535 h 897"/>
              <a:gd name="T6" fmla="*/ 428 w 2942"/>
              <a:gd name="T7" fmla="*/ 535 h 897"/>
              <a:gd name="T8" fmla="*/ 557 w 2942"/>
              <a:gd name="T9" fmla="*/ 535 h 897"/>
              <a:gd name="T10" fmla="*/ 687 w 2942"/>
              <a:gd name="T11" fmla="*/ 535 h 897"/>
              <a:gd name="T12" fmla="*/ 818 w 2942"/>
              <a:gd name="T13" fmla="*/ 535 h 897"/>
              <a:gd name="T14" fmla="*/ 945 w 2942"/>
              <a:gd name="T15" fmla="*/ 535 h 897"/>
              <a:gd name="T16" fmla="*/ 1069 w 2942"/>
              <a:gd name="T17" fmla="*/ 535 h 897"/>
              <a:gd name="T18" fmla="*/ 1187 w 2942"/>
              <a:gd name="T19" fmla="*/ 535 h 897"/>
              <a:gd name="T20" fmla="*/ 1299 w 2942"/>
              <a:gd name="T21" fmla="*/ 535 h 897"/>
              <a:gd name="T22" fmla="*/ 1402 w 2942"/>
              <a:gd name="T23" fmla="*/ 535 h 897"/>
              <a:gd name="T24" fmla="*/ 1495 w 2942"/>
              <a:gd name="T25" fmla="*/ 535 h 897"/>
              <a:gd name="T26" fmla="*/ 1578 w 2942"/>
              <a:gd name="T27" fmla="*/ 535 h 897"/>
              <a:gd name="T28" fmla="*/ 1649 w 2942"/>
              <a:gd name="T29" fmla="*/ 535 h 897"/>
              <a:gd name="T30" fmla="*/ 1704 w 2942"/>
              <a:gd name="T31" fmla="*/ 535 h 897"/>
              <a:gd name="T32" fmla="*/ 1848 w 2942"/>
              <a:gd name="T33" fmla="*/ 535 h 897"/>
              <a:gd name="T34" fmla="*/ 2055 w 2942"/>
              <a:gd name="T35" fmla="*/ 530 h 897"/>
              <a:gd name="T36" fmla="*/ 2213 w 2942"/>
              <a:gd name="T37" fmla="*/ 515 h 897"/>
              <a:gd name="T38" fmla="*/ 2334 w 2942"/>
              <a:gd name="T39" fmla="*/ 482 h 897"/>
              <a:gd name="T40" fmla="*/ 2421 w 2942"/>
              <a:gd name="T41" fmla="*/ 430 h 897"/>
              <a:gd name="T42" fmla="*/ 2487 w 2942"/>
              <a:gd name="T43" fmla="*/ 351 h 897"/>
              <a:gd name="T44" fmla="*/ 2535 w 2942"/>
              <a:gd name="T45" fmla="*/ 239 h 897"/>
              <a:gd name="T46" fmla="*/ 2576 w 2942"/>
              <a:gd name="T47" fmla="*/ 90 h 897"/>
              <a:gd name="T48" fmla="*/ 2607 w 2942"/>
              <a:gd name="T49" fmla="*/ 51 h 897"/>
              <a:gd name="T50" fmla="*/ 2634 w 2942"/>
              <a:gd name="T51" fmla="*/ 167 h 897"/>
              <a:gd name="T52" fmla="*/ 2671 w 2942"/>
              <a:gd name="T53" fmla="*/ 294 h 897"/>
              <a:gd name="T54" fmla="*/ 2713 w 2942"/>
              <a:gd name="T55" fmla="*/ 426 h 897"/>
              <a:gd name="T56" fmla="*/ 2759 w 2942"/>
              <a:gd name="T57" fmla="*/ 554 h 897"/>
              <a:gd name="T58" fmla="*/ 2809 w 2942"/>
              <a:gd name="T59" fmla="*/ 675 h 897"/>
              <a:gd name="T60" fmla="*/ 2861 w 2942"/>
              <a:gd name="T61" fmla="*/ 781 h 897"/>
              <a:gd name="T62" fmla="*/ 2915 w 2942"/>
              <a:gd name="T63" fmla="*/ 864 h 8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2"/>
              <a:gd name="T97" fmla="*/ 0 h 897"/>
              <a:gd name="T98" fmla="*/ 2942 w 2942"/>
              <a:gd name="T99" fmla="*/ 897 h 8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2" h="897">
                <a:moveTo>
                  <a:pt x="0" y="535"/>
                </a:moveTo>
                <a:lnTo>
                  <a:pt x="57" y="535"/>
                </a:lnTo>
                <a:lnTo>
                  <a:pt x="115" y="535"/>
                </a:lnTo>
                <a:lnTo>
                  <a:pt x="177" y="535"/>
                </a:lnTo>
                <a:lnTo>
                  <a:pt x="238" y="535"/>
                </a:lnTo>
                <a:lnTo>
                  <a:pt x="299" y="535"/>
                </a:lnTo>
                <a:lnTo>
                  <a:pt x="364" y="535"/>
                </a:lnTo>
                <a:lnTo>
                  <a:pt x="428" y="535"/>
                </a:lnTo>
                <a:lnTo>
                  <a:pt x="493" y="535"/>
                </a:lnTo>
                <a:lnTo>
                  <a:pt x="557" y="535"/>
                </a:lnTo>
                <a:lnTo>
                  <a:pt x="623" y="535"/>
                </a:lnTo>
                <a:lnTo>
                  <a:pt x="687" y="535"/>
                </a:lnTo>
                <a:lnTo>
                  <a:pt x="753" y="535"/>
                </a:lnTo>
                <a:lnTo>
                  <a:pt x="818" y="535"/>
                </a:lnTo>
                <a:lnTo>
                  <a:pt x="882" y="535"/>
                </a:lnTo>
                <a:lnTo>
                  <a:pt x="945" y="535"/>
                </a:lnTo>
                <a:lnTo>
                  <a:pt x="1008" y="535"/>
                </a:lnTo>
                <a:lnTo>
                  <a:pt x="1069" y="535"/>
                </a:lnTo>
                <a:lnTo>
                  <a:pt x="1129" y="535"/>
                </a:lnTo>
                <a:lnTo>
                  <a:pt x="1187" y="535"/>
                </a:lnTo>
                <a:lnTo>
                  <a:pt x="1244" y="535"/>
                </a:lnTo>
                <a:lnTo>
                  <a:pt x="1299" y="535"/>
                </a:lnTo>
                <a:lnTo>
                  <a:pt x="1351" y="535"/>
                </a:lnTo>
                <a:lnTo>
                  <a:pt x="1402" y="535"/>
                </a:lnTo>
                <a:lnTo>
                  <a:pt x="1451" y="535"/>
                </a:lnTo>
                <a:lnTo>
                  <a:pt x="1495" y="535"/>
                </a:lnTo>
                <a:lnTo>
                  <a:pt x="1538" y="535"/>
                </a:lnTo>
                <a:lnTo>
                  <a:pt x="1578" y="535"/>
                </a:lnTo>
                <a:lnTo>
                  <a:pt x="1615" y="535"/>
                </a:lnTo>
                <a:lnTo>
                  <a:pt x="1649" y="535"/>
                </a:lnTo>
                <a:lnTo>
                  <a:pt x="1678" y="535"/>
                </a:lnTo>
                <a:lnTo>
                  <a:pt x="1704" y="535"/>
                </a:lnTo>
                <a:lnTo>
                  <a:pt x="1725" y="535"/>
                </a:lnTo>
                <a:lnTo>
                  <a:pt x="1848" y="535"/>
                </a:lnTo>
                <a:lnTo>
                  <a:pt x="1957" y="533"/>
                </a:lnTo>
                <a:lnTo>
                  <a:pt x="2055" y="530"/>
                </a:lnTo>
                <a:lnTo>
                  <a:pt x="2139" y="524"/>
                </a:lnTo>
                <a:lnTo>
                  <a:pt x="2213" y="515"/>
                </a:lnTo>
                <a:lnTo>
                  <a:pt x="2277" y="501"/>
                </a:lnTo>
                <a:lnTo>
                  <a:pt x="2334" y="482"/>
                </a:lnTo>
                <a:lnTo>
                  <a:pt x="2381" y="459"/>
                </a:lnTo>
                <a:lnTo>
                  <a:pt x="2421" y="430"/>
                </a:lnTo>
                <a:lnTo>
                  <a:pt x="2456" y="395"/>
                </a:lnTo>
                <a:lnTo>
                  <a:pt x="2487" y="351"/>
                </a:lnTo>
                <a:lnTo>
                  <a:pt x="2513" y="300"/>
                </a:lnTo>
                <a:lnTo>
                  <a:pt x="2535" y="239"/>
                </a:lnTo>
                <a:lnTo>
                  <a:pt x="2556" y="170"/>
                </a:lnTo>
                <a:lnTo>
                  <a:pt x="2576" y="90"/>
                </a:lnTo>
                <a:lnTo>
                  <a:pt x="2594" y="0"/>
                </a:lnTo>
                <a:lnTo>
                  <a:pt x="2607" y="51"/>
                </a:lnTo>
                <a:lnTo>
                  <a:pt x="2619" y="107"/>
                </a:lnTo>
                <a:lnTo>
                  <a:pt x="2634" y="167"/>
                </a:lnTo>
                <a:lnTo>
                  <a:pt x="2651" y="230"/>
                </a:lnTo>
                <a:lnTo>
                  <a:pt x="2671" y="294"/>
                </a:lnTo>
                <a:lnTo>
                  <a:pt x="2691" y="360"/>
                </a:lnTo>
                <a:lnTo>
                  <a:pt x="2713" y="426"/>
                </a:lnTo>
                <a:lnTo>
                  <a:pt x="2736" y="490"/>
                </a:lnTo>
                <a:lnTo>
                  <a:pt x="2759" y="554"/>
                </a:lnTo>
                <a:lnTo>
                  <a:pt x="2783" y="617"/>
                </a:lnTo>
                <a:lnTo>
                  <a:pt x="2809" y="675"/>
                </a:lnTo>
                <a:lnTo>
                  <a:pt x="2835" y="731"/>
                </a:lnTo>
                <a:lnTo>
                  <a:pt x="2861" y="781"/>
                </a:lnTo>
                <a:lnTo>
                  <a:pt x="2887" y="826"/>
                </a:lnTo>
                <a:lnTo>
                  <a:pt x="2915" y="864"/>
                </a:lnTo>
                <a:lnTo>
                  <a:pt x="2941" y="896"/>
                </a:lnTo>
              </a:path>
            </a:pathLst>
          </a:cu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57" name="Freeform 33"/>
          <p:cNvSpPr>
            <a:spLocks/>
          </p:cNvSpPr>
          <p:nvPr/>
        </p:nvSpPr>
        <p:spPr bwMode="auto">
          <a:xfrm>
            <a:off x="1408113" y="4111625"/>
            <a:ext cx="4964112" cy="1255713"/>
          </a:xfrm>
          <a:custGeom>
            <a:avLst/>
            <a:gdLst>
              <a:gd name="T0" fmla="*/ 43 w 3127"/>
              <a:gd name="T1" fmla="*/ 544 h 790"/>
              <a:gd name="T2" fmla="*/ 141 w 3127"/>
              <a:gd name="T3" fmla="*/ 544 h 790"/>
              <a:gd name="T4" fmla="*/ 255 w 3127"/>
              <a:gd name="T5" fmla="*/ 544 h 790"/>
              <a:gd name="T6" fmla="*/ 382 w 3127"/>
              <a:gd name="T7" fmla="*/ 544 h 790"/>
              <a:gd name="T8" fmla="*/ 519 w 3127"/>
              <a:gd name="T9" fmla="*/ 544 h 790"/>
              <a:gd name="T10" fmla="*/ 663 w 3127"/>
              <a:gd name="T11" fmla="*/ 544 h 790"/>
              <a:gd name="T12" fmla="*/ 811 w 3127"/>
              <a:gd name="T13" fmla="*/ 544 h 790"/>
              <a:gd name="T14" fmla="*/ 962 w 3127"/>
              <a:gd name="T15" fmla="*/ 544 h 790"/>
              <a:gd name="T16" fmla="*/ 1110 w 3127"/>
              <a:gd name="T17" fmla="*/ 544 h 790"/>
              <a:gd name="T18" fmla="*/ 1254 w 3127"/>
              <a:gd name="T19" fmla="*/ 544 h 790"/>
              <a:gd name="T20" fmla="*/ 1392 w 3127"/>
              <a:gd name="T21" fmla="*/ 544 h 790"/>
              <a:gd name="T22" fmla="*/ 1521 w 3127"/>
              <a:gd name="T23" fmla="*/ 544 h 790"/>
              <a:gd name="T24" fmla="*/ 1638 w 3127"/>
              <a:gd name="T25" fmla="*/ 544 h 790"/>
              <a:gd name="T26" fmla="*/ 1739 w 3127"/>
              <a:gd name="T27" fmla="*/ 544 h 790"/>
              <a:gd name="T28" fmla="*/ 1822 w 3127"/>
              <a:gd name="T29" fmla="*/ 544 h 790"/>
              <a:gd name="T30" fmla="*/ 1883 w 3127"/>
              <a:gd name="T31" fmla="*/ 544 h 790"/>
              <a:gd name="T32" fmla="*/ 1992 w 3127"/>
              <a:gd name="T33" fmla="*/ 545 h 790"/>
              <a:gd name="T34" fmla="*/ 2147 w 3127"/>
              <a:gd name="T35" fmla="*/ 547 h 790"/>
              <a:gd name="T36" fmla="*/ 2279 w 3127"/>
              <a:gd name="T37" fmla="*/ 544 h 790"/>
              <a:gd name="T38" fmla="*/ 2391 w 3127"/>
              <a:gd name="T39" fmla="*/ 527 h 790"/>
              <a:gd name="T40" fmla="*/ 2484 w 3127"/>
              <a:gd name="T41" fmla="*/ 491 h 790"/>
              <a:gd name="T42" fmla="*/ 2561 w 3127"/>
              <a:gd name="T43" fmla="*/ 429 h 790"/>
              <a:gd name="T44" fmla="*/ 2621 w 3127"/>
              <a:gd name="T45" fmla="*/ 331 h 790"/>
              <a:gd name="T46" fmla="*/ 2668 w 3127"/>
              <a:gd name="T47" fmla="*/ 191 h 790"/>
              <a:gd name="T48" fmla="*/ 2697 w 3127"/>
              <a:gd name="T49" fmla="*/ 61 h 790"/>
              <a:gd name="T50" fmla="*/ 2713 w 3127"/>
              <a:gd name="T51" fmla="*/ 6 h 790"/>
              <a:gd name="T52" fmla="*/ 2723 w 3127"/>
              <a:gd name="T53" fmla="*/ 7 h 790"/>
              <a:gd name="T54" fmla="*/ 2739 w 3127"/>
              <a:gd name="T55" fmla="*/ 82 h 790"/>
              <a:gd name="T56" fmla="*/ 2754 w 3127"/>
              <a:gd name="T57" fmla="*/ 165 h 790"/>
              <a:gd name="T58" fmla="*/ 2765 w 3127"/>
              <a:gd name="T59" fmla="*/ 171 h 790"/>
              <a:gd name="T60" fmla="*/ 2777 w 3127"/>
              <a:gd name="T61" fmla="*/ 165 h 790"/>
              <a:gd name="T62" fmla="*/ 2789 w 3127"/>
              <a:gd name="T63" fmla="*/ 170 h 790"/>
              <a:gd name="T64" fmla="*/ 2801 w 3127"/>
              <a:gd name="T65" fmla="*/ 202 h 790"/>
              <a:gd name="T66" fmla="*/ 2809 w 3127"/>
              <a:gd name="T67" fmla="*/ 203 h 790"/>
              <a:gd name="T68" fmla="*/ 2811 w 3127"/>
              <a:gd name="T69" fmla="*/ 184 h 790"/>
              <a:gd name="T70" fmla="*/ 2812 w 3127"/>
              <a:gd name="T71" fmla="*/ 164 h 790"/>
              <a:gd name="T72" fmla="*/ 2829 w 3127"/>
              <a:gd name="T73" fmla="*/ 202 h 790"/>
              <a:gd name="T74" fmla="*/ 2849 w 3127"/>
              <a:gd name="T75" fmla="*/ 248 h 790"/>
              <a:gd name="T76" fmla="*/ 2869 w 3127"/>
              <a:gd name="T77" fmla="*/ 297 h 790"/>
              <a:gd name="T78" fmla="*/ 2887 w 3127"/>
              <a:gd name="T79" fmla="*/ 341 h 790"/>
              <a:gd name="T80" fmla="*/ 2918 w 3127"/>
              <a:gd name="T81" fmla="*/ 412 h 790"/>
              <a:gd name="T82" fmla="*/ 2949 w 3127"/>
              <a:gd name="T83" fmla="*/ 482 h 790"/>
              <a:gd name="T84" fmla="*/ 2982 w 3127"/>
              <a:gd name="T85" fmla="*/ 550 h 790"/>
              <a:gd name="T86" fmla="*/ 3015 w 3127"/>
              <a:gd name="T87" fmla="*/ 612 h 790"/>
              <a:gd name="T88" fmla="*/ 3045 w 3127"/>
              <a:gd name="T89" fmla="*/ 669 h 790"/>
              <a:gd name="T90" fmla="*/ 3076 w 3127"/>
              <a:gd name="T91" fmla="*/ 720 h 790"/>
              <a:gd name="T92" fmla="*/ 3102 w 3127"/>
              <a:gd name="T93" fmla="*/ 759 h 790"/>
              <a:gd name="T94" fmla="*/ 3126 w 3127"/>
              <a:gd name="T95" fmla="*/ 789 h 7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7"/>
              <a:gd name="T145" fmla="*/ 0 h 790"/>
              <a:gd name="T146" fmla="*/ 3127 w 3127"/>
              <a:gd name="T147" fmla="*/ 790 h 7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7" h="790">
                <a:moveTo>
                  <a:pt x="0" y="544"/>
                </a:moveTo>
                <a:lnTo>
                  <a:pt x="43" y="544"/>
                </a:lnTo>
                <a:lnTo>
                  <a:pt x="91" y="544"/>
                </a:lnTo>
                <a:lnTo>
                  <a:pt x="141" y="544"/>
                </a:lnTo>
                <a:lnTo>
                  <a:pt x="197" y="544"/>
                </a:lnTo>
                <a:lnTo>
                  <a:pt x="255" y="544"/>
                </a:lnTo>
                <a:lnTo>
                  <a:pt x="318" y="544"/>
                </a:lnTo>
                <a:lnTo>
                  <a:pt x="382" y="544"/>
                </a:lnTo>
                <a:lnTo>
                  <a:pt x="450" y="544"/>
                </a:lnTo>
                <a:lnTo>
                  <a:pt x="519" y="544"/>
                </a:lnTo>
                <a:lnTo>
                  <a:pt x="591" y="544"/>
                </a:lnTo>
                <a:lnTo>
                  <a:pt x="663" y="544"/>
                </a:lnTo>
                <a:lnTo>
                  <a:pt x="736" y="544"/>
                </a:lnTo>
                <a:lnTo>
                  <a:pt x="811" y="544"/>
                </a:lnTo>
                <a:lnTo>
                  <a:pt x="887" y="544"/>
                </a:lnTo>
                <a:lnTo>
                  <a:pt x="962" y="544"/>
                </a:lnTo>
                <a:lnTo>
                  <a:pt x="1035" y="544"/>
                </a:lnTo>
                <a:lnTo>
                  <a:pt x="1110" y="544"/>
                </a:lnTo>
                <a:lnTo>
                  <a:pt x="1182" y="544"/>
                </a:lnTo>
                <a:lnTo>
                  <a:pt x="1254" y="544"/>
                </a:lnTo>
                <a:lnTo>
                  <a:pt x="1325" y="544"/>
                </a:lnTo>
                <a:lnTo>
                  <a:pt x="1392" y="544"/>
                </a:lnTo>
                <a:lnTo>
                  <a:pt x="1458" y="544"/>
                </a:lnTo>
                <a:lnTo>
                  <a:pt x="1521" y="544"/>
                </a:lnTo>
                <a:lnTo>
                  <a:pt x="1581" y="544"/>
                </a:lnTo>
                <a:lnTo>
                  <a:pt x="1638" y="544"/>
                </a:lnTo>
                <a:lnTo>
                  <a:pt x="1690" y="544"/>
                </a:lnTo>
                <a:lnTo>
                  <a:pt x="1739" y="544"/>
                </a:lnTo>
                <a:lnTo>
                  <a:pt x="1782" y="544"/>
                </a:lnTo>
                <a:lnTo>
                  <a:pt x="1822" y="544"/>
                </a:lnTo>
                <a:lnTo>
                  <a:pt x="1855" y="544"/>
                </a:lnTo>
                <a:lnTo>
                  <a:pt x="1883" y="544"/>
                </a:lnTo>
                <a:lnTo>
                  <a:pt x="1906" y="544"/>
                </a:lnTo>
                <a:lnTo>
                  <a:pt x="1992" y="545"/>
                </a:lnTo>
                <a:lnTo>
                  <a:pt x="2072" y="545"/>
                </a:lnTo>
                <a:lnTo>
                  <a:pt x="2147" y="547"/>
                </a:lnTo>
                <a:lnTo>
                  <a:pt x="2216" y="547"/>
                </a:lnTo>
                <a:lnTo>
                  <a:pt x="2279" y="544"/>
                </a:lnTo>
                <a:lnTo>
                  <a:pt x="2337" y="537"/>
                </a:lnTo>
                <a:lnTo>
                  <a:pt x="2391" y="527"/>
                </a:lnTo>
                <a:lnTo>
                  <a:pt x="2440" y="511"/>
                </a:lnTo>
                <a:lnTo>
                  <a:pt x="2484" y="491"/>
                </a:lnTo>
                <a:lnTo>
                  <a:pt x="2524" y="464"/>
                </a:lnTo>
                <a:lnTo>
                  <a:pt x="2561" y="429"/>
                </a:lnTo>
                <a:lnTo>
                  <a:pt x="2593" y="384"/>
                </a:lnTo>
                <a:lnTo>
                  <a:pt x="2621" y="331"/>
                </a:lnTo>
                <a:lnTo>
                  <a:pt x="2647" y="266"/>
                </a:lnTo>
                <a:lnTo>
                  <a:pt x="2668" y="191"/>
                </a:lnTo>
                <a:lnTo>
                  <a:pt x="2688" y="104"/>
                </a:lnTo>
                <a:lnTo>
                  <a:pt x="2697" y="61"/>
                </a:lnTo>
                <a:lnTo>
                  <a:pt x="2706" y="27"/>
                </a:lnTo>
                <a:lnTo>
                  <a:pt x="2713" y="6"/>
                </a:lnTo>
                <a:lnTo>
                  <a:pt x="2717" y="0"/>
                </a:lnTo>
                <a:lnTo>
                  <a:pt x="2723" y="7"/>
                </a:lnTo>
                <a:lnTo>
                  <a:pt x="2731" y="35"/>
                </a:lnTo>
                <a:lnTo>
                  <a:pt x="2739" y="82"/>
                </a:lnTo>
                <a:lnTo>
                  <a:pt x="2749" y="151"/>
                </a:lnTo>
                <a:lnTo>
                  <a:pt x="2754" y="165"/>
                </a:lnTo>
                <a:lnTo>
                  <a:pt x="2759" y="171"/>
                </a:lnTo>
                <a:lnTo>
                  <a:pt x="2765" y="171"/>
                </a:lnTo>
                <a:lnTo>
                  <a:pt x="2771" y="168"/>
                </a:lnTo>
                <a:lnTo>
                  <a:pt x="2777" y="165"/>
                </a:lnTo>
                <a:lnTo>
                  <a:pt x="2783" y="165"/>
                </a:lnTo>
                <a:lnTo>
                  <a:pt x="2789" y="170"/>
                </a:lnTo>
                <a:lnTo>
                  <a:pt x="2795" y="184"/>
                </a:lnTo>
                <a:lnTo>
                  <a:pt x="2801" y="202"/>
                </a:lnTo>
                <a:lnTo>
                  <a:pt x="2806" y="207"/>
                </a:lnTo>
                <a:lnTo>
                  <a:pt x="2809" y="203"/>
                </a:lnTo>
                <a:lnTo>
                  <a:pt x="2809" y="194"/>
                </a:lnTo>
                <a:lnTo>
                  <a:pt x="2811" y="184"/>
                </a:lnTo>
                <a:lnTo>
                  <a:pt x="2811" y="171"/>
                </a:lnTo>
                <a:lnTo>
                  <a:pt x="2812" y="164"/>
                </a:lnTo>
                <a:lnTo>
                  <a:pt x="2821" y="181"/>
                </a:lnTo>
                <a:lnTo>
                  <a:pt x="2829" y="202"/>
                </a:lnTo>
                <a:lnTo>
                  <a:pt x="2840" y="225"/>
                </a:lnTo>
                <a:lnTo>
                  <a:pt x="2849" y="248"/>
                </a:lnTo>
                <a:lnTo>
                  <a:pt x="2860" y="272"/>
                </a:lnTo>
                <a:lnTo>
                  <a:pt x="2869" y="297"/>
                </a:lnTo>
                <a:lnTo>
                  <a:pt x="2878" y="320"/>
                </a:lnTo>
                <a:lnTo>
                  <a:pt x="2887" y="341"/>
                </a:lnTo>
                <a:lnTo>
                  <a:pt x="2903" y="377"/>
                </a:lnTo>
                <a:lnTo>
                  <a:pt x="2918" y="412"/>
                </a:lnTo>
                <a:lnTo>
                  <a:pt x="2933" y="447"/>
                </a:lnTo>
                <a:lnTo>
                  <a:pt x="2949" y="482"/>
                </a:lnTo>
                <a:lnTo>
                  <a:pt x="2965" y="516"/>
                </a:lnTo>
                <a:lnTo>
                  <a:pt x="2982" y="550"/>
                </a:lnTo>
                <a:lnTo>
                  <a:pt x="2998" y="582"/>
                </a:lnTo>
                <a:lnTo>
                  <a:pt x="3015" y="612"/>
                </a:lnTo>
                <a:lnTo>
                  <a:pt x="3030" y="642"/>
                </a:lnTo>
                <a:lnTo>
                  <a:pt x="3045" y="669"/>
                </a:lnTo>
                <a:lnTo>
                  <a:pt x="3061" y="695"/>
                </a:lnTo>
                <a:lnTo>
                  <a:pt x="3076" y="720"/>
                </a:lnTo>
                <a:lnTo>
                  <a:pt x="3090" y="741"/>
                </a:lnTo>
                <a:lnTo>
                  <a:pt x="3102" y="759"/>
                </a:lnTo>
                <a:lnTo>
                  <a:pt x="3114" y="776"/>
                </a:lnTo>
                <a:lnTo>
                  <a:pt x="3126" y="789"/>
                </a:lnTo>
              </a:path>
            </a:pathLst>
          </a:custGeom>
          <a:noFill/>
          <a:ln w="254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58" name="Freeform 34"/>
          <p:cNvSpPr>
            <a:spLocks/>
          </p:cNvSpPr>
          <p:nvPr/>
        </p:nvSpPr>
        <p:spPr bwMode="auto">
          <a:xfrm>
            <a:off x="1457325" y="1760538"/>
            <a:ext cx="1922463" cy="1912937"/>
          </a:xfrm>
          <a:custGeom>
            <a:avLst/>
            <a:gdLst>
              <a:gd name="T0" fmla="*/ 666 w 1210"/>
              <a:gd name="T1" fmla="*/ 1202 h 1206"/>
              <a:gd name="T2" fmla="*/ 784 w 1210"/>
              <a:gd name="T3" fmla="*/ 1179 h 1206"/>
              <a:gd name="T4" fmla="*/ 891 w 1210"/>
              <a:gd name="T5" fmla="*/ 1133 h 1206"/>
              <a:gd name="T6" fmla="*/ 988 w 1210"/>
              <a:gd name="T7" fmla="*/ 1069 h 1206"/>
              <a:gd name="T8" fmla="*/ 1071 w 1210"/>
              <a:gd name="T9" fmla="*/ 986 h 1206"/>
              <a:gd name="T10" fmla="*/ 1135 w 1210"/>
              <a:gd name="T11" fmla="*/ 891 h 1206"/>
              <a:gd name="T12" fmla="*/ 1181 w 1210"/>
              <a:gd name="T13" fmla="*/ 782 h 1206"/>
              <a:gd name="T14" fmla="*/ 1206 w 1210"/>
              <a:gd name="T15" fmla="*/ 664 h 1206"/>
              <a:gd name="T16" fmla="*/ 1206 w 1210"/>
              <a:gd name="T17" fmla="*/ 542 h 1206"/>
              <a:gd name="T18" fmla="*/ 1181 w 1210"/>
              <a:gd name="T19" fmla="*/ 424 h 1206"/>
              <a:gd name="T20" fmla="*/ 1135 w 1210"/>
              <a:gd name="T21" fmla="*/ 315 h 1206"/>
              <a:gd name="T22" fmla="*/ 1071 w 1210"/>
              <a:gd name="T23" fmla="*/ 219 h 1206"/>
              <a:gd name="T24" fmla="*/ 988 w 1210"/>
              <a:gd name="T25" fmla="*/ 138 h 1206"/>
              <a:gd name="T26" fmla="*/ 891 w 1210"/>
              <a:gd name="T27" fmla="*/ 72 h 1206"/>
              <a:gd name="T28" fmla="*/ 784 w 1210"/>
              <a:gd name="T29" fmla="*/ 27 h 1206"/>
              <a:gd name="T30" fmla="*/ 666 w 1210"/>
              <a:gd name="T31" fmla="*/ 3 h 1206"/>
              <a:gd name="T32" fmla="*/ 542 w 1210"/>
              <a:gd name="T33" fmla="*/ 3 h 1206"/>
              <a:gd name="T34" fmla="*/ 424 w 1210"/>
              <a:gd name="T35" fmla="*/ 27 h 1206"/>
              <a:gd name="T36" fmla="*/ 316 w 1210"/>
              <a:gd name="T37" fmla="*/ 72 h 1206"/>
              <a:gd name="T38" fmla="*/ 220 w 1210"/>
              <a:gd name="T39" fmla="*/ 138 h 1206"/>
              <a:gd name="T40" fmla="*/ 138 w 1210"/>
              <a:gd name="T41" fmla="*/ 219 h 1206"/>
              <a:gd name="T42" fmla="*/ 73 w 1210"/>
              <a:gd name="T43" fmla="*/ 315 h 1206"/>
              <a:gd name="T44" fmla="*/ 27 w 1210"/>
              <a:gd name="T45" fmla="*/ 424 h 1206"/>
              <a:gd name="T46" fmla="*/ 4 w 1210"/>
              <a:gd name="T47" fmla="*/ 542 h 1206"/>
              <a:gd name="T48" fmla="*/ 4 w 1210"/>
              <a:gd name="T49" fmla="*/ 664 h 1206"/>
              <a:gd name="T50" fmla="*/ 27 w 1210"/>
              <a:gd name="T51" fmla="*/ 782 h 1206"/>
              <a:gd name="T52" fmla="*/ 73 w 1210"/>
              <a:gd name="T53" fmla="*/ 891 h 1206"/>
              <a:gd name="T54" fmla="*/ 138 w 1210"/>
              <a:gd name="T55" fmla="*/ 986 h 1206"/>
              <a:gd name="T56" fmla="*/ 220 w 1210"/>
              <a:gd name="T57" fmla="*/ 1069 h 1206"/>
              <a:gd name="T58" fmla="*/ 316 w 1210"/>
              <a:gd name="T59" fmla="*/ 1133 h 1206"/>
              <a:gd name="T60" fmla="*/ 424 w 1210"/>
              <a:gd name="T61" fmla="*/ 1179 h 1206"/>
              <a:gd name="T62" fmla="*/ 542 w 1210"/>
              <a:gd name="T63" fmla="*/ 120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0"/>
              <a:gd name="T97" fmla="*/ 0 h 1206"/>
              <a:gd name="T98" fmla="*/ 1210 w 1210"/>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0" h="1206">
                <a:moveTo>
                  <a:pt x="605" y="1205"/>
                </a:moveTo>
                <a:lnTo>
                  <a:pt x="666" y="1202"/>
                </a:lnTo>
                <a:lnTo>
                  <a:pt x="726" y="1193"/>
                </a:lnTo>
                <a:lnTo>
                  <a:pt x="784" y="1179"/>
                </a:lnTo>
                <a:lnTo>
                  <a:pt x="839" y="1159"/>
                </a:lnTo>
                <a:lnTo>
                  <a:pt x="891" y="1133"/>
                </a:lnTo>
                <a:lnTo>
                  <a:pt x="942" y="1102"/>
                </a:lnTo>
                <a:lnTo>
                  <a:pt x="988" y="1069"/>
                </a:lnTo>
                <a:lnTo>
                  <a:pt x="1031" y="1029"/>
                </a:lnTo>
                <a:lnTo>
                  <a:pt x="1071" y="986"/>
                </a:lnTo>
                <a:lnTo>
                  <a:pt x="1104" y="940"/>
                </a:lnTo>
                <a:lnTo>
                  <a:pt x="1135" y="891"/>
                </a:lnTo>
                <a:lnTo>
                  <a:pt x="1161" y="837"/>
                </a:lnTo>
                <a:lnTo>
                  <a:pt x="1181" y="782"/>
                </a:lnTo>
                <a:lnTo>
                  <a:pt x="1196" y="724"/>
                </a:lnTo>
                <a:lnTo>
                  <a:pt x="1206" y="664"/>
                </a:lnTo>
                <a:lnTo>
                  <a:pt x="1209" y="603"/>
                </a:lnTo>
                <a:lnTo>
                  <a:pt x="1206" y="542"/>
                </a:lnTo>
                <a:lnTo>
                  <a:pt x="1196" y="481"/>
                </a:lnTo>
                <a:lnTo>
                  <a:pt x="1181" y="424"/>
                </a:lnTo>
                <a:lnTo>
                  <a:pt x="1161" y="367"/>
                </a:lnTo>
                <a:lnTo>
                  <a:pt x="1135" y="315"/>
                </a:lnTo>
                <a:lnTo>
                  <a:pt x="1104" y="266"/>
                </a:lnTo>
                <a:lnTo>
                  <a:pt x="1071" y="219"/>
                </a:lnTo>
                <a:lnTo>
                  <a:pt x="1031" y="176"/>
                </a:lnTo>
                <a:lnTo>
                  <a:pt x="988" y="138"/>
                </a:lnTo>
                <a:lnTo>
                  <a:pt x="942" y="102"/>
                </a:lnTo>
                <a:lnTo>
                  <a:pt x="891" y="72"/>
                </a:lnTo>
                <a:lnTo>
                  <a:pt x="839" y="47"/>
                </a:lnTo>
                <a:lnTo>
                  <a:pt x="784" y="27"/>
                </a:lnTo>
                <a:lnTo>
                  <a:pt x="726" y="12"/>
                </a:lnTo>
                <a:lnTo>
                  <a:pt x="666" y="3"/>
                </a:lnTo>
                <a:lnTo>
                  <a:pt x="605" y="0"/>
                </a:lnTo>
                <a:lnTo>
                  <a:pt x="542" y="3"/>
                </a:lnTo>
                <a:lnTo>
                  <a:pt x="482" y="12"/>
                </a:lnTo>
                <a:lnTo>
                  <a:pt x="424" y="27"/>
                </a:lnTo>
                <a:lnTo>
                  <a:pt x="368" y="47"/>
                </a:lnTo>
                <a:lnTo>
                  <a:pt x="316" y="72"/>
                </a:lnTo>
                <a:lnTo>
                  <a:pt x="266" y="102"/>
                </a:lnTo>
                <a:lnTo>
                  <a:pt x="220" y="138"/>
                </a:lnTo>
                <a:lnTo>
                  <a:pt x="177" y="176"/>
                </a:lnTo>
                <a:lnTo>
                  <a:pt x="138" y="219"/>
                </a:lnTo>
                <a:lnTo>
                  <a:pt x="103" y="266"/>
                </a:lnTo>
                <a:lnTo>
                  <a:pt x="73" y="315"/>
                </a:lnTo>
                <a:lnTo>
                  <a:pt x="48" y="367"/>
                </a:lnTo>
                <a:lnTo>
                  <a:pt x="27" y="424"/>
                </a:lnTo>
                <a:lnTo>
                  <a:pt x="13" y="481"/>
                </a:lnTo>
                <a:lnTo>
                  <a:pt x="4" y="542"/>
                </a:lnTo>
                <a:lnTo>
                  <a:pt x="0" y="603"/>
                </a:lnTo>
                <a:lnTo>
                  <a:pt x="4" y="664"/>
                </a:lnTo>
                <a:lnTo>
                  <a:pt x="13" y="724"/>
                </a:lnTo>
                <a:lnTo>
                  <a:pt x="27" y="782"/>
                </a:lnTo>
                <a:lnTo>
                  <a:pt x="48" y="837"/>
                </a:lnTo>
                <a:lnTo>
                  <a:pt x="73" y="891"/>
                </a:lnTo>
                <a:lnTo>
                  <a:pt x="103" y="940"/>
                </a:lnTo>
                <a:lnTo>
                  <a:pt x="138" y="986"/>
                </a:lnTo>
                <a:lnTo>
                  <a:pt x="177" y="1029"/>
                </a:lnTo>
                <a:lnTo>
                  <a:pt x="220" y="1069"/>
                </a:lnTo>
                <a:lnTo>
                  <a:pt x="266" y="1102"/>
                </a:lnTo>
                <a:lnTo>
                  <a:pt x="316" y="1133"/>
                </a:lnTo>
                <a:lnTo>
                  <a:pt x="368" y="1159"/>
                </a:lnTo>
                <a:lnTo>
                  <a:pt x="424" y="1179"/>
                </a:lnTo>
                <a:lnTo>
                  <a:pt x="482" y="1193"/>
                </a:lnTo>
                <a:lnTo>
                  <a:pt x="542" y="1202"/>
                </a:lnTo>
                <a:lnTo>
                  <a:pt x="605" y="120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59" name="Line 35"/>
          <p:cNvSpPr>
            <a:spLocks noChangeShapeType="1"/>
          </p:cNvSpPr>
          <p:nvPr/>
        </p:nvSpPr>
        <p:spPr bwMode="auto">
          <a:xfrm flipV="1">
            <a:off x="5740400"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0" name="Line 36"/>
          <p:cNvSpPr>
            <a:spLocks noChangeShapeType="1"/>
          </p:cNvSpPr>
          <p:nvPr/>
        </p:nvSpPr>
        <p:spPr bwMode="auto">
          <a:xfrm flipV="1">
            <a:off x="6523038" y="5557838"/>
            <a:ext cx="0" cy="115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1" name="Line 37"/>
          <p:cNvSpPr>
            <a:spLocks noChangeShapeType="1"/>
          </p:cNvSpPr>
          <p:nvPr/>
        </p:nvSpPr>
        <p:spPr bwMode="auto">
          <a:xfrm>
            <a:off x="5730875" y="4225925"/>
            <a:ext cx="0" cy="13033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2" name="Line 38"/>
          <p:cNvSpPr>
            <a:spLocks noChangeShapeType="1"/>
          </p:cNvSpPr>
          <p:nvPr/>
        </p:nvSpPr>
        <p:spPr bwMode="auto">
          <a:xfrm>
            <a:off x="5526088" y="4225925"/>
            <a:ext cx="0" cy="1303338"/>
          </a:xfrm>
          <a:prstGeom prst="line">
            <a:avLst/>
          </a:prstGeom>
          <a:noFill/>
          <a:ln w="12700">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3" name="Line 39"/>
          <p:cNvSpPr>
            <a:spLocks noChangeShapeType="1"/>
          </p:cNvSpPr>
          <p:nvPr/>
        </p:nvSpPr>
        <p:spPr bwMode="auto">
          <a:xfrm>
            <a:off x="3516313" y="3902075"/>
            <a:ext cx="3175" cy="1627188"/>
          </a:xfrm>
          <a:prstGeom prst="line">
            <a:avLst/>
          </a:prstGeom>
          <a:noFill/>
          <a:ln w="12700">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4" name="Freeform 40"/>
          <p:cNvSpPr>
            <a:spLocks/>
          </p:cNvSpPr>
          <p:nvPr/>
        </p:nvSpPr>
        <p:spPr bwMode="auto">
          <a:xfrm>
            <a:off x="1457325" y="1760538"/>
            <a:ext cx="1922463" cy="2006600"/>
          </a:xfrm>
          <a:custGeom>
            <a:avLst/>
            <a:gdLst>
              <a:gd name="T0" fmla="*/ 211 w 1210"/>
              <a:gd name="T1" fmla="*/ 1058 h 1264"/>
              <a:gd name="T2" fmla="*/ 258 w 1210"/>
              <a:gd name="T3" fmla="*/ 1096 h 1264"/>
              <a:gd name="T4" fmla="*/ 281 w 1210"/>
              <a:gd name="T5" fmla="*/ 1135 h 1264"/>
              <a:gd name="T6" fmla="*/ 252 w 1210"/>
              <a:gd name="T7" fmla="*/ 1188 h 1264"/>
              <a:gd name="T8" fmla="*/ 220 w 1210"/>
              <a:gd name="T9" fmla="*/ 1214 h 1264"/>
              <a:gd name="T10" fmla="*/ 249 w 1210"/>
              <a:gd name="T11" fmla="*/ 1199 h 1264"/>
              <a:gd name="T12" fmla="*/ 276 w 1210"/>
              <a:gd name="T13" fmla="*/ 1191 h 1264"/>
              <a:gd name="T14" fmla="*/ 298 w 1210"/>
              <a:gd name="T15" fmla="*/ 1202 h 1264"/>
              <a:gd name="T16" fmla="*/ 310 w 1210"/>
              <a:gd name="T17" fmla="*/ 1211 h 1264"/>
              <a:gd name="T18" fmla="*/ 326 w 1210"/>
              <a:gd name="T19" fmla="*/ 1202 h 1264"/>
              <a:gd name="T20" fmla="*/ 341 w 1210"/>
              <a:gd name="T21" fmla="*/ 1202 h 1264"/>
              <a:gd name="T22" fmla="*/ 355 w 1210"/>
              <a:gd name="T23" fmla="*/ 1208 h 1264"/>
              <a:gd name="T24" fmla="*/ 365 w 1210"/>
              <a:gd name="T25" fmla="*/ 1220 h 1264"/>
              <a:gd name="T26" fmla="*/ 370 w 1210"/>
              <a:gd name="T27" fmla="*/ 1234 h 1264"/>
              <a:gd name="T28" fmla="*/ 370 w 1210"/>
              <a:gd name="T29" fmla="*/ 1237 h 1264"/>
              <a:gd name="T30" fmla="*/ 379 w 1210"/>
              <a:gd name="T31" fmla="*/ 1227 h 1264"/>
              <a:gd name="T32" fmla="*/ 387 w 1210"/>
              <a:gd name="T33" fmla="*/ 1223 h 1264"/>
              <a:gd name="T34" fmla="*/ 391 w 1210"/>
              <a:gd name="T35" fmla="*/ 1220 h 1264"/>
              <a:gd name="T36" fmla="*/ 405 w 1210"/>
              <a:gd name="T37" fmla="*/ 1234 h 1264"/>
              <a:gd name="T38" fmla="*/ 416 w 1210"/>
              <a:gd name="T39" fmla="*/ 1248 h 1264"/>
              <a:gd name="T40" fmla="*/ 408 w 1210"/>
              <a:gd name="T41" fmla="*/ 1240 h 1264"/>
              <a:gd name="T42" fmla="*/ 395 w 1210"/>
              <a:gd name="T43" fmla="*/ 1208 h 1264"/>
              <a:gd name="T44" fmla="*/ 399 w 1210"/>
              <a:gd name="T45" fmla="*/ 1191 h 1264"/>
              <a:gd name="T46" fmla="*/ 419 w 1210"/>
              <a:gd name="T47" fmla="*/ 1184 h 1264"/>
              <a:gd name="T48" fmla="*/ 450 w 1210"/>
              <a:gd name="T49" fmla="*/ 1185 h 1264"/>
              <a:gd name="T50" fmla="*/ 490 w 1210"/>
              <a:gd name="T51" fmla="*/ 1193 h 1264"/>
              <a:gd name="T52" fmla="*/ 534 w 1210"/>
              <a:gd name="T53" fmla="*/ 1199 h 1264"/>
              <a:gd name="T54" fmla="*/ 582 w 1210"/>
              <a:gd name="T55" fmla="*/ 1205 h 1264"/>
              <a:gd name="T56" fmla="*/ 666 w 1210"/>
              <a:gd name="T57" fmla="*/ 1202 h 1264"/>
              <a:gd name="T58" fmla="*/ 784 w 1210"/>
              <a:gd name="T59" fmla="*/ 1179 h 1264"/>
              <a:gd name="T60" fmla="*/ 891 w 1210"/>
              <a:gd name="T61" fmla="*/ 1133 h 1264"/>
              <a:gd name="T62" fmla="*/ 988 w 1210"/>
              <a:gd name="T63" fmla="*/ 1069 h 1264"/>
              <a:gd name="T64" fmla="*/ 1071 w 1210"/>
              <a:gd name="T65" fmla="*/ 986 h 1264"/>
              <a:gd name="T66" fmla="*/ 1135 w 1210"/>
              <a:gd name="T67" fmla="*/ 891 h 1264"/>
              <a:gd name="T68" fmla="*/ 1181 w 1210"/>
              <a:gd name="T69" fmla="*/ 782 h 1264"/>
              <a:gd name="T70" fmla="*/ 1206 w 1210"/>
              <a:gd name="T71" fmla="*/ 664 h 1264"/>
              <a:gd name="T72" fmla="*/ 1206 w 1210"/>
              <a:gd name="T73" fmla="*/ 542 h 1264"/>
              <a:gd name="T74" fmla="*/ 1181 w 1210"/>
              <a:gd name="T75" fmla="*/ 424 h 1264"/>
              <a:gd name="T76" fmla="*/ 1135 w 1210"/>
              <a:gd name="T77" fmla="*/ 315 h 1264"/>
              <a:gd name="T78" fmla="*/ 1071 w 1210"/>
              <a:gd name="T79" fmla="*/ 219 h 1264"/>
              <a:gd name="T80" fmla="*/ 988 w 1210"/>
              <a:gd name="T81" fmla="*/ 138 h 1264"/>
              <a:gd name="T82" fmla="*/ 891 w 1210"/>
              <a:gd name="T83" fmla="*/ 72 h 1264"/>
              <a:gd name="T84" fmla="*/ 784 w 1210"/>
              <a:gd name="T85" fmla="*/ 27 h 1264"/>
              <a:gd name="T86" fmla="*/ 666 w 1210"/>
              <a:gd name="T87" fmla="*/ 3 h 1264"/>
              <a:gd name="T88" fmla="*/ 542 w 1210"/>
              <a:gd name="T89" fmla="*/ 3 h 1264"/>
              <a:gd name="T90" fmla="*/ 424 w 1210"/>
              <a:gd name="T91" fmla="*/ 27 h 1264"/>
              <a:gd name="T92" fmla="*/ 316 w 1210"/>
              <a:gd name="T93" fmla="*/ 72 h 1264"/>
              <a:gd name="T94" fmla="*/ 220 w 1210"/>
              <a:gd name="T95" fmla="*/ 138 h 1264"/>
              <a:gd name="T96" fmla="*/ 138 w 1210"/>
              <a:gd name="T97" fmla="*/ 219 h 1264"/>
              <a:gd name="T98" fmla="*/ 73 w 1210"/>
              <a:gd name="T99" fmla="*/ 315 h 1264"/>
              <a:gd name="T100" fmla="*/ 27 w 1210"/>
              <a:gd name="T101" fmla="*/ 424 h 1264"/>
              <a:gd name="T102" fmla="*/ 4 w 1210"/>
              <a:gd name="T103" fmla="*/ 542 h 1264"/>
              <a:gd name="T104" fmla="*/ 2 w 1210"/>
              <a:gd name="T105" fmla="*/ 648 h 1264"/>
              <a:gd name="T106" fmla="*/ 11 w 1210"/>
              <a:gd name="T107" fmla="*/ 727 h 1264"/>
              <a:gd name="T108" fmla="*/ 31 w 1210"/>
              <a:gd name="T109" fmla="*/ 799 h 1264"/>
              <a:gd name="T110" fmla="*/ 56 w 1210"/>
              <a:gd name="T111" fmla="*/ 860 h 1264"/>
              <a:gd name="T112" fmla="*/ 85 w 1210"/>
              <a:gd name="T113" fmla="*/ 913 h 1264"/>
              <a:gd name="T114" fmla="*/ 115 w 1210"/>
              <a:gd name="T115" fmla="*/ 957 h 1264"/>
              <a:gd name="T116" fmla="*/ 146 w 1210"/>
              <a:gd name="T117" fmla="*/ 994 h 1264"/>
              <a:gd name="T118" fmla="*/ 174 w 1210"/>
              <a:gd name="T119" fmla="*/ 1023 h 1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0"/>
              <a:gd name="T181" fmla="*/ 0 h 1264"/>
              <a:gd name="T182" fmla="*/ 1210 w 1210"/>
              <a:gd name="T183" fmla="*/ 1264 h 12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0" h="1264">
                <a:moveTo>
                  <a:pt x="186" y="1035"/>
                </a:moveTo>
                <a:lnTo>
                  <a:pt x="211" y="1058"/>
                </a:lnTo>
                <a:lnTo>
                  <a:pt x="235" y="1078"/>
                </a:lnTo>
                <a:lnTo>
                  <a:pt x="258" y="1096"/>
                </a:lnTo>
                <a:lnTo>
                  <a:pt x="275" y="1115"/>
                </a:lnTo>
                <a:lnTo>
                  <a:pt x="281" y="1135"/>
                </a:lnTo>
                <a:lnTo>
                  <a:pt x="275" y="1159"/>
                </a:lnTo>
                <a:lnTo>
                  <a:pt x="252" y="1188"/>
                </a:lnTo>
                <a:lnTo>
                  <a:pt x="209" y="1223"/>
                </a:lnTo>
                <a:lnTo>
                  <a:pt x="220" y="1214"/>
                </a:lnTo>
                <a:lnTo>
                  <a:pt x="234" y="1207"/>
                </a:lnTo>
                <a:lnTo>
                  <a:pt x="249" y="1199"/>
                </a:lnTo>
                <a:lnTo>
                  <a:pt x="263" y="1193"/>
                </a:lnTo>
                <a:lnTo>
                  <a:pt x="276" y="1191"/>
                </a:lnTo>
                <a:lnTo>
                  <a:pt x="289" y="1193"/>
                </a:lnTo>
                <a:lnTo>
                  <a:pt x="298" y="1202"/>
                </a:lnTo>
                <a:lnTo>
                  <a:pt x="304" y="1217"/>
                </a:lnTo>
                <a:lnTo>
                  <a:pt x="310" y="1211"/>
                </a:lnTo>
                <a:lnTo>
                  <a:pt x="318" y="1205"/>
                </a:lnTo>
                <a:lnTo>
                  <a:pt x="326" y="1202"/>
                </a:lnTo>
                <a:lnTo>
                  <a:pt x="333" y="1200"/>
                </a:lnTo>
                <a:lnTo>
                  <a:pt x="341" y="1202"/>
                </a:lnTo>
                <a:lnTo>
                  <a:pt x="349" y="1204"/>
                </a:lnTo>
                <a:lnTo>
                  <a:pt x="355" y="1208"/>
                </a:lnTo>
                <a:lnTo>
                  <a:pt x="362" y="1214"/>
                </a:lnTo>
                <a:lnTo>
                  <a:pt x="365" y="1220"/>
                </a:lnTo>
                <a:lnTo>
                  <a:pt x="368" y="1228"/>
                </a:lnTo>
                <a:lnTo>
                  <a:pt x="370" y="1234"/>
                </a:lnTo>
                <a:lnTo>
                  <a:pt x="368" y="1242"/>
                </a:lnTo>
                <a:lnTo>
                  <a:pt x="370" y="1237"/>
                </a:lnTo>
                <a:lnTo>
                  <a:pt x="375" y="1231"/>
                </a:lnTo>
                <a:lnTo>
                  <a:pt x="379" y="1227"/>
                </a:lnTo>
                <a:lnTo>
                  <a:pt x="382" y="1225"/>
                </a:lnTo>
                <a:lnTo>
                  <a:pt x="387" y="1223"/>
                </a:lnTo>
                <a:lnTo>
                  <a:pt x="390" y="1222"/>
                </a:lnTo>
                <a:lnTo>
                  <a:pt x="391" y="1220"/>
                </a:lnTo>
                <a:lnTo>
                  <a:pt x="395" y="1222"/>
                </a:lnTo>
                <a:lnTo>
                  <a:pt x="405" y="1234"/>
                </a:lnTo>
                <a:lnTo>
                  <a:pt x="411" y="1240"/>
                </a:lnTo>
                <a:lnTo>
                  <a:pt x="416" y="1248"/>
                </a:lnTo>
                <a:lnTo>
                  <a:pt x="422" y="1263"/>
                </a:lnTo>
                <a:lnTo>
                  <a:pt x="408" y="1240"/>
                </a:lnTo>
                <a:lnTo>
                  <a:pt x="399" y="1222"/>
                </a:lnTo>
                <a:lnTo>
                  <a:pt x="395" y="1208"/>
                </a:lnTo>
                <a:lnTo>
                  <a:pt x="395" y="1197"/>
                </a:lnTo>
                <a:lnTo>
                  <a:pt x="399" y="1191"/>
                </a:lnTo>
                <a:lnTo>
                  <a:pt x="407" y="1187"/>
                </a:lnTo>
                <a:lnTo>
                  <a:pt x="419" y="1184"/>
                </a:lnTo>
                <a:lnTo>
                  <a:pt x="433" y="1184"/>
                </a:lnTo>
                <a:lnTo>
                  <a:pt x="450" y="1185"/>
                </a:lnTo>
                <a:lnTo>
                  <a:pt x="468" y="1188"/>
                </a:lnTo>
                <a:lnTo>
                  <a:pt x="490" y="1193"/>
                </a:lnTo>
                <a:lnTo>
                  <a:pt x="511" y="1196"/>
                </a:lnTo>
                <a:lnTo>
                  <a:pt x="534" y="1199"/>
                </a:lnTo>
                <a:lnTo>
                  <a:pt x="557" y="1202"/>
                </a:lnTo>
                <a:lnTo>
                  <a:pt x="582" y="1205"/>
                </a:lnTo>
                <a:lnTo>
                  <a:pt x="605" y="1205"/>
                </a:lnTo>
                <a:lnTo>
                  <a:pt x="666" y="1202"/>
                </a:lnTo>
                <a:lnTo>
                  <a:pt x="726" y="1193"/>
                </a:lnTo>
                <a:lnTo>
                  <a:pt x="784" y="1179"/>
                </a:lnTo>
                <a:lnTo>
                  <a:pt x="839" y="1159"/>
                </a:lnTo>
                <a:lnTo>
                  <a:pt x="891" y="1133"/>
                </a:lnTo>
                <a:lnTo>
                  <a:pt x="942" y="1102"/>
                </a:lnTo>
                <a:lnTo>
                  <a:pt x="988" y="1069"/>
                </a:lnTo>
                <a:lnTo>
                  <a:pt x="1031" y="1029"/>
                </a:lnTo>
                <a:lnTo>
                  <a:pt x="1071" y="986"/>
                </a:lnTo>
                <a:lnTo>
                  <a:pt x="1104" y="940"/>
                </a:lnTo>
                <a:lnTo>
                  <a:pt x="1135" y="891"/>
                </a:lnTo>
                <a:lnTo>
                  <a:pt x="1161" y="837"/>
                </a:lnTo>
                <a:lnTo>
                  <a:pt x="1181" y="782"/>
                </a:lnTo>
                <a:lnTo>
                  <a:pt x="1196" y="724"/>
                </a:lnTo>
                <a:lnTo>
                  <a:pt x="1206" y="664"/>
                </a:lnTo>
                <a:lnTo>
                  <a:pt x="1209" y="603"/>
                </a:lnTo>
                <a:lnTo>
                  <a:pt x="1206" y="542"/>
                </a:lnTo>
                <a:lnTo>
                  <a:pt x="1196" y="481"/>
                </a:lnTo>
                <a:lnTo>
                  <a:pt x="1181" y="424"/>
                </a:lnTo>
                <a:lnTo>
                  <a:pt x="1161" y="367"/>
                </a:lnTo>
                <a:lnTo>
                  <a:pt x="1135" y="315"/>
                </a:lnTo>
                <a:lnTo>
                  <a:pt x="1104" y="266"/>
                </a:lnTo>
                <a:lnTo>
                  <a:pt x="1071" y="219"/>
                </a:lnTo>
                <a:lnTo>
                  <a:pt x="1031" y="176"/>
                </a:lnTo>
                <a:lnTo>
                  <a:pt x="988" y="138"/>
                </a:lnTo>
                <a:lnTo>
                  <a:pt x="942" y="102"/>
                </a:lnTo>
                <a:lnTo>
                  <a:pt x="891" y="72"/>
                </a:lnTo>
                <a:lnTo>
                  <a:pt x="839" y="47"/>
                </a:lnTo>
                <a:lnTo>
                  <a:pt x="784" y="27"/>
                </a:lnTo>
                <a:lnTo>
                  <a:pt x="726" y="12"/>
                </a:lnTo>
                <a:lnTo>
                  <a:pt x="666" y="3"/>
                </a:lnTo>
                <a:lnTo>
                  <a:pt x="605" y="0"/>
                </a:lnTo>
                <a:lnTo>
                  <a:pt x="542" y="3"/>
                </a:lnTo>
                <a:lnTo>
                  <a:pt x="482" y="12"/>
                </a:lnTo>
                <a:lnTo>
                  <a:pt x="424" y="27"/>
                </a:lnTo>
                <a:lnTo>
                  <a:pt x="368" y="47"/>
                </a:lnTo>
                <a:lnTo>
                  <a:pt x="316" y="72"/>
                </a:lnTo>
                <a:lnTo>
                  <a:pt x="266" y="102"/>
                </a:lnTo>
                <a:lnTo>
                  <a:pt x="220" y="138"/>
                </a:lnTo>
                <a:lnTo>
                  <a:pt x="177" y="176"/>
                </a:lnTo>
                <a:lnTo>
                  <a:pt x="138" y="219"/>
                </a:lnTo>
                <a:lnTo>
                  <a:pt x="103" y="266"/>
                </a:lnTo>
                <a:lnTo>
                  <a:pt x="73" y="315"/>
                </a:lnTo>
                <a:lnTo>
                  <a:pt x="48" y="367"/>
                </a:lnTo>
                <a:lnTo>
                  <a:pt x="27" y="424"/>
                </a:lnTo>
                <a:lnTo>
                  <a:pt x="13" y="481"/>
                </a:lnTo>
                <a:lnTo>
                  <a:pt x="4" y="542"/>
                </a:lnTo>
                <a:lnTo>
                  <a:pt x="0" y="603"/>
                </a:lnTo>
                <a:lnTo>
                  <a:pt x="2" y="648"/>
                </a:lnTo>
                <a:lnTo>
                  <a:pt x="5" y="689"/>
                </a:lnTo>
                <a:lnTo>
                  <a:pt x="11" y="727"/>
                </a:lnTo>
                <a:lnTo>
                  <a:pt x="20" y="764"/>
                </a:lnTo>
                <a:lnTo>
                  <a:pt x="31" y="799"/>
                </a:lnTo>
                <a:lnTo>
                  <a:pt x="43" y="831"/>
                </a:lnTo>
                <a:lnTo>
                  <a:pt x="56" y="860"/>
                </a:lnTo>
                <a:lnTo>
                  <a:pt x="69" y="888"/>
                </a:lnTo>
                <a:lnTo>
                  <a:pt x="85" y="913"/>
                </a:lnTo>
                <a:lnTo>
                  <a:pt x="100" y="937"/>
                </a:lnTo>
                <a:lnTo>
                  <a:pt x="115" y="957"/>
                </a:lnTo>
                <a:lnTo>
                  <a:pt x="131" y="977"/>
                </a:lnTo>
                <a:lnTo>
                  <a:pt x="146" y="994"/>
                </a:lnTo>
                <a:lnTo>
                  <a:pt x="160" y="1009"/>
                </a:lnTo>
                <a:lnTo>
                  <a:pt x="174" y="1023"/>
                </a:lnTo>
                <a:lnTo>
                  <a:pt x="186" y="1035"/>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65" name="Freeform 41"/>
          <p:cNvSpPr>
            <a:spLocks/>
          </p:cNvSpPr>
          <p:nvPr/>
        </p:nvSpPr>
        <p:spPr bwMode="auto">
          <a:xfrm>
            <a:off x="1919288" y="2195513"/>
            <a:ext cx="1090612" cy="828675"/>
          </a:xfrm>
          <a:custGeom>
            <a:avLst/>
            <a:gdLst>
              <a:gd name="T0" fmla="*/ 423 w 686"/>
              <a:gd name="T1" fmla="*/ 300 h 522"/>
              <a:gd name="T2" fmla="*/ 424 w 686"/>
              <a:gd name="T3" fmla="*/ 315 h 522"/>
              <a:gd name="T4" fmla="*/ 428 w 686"/>
              <a:gd name="T5" fmla="*/ 351 h 522"/>
              <a:gd name="T6" fmla="*/ 426 w 686"/>
              <a:gd name="T7" fmla="*/ 377 h 522"/>
              <a:gd name="T8" fmla="*/ 426 w 686"/>
              <a:gd name="T9" fmla="*/ 387 h 522"/>
              <a:gd name="T10" fmla="*/ 428 w 686"/>
              <a:gd name="T11" fmla="*/ 423 h 522"/>
              <a:gd name="T12" fmla="*/ 414 w 686"/>
              <a:gd name="T13" fmla="*/ 464 h 522"/>
              <a:gd name="T14" fmla="*/ 380 w 686"/>
              <a:gd name="T15" fmla="*/ 495 h 522"/>
              <a:gd name="T16" fmla="*/ 343 w 686"/>
              <a:gd name="T17" fmla="*/ 502 h 522"/>
              <a:gd name="T18" fmla="*/ 311 w 686"/>
              <a:gd name="T19" fmla="*/ 504 h 522"/>
              <a:gd name="T20" fmla="*/ 274 w 686"/>
              <a:gd name="T21" fmla="*/ 516 h 522"/>
              <a:gd name="T22" fmla="*/ 247 w 686"/>
              <a:gd name="T23" fmla="*/ 505 h 522"/>
              <a:gd name="T24" fmla="*/ 219 w 686"/>
              <a:gd name="T25" fmla="*/ 514 h 522"/>
              <a:gd name="T26" fmla="*/ 182 w 686"/>
              <a:gd name="T27" fmla="*/ 518 h 522"/>
              <a:gd name="T28" fmla="*/ 156 w 686"/>
              <a:gd name="T29" fmla="*/ 479 h 522"/>
              <a:gd name="T30" fmla="*/ 150 w 686"/>
              <a:gd name="T31" fmla="*/ 416 h 522"/>
              <a:gd name="T32" fmla="*/ 153 w 686"/>
              <a:gd name="T33" fmla="*/ 372 h 522"/>
              <a:gd name="T34" fmla="*/ 149 w 686"/>
              <a:gd name="T35" fmla="*/ 343 h 522"/>
              <a:gd name="T36" fmla="*/ 153 w 686"/>
              <a:gd name="T37" fmla="*/ 315 h 522"/>
              <a:gd name="T38" fmla="*/ 135 w 686"/>
              <a:gd name="T39" fmla="*/ 328 h 522"/>
              <a:gd name="T40" fmla="*/ 136 w 686"/>
              <a:gd name="T41" fmla="*/ 371 h 522"/>
              <a:gd name="T42" fmla="*/ 122 w 686"/>
              <a:gd name="T43" fmla="*/ 442 h 522"/>
              <a:gd name="T44" fmla="*/ 93 w 686"/>
              <a:gd name="T45" fmla="*/ 499 h 522"/>
              <a:gd name="T46" fmla="*/ 58 w 686"/>
              <a:gd name="T47" fmla="*/ 519 h 522"/>
              <a:gd name="T48" fmla="*/ 26 w 686"/>
              <a:gd name="T49" fmla="*/ 513 h 522"/>
              <a:gd name="T50" fmla="*/ 4 w 686"/>
              <a:gd name="T51" fmla="*/ 493 h 522"/>
              <a:gd name="T52" fmla="*/ 0 w 686"/>
              <a:gd name="T53" fmla="*/ 455 h 522"/>
              <a:gd name="T54" fmla="*/ 3 w 686"/>
              <a:gd name="T55" fmla="*/ 415 h 522"/>
              <a:gd name="T56" fmla="*/ 4 w 686"/>
              <a:gd name="T57" fmla="*/ 390 h 522"/>
              <a:gd name="T58" fmla="*/ 1 w 686"/>
              <a:gd name="T59" fmla="*/ 355 h 522"/>
              <a:gd name="T60" fmla="*/ 3 w 686"/>
              <a:gd name="T61" fmla="*/ 323 h 522"/>
              <a:gd name="T62" fmla="*/ 4 w 686"/>
              <a:gd name="T63" fmla="*/ 297 h 522"/>
              <a:gd name="T64" fmla="*/ 11 w 686"/>
              <a:gd name="T65" fmla="*/ 269 h 522"/>
              <a:gd name="T66" fmla="*/ 34 w 686"/>
              <a:gd name="T67" fmla="*/ 239 h 522"/>
              <a:gd name="T68" fmla="*/ 89 w 686"/>
              <a:gd name="T69" fmla="*/ 151 h 522"/>
              <a:gd name="T70" fmla="*/ 142 w 686"/>
              <a:gd name="T71" fmla="*/ 67 h 522"/>
              <a:gd name="T72" fmla="*/ 167 w 686"/>
              <a:gd name="T73" fmla="*/ 44 h 522"/>
              <a:gd name="T74" fmla="*/ 199 w 686"/>
              <a:gd name="T75" fmla="*/ 30 h 522"/>
              <a:gd name="T76" fmla="*/ 233 w 686"/>
              <a:gd name="T77" fmla="*/ 29 h 522"/>
              <a:gd name="T78" fmla="*/ 305 w 686"/>
              <a:gd name="T79" fmla="*/ 26 h 522"/>
              <a:gd name="T80" fmla="*/ 411 w 686"/>
              <a:gd name="T81" fmla="*/ 12 h 522"/>
              <a:gd name="T82" fmla="*/ 470 w 686"/>
              <a:gd name="T83" fmla="*/ 0 h 522"/>
              <a:gd name="T84" fmla="*/ 504 w 686"/>
              <a:gd name="T85" fmla="*/ 4 h 522"/>
              <a:gd name="T86" fmla="*/ 533 w 686"/>
              <a:gd name="T87" fmla="*/ 15 h 522"/>
              <a:gd name="T88" fmla="*/ 569 w 686"/>
              <a:gd name="T89" fmla="*/ 35 h 522"/>
              <a:gd name="T90" fmla="*/ 631 w 686"/>
              <a:gd name="T91" fmla="*/ 73 h 522"/>
              <a:gd name="T92" fmla="*/ 685 w 686"/>
              <a:gd name="T93" fmla="*/ 99 h 5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6"/>
              <a:gd name="T142" fmla="*/ 0 h 522"/>
              <a:gd name="T143" fmla="*/ 686 w 686"/>
              <a:gd name="T144" fmla="*/ 522 h 5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6" h="522">
                <a:moveTo>
                  <a:pt x="424" y="289"/>
                </a:moveTo>
                <a:lnTo>
                  <a:pt x="424" y="294"/>
                </a:lnTo>
                <a:lnTo>
                  <a:pt x="423" y="300"/>
                </a:lnTo>
                <a:lnTo>
                  <a:pt x="421" y="305"/>
                </a:lnTo>
                <a:lnTo>
                  <a:pt x="421" y="306"/>
                </a:lnTo>
                <a:lnTo>
                  <a:pt x="424" y="315"/>
                </a:lnTo>
                <a:lnTo>
                  <a:pt x="428" y="326"/>
                </a:lnTo>
                <a:lnTo>
                  <a:pt x="428" y="338"/>
                </a:lnTo>
                <a:lnTo>
                  <a:pt x="428" y="351"/>
                </a:lnTo>
                <a:lnTo>
                  <a:pt x="428" y="361"/>
                </a:lnTo>
                <a:lnTo>
                  <a:pt x="426" y="371"/>
                </a:lnTo>
                <a:lnTo>
                  <a:pt x="426" y="377"/>
                </a:lnTo>
                <a:lnTo>
                  <a:pt x="424" y="380"/>
                </a:lnTo>
                <a:lnTo>
                  <a:pt x="426" y="381"/>
                </a:lnTo>
                <a:lnTo>
                  <a:pt x="426" y="387"/>
                </a:lnTo>
                <a:lnTo>
                  <a:pt x="428" y="398"/>
                </a:lnTo>
                <a:lnTo>
                  <a:pt x="428" y="410"/>
                </a:lnTo>
                <a:lnTo>
                  <a:pt x="428" y="423"/>
                </a:lnTo>
                <a:lnTo>
                  <a:pt x="424" y="436"/>
                </a:lnTo>
                <a:lnTo>
                  <a:pt x="420" y="450"/>
                </a:lnTo>
                <a:lnTo>
                  <a:pt x="414" y="464"/>
                </a:lnTo>
                <a:lnTo>
                  <a:pt x="403" y="476"/>
                </a:lnTo>
                <a:lnTo>
                  <a:pt x="392" y="487"/>
                </a:lnTo>
                <a:lnTo>
                  <a:pt x="380" y="495"/>
                </a:lnTo>
                <a:lnTo>
                  <a:pt x="366" y="501"/>
                </a:lnTo>
                <a:lnTo>
                  <a:pt x="354" y="504"/>
                </a:lnTo>
                <a:lnTo>
                  <a:pt x="343" y="502"/>
                </a:lnTo>
                <a:lnTo>
                  <a:pt x="332" y="499"/>
                </a:lnTo>
                <a:lnTo>
                  <a:pt x="325" y="492"/>
                </a:lnTo>
                <a:lnTo>
                  <a:pt x="311" y="504"/>
                </a:lnTo>
                <a:lnTo>
                  <a:pt x="299" y="511"/>
                </a:lnTo>
                <a:lnTo>
                  <a:pt x="286" y="516"/>
                </a:lnTo>
                <a:lnTo>
                  <a:pt x="274" y="516"/>
                </a:lnTo>
                <a:lnTo>
                  <a:pt x="263" y="514"/>
                </a:lnTo>
                <a:lnTo>
                  <a:pt x="254" y="510"/>
                </a:lnTo>
                <a:lnTo>
                  <a:pt x="247" y="505"/>
                </a:lnTo>
                <a:lnTo>
                  <a:pt x="242" y="498"/>
                </a:lnTo>
                <a:lnTo>
                  <a:pt x="231" y="508"/>
                </a:lnTo>
                <a:lnTo>
                  <a:pt x="219" y="514"/>
                </a:lnTo>
                <a:lnTo>
                  <a:pt x="207" y="519"/>
                </a:lnTo>
                <a:lnTo>
                  <a:pt x="195" y="521"/>
                </a:lnTo>
                <a:lnTo>
                  <a:pt x="182" y="518"/>
                </a:lnTo>
                <a:lnTo>
                  <a:pt x="172" y="510"/>
                </a:lnTo>
                <a:lnTo>
                  <a:pt x="164" y="498"/>
                </a:lnTo>
                <a:lnTo>
                  <a:pt x="156" y="479"/>
                </a:lnTo>
                <a:lnTo>
                  <a:pt x="152" y="456"/>
                </a:lnTo>
                <a:lnTo>
                  <a:pt x="150" y="435"/>
                </a:lnTo>
                <a:lnTo>
                  <a:pt x="150" y="416"/>
                </a:lnTo>
                <a:lnTo>
                  <a:pt x="152" y="400"/>
                </a:lnTo>
                <a:lnTo>
                  <a:pt x="152" y="384"/>
                </a:lnTo>
                <a:lnTo>
                  <a:pt x="153" y="372"/>
                </a:lnTo>
                <a:lnTo>
                  <a:pt x="153" y="363"/>
                </a:lnTo>
                <a:lnTo>
                  <a:pt x="152" y="355"/>
                </a:lnTo>
                <a:lnTo>
                  <a:pt x="149" y="343"/>
                </a:lnTo>
                <a:lnTo>
                  <a:pt x="150" y="329"/>
                </a:lnTo>
                <a:lnTo>
                  <a:pt x="152" y="318"/>
                </a:lnTo>
                <a:lnTo>
                  <a:pt x="153" y="315"/>
                </a:lnTo>
                <a:lnTo>
                  <a:pt x="145" y="320"/>
                </a:lnTo>
                <a:lnTo>
                  <a:pt x="139" y="325"/>
                </a:lnTo>
                <a:lnTo>
                  <a:pt x="135" y="328"/>
                </a:lnTo>
                <a:lnTo>
                  <a:pt x="133" y="328"/>
                </a:lnTo>
                <a:lnTo>
                  <a:pt x="136" y="349"/>
                </a:lnTo>
                <a:lnTo>
                  <a:pt x="136" y="371"/>
                </a:lnTo>
                <a:lnTo>
                  <a:pt x="135" y="395"/>
                </a:lnTo>
                <a:lnTo>
                  <a:pt x="130" y="420"/>
                </a:lnTo>
                <a:lnTo>
                  <a:pt x="122" y="442"/>
                </a:lnTo>
                <a:lnTo>
                  <a:pt x="115" y="465"/>
                </a:lnTo>
                <a:lnTo>
                  <a:pt x="104" y="484"/>
                </a:lnTo>
                <a:lnTo>
                  <a:pt x="93" y="499"/>
                </a:lnTo>
                <a:lnTo>
                  <a:pt x="83" y="510"/>
                </a:lnTo>
                <a:lnTo>
                  <a:pt x="70" y="516"/>
                </a:lnTo>
                <a:lnTo>
                  <a:pt x="58" y="519"/>
                </a:lnTo>
                <a:lnTo>
                  <a:pt x="47" y="519"/>
                </a:lnTo>
                <a:lnTo>
                  <a:pt x="37" y="516"/>
                </a:lnTo>
                <a:lnTo>
                  <a:pt x="26" y="513"/>
                </a:lnTo>
                <a:lnTo>
                  <a:pt x="17" y="507"/>
                </a:lnTo>
                <a:lnTo>
                  <a:pt x="9" y="501"/>
                </a:lnTo>
                <a:lnTo>
                  <a:pt x="4" y="493"/>
                </a:lnTo>
                <a:lnTo>
                  <a:pt x="0" y="482"/>
                </a:lnTo>
                <a:lnTo>
                  <a:pt x="0" y="469"/>
                </a:lnTo>
                <a:lnTo>
                  <a:pt x="0" y="455"/>
                </a:lnTo>
                <a:lnTo>
                  <a:pt x="0" y="439"/>
                </a:lnTo>
                <a:lnTo>
                  <a:pt x="1" y="426"/>
                </a:lnTo>
                <a:lnTo>
                  <a:pt x="3" y="415"/>
                </a:lnTo>
                <a:lnTo>
                  <a:pt x="4" y="407"/>
                </a:lnTo>
                <a:lnTo>
                  <a:pt x="4" y="401"/>
                </a:lnTo>
                <a:lnTo>
                  <a:pt x="4" y="390"/>
                </a:lnTo>
                <a:lnTo>
                  <a:pt x="3" y="380"/>
                </a:lnTo>
                <a:lnTo>
                  <a:pt x="3" y="367"/>
                </a:lnTo>
                <a:lnTo>
                  <a:pt x="1" y="355"/>
                </a:lnTo>
                <a:lnTo>
                  <a:pt x="1" y="343"/>
                </a:lnTo>
                <a:lnTo>
                  <a:pt x="1" y="332"/>
                </a:lnTo>
                <a:lnTo>
                  <a:pt x="3" y="323"/>
                </a:lnTo>
                <a:lnTo>
                  <a:pt x="3" y="314"/>
                </a:lnTo>
                <a:lnTo>
                  <a:pt x="4" y="305"/>
                </a:lnTo>
                <a:lnTo>
                  <a:pt x="4" y="297"/>
                </a:lnTo>
                <a:lnTo>
                  <a:pt x="6" y="288"/>
                </a:lnTo>
                <a:lnTo>
                  <a:pt x="7" y="279"/>
                </a:lnTo>
                <a:lnTo>
                  <a:pt x="11" y="269"/>
                </a:lnTo>
                <a:lnTo>
                  <a:pt x="15" y="262"/>
                </a:lnTo>
                <a:lnTo>
                  <a:pt x="21" y="253"/>
                </a:lnTo>
                <a:lnTo>
                  <a:pt x="34" y="239"/>
                </a:lnTo>
                <a:lnTo>
                  <a:pt x="49" y="216"/>
                </a:lnTo>
                <a:lnTo>
                  <a:pt x="69" y="185"/>
                </a:lnTo>
                <a:lnTo>
                  <a:pt x="89" y="151"/>
                </a:lnTo>
                <a:lnTo>
                  <a:pt x="110" y="119"/>
                </a:lnTo>
                <a:lnTo>
                  <a:pt x="129" y="90"/>
                </a:lnTo>
                <a:lnTo>
                  <a:pt x="142" y="67"/>
                </a:lnTo>
                <a:lnTo>
                  <a:pt x="152" y="55"/>
                </a:lnTo>
                <a:lnTo>
                  <a:pt x="158" y="49"/>
                </a:lnTo>
                <a:lnTo>
                  <a:pt x="167" y="44"/>
                </a:lnTo>
                <a:lnTo>
                  <a:pt x="176" y="38"/>
                </a:lnTo>
                <a:lnTo>
                  <a:pt x="188" y="35"/>
                </a:lnTo>
                <a:lnTo>
                  <a:pt x="199" y="30"/>
                </a:lnTo>
                <a:lnTo>
                  <a:pt x="211" y="29"/>
                </a:lnTo>
                <a:lnTo>
                  <a:pt x="222" y="29"/>
                </a:lnTo>
                <a:lnTo>
                  <a:pt x="233" y="29"/>
                </a:lnTo>
                <a:lnTo>
                  <a:pt x="248" y="30"/>
                </a:lnTo>
                <a:lnTo>
                  <a:pt x="273" y="29"/>
                </a:lnTo>
                <a:lnTo>
                  <a:pt x="305" y="26"/>
                </a:lnTo>
                <a:lnTo>
                  <a:pt x="340" y="23"/>
                </a:lnTo>
                <a:lnTo>
                  <a:pt x="377" y="18"/>
                </a:lnTo>
                <a:lnTo>
                  <a:pt x="411" y="12"/>
                </a:lnTo>
                <a:lnTo>
                  <a:pt x="438" y="8"/>
                </a:lnTo>
                <a:lnTo>
                  <a:pt x="457" y="3"/>
                </a:lnTo>
                <a:lnTo>
                  <a:pt x="470" y="0"/>
                </a:lnTo>
                <a:lnTo>
                  <a:pt x="483" y="0"/>
                </a:lnTo>
                <a:lnTo>
                  <a:pt x="493" y="1"/>
                </a:lnTo>
                <a:lnTo>
                  <a:pt x="504" y="4"/>
                </a:lnTo>
                <a:lnTo>
                  <a:pt x="515" y="8"/>
                </a:lnTo>
                <a:lnTo>
                  <a:pt x="524" y="12"/>
                </a:lnTo>
                <a:lnTo>
                  <a:pt x="533" y="15"/>
                </a:lnTo>
                <a:lnTo>
                  <a:pt x="541" y="20"/>
                </a:lnTo>
                <a:lnTo>
                  <a:pt x="553" y="24"/>
                </a:lnTo>
                <a:lnTo>
                  <a:pt x="569" y="35"/>
                </a:lnTo>
                <a:lnTo>
                  <a:pt x="589" y="46"/>
                </a:lnTo>
                <a:lnTo>
                  <a:pt x="610" y="60"/>
                </a:lnTo>
                <a:lnTo>
                  <a:pt x="631" y="73"/>
                </a:lnTo>
                <a:lnTo>
                  <a:pt x="653" y="86"/>
                </a:lnTo>
                <a:lnTo>
                  <a:pt x="671" y="95"/>
                </a:lnTo>
                <a:lnTo>
                  <a:pt x="685" y="9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66" name="Freeform 42"/>
          <p:cNvSpPr>
            <a:spLocks/>
          </p:cNvSpPr>
          <p:nvPr/>
        </p:nvSpPr>
        <p:spPr bwMode="auto">
          <a:xfrm>
            <a:off x="1914525" y="2195513"/>
            <a:ext cx="1120775" cy="828675"/>
          </a:xfrm>
          <a:custGeom>
            <a:avLst/>
            <a:gdLst>
              <a:gd name="T0" fmla="*/ 425 w 705"/>
              <a:gd name="T1" fmla="*/ 302 h 522"/>
              <a:gd name="T2" fmla="*/ 428 w 705"/>
              <a:gd name="T3" fmla="*/ 317 h 522"/>
              <a:gd name="T4" fmla="*/ 430 w 705"/>
              <a:gd name="T5" fmla="*/ 344 h 522"/>
              <a:gd name="T6" fmla="*/ 428 w 705"/>
              <a:gd name="T7" fmla="*/ 369 h 522"/>
              <a:gd name="T8" fmla="*/ 428 w 705"/>
              <a:gd name="T9" fmla="*/ 380 h 522"/>
              <a:gd name="T10" fmla="*/ 430 w 705"/>
              <a:gd name="T11" fmla="*/ 398 h 522"/>
              <a:gd name="T12" fmla="*/ 428 w 705"/>
              <a:gd name="T13" fmla="*/ 427 h 522"/>
              <a:gd name="T14" fmla="*/ 420 w 705"/>
              <a:gd name="T15" fmla="*/ 458 h 522"/>
              <a:gd name="T16" fmla="*/ 397 w 705"/>
              <a:gd name="T17" fmla="*/ 484 h 522"/>
              <a:gd name="T18" fmla="*/ 368 w 705"/>
              <a:gd name="T19" fmla="*/ 501 h 522"/>
              <a:gd name="T20" fmla="*/ 342 w 705"/>
              <a:gd name="T21" fmla="*/ 502 h 522"/>
              <a:gd name="T22" fmla="*/ 319 w 705"/>
              <a:gd name="T23" fmla="*/ 499 h 522"/>
              <a:gd name="T24" fmla="*/ 292 w 705"/>
              <a:gd name="T25" fmla="*/ 514 h 522"/>
              <a:gd name="T26" fmla="*/ 265 w 705"/>
              <a:gd name="T27" fmla="*/ 514 h 522"/>
              <a:gd name="T28" fmla="*/ 247 w 705"/>
              <a:gd name="T29" fmla="*/ 504 h 522"/>
              <a:gd name="T30" fmla="*/ 227 w 705"/>
              <a:gd name="T31" fmla="*/ 511 h 522"/>
              <a:gd name="T32" fmla="*/ 200 w 705"/>
              <a:gd name="T33" fmla="*/ 521 h 522"/>
              <a:gd name="T34" fmla="*/ 174 w 705"/>
              <a:gd name="T35" fmla="*/ 510 h 522"/>
              <a:gd name="T36" fmla="*/ 157 w 705"/>
              <a:gd name="T37" fmla="*/ 473 h 522"/>
              <a:gd name="T38" fmla="*/ 152 w 705"/>
              <a:gd name="T39" fmla="*/ 426 h 522"/>
              <a:gd name="T40" fmla="*/ 154 w 705"/>
              <a:gd name="T41" fmla="*/ 387 h 522"/>
              <a:gd name="T42" fmla="*/ 155 w 705"/>
              <a:gd name="T43" fmla="*/ 363 h 522"/>
              <a:gd name="T44" fmla="*/ 152 w 705"/>
              <a:gd name="T45" fmla="*/ 348 h 522"/>
              <a:gd name="T46" fmla="*/ 151 w 705"/>
              <a:gd name="T47" fmla="*/ 332 h 522"/>
              <a:gd name="T48" fmla="*/ 154 w 705"/>
              <a:gd name="T49" fmla="*/ 318 h 522"/>
              <a:gd name="T50" fmla="*/ 147 w 705"/>
              <a:gd name="T51" fmla="*/ 321 h 522"/>
              <a:gd name="T52" fmla="*/ 138 w 705"/>
              <a:gd name="T53" fmla="*/ 328 h 522"/>
              <a:gd name="T54" fmla="*/ 138 w 705"/>
              <a:gd name="T55" fmla="*/ 366 h 522"/>
              <a:gd name="T56" fmla="*/ 132 w 705"/>
              <a:gd name="T57" fmla="*/ 420 h 522"/>
              <a:gd name="T58" fmla="*/ 114 w 705"/>
              <a:gd name="T59" fmla="*/ 470 h 522"/>
              <a:gd name="T60" fmla="*/ 89 w 705"/>
              <a:gd name="T61" fmla="*/ 505 h 522"/>
              <a:gd name="T62" fmla="*/ 63 w 705"/>
              <a:gd name="T63" fmla="*/ 519 h 522"/>
              <a:gd name="T64" fmla="*/ 39 w 705"/>
              <a:gd name="T65" fmla="*/ 516 h 522"/>
              <a:gd name="T66" fmla="*/ 17 w 705"/>
              <a:gd name="T67" fmla="*/ 505 h 522"/>
              <a:gd name="T68" fmla="*/ 3 w 705"/>
              <a:gd name="T69" fmla="*/ 488 h 522"/>
              <a:gd name="T70" fmla="*/ 0 w 705"/>
              <a:gd name="T71" fmla="*/ 458 h 522"/>
              <a:gd name="T72" fmla="*/ 3 w 705"/>
              <a:gd name="T73" fmla="*/ 426 h 522"/>
              <a:gd name="T74" fmla="*/ 6 w 705"/>
              <a:gd name="T75" fmla="*/ 406 h 522"/>
              <a:gd name="T76" fmla="*/ 6 w 705"/>
              <a:gd name="T77" fmla="*/ 386 h 522"/>
              <a:gd name="T78" fmla="*/ 3 w 705"/>
              <a:gd name="T79" fmla="*/ 358 h 522"/>
              <a:gd name="T80" fmla="*/ 3 w 705"/>
              <a:gd name="T81" fmla="*/ 332 h 522"/>
              <a:gd name="T82" fmla="*/ 6 w 705"/>
              <a:gd name="T83" fmla="*/ 312 h 522"/>
              <a:gd name="T84" fmla="*/ 8 w 705"/>
              <a:gd name="T85" fmla="*/ 292 h 522"/>
              <a:gd name="T86" fmla="*/ 11 w 705"/>
              <a:gd name="T87" fmla="*/ 272 h 522"/>
              <a:gd name="T88" fmla="*/ 23 w 705"/>
              <a:gd name="T89" fmla="*/ 253 h 522"/>
              <a:gd name="T90" fmla="*/ 55 w 705"/>
              <a:gd name="T91" fmla="*/ 208 h 522"/>
              <a:gd name="T92" fmla="*/ 101 w 705"/>
              <a:gd name="T93" fmla="*/ 135 h 522"/>
              <a:gd name="T94" fmla="*/ 141 w 705"/>
              <a:gd name="T95" fmla="*/ 72 h 522"/>
              <a:gd name="T96" fmla="*/ 160 w 705"/>
              <a:gd name="T97" fmla="*/ 49 h 522"/>
              <a:gd name="T98" fmla="*/ 181 w 705"/>
              <a:gd name="T99" fmla="*/ 38 h 522"/>
              <a:gd name="T100" fmla="*/ 207 w 705"/>
              <a:gd name="T101" fmla="*/ 30 h 522"/>
              <a:gd name="T102" fmla="*/ 232 w 705"/>
              <a:gd name="T103" fmla="*/ 29 h 522"/>
              <a:gd name="T104" fmla="*/ 275 w 705"/>
              <a:gd name="T105" fmla="*/ 29 h 522"/>
              <a:gd name="T106" fmla="*/ 351 w 705"/>
              <a:gd name="T107" fmla="*/ 21 h 522"/>
              <a:gd name="T108" fmla="*/ 428 w 705"/>
              <a:gd name="T109" fmla="*/ 11 h 522"/>
              <a:gd name="T110" fmla="*/ 469 w 705"/>
              <a:gd name="T111" fmla="*/ 1 h 522"/>
              <a:gd name="T112" fmla="*/ 495 w 705"/>
              <a:gd name="T113" fmla="*/ 1 h 522"/>
              <a:gd name="T114" fmla="*/ 518 w 705"/>
              <a:gd name="T115" fmla="*/ 9 h 522"/>
              <a:gd name="T116" fmla="*/ 540 w 705"/>
              <a:gd name="T117" fmla="*/ 18 h 522"/>
              <a:gd name="T118" fmla="*/ 568 w 705"/>
              <a:gd name="T119" fmla="*/ 32 h 522"/>
              <a:gd name="T120" fmla="*/ 620 w 705"/>
              <a:gd name="T121" fmla="*/ 60 h 522"/>
              <a:gd name="T122" fmla="*/ 673 w 705"/>
              <a:gd name="T123" fmla="*/ 86 h 5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5"/>
              <a:gd name="T187" fmla="*/ 0 h 522"/>
              <a:gd name="T188" fmla="*/ 705 w 705"/>
              <a:gd name="T189" fmla="*/ 522 h 5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5" h="522">
                <a:moveTo>
                  <a:pt x="426" y="289"/>
                </a:moveTo>
                <a:lnTo>
                  <a:pt x="426" y="291"/>
                </a:lnTo>
                <a:lnTo>
                  <a:pt x="426" y="292"/>
                </a:lnTo>
                <a:lnTo>
                  <a:pt x="426" y="294"/>
                </a:lnTo>
                <a:lnTo>
                  <a:pt x="426" y="295"/>
                </a:lnTo>
                <a:lnTo>
                  <a:pt x="425" y="297"/>
                </a:lnTo>
                <a:lnTo>
                  <a:pt x="425" y="299"/>
                </a:lnTo>
                <a:lnTo>
                  <a:pt x="425" y="300"/>
                </a:lnTo>
                <a:lnTo>
                  <a:pt x="425" y="302"/>
                </a:lnTo>
                <a:lnTo>
                  <a:pt x="423" y="302"/>
                </a:lnTo>
                <a:lnTo>
                  <a:pt x="423" y="303"/>
                </a:lnTo>
                <a:lnTo>
                  <a:pt x="423" y="305"/>
                </a:lnTo>
                <a:lnTo>
                  <a:pt x="423" y="306"/>
                </a:lnTo>
                <a:lnTo>
                  <a:pt x="423" y="308"/>
                </a:lnTo>
                <a:lnTo>
                  <a:pt x="425" y="309"/>
                </a:lnTo>
                <a:lnTo>
                  <a:pt x="426" y="312"/>
                </a:lnTo>
                <a:lnTo>
                  <a:pt x="426" y="315"/>
                </a:lnTo>
                <a:lnTo>
                  <a:pt x="428" y="317"/>
                </a:lnTo>
                <a:lnTo>
                  <a:pt x="428" y="320"/>
                </a:lnTo>
                <a:lnTo>
                  <a:pt x="428" y="323"/>
                </a:lnTo>
                <a:lnTo>
                  <a:pt x="430" y="326"/>
                </a:lnTo>
                <a:lnTo>
                  <a:pt x="430" y="329"/>
                </a:lnTo>
                <a:lnTo>
                  <a:pt x="430" y="332"/>
                </a:lnTo>
                <a:lnTo>
                  <a:pt x="430" y="335"/>
                </a:lnTo>
                <a:lnTo>
                  <a:pt x="430" y="338"/>
                </a:lnTo>
                <a:lnTo>
                  <a:pt x="430" y="341"/>
                </a:lnTo>
                <a:lnTo>
                  <a:pt x="430" y="344"/>
                </a:lnTo>
                <a:lnTo>
                  <a:pt x="430" y="348"/>
                </a:lnTo>
                <a:lnTo>
                  <a:pt x="430" y="351"/>
                </a:lnTo>
                <a:lnTo>
                  <a:pt x="430" y="354"/>
                </a:lnTo>
                <a:lnTo>
                  <a:pt x="430" y="357"/>
                </a:lnTo>
                <a:lnTo>
                  <a:pt x="430" y="358"/>
                </a:lnTo>
                <a:lnTo>
                  <a:pt x="430" y="361"/>
                </a:lnTo>
                <a:lnTo>
                  <a:pt x="430" y="364"/>
                </a:lnTo>
                <a:lnTo>
                  <a:pt x="428" y="366"/>
                </a:lnTo>
                <a:lnTo>
                  <a:pt x="428" y="369"/>
                </a:lnTo>
                <a:lnTo>
                  <a:pt x="428" y="371"/>
                </a:lnTo>
                <a:lnTo>
                  <a:pt x="428" y="372"/>
                </a:lnTo>
                <a:lnTo>
                  <a:pt x="428" y="374"/>
                </a:lnTo>
                <a:lnTo>
                  <a:pt x="428" y="375"/>
                </a:lnTo>
                <a:lnTo>
                  <a:pt x="428" y="377"/>
                </a:lnTo>
                <a:lnTo>
                  <a:pt x="428" y="378"/>
                </a:lnTo>
                <a:lnTo>
                  <a:pt x="426" y="378"/>
                </a:lnTo>
                <a:lnTo>
                  <a:pt x="426" y="380"/>
                </a:lnTo>
                <a:lnTo>
                  <a:pt x="428" y="380"/>
                </a:lnTo>
                <a:lnTo>
                  <a:pt x="428" y="381"/>
                </a:lnTo>
                <a:lnTo>
                  <a:pt x="428" y="383"/>
                </a:lnTo>
                <a:lnTo>
                  <a:pt x="428" y="384"/>
                </a:lnTo>
                <a:lnTo>
                  <a:pt x="428" y="386"/>
                </a:lnTo>
                <a:lnTo>
                  <a:pt x="428" y="387"/>
                </a:lnTo>
                <a:lnTo>
                  <a:pt x="428" y="390"/>
                </a:lnTo>
                <a:lnTo>
                  <a:pt x="430" y="392"/>
                </a:lnTo>
                <a:lnTo>
                  <a:pt x="430" y="395"/>
                </a:lnTo>
                <a:lnTo>
                  <a:pt x="430" y="398"/>
                </a:lnTo>
                <a:lnTo>
                  <a:pt x="430" y="401"/>
                </a:lnTo>
                <a:lnTo>
                  <a:pt x="430" y="403"/>
                </a:lnTo>
                <a:lnTo>
                  <a:pt x="430" y="406"/>
                </a:lnTo>
                <a:lnTo>
                  <a:pt x="430" y="410"/>
                </a:lnTo>
                <a:lnTo>
                  <a:pt x="430" y="413"/>
                </a:lnTo>
                <a:lnTo>
                  <a:pt x="430" y="416"/>
                </a:lnTo>
                <a:lnTo>
                  <a:pt x="430" y="420"/>
                </a:lnTo>
                <a:lnTo>
                  <a:pt x="430" y="423"/>
                </a:lnTo>
                <a:lnTo>
                  <a:pt x="428" y="427"/>
                </a:lnTo>
                <a:lnTo>
                  <a:pt x="428" y="430"/>
                </a:lnTo>
                <a:lnTo>
                  <a:pt x="428" y="433"/>
                </a:lnTo>
                <a:lnTo>
                  <a:pt x="426" y="436"/>
                </a:lnTo>
                <a:lnTo>
                  <a:pt x="426" y="441"/>
                </a:lnTo>
                <a:lnTo>
                  <a:pt x="425" y="444"/>
                </a:lnTo>
                <a:lnTo>
                  <a:pt x="423" y="447"/>
                </a:lnTo>
                <a:lnTo>
                  <a:pt x="422" y="450"/>
                </a:lnTo>
                <a:lnTo>
                  <a:pt x="422" y="455"/>
                </a:lnTo>
                <a:lnTo>
                  <a:pt x="420" y="458"/>
                </a:lnTo>
                <a:lnTo>
                  <a:pt x="417" y="461"/>
                </a:lnTo>
                <a:lnTo>
                  <a:pt x="416" y="464"/>
                </a:lnTo>
                <a:lnTo>
                  <a:pt x="414" y="467"/>
                </a:lnTo>
                <a:lnTo>
                  <a:pt x="411" y="470"/>
                </a:lnTo>
                <a:lnTo>
                  <a:pt x="408" y="473"/>
                </a:lnTo>
                <a:lnTo>
                  <a:pt x="405" y="476"/>
                </a:lnTo>
                <a:lnTo>
                  <a:pt x="403" y="479"/>
                </a:lnTo>
                <a:lnTo>
                  <a:pt x="400" y="482"/>
                </a:lnTo>
                <a:lnTo>
                  <a:pt x="397" y="484"/>
                </a:lnTo>
                <a:lnTo>
                  <a:pt x="394" y="487"/>
                </a:lnTo>
                <a:lnTo>
                  <a:pt x="391" y="490"/>
                </a:lnTo>
                <a:lnTo>
                  <a:pt x="388" y="492"/>
                </a:lnTo>
                <a:lnTo>
                  <a:pt x="385" y="493"/>
                </a:lnTo>
                <a:lnTo>
                  <a:pt x="382" y="495"/>
                </a:lnTo>
                <a:lnTo>
                  <a:pt x="379" y="498"/>
                </a:lnTo>
                <a:lnTo>
                  <a:pt x="374" y="499"/>
                </a:lnTo>
                <a:lnTo>
                  <a:pt x="371" y="499"/>
                </a:lnTo>
                <a:lnTo>
                  <a:pt x="368" y="501"/>
                </a:lnTo>
                <a:lnTo>
                  <a:pt x="365" y="502"/>
                </a:lnTo>
                <a:lnTo>
                  <a:pt x="362" y="502"/>
                </a:lnTo>
                <a:lnTo>
                  <a:pt x="359" y="504"/>
                </a:lnTo>
                <a:lnTo>
                  <a:pt x="356" y="504"/>
                </a:lnTo>
                <a:lnTo>
                  <a:pt x="353" y="504"/>
                </a:lnTo>
                <a:lnTo>
                  <a:pt x="350" y="504"/>
                </a:lnTo>
                <a:lnTo>
                  <a:pt x="347" y="504"/>
                </a:lnTo>
                <a:lnTo>
                  <a:pt x="345" y="504"/>
                </a:lnTo>
                <a:lnTo>
                  <a:pt x="342" y="502"/>
                </a:lnTo>
                <a:lnTo>
                  <a:pt x="339" y="502"/>
                </a:lnTo>
                <a:lnTo>
                  <a:pt x="336" y="501"/>
                </a:lnTo>
                <a:lnTo>
                  <a:pt x="334" y="499"/>
                </a:lnTo>
                <a:lnTo>
                  <a:pt x="331" y="498"/>
                </a:lnTo>
                <a:lnTo>
                  <a:pt x="330" y="496"/>
                </a:lnTo>
                <a:lnTo>
                  <a:pt x="328" y="495"/>
                </a:lnTo>
                <a:lnTo>
                  <a:pt x="327" y="493"/>
                </a:lnTo>
                <a:lnTo>
                  <a:pt x="324" y="496"/>
                </a:lnTo>
                <a:lnTo>
                  <a:pt x="319" y="499"/>
                </a:lnTo>
                <a:lnTo>
                  <a:pt x="316" y="502"/>
                </a:lnTo>
                <a:lnTo>
                  <a:pt x="313" y="504"/>
                </a:lnTo>
                <a:lnTo>
                  <a:pt x="310" y="507"/>
                </a:lnTo>
                <a:lnTo>
                  <a:pt x="307" y="508"/>
                </a:lnTo>
                <a:lnTo>
                  <a:pt x="304" y="510"/>
                </a:lnTo>
                <a:lnTo>
                  <a:pt x="301" y="511"/>
                </a:lnTo>
                <a:lnTo>
                  <a:pt x="298" y="513"/>
                </a:lnTo>
                <a:lnTo>
                  <a:pt x="295" y="514"/>
                </a:lnTo>
                <a:lnTo>
                  <a:pt x="292" y="514"/>
                </a:lnTo>
                <a:lnTo>
                  <a:pt x="288" y="516"/>
                </a:lnTo>
                <a:lnTo>
                  <a:pt x="285" y="516"/>
                </a:lnTo>
                <a:lnTo>
                  <a:pt x="282" y="516"/>
                </a:lnTo>
                <a:lnTo>
                  <a:pt x="279" y="516"/>
                </a:lnTo>
                <a:lnTo>
                  <a:pt x="276" y="516"/>
                </a:lnTo>
                <a:lnTo>
                  <a:pt x="273" y="516"/>
                </a:lnTo>
                <a:lnTo>
                  <a:pt x="272" y="516"/>
                </a:lnTo>
                <a:lnTo>
                  <a:pt x="269" y="514"/>
                </a:lnTo>
                <a:lnTo>
                  <a:pt x="265" y="514"/>
                </a:lnTo>
                <a:lnTo>
                  <a:pt x="264" y="513"/>
                </a:lnTo>
                <a:lnTo>
                  <a:pt x="261" y="513"/>
                </a:lnTo>
                <a:lnTo>
                  <a:pt x="259" y="511"/>
                </a:lnTo>
                <a:lnTo>
                  <a:pt x="256" y="510"/>
                </a:lnTo>
                <a:lnTo>
                  <a:pt x="255" y="510"/>
                </a:lnTo>
                <a:lnTo>
                  <a:pt x="253" y="508"/>
                </a:lnTo>
                <a:lnTo>
                  <a:pt x="252" y="507"/>
                </a:lnTo>
                <a:lnTo>
                  <a:pt x="249" y="505"/>
                </a:lnTo>
                <a:lnTo>
                  <a:pt x="247" y="504"/>
                </a:lnTo>
                <a:lnTo>
                  <a:pt x="247" y="502"/>
                </a:lnTo>
                <a:lnTo>
                  <a:pt x="246" y="501"/>
                </a:lnTo>
                <a:lnTo>
                  <a:pt x="244" y="498"/>
                </a:lnTo>
                <a:lnTo>
                  <a:pt x="241" y="501"/>
                </a:lnTo>
                <a:lnTo>
                  <a:pt x="239" y="504"/>
                </a:lnTo>
                <a:lnTo>
                  <a:pt x="236" y="505"/>
                </a:lnTo>
                <a:lnTo>
                  <a:pt x="233" y="508"/>
                </a:lnTo>
                <a:lnTo>
                  <a:pt x="230" y="510"/>
                </a:lnTo>
                <a:lnTo>
                  <a:pt x="227" y="511"/>
                </a:lnTo>
                <a:lnTo>
                  <a:pt x="224" y="513"/>
                </a:lnTo>
                <a:lnTo>
                  <a:pt x="221" y="514"/>
                </a:lnTo>
                <a:lnTo>
                  <a:pt x="218" y="516"/>
                </a:lnTo>
                <a:lnTo>
                  <a:pt x="215" y="518"/>
                </a:lnTo>
                <a:lnTo>
                  <a:pt x="212" y="519"/>
                </a:lnTo>
                <a:lnTo>
                  <a:pt x="209" y="519"/>
                </a:lnTo>
                <a:lnTo>
                  <a:pt x="206" y="521"/>
                </a:lnTo>
                <a:lnTo>
                  <a:pt x="203" y="521"/>
                </a:lnTo>
                <a:lnTo>
                  <a:pt x="200" y="521"/>
                </a:lnTo>
                <a:lnTo>
                  <a:pt x="197" y="521"/>
                </a:lnTo>
                <a:lnTo>
                  <a:pt x="193" y="521"/>
                </a:lnTo>
                <a:lnTo>
                  <a:pt x="190" y="519"/>
                </a:lnTo>
                <a:lnTo>
                  <a:pt x="187" y="519"/>
                </a:lnTo>
                <a:lnTo>
                  <a:pt x="184" y="518"/>
                </a:lnTo>
                <a:lnTo>
                  <a:pt x="181" y="516"/>
                </a:lnTo>
                <a:lnTo>
                  <a:pt x="180" y="514"/>
                </a:lnTo>
                <a:lnTo>
                  <a:pt x="177" y="511"/>
                </a:lnTo>
                <a:lnTo>
                  <a:pt x="174" y="510"/>
                </a:lnTo>
                <a:lnTo>
                  <a:pt x="172" y="507"/>
                </a:lnTo>
                <a:lnTo>
                  <a:pt x="169" y="504"/>
                </a:lnTo>
                <a:lnTo>
                  <a:pt x="167" y="501"/>
                </a:lnTo>
                <a:lnTo>
                  <a:pt x="166" y="498"/>
                </a:lnTo>
                <a:lnTo>
                  <a:pt x="163" y="493"/>
                </a:lnTo>
                <a:lnTo>
                  <a:pt x="161" y="488"/>
                </a:lnTo>
                <a:lnTo>
                  <a:pt x="160" y="484"/>
                </a:lnTo>
                <a:lnTo>
                  <a:pt x="158" y="479"/>
                </a:lnTo>
                <a:lnTo>
                  <a:pt x="157" y="473"/>
                </a:lnTo>
                <a:lnTo>
                  <a:pt x="157" y="467"/>
                </a:lnTo>
                <a:lnTo>
                  <a:pt x="155" y="461"/>
                </a:lnTo>
                <a:lnTo>
                  <a:pt x="154" y="456"/>
                </a:lnTo>
                <a:lnTo>
                  <a:pt x="154" y="450"/>
                </a:lnTo>
                <a:lnTo>
                  <a:pt x="154" y="446"/>
                </a:lnTo>
                <a:lnTo>
                  <a:pt x="152" y="439"/>
                </a:lnTo>
                <a:lnTo>
                  <a:pt x="152" y="435"/>
                </a:lnTo>
                <a:lnTo>
                  <a:pt x="152" y="430"/>
                </a:lnTo>
                <a:lnTo>
                  <a:pt x="152" y="426"/>
                </a:lnTo>
                <a:lnTo>
                  <a:pt x="152" y="420"/>
                </a:lnTo>
                <a:lnTo>
                  <a:pt x="152" y="416"/>
                </a:lnTo>
                <a:lnTo>
                  <a:pt x="152" y="412"/>
                </a:lnTo>
                <a:lnTo>
                  <a:pt x="152" y="407"/>
                </a:lnTo>
                <a:lnTo>
                  <a:pt x="152" y="403"/>
                </a:lnTo>
                <a:lnTo>
                  <a:pt x="154" y="400"/>
                </a:lnTo>
                <a:lnTo>
                  <a:pt x="154" y="395"/>
                </a:lnTo>
                <a:lnTo>
                  <a:pt x="154" y="392"/>
                </a:lnTo>
                <a:lnTo>
                  <a:pt x="154" y="387"/>
                </a:lnTo>
                <a:lnTo>
                  <a:pt x="154" y="384"/>
                </a:lnTo>
                <a:lnTo>
                  <a:pt x="155" y="381"/>
                </a:lnTo>
                <a:lnTo>
                  <a:pt x="155" y="378"/>
                </a:lnTo>
                <a:lnTo>
                  <a:pt x="155" y="375"/>
                </a:lnTo>
                <a:lnTo>
                  <a:pt x="155" y="372"/>
                </a:lnTo>
                <a:lnTo>
                  <a:pt x="155" y="371"/>
                </a:lnTo>
                <a:lnTo>
                  <a:pt x="155" y="367"/>
                </a:lnTo>
                <a:lnTo>
                  <a:pt x="155" y="364"/>
                </a:lnTo>
                <a:lnTo>
                  <a:pt x="155" y="363"/>
                </a:lnTo>
                <a:lnTo>
                  <a:pt x="155" y="361"/>
                </a:lnTo>
                <a:lnTo>
                  <a:pt x="155" y="358"/>
                </a:lnTo>
                <a:lnTo>
                  <a:pt x="155" y="357"/>
                </a:lnTo>
                <a:lnTo>
                  <a:pt x="154" y="355"/>
                </a:lnTo>
                <a:lnTo>
                  <a:pt x="154" y="354"/>
                </a:lnTo>
                <a:lnTo>
                  <a:pt x="152" y="352"/>
                </a:lnTo>
                <a:lnTo>
                  <a:pt x="152" y="351"/>
                </a:lnTo>
                <a:lnTo>
                  <a:pt x="152" y="349"/>
                </a:lnTo>
                <a:lnTo>
                  <a:pt x="152" y="348"/>
                </a:lnTo>
                <a:lnTo>
                  <a:pt x="151" y="346"/>
                </a:lnTo>
                <a:lnTo>
                  <a:pt x="151" y="344"/>
                </a:lnTo>
                <a:lnTo>
                  <a:pt x="151" y="343"/>
                </a:lnTo>
                <a:lnTo>
                  <a:pt x="151" y="341"/>
                </a:lnTo>
                <a:lnTo>
                  <a:pt x="151" y="338"/>
                </a:lnTo>
                <a:lnTo>
                  <a:pt x="151" y="337"/>
                </a:lnTo>
                <a:lnTo>
                  <a:pt x="151" y="335"/>
                </a:lnTo>
                <a:lnTo>
                  <a:pt x="151" y="334"/>
                </a:lnTo>
                <a:lnTo>
                  <a:pt x="151" y="332"/>
                </a:lnTo>
                <a:lnTo>
                  <a:pt x="151" y="331"/>
                </a:lnTo>
                <a:lnTo>
                  <a:pt x="152" y="329"/>
                </a:lnTo>
                <a:lnTo>
                  <a:pt x="152" y="328"/>
                </a:lnTo>
                <a:lnTo>
                  <a:pt x="152" y="326"/>
                </a:lnTo>
                <a:lnTo>
                  <a:pt x="152" y="325"/>
                </a:lnTo>
                <a:lnTo>
                  <a:pt x="152" y="323"/>
                </a:lnTo>
                <a:lnTo>
                  <a:pt x="154" y="321"/>
                </a:lnTo>
                <a:lnTo>
                  <a:pt x="154" y="320"/>
                </a:lnTo>
                <a:lnTo>
                  <a:pt x="154" y="318"/>
                </a:lnTo>
                <a:lnTo>
                  <a:pt x="154" y="317"/>
                </a:lnTo>
                <a:lnTo>
                  <a:pt x="155" y="315"/>
                </a:lnTo>
                <a:lnTo>
                  <a:pt x="154" y="315"/>
                </a:lnTo>
                <a:lnTo>
                  <a:pt x="152" y="317"/>
                </a:lnTo>
                <a:lnTo>
                  <a:pt x="151" y="318"/>
                </a:lnTo>
                <a:lnTo>
                  <a:pt x="149" y="318"/>
                </a:lnTo>
                <a:lnTo>
                  <a:pt x="149" y="320"/>
                </a:lnTo>
                <a:lnTo>
                  <a:pt x="147" y="320"/>
                </a:lnTo>
                <a:lnTo>
                  <a:pt x="147" y="321"/>
                </a:lnTo>
                <a:lnTo>
                  <a:pt x="146" y="321"/>
                </a:lnTo>
                <a:lnTo>
                  <a:pt x="144" y="323"/>
                </a:lnTo>
                <a:lnTo>
                  <a:pt x="143" y="323"/>
                </a:lnTo>
                <a:lnTo>
                  <a:pt x="143" y="325"/>
                </a:lnTo>
                <a:lnTo>
                  <a:pt x="141" y="325"/>
                </a:lnTo>
                <a:lnTo>
                  <a:pt x="140" y="325"/>
                </a:lnTo>
                <a:lnTo>
                  <a:pt x="140" y="326"/>
                </a:lnTo>
                <a:lnTo>
                  <a:pt x="138" y="326"/>
                </a:lnTo>
                <a:lnTo>
                  <a:pt x="138" y="328"/>
                </a:lnTo>
                <a:lnTo>
                  <a:pt x="137" y="328"/>
                </a:lnTo>
                <a:lnTo>
                  <a:pt x="135" y="328"/>
                </a:lnTo>
                <a:lnTo>
                  <a:pt x="137" y="332"/>
                </a:lnTo>
                <a:lnTo>
                  <a:pt x="138" y="338"/>
                </a:lnTo>
                <a:lnTo>
                  <a:pt x="138" y="343"/>
                </a:lnTo>
                <a:lnTo>
                  <a:pt x="138" y="349"/>
                </a:lnTo>
                <a:lnTo>
                  <a:pt x="138" y="354"/>
                </a:lnTo>
                <a:lnTo>
                  <a:pt x="138" y="360"/>
                </a:lnTo>
                <a:lnTo>
                  <a:pt x="138" y="366"/>
                </a:lnTo>
                <a:lnTo>
                  <a:pt x="138" y="371"/>
                </a:lnTo>
                <a:lnTo>
                  <a:pt x="138" y="377"/>
                </a:lnTo>
                <a:lnTo>
                  <a:pt x="138" y="383"/>
                </a:lnTo>
                <a:lnTo>
                  <a:pt x="137" y="389"/>
                </a:lnTo>
                <a:lnTo>
                  <a:pt x="137" y="395"/>
                </a:lnTo>
                <a:lnTo>
                  <a:pt x="135" y="401"/>
                </a:lnTo>
                <a:lnTo>
                  <a:pt x="134" y="407"/>
                </a:lnTo>
                <a:lnTo>
                  <a:pt x="132" y="413"/>
                </a:lnTo>
                <a:lnTo>
                  <a:pt x="132" y="420"/>
                </a:lnTo>
                <a:lnTo>
                  <a:pt x="131" y="426"/>
                </a:lnTo>
                <a:lnTo>
                  <a:pt x="129" y="432"/>
                </a:lnTo>
                <a:lnTo>
                  <a:pt x="126" y="438"/>
                </a:lnTo>
                <a:lnTo>
                  <a:pt x="124" y="442"/>
                </a:lnTo>
                <a:lnTo>
                  <a:pt x="123" y="449"/>
                </a:lnTo>
                <a:lnTo>
                  <a:pt x="121" y="455"/>
                </a:lnTo>
                <a:lnTo>
                  <a:pt x="118" y="459"/>
                </a:lnTo>
                <a:lnTo>
                  <a:pt x="117" y="465"/>
                </a:lnTo>
                <a:lnTo>
                  <a:pt x="114" y="470"/>
                </a:lnTo>
                <a:lnTo>
                  <a:pt x="112" y="475"/>
                </a:lnTo>
                <a:lnTo>
                  <a:pt x="109" y="479"/>
                </a:lnTo>
                <a:lnTo>
                  <a:pt x="106" y="484"/>
                </a:lnTo>
                <a:lnTo>
                  <a:pt x="105" y="488"/>
                </a:lnTo>
                <a:lnTo>
                  <a:pt x="101" y="492"/>
                </a:lnTo>
                <a:lnTo>
                  <a:pt x="98" y="496"/>
                </a:lnTo>
                <a:lnTo>
                  <a:pt x="95" y="499"/>
                </a:lnTo>
                <a:lnTo>
                  <a:pt x="92" y="502"/>
                </a:lnTo>
                <a:lnTo>
                  <a:pt x="89" y="505"/>
                </a:lnTo>
                <a:lnTo>
                  <a:pt x="86" y="507"/>
                </a:lnTo>
                <a:lnTo>
                  <a:pt x="85" y="510"/>
                </a:lnTo>
                <a:lnTo>
                  <a:pt x="82" y="511"/>
                </a:lnTo>
                <a:lnTo>
                  <a:pt x="78" y="513"/>
                </a:lnTo>
                <a:lnTo>
                  <a:pt x="75" y="514"/>
                </a:lnTo>
                <a:lnTo>
                  <a:pt x="72" y="516"/>
                </a:lnTo>
                <a:lnTo>
                  <a:pt x="69" y="518"/>
                </a:lnTo>
                <a:lnTo>
                  <a:pt x="66" y="518"/>
                </a:lnTo>
                <a:lnTo>
                  <a:pt x="63" y="519"/>
                </a:lnTo>
                <a:lnTo>
                  <a:pt x="60" y="519"/>
                </a:lnTo>
                <a:lnTo>
                  <a:pt x="57" y="519"/>
                </a:lnTo>
                <a:lnTo>
                  <a:pt x="54" y="519"/>
                </a:lnTo>
                <a:lnTo>
                  <a:pt x="51" y="519"/>
                </a:lnTo>
                <a:lnTo>
                  <a:pt x="49" y="519"/>
                </a:lnTo>
                <a:lnTo>
                  <a:pt x="46" y="519"/>
                </a:lnTo>
                <a:lnTo>
                  <a:pt x="43" y="518"/>
                </a:lnTo>
                <a:lnTo>
                  <a:pt x="40" y="518"/>
                </a:lnTo>
                <a:lnTo>
                  <a:pt x="39" y="516"/>
                </a:lnTo>
                <a:lnTo>
                  <a:pt x="36" y="516"/>
                </a:lnTo>
                <a:lnTo>
                  <a:pt x="32" y="514"/>
                </a:lnTo>
                <a:lnTo>
                  <a:pt x="31" y="513"/>
                </a:lnTo>
                <a:lnTo>
                  <a:pt x="28" y="513"/>
                </a:lnTo>
                <a:lnTo>
                  <a:pt x="26" y="511"/>
                </a:lnTo>
                <a:lnTo>
                  <a:pt x="23" y="510"/>
                </a:lnTo>
                <a:lnTo>
                  <a:pt x="22" y="508"/>
                </a:lnTo>
                <a:lnTo>
                  <a:pt x="19" y="507"/>
                </a:lnTo>
                <a:lnTo>
                  <a:pt x="17" y="505"/>
                </a:lnTo>
                <a:lnTo>
                  <a:pt x="16" y="504"/>
                </a:lnTo>
                <a:lnTo>
                  <a:pt x="14" y="502"/>
                </a:lnTo>
                <a:lnTo>
                  <a:pt x="11" y="501"/>
                </a:lnTo>
                <a:lnTo>
                  <a:pt x="9" y="499"/>
                </a:lnTo>
                <a:lnTo>
                  <a:pt x="8" y="498"/>
                </a:lnTo>
                <a:lnTo>
                  <a:pt x="6" y="496"/>
                </a:lnTo>
                <a:lnTo>
                  <a:pt x="6" y="493"/>
                </a:lnTo>
                <a:lnTo>
                  <a:pt x="5" y="492"/>
                </a:lnTo>
                <a:lnTo>
                  <a:pt x="3" y="488"/>
                </a:lnTo>
                <a:lnTo>
                  <a:pt x="3" y="485"/>
                </a:lnTo>
                <a:lnTo>
                  <a:pt x="2" y="482"/>
                </a:lnTo>
                <a:lnTo>
                  <a:pt x="2" y="479"/>
                </a:lnTo>
                <a:lnTo>
                  <a:pt x="2" y="476"/>
                </a:lnTo>
                <a:lnTo>
                  <a:pt x="2" y="473"/>
                </a:lnTo>
                <a:lnTo>
                  <a:pt x="2" y="469"/>
                </a:lnTo>
                <a:lnTo>
                  <a:pt x="0" y="465"/>
                </a:lnTo>
                <a:lnTo>
                  <a:pt x="0" y="462"/>
                </a:lnTo>
                <a:lnTo>
                  <a:pt x="0" y="458"/>
                </a:lnTo>
                <a:lnTo>
                  <a:pt x="2" y="455"/>
                </a:lnTo>
                <a:lnTo>
                  <a:pt x="2" y="450"/>
                </a:lnTo>
                <a:lnTo>
                  <a:pt x="2" y="447"/>
                </a:lnTo>
                <a:lnTo>
                  <a:pt x="2" y="444"/>
                </a:lnTo>
                <a:lnTo>
                  <a:pt x="2" y="439"/>
                </a:lnTo>
                <a:lnTo>
                  <a:pt x="2" y="436"/>
                </a:lnTo>
                <a:lnTo>
                  <a:pt x="3" y="433"/>
                </a:lnTo>
                <a:lnTo>
                  <a:pt x="3" y="430"/>
                </a:lnTo>
                <a:lnTo>
                  <a:pt x="3" y="426"/>
                </a:lnTo>
                <a:lnTo>
                  <a:pt x="3" y="423"/>
                </a:lnTo>
                <a:lnTo>
                  <a:pt x="5" y="421"/>
                </a:lnTo>
                <a:lnTo>
                  <a:pt x="5" y="418"/>
                </a:lnTo>
                <a:lnTo>
                  <a:pt x="5" y="415"/>
                </a:lnTo>
                <a:lnTo>
                  <a:pt x="5" y="413"/>
                </a:lnTo>
                <a:lnTo>
                  <a:pt x="6" y="410"/>
                </a:lnTo>
                <a:lnTo>
                  <a:pt x="6" y="409"/>
                </a:lnTo>
                <a:lnTo>
                  <a:pt x="6" y="407"/>
                </a:lnTo>
                <a:lnTo>
                  <a:pt x="6" y="406"/>
                </a:lnTo>
                <a:lnTo>
                  <a:pt x="6" y="404"/>
                </a:lnTo>
                <a:lnTo>
                  <a:pt x="6" y="403"/>
                </a:lnTo>
                <a:lnTo>
                  <a:pt x="6" y="401"/>
                </a:lnTo>
                <a:lnTo>
                  <a:pt x="6" y="398"/>
                </a:lnTo>
                <a:lnTo>
                  <a:pt x="6" y="397"/>
                </a:lnTo>
                <a:lnTo>
                  <a:pt x="6" y="393"/>
                </a:lnTo>
                <a:lnTo>
                  <a:pt x="6" y="390"/>
                </a:lnTo>
                <a:lnTo>
                  <a:pt x="6" y="389"/>
                </a:lnTo>
                <a:lnTo>
                  <a:pt x="6" y="386"/>
                </a:lnTo>
                <a:lnTo>
                  <a:pt x="6" y="383"/>
                </a:lnTo>
                <a:lnTo>
                  <a:pt x="5" y="380"/>
                </a:lnTo>
                <a:lnTo>
                  <a:pt x="5" y="377"/>
                </a:lnTo>
                <a:lnTo>
                  <a:pt x="5" y="374"/>
                </a:lnTo>
                <a:lnTo>
                  <a:pt x="5" y="371"/>
                </a:lnTo>
                <a:lnTo>
                  <a:pt x="5" y="367"/>
                </a:lnTo>
                <a:lnTo>
                  <a:pt x="3" y="364"/>
                </a:lnTo>
                <a:lnTo>
                  <a:pt x="3" y="361"/>
                </a:lnTo>
                <a:lnTo>
                  <a:pt x="3" y="358"/>
                </a:lnTo>
                <a:lnTo>
                  <a:pt x="3" y="355"/>
                </a:lnTo>
                <a:lnTo>
                  <a:pt x="3" y="352"/>
                </a:lnTo>
                <a:lnTo>
                  <a:pt x="3" y="349"/>
                </a:lnTo>
                <a:lnTo>
                  <a:pt x="3" y="346"/>
                </a:lnTo>
                <a:lnTo>
                  <a:pt x="3" y="343"/>
                </a:lnTo>
                <a:lnTo>
                  <a:pt x="3" y="340"/>
                </a:lnTo>
                <a:lnTo>
                  <a:pt x="3" y="337"/>
                </a:lnTo>
                <a:lnTo>
                  <a:pt x="3" y="335"/>
                </a:lnTo>
                <a:lnTo>
                  <a:pt x="3" y="332"/>
                </a:lnTo>
                <a:lnTo>
                  <a:pt x="3" y="329"/>
                </a:lnTo>
                <a:lnTo>
                  <a:pt x="3" y="328"/>
                </a:lnTo>
                <a:lnTo>
                  <a:pt x="3" y="325"/>
                </a:lnTo>
                <a:lnTo>
                  <a:pt x="5" y="323"/>
                </a:lnTo>
                <a:lnTo>
                  <a:pt x="5" y="320"/>
                </a:lnTo>
                <a:lnTo>
                  <a:pt x="5" y="318"/>
                </a:lnTo>
                <a:lnTo>
                  <a:pt x="5" y="315"/>
                </a:lnTo>
                <a:lnTo>
                  <a:pt x="5" y="314"/>
                </a:lnTo>
                <a:lnTo>
                  <a:pt x="6" y="312"/>
                </a:lnTo>
                <a:lnTo>
                  <a:pt x="6" y="309"/>
                </a:lnTo>
                <a:lnTo>
                  <a:pt x="6" y="308"/>
                </a:lnTo>
                <a:lnTo>
                  <a:pt x="6" y="305"/>
                </a:lnTo>
                <a:lnTo>
                  <a:pt x="6" y="303"/>
                </a:lnTo>
                <a:lnTo>
                  <a:pt x="6" y="302"/>
                </a:lnTo>
                <a:lnTo>
                  <a:pt x="6" y="299"/>
                </a:lnTo>
                <a:lnTo>
                  <a:pt x="6" y="297"/>
                </a:lnTo>
                <a:lnTo>
                  <a:pt x="6" y="294"/>
                </a:lnTo>
                <a:lnTo>
                  <a:pt x="8" y="292"/>
                </a:lnTo>
                <a:lnTo>
                  <a:pt x="8" y="289"/>
                </a:lnTo>
                <a:lnTo>
                  <a:pt x="8" y="288"/>
                </a:lnTo>
                <a:lnTo>
                  <a:pt x="8" y="285"/>
                </a:lnTo>
                <a:lnTo>
                  <a:pt x="8" y="283"/>
                </a:lnTo>
                <a:lnTo>
                  <a:pt x="9" y="282"/>
                </a:lnTo>
                <a:lnTo>
                  <a:pt x="9" y="279"/>
                </a:lnTo>
                <a:lnTo>
                  <a:pt x="9" y="277"/>
                </a:lnTo>
                <a:lnTo>
                  <a:pt x="11" y="274"/>
                </a:lnTo>
                <a:lnTo>
                  <a:pt x="11" y="272"/>
                </a:lnTo>
                <a:lnTo>
                  <a:pt x="13" y="269"/>
                </a:lnTo>
                <a:lnTo>
                  <a:pt x="14" y="268"/>
                </a:lnTo>
                <a:lnTo>
                  <a:pt x="14" y="266"/>
                </a:lnTo>
                <a:lnTo>
                  <a:pt x="16" y="263"/>
                </a:lnTo>
                <a:lnTo>
                  <a:pt x="17" y="262"/>
                </a:lnTo>
                <a:lnTo>
                  <a:pt x="19" y="259"/>
                </a:lnTo>
                <a:lnTo>
                  <a:pt x="20" y="257"/>
                </a:lnTo>
                <a:lnTo>
                  <a:pt x="22" y="256"/>
                </a:lnTo>
                <a:lnTo>
                  <a:pt x="23" y="253"/>
                </a:lnTo>
                <a:lnTo>
                  <a:pt x="26" y="251"/>
                </a:lnTo>
                <a:lnTo>
                  <a:pt x="29" y="248"/>
                </a:lnTo>
                <a:lnTo>
                  <a:pt x="31" y="243"/>
                </a:lnTo>
                <a:lnTo>
                  <a:pt x="36" y="239"/>
                </a:lnTo>
                <a:lnTo>
                  <a:pt x="39" y="234"/>
                </a:lnTo>
                <a:lnTo>
                  <a:pt x="43" y="228"/>
                </a:lnTo>
                <a:lnTo>
                  <a:pt x="46" y="222"/>
                </a:lnTo>
                <a:lnTo>
                  <a:pt x="51" y="216"/>
                </a:lnTo>
                <a:lnTo>
                  <a:pt x="55" y="208"/>
                </a:lnTo>
                <a:lnTo>
                  <a:pt x="60" y="200"/>
                </a:lnTo>
                <a:lnTo>
                  <a:pt x="65" y="193"/>
                </a:lnTo>
                <a:lnTo>
                  <a:pt x="71" y="185"/>
                </a:lnTo>
                <a:lnTo>
                  <a:pt x="75" y="178"/>
                </a:lnTo>
                <a:lnTo>
                  <a:pt x="82" y="168"/>
                </a:lnTo>
                <a:lnTo>
                  <a:pt x="86" y="161"/>
                </a:lnTo>
                <a:lnTo>
                  <a:pt x="91" y="151"/>
                </a:lnTo>
                <a:lnTo>
                  <a:pt x="97" y="144"/>
                </a:lnTo>
                <a:lnTo>
                  <a:pt x="101" y="135"/>
                </a:lnTo>
                <a:lnTo>
                  <a:pt x="108" y="127"/>
                </a:lnTo>
                <a:lnTo>
                  <a:pt x="112" y="119"/>
                </a:lnTo>
                <a:lnTo>
                  <a:pt x="117" y="112"/>
                </a:lnTo>
                <a:lnTo>
                  <a:pt x="121" y="104"/>
                </a:lnTo>
                <a:lnTo>
                  <a:pt x="126" y="96"/>
                </a:lnTo>
                <a:lnTo>
                  <a:pt x="131" y="90"/>
                </a:lnTo>
                <a:lnTo>
                  <a:pt x="135" y="84"/>
                </a:lnTo>
                <a:lnTo>
                  <a:pt x="138" y="78"/>
                </a:lnTo>
                <a:lnTo>
                  <a:pt x="141" y="72"/>
                </a:lnTo>
                <a:lnTo>
                  <a:pt x="144" y="67"/>
                </a:lnTo>
                <a:lnTo>
                  <a:pt x="147" y="64"/>
                </a:lnTo>
                <a:lnTo>
                  <a:pt x="151" y="60"/>
                </a:lnTo>
                <a:lnTo>
                  <a:pt x="152" y="57"/>
                </a:lnTo>
                <a:lnTo>
                  <a:pt x="154" y="55"/>
                </a:lnTo>
                <a:lnTo>
                  <a:pt x="155" y="53"/>
                </a:lnTo>
                <a:lnTo>
                  <a:pt x="157" y="52"/>
                </a:lnTo>
                <a:lnTo>
                  <a:pt x="158" y="50"/>
                </a:lnTo>
                <a:lnTo>
                  <a:pt x="160" y="49"/>
                </a:lnTo>
                <a:lnTo>
                  <a:pt x="163" y="47"/>
                </a:lnTo>
                <a:lnTo>
                  <a:pt x="164" y="46"/>
                </a:lnTo>
                <a:lnTo>
                  <a:pt x="166" y="46"/>
                </a:lnTo>
                <a:lnTo>
                  <a:pt x="169" y="44"/>
                </a:lnTo>
                <a:lnTo>
                  <a:pt x="170" y="43"/>
                </a:lnTo>
                <a:lnTo>
                  <a:pt x="174" y="41"/>
                </a:lnTo>
                <a:lnTo>
                  <a:pt x="177" y="40"/>
                </a:lnTo>
                <a:lnTo>
                  <a:pt x="178" y="38"/>
                </a:lnTo>
                <a:lnTo>
                  <a:pt x="181" y="38"/>
                </a:lnTo>
                <a:lnTo>
                  <a:pt x="184" y="37"/>
                </a:lnTo>
                <a:lnTo>
                  <a:pt x="187" y="35"/>
                </a:lnTo>
                <a:lnTo>
                  <a:pt x="190" y="35"/>
                </a:lnTo>
                <a:lnTo>
                  <a:pt x="193" y="34"/>
                </a:lnTo>
                <a:lnTo>
                  <a:pt x="195" y="32"/>
                </a:lnTo>
                <a:lnTo>
                  <a:pt x="198" y="32"/>
                </a:lnTo>
                <a:lnTo>
                  <a:pt x="201" y="30"/>
                </a:lnTo>
                <a:lnTo>
                  <a:pt x="204" y="30"/>
                </a:lnTo>
                <a:lnTo>
                  <a:pt x="207" y="30"/>
                </a:lnTo>
                <a:lnTo>
                  <a:pt x="210" y="29"/>
                </a:lnTo>
                <a:lnTo>
                  <a:pt x="213" y="29"/>
                </a:lnTo>
                <a:lnTo>
                  <a:pt x="216" y="29"/>
                </a:lnTo>
                <a:lnTo>
                  <a:pt x="219" y="29"/>
                </a:lnTo>
                <a:lnTo>
                  <a:pt x="221" y="29"/>
                </a:lnTo>
                <a:lnTo>
                  <a:pt x="224" y="29"/>
                </a:lnTo>
                <a:lnTo>
                  <a:pt x="227" y="29"/>
                </a:lnTo>
                <a:lnTo>
                  <a:pt x="229" y="29"/>
                </a:lnTo>
                <a:lnTo>
                  <a:pt x="232" y="29"/>
                </a:lnTo>
                <a:lnTo>
                  <a:pt x="235" y="29"/>
                </a:lnTo>
                <a:lnTo>
                  <a:pt x="236" y="29"/>
                </a:lnTo>
                <a:lnTo>
                  <a:pt x="241" y="30"/>
                </a:lnTo>
                <a:lnTo>
                  <a:pt x="244" y="30"/>
                </a:lnTo>
                <a:lnTo>
                  <a:pt x="250" y="30"/>
                </a:lnTo>
                <a:lnTo>
                  <a:pt x="255" y="30"/>
                </a:lnTo>
                <a:lnTo>
                  <a:pt x="261" y="29"/>
                </a:lnTo>
                <a:lnTo>
                  <a:pt x="267" y="29"/>
                </a:lnTo>
                <a:lnTo>
                  <a:pt x="275" y="29"/>
                </a:lnTo>
                <a:lnTo>
                  <a:pt x="282" y="29"/>
                </a:lnTo>
                <a:lnTo>
                  <a:pt x="290" y="27"/>
                </a:lnTo>
                <a:lnTo>
                  <a:pt x="298" y="27"/>
                </a:lnTo>
                <a:lnTo>
                  <a:pt x="307" y="26"/>
                </a:lnTo>
                <a:lnTo>
                  <a:pt x="316" y="26"/>
                </a:lnTo>
                <a:lnTo>
                  <a:pt x="325" y="24"/>
                </a:lnTo>
                <a:lnTo>
                  <a:pt x="333" y="23"/>
                </a:lnTo>
                <a:lnTo>
                  <a:pt x="342" y="23"/>
                </a:lnTo>
                <a:lnTo>
                  <a:pt x="351" y="21"/>
                </a:lnTo>
                <a:lnTo>
                  <a:pt x="361" y="20"/>
                </a:lnTo>
                <a:lnTo>
                  <a:pt x="370" y="18"/>
                </a:lnTo>
                <a:lnTo>
                  <a:pt x="379" y="18"/>
                </a:lnTo>
                <a:lnTo>
                  <a:pt x="388" y="17"/>
                </a:lnTo>
                <a:lnTo>
                  <a:pt x="396" y="15"/>
                </a:lnTo>
                <a:lnTo>
                  <a:pt x="405" y="14"/>
                </a:lnTo>
                <a:lnTo>
                  <a:pt x="413" y="12"/>
                </a:lnTo>
                <a:lnTo>
                  <a:pt x="420" y="12"/>
                </a:lnTo>
                <a:lnTo>
                  <a:pt x="428" y="11"/>
                </a:lnTo>
                <a:lnTo>
                  <a:pt x="434" y="9"/>
                </a:lnTo>
                <a:lnTo>
                  <a:pt x="440" y="8"/>
                </a:lnTo>
                <a:lnTo>
                  <a:pt x="446" y="6"/>
                </a:lnTo>
                <a:lnTo>
                  <a:pt x="451" y="6"/>
                </a:lnTo>
                <a:lnTo>
                  <a:pt x="456" y="4"/>
                </a:lnTo>
                <a:lnTo>
                  <a:pt x="459" y="3"/>
                </a:lnTo>
                <a:lnTo>
                  <a:pt x="463" y="3"/>
                </a:lnTo>
                <a:lnTo>
                  <a:pt x="466" y="1"/>
                </a:lnTo>
                <a:lnTo>
                  <a:pt x="469" y="1"/>
                </a:lnTo>
                <a:lnTo>
                  <a:pt x="472" y="0"/>
                </a:lnTo>
                <a:lnTo>
                  <a:pt x="476" y="0"/>
                </a:lnTo>
                <a:lnTo>
                  <a:pt x="479" y="0"/>
                </a:lnTo>
                <a:lnTo>
                  <a:pt x="482" y="0"/>
                </a:lnTo>
                <a:lnTo>
                  <a:pt x="485" y="0"/>
                </a:lnTo>
                <a:lnTo>
                  <a:pt x="488" y="0"/>
                </a:lnTo>
                <a:lnTo>
                  <a:pt x="491" y="0"/>
                </a:lnTo>
                <a:lnTo>
                  <a:pt x="492" y="1"/>
                </a:lnTo>
                <a:lnTo>
                  <a:pt x="495" y="1"/>
                </a:lnTo>
                <a:lnTo>
                  <a:pt x="499" y="1"/>
                </a:lnTo>
                <a:lnTo>
                  <a:pt x="502" y="3"/>
                </a:lnTo>
                <a:lnTo>
                  <a:pt x="505" y="3"/>
                </a:lnTo>
                <a:lnTo>
                  <a:pt x="506" y="4"/>
                </a:lnTo>
                <a:lnTo>
                  <a:pt x="509" y="4"/>
                </a:lnTo>
                <a:lnTo>
                  <a:pt x="512" y="6"/>
                </a:lnTo>
                <a:lnTo>
                  <a:pt x="514" y="6"/>
                </a:lnTo>
                <a:lnTo>
                  <a:pt x="517" y="8"/>
                </a:lnTo>
                <a:lnTo>
                  <a:pt x="518" y="9"/>
                </a:lnTo>
                <a:lnTo>
                  <a:pt x="522" y="9"/>
                </a:lnTo>
                <a:lnTo>
                  <a:pt x="523" y="11"/>
                </a:lnTo>
                <a:lnTo>
                  <a:pt x="526" y="12"/>
                </a:lnTo>
                <a:lnTo>
                  <a:pt x="528" y="12"/>
                </a:lnTo>
                <a:lnTo>
                  <a:pt x="531" y="14"/>
                </a:lnTo>
                <a:lnTo>
                  <a:pt x="532" y="15"/>
                </a:lnTo>
                <a:lnTo>
                  <a:pt x="535" y="15"/>
                </a:lnTo>
                <a:lnTo>
                  <a:pt x="537" y="17"/>
                </a:lnTo>
                <a:lnTo>
                  <a:pt x="540" y="18"/>
                </a:lnTo>
                <a:lnTo>
                  <a:pt x="541" y="18"/>
                </a:lnTo>
                <a:lnTo>
                  <a:pt x="543" y="20"/>
                </a:lnTo>
                <a:lnTo>
                  <a:pt x="546" y="20"/>
                </a:lnTo>
                <a:lnTo>
                  <a:pt x="549" y="21"/>
                </a:lnTo>
                <a:lnTo>
                  <a:pt x="552" y="23"/>
                </a:lnTo>
                <a:lnTo>
                  <a:pt x="555" y="24"/>
                </a:lnTo>
                <a:lnTo>
                  <a:pt x="560" y="27"/>
                </a:lnTo>
                <a:lnTo>
                  <a:pt x="563" y="29"/>
                </a:lnTo>
                <a:lnTo>
                  <a:pt x="568" y="32"/>
                </a:lnTo>
                <a:lnTo>
                  <a:pt x="574" y="35"/>
                </a:lnTo>
                <a:lnTo>
                  <a:pt x="578" y="37"/>
                </a:lnTo>
                <a:lnTo>
                  <a:pt x="583" y="40"/>
                </a:lnTo>
                <a:lnTo>
                  <a:pt x="589" y="43"/>
                </a:lnTo>
                <a:lnTo>
                  <a:pt x="595" y="46"/>
                </a:lnTo>
                <a:lnTo>
                  <a:pt x="601" y="49"/>
                </a:lnTo>
                <a:lnTo>
                  <a:pt x="607" y="52"/>
                </a:lnTo>
                <a:lnTo>
                  <a:pt x="612" y="57"/>
                </a:lnTo>
                <a:lnTo>
                  <a:pt x="620" y="60"/>
                </a:lnTo>
                <a:lnTo>
                  <a:pt x="626" y="63"/>
                </a:lnTo>
                <a:lnTo>
                  <a:pt x="632" y="66"/>
                </a:lnTo>
                <a:lnTo>
                  <a:pt x="638" y="69"/>
                </a:lnTo>
                <a:lnTo>
                  <a:pt x="644" y="72"/>
                </a:lnTo>
                <a:lnTo>
                  <a:pt x="650" y="75"/>
                </a:lnTo>
                <a:lnTo>
                  <a:pt x="656" y="78"/>
                </a:lnTo>
                <a:lnTo>
                  <a:pt x="661" y="79"/>
                </a:lnTo>
                <a:lnTo>
                  <a:pt x="667" y="83"/>
                </a:lnTo>
                <a:lnTo>
                  <a:pt x="673" y="86"/>
                </a:lnTo>
                <a:lnTo>
                  <a:pt x="678" y="87"/>
                </a:lnTo>
                <a:lnTo>
                  <a:pt x="684" y="89"/>
                </a:lnTo>
                <a:lnTo>
                  <a:pt x="689" y="90"/>
                </a:lnTo>
                <a:lnTo>
                  <a:pt x="693" y="92"/>
                </a:lnTo>
                <a:lnTo>
                  <a:pt x="698" y="93"/>
                </a:lnTo>
                <a:lnTo>
                  <a:pt x="701" y="95"/>
                </a:lnTo>
                <a:lnTo>
                  <a:pt x="704" y="95"/>
                </a:lnTo>
                <a:lnTo>
                  <a:pt x="426" y="289"/>
                </a:lnTo>
              </a:path>
            </a:pathLst>
          </a:custGeom>
          <a:solidFill>
            <a:srgbClr val="FDE3BA"/>
          </a:solidFill>
          <a:ln w="12700" cap="rnd">
            <a:solidFill>
              <a:schemeClr val="tx1"/>
            </a:solidFill>
            <a:round/>
            <a:headEnd/>
            <a:tailEnd/>
          </a:ln>
        </p:spPr>
        <p:txBody>
          <a:bodyPr/>
          <a:lstStyle/>
          <a:p>
            <a:endParaRPr lang="ko-KR" altLang="en-US"/>
          </a:p>
        </p:txBody>
      </p:sp>
      <p:sp>
        <p:nvSpPr>
          <p:cNvPr id="26667" name="Freeform 43"/>
          <p:cNvSpPr>
            <a:spLocks/>
          </p:cNvSpPr>
          <p:nvPr/>
        </p:nvSpPr>
        <p:spPr bwMode="auto">
          <a:xfrm>
            <a:off x="1919288" y="2195513"/>
            <a:ext cx="1116012" cy="828675"/>
          </a:xfrm>
          <a:custGeom>
            <a:avLst/>
            <a:gdLst>
              <a:gd name="T0" fmla="*/ 423 w 703"/>
              <a:gd name="T1" fmla="*/ 300 h 522"/>
              <a:gd name="T2" fmla="*/ 424 w 703"/>
              <a:gd name="T3" fmla="*/ 315 h 522"/>
              <a:gd name="T4" fmla="*/ 428 w 703"/>
              <a:gd name="T5" fmla="*/ 351 h 522"/>
              <a:gd name="T6" fmla="*/ 426 w 703"/>
              <a:gd name="T7" fmla="*/ 377 h 522"/>
              <a:gd name="T8" fmla="*/ 426 w 703"/>
              <a:gd name="T9" fmla="*/ 387 h 522"/>
              <a:gd name="T10" fmla="*/ 428 w 703"/>
              <a:gd name="T11" fmla="*/ 423 h 522"/>
              <a:gd name="T12" fmla="*/ 414 w 703"/>
              <a:gd name="T13" fmla="*/ 464 h 522"/>
              <a:gd name="T14" fmla="*/ 380 w 703"/>
              <a:gd name="T15" fmla="*/ 495 h 522"/>
              <a:gd name="T16" fmla="*/ 343 w 703"/>
              <a:gd name="T17" fmla="*/ 504 h 522"/>
              <a:gd name="T18" fmla="*/ 311 w 703"/>
              <a:gd name="T19" fmla="*/ 504 h 522"/>
              <a:gd name="T20" fmla="*/ 274 w 703"/>
              <a:gd name="T21" fmla="*/ 516 h 522"/>
              <a:gd name="T22" fmla="*/ 247 w 703"/>
              <a:gd name="T23" fmla="*/ 505 h 522"/>
              <a:gd name="T24" fmla="*/ 219 w 703"/>
              <a:gd name="T25" fmla="*/ 514 h 522"/>
              <a:gd name="T26" fmla="*/ 182 w 703"/>
              <a:gd name="T27" fmla="*/ 518 h 522"/>
              <a:gd name="T28" fmla="*/ 156 w 703"/>
              <a:gd name="T29" fmla="*/ 479 h 522"/>
              <a:gd name="T30" fmla="*/ 150 w 703"/>
              <a:gd name="T31" fmla="*/ 416 h 522"/>
              <a:gd name="T32" fmla="*/ 153 w 703"/>
              <a:gd name="T33" fmla="*/ 372 h 522"/>
              <a:gd name="T34" fmla="*/ 149 w 703"/>
              <a:gd name="T35" fmla="*/ 343 h 522"/>
              <a:gd name="T36" fmla="*/ 153 w 703"/>
              <a:gd name="T37" fmla="*/ 315 h 522"/>
              <a:gd name="T38" fmla="*/ 135 w 703"/>
              <a:gd name="T39" fmla="*/ 328 h 522"/>
              <a:gd name="T40" fmla="*/ 136 w 703"/>
              <a:gd name="T41" fmla="*/ 371 h 522"/>
              <a:gd name="T42" fmla="*/ 122 w 703"/>
              <a:gd name="T43" fmla="*/ 442 h 522"/>
              <a:gd name="T44" fmla="*/ 93 w 703"/>
              <a:gd name="T45" fmla="*/ 499 h 522"/>
              <a:gd name="T46" fmla="*/ 58 w 703"/>
              <a:gd name="T47" fmla="*/ 519 h 522"/>
              <a:gd name="T48" fmla="*/ 26 w 703"/>
              <a:gd name="T49" fmla="*/ 513 h 522"/>
              <a:gd name="T50" fmla="*/ 4 w 703"/>
              <a:gd name="T51" fmla="*/ 493 h 522"/>
              <a:gd name="T52" fmla="*/ 0 w 703"/>
              <a:gd name="T53" fmla="*/ 455 h 522"/>
              <a:gd name="T54" fmla="*/ 3 w 703"/>
              <a:gd name="T55" fmla="*/ 415 h 522"/>
              <a:gd name="T56" fmla="*/ 4 w 703"/>
              <a:gd name="T57" fmla="*/ 390 h 522"/>
              <a:gd name="T58" fmla="*/ 1 w 703"/>
              <a:gd name="T59" fmla="*/ 355 h 522"/>
              <a:gd name="T60" fmla="*/ 3 w 703"/>
              <a:gd name="T61" fmla="*/ 323 h 522"/>
              <a:gd name="T62" fmla="*/ 4 w 703"/>
              <a:gd name="T63" fmla="*/ 297 h 522"/>
              <a:gd name="T64" fmla="*/ 11 w 703"/>
              <a:gd name="T65" fmla="*/ 269 h 522"/>
              <a:gd name="T66" fmla="*/ 34 w 703"/>
              <a:gd name="T67" fmla="*/ 239 h 522"/>
              <a:gd name="T68" fmla="*/ 89 w 703"/>
              <a:gd name="T69" fmla="*/ 151 h 522"/>
              <a:gd name="T70" fmla="*/ 142 w 703"/>
              <a:gd name="T71" fmla="*/ 67 h 522"/>
              <a:gd name="T72" fmla="*/ 167 w 703"/>
              <a:gd name="T73" fmla="*/ 44 h 522"/>
              <a:gd name="T74" fmla="*/ 199 w 703"/>
              <a:gd name="T75" fmla="*/ 30 h 522"/>
              <a:gd name="T76" fmla="*/ 233 w 703"/>
              <a:gd name="T77" fmla="*/ 29 h 522"/>
              <a:gd name="T78" fmla="*/ 305 w 703"/>
              <a:gd name="T79" fmla="*/ 26 h 522"/>
              <a:gd name="T80" fmla="*/ 411 w 703"/>
              <a:gd name="T81" fmla="*/ 12 h 522"/>
              <a:gd name="T82" fmla="*/ 470 w 703"/>
              <a:gd name="T83" fmla="*/ 0 h 522"/>
              <a:gd name="T84" fmla="*/ 504 w 703"/>
              <a:gd name="T85" fmla="*/ 4 h 522"/>
              <a:gd name="T86" fmla="*/ 533 w 703"/>
              <a:gd name="T87" fmla="*/ 15 h 522"/>
              <a:gd name="T88" fmla="*/ 572 w 703"/>
              <a:gd name="T89" fmla="*/ 35 h 522"/>
              <a:gd name="T90" fmla="*/ 642 w 703"/>
              <a:gd name="T91" fmla="*/ 72 h 522"/>
              <a:gd name="T92" fmla="*/ 702 w 703"/>
              <a:gd name="T93" fmla="*/ 95 h 5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3"/>
              <a:gd name="T142" fmla="*/ 0 h 522"/>
              <a:gd name="T143" fmla="*/ 703 w 703"/>
              <a:gd name="T144" fmla="*/ 522 h 5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3" h="522">
                <a:moveTo>
                  <a:pt x="424" y="289"/>
                </a:moveTo>
                <a:lnTo>
                  <a:pt x="424" y="294"/>
                </a:lnTo>
                <a:lnTo>
                  <a:pt x="423" y="300"/>
                </a:lnTo>
                <a:lnTo>
                  <a:pt x="421" y="305"/>
                </a:lnTo>
                <a:lnTo>
                  <a:pt x="421" y="306"/>
                </a:lnTo>
                <a:lnTo>
                  <a:pt x="424" y="315"/>
                </a:lnTo>
                <a:lnTo>
                  <a:pt x="428" y="326"/>
                </a:lnTo>
                <a:lnTo>
                  <a:pt x="428" y="338"/>
                </a:lnTo>
                <a:lnTo>
                  <a:pt x="428" y="351"/>
                </a:lnTo>
                <a:lnTo>
                  <a:pt x="428" y="361"/>
                </a:lnTo>
                <a:lnTo>
                  <a:pt x="426" y="371"/>
                </a:lnTo>
                <a:lnTo>
                  <a:pt x="426" y="377"/>
                </a:lnTo>
                <a:lnTo>
                  <a:pt x="424" y="380"/>
                </a:lnTo>
                <a:lnTo>
                  <a:pt x="426" y="381"/>
                </a:lnTo>
                <a:lnTo>
                  <a:pt x="426" y="387"/>
                </a:lnTo>
                <a:lnTo>
                  <a:pt x="428" y="398"/>
                </a:lnTo>
                <a:lnTo>
                  <a:pt x="428" y="410"/>
                </a:lnTo>
                <a:lnTo>
                  <a:pt x="428" y="423"/>
                </a:lnTo>
                <a:lnTo>
                  <a:pt x="424" y="436"/>
                </a:lnTo>
                <a:lnTo>
                  <a:pt x="420" y="450"/>
                </a:lnTo>
                <a:lnTo>
                  <a:pt x="414" y="464"/>
                </a:lnTo>
                <a:lnTo>
                  <a:pt x="403" y="476"/>
                </a:lnTo>
                <a:lnTo>
                  <a:pt x="392" y="487"/>
                </a:lnTo>
                <a:lnTo>
                  <a:pt x="380" y="495"/>
                </a:lnTo>
                <a:lnTo>
                  <a:pt x="366" y="501"/>
                </a:lnTo>
                <a:lnTo>
                  <a:pt x="354" y="504"/>
                </a:lnTo>
                <a:lnTo>
                  <a:pt x="343" y="504"/>
                </a:lnTo>
                <a:lnTo>
                  <a:pt x="332" y="499"/>
                </a:lnTo>
                <a:lnTo>
                  <a:pt x="325" y="493"/>
                </a:lnTo>
                <a:lnTo>
                  <a:pt x="311" y="504"/>
                </a:lnTo>
                <a:lnTo>
                  <a:pt x="299" y="511"/>
                </a:lnTo>
                <a:lnTo>
                  <a:pt x="286" y="516"/>
                </a:lnTo>
                <a:lnTo>
                  <a:pt x="274" y="516"/>
                </a:lnTo>
                <a:lnTo>
                  <a:pt x="263" y="514"/>
                </a:lnTo>
                <a:lnTo>
                  <a:pt x="254" y="510"/>
                </a:lnTo>
                <a:lnTo>
                  <a:pt x="247" y="505"/>
                </a:lnTo>
                <a:lnTo>
                  <a:pt x="242" y="498"/>
                </a:lnTo>
                <a:lnTo>
                  <a:pt x="231" y="508"/>
                </a:lnTo>
                <a:lnTo>
                  <a:pt x="219" y="514"/>
                </a:lnTo>
                <a:lnTo>
                  <a:pt x="207" y="519"/>
                </a:lnTo>
                <a:lnTo>
                  <a:pt x="195" y="521"/>
                </a:lnTo>
                <a:lnTo>
                  <a:pt x="182" y="518"/>
                </a:lnTo>
                <a:lnTo>
                  <a:pt x="172" y="510"/>
                </a:lnTo>
                <a:lnTo>
                  <a:pt x="164" y="498"/>
                </a:lnTo>
                <a:lnTo>
                  <a:pt x="156" y="479"/>
                </a:lnTo>
                <a:lnTo>
                  <a:pt x="152" y="456"/>
                </a:lnTo>
                <a:lnTo>
                  <a:pt x="150" y="435"/>
                </a:lnTo>
                <a:lnTo>
                  <a:pt x="150" y="416"/>
                </a:lnTo>
                <a:lnTo>
                  <a:pt x="152" y="400"/>
                </a:lnTo>
                <a:lnTo>
                  <a:pt x="152" y="384"/>
                </a:lnTo>
                <a:lnTo>
                  <a:pt x="153" y="372"/>
                </a:lnTo>
                <a:lnTo>
                  <a:pt x="153" y="363"/>
                </a:lnTo>
                <a:lnTo>
                  <a:pt x="152" y="355"/>
                </a:lnTo>
                <a:lnTo>
                  <a:pt x="149" y="343"/>
                </a:lnTo>
                <a:lnTo>
                  <a:pt x="150" y="329"/>
                </a:lnTo>
                <a:lnTo>
                  <a:pt x="152" y="320"/>
                </a:lnTo>
                <a:lnTo>
                  <a:pt x="153" y="315"/>
                </a:lnTo>
                <a:lnTo>
                  <a:pt x="145" y="321"/>
                </a:lnTo>
                <a:lnTo>
                  <a:pt x="139" y="325"/>
                </a:lnTo>
                <a:lnTo>
                  <a:pt x="135" y="328"/>
                </a:lnTo>
                <a:lnTo>
                  <a:pt x="133" y="328"/>
                </a:lnTo>
                <a:lnTo>
                  <a:pt x="136" y="349"/>
                </a:lnTo>
                <a:lnTo>
                  <a:pt x="136" y="371"/>
                </a:lnTo>
                <a:lnTo>
                  <a:pt x="135" y="395"/>
                </a:lnTo>
                <a:lnTo>
                  <a:pt x="130" y="420"/>
                </a:lnTo>
                <a:lnTo>
                  <a:pt x="122" y="442"/>
                </a:lnTo>
                <a:lnTo>
                  <a:pt x="115" y="465"/>
                </a:lnTo>
                <a:lnTo>
                  <a:pt x="104" y="484"/>
                </a:lnTo>
                <a:lnTo>
                  <a:pt x="93" y="499"/>
                </a:lnTo>
                <a:lnTo>
                  <a:pt x="83" y="510"/>
                </a:lnTo>
                <a:lnTo>
                  <a:pt x="70" y="516"/>
                </a:lnTo>
                <a:lnTo>
                  <a:pt x="58" y="519"/>
                </a:lnTo>
                <a:lnTo>
                  <a:pt x="47" y="519"/>
                </a:lnTo>
                <a:lnTo>
                  <a:pt x="37" y="516"/>
                </a:lnTo>
                <a:lnTo>
                  <a:pt x="26" y="513"/>
                </a:lnTo>
                <a:lnTo>
                  <a:pt x="17" y="507"/>
                </a:lnTo>
                <a:lnTo>
                  <a:pt x="9" y="501"/>
                </a:lnTo>
                <a:lnTo>
                  <a:pt x="4" y="493"/>
                </a:lnTo>
                <a:lnTo>
                  <a:pt x="0" y="482"/>
                </a:lnTo>
                <a:lnTo>
                  <a:pt x="0" y="469"/>
                </a:lnTo>
                <a:lnTo>
                  <a:pt x="0" y="455"/>
                </a:lnTo>
                <a:lnTo>
                  <a:pt x="0" y="439"/>
                </a:lnTo>
                <a:lnTo>
                  <a:pt x="1" y="426"/>
                </a:lnTo>
                <a:lnTo>
                  <a:pt x="3" y="415"/>
                </a:lnTo>
                <a:lnTo>
                  <a:pt x="4" y="407"/>
                </a:lnTo>
                <a:lnTo>
                  <a:pt x="4" y="401"/>
                </a:lnTo>
                <a:lnTo>
                  <a:pt x="4" y="390"/>
                </a:lnTo>
                <a:lnTo>
                  <a:pt x="3" y="380"/>
                </a:lnTo>
                <a:lnTo>
                  <a:pt x="3" y="367"/>
                </a:lnTo>
                <a:lnTo>
                  <a:pt x="1" y="355"/>
                </a:lnTo>
                <a:lnTo>
                  <a:pt x="1" y="343"/>
                </a:lnTo>
                <a:lnTo>
                  <a:pt x="1" y="332"/>
                </a:lnTo>
                <a:lnTo>
                  <a:pt x="3" y="323"/>
                </a:lnTo>
                <a:lnTo>
                  <a:pt x="3" y="314"/>
                </a:lnTo>
                <a:lnTo>
                  <a:pt x="4" y="305"/>
                </a:lnTo>
                <a:lnTo>
                  <a:pt x="4" y="297"/>
                </a:lnTo>
                <a:lnTo>
                  <a:pt x="6" y="288"/>
                </a:lnTo>
                <a:lnTo>
                  <a:pt x="7" y="279"/>
                </a:lnTo>
                <a:lnTo>
                  <a:pt x="11" y="269"/>
                </a:lnTo>
                <a:lnTo>
                  <a:pt x="15" y="262"/>
                </a:lnTo>
                <a:lnTo>
                  <a:pt x="21" y="253"/>
                </a:lnTo>
                <a:lnTo>
                  <a:pt x="34" y="239"/>
                </a:lnTo>
                <a:lnTo>
                  <a:pt x="49" y="216"/>
                </a:lnTo>
                <a:lnTo>
                  <a:pt x="69" y="185"/>
                </a:lnTo>
                <a:lnTo>
                  <a:pt x="89" y="151"/>
                </a:lnTo>
                <a:lnTo>
                  <a:pt x="110" y="119"/>
                </a:lnTo>
                <a:lnTo>
                  <a:pt x="129" y="90"/>
                </a:lnTo>
                <a:lnTo>
                  <a:pt x="142" y="67"/>
                </a:lnTo>
                <a:lnTo>
                  <a:pt x="152" y="55"/>
                </a:lnTo>
                <a:lnTo>
                  <a:pt x="158" y="49"/>
                </a:lnTo>
                <a:lnTo>
                  <a:pt x="167" y="44"/>
                </a:lnTo>
                <a:lnTo>
                  <a:pt x="176" y="38"/>
                </a:lnTo>
                <a:lnTo>
                  <a:pt x="188" y="35"/>
                </a:lnTo>
                <a:lnTo>
                  <a:pt x="199" y="30"/>
                </a:lnTo>
                <a:lnTo>
                  <a:pt x="211" y="29"/>
                </a:lnTo>
                <a:lnTo>
                  <a:pt x="222" y="29"/>
                </a:lnTo>
                <a:lnTo>
                  <a:pt x="233" y="29"/>
                </a:lnTo>
                <a:lnTo>
                  <a:pt x="248" y="30"/>
                </a:lnTo>
                <a:lnTo>
                  <a:pt x="273" y="29"/>
                </a:lnTo>
                <a:lnTo>
                  <a:pt x="305" y="26"/>
                </a:lnTo>
                <a:lnTo>
                  <a:pt x="340" y="23"/>
                </a:lnTo>
                <a:lnTo>
                  <a:pt x="377" y="18"/>
                </a:lnTo>
                <a:lnTo>
                  <a:pt x="411" y="12"/>
                </a:lnTo>
                <a:lnTo>
                  <a:pt x="438" y="8"/>
                </a:lnTo>
                <a:lnTo>
                  <a:pt x="457" y="3"/>
                </a:lnTo>
                <a:lnTo>
                  <a:pt x="470" y="0"/>
                </a:lnTo>
                <a:lnTo>
                  <a:pt x="483" y="0"/>
                </a:lnTo>
                <a:lnTo>
                  <a:pt x="493" y="1"/>
                </a:lnTo>
                <a:lnTo>
                  <a:pt x="504" y="4"/>
                </a:lnTo>
                <a:lnTo>
                  <a:pt x="515" y="8"/>
                </a:lnTo>
                <a:lnTo>
                  <a:pt x="524" y="12"/>
                </a:lnTo>
                <a:lnTo>
                  <a:pt x="533" y="15"/>
                </a:lnTo>
                <a:lnTo>
                  <a:pt x="541" y="20"/>
                </a:lnTo>
                <a:lnTo>
                  <a:pt x="553" y="24"/>
                </a:lnTo>
                <a:lnTo>
                  <a:pt x="572" y="35"/>
                </a:lnTo>
                <a:lnTo>
                  <a:pt x="593" y="46"/>
                </a:lnTo>
                <a:lnTo>
                  <a:pt x="618" y="60"/>
                </a:lnTo>
                <a:lnTo>
                  <a:pt x="642" y="72"/>
                </a:lnTo>
                <a:lnTo>
                  <a:pt x="665" y="83"/>
                </a:lnTo>
                <a:lnTo>
                  <a:pt x="687" y="90"/>
                </a:lnTo>
                <a:lnTo>
                  <a:pt x="702" y="9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68" name="Freeform 44"/>
          <p:cNvSpPr>
            <a:spLocks/>
          </p:cNvSpPr>
          <p:nvPr/>
        </p:nvSpPr>
        <p:spPr bwMode="auto">
          <a:xfrm>
            <a:off x="2128838" y="2411413"/>
            <a:ext cx="522287" cy="307975"/>
          </a:xfrm>
          <a:custGeom>
            <a:avLst/>
            <a:gdLst>
              <a:gd name="T0" fmla="*/ 327 w 328"/>
              <a:gd name="T1" fmla="*/ 0 h 193"/>
              <a:gd name="T2" fmla="*/ 327 w 328"/>
              <a:gd name="T3" fmla="*/ 2 h 193"/>
              <a:gd name="T4" fmla="*/ 325 w 328"/>
              <a:gd name="T5" fmla="*/ 6 h 193"/>
              <a:gd name="T6" fmla="*/ 324 w 328"/>
              <a:gd name="T7" fmla="*/ 11 h 193"/>
              <a:gd name="T8" fmla="*/ 321 w 328"/>
              <a:gd name="T9" fmla="*/ 19 h 193"/>
              <a:gd name="T10" fmla="*/ 316 w 328"/>
              <a:gd name="T11" fmla="*/ 26 h 193"/>
              <a:gd name="T12" fmla="*/ 311 w 328"/>
              <a:gd name="T13" fmla="*/ 35 h 193"/>
              <a:gd name="T14" fmla="*/ 304 w 328"/>
              <a:gd name="T15" fmla="*/ 43 h 193"/>
              <a:gd name="T16" fmla="*/ 296 w 328"/>
              <a:gd name="T17" fmla="*/ 51 h 193"/>
              <a:gd name="T18" fmla="*/ 278 w 328"/>
              <a:gd name="T19" fmla="*/ 61 h 193"/>
              <a:gd name="T20" fmla="*/ 255 w 328"/>
              <a:gd name="T21" fmla="*/ 68 h 193"/>
              <a:gd name="T22" fmla="*/ 227 w 328"/>
              <a:gd name="T23" fmla="*/ 71 h 193"/>
              <a:gd name="T24" fmla="*/ 198 w 328"/>
              <a:gd name="T25" fmla="*/ 71 h 193"/>
              <a:gd name="T26" fmla="*/ 172 w 328"/>
              <a:gd name="T27" fmla="*/ 71 h 193"/>
              <a:gd name="T28" fmla="*/ 149 w 328"/>
              <a:gd name="T29" fmla="*/ 69 h 193"/>
              <a:gd name="T30" fmla="*/ 134 w 328"/>
              <a:gd name="T31" fmla="*/ 68 h 193"/>
              <a:gd name="T32" fmla="*/ 127 w 328"/>
              <a:gd name="T33" fmla="*/ 66 h 193"/>
              <a:gd name="T34" fmla="*/ 124 w 328"/>
              <a:gd name="T35" fmla="*/ 71 h 193"/>
              <a:gd name="T36" fmla="*/ 121 w 328"/>
              <a:gd name="T37" fmla="*/ 74 h 193"/>
              <a:gd name="T38" fmla="*/ 118 w 328"/>
              <a:gd name="T39" fmla="*/ 75 h 193"/>
              <a:gd name="T40" fmla="*/ 112 w 328"/>
              <a:gd name="T41" fmla="*/ 75 h 193"/>
              <a:gd name="T42" fmla="*/ 97 w 328"/>
              <a:gd name="T43" fmla="*/ 100 h 193"/>
              <a:gd name="T44" fmla="*/ 78 w 328"/>
              <a:gd name="T45" fmla="*/ 123 h 193"/>
              <a:gd name="T46" fmla="*/ 60 w 328"/>
              <a:gd name="T47" fmla="*/ 143 h 193"/>
              <a:gd name="T48" fmla="*/ 43 w 328"/>
              <a:gd name="T49" fmla="*/ 159 h 193"/>
              <a:gd name="T50" fmla="*/ 26 w 328"/>
              <a:gd name="T51" fmla="*/ 173 h 193"/>
              <a:gd name="T52" fmla="*/ 12 w 328"/>
              <a:gd name="T53" fmla="*/ 184 h 193"/>
              <a:gd name="T54" fmla="*/ 5 w 328"/>
              <a:gd name="T55" fmla="*/ 190 h 193"/>
              <a:gd name="T56" fmla="*/ 0 w 328"/>
              <a:gd name="T57" fmla="*/ 192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8"/>
              <a:gd name="T88" fmla="*/ 0 h 193"/>
              <a:gd name="T89" fmla="*/ 328 w 328"/>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8" h="193">
                <a:moveTo>
                  <a:pt x="327" y="0"/>
                </a:moveTo>
                <a:lnTo>
                  <a:pt x="327" y="2"/>
                </a:lnTo>
                <a:lnTo>
                  <a:pt x="325" y="6"/>
                </a:lnTo>
                <a:lnTo>
                  <a:pt x="324" y="11"/>
                </a:lnTo>
                <a:lnTo>
                  <a:pt x="321" y="19"/>
                </a:lnTo>
                <a:lnTo>
                  <a:pt x="316" y="26"/>
                </a:lnTo>
                <a:lnTo>
                  <a:pt x="311" y="35"/>
                </a:lnTo>
                <a:lnTo>
                  <a:pt x="304" y="43"/>
                </a:lnTo>
                <a:lnTo>
                  <a:pt x="296" y="51"/>
                </a:lnTo>
                <a:lnTo>
                  <a:pt x="278" y="61"/>
                </a:lnTo>
                <a:lnTo>
                  <a:pt x="255" y="68"/>
                </a:lnTo>
                <a:lnTo>
                  <a:pt x="227" y="71"/>
                </a:lnTo>
                <a:lnTo>
                  <a:pt x="198" y="71"/>
                </a:lnTo>
                <a:lnTo>
                  <a:pt x="172" y="71"/>
                </a:lnTo>
                <a:lnTo>
                  <a:pt x="149" y="69"/>
                </a:lnTo>
                <a:lnTo>
                  <a:pt x="134" y="68"/>
                </a:lnTo>
                <a:lnTo>
                  <a:pt x="127" y="66"/>
                </a:lnTo>
                <a:lnTo>
                  <a:pt x="124" y="71"/>
                </a:lnTo>
                <a:lnTo>
                  <a:pt x="121" y="74"/>
                </a:lnTo>
                <a:lnTo>
                  <a:pt x="118" y="75"/>
                </a:lnTo>
                <a:lnTo>
                  <a:pt x="112" y="75"/>
                </a:lnTo>
                <a:lnTo>
                  <a:pt x="97" y="100"/>
                </a:lnTo>
                <a:lnTo>
                  <a:pt x="78" y="123"/>
                </a:lnTo>
                <a:lnTo>
                  <a:pt x="60" y="143"/>
                </a:lnTo>
                <a:lnTo>
                  <a:pt x="43" y="159"/>
                </a:lnTo>
                <a:lnTo>
                  <a:pt x="26" y="173"/>
                </a:lnTo>
                <a:lnTo>
                  <a:pt x="12" y="184"/>
                </a:lnTo>
                <a:lnTo>
                  <a:pt x="5" y="190"/>
                </a:lnTo>
                <a:lnTo>
                  <a:pt x="0" y="19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69" name="Freeform 45"/>
          <p:cNvSpPr>
            <a:spLocks/>
          </p:cNvSpPr>
          <p:nvPr/>
        </p:nvSpPr>
        <p:spPr bwMode="auto">
          <a:xfrm>
            <a:off x="2709863" y="2481263"/>
            <a:ext cx="68262" cy="68262"/>
          </a:xfrm>
          <a:custGeom>
            <a:avLst/>
            <a:gdLst>
              <a:gd name="T0" fmla="*/ 43 w 44"/>
              <a:gd name="T1" fmla="*/ 42 h 43"/>
              <a:gd name="T2" fmla="*/ 34 w 44"/>
              <a:gd name="T3" fmla="*/ 27 h 43"/>
              <a:gd name="T4" fmla="*/ 18 w 44"/>
              <a:gd name="T5" fmla="*/ 13 h 43"/>
              <a:gd name="T6" fmla="*/ 6 w 44"/>
              <a:gd name="T7" fmla="*/ 3 h 43"/>
              <a:gd name="T8" fmla="*/ 0 w 44"/>
              <a:gd name="T9" fmla="*/ 0 h 43"/>
              <a:gd name="T10" fmla="*/ 0 60000 65536"/>
              <a:gd name="T11" fmla="*/ 0 60000 65536"/>
              <a:gd name="T12" fmla="*/ 0 60000 65536"/>
              <a:gd name="T13" fmla="*/ 0 60000 65536"/>
              <a:gd name="T14" fmla="*/ 0 60000 65536"/>
              <a:gd name="T15" fmla="*/ 0 w 44"/>
              <a:gd name="T16" fmla="*/ 0 h 43"/>
              <a:gd name="T17" fmla="*/ 44 w 44"/>
              <a:gd name="T18" fmla="*/ 43 h 43"/>
            </a:gdLst>
            <a:ahLst/>
            <a:cxnLst>
              <a:cxn ang="T10">
                <a:pos x="T0" y="T1"/>
              </a:cxn>
              <a:cxn ang="T11">
                <a:pos x="T2" y="T3"/>
              </a:cxn>
              <a:cxn ang="T12">
                <a:pos x="T4" y="T5"/>
              </a:cxn>
              <a:cxn ang="T13">
                <a:pos x="T6" y="T7"/>
              </a:cxn>
              <a:cxn ang="T14">
                <a:pos x="T8" y="T9"/>
              </a:cxn>
            </a:cxnLst>
            <a:rect l="T15" t="T16" r="T17" b="T18"/>
            <a:pathLst>
              <a:path w="44" h="43">
                <a:moveTo>
                  <a:pt x="43" y="42"/>
                </a:moveTo>
                <a:lnTo>
                  <a:pt x="34" y="27"/>
                </a:lnTo>
                <a:lnTo>
                  <a:pt x="18" y="13"/>
                </a:lnTo>
                <a:lnTo>
                  <a:pt x="6"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0" name="Freeform 46"/>
          <p:cNvSpPr>
            <a:spLocks/>
          </p:cNvSpPr>
          <p:nvPr/>
        </p:nvSpPr>
        <p:spPr bwMode="auto">
          <a:xfrm>
            <a:off x="2322513" y="2560638"/>
            <a:ext cx="88900" cy="149225"/>
          </a:xfrm>
          <a:custGeom>
            <a:avLst/>
            <a:gdLst>
              <a:gd name="T0" fmla="*/ 54 w 55"/>
              <a:gd name="T1" fmla="*/ 0 h 93"/>
              <a:gd name="T2" fmla="*/ 49 w 55"/>
              <a:gd name="T3" fmla="*/ 11 h 93"/>
              <a:gd name="T4" fmla="*/ 45 w 55"/>
              <a:gd name="T5" fmla="*/ 22 h 93"/>
              <a:gd name="T6" fmla="*/ 40 w 55"/>
              <a:gd name="T7" fmla="*/ 32 h 93"/>
              <a:gd name="T8" fmla="*/ 36 w 55"/>
              <a:gd name="T9" fmla="*/ 45 h 93"/>
              <a:gd name="T10" fmla="*/ 29 w 55"/>
              <a:gd name="T11" fmla="*/ 57 h 93"/>
              <a:gd name="T12" fmla="*/ 22 w 55"/>
              <a:gd name="T13" fmla="*/ 69 h 93"/>
              <a:gd name="T14" fmla="*/ 13 w 55"/>
              <a:gd name="T15" fmla="*/ 81 h 93"/>
              <a:gd name="T16" fmla="*/ 0 w 55"/>
              <a:gd name="T17" fmla="*/ 92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93"/>
              <a:gd name="T29" fmla="*/ 55 w 55"/>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93">
                <a:moveTo>
                  <a:pt x="54" y="0"/>
                </a:moveTo>
                <a:lnTo>
                  <a:pt x="49" y="11"/>
                </a:lnTo>
                <a:lnTo>
                  <a:pt x="45" y="22"/>
                </a:lnTo>
                <a:lnTo>
                  <a:pt x="40" y="32"/>
                </a:lnTo>
                <a:lnTo>
                  <a:pt x="36" y="45"/>
                </a:lnTo>
                <a:lnTo>
                  <a:pt x="29" y="57"/>
                </a:lnTo>
                <a:lnTo>
                  <a:pt x="22" y="69"/>
                </a:lnTo>
                <a:lnTo>
                  <a:pt x="13" y="81"/>
                </a:lnTo>
                <a:lnTo>
                  <a:pt x="0" y="9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1" name="Freeform 47"/>
          <p:cNvSpPr>
            <a:spLocks/>
          </p:cNvSpPr>
          <p:nvPr/>
        </p:nvSpPr>
        <p:spPr bwMode="auto">
          <a:xfrm>
            <a:off x="2443163" y="2593975"/>
            <a:ext cx="33337" cy="92075"/>
          </a:xfrm>
          <a:custGeom>
            <a:avLst/>
            <a:gdLst>
              <a:gd name="T0" fmla="*/ 0 w 21"/>
              <a:gd name="T1" fmla="*/ 57 h 58"/>
              <a:gd name="T2" fmla="*/ 8 w 21"/>
              <a:gd name="T3" fmla="*/ 48 h 58"/>
              <a:gd name="T4" fmla="*/ 13 w 21"/>
              <a:gd name="T5" fmla="*/ 38 h 58"/>
              <a:gd name="T6" fmla="*/ 16 w 21"/>
              <a:gd name="T7" fmla="*/ 29 h 58"/>
              <a:gd name="T8" fmla="*/ 19 w 21"/>
              <a:gd name="T9" fmla="*/ 20 h 58"/>
              <a:gd name="T10" fmla="*/ 19 w 21"/>
              <a:gd name="T11" fmla="*/ 12 h 58"/>
              <a:gd name="T12" fmla="*/ 20 w 21"/>
              <a:gd name="T13" fmla="*/ 6 h 58"/>
              <a:gd name="T14" fmla="*/ 20 w 21"/>
              <a:gd name="T15" fmla="*/ 2 h 58"/>
              <a:gd name="T16" fmla="*/ 20 w 21"/>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8"/>
              <a:gd name="T29" fmla="*/ 21 w 2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8">
                <a:moveTo>
                  <a:pt x="0" y="57"/>
                </a:moveTo>
                <a:lnTo>
                  <a:pt x="8" y="48"/>
                </a:lnTo>
                <a:lnTo>
                  <a:pt x="13" y="38"/>
                </a:lnTo>
                <a:lnTo>
                  <a:pt x="16" y="29"/>
                </a:lnTo>
                <a:lnTo>
                  <a:pt x="19" y="20"/>
                </a:lnTo>
                <a:lnTo>
                  <a:pt x="19" y="12"/>
                </a:lnTo>
                <a:lnTo>
                  <a:pt x="20" y="6"/>
                </a:lnTo>
                <a:lnTo>
                  <a:pt x="20" y="2"/>
                </a:lnTo>
                <a:lnTo>
                  <a:pt x="2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2" name="Freeform 48"/>
          <p:cNvSpPr>
            <a:spLocks/>
          </p:cNvSpPr>
          <p:nvPr/>
        </p:nvSpPr>
        <p:spPr bwMode="auto">
          <a:xfrm>
            <a:off x="2452688" y="2566988"/>
            <a:ext cx="185737" cy="28575"/>
          </a:xfrm>
          <a:custGeom>
            <a:avLst/>
            <a:gdLst>
              <a:gd name="T0" fmla="*/ 0 w 116"/>
              <a:gd name="T1" fmla="*/ 8 h 18"/>
              <a:gd name="T2" fmla="*/ 12 w 116"/>
              <a:gd name="T3" fmla="*/ 12 h 18"/>
              <a:gd name="T4" fmla="*/ 26 w 116"/>
              <a:gd name="T5" fmla="*/ 16 h 18"/>
              <a:gd name="T6" fmla="*/ 41 w 116"/>
              <a:gd name="T7" fmla="*/ 17 h 18"/>
              <a:gd name="T8" fmla="*/ 58 w 116"/>
              <a:gd name="T9" fmla="*/ 17 h 18"/>
              <a:gd name="T10" fmla="*/ 75 w 116"/>
              <a:gd name="T11" fmla="*/ 16 h 18"/>
              <a:gd name="T12" fmla="*/ 90 w 116"/>
              <a:gd name="T13" fmla="*/ 12 h 18"/>
              <a:gd name="T14" fmla="*/ 104 w 116"/>
              <a:gd name="T15" fmla="*/ 6 h 18"/>
              <a:gd name="T16" fmla="*/ 115 w 1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8"/>
              <a:gd name="T29" fmla="*/ 116 w 1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8">
                <a:moveTo>
                  <a:pt x="0" y="8"/>
                </a:moveTo>
                <a:lnTo>
                  <a:pt x="12" y="12"/>
                </a:lnTo>
                <a:lnTo>
                  <a:pt x="26" y="16"/>
                </a:lnTo>
                <a:lnTo>
                  <a:pt x="41" y="17"/>
                </a:lnTo>
                <a:lnTo>
                  <a:pt x="58" y="17"/>
                </a:lnTo>
                <a:lnTo>
                  <a:pt x="75" y="16"/>
                </a:lnTo>
                <a:lnTo>
                  <a:pt x="90" y="12"/>
                </a:lnTo>
                <a:lnTo>
                  <a:pt x="104" y="6"/>
                </a:lnTo>
                <a:lnTo>
                  <a:pt x="115"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3" name="Freeform 49"/>
          <p:cNvSpPr>
            <a:spLocks/>
          </p:cNvSpPr>
          <p:nvPr/>
        </p:nvSpPr>
        <p:spPr bwMode="auto">
          <a:xfrm>
            <a:off x="2155825" y="2693988"/>
            <a:ext cx="174625" cy="327025"/>
          </a:xfrm>
          <a:custGeom>
            <a:avLst/>
            <a:gdLst>
              <a:gd name="T0" fmla="*/ 108 w 109"/>
              <a:gd name="T1" fmla="*/ 160 h 205"/>
              <a:gd name="T2" fmla="*/ 99 w 109"/>
              <a:gd name="T3" fmla="*/ 175 h 205"/>
              <a:gd name="T4" fmla="*/ 87 w 109"/>
              <a:gd name="T5" fmla="*/ 189 h 205"/>
              <a:gd name="T6" fmla="*/ 73 w 109"/>
              <a:gd name="T7" fmla="*/ 198 h 205"/>
              <a:gd name="T8" fmla="*/ 58 w 109"/>
              <a:gd name="T9" fmla="*/ 204 h 205"/>
              <a:gd name="T10" fmla="*/ 42 w 109"/>
              <a:gd name="T11" fmla="*/ 204 h 205"/>
              <a:gd name="T12" fmla="*/ 27 w 109"/>
              <a:gd name="T13" fmla="*/ 198 h 205"/>
              <a:gd name="T14" fmla="*/ 16 w 109"/>
              <a:gd name="T15" fmla="*/ 186 h 205"/>
              <a:gd name="T16" fmla="*/ 7 w 109"/>
              <a:gd name="T17" fmla="*/ 164 h 205"/>
              <a:gd name="T18" fmla="*/ 3 w 109"/>
              <a:gd name="T19" fmla="*/ 141 h 205"/>
              <a:gd name="T20" fmla="*/ 1 w 109"/>
              <a:gd name="T21" fmla="*/ 120 h 205"/>
              <a:gd name="T22" fmla="*/ 1 w 109"/>
              <a:gd name="T23" fmla="*/ 101 h 205"/>
              <a:gd name="T24" fmla="*/ 3 w 109"/>
              <a:gd name="T25" fmla="*/ 85 h 205"/>
              <a:gd name="T26" fmla="*/ 3 w 109"/>
              <a:gd name="T27" fmla="*/ 69 h 205"/>
              <a:gd name="T28" fmla="*/ 4 w 109"/>
              <a:gd name="T29" fmla="*/ 57 h 205"/>
              <a:gd name="T30" fmla="*/ 4 w 109"/>
              <a:gd name="T31" fmla="*/ 48 h 205"/>
              <a:gd name="T32" fmla="*/ 3 w 109"/>
              <a:gd name="T33" fmla="*/ 40 h 205"/>
              <a:gd name="T34" fmla="*/ 0 w 109"/>
              <a:gd name="T35" fmla="*/ 28 h 205"/>
              <a:gd name="T36" fmla="*/ 1 w 109"/>
              <a:gd name="T37" fmla="*/ 14 h 205"/>
              <a:gd name="T38" fmla="*/ 3 w 109"/>
              <a:gd name="T39" fmla="*/ 5 h 205"/>
              <a:gd name="T40" fmla="*/ 4 w 109"/>
              <a:gd name="T41" fmla="*/ 0 h 2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05"/>
              <a:gd name="T65" fmla="*/ 109 w 109"/>
              <a:gd name="T66" fmla="*/ 205 h 2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05">
                <a:moveTo>
                  <a:pt x="108" y="160"/>
                </a:moveTo>
                <a:lnTo>
                  <a:pt x="99" y="175"/>
                </a:lnTo>
                <a:lnTo>
                  <a:pt x="87" y="189"/>
                </a:lnTo>
                <a:lnTo>
                  <a:pt x="73" y="198"/>
                </a:lnTo>
                <a:lnTo>
                  <a:pt x="58" y="204"/>
                </a:lnTo>
                <a:lnTo>
                  <a:pt x="42" y="204"/>
                </a:lnTo>
                <a:lnTo>
                  <a:pt x="27" y="198"/>
                </a:lnTo>
                <a:lnTo>
                  <a:pt x="16" y="186"/>
                </a:lnTo>
                <a:lnTo>
                  <a:pt x="7" y="164"/>
                </a:lnTo>
                <a:lnTo>
                  <a:pt x="3" y="141"/>
                </a:lnTo>
                <a:lnTo>
                  <a:pt x="1" y="120"/>
                </a:lnTo>
                <a:lnTo>
                  <a:pt x="1" y="101"/>
                </a:lnTo>
                <a:lnTo>
                  <a:pt x="3" y="85"/>
                </a:lnTo>
                <a:lnTo>
                  <a:pt x="3" y="69"/>
                </a:lnTo>
                <a:lnTo>
                  <a:pt x="4" y="57"/>
                </a:lnTo>
                <a:lnTo>
                  <a:pt x="4" y="48"/>
                </a:lnTo>
                <a:lnTo>
                  <a:pt x="3" y="40"/>
                </a:lnTo>
                <a:lnTo>
                  <a:pt x="0" y="28"/>
                </a:lnTo>
                <a:lnTo>
                  <a:pt x="1" y="14"/>
                </a:lnTo>
                <a:lnTo>
                  <a:pt x="3" y="5"/>
                </a:lnTo>
                <a:lnTo>
                  <a:pt x="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4" name="Freeform 50"/>
          <p:cNvSpPr>
            <a:spLocks/>
          </p:cNvSpPr>
          <p:nvPr/>
        </p:nvSpPr>
        <p:spPr bwMode="auto">
          <a:xfrm>
            <a:off x="2303463" y="2928938"/>
            <a:ext cx="163512" cy="85725"/>
          </a:xfrm>
          <a:custGeom>
            <a:avLst/>
            <a:gdLst>
              <a:gd name="T0" fmla="*/ 0 w 104"/>
              <a:gd name="T1" fmla="*/ 37 h 55"/>
              <a:gd name="T2" fmla="*/ 6 w 104"/>
              <a:gd name="T3" fmla="*/ 45 h 55"/>
              <a:gd name="T4" fmla="*/ 17 w 104"/>
              <a:gd name="T5" fmla="*/ 51 h 55"/>
              <a:gd name="T6" fmla="*/ 28 w 104"/>
              <a:gd name="T7" fmla="*/ 54 h 55"/>
              <a:gd name="T8" fmla="*/ 41 w 104"/>
              <a:gd name="T9" fmla="*/ 54 h 55"/>
              <a:gd name="T10" fmla="*/ 57 w 104"/>
              <a:gd name="T11" fmla="*/ 49 h 55"/>
              <a:gd name="T12" fmla="*/ 72 w 104"/>
              <a:gd name="T13" fmla="*/ 39 h 55"/>
              <a:gd name="T14" fmla="*/ 87 w 104"/>
              <a:gd name="T15" fmla="*/ 23 h 55"/>
              <a:gd name="T16" fmla="*/ 103 w 10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55"/>
              <a:gd name="T29" fmla="*/ 104 w 10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55">
                <a:moveTo>
                  <a:pt x="0" y="37"/>
                </a:moveTo>
                <a:lnTo>
                  <a:pt x="6" y="45"/>
                </a:lnTo>
                <a:lnTo>
                  <a:pt x="17" y="51"/>
                </a:lnTo>
                <a:lnTo>
                  <a:pt x="28" y="54"/>
                </a:lnTo>
                <a:lnTo>
                  <a:pt x="41" y="54"/>
                </a:lnTo>
                <a:lnTo>
                  <a:pt x="57" y="49"/>
                </a:lnTo>
                <a:lnTo>
                  <a:pt x="72" y="39"/>
                </a:lnTo>
                <a:lnTo>
                  <a:pt x="87" y="23"/>
                </a:lnTo>
                <a:lnTo>
                  <a:pt x="103"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5" name="Freeform 51"/>
          <p:cNvSpPr>
            <a:spLocks/>
          </p:cNvSpPr>
          <p:nvPr/>
        </p:nvSpPr>
        <p:spPr bwMode="auto">
          <a:xfrm>
            <a:off x="2620963" y="2538413"/>
            <a:ext cx="9525" cy="44450"/>
          </a:xfrm>
          <a:custGeom>
            <a:avLst/>
            <a:gdLst>
              <a:gd name="T0" fmla="*/ 0 w 4"/>
              <a:gd name="T1" fmla="*/ 0 h 28"/>
              <a:gd name="T2" fmla="*/ 2 w 4"/>
              <a:gd name="T3" fmla="*/ 6 h 28"/>
              <a:gd name="T4" fmla="*/ 3 w 4"/>
              <a:gd name="T5" fmla="*/ 15 h 28"/>
              <a:gd name="T6" fmla="*/ 3 w 4"/>
              <a:gd name="T7" fmla="*/ 23 h 28"/>
              <a:gd name="T8" fmla="*/ 3 w 4"/>
              <a:gd name="T9" fmla="*/ 27 h 28"/>
              <a:gd name="T10" fmla="*/ 0 60000 65536"/>
              <a:gd name="T11" fmla="*/ 0 60000 65536"/>
              <a:gd name="T12" fmla="*/ 0 60000 65536"/>
              <a:gd name="T13" fmla="*/ 0 60000 65536"/>
              <a:gd name="T14" fmla="*/ 0 60000 65536"/>
              <a:gd name="T15" fmla="*/ 0 w 4"/>
              <a:gd name="T16" fmla="*/ 0 h 28"/>
              <a:gd name="T17" fmla="*/ 4 w 4"/>
              <a:gd name="T18" fmla="*/ 28 h 28"/>
            </a:gdLst>
            <a:ahLst/>
            <a:cxnLst>
              <a:cxn ang="T10">
                <a:pos x="T0" y="T1"/>
              </a:cxn>
              <a:cxn ang="T11">
                <a:pos x="T2" y="T3"/>
              </a:cxn>
              <a:cxn ang="T12">
                <a:pos x="T4" y="T5"/>
              </a:cxn>
              <a:cxn ang="T13">
                <a:pos x="T6" y="T7"/>
              </a:cxn>
              <a:cxn ang="T14">
                <a:pos x="T8" y="T9"/>
              </a:cxn>
            </a:cxnLst>
            <a:rect l="T15" t="T16" r="T17" b="T18"/>
            <a:pathLst>
              <a:path w="4" h="28">
                <a:moveTo>
                  <a:pt x="0" y="0"/>
                </a:moveTo>
                <a:lnTo>
                  <a:pt x="2" y="6"/>
                </a:lnTo>
                <a:lnTo>
                  <a:pt x="3" y="15"/>
                </a:lnTo>
                <a:lnTo>
                  <a:pt x="3" y="23"/>
                </a:lnTo>
                <a:lnTo>
                  <a:pt x="3" y="2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6" name="Freeform 52"/>
          <p:cNvSpPr>
            <a:spLocks/>
          </p:cNvSpPr>
          <p:nvPr/>
        </p:nvSpPr>
        <p:spPr bwMode="auto">
          <a:xfrm>
            <a:off x="2074863" y="2719388"/>
            <a:ext cx="49212" cy="1587"/>
          </a:xfrm>
          <a:custGeom>
            <a:avLst/>
            <a:gdLst>
              <a:gd name="T0" fmla="*/ 29 w 30"/>
              <a:gd name="T1" fmla="*/ 0 h 3"/>
              <a:gd name="T2" fmla="*/ 20 w 30"/>
              <a:gd name="T3" fmla="*/ 0 h 3"/>
              <a:gd name="T4" fmla="*/ 11 w 30"/>
              <a:gd name="T5" fmla="*/ 0 h 3"/>
              <a:gd name="T6" fmla="*/ 3 w 30"/>
              <a:gd name="T7" fmla="*/ 2 h 3"/>
              <a:gd name="T8" fmla="*/ 0 w 30"/>
              <a:gd name="T9" fmla="*/ 2 h 3"/>
              <a:gd name="T10" fmla="*/ 0 60000 65536"/>
              <a:gd name="T11" fmla="*/ 0 60000 65536"/>
              <a:gd name="T12" fmla="*/ 0 60000 65536"/>
              <a:gd name="T13" fmla="*/ 0 60000 65536"/>
              <a:gd name="T14" fmla="*/ 0 60000 65536"/>
              <a:gd name="T15" fmla="*/ 0 w 30"/>
              <a:gd name="T16" fmla="*/ 0 h 3"/>
              <a:gd name="T17" fmla="*/ 30 w 30"/>
              <a:gd name="T18" fmla="*/ 3 h 3"/>
            </a:gdLst>
            <a:ahLst/>
            <a:cxnLst>
              <a:cxn ang="T10">
                <a:pos x="T0" y="T1"/>
              </a:cxn>
              <a:cxn ang="T11">
                <a:pos x="T2" y="T3"/>
              </a:cxn>
              <a:cxn ang="T12">
                <a:pos x="T4" y="T5"/>
              </a:cxn>
              <a:cxn ang="T13">
                <a:pos x="T6" y="T7"/>
              </a:cxn>
              <a:cxn ang="T14">
                <a:pos x="T8" y="T9"/>
              </a:cxn>
            </a:cxnLst>
            <a:rect l="T15" t="T16" r="T17" b="T18"/>
            <a:pathLst>
              <a:path w="30" h="3">
                <a:moveTo>
                  <a:pt x="29" y="0"/>
                </a:moveTo>
                <a:lnTo>
                  <a:pt x="20" y="0"/>
                </a:lnTo>
                <a:lnTo>
                  <a:pt x="11" y="0"/>
                </a:lnTo>
                <a:lnTo>
                  <a:pt x="3" y="2"/>
                </a:lnTo>
                <a:lnTo>
                  <a:pt x="0" y="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7" name="Freeform 53"/>
          <p:cNvSpPr>
            <a:spLocks/>
          </p:cNvSpPr>
          <p:nvPr/>
        </p:nvSpPr>
        <p:spPr bwMode="auto">
          <a:xfrm>
            <a:off x="2085975" y="2651125"/>
            <a:ext cx="39688" cy="57150"/>
          </a:xfrm>
          <a:custGeom>
            <a:avLst/>
            <a:gdLst>
              <a:gd name="T0" fmla="*/ 24 w 25"/>
              <a:gd name="T1" fmla="*/ 35 h 36"/>
              <a:gd name="T2" fmla="*/ 15 w 25"/>
              <a:gd name="T3" fmla="*/ 26 h 36"/>
              <a:gd name="T4" fmla="*/ 7 w 25"/>
              <a:gd name="T5" fmla="*/ 16 h 36"/>
              <a:gd name="T6" fmla="*/ 3 w 25"/>
              <a:gd name="T7" fmla="*/ 5 h 36"/>
              <a:gd name="T8" fmla="*/ 0 w 25"/>
              <a:gd name="T9" fmla="*/ 0 h 36"/>
              <a:gd name="T10" fmla="*/ 0 60000 65536"/>
              <a:gd name="T11" fmla="*/ 0 60000 65536"/>
              <a:gd name="T12" fmla="*/ 0 60000 65536"/>
              <a:gd name="T13" fmla="*/ 0 60000 65536"/>
              <a:gd name="T14" fmla="*/ 0 60000 65536"/>
              <a:gd name="T15" fmla="*/ 0 w 25"/>
              <a:gd name="T16" fmla="*/ 0 h 36"/>
              <a:gd name="T17" fmla="*/ 25 w 25"/>
              <a:gd name="T18" fmla="*/ 36 h 36"/>
            </a:gdLst>
            <a:ahLst/>
            <a:cxnLst>
              <a:cxn ang="T10">
                <a:pos x="T0" y="T1"/>
              </a:cxn>
              <a:cxn ang="T11">
                <a:pos x="T2" y="T3"/>
              </a:cxn>
              <a:cxn ang="T12">
                <a:pos x="T4" y="T5"/>
              </a:cxn>
              <a:cxn ang="T13">
                <a:pos x="T6" y="T7"/>
              </a:cxn>
              <a:cxn ang="T14">
                <a:pos x="T8" y="T9"/>
              </a:cxn>
            </a:cxnLst>
            <a:rect l="T15" t="T16" r="T17" b="T18"/>
            <a:pathLst>
              <a:path w="25" h="36">
                <a:moveTo>
                  <a:pt x="24" y="35"/>
                </a:moveTo>
                <a:lnTo>
                  <a:pt x="15" y="26"/>
                </a:lnTo>
                <a:lnTo>
                  <a:pt x="7" y="16"/>
                </a:lnTo>
                <a:lnTo>
                  <a:pt x="3" y="5"/>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8" name="Freeform 54"/>
          <p:cNvSpPr>
            <a:spLocks/>
          </p:cNvSpPr>
          <p:nvPr/>
        </p:nvSpPr>
        <p:spPr bwMode="auto">
          <a:xfrm>
            <a:off x="1941513" y="2846388"/>
            <a:ext cx="30162" cy="141287"/>
          </a:xfrm>
          <a:custGeom>
            <a:avLst/>
            <a:gdLst>
              <a:gd name="T0" fmla="*/ 0 w 18"/>
              <a:gd name="T1" fmla="*/ 0 h 89"/>
              <a:gd name="T2" fmla="*/ 3 w 18"/>
              <a:gd name="T3" fmla="*/ 2 h 89"/>
              <a:gd name="T4" fmla="*/ 6 w 18"/>
              <a:gd name="T5" fmla="*/ 8 h 89"/>
              <a:gd name="T6" fmla="*/ 9 w 18"/>
              <a:gd name="T7" fmla="*/ 17 h 89"/>
              <a:gd name="T8" fmla="*/ 12 w 18"/>
              <a:gd name="T9" fmla="*/ 28 h 89"/>
              <a:gd name="T10" fmla="*/ 14 w 18"/>
              <a:gd name="T11" fmla="*/ 42 h 89"/>
              <a:gd name="T12" fmla="*/ 17 w 18"/>
              <a:gd name="T13" fmla="*/ 57 h 89"/>
              <a:gd name="T14" fmla="*/ 17 w 18"/>
              <a:gd name="T15" fmla="*/ 72 h 89"/>
              <a:gd name="T16" fmla="*/ 17 w 18"/>
              <a:gd name="T17" fmla="*/ 88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9"/>
              <a:gd name="T29" fmla="*/ 18 w 1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9">
                <a:moveTo>
                  <a:pt x="0" y="0"/>
                </a:moveTo>
                <a:lnTo>
                  <a:pt x="3" y="2"/>
                </a:lnTo>
                <a:lnTo>
                  <a:pt x="6" y="8"/>
                </a:lnTo>
                <a:lnTo>
                  <a:pt x="9" y="17"/>
                </a:lnTo>
                <a:lnTo>
                  <a:pt x="12" y="28"/>
                </a:lnTo>
                <a:lnTo>
                  <a:pt x="14" y="42"/>
                </a:lnTo>
                <a:lnTo>
                  <a:pt x="17" y="57"/>
                </a:lnTo>
                <a:lnTo>
                  <a:pt x="17" y="72"/>
                </a:lnTo>
                <a:lnTo>
                  <a:pt x="17" y="8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79" name="Freeform 55"/>
          <p:cNvSpPr>
            <a:spLocks/>
          </p:cNvSpPr>
          <p:nvPr/>
        </p:nvSpPr>
        <p:spPr bwMode="auto">
          <a:xfrm>
            <a:off x="2555875" y="2633663"/>
            <a:ext cx="84138" cy="41275"/>
          </a:xfrm>
          <a:custGeom>
            <a:avLst/>
            <a:gdLst>
              <a:gd name="T0" fmla="*/ 51 w 52"/>
              <a:gd name="T1" fmla="*/ 26 h 27"/>
              <a:gd name="T2" fmla="*/ 48 w 52"/>
              <a:gd name="T3" fmla="*/ 26 h 27"/>
              <a:gd name="T4" fmla="*/ 46 w 52"/>
              <a:gd name="T5" fmla="*/ 26 h 27"/>
              <a:gd name="T6" fmla="*/ 43 w 52"/>
              <a:gd name="T7" fmla="*/ 24 h 27"/>
              <a:gd name="T8" fmla="*/ 40 w 52"/>
              <a:gd name="T9" fmla="*/ 24 h 27"/>
              <a:gd name="T10" fmla="*/ 39 w 52"/>
              <a:gd name="T11" fmla="*/ 23 h 27"/>
              <a:gd name="T12" fmla="*/ 36 w 52"/>
              <a:gd name="T13" fmla="*/ 23 h 27"/>
              <a:gd name="T14" fmla="*/ 34 w 52"/>
              <a:gd name="T15" fmla="*/ 21 h 27"/>
              <a:gd name="T16" fmla="*/ 31 w 52"/>
              <a:gd name="T17" fmla="*/ 21 h 27"/>
              <a:gd name="T18" fmla="*/ 30 w 52"/>
              <a:gd name="T19" fmla="*/ 19 h 27"/>
              <a:gd name="T20" fmla="*/ 27 w 52"/>
              <a:gd name="T21" fmla="*/ 18 h 27"/>
              <a:gd name="T22" fmla="*/ 25 w 52"/>
              <a:gd name="T23" fmla="*/ 18 h 27"/>
              <a:gd name="T24" fmla="*/ 23 w 52"/>
              <a:gd name="T25" fmla="*/ 16 h 27"/>
              <a:gd name="T26" fmla="*/ 20 w 52"/>
              <a:gd name="T27" fmla="*/ 15 h 27"/>
              <a:gd name="T28" fmla="*/ 19 w 52"/>
              <a:gd name="T29" fmla="*/ 15 h 27"/>
              <a:gd name="T30" fmla="*/ 17 w 52"/>
              <a:gd name="T31" fmla="*/ 13 h 27"/>
              <a:gd name="T32" fmla="*/ 16 w 52"/>
              <a:gd name="T33" fmla="*/ 12 h 27"/>
              <a:gd name="T34" fmla="*/ 14 w 52"/>
              <a:gd name="T35" fmla="*/ 10 h 27"/>
              <a:gd name="T36" fmla="*/ 13 w 52"/>
              <a:gd name="T37" fmla="*/ 9 h 27"/>
              <a:gd name="T38" fmla="*/ 11 w 52"/>
              <a:gd name="T39" fmla="*/ 9 h 27"/>
              <a:gd name="T40" fmla="*/ 10 w 52"/>
              <a:gd name="T41" fmla="*/ 7 h 27"/>
              <a:gd name="T42" fmla="*/ 8 w 52"/>
              <a:gd name="T43" fmla="*/ 6 h 27"/>
              <a:gd name="T44" fmla="*/ 7 w 52"/>
              <a:gd name="T45" fmla="*/ 6 h 27"/>
              <a:gd name="T46" fmla="*/ 5 w 52"/>
              <a:gd name="T47" fmla="*/ 4 h 27"/>
              <a:gd name="T48" fmla="*/ 5 w 52"/>
              <a:gd name="T49" fmla="*/ 3 h 27"/>
              <a:gd name="T50" fmla="*/ 4 w 52"/>
              <a:gd name="T51" fmla="*/ 3 h 27"/>
              <a:gd name="T52" fmla="*/ 4 w 52"/>
              <a:gd name="T53" fmla="*/ 1 h 27"/>
              <a:gd name="T54" fmla="*/ 2 w 52"/>
              <a:gd name="T55" fmla="*/ 1 h 27"/>
              <a:gd name="T56" fmla="*/ 2 w 52"/>
              <a:gd name="T57" fmla="*/ 0 h 27"/>
              <a:gd name="T58" fmla="*/ 0 w 52"/>
              <a:gd name="T59" fmla="*/ 0 h 27"/>
              <a:gd name="T60" fmla="*/ 2 w 52"/>
              <a:gd name="T61" fmla="*/ 0 h 27"/>
              <a:gd name="T62" fmla="*/ 2 w 52"/>
              <a:gd name="T63" fmla="*/ 1 h 27"/>
              <a:gd name="T64" fmla="*/ 4 w 52"/>
              <a:gd name="T65" fmla="*/ 1 h 27"/>
              <a:gd name="T66" fmla="*/ 5 w 52"/>
              <a:gd name="T67" fmla="*/ 3 h 27"/>
              <a:gd name="T68" fmla="*/ 7 w 52"/>
              <a:gd name="T69" fmla="*/ 4 h 27"/>
              <a:gd name="T70" fmla="*/ 8 w 52"/>
              <a:gd name="T71" fmla="*/ 4 h 27"/>
              <a:gd name="T72" fmla="*/ 8 w 52"/>
              <a:gd name="T73" fmla="*/ 6 h 27"/>
              <a:gd name="T74" fmla="*/ 10 w 52"/>
              <a:gd name="T75" fmla="*/ 6 h 27"/>
              <a:gd name="T76" fmla="*/ 11 w 52"/>
              <a:gd name="T77" fmla="*/ 7 h 27"/>
              <a:gd name="T78" fmla="*/ 13 w 52"/>
              <a:gd name="T79" fmla="*/ 7 h 27"/>
              <a:gd name="T80" fmla="*/ 14 w 52"/>
              <a:gd name="T81" fmla="*/ 9 h 27"/>
              <a:gd name="T82" fmla="*/ 16 w 52"/>
              <a:gd name="T83" fmla="*/ 10 h 27"/>
              <a:gd name="T84" fmla="*/ 19 w 52"/>
              <a:gd name="T85" fmla="*/ 10 h 27"/>
              <a:gd name="T86" fmla="*/ 20 w 52"/>
              <a:gd name="T87" fmla="*/ 12 h 27"/>
              <a:gd name="T88" fmla="*/ 22 w 52"/>
              <a:gd name="T89" fmla="*/ 12 h 27"/>
              <a:gd name="T90" fmla="*/ 23 w 52"/>
              <a:gd name="T91" fmla="*/ 13 h 27"/>
              <a:gd name="T92" fmla="*/ 27 w 52"/>
              <a:gd name="T93" fmla="*/ 13 h 27"/>
              <a:gd name="T94" fmla="*/ 28 w 52"/>
              <a:gd name="T95" fmla="*/ 15 h 27"/>
              <a:gd name="T96" fmla="*/ 31 w 52"/>
              <a:gd name="T97" fmla="*/ 15 h 27"/>
              <a:gd name="T98" fmla="*/ 33 w 52"/>
              <a:gd name="T99" fmla="*/ 16 h 27"/>
              <a:gd name="T100" fmla="*/ 36 w 52"/>
              <a:gd name="T101" fmla="*/ 16 h 27"/>
              <a:gd name="T102" fmla="*/ 37 w 52"/>
              <a:gd name="T103" fmla="*/ 18 h 27"/>
              <a:gd name="T104" fmla="*/ 40 w 52"/>
              <a:gd name="T105" fmla="*/ 18 h 27"/>
              <a:gd name="T106" fmla="*/ 42 w 52"/>
              <a:gd name="T107" fmla="*/ 18 h 27"/>
              <a:gd name="T108" fmla="*/ 45 w 52"/>
              <a:gd name="T109" fmla="*/ 18 h 27"/>
              <a:gd name="T110" fmla="*/ 48 w 52"/>
              <a:gd name="T111" fmla="*/ 19 h 27"/>
              <a:gd name="T112" fmla="*/ 51 w 52"/>
              <a:gd name="T113" fmla="*/ 19 h 27"/>
              <a:gd name="T114" fmla="*/ 51 w 52"/>
              <a:gd name="T115" fmla="*/ 26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27"/>
              <a:gd name="T176" fmla="*/ 52 w 52"/>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27">
                <a:moveTo>
                  <a:pt x="51" y="26"/>
                </a:moveTo>
                <a:lnTo>
                  <a:pt x="48" y="26"/>
                </a:lnTo>
                <a:lnTo>
                  <a:pt x="46" y="26"/>
                </a:lnTo>
                <a:lnTo>
                  <a:pt x="43" y="24"/>
                </a:lnTo>
                <a:lnTo>
                  <a:pt x="40" y="24"/>
                </a:lnTo>
                <a:lnTo>
                  <a:pt x="39" y="23"/>
                </a:lnTo>
                <a:lnTo>
                  <a:pt x="36" y="23"/>
                </a:lnTo>
                <a:lnTo>
                  <a:pt x="34" y="21"/>
                </a:lnTo>
                <a:lnTo>
                  <a:pt x="31" y="21"/>
                </a:lnTo>
                <a:lnTo>
                  <a:pt x="30" y="19"/>
                </a:lnTo>
                <a:lnTo>
                  <a:pt x="27" y="18"/>
                </a:lnTo>
                <a:lnTo>
                  <a:pt x="25" y="18"/>
                </a:lnTo>
                <a:lnTo>
                  <a:pt x="23" y="16"/>
                </a:lnTo>
                <a:lnTo>
                  <a:pt x="20" y="15"/>
                </a:lnTo>
                <a:lnTo>
                  <a:pt x="19" y="15"/>
                </a:lnTo>
                <a:lnTo>
                  <a:pt x="17" y="13"/>
                </a:lnTo>
                <a:lnTo>
                  <a:pt x="16" y="12"/>
                </a:lnTo>
                <a:lnTo>
                  <a:pt x="14" y="10"/>
                </a:lnTo>
                <a:lnTo>
                  <a:pt x="13" y="9"/>
                </a:lnTo>
                <a:lnTo>
                  <a:pt x="11" y="9"/>
                </a:lnTo>
                <a:lnTo>
                  <a:pt x="10" y="7"/>
                </a:lnTo>
                <a:lnTo>
                  <a:pt x="8" y="6"/>
                </a:lnTo>
                <a:lnTo>
                  <a:pt x="7" y="6"/>
                </a:lnTo>
                <a:lnTo>
                  <a:pt x="5" y="4"/>
                </a:lnTo>
                <a:lnTo>
                  <a:pt x="5" y="3"/>
                </a:lnTo>
                <a:lnTo>
                  <a:pt x="4" y="3"/>
                </a:lnTo>
                <a:lnTo>
                  <a:pt x="4" y="1"/>
                </a:lnTo>
                <a:lnTo>
                  <a:pt x="2" y="1"/>
                </a:lnTo>
                <a:lnTo>
                  <a:pt x="2" y="0"/>
                </a:lnTo>
                <a:lnTo>
                  <a:pt x="0" y="0"/>
                </a:lnTo>
                <a:lnTo>
                  <a:pt x="2" y="0"/>
                </a:lnTo>
                <a:lnTo>
                  <a:pt x="2" y="1"/>
                </a:lnTo>
                <a:lnTo>
                  <a:pt x="4" y="1"/>
                </a:lnTo>
                <a:lnTo>
                  <a:pt x="5" y="3"/>
                </a:lnTo>
                <a:lnTo>
                  <a:pt x="7" y="4"/>
                </a:lnTo>
                <a:lnTo>
                  <a:pt x="8" y="4"/>
                </a:lnTo>
                <a:lnTo>
                  <a:pt x="8" y="6"/>
                </a:lnTo>
                <a:lnTo>
                  <a:pt x="10" y="6"/>
                </a:lnTo>
                <a:lnTo>
                  <a:pt x="11" y="7"/>
                </a:lnTo>
                <a:lnTo>
                  <a:pt x="13" y="7"/>
                </a:lnTo>
                <a:lnTo>
                  <a:pt x="14" y="9"/>
                </a:lnTo>
                <a:lnTo>
                  <a:pt x="16" y="10"/>
                </a:lnTo>
                <a:lnTo>
                  <a:pt x="19" y="10"/>
                </a:lnTo>
                <a:lnTo>
                  <a:pt x="20" y="12"/>
                </a:lnTo>
                <a:lnTo>
                  <a:pt x="22" y="12"/>
                </a:lnTo>
                <a:lnTo>
                  <a:pt x="23" y="13"/>
                </a:lnTo>
                <a:lnTo>
                  <a:pt x="27" y="13"/>
                </a:lnTo>
                <a:lnTo>
                  <a:pt x="28" y="15"/>
                </a:lnTo>
                <a:lnTo>
                  <a:pt x="31" y="15"/>
                </a:lnTo>
                <a:lnTo>
                  <a:pt x="33" y="16"/>
                </a:lnTo>
                <a:lnTo>
                  <a:pt x="36" y="16"/>
                </a:lnTo>
                <a:lnTo>
                  <a:pt x="37" y="18"/>
                </a:lnTo>
                <a:lnTo>
                  <a:pt x="40" y="18"/>
                </a:lnTo>
                <a:lnTo>
                  <a:pt x="42" y="18"/>
                </a:lnTo>
                <a:lnTo>
                  <a:pt x="45" y="18"/>
                </a:lnTo>
                <a:lnTo>
                  <a:pt x="48" y="19"/>
                </a:lnTo>
                <a:lnTo>
                  <a:pt x="51" y="19"/>
                </a:lnTo>
                <a:lnTo>
                  <a:pt x="51" y="26"/>
                </a:lnTo>
              </a:path>
            </a:pathLst>
          </a:custGeom>
          <a:solidFill>
            <a:srgbClr val="000000"/>
          </a:solidFill>
          <a:ln w="12700" cap="rnd">
            <a:solidFill>
              <a:schemeClr val="tx1"/>
            </a:solidFill>
            <a:round/>
            <a:headEnd/>
            <a:tailEnd/>
          </a:ln>
        </p:spPr>
        <p:txBody>
          <a:bodyPr/>
          <a:lstStyle/>
          <a:p>
            <a:endParaRPr lang="ko-KR" altLang="en-US"/>
          </a:p>
        </p:txBody>
      </p:sp>
      <p:sp>
        <p:nvSpPr>
          <p:cNvPr id="26680" name="Freeform 56"/>
          <p:cNvSpPr>
            <a:spLocks/>
          </p:cNvSpPr>
          <p:nvPr/>
        </p:nvSpPr>
        <p:spPr bwMode="auto">
          <a:xfrm>
            <a:off x="2555875" y="2633663"/>
            <a:ext cx="84138" cy="41275"/>
          </a:xfrm>
          <a:custGeom>
            <a:avLst/>
            <a:gdLst>
              <a:gd name="T0" fmla="*/ 51 w 52"/>
              <a:gd name="T1" fmla="*/ 26 h 27"/>
              <a:gd name="T2" fmla="*/ 40 w 52"/>
              <a:gd name="T3" fmla="*/ 24 h 27"/>
              <a:gd name="T4" fmla="*/ 31 w 52"/>
              <a:gd name="T5" fmla="*/ 21 h 27"/>
              <a:gd name="T6" fmla="*/ 23 w 52"/>
              <a:gd name="T7" fmla="*/ 16 h 27"/>
              <a:gd name="T8" fmla="*/ 16 w 52"/>
              <a:gd name="T9" fmla="*/ 12 h 27"/>
              <a:gd name="T10" fmla="*/ 10 w 52"/>
              <a:gd name="T11" fmla="*/ 7 h 27"/>
              <a:gd name="T12" fmla="*/ 5 w 52"/>
              <a:gd name="T13" fmla="*/ 3 h 27"/>
              <a:gd name="T14" fmla="*/ 2 w 52"/>
              <a:gd name="T15" fmla="*/ 0 h 27"/>
              <a:gd name="T16" fmla="*/ 0 w 52"/>
              <a:gd name="T17" fmla="*/ 0 h 27"/>
              <a:gd name="T18" fmla="*/ 2 w 52"/>
              <a:gd name="T19" fmla="*/ 0 h 27"/>
              <a:gd name="T20" fmla="*/ 5 w 52"/>
              <a:gd name="T21" fmla="*/ 3 h 27"/>
              <a:gd name="T22" fmla="*/ 8 w 52"/>
              <a:gd name="T23" fmla="*/ 6 h 27"/>
              <a:gd name="T24" fmla="*/ 14 w 52"/>
              <a:gd name="T25" fmla="*/ 9 h 27"/>
              <a:gd name="T26" fmla="*/ 22 w 52"/>
              <a:gd name="T27" fmla="*/ 12 h 27"/>
              <a:gd name="T28" fmla="*/ 31 w 52"/>
              <a:gd name="T29" fmla="*/ 15 h 27"/>
              <a:gd name="T30" fmla="*/ 40 w 52"/>
              <a:gd name="T31" fmla="*/ 18 h 27"/>
              <a:gd name="T32" fmla="*/ 51 w 52"/>
              <a:gd name="T33" fmla="*/ 19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7"/>
              <a:gd name="T53" fmla="*/ 52 w 5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7">
                <a:moveTo>
                  <a:pt x="51" y="26"/>
                </a:moveTo>
                <a:lnTo>
                  <a:pt x="40" y="24"/>
                </a:lnTo>
                <a:lnTo>
                  <a:pt x="31" y="21"/>
                </a:lnTo>
                <a:lnTo>
                  <a:pt x="23" y="16"/>
                </a:lnTo>
                <a:lnTo>
                  <a:pt x="16" y="12"/>
                </a:lnTo>
                <a:lnTo>
                  <a:pt x="10" y="7"/>
                </a:lnTo>
                <a:lnTo>
                  <a:pt x="5" y="3"/>
                </a:lnTo>
                <a:lnTo>
                  <a:pt x="2" y="0"/>
                </a:lnTo>
                <a:lnTo>
                  <a:pt x="0" y="0"/>
                </a:lnTo>
                <a:lnTo>
                  <a:pt x="2" y="0"/>
                </a:lnTo>
                <a:lnTo>
                  <a:pt x="5" y="3"/>
                </a:lnTo>
                <a:lnTo>
                  <a:pt x="8" y="6"/>
                </a:lnTo>
                <a:lnTo>
                  <a:pt x="14" y="9"/>
                </a:lnTo>
                <a:lnTo>
                  <a:pt x="22" y="12"/>
                </a:lnTo>
                <a:lnTo>
                  <a:pt x="31" y="15"/>
                </a:lnTo>
                <a:lnTo>
                  <a:pt x="40" y="18"/>
                </a:lnTo>
                <a:lnTo>
                  <a:pt x="51" y="1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81" name="Freeform 57"/>
          <p:cNvSpPr>
            <a:spLocks/>
          </p:cNvSpPr>
          <p:nvPr/>
        </p:nvSpPr>
        <p:spPr bwMode="auto">
          <a:xfrm>
            <a:off x="1944688" y="2443163"/>
            <a:ext cx="457200" cy="1309687"/>
          </a:xfrm>
          <a:custGeom>
            <a:avLst/>
            <a:gdLst>
              <a:gd name="T0" fmla="*/ 213 w 287"/>
              <a:gd name="T1" fmla="*/ 81 h 825"/>
              <a:gd name="T2" fmla="*/ 286 w 287"/>
              <a:gd name="T3" fmla="*/ 43 h 825"/>
              <a:gd name="T4" fmla="*/ 105 w 287"/>
              <a:gd name="T5" fmla="*/ 0 h 825"/>
              <a:gd name="T6" fmla="*/ 153 w 287"/>
              <a:gd name="T7" fmla="*/ 67 h 825"/>
              <a:gd name="T8" fmla="*/ 0 w 287"/>
              <a:gd name="T9" fmla="*/ 720 h 825"/>
              <a:gd name="T10" fmla="*/ 6 w 287"/>
              <a:gd name="T11" fmla="*/ 824 h 825"/>
              <a:gd name="T12" fmla="*/ 59 w 287"/>
              <a:gd name="T13" fmla="*/ 734 h 825"/>
              <a:gd name="T14" fmla="*/ 213 w 287"/>
              <a:gd name="T15" fmla="*/ 81 h 825"/>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825"/>
              <a:gd name="T26" fmla="*/ 287 w 287"/>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825">
                <a:moveTo>
                  <a:pt x="213" y="81"/>
                </a:moveTo>
                <a:lnTo>
                  <a:pt x="286" y="43"/>
                </a:lnTo>
                <a:lnTo>
                  <a:pt x="105" y="0"/>
                </a:lnTo>
                <a:lnTo>
                  <a:pt x="153" y="67"/>
                </a:lnTo>
                <a:lnTo>
                  <a:pt x="0" y="720"/>
                </a:lnTo>
                <a:lnTo>
                  <a:pt x="6" y="824"/>
                </a:lnTo>
                <a:lnTo>
                  <a:pt x="59" y="734"/>
                </a:lnTo>
                <a:lnTo>
                  <a:pt x="213" y="8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82" name="Freeform 58"/>
          <p:cNvSpPr>
            <a:spLocks/>
          </p:cNvSpPr>
          <p:nvPr/>
        </p:nvSpPr>
        <p:spPr bwMode="auto">
          <a:xfrm>
            <a:off x="1944688" y="2443163"/>
            <a:ext cx="457200" cy="1309687"/>
          </a:xfrm>
          <a:custGeom>
            <a:avLst/>
            <a:gdLst>
              <a:gd name="T0" fmla="*/ 213 w 287"/>
              <a:gd name="T1" fmla="*/ 81 h 825"/>
              <a:gd name="T2" fmla="*/ 286 w 287"/>
              <a:gd name="T3" fmla="*/ 43 h 825"/>
              <a:gd name="T4" fmla="*/ 105 w 287"/>
              <a:gd name="T5" fmla="*/ 0 h 825"/>
              <a:gd name="T6" fmla="*/ 153 w 287"/>
              <a:gd name="T7" fmla="*/ 67 h 825"/>
              <a:gd name="T8" fmla="*/ 0 w 287"/>
              <a:gd name="T9" fmla="*/ 720 h 825"/>
              <a:gd name="T10" fmla="*/ 6 w 287"/>
              <a:gd name="T11" fmla="*/ 824 h 825"/>
              <a:gd name="T12" fmla="*/ 59 w 287"/>
              <a:gd name="T13" fmla="*/ 734 h 825"/>
              <a:gd name="T14" fmla="*/ 213 w 287"/>
              <a:gd name="T15" fmla="*/ 81 h 825"/>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825"/>
              <a:gd name="T26" fmla="*/ 287 w 287"/>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825">
                <a:moveTo>
                  <a:pt x="213" y="81"/>
                </a:moveTo>
                <a:lnTo>
                  <a:pt x="286" y="43"/>
                </a:lnTo>
                <a:lnTo>
                  <a:pt x="105" y="0"/>
                </a:lnTo>
                <a:lnTo>
                  <a:pt x="153" y="67"/>
                </a:lnTo>
                <a:lnTo>
                  <a:pt x="0" y="720"/>
                </a:lnTo>
                <a:lnTo>
                  <a:pt x="6" y="824"/>
                </a:lnTo>
                <a:lnTo>
                  <a:pt x="59" y="734"/>
                </a:lnTo>
                <a:lnTo>
                  <a:pt x="213" y="81"/>
                </a:lnTo>
              </a:path>
            </a:pathLst>
          </a:custGeom>
          <a:solidFill>
            <a:srgbClr val="CCCCCC"/>
          </a:solidFill>
          <a:ln w="12700" cap="rnd">
            <a:solidFill>
              <a:schemeClr val="tx1"/>
            </a:solidFill>
            <a:round/>
            <a:headEnd/>
            <a:tailEnd/>
          </a:ln>
        </p:spPr>
        <p:txBody>
          <a:bodyPr/>
          <a:lstStyle/>
          <a:p>
            <a:endParaRPr lang="ko-KR" altLang="en-US"/>
          </a:p>
        </p:txBody>
      </p:sp>
      <p:sp>
        <p:nvSpPr>
          <p:cNvPr id="26683" name="Freeform 59"/>
          <p:cNvSpPr>
            <a:spLocks/>
          </p:cNvSpPr>
          <p:nvPr/>
        </p:nvSpPr>
        <p:spPr bwMode="auto">
          <a:xfrm>
            <a:off x="1944688" y="2443163"/>
            <a:ext cx="457200" cy="1309687"/>
          </a:xfrm>
          <a:custGeom>
            <a:avLst/>
            <a:gdLst>
              <a:gd name="T0" fmla="*/ 213 w 287"/>
              <a:gd name="T1" fmla="*/ 81 h 825"/>
              <a:gd name="T2" fmla="*/ 286 w 287"/>
              <a:gd name="T3" fmla="*/ 43 h 825"/>
              <a:gd name="T4" fmla="*/ 105 w 287"/>
              <a:gd name="T5" fmla="*/ 0 h 825"/>
              <a:gd name="T6" fmla="*/ 153 w 287"/>
              <a:gd name="T7" fmla="*/ 67 h 825"/>
              <a:gd name="T8" fmla="*/ 0 w 287"/>
              <a:gd name="T9" fmla="*/ 720 h 825"/>
              <a:gd name="T10" fmla="*/ 6 w 287"/>
              <a:gd name="T11" fmla="*/ 824 h 825"/>
              <a:gd name="T12" fmla="*/ 59 w 287"/>
              <a:gd name="T13" fmla="*/ 734 h 825"/>
              <a:gd name="T14" fmla="*/ 213 w 287"/>
              <a:gd name="T15" fmla="*/ 81 h 825"/>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825"/>
              <a:gd name="T26" fmla="*/ 287 w 287"/>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825">
                <a:moveTo>
                  <a:pt x="213" y="81"/>
                </a:moveTo>
                <a:lnTo>
                  <a:pt x="286" y="43"/>
                </a:lnTo>
                <a:lnTo>
                  <a:pt x="105" y="0"/>
                </a:lnTo>
                <a:lnTo>
                  <a:pt x="153" y="67"/>
                </a:lnTo>
                <a:lnTo>
                  <a:pt x="0" y="720"/>
                </a:lnTo>
                <a:lnTo>
                  <a:pt x="6" y="824"/>
                </a:lnTo>
                <a:lnTo>
                  <a:pt x="59" y="734"/>
                </a:lnTo>
                <a:lnTo>
                  <a:pt x="213" y="8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84" name="Line 60"/>
          <p:cNvSpPr>
            <a:spLocks noChangeShapeType="1"/>
          </p:cNvSpPr>
          <p:nvPr/>
        </p:nvSpPr>
        <p:spPr bwMode="auto">
          <a:xfrm flipH="1" flipV="1">
            <a:off x="1952625" y="3471863"/>
            <a:ext cx="125413" cy="55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85" name="Line 61"/>
          <p:cNvSpPr>
            <a:spLocks noChangeShapeType="1"/>
          </p:cNvSpPr>
          <p:nvPr/>
        </p:nvSpPr>
        <p:spPr bwMode="auto">
          <a:xfrm>
            <a:off x="2211388" y="2560638"/>
            <a:ext cx="53975"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86" name="Freeform 62"/>
          <p:cNvSpPr>
            <a:spLocks/>
          </p:cNvSpPr>
          <p:nvPr/>
        </p:nvSpPr>
        <p:spPr bwMode="auto">
          <a:xfrm>
            <a:off x="2114550" y="2720975"/>
            <a:ext cx="133350" cy="179388"/>
          </a:xfrm>
          <a:custGeom>
            <a:avLst/>
            <a:gdLst>
              <a:gd name="T0" fmla="*/ 60 w 84"/>
              <a:gd name="T1" fmla="*/ 112 h 113"/>
              <a:gd name="T2" fmla="*/ 83 w 84"/>
              <a:gd name="T3" fmla="*/ 14 h 113"/>
              <a:gd name="T4" fmla="*/ 23 w 84"/>
              <a:gd name="T5" fmla="*/ 0 h 113"/>
              <a:gd name="T6" fmla="*/ 0 w 84"/>
              <a:gd name="T7" fmla="*/ 98 h 113"/>
              <a:gd name="T8" fmla="*/ 60 w 84"/>
              <a:gd name="T9" fmla="*/ 112 h 113"/>
              <a:gd name="T10" fmla="*/ 0 60000 65536"/>
              <a:gd name="T11" fmla="*/ 0 60000 65536"/>
              <a:gd name="T12" fmla="*/ 0 60000 65536"/>
              <a:gd name="T13" fmla="*/ 0 60000 65536"/>
              <a:gd name="T14" fmla="*/ 0 60000 65536"/>
              <a:gd name="T15" fmla="*/ 0 w 84"/>
              <a:gd name="T16" fmla="*/ 0 h 113"/>
              <a:gd name="T17" fmla="*/ 84 w 84"/>
              <a:gd name="T18" fmla="*/ 113 h 113"/>
            </a:gdLst>
            <a:ahLst/>
            <a:cxnLst>
              <a:cxn ang="T10">
                <a:pos x="T0" y="T1"/>
              </a:cxn>
              <a:cxn ang="T11">
                <a:pos x="T2" y="T3"/>
              </a:cxn>
              <a:cxn ang="T12">
                <a:pos x="T4" y="T5"/>
              </a:cxn>
              <a:cxn ang="T13">
                <a:pos x="T6" y="T7"/>
              </a:cxn>
              <a:cxn ang="T14">
                <a:pos x="T8" y="T9"/>
              </a:cxn>
            </a:cxnLst>
            <a:rect l="T15" t="T16" r="T17" b="T18"/>
            <a:pathLst>
              <a:path w="84" h="113">
                <a:moveTo>
                  <a:pt x="60" y="112"/>
                </a:moveTo>
                <a:lnTo>
                  <a:pt x="83" y="14"/>
                </a:lnTo>
                <a:lnTo>
                  <a:pt x="23" y="0"/>
                </a:lnTo>
                <a:lnTo>
                  <a:pt x="0" y="98"/>
                </a:lnTo>
                <a:lnTo>
                  <a:pt x="60" y="1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87" name="Line 63"/>
          <p:cNvSpPr>
            <a:spLocks noChangeShapeType="1"/>
          </p:cNvSpPr>
          <p:nvPr/>
        </p:nvSpPr>
        <p:spPr bwMode="auto">
          <a:xfrm flipH="1">
            <a:off x="2128838" y="2701925"/>
            <a:ext cx="119062" cy="26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88" name="Line 64"/>
          <p:cNvSpPr>
            <a:spLocks noChangeShapeType="1"/>
          </p:cNvSpPr>
          <p:nvPr/>
        </p:nvSpPr>
        <p:spPr bwMode="auto">
          <a:xfrm flipH="1">
            <a:off x="2135188" y="2728913"/>
            <a:ext cx="112712" cy="30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89" name="Line 65"/>
          <p:cNvSpPr>
            <a:spLocks noChangeShapeType="1"/>
          </p:cNvSpPr>
          <p:nvPr/>
        </p:nvSpPr>
        <p:spPr bwMode="auto">
          <a:xfrm flipH="1">
            <a:off x="2128838" y="2757488"/>
            <a:ext cx="139700" cy="31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0" name="Line 66"/>
          <p:cNvSpPr>
            <a:spLocks noChangeShapeType="1"/>
          </p:cNvSpPr>
          <p:nvPr/>
        </p:nvSpPr>
        <p:spPr bwMode="auto">
          <a:xfrm flipH="1">
            <a:off x="2122488" y="2786063"/>
            <a:ext cx="139700" cy="36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1" name="Line 67"/>
          <p:cNvSpPr>
            <a:spLocks noChangeShapeType="1"/>
          </p:cNvSpPr>
          <p:nvPr/>
        </p:nvSpPr>
        <p:spPr bwMode="auto">
          <a:xfrm flipH="1">
            <a:off x="2124075" y="2816225"/>
            <a:ext cx="131763"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2" name="Line 68"/>
          <p:cNvSpPr>
            <a:spLocks noChangeShapeType="1"/>
          </p:cNvSpPr>
          <p:nvPr/>
        </p:nvSpPr>
        <p:spPr bwMode="auto">
          <a:xfrm flipH="1">
            <a:off x="2114550" y="2849563"/>
            <a:ext cx="133350"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3" name="Line 69"/>
          <p:cNvSpPr>
            <a:spLocks noChangeShapeType="1"/>
          </p:cNvSpPr>
          <p:nvPr/>
        </p:nvSpPr>
        <p:spPr bwMode="auto">
          <a:xfrm flipH="1">
            <a:off x="2105025" y="2879725"/>
            <a:ext cx="133350" cy="3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4" name="Line 70"/>
          <p:cNvSpPr>
            <a:spLocks noChangeShapeType="1"/>
          </p:cNvSpPr>
          <p:nvPr/>
        </p:nvSpPr>
        <p:spPr bwMode="auto">
          <a:xfrm>
            <a:off x="2206625" y="2671763"/>
            <a:ext cx="3175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5" name="Line 71"/>
          <p:cNvSpPr>
            <a:spLocks noChangeShapeType="1"/>
          </p:cNvSpPr>
          <p:nvPr/>
        </p:nvSpPr>
        <p:spPr bwMode="auto">
          <a:xfrm>
            <a:off x="2187575" y="2716213"/>
            <a:ext cx="3175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6" name="Line 72"/>
          <p:cNvSpPr>
            <a:spLocks noChangeShapeType="1"/>
          </p:cNvSpPr>
          <p:nvPr/>
        </p:nvSpPr>
        <p:spPr bwMode="auto">
          <a:xfrm>
            <a:off x="2173288" y="2735263"/>
            <a:ext cx="3333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7" name="Line 73"/>
          <p:cNvSpPr>
            <a:spLocks noChangeShapeType="1"/>
          </p:cNvSpPr>
          <p:nvPr/>
        </p:nvSpPr>
        <p:spPr bwMode="auto">
          <a:xfrm>
            <a:off x="2166938" y="2765425"/>
            <a:ext cx="31750" cy="77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8" name="Line 74"/>
          <p:cNvSpPr>
            <a:spLocks noChangeShapeType="1"/>
          </p:cNvSpPr>
          <p:nvPr/>
        </p:nvSpPr>
        <p:spPr bwMode="auto">
          <a:xfrm>
            <a:off x="2160588" y="2795588"/>
            <a:ext cx="30162"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9" name="Line 75"/>
          <p:cNvSpPr>
            <a:spLocks noChangeShapeType="1"/>
          </p:cNvSpPr>
          <p:nvPr/>
        </p:nvSpPr>
        <p:spPr bwMode="auto">
          <a:xfrm>
            <a:off x="2152650" y="2827338"/>
            <a:ext cx="41275" cy="10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00" name="Line 76"/>
          <p:cNvSpPr>
            <a:spLocks noChangeShapeType="1"/>
          </p:cNvSpPr>
          <p:nvPr/>
        </p:nvSpPr>
        <p:spPr bwMode="auto">
          <a:xfrm>
            <a:off x="2144713" y="2854325"/>
            <a:ext cx="46037" cy="10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01" name="Freeform 77"/>
          <p:cNvSpPr>
            <a:spLocks/>
          </p:cNvSpPr>
          <p:nvPr/>
        </p:nvSpPr>
        <p:spPr bwMode="auto">
          <a:xfrm>
            <a:off x="2105025" y="2701925"/>
            <a:ext cx="76200" cy="228600"/>
          </a:xfrm>
          <a:custGeom>
            <a:avLst/>
            <a:gdLst>
              <a:gd name="T0" fmla="*/ 0 w 41"/>
              <a:gd name="T1" fmla="*/ 119 h 122"/>
              <a:gd name="T2" fmla="*/ 28 w 41"/>
              <a:gd name="T3" fmla="*/ 0 h 122"/>
              <a:gd name="T4" fmla="*/ 40 w 41"/>
              <a:gd name="T5" fmla="*/ 1 h 122"/>
              <a:gd name="T6" fmla="*/ 11 w 41"/>
              <a:gd name="T7" fmla="*/ 121 h 122"/>
              <a:gd name="T8" fmla="*/ 0 w 41"/>
              <a:gd name="T9" fmla="*/ 119 h 122"/>
              <a:gd name="T10" fmla="*/ 0 60000 65536"/>
              <a:gd name="T11" fmla="*/ 0 60000 65536"/>
              <a:gd name="T12" fmla="*/ 0 60000 65536"/>
              <a:gd name="T13" fmla="*/ 0 60000 65536"/>
              <a:gd name="T14" fmla="*/ 0 60000 65536"/>
              <a:gd name="T15" fmla="*/ 0 w 41"/>
              <a:gd name="T16" fmla="*/ 0 h 122"/>
              <a:gd name="T17" fmla="*/ 41 w 41"/>
              <a:gd name="T18" fmla="*/ 122 h 122"/>
            </a:gdLst>
            <a:ahLst/>
            <a:cxnLst>
              <a:cxn ang="T10">
                <a:pos x="T0" y="T1"/>
              </a:cxn>
              <a:cxn ang="T11">
                <a:pos x="T2" y="T3"/>
              </a:cxn>
              <a:cxn ang="T12">
                <a:pos x="T4" y="T5"/>
              </a:cxn>
              <a:cxn ang="T13">
                <a:pos x="T6" y="T7"/>
              </a:cxn>
              <a:cxn ang="T14">
                <a:pos x="T8" y="T9"/>
              </a:cxn>
            </a:cxnLst>
            <a:rect l="T15" t="T16" r="T17" b="T18"/>
            <a:pathLst>
              <a:path w="41" h="122">
                <a:moveTo>
                  <a:pt x="0" y="119"/>
                </a:moveTo>
                <a:lnTo>
                  <a:pt x="28" y="0"/>
                </a:lnTo>
                <a:lnTo>
                  <a:pt x="40" y="1"/>
                </a:lnTo>
                <a:lnTo>
                  <a:pt x="11" y="121"/>
                </a:lnTo>
                <a:lnTo>
                  <a:pt x="0" y="119"/>
                </a:lnTo>
              </a:path>
            </a:pathLst>
          </a:custGeom>
          <a:solidFill>
            <a:srgbClr val="FFFFFF"/>
          </a:solidFill>
          <a:ln w="12700" cap="rnd">
            <a:solidFill>
              <a:schemeClr val="tx1"/>
            </a:solidFill>
            <a:round/>
            <a:headEnd/>
            <a:tailEnd/>
          </a:ln>
        </p:spPr>
        <p:txBody>
          <a:bodyPr/>
          <a:lstStyle/>
          <a:p>
            <a:endParaRPr lang="ko-KR" altLang="en-US"/>
          </a:p>
        </p:txBody>
      </p:sp>
      <p:sp>
        <p:nvSpPr>
          <p:cNvPr id="26702" name="Freeform 78"/>
          <p:cNvSpPr>
            <a:spLocks/>
          </p:cNvSpPr>
          <p:nvPr/>
        </p:nvSpPr>
        <p:spPr bwMode="auto">
          <a:xfrm>
            <a:off x="2200275" y="2586038"/>
            <a:ext cx="758825" cy="369887"/>
          </a:xfrm>
          <a:custGeom>
            <a:avLst/>
            <a:gdLst>
              <a:gd name="T0" fmla="*/ 420 w 476"/>
              <a:gd name="T1" fmla="*/ 0 h 233"/>
              <a:gd name="T2" fmla="*/ 395 w 476"/>
              <a:gd name="T3" fmla="*/ 13 h 233"/>
              <a:gd name="T4" fmla="*/ 366 w 476"/>
              <a:gd name="T5" fmla="*/ 23 h 233"/>
              <a:gd name="T6" fmla="*/ 337 w 476"/>
              <a:gd name="T7" fmla="*/ 33 h 233"/>
              <a:gd name="T8" fmla="*/ 308 w 476"/>
              <a:gd name="T9" fmla="*/ 42 h 233"/>
              <a:gd name="T10" fmla="*/ 279 w 476"/>
              <a:gd name="T11" fmla="*/ 49 h 233"/>
              <a:gd name="T12" fmla="*/ 253 w 476"/>
              <a:gd name="T13" fmla="*/ 56 h 233"/>
              <a:gd name="T14" fmla="*/ 231 w 476"/>
              <a:gd name="T15" fmla="*/ 59 h 233"/>
              <a:gd name="T16" fmla="*/ 214 w 476"/>
              <a:gd name="T17" fmla="*/ 60 h 233"/>
              <a:gd name="T18" fmla="*/ 197 w 476"/>
              <a:gd name="T19" fmla="*/ 60 h 233"/>
              <a:gd name="T20" fmla="*/ 173 w 476"/>
              <a:gd name="T21" fmla="*/ 60 h 233"/>
              <a:gd name="T22" fmla="*/ 145 w 476"/>
              <a:gd name="T23" fmla="*/ 62 h 233"/>
              <a:gd name="T24" fmla="*/ 116 w 476"/>
              <a:gd name="T25" fmla="*/ 66 h 233"/>
              <a:gd name="T26" fmla="*/ 85 w 476"/>
              <a:gd name="T27" fmla="*/ 74 h 233"/>
              <a:gd name="T28" fmla="*/ 58 w 476"/>
              <a:gd name="T29" fmla="*/ 86 h 233"/>
              <a:gd name="T30" fmla="*/ 33 w 476"/>
              <a:gd name="T31" fmla="*/ 103 h 233"/>
              <a:gd name="T32" fmla="*/ 15 w 476"/>
              <a:gd name="T33" fmla="*/ 129 h 233"/>
              <a:gd name="T34" fmla="*/ 4 w 476"/>
              <a:gd name="T35" fmla="*/ 155 h 233"/>
              <a:gd name="T36" fmla="*/ 0 w 476"/>
              <a:gd name="T37" fmla="*/ 177 h 233"/>
              <a:gd name="T38" fmla="*/ 1 w 476"/>
              <a:gd name="T39" fmla="*/ 195 h 233"/>
              <a:gd name="T40" fmla="*/ 6 w 476"/>
              <a:gd name="T41" fmla="*/ 210 h 233"/>
              <a:gd name="T42" fmla="*/ 15 w 476"/>
              <a:gd name="T43" fmla="*/ 221 h 233"/>
              <a:gd name="T44" fmla="*/ 27 w 476"/>
              <a:gd name="T45" fmla="*/ 229 h 233"/>
              <a:gd name="T46" fmla="*/ 41 w 476"/>
              <a:gd name="T47" fmla="*/ 232 h 233"/>
              <a:gd name="T48" fmla="*/ 55 w 476"/>
              <a:gd name="T49" fmla="*/ 232 h 233"/>
              <a:gd name="T50" fmla="*/ 70 w 476"/>
              <a:gd name="T51" fmla="*/ 229 h 233"/>
              <a:gd name="T52" fmla="*/ 85 w 476"/>
              <a:gd name="T53" fmla="*/ 226 h 233"/>
              <a:gd name="T54" fmla="*/ 101 w 476"/>
              <a:gd name="T55" fmla="*/ 223 h 233"/>
              <a:gd name="T56" fmla="*/ 113 w 476"/>
              <a:gd name="T57" fmla="*/ 221 h 233"/>
              <a:gd name="T58" fmla="*/ 124 w 476"/>
              <a:gd name="T59" fmla="*/ 218 h 233"/>
              <a:gd name="T60" fmla="*/ 133 w 476"/>
              <a:gd name="T61" fmla="*/ 216 h 233"/>
              <a:gd name="T62" fmla="*/ 139 w 476"/>
              <a:gd name="T63" fmla="*/ 215 h 233"/>
              <a:gd name="T64" fmla="*/ 141 w 476"/>
              <a:gd name="T65" fmla="*/ 215 h 233"/>
              <a:gd name="T66" fmla="*/ 145 w 476"/>
              <a:gd name="T67" fmla="*/ 215 h 233"/>
              <a:gd name="T68" fmla="*/ 156 w 476"/>
              <a:gd name="T69" fmla="*/ 215 h 233"/>
              <a:gd name="T70" fmla="*/ 174 w 476"/>
              <a:gd name="T71" fmla="*/ 216 h 233"/>
              <a:gd name="T72" fmla="*/ 194 w 476"/>
              <a:gd name="T73" fmla="*/ 216 h 233"/>
              <a:gd name="T74" fmla="*/ 217 w 476"/>
              <a:gd name="T75" fmla="*/ 216 h 233"/>
              <a:gd name="T76" fmla="*/ 242 w 476"/>
              <a:gd name="T77" fmla="*/ 215 h 233"/>
              <a:gd name="T78" fmla="*/ 263 w 476"/>
              <a:gd name="T79" fmla="*/ 215 h 233"/>
              <a:gd name="T80" fmla="*/ 282 w 476"/>
              <a:gd name="T81" fmla="*/ 212 h 233"/>
              <a:gd name="T82" fmla="*/ 302 w 476"/>
              <a:gd name="T83" fmla="*/ 210 h 233"/>
              <a:gd name="T84" fmla="*/ 325 w 476"/>
              <a:gd name="T85" fmla="*/ 207 h 233"/>
              <a:gd name="T86" fmla="*/ 352 w 476"/>
              <a:gd name="T87" fmla="*/ 204 h 233"/>
              <a:gd name="T88" fmla="*/ 380 w 476"/>
              <a:gd name="T89" fmla="*/ 201 h 233"/>
              <a:gd name="T90" fmla="*/ 407 w 476"/>
              <a:gd name="T91" fmla="*/ 200 h 233"/>
              <a:gd name="T92" fmla="*/ 435 w 476"/>
              <a:gd name="T93" fmla="*/ 200 h 233"/>
              <a:gd name="T94" fmla="*/ 457 w 476"/>
              <a:gd name="T95" fmla="*/ 203 h 233"/>
              <a:gd name="T96" fmla="*/ 475 w 476"/>
              <a:gd name="T97" fmla="*/ 206 h 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6"/>
              <a:gd name="T148" fmla="*/ 0 h 233"/>
              <a:gd name="T149" fmla="*/ 476 w 476"/>
              <a:gd name="T150" fmla="*/ 233 h 2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6" h="233">
                <a:moveTo>
                  <a:pt x="420" y="0"/>
                </a:moveTo>
                <a:lnTo>
                  <a:pt x="395" y="13"/>
                </a:lnTo>
                <a:lnTo>
                  <a:pt x="366" y="23"/>
                </a:lnTo>
                <a:lnTo>
                  <a:pt x="337" y="33"/>
                </a:lnTo>
                <a:lnTo>
                  <a:pt x="308" y="42"/>
                </a:lnTo>
                <a:lnTo>
                  <a:pt x="279" y="49"/>
                </a:lnTo>
                <a:lnTo>
                  <a:pt x="253" y="56"/>
                </a:lnTo>
                <a:lnTo>
                  <a:pt x="231" y="59"/>
                </a:lnTo>
                <a:lnTo>
                  <a:pt x="214" y="60"/>
                </a:lnTo>
                <a:lnTo>
                  <a:pt x="197" y="60"/>
                </a:lnTo>
                <a:lnTo>
                  <a:pt x="173" y="60"/>
                </a:lnTo>
                <a:lnTo>
                  <a:pt x="145" y="62"/>
                </a:lnTo>
                <a:lnTo>
                  <a:pt x="116" y="66"/>
                </a:lnTo>
                <a:lnTo>
                  <a:pt x="85" y="74"/>
                </a:lnTo>
                <a:lnTo>
                  <a:pt x="58" y="86"/>
                </a:lnTo>
                <a:lnTo>
                  <a:pt x="33" y="103"/>
                </a:lnTo>
                <a:lnTo>
                  <a:pt x="15" y="129"/>
                </a:lnTo>
                <a:lnTo>
                  <a:pt x="4" y="155"/>
                </a:lnTo>
                <a:lnTo>
                  <a:pt x="0" y="177"/>
                </a:lnTo>
                <a:lnTo>
                  <a:pt x="1" y="195"/>
                </a:lnTo>
                <a:lnTo>
                  <a:pt x="6" y="210"/>
                </a:lnTo>
                <a:lnTo>
                  <a:pt x="15" y="221"/>
                </a:lnTo>
                <a:lnTo>
                  <a:pt x="27" y="229"/>
                </a:lnTo>
                <a:lnTo>
                  <a:pt x="41" y="232"/>
                </a:lnTo>
                <a:lnTo>
                  <a:pt x="55" y="232"/>
                </a:lnTo>
                <a:lnTo>
                  <a:pt x="70" y="229"/>
                </a:lnTo>
                <a:lnTo>
                  <a:pt x="85" y="226"/>
                </a:lnTo>
                <a:lnTo>
                  <a:pt x="101" y="223"/>
                </a:lnTo>
                <a:lnTo>
                  <a:pt x="113" y="221"/>
                </a:lnTo>
                <a:lnTo>
                  <a:pt x="124" y="218"/>
                </a:lnTo>
                <a:lnTo>
                  <a:pt x="133" y="216"/>
                </a:lnTo>
                <a:lnTo>
                  <a:pt x="139" y="215"/>
                </a:lnTo>
                <a:lnTo>
                  <a:pt x="141" y="215"/>
                </a:lnTo>
                <a:lnTo>
                  <a:pt x="145" y="215"/>
                </a:lnTo>
                <a:lnTo>
                  <a:pt x="156" y="215"/>
                </a:lnTo>
                <a:lnTo>
                  <a:pt x="174" y="216"/>
                </a:lnTo>
                <a:lnTo>
                  <a:pt x="194" y="216"/>
                </a:lnTo>
                <a:lnTo>
                  <a:pt x="217" y="216"/>
                </a:lnTo>
                <a:lnTo>
                  <a:pt x="242" y="215"/>
                </a:lnTo>
                <a:lnTo>
                  <a:pt x="263" y="215"/>
                </a:lnTo>
                <a:lnTo>
                  <a:pt x="282" y="212"/>
                </a:lnTo>
                <a:lnTo>
                  <a:pt x="302" y="210"/>
                </a:lnTo>
                <a:lnTo>
                  <a:pt x="325" y="207"/>
                </a:lnTo>
                <a:lnTo>
                  <a:pt x="352" y="204"/>
                </a:lnTo>
                <a:lnTo>
                  <a:pt x="380" y="201"/>
                </a:lnTo>
                <a:lnTo>
                  <a:pt x="407" y="200"/>
                </a:lnTo>
                <a:lnTo>
                  <a:pt x="435" y="200"/>
                </a:lnTo>
                <a:lnTo>
                  <a:pt x="457" y="203"/>
                </a:lnTo>
                <a:lnTo>
                  <a:pt x="475" y="20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3" name="Freeform 79"/>
          <p:cNvSpPr>
            <a:spLocks/>
          </p:cNvSpPr>
          <p:nvPr/>
        </p:nvSpPr>
        <p:spPr bwMode="auto">
          <a:xfrm>
            <a:off x="2200275" y="2568575"/>
            <a:ext cx="773113" cy="387350"/>
          </a:xfrm>
          <a:custGeom>
            <a:avLst/>
            <a:gdLst>
              <a:gd name="T0" fmla="*/ 409 w 487"/>
              <a:gd name="T1" fmla="*/ 6 h 243"/>
              <a:gd name="T2" fmla="*/ 389 w 487"/>
              <a:gd name="T3" fmla="*/ 15 h 243"/>
              <a:gd name="T4" fmla="*/ 368 w 487"/>
              <a:gd name="T5" fmla="*/ 24 h 243"/>
              <a:gd name="T6" fmla="*/ 346 w 487"/>
              <a:gd name="T7" fmla="*/ 32 h 243"/>
              <a:gd name="T8" fmla="*/ 323 w 487"/>
              <a:gd name="T9" fmla="*/ 41 h 243"/>
              <a:gd name="T10" fmla="*/ 300 w 487"/>
              <a:gd name="T11" fmla="*/ 49 h 243"/>
              <a:gd name="T12" fmla="*/ 279 w 487"/>
              <a:gd name="T13" fmla="*/ 56 h 243"/>
              <a:gd name="T14" fmla="*/ 259 w 487"/>
              <a:gd name="T15" fmla="*/ 61 h 243"/>
              <a:gd name="T16" fmla="*/ 242 w 487"/>
              <a:gd name="T17" fmla="*/ 66 h 243"/>
              <a:gd name="T18" fmla="*/ 227 w 487"/>
              <a:gd name="T19" fmla="*/ 69 h 243"/>
              <a:gd name="T20" fmla="*/ 214 w 487"/>
              <a:gd name="T21" fmla="*/ 70 h 243"/>
              <a:gd name="T22" fmla="*/ 202 w 487"/>
              <a:gd name="T23" fmla="*/ 70 h 243"/>
              <a:gd name="T24" fmla="*/ 185 w 487"/>
              <a:gd name="T25" fmla="*/ 70 h 243"/>
              <a:gd name="T26" fmla="*/ 167 w 487"/>
              <a:gd name="T27" fmla="*/ 72 h 243"/>
              <a:gd name="T28" fmla="*/ 145 w 487"/>
              <a:gd name="T29" fmla="*/ 72 h 243"/>
              <a:gd name="T30" fmla="*/ 124 w 487"/>
              <a:gd name="T31" fmla="*/ 75 h 243"/>
              <a:gd name="T32" fmla="*/ 101 w 487"/>
              <a:gd name="T33" fmla="*/ 79 h 243"/>
              <a:gd name="T34" fmla="*/ 79 w 487"/>
              <a:gd name="T35" fmla="*/ 87 h 243"/>
              <a:gd name="T36" fmla="*/ 58 w 487"/>
              <a:gd name="T37" fmla="*/ 96 h 243"/>
              <a:gd name="T38" fmla="*/ 39 w 487"/>
              <a:gd name="T39" fmla="*/ 108 h 243"/>
              <a:gd name="T40" fmla="*/ 24 w 487"/>
              <a:gd name="T41" fmla="*/ 125 h 243"/>
              <a:gd name="T42" fmla="*/ 12 w 487"/>
              <a:gd name="T43" fmla="*/ 145 h 243"/>
              <a:gd name="T44" fmla="*/ 4 w 487"/>
              <a:gd name="T45" fmla="*/ 165 h 243"/>
              <a:gd name="T46" fmla="*/ 1 w 487"/>
              <a:gd name="T47" fmla="*/ 182 h 243"/>
              <a:gd name="T48" fmla="*/ 0 w 487"/>
              <a:gd name="T49" fmla="*/ 197 h 243"/>
              <a:gd name="T50" fmla="*/ 1 w 487"/>
              <a:gd name="T51" fmla="*/ 210 h 243"/>
              <a:gd name="T52" fmla="*/ 6 w 487"/>
              <a:gd name="T53" fmla="*/ 220 h 243"/>
              <a:gd name="T54" fmla="*/ 12 w 487"/>
              <a:gd name="T55" fmla="*/ 229 h 243"/>
              <a:gd name="T56" fmla="*/ 21 w 487"/>
              <a:gd name="T57" fmla="*/ 236 h 243"/>
              <a:gd name="T58" fmla="*/ 30 w 487"/>
              <a:gd name="T59" fmla="*/ 239 h 243"/>
              <a:gd name="T60" fmla="*/ 41 w 487"/>
              <a:gd name="T61" fmla="*/ 242 h 243"/>
              <a:gd name="T62" fmla="*/ 52 w 487"/>
              <a:gd name="T63" fmla="*/ 242 h 243"/>
              <a:gd name="T64" fmla="*/ 62 w 487"/>
              <a:gd name="T65" fmla="*/ 240 h 243"/>
              <a:gd name="T66" fmla="*/ 75 w 487"/>
              <a:gd name="T67" fmla="*/ 237 h 243"/>
              <a:gd name="T68" fmla="*/ 85 w 487"/>
              <a:gd name="T69" fmla="*/ 236 h 243"/>
              <a:gd name="T70" fmla="*/ 96 w 487"/>
              <a:gd name="T71" fmla="*/ 234 h 243"/>
              <a:gd name="T72" fmla="*/ 107 w 487"/>
              <a:gd name="T73" fmla="*/ 233 h 243"/>
              <a:gd name="T74" fmla="*/ 116 w 487"/>
              <a:gd name="T75" fmla="*/ 229 h 243"/>
              <a:gd name="T76" fmla="*/ 124 w 487"/>
              <a:gd name="T77" fmla="*/ 228 h 243"/>
              <a:gd name="T78" fmla="*/ 131 w 487"/>
              <a:gd name="T79" fmla="*/ 226 h 243"/>
              <a:gd name="T80" fmla="*/ 136 w 487"/>
              <a:gd name="T81" fmla="*/ 226 h 243"/>
              <a:gd name="T82" fmla="*/ 141 w 487"/>
              <a:gd name="T83" fmla="*/ 225 h 243"/>
              <a:gd name="T84" fmla="*/ 145 w 487"/>
              <a:gd name="T85" fmla="*/ 225 h 243"/>
              <a:gd name="T86" fmla="*/ 153 w 487"/>
              <a:gd name="T87" fmla="*/ 225 h 243"/>
              <a:gd name="T88" fmla="*/ 165 w 487"/>
              <a:gd name="T89" fmla="*/ 225 h 243"/>
              <a:gd name="T90" fmla="*/ 179 w 487"/>
              <a:gd name="T91" fmla="*/ 226 h 243"/>
              <a:gd name="T92" fmla="*/ 194 w 487"/>
              <a:gd name="T93" fmla="*/ 226 h 243"/>
              <a:gd name="T94" fmla="*/ 211 w 487"/>
              <a:gd name="T95" fmla="*/ 226 h 243"/>
              <a:gd name="T96" fmla="*/ 230 w 487"/>
              <a:gd name="T97" fmla="*/ 226 h 243"/>
              <a:gd name="T98" fmla="*/ 246 w 487"/>
              <a:gd name="T99" fmla="*/ 225 h 243"/>
              <a:gd name="T100" fmla="*/ 263 w 487"/>
              <a:gd name="T101" fmla="*/ 225 h 243"/>
              <a:gd name="T102" fmla="*/ 277 w 487"/>
              <a:gd name="T103" fmla="*/ 223 h 243"/>
              <a:gd name="T104" fmla="*/ 291 w 487"/>
              <a:gd name="T105" fmla="*/ 220 h 243"/>
              <a:gd name="T106" fmla="*/ 308 w 487"/>
              <a:gd name="T107" fmla="*/ 219 h 243"/>
              <a:gd name="T108" fmla="*/ 328 w 487"/>
              <a:gd name="T109" fmla="*/ 219 h 243"/>
              <a:gd name="T110" fmla="*/ 349 w 487"/>
              <a:gd name="T111" fmla="*/ 217 h 243"/>
              <a:gd name="T112" fmla="*/ 371 w 487"/>
              <a:gd name="T113" fmla="*/ 217 h 243"/>
              <a:gd name="T114" fmla="*/ 394 w 487"/>
              <a:gd name="T115" fmla="*/ 217 h 243"/>
              <a:gd name="T116" fmla="*/ 417 w 487"/>
              <a:gd name="T117" fmla="*/ 217 h 243"/>
              <a:gd name="T118" fmla="*/ 437 w 487"/>
              <a:gd name="T119" fmla="*/ 219 h 243"/>
              <a:gd name="T120" fmla="*/ 457 w 487"/>
              <a:gd name="T121" fmla="*/ 220 h 243"/>
              <a:gd name="T122" fmla="*/ 472 w 487"/>
              <a:gd name="T123" fmla="*/ 225 h 243"/>
              <a:gd name="T124" fmla="*/ 486 w 487"/>
              <a:gd name="T125" fmla="*/ 228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7"/>
              <a:gd name="T190" fmla="*/ 0 h 243"/>
              <a:gd name="T191" fmla="*/ 487 w 487"/>
              <a:gd name="T192" fmla="*/ 243 h 2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7" h="243">
                <a:moveTo>
                  <a:pt x="421" y="0"/>
                </a:moveTo>
                <a:lnTo>
                  <a:pt x="415" y="3"/>
                </a:lnTo>
                <a:lnTo>
                  <a:pt x="409" y="6"/>
                </a:lnTo>
                <a:lnTo>
                  <a:pt x="403" y="9"/>
                </a:lnTo>
                <a:lnTo>
                  <a:pt x="395" y="12"/>
                </a:lnTo>
                <a:lnTo>
                  <a:pt x="389" y="15"/>
                </a:lnTo>
                <a:lnTo>
                  <a:pt x="381" y="18"/>
                </a:lnTo>
                <a:lnTo>
                  <a:pt x="375" y="21"/>
                </a:lnTo>
                <a:lnTo>
                  <a:pt x="368" y="24"/>
                </a:lnTo>
                <a:lnTo>
                  <a:pt x="360" y="27"/>
                </a:lnTo>
                <a:lnTo>
                  <a:pt x="352" y="30"/>
                </a:lnTo>
                <a:lnTo>
                  <a:pt x="346" y="32"/>
                </a:lnTo>
                <a:lnTo>
                  <a:pt x="338" y="35"/>
                </a:lnTo>
                <a:lnTo>
                  <a:pt x="331" y="38"/>
                </a:lnTo>
                <a:lnTo>
                  <a:pt x="323" y="41"/>
                </a:lnTo>
                <a:lnTo>
                  <a:pt x="315" y="44"/>
                </a:lnTo>
                <a:lnTo>
                  <a:pt x="308" y="46"/>
                </a:lnTo>
                <a:lnTo>
                  <a:pt x="300" y="49"/>
                </a:lnTo>
                <a:lnTo>
                  <a:pt x="294" y="52"/>
                </a:lnTo>
                <a:lnTo>
                  <a:pt x="286" y="53"/>
                </a:lnTo>
                <a:lnTo>
                  <a:pt x="279" y="56"/>
                </a:lnTo>
                <a:lnTo>
                  <a:pt x="273" y="58"/>
                </a:lnTo>
                <a:lnTo>
                  <a:pt x="265" y="59"/>
                </a:lnTo>
                <a:lnTo>
                  <a:pt x="259" y="61"/>
                </a:lnTo>
                <a:lnTo>
                  <a:pt x="253" y="63"/>
                </a:lnTo>
                <a:lnTo>
                  <a:pt x="246" y="64"/>
                </a:lnTo>
                <a:lnTo>
                  <a:pt x="242" y="66"/>
                </a:lnTo>
                <a:lnTo>
                  <a:pt x="236" y="67"/>
                </a:lnTo>
                <a:lnTo>
                  <a:pt x="231" y="69"/>
                </a:lnTo>
                <a:lnTo>
                  <a:pt x="227" y="69"/>
                </a:lnTo>
                <a:lnTo>
                  <a:pt x="222" y="70"/>
                </a:lnTo>
                <a:lnTo>
                  <a:pt x="217" y="70"/>
                </a:lnTo>
                <a:lnTo>
                  <a:pt x="214" y="70"/>
                </a:lnTo>
                <a:lnTo>
                  <a:pt x="210" y="70"/>
                </a:lnTo>
                <a:lnTo>
                  <a:pt x="207" y="70"/>
                </a:lnTo>
                <a:lnTo>
                  <a:pt x="202" y="70"/>
                </a:lnTo>
                <a:lnTo>
                  <a:pt x="197" y="70"/>
                </a:lnTo>
                <a:lnTo>
                  <a:pt x="191" y="70"/>
                </a:lnTo>
                <a:lnTo>
                  <a:pt x="185" y="70"/>
                </a:lnTo>
                <a:lnTo>
                  <a:pt x="179" y="70"/>
                </a:lnTo>
                <a:lnTo>
                  <a:pt x="173" y="70"/>
                </a:lnTo>
                <a:lnTo>
                  <a:pt x="167" y="72"/>
                </a:lnTo>
                <a:lnTo>
                  <a:pt x="159" y="72"/>
                </a:lnTo>
                <a:lnTo>
                  <a:pt x="153" y="72"/>
                </a:lnTo>
                <a:lnTo>
                  <a:pt x="145" y="72"/>
                </a:lnTo>
                <a:lnTo>
                  <a:pt x="138" y="73"/>
                </a:lnTo>
                <a:lnTo>
                  <a:pt x="131" y="73"/>
                </a:lnTo>
                <a:lnTo>
                  <a:pt x="124" y="75"/>
                </a:lnTo>
                <a:lnTo>
                  <a:pt x="116" y="76"/>
                </a:lnTo>
                <a:lnTo>
                  <a:pt x="108" y="78"/>
                </a:lnTo>
                <a:lnTo>
                  <a:pt x="101" y="79"/>
                </a:lnTo>
                <a:lnTo>
                  <a:pt x="93" y="81"/>
                </a:lnTo>
                <a:lnTo>
                  <a:pt x="85" y="84"/>
                </a:lnTo>
                <a:lnTo>
                  <a:pt x="79" y="87"/>
                </a:lnTo>
                <a:lnTo>
                  <a:pt x="72" y="89"/>
                </a:lnTo>
                <a:lnTo>
                  <a:pt x="64" y="93"/>
                </a:lnTo>
                <a:lnTo>
                  <a:pt x="58" y="96"/>
                </a:lnTo>
                <a:lnTo>
                  <a:pt x="52" y="99"/>
                </a:lnTo>
                <a:lnTo>
                  <a:pt x="46" y="104"/>
                </a:lnTo>
                <a:lnTo>
                  <a:pt x="39" y="108"/>
                </a:lnTo>
                <a:lnTo>
                  <a:pt x="33" y="113"/>
                </a:lnTo>
                <a:lnTo>
                  <a:pt x="29" y="119"/>
                </a:lnTo>
                <a:lnTo>
                  <a:pt x="24" y="125"/>
                </a:lnTo>
                <a:lnTo>
                  <a:pt x="20" y="131"/>
                </a:lnTo>
                <a:lnTo>
                  <a:pt x="15" y="139"/>
                </a:lnTo>
                <a:lnTo>
                  <a:pt x="12" y="145"/>
                </a:lnTo>
                <a:lnTo>
                  <a:pt x="9" y="151"/>
                </a:lnTo>
                <a:lnTo>
                  <a:pt x="7" y="159"/>
                </a:lnTo>
                <a:lnTo>
                  <a:pt x="4" y="165"/>
                </a:lnTo>
                <a:lnTo>
                  <a:pt x="3" y="171"/>
                </a:lnTo>
                <a:lnTo>
                  <a:pt x="1" y="176"/>
                </a:lnTo>
                <a:lnTo>
                  <a:pt x="1" y="182"/>
                </a:lnTo>
                <a:lnTo>
                  <a:pt x="0" y="187"/>
                </a:lnTo>
                <a:lnTo>
                  <a:pt x="0" y="193"/>
                </a:lnTo>
                <a:lnTo>
                  <a:pt x="0" y="197"/>
                </a:lnTo>
                <a:lnTo>
                  <a:pt x="0" y="202"/>
                </a:lnTo>
                <a:lnTo>
                  <a:pt x="1" y="205"/>
                </a:lnTo>
                <a:lnTo>
                  <a:pt x="1" y="210"/>
                </a:lnTo>
                <a:lnTo>
                  <a:pt x="3" y="214"/>
                </a:lnTo>
                <a:lnTo>
                  <a:pt x="4" y="217"/>
                </a:lnTo>
                <a:lnTo>
                  <a:pt x="6" y="220"/>
                </a:lnTo>
                <a:lnTo>
                  <a:pt x="7" y="223"/>
                </a:lnTo>
                <a:lnTo>
                  <a:pt x="10" y="226"/>
                </a:lnTo>
                <a:lnTo>
                  <a:pt x="12" y="229"/>
                </a:lnTo>
                <a:lnTo>
                  <a:pt x="15" y="231"/>
                </a:lnTo>
                <a:lnTo>
                  <a:pt x="18" y="233"/>
                </a:lnTo>
                <a:lnTo>
                  <a:pt x="21" y="236"/>
                </a:lnTo>
                <a:lnTo>
                  <a:pt x="23" y="237"/>
                </a:lnTo>
                <a:lnTo>
                  <a:pt x="27" y="239"/>
                </a:lnTo>
                <a:lnTo>
                  <a:pt x="30" y="239"/>
                </a:lnTo>
                <a:lnTo>
                  <a:pt x="33" y="240"/>
                </a:lnTo>
                <a:lnTo>
                  <a:pt x="36" y="240"/>
                </a:lnTo>
                <a:lnTo>
                  <a:pt x="41" y="242"/>
                </a:lnTo>
                <a:lnTo>
                  <a:pt x="44" y="242"/>
                </a:lnTo>
                <a:lnTo>
                  <a:pt x="47" y="242"/>
                </a:lnTo>
                <a:lnTo>
                  <a:pt x="52" y="242"/>
                </a:lnTo>
                <a:lnTo>
                  <a:pt x="55" y="242"/>
                </a:lnTo>
                <a:lnTo>
                  <a:pt x="59" y="240"/>
                </a:lnTo>
                <a:lnTo>
                  <a:pt x="62" y="240"/>
                </a:lnTo>
                <a:lnTo>
                  <a:pt x="67" y="239"/>
                </a:lnTo>
                <a:lnTo>
                  <a:pt x="70" y="239"/>
                </a:lnTo>
                <a:lnTo>
                  <a:pt x="75" y="237"/>
                </a:lnTo>
                <a:lnTo>
                  <a:pt x="78" y="237"/>
                </a:lnTo>
                <a:lnTo>
                  <a:pt x="82" y="237"/>
                </a:lnTo>
                <a:lnTo>
                  <a:pt x="85" y="236"/>
                </a:lnTo>
                <a:lnTo>
                  <a:pt x="90" y="236"/>
                </a:lnTo>
                <a:lnTo>
                  <a:pt x="93" y="234"/>
                </a:lnTo>
                <a:lnTo>
                  <a:pt x="96" y="234"/>
                </a:lnTo>
                <a:lnTo>
                  <a:pt x="101" y="233"/>
                </a:lnTo>
                <a:lnTo>
                  <a:pt x="104" y="233"/>
                </a:lnTo>
                <a:lnTo>
                  <a:pt x="107" y="233"/>
                </a:lnTo>
                <a:lnTo>
                  <a:pt x="110" y="231"/>
                </a:lnTo>
                <a:lnTo>
                  <a:pt x="113" y="231"/>
                </a:lnTo>
                <a:lnTo>
                  <a:pt x="116" y="229"/>
                </a:lnTo>
                <a:lnTo>
                  <a:pt x="119" y="229"/>
                </a:lnTo>
                <a:lnTo>
                  <a:pt x="122" y="229"/>
                </a:lnTo>
                <a:lnTo>
                  <a:pt x="124" y="228"/>
                </a:lnTo>
                <a:lnTo>
                  <a:pt x="127" y="228"/>
                </a:lnTo>
                <a:lnTo>
                  <a:pt x="128" y="228"/>
                </a:lnTo>
                <a:lnTo>
                  <a:pt x="131" y="226"/>
                </a:lnTo>
                <a:lnTo>
                  <a:pt x="133" y="226"/>
                </a:lnTo>
                <a:lnTo>
                  <a:pt x="135" y="226"/>
                </a:lnTo>
                <a:lnTo>
                  <a:pt x="136" y="226"/>
                </a:lnTo>
                <a:lnTo>
                  <a:pt x="138" y="225"/>
                </a:lnTo>
                <a:lnTo>
                  <a:pt x="139" y="225"/>
                </a:lnTo>
                <a:lnTo>
                  <a:pt x="141" y="225"/>
                </a:lnTo>
                <a:lnTo>
                  <a:pt x="142" y="225"/>
                </a:lnTo>
                <a:lnTo>
                  <a:pt x="144" y="225"/>
                </a:lnTo>
                <a:lnTo>
                  <a:pt x="145" y="225"/>
                </a:lnTo>
                <a:lnTo>
                  <a:pt x="147" y="225"/>
                </a:lnTo>
                <a:lnTo>
                  <a:pt x="150" y="225"/>
                </a:lnTo>
                <a:lnTo>
                  <a:pt x="153" y="225"/>
                </a:lnTo>
                <a:lnTo>
                  <a:pt x="156" y="225"/>
                </a:lnTo>
                <a:lnTo>
                  <a:pt x="161" y="225"/>
                </a:lnTo>
                <a:lnTo>
                  <a:pt x="165" y="225"/>
                </a:lnTo>
                <a:lnTo>
                  <a:pt x="168" y="226"/>
                </a:lnTo>
                <a:lnTo>
                  <a:pt x="174" y="226"/>
                </a:lnTo>
                <a:lnTo>
                  <a:pt x="179" y="226"/>
                </a:lnTo>
                <a:lnTo>
                  <a:pt x="184" y="226"/>
                </a:lnTo>
                <a:lnTo>
                  <a:pt x="190" y="226"/>
                </a:lnTo>
                <a:lnTo>
                  <a:pt x="194" y="226"/>
                </a:lnTo>
                <a:lnTo>
                  <a:pt x="200" y="226"/>
                </a:lnTo>
                <a:lnTo>
                  <a:pt x="207" y="226"/>
                </a:lnTo>
                <a:lnTo>
                  <a:pt x="211" y="226"/>
                </a:lnTo>
                <a:lnTo>
                  <a:pt x="217" y="226"/>
                </a:lnTo>
                <a:lnTo>
                  <a:pt x="223" y="226"/>
                </a:lnTo>
                <a:lnTo>
                  <a:pt x="230" y="226"/>
                </a:lnTo>
                <a:lnTo>
                  <a:pt x="236" y="225"/>
                </a:lnTo>
                <a:lnTo>
                  <a:pt x="242" y="225"/>
                </a:lnTo>
                <a:lnTo>
                  <a:pt x="246" y="225"/>
                </a:lnTo>
                <a:lnTo>
                  <a:pt x="253" y="225"/>
                </a:lnTo>
                <a:lnTo>
                  <a:pt x="257" y="225"/>
                </a:lnTo>
                <a:lnTo>
                  <a:pt x="263" y="225"/>
                </a:lnTo>
                <a:lnTo>
                  <a:pt x="268" y="223"/>
                </a:lnTo>
                <a:lnTo>
                  <a:pt x="273" y="223"/>
                </a:lnTo>
                <a:lnTo>
                  <a:pt x="277" y="223"/>
                </a:lnTo>
                <a:lnTo>
                  <a:pt x="282" y="222"/>
                </a:lnTo>
                <a:lnTo>
                  <a:pt x="286" y="222"/>
                </a:lnTo>
                <a:lnTo>
                  <a:pt x="291" y="220"/>
                </a:lnTo>
                <a:lnTo>
                  <a:pt x="297" y="220"/>
                </a:lnTo>
                <a:lnTo>
                  <a:pt x="302" y="220"/>
                </a:lnTo>
                <a:lnTo>
                  <a:pt x="308" y="219"/>
                </a:lnTo>
                <a:lnTo>
                  <a:pt x="314" y="219"/>
                </a:lnTo>
                <a:lnTo>
                  <a:pt x="320" y="219"/>
                </a:lnTo>
                <a:lnTo>
                  <a:pt x="328" y="219"/>
                </a:lnTo>
                <a:lnTo>
                  <a:pt x="334" y="217"/>
                </a:lnTo>
                <a:lnTo>
                  <a:pt x="342" y="217"/>
                </a:lnTo>
                <a:lnTo>
                  <a:pt x="349" y="217"/>
                </a:lnTo>
                <a:lnTo>
                  <a:pt x="355" y="217"/>
                </a:lnTo>
                <a:lnTo>
                  <a:pt x="363" y="217"/>
                </a:lnTo>
                <a:lnTo>
                  <a:pt x="371" y="217"/>
                </a:lnTo>
                <a:lnTo>
                  <a:pt x="378" y="217"/>
                </a:lnTo>
                <a:lnTo>
                  <a:pt x="386" y="217"/>
                </a:lnTo>
                <a:lnTo>
                  <a:pt x="394" y="217"/>
                </a:lnTo>
                <a:lnTo>
                  <a:pt x="401" y="217"/>
                </a:lnTo>
                <a:lnTo>
                  <a:pt x="409" y="217"/>
                </a:lnTo>
                <a:lnTo>
                  <a:pt x="417" y="217"/>
                </a:lnTo>
                <a:lnTo>
                  <a:pt x="423" y="217"/>
                </a:lnTo>
                <a:lnTo>
                  <a:pt x="430" y="219"/>
                </a:lnTo>
                <a:lnTo>
                  <a:pt x="437" y="219"/>
                </a:lnTo>
                <a:lnTo>
                  <a:pt x="444" y="219"/>
                </a:lnTo>
                <a:lnTo>
                  <a:pt x="450" y="220"/>
                </a:lnTo>
                <a:lnTo>
                  <a:pt x="457" y="220"/>
                </a:lnTo>
                <a:lnTo>
                  <a:pt x="463" y="222"/>
                </a:lnTo>
                <a:lnTo>
                  <a:pt x="467" y="223"/>
                </a:lnTo>
                <a:lnTo>
                  <a:pt x="472" y="225"/>
                </a:lnTo>
                <a:lnTo>
                  <a:pt x="476" y="225"/>
                </a:lnTo>
                <a:lnTo>
                  <a:pt x="481" y="226"/>
                </a:lnTo>
                <a:lnTo>
                  <a:pt x="486" y="228"/>
                </a:lnTo>
                <a:lnTo>
                  <a:pt x="421" y="0"/>
                </a:lnTo>
              </a:path>
            </a:pathLst>
          </a:custGeom>
          <a:solidFill>
            <a:srgbClr val="FDE3BA"/>
          </a:solidFill>
          <a:ln w="12700" cap="rnd">
            <a:solidFill>
              <a:schemeClr val="tx1"/>
            </a:solidFill>
            <a:round/>
            <a:headEnd/>
            <a:tailEnd/>
          </a:ln>
        </p:spPr>
        <p:txBody>
          <a:bodyPr/>
          <a:lstStyle/>
          <a:p>
            <a:endParaRPr lang="ko-KR" altLang="en-US"/>
          </a:p>
        </p:txBody>
      </p:sp>
      <p:sp>
        <p:nvSpPr>
          <p:cNvPr id="26704" name="Freeform 80"/>
          <p:cNvSpPr>
            <a:spLocks/>
          </p:cNvSpPr>
          <p:nvPr/>
        </p:nvSpPr>
        <p:spPr bwMode="auto">
          <a:xfrm>
            <a:off x="2200275" y="2568575"/>
            <a:ext cx="773113" cy="387350"/>
          </a:xfrm>
          <a:custGeom>
            <a:avLst/>
            <a:gdLst>
              <a:gd name="T0" fmla="*/ 421 w 487"/>
              <a:gd name="T1" fmla="*/ 0 h 243"/>
              <a:gd name="T2" fmla="*/ 395 w 487"/>
              <a:gd name="T3" fmla="*/ 12 h 243"/>
              <a:gd name="T4" fmla="*/ 368 w 487"/>
              <a:gd name="T5" fmla="*/ 24 h 243"/>
              <a:gd name="T6" fmla="*/ 338 w 487"/>
              <a:gd name="T7" fmla="*/ 35 h 243"/>
              <a:gd name="T8" fmla="*/ 308 w 487"/>
              <a:gd name="T9" fmla="*/ 46 h 243"/>
              <a:gd name="T10" fmla="*/ 279 w 487"/>
              <a:gd name="T11" fmla="*/ 56 h 243"/>
              <a:gd name="T12" fmla="*/ 253 w 487"/>
              <a:gd name="T13" fmla="*/ 63 h 243"/>
              <a:gd name="T14" fmla="*/ 231 w 487"/>
              <a:gd name="T15" fmla="*/ 69 h 243"/>
              <a:gd name="T16" fmla="*/ 214 w 487"/>
              <a:gd name="T17" fmla="*/ 70 h 243"/>
              <a:gd name="T18" fmla="*/ 197 w 487"/>
              <a:gd name="T19" fmla="*/ 70 h 243"/>
              <a:gd name="T20" fmla="*/ 173 w 487"/>
              <a:gd name="T21" fmla="*/ 70 h 243"/>
              <a:gd name="T22" fmla="*/ 145 w 487"/>
              <a:gd name="T23" fmla="*/ 72 h 243"/>
              <a:gd name="T24" fmla="*/ 116 w 487"/>
              <a:gd name="T25" fmla="*/ 76 h 243"/>
              <a:gd name="T26" fmla="*/ 85 w 487"/>
              <a:gd name="T27" fmla="*/ 84 h 243"/>
              <a:gd name="T28" fmla="*/ 58 w 487"/>
              <a:gd name="T29" fmla="*/ 96 h 243"/>
              <a:gd name="T30" fmla="*/ 33 w 487"/>
              <a:gd name="T31" fmla="*/ 113 h 243"/>
              <a:gd name="T32" fmla="*/ 15 w 487"/>
              <a:gd name="T33" fmla="*/ 139 h 243"/>
              <a:gd name="T34" fmla="*/ 4 w 487"/>
              <a:gd name="T35" fmla="*/ 165 h 243"/>
              <a:gd name="T36" fmla="*/ 0 w 487"/>
              <a:gd name="T37" fmla="*/ 187 h 243"/>
              <a:gd name="T38" fmla="*/ 1 w 487"/>
              <a:gd name="T39" fmla="*/ 205 h 243"/>
              <a:gd name="T40" fmla="*/ 6 w 487"/>
              <a:gd name="T41" fmla="*/ 220 h 243"/>
              <a:gd name="T42" fmla="*/ 15 w 487"/>
              <a:gd name="T43" fmla="*/ 231 h 243"/>
              <a:gd name="T44" fmla="*/ 27 w 487"/>
              <a:gd name="T45" fmla="*/ 239 h 243"/>
              <a:gd name="T46" fmla="*/ 41 w 487"/>
              <a:gd name="T47" fmla="*/ 242 h 243"/>
              <a:gd name="T48" fmla="*/ 55 w 487"/>
              <a:gd name="T49" fmla="*/ 242 h 243"/>
              <a:gd name="T50" fmla="*/ 70 w 487"/>
              <a:gd name="T51" fmla="*/ 239 h 243"/>
              <a:gd name="T52" fmla="*/ 85 w 487"/>
              <a:gd name="T53" fmla="*/ 236 h 243"/>
              <a:gd name="T54" fmla="*/ 101 w 487"/>
              <a:gd name="T55" fmla="*/ 233 h 243"/>
              <a:gd name="T56" fmla="*/ 113 w 487"/>
              <a:gd name="T57" fmla="*/ 231 h 243"/>
              <a:gd name="T58" fmla="*/ 124 w 487"/>
              <a:gd name="T59" fmla="*/ 228 h 243"/>
              <a:gd name="T60" fmla="*/ 133 w 487"/>
              <a:gd name="T61" fmla="*/ 226 h 243"/>
              <a:gd name="T62" fmla="*/ 139 w 487"/>
              <a:gd name="T63" fmla="*/ 225 h 243"/>
              <a:gd name="T64" fmla="*/ 141 w 487"/>
              <a:gd name="T65" fmla="*/ 225 h 243"/>
              <a:gd name="T66" fmla="*/ 145 w 487"/>
              <a:gd name="T67" fmla="*/ 225 h 243"/>
              <a:gd name="T68" fmla="*/ 156 w 487"/>
              <a:gd name="T69" fmla="*/ 225 h 243"/>
              <a:gd name="T70" fmla="*/ 174 w 487"/>
              <a:gd name="T71" fmla="*/ 226 h 243"/>
              <a:gd name="T72" fmla="*/ 194 w 487"/>
              <a:gd name="T73" fmla="*/ 226 h 243"/>
              <a:gd name="T74" fmla="*/ 217 w 487"/>
              <a:gd name="T75" fmla="*/ 226 h 243"/>
              <a:gd name="T76" fmla="*/ 242 w 487"/>
              <a:gd name="T77" fmla="*/ 225 h 243"/>
              <a:gd name="T78" fmla="*/ 263 w 487"/>
              <a:gd name="T79" fmla="*/ 225 h 243"/>
              <a:gd name="T80" fmla="*/ 282 w 487"/>
              <a:gd name="T81" fmla="*/ 222 h 243"/>
              <a:gd name="T82" fmla="*/ 302 w 487"/>
              <a:gd name="T83" fmla="*/ 220 h 243"/>
              <a:gd name="T84" fmla="*/ 328 w 487"/>
              <a:gd name="T85" fmla="*/ 219 h 243"/>
              <a:gd name="T86" fmla="*/ 355 w 487"/>
              <a:gd name="T87" fmla="*/ 217 h 243"/>
              <a:gd name="T88" fmla="*/ 386 w 487"/>
              <a:gd name="T89" fmla="*/ 217 h 243"/>
              <a:gd name="T90" fmla="*/ 417 w 487"/>
              <a:gd name="T91" fmla="*/ 217 h 243"/>
              <a:gd name="T92" fmla="*/ 444 w 487"/>
              <a:gd name="T93" fmla="*/ 219 h 243"/>
              <a:gd name="T94" fmla="*/ 467 w 487"/>
              <a:gd name="T95" fmla="*/ 223 h 243"/>
              <a:gd name="T96" fmla="*/ 486 w 487"/>
              <a:gd name="T97" fmla="*/ 228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7"/>
              <a:gd name="T148" fmla="*/ 0 h 243"/>
              <a:gd name="T149" fmla="*/ 487 w 487"/>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7" h="243">
                <a:moveTo>
                  <a:pt x="421" y="0"/>
                </a:moveTo>
                <a:lnTo>
                  <a:pt x="395" y="12"/>
                </a:lnTo>
                <a:lnTo>
                  <a:pt x="368" y="24"/>
                </a:lnTo>
                <a:lnTo>
                  <a:pt x="338" y="35"/>
                </a:lnTo>
                <a:lnTo>
                  <a:pt x="308" y="46"/>
                </a:lnTo>
                <a:lnTo>
                  <a:pt x="279" y="56"/>
                </a:lnTo>
                <a:lnTo>
                  <a:pt x="253" y="63"/>
                </a:lnTo>
                <a:lnTo>
                  <a:pt x="231" y="69"/>
                </a:lnTo>
                <a:lnTo>
                  <a:pt x="214" y="70"/>
                </a:lnTo>
                <a:lnTo>
                  <a:pt x="197" y="70"/>
                </a:lnTo>
                <a:lnTo>
                  <a:pt x="173" y="70"/>
                </a:lnTo>
                <a:lnTo>
                  <a:pt x="145" y="72"/>
                </a:lnTo>
                <a:lnTo>
                  <a:pt x="116" y="76"/>
                </a:lnTo>
                <a:lnTo>
                  <a:pt x="85" y="84"/>
                </a:lnTo>
                <a:lnTo>
                  <a:pt x="58" y="96"/>
                </a:lnTo>
                <a:lnTo>
                  <a:pt x="33" y="113"/>
                </a:lnTo>
                <a:lnTo>
                  <a:pt x="15" y="139"/>
                </a:lnTo>
                <a:lnTo>
                  <a:pt x="4" y="165"/>
                </a:lnTo>
                <a:lnTo>
                  <a:pt x="0" y="187"/>
                </a:lnTo>
                <a:lnTo>
                  <a:pt x="1" y="205"/>
                </a:lnTo>
                <a:lnTo>
                  <a:pt x="6" y="220"/>
                </a:lnTo>
                <a:lnTo>
                  <a:pt x="15" y="231"/>
                </a:lnTo>
                <a:lnTo>
                  <a:pt x="27" y="239"/>
                </a:lnTo>
                <a:lnTo>
                  <a:pt x="41" y="242"/>
                </a:lnTo>
                <a:lnTo>
                  <a:pt x="55" y="242"/>
                </a:lnTo>
                <a:lnTo>
                  <a:pt x="70" y="239"/>
                </a:lnTo>
                <a:lnTo>
                  <a:pt x="85" y="236"/>
                </a:lnTo>
                <a:lnTo>
                  <a:pt x="101" y="233"/>
                </a:lnTo>
                <a:lnTo>
                  <a:pt x="113" y="231"/>
                </a:lnTo>
                <a:lnTo>
                  <a:pt x="124" y="228"/>
                </a:lnTo>
                <a:lnTo>
                  <a:pt x="133" y="226"/>
                </a:lnTo>
                <a:lnTo>
                  <a:pt x="139" y="225"/>
                </a:lnTo>
                <a:lnTo>
                  <a:pt x="141" y="225"/>
                </a:lnTo>
                <a:lnTo>
                  <a:pt x="145" y="225"/>
                </a:lnTo>
                <a:lnTo>
                  <a:pt x="156" y="225"/>
                </a:lnTo>
                <a:lnTo>
                  <a:pt x="174" y="226"/>
                </a:lnTo>
                <a:lnTo>
                  <a:pt x="194" y="226"/>
                </a:lnTo>
                <a:lnTo>
                  <a:pt x="217" y="226"/>
                </a:lnTo>
                <a:lnTo>
                  <a:pt x="242" y="225"/>
                </a:lnTo>
                <a:lnTo>
                  <a:pt x="263" y="225"/>
                </a:lnTo>
                <a:lnTo>
                  <a:pt x="282" y="222"/>
                </a:lnTo>
                <a:lnTo>
                  <a:pt x="302" y="220"/>
                </a:lnTo>
                <a:lnTo>
                  <a:pt x="328" y="219"/>
                </a:lnTo>
                <a:lnTo>
                  <a:pt x="355" y="217"/>
                </a:lnTo>
                <a:lnTo>
                  <a:pt x="386" y="217"/>
                </a:lnTo>
                <a:lnTo>
                  <a:pt x="417" y="217"/>
                </a:lnTo>
                <a:lnTo>
                  <a:pt x="444" y="219"/>
                </a:lnTo>
                <a:lnTo>
                  <a:pt x="467" y="223"/>
                </a:lnTo>
                <a:lnTo>
                  <a:pt x="486" y="22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5" name="Freeform 81"/>
          <p:cNvSpPr>
            <a:spLocks/>
          </p:cNvSpPr>
          <p:nvPr/>
        </p:nvSpPr>
        <p:spPr bwMode="auto">
          <a:xfrm>
            <a:off x="2244725" y="2811463"/>
            <a:ext cx="161925" cy="114300"/>
          </a:xfrm>
          <a:custGeom>
            <a:avLst/>
            <a:gdLst>
              <a:gd name="T0" fmla="*/ 0 w 102"/>
              <a:gd name="T1" fmla="*/ 3 h 72"/>
              <a:gd name="T2" fmla="*/ 12 w 102"/>
              <a:gd name="T3" fmla="*/ 2 h 72"/>
              <a:gd name="T4" fmla="*/ 28 w 102"/>
              <a:gd name="T5" fmla="*/ 2 h 72"/>
              <a:gd name="T6" fmla="*/ 45 w 102"/>
              <a:gd name="T7" fmla="*/ 0 h 72"/>
              <a:gd name="T8" fmla="*/ 62 w 102"/>
              <a:gd name="T9" fmla="*/ 2 h 72"/>
              <a:gd name="T10" fmla="*/ 77 w 102"/>
              <a:gd name="T11" fmla="*/ 2 h 72"/>
              <a:gd name="T12" fmla="*/ 89 w 102"/>
              <a:gd name="T13" fmla="*/ 5 h 72"/>
              <a:gd name="T14" fmla="*/ 97 w 102"/>
              <a:gd name="T15" fmla="*/ 10 h 72"/>
              <a:gd name="T16" fmla="*/ 98 w 102"/>
              <a:gd name="T17" fmla="*/ 17 h 72"/>
              <a:gd name="T18" fmla="*/ 98 w 102"/>
              <a:gd name="T19" fmla="*/ 25 h 72"/>
              <a:gd name="T20" fmla="*/ 97 w 102"/>
              <a:gd name="T21" fmla="*/ 33 h 72"/>
              <a:gd name="T22" fmla="*/ 95 w 102"/>
              <a:gd name="T23" fmla="*/ 42 h 72"/>
              <a:gd name="T24" fmla="*/ 95 w 102"/>
              <a:gd name="T25" fmla="*/ 49 h 72"/>
              <a:gd name="T26" fmla="*/ 95 w 102"/>
              <a:gd name="T27" fmla="*/ 57 h 72"/>
              <a:gd name="T28" fmla="*/ 97 w 102"/>
              <a:gd name="T29" fmla="*/ 63 h 72"/>
              <a:gd name="T30" fmla="*/ 98 w 102"/>
              <a:gd name="T31" fmla="*/ 68 h 72"/>
              <a:gd name="T32" fmla="*/ 101 w 102"/>
              <a:gd name="T33" fmla="*/ 7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72"/>
              <a:gd name="T53" fmla="*/ 102 w 102"/>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72">
                <a:moveTo>
                  <a:pt x="0" y="3"/>
                </a:moveTo>
                <a:lnTo>
                  <a:pt x="12" y="2"/>
                </a:lnTo>
                <a:lnTo>
                  <a:pt x="28" y="2"/>
                </a:lnTo>
                <a:lnTo>
                  <a:pt x="45" y="0"/>
                </a:lnTo>
                <a:lnTo>
                  <a:pt x="62" y="2"/>
                </a:lnTo>
                <a:lnTo>
                  <a:pt x="77" y="2"/>
                </a:lnTo>
                <a:lnTo>
                  <a:pt x="89" y="5"/>
                </a:lnTo>
                <a:lnTo>
                  <a:pt x="97" y="10"/>
                </a:lnTo>
                <a:lnTo>
                  <a:pt x="98" y="17"/>
                </a:lnTo>
                <a:lnTo>
                  <a:pt x="98" y="25"/>
                </a:lnTo>
                <a:lnTo>
                  <a:pt x="97" y="33"/>
                </a:lnTo>
                <a:lnTo>
                  <a:pt x="95" y="42"/>
                </a:lnTo>
                <a:lnTo>
                  <a:pt x="95" y="49"/>
                </a:lnTo>
                <a:lnTo>
                  <a:pt x="95" y="57"/>
                </a:lnTo>
                <a:lnTo>
                  <a:pt x="97" y="63"/>
                </a:lnTo>
                <a:lnTo>
                  <a:pt x="98" y="68"/>
                </a:lnTo>
                <a:lnTo>
                  <a:pt x="101" y="7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6" name="Freeform 82"/>
          <p:cNvSpPr>
            <a:spLocks/>
          </p:cNvSpPr>
          <p:nvPr/>
        </p:nvSpPr>
        <p:spPr bwMode="auto">
          <a:xfrm>
            <a:off x="2589213" y="2868613"/>
            <a:ext cx="17462" cy="50800"/>
          </a:xfrm>
          <a:custGeom>
            <a:avLst/>
            <a:gdLst>
              <a:gd name="T0" fmla="*/ 0 w 12"/>
              <a:gd name="T1" fmla="*/ 0 h 32"/>
              <a:gd name="T2" fmla="*/ 2 w 12"/>
              <a:gd name="T3" fmla="*/ 9 h 32"/>
              <a:gd name="T4" fmla="*/ 5 w 12"/>
              <a:gd name="T5" fmla="*/ 20 h 32"/>
              <a:gd name="T6" fmla="*/ 8 w 12"/>
              <a:gd name="T7" fmla="*/ 28 h 32"/>
              <a:gd name="T8" fmla="*/ 11 w 12"/>
              <a:gd name="T9" fmla="*/ 31 h 32"/>
              <a:gd name="T10" fmla="*/ 0 60000 65536"/>
              <a:gd name="T11" fmla="*/ 0 60000 65536"/>
              <a:gd name="T12" fmla="*/ 0 60000 65536"/>
              <a:gd name="T13" fmla="*/ 0 60000 65536"/>
              <a:gd name="T14" fmla="*/ 0 60000 65536"/>
              <a:gd name="T15" fmla="*/ 0 w 12"/>
              <a:gd name="T16" fmla="*/ 0 h 32"/>
              <a:gd name="T17" fmla="*/ 12 w 12"/>
              <a:gd name="T18" fmla="*/ 32 h 32"/>
            </a:gdLst>
            <a:ahLst/>
            <a:cxnLst>
              <a:cxn ang="T10">
                <a:pos x="T0" y="T1"/>
              </a:cxn>
              <a:cxn ang="T11">
                <a:pos x="T2" y="T3"/>
              </a:cxn>
              <a:cxn ang="T12">
                <a:pos x="T4" y="T5"/>
              </a:cxn>
              <a:cxn ang="T13">
                <a:pos x="T6" y="T7"/>
              </a:cxn>
              <a:cxn ang="T14">
                <a:pos x="T8" y="T9"/>
              </a:cxn>
            </a:cxnLst>
            <a:rect l="T15" t="T16" r="T17" b="T18"/>
            <a:pathLst>
              <a:path w="12" h="32">
                <a:moveTo>
                  <a:pt x="0" y="0"/>
                </a:moveTo>
                <a:lnTo>
                  <a:pt x="2" y="9"/>
                </a:lnTo>
                <a:lnTo>
                  <a:pt x="5" y="20"/>
                </a:lnTo>
                <a:lnTo>
                  <a:pt x="8" y="28"/>
                </a:lnTo>
                <a:lnTo>
                  <a:pt x="11" y="3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7" name="Freeform 83"/>
          <p:cNvSpPr>
            <a:spLocks/>
          </p:cNvSpPr>
          <p:nvPr/>
        </p:nvSpPr>
        <p:spPr bwMode="auto">
          <a:xfrm>
            <a:off x="2611438" y="2871788"/>
            <a:ext cx="28575" cy="53975"/>
          </a:xfrm>
          <a:custGeom>
            <a:avLst/>
            <a:gdLst>
              <a:gd name="T0" fmla="*/ 0 w 18"/>
              <a:gd name="T1" fmla="*/ 0 h 33"/>
              <a:gd name="T2" fmla="*/ 3 w 18"/>
              <a:gd name="T3" fmla="*/ 9 h 33"/>
              <a:gd name="T4" fmla="*/ 9 w 18"/>
              <a:gd name="T5" fmla="*/ 20 h 33"/>
              <a:gd name="T6" fmla="*/ 15 w 18"/>
              <a:gd name="T7" fmla="*/ 27 h 33"/>
              <a:gd name="T8" fmla="*/ 17 w 18"/>
              <a:gd name="T9" fmla="*/ 32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0" y="0"/>
                </a:moveTo>
                <a:lnTo>
                  <a:pt x="3" y="9"/>
                </a:lnTo>
                <a:lnTo>
                  <a:pt x="9" y="20"/>
                </a:lnTo>
                <a:lnTo>
                  <a:pt x="15" y="27"/>
                </a:lnTo>
                <a:lnTo>
                  <a:pt x="17"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8" name="Freeform 84"/>
          <p:cNvSpPr>
            <a:spLocks/>
          </p:cNvSpPr>
          <p:nvPr/>
        </p:nvSpPr>
        <p:spPr bwMode="auto">
          <a:xfrm>
            <a:off x="2363788" y="2862263"/>
            <a:ext cx="14287" cy="76200"/>
          </a:xfrm>
          <a:custGeom>
            <a:avLst/>
            <a:gdLst>
              <a:gd name="T0" fmla="*/ 9 w 10"/>
              <a:gd name="T1" fmla="*/ 0 h 47"/>
              <a:gd name="T2" fmla="*/ 6 w 10"/>
              <a:gd name="T3" fmla="*/ 5 h 47"/>
              <a:gd name="T4" fmla="*/ 4 w 10"/>
              <a:gd name="T5" fmla="*/ 11 h 47"/>
              <a:gd name="T6" fmla="*/ 1 w 10"/>
              <a:gd name="T7" fmla="*/ 18 h 47"/>
              <a:gd name="T8" fmla="*/ 0 w 10"/>
              <a:gd name="T9" fmla="*/ 26 h 47"/>
              <a:gd name="T10" fmla="*/ 0 w 10"/>
              <a:gd name="T11" fmla="*/ 32 h 47"/>
              <a:gd name="T12" fmla="*/ 1 w 10"/>
              <a:gd name="T13" fmla="*/ 38 h 47"/>
              <a:gd name="T14" fmla="*/ 4 w 10"/>
              <a:gd name="T15" fmla="*/ 43 h 47"/>
              <a:gd name="T16" fmla="*/ 9 w 10"/>
              <a:gd name="T17" fmla="*/ 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7"/>
              <a:gd name="T29" fmla="*/ 10 w 1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7">
                <a:moveTo>
                  <a:pt x="9" y="0"/>
                </a:moveTo>
                <a:lnTo>
                  <a:pt x="6" y="5"/>
                </a:lnTo>
                <a:lnTo>
                  <a:pt x="4" y="11"/>
                </a:lnTo>
                <a:lnTo>
                  <a:pt x="1" y="18"/>
                </a:lnTo>
                <a:lnTo>
                  <a:pt x="0" y="26"/>
                </a:lnTo>
                <a:lnTo>
                  <a:pt x="0" y="32"/>
                </a:lnTo>
                <a:lnTo>
                  <a:pt x="1" y="38"/>
                </a:lnTo>
                <a:lnTo>
                  <a:pt x="4" y="43"/>
                </a:lnTo>
                <a:lnTo>
                  <a:pt x="9" y="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09" name="Freeform 85"/>
          <p:cNvSpPr>
            <a:spLocks/>
          </p:cNvSpPr>
          <p:nvPr/>
        </p:nvSpPr>
        <p:spPr bwMode="auto">
          <a:xfrm>
            <a:off x="6534150" y="1935163"/>
            <a:ext cx="436563" cy="247650"/>
          </a:xfrm>
          <a:custGeom>
            <a:avLst/>
            <a:gdLst>
              <a:gd name="T0" fmla="*/ 52 w 274"/>
              <a:gd name="T1" fmla="*/ 127 h 156"/>
              <a:gd name="T2" fmla="*/ 68 w 274"/>
              <a:gd name="T3" fmla="*/ 109 h 156"/>
              <a:gd name="T4" fmla="*/ 83 w 274"/>
              <a:gd name="T5" fmla="*/ 92 h 156"/>
              <a:gd name="T6" fmla="*/ 98 w 274"/>
              <a:gd name="T7" fmla="*/ 78 h 156"/>
              <a:gd name="T8" fmla="*/ 114 w 274"/>
              <a:gd name="T9" fmla="*/ 66 h 156"/>
              <a:gd name="T10" fmla="*/ 129 w 274"/>
              <a:gd name="T11" fmla="*/ 55 h 156"/>
              <a:gd name="T12" fmla="*/ 143 w 274"/>
              <a:gd name="T13" fmla="*/ 46 h 156"/>
              <a:gd name="T14" fmla="*/ 157 w 274"/>
              <a:gd name="T15" fmla="*/ 38 h 156"/>
              <a:gd name="T16" fmla="*/ 170 w 274"/>
              <a:gd name="T17" fmla="*/ 32 h 156"/>
              <a:gd name="T18" fmla="*/ 183 w 274"/>
              <a:gd name="T19" fmla="*/ 28 h 156"/>
              <a:gd name="T20" fmla="*/ 195 w 274"/>
              <a:gd name="T21" fmla="*/ 24 h 156"/>
              <a:gd name="T22" fmla="*/ 206 w 274"/>
              <a:gd name="T23" fmla="*/ 23 h 156"/>
              <a:gd name="T24" fmla="*/ 216 w 274"/>
              <a:gd name="T25" fmla="*/ 23 h 156"/>
              <a:gd name="T26" fmla="*/ 226 w 274"/>
              <a:gd name="T27" fmla="*/ 24 h 156"/>
              <a:gd name="T28" fmla="*/ 235 w 274"/>
              <a:gd name="T29" fmla="*/ 26 h 156"/>
              <a:gd name="T30" fmla="*/ 242 w 274"/>
              <a:gd name="T31" fmla="*/ 31 h 156"/>
              <a:gd name="T32" fmla="*/ 273 w 274"/>
              <a:gd name="T33" fmla="*/ 23 h 156"/>
              <a:gd name="T34" fmla="*/ 261 w 274"/>
              <a:gd name="T35" fmla="*/ 12 h 156"/>
              <a:gd name="T36" fmla="*/ 247 w 274"/>
              <a:gd name="T37" fmla="*/ 5 h 156"/>
              <a:gd name="T38" fmla="*/ 230 w 274"/>
              <a:gd name="T39" fmla="*/ 1 h 156"/>
              <a:gd name="T40" fmla="*/ 213 w 274"/>
              <a:gd name="T41" fmla="*/ 0 h 156"/>
              <a:gd name="T42" fmla="*/ 195 w 274"/>
              <a:gd name="T43" fmla="*/ 3 h 156"/>
              <a:gd name="T44" fmla="*/ 177 w 274"/>
              <a:gd name="T45" fmla="*/ 8 h 156"/>
              <a:gd name="T46" fmla="*/ 157 w 274"/>
              <a:gd name="T47" fmla="*/ 15 h 156"/>
              <a:gd name="T48" fmla="*/ 137 w 274"/>
              <a:gd name="T49" fmla="*/ 24 h 156"/>
              <a:gd name="T50" fmla="*/ 117 w 274"/>
              <a:gd name="T51" fmla="*/ 37 h 156"/>
              <a:gd name="T52" fmla="*/ 97 w 274"/>
              <a:gd name="T53" fmla="*/ 50 h 156"/>
              <a:gd name="T54" fmla="*/ 78 w 274"/>
              <a:gd name="T55" fmla="*/ 64 h 156"/>
              <a:gd name="T56" fmla="*/ 60 w 274"/>
              <a:gd name="T57" fmla="*/ 81 h 156"/>
              <a:gd name="T58" fmla="*/ 43 w 274"/>
              <a:gd name="T59" fmla="*/ 100 h 156"/>
              <a:gd name="T60" fmla="*/ 26 w 274"/>
              <a:gd name="T61" fmla="*/ 116 h 156"/>
              <a:gd name="T62" fmla="*/ 12 w 274"/>
              <a:gd name="T63" fmla="*/ 136 h 156"/>
              <a:gd name="T64" fmla="*/ 0 w 274"/>
              <a:gd name="T65" fmla="*/ 155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56"/>
              <a:gd name="T101" fmla="*/ 274 w 274"/>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56">
                <a:moveTo>
                  <a:pt x="43" y="136"/>
                </a:moveTo>
                <a:lnTo>
                  <a:pt x="52" y="127"/>
                </a:lnTo>
                <a:lnTo>
                  <a:pt x="60" y="118"/>
                </a:lnTo>
                <a:lnTo>
                  <a:pt x="68" y="109"/>
                </a:lnTo>
                <a:lnTo>
                  <a:pt x="75" y="101"/>
                </a:lnTo>
                <a:lnTo>
                  <a:pt x="83" y="92"/>
                </a:lnTo>
                <a:lnTo>
                  <a:pt x="91" y="86"/>
                </a:lnTo>
                <a:lnTo>
                  <a:pt x="98" y="78"/>
                </a:lnTo>
                <a:lnTo>
                  <a:pt x="106" y="72"/>
                </a:lnTo>
                <a:lnTo>
                  <a:pt x="114" y="66"/>
                </a:lnTo>
                <a:lnTo>
                  <a:pt x="121" y="60"/>
                </a:lnTo>
                <a:lnTo>
                  <a:pt x="129" y="55"/>
                </a:lnTo>
                <a:lnTo>
                  <a:pt x="137" y="50"/>
                </a:lnTo>
                <a:lnTo>
                  <a:pt x="143" y="46"/>
                </a:lnTo>
                <a:lnTo>
                  <a:pt x="150" y="41"/>
                </a:lnTo>
                <a:lnTo>
                  <a:pt x="157" y="38"/>
                </a:lnTo>
                <a:lnTo>
                  <a:pt x="164" y="35"/>
                </a:lnTo>
                <a:lnTo>
                  <a:pt x="170" y="32"/>
                </a:lnTo>
                <a:lnTo>
                  <a:pt x="177" y="29"/>
                </a:lnTo>
                <a:lnTo>
                  <a:pt x="183" y="28"/>
                </a:lnTo>
                <a:lnTo>
                  <a:pt x="189" y="26"/>
                </a:lnTo>
                <a:lnTo>
                  <a:pt x="195" y="24"/>
                </a:lnTo>
                <a:lnTo>
                  <a:pt x="201" y="24"/>
                </a:lnTo>
                <a:lnTo>
                  <a:pt x="206" y="23"/>
                </a:lnTo>
                <a:lnTo>
                  <a:pt x="212" y="23"/>
                </a:lnTo>
                <a:lnTo>
                  <a:pt x="216" y="23"/>
                </a:lnTo>
                <a:lnTo>
                  <a:pt x="221" y="23"/>
                </a:lnTo>
                <a:lnTo>
                  <a:pt x="226" y="24"/>
                </a:lnTo>
                <a:lnTo>
                  <a:pt x="230" y="26"/>
                </a:lnTo>
                <a:lnTo>
                  <a:pt x="235" y="26"/>
                </a:lnTo>
                <a:lnTo>
                  <a:pt x="239" y="28"/>
                </a:lnTo>
                <a:lnTo>
                  <a:pt x="242" y="31"/>
                </a:lnTo>
                <a:lnTo>
                  <a:pt x="245" y="32"/>
                </a:lnTo>
                <a:lnTo>
                  <a:pt x="273" y="23"/>
                </a:lnTo>
                <a:lnTo>
                  <a:pt x="267" y="17"/>
                </a:lnTo>
                <a:lnTo>
                  <a:pt x="261" y="12"/>
                </a:lnTo>
                <a:lnTo>
                  <a:pt x="255" y="8"/>
                </a:lnTo>
                <a:lnTo>
                  <a:pt x="247" y="5"/>
                </a:lnTo>
                <a:lnTo>
                  <a:pt x="239" y="3"/>
                </a:lnTo>
                <a:lnTo>
                  <a:pt x="230" y="1"/>
                </a:lnTo>
                <a:lnTo>
                  <a:pt x="222" y="0"/>
                </a:lnTo>
                <a:lnTo>
                  <a:pt x="213" y="0"/>
                </a:lnTo>
                <a:lnTo>
                  <a:pt x="204" y="1"/>
                </a:lnTo>
                <a:lnTo>
                  <a:pt x="195" y="3"/>
                </a:lnTo>
                <a:lnTo>
                  <a:pt x="186" y="5"/>
                </a:lnTo>
                <a:lnTo>
                  <a:pt x="177" y="8"/>
                </a:lnTo>
                <a:lnTo>
                  <a:pt x="166" y="11"/>
                </a:lnTo>
                <a:lnTo>
                  <a:pt x="157" y="15"/>
                </a:lnTo>
                <a:lnTo>
                  <a:pt x="146" y="20"/>
                </a:lnTo>
                <a:lnTo>
                  <a:pt x="137" y="24"/>
                </a:lnTo>
                <a:lnTo>
                  <a:pt x="127" y="31"/>
                </a:lnTo>
                <a:lnTo>
                  <a:pt x="117" y="37"/>
                </a:lnTo>
                <a:lnTo>
                  <a:pt x="108" y="43"/>
                </a:lnTo>
                <a:lnTo>
                  <a:pt x="97" y="50"/>
                </a:lnTo>
                <a:lnTo>
                  <a:pt x="88" y="57"/>
                </a:lnTo>
                <a:lnTo>
                  <a:pt x="78" y="64"/>
                </a:lnTo>
                <a:lnTo>
                  <a:pt x="69" y="73"/>
                </a:lnTo>
                <a:lnTo>
                  <a:pt x="60" y="81"/>
                </a:lnTo>
                <a:lnTo>
                  <a:pt x="51" y="90"/>
                </a:lnTo>
                <a:lnTo>
                  <a:pt x="43" y="100"/>
                </a:lnTo>
                <a:lnTo>
                  <a:pt x="34" y="107"/>
                </a:lnTo>
                <a:lnTo>
                  <a:pt x="26" y="116"/>
                </a:lnTo>
                <a:lnTo>
                  <a:pt x="19" y="127"/>
                </a:lnTo>
                <a:lnTo>
                  <a:pt x="12" y="136"/>
                </a:lnTo>
                <a:lnTo>
                  <a:pt x="6" y="145"/>
                </a:lnTo>
                <a:lnTo>
                  <a:pt x="0" y="155"/>
                </a:lnTo>
                <a:lnTo>
                  <a:pt x="43" y="136"/>
                </a:lnTo>
              </a:path>
            </a:pathLst>
          </a:custGeom>
          <a:solidFill>
            <a:srgbClr val="000000"/>
          </a:solidFill>
          <a:ln w="12700" cap="rnd">
            <a:solidFill>
              <a:schemeClr val="tx1"/>
            </a:solidFill>
            <a:round/>
            <a:headEnd/>
            <a:tailEnd/>
          </a:ln>
        </p:spPr>
        <p:txBody>
          <a:bodyPr/>
          <a:lstStyle/>
          <a:p>
            <a:endParaRPr lang="ko-KR" altLang="en-US"/>
          </a:p>
        </p:txBody>
      </p:sp>
      <p:sp>
        <p:nvSpPr>
          <p:cNvPr id="26710" name="Freeform 86"/>
          <p:cNvSpPr>
            <a:spLocks/>
          </p:cNvSpPr>
          <p:nvPr/>
        </p:nvSpPr>
        <p:spPr bwMode="auto">
          <a:xfrm>
            <a:off x="6543675" y="1943100"/>
            <a:ext cx="409575" cy="244475"/>
          </a:xfrm>
          <a:custGeom>
            <a:avLst/>
            <a:gdLst>
              <a:gd name="T0" fmla="*/ 2 w 259"/>
              <a:gd name="T1" fmla="*/ 150 h 155"/>
              <a:gd name="T2" fmla="*/ 8 w 259"/>
              <a:gd name="T3" fmla="*/ 139 h 155"/>
              <a:gd name="T4" fmla="*/ 16 w 259"/>
              <a:gd name="T5" fmla="*/ 127 h 155"/>
              <a:gd name="T6" fmla="*/ 28 w 259"/>
              <a:gd name="T7" fmla="*/ 114 h 155"/>
              <a:gd name="T8" fmla="*/ 40 w 259"/>
              <a:gd name="T9" fmla="*/ 99 h 155"/>
              <a:gd name="T10" fmla="*/ 55 w 259"/>
              <a:gd name="T11" fmla="*/ 84 h 155"/>
              <a:gd name="T12" fmla="*/ 71 w 259"/>
              <a:gd name="T13" fmla="*/ 68 h 155"/>
              <a:gd name="T14" fmla="*/ 89 w 259"/>
              <a:gd name="T15" fmla="*/ 53 h 155"/>
              <a:gd name="T16" fmla="*/ 108 w 259"/>
              <a:gd name="T17" fmla="*/ 39 h 155"/>
              <a:gd name="T18" fmla="*/ 128 w 259"/>
              <a:gd name="T19" fmla="*/ 27 h 155"/>
              <a:gd name="T20" fmla="*/ 147 w 259"/>
              <a:gd name="T21" fmla="*/ 16 h 155"/>
              <a:gd name="T22" fmla="*/ 169 w 259"/>
              <a:gd name="T23" fmla="*/ 7 h 155"/>
              <a:gd name="T24" fmla="*/ 189 w 259"/>
              <a:gd name="T25" fmla="*/ 3 h 155"/>
              <a:gd name="T26" fmla="*/ 209 w 259"/>
              <a:gd name="T27" fmla="*/ 0 h 155"/>
              <a:gd name="T28" fmla="*/ 230 w 259"/>
              <a:gd name="T29" fmla="*/ 1 h 155"/>
              <a:gd name="T30" fmla="*/ 249 w 259"/>
              <a:gd name="T31" fmla="*/ 7 h 155"/>
              <a:gd name="T32" fmla="*/ 256 w 259"/>
              <a:gd name="T33" fmla="*/ 10 h 155"/>
              <a:gd name="T34" fmla="*/ 252 w 259"/>
              <a:gd name="T35" fmla="*/ 9 h 155"/>
              <a:gd name="T36" fmla="*/ 244 w 259"/>
              <a:gd name="T37" fmla="*/ 7 h 155"/>
              <a:gd name="T38" fmla="*/ 235 w 259"/>
              <a:gd name="T39" fmla="*/ 4 h 155"/>
              <a:gd name="T40" fmla="*/ 224 w 259"/>
              <a:gd name="T41" fmla="*/ 3 h 155"/>
              <a:gd name="T42" fmla="*/ 212 w 259"/>
              <a:gd name="T43" fmla="*/ 3 h 155"/>
              <a:gd name="T44" fmla="*/ 198 w 259"/>
              <a:gd name="T45" fmla="*/ 4 h 155"/>
              <a:gd name="T46" fmla="*/ 181 w 259"/>
              <a:gd name="T47" fmla="*/ 7 h 155"/>
              <a:gd name="T48" fmla="*/ 164 w 259"/>
              <a:gd name="T49" fmla="*/ 13 h 155"/>
              <a:gd name="T50" fmla="*/ 146 w 259"/>
              <a:gd name="T51" fmla="*/ 21 h 155"/>
              <a:gd name="T52" fmla="*/ 124 w 259"/>
              <a:gd name="T53" fmla="*/ 33 h 155"/>
              <a:gd name="T54" fmla="*/ 103 w 259"/>
              <a:gd name="T55" fmla="*/ 49 h 155"/>
              <a:gd name="T56" fmla="*/ 80 w 259"/>
              <a:gd name="T57" fmla="*/ 70 h 155"/>
              <a:gd name="T58" fmla="*/ 57 w 259"/>
              <a:gd name="T59" fmla="*/ 95 h 155"/>
              <a:gd name="T60" fmla="*/ 31 w 259"/>
              <a:gd name="T61" fmla="*/ 124 h 155"/>
              <a:gd name="T62" fmla="*/ 0 w 259"/>
              <a:gd name="T63" fmla="*/ 154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55"/>
              <a:gd name="T98" fmla="*/ 259 w 259"/>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55">
                <a:moveTo>
                  <a:pt x="0" y="154"/>
                </a:moveTo>
                <a:lnTo>
                  <a:pt x="2" y="150"/>
                </a:lnTo>
                <a:lnTo>
                  <a:pt x="5" y="145"/>
                </a:lnTo>
                <a:lnTo>
                  <a:pt x="8" y="139"/>
                </a:lnTo>
                <a:lnTo>
                  <a:pt x="11" y="134"/>
                </a:lnTo>
                <a:lnTo>
                  <a:pt x="16" y="127"/>
                </a:lnTo>
                <a:lnTo>
                  <a:pt x="22" y="121"/>
                </a:lnTo>
                <a:lnTo>
                  <a:pt x="28" y="114"/>
                </a:lnTo>
                <a:lnTo>
                  <a:pt x="34" y="107"/>
                </a:lnTo>
                <a:lnTo>
                  <a:pt x="40" y="99"/>
                </a:lnTo>
                <a:lnTo>
                  <a:pt x="48" y="91"/>
                </a:lnTo>
                <a:lnTo>
                  <a:pt x="55" y="84"/>
                </a:lnTo>
                <a:lnTo>
                  <a:pt x="63" y="76"/>
                </a:lnTo>
                <a:lnTo>
                  <a:pt x="71" y="68"/>
                </a:lnTo>
                <a:lnTo>
                  <a:pt x="80" y="61"/>
                </a:lnTo>
                <a:lnTo>
                  <a:pt x="89" y="53"/>
                </a:lnTo>
                <a:lnTo>
                  <a:pt x="98" y="45"/>
                </a:lnTo>
                <a:lnTo>
                  <a:pt x="108" y="39"/>
                </a:lnTo>
                <a:lnTo>
                  <a:pt x="118" y="33"/>
                </a:lnTo>
                <a:lnTo>
                  <a:pt x="128" y="27"/>
                </a:lnTo>
                <a:lnTo>
                  <a:pt x="138" y="21"/>
                </a:lnTo>
                <a:lnTo>
                  <a:pt x="147" y="16"/>
                </a:lnTo>
                <a:lnTo>
                  <a:pt x="158" y="12"/>
                </a:lnTo>
                <a:lnTo>
                  <a:pt x="169" y="7"/>
                </a:lnTo>
                <a:lnTo>
                  <a:pt x="178" y="4"/>
                </a:lnTo>
                <a:lnTo>
                  <a:pt x="189" y="3"/>
                </a:lnTo>
                <a:lnTo>
                  <a:pt x="200" y="1"/>
                </a:lnTo>
                <a:lnTo>
                  <a:pt x="209" y="0"/>
                </a:lnTo>
                <a:lnTo>
                  <a:pt x="219" y="0"/>
                </a:lnTo>
                <a:lnTo>
                  <a:pt x="230" y="1"/>
                </a:lnTo>
                <a:lnTo>
                  <a:pt x="239" y="4"/>
                </a:lnTo>
                <a:lnTo>
                  <a:pt x="249" y="7"/>
                </a:lnTo>
                <a:lnTo>
                  <a:pt x="258" y="12"/>
                </a:lnTo>
                <a:lnTo>
                  <a:pt x="256" y="10"/>
                </a:lnTo>
                <a:lnTo>
                  <a:pt x="253" y="10"/>
                </a:lnTo>
                <a:lnTo>
                  <a:pt x="252" y="9"/>
                </a:lnTo>
                <a:lnTo>
                  <a:pt x="249" y="7"/>
                </a:lnTo>
                <a:lnTo>
                  <a:pt x="244" y="7"/>
                </a:lnTo>
                <a:lnTo>
                  <a:pt x="241" y="6"/>
                </a:lnTo>
                <a:lnTo>
                  <a:pt x="235" y="4"/>
                </a:lnTo>
                <a:lnTo>
                  <a:pt x="230" y="4"/>
                </a:lnTo>
                <a:lnTo>
                  <a:pt x="224" y="3"/>
                </a:lnTo>
                <a:lnTo>
                  <a:pt x="219" y="3"/>
                </a:lnTo>
                <a:lnTo>
                  <a:pt x="212" y="3"/>
                </a:lnTo>
                <a:lnTo>
                  <a:pt x="206" y="3"/>
                </a:lnTo>
                <a:lnTo>
                  <a:pt x="198" y="4"/>
                </a:lnTo>
                <a:lnTo>
                  <a:pt x="190" y="6"/>
                </a:lnTo>
                <a:lnTo>
                  <a:pt x="181" y="7"/>
                </a:lnTo>
                <a:lnTo>
                  <a:pt x="174" y="10"/>
                </a:lnTo>
                <a:lnTo>
                  <a:pt x="164" y="13"/>
                </a:lnTo>
                <a:lnTo>
                  <a:pt x="155" y="16"/>
                </a:lnTo>
                <a:lnTo>
                  <a:pt x="146" y="21"/>
                </a:lnTo>
                <a:lnTo>
                  <a:pt x="135" y="27"/>
                </a:lnTo>
                <a:lnTo>
                  <a:pt x="124" y="33"/>
                </a:lnTo>
                <a:lnTo>
                  <a:pt x="114" y="41"/>
                </a:lnTo>
                <a:lnTo>
                  <a:pt x="103" y="49"/>
                </a:lnTo>
                <a:lnTo>
                  <a:pt x="92" y="59"/>
                </a:lnTo>
                <a:lnTo>
                  <a:pt x="80" y="70"/>
                </a:lnTo>
                <a:lnTo>
                  <a:pt x="68" y="81"/>
                </a:lnTo>
                <a:lnTo>
                  <a:pt x="57" y="95"/>
                </a:lnTo>
                <a:lnTo>
                  <a:pt x="43" y="108"/>
                </a:lnTo>
                <a:lnTo>
                  <a:pt x="31" y="124"/>
                </a:lnTo>
                <a:lnTo>
                  <a:pt x="19" y="140"/>
                </a:lnTo>
                <a:lnTo>
                  <a:pt x="0" y="154"/>
                </a:lnTo>
              </a:path>
            </a:pathLst>
          </a:custGeom>
          <a:solidFill>
            <a:srgbClr val="FFFFFF"/>
          </a:solidFill>
          <a:ln w="12700" cap="rnd">
            <a:solidFill>
              <a:schemeClr val="tx1"/>
            </a:solidFill>
            <a:round/>
            <a:headEnd/>
            <a:tailEnd/>
          </a:ln>
        </p:spPr>
        <p:txBody>
          <a:bodyPr/>
          <a:lstStyle/>
          <a:p>
            <a:endParaRPr lang="ko-KR" altLang="en-US"/>
          </a:p>
        </p:txBody>
      </p:sp>
      <p:sp>
        <p:nvSpPr>
          <p:cNvPr id="26711" name="Freeform 87"/>
          <p:cNvSpPr>
            <a:spLocks/>
          </p:cNvSpPr>
          <p:nvPr/>
        </p:nvSpPr>
        <p:spPr bwMode="auto">
          <a:xfrm>
            <a:off x="6083300" y="2022475"/>
            <a:ext cx="1252538" cy="1096963"/>
          </a:xfrm>
          <a:custGeom>
            <a:avLst/>
            <a:gdLst>
              <a:gd name="T0" fmla="*/ 159 w 789"/>
              <a:gd name="T1" fmla="*/ 684 h 691"/>
              <a:gd name="T2" fmla="*/ 221 w 789"/>
              <a:gd name="T3" fmla="*/ 684 h 691"/>
              <a:gd name="T4" fmla="*/ 305 w 789"/>
              <a:gd name="T5" fmla="*/ 675 h 691"/>
              <a:gd name="T6" fmla="*/ 354 w 789"/>
              <a:gd name="T7" fmla="*/ 654 h 691"/>
              <a:gd name="T8" fmla="*/ 402 w 789"/>
              <a:gd name="T9" fmla="*/ 637 h 691"/>
              <a:gd name="T10" fmla="*/ 454 w 789"/>
              <a:gd name="T11" fmla="*/ 595 h 691"/>
              <a:gd name="T12" fmla="*/ 485 w 789"/>
              <a:gd name="T13" fmla="*/ 588 h 691"/>
              <a:gd name="T14" fmla="*/ 514 w 789"/>
              <a:gd name="T15" fmla="*/ 565 h 691"/>
              <a:gd name="T16" fmla="*/ 552 w 789"/>
              <a:gd name="T17" fmla="*/ 565 h 691"/>
              <a:gd name="T18" fmla="*/ 573 w 789"/>
              <a:gd name="T19" fmla="*/ 583 h 691"/>
              <a:gd name="T20" fmla="*/ 615 w 789"/>
              <a:gd name="T21" fmla="*/ 602 h 691"/>
              <a:gd name="T22" fmla="*/ 664 w 789"/>
              <a:gd name="T23" fmla="*/ 591 h 691"/>
              <a:gd name="T24" fmla="*/ 698 w 789"/>
              <a:gd name="T25" fmla="*/ 556 h 691"/>
              <a:gd name="T26" fmla="*/ 704 w 789"/>
              <a:gd name="T27" fmla="*/ 523 h 691"/>
              <a:gd name="T28" fmla="*/ 691 w 789"/>
              <a:gd name="T29" fmla="*/ 500 h 691"/>
              <a:gd name="T30" fmla="*/ 710 w 789"/>
              <a:gd name="T31" fmla="*/ 467 h 691"/>
              <a:gd name="T32" fmla="*/ 719 w 789"/>
              <a:gd name="T33" fmla="*/ 447 h 691"/>
              <a:gd name="T34" fmla="*/ 724 w 789"/>
              <a:gd name="T35" fmla="*/ 412 h 691"/>
              <a:gd name="T36" fmla="*/ 711 w 789"/>
              <a:gd name="T37" fmla="*/ 373 h 691"/>
              <a:gd name="T38" fmla="*/ 688 w 789"/>
              <a:gd name="T39" fmla="*/ 344 h 691"/>
              <a:gd name="T40" fmla="*/ 649 w 789"/>
              <a:gd name="T41" fmla="*/ 321 h 691"/>
              <a:gd name="T42" fmla="*/ 596 w 789"/>
              <a:gd name="T43" fmla="*/ 304 h 691"/>
              <a:gd name="T44" fmla="*/ 550 w 789"/>
              <a:gd name="T45" fmla="*/ 291 h 691"/>
              <a:gd name="T46" fmla="*/ 506 w 789"/>
              <a:gd name="T47" fmla="*/ 277 h 691"/>
              <a:gd name="T48" fmla="*/ 529 w 789"/>
              <a:gd name="T49" fmla="*/ 281 h 691"/>
              <a:gd name="T50" fmla="*/ 580 w 789"/>
              <a:gd name="T51" fmla="*/ 281 h 691"/>
              <a:gd name="T52" fmla="*/ 636 w 789"/>
              <a:gd name="T53" fmla="*/ 277 h 691"/>
              <a:gd name="T54" fmla="*/ 650 w 789"/>
              <a:gd name="T55" fmla="*/ 289 h 691"/>
              <a:gd name="T56" fmla="*/ 678 w 789"/>
              <a:gd name="T57" fmla="*/ 315 h 691"/>
              <a:gd name="T58" fmla="*/ 716 w 789"/>
              <a:gd name="T59" fmla="*/ 337 h 691"/>
              <a:gd name="T60" fmla="*/ 757 w 789"/>
              <a:gd name="T61" fmla="*/ 335 h 691"/>
              <a:gd name="T62" fmla="*/ 779 w 789"/>
              <a:gd name="T63" fmla="*/ 318 h 691"/>
              <a:gd name="T64" fmla="*/ 788 w 789"/>
              <a:gd name="T65" fmla="*/ 283 h 691"/>
              <a:gd name="T66" fmla="*/ 765 w 789"/>
              <a:gd name="T67" fmla="*/ 240 h 691"/>
              <a:gd name="T68" fmla="*/ 719 w 789"/>
              <a:gd name="T69" fmla="*/ 197 h 691"/>
              <a:gd name="T70" fmla="*/ 670 w 789"/>
              <a:gd name="T71" fmla="*/ 179 h 691"/>
              <a:gd name="T72" fmla="*/ 610 w 789"/>
              <a:gd name="T73" fmla="*/ 167 h 691"/>
              <a:gd name="T74" fmla="*/ 544 w 789"/>
              <a:gd name="T75" fmla="*/ 168 h 691"/>
              <a:gd name="T76" fmla="*/ 451 w 789"/>
              <a:gd name="T77" fmla="*/ 170 h 691"/>
              <a:gd name="T78" fmla="*/ 434 w 789"/>
              <a:gd name="T79" fmla="*/ 168 h 691"/>
              <a:gd name="T80" fmla="*/ 434 w 789"/>
              <a:gd name="T81" fmla="*/ 168 h 691"/>
              <a:gd name="T82" fmla="*/ 514 w 789"/>
              <a:gd name="T83" fmla="*/ 156 h 691"/>
              <a:gd name="T84" fmla="*/ 586 w 789"/>
              <a:gd name="T85" fmla="*/ 127 h 691"/>
              <a:gd name="T86" fmla="*/ 603 w 789"/>
              <a:gd name="T87" fmla="*/ 121 h 691"/>
              <a:gd name="T88" fmla="*/ 626 w 789"/>
              <a:gd name="T89" fmla="*/ 137 h 691"/>
              <a:gd name="T90" fmla="*/ 682 w 789"/>
              <a:gd name="T91" fmla="*/ 162 h 691"/>
              <a:gd name="T92" fmla="*/ 748 w 789"/>
              <a:gd name="T93" fmla="*/ 168 h 691"/>
              <a:gd name="T94" fmla="*/ 764 w 789"/>
              <a:gd name="T95" fmla="*/ 137 h 691"/>
              <a:gd name="T96" fmla="*/ 742 w 789"/>
              <a:gd name="T97" fmla="*/ 98 h 691"/>
              <a:gd name="T98" fmla="*/ 679 w 789"/>
              <a:gd name="T99" fmla="*/ 36 h 691"/>
              <a:gd name="T100" fmla="*/ 616 w 789"/>
              <a:gd name="T101" fmla="*/ 10 h 691"/>
              <a:gd name="T102" fmla="*/ 553 w 789"/>
              <a:gd name="T103" fmla="*/ 1 h 691"/>
              <a:gd name="T104" fmla="*/ 503 w 789"/>
              <a:gd name="T105" fmla="*/ 9 h 691"/>
              <a:gd name="T106" fmla="*/ 429 w 789"/>
              <a:gd name="T107" fmla="*/ 35 h 691"/>
              <a:gd name="T108" fmla="*/ 365 w 789"/>
              <a:gd name="T109" fmla="*/ 65 h 691"/>
              <a:gd name="T110" fmla="*/ 294 w 789"/>
              <a:gd name="T111" fmla="*/ 98 h 691"/>
              <a:gd name="T112" fmla="*/ 248 w 789"/>
              <a:gd name="T113" fmla="*/ 122 h 691"/>
              <a:gd name="T114" fmla="*/ 221 w 789"/>
              <a:gd name="T115" fmla="*/ 150 h 691"/>
              <a:gd name="T116" fmla="*/ 164 w 789"/>
              <a:gd name="T117" fmla="*/ 199 h 691"/>
              <a:gd name="T118" fmla="*/ 115 w 789"/>
              <a:gd name="T119" fmla="*/ 248 h 691"/>
              <a:gd name="T120" fmla="*/ 72 w 789"/>
              <a:gd name="T121" fmla="*/ 300 h 691"/>
              <a:gd name="T122" fmla="*/ 38 w 789"/>
              <a:gd name="T123" fmla="*/ 332 h 691"/>
              <a:gd name="T124" fmla="*/ 5 w 789"/>
              <a:gd name="T125" fmla="*/ 375 h 6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9"/>
              <a:gd name="T190" fmla="*/ 0 h 691"/>
              <a:gd name="T191" fmla="*/ 789 w 789"/>
              <a:gd name="T192" fmla="*/ 691 h 6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9" h="691">
                <a:moveTo>
                  <a:pt x="133" y="690"/>
                </a:moveTo>
                <a:lnTo>
                  <a:pt x="140" y="687"/>
                </a:lnTo>
                <a:lnTo>
                  <a:pt x="149" y="684"/>
                </a:lnTo>
                <a:lnTo>
                  <a:pt x="159" y="684"/>
                </a:lnTo>
                <a:lnTo>
                  <a:pt x="173" y="683"/>
                </a:lnTo>
                <a:lnTo>
                  <a:pt x="187" y="684"/>
                </a:lnTo>
                <a:lnTo>
                  <a:pt x="204" y="684"/>
                </a:lnTo>
                <a:lnTo>
                  <a:pt x="221" y="684"/>
                </a:lnTo>
                <a:lnTo>
                  <a:pt x="238" y="684"/>
                </a:lnTo>
                <a:lnTo>
                  <a:pt x="262" y="684"/>
                </a:lnTo>
                <a:lnTo>
                  <a:pt x="284" y="680"/>
                </a:lnTo>
                <a:lnTo>
                  <a:pt x="305" y="675"/>
                </a:lnTo>
                <a:lnTo>
                  <a:pt x="322" y="669"/>
                </a:lnTo>
                <a:lnTo>
                  <a:pt x="336" y="663"/>
                </a:lnTo>
                <a:lnTo>
                  <a:pt x="347" y="657"/>
                </a:lnTo>
                <a:lnTo>
                  <a:pt x="354" y="654"/>
                </a:lnTo>
                <a:lnTo>
                  <a:pt x="356" y="652"/>
                </a:lnTo>
                <a:lnTo>
                  <a:pt x="370" y="649"/>
                </a:lnTo>
                <a:lnTo>
                  <a:pt x="385" y="644"/>
                </a:lnTo>
                <a:lnTo>
                  <a:pt x="402" y="637"/>
                </a:lnTo>
                <a:lnTo>
                  <a:pt x="417" y="628"/>
                </a:lnTo>
                <a:lnTo>
                  <a:pt x="431" y="618"/>
                </a:lnTo>
                <a:lnTo>
                  <a:pt x="445" y="608"/>
                </a:lnTo>
                <a:lnTo>
                  <a:pt x="454" y="595"/>
                </a:lnTo>
                <a:lnTo>
                  <a:pt x="458" y="586"/>
                </a:lnTo>
                <a:lnTo>
                  <a:pt x="468" y="589"/>
                </a:lnTo>
                <a:lnTo>
                  <a:pt x="477" y="589"/>
                </a:lnTo>
                <a:lnTo>
                  <a:pt x="485" y="588"/>
                </a:lnTo>
                <a:lnTo>
                  <a:pt x="494" y="583"/>
                </a:lnTo>
                <a:lnTo>
                  <a:pt x="500" y="579"/>
                </a:lnTo>
                <a:lnTo>
                  <a:pt x="507" y="571"/>
                </a:lnTo>
                <a:lnTo>
                  <a:pt x="514" y="565"/>
                </a:lnTo>
                <a:lnTo>
                  <a:pt x="518" y="559"/>
                </a:lnTo>
                <a:lnTo>
                  <a:pt x="529" y="563"/>
                </a:lnTo>
                <a:lnTo>
                  <a:pt x="541" y="565"/>
                </a:lnTo>
                <a:lnTo>
                  <a:pt x="552" y="565"/>
                </a:lnTo>
                <a:lnTo>
                  <a:pt x="561" y="563"/>
                </a:lnTo>
                <a:lnTo>
                  <a:pt x="563" y="569"/>
                </a:lnTo>
                <a:lnTo>
                  <a:pt x="567" y="577"/>
                </a:lnTo>
                <a:lnTo>
                  <a:pt x="573" y="583"/>
                </a:lnTo>
                <a:lnTo>
                  <a:pt x="583" y="589"/>
                </a:lnTo>
                <a:lnTo>
                  <a:pt x="592" y="594"/>
                </a:lnTo>
                <a:lnTo>
                  <a:pt x="603" y="598"/>
                </a:lnTo>
                <a:lnTo>
                  <a:pt x="615" y="602"/>
                </a:lnTo>
                <a:lnTo>
                  <a:pt x="627" y="602"/>
                </a:lnTo>
                <a:lnTo>
                  <a:pt x="639" y="600"/>
                </a:lnTo>
                <a:lnTo>
                  <a:pt x="653" y="597"/>
                </a:lnTo>
                <a:lnTo>
                  <a:pt x="664" y="591"/>
                </a:lnTo>
                <a:lnTo>
                  <a:pt x="675" y="583"/>
                </a:lnTo>
                <a:lnTo>
                  <a:pt x="684" y="574"/>
                </a:lnTo>
                <a:lnTo>
                  <a:pt x="693" y="565"/>
                </a:lnTo>
                <a:lnTo>
                  <a:pt x="698" y="556"/>
                </a:lnTo>
                <a:lnTo>
                  <a:pt x="702" y="546"/>
                </a:lnTo>
                <a:lnTo>
                  <a:pt x="704" y="539"/>
                </a:lnTo>
                <a:lnTo>
                  <a:pt x="705" y="531"/>
                </a:lnTo>
                <a:lnTo>
                  <a:pt x="704" y="523"/>
                </a:lnTo>
                <a:lnTo>
                  <a:pt x="704" y="517"/>
                </a:lnTo>
                <a:lnTo>
                  <a:pt x="701" y="511"/>
                </a:lnTo>
                <a:lnTo>
                  <a:pt x="696" y="505"/>
                </a:lnTo>
                <a:lnTo>
                  <a:pt x="691" y="500"/>
                </a:lnTo>
                <a:lnTo>
                  <a:pt x="684" y="497"/>
                </a:lnTo>
                <a:lnTo>
                  <a:pt x="693" y="487"/>
                </a:lnTo>
                <a:lnTo>
                  <a:pt x="702" y="476"/>
                </a:lnTo>
                <a:lnTo>
                  <a:pt x="710" y="467"/>
                </a:lnTo>
                <a:lnTo>
                  <a:pt x="713" y="461"/>
                </a:lnTo>
                <a:lnTo>
                  <a:pt x="714" y="458"/>
                </a:lnTo>
                <a:lnTo>
                  <a:pt x="716" y="453"/>
                </a:lnTo>
                <a:lnTo>
                  <a:pt x="719" y="447"/>
                </a:lnTo>
                <a:lnTo>
                  <a:pt x="721" y="439"/>
                </a:lnTo>
                <a:lnTo>
                  <a:pt x="722" y="431"/>
                </a:lnTo>
                <a:lnTo>
                  <a:pt x="724" y="422"/>
                </a:lnTo>
                <a:lnTo>
                  <a:pt x="724" y="412"/>
                </a:lnTo>
                <a:lnTo>
                  <a:pt x="722" y="402"/>
                </a:lnTo>
                <a:lnTo>
                  <a:pt x="719" y="392"/>
                </a:lnTo>
                <a:lnTo>
                  <a:pt x="716" y="382"/>
                </a:lnTo>
                <a:lnTo>
                  <a:pt x="711" y="373"/>
                </a:lnTo>
                <a:lnTo>
                  <a:pt x="707" y="366"/>
                </a:lnTo>
                <a:lnTo>
                  <a:pt x="702" y="356"/>
                </a:lnTo>
                <a:lnTo>
                  <a:pt x="696" y="350"/>
                </a:lnTo>
                <a:lnTo>
                  <a:pt x="688" y="344"/>
                </a:lnTo>
                <a:lnTo>
                  <a:pt x="681" y="338"/>
                </a:lnTo>
                <a:lnTo>
                  <a:pt x="672" y="332"/>
                </a:lnTo>
                <a:lnTo>
                  <a:pt x="661" y="327"/>
                </a:lnTo>
                <a:lnTo>
                  <a:pt x="649" y="321"/>
                </a:lnTo>
                <a:lnTo>
                  <a:pt x="635" y="317"/>
                </a:lnTo>
                <a:lnTo>
                  <a:pt x="621" y="312"/>
                </a:lnTo>
                <a:lnTo>
                  <a:pt x="607" y="307"/>
                </a:lnTo>
                <a:lnTo>
                  <a:pt x="596" y="304"/>
                </a:lnTo>
                <a:lnTo>
                  <a:pt x="586" y="301"/>
                </a:lnTo>
                <a:lnTo>
                  <a:pt x="576" y="298"/>
                </a:lnTo>
                <a:lnTo>
                  <a:pt x="564" y="294"/>
                </a:lnTo>
                <a:lnTo>
                  <a:pt x="550" y="291"/>
                </a:lnTo>
                <a:lnTo>
                  <a:pt x="537" y="286"/>
                </a:lnTo>
                <a:lnTo>
                  <a:pt x="524" y="283"/>
                </a:lnTo>
                <a:lnTo>
                  <a:pt x="514" y="280"/>
                </a:lnTo>
                <a:lnTo>
                  <a:pt x="506" y="277"/>
                </a:lnTo>
                <a:lnTo>
                  <a:pt x="503" y="277"/>
                </a:lnTo>
                <a:lnTo>
                  <a:pt x="507" y="277"/>
                </a:lnTo>
                <a:lnTo>
                  <a:pt x="517" y="278"/>
                </a:lnTo>
                <a:lnTo>
                  <a:pt x="529" y="281"/>
                </a:lnTo>
                <a:lnTo>
                  <a:pt x="543" y="283"/>
                </a:lnTo>
                <a:lnTo>
                  <a:pt x="550" y="284"/>
                </a:lnTo>
                <a:lnTo>
                  <a:pt x="564" y="283"/>
                </a:lnTo>
                <a:lnTo>
                  <a:pt x="580" y="281"/>
                </a:lnTo>
                <a:lnTo>
                  <a:pt x="596" y="280"/>
                </a:lnTo>
                <a:lnTo>
                  <a:pt x="612" y="278"/>
                </a:lnTo>
                <a:lnTo>
                  <a:pt x="626" y="277"/>
                </a:lnTo>
                <a:lnTo>
                  <a:pt x="636" y="277"/>
                </a:lnTo>
                <a:lnTo>
                  <a:pt x="641" y="277"/>
                </a:lnTo>
                <a:lnTo>
                  <a:pt x="642" y="280"/>
                </a:lnTo>
                <a:lnTo>
                  <a:pt x="645" y="283"/>
                </a:lnTo>
                <a:lnTo>
                  <a:pt x="650" y="289"/>
                </a:lnTo>
                <a:lnTo>
                  <a:pt x="656" y="294"/>
                </a:lnTo>
                <a:lnTo>
                  <a:pt x="664" y="301"/>
                </a:lnTo>
                <a:lnTo>
                  <a:pt x="670" y="307"/>
                </a:lnTo>
                <a:lnTo>
                  <a:pt x="678" y="315"/>
                </a:lnTo>
                <a:lnTo>
                  <a:pt x="687" y="323"/>
                </a:lnTo>
                <a:lnTo>
                  <a:pt x="695" y="329"/>
                </a:lnTo>
                <a:lnTo>
                  <a:pt x="705" y="333"/>
                </a:lnTo>
                <a:lnTo>
                  <a:pt x="716" y="337"/>
                </a:lnTo>
                <a:lnTo>
                  <a:pt x="728" y="338"/>
                </a:lnTo>
                <a:lnTo>
                  <a:pt x="739" y="338"/>
                </a:lnTo>
                <a:lnTo>
                  <a:pt x="748" y="337"/>
                </a:lnTo>
                <a:lnTo>
                  <a:pt x="757" y="335"/>
                </a:lnTo>
                <a:lnTo>
                  <a:pt x="764" y="333"/>
                </a:lnTo>
                <a:lnTo>
                  <a:pt x="770" y="330"/>
                </a:lnTo>
                <a:lnTo>
                  <a:pt x="774" y="324"/>
                </a:lnTo>
                <a:lnTo>
                  <a:pt x="779" y="318"/>
                </a:lnTo>
                <a:lnTo>
                  <a:pt x="783" y="309"/>
                </a:lnTo>
                <a:lnTo>
                  <a:pt x="787" y="301"/>
                </a:lnTo>
                <a:lnTo>
                  <a:pt x="788" y="292"/>
                </a:lnTo>
                <a:lnTo>
                  <a:pt x="788" y="283"/>
                </a:lnTo>
                <a:lnTo>
                  <a:pt x="787" y="274"/>
                </a:lnTo>
                <a:lnTo>
                  <a:pt x="782" y="265"/>
                </a:lnTo>
                <a:lnTo>
                  <a:pt x="774" y="252"/>
                </a:lnTo>
                <a:lnTo>
                  <a:pt x="765" y="240"/>
                </a:lnTo>
                <a:lnTo>
                  <a:pt x="754" y="228"/>
                </a:lnTo>
                <a:lnTo>
                  <a:pt x="742" y="216"/>
                </a:lnTo>
                <a:lnTo>
                  <a:pt x="731" y="205"/>
                </a:lnTo>
                <a:lnTo>
                  <a:pt x="719" y="197"/>
                </a:lnTo>
                <a:lnTo>
                  <a:pt x="710" y="191"/>
                </a:lnTo>
                <a:lnTo>
                  <a:pt x="699" y="188"/>
                </a:lnTo>
                <a:lnTo>
                  <a:pt x="685" y="183"/>
                </a:lnTo>
                <a:lnTo>
                  <a:pt x="670" y="179"/>
                </a:lnTo>
                <a:lnTo>
                  <a:pt x="653" y="176"/>
                </a:lnTo>
                <a:lnTo>
                  <a:pt x="636" y="171"/>
                </a:lnTo>
                <a:lnTo>
                  <a:pt x="622" y="168"/>
                </a:lnTo>
                <a:lnTo>
                  <a:pt x="610" y="167"/>
                </a:lnTo>
                <a:lnTo>
                  <a:pt x="601" y="167"/>
                </a:lnTo>
                <a:lnTo>
                  <a:pt x="590" y="168"/>
                </a:lnTo>
                <a:lnTo>
                  <a:pt x="570" y="168"/>
                </a:lnTo>
                <a:lnTo>
                  <a:pt x="544" y="168"/>
                </a:lnTo>
                <a:lnTo>
                  <a:pt x="517" y="168"/>
                </a:lnTo>
                <a:lnTo>
                  <a:pt x="491" y="170"/>
                </a:lnTo>
                <a:lnTo>
                  <a:pt x="468" y="170"/>
                </a:lnTo>
                <a:lnTo>
                  <a:pt x="451" y="170"/>
                </a:lnTo>
                <a:lnTo>
                  <a:pt x="445" y="170"/>
                </a:lnTo>
                <a:lnTo>
                  <a:pt x="443" y="170"/>
                </a:lnTo>
                <a:lnTo>
                  <a:pt x="439" y="168"/>
                </a:lnTo>
                <a:lnTo>
                  <a:pt x="434" y="168"/>
                </a:lnTo>
                <a:lnTo>
                  <a:pt x="429" y="168"/>
                </a:lnTo>
                <a:lnTo>
                  <a:pt x="426" y="168"/>
                </a:lnTo>
                <a:lnTo>
                  <a:pt x="428" y="168"/>
                </a:lnTo>
                <a:lnTo>
                  <a:pt x="434" y="168"/>
                </a:lnTo>
                <a:lnTo>
                  <a:pt x="448" y="170"/>
                </a:lnTo>
                <a:lnTo>
                  <a:pt x="468" y="168"/>
                </a:lnTo>
                <a:lnTo>
                  <a:pt x="491" y="163"/>
                </a:lnTo>
                <a:lnTo>
                  <a:pt x="514" y="156"/>
                </a:lnTo>
                <a:lnTo>
                  <a:pt x="537" y="147"/>
                </a:lnTo>
                <a:lnTo>
                  <a:pt x="558" y="139"/>
                </a:lnTo>
                <a:lnTo>
                  <a:pt x="575" y="131"/>
                </a:lnTo>
                <a:lnTo>
                  <a:pt x="586" y="127"/>
                </a:lnTo>
                <a:lnTo>
                  <a:pt x="590" y="124"/>
                </a:lnTo>
                <a:lnTo>
                  <a:pt x="592" y="122"/>
                </a:lnTo>
                <a:lnTo>
                  <a:pt x="596" y="121"/>
                </a:lnTo>
                <a:lnTo>
                  <a:pt x="603" y="121"/>
                </a:lnTo>
                <a:lnTo>
                  <a:pt x="607" y="125"/>
                </a:lnTo>
                <a:lnTo>
                  <a:pt x="612" y="128"/>
                </a:lnTo>
                <a:lnTo>
                  <a:pt x="618" y="133"/>
                </a:lnTo>
                <a:lnTo>
                  <a:pt x="626" y="137"/>
                </a:lnTo>
                <a:lnTo>
                  <a:pt x="636" y="144"/>
                </a:lnTo>
                <a:lnTo>
                  <a:pt x="649" y="148"/>
                </a:lnTo>
                <a:lnTo>
                  <a:pt x="664" y="154"/>
                </a:lnTo>
                <a:lnTo>
                  <a:pt x="682" y="162"/>
                </a:lnTo>
                <a:lnTo>
                  <a:pt x="702" y="168"/>
                </a:lnTo>
                <a:lnTo>
                  <a:pt x="722" y="173"/>
                </a:lnTo>
                <a:lnTo>
                  <a:pt x="737" y="171"/>
                </a:lnTo>
                <a:lnTo>
                  <a:pt x="748" y="168"/>
                </a:lnTo>
                <a:lnTo>
                  <a:pt x="756" y="160"/>
                </a:lnTo>
                <a:lnTo>
                  <a:pt x="760" y="153"/>
                </a:lnTo>
                <a:lnTo>
                  <a:pt x="764" y="145"/>
                </a:lnTo>
                <a:lnTo>
                  <a:pt x="764" y="137"/>
                </a:lnTo>
                <a:lnTo>
                  <a:pt x="764" y="131"/>
                </a:lnTo>
                <a:lnTo>
                  <a:pt x="760" y="124"/>
                </a:lnTo>
                <a:lnTo>
                  <a:pt x="753" y="113"/>
                </a:lnTo>
                <a:lnTo>
                  <a:pt x="742" y="98"/>
                </a:lnTo>
                <a:lnTo>
                  <a:pt x="727" y="81"/>
                </a:lnTo>
                <a:lnTo>
                  <a:pt x="711" y="65"/>
                </a:lnTo>
                <a:lnTo>
                  <a:pt x="696" y="49"/>
                </a:lnTo>
                <a:lnTo>
                  <a:pt x="679" y="36"/>
                </a:lnTo>
                <a:lnTo>
                  <a:pt x="665" y="27"/>
                </a:lnTo>
                <a:lnTo>
                  <a:pt x="650" y="21"/>
                </a:lnTo>
                <a:lnTo>
                  <a:pt x="635" y="15"/>
                </a:lnTo>
                <a:lnTo>
                  <a:pt x="616" y="10"/>
                </a:lnTo>
                <a:lnTo>
                  <a:pt x="599" y="7"/>
                </a:lnTo>
                <a:lnTo>
                  <a:pt x="583" y="4"/>
                </a:lnTo>
                <a:lnTo>
                  <a:pt x="567" y="3"/>
                </a:lnTo>
                <a:lnTo>
                  <a:pt x="553" y="1"/>
                </a:lnTo>
                <a:lnTo>
                  <a:pt x="544" y="0"/>
                </a:lnTo>
                <a:lnTo>
                  <a:pt x="534" y="0"/>
                </a:lnTo>
                <a:lnTo>
                  <a:pt x="520" y="3"/>
                </a:lnTo>
                <a:lnTo>
                  <a:pt x="503" y="9"/>
                </a:lnTo>
                <a:lnTo>
                  <a:pt x="485" y="15"/>
                </a:lnTo>
                <a:lnTo>
                  <a:pt x="465" y="21"/>
                </a:lnTo>
                <a:lnTo>
                  <a:pt x="446" y="29"/>
                </a:lnTo>
                <a:lnTo>
                  <a:pt x="429" y="35"/>
                </a:lnTo>
                <a:lnTo>
                  <a:pt x="416" y="41"/>
                </a:lnTo>
                <a:lnTo>
                  <a:pt x="400" y="47"/>
                </a:lnTo>
                <a:lnTo>
                  <a:pt x="383" y="56"/>
                </a:lnTo>
                <a:lnTo>
                  <a:pt x="365" y="65"/>
                </a:lnTo>
                <a:lnTo>
                  <a:pt x="345" y="75"/>
                </a:lnTo>
                <a:lnTo>
                  <a:pt x="327" y="84"/>
                </a:lnTo>
                <a:lnTo>
                  <a:pt x="308" y="91"/>
                </a:lnTo>
                <a:lnTo>
                  <a:pt x="294" y="98"/>
                </a:lnTo>
                <a:lnTo>
                  <a:pt x="285" y="101"/>
                </a:lnTo>
                <a:lnTo>
                  <a:pt x="270" y="107"/>
                </a:lnTo>
                <a:lnTo>
                  <a:pt x="258" y="114"/>
                </a:lnTo>
                <a:lnTo>
                  <a:pt x="248" y="122"/>
                </a:lnTo>
                <a:lnTo>
                  <a:pt x="242" y="128"/>
                </a:lnTo>
                <a:lnTo>
                  <a:pt x="239" y="133"/>
                </a:lnTo>
                <a:lnTo>
                  <a:pt x="232" y="140"/>
                </a:lnTo>
                <a:lnTo>
                  <a:pt x="221" y="150"/>
                </a:lnTo>
                <a:lnTo>
                  <a:pt x="207" y="160"/>
                </a:lnTo>
                <a:lnTo>
                  <a:pt x="193" y="173"/>
                </a:lnTo>
                <a:lnTo>
                  <a:pt x="178" y="186"/>
                </a:lnTo>
                <a:lnTo>
                  <a:pt x="164" y="199"/>
                </a:lnTo>
                <a:lnTo>
                  <a:pt x="152" y="209"/>
                </a:lnTo>
                <a:lnTo>
                  <a:pt x="140" y="220"/>
                </a:lnTo>
                <a:lnTo>
                  <a:pt x="127" y="234"/>
                </a:lnTo>
                <a:lnTo>
                  <a:pt x="115" y="248"/>
                </a:lnTo>
                <a:lnTo>
                  <a:pt x="103" y="263"/>
                </a:lnTo>
                <a:lnTo>
                  <a:pt x="92" y="277"/>
                </a:lnTo>
                <a:lnTo>
                  <a:pt x="81" y="291"/>
                </a:lnTo>
                <a:lnTo>
                  <a:pt x="72" y="300"/>
                </a:lnTo>
                <a:lnTo>
                  <a:pt x="63" y="307"/>
                </a:lnTo>
                <a:lnTo>
                  <a:pt x="55" y="315"/>
                </a:lnTo>
                <a:lnTo>
                  <a:pt x="48" y="323"/>
                </a:lnTo>
                <a:lnTo>
                  <a:pt x="38" y="332"/>
                </a:lnTo>
                <a:lnTo>
                  <a:pt x="29" y="343"/>
                </a:lnTo>
                <a:lnTo>
                  <a:pt x="20" y="352"/>
                </a:lnTo>
                <a:lnTo>
                  <a:pt x="12" y="364"/>
                </a:lnTo>
                <a:lnTo>
                  <a:pt x="5" y="375"/>
                </a:lnTo>
                <a:lnTo>
                  <a:pt x="0" y="38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2" name="Freeform 88"/>
          <p:cNvSpPr>
            <a:spLocks/>
          </p:cNvSpPr>
          <p:nvPr/>
        </p:nvSpPr>
        <p:spPr bwMode="auto">
          <a:xfrm>
            <a:off x="6072188" y="2022475"/>
            <a:ext cx="1263650" cy="1106488"/>
          </a:xfrm>
          <a:custGeom>
            <a:avLst/>
            <a:gdLst>
              <a:gd name="T0" fmla="*/ 181 w 795"/>
              <a:gd name="T1" fmla="*/ 687 h 699"/>
              <a:gd name="T2" fmla="*/ 256 w 795"/>
              <a:gd name="T3" fmla="*/ 684 h 699"/>
              <a:gd name="T4" fmla="*/ 339 w 795"/>
              <a:gd name="T5" fmla="*/ 664 h 699"/>
              <a:gd name="T6" fmla="*/ 388 w 795"/>
              <a:gd name="T7" fmla="*/ 646 h 699"/>
              <a:gd name="T8" fmla="*/ 451 w 795"/>
              <a:gd name="T9" fmla="*/ 608 h 699"/>
              <a:gd name="T10" fmla="*/ 484 w 795"/>
              <a:gd name="T11" fmla="*/ 589 h 699"/>
              <a:gd name="T12" fmla="*/ 517 w 795"/>
              <a:gd name="T13" fmla="*/ 568 h 699"/>
              <a:gd name="T14" fmla="*/ 541 w 795"/>
              <a:gd name="T15" fmla="*/ 565 h 699"/>
              <a:gd name="T16" fmla="*/ 566 w 795"/>
              <a:gd name="T17" fmla="*/ 563 h 699"/>
              <a:gd name="T18" fmla="*/ 589 w 795"/>
              <a:gd name="T19" fmla="*/ 589 h 699"/>
              <a:gd name="T20" fmla="*/ 636 w 795"/>
              <a:gd name="T21" fmla="*/ 602 h 699"/>
              <a:gd name="T22" fmla="*/ 687 w 795"/>
              <a:gd name="T23" fmla="*/ 579 h 699"/>
              <a:gd name="T24" fmla="*/ 710 w 795"/>
              <a:gd name="T25" fmla="*/ 542 h 699"/>
              <a:gd name="T26" fmla="*/ 707 w 795"/>
              <a:gd name="T27" fmla="*/ 511 h 699"/>
              <a:gd name="T28" fmla="*/ 696 w 795"/>
              <a:gd name="T29" fmla="*/ 490 h 699"/>
              <a:gd name="T30" fmla="*/ 716 w 795"/>
              <a:gd name="T31" fmla="*/ 465 h 699"/>
              <a:gd name="T32" fmla="*/ 727 w 795"/>
              <a:gd name="T33" fmla="*/ 439 h 699"/>
              <a:gd name="T34" fmla="*/ 728 w 795"/>
              <a:gd name="T35" fmla="*/ 399 h 699"/>
              <a:gd name="T36" fmla="*/ 710 w 795"/>
              <a:gd name="T37" fmla="*/ 361 h 699"/>
              <a:gd name="T38" fmla="*/ 681 w 795"/>
              <a:gd name="T39" fmla="*/ 333 h 699"/>
              <a:gd name="T40" fmla="*/ 627 w 795"/>
              <a:gd name="T41" fmla="*/ 312 h 699"/>
              <a:gd name="T42" fmla="*/ 579 w 795"/>
              <a:gd name="T43" fmla="*/ 297 h 699"/>
              <a:gd name="T44" fmla="*/ 524 w 795"/>
              <a:gd name="T45" fmla="*/ 280 h 699"/>
              <a:gd name="T46" fmla="*/ 523 w 795"/>
              <a:gd name="T47" fmla="*/ 278 h 699"/>
              <a:gd name="T48" fmla="*/ 550 w 795"/>
              <a:gd name="T49" fmla="*/ 284 h 699"/>
              <a:gd name="T50" fmla="*/ 610 w 795"/>
              <a:gd name="T51" fmla="*/ 280 h 699"/>
              <a:gd name="T52" fmla="*/ 648 w 795"/>
              <a:gd name="T53" fmla="*/ 281 h 699"/>
              <a:gd name="T54" fmla="*/ 674 w 795"/>
              <a:gd name="T55" fmla="*/ 306 h 699"/>
              <a:gd name="T56" fmla="*/ 711 w 795"/>
              <a:gd name="T57" fmla="*/ 333 h 699"/>
              <a:gd name="T58" fmla="*/ 757 w 795"/>
              <a:gd name="T59" fmla="*/ 337 h 699"/>
              <a:gd name="T60" fmla="*/ 783 w 795"/>
              <a:gd name="T61" fmla="*/ 321 h 699"/>
              <a:gd name="T62" fmla="*/ 794 w 795"/>
              <a:gd name="T63" fmla="*/ 284 h 699"/>
              <a:gd name="T64" fmla="*/ 771 w 795"/>
              <a:gd name="T65" fmla="*/ 240 h 699"/>
              <a:gd name="T66" fmla="*/ 724 w 795"/>
              <a:gd name="T67" fmla="*/ 196 h 699"/>
              <a:gd name="T68" fmla="*/ 667 w 795"/>
              <a:gd name="T69" fmla="*/ 177 h 699"/>
              <a:gd name="T70" fmla="*/ 610 w 795"/>
              <a:gd name="T71" fmla="*/ 167 h 699"/>
              <a:gd name="T72" fmla="*/ 523 w 795"/>
              <a:gd name="T73" fmla="*/ 168 h 699"/>
              <a:gd name="T74" fmla="*/ 448 w 795"/>
              <a:gd name="T75" fmla="*/ 170 h 699"/>
              <a:gd name="T76" fmla="*/ 446 w 795"/>
              <a:gd name="T77" fmla="*/ 168 h 699"/>
              <a:gd name="T78" fmla="*/ 536 w 795"/>
              <a:gd name="T79" fmla="*/ 150 h 699"/>
              <a:gd name="T80" fmla="*/ 598 w 795"/>
              <a:gd name="T81" fmla="*/ 124 h 699"/>
              <a:gd name="T82" fmla="*/ 616 w 795"/>
              <a:gd name="T83" fmla="*/ 128 h 699"/>
              <a:gd name="T84" fmla="*/ 655 w 795"/>
              <a:gd name="T85" fmla="*/ 148 h 699"/>
              <a:gd name="T86" fmla="*/ 733 w 795"/>
              <a:gd name="T87" fmla="*/ 173 h 699"/>
              <a:gd name="T88" fmla="*/ 768 w 795"/>
              <a:gd name="T89" fmla="*/ 148 h 699"/>
              <a:gd name="T90" fmla="*/ 762 w 795"/>
              <a:gd name="T91" fmla="*/ 116 h 699"/>
              <a:gd name="T92" fmla="*/ 702 w 795"/>
              <a:gd name="T93" fmla="*/ 49 h 699"/>
              <a:gd name="T94" fmla="*/ 636 w 795"/>
              <a:gd name="T95" fmla="*/ 13 h 699"/>
              <a:gd name="T96" fmla="*/ 566 w 795"/>
              <a:gd name="T97" fmla="*/ 1 h 699"/>
              <a:gd name="T98" fmla="*/ 513 w 795"/>
              <a:gd name="T99" fmla="*/ 7 h 699"/>
              <a:gd name="T100" fmla="*/ 435 w 795"/>
              <a:gd name="T101" fmla="*/ 35 h 699"/>
              <a:gd name="T102" fmla="*/ 365 w 795"/>
              <a:gd name="T103" fmla="*/ 67 h 699"/>
              <a:gd name="T104" fmla="*/ 294 w 795"/>
              <a:gd name="T105" fmla="*/ 101 h 699"/>
              <a:gd name="T106" fmla="*/ 265 w 795"/>
              <a:gd name="T107" fmla="*/ 113 h 699"/>
              <a:gd name="T108" fmla="*/ 247 w 795"/>
              <a:gd name="T109" fmla="*/ 131 h 699"/>
              <a:gd name="T110" fmla="*/ 199 w 795"/>
              <a:gd name="T111" fmla="*/ 173 h 699"/>
              <a:gd name="T112" fmla="*/ 142 w 795"/>
              <a:gd name="T113" fmla="*/ 223 h 699"/>
              <a:gd name="T114" fmla="*/ 92 w 795"/>
              <a:gd name="T115" fmla="*/ 284 h 699"/>
              <a:gd name="T116" fmla="*/ 55 w 795"/>
              <a:gd name="T117" fmla="*/ 320 h 699"/>
              <a:gd name="T118" fmla="*/ 12 w 795"/>
              <a:gd name="T119" fmla="*/ 363 h 6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5"/>
              <a:gd name="T181" fmla="*/ 0 h 699"/>
              <a:gd name="T182" fmla="*/ 795 w 795"/>
              <a:gd name="T183" fmla="*/ 699 h 6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5" h="699">
                <a:moveTo>
                  <a:pt x="138" y="698"/>
                </a:moveTo>
                <a:lnTo>
                  <a:pt x="139" y="696"/>
                </a:lnTo>
                <a:lnTo>
                  <a:pt x="142" y="695"/>
                </a:lnTo>
                <a:lnTo>
                  <a:pt x="144" y="695"/>
                </a:lnTo>
                <a:lnTo>
                  <a:pt x="146" y="693"/>
                </a:lnTo>
                <a:lnTo>
                  <a:pt x="149" y="693"/>
                </a:lnTo>
                <a:lnTo>
                  <a:pt x="150" y="692"/>
                </a:lnTo>
                <a:lnTo>
                  <a:pt x="153" y="692"/>
                </a:lnTo>
                <a:lnTo>
                  <a:pt x="156" y="690"/>
                </a:lnTo>
                <a:lnTo>
                  <a:pt x="158" y="690"/>
                </a:lnTo>
                <a:lnTo>
                  <a:pt x="161" y="690"/>
                </a:lnTo>
                <a:lnTo>
                  <a:pt x="164" y="689"/>
                </a:lnTo>
                <a:lnTo>
                  <a:pt x="167" y="689"/>
                </a:lnTo>
                <a:lnTo>
                  <a:pt x="172" y="689"/>
                </a:lnTo>
                <a:lnTo>
                  <a:pt x="175" y="687"/>
                </a:lnTo>
                <a:lnTo>
                  <a:pt x="178" y="687"/>
                </a:lnTo>
                <a:lnTo>
                  <a:pt x="181" y="687"/>
                </a:lnTo>
                <a:lnTo>
                  <a:pt x="185" y="687"/>
                </a:lnTo>
                <a:lnTo>
                  <a:pt x="188" y="687"/>
                </a:lnTo>
                <a:lnTo>
                  <a:pt x="193" y="686"/>
                </a:lnTo>
                <a:lnTo>
                  <a:pt x="196" y="686"/>
                </a:lnTo>
                <a:lnTo>
                  <a:pt x="201" y="686"/>
                </a:lnTo>
                <a:lnTo>
                  <a:pt x="205" y="686"/>
                </a:lnTo>
                <a:lnTo>
                  <a:pt x="208" y="686"/>
                </a:lnTo>
                <a:lnTo>
                  <a:pt x="213" y="686"/>
                </a:lnTo>
                <a:lnTo>
                  <a:pt x="218" y="686"/>
                </a:lnTo>
                <a:lnTo>
                  <a:pt x="222" y="686"/>
                </a:lnTo>
                <a:lnTo>
                  <a:pt x="227" y="686"/>
                </a:lnTo>
                <a:lnTo>
                  <a:pt x="230" y="686"/>
                </a:lnTo>
                <a:lnTo>
                  <a:pt x="234" y="684"/>
                </a:lnTo>
                <a:lnTo>
                  <a:pt x="239" y="684"/>
                </a:lnTo>
                <a:lnTo>
                  <a:pt x="244" y="684"/>
                </a:lnTo>
                <a:lnTo>
                  <a:pt x="250" y="684"/>
                </a:lnTo>
                <a:lnTo>
                  <a:pt x="256" y="684"/>
                </a:lnTo>
                <a:lnTo>
                  <a:pt x="262" y="684"/>
                </a:lnTo>
                <a:lnTo>
                  <a:pt x="268" y="684"/>
                </a:lnTo>
                <a:lnTo>
                  <a:pt x="274" y="683"/>
                </a:lnTo>
                <a:lnTo>
                  <a:pt x="279" y="683"/>
                </a:lnTo>
                <a:lnTo>
                  <a:pt x="285" y="681"/>
                </a:lnTo>
                <a:lnTo>
                  <a:pt x="290" y="680"/>
                </a:lnTo>
                <a:lnTo>
                  <a:pt x="296" y="678"/>
                </a:lnTo>
                <a:lnTo>
                  <a:pt x="300" y="678"/>
                </a:lnTo>
                <a:lnTo>
                  <a:pt x="305" y="677"/>
                </a:lnTo>
                <a:lnTo>
                  <a:pt x="311" y="675"/>
                </a:lnTo>
                <a:lnTo>
                  <a:pt x="316" y="673"/>
                </a:lnTo>
                <a:lnTo>
                  <a:pt x="319" y="672"/>
                </a:lnTo>
                <a:lnTo>
                  <a:pt x="323" y="670"/>
                </a:lnTo>
                <a:lnTo>
                  <a:pt x="328" y="669"/>
                </a:lnTo>
                <a:lnTo>
                  <a:pt x="333" y="667"/>
                </a:lnTo>
                <a:lnTo>
                  <a:pt x="336" y="666"/>
                </a:lnTo>
                <a:lnTo>
                  <a:pt x="339" y="664"/>
                </a:lnTo>
                <a:lnTo>
                  <a:pt x="342" y="663"/>
                </a:lnTo>
                <a:lnTo>
                  <a:pt x="345" y="661"/>
                </a:lnTo>
                <a:lnTo>
                  <a:pt x="348" y="660"/>
                </a:lnTo>
                <a:lnTo>
                  <a:pt x="351" y="658"/>
                </a:lnTo>
                <a:lnTo>
                  <a:pt x="353" y="657"/>
                </a:lnTo>
                <a:lnTo>
                  <a:pt x="356" y="657"/>
                </a:lnTo>
                <a:lnTo>
                  <a:pt x="357" y="655"/>
                </a:lnTo>
                <a:lnTo>
                  <a:pt x="359" y="655"/>
                </a:lnTo>
                <a:lnTo>
                  <a:pt x="360" y="654"/>
                </a:lnTo>
                <a:lnTo>
                  <a:pt x="362" y="652"/>
                </a:lnTo>
                <a:lnTo>
                  <a:pt x="365" y="652"/>
                </a:lnTo>
                <a:lnTo>
                  <a:pt x="369" y="652"/>
                </a:lnTo>
                <a:lnTo>
                  <a:pt x="372" y="651"/>
                </a:lnTo>
                <a:lnTo>
                  <a:pt x="376" y="649"/>
                </a:lnTo>
                <a:lnTo>
                  <a:pt x="380" y="649"/>
                </a:lnTo>
                <a:lnTo>
                  <a:pt x="383" y="647"/>
                </a:lnTo>
                <a:lnTo>
                  <a:pt x="388" y="646"/>
                </a:lnTo>
                <a:lnTo>
                  <a:pt x="391" y="644"/>
                </a:lnTo>
                <a:lnTo>
                  <a:pt x="395" y="643"/>
                </a:lnTo>
                <a:lnTo>
                  <a:pt x="399" y="641"/>
                </a:lnTo>
                <a:lnTo>
                  <a:pt x="403" y="640"/>
                </a:lnTo>
                <a:lnTo>
                  <a:pt x="408" y="637"/>
                </a:lnTo>
                <a:lnTo>
                  <a:pt x="411" y="635"/>
                </a:lnTo>
                <a:lnTo>
                  <a:pt x="415" y="632"/>
                </a:lnTo>
                <a:lnTo>
                  <a:pt x="418" y="631"/>
                </a:lnTo>
                <a:lnTo>
                  <a:pt x="423" y="628"/>
                </a:lnTo>
                <a:lnTo>
                  <a:pt x="426" y="626"/>
                </a:lnTo>
                <a:lnTo>
                  <a:pt x="431" y="623"/>
                </a:lnTo>
                <a:lnTo>
                  <a:pt x="434" y="620"/>
                </a:lnTo>
                <a:lnTo>
                  <a:pt x="437" y="618"/>
                </a:lnTo>
                <a:lnTo>
                  <a:pt x="441" y="615"/>
                </a:lnTo>
                <a:lnTo>
                  <a:pt x="445" y="612"/>
                </a:lnTo>
                <a:lnTo>
                  <a:pt x="448" y="609"/>
                </a:lnTo>
                <a:lnTo>
                  <a:pt x="451" y="608"/>
                </a:lnTo>
                <a:lnTo>
                  <a:pt x="452" y="605"/>
                </a:lnTo>
                <a:lnTo>
                  <a:pt x="455" y="602"/>
                </a:lnTo>
                <a:lnTo>
                  <a:pt x="457" y="598"/>
                </a:lnTo>
                <a:lnTo>
                  <a:pt x="460" y="595"/>
                </a:lnTo>
                <a:lnTo>
                  <a:pt x="461" y="594"/>
                </a:lnTo>
                <a:lnTo>
                  <a:pt x="461" y="591"/>
                </a:lnTo>
                <a:lnTo>
                  <a:pt x="463" y="588"/>
                </a:lnTo>
                <a:lnTo>
                  <a:pt x="464" y="586"/>
                </a:lnTo>
                <a:lnTo>
                  <a:pt x="466" y="586"/>
                </a:lnTo>
                <a:lnTo>
                  <a:pt x="469" y="588"/>
                </a:lnTo>
                <a:lnTo>
                  <a:pt x="471" y="589"/>
                </a:lnTo>
                <a:lnTo>
                  <a:pt x="474" y="589"/>
                </a:lnTo>
                <a:lnTo>
                  <a:pt x="475" y="589"/>
                </a:lnTo>
                <a:lnTo>
                  <a:pt x="478" y="591"/>
                </a:lnTo>
                <a:lnTo>
                  <a:pt x="480" y="591"/>
                </a:lnTo>
                <a:lnTo>
                  <a:pt x="483" y="589"/>
                </a:lnTo>
                <a:lnTo>
                  <a:pt x="484" y="589"/>
                </a:lnTo>
                <a:lnTo>
                  <a:pt x="487" y="589"/>
                </a:lnTo>
                <a:lnTo>
                  <a:pt x="489" y="589"/>
                </a:lnTo>
                <a:lnTo>
                  <a:pt x="491" y="588"/>
                </a:lnTo>
                <a:lnTo>
                  <a:pt x="494" y="586"/>
                </a:lnTo>
                <a:lnTo>
                  <a:pt x="495" y="586"/>
                </a:lnTo>
                <a:lnTo>
                  <a:pt x="497" y="585"/>
                </a:lnTo>
                <a:lnTo>
                  <a:pt x="500" y="583"/>
                </a:lnTo>
                <a:lnTo>
                  <a:pt x="501" y="582"/>
                </a:lnTo>
                <a:lnTo>
                  <a:pt x="503" y="582"/>
                </a:lnTo>
                <a:lnTo>
                  <a:pt x="504" y="580"/>
                </a:lnTo>
                <a:lnTo>
                  <a:pt x="506" y="579"/>
                </a:lnTo>
                <a:lnTo>
                  <a:pt x="507" y="577"/>
                </a:lnTo>
                <a:lnTo>
                  <a:pt x="510" y="574"/>
                </a:lnTo>
                <a:lnTo>
                  <a:pt x="512" y="572"/>
                </a:lnTo>
                <a:lnTo>
                  <a:pt x="513" y="571"/>
                </a:lnTo>
                <a:lnTo>
                  <a:pt x="515" y="569"/>
                </a:lnTo>
                <a:lnTo>
                  <a:pt x="517" y="568"/>
                </a:lnTo>
                <a:lnTo>
                  <a:pt x="518" y="566"/>
                </a:lnTo>
                <a:lnTo>
                  <a:pt x="520" y="565"/>
                </a:lnTo>
                <a:lnTo>
                  <a:pt x="521" y="563"/>
                </a:lnTo>
                <a:lnTo>
                  <a:pt x="521" y="562"/>
                </a:lnTo>
                <a:lnTo>
                  <a:pt x="523" y="560"/>
                </a:lnTo>
                <a:lnTo>
                  <a:pt x="524" y="559"/>
                </a:lnTo>
                <a:lnTo>
                  <a:pt x="526" y="559"/>
                </a:lnTo>
                <a:lnTo>
                  <a:pt x="527" y="560"/>
                </a:lnTo>
                <a:lnTo>
                  <a:pt x="529" y="562"/>
                </a:lnTo>
                <a:lnTo>
                  <a:pt x="530" y="562"/>
                </a:lnTo>
                <a:lnTo>
                  <a:pt x="532" y="562"/>
                </a:lnTo>
                <a:lnTo>
                  <a:pt x="533" y="563"/>
                </a:lnTo>
                <a:lnTo>
                  <a:pt x="535" y="563"/>
                </a:lnTo>
                <a:lnTo>
                  <a:pt x="536" y="563"/>
                </a:lnTo>
                <a:lnTo>
                  <a:pt x="538" y="565"/>
                </a:lnTo>
                <a:lnTo>
                  <a:pt x="540" y="565"/>
                </a:lnTo>
                <a:lnTo>
                  <a:pt x="541" y="565"/>
                </a:lnTo>
                <a:lnTo>
                  <a:pt x="543" y="565"/>
                </a:lnTo>
                <a:lnTo>
                  <a:pt x="544" y="565"/>
                </a:lnTo>
                <a:lnTo>
                  <a:pt x="546" y="565"/>
                </a:lnTo>
                <a:lnTo>
                  <a:pt x="547" y="565"/>
                </a:lnTo>
                <a:lnTo>
                  <a:pt x="549" y="565"/>
                </a:lnTo>
                <a:lnTo>
                  <a:pt x="550" y="565"/>
                </a:lnTo>
                <a:lnTo>
                  <a:pt x="552" y="565"/>
                </a:lnTo>
                <a:lnTo>
                  <a:pt x="553" y="565"/>
                </a:lnTo>
                <a:lnTo>
                  <a:pt x="555" y="565"/>
                </a:lnTo>
                <a:lnTo>
                  <a:pt x="556" y="565"/>
                </a:lnTo>
                <a:lnTo>
                  <a:pt x="558" y="565"/>
                </a:lnTo>
                <a:lnTo>
                  <a:pt x="559" y="565"/>
                </a:lnTo>
                <a:lnTo>
                  <a:pt x="561" y="565"/>
                </a:lnTo>
                <a:lnTo>
                  <a:pt x="563" y="565"/>
                </a:lnTo>
                <a:lnTo>
                  <a:pt x="564" y="565"/>
                </a:lnTo>
                <a:lnTo>
                  <a:pt x="564" y="563"/>
                </a:lnTo>
                <a:lnTo>
                  <a:pt x="566" y="563"/>
                </a:lnTo>
                <a:lnTo>
                  <a:pt x="567" y="563"/>
                </a:lnTo>
                <a:lnTo>
                  <a:pt x="567" y="565"/>
                </a:lnTo>
                <a:lnTo>
                  <a:pt x="567" y="566"/>
                </a:lnTo>
                <a:lnTo>
                  <a:pt x="569" y="568"/>
                </a:lnTo>
                <a:lnTo>
                  <a:pt x="569" y="569"/>
                </a:lnTo>
                <a:lnTo>
                  <a:pt x="570" y="571"/>
                </a:lnTo>
                <a:lnTo>
                  <a:pt x="570" y="572"/>
                </a:lnTo>
                <a:lnTo>
                  <a:pt x="572" y="575"/>
                </a:lnTo>
                <a:lnTo>
                  <a:pt x="573" y="577"/>
                </a:lnTo>
                <a:lnTo>
                  <a:pt x="575" y="579"/>
                </a:lnTo>
                <a:lnTo>
                  <a:pt x="576" y="580"/>
                </a:lnTo>
                <a:lnTo>
                  <a:pt x="578" y="582"/>
                </a:lnTo>
                <a:lnTo>
                  <a:pt x="579" y="583"/>
                </a:lnTo>
                <a:lnTo>
                  <a:pt x="582" y="585"/>
                </a:lnTo>
                <a:lnTo>
                  <a:pt x="584" y="586"/>
                </a:lnTo>
                <a:lnTo>
                  <a:pt x="586" y="588"/>
                </a:lnTo>
                <a:lnTo>
                  <a:pt x="589" y="589"/>
                </a:lnTo>
                <a:lnTo>
                  <a:pt x="590" y="591"/>
                </a:lnTo>
                <a:lnTo>
                  <a:pt x="593" y="592"/>
                </a:lnTo>
                <a:lnTo>
                  <a:pt x="595" y="592"/>
                </a:lnTo>
                <a:lnTo>
                  <a:pt x="598" y="594"/>
                </a:lnTo>
                <a:lnTo>
                  <a:pt x="601" y="595"/>
                </a:lnTo>
                <a:lnTo>
                  <a:pt x="602" y="597"/>
                </a:lnTo>
                <a:lnTo>
                  <a:pt x="605" y="597"/>
                </a:lnTo>
                <a:lnTo>
                  <a:pt x="609" y="598"/>
                </a:lnTo>
                <a:lnTo>
                  <a:pt x="612" y="600"/>
                </a:lnTo>
                <a:lnTo>
                  <a:pt x="615" y="600"/>
                </a:lnTo>
                <a:lnTo>
                  <a:pt x="618" y="600"/>
                </a:lnTo>
                <a:lnTo>
                  <a:pt x="621" y="602"/>
                </a:lnTo>
                <a:lnTo>
                  <a:pt x="624" y="602"/>
                </a:lnTo>
                <a:lnTo>
                  <a:pt x="627" y="602"/>
                </a:lnTo>
                <a:lnTo>
                  <a:pt x="630" y="602"/>
                </a:lnTo>
                <a:lnTo>
                  <a:pt x="633" y="602"/>
                </a:lnTo>
                <a:lnTo>
                  <a:pt x="636" y="602"/>
                </a:lnTo>
                <a:lnTo>
                  <a:pt x="639" y="602"/>
                </a:lnTo>
                <a:lnTo>
                  <a:pt x="642" y="602"/>
                </a:lnTo>
                <a:lnTo>
                  <a:pt x="645" y="600"/>
                </a:lnTo>
                <a:lnTo>
                  <a:pt x="648" y="600"/>
                </a:lnTo>
                <a:lnTo>
                  <a:pt x="651" y="598"/>
                </a:lnTo>
                <a:lnTo>
                  <a:pt x="656" y="598"/>
                </a:lnTo>
                <a:lnTo>
                  <a:pt x="659" y="597"/>
                </a:lnTo>
                <a:lnTo>
                  <a:pt x="662" y="595"/>
                </a:lnTo>
                <a:lnTo>
                  <a:pt x="664" y="594"/>
                </a:lnTo>
                <a:lnTo>
                  <a:pt x="667" y="592"/>
                </a:lnTo>
                <a:lnTo>
                  <a:pt x="670" y="591"/>
                </a:lnTo>
                <a:lnTo>
                  <a:pt x="673" y="589"/>
                </a:lnTo>
                <a:lnTo>
                  <a:pt x="676" y="586"/>
                </a:lnTo>
                <a:lnTo>
                  <a:pt x="679" y="585"/>
                </a:lnTo>
                <a:lnTo>
                  <a:pt x="681" y="583"/>
                </a:lnTo>
                <a:lnTo>
                  <a:pt x="684" y="580"/>
                </a:lnTo>
                <a:lnTo>
                  <a:pt x="687" y="579"/>
                </a:lnTo>
                <a:lnTo>
                  <a:pt x="688" y="575"/>
                </a:lnTo>
                <a:lnTo>
                  <a:pt x="690" y="574"/>
                </a:lnTo>
                <a:lnTo>
                  <a:pt x="693" y="572"/>
                </a:lnTo>
                <a:lnTo>
                  <a:pt x="694" y="569"/>
                </a:lnTo>
                <a:lnTo>
                  <a:pt x="696" y="568"/>
                </a:lnTo>
                <a:lnTo>
                  <a:pt x="699" y="565"/>
                </a:lnTo>
                <a:lnTo>
                  <a:pt x="701" y="562"/>
                </a:lnTo>
                <a:lnTo>
                  <a:pt x="702" y="560"/>
                </a:lnTo>
                <a:lnTo>
                  <a:pt x="704" y="557"/>
                </a:lnTo>
                <a:lnTo>
                  <a:pt x="704" y="556"/>
                </a:lnTo>
                <a:lnTo>
                  <a:pt x="705" y="554"/>
                </a:lnTo>
                <a:lnTo>
                  <a:pt x="707" y="551"/>
                </a:lnTo>
                <a:lnTo>
                  <a:pt x="707" y="549"/>
                </a:lnTo>
                <a:lnTo>
                  <a:pt x="708" y="546"/>
                </a:lnTo>
                <a:lnTo>
                  <a:pt x="708" y="545"/>
                </a:lnTo>
                <a:lnTo>
                  <a:pt x="708" y="543"/>
                </a:lnTo>
                <a:lnTo>
                  <a:pt x="710" y="542"/>
                </a:lnTo>
                <a:lnTo>
                  <a:pt x="710" y="539"/>
                </a:lnTo>
                <a:lnTo>
                  <a:pt x="710" y="537"/>
                </a:lnTo>
                <a:lnTo>
                  <a:pt x="710" y="536"/>
                </a:lnTo>
                <a:lnTo>
                  <a:pt x="710" y="533"/>
                </a:lnTo>
                <a:lnTo>
                  <a:pt x="711" y="531"/>
                </a:lnTo>
                <a:lnTo>
                  <a:pt x="711" y="530"/>
                </a:lnTo>
                <a:lnTo>
                  <a:pt x="711" y="528"/>
                </a:lnTo>
                <a:lnTo>
                  <a:pt x="711" y="525"/>
                </a:lnTo>
                <a:lnTo>
                  <a:pt x="710" y="523"/>
                </a:lnTo>
                <a:lnTo>
                  <a:pt x="710" y="522"/>
                </a:lnTo>
                <a:lnTo>
                  <a:pt x="710" y="520"/>
                </a:lnTo>
                <a:lnTo>
                  <a:pt x="710" y="519"/>
                </a:lnTo>
                <a:lnTo>
                  <a:pt x="710" y="517"/>
                </a:lnTo>
                <a:lnTo>
                  <a:pt x="708" y="516"/>
                </a:lnTo>
                <a:lnTo>
                  <a:pt x="708" y="514"/>
                </a:lnTo>
                <a:lnTo>
                  <a:pt x="707" y="513"/>
                </a:lnTo>
                <a:lnTo>
                  <a:pt x="707" y="511"/>
                </a:lnTo>
                <a:lnTo>
                  <a:pt x="705" y="510"/>
                </a:lnTo>
                <a:lnTo>
                  <a:pt x="705" y="508"/>
                </a:lnTo>
                <a:lnTo>
                  <a:pt x="704" y="507"/>
                </a:lnTo>
                <a:lnTo>
                  <a:pt x="702" y="505"/>
                </a:lnTo>
                <a:lnTo>
                  <a:pt x="701" y="503"/>
                </a:lnTo>
                <a:lnTo>
                  <a:pt x="699" y="503"/>
                </a:lnTo>
                <a:lnTo>
                  <a:pt x="699" y="502"/>
                </a:lnTo>
                <a:lnTo>
                  <a:pt x="697" y="500"/>
                </a:lnTo>
                <a:lnTo>
                  <a:pt x="694" y="500"/>
                </a:lnTo>
                <a:lnTo>
                  <a:pt x="693" y="499"/>
                </a:lnTo>
                <a:lnTo>
                  <a:pt x="691" y="499"/>
                </a:lnTo>
                <a:lnTo>
                  <a:pt x="690" y="497"/>
                </a:lnTo>
                <a:lnTo>
                  <a:pt x="691" y="496"/>
                </a:lnTo>
                <a:lnTo>
                  <a:pt x="693" y="494"/>
                </a:lnTo>
                <a:lnTo>
                  <a:pt x="694" y="493"/>
                </a:lnTo>
                <a:lnTo>
                  <a:pt x="694" y="491"/>
                </a:lnTo>
                <a:lnTo>
                  <a:pt x="696" y="490"/>
                </a:lnTo>
                <a:lnTo>
                  <a:pt x="697" y="488"/>
                </a:lnTo>
                <a:lnTo>
                  <a:pt x="699" y="487"/>
                </a:lnTo>
                <a:lnTo>
                  <a:pt x="701" y="485"/>
                </a:lnTo>
                <a:lnTo>
                  <a:pt x="702" y="484"/>
                </a:lnTo>
                <a:lnTo>
                  <a:pt x="704" y="482"/>
                </a:lnTo>
                <a:lnTo>
                  <a:pt x="704" y="481"/>
                </a:lnTo>
                <a:lnTo>
                  <a:pt x="705" y="479"/>
                </a:lnTo>
                <a:lnTo>
                  <a:pt x="707" y="477"/>
                </a:lnTo>
                <a:lnTo>
                  <a:pt x="708" y="476"/>
                </a:lnTo>
                <a:lnTo>
                  <a:pt x="708" y="474"/>
                </a:lnTo>
                <a:lnTo>
                  <a:pt x="710" y="473"/>
                </a:lnTo>
                <a:lnTo>
                  <a:pt x="711" y="471"/>
                </a:lnTo>
                <a:lnTo>
                  <a:pt x="713" y="470"/>
                </a:lnTo>
                <a:lnTo>
                  <a:pt x="714" y="468"/>
                </a:lnTo>
                <a:lnTo>
                  <a:pt x="714" y="467"/>
                </a:lnTo>
                <a:lnTo>
                  <a:pt x="716" y="467"/>
                </a:lnTo>
                <a:lnTo>
                  <a:pt x="716" y="465"/>
                </a:lnTo>
                <a:lnTo>
                  <a:pt x="716" y="464"/>
                </a:lnTo>
                <a:lnTo>
                  <a:pt x="717" y="464"/>
                </a:lnTo>
                <a:lnTo>
                  <a:pt x="717" y="462"/>
                </a:lnTo>
                <a:lnTo>
                  <a:pt x="719" y="461"/>
                </a:lnTo>
                <a:lnTo>
                  <a:pt x="719" y="459"/>
                </a:lnTo>
                <a:lnTo>
                  <a:pt x="720" y="458"/>
                </a:lnTo>
                <a:lnTo>
                  <a:pt x="720" y="456"/>
                </a:lnTo>
                <a:lnTo>
                  <a:pt x="720" y="454"/>
                </a:lnTo>
                <a:lnTo>
                  <a:pt x="722" y="453"/>
                </a:lnTo>
                <a:lnTo>
                  <a:pt x="722" y="451"/>
                </a:lnTo>
                <a:lnTo>
                  <a:pt x="724" y="450"/>
                </a:lnTo>
                <a:lnTo>
                  <a:pt x="724" y="448"/>
                </a:lnTo>
                <a:lnTo>
                  <a:pt x="725" y="447"/>
                </a:lnTo>
                <a:lnTo>
                  <a:pt x="725" y="445"/>
                </a:lnTo>
                <a:lnTo>
                  <a:pt x="725" y="442"/>
                </a:lnTo>
                <a:lnTo>
                  <a:pt x="727" y="441"/>
                </a:lnTo>
                <a:lnTo>
                  <a:pt x="727" y="439"/>
                </a:lnTo>
                <a:lnTo>
                  <a:pt x="727" y="438"/>
                </a:lnTo>
                <a:lnTo>
                  <a:pt x="728" y="435"/>
                </a:lnTo>
                <a:lnTo>
                  <a:pt x="728" y="433"/>
                </a:lnTo>
                <a:lnTo>
                  <a:pt x="728" y="431"/>
                </a:lnTo>
                <a:lnTo>
                  <a:pt x="728" y="428"/>
                </a:lnTo>
                <a:lnTo>
                  <a:pt x="730" y="427"/>
                </a:lnTo>
                <a:lnTo>
                  <a:pt x="730" y="424"/>
                </a:lnTo>
                <a:lnTo>
                  <a:pt x="730" y="422"/>
                </a:lnTo>
                <a:lnTo>
                  <a:pt x="730" y="419"/>
                </a:lnTo>
                <a:lnTo>
                  <a:pt x="730" y="418"/>
                </a:lnTo>
                <a:lnTo>
                  <a:pt x="730" y="415"/>
                </a:lnTo>
                <a:lnTo>
                  <a:pt x="730" y="412"/>
                </a:lnTo>
                <a:lnTo>
                  <a:pt x="730" y="410"/>
                </a:lnTo>
                <a:lnTo>
                  <a:pt x="730" y="407"/>
                </a:lnTo>
                <a:lnTo>
                  <a:pt x="728" y="405"/>
                </a:lnTo>
                <a:lnTo>
                  <a:pt x="728" y="402"/>
                </a:lnTo>
                <a:lnTo>
                  <a:pt x="728" y="399"/>
                </a:lnTo>
                <a:lnTo>
                  <a:pt x="727" y="398"/>
                </a:lnTo>
                <a:lnTo>
                  <a:pt x="727" y="395"/>
                </a:lnTo>
                <a:lnTo>
                  <a:pt x="725" y="392"/>
                </a:lnTo>
                <a:lnTo>
                  <a:pt x="725" y="390"/>
                </a:lnTo>
                <a:lnTo>
                  <a:pt x="724" y="387"/>
                </a:lnTo>
                <a:lnTo>
                  <a:pt x="724" y="386"/>
                </a:lnTo>
                <a:lnTo>
                  <a:pt x="722" y="382"/>
                </a:lnTo>
                <a:lnTo>
                  <a:pt x="720" y="379"/>
                </a:lnTo>
                <a:lnTo>
                  <a:pt x="720" y="378"/>
                </a:lnTo>
                <a:lnTo>
                  <a:pt x="719" y="376"/>
                </a:lnTo>
                <a:lnTo>
                  <a:pt x="717" y="373"/>
                </a:lnTo>
                <a:lnTo>
                  <a:pt x="717" y="372"/>
                </a:lnTo>
                <a:lnTo>
                  <a:pt x="716" y="369"/>
                </a:lnTo>
                <a:lnTo>
                  <a:pt x="714" y="367"/>
                </a:lnTo>
                <a:lnTo>
                  <a:pt x="713" y="366"/>
                </a:lnTo>
                <a:lnTo>
                  <a:pt x="711" y="363"/>
                </a:lnTo>
                <a:lnTo>
                  <a:pt x="710" y="361"/>
                </a:lnTo>
                <a:lnTo>
                  <a:pt x="710" y="360"/>
                </a:lnTo>
                <a:lnTo>
                  <a:pt x="708" y="356"/>
                </a:lnTo>
                <a:lnTo>
                  <a:pt x="707" y="355"/>
                </a:lnTo>
                <a:lnTo>
                  <a:pt x="705" y="353"/>
                </a:lnTo>
                <a:lnTo>
                  <a:pt x="704" y="352"/>
                </a:lnTo>
                <a:lnTo>
                  <a:pt x="702" y="350"/>
                </a:lnTo>
                <a:lnTo>
                  <a:pt x="701" y="349"/>
                </a:lnTo>
                <a:lnTo>
                  <a:pt x="697" y="347"/>
                </a:lnTo>
                <a:lnTo>
                  <a:pt x="696" y="346"/>
                </a:lnTo>
                <a:lnTo>
                  <a:pt x="694" y="344"/>
                </a:lnTo>
                <a:lnTo>
                  <a:pt x="693" y="343"/>
                </a:lnTo>
                <a:lnTo>
                  <a:pt x="691" y="341"/>
                </a:lnTo>
                <a:lnTo>
                  <a:pt x="690" y="340"/>
                </a:lnTo>
                <a:lnTo>
                  <a:pt x="687" y="338"/>
                </a:lnTo>
                <a:lnTo>
                  <a:pt x="685" y="337"/>
                </a:lnTo>
                <a:lnTo>
                  <a:pt x="684" y="335"/>
                </a:lnTo>
                <a:lnTo>
                  <a:pt x="681" y="333"/>
                </a:lnTo>
                <a:lnTo>
                  <a:pt x="678" y="332"/>
                </a:lnTo>
                <a:lnTo>
                  <a:pt x="676" y="330"/>
                </a:lnTo>
                <a:lnTo>
                  <a:pt x="673" y="329"/>
                </a:lnTo>
                <a:lnTo>
                  <a:pt x="670" y="329"/>
                </a:lnTo>
                <a:lnTo>
                  <a:pt x="667" y="327"/>
                </a:lnTo>
                <a:lnTo>
                  <a:pt x="664" y="326"/>
                </a:lnTo>
                <a:lnTo>
                  <a:pt x="661" y="324"/>
                </a:lnTo>
                <a:lnTo>
                  <a:pt x="658" y="323"/>
                </a:lnTo>
                <a:lnTo>
                  <a:pt x="655" y="321"/>
                </a:lnTo>
                <a:lnTo>
                  <a:pt x="650" y="320"/>
                </a:lnTo>
                <a:lnTo>
                  <a:pt x="647" y="318"/>
                </a:lnTo>
                <a:lnTo>
                  <a:pt x="644" y="318"/>
                </a:lnTo>
                <a:lnTo>
                  <a:pt x="641" y="317"/>
                </a:lnTo>
                <a:lnTo>
                  <a:pt x="636" y="315"/>
                </a:lnTo>
                <a:lnTo>
                  <a:pt x="633" y="314"/>
                </a:lnTo>
                <a:lnTo>
                  <a:pt x="630" y="312"/>
                </a:lnTo>
                <a:lnTo>
                  <a:pt x="627" y="312"/>
                </a:lnTo>
                <a:lnTo>
                  <a:pt x="622" y="310"/>
                </a:lnTo>
                <a:lnTo>
                  <a:pt x="619" y="309"/>
                </a:lnTo>
                <a:lnTo>
                  <a:pt x="616" y="309"/>
                </a:lnTo>
                <a:lnTo>
                  <a:pt x="613" y="307"/>
                </a:lnTo>
                <a:lnTo>
                  <a:pt x="610" y="306"/>
                </a:lnTo>
                <a:lnTo>
                  <a:pt x="607" y="306"/>
                </a:lnTo>
                <a:lnTo>
                  <a:pt x="604" y="304"/>
                </a:lnTo>
                <a:lnTo>
                  <a:pt x="602" y="304"/>
                </a:lnTo>
                <a:lnTo>
                  <a:pt x="599" y="303"/>
                </a:lnTo>
                <a:lnTo>
                  <a:pt x="596" y="303"/>
                </a:lnTo>
                <a:lnTo>
                  <a:pt x="595" y="301"/>
                </a:lnTo>
                <a:lnTo>
                  <a:pt x="592" y="301"/>
                </a:lnTo>
                <a:lnTo>
                  <a:pt x="590" y="300"/>
                </a:lnTo>
                <a:lnTo>
                  <a:pt x="589" y="300"/>
                </a:lnTo>
                <a:lnTo>
                  <a:pt x="586" y="298"/>
                </a:lnTo>
                <a:lnTo>
                  <a:pt x="582" y="298"/>
                </a:lnTo>
                <a:lnTo>
                  <a:pt x="579" y="297"/>
                </a:lnTo>
                <a:lnTo>
                  <a:pt x="576" y="297"/>
                </a:lnTo>
                <a:lnTo>
                  <a:pt x="573" y="295"/>
                </a:lnTo>
                <a:lnTo>
                  <a:pt x="570" y="294"/>
                </a:lnTo>
                <a:lnTo>
                  <a:pt x="567" y="294"/>
                </a:lnTo>
                <a:lnTo>
                  <a:pt x="564" y="292"/>
                </a:lnTo>
                <a:lnTo>
                  <a:pt x="559" y="291"/>
                </a:lnTo>
                <a:lnTo>
                  <a:pt x="556" y="291"/>
                </a:lnTo>
                <a:lnTo>
                  <a:pt x="553" y="289"/>
                </a:lnTo>
                <a:lnTo>
                  <a:pt x="550" y="288"/>
                </a:lnTo>
                <a:lnTo>
                  <a:pt x="546" y="288"/>
                </a:lnTo>
                <a:lnTo>
                  <a:pt x="543" y="286"/>
                </a:lnTo>
                <a:lnTo>
                  <a:pt x="540" y="284"/>
                </a:lnTo>
                <a:lnTo>
                  <a:pt x="536" y="284"/>
                </a:lnTo>
                <a:lnTo>
                  <a:pt x="533" y="283"/>
                </a:lnTo>
                <a:lnTo>
                  <a:pt x="530" y="283"/>
                </a:lnTo>
                <a:lnTo>
                  <a:pt x="527" y="281"/>
                </a:lnTo>
                <a:lnTo>
                  <a:pt x="524" y="280"/>
                </a:lnTo>
                <a:lnTo>
                  <a:pt x="521" y="280"/>
                </a:lnTo>
                <a:lnTo>
                  <a:pt x="520" y="280"/>
                </a:lnTo>
                <a:lnTo>
                  <a:pt x="517" y="278"/>
                </a:lnTo>
                <a:lnTo>
                  <a:pt x="515" y="278"/>
                </a:lnTo>
                <a:lnTo>
                  <a:pt x="513" y="277"/>
                </a:lnTo>
                <a:lnTo>
                  <a:pt x="512" y="277"/>
                </a:lnTo>
                <a:lnTo>
                  <a:pt x="510" y="277"/>
                </a:lnTo>
                <a:lnTo>
                  <a:pt x="509" y="277"/>
                </a:lnTo>
                <a:lnTo>
                  <a:pt x="510" y="277"/>
                </a:lnTo>
                <a:lnTo>
                  <a:pt x="512" y="277"/>
                </a:lnTo>
                <a:lnTo>
                  <a:pt x="513" y="277"/>
                </a:lnTo>
                <a:lnTo>
                  <a:pt x="515" y="277"/>
                </a:lnTo>
                <a:lnTo>
                  <a:pt x="517" y="277"/>
                </a:lnTo>
                <a:lnTo>
                  <a:pt x="518" y="278"/>
                </a:lnTo>
                <a:lnTo>
                  <a:pt x="520" y="278"/>
                </a:lnTo>
                <a:lnTo>
                  <a:pt x="521" y="278"/>
                </a:lnTo>
                <a:lnTo>
                  <a:pt x="523" y="278"/>
                </a:lnTo>
                <a:lnTo>
                  <a:pt x="524" y="278"/>
                </a:lnTo>
                <a:lnTo>
                  <a:pt x="526" y="280"/>
                </a:lnTo>
                <a:lnTo>
                  <a:pt x="527" y="280"/>
                </a:lnTo>
                <a:lnTo>
                  <a:pt x="529" y="280"/>
                </a:lnTo>
                <a:lnTo>
                  <a:pt x="530" y="280"/>
                </a:lnTo>
                <a:lnTo>
                  <a:pt x="532" y="280"/>
                </a:lnTo>
                <a:lnTo>
                  <a:pt x="533" y="281"/>
                </a:lnTo>
                <a:lnTo>
                  <a:pt x="535" y="281"/>
                </a:lnTo>
                <a:lnTo>
                  <a:pt x="536" y="281"/>
                </a:lnTo>
                <a:lnTo>
                  <a:pt x="538" y="281"/>
                </a:lnTo>
                <a:lnTo>
                  <a:pt x="540" y="281"/>
                </a:lnTo>
                <a:lnTo>
                  <a:pt x="541" y="283"/>
                </a:lnTo>
                <a:lnTo>
                  <a:pt x="544" y="283"/>
                </a:lnTo>
                <a:lnTo>
                  <a:pt x="546" y="283"/>
                </a:lnTo>
                <a:lnTo>
                  <a:pt x="547" y="283"/>
                </a:lnTo>
                <a:lnTo>
                  <a:pt x="549" y="283"/>
                </a:lnTo>
                <a:lnTo>
                  <a:pt x="550" y="284"/>
                </a:lnTo>
                <a:lnTo>
                  <a:pt x="552" y="284"/>
                </a:lnTo>
                <a:lnTo>
                  <a:pt x="555" y="284"/>
                </a:lnTo>
                <a:lnTo>
                  <a:pt x="556" y="284"/>
                </a:lnTo>
                <a:lnTo>
                  <a:pt x="559" y="284"/>
                </a:lnTo>
                <a:lnTo>
                  <a:pt x="563" y="284"/>
                </a:lnTo>
                <a:lnTo>
                  <a:pt x="567" y="283"/>
                </a:lnTo>
                <a:lnTo>
                  <a:pt x="570" y="283"/>
                </a:lnTo>
                <a:lnTo>
                  <a:pt x="573" y="283"/>
                </a:lnTo>
                <a:lnTo>
                  <a:pt x="578" y="283"/>
                </a:lnTo>
                <a:lnTo>
                  <a:pt x="581" y="283"/>
                </a:lnTo>
                <a:lnTo>
                  <a:pt x="586" y="281"/>
                </a:lnTo>
                <a:lnTo>
                  <a:pt x="590" y="281"/>
                </a:lnTo>
                <a:lnTo>
                  <a:pt x="595" y="281"/>
                </a:lnTo>
                <a:lnTo>
                  <a:pt x="598" y="281"/>
                </a:lnTo>
                <a:lnTo>
                  <a:pt x="602" y="280"/>
                </a:lnTo>
                <a:lnTo>
                  <a:pt x="607" y="280"/>
                </a:lnTo>
                <a:lnTo>
                  <a:pt x="610" y="280"/>
                </a:lnTo>
                <a:lnTo>
                  <a:pt x="615" y="278"/>
                </a:lnTo>
                <a:lnTo>
                  <a:pt x="618" y="278"/>
                </a:lnTo>
                <a:lnTo>
                  <a:pt x="622" y="278"/>
                </a:lnTo>
                <a:lnTo>
                  <a:pt x="625" y="278"/>
                </a:lnTo>
                <a:lnTo>
                  <a:pt x="628" y="277"/>
                </a:lnTo>
                <a:lnTo>
                  <a:pt x="632" y="277"/>
                </a:lnTo>
                <a:lnTo>
                  <a:pt x="635" y="277"/>
                </a:lnTo>
                <a:lnTo>
                  <a:pt x="638" y="277"/>
                </a:lnTo>
                <a:lnTo>
                  <a:pt x="639" y="277"/>
                </a:lnTo>
                <a:lnTo>
                  <a:pt x="642" y="277"/>
                </a:lnTo>
                <a:lnTo>
                  <a:pt x="644" y="277"/>
                </a:lnTo>
                <a:lnTo>
                  <a:pt x="645" y="277"/>
                </a:lnTo>
                <a:lnTo>
                  <a:pt x="647" y="277"/>
                </a:lnTo>
                <a:lnTo>
                  <a:pt x="647" y="278"/>
                </a:lnTo>
                <a:lnTo>
                  <a:pt x="647" y="280"/>
                </a:lnTo>
                <a:lnTo>
                  <a:pt x="648" y="280"/>
                </a:lnTo>
                <a:lnTo>
                  <a:pt x="648" y="281"/>
                </a:lnTo>
                <a:lnTo>
                  <a:pt x="650" y="281"/>
                </a:lnTo>
                <a:lnTo>
                  <a:pt x="651" y="283"/>
                </a:lnTo>
                <a:lnTo>
                  <a:pt x="653" y="284"/>
                </a:lnTo>
                <a:lnTo>
                  <a:pt x="655" y="286"/>
                </a:lnTo>
                <a:lnTo>
                  <a:pt x="655" y="288"/>
                </a:lnTo>
                <a:lnTo>
                  <a:pt x="656" y="289"/>
                </a:lnTo>
                <a:lnTo>
                  <a:pt x="658" y="289"/>
                </a:lnTo>
                <a:lnTo>
                  <a:pt x="659" y="291"/>
                </a:lnTo>
                <a:lnTo>
                  <a:pt x="661" y="292"/>
                </a:lnTo>
                <a:lnTo>
                  <a:pt x="662" y="294"/>
                </a:lnTo>
                <a:lnTo>
                  <a:pt x="664" y="295"/>
                </a:lnTo>
                <a:lnTo>
                  <a:pt x="665" y="297"/>
                </a:lnTo>
                <a:lnTo>
                  <a:pt x="667" y="298"/>
                </a:lnTo>
                <a:lnTo>
                  <a:pt x="670" y="301"/>
                </a:lnTo>
                <a:lnTo>
                  <a:pt x="671" y="303"/>
                </a:lnTo>
                <a:lnTo>
                  <a:pt x="673" y="304"/>
                </a:lnTo>
                <a:lnTo>
                  <a:pt x="674" y="306"/>
                </a:lnTo>
                <a:lnTo>
                  <a:pt x="676" y="307"/>
                </a:lnTo>
                <a:lnTo>
                  <a:pt x="679" y="309"/>
                </a:lnTo>
                <a:lnTo>
                  <a:pt x="681" y="310"/>
                </a:lnTo>
                <a:lnTo>
                  <a:pt x="682" y="314"/>
                </a:lnTo>
                <a:lnTo>
                  <a:pt x="684" y="315"/>
                </a:lnTo>
                <a:lnTo>
                  <a:pt x="687" y="317"/>
                </a:lnTo>
                <a:lnTo>
                  <a:pt x="688" y="318"/>
                </a:lnTo>
                <a:lnTo>
                  <a:pt x="690" y="320"/>
                </a:lnTo>
                <a:lnTo>
                  <a:pt x="693" y="323"/>
                </a:lnTo>
                <a:lnTo>
                  <a:pt x="694" y="324"/>
                </a:lnTo>
                <a:lnTo>
                  <a:pt x="696" y="326"/>
                </a:lnTo>
                <a:lnTo>
                  <a:pt x="699" y="327"/>
                </a:lnTo>
                <a:lnTo>
                  <a:pt x="701" y="329"/>
                </a:lnTo>
                <a:lnTo>
                  <a:pt x="704" y="330"/>
                </a:lnTo>
                <a:lnTo>
                  <a:pt x="707" y="330"/>
                </a:lnTo>
                <a:lnTo>
                  <a:pt x="708" y="332"/>
                </a:lnTo>
                <a:lnTo>
                  <a:pt x="711" y="333"/>
                </a:lnTo>
                <a:lnTo>
                  <a:pt x="714" y="333"/>
                </a:lnTo>
                <a:lnTo>
                  <a:pt x="717" y="335"/>
                </a:lnTo>
                <a:lnTo>
                  <a:pt x="720" y="335"/>
                </a:lnTo>
                <a:lnTo>
                  <a:pt x="722" y="337"/>
                </a:lnTo>
                <a:lnTo>
                  <a:pt x="725" y="337"/>
                </a:lnTo>
                <a:lnTo>
                  <a:pt x="728" y="337"/>
                </a:lnTo>
                <a:lnTo>
                  <a:pt x="731" y="337"/>
                </a:lnTo>
                <a:lnTo>
                  <a:pt x="734" y="338"/>
                </a:lnTo>
                <a:lnTo>
                  <a:pt x="737" y="338"/>
                </a:lnTo>
                <a:lnTo>
                  <a:pt x="739" y="338"/>
                </a:lnTo>
                <a:lnTo>
                  <a:pt x="742" y="338"/>
                </a:lnTo>
                <a:lnTo>
                  <a:pt x="745" y="338"/>
                </a:lnTo>
                <a:lnTo>
                  <a:pt x="748" y="338"/>
                </a:lnTo>
                <a:lnTo>
                  <a:pt x="750" y="338"/>
                </a:lnTo>
                <a:lnTo>
                  <a:pt x="753" y="338"/>
                </a:lnTo>
                <a:lnTo>
                  <a:pt x="754" y="337"/>
                </a:lnTo>
                <a:lnTo>
                  <a:pt x="757" y="337"/>
                </a:lnTo>
                <a:lnTo>
                  <a:pt x="759" y="337"/>
                </a:lnTo>
                <a:lnTo>
                  <a:pt x="762" y="337"/>
                </a:lnTo>
                <a:lnTo>
                  <a:pt x="763" y="335"/>
                </a:lnTo>
                <a:lnTo>
                  <a:pt x="765" y="335"/>
                </a:lnTo>
                <a:lnTo>
                  <a:pt x="766" y="335"/>
                </a:lnTo>
                <a:lnTo>
                  <a:pt x="768" y="333"/>
                </a:lnTo>
                <a:lnTo>
                  <a:pt x="770" y="333"/>
                </a:lnTo>
                <a:lnTo>
                  <a:pt x="771" y="333"/>
                </a:lnTo>
                <a:lnTo>
                  <a:pt x="773" y="332"/>
                </a:lnTo>
                <a:lnTo>
                  <a:pt x="774" y="332"/>
                </a:lnTo>
                <a:lnTo>
                  <a:pt x="776" y="330"/>
                </a:lnTo>
                <a:lnTo>
                  <a:pt x="777" y="329"/>
                </a:lnTo>
                <a:lnTo>
                  <a:pt x="779" y="327"/>
                </a:lnTo>
                <a:lnTo>
                  <a:pt x="779" y="326"/>
                </a:lnTo>
                <a:lnTo>
                  <a:pt x="780" y="324"/>
                </a:lnTo>
                <a:lnTo>
                  <a:pt x="782" y="323"/>
                </a:lnTo>
                <a:lnTo>
                  <a:pt x="783" y="321"/>
                </a:lnTo>
                <a:lnTo>
                  <a:pt x="785" y="320"/>
                </a:lnTo>
                <a:lnTo>
                  <a:pt x="785" y="318"/>
                </a:lnTo>
                <a:lnTo>
                  <a:pt x="786" y="317"/>
                </a:lnTo>
                <a:lnTo>
                  <a:pt x="788" y="314"/>
                </a:lnTo>
                <a:lnTo>
                  <a:pt x="789" y="312"/>
                </a:lnTo>
                <a:lnTo>
                  <a:pt x="789" y="309"/>
                </a:lnTo>
                <a:lnTo>
                  <a:pt x="791" y="307"/>
                </a:lnTo>
                <a:lnTo>
                  <a:pt x="791" y="306"/>
                </a:lnTo>
                <a:lnTo>
                  <a:pt x="793" y="303"/>
                </a:lnTo>
                <a:lnTo>
                  <a:pt x="793" y="301"/>
                </a:lnTo>
                <a:lnTo>
                  <a:pt x="794" y="298"/>
                </a:lnTo>
                <a:lnTo>
                  <a:pt x="794" y="297"/>
                </a:lnTo>
                <a:lnTo>
                  <a:pt x="794" y="294"/>
                </a:lnTo>
                <a:lnTo>
                  <a:pt x="794" y="292"/>
                </a:lnTo>
                <a:lnTo>
                  <a:pt x="794" y="289"/>
                </a:lnTo>
                <a:lnTo>
                  <a:pt x="794" y="288"/>
                </a:lnTo>
                <a:lnTo>
                  <a:pt x="794" y="284"/>
                </a:lnTo>
                <a:lnTo>
                  <a:pt x="794" y="283"/>
                </a:lnTo>
                <a:lnTo>
                  <a:pt x="794" y="280"/>
                </a:lnTo>
                <a:lnTo>
                  <a:pt x="794" y="278"/>
                </a:lnTo>
                <a:lnTo>
                  <a:pt x="793" y="275"/>
                </a:lnTo>
                <a:lnTo>
                  <a:pt x="793" y="274"/>
                </a:lnTo>
                <a:lnTo>
                  <a:pt x="791" y="271"/>
                </a:lnTo>
                <a:lnTo>
                  <a:pt x="791" y="269"/>
                </a:lnTo>
                <a:lnTo>
                  <a:pt x="789" y="266"/>
                </a:lnTo>
                <a:lnTo>
                  <a:pt x="788" y="265"/>
                </a:lnTo>
                <a:lnTo>
                  <a:pt x="786" y="261"/>
                </a:lnTo>
                <a:lnTo>
                  <a:pt x="785" y="258"/>
                </a:lnTo>
                <a:lnTo>
                  <a:pt x="783" y="255"/>
                </a:lnTo>
                <a:lnTo>
                  <a:pt x="780" y="252"/>
                </a:lnTo>
                <a:lnTo>
                  <a:pt x="779" y="249"/>
                </a:lnTo>
                <a:lnTo>
                  <a:pt x="776" y="246"/>
                </a:lnTo>
                <a:lnTo>
                  <a:pt x="774" y="243"/>
                </a:lnTo>
                <a:lnTo>
                  <a:pt x="771" y="240"/>
                </a:lnTo>
                <a:lnTo>
                  <a:pt x="768" y="237"/>
                </a:lnTo>
                <a:lnTo>
                  <a:pt x="766" y="234"/>
                </a:lnTo>
                <a:lnTo>
                  <a:pt x="763" y="231"/>
                </a:lnTo>
                <a:lnTo>
                  <a:pt x="760" y="228"/>
                </a:lnTo>
                <a:lnTo>
                  <a:pt x="757" y="225"/>
                </a:lnTo>
                <a:lnTo>
                  <a:pt x="754" y="222"/>
                </a:lnTo>
                <a:lnTo>
                  <a:pt x="751" y="219"/>
                </a:lnTo>
                <a:lnTo>
                  <a:pt x="748" y="216"/>
                </a:lnTo>
                <a:lnTo>
                  <a:pt x="747" y="212"/>
                </a:lnTo>
                <a:lnTo>
                  <a:pt x="743" y="209"/>
                </a:lnTo>
                <a:lnTo>
                  <a:pt x="740" y="208"/>
                </a:lnTo>
                <a:lnTo>
                  <a:pt x="737" y="205"/>
                </a:lnTo>
                <a:lnTo>
                  <a:pt x="734" y="203"/>
                </a:lnTo>
                <a:lnTo>
                  <a:pt x="731" y="200"/>
                </a:lnTo>
                <a:lnTo>
                  <a:pt x="728" y="199"/>
                </a:lnTo>
                <a:lnTo>
                  <a:pt x="725" y="197"/>
                </a:lnTo>
                <a:lnTo>
                  <a:pt x="724" y="196"/>
                </a:lnTo>
                <a:lnTo>
                  <a:pt x="720" y="194"/>
                </a:lnTo>
                <a:lnTo>
                  <a:pt x="717" y="193"/>
                </a:lnTo>
                <a:lnTo>
                  <a:pt x="716" y="191"/>
                </a:lnTo>
                <a:lnTo>
                  <a:pt x="713" y="191"/>
                </a:lnTo>
                <a:lnTo>
                  <a:pt x="711" y="189"/>
                </a:lnTo>
                <a:lnTo>
                  <a:pt x="708" y="189"/>
                </a:lnTo>
                <a:lnTo>
                  <a:pt x="705" y="188"/>
                </a:lnTo>
                <a:lnTo>
                  <a:pt x="702" y="186"/>
                </a:lnTo>
                <a:lnTo>
                  <a:pt x="697" y="186"/>
                </a:lnTo>
                <a:lnTo>
                  <a:pt x="694" y="185"/>
                </a:lnTo>
                <a:lnTo>
                  <a:pt x="691" y="183"/>
                </a:lnTo>
                <a:lnTo>
                  <a:pt x="687" y="182"/>
                </a:lnTo>
                <a:lnTo>
                  <a:pt x="684" y="182"/>
                </a:lnTo>
                <a:lnTo>
                  <a:pt x="679" y="180"/>
                </a:lnTo>
                <a:lnTo>
                  <a:pt x="676" y="179"/>
                </a:lnTo>
                <a:lnTo>
                  <a:pt x="671" y="179"/>
                </a:lnTo>
                <a:lnTo>
                  <a:pt x="667" y="177"/>
                </a:lnTo>
                <a:lnTo>
                  <a:pt x="664" y="176"/>
                </a:lnTo>
                <a:lnTo>
                  <a:pt x="659" y="176"/>
                </a:lnTo>
                <a:lnTo>
                  <a:pt x="655" y="174"/>
                </a:lnTo>
                <a:lnTo>
                  <a:pt x="651" y="173"/>
                </a:lnTo>
                <a:lnTo>
                  <a:pt x="647" y="173"/>
                </a:lnTo>
                <a:lnTo>
                  <a:pt x="642" y="171"/>
                </a:lnTo>
                <a:lnTo>
                  <a:pt x="639" y="171"/>
                </a:lnTo>
                <a:lnTo>
                  <a:pt x="636" y="170"/>
                </a:lnTo>
                <a:lnTo>
                  <a:pt x="632" y="170"/>
                </a:lnTo>
                <a:lnTo>
                  <a:pt x="628" y="168"/>
                </a:lnTo>
                <a:lnTo>
                  <a:pt x="625" y="168"/>
                </a:lnTo>
                <a:lnTo>
                  <a:pt x="622" y="168"/>
                </a:lnTo>
                <a:lnTo>
                  <a:pt x="619" y="168"/>
                </a:lnTo>
                <a:lnTo>
                  <a:pt x="616" y="167"/>
                </a:lnTo>
                <a:lnTo>
                  <a:pt x="613" y="167"/>
                </a:lnTo>
                <a:lnTo>
                  <a:pt x="612" y="167"/>
                </a:lnTo>
                <a:lnTo>
                  <a:pt x="610" y="167"/>
                </a:lnTo>
                <a:lnTo>
                  <a:pt x="607" y="167"/>
                </a:lnTo>
                <a:lnTo>
                  <a:pt x="605" y="168"/>
                </a:lnTo>
                <a:lnTo>
                  <a:pt x="602" y="168"/>
                </a:lnTo>
                <a:lnTo>
                  <a:pt x="599" y="168"/>
                </a:lnTo>
                <a:lnTo>
                  <a:pt x="596" y="168"/>
                </a:lnTo>
                <a:lnTo>
                  <a:pt x="592" y="168"/>
                </a:lnTo>
                <a:lnTo>
                  <a:pt x="587" y="168"/>
                </a:lnTo>
                <a:lnTo>
                  <a:pt x="581" y="168"/>
                </a:lnTo>
                <a:lnTo>
                  <a:pt x="576" y="168"/>
                </a:lnTo>
                <a:lnTo>
                  <a:pt x="570" y="168"/>
                </a:lnTo>
                <a:lnTo>
                  <a:pt x="564" y="168"/>
                </a:lnTo>
                <a:lnTo>
                  <a:pt x="556" y="168"/>
                </a:lnTo>
                <a:lnTo>
                  <a:pt x="550" y="168"/>
                </a:lnTo>
                <a:lnTo>
                  <a:pt x="544" y="168"/>
                </a:lnTo>
                <a:lnTo>
                  <a:pt x="536" y="168"/>
                </a:lnTo>
                <a:lnTo>
                  <a:pt x="530" y="168"/>
                </a:lnTo>
                <a:lnTo>
                  <a:pt x="523" y="168"/>
                </a:lnTo>
                <a:lnTo>
                  <a:pt x="517" y="170"/>
                </a:lnTo>
                <a:lnTo>
                  <a:pt x="509" y="170"/>
                </a:lnTo>
                <a:lnTo>
                  <a:pt x="503" y="170"/>
                </a:lnTo>
                <a:lnTo>
                  <a:pt x="497" y="170"/>
                </a:lnTo>
                <a:lnTo>
                  <a:pt x="491" y="170"/>
                </a:lnTo>
                <a:lnTo>
                  <a:pt x="484" y="170"/>
                </a:lnTo>
                <a:lnTo>
                  <a:pt x="478" y="170"/>
                </a:lnTo>
                <a:lnTo>
                  <a:pt x="474" y="170"/>
                </a:lnTo>
                <a:lnTo>
                  <a:pt x="469" y="170"/>
                </a:lnTo>
                <a:lnTo>
                  <a:pt x="464" y="170"/>
                </a:lnTo>
                <a:lnTo>
                  <a:pt x="460" y="170"/>
                </a:lnTo>
                <a:lnTo>
                  <a:pt x="457" y="170"/>
                </a:lnTo>
                <a:lnTo>
                  <a:pt x="455" y="170"/>
                </a:lnTo>
                <a:lnTo>
                  <a:pt x="452" y="170"/>
                </a:lnTo>
                <a:lnTo>
                  <a:pt x="451" y="170"/>
                </a:lnTo>
                <a:lnTo>
                  <a:pt x="449" y="170"/>
                </a:lnTo>
                <a:lnTo>
                  <a:pt x="448" y="170"/>
                </a:lnTo>
                <a:lnTo>
                  <a:pt x="446" y="168"/>
                </a:lnTo>
                <a:lnTo>
                  <a:pt x="445" y="168"/>
                </a:lnTo>
                <a:lnTo>
                  <a:pt x="443" y="168"/>
                </a:lnTo>
                <a:lnTo>
                  <a:pt x="441" y="168"/>
                </a:lnTo>
                <a:lnTo>
                  <a:pt x="440" y="168"/>
                </a:lnTo>
                <a:lnTo>
                  <a:pt x="438" y="168"/>
                </a:lnTo>
                <a:lnTo>
                  <a:pt x="437" y="168"/>
                </a:lnTo>
                <a:lnTo>
                  <a:pt x="435" y="168"/>
                </a:lnTo>
                <a:lnTo>
                  <a:pt x="434" y="168"/>
                </a:lnTo>
                <a:lnTo>
                  <a:pt x="432" y="168"/>
                </a:lnTo>
                <a:lnTo>
                  <a:pt x="434" y="168"/>
                </a:lnTo>
                <a:lnTo>
                  <a:pt x="435" y="168"/>
                </a:lnTo>
                <a:lnTo>
                  <a:pt x="437" y="168"/>
                </a:lnTo>
                <a:lnTo>
                  <a:pt x="438" y="168"/>
                </a:lnTo>
                <a:lnTo>
                  <a:pt x="440" y="168"/>
                </a:lnTo>
                <a:lnTo>
                  <a:pt x="443" y="168"/>
                </a:lnTo>
                <a:lnTo>
                  <a:pt x="446" y="168"/>
                </a:lnTo>
                <a:lnTo>
                  <a:pt x="451" y="170"/>
                </a:lnTo>
                <a:lnTo>
                  <a:pt x="454" y="170"/>
                </a:lnTo>
                <a:lnTo>
                  <a:pt x="458" y="170"/>
                </a:lnTo>
                <a:lnTo>
                  <a:pt x="463" y="168"/>
                </a:lnTo>
                <a:lnTo>
                  <a:pt x="469" y="168"/>
                </a:lnTo>
                <a:lnTo>
                  <a:pt x="474" y="168"/>
                </a:lnTo>
                <a:lnTo>
                  <a:pt x="480" y="167"/>
                </a:lnTo>
                <a:lnTo>
                  <a:pt x="484" y="165"/>
                </a:lnTo>
                <a:lnTo>
                  <a:pt x="491" y="165"/>
                </a:lnTo>
                <a:lnTo>
                  <a:pt x="497" y="163"/>
                </a:lnTo>
                <a:lnTo>
                  <a:pt x="503" y="160"/>
                </a:lnTo>
                <a:lnTo>
                  <a:pt x="507" y="159"/>
                </a:lnTo>
                <a:lnTo>
                  <a:pt x="513" y="157"/>
                </a:lnTo>
                <a:lnTo>
                  <a:pt x="520" y="156"/>
                </a:lnTo>
                <a:lnTo>
                  <a:pt x="526" y="154"/>
                </a:lnTo>
                <a:lnTo>
                  <a:pt x="532" y="151"/>
                </a:lnTo>
                <a:lnTo>
                  <a:pt x="536" y="150"/>
                </a:lnTo>
                <a:lnTo>
                  <a:pt x="543" y="147"/>
                </a:lnTo>
                <a:lnTo>
                  <a:pt x="549" y="145"/>
                </a:lnTo>
                <a:lnTo>
                  <a:pt x="553" y="144"/>
                </a:lnTo>
                <a:lnTo>
                  <a:pt x="558" y="140"/>
                </a:lnTo>
                <a:lnTo>
                  <a:pt x="564" y="139"/>
                </a:lnTo>
                <a:lnTo>
                  <a:pt x="569" y="137"/>
                </a:lnTo>
                <a:lnTo>
                  <a:pt x="573" y="134"/>
                </a:lnTo>
                <a:lnTo>
                  <a:pt x="576" y="133"/>
                </a:lnTo>
                <a:lnTo>
                  <a:pt x="581" y="131"/>
                </a:lnTo>
                <a:lnTo>
                  <a:pt x="584" y="130"/>
                </a:lnTo>
                <a:lnTo>
                  <a:pt x="587" y="128"/>
                </a:lnTo>
                <a:lnTo>
                  <a:pt x="590" y="127"/>
                </a:lnTo>
                <a:lnTo>
                  <a:pt x="592" y="127"/>
                </a:lnTo>
                <a:lnTo>
                  <a:pt x="593" y="125"/>
                </a:lnTo>
                <a:lnTo>
                  <a:pt x="595" y="125"/>
                </a:lnTo>
                <a:lnTo>
                  <a:pt x="596" y="124"/>
                </a:lnTo>
                <a:lnTo>
                  <a:pt x="598" y="124"/>
                </a:lnTo>
                <a:lnTo>
                  <a:pt x="598" y="122"/>
                </a:lnTo>
                <a:lnTo>
                  <a:pt x="599" y="122"/>
                </a:lnTo>
                <a:lnTo>
                  <a:pt x="601" y="122"/>
                </a:lnTo>
                <a:lnTo>
                  <a:pt x="601" y="121"/>
                </a:lnTo>
                <a:lnTo>
                  <a:pt x="602" y="121"/>
                </a:lnTo>
                <a:lnTo>
                  <a:pt x="604" y="121"/>
                </a:lnTo>
                <a:lnTo>
                  <a:pt x="605" y="121"/>
                </a:lnTo>
                <a:lnTo>
                  <a:pt x="607" y="121"/>
                </a:lnTo>
                <a:lnTo>
                  <a:pt x="609" y="121"/>
                </a:lnTo>
                <a:lnTo>
                  <a:pt x="610" y="122"/>
                </a:lnTo>
                <a:lnTo>
                  <a:pt x="612" y="122"/>
                </a:lnTo>
                <a:lnTo>
                  <a:pt x="612" y="124"/>
                </a:lnTo>
                <a:lnTo>
                  <a:pt x="613" y="124"/>
                </a:lnTo>
                <a:lnTo>
                  <a:pt x="613" y="125"/>
                </a:lnTo>
                <a:lnTo>
                  <a:pt x="615" y="125"/>
                </a:lnTo>
                <a:lnTo>
                  <a:pt x="615" y="127"/>
                </a:lnTo>
                <a:lnTo>
                  <a:pt x="616" y="128"/>
                </a:lnTo>
                <a:lnTo>
                  <a:pt x="618" y="128"/>
                </a:lnTo>
                <a:lnTo>
                  <a:pt x="619" y="130"/>
                </a:lnTo>
                <a:lnTo>
                  <a:pt x="621" y="131"/>
                </a:lnTo>
                <a:lnTo>
                  <a:pt x="622" y="131"/>
                </a:lnTo>
                <a:lnTo>
                  <a:pt x="624" y="133"/>
                </a:lnTo>
                <a:lnTo>
                  <a:pt x="625" y="134"/>
                </a:lnTo>
                <a:lnTo>
                  <a:pt x="627" y="136"/>
                </a:lnTo>
                <a:lnTo>
                  <a:pt x="630" y="136"/>
                </a:lnTo>
                <a:lnTo>
                  <a:pt x="632" y="137"/>
                </a:lnTo>
                <a:lnTo>
                  <a:pt x="635" y="139"/>
                </a:lnTo>
                <a:lnTo>
                  <a:pt x="636" y="140"/>
                </a:lnTo>
                <a:lnTo>
                  <a:pt x="639" y="142"/>
                </a:lnTo>
                <a:lnTo>
                  <a:pt x="642" y="144"/>
                </a:lnTo>
                <a:lnTo>
                  <a:pt x="645" y="145"/>
                </a:lnTo>
                <a:lnTo>
                  <a:pt x="648" y="147"/>
                </a:lnTo>
                <a:lnTo>
                  <a:pt x="651" y="147"/>
                </a:lnTo>
                <a:lnTo>
                  <a:pt x="655" y="148"/>
                </a:lnTo>
                <a:lnTo>
                  <a:pt x="659" y="150"/>
                </a:lnTo>
                <a:lnTo>
                  <a:pt x="662" y="151"/>
                </a:lnTo>
                <a:lnTo>
                  <a:pt x="667" y="153"/>
                </a:lnTo>
                <a:lnTo>
                  <a:pt x="670" y="154"/>
                </a:lnTo>
                <a:lnTo>
                  <a:pt x="674" y="156"/>
                </a:lnTo>
                <a:lnTo>
                  <a:pt x="679" y="157"/>
                </a:lnTo>
                <a:lnTo>
                  <a:pt x="684" y="160"/>
                </a:lnTo>
                <a:lnTo>
                  <a:pt x="688" y="162"/>
                </a:lnTo>
                <a:lnTo>
                  <a:pt x="693" y="163"/>
                </a:lnTo>
                <a:lnTo>
                  <a:pt x="697" y="165"/>
                </a:lnTo>
                <a:lnTo>
                  <a:pt x="704" y="167"/>
                </a:lnTo>
                <a:lnTo>
                  <a:pt x="708" y="168"/>
                </a:lnTo>
                <a:lnTo>
                  <a:pt x="714" y="170"/>
                </a:lnTo>
                <a:lnTo>
                  <a:pt x="719" y="171"/>
                </a:lnTo>
                <a:lnTo>
                  <a:pt x="724" y="171"/>
                </a:lnTo>
                <a:lnTo>
                  <a:pt x="728" y="173"/>
                </a:lnTo>
                <a:lnTo>
                  <a:pt x="733" y="173"/>
                </a:lnTo>
                <a:lnTo>
                  <a:pt x="736" y="173"/>
                </a:lnTo>
                <a:lnTo>
                  <a:pt x="740" y="173"/>
                </a:lnTo>
                <a:lnTo>
                  <a:pt x="743" y="171"/>
                </a:lnTo>
                <a:lnTo>
                  <a:pt x="747" y="171"/>
                </a:lnTo>
                <a:lnTo>
                  <a:pt x="750" y="170"/>
                </a:lnTo>
                <a:lnTo>
                  <a:pt x="751" y="170"/>
                </a:lnTo>
                <a:lnTo>
                  <a:pt x="754" y="168"/>
                </a:lnTo>
                <a:lnTo>
                  <a:pt x="756" y="167"/>
                </a:lnTo>
                <a:lnTo>
                  <a:pt x="759" y="165"/>
                </a:lnTo>
                <a:lnTo>
                  <a:pt x="760" y="163"/>
                </a:lnTo>
                <a:lnTo>
                  <a:pt x="762" y="160"/>
                </a:lnTo>
                <a:lnTo>
                  <a:pt x="763" y="159"/>
                </a:lnTo>
                <a:lnTo>
                  <a:pt x="765" y="157"/>
                </a:lnTo>
                <a:lnTo>
                  <a:pt x="765" y="156"/>
                </a:lnTo>
                <a:lnTo>
                  <a:pt x="766" y="153"/>
                </a:lnTo>
                <a:lnTo>
                  <a:pt x="768" y="151"/>
                </a:lnTo>
                <a:lnTo>
                  <a:pt x="768" y="148"/>
                </a:lnTo>
                <a:lnTo>
                  <a:pt x="768" y="147"/>
                </a:lnTo>
                <a:lnTo>
                  <a:pt x="770" y="145"/>
                </a:lnTo>
                <a:lnTo>
                  <a:pt x="770" y="142"/>
                </a:lnTo>
                <a:lnTo>
                  <a:pt x="770" y="140"/>
                </a:lnTo>
                <a:lnTo>
                  <a:pt x="770" y="139"/>
                </a:lnTo>
                <a:lnTo>
                  <a:pt x="770" y="137"/>
                </a:lnTo>
                <a:lnTo>
                  <a:pt x="770" y="136"/>
                </a:lnTo>
                <a:lnTo>
                  <a:pt x="770" y="134"/>
                </a:lnTo>
                <a:lnTo>
                  <a:pt x="770" y="133"/>
                </a:lnTo>
                <a:lnTo>
                  <a:pt x="770" y="131"/>
                </a:lnTo>
                <a:lnTo>
                  <a:pt x="770" y="130"/>
                </a:lnTo>
                <a:lnTo>
                  <a:pt x="770" y="128"/>
                </a:lnTo>
                <a:lnTo>
                  <a:pt x="768" y="127"/>
                </a:lnTo>
                <a:lnTo>
                  <a:pt x="766" y="124"/>
                </a:lnTo>
                <a:lnTo>
                  <a:pt x="765" y="122"/>
                </a:lnTo>
                <a:lnTo>
                  <a:pt x="763" y="119"/>
                </a:lnTo>
                <a:lnTo>
                  <a:pt x="762" y="116"/>
                </a:lnTo>
                <a:lnTo>
                  <a:pt x="759" y="113"/>
                </a:lnTo>
                <a:lnTo>
                  <a:pt x="757" y="108"/>
                </a:lnTo>
                <a:lnTo>
                  <a:pt x="754" y="105"/>
                </a:lnTo>
                <a:lnTo>
                  <a:pt x="751" y="102"/>
                </a:lnTo>
                <a:lnTo>
                  <a:pt x="748" y="98"/>
                </a:lnTo>
                <a:lnTo>
                  <a:pt x="745" y="93"/>
                </a:lnTo>
                <a:lnTo>
                  <a:pt x="740" y="90"/>
                </a:lnTo>
                <a:lnTo>
                  <a:pt x="737" y="85"/>
                </a:lnTo>
                <a:lnTo>
                  <a:pt x="733" y="81"/>
                </a:lnTo>
                <a:lnTo>
                  <a:pt x="730" y="78"/>
                </a:lnTo>
                <a:lnTo>
                  <a:pt x="725" y="73"/>
                </a:lnTo>
                <a:lnTo>
                  <a:pt x="722" y="68"/>
                </a:lnTo>
                <a:lnTo>
                  <a:pt x="717" y="65"/>
                </a:lnTo>
                <a:lnTo>
                  <a:pt x="714" y="61"/>
                </a:lnTo>
                <a:lnTo>
                  <a:pt x="710" y="56"/>
                </a:lnTo>
                <a:lnTo>
                  <a:pt x="705" y="53"/>
                </a:lnTo>
                <a:lnTo>
                  <a:pt x="702" y="49"/>
                </a:lnTo>
                <a:lnTo>
                  <a:pt x="697" y="46"/>
                </a:lnTo>
                <a:lnTo>
                  <a:pt x="693" y="42"/>
                </a:lnTo>
                <a:lnTo>
                  <a:pt x="690" y="39"/>
                </a:lnTo>
                <a:lnTo>
                  <a:pt x="685" y="36"/>
                </a:lnTo>
                <a:lnTo>
                  <a:pt x="682" y="33"/>
                </a:lnTo>
                <a:lnTo>
                  <a:pt x="678" y="32"/>
                </a:lnTo>
                <a:lnTo>
                  <a:pt x="674" y="29"/>
                </a:lnTo>
                <a:lnTo>
                  <a:pt x="671" y="27"/>
                </a:lnTo>
                <a:lnTo>
                  <a:pt x="668" y="26"/>
                </a:lnTo>
                <a:lnTo>
                  <a:pt x="664" y="24"/>
                </a:lnTo>
                <a:lnTo>
                  <a:pt x="661" y="23"/>
                </a:lnTo>
                <a:lnTo>
                  <a:pt x="656" y="21"/>
                </a:lnTo>
                <a:lnTo>
                  <a:pt x="653" y="19"/>
                </a:lnTo>
                <a:lnTo>
                  <a:pt x="648" y="18"/>
                </a:lnTo>
                <a:lnTo>
                  <a:pt x="644" y="16"/>
                </a:lnTo>
                <a:lnTo>
                  <a:pt x="641" y="15"/>
                </a:lnTo>
                <a:lnTo>
                  <a:pt x="636" y="13"/>
                </a:lnTo>
                <a:lnTo>
                  <a:pt x="632" y="13"/>
                </a:lnTo>
                <a:lnTo>
                  <a:pt x="627" y="12"/>
                </a:lnTo>
                <a:lnTo>
                  <a:pt x="622" y="10"/>
                </a:lnTo>
                <a:lnTo>
                  <a:pt x="618" y="10"/>
                </a:lnTo>
                <a:lnTo>
                  <a:pt x="615" y="9"/>
                </a:lnTo>
                <a:lnTo>
                  <a:pt x="610" y="7"/>
                </a:lnTo>
                <a:lnTo>
                  <a:pt x="605" y="7"/>
                </a:lnTo>
                <a:lnTo>
                  <a:pt x="601" y="6"/>
                </a:lnTo>
                <a:lnTo>
                  <a:pt x="596" y="6"/>
                </a:lnTo>
                <a:lnTo>
                  <a:pt x="593" y="4"/>
                </a:lnTo>
                <a:lnTo>
                  <a:pt x="589" y="4"/>
                </a:lnTo>
                <a:lnTo>
                  <a:pt x="584" y="4"/>
                </a:lnTo>
                <a:lnTo>
                  <a:pt x="581" y="3"/>
                </a:lnTo>
                <a:lnTo>
                  <a:pt x="576" y="3"/>
                </a:lnTo>
                <a:lnTo>
                  <a:pt x="573" y="3"/>
                </a:lnTo>
                <a:lnTo>
                  <a:pt x="570" y="1"/>
                </a:lnTo>
                <a:lnTo>
                  <a:pt x="566" y="1"/>
                </a:lnTo>
                <a:lnTo>
                  <a:pt x="563" y="1"/>
                </a:lnTo>
                <a:lnTo>
                  <a:pt x="559" y="1"/>
                </a:lnTo>
                <a:lnTo>
                  <a:pt x="556" y="0"/>
                </a:lnTo>
                <a:lnTo>
                  <a:pt x="555" y="0"/>
                </a:lnTo>
                <a:lnTo>
                  <a:pt x="552" y="0"/>
                </a:lnTo>
                <a:lnTo>
                  <a:pt x="550" y="0"/>
                </a:lnTo>
                <a:lnTo>
                  <a:pt x="547" y="0"/>
                </a:lnTo>
                <a:lnTo>
                  <a:pt x="546" y="0"/>
                </a:lnTo>
                <a:lnTo>
                  <a:pt x="543" y="0"/>
                </a:lnTo>
                <a:lnTo>
                  <a:pt x="540" y="0"/>
                </a:lnTo>
                <a:lnTo>
                  <a:pt x="536" y="1"/>
                </a:lnTo>
                <a:lnTo>
                  <a:pt x="533" y="1"/>
                </a:lnTo>
                <a:lnTo>
                  <a:pt x="529" y="3"/>
                </a:lnTo>
                <a:lnTo>
                  <a:pt x="526" y="3"/>
                </a:lnTo>
                <a:lnTo>
                  <a:pt x="521" y="4"/>
                </a:lnTo>
                <a:lnTo>
                  <a:pt x="518" y="6"/>
                </a:lnTo>
                <a:lnTo>
                  <a:pt x="513" y="7"/>
                </a:lnTo>
                <a:lnTo>
                  <a:pt x="509" y="9"/>
                </a:lnTo>
                <a:lnTo>
                  <a:pt x="504" y="10"/>
                </a:lnTo>
                <a:lnTo>
                  <a:pt x="500" y="12"/>
                </a:lnTo>
                <a:lnTo>
                  <a:pt x="495" y="13"/>
                </a:lnTo>
                <a:lnTo>
                  <a:pt x="491" y="15"/>
                </a:lnTo>
                <a:lnTo>
                  <a:pt x="486" y="16"/>
                </a:lnTo>
                <a:lnTo>
                  <a:pt x="481" y="18"/>
                </a:lnTo>
                <a:lnTo>
                  <a:pt x="477" y="19"/>
                </a:lnTo>
                <a:lnTo>
                  <a:pt x="471" y="21"/>
                </a:lnTo>
                <a:lnTo>
                  <a:pt x="466" y="24"/>
                </a:lnTo>
                <a:lnTo>
                  <a:pt x="461" y="26"/>
                </a:lnTo>
                <a:lnTo>
                  <a:pt x="457" y="27"/>
                </a:lnTo>
                <a:lnTo>
                  <a:pt x="452" y="29"/>
                </a:lnTo>
                <a:lnTo>
                  <a:pt x="448" y="30"/>
                </a:lnTo>
                <a:lnTo>
                  <a:pt x="445" y="32"/>
                </a:lnTo>
                <a:lnTo>
                  <a:pt x="440" y="33"/>
                </a:lnTo>
                <a:lnTo>
                  <a:pt x="435" y="35"/>
                </a:lnTo>
                <a:lnTo>
                  <a:pt x="432" y="36"/>
                </a:lnTo>
                <a:lnTo>
                  <a:pt x="428" y="38"/>
                </a:lnTo>
                <a:lnTo>
                  <a:pt x="425" y="39"/>
                </a:lnTo>
                <a:lnTo>
                  <a:pt x="422" y="41"/>
                </a:lnTo>
                <a:lnTo>
                  <a:pt x="418" y="42"/>
                </a:lnTo>
                <a:lnTo>
                  <a:pt x="414" y="44"/>
                </a:lnTo>
                <a:lnTo>
                  <a:pt x="411" y="46"/>
                </a:lnTo>
                <a:lnTo>
                  <a:pt x="406" y="47"/>
                </a:lnTo>
                <a:lnTo>
                  <a:pt x="403" y="49"/>
                </a:lnTo>
                <a:lnTo>
                  <a:pt x="399" y="52"/>
                </a:lnTo>
                <a:lnTo>
                  <a:pt x="394" y="53"/>
                </a:lnTo>
                <a:lnTo>
                  <a:pt x="389" y="56"/>
                </a:lnTo>
                <a:lnTo>
                  <a:pt x="385" y="58"/>
                </a:lnTo>
                <a:lnTo>
                  <a:pt x="380" y="59"/>
                </a:lnTo>
                <a:lnTo>
                  <a:pt x="376" y="62"/>
                </a:lnTo>
                <a:lnTo>
                  <a:pt x="371" y="65"/>
                </a:lnTo>
                <a:lnTo>
                  <a:pt x="365" y="67"/>
                </a:lnTo>
                <a:lnTo>
                  <a:pt x="360" y="70"/>
                </a:lnTo>
                <a:lnTo>
                  <a:pt x="356" y="72"/>
                </a:lnTo>
                <a:lnTo>
                  <a:pt x="351" y="75"/>
                </a:lnTo>
                <a:lnTo>
                  <a:pt x="346" y="76"/>
                </a:lnTo>
                <a:lnTo>
                  <a:pt x="342" y="79"/>
                </a:lnTo>
                <a:lnTo>
                  <a:pt x="337" y="81"/>
                </a:lnTo>
                <a:lnTo>
                  <a:pt x="333" y="84"/>
                </a:lnTo>
                <a:lnTo>
                  <a:pt x="328" y="85"/>
                </a:lnTo>
                <a:lnTo>
                  <a:pt x="323" y="88"/>
                </a:lnTo>
                <a:lnTo>
                  <a:pt x="319" y="90"/>
                </a:lnTo>
                <a:lnTo>
                  <a:pt x="314" y="91"/>
                </a:lnTo>
                <a:lnTo>
                  <a:pt x="311" y="93"/>
                </a:lnTo>
                <a:lnTo>
                  <a:pt x="307" y="95"/>
                </a:lnTo>
                <a:lnTo>
                  <a:pt x="303" y="96"/>
                </a:lnTo>
                <a:lnTo>
                  <a:pt x="300" y="98"/>
                </a:lnTo>
                <a:lnTo>
                  <a:pt x="297" y="99"/>
                </a:lnTo>
                <a:lnTo>
                  <a:pt x="294" y="101"/>
                </a:lnTo>
                <a:lnTo>
                  <a:pt x="293" y="101"/>
                </a:lnTo>
                <a:lnTo>
                  <a:pt x="291" y="101"/>
                </a:lnTo>
                <a:lnTo>
                  <a:pt x="288" y="102"/>
                </a:lnTo>
                <a:lnTo>
                  <a:pt x="287" y="102"/>
                </a:lnTo>
                <a:lnTo>
                  <a:pt x="285" y="104"/>
                </a:lnTo>
                <a:lnTo>
                  <a:pt x="284" y="104"/>
                </a:lnTo>
                <a:lnTo>
                  <a:pt x="282" y="104"/>
                </a:lnTo>
                <a:lnTo>
                  <a:pt x="279" y="105"/>
                </a:lnTo>
                <a:lnTo>
                  <a:pt x="277" y="105"/>
                </a:lnTo>
                <a:lnTo>
                  <a:pt x="276" y="107"/>
                </a:lnTo>
                <a:lnTo>
                  <a:pt x="274" y="108"/>
                </a:lnTo>
                <a:lnTo>
                  <a:pt x="273" y="108"/>
                </a:lnTo>
                <a:lnTo>
                  <a:pt x="271" y="110"/>
                </a:lnTo>
                <a:lnTo>
                  <a:pt x="270" y="110"/>
                </a:lnTo>
                <a:lnTo>
                  <a:pt x="268" y="111"/>
                </a:lnTo>
                <a:lnTo>
                  <a:pt x="267" y="111"/>
                </a:lnTo>
                <a:lnTo>
                  <a:pt x="265" y="113"/>
                </a:lnTo>
                <a:lnTo>
                  <a:pt x="264" y="114"/>
                </a:lnTo>
                <a:lnTo>
                  <a:pt x="262" y="114"/>
                </a:lnTo>
                <a:lnTo>
                  <a:pt x="261" y="116"/>
                </a:lnTo>
                <a:lnTo>
                  <a:pt x="259" y="118"/>
                </a:lnTo>
                <a:lnTo>
                  <a:pt x="257" y="119"/>
                </a:lnTo>
                <a:lnTo>
                  <a:pt x="256" y="121"/>
                </a:lnTo>
                <a:lnTo>
                  <a:pt x="254" y="121"/>
                </a:lnTo>
                <a:lnTo>
                  <a:pt x="254" y="122"/>
                </a:lnTo>
                <a:lnTo>
                  <a:pt x="253" y="122"/>
                </a:lnTo>
                <a:lnTo>
                  <a:pt x="253" y="124"/>
                </a:lnTo>
                <a:lnTo>
                  <a:pt x="251" y="124"/>
                </a:lnTo>
                <a:lnTo>
                  <a:pt x="251" y="125"/>
                </a:lnTo>
                <a:lnTo>
                  <a:pt x="250" y="127"/>
                </a:lnTo>
                <a:lnTo>
                  <a:pt x="248" y="127"/>
                </a:lnTo>
                <a:lnTo>
                  <a:pt x="248" y="128"/>
                </a:lnTo>
                <a:lnTo>
                  <a:pt x="247" y="130"/>
                </a:lnTo>
                <a:lnTo>
                  <a:pt x="247" y="131"/>
                </a:lnTo>
                <a:lnTo>
                  <a:pt x="245" y="133"/>
                </a:lnTo>
                <a:lnTo>
                  <a:pt x="244" y="134"/>
                </a:lnTo>
                <a:lnTo>
                  <a:pt x="241" y="136"/>
                </a:lnTo>
                <a:lnTo>
                  <a:pt x="239" y="137"/>
                </a:lnTo>
                <a:lnTo>
                  <a:pt x="238" y="140"/>
                </a:lnTo>
                <a:lnTo>
                  <a:pt x="234" y="142"/>
                </a:lnTo>
                <a:lnTo>
                  <a:pt x="231" y="145"/>
                </a:lnTo>
                <a:lnTo>
                  <a:pt x="228" y="147"/>
                </a:lnTo>
                <a:lnTo>
                  <a:pt x="227" y="150"/>
                </a:lnTo>
                <a:lnTo>
                  <a:pt x="224" y="153"/>
                </a:lnTo>
                <a:lnTo>
                  <a:pt x="219" y="156"/>
                </a:lnTo>
                <a:lnTo>
                  <a:pt x="216" y="157"/>
                </a:lnTo>
                <a:lnTo>
                  <a:pt x="213" y="160"/>
                </a:lnTo>
                <a:lnTo>
                  <a:pt x="210" y="163"/>
                </a:lnTo>
                <a:lnTo>
                  <a:pt x="205" y="167"/>
                </a:lnTo>
                <a:lnTo>
                  <a:pt x="202" y="170"/>
                </a:lnTo>
                <a:lnTo>
                  <a:pt x="199" y="173"/>
                </a:lnTo>
                <a:lnTo>
                  <a:pt x="195" y="176"/>
                </a:lnTo>
                <a:lnTo>
                  <a:pt x="192" y="179"/>
                </a:lnTo>
                <a:lnTo>
                  <a:pt x="188" y="183"/>
                </a:lnTo>
                <a:lnTo>
                  <a:pt x="184" y="186"/>
                </a:lnTo>
                <a:lnTo>
                  <a:pt x="181" y="189"/>
                </a:lnTo>
                <a:lnTo>
                  <a:pt x="178" y="193"/>
                </a:lnTo>
                <a:lnTo>
                  <a:pt x="173" y="196"/>
                </a:lnTo>
                <a:lnTo>
                  <a:pt x="170" y="199"/>
                </a:lnTo>
                <a:lnTo>
                  <a:pt x="167" y="200"/>
                </a:lnTo>
                <a:lnTo>
                  <a:pt x="164" y="203"/>
                </a:lnTo>
                <a:lnTo>
                  <a:pt x="161" y="206"/>
                </a:lnTo>
                <a:lnTo>
                  <a:pt x="158" y="209"/>
                </a:lnTo>
                <a:lnTo>
                  <a:pt x="155" y="211"/>
                </a:lnTo>
                <a:lnTo>
                  <a:pt x="152" y="214"/>
                </a:lnTo>
                <a:lnTo>
                  <a:pt x="149" y="217"/>
                </a:lnTo>
                <a:lnTo>
                  <a:pt x="146" y="220"/>
                </a:lnTo>
                <a:lnTo>
                  <a:pt x="142" y="223"/>
                </a:lnTo>
                <a:lnTo>
                  <a:pt x="139" y="228"/>
                </a:lnTo>
                <a:lnTo>
                  <a:pt x="136" y="231"/>
                </a:lnTo>
                <a:lnTo>
                  <a:pt x="133" y="234"/>
                </a:lnTo>
                <a:lnTo>
                  <a:pt x="130" y="237"/>
                </a:lnTo>
                <a:lnTo>
                  <a:pt x="127" y="242"/>
                </a:lnTo>
                <a:lnTo>
                  <a:pt x="124" y="245"/>
                </a:lnTo>
                <a:lnTo>
                  <a:pt x="121" y="248"/>
                </a:lnTo>
                <a:lnTo>
                  <a:pt x="118" y="252"/>
                </a:lnTo>
                <a:lnTo>
                  <a:pt x="115" y="255"/>
                </a:lnTo>
                <a:lnTo>
                  <a:pt x="112" y="260"/>
                </a:lnTo>
                <a:lnTo>
                  <a:pt x="109" y="263"/>
                </a:lnTo>
                <a:lnTo>
                  <a:pt x="106" y="266"/>
                </a:lnTo>
                <a:lnTo>
                  <a:pt x="103" y="271"/>
                </a:lnTo>
                <a:lnTo>
                  <a:pt x="100" y="274"/>
                </a:lnTo>
                <a:lnTo>
                  <a:pt x="98" y="277"/>
                </a:lnTo>
                <a:lnTo>
                  <a:pt x="95" y="280"/>
                </a:lnTo>
                <a:lnTo>
                  <a:pt x="92" y="284"/>
                </a:lnTo>
                <a:lnTo>
                  <a:pt x="89" y="288"/>
                </a:lnTo>
                <a:lnTo>
                  <a:pt x="87" y="291"/>
                </a:lnTo>
                <a:lnTo>
                  <a:pt x="84" y="292"/>
                </a:lnTo>
                <a:lnTo>
                  <a:pt x="81" y="295"/>
                </a:lnTo>
                <a:lnTo>
                  <a:pt x="80" y="298"/>
                </a:lnTo>
                <a:lnTo>
                  <a:pt x="78" y="300"/>
                </a:lnTo>
                <a:lnTo>
                  <a:pt x="75" y="303"/>
                </a:lnTo>
                <a:lnTo>
                  <a:pt x="73" y="304"/>
                </a:lnTo>
                <a:lnTo>
                  <a:pt x="72" y="306"/>
                </a:lnTo>
                <a:lnTo>
                  <a:pt x="69" y="307"/>
                </a:lnTo>
                <a:lnTo>
                  <a:pt x="67" y="309"/>
                </a:lnTo>
                <a:lnTo>
                  <a:pt x="66" y="310"/>
                </a:lnTo>
                <a:lnTo>
                  <a:pt x="64" y="312"/>
                </a:lnTo>
                <a:lnTo>
                  <a:pt x="61" y="315"/>
                </a:lnTo>
                <a:lnTo>
                  <a:pt x="60" y="317"/>
                </a:lnTo>
                <a:lnTo>
                  <a:pt x="57" y="318"/>
                </a:lnTo>
                <a:lnTo>
                  <a:pt x="55" y="320"/>
                </a:lnTo>
                <a:lnTo>
                  <a:pt x="52" y="323"/>
                </a:lnTo>
                <a:lnTo>
                  <a:pt x="50" y="324"/>
                </a:lnTo>
                <a:lnTo>
                  <a:pt x="47" y="327"/>
                </a:lnTo>
                <a:lnTo>
                  <a:pt x="44" y="329"/>
                </a:lnTo>
                <a:lnTo>
                  <a:pt x="43" y="332"/>
                </a:lnTo>
                <a:lnTo>
                  <a:pt x="40" y="333"/>
                </a:lnTo>
                <a:lnTo>
                  <a:pt x="37" y="337"/>
                </a:lnTo>
                <a:lnTo>
                  <a:pt x="34" y="338"/>
                </a:lnTo>
                <a:lnTo>
                  <a:pt x="32" y="341"/>
                </a:lnTo>
                <a:lnTo>
                  <a:pt x="29" y="344"/>
                </a:lnTo>
                <a:lnTo>
                  <a:pt x="26" y="346"/>
                </a:lnTo>
                <a:lnTo>
                  <a:pt x="24" y="349"/>
                </a:lnTo>
                <a:lnTo>
                  <a:pt x="21" y="352"/>
                </a:lnTo>
                <a:lnTo>
                  <a:pt x="20" y="353"/>
                </a:lnTo>
                <a:lnTo>
                  <a:pt x="17" y="356"/>
                </a:lnTo>
                <a:lnTo>
                  <a:pt x="15" y="360"/>
                </a:lnTo>
                <a:lnTo>
                  <a:pt x="12" y="363"/>
                </a:lnTo>
                <a:lnTo>
                  <a:pt x="11" y="364"/>
                </a:lnTo>
                <a:lnTo>
                  <a:pt x="9" y="367"/>
                </a:lnTo>
                <a:lnTo>
                  <a:pt x="8" y="370"/>
                </a:lnTo>
                <a:lnTo>
                  <a:pt x="4" y="373"/>
                </a:lnTo>
                <a:lnTo>
                  <a:pt x="3" y="376"/>
                </a:lnTo>
                <a:lnTo>
                  <a:pt x="3" y="378"/>
                </a:lnTo>
                <a:lnTo>
                  <a:pt x="1" y="381"/>
                </a:lnTo>
                <a:lnTo>
                  <a:pt x="0" y="384"/>
                </a:lnTo>
                <a:lnTo>
                  <a:pt x="138" y="698"/>
                </a:lnTo>
              </a:path>
            </a:pathLst>
          </a:custGeom>
          <a:solidFill>
            <a:srgbClr val="FDE3B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6713" name="Freeform 89"/>
          <p:cNvSpPr>
            <a:spLocks/>
          </p:cNvSpPr>
          <p:nvPr/>
        </p:nvSpPr>
        <p:spPr bwMode="auto">
          <a:xfrm>
            <a:off x="6072188" y="2022475"/>
            <a:ext cx="1263650" cy="1106488"/>
          </a:xfrm>
          <a:custGeom>
            <a:avLst/>
            <a:gdLst>
              <a:gd name="T0" fmla="*/ 164 w 795"/>
              <a:gd name="T1" fmla="*/ 689 h 699"/>
              <a:gd name="T2" fmla="*/ 227 w 795"/>
              <a:gd name="T3" fmla="*/ 686 h 699"/>
              <a:gd name="T4" fmla="*/ 311 w 795"/>
              <a:gd name="T5" fmla="*/ 675 h 699"/>
              <a:gd name="T6" fmla="*/ 360 w 795"/>
              <a:gd name="T7" fmla="*/ 654 h 699"/>
              <a:gd name="T8" fmla="*/ 408 w 795"/>
              <a:gd name="T9" fmla="*/ 637 h 699"/>
              <a:gd name="T10" fmla="*/ 460 w 795"/>
              <a:gd name="T11" fmla="*/ 595 h 699"/>
              <a:gd name="T12" fmla="*/ 491 w 795"/>
              <a:gd name="T13" fmla="*/ 588 h 699"/>
              <a:gd name="T14" fmla="*/ 520 w 795"/>
              <a:gd name="T15" fmla="*/ 565 h 699"/>
              <a:gd name="T16" fmla="*/ 558 w 795"/>
              <a:gd name="T17" fmla="*/ 565 h 699"/>
              <a:gd name="T18" fmla="*/ 579 w 795"/>
              <a:gd name="T19" fmla="*/ 583 h 699"/>
              <a:gd name="T20" fmla="*/ 621 w 795"/>
              <a:gd name="T21" fmla="*/ 602 h 699"/>
              <a:gd name="T22" fmla="*/ 670 w 795"/>
              <a:gd name="T23" fmla="*/ 591 h 699"/>
              <a:gd name="T24" fmla="*/ 704 w 795"/>
              <a:gd name="T25" fmla="*/ 556 h 699"/>
              <a:gd name="T26" fmla="*/ 710 w 795"/>
              <a:gd name="T27" fmla="*/ 523 h 699"/>
              <a:gd name="T28" fmla="*/ 697 w 795"/>
              <a:gd name="T29" fmla="*/ 500 h 699"/>
              <a:gd name="T30" fmla="*/ 716 w 795"/>
              <a:gd name="T31" fmla="*/ 467 h 699"/>
              <a:gd name="T32" fmla="*/ 725 w 795"/>
              <a:gd name="T33" fmla="*/ 447 h 699"/>
              <a:gd name="T34" fmla="*/ 730 w 795"/>
              <a:gd name="T35" fmla="*/ 412 h 699"/>
              <a:gd name="T36" fmla="*/ 717 w 795"/>
              <a:gd name="T37" fmla="*/ 373 h 699"/>
              <a:gd name="T38" fmla="*/ 694 w 795"/>
              <a:gd name="T39" fmla="*/ 344 h 699"/>
              <a:gd name="T40" fmla="*/ 655 w 795"/>
              <a:gd name="T41" fmla="*/ 321 h 699"/>
              <a:gd name="T42" fmla="*/ 602 w 795"/>
              <a:gd name="T43" fmla="*/ 304 h 699"/>
              <a:gd name="T44" fmla="*/ 556 w 795"/>
              <a:gd name="T45" fmla="*/ 291 h 699"/>
              <a:gd name="T46" fmla="*/ 512 w 795"/>
              <a:gd name="T47" fmla="*/ 277 h 699"/>
              <a:gd name="T48" fmla="*/ 535 w 795"/>
              <a:gd name="T49" fmla="*/ 281 h 699"/>
              <a:gd name="T50" fmla="*/ 586 w 795"/>
              <a:gd name="T51" fmla="*/ 281 h 699"/>
              <a:gd name="T52" fmla="*/ 642 w 795"/>
              <a:gd name="T53" fmla="*/ 277 h 699"/>
              <a:gd name="T54" fmla="*/ 656 w 795"/>
              <a:gd name="T55" fmla="*/ 289 h 699"/>
              <a:gd name="T56" fmla="*/ 684 w 795"/>
              <a:gd name="T57" fmla="*/ 315 h 699"/>
              <a:gd name="T58" fmla="*/ 722 w 795"/>
              <a:gd name="T59" fmla="*/ 337 h 699"/>
              <a:gd name="T60" fmla="*/ 763 w 795"/>
              <a:gd name="T61" fmla="*/ 335 h 699"/>
              <a:gd name="T62" fmla="*/ 785 w 795"/>
              <a:gd name="T63" fmla="*/ 318 h 699"/>
              <a:gd name="T64" fmla="*/ 794 w 795"/>
              <a:gd name="T65" fmla="*/ 283 h 699"/>
              <a:gd name="T66" fmla="*/ 771 w 795"/>
              <a:gd name="T67" fmla="*/ 240 h 699"/>
              <a:gd name="T68" fmla="*/ 725 w 795"/>
              <a:gd name="T69" fmla="*/ 197 h 699"/>
              <a:gd name="T70" fmla="*/ 676 w 795"/>
              <a:gd name="T71" fmla="*/ 179 h 699"/>
              <a:gd name="T72" fmla="*/ 616 w 795"/>
              <a:gd name="T73" fmla="*/ 167 h 699"/>
              <a:gd name="T74" fmla="*/ 550 w 795"/>
              <a:gd name="T75" fmla="*/ 168 h 699"/>
              <a:gd name="T76" fmla="*/ 457 w 795"/>
              <a:gd name="T77" fmla="*/ 170 h 699"/>
              <a:gd name="T78" fmla="*/ 440 w 795"/>
              <a:gd name="T79" fmla="*/ 168 h 699"/>
              <a:gd name="T80" fmla="*/ 440 w 795"/>
              <a:gd name="T81" fmla="*/ 168 h 699"/>
              <a:gd name="T82" fmla="*/ 520 w 795"/>
              <a:gd name="T83" fmla="*/ 156 h 699"/>
              <a:gd name="T84" fmla="*/ 592 w 795"/>
              <a:gd name="T85" fmla="*/ 127 h 699"/>
              <a:gd name="T86" fmla="*/ 609 w 795"/>
              <a:gd name="T87" fmla="*/ 121 h 699"/>
              <a:gd name="T88" fmla="*/ 632 w 795"/>
              <a:gd name="T89" fmla="*/ 137 h 699"/>
              <a:gd name="T90" fmla="*/ 688 w 795"/>
              <a:gd name="T91" fmla="*/ 162 h 699"/>
              <a:gd name="T92" fmla="*/ 754 w 795"/>
              <a:gd name="T93" fmla="*/ 168 h 699"/>
              <a:gd name="T94" fmla="*/ 770 w 795"/>
              <a:gd name="T95" fmla="*/ 137 h 699"/>
              <a:gd name="T96" fmla="*/ 748 w 795"/>
              <a:gd name="T97" fmla="*/ 98 h 699"/>
              <a:gd name="T98" fmla="*/ 685 w 795"/>
              <a:gd name="T99" fmla="*/ 36 h 699"/>
              <a:gd name="T100" fmla="*/ 622 w 795"/>
              <a:gd name="T101" fmla="*/ 10 h 699"/>
              <a:gd name="T102" fmla="*/ 559 w 795"/>
              <a:gd name="T103" fmla="*/ 1 h 699"/>
              <a:gd name="T104" fmla="*/ 509 w 795"/>
              <a:gd name="T105" fmla="*/ 9 h 699"/>
              <a:gd name="T106" fmla="*/ 435 w 795"/>
              <a:gd name="T107" fmla="*/ 35 h 699"/>
              <a:gd name="T108" fmla="*/ 371 w 795"/>
              <a:gd name="T109" fmla="*/ 65 h 699"/>
              <a:gd name="T110" fmla="*/ 300 w 795"/>
              <a:gd name="T111" fmla="*/ 98 h 699"/>
              <a:gd name="T112" fmla="*/ 254 w 795"/>
              <a:gd name="T113" fmla="*/ 122 h 699"/>
              <a:gd name="T114" fmla="*/ 227 w 795"/>
              <a:gd name="T115" fmla="*/ 150 h 699"/>
              <a:gd name="T116" fmla="*/ 170 w 795"/>
              <a:gd name="T117" fmla="*/ 199 h 699"/>
              <a:gd name="T118" fmla="*/ 121 w 795"/>
              <a:gd name="T119" fmla="*/ 248 h 699"/>
              <a:gd name="T120" fmla="*/ 78 w 795"/>
              <a:gd name="T121" fmla="*/ 300 h 699"/>
              <a:gd name="T122" fmla="*/ 43 w 795"/>
              <a:gd name="T123" fmla="*/ 332 h 699"/>
              <a:gd name="T124" fmla="*/ 4 w 795"/>
              <a:gd name="T125" fmla="*/ 373 h 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5"/>
              <a:gd name="T190" fmla="*/ 0 h 699"/>
              <a:gd name="T191" fmla="*/ 795 w 795"/>
              <a:gd name="T192" fmla="*/ 699 h 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5" h="699">
                <a:moveTo>
                  <a:pt x="138" y="698"/>
                </a:moveTo>
                <a:lnTo>
                  <a:pt x="144" y="695"/>
                </a:lnTo>
                <a:lnTo>
                  <a:pt x="153" y="692"/>
                </a:lnTo>
                <a:lnTo>
                  <a:pt x="164" y="689"/>
                </a:lnTo>
                <a:lnTo>
                  <a:pt x="178" y="687"/>
                </a:lnTo>
                <a:lnTo>
                  <a:pt x="193" y="686"/>
                </a:lnTo>
                <a:lnTo>
                  <a:pt x="208" y="686"/>
                </a:lnTo>
                <a:lnTo>
                  <a:pt x="227" y="686"/>
                </a:lnTo>
                <a:lnTo>
                  <a:pt x="244" y="684"/>
                </a:lnTo>
                <a:lnTo>
                  <a:pt x="268" y="684"/>
                </a:lnTo>
                <a:lnTo>
                  <a:pt x="290" y="680"/>
                </a:lnTo>
                <a:lnTo>
                  <a:pt x="311" y="675"/>
                </a:lnTo>
                <a:lnTo>
                  <a:pt x="328" y="669"/>
                </a:lnTo>
                <a:lnTo>
                  <a:pt x="342" y="663"/>
                </a:lnTo>
                <a:lnTo>
                  <a:pt x="353" y="657"/>
                </a:lnTo>
                <a:lnTo>
                  <a:pt x="360" y="654"/>
                </a:lnTo>
                <a:lnTo>
                  <a:pt x="362" y="652"/>
                </a:lnTo>
                <a:lnTo>
                  <a:pt x="376" y="649"/>
                </a:lnTo>
                <a:lnTo>
                  <a:pt x="391" y="644"/>
                </a:lnTo>
                <a:lnTo>
                  <a:pt x="408" y="637"/>
                </a:lnTo>
                <a:lnTo>
                  <a:pt x="423" y="628"/>
                </a:lnTo>
                <a:lnTo>
                  <a:pt x="437" y="618"/>
                </a:lnTo>
                <a:lnTo>
                  <a:pt x="451" y="608"/>
                </a:lnTo>
                <a:lnTo>
                  <a:pt x="460" y="595"/>
                </a:lnTo>
                <a:lnTo>
                  <a:pt x="464" y="586"/>
                </a:lnTo>
                <a:lnTo>
                  <a:pt x="474" y="589"/>
                </a:lnTo>
                <a:lnTo>
                  <a:pt x="483" y="589"/>
                </a:lnTo>
                <a:lnTo>
                  <a:pt x="491" y="588"/>
                </a:lnTo>
                <a:lnTo>
                  <a:pt x="500" y="583"/>
                </a:lnTo>
                <a:lnTo>
                  <a:pt x="506" y="579"/>
                </a:lnTo>
                <a:lnTo>
                  <a:pt x="513" y="571"/>
                </a:lnTo>
                <a:lnTo>
                  <a:pt x="520" y="565"/>
                </a:lnTo>
                <a:lnTo>
                  <a:pt x="524" y="559"/>
                </a:lnTo>
                <a:lnTo>
                  <a:pt x="535" y="563"/>
                </a:lnTo>
                <a:lnTo>
                  <a:pt x="547" y="565"/>
                </a:lnTo>
                <a:lnTo>
                  <a:pt x="558" y="565"/>
                </a:lnTo>
                <a:lnTo>
                  <a:pt x="567" y="563"/>
                </a:lnTo>
                <a:lnTo>
                  <a:pt x="569" y="569"/>
                </a:lnTo>
                <a:lnTo>
                  <a:pt x="573" y="577"/>
                </a:lnTo>
                <a:lnTo>
                  <a:pt x="579" y="583"/>
                </a:lnTo>
                <a:lnTo>
                  <a:pt x="589" y="589"/>
                </a:lnTo>
                <a:lnTo>
                  <a:pt x="598" y="594"/>
                </a:lnTo>
                <a:lnTo>
                  <a:pt x="609" y="598"/>
                </a:lnTo>
                <a:lnTo>
                  <a:pt x="621" y="602"/>
                </a:lnTo>
                <a:lnTo>
                  <a:pt x="633" y="602"/>
                </a:lnTo>
                <a:lnTo>
                  <a:pt x="645" y="600"/>
                </a:lnTo>
                <a:lnTo>
                  <a:pt x="659" y="597"/>
                </a:lnTo>
                <a:lnTo>
                  <a:pt x="670" y="591"/>
                </a:lnTo>
                <a:lnTo>
                  <a:pt x="681" y="583"/>
                </a:lnTo>
                <a:lnTo>
                  <a:pt x="690" y="574"/>
                </a:lnTo>
                <a:lnTo>
                  <a:pt x="699" y="565"/>
                </a:lnTo>
                <a:lnTo>
                  <a:pt x="704" y="556"/>
                </a:lnTo>
                <a:lnTo>
                  <a:pt x="708" y="546"/>
                </a:lnTo>
                <a:lnTo>
                  <a:pt x="710" y="539"/>
                </a:lnTo>
                <a:lnTo>
                  <a:pt x="711" y="531"/>
                </a:lnTo>
                <a:lnTo>
                  <a:pt x="710" y="523"/>
                </a:lnTo>
                <a:lnTo>
                  <a:pt x="710" y="517"/>
                </a:lnTo>
                <a:lnTo>
                  <a:pt x="707" y="511"/>
                </a:lnTo>
                <a:lnTo>
                  <a:pt x="702" y="505"/>
                </a:lnTo>
                <a:lnTo>
                  <a:pt x="697" y="500"/>
                </a:lnTo>
                <a:lnTo>
                  <a:pt x="690" y="497"/>
                </a:lnTo>
                <a:lnTo>
                  <a:pt x="699" y="487"/>
                </a:lnTo>
                <a:lnTo>
                  <a:pt x="708" y="476"/>
                </a:lnTo>
                <a:lnTo>
                  <a:pt x="716" y="467"/>
                </a:lnTo>
                <a:lnTo>
                  <a:pt x="719" y="461"/>
                </a:lnTo>
                <a:lnTo>
                  <a:pt x="720" y="458"/>
                </a:lnTo>
                <a:lnTo>
                  <a:pt x="722" y="453"/>
                </a:lnTo>
                <a:lnTo>
                  <a:pt x="725" y="447"/>
                </a:lnTo>
                <a:lnTo>
                  <a:pt x="727" y="439"/>
                </a:lnTo>
                <a:lnTo>
                  <a:pt x="728" y="431"/>
                </a:lnTo>
                <a:lnTo>
                  <a:pt x="730" y="422"/>
                </a:lnTo>
                <a:lnTo>
                  <a:pt x="730" y="412"/>
                </a:lnTo>
                <a:lnTo>
                  <a:pt x="728" y="402"/>
                </a:lnTo>
                <a:lnTo>
                  <a:pt x="725" y="392"/>
                </a:lnTo>
                <a:lnTo>
                  <a:pt x="722" y="382"/>
                </a:lnTo>
                <a:lnTo>
                  <a:pt x="717" y="373"/>
                </a:lnTo>
                <a:lnTo>
                  <a:pt x="713" y="366"/>
                </a:lnTo>
                <a:lnTo>
                  <a:pt x="708" y="356"/>
                </a:lnTo>
                <a:lnTo>
                  <a:pt x="702" y="350"/>
                </a:lnTo>
                <a:lnTo>
                  <a:pt x="694" y="344"/>
                </a:lnTo>
                <a:lnTo>
                  <a:pt x="687" y="338"/>
                </a:lnTo>
                <a:lnTo>
                  <a:pt x="678" y="332"/>
                </a:lnTo>
                <a:lnTo>
                  <a:pt x="667" y="327"/>
                </a:lnTo>
                <a:lnTo>
                  <a:pt x="655" y="321"/>
                </a:lnTo>
                <a:lnTo>
                  <a:pt x="641" y="317"/>
                </a:lnTo>
                <a:lnTo>
                  <a:pt x="627" y="312"/>
                </a:lnTo>
                <a:lnTo>
                  <a:pt x="613" y="307"/>
                </a:lnTo>
                <a:lnTo>
                  <a:pt x="602" y="304"/>
                </a:lnTo>
                <a:lnTo>
                  <a:pt x="592" y="301"/>
                </a:lnTo>
                <a:lnTo>
                  <a:pt x="582" y="298"/>
                </a:lnTo>
                <a:lnTo>
                  <a:pt x="570" y="294"/>
                </a:lnTo>
                <a:lnTo>
                  <a:pt x="556" y="291"/>
                </a:lnTo>
                <a:lnTo>
                  <a:pt x="543" y="286"/>
                </a:lnTo>
                <a:lnTo>
                  <a:pt x="530" y="283"/>
                </a:lnTo>
                <a:lnTo>
                  <a:pt x="520" y="280"/>
                </a:lnTo>
                <a:lnTo>
                  <a:pt x="512" y="277"/>
                </a:lnTo>
                <a:lnTo>
                  <a:pt x="509" y="277"/>
                </a:lnTo>
                <a:lnTo>
                  <a:pt x="513" y="277"/>
                </a:lnTo>
                <a:lnTo>
                  <a:pt x="523" y="278"/>
                </a:lnTo>
                <a:lnTo>
                  <a:pt x="535" y="281"/>
                </a:lnTo>
                <a:lnTo>
                  <a:pt x="549" y="283"/>
                </a:lnTo>
                <a:lnTo>
                  <a:pt x="556" y="284"/>
                </a:lnTo>
                <a:lnTo>
                  <a:pt x="570" y="283"/>
                </a:lnTo>
                <a:lnTo>
                  <a:pt x="586" y="281"/>
                </a:lnTo>
                <a:lnTo>
                  <a:pt x="602" y="280"/>
                </a:lnTo>
                <a:lnTo>
                  <a:pt x="618" y="278"/>
                </a:lnTo>
                <a:lnTo>
                  <a:pt x="632" y="277"/>
                </a:lnTo>
                <a:lnTo>
                  <a:pt x="642" y="277"/>
                </a:lnTo>
                <a:lnTo>
                  <a:pt x="647" y="277"/>
                </a:lnTo>
                <a:lnTo>
                  <a:pt x="648" y="280"/>
                </a:lnTo>
                <a:lnTo>
                  <a:pt x="651" y="283"/>
                </a:lnTo>
                <a:lnTo>
                  <a:pt x="656" y="289"/>
                </a:lnTo>
                <a:lnTo>
                  <a:pt x="662" y="294"/>
                </a:lnTo>
                <a:lnTo>
                  <a:pt x="670" y="301"/>
                </a:lnTo>
                <a:lnTo>
                  <a:pt x="676" y="307"/>
                </a:lnTo>
                <a:lnTo>
                  <a:pt x="684" y="315"/>
                </a:lnTo>
                <a:lnTo>
                  <a:pt x="693" y="323"/>
                </a:lnTo>
                <a:lnTo>
                  <a:pt x="701" y="329"/>
                </a:lnTo>
                <a:lnTo>
                  <a:pt x="711" y="333"/>
                </a:lnTo>
                <a:lnTo>
                  <a:pt x="722" y="337"/>
                </a:lnTo>
                <a:lnTo>
                  <a:pt x="734" y="338"/>
                </a:lnTo>
                <a:lnTo>
                  <a:pt x="745" y="338"/>
                </a:lnTo>
                <a:lnTo>
                  <a:pt x="754" y="337"/>
                </a:lnTo>
                <a:lnTo>
                  <a:pt x="763" y="335"/>
                </a:lnTo>
                <a:lnTo>
                  <a:pt x="770" y="333"/>
                </a:lnTo>
                <a:lnTo>
                  <a:pt x="776" y="330"/>
                </a:lnTo>
                <a:lnTo>
                  <a:pt x="780" y="324"/>
                </a:lnTo>
                <a:lnTo>
                  <a:pt x="785" y="318"/>
                </a:lnTo>
                <a:lnTo>
                  <a:pt x="789" y="309"/>
                </a:lnTo>
                <a:lnTo>
                  <a:pt x="793" y="301"/>
                </a:lnTo>
                <a:lnTo>
                  <a:pt x="794" y="292"/>
                </a:lnTo>
                <a:lnTo>
                  <a:pt x="794" y="283"/>
                </a:lnTo>
                <a:lnTo>
                  <a:pt x="793" y="274"/>
                </a:lnTo>
                <a:lnTo>
                  <a:pt x="788" y="265"/>
                </a:lnTo>
                <a:lnTo>
                  <a:pt x="780" y="252"/>
                </a:lnTo>
                <a:lnTo>
                  <a:pt x="771" y="240"/>
                </a:lnTo>
                <a:lnTo>
                  <a:pt x="760" y="228"/>
                </a:lnTo>
                <a:lnTo>
                  <a:pt x="748" y="216"/>
                </a:lnTo>
                <a:lnTo>
                  <a:pt x="737" y="205"/>
                </a:lnTo>
                <a:lnTo>
                  <a:pt x="725" y="197"/>
                </a:lnTo>
                <a:lnTo>
                  <a:pt x="716" y="191"/>
                </a:lnTo>
                <a:lnTo>
                  <a:pt x="705" y="188"/>
                </a:lnTo>
                <a:lnTo>
                  <a:pt x="691" y="183"/>
                </a:lnTo>
                <a:lnTo>
                  <a:pt x="676" y="179"/>
                </a:lnTo>
                <a:lnTo>
                  <a:pt x="659" y="176"/>
                </a:lnTo>
                <a:lnTo>
                  <a:pt x="642" y="171"/>
                </a:lnTo>
                <a:lnTo>
                  <a:pt x="628" y="168"/>
                </a:lnTo>
                <a:lnTo>
                  <a:pt x="616" y="167"/>
                </a:lnTo>
                <a:lnTo>
                  <a:pt x="607" y="167"/>
                </a:lnTo>
                <a:lnTo>
                  <a:pt x="596" y="168"/>
                </a:lnTo>
                <a:lnTo>
                  <a:pt x="576" y="168"/>
                </a:lnTo>
                <a:lnTo>
                  <a:pt x="550" y="168"/>
                </a:lnTo>
                <a:lnTo>
                  <a:pt x="523" y="168"/>
                </a:lnTo>
                <a:lnTo>
                  <a:pt x="497" y="170"/>
                </a:lnTo>
                <a:lnTo>
                  <a:pt x="474" y="170"/>
                </a:lnTo>
                <a:lnTo>
                  <a:pt x="457" y="170"/>
                </a:lnTo>
                <a:lnTo>
                  <a:pt x="451" y="170"/>
                </a:lnTo>
                <a:lnTo>
                  <a:pt x="449" y="170"/>
                </a:lnTo>
                <a:lnTo>
                  <a:pt x="445" y="168"/>
                </a:lnTo>
                <a:lnTo>
                  <a:pt x="440" y="168"/>
                </a:lnTo>
                <a:lnTo>
                  <a:pt x="435" y="168"/>
                </a:lnTo>
                <a:lnTo>
                  <a:pt x="432" y="168"/>
                </a:lnTo>
                <a:lnTo>
                  <a:pt x="434" y="168"/>
                </a:lnTo>
                <a:lnTo>
                  <a:pt x="440" y="168"/>
                </a:lnTo>
                <a:lnTo>
                  <a:pt x="454" y="170"/>
                </a:lnTo>
                <a:lnTo>
                  <a:pt x="474" y="168"/>
                </a:lnTo>
                <a:lnTo>
                  <a:pt x="497" y="163"/>
                </a:lnTo>
                <a:lnTo>
                  <a:pt x="520" y="156"/>
                </a:lnTo>
                <a:lnTo>
                  <a:pt x="543" y="147"/>
                </a:lnTo>
                <a:lnTo>
                  <a:pt x="564" y="139"/>
                </a:lnTo>
                <a:lnTo>
                  <a:pt x="581" y="131"/>
                </a:lnTo>
                <a:lnTo>
                  <a:pt x="592" y="127"/>
                </a:lnTo>
                <a:lnTo>
                  <a:pt x="596" y="124"/>
                </a:lnTo>
                <a:lnTo>
                  <a:pt x="598" y="122"/>
                </a:lnTo>
                <a:lnTo>
                  <a:pt x="602" y="121"/>
                </a:lnTo>
                <a:lnTo>
                  <a:pt x="609" y="121"/>
                </a:lnTo>
                <a:lnTo>
                  <a:pt x="613" y="125"/>
                </a:lnTo>
                <a:lnTo>
                  <a:pt x="618" y="128"/>
                </a:lnTo>
                <a:lnTo>
                  <a:pt x="624" y="133"/>
                </a:lnTo>
                <a:lnTo>
                  <a:pt x="632" y="137"/>
                </a:lnTo>
                <a:lnTo>
                  <a:pt x="642" y="144"/>
                </a:lnTo>
                <a:lnTo>
                  <a:pt x="655" y="148"/>
                </a:lnTo>
                <a:lnTo>
                  <a:pt x="670" y="154"/>
                </a:lnTo>
                <a:lnTo>
                  <a:pt x="688" y="162"/>
                </a:lnTo>
                <a:lnTo>
                  <a:pt x="708" y="168"/>
                </a:lnTo>
                <a:lnTo>
                  <a:pt x="728" y="173"/>
                </a:lnTo>
                <a:lnTo>
                  <a:pt x="743" y="171"/>
                </a:lnTo>
                <a:lnTo>
                  <a:pt x="754" y="168"/>
                </a:lnTo>
                <a:lnTo>
                  <a:pt x="762" y="160"/>
                </a:lnTo>
                <a:lnTo>
                  <a:pt x="766" y="153"/>
                </a:lnTo>
                <a:lnTo>
                  <a:pt x="770" y="145"/>
                </a:lnTo>
                <a:lnTo>
                  <a:pt x="770" y="137"/>
                </a:lnTo>
                <a:lnTo>
                  <a:pt x="770" y="131"/>
                </a:lnTo>
                <a:lnTo>
                  <a:pt x="766" y="124"/>
                </a:lnTo>
                <a:lnTo>
                  <a:pt x="759" y="113"/>
                </a:lnTo>
                <a:lnTo>
                  <a:pt x="748" y="98"/>
                </a:lnTo>
                <a:lnTo>
                  <a:pt x="733" y="81"/>
                </a:lnTo>
                <a:lnTo>
                  <a:pt x="717" y="65"/>
                </a:lnTo>
                <a:lnTo>
                  <a:pt x="702" y="49"/>
                </a:lnTo>
                <a:lnTo>
                  <a:pt x="685" y="36"/>
                </a:lnTo>
                <a:lnTo>
                  <a:pt x="671" y="27"/>
                </a:lnTo>
                <a:lnTo>
                  <a:pt x="656" y="21"/>
                </a:lnTo>
                <a:lnTo>
                  <a:pt x="641" y="15"/>
                </a:lnTo>
                <a:lnTo>
                  <a:pt x="622" y="10"/>
                </a:lnTo>
                <a:lnTo>
                  <a:pt x="605" y="7"/>
                </a:lnTo>
                <a:lnTo>
                  <a:pt x="589" y="4"/>
                </a:lnTo>
                <a:lnTo>
                  <a:pt x="573" y="3"/>
                </a:lnTo>
                <a:lnTo>
                  <a:pt x="559" y="1"/>
                </a:lnTo>
                <a:lnTo>
                  <a:pt x="550" y="0"/>
                </a:lnTo>
                <a:lnTo>
                  <a:pt x="540" y="0"/>
                </a:lnTo>
                <a:lnTo>
                  <a:pt x="526" y="3"/>
                </a:lnTo>
                <a:lnTo>
                  <a:pt x="509" y="9"/>
                </a:lnTo>
                <a:lnTo>
                  <a:pt x="491" y="15"/>
                </a:lnTo>
                <a:lnTo>
                  <a:pt x="471" y="21"/>
                </a:lnTo>
                <a:lnTo>
                  <a:pt x="452" y="29"/>
                </a:lnTo>
                <a:lnTo>
                  <a:pt x="435" y="35"/>
                </a:lnTo>
                <a:lnTo>
                  <a:pt x="422" y="41"/>
                </a:lnTo>
                <a:lnTo>
                  <a:pt x="406" y="47"/>
                </a:lnTo>
                <a:lnTo>
                  <a:pt x="389" y="56"/>
                </a:lnTo>
                <a:lnTo>
                  <a:pt x="371" y="65"/>
                </a:lnTo>
                <a:lnTo>
                  <a:pt x="351" y="75"/>
                </a:lnTo>
                <a:lnTo>
                  <a:pt x="333" y="84"/>
                </a:lnTo>
                <a:lnTo>
                  <a:pt x="314" y="91"/>
                </a:lnTo>
                <a:lnTo>
                  <a:pt x="300" y="98"/>
                </a:lnTo>
                <a:lnTo>
                  <a:pt x="291" y="101"/>
                </a:lnTo>
                <a:lnTo>
                  <a:pt x="276" y="107"/>
                </a:lnTo>
                <a:lnTo>
                  <a:pt x="264" y="114"/>
                </a:lnTo>
                <a:lnTo>
                  <a:pt x="254" y="122"/>
                </a:lnTo>
                <a:lnTo>
                  <a:pt x="248" y="128"/>
                </a:lnTo>
                <a:lnTo>
                  <a:pt x="245" y="133"/>
                </a:lnTo>
                <a:lnTo>
                  <a:pt x="238" y="140"/>
                </a:lnTo>
                <a:lnTo>
                  <a:pt x="227" y="150"/>
                </a:lnTo>
                <a:lnTo>
                  <a:pt x="213" y="160"/>
                </a:lnTo>
                <a:lnTo>
                  <a:pt x="199" y="173"/>
                </a:lnTo>
                <a:lnTo>
                  <a:pt x="184" y="186"/>
                </a:lnTo>
                <a:lnTo>
                  <a:pt x="170" y="199"/>
                </a:lnTo>
                <a:lnTo>
                  <a:pt x="158" y="209"/>
                </a:lnTo>
                <a:lnTo>
                  <a:pt x="146" y="220"/>
                </a:lnTo>
                <a:lnTo>
                  <a:pt x="133" y="234"/>
                </a:lnTo>
                <a:lnTo>
                  <a:pt x="121" y="248"/>
                </a:lnTo>
                <a:lnTo>
                  <a:pt x="109" y="263"/>
                </a:lnTo>
                <a:lnTo>
                  <a:pt x="98" y="277"/>
                </a:lnTo>
                <a:lnTo>
                  <a:pt x="87" y="291"/>
                </a:lnTo>
                <a:lnTo>
                  <a:pt x="78" y="300"/>
                </a:lnTo>
                <a:lnTo>
                  <a:pt x="69" y="307"/>
                </a:lnTo>
                <a:lnTo>
                  <a:pt x="61" y="315"/>
                </a:lnTo>
                <a:lnTo>
                  <a:pt x="52" y="323"/>
                </a:lnTo>
                <a:lnTo>
                  <a:pt x="43" y="332"/>
                </a:lnTo>
                <a:lnTo>
                  <a:pt x="32" y="341"/>
                </a:lnTo>
                <a:lnTo>
                  <a:pt x="21" y="352"/>
                </a:lnTo>
                <a:lnTo>
                  <a:pt x="12" y="363"/>
                </a:lnTo>
                <a:lnTo>
                  <a:pt x="4" y="373"/>
                </a:lnTo>
                <a:lnTo>
                  <a:pt x="0" y="38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4" name="Freeform 90"/>
          <p:cNvSpPr>
            <a:spLocks/>
          </p:cNvSpPr>
          <p:nvPr/>
        </p:nvSpPr>
        <p:spPr bwMode="auto">
          <a:xfrm>
            <a:off x="6072188" y="2022475"/>
            <a:ext cx="1263650" cy="876300"/>
          </a:xfrm>
          <a:custGeom>
            <a:avLst/>
            <a:gdLst>
              <a:gd name="T0" fmla="*/ 21 w 795"/>
              <a:gd name="T1" fmla="*/ 352 h 553"/>
              <a:gd name="T2" fmla="*/ 61 w 795"/>
              <a:gd name="T3" fmla="*/ 315 h 553"/>
              <a:gd name="T4" fmla="*/ 98 w 795"/>
              <a:gd name="T5" fmla="*/ 277 h 553"/>
              <a:gd name="T6" fmla="*/ 146 w 795"/>
              <a:gd name="T7" fmla="*/ 220 h 553"/>
              <a:gd name="T8" fmla="*/ 199 w 795"/>
              <a:gd name="T9" fmla="*/ 173 h 553"/>
              <a:gd name="T10" fmla="*/ 245 w 795"/>
              <a:gd name="T11" fmla="*/ 133 h 553"/>
              <a:gd name="T12" fmla="*/ 276 w 795"/>
              <a:gd name="T13" fmla="*/ 107 h 553"/>
              <a:gd name="T14" fmla="*/ 333 w 795"/>
              <a:gd name="T15" fmla="*/ 84 h 553"/>
              <a:gd name="T16" fmla="*/ 406 w 795"/>
              <a:gd name="T17" fmla="*/ 47 h 553"/>
              <a:gd name="T18" fmla="*/ 471 w 795"/>
              <a:gd name="T19" fmla="*/ 21 h 553"/>
              <a:gd name="T20" fmla="*/ 540 w 795"/>
              <a:gd name="T21" fmla="*/ 0 h 553"/>
              <a:gd name="T22" fmla="*/ 589 w 795"/>
              <a:gd name="T23" fmla="*/ 4 h 553"/>
              <a:gd name="T24" fmla="*/ 656 w 795"/>
              <a:gd name="T25" fmla="*/ 21 h 553"/>
              <a:gd name="T26" fmla="*/ 717 w 795"/>
              <a:gd name="T27" fmla="*/ 65 h 553"/>
              <a:gd name="T28" fmla="*/ 766 w 795"/>
              <a:gd name="T29" fmla="*/ 124 h 553"/>
              <a:gd name="T30" fmla="*/ 766 w 795"/>
              <a:gd name="T31" fmla="*/ 153 h 553"/>
              <a:gd name="T32" fmla="*/ 728 w 795"/>
              <a:gd name="T33" fmla="*/ 173 h 553"/>
              <a:gd name="T34" fmla="*/ 655 w 795"/>
              <a:gd name="T35" fmla="*/ 148 h 553"/>
              <a:gd name="T36" fmla="*/ 618 w 795"/>
              <a:gd name="T37" fmla="*/ 128 h 553"/>
              <a:gd name="T38" fmla="*/ 598 w 795"/>
              <a:gd name="T39" fmla="*/ 122 h 553"/>
              <a:gd name="T40" fmla="*/ 564 w 795"/>
              <a:gd name="T41" fmla="*/ 139 h 553"/>
              <a:gd name="T42" fmla="*/ 474 w 795"/>
              <a:gd name="T43" fmla="*/ 168 h 553"/>
              <a:gd name="T44" fmla="*/ 432 w 795"/>
              <a:gd name="T45" fmla="*/ 168 h 553"/>
              <a:gd name="T46" fmla="*/ 449 w 795"/>
              <a:gd name="T47" fmla="*/ 170 h 553"/>
              <a:gd name="T48" fmla="*/ 497 w 795"/>
              <a:gd name="T49" fmla="*/ 170 h 553"/>
              <a:gd name="T50" fmla="*/ 596 w 795"/>
              <a:gd name="T51" fmla="*/ 168 h 553"/>
              <a:gd name="T52" fmla="*/ 642 w 795"/>
              <a:gd name="T53" fmla="*/ 171 h 553"/>
              <a:gd name="T54" fmla="*/ 705 w 795"/>
              <a:gd name="T55" fmla="*/ 188 h 553"/>
              <a:gd name="T56" fmla="*/ 748 w 795"/>
              <a:gd name="T57" fmla="*/ 216 h 553"/>
              <a:gd name="T58" fmla="*/ 788 w 795"/>
              <a:gd name="T59" fmla="*/ 265 h 553"/>
              <a:gd name="T60" fmla="*/ 793 w 795"/>
              <a:gd name="T61" fmla="*/ 301 h 553"/>
              <a:gd name="T62" fmla="*/ 776 w 795"/>
              <a:gd name="T63" fmla="*/ 330 h 553"/>
              <a:gd name="T64" fmla="*/ 745 w 795"/>
              <a:gd name="T65" fmla="*/ 338 h 553"/>
              <a:gd name="T66" fmla="*/ 701 w 795"/>
              <a:gd name="T67" fmla="*/ 329 h 553"/>
              <a:gd name="T68" fmla="*/ 670 w 795"/>
              <a:gd name="T69" fmla="*/ 301 h 553"/>
              <a:gd name="T70" fmla="*/ 648 w 795"/>
              <a:gd name="T71" fmla="*/ 280 h 553"/>
              <a:gd name="T72" fmla="*/ 618 w 795"/>
              <a:gd name="T73" fmla="*/ 278 h 553"/>
              <a:gd name="T74" fmla="*/ 556 w 795"/>
              <a:gd name="T75" fmla="*/ 284 h 553"/>
              <a:gd name="T76" fmla="*/ 513 w 795"/>
              <a:gd name="T77" fmla="*/ 277 h 553"/>
              <a:gd name="T78" fmla="*/ 530 w 795"/>
              <a:gd name="T79" fmla="*/ 283 h 553"/>
              <a:gd name="T80" fmla="*/ 582 w 795"/>
              <a:gd name="T81" fmla="*/ 298 h 553"/>
              <a:gd name="T82" fmla="*/ 627 w 795"/>
              <a:gd name="T83" fmla="*/ 312 h 553"/>
              <a:gd name="T84" fmla="*/ 678 w 795"/>
              <a:gd name="T85" fmla="*/ 332 h 553"/>
              <a:gd name="T86" fmla="*/ 708 w 795"/>
              <a:gd name="T87" fmla="*/ 356 h 553"/>
              <a:gd name="T88" fmla="*/ 725 w 795"/>
              <a:gd name="T89" fmla="*/ 392 h 553"/>
              <a:gd name="T90" fmla="*/ 728 w 795"/>
              <a:gd name="T91" fmla="*/ 431 h 553"/>
              <a:gd name="T92" fmla="*/ 720 w 795"/>
              <a:gd name="T93" fmla="*/ 458 h 553"/>
              <a:gd name="T94" fmla="*/ 707 w 795"/>
              <a:gd name="T95" fmla="*/ 477 h 553"/>
              <a:gd name="T96" fmla="*/ 684 w 795"/>
              <a:gd name="T97" fmla="*/ 505 h 553"/>
              <a:gd name="T98" fmla="*/ 673 w 795"/>
              <a:gd name="T99" fmla="*/ 520 h 553"/>
              <a:gd name="T100" fmla="*/ 645 w 795"/>
              <a:gd name="T101" fmla="*/ 549 h 553"/>
              <a:gd name="T102" fmla="*/ 615 w 795"/>
              <a:gd name="T103" fmla="*/ 546 h 553"/>
              <a:gd name="T104" fmla="*/ 584 w 795"/>
              <a:gd name="T105" fmla="*/ 511 h 553"/>
              <a:gd name="T106" fmla="*/ 584 w 795"/>
              <a:gd name="T107" fmla="*/ 453 h 553"/>
              <a:gd name="T108" fmla="*/ 618 w 795"/>
              <a:gd name="T109" fmla="*/ 409 h 5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5"/>
              <a:gd name="T166" fmla="*/ 0 h 553"/>
              <a:gd name="T167" fmla="*/ 795 w 795"/>
              <a:gd name="T168" fmla="*/ 553 h 5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5" h="553">
                <a:moveTo>
                  <a:pt x="0" y="384"/>
                </a:moveTo>
                <a:lnTo>
                  <a:pt x="4" y="373"/>
                </a:lnTo>
                <a:lnTo>
                  <a:pt x="12" y="363"/>
                </a:lnTo>
                <a:lnTo>
                  <a:pt x="21" y="352"/>
                </a:lnTo>
                <a:lnTo>
                  <a:pt x="32" y="341"/>
                </a:lnTo>
                <a:lnTo>
                  <a:pt x="43" y="332"/>
                </a:lnTo>
                <a:lnTo>
                  <a:pt x="52" y="323"/>
                </a:lnTo>
                <a:lnTo>
                  <a:pt x="61" y="315"/>
                </a:lnTo>
                <a:lnTo>
                  <a:pt x="69" y="307"/>
                </a:lnTo>
                <a:lnTo>
                  <a:pt x="78" y="300"/>
                </a:lnTo>
                <a:lnTo>
                  <a:pt x="87" y="291"/>
                </a:lnTo>
                <a:lnTo>
                  <a:pt x="98" y="277"/>
                </a:lnTo>
                <a:lnTo>
                  <a:pt x="109" y="263"/>
                </a:lnTo>
                <a:lnTo>
                  <a:pt x="121" y="248"/>
                </a:lnTo>
                <a:lnTo>
                  <a:pt x="133" y="234"/>
                </a:lnTo>
                <a:lnTo>
                  <a:pt x="146" y="220"/>
                </a:lnTo>
                <a:lnTo>
                  <a:pt x="158" y="209"/>
                </a:lnTo>
                <a:lnTo>
                  <a:pt x="170" y="199"/>
                </a:lnTo>
                <a:lnTo>
                  <a:pt x="184" y="186"/>
                </a:lnTo>
                <a:lnTo>
                  <a:pt x="199" y="173"/>
                </a:lnTo>
                <a:lnTo>
                  <a:pt x="213" y="160"/>
                </a:lnTo>
                <a:lnTo>
                  <a:pt x="227" y="150"/>
                </a:lnTo>
                <a:lnTo>
                  <a:pt x="238" y="140"/>
                </a:lnTo>
                <a:lnTo>
                  <a:pt x="245" y="133"/>
                </a:lnTo>
                <a:lnTo>
                  <a:pt x="248" y="128"/>
                </a:lnTo>
                <a:lnTo>
                  <a:pt x="254" y="122"/>
                </a:lnTo>
                <a:lnTo>
                  <a:pt x="264" y="114"/>
                </a:lnTo>
                <a:lnTo>
                  <a:pt x="276" y="107"/>
                </a:lnTo>
                <a:lnTo>
                  <a:pt x="291" y="101"/>
                </a:lnTo>
                <a:lnTo>
                  <a:pt x="300" y="98"/>
                </a:lnTo>
                <a:lnTo>
                  <a:pt x="314" y="91"/>
                </a:lnTo>
                <a:lnTo>
                  <a:pt x="333" y="84"/>
                </a:lnTo>
                <a:lnTo>
                  <a:pt x="351" y="75"/>
                </a:lnTo>
                <a:lnTo>
                  <a:pt x="371" y="65"/>
                </a:lnTo>
                <a:lnTo>
                  <a:pt x="389" y="56"/>
                </a:lnTo>
                <a:lnTo>
                  <a:pt x="406" y="47"/>
                </a:lnTo>
                <a:lnTo>
                  <a:pt x="422" y="41"/>
                </a:lnTo>
                <a:lnTo>
                  <a:pt x="435" y="35"/>
                </a:lnTo>
                <a:lnTo>
                  <a:pt x="452" y="29"/>
                </a:lnTo>
                <a:lnTo>
                  <a:pt x="471" y="21"/>
                </a:lnTo>
                <a:lnTo>
                  <a:pt x="491" y="15"/>
                </a:lnTo>
                <a:lnTo>
                  <a:pt x="509" y="9"/>
                </a:lnTo>
                <a:lnTo>
                  <a:pt x="526" y="3"/>
                </a:lnTo>
                <a:lnTo>
                  <a:pt x="540" y="0"/>
                </a:lnTo>
                <a:lnTo>
                  <a:pt x="550" y="0"/>
                </a:lnTo>
                <a:lnTo>
                  <a:pt x="559" y="1"/>
                </a:lnTo>
                <a:lnTo>
                  <a:pt x="573" y="3"/>
                </a:lnTo>
                <a:lnTo>
                  <a:pt x="589" y="4"/>
                </a:lnTo>
                <a:lnTo>
                  <a:pt x="605" y="7"/>
                </a:lnTo>
                <a:lnTo>
                  <a:pt x="622" y="10"/>
                </a:lnTo>
                <a:lnTo>
                  <a:pt x="641" y="15"/>
                </a:lnTo>
                <a:lnTo>
                  <a:pt x="656" y="21"/>
                </a:lnTo>
                <a:lnTo>
                  <a:pt x="671" y="27"/>
                </a:lnTo>
                <a:lnTo>
                  <a:pt x="685" y="36"/>
                </a:lnTo>
                <a:lnTo>
                  <a:pt x="702" y="49"/>
                </a:lnTo>
                <a:lnTo>
                  <a:pt x="717" y="65"/>
                </a:lnTo>
                <a:lnTo>
                  <a:pt x="733" y="81"/>
                </a:lnTo>
                <a:lnTo>
                  <a:pt x="748" y="98"/>
                </a:lnTo>
                <a:lnTo>
                  <a:pt x="759" y="113"/>
                </a:lnTo>
                <a:lnTo>
                  <a:pt x="766" y="124"/>
                </a:lnTo>
                <a:lnTo>
                  <a:pt x="770" y="131"/>
                </a:lnTo>
                <a:lnTo>
                  <a:pt x="770" y="137"/>
                </a:lnTo>
                <a:lnTo>
                  <a:pt x="770" y="145"/>
                </a:lnTo>
                <a:lnTo>
                  <a:pt x="766" y="153"/>
                </a:lnTo>
                <a:lnTo>
                  <a:pt x="762" y="160"/>
                </a:lnTo>
                <a:lnTo>
                  <a:pt x="754" y="168"/>
                </a:lnTo>
                <a:lnTo>
                  <a:pt x="743" y="171"/>
                </a:lnTo>
                <a:lnTo>
                  <a:pt x="728" y="173"/>
                </a:lnTo>
                <a:lnTo>
                  <a:pt x="708" y="168"/>
                </a:lnTo>
                <a:lnTo>
                  <a:pt x="688" y="162"/>
                </a:lnTo>
                <a:lnTo>
                  <a:pt x="670" y="154"/>
                </a:lnTo>
                <a:lnTo>
                  <a:pt x="655" y="148"/>
                </a:lnTo>
                <a:lnTo>
                  <a:pt x="642" y="144"/>
                </a:lnTo>
                <a:lnTo>
                  <a:pt x="632" y="137"/>
                </a:lnTo>
                <a:lnTo>
                  <a:pt x="624" y="133"/>
                </a:lnTo>
                <a:lnTo>
                  <a:pt x="618" y="128"/>
                </a:lnTo>
                <a:lnTo>
                  <a:pt x="613" y="125"/>
                </a:lnTo>
                <a:lnTo>
                  <a:pt x="609" y="121"/>
                </a:lnTo>
                <a:lnTo>
                  <a:pt x="602" y="121"/>
                </a:lnTo>
                <a:lnTo>
                  <a:pt x="598" y="122"/>
                </a:lnTo>
                <a:lnTo>
                  <a:pt x="596" y="124"/>
                </a:lnTo>
                <a:lnTo>
                  <a:pt x="592" y="127"/>
                </a:lnTo>
                <a:lnTo>
                  <a:pt x="581" y="131"/>
                </a:lnTo>
                <a:lnTo>
                  <a:pt x="564" y="139"/>
                </a:lnTo>
                <a:lnTo>
                  <a:pt x="543" y="147"/>
                </a:lnTo>
                <a:lnTo>
                  <a:pt x="520" y="156"/>
                </a:lnTo>
                <a:lnTo>
                  <a:pt x="497" y="163"/>
                </a:lnTo>
                <a:lnTo>
                  <a:pt x="474" y="168"/>
                </a:lnTo>
                <a:lnTo>
                  <a:pt x="454" y="170"/>
                </a:lnTo>
                <a:lnTo>
                  <a:pt x="440" y="168"/>
                </a:lnTo>
                <a:lnTo>
                  <a:pt x="434" y="168"/>
                </a:lnTo>
                <a:lnTo>
                  <a:pt x="432" y="168"/>
                </a:lnTo>
                <a:lnTo>
                  <a:pt x="435" y="168"/>
                </a:lnTo>
                <a:lnTo>
                  <a:pt x="440" y="168"/>
                </a:lnTo>
                <a:lnTo>
                  <a:pt x="445" y="168"/>
                </a:lnTo>
                <a:lnTo>
                  <a:pt x="449" y="170"/>
                </a:lnTo>
                <a:lnTo>
                  <a:pt x="451" y="170"/>
                </a:lnTo>
                <a:lnTo>
                  <a:pt x="457" y="170"/>
                </a:lnTo>
                <a:lnTo>
                  <a:pt x="474" y="170"/>
                </a:lnTo>
                <a:lnTo>
                  <a:pt x="497" y="170"/>
                </a:lnTo>
                <a:lnTo>
                  <a:pt x="523" y="168"/>
                </a:lnTo>
                <a:lnTo>
                  <a:pt x="550" y="168"/>
                </a:lnTo>
                <a:lnTo>
                  <a:pt x="576" y="168"/>
                </a:lnTo>
                <a:lnTo>
                  <a:pt x="596" y="168"/>
                </a:lnTo>
                <a:lnTo>
                  <a:pt x="607" y="167"/>
                </a:lnTo>
                <a:lnTo>
                  <a:pt x="616" y="167"/>
                </a:lnTo>
                <a:lnTo>
                  <a:pt x="628" y="168"/>
                </a:lnTo>
                <a:lnTo>
                  <a:pt x="642" y="171"/>
                </a:lnTo>
                <a:lnTo>
                  <a:pt x="659" y="176"/>
                </a:lnTo>
                <a:lnTo>
                  <a:pt x="676" y="179"/>
                </a:lnTo>
                <a:lnTo>
                  <a:pt x="691" y="183"/>
                </a:lnTo>
                <a:lnTo>
                  <a:pt x="705" y="188"/>
                </a:lnTo>
                <a:lnTo>
                  <a:pt x="716" y="191"/>
                </a:lnTo>
                <a:lnTo>
                  <a:pt x="725" y="197"/>
                </a:lnTo>
                <a:lnTo>
                  <a:pt x="737" y="205"/>
                </a:lnTo>
                <a:lnTo>
                  <a:pt x="748" y="216"/>
                </a:lnTo>
                <a:lnTo>
                  <a:pt x="760" y="228"/>
                </a:lnTo>
                <a:lnTo>
                  <a:pt x="771" y="240"/>
                </a:lnTo>
                <a:lnTo>
                  <a:pt x="780" y="252"/>
                </a:lnTo>
                <a:lnTo>
                  <a:pt x="788" y="265"/>
                </a:lnTo>
                <a:lnTo>
                  <a:pt x="793" y="274"/>
                </a:lnTo>
                <a:lnTo>
                  <a:pt x="794" y="283"/>
                </a:lnTo>
                <a:lnTo>
                  <a:pt x="794" y="292"/>
                </a:lnTo>
                <a:lnTo>
                  <a:pt x="793" y="301"/>
                </a:lnTo>
                <a:lnTo>
                  <a:pt x="789" y="309"/>
                </a:lnTo>
                <a:lnTo>
                  <a:pt x="785" y="318"/>
                </a:lnTo>
                <a:lnTo>
                  <a:pt x="780" y="324"/>
                </a:lnTo>
                <a:lnTo>
                  <a:pt x="776" y="330"/>
                </a:lnTo>
                <a:lnTo>
                  <a:pt x="770" y="333"/>
                </a:lnTo>
                <a:lnTo>
                  <a:pt x="763" y="335"/>
                </a:lnTo>
                <a:lnTo>
                  <a:pt x="754" y="337"/>
                </a:lnTo>
                <a:lnTo>
                  <a:pt x="745" y="338"/>
                </a:lnTo>
                <a:lnTo>
                  <a:pt x="734" y="338"/>
                </a:lnTo>
                <a:lnTo>
                  <a:pt x="722" y="337"/>
                </a:lnTo>
                <a:lnTo>
                  <a:pt x="711" y="333"/>
                </a:lnTo>
                <a:lnTo>
                  <a:pt x="701" y="329"/>
                </a:lnTo>
                <a:lnTo>
                  <a:pt x="693" y="323"/>
                </a:lnTo>
                <a:lnTo>
                  <a:pt x="684" y="315"/>
                </a:lnTo>
                <a:lnTo>
                  <a:pt x="676" y="307"/>
                </a:lnTo>
                <a:lnTo>
                  <a:pt x="670" y="301"/>
                </a:lnTo>
                <a:lnTo>
                  <a:pt x="662" y="294"/>
                </a:lnTo>
                <a:lnTo>
                  <a:pt x="656" y="289"/>
                </a:lnTo>
                <a:lnTo>
                  <a:pt x="651" y="283"/>
                </a:lnTo>
                <a:lnTo>
                  <a:pt x="648" y="280"/>
                </a:lnTo>
                <a:lnTo>
                  <a:pt x="647" y="277"/>
                </a:lnTo>
                <a:lnTo>
                  <a:pt x="642" y="277"/>
                </a:lnTo>
                <a:lnTo>
                  <a:pt x="632" y="277"/>
                </a:lnTo>
                <a:lnTo>
                  <a:pt x="618" y="278"/>
                </a:lnTo>
                <a:lnTo>
                  <a:pt x="602" y="280"/>
                </a:lnTo>
                <a:lnTo>
                  <a:pt x="586" y="281"/>
                </a:lnTo>
                <a:lnTo>
                  <a:pt x="570" y="283"/>
                </a:lnTo>
                <a:lnTo>
                  <a:pt x="556" y="284"/>
                </a:lnTo>
                <a:lnTo>
                  <a:pt x="549" y="283"/>
                </a:lnTo>
                <a:lnTo>
                  <a:pt x="535" y="281"/>
                </a:lnTo>
                <a:lnTo>
                  <a:pt x="523" y="278"/>
                </a:lnTo>
                <a:lnTo>
                  <a:pt x="513" y="277"/>
                </a:lnTo>
                <a:lnTo>
                  <a:pt x="509" y="277"/>
                </a:lnTo>
                <a:lnTo>
                  <a:pt x="512" y="277"/>
                </a:lnTo>
                <a:lnTo>
                  <a:pt x="520" y="280"/>
                </a:lnTo>
                <a:lnTo>
                  <a:pt x="530" y="283"/>
                </a:lnTo>
                <a:lnTo>
                  <a:pt x="543" y="286"/>
                </a:lnTo>
                <a:lnTo>
                  <a:pt x="556" y="291"/>
                </a:lnTo>
                <a:lnTo>
                  <a:pt x="570" y="294"/>
                </a:lnTo>
                <a:lnTo>
                  <a:pt x="582" y="298"/>
                </a:lnTo>
                <a:lnTo>
                  <a:pt x="592" y="301"/>
                </a:lnTo>
                <a:lnTo>
                  <a:pt x="602" y="304"/>
                </a:lnTo>
                <a:lnTo>
                  <a:pt x="613" y="307"/>
                </a:lnTo>
                <a:lnTo>
                  <a:pt x="627" y="312"/>
                </a:lnTo>
                <a:lnTo>
                  <a:pt x="641" y="317"/>
                </a:lnTo>
                <a:lnTo>
                  <a:pt x="655" y="321"/>
                </a:lnTo>
                <a:lnTo>
                  <a:pt x="667" y="327"/>
                </a:lnTo>
                <a:lnTo>
                  <a:pt x="678" y="332"/>
                </a:lnTo>
                <a:lnTo>
                  <a:pt x="687" y="338"/>
                </a:lnTo>
                <a:lnTo>
                  <a:pt x="694" y="344"/>
                </a:lnTo>
                <a:lnTo>
                  <a:pt x="702" y="350"/>
                </a:lnTo>
                <a:lnTo>
                  <a:pt x="708" y="356"/>
                </a:lnTo>
                <a:lnTo>
                  <a:pt x="713" y="366"/>
                </a:lnTo>
                <a:lnTo>
                  <a:pt x="717" y="373"/>
                </a:lnTo>
                <a:lnTo>
                  <a:pt x="722" y="382"/>
                </a:lnTo>
                <a:lnTo>
                  <a:pt x="725" y="392"/>
                </a:lnTo>
                <a:lnTo>
                  <a:pt x="728" y="402"/>
                </a:lnTo>
                <a:lnTo>
                  <a:pt x="730" y="412"/>
                </a:lnTo>
                <a:lnTo>
                  <a:pt x="730" y="422"/>
                </a:lnTo>
                <a:lnTo>
                  <a:pt x="728" y="431"/>
                </a:lnTo>
                <a:lnTo>
                  <a:pt x="727" y="439"/>
                </a:lnTo>
                <a:lnTo>
                  <a:pt x="725" y="447"/>
                </a:lnTo>
                <a:lnTo>
                  <a:pt x="722" y="453"/>
                </a:lnTo>
                <a:lnTo>
                  <a:pt x="720" y="458"/>
                </a:lnTo>
                <a:lnTo>
                  <a:pt x="719" y="461"/>
                </a:lnTo>
                <a:lnTo>
                  <a:pt x="717" y="464"/>
                </a:lnTo>
                <a:lnTo>
                  <a:pt x="713" y="470"/>
                </a:lnTo>
                <a:lnTo>
                  <a:pt x="707" y="477"/>
                </a:lnTo>
                <a:lnTo>
                  <a:pt x="701" y="485"/>
                </a:lnTo>
                <a:lnTo>
                  <a:pt x="693" y="493"/>
                </a:lnTo>
                <a:lnTo>
                  <a:pt x="688" y="500"/>
                </a:lnTo>
                <a:lnTo>
                  <a:pt x="684" y="505"/>
                </a:lnTo>
                <a:lnTo>
                  <a:pt x="682" y="507"/>
                </a:lnTo>
                <a:lnTo>
                  <a:pt x="681" y="508"/>
                </a:lnTo>
                <a:lnTo>
                  <a:pt x="678" y="513"/>
                </a:lnTo>
                <a:lnTo>
                  <a:pt x="673" y="520"/>
                </a:lnTo>
                <a:lnTo>
                  <a:pt x="667" y="530"/>
                </a:lnTo>
                <a:lnTo>
                  <a:pt x="659" y="537"/>
                </a:lnTo>
                <a:lnTo>
                  <a:pt x="653" y="545"/>
                </a:lnTo>
                <a:lnTo>
                  <a:pt x="645" y="549"/>
                </a:lnTo>
                <a:lnTo>
                  <a:pt x="639" y="552"/>
                </a:lnTo>
                <a:lnTo>
                  <a:pt x="633" y="551"/>
                </a:lnTo>
                <a:lnTo>
                  <a:pt x="624" y="549"/>
                </a:lnTo>
                <a:lnTo>
                  <a:pt x="615" y="546"/>
                </a:lnTo>
                <a:lnTo>
                  <a:pt x="605" y="540"/>
                </a:lnTo>
                <a:lnTo>
                  <a:pt x="598" y="533"/>
                </a:lnTo>
                <a:lnTo>
                  <a:pt x="590" y="523"/>
                </a:lnTo>
                <a:lnTo>
                  <a:pt x="584" y="511"/>
                </a:lnTo>
                <a:lnTo>
                  <a:pt x="581" y="496"/>
                </a:lnTo>
                <a:lnTo>
                  <a:pt x="579" y="481"/>
                </a:lnTo>
                <a:lnTo>
                  <a:pt x="581" y="467"/>
                </a:lnTo>
                <a:lnTo>
                  <a:pt x="584" y="453"/>
                </a:lnTo>
                <a:lnTo>
                  <a:pt x="589" y="441"/>
                </a:lnTo>
                <a:lnTo>
                  <a:pt x="596" y="428"/>
                </a:lnTo>
                <a:lnTo>
                  <a:pt x="605" y="418"/>
                </a:lnTo>
                <a:lnTo>
                  <a:pt x="618" y="409"/>
                </a:lnTo>
                <a:lnTo>
                  <a:pt x="632" y="39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5" name="Freeform 91"/>
          <p:cNvSpPr>
            <a:spLocks/>
          </p:cNvSpPr>
          <p:nvPr/>
        </p:nvSpPr>
        <p:spPr bwMode="auto">
          <a:xfrm>
            <a:off x="7000875" y="2633663"/>
            <a:ext cx="17463" cy="90487"/>
          </a:xfrm>
          <a:custGeom>
            <a:avLst/>
            <a:gdLst>
              <a:gd name="T0" fmla="*/ 6 w 9"/>
              <a:gd name="T1" fmla="*/ 55 h 56"/>
              <a:gd name="T2" fmla="*/ 5 w 9"/>
              <a:gd name="T3" fmla="*/ 51 h 56"/>
              <a:gd name="T4" fmla="*/ 2 w 9"/>
              <a:gd name="T5" fmla="*/ 44 h 56"/>
              <a:gd name="T6" fmla="*/ 0 w 9"/>
              <a:gd name="T7" fmla="*/ 37 h 56"/>
              <a:gd name="T8" fmla="*/ 0 w 9"/>
              <a:gd name="T9" fmla="*/ 29 h 56"/>
              <a:gd name="T10" fmla="*/ 0 w 9"/>
              <a:gd name="T11" fmla="*/ 20 h 56"/>
              <a:gd name="T12" fmla="*/ 2 w 9"/>
              <a:gd name="T13" fmla="*/ 12 h 56"/>
              <a:gd name="T14" fmla="*/ 5 w 9"/>
              <a:gd name="T15" fmla="*/ 5 h 56"/>
              <a:gd name="T16" fmla="*/ 8 w 9"/>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6"/>
              <a:gd name="T29" fmla="*/ 9 w 9"/>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6">
                <a:moveTo>
                  <a:pt x="6" y="55"/>
                </a:moveTo>
                <a:lnTo>
                  <a:pt x="5" y="51"/>
                </a:lnTo>
                <a:lnTo>
                  <a:pt x="2" y="44"/>
                </a:lnTo>
                <a:lnTo>
                  <a:pt x="0" y="37"/>
                </a:lnTo>
                <a:lnTo>
                  <a:pt x="0" y="29"/>
                </a:lnTo>
                <a:lnTo>
                  <a:pt x="0" y="20"/>
                </a:lnTo>
                <a:lnTo>
                  <a:pt x="2" y="12"/>
                </a:lnTo>
                <a:lnTo>
                  <a:pt x="5" y="5"/>
                </a:lnTo>
                <a:lnTo>
                  <a:pt x="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6" name="Freeform 92"/>
          <p:cNvSpPr>
            <a:spLocks/>
          </p:cNvSpPr>
          <p:nvPr/>
        </p:nvSpPr>
        <p:spPr bwMode="auto">
          <a:xfrm>
            <a:off x="6878638" y="2640013"/>
            <a:ext cx="120650" cy="111125"/>
          </a:xfrm>
          <a:custGeom>
            <a:avLst/>
            <a:gdLst>
              <a:gd name="T0" fmla="*/ 75 w 76"/>
              <a:gd name="T1" fmla="*/ 69 h 70"/>
              <a:gd name="T2" fmla="*/ 66 w 76"/>
              <a:gd name="T3" fmla="*/ 69 h 70"/>
              <a:gd name="T4" fmla="*/ 52 w 76"/>
              <a:gd name="T5" fmla="*/ 68 h 70"/>
              <a:gd name="T6" fmla="*/ 40 w 76"/>
              <a:gd name="T7" fmla="*/ 63 h 70"/>
              <a:gd name="T8" fmla="*/ 26 w 76"/>
              <a:gd name="T9" fmla="*/ 58 h 70"/>
              <a:gd name="T10" fmla="*/ 14 w 76"/>
              <a:gd name="T11" fmla="*/ 49 h 70"/>
              <a:gd name="T12" fmla="*/ 6 w 76"/>
              <a:gd name="T13" fmla="*/ 37 h 70"/>
              <a:gd name="T14" fmla="*/ 0 w 76"/>
              <a:gd name="T15" fmla="*/ 20 h 70"/>
              <a:gd name="T16" fmla="*/ 0 w 76"/>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0"/>
              <a:gd name="T29" fmla="*/ 76 w 7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0">
                <a:moveTo>
                  <a:pt x="75" y="69"/>
                </a:moveTo>
                <a:lnTo>
                  <a:pt x="66" y="69"/>
                </a:lnTo>
                <a:lnTo>
                  <a:pt x="52" y="68"/>
                </a:lnTo>
                <a:lnTo>
                  <a:pt x="40" y="63"/>
                </a:lnTo>
                <a:lnTo>
                  <a:pt x="26" y="58"/>
                </a:lnTo>
                <a:lnTo>
                  <a:pt x="14" y="49"/>
                </a:lnTo>
                <a:lnTo>
                  <a:pt x="6" y="37"/>
                </a:lnTo>
                <a:lnTo>
                  <a:pt x="0" y="2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7" name="Freeform 93"/>
          <p:cNvSpPr>
            <a:spLocks/>
          </p:cNvSpPr>
          <p:nvPr/>
        </p:nvSpPr>
        <p:spPr bwMode="auto">
          <a:xfrm>
            <a:off x="6886575" y="2746375"/>
            <a:ext cx="90488" cy="173038"/>
          </a:xfrm>
          <a:custGeom>
            <a:avLst/>
            <a:gdLst>
              <a:gd name="T0" fmla="*/ 55 w 56"/>
              <a:gd name="T1" fmla="*/ 107 h 110"/>
              <a:gd name="T2" fmla="*/ 47 w 56"/>
              <a:gd name="T3" fmla="*/ 109 h 110"/>
              <a:gd name="T4" fmla="*/ 40 w 56"/>
              <a:gd name="T5" fmla="*/ 109 h 110"/>
              <a:gd name="T6" fmla="*/ 31 w 56"/>
              <a:gd name="T7" fmla="*/ 109 h 110"/>
              <a:gd name="T8" fmla="*/ 21 w 56"/>
              <a:gd name="T9" fmla="*/ 106 h 110"/>
              <a:gd name="T10" fmla="*/ 12 w 56"/>
              <a:gd name="T11" fmla="*/ 101 h 110"/>
              <a:gd name="T12" fmla="*/ 6 w 56"/>
              <a:gd name="T13" fmla="*/ 93 h 110"/>
              <a:gd name="T14" fmla="*/ 1 w 56"/>
              <a:gd name="T15" fmla="*/ 83 h 110"/>
              <a:gd name="T16" fmla="*/ 0 w 56"/>
              <a:gd name="T17" fmla="*/ 69 h 110"/>
              <a:gd name="T18" fmla="*/ 3 w 56"/>
              <a:gd name="T19" fmla="*/ 54 h 110"/>
              <a:gd name="T20" fmla="*/ 6 w 56"/>
              <a:gd name="T21" fmla="*/ 40 h 110"/>
              <a:gd name="T22" fmla="*/ 12 w 56"/>
              <a:gd name="T23" fmla="*/ 28 h 110"/>
              <a:gd name="T24" fmla="*/ 18 w 56"/>
              <a:gd name="T25" fmla="*/ 18 h 110"/>
              <a:gd name="T26" fmla="*/ 24 w 56"/>
              <a:gd name="T27" fmla="*/ 11 h 110"/>
              <a:gd name="T28" fmla="*/ 31 w 56"/>
              <a:gd name="T29" fmla="*/ 5 h 110"/>
              <a:gd name="T30" fmla="*/ 34 w 56"/>
              <a:gd name="T31" fmla="*/ 2 h 110"/>
              <a:gd name="T32" fmla="*/ 35 w 56"/>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10"/>
              <a:gd name="T53" fmla="*/ 56 w 56"/>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10">
                <a:moveTo>
                  <a:pt x="55" y="107"/>
                </a:moveTo>
                <a:lnTo>
                  <a:pt x="47" y="109"/>
                </a:lnTo>
                <a:lnTo>
                  <a:pt x="40" y="109"/>
                </a:lnTo>
                <a:lnTo>
                  <a:pt x="31" y="109"/>
                </a:lnTo>
                <a:lnTo>
                  <a:pt x="21" y="106"/>
                </a:lnTo>
                <a:lnTo>
                  <a:pt x="12" y="101"/>
                </a:lnTo>
                <a:lnTo>
                  <a:pt x="6" y="93"/>
                </a:lnTo>
                <a:lnTo>
                  <a:pt x="1" y="83"/>
                </a:lnTo>
                <a:lnTo>
                  <a:pt x="0" y="69"/>
                </a:lnTo>
                <a:lnTo>
                  <a:pt x="3" y="54"/>
                </a:lnTo>
                <a:lnTo>
                  <a:pt x="6" y="40"/>
                </a:lnTo>
                <a:lnTo>
                  <a:pt x="12" y="28"/>
                </a:lnTo>
                <a:lnTo>
                  <a:pt x="18" y="18"/>
                </a:lnTo>
                <a:lnTo>
                  <a:pt x="24" y="11"/>
                </a:lnTo>
                <a:lnTo>
                  <a:pt x="31" y="5"/>
                </a:lnTo>
                <a:lnTo>
                  <a:pt x="34" y="2"/>
                </a:lnTo>
                <a:lnTo>
                  <a:pt x="35"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8" name="Freeform 94"/>
          <p:cNvSpPr>
            <a:spLocks/>
          </p:cNvSpPr>
          <p:nvPr/>
        </p:nvSpPr>
        <p:spPr bwMode="auto">
          <a:xfrm>
            <a:off x="6783388" y="2909888"/>
            <a:ext cx="122237" cy="47625"/>
          </a:xfrm>
          <a:custGeom>
            <a:avLst/>
            <a:gdLst>
              <a:gd name="T0" fmla="*/ 76 w 77"/>
              <a:gd name="T1" fmla="*/ 0 h 31"/>
              <a:gd name="T2" fmla="*/ 70 w 77"/>
              <a:gd name="T3" fmla="*/ 7 h 31"/>
              <a:gd name="T4" fmla="*/ 62 w 77"/>
              <a:gd name="T5" fmla="*/ 15 h 31"/>
              <a:gd name="T6" fmla="*/ 53 w 77"/>
              <a:gd name="T7" fmla="*/ 23 h 31"/>
              <a:gd name="T8" fmla="*/ 44 w 77"/>
              <a:gd name="T9" fmla="*/ 27 h 31"/>
              <a:gd name="T10" fmla="*/ 35 w 77"/>
              <a:gd name="T11" fmla="*/ 30 h 31"/>
              <a:gd name="T12" fmla="*/ 23 w 77"/>
              <a:gd name="T13" fmla="*/ 30 h 31"/>
              <a:gd name="T14" fmla="*/ 12 w 77"/>
              <a:gd name="T15" fmla="*/ 24 h 31"/>
              <a:gd name="T16" fmla="*/ 0 w 77"/>
              <a:gd name="T17" fmla="*/ 1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31"/>
              <a:gd name="T29" fmla="*/ 77 w 7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31">
                <a:moveTo>
                  <a:pt x="76" y="0"/>
                </a:moveTo>
                <a:lnTo>
                  <a:pt x="70" y="7"/>
                </a:lnTo>
                <a:lnTo>
                  <a:pt x="62" y="15"/>
                </a:lnTo>
                <a:lnTo>
                  <a:pt x="53" y="23"/>
                </a:lnTo>
                <a:lnTo>
                  <a:pt x="44" y="27"/>
                </a:lnTo>
                <a:lnTo>
                  <a:pt x="35" y="30"/>
                </a:lnTo>
                <a:lnTo>
                  <a:pt x="23" y="30"/>
                </a:lnTo>
                <a:lnTo>
                  <a:pt x="12" y="24"/>
                </a:lnTo>
                <a:lnTo>
                  <a:pt x="0" y="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19" name="Freeform 95"/>
          <p:cNvSpPr>
            <a:spLocks/>
          </p:cNvSpPr>
          <p:nvPr/>
        </p:nvSpPr>
        <p:spPr bwMode="auto">
          <a:xfrm>
            <a:off x="6608763" y="2636838"/>
            <a:ext cx="50800" cy="236537"/>
          </a:xfrm>
          <a:custGeom>
            <a:avLst/>
            <a:gdLst>
              <a:gd name="T0" fmla="*/ 0 w 33"/>
              <a:gd name="T1" fmla="*/ 0 h 149"/>
              <a:gd name="T2" fmla="*/ 0 w 33"/>
              <a:gd name="T3" fmla="*/ 9 h 149"/>
              <a:gd name="T4" fmla="*/ 0 w 33"/>
              <a:gd name="T5" fmla="*/ 20 h 149"/>
              <a:gd name="T6" fmla="*/ 0 w 33"/>
              <a:gd name="T7" fmla="*/ 30 h 149"/>
              <a:gd name="T8" fmla="*/ 0 w 33"/>
              <a:gd name="T9" fmla="*/ 42 h 149"/>
              <a:gd name="T10" fmla="*/ 2 w 33"/>
              <a:gd name="T11" fmla="*/ 53 h 149"/>
              <a:gd name="T12" fmla="*/ 2 w 33"/>
              <a:gd name="T13" fmla="*/ 64 h 149"/>
              <a:gd name="T14" fmla="*/ 3 w 33"/>
              <a:gd name="T15" fmla="*/ 73 h 149"/>
              <a:gd name="T16" fmla="*/ 5 w 33"/>
              <a:gd name="T17" fmla="*/ 81 h 149"/>
              <a:gd name="T18" fmla="*/ 9 w 33"/>
              <a:gd name="T19" fmla="*/ 87 h 149"/>
              <a:gd name="T20" fmla="*/ 12 w 33"/>
              <a:gd name="T21" fmla="*/ 96 h 149"/>
              <a:gd name="T22" fmla="*/ 17 w 33"/>
              <a:gd name="T23" fmla="*/ 105 h 149"/>
              <a:gd name="T24" fmla="*/ 22 w 33"/>
              <a:gd name="T25" fmla="*/ 114 h 149"/>
              <a:gd name="T26" fmla="*/ 25 w 33"/>
              <a:gd name="T27" fmla="*/ 124 h 149"/>
              <a:gd name="T28" fmla="*/ 28 w 33"/>
              <a:gd name="T29" fmla="*/ 133 h 149"/>
              <a:gd name="T30" fmla="*/ 31 w 33"/>
              <a:gd name="T31" fmla="*/ 142 h 149"/>
              <a:gd name="T32" fmla="*/ 32 w 33"/>
              <a:gd name="T33" fmla="*/ 148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49"/>
              <a:gd name="T53" fmla="*/ 33 w 33"/>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49">
                <a:moveTo>
                  <a:pt x="0" y="0"/>
                </a:moveTo>
                <a:lnTo>
                  <a:pt x="0" y="9"/>
                </a:lnTo>
                <a:lnTo>
                  <a:pt x="0" y="20"/>
                </a:lnTo>
                <a:lnTo>
                  <a:pt x="0" y="30"/>
                </a:lnTo>
                <a:lnTo>
                  <a:pt x="0" y="42"/>
                </a:lnTo>
                <a:lnTo>
                  <a:pt x="2" y="53"/>
                </a:lnTo>
                <a:lnTo>
                  <a:pt x="2" y="64"/>
                </a:lnTo>
                <a:lnTo>
                  <a:pt x="3" y="73"/>
                </a:lnTo>
                <a:lnTo>
                  <a:pt x="5" y="81"/>
                </a:lnTo>
                <a:lnTo>
                  <a:pt x="9" y="87"/>
                </a:lnTo>
                <a:lnTo>
                  <a:pt x="12" y="96"/>
                </a:lnTo>
                <a:lnTo>
                  <a:pt x="17" y="105"/>
                </a:lnTo>
                <a:lnTo>
                  <a:pt x="22" y="114"/>
                </a:lnTo>
                <a:lnTo>
                  <a:pt x="25" y="124"/>
                </a:lnTo>
                <a:lnTo>
                  <a:pt x="28" y="133"/>
                </a:lnTo>
                <a:lnTo>
                  <a:pt x="31" y="142"/>
                </a:lnTo>
                <a:lnTo>
                  <a:pt x="32" y="14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0" name="Freeform 96"/>
          <p:cNvSpPr>
            <a:spLocks/>
          </p:cNvSpPr>
          <p:nvPr/>
        </p:nvSpPr>
        <p:spPr bwMode="auto">
          <a:xfrm>
            <a:off x="6380163" y="2751138"/>
            <a:ext cx="204787" cy="255587"/>
          </a:xfrm>
          <a:custGeom>
            <a:avLst/>
            <a:gdLst>
              <a:gd name="T0" fmla="*/ 129 w 130"/>
              <a:gd name="T1" fmla="*/ 0 h 161"/>
              <a:gd name="T2" fmla="*/ 124 w 130"/>
              <a:gd name="T3" fmla="*/ 18 h 161"/>
              <a:gd name="T4" fmla="*/ 114 w 130"/>
              <a:gd name="T5" fmla="*/ 38 h 161"/>
              <a:gd name="T6" fmla="*/ 98 w 130"/>
              <a:gd name="T7" fmla="*/ 61 h 161"/>
              <a:gd name="T8" fmla="*/ 80 w 130"/>
              <a:gd name="T9" fmla="*/ 84 h 161"/>
              <a:gd name="T10" fmla="*/ 58 w 130"/>
              <a:gd name="T11" fmla="*/ 107 h 161"/>
              <a:gd name="T12" fmla="*/ 38 w 130"/>
              <a:gd name="T13" fmla="*/ 127 h 161"/>
              <a:gd name="T14" fmla="*/ 18 w 130"/>
              <a:gd name="T15" fmla="*/ 145 h 161"/>
              <a:gd name="T16" fmla="*/ 0 w 130"/>
              <a:gd name="T17" fmla="*/ 16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61"/>
              <a:gd name="T29" fmla="*/ 130 w 130"/>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61">
                <a:moveTo>
                  <a:pt x="129" y="0"/>
                </a:moveTo>
                <a:lnTo>
                  <a:pt x="124" y="18"/>
                </a:lnTo>
                <a:lnTo>
                  <a:pt x="114" y="38"/>
                </a:lnTo>
                <a:lnTo>
                  <a:pt x="98" y="61"/>
                </a:lnTo>
                <a:lnTo>
                  <a:pt x="80" y="84"/>
                </a:lnTo>
                <a:lnTo>
                  <a:pt x="58" y="107"/>
                </a:lnTo>
                <a:lnTo>
                  <a:pt x="38" y="127"/>
                </a:lnTo>
                <a:lnTo>
                  <a:pt x="18" y="145"/>
                </a:lnTo>
                <a:lnTo>
                  <a:pt x="0" y="16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1" name="Freeform 97"/>
          <p:cNvSpPr>
            <a:spLocks/>
          </p:cNvSpPr>
          <p:nvPr/>
        </p:nvSpPr>
        <p:spPr bwMode="auto">
          <a:xfrm>
            <a:off x="6511925" y="2868613"/>
            <a:ext cx="107950" cy="165100"/>
          </a:xfrm>
          <a:custGeom>
            <a:avLst/>
            <a:gdLst>
              <a:gd name="T0" fmla="*/ 67 w 68"/>
              <a:gd name="T1" fmla="*/ 0 h 106"/>
              <a:gd name="T2" fmla="*/ 67 w 68"/>
              <a:gd name="T3" fmla="*/ 12 h 106"/>
              <a:gd name="T4" fmla="*/ 67 w 68"/>
              <a:gd name="T5" fmla="*/ 24 h 106"/>
              <a:gd name="T6" fmla="*/ 66 w 68"/>
              <a:gd name="T7" fmla="*/ 39 h 106"/>
              <a:gd name="T8" fmla="*/ 63 w 68"/>
              <a:gd name="T9" fmla="*/ 55 h 106"/>
              <a:gd name="T10" fmla="*/ 55 w 68"/>
              <a:gd name="T11" fmla="*/ 70 h 106"/>
              <a:gd name="T12" fmla="*/ 43 w 68"/>
              <a:gd name="T13" fmla="*/ 84 h 106"/>
              <a:gd name="T14" fmla="*/ 24 w 68"/>
              <a:gd name="T15" fmla="*/ 96 h 106"/>
              <a:gd name="T16" fmla="*/ 0 w 68"/>
              <a:gd name="T17" fmla="*/ 105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06"/>
              <a:gd name="T29" fmla="*/ 68 w 68"/>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06">
                <a:moveTo>
                  <a:pt x="67" y="0"/>
                </a:moveTo>
                <a:lnTo>
                  <a:pt x="67" y="12"/>
                </a:lnTo>
                <a:lnTo>
                  <a:pt x="67" y="24"/>
                </a:lnTo>
                <a:lnTo>
                  <a:pt x="66" y="39"/>
                </a:lnTo>
                <a:lnTo>
                  <a:pt x="63" y="55"/>
                </a:lnTo>
                <a:lnTo>
                  <a:pt x="55" y="70"/>
                </a:lnTo>
                <a:lnTo>
                  <a:pt x="43" y="84"/>
                </a:lnTo>
                <a:lnTo>
                  <a:pt x="24" y="96"/>
                </a:lnTo>
                <a:lnTo>
                  <a:pt x="0" y="10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2" name="Freeform 98"/>
          <p:cNvSpPr>
            <a:spLocks/>
          </p:cNvSpPr>
          <p:nvPr/>
        </p:nvSpPr>
        <p:spPr bwMode="auto">
          <a:xfrm>
            <a:off x="6716713" y="2727325"/>
            <a:ext cx="149225" cy="38100"/>
          </a:xfrm>
          <a:custGeom>
            <a:avLst/>
            <a:gdLst>
              <a:gd name="T0" fmla="*/ 0 w 92"/>
              <a:gd name="T1" fmla="*/ 0 h 23"/>
              <a:gd name="T2" fmla="*/ 12 w 92"/>
              <a:gd name="T3" fmla="*/ 5 h 23"/>
              <a:gd name="T4" fmla="*/ 23 w 92"/>
              <a:gd name="T5" fmla="*/ 9 h 23"/>
              <a:gd name="T6" fmla="*/ 32 w 92"/>
              <a:gd name="T7" fmla="*/ 14 h 23"/>
              <a:gd name="T8" fmla="*/ 43 w 92"/>
              <a:gd name="T9" fmla="*/ 19 h 23"/>
              <a:gd name="T10" fmla="*/ 54 w 92"/>
              <a:gd name="T11" fmla="*/ 20 h 23"/>
              <a:gd name="T12" fmla="*/ 65 w 92"/>
              <a:gd name="T13" fmla="*/ 22 h 23"/>
              <a:gd name="T14" fmla="*/ 77 w 92"/>
              <a:gd name="T15" fmla="*/ 22 h 23"/>
              <a:gd name="T16" fmla="*/ 91 w 92"/>
              <a:gd name="T17" fmla="*/ 2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3"/>
              <a:gd name="T29" fmla="*/ 92 w 9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3">
                <a:moveTo>
                  <a:pt x="0" y="0"/>
                </a:moveTo>
                <a:lnTo>
                  <a:pt x="12" y="5"/>
                </a:lnTo>
                <a:lnTo>
                  <a:pt x="23" y="9"/>
                </a:lnTo>
                <a:lnTo>
                  <a:pt x="32" y="14"/>
                </a:lnTo>
                <a:lnTo>
                  <a:pt x="43" y="19"/>
                </a:lnTo>
                <a:lnTo>
                  <a:pt x="54" y="20"/>
                </a:lnTo>
                <a:lnTo>
                  <a:pt x="65" y="22"/>
                </a:lnTo>
                <a:lnTo>
                  <a:pt x="77" y="22"/>
                </a:lnTo>
                <a:lnTo>
                  <a:pt x="91"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3" name="Freeform 99"/>
          <p:cNvSpPr>
            <a:spLocks/>
          </p:cNvSpPr>
          <p:nvPr/>
        </p:nvSpPr>
        <p:spPr bwMode="auto">
          <a:xfrm>
            <a:off x="6762750" y="2773363"/>
            <a:ext cx="77788" cy="19050"/>
          </a:xfrm>
          <a:custGeom>
            <a:avLst/>
            <a:gdLst>
              <a:gd name="T0" fmla="*/ 0 w 48"/>
              <a:gd name="T1" fmla="*/ 0 h 12"/>
              <a:gd name="T2" fmla="*/ 7 w 48"/>
              <a:gd name="T3" fmla="*/ 5 h 12"/>
              <a:gd name="T4" fmla="*/ 15 w 48"/>
              <a:gd name="T5" fmla="*/ 8 h 12"/>
              <a:gd name="T6" fmla="*/ 23 w 48"/>
              <a:gd name="T7" fmla="*/ 10 h 12"/>
              <a:gd name="T8" fmla="*/ 30 w 48"/>
              <a:gd name="T9" fmla="*/ 11 h 12"/>
              <a:gd name="T10" fmla="*/ 37 w 48"/>
              <a:gd name="T11" fmla="*/ 11 h 12"/>
              <a:gd name="T12" fmla="*/ 43 w 48"/>
              <a:gd name="T13" fmla="*/ 11 h 12"/>
              <a:gd name="T14" fmla="*/ 47 w 48"/>
              <a:gd name="T15" fmla="*/ 11 h 1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2"/>
              <a:gd name="T26" fmla="*/ 48 w 4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2">
                <a:moveTo>
                  <a:pt x="0" y="0"/>
                </a:moveTo>
                <a:lnTo>
                  <a:pt x="7" y="5"/>
                </a:lnTo>
                <a:lnTo>
                  <a:pt x="15" y="8"/>
                </a:lnTo>
                <a:lnTo>
                  <a:pt x="23" y="10"/>
                </a:lnTo>
                <a:lnTo>
                  <a:pt x="30" y="11"/>
                </a:lnTo>
                <a:lnTo>
                  <a:pt x="37" y="11"/>
                </a:lnTo>
                <a:lnTo>
                  <a:pt x="43" y="11"/>
                </a:lnTo>
                <a:lnTo>
                  <a:pt x="47"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4" name="Freeform 100"/>
          <p:cNvSpPr>
            <a:spLocks/>
          </p:cNvSpPr>
          <p:nvPr/>
        </p:nvSpPr>
        <p:spPr bwMode="auto">
          <a:xfrm>
            <a:off x="6673850" y="2624138"/>
            <a:ext cx="22225" cy="134937"/>
          </a:xfrm>
          <a:custGeom>
            <a:avLst/>
            <a:gdLst>
              <a:gd name="T0" fmla="*/ 0 w 16"/>
              <a:gd name="T1" fmla="*/ 0 h 86"/>
              <a:gd name="T2" fmla="*/ 3 w 16"/>
              <a:gd name="T3" fmla="*/ 10 h 86"/>
              <a:gd name="T4" fmla="*/ 5 w 16"/>
              <a:gd name="T5" fmla="*/ 19 h 86"/>
              <a:gd name="T6" fmla="*/ 6 w 16"/>
              <a:gd name="T7" fmla="*/ 31 h 86"/>
              <a:gd name="T8" fmla="*/ 8 w 16"/>
              <a:gd name="T9" fmla="*/ 45 h 86"/>
              <a:gd name="T10" fmla="*/ 9 w 16"/>
              <a:gd name="T11" fmla="*/ 57 h 86"/>
              <a:gd name="T12" fmla="*/ 11 w 16"/>
              <a:gd name="T13" fmla="*/ 68 h 86"/>
              <a:gd name="T14" fmla="*/ 12 w 16"/>
              <a:gd name="T15" fmla="*/ 79 h 86"/>
              <a:gd name="T16" fmla="*/ 15 w 16"/>
              <a:gd name="T17" fmla="*/ 85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6"/>
              <a:gd name="T29" fmla="*/ 16 w 1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6">
                <a:moveTo>
                  <a:pt x="0" y="0"/>
                </a:moveTo>
                <a:lnTo>
                  <a:pt x="3" y="10"/>
                </a:lnTo>
                <a:lnTo>
                  <a:pt x="5" y="19"/>
                </a:lnTo>
                <a:lnTo>
                  <a:pt x="6" y="31"/>
                </a:lnTo>
                <a:lnTo>
                  <a:pt x="8" y="45"/>
                </a:lnTo>
                <a:lnTo>
                  <a:pt x="9" y="57"/>
                </a:lnTo>
                <a:lnTo>
                  <a:pt x="11" y="68"/>
                </a:lnTo>
                <a:lnTo>
                  <a:pt x="12" y="79"/>
                </a:lnTo>
                <a:lnTo>
                  <a:pt x="15" y="8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5" name="Freeform 101"/>
          <p:cNvSpPr>
            <a:spLocks/>
          </p:cNvSpPr>
          <p:nvPr/>
        </p:nvSpPr>
        <p:spPr bwMode="auto">
          <a:xfrm>
            <a:off x="6711950" y="2814638"/>
            <a:ext cx="22225" cy="46037"/>
          </a:xfrm>
          <a:custGeom>
            <a:avLst/>
            <a:gdLst>
              <a:gd name="T0" fmla="*/ 0 w 14"/>
              <a:gd name="T1" fmla="*/ 0 h 30"/>
              <a:gd name="T2" fmla="*/ 4 w 14"/>
              <a:gd name="T3" fmla="*/ 8 h 30"/>
              <a:gd name="T4" fmla="*/ 9 w 14"/>
              <a:gd name="T5" fmla="*/ 18 h 30"/>
              <a:gd name="T6" fmla="*/ 12 w 14"/>
              <a:gd name="T7" fmla="*/ 26 h 30"/>
              <a:gd name="T8" fmla="*/ 13 w 14"/>
              <a:gd name="T9" fmla="*/ 29 h 30"/>
              <a:gd name="T10" fmla="*/ 0 60000 65536"/>
              <a:gd name="T11" fmla="*/ 0 60000 65536"/>
              <a:gd name="T12" fmla="*/ 0 60000 65536"/>
              <a:gd name="T13" fmla="*/ 0 60000 65536"/>
              <a:gd name="T14" fmla="*/ 0 60000 65536"/>
              <a:gd name="T15" fmla="*/ 0 w 14"/>
              <a:gd name="T16" fmla="*/ 0 h 30"/>
              <a:gd name="T17" fmla="*/ 14 w 14"/>
              <a:gd name="T18" fmla="*/ 30 h 30"/>
            </a:gdLst>
            <a:ahLst/>
            <a:cxnLst>
              <a:cxn ang="T10">
                <a:pos x="T0" y="T1"/>
              </a:cxn>
              <a:cxn ang="T11">
                <a:pos x="T2" y="T3"/>
              </a:cxn>
              <a:cxn ang="T12">
                <a:pos x="T4" y="T5"/>
              </a:cxn>
              <a:cxn ang="T13">
                <a:pos x="T6" y="T7"/>
              </a:cxn>
              <a:cxn ang="T14">
                <a:pos x="T8" y="T9"/>
              </a:cxn>
            </a:cxnLst>
            <a:rect l="T15" t="T16" r="T17" b="T18"/>
            <a:pathLst>
              <a:path w="14" h="30">
                <a:moveTo>
                  <a:pt x="0" y="0"/>
                </a:moveTo>
                <a:lnTo>
                  <a:pt x="4" y="8"/>
                </a:lnTo>
                <a:lnTo>
                  <a:pt x="9" y="18"/>
                </a:lnTo>
                <a:lnTo>
                  <a:pt x="12" y="26"/>
                </a:lnTo>
                <a:lnTo>
                  <a:pt x="13" y="2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6" name="Freeform 102"/>
          <p:cNvSpPr>
            <a:spLocks/>
          </p:cNvSpPr>
          <p:nvPr/>
        </p:nvSpPr>
        <p:spPr bwMode="auto">
          <a:xfrm>
            <a:off x="6677025" y="2212975"/>
            <a:ext cx="88900" cy="76200"/>
          </a:xfrm>
          <a:custGeom>
            <a:avLst/>
            <a:gdLst>
              <a:gd name="T0" fmla="*/ 56 w 57"/>
              <a:gd name="T1" fmla="*/ 46 h 47"/>
              <a:gd name="T2" fmla="*/ 49 w 57"/>
              <a:gd name="T3" fmla="*/ 44 h 47"/>
              <a:gd name="T4" fmla="*/ 39 w 57"/>
              <a:gd name="T5" fmla="*/ 38 h 47"/>
              <a:gd name="T6" fmla="*/ 29 w 57"/>
              <a:gd name="T7" fmla="*/ 30 h 47"/>
              <a:gd name="T8" fmla="*/ 20 w 57"/>
              <a:gd name="T9" fmla="*/ 23 h 47"/>
              <a:gd name="T10" fmla="*/ 12 w 57"/>
              <a:gd name="T11" fmla="*/ 15 h 47"/>
              <a:gd name="T12" fmla="*/ 6 w 57"/>
              <a:gd name="T13" fmla="*/ 7 h 47"/>
              <a:gd name="T14" fmla="*/ 1 w 57"/>
              <a:gd name="T15" fmla="*/ 3 h 47"/>
              <a:gd name="T16" fmla="*/ 0 w 5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7"/>
              <a:gd name="T29" fmla="*/ 57 w 5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7">
                <a:moveTo>
                  <a:pt x="56" y="46"/>
                </a:moveTo>
                <a:lnTo>
                  <a:pt x="49" y="44"/>
                </a:lnTo>
                <a:lnTo>
                  <a:pt x="39" y="38"/>
                </a:lnTo>
                <a:lnTo>
                  <a:pt x="29" y="30"/>
                </a:lnTo>
                <a:lnTo>
                  <a:pt x="20" y="23"/>
                </a:lnTo>
                <a:lnTo>
                  <a:pt x="12" y="15"/>
                </a:lnTo>
                <a:lnTo>
                  <a:pt x="6" y="7"/>
                </a:lnTo>
                <a:lnTo>
                  <a:pt x="1"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7" name="Freeform 103"/>
          <p:cNvSpPr>
            <a:spLocks/>
          </p:cNvSpPr>
          <p:nvPr/>
        </p:nvSpPr>
        <p:spPr bwMode="auto">
          <a:xfrm>
            <a:off x="7112000" y="2740025"/>
            <a:ext cx="57150" cy="87313"/>
          </a:xfrm>
          <a:custGeom>
            <a:avLst/>
            <a:gdLst>
              <a:gd name="T0" fmla="*/ 0 w 36"/>
              <a:gd name="T1" fmla="*/ 8 h 54"/>
              <a:gd name="T2" fmla="*/ 9 w 36"/>
              <a:gd name="T3" fmla="*/ 2 h 54"/>
              <a:gd name="T4" fmla="*/ 21 w 36"/>
              <a:gd name="T5" fmla="*/ 0 h 54"/>
              <a:gd name="T6" fmla="*/ 29 w 36"/>
              <a:gd name="T7" fmla="*/ 4 h 54"/>
              <a:gd name="T8" fmla="*/ 34 w 36"/>
              <a:gd name="T9" fmla="*/ 11 h 54"/>
              <a:gd name="T10" fmla="*/ 35 w 36"/>
              <a:gd name="T11" fmla="*/ 23 h 54"/>
              <a:gd name="T12" fmla="*/ 35 w 36"/>
              <a:gd name="T13" fmla="*/ 34 h 54"/>
              <a:gd name="T14" fmla="*/ 32 w 36"/>
              <a:gd name="T15" fmla="*/ 43 h 54"/>
              <a:gd name="T16" fmla="*/ 29 w 36"/>
              <a:gd name="T17" fmla="*/ 5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4"/>
              <a:gd name="T29" fmla="*/ 36 w 36"/>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4">
                <a:moveTo>
                  <a:pt x="0" y="8"/>
                </a:moveTo>
                <a:lnTo>
                  <a:pt x="9" y="2"/>
                </a:lnTo>
                <a:lnTo>
                  <a:pt x="21" y="0"/>
                </a:lnTo>
                <a:lnTo>
                  <a:pt x="29" y="4"/>
                </a:lnTo>
                <a:lnTo>
                  <a:pt x="34" y="11"/>
                </a:lnTo>
                <a:lnTo>
                  <a:pt x="35" y="23"/>
                </a:lnTo>
                <a:lnTo>
                  <a:pt x="35" y="34"/>
                </a:lnTo>
                <a:lnTo>
                  <a:pt x="32" y="43"/>
                </a:lnTo>
                <a:lnTo>
                  <a:pt x="29" y="5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8" name="Freeform 104"/>
          <p:cNvSpPr>
            <a:spLocks/>
          </p:cNvSpPr>
          <p:nvPr/>
        </p:nvSpPr>
        <p:spPr bwMode="auto">
          <a:xfrm>
            <a:off x="7083425" y="2811463"/>
            <a:ext cx="17463" cy="87312"/>
          </a:xfrm>
          <a:custGeom>
            <a:avLst/>
            <a:gdLst>
              <a:gd name="T0" fmla="*/ 0 w 12"/>
              <a:gd name="T1" fmla="*/ 0 h 55"/>
              <a:gd name="T2" fmla="*/ 0 w 12"/>
              <a:gd name="T3" fmla="*/ 8 h 55"/>
              <a:gd name="T4" fmla="*/ 0 w 12"/>
              <a:gd name="T5" fmla="*/ 17 h 55"/>
              <a:gd name="T6" fmla="*/ 0 w 12"/>
              <a:gd name="T7" fmla="*/ 26 h 55"/>
              <a:gd name="T8" fmla="*/ 0 w 12"/>
              <a:gd name="T9" fmla="*/ 36 h 55"/>
              <a:gd name="T10" fmla="*/ 2 w 12"/>
              <a:gd name="T11" fmla="*/ 45 h 55"/>
              <a:gd name="T12" fmla="*/ 5 w 12"/>
              <a:gd name="T13" fmla="*/ 51 h 55"/>
              <a:gd name="T14" fmla="*/ 8 w 12"/>
              <a:gd name="T15" fmla="*/ 54 h 55"/>
              <a:gd name="T16" fmla="*/ 11 w 12"/>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5"/>
              <a:gd name="T29" fmla="*/ 12 w 1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5">
                <a:moveTo>
                  <a:pt x="0" y="0"/>
                </a:moveTo>
                <a:lnTo>
                  <a:pt x="0" y="8"/>
                </a:lnTo>
                <a:lnTo>
                  <a:pt x="0" y="17"/>
                </a:lnTo>
                <a:lnTo>
                  <a:pt x="0" y="26"/>
                </a:lnTo>
                <a:lnTo>
                  <a:pt x="0" y="36"/>
                </a:lnTo>
                <a:lnTo>
                  <a:pt x="2" y="45"/>
                </a:lnTo>
                <a:lnTo>
                  <a:pt x="5" y="51"/>
                </a:lnTo>
                <a:lnTo>
                  <a:pt x="8" y="54"/>
                </a:lnTo>
                <a:lnTo>
                  <a:pt x="11" y="5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29" name="Line 105"/>
          <p:cNvSpPr>
            <a:spLocks noChangeShapeType="1"/>
          </p:cNvSpPr>
          <p:nvPr/>
        </p:nvSpPr>
        <p:spPr bwMode="auto">
          <a:xfrm flipH="1">
            <a:off x="7091363" y="2773363"/>
            <a:ext cx="80962"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30" name="Freeform 106"/>
          <p:cNvSpPr>
            <a:spLocks/>
          </p:cNvSpPr>
          <p:nvPr/>
        </p:nvSpPr>
        <p:spPr bwMode="auto">
          <a:xfrm>
            <a:off x="7045325" y="2881313"/>
            <a:ext cx="100013" cy="60325"/>
          </a:xfrm>
          <a:custGeom>
            <a:avLst/>
            <a:gdLst>
              <a:gd name="T0" fmla="*/ 4 w 63"/>
              <a:gd name="T1" fmla="*/ 3 h 38"/>
              <a:gd name="T2" fmla="*/ 0 w 63"/>
              <a:gd name="T3" fmla="*/ 15 h 38"/>
              <a:gd name="T4" fmla="*/ 1 w 63"/>
              <a:gd name="T5" fmla="*/ 26 h 38"/>
              <a:gd name="T6" fmla="*/ 9 w 63"/>
              <a:gd name="T7" fmla="*/ 33 h 38"/>
              <a:gd name="T8" fmla="*/ 29 w 63"/>
              <a:gd name="T9" fmla="*/ 37 h 38"/>
              <a:gd name="T10" fmla="*/ 49 w 63"/>
              <a:gd name="T11" fmla="*/ 32 h 38"/>
              <a:gd name="T12" fmla="*/ 61 w 63"/>
              <a:gd name="T13" fmla="*/ 24 h 38"/>
              <a:gd name="T14" fmla="*/ 62 w 63"/>
              <a:gd name="T15" fmla="*/ 12 h 38"/>
              <a:gd name="T16" fmla="*/ 53 w 6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8"/>
              <a:gd name="T29" fmla="*/ 63 w 6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8">
                <a:moveTo>
                  <a:pt x="4" y="3"/>
                </a:moveTo>
                <a:lnTo>
                  <a:pt x="0" y="15"/>
                </a:lnTo>
                <a:lnTo>
                  <a:pt x="1" y="26"/>
                </a:lnTo>
                <a:lnTo>
                  <a:pt x="9" y="33"/>
                </a:lnTo>
                <a:lnTo>
                  <a:pt x="29" y="37"/>
                </a:lnTo>
                <a:lnTo>
                  <a:pt x="49" y="32"/>
                </a:lnTo>
                <a:lnTo>
                  <a:pt x="61" y="24"/>
                </a:lnTo>
                <a:lnTo>
                  <a:pt x="62" y="12"/>
                </a:lnTo>
                <a:lnTo>
                  <a:pt x="53"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1" name="Freeform 107"/>
          <p:cNvSpPr>
            <a:spLocks/>
          </p:cNvSpPr>
          <p:nvPr/>
        </p:nvSpPr>
        <p:spPr bwMode="auto">
          <a:xfrm>
            <a:off x="6973888" y="2849563"/>
            <a:ext cx="34925" cy="69850"/>
          </a:xfrm>
          <a:custGeom>
            <a:avLst/>
            <a:gdLst>
              <a:gd name="T0" fmla="*/ 2 w 23"/>
              <a:gd name="T1" fmla="*/ 44 h 45"/>
              <a:gd name="T2" fmla="*/ 0 w 23"/>
              <a:gd name="T3" fmla="*/ 34 h 45"/>
              <a:gd name="T4" fmla="*/ 2 w 23"/>
              <a:gd name="T5" fmla="*/ 21 h 45"/>
              <a:gd name="T6" fmla="*/ 9 w 23"/>
              <a:gd name="T7" fmla="*/ 9 h 45"/>
              <a:gd name="T8" fmla="*/ 22 w 23"/>
              <a:gd name="T9" fmla="*/ 0 h 45"/>
              <a:gd name="T10" fmla="*/ 0 60000 65536"/>
              <a:gd name="T11" fmla="*/ 0 60000 65536"/>
              <a:gd name="T12" fmla="*/ 0 60000 65536"/>
              <a:gd name="T13" fmla="*/ 0 60000 65536"/>
              <a:gd name="T14" fmla="*/ 0 60000 65536"/>
              <a:gd name="T15" fmla="*/ 0 w 23"/>
              <a:gd name="T16" fmla="*/ 0 h 45"/>
              <a:gd name="T17" fmla="*/ 23 w 23"/>
              <a:gd name="T18" fmla="*/ 45 h 45"/>
            </a:gdLst>
            <a:ahLst/>
            <a:cxnLst>
              <a:cxn ang="T10">
                <a:pos x="T0" y="T1"/>
              </a:cxn>
              <a:cxn ang="T11">
                <a:pos x="T2" y="T3"/>
              </a:cxn>
              <a:cxn ang="T12">
                <a:pos x="T4" y="T5"/>
              </a:cxn>
              <a:cxn ang="T13">
                <a:pos x="T6" y="T7"/>
              </a:cxn>
              <a:cxn ang="T14">
                <a:pos x="T8" y="T9"/>
              </a:cxn>
            </a:cxnLst>
            <a:rect l="T15" t="T16" r="T17" b="T18"/>
            <a:pathLst>
              <a:path w="23" h="45">
                <a:moveTo>
                  <a:pt x="2" y="44"/>
                </a:moveTo>
                <a:lnTo>
                  <a:pt x="0" y="34"/>
                </a:lnTo>
                <a:lnTo>
                  <a:pt x="2" y="21"/>
                </a:lnTo>
                <a:lnTo>
                  <a:pt x="9" y="9"/>
                </a:lnTo>
                <a:lnTo>
                  <a:pt x="22"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2" name="Freeform 108"/>
          <p:cNvSpPr>
            <a:spLocks/>
          </p:cNvSpPr>
          <p:nvPr/>
        </p:nvSpPr>
        <p:spPr bwMode="auto">
          <a:xfrm>
            <a:off x="6492875" y="2640013"/>
            <a:ext cx="103188" cy="212725"/>
          </a:xfrm>
          <a:custGeom>
            <a:avLst/>
            <a:gdLst>
              <a:gd name="T0" fmla="*/ 58 w 65"/>
              <a:gd name="T1" fmla="*/ 6 h 133"/>
              <a:gd name="T2" fmla="*/ 56 w 65"/>
              <a:gd name="T3" fmla="*/ 14 h 133"/>
              <a:gd name="T4" fmla="*/ 53 w 65"/>
              <a:gd name="T5" fmla="*/ 23 h 133"/>
              <a:gd name="T6" fmla="*/ 50 w 65"/>
              <a:gd name="T7" fmla="*/ 32 h 133"/>
              <a:gd name="T8" fmla="*/ 49 w 65"/>
              <a:gd name="T9" fmla="*/ 41 h 133"/>
              <a:gd name="T10" fmla="*/ 44 w 65"/>
              <a:gd name="T11" fmla="*/ 51 h 133"/>
              <a:gd name="T12" fmla="*/ 41 w 65"/>
              <a:gd name="T13" fmla="*/ 60 h 133"/>
              <a:gd name="T14" fmla="*/ 38 w 65"/>
              <a:gd name="T15" fmla="*/ 69 h 133"/>
              <a:gd name="T16" fmla="*/ 33 w 65"/>
              <a:gd name="T17" fmla="*/ 80 h 133"/>
              <a:gd name="T18" fmla="*/ 29 w 65"/>
              <a:gd name="T19" fmla="*/ 89 h 133"/>
              <a:gd name="T20" fmla="*/ 26 w 65"/>
              <a:gd name="T21" fmla="*/ 97 h 133"/>
              <a:gd name="T22" fmla="*/ 21 w 65"/>
              <a:gd name="T23" fmla="*/ 106 h 133"/>
              <a:gd name="T24" fmla="*/ 16 w 65"/>
              <a:gd name="T25" fmla="*/ 113 h 133"/>
              <a:gd name="T26" fmla="*/ 12 w 65"/>
              <a:gd name="T27" fmla="*/ 120 h 133"/>
              <a:gd name="T28" fmla="*/ 7 w 65"/>
              <a:gd name="T29" fmla="*/ 126 h 133"/>
              <a:gd name="T30" fmla="*/ 3 w 65"/>
              <a:gd name="T31" fmla="*/ 130 h 133"/>
              <a:gd name="T32" fmla="*/ 3 w 65"/>
              <a:gd name="T33" fmla="*/ 130 h 133"/>
              <a:gd name="T34" fmla="*/ 7 w 65"/>
              <a:gd name="T35" fmla="*/ 126 h 133"/>
              <a:gd name="T36" fmla="*/ 12 w 65"/>
              <a:gd name="T37" fmla="*/ 120 h 133"/>
              <a:gd name="T38" fmla="*/ 16 w 65"/>
              <a:gd name="T39" fmla="*/ 112 h 133"/>
              <a:gd name="T40" fmla="*/ 23 w 65"/>
              <a:gd name="T41" fmla="*/ 104 h 133"/>
              <a:gd name="T42" fmla="*/ 27 w 65"/>
              <a:gd name="T43" fmla="*/ 97 h 133"/>
              <a:gd name="T44" fmla="*/ 32 w 65"/>
              <a:gd name="T45" fmla="*/ 87 h 133"/>
              <a:gd name="T46" fmla="*/ 36 w 65"/>
              <a:gd name="T47" fmla="*/ 78 h 133"/>
              <a:gd name="T48" fmla="*/ 41 w 65"/>
              <a:gd name="T49" fmla="*/ 69 h 133"/>
              <a:gd name="T50" fmla="*/ 46 w 65"/>
              <a:gd name="T51" fmla="*/ 58 h 133"/>
              <a:gd name="T52" fmla="*/ 49 w 65"/>
              <a:gd name="T53" fmla="*/ 49 h 133"/>
              <a:gd name="T54" fmla="*/ 53 w 65"/>
              <a:gd name="T55" fmla="*/ 40 h 133"/>
              <a:gd name="T56" fmla="*/ 56 w 65"/>
              <a:gd name="T57" fmla="*/ 29 h 133"/>
              <a:gd name="T58" fmla="*/ 59 w 65"/>
              <a:gd name="T59" fmla="*/ 20 h 133"/>
              <a:gd name="T60" fmla="*/ 61 w 65"/>
              <a:gd name="T61" fmla="*/ 12 h 133"/>
              <a:gd name="T62" fmla="*/ 64 w 65"/>
              <a:gd name="T63" fmla="*/ 3 h 133"/>
              <a:gd name="T64" fmla="*/ 58 w 65"/>
              <a:gd name="T65" fmla="*/ 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33"/>
              <a:gd name="T101" fmla="*/ 65 w 65"/>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33">
                <a:moveTo>
                  <a:pt x="58" y="2"/>
                </a:moveTo>
                <a:lnTo>
                  <a:pt x="58" y="6"/>
                </a:lnTo>
                <a:lnTo>
                  <a:pt x="56" y="9"/>
                </a:lnTo>
                <a:lnTo>
                  <a:pt x="56" y="14"/>
                </a:lnTo>
                <a:lnTo>
                  <a:pt x="55" y="19"/>
                </a:lnTo>
                <a:lnTo>
                  <a:pt x="53" y="23"/>
                </a:lnTo>
                <a:lnTo>
                  <a:pt x="52" y="28"/>
                </a:lnTo>
                <a:lnTo>
                  <a:pt x="50" y="32"/>
                </a:lnTo>
                <a:lnTo>
                  <a:pt x="50" y="37"/>
                </a:lnTo>
                <a:lnTo>
                  <a:pt x="49" y="41"/>
                </a:lnTo>
                <a:lnTo>
                  <a:pt x="47" y="46"/>
                </a:lnTo>
                <a:lnTo>
                  <a:pt x="44" y="51"/>
                </a:lnTo>
                <a:lnTo>
                  <a:pt x="43" y="55"/>
                </a:lnTo>
                <a:lnTo>
                  <a:pt x="41" y="60"/>
                </a:lnTo>
                <a:lnTo>
                  <a:pt x="39" y="64"/>
                </a:lnTo>
                <a:lnTo>
                  <a:pt x="38" y="69"/>
                </a:lnTo>
                <a:lnTo>
                  <a:pt x="35" y="75"/>
                </a:lnTo>
                <a:lnTo>
                  <a:pt x="33" y="80"/>
                </a:lnTo>
                <a:lnTo>
                  <a:pt x="32" y="84"/>
                </a:lnTo>
                <a:lnTo>
                  <a:pt x="29" y="89"/>
                </a:lnTo>
                <a:lnTo>
                  <a:pt x="27" y="94"/>
                </a:lnTo>
                <a:lnTo>
                  <a:pt x="26" y="97"/>
                </a:lnTo>
                <a:lnTo>
                  <a:pt x="23" y="101"/>
                </a:lnTo>
                <a:lnTo>
                  <a:pt x="21" y="106"/>
                </a:lnTo>
                <a:lnTo>
                  <a:pt x="18" y="109"/>
                </a:lnTo>
                <a:lnTo>
                  <a:pt x="16" y="113"/>
                </a:lnTo>
                <a:lnTo>
                  <a:pt x="13" y="117"/>
                </a:lnTo>
                <a:lnTo>
                  <a:pt x="12" y="120"/>
                </a:lnTo>
                <a:lnTo>
                  <a:pt x="9" y="123"/>
                </a:lnTo>
                <a:lnTo>
                  <a:pt x="7" y="126"/>
                </a:lnTo>
                <a:lnTo>
                  <a:pt x="4" y="129"/>
                </a:lnTo>
                <a:lnTo>
                  <a:pt x="3" y="130"/>
                </a:lnTo>
                <a:lnTo>
                  <a:pt x="0" y="132"/>
                </a:lnTo>
                <a:lnTo>
                  <a:pt x="3" y="130"/>
                </a:lnTo>
                <a:lnTo>
                  <a:pt x="4" y="129"/>
                </a:lnTo>
                <a:lnTo>
                  <a:pt x="7" y="126"/>
                </a:lnTo>
                <a:lnTo>
                  <a:pt x="9" y="123"/>
                </a:lnTo>
                <a:lnTo>
                  <a:pt x="12" y="120"/>
                </a:lnTo>
                <a:lnTo>
                  <a:pt x="15" y="117"/>
                </a:lnTo>
                <a:lnTo>
                  <a:pt x="16" y="112"/>
                </a:lnTo>
                <a:lnTo>
                  <a:pt x="20" y="109"/>
                </a:lnTo>
                <a:lnTo>
                  <a:pt x="23" y="104"/>
                </a:lnTo>
                <a:lnTo>
                  <a:pt x="24" y="101"/>
                </a:lnTo>
                <a:lnTo>
                  <a:pt x="27" y="97"/>
                </a:lnTo>
                <a:lnTo>
                  <a:pt x="29" y="92"/>
                </a:lnTo>
                <a:lnTo>
                  <a:pt x="32" y="87"/>
                </a:lnTo>
                <a:lnTo>
                  <a:pt x="33" y="83"/>
                </a:lnTo>
                <a:lnTo>
                  <a:pt x="36" y="78"/>
                </a:lnTo>
                <a:lnTo>
                  <a:pt x="39" y="74"/>
                </a:lnTo>
                <a:lnTo>
                  <a:pt x="41" y="69"/>
                </a:lnTo>
                <a:lnTo>
                  <a:pt x="43" y="64"/>
                </a:lnTo>
                <a:lnTo>
                  <a:pt x="46" y="58"/>
                </a:lnTo>
                <a:lnTo>
                  <a:pt x="47" y="54"/>
                </a:lnTo>
                <a:lnTo>
                  <a:pt x="49" y="49"/>
                </a:lnTo>
                <a:lnTo>
                  <a:pt x="52" y="45"/>
                </a:lnTo>
                <a:lnTo>
                  <a:pt x="53" y="40"/>
                </a:lnTo>
                <a:lnTo>
                  <a:pt x="55" y="34"/>
                </a:lnTo>
                <a:lnTo>
                  <a:pt x="56" y="29"/>
                </a:lnTo>
                <a:lnTo>
                  <a:pt x="58" y="25"/>
                </a:lnTo>
                <a:lnTo>
                  <a:pt x="59" y="20"/>
                </a:lnTo>
                <a:lnTo>
                  <a:pt x="61" y="15"/>
                </a:lnTo>
                <a:lnTo>
                  <a:pt x="61" y="12"/>
                </a:lnTo>
                <a:lnTo>
                  <a:pt x="62" y="8"/>
                </a:lnTo>
                <a:lnTo>
                  <a:pt x="64" y="3"/>
                </a:lnTo>
                <a:lnTo>
                  <a:pt x="64" y="0"/>
                </a:lnTo>
                <a:lnTo>
                  <a:pt x="58" y="2"/>
                </a:lnTo>
              </a:path>
            </a:pathLst>
          </a:custGeom>
          <a:solidFill>
            <a:srgbClr val="000000"/>
          </a:solidFill>
          <a:ln w="12700" cap="rnd">
            <a:solidFill>
              <a:schemeClr val="tx1"/>
            </a:solidFill>
            <a:round/>
            <a:headEnd/>
            <a:tailEnd/>
          </a:ln>
        </p:spPr>
        <p:txBody>
          <a:bodyPr/>
          <a:lstStyle/>
          <a:p>
            <a:endParaRPr lang="ko-KR" altLang="en-US"/>
          </a:p>
        </p:txBody>
      </p:sp>
      <p:sp>
        <p:nvSpPr>
          <p:cNvPr id="26733" name="Freeform 109"/>
          <p:cNvSpPr>
            <a:spLocks/>
          </p:cNvSpPr>
          <p:nvPr/>
        </p:nvSpPr>
        <p:spPr bwMode="auto">
          <a:xfrm>
            <a:off x="6492875" y="2640013"/>
            <a:ext cx="103188" cy="212725"/>
          </a:xfrm>
          <a:custGeom>
            <a:avLst/>
            <a:gdLst>
              <a:gd name="T0" fmla="*/ 58 w 65"/>
              <a:gd name="T1" fmla="*/ 2 h 133"/>
              <a:gd name="T2" fmla="*/ 55 w 65"/>
              <a:gd name="T3" fmla="*/ 19 h 133"/>
              <a:gd name="T4" fmla="*/ 50 w 65"/>
              <a:gd name="T5" fmla="*/ 37 h 133"/>
              <a:gd name="T6" fmla="*/ 43 w 65"/>
              <a:gd name="T7" fmla="*/ 55 h 133"/>
              <a:gd name="T8" fmla="*/ 35 w 65"/>
              <a:gd name="T9" fmla="*/ 75 h 133"/>
              <a:gd name="T10" fmla="*/ 27 w 65"/>
              <a:gd name="T11" fmla="*/ 94 h 133"/>
              <a:gd name="T12" fmla="*/ 18 w 65"/>
              <a:gd name="T13" fmla="*/ 109 h 133"/>
              <a:gd name="T14" fmla="*/ 9 w 65"/>
              <a:gd name="T15" fmla="*/ 123 h 133"/>
              <a:gd name="T16" fmla="*/ 0 w 65"/>
              <a:gd name="T17" fmla="*/ 132 h 133"/>
              <a:gd name="T18" fmla="*/ 9 w 65"/>
              <a:gd name="T19" fmla="*/ 123 h 133"/>
              <a:gd name="T20" fmla="*/ 20 w 65"/>
              <a:gd name="T21" fmla="*/ 109 h 133"/>
              <a:gd name="T22" fmla="*/ 29 w 65"/>
              <a:gd name="T23" fmla="*/ 92 h 133"/>
              <a:gd name="T24" fmla="*/ 39 w 65"/>
              <a:gd name="T25" fmla="*/ 74 h 133"/>
              <a:gd name="T26" fmla="*/ 47 w 65"/>
              <a:gd name="T27" fmla="*/ 54 h 133"/>
              <a:gd name="T28" fmla="*/ 55 w 65"/>
              <a:gd name="T29" fmla="*/ 34 h 133"/>
              <a:gd name="T30" fmla="*/ 61 w 65"/>
              <a:gd name="T31" fmla="*/ 15 h 133"/>
              <a:gd name="T32" fmla="*/ 64 w 65"/>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33"/>
              <a:gd name="T53" fmla="*/ 65 w 65"/>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33">
                <a:moveTo>
                  <a:pt x="58" y="2"/>
                </a:moveTo>
                <a:lnTo>
                  <a:pt x="55" y="19"/>
                </a:lnTo>
                <a:lnTo>
                  <a:pt x="50" y="37"/>
                </a:lnTo>
                <a:lnTo>
                  <a:pt x="43" y="55"/>
                </a:lnTo>
                <a:lnTo>
                  <a:pt x="35" y="75"/>
                </a:lnTo>
                <a:lnTo>
                  <a:pt x="27" y="94"/>
                </a:lnTo>
                <a:lnTo>
                  <a:pt x="18" y="109"/>
                </a:lnTo>
                <a:lnTo>
                  <a:pt x="9" y="123"/>
                </a:lnTo>
                <a:lnTo>
                  <a:pt x="0" y="132"/>
                </a:lnTo>
                <a:lnTo>
                  <a:pt x="9" y="123"/>
                </a:lnTo>
                <a:lnTo>
                  <a:pt x="20" y="109"/>
                </a:lnTo>
                <a:lnTo>
                  <a:pt x="29" y="92"/>
                </a:lnTo>
                <a:lnTo>
                  <a:pt x="39" y="74"/>
                </a:lnTo>
                <a:lnTo>
                  <a:pt x="47" y="54"/>
                </a:lnTo>
                <a:lnTo>
                  <a:pt x="55" y="34"/>
                </a:lnTo>
                <a:lnTo>
                  <a:pt x="61" y="15"/>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4" name="Freeform 110"/>
          <p:cNvSpPr>
            <a:spLocks/>
          </p:cNvSpPr>
          <p:nvPr/>
        </p:nvSpPr>
        <p:spPr bwMode="auto">
          <a:xfrm>
            <a:off x="6884988" y="2087563"/>
            <a:ext cx="260350" cy="114300"/>
          </a:xfrm>
          <a:custGeom>
            <a:avLst/>
            <a:gdLst>
              <a:gd name="T0" fmla="*/ 0 w 166"/>
              <a:gd name="T1" fmla="*/ 71 h 72"/>
              <a:gd name="T2" fmla="*/ 41 w 166"/>
              <a:gd name="T3" fmla="*/ 26 h 72"/>
              <a:gd name="T4" fmla="*/ 43 w 166"/>
              <a:gd name="T5" fmla="*/ 25 h 72"/>
              <a:gd name="T6" fmla="*/ 49 w 166"/>
              <a:gd name="T7" fmla="*/ 20 h 72"/>
              <a:gd name="T8" fmla="*/ 58 w 166"/>
              <a:gd name="T9" fmla="*/ 14 h 72"/>
              <a:gd name="T10" fmla="*/ 73 w 166"/>
              <a:gd name="T11" fmla="*/ 7 h 72"/>
              <a:gd name="T12" fmla="*/ 89 w 166"/>
              <a:gd name="T13" fmla="*/ 2 h 72"/>
              <a:gd name="T14" fmla="*/ 100 w 166"/>
              <a:gd name="T15" fmla="*/ 0 h 72"/>
              <a:gd name="T16" fmla="*/ 107 w 166"/>
              <a:gd name="T17" fmla="*/ 0 h 72"/>
              <a:gd name="T18" fmla="*/ 110 w 166"/>
              <a:gd name="T19" fmla="*/ 0 h 72"/>
              <a:gd name="T20" fmla="*/ 165 w 166"/>
              <a:gd name="T21" fmla="*/ 5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72"/>
              <a:gd name="T35" fmla="*/ 166 w 166"/>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72">
                <a:moveTo>
                  <a:pt x="0" y="71"/>
                </a:moveTo>
                <a:lnTo>
                  <a:pt x="41" y="26"/>
                </a:lnTo>
                <a:lnTo>
                  <a:pt x="43" y="25"/>
                </a:lnTo>
                <a:lnTo>
                  <a:pt x="49" y="20"/>
                </a:lnTo>
                <a:lnTo>
                  <a:pt x="58" y="14"/>
                </a:lnTo>
                <a:lnTo>
                  <a:pt x="73" y="7"/>
                </a:lnTo>
                <a:lnTo>
                  <a:pt x="89" y="2"/>
                </a:lnTo>
                <a:lnTo>
                  <a:pt x="100" y="0"/>
                </a:lnTo>
                <a:lnTo>
                  <a:pt x="107" y="0"/>
                </a:lnTo>
                <a:lnTo>
                  <a:pt x="110" y="0"/>
                </a:lnTo>
                <a:lnTo>
                  <a:pt x="165" y="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5" name="Freeform 111"/>
          <p:cNvSpPr>
            <a:spLocks/>
          </p:cNvSpPr>
          <p:nvPr/>
        </p:nvSpPr>
        <p:spPr bwMode="auto">
          <a:xfrm>
            <a:off x="6911975" y="1973263"/>
            <a:ext cx="106363" cy="61912"/>
          </a:xfrm>
          <a:custGeom>
            <a:avLst/>
            <a:gdLst>
              <a:gd name="T0" fmla="*/ 0 w 66"/>
              <a:gd name="T1" fmla="*/ 40 h 41"/>
              <a:gd name="T2" fmla="*/ 9 w 66"/>
              <a:gd name="T3" fmla="*/ 9 h 41"/>
              <a:gd name="T4" fmla="*/ 11 w 66"/>
              <a:gd name="T5" fmla="*/ 8 h 41"/>
              <a:gd name="T6" fmla="*/ 14 w 66"/>
              <a:gd name="T7" fmla="*/ 6 h 41"/>
              <a:gd name="T8" fmla="*/ 19 w 66"/>
              <a:gd name="T9" fmla="*/ 3 h 41"/>
              <a:gd name="T10" fmla="*/ 22 w 66"/>
              <a:gd name="T11" fmla="*/ 1 h 41"/>
              <a:gd name="T12" fmla="*/ 28 w 66"/>
              <a:gd name="T13" fmla="*/ 0 h 41"/>
              <a:gd name="T14" fmla="*/ 32 w 66"/>
              <a:gd name="T15" fmla="*/ 0 h 41"/>
              <a:gd name="T16" fmla="*/ 36 w 66"/>
              <a:gd name="T17" fmla="*/ 0 h 41"/>
              <a:gd name="T18" fmla="*/ 37 w 66"/>
              <a:gd name="T19" fmla="*/ 0 h 41"/>
              <a:gd name="T20" fmla="*/ 65 w 66"/>
              <a:gd name="T21" fmla="*/ 1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1"/>
              <a:gd name="T35" fmla="*/ 66 w 6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1">
                <a:moveTo>
                  <a:pt x="0" y="40"/>
                </a:moveTo>
                <a:lnTo>
                  <a:pt x="9" y="9"/>
                </a:lnTo>
                <a:lnTo>
                  <a:pt x="11" y="8"/>
                </a:lnTo>
                <a:lnTo>
                  <a:pt x="14" y="6"/>
                </a:lnTo>
                <a:lnTo>
                  <a:pt x="19" y="3"/>
                </a:lnTo>
                <a:lnTo>
                  <a:pt x="22" y="1"/>
                </a:lnTo>
                <a:lnTo>
                  <a:pt x="28" y="0"/>
                </a:lnTo>
                <a:lnTo>
                  <a:pt x="32" y="0"/>
                </a:lnTo>
                <a:lnTo>
                  <a:pt x="36" y="0"/>
                </a:lnTo>
                <a:lnTo>
                  <a:pt x="37" y="0"/>
                </a:lnTo>
                <a:lnTo>
                  <a:pt x="65"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6" name="Freeform 112"/>
          <p:cNvSpPr>
            <a:spLocks/>
          </p:cNvSpPr>
          <p:nvPr/>
        </p:nvSpPr>
        <p:spPr bwMode="auto">
          <a:xfrm>
            <a:off x="6911975" y="1973263"/>
            <a:ext cx="106363" cy="61912"/>
          </a:xfrm>
          <a:custGeom>
            <a:avLst/>
            <a:gdLst>
              <a:gd name="T0" fmla="*/ 0 w 66"/>
              <a:gd name="T1" fmla="*/ 40 h 41"/>
              <a:gd name="T2" fmla="*/ 9 w 66"/>
              <a:gd name="T3" fmla="*/ 9 h 41"/>
              <a:gd name="T4" fmla="*/ 11 w 66"/>
              <a:gd name="T5" fmla="*/ 9 h 41"/>
              <a:gd name="T6" fmla="*/ 11 w 66"/>
              <a:gd name="T7" fmla="*/ 8 h 41"/>
              <a:gd name="T8" fmla="*/ 13 w 66"/>
              <a:gd name="T9" fmla="*/ 8 h 41"/>
              <a:gd name="T10" fmla="*/ 13 w 66"/>
              <a:gd name="T11" fmla="*/ 6 h 41"/>
              <a:gd name="T12" fmla="*/ 14 w 66"/>
              <a:gd name="T13" fmla="*/ 6 h 41"/>
              <a:gd name="T14" fmla="*/ 14 w 66"/>
              <a:gd name="T15" fmla="*/ 5 h 41"/>
              <a:gd name="T16" fmla="*/ 16 w 66"/>
              <a:gd name="T17" fmla="*/ 5 h 41"/>
              <a:gd name="T18" fmla="*/ 17 w 66"/>
              <a:gd name="T19" fmla="*/ 5 h 41"/>
              <a:gd name="T20" fmla="*/ 17 w 66"/>
              <a:gd name="T21" fmla="*/ 3 h 41"/>
              <a:gd name="T22" fmla="*/ 19 w 66"/>
              <a:gd name="T23" fmla="*/ 3 h 41"/>
              <a:gd name="T24" fmla="*/ 19 w 66"/>
              <a:gd name="T25" fmla="*/ 1 h 41"/>
              <a:gd name="T26" fmla="*/ 20 w 66"/>
              <a:gd name="T27" fmla="*/ 1 h 41"/>
              <a:gd name="T28" fmla="*/ 22 w 66"/>
              <a:gd name="T29" fmla="*/ 1 h 41"/>
              <a:gd name="T30" fmla="*/ 23 w 66"/>
              <a:gd name="T31" fmla="*/ 0 h 41"/>
              <a:gd name="T32" fmla="*/ 25 w 66"/>
              <a:gd name="T33" fmla="*/ 0 h 41"/>
              <a:gd name="T34" fmla="*/ 26 w 66"/>
              <a:gd name="T35" fmla="*/ 0 h 41"/>
              <a:gd name="T36" fmla="*/ 28 w 66"/>
              <a:gd name="T37" fmla="*/ 0 h 41"/>
              <a:gd name="T38" fmla="*/ 29 w 66"/>
              <a:gd name="T39" fmla="*/ 0 h 41"/>
              <a:gd name="T40" fmla="*/ 31 w 66"/>
              <a:gd name="T41" fmla="*/ 0 h 41"/>
              <a:gd name="T42" fmla="*/ 32 w 66"/>
              <a:gd name="T43" fmla="*/ 0 h 41"/>
              <a:gd name="T44" fmla="*/ 34 w 66"/>
              <a:gd name="T45" fmla="*/ 0 h 41"/>
              <a:gd name="T46" fmla="*/ 36 w 66"/>
              <a:gd name="T47" fmla="*/ 0 h 41"/>
              <a:gd name="T48" fmla="*/ 37 w 66"/>
              <a:gd name="T49" fmla="*/ 0 h 41"/>
              <a:gd name="T50" fmla="*/ 65 w 66"/>
              <a:gd name="T51" fmla="*/ 12 h 41"/>
              <a:gd name="T52" fmla="*/ 0 w 66"/>
              <a:gd name="T53" fmla="*/ 40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41"/>
              <a:gd name="T83" fmla="*/ 66 w 66"/>
              <a:gd name="T84" fmla="*/ 41 h 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41">
                <a:moveTo>
                  <a:pt x="0" y="40"/>
                </a:moveTo>
                <a:lnTo>
                  <a:pt x="9" y="9"/>
                </a:lnTo>
                <a:lnTo>
                  <a:pt x="11" y="9"/>
                </a:lnTo>
                <a:lnTo>
                  <a:pt x="11" y="8"/>
                </a:lnTo>
                <a:lnTo>
                  <a:pt x="13" y="8"/>
                </a:lnTo>
                <a:lnTo>
                  <a:pt x="13" y="6"/>
                </a:lnTo>
                <a:lnTo>
                  <a:pt x="14" y="6"/>
                </a:lnTo>
                <a:lnTo>
                  <a:pt x="14" y="5"/>
                </a:lnTo>
                <a:lnTo>
                  <a:pt x="16" y="5"/>
                </a:lnTo>
                <a:lnTo>
                  <a:pt x="17" y="5"/>
                </a:lnTo>
                <a:lnTo>
                  <a:pt x="17" y="3"/>
                </a:lnTo>
                <a:lnTo>
                  <a:pt x="19" y="3"/>
                </a:lnTo>
                <a:lnTo>
                  <a:pt x="19" y="1"/>
                </a:lnTo>
                <a:lnTo>
                  <a:pt x="20" y="1"/>
                </a:lnTo>
                <a:lnTo>
                  <a:pt x="22" y="1"/>
                </a:lnTo>
                <a:lnTo>
                  <a:pt x="23" y="0"/>
                </a:lnTo>
                <a:lnTo>
                  <a:pt x="25" y="0"/>
                </a:lnTo>
                <a:lnTo>
                  <a:pt x="26" y="0"/>
                </a:lnTo>
                <a:lnTo>
                  <a:pt x="28" y="0"/>
                </a:lnTo>
                <a:lnTo>
                  <a:pt x="29" y="0"/>
                </a:lnTo>
                <a:lnTo>
                  <a:pt x="31" y="0"/>
                </a:lnTo>
                <a:lnTo>
                  <a:pt x="32" y="0"/>
                </a:lnTo>
                <a:lnTo>
                  <a:pt x="34" y="0"/>
                </a:lnTo>
                <a:lnTo>
                  <a:pt x="36" y="0"/>
                </a:lnTo>
                <a:lnTo>
                  <a:pt x="37" y="0"/>
                </a:lnTo>
                <a:lnTo>
                  <a:pt x="65" y="12"/>
                </a:lnTo>
                <a:lnTo>
                  <a:pt x="0" y="40"/>
                </a:lnTo>
              </a:path>
            </a:pathLst>
          </a:custGeom>
          <a:solidFill>
            <a:srgbClr val="FFFFFF"/>
          </a:solidFill>
          <a:ln w="12700" cap="rnd">
            <a:solidFill>
              <a:schemeClr val="tx1"/>
            </a:solidFill>
            <a:round/>
            <a:headEnd/>
            <a:tailEnd/>
          </a:ln>
        </p:spPr>
        <p:txBody>
          <a:bodyPr/>
          <a:lstStyle/>
          <a:p>
            <a:endParaRPr lang="ko-KR" altLang="en-US"/>
          </a:p>
        </p:txBody>
      </p:sp>
      <p:sp>
        <p:nvSpPr>
          <p:cNvPr id="26737" name="Freeform 113"/>
          <p:cNvSpPr>
            <a:spLocks/>
          </p:cNvSpPr>
          <p:nvPr/>
        </p:nvSpPr>
        <p:spPr bwMode="auto">
          <a:xfrm>
            <a:off x="6911975" y="1973263"/>
            <a:ext cx="106363" cy="61912"/>
          </a:xfrm>
          <a:custGeom>
            <a:avLst/>
            <a:gdLst>
              <a:gd name="T0" fmla="*/ 0 w 66"/>
              <a:gd name="T1" fmla="*/ 40 h 41"/>
              <a:gd name="T2" fmla="*/ 9 w 66"/>
              <a:gd name="T3" fmla="*/ 9 h 41"/>
              <a:gd name="T4" fmla="*/ 11 w 66"/>
              <a:gd name="T5" fmla="*/ 8 h 41"/>
              <a:gd name="T6" fmla="*/ 14 w 66"/>
              <a:gd name="T7" fmla="*/ 6 h 41"/>
              <a:gd name="T8" fmla="*/ 19 w 66"/>
              <a:gd name="T9" fmla="*/ 3 h 41"/>
              <a:gd name="T10" fmla="*/ 22 w 66"/>
              <a:gd name="T11" fmla="*/ 1 h 41"/>
              <a:gd name="T12" fmla="*/ 28 w 66"/>
              <a:gd name="T13" fmla="*/ 0 h 41"/>
              <a:gd name="T14" fmla="*/ 32 w 66"/>
              <a:gd name="T15" fmla="*/ 0 h 41"/>
              <a:gd name="T16" fmla="*/ 36 w 66"/>
              <a:gd name="T17" fmla="*/ 0 h 41"/>
              <a:gd name="T18" fmla="*/ 37 w 66"/>
              <a:gd name="T19" fmla="*/ 0 h 41"/>
              <a:gd name="T20" fmla="*/ 65 w 66"/>
              <a:gd name="T21" fmla="*/ 1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41"/>
              <a:gd name="T35" fmla="*/ 66 w 6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41">
                <a:moveTo>
                  <a:pt x="0" y="40"/>
                </a:moveTo>
                <a:lnTo>
                  <a:pt x="9" y="9"/>
                </a:lnTo>
                <a:lnTo>
                  <a:pt x="11" y="8"/>
                </a:lnTo>
                <a:lnTo>
                  <a:pt x="14" y="6"/>
                </a:lnTo>
                <a:lnTo>
                  <a:pt x="19" y="3"/>
                </a:lnTo>
                <a:lnTo>
                  <a:pt x="22" y="1"/>
                </a:lnTo>
                <a:lnTo>
                  <a:pt x="28" y="0"/>
                </a:lnTo>
                <a:lnTo>
                  <a:pt x="32" y="0"/>
                </a:lnTo>
                <a:lnTo>
                  <a:pt x="36" y="0"/>
                </a:lnTo>
                <a:lnTo>
                  <a:pt x="37" y="0"/>
                </a:lnTo>
                <a:lnTo>
                  <a:pt x="65"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38" name="Freeform 114"/>
          <p:cNvSpPr>
            <a:spLocks/>
          </p:cNvSpPr>
          <p:nvPr/>
        </p:nvSpPr>
        <p:spPr bwMode="auto">
          <a:xfrm>
            <a:off x="6905625" y="1989138"/>
            <a:ext cx="152400" cy="144462"/>
          </a:xfrm>
          <a:custGeom>
            <a:avLst/>
            <a:gdLst>
              <a:gd name="T0" fmla="*/ 92 w 93"/>
              <a:gd name="T1" fmla="*/ 62 h 91"/>
              <a:gd name="T2" fmla="*/ 89 w 93"/>
              <a:gd name="T3" fmla="*/ 66 h 91"/>
              <a:gd name="T4" fmla="*/ 86 w 93"/>
              <a:gd name="T5" fmla="*/ 67 h 91"/>
              <a:gd name="T6" fmla="*/ 83 w 93"/>
              <a:gd name="T7" fmla="*/ 70 h 91"/>
              <a:gd name="T8" fmla="*/ 79 w 93"/>
              <a:gd name="T9" fmla="*/ 72 h 91"/>
              <a:gd name="T10" fmla="*/ 76 w 93"/>
              <a:gd name="T11" fmla="*/ 73 h 91"/>
              <a:gd name="T12" fmla="*/ 73 w 93"/>
              <a:gd name="T13" fmla="*/ 75 h 91"/>
              <a:gd name="T14" fmla="*/ 70 w 93"/>
              <a:gd name="T15" fmla="*/ 76 h 91"/>
              <a:gd name="T16" fmla="*/ 67 w 93"/>
              <a:gd name="T17" fmla="*/ 78 h 91"/>
              <a:gd name="T18" fmla="*/ 64 w 93"/>
              <a:gd name="T19" fmla="*/ 79 h 91"/>
              <a:gd name="T20" fmla="*/ 60 w 93"/>
              <a:gd name="T21" fmla="*/ 81 h 91"/>
              <a:gd name="T22" fmla="*/ 56 w 93"/>
              <a:gd name="T23" fmla="*/ 82 h 91"/>
              <a:gd name="T24" fmla="*/ 53 w 93"/>
              <a:gd name="T25" fmla="*/ 82 h 91"/>
              <a:gd name="T26" fmla="*/ 50 w 93"/>
              <a:gd name="T27" fmla="*/ 84 h 91"/>
              <a:gd name="T28" fmla="*/ 46 w 93"/>
              <a:gd name="T29" fmla="*/ 85 h 91"/>
              <a:gd name="T30" fmla="*/ 43 w 93"/>
              <a:gd name="T31" fmla="*/ 87 h 91"/>
              <a:gd name="T32" fmla="*/ 40 w 93"/>
              <a:gd name="T33" fmla="*/ 87 h 91"/>
              <a:gd name="T34" fmla="*/ 37 w 93"/>
              <a:gd name="T35" fmla="*/ 88 h 91"/>
              <a:gd name="T36" fmla="*/ 33 w 93"/>
              <a:gd name="T37" fmla="*/ 88 h 91"/>
              <a:gd name="T38" fmla="*/ 30 w 93"/>
              <a:gd name="T39" fmla="*/ 90 h 91"/>
              <a:gd name="T40" fmla="*/ 27 w 93"/>
              <a:gd name="T41" fmla="*/ 90 h 91"/>
              <a:gd name="T42" fmla="*/ 24 w 93"/>
              <a:gd name="T43" fmla="*/ 90 h 91"/>
              <a:gd name="T44" fmla="*/ 0 w 93"/>
              <a:gd name="T45" fmla="*/ 29 h 91"/>
              <a:gd name="T46" fmla="*/ 0 w 93"/>
              <a:gd name="T47" fmla="*/ 26 h 91"/>
              <a:gd name="T48" fmla="*/ 1 w 93"/>
              <a:gd name="T49" fmla="*/ 24 h 91"/>
              <a:gd name="T50" fmla="*/ 4 w 93"/>
              <a:gd name="T51" fmla="*/ 21 h 91"/>
              <a:gd name="T52" fmla="*/ 7 w 93"/>
              <a:gd name="T53" fmla="*/ 20 h 91"/>
              <a:gd name="T54" fmla="*/ 9 w 93"/>
              <a:gd name="T55" fmla="*/ 18 h 91"/>
              <a:gd name="T56" fmla="*/ 12 w 93"/>
              <a:gd name="T57" fmla="*/ 15 h 91"/>
              <a:gd name="T58" fmla="*/ 15 w 93"/>
              <a:gd name="T59" fmla="*/ 13 h 91"/>
              <a:gd name="T60" fmla="*/ 18 w 93"/>
              <a:gd name="T61" fmla="*/ 12 h 91"/>
              <a:gd name="T62" fmla="*/ 21 w 93"/>
              <a:gd name="T63" fmla="*/ 10 h 91"/>
              <a:gd name="T64" fmla="*/ 24 w 93"/>
              <a:gd name="T65" fmla="*/ 9 h 91"/>
              <a:gd name="T66" fmla="*/ 27 w 93"/>
              <a:gd name="T67" fmla="*/ 7 h 91"/>
              <a:gd name="T68" fmla="*/ 32 w 93"/>
              <a:gd name="T69" fmla="*/ 6 h 91"/>
              <a:gd name="T70" fmla="*/ 35 w 93"/>
              <a:gd name="T71" fmla="*/ 4 h 91"/>
              <a:gd name="T72" fmla="*/ 38 w 93"/>
              <a:gd name="T73" fmla="*/ 3 h 91"/>
              <a:gd name="T74" fmla="*/ 41 w 93"/>
              <a:gd name="T75" fmla="*/ 1 h 91"/>
              <a:gd name="T76" fmla="*/ 44 w 93"/>
              <a:gd name="T77" fmla="*/ 1 h 91"/>
              <a:gd name="T78" fmla="*/ 49 w 93"/>
              <a:gd name="T79" fmla="*/ 0 h 91"/>
              <a:gd name="T80" fmla="*/ 52 w 93"/>
              <a:gd name="T81" fmla="*/ 0 h 91"/>
              <a:gd name="T82" fmla="*/ 55 w 93"/>
              <a:gd name="T83" fmla="*/ 0 h 91"/>
              <a:gd name="T84" fmla="*/ 58 w 93"/>
              <a:gd name="T85" fmla="*/ 0 h 91"/>
              <a:gd name="T86" fmla="*/ 61 w 93"/>
              <a:gd name="T87" fmla="*/ 0 h 91"/>
              <a:gd name="T88" fmla="*/ 64 w 93"/>
              <a:gd name="T89" fmla="*/ 0 h 91"/>
              <a:gd name="T90" fmla="*/ 66 w 93"/>
              <a:gd name="T91" fmla="*/ 1 h 91"/>
              <a:gd name="T92" fmla="*/ 92 w 93"/>
              <a:gd name="T93" fmla="*/ 6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91"/>
              <a:gd name="T143" fmla="*/ 93 w 93"/>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91">
                <a:moveTo>
                  <a:pt x="92" y="61"/>
                </a:moveTo>
                <a:lnTo>
                  <a:pt x="92" y="62"/>
                </a:lnTo>
                <a:lnTo>
                  <a:pt x="90" y="64"/>
                </a:lnTo>
                <a:lnTo>
                  <a:pt x="89" y="66"/>
                </a:lnTo>
                <a:lnTo>
                  <a:pt x="87" y="67"/>
                </a:lnTo>
                <a:lnTo>
                  <a:pt x="86" y="67"/>
                </a:lnTo>
                <a:lnTo>
                  <a:pt x="84" y="69"/>
                </a:lnTo>
                <a:lnTo>
                  <a:pt x="83" y="70"/>
                </a:lnTo>
                <a:lnTo>
                  <a:pt x="81" y="70"/>
                </a:lnTo>
                <a:lnTo>
                  <a:pt x="79" y="72"/>
                </a:lnTo>
                <a:lnTo>
                  <a:pt x="78" y="72"/>
                </a:lnTo>
                <a:lnTo>
                  <a:pt x="76" y="73"/>
                </a:lnTo>
                <a:lnTo>
                  <a:pt x="75" y="73"/>
                </a:lnTo>
                <a:lnTo>
                  <a:pt x="73" y="75"/>
                </a:lnTo>
                <a:lnTo>
                  <a:pt x="72" y="75"/>
                </a:lnTo>
                <a:lnTo>
                  <a:pt x="70" y="76"/>
                </a:lnTo>
                <a:lnTo>
                  <a:pt x="69" y="76"/>
                </a:lnTo>
                <a:lnTo>
                  <a:pt x="67" y="78"/>
                </a:lnTo>
                <a:lnTo>
                  <a:pt x="66" y="78"/>
                </a:lnTo>
                <a:lnTo>
                  <a:pt x="64" y="79"/>
                </a:lnTo>
                <a:lnTo>
                  <a:pt x="61" y="79"/>
                </a:lnTo>
                <a:lnTo>
                  <a:pt x="60" y="81"/>
                </a:lnTo>
                <a:lnTo>
                  <a:pt x="58" y="81"/>
                </a:lnTo>
                <a:lnTo>
                  <a:pt x="56" y="82"/>
                </a:lnTo>
                <a:lnTo>
                  <a:pt x="55" y="82"/>
                </a:lnTo>
                <a:lnTo>
                  <a:pt x="53" y="82"/>
                </a:lnTo>
                <a:lnTo>
                  <a:pt x="52" y="84"/>
                </a:lnTo>
                <a:lnTo>
                  <a:pt x="50" y="84"/>
                </a:lnTo>
                <a:lnTo>
                  <a:pt x="49" y="85"/>
                </a:lnTo>
                <a:lnTo>
                  <a:pt x="46" y="85"/>
                </a:lnTo>
                <a:lnTo>
                  <a:pt x="44" y="85"/>
                </a:lnTo>
                <a:lnTo>
                  <a:pt x="43" y="87"/>
                </a:lnTo>
                <a:lnTo>
                  <a:pt x="41" y="87"/>
                </a:lnTo>
                <a:lnTo>
                  <a:pt x="40" y="87"/>
                </a:lnTo>
                <a:lnTo>
                  <a:pt x="38" y="88"/>
                </a:lnTo>
                <a:lnTo>
                  <a:pt x="37" y="88"/>
                </a:lnTo>
                <a:lnTo>
                  <a:pt x="35" y="88"/>
                </a:lnTo>
                <a:lnTo>
                  <a:pt x="33" y="88"/>
                </a:lnTo>
                <a:lnTo>
                  <a:pt x="32" y="88"/>
                </a:lnTo>
                <a:lnTo>
                  <a:pt x="30" y="90"/>
                </a:lnTo>
                <a:lnTo>
                  <a:pt x="29" y="90"/>
                </a:lnTo>
                <a:lnTo>
                  <a:pt x="27" y="90"/>
                </a:lnTo>
                <a:lnTo>
                  <a:pt x="26" y="90"/>
                </a:lnTo>
                <a:lnTo>
                  <a:pt x="24" y="90"/>
                </a:lnTo>
                <a:lnTo>
                  <a:pt x="24" y="88"/>
                </a:lnTo>
                <a:lnTo>
                  <a:pt x="0" y="29"/>
                </a:lnTo>
                <a:lnTo>
                  <a:pt x="0" y="27"/>
                </a:lnTo>
                <a:lnTo>
                  <a:pt x="0" y="26"/>
                </a:lnTo>
                <a:lnTo>
                  <a:pt x="1" y="26"/>
                </a:lnTo>
                <a:lnTo>
                  <a:pt x="1" y="24"/>
                </a:lnTo>
                <a:lnTo>
                  <a:pt x="3" y="23"/>
                </a:lnTo>
                <a:lnTo>
                  <a:pt x="4" y="21"/>
                </a:lnTo>
                <a:lnTo>
                  <a:pt x="6" y="20"/>
                </a:lnTo>
                <a:lnTo>
                  <a:pt x="7" y="20"/>
                </a:lnTo>
                <a:lnTo>
                  <a:pt x="7" y="18"/>
                </a:lnTo>
                <a:lnTo>
                  <a:pt x="9" y="18"/>
                </a:lnTo>
                <a:lnTo>
                  <a:pt x="10" y="16"/>
                </a:lnTo>
                <a:lnTo>
                  <a:pt x="12" y="15"/>
                </a:lnTo>
                <a:lnTo>
                  <a:pt x="14" y="13"/>
                </a:lnTo>
                <a:lnTo>
                  <a:pt x="15" y="13"/>
                </a:lnTo>
                <a:lnTo>
                  <a:pt x="17" y="12"/>
                </a:lnTo>
                <a:lnTo>
                  <a:pt x="18" y="12"/>
                </a:lnTo>
                <a:lnTo>
                  <a:pt x="20" y="10"/>
                </a:lnTo>
                <a:lnTo>
                  <a:pt x="21" y="10"/>
                </a:lnTo>
                <a:lnTo>
                  <a:pt x="23" y="9"/>
                </a:lnTo>
                <a:lnTo>
                  <a:pt x="24" y="9"/>
                </a:lnTo>
                <a:lnTo>
                  <a:pt x="26" y="7"/>
                </a:lnTo>
                <a:lnTo>
                  <a:pt x="27" y="7"/>
                </a:lnTo>
                <a:lnTo>
                  <a:pt x="29" y="6"/>
                </a:lnTo>
                <a:lnTo>
                  <a:pt x="32" y="6"/>
                </a:lnTo>
                <a:lnTo>
                  <a:pt x="33" y="4"/>
                </a:lnTo>
                <a:lnTo>
                  <a:pt x="35" y="4"/>
                </a:lnTo>
                <a:lnTo>
                  <a:pt x="37" y="3"/>
                </a:lnTo>
                <a:lnTo>
                  <a:pt x="38" y="3"/>
                </a:lnTo>
                <a:lnTo>
                  <a:pt x="40" y="3"/>
                </a:lnTo>
                <a:lnTo>
                  <a:pt x="41" y="1"/>
                </a:lnTo>
                <a:lnTo>
                  <a:pt x="43" y="1"/>
                </a:lnTo>
                <a:lnTo>
                  <a:pt x="44" y="1"/>
                </a:lnTo>
                <a:lnTo>
                  <a:pt x="47" y="1"/>
                </a:lnTo>
                <a:lnTo>
                  <a:pt x="49" y="0"/>
                </a:lnTo>
                <a:lnTo>
                  <a:pt x="50" y="0"/>
                </a:lnTo>
                <a:lnTo>
                  <a:pt x="52" y="0"/>
                </a:lnTo>
                <a:lnTo>
                  <a:pt x="53" y="0"/>
                </a:lnTo>
                <a:lnTo>
                  <a:pt x="55" y="0"/>
                </a:lnTo>
                <a:lnTo>
                  <a:pt x="56" y="0"/>
                </a:lnTo>
                <a:lnTo>
                  <a:pt x="58" y="0"/>
                </a:lnTo>
                <a:lnTo>
                  <a:pt x="60" y="0"/>
                </a:lnTo>
                <a:lnTo>
                  <a:pt x="61" y="0"/>
                </a:lnTo>
                <a:lnTo>
                  <a:pt x="63" y="0"/>
                </a:lnTo>
                <a:lnTo>
                  <a:pt x="64" y="0"/>
                </a:lnTo>
                <a:lnTo>
                  <a:pt x="66" y="0"/>
                </a:lnTo>
                <a:lnTo>
                  <a:pt x="66" y="1"/>
                </a:lnTo>
                <a:lnTo>
                  <a:pt x="67" y="1"/>
                </a:lnTo>
                <a:lnTo>
                  <a:pt x="92" y="61"/>
                </a:lnTo>
              </a:path>
            </a:pathLst>
          </a:custGeom>
          <a:solidFill>
            <a:srgbClr val="FFFFFF"/>
          </a:solidFill>
          <a:ln w="12700" cap="rnd">
            <a:solidFill>
              <a:schemeClr val="tx1"/>
            </a:solidFill>
            <a:round/>
            <a:headEnd/>
            <a:tailEnd/>
          </a:ln>
        </p:spPr>
        <p:txBody>
          <a:bodyPr/>
          <a:lstStyle/>
          <a:p>
            <a:endParaRPr lang="ko-KR" altLang="en-US"/>
          </a:p>
        </p:txBody>
      </p:sp>
      <p:sp>
        <p:nvSpPr>
          <p:cNvPr id="26739" name="Freeform 115"/>
          <p:cNvSpPr>
            <a:spLocks/>
          </p:cNvSpPr>
          <p:nvPr/>
        </p:nvSpPr>
        <p:spPr bwMode="auto">
          <a:xfrm>
            <a:off x="6905625" y="1989138"/>
            <a:ext cx="152400" cy="144462"/>
          </a:xfrm>
          <a:custGeom>
            <a:avLst/>
            <a:gdLst>
              <a:gd name="T0" fmla="*/ 92 w 93"/>
              <a:gd name="T1" fmla="*/ 61 h 91"/>
              <a:gd name="T2" fmla="*/ 90 w 93"/>
              <a:gd name="T3" fmla="*/ 64 h 91"/>
              <a:gd name="T4" fmla="*/ 84 w 93"/>
              <a:gd name="T5" fmla="*/ 69 h 91"/>
              <a:gd name="T6" fmla="*/ 73 w 93"/>
              <a:gd name="T7" fmla="*/ 75 h 91"/>
              <a:gd name="T8" fmla="*/ 60 w 93"/>
              <a:gd name="T9" fmla="*/ 81 h 91"/>
              <a:gd name="T10" fmla="*/ 46 w 93"/>
              <a:gd name="T11" fmla="*/ 85 h 91"/>
              <a:gd name="T12" fmla="*/ 35 w 93"/>
              <a:gd name="T13" fmla="*/ 88 h 91"/>
              <a:gd name="T14" fmla="*/ 27 w 93"/>
              <a:gd name="T15" fmla="*/ 90 h 91"/>
              <a:gd name="T16" fmla="*/ 24 w 93"/>
              <a:gd name="T17" fmla="*/ 88 h 91"/>
              <a:gd name="T18" fmla="*/ 0 w 93"/>
              <a:gd name="T19" fmla="*/ 29 h 91"/>
              <a:gd name="T20" fmla="*/ 1 w 93"/>
              <a:gd name="T21" fmla="*/ 26 h 91"/>
              <a:gd name="T22" fmla="*/ 7 w 93"/>
              <a:gd name="T23" fmla="*/ 20 h 91"/>
              <a:gd name="T24" fmla="*/ 17 w 93"/>
              <a:gd name="T25" fmla="*/ 12 h 91"/>
              <a:gd name="T26" fmla="*/ 29 w 93"/>
              <a:gd name="T27" fmla="*/ 6 h 91"/>
              <a:gd name="T28" fmla="*/ 43 w 93"/>
              <a:gd name="T29" fmla="*/ 1 h 91"/>
              <a:gd name="T30" fmla="*/ 55 w 93"/>
              <a:gd name="T31" fmla="*/ 0 h 91"/>
              <a:gd name="T32" fmla="*/ 64 w 93"/>
              <a:gd name="T33" fmla="*/ 0 h 91"/>
              <a:gd name="T34" fmla="*/ 67 w 93"/>
              <a:gd name="T35" fmla="*/ 1 h 91"/>
              <a:gd name="T36" fmla="*/ 92 w 93"/>
              <a:gd name="T37" fmla="*/ 61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91"/>
              <a:gd name="T59" fmla="*/ 93 w 9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91">
                <a:moveTo>
                  <a:pt x="92" y="61"/>
                </a:moveTo>
                <a:lnTo>
                  <a:pt x="90" y="64"/>
                </a:lnTo>
                <a:lnTo>
                  <a:pt x="84" y="69"/>
                </a:lnTo>
                <a:lnTo>
                  <a:pt x="73" y="75"/>
                </a:lnTo>
                <a:lnTo>
                  <a:pt x="60" y="81"/>
                </a:lnTo>
                <a:lnTo>
                  <a:pt x="46" y="85"/>
                </a:lnTo>
                <a:lnTo>
                  <a:pt x="35" y="88"/>
                </a:lnTo>
                <a:lnTo>
                  <a:pt x="27" y="90"/>
                </a:lnTo>
                <a:lnTo>
                  <a:pt x="24" y="88"/>
                </a:lnTo>
                <a:lnTo>
                  <a:pt x="0" y="29"/>
                </a:lnTo>
                <a:lnTo>
                  <a:pt x="1" y="26"/>
                </a:lnTo>
                <a:lnTo>
                  <a:pt x="7" y="20"/>
                </a:lnTo>
                <a:lnTo>
                  <a:pt x="17" y="12"/>
                </a:lnTo>
                <a:lnTo>
                  <a:pt x="29" y="6"/>
                </a:lnTo>
                <a:lnTo>
                  <a:pt x="43" y="1"/>
                </a:lnTo>
                <a:lnTo>
                  <a:pt x="55" y="0"/>
                </a:lnTo>
                <a:lnTo>
                  <a:pt x="64" y="0"/>
                </a:lnTo>
                <a:lnTo>
                  <a:pt x="67" y="1"/>
                </a:lnTo>
                <a:lnTo>
                  <a:pt x="92" y="6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0" name="Freeform 116"/>
          <p:cNvSpPr>
            <a:spLocks/>
          </p:cNvSpPr>
          <p:nvPr/>
        </p:nvSpPr>
        <p:spPr bwMode="auto">
          <a:xfrm>
            <a:off x="6905625" y="1989138"/>
            <a:ext cx="152400" cy="144462"/>
          </a:xfrm>
          <a:custGeom>
            <a:avLst/>
            <a:gdLst>
              <a:gd name="T0" fmla="*/ 92 w 93"/>
              <a:gd name="T1" fmla="*/ 62 h 91"/>
              <a:gd name="T2" fmla="*/ 89 w 93"/>
              <a:gd name="T3" fmla="*/ 66 h 91"/>
              <a:gd name="T4" fmla="*/ 86 w 93"/>
              <a:gd name="T5" fmla="*/ 67 h 91"/>
              <a:gd name="T6" fmla="*/ 83 w 93"/>
              <a:gd name="T7" fmla="*/ 70 h 91"/>
              <a:gd name="T8" fmla="*/ 79 w 93"/>
              <a:gd name="T9" fmla="*/ 72 h 91"/>
              <a:gd name="T10" fmla="*/ 76 w 93"/>
              <a:gd name="T11" fmla="*/ 73 h 91"/>
              <a:gd name="T12" fmla="*/ 73 w 93"/>
              <a:gd name="T13" fmla="*/ 75 h 91"/>
              <a:gd name="T14" fmla="*/ 70 w 93"/>
              <a:gd name="T15" fmla="*/ 76 h 91"/>
              <a:gd name="T16" fmla="*/ 67 w 93"/>
              <a:gd name="T17" fmla="*/ 78 h 91"/>
              <a:gd name="T18" fmla="*/ 64 w 93"/>
              <a:gd name="T19" fmla="*/ 79 h 91"/>
              <a:gd name="T20" fmla="*/ 60 w 93"/>
              <a:gd name="T21" fmla="*/ 81 h 91"/>
              <a:gd name="T22" fmla="*/ 56 w 93"/>
              <a:gd name="T23" fmla="*/ 82 h 91"/>
              <a:gd name="T24" fmla="*/ 53 w 93"/>
              <a:gd name="T25" fmla="*/ 82 h 91"/>
              <a:gd name="T26" fmla="*/ 50 w 93"/>
              <a:gd name="T27" fmla="*/ 84 h 91"/>
              <a:gd name="T28" fmla="*/ 46 w 93"/>
              <a:gd name="T29" fmla="*/ 85 h 91"/>
              <a:gd name="T30" fmla="*/ 43 w 93"/>
              <a:gd name="T31" fmla="*/ 87 h 91"/>
              <a:gd name="T32" fmla="*/ 40 w 93"/>
              <a:gd name="T33" fmla="*/ 87 h 91"/>
              <a:gd name="T34" fmla="*/ 37 w 93"/>
              <a:gd name="T35" fmla="*/ 88 h 91"/>
              <a:gd name="T36" fmla="*/ 33 w 93"/>
              <a:gd name="T37" fmla="*/ 88 h 91"/>
              <a:gd name="T38" fmla="*/ 30 w 93"/>
              <a:gd name="T39" fmla="*/ 90 h 91"/>
              <a:gd name="T40" fmla="*/ 27 w 93"/>
              <a:gd name="T41" fmla="*/ 90 h 91"/>
              <a:gd name="T42" fmla="*/ 24 w 93"/>
              <a:gd name="T43" fmla="*/ 90 h 91"/>
              <a:gd name="T44" fmla="*/ 0 w 93"/>
              <a:gd name="T45" fmla="*/ 29 h 91"/>
              <a:gd name="T46" fmla="*/ 0 w 93"/>
              <a:gd name="T47" fmla="*/ 26 h 91"/>
              <a:gd name="T48" fmla="*/ 1 w 93"/>
              <a:gd name="T49" fmla="*/ 24 h 91"/>
              <a:gd name="T50" fmla="*/ 4 w 93"/>
              <a:gd name="T51" fmla="*/ 21 h 91"/>
              <a:gd name="T52" fmla="*/ 7 w 93"/>
              <a:gd name="T53" fmla="*/ 20 h 91"/>
              <a:gd name="T54" fmla="*/ 9 w 93"/>
              <a:gd name="T55" fmla="*/ 18 h 91"/>
              <a:gd name="T56" fmla="*/ 12 w 93"/>
              <a:gd name="T57" fmla="*/ 15 h 91"/>
              <a:gd name="T58" fmla="*/ 15 w 93"/>
              <a:gd name="T59" fmla="*/ 13 h 91"/>
              <a:gd name="T60" fmla="*/ 18 w 93"/>
              <a:gd name="T61" fmla="*/ 12 h 91"/>
              <a:gd name="T62" fmla="*/ 21 w 93"/>
              <a:gd name="T63" fmla="*/ 10 h 91"/>
              <a:gd name="T64" fmla="*/ 24 w 93"/>
              <a:gd name="T65" fmla="*/ 9 h 91"/>
              <a:gd name="T66" fmla="*/ 27 w 93"/>
              <a:gd name="T67" fmla="*/ 7 h 91"/>
              <a:gd name="T68" fmla="*/ 32 w 93"/>
              <a:gd name="T69" fmla="*/ 6 h 91"/>
              <a:gd name="T70" fmla="*/ 35 w 93"/>
              <a:gd name="T71" fmla="*/ 4 h 91"/>
              <a:gd name="T72" fmla="*/ 38 w 93"/>
              <a:gd name="T73" fmla="*/ 3 h 91"/>
              <a:gd name="T74" fmla="*/ 41 w 93"/>
              <a:gd name="T75" fmla="*/ 1 h 91"/>
              <a:gd name="T76" fmla="*/ 46 w 93"/>
              <a:gd name="T77" fmla="*/ 1 h 91"/>
              <a:gd name="T78" fmla="*/ 49 w 93"/>
              <a:gd name="T79" fmla="*/ 0 h 91"/>
              <a:gd name="T80" fmla="*/ 52 w 93"/>
              <a:gd name="T81" fmla="*/ 0 h 91"/>
              <a:gd name="T82" fmla="*/ 55 w 93"/>
              <a:gd name="T83" fmla="*/ 0 h 91"/>
              <a:gd name="T84" fmla="*/ 58 w 93"/>
              <a:gd name="T85" fmla="*/ 0 h 91"/>
              <a:gd name="T86" fmla="*/ 61 w 93"/>
              <a:gd name="T87" fmla="*/ 0 h 91"/>
              <a:gd name="T88" fmla="*/ 64 w 93"/>
              <a:gd name="T89" fmla="*/ 0 h 91"/>
              <a:gd name="T90" fmla="*/ 67 w 93"/>
              <a:gd name="T91" fmla="*/ 0 h 91"/>
              <a:gd name="T92" fmla="*/ 92 w 93"/>
              <a:gd name="T93" fmla="*/ 61 h 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91"/>
              <a:gd name="T143" fmla="*/ 93 w 93"/>
              <a:gd name="T144" fmla="*/ 91 h 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91">
                <a:moveTo>
                  <a:pt x="92" y="61"/>
                </a:moveTo>
                <a:lnTo>
                  <a:pt x="92" y="62"/>
                </a:lnTo>
                <a:lnTo>
                  <a:pt x="90" y="64"/>
                </a:lnTo>
                <a:lnTo>
                  <a:pt x="89" y="66"/>
                </a:lnTo>
                <a:lnTo>
                  <a:pt x="87" y="67"/>
                </a:lnTo>
                <a:lnTo>
                  <a:pt x="86" y="67"/>
                </a:lnTo>
                <a:lnTo>
                  <a:pt x="84" y="69"/>
                </a:lnTo>
                <a:lnTo>
                  <a:pt x="83" y="70"/>
                </a:lnTo>
                <a:lnTo>
                  <a:pt x="81" y="70"/>
                </a:lnTo>
                <a:lnTo>
                  <a:pt x="79" y="72"/>
                </a:lnTo>
                <a:lnTo>
                  <a:pt x="78" y="72"/>
                </a:lnTo>
                <a:lnTo>
                  <a:pt x="76" y="73"/>
                </a:lnTo>
                <a:lnTo>
                  <a:pt x="75" y="73"/>
                </a:lnTo>
                <a:lnTo>
                  <a:pt x="73" y="75"/>
                </a:lnTo>
                <a:lnTo>
                  <a:pt x="72" y="75"/>
                </a:lnTo>
                <a:lnTo>
                  <a:pt x="70" y="76"/>
                </a:lnTo>
                <a:lnTo>
                  <a:pt x="69" y="76"/>
                </a:lnTo>
                <a:lnTo>
                  <a:pt x="67" y="78"/>
                </a:lnTo>
                <a:lnTo>
                  <a:pt x="66" y="78"/>
                </a:lnTo>
                <a:lnTo>
                  <a:pt x="64" y="79"/>
                </a:lnTo>
                <a:lnTo>
                  <a:pt x="61" y="79"/>
                </a:lnTo>
                <a:lnTo>
                  <a:pt x="60" y="81"/>
                </a:lnTo>
                <a:lnTo>
                  <a:pt x="58" y="81"/>
                </a:lnTo>
                <a:lnTo>
                  <a:pt x="56" y="82"/>
                </a:lnTo>
                <a:lnTo>
                  <a:pt x="55" y="82"/>
                </a:lnTo>
                <a:lnTo>
                  <a:pt x="53" y="82"/>
                </a:lnTo>
                <a:lnTo>
                  <a:pt x="52" y="84"/>
                </a:lnTo>
                <a:lnTo>
                  <a:pt x="50" y="84"/>
                </a:lnTo>
                <a:lnTo>
                  <a:pt x="49" y="85"/>
                </a:lnTo>
                <a:lnTo>
                  <a:pt x="46" y="85"/>
                </a:lnTo>
                <a:lnTo>
                  <a:pt x="44" y="85"/>
                </a:lnTo>
                <a:lnTo>
                  <a:pt x="43" y="87"/>
                </a:lnTo>
                <a:lnTo>
                  <a:pt x="41" y="87"/>
                </a:lnTo>
                <a:lnTo>
                  <a:pt x="40" y="87"/>
                </a:lnTo>
                <a:lnTo>
                  <a:pt x="38" y="88"/>
                </a:lnTo>
                <a:lnTo>
                  <a:pt x="37" y="88"/>
                </a:lnTo>
                <a:lnTo>
                  <a:pt x="35" y="88"/>
                </a:lnTo>
                <a:lnTo>
                  <a:pt x="33" y="88"/>
                </a:lnTo>
                <a:lnTo>
                  <a:pt x="32" y="88"/>
                </a:lnTo>
                <a:lnTo>
                  <a:pt x="30" y="90"/>
                </a:lnTo>
                <a:lnTo>
                  <a:pt x="29" y="90"/>
                </a:lnTo>
                <a:lnTo>
                  <a:pt x="27" y="90"/>
                </a:lnTo>
                <a:lnTo>
                  <a:pt x="26" y="90"/>
                </a:lnTo>
                <a:lnTo>
                  <a:pt x="24" y="90"/>
                </a:lnTo>
                <a:lnTo>
                  <a:pt x="24" y="88"/>
                </a:lnTo>
                <a:lnTo>
                  <a:pt x="0" y="29"/>
                </a:lnTo>
                <a:lnTo>
                  <a:pt x="0" y="27"/>
                </a:lnTo>
                <a:lnTo>
                  <a:pt x="0" y="26"/>
                </a:lnTo>
                <a:lnTo>
                  <a:pt x="1" y="26"/>
                </a:lnTo>
                <a:lnTo>
                  <a:pt x="1" y="24"/>
                </a:lnTo>
                <a:lnTo>
                  <a:pt x="3" y="23"/>
                </a:lnTo>
                <a:lnTo>
                  <a:pt x="4" y="21"/>
                </a:lnTo>
                <a:lnTo>
                  <a:pt x="6" y="20"/>
                </a:lnTo>
                <a:lnTo>
                  <a:pt x="7" y="20"/>
                </a:lnTo>
                <a:lnTo>
                  <a:pt x="7" y="18"/>
                </a:lnTo>
                <a:lnTo>
                  <a:pt x="9" y="18"/>
                </a:lnTo>
                <a:lnTo>
                  <a:pt x="10" y="16"/>
                </a:lnTo>
                <a:lnTo>
                  <a:pt x="12" y="15"/>
                </a:lnTo>
                <a:lnTo>
                  <a:pt x="14" y="13"/>
                </a:lnTo>
                <a:lnTo>
                  <a:pt x="15" y="13"/>
                </a:lnTo>
                <a:lnTo>
                  <a:pt x="17" y="12"/>
                </a:lnTo>
                <a:lnTo>
                  <a:pt x="18" y="12"/>
                </a:lnTo>
                <a:lnTo>
                  <a:pt x="20" y="10"/>
                </a:lnTo>
                <a:lnTo>
                  <a:pt x="21" y="10"/>
                </a:lnTo>
                <a:lnTo>
                  <a:pt x="23" y="9"/>
                </a:lnTo>
                <a:lnTo>
                  <a:pt x="24" y="9"/>
                </a:lnTo>
                <a:lnTo>
                  <a:pt x="26" y="7"/>
                </a:lnTo>
                <a:lnTo>
                  <a:pt x="27" y="7"/>
                </a:lnTo>
                <a:lnTo>
                  <a:pt x="29" y="6"/>
                </a:lnTo>
                <a:lnTo>
                  <a:pt x="32" y="6"/>
                </a:lnTo>
                <a:lnTo>
                  <a:pt x="33" y="4"/>
                </a:lnTo>
                <a:lnTo>
                  <a:pt x="35" y="4"/>
                </a:lnTo>
                <a:lnTo>
                  <a:pt x="37" y="3"/>
                </a:lnTo>
                <a:lnTo>
                  <a:pt x="38" y="3"/>
                </a:lnTo>
                <a:lnTo>
                  <a:pt x="40" y="3"/>
                </a:lnTo>
                <a:lnTo>
                  <a:pt x="41" y="1"/>
                </a:lnTo>
                <a:lnTo>
                  <a:pt x="43" y="1"/>
                </a:lnTo>
                <a:lnTo>
                  <a:pt x="46" y="1"/>
                </a:lnTo>
                <a:lnTo>
                  <a:pt x="47" y="1"/>
                </a:lnTo>
                <a:lnTo>
                  <a:pt x="49" y="0"/>
                </a:lnTo>
                <a:lnTo>
                  <a:pt x="50" y="0"/>
                </a:lnTo>
                <a:lnTo>
                  <a:pt x="52" y="0"/>
                </a:lnTo>
                <a:lnTo>
                  <a:pt x="53" y="0"/>
                </a:lnTo>
                <a:lnTo>
                  <a:pt x="55" y="0"/>
                </a:lnTo>
                <a:lnTo>
                  <a:pt x="56" y="0"/>
                </a:lnTo>
                <a:lnTo>
                  <a:pt x="58" y="0"/>
                </a:lnTo>
                <a:lnTo>
                  <a:pt x="60" y="0"/>
                </a:lnTo>
                <a:lnTo>
                  <a:pt x="61" y="0"/>
                </a:lnTo>
                <a:lnTo>
                  <a:pt x="63" y="0"/>
                </a:lnTo>
                <a:lnTo>
                  <a:pt x="64" y="0"/>
                </a:lnTo>
                <a:lnTo>
                  <a:pt x="66" y="0"/>
                </a:lnTo>
                <a:lnTo>
                  <a:pt x="67" y="0"/>
                </a:lnTo>
                <a:lnTo>
                  <a:pt x="69" y="1"/>
                </a:lnTo>
                <a:lnTo>
                  <a:pt x="92" y="61"/>
                </a:lnTo>
              </a:path>
            </a:pathLst>
          </a:custGeom>
          <a:solidFill>
            <a:srgbClr val="FFFFFF"/>
          </a:solidFill>
          <a:ln w="12700" cap="rnd">
            <a:solidFill>
              <a:schemeClr val="tx1"/>
            </a:solidFill>
            <a:round/>
            <a:headEnd/>
            <a:tailEnd/>
          </a:ln>
        </p:spPr>
        <p:txBody>
          <a:bodyPr/>
          <a:lstStyle/>
          <a:p>
            <a:endParaRPr lang="ko-KR" altLang="en-US"/>
          </a:p>
        </p:txBody>
      </p:sp>
      <p:sp>
        <p:nvSpPr>
          <p:cNvPr id="26741" name="Freeform 117"/>
          <p:cNvSpPr>
            <a:spLocks/>
          </p:cNvSpPr>
          <p:nvPr/>
        </p:nvSpPr>
        <p:spPr bwMode="auto">
          <a:xfrm>
            <a:off x="6905625" y="1989138"/>
            <a:ext cx="152400" cy="144462"/>
          </a:xfrm>
          <a:custGeom>
            <a:avLst/>
            <a:gdLst>
              <a:gd name="T0" fmla="*/ 92 w 93"/>
              <a:gd name="T1" fmla="*/ 61 h 91"/>
              <a:gd name="T2" fmla="*/ 90 w 93"/>
              <a:gd name="T3" fmla="*/ 64 h 91"/>
              <a:gd name="T4" fmla="*/ 84 w 93"/>
              <a:gd name="T5" fmla="*/ 69 h 91"/>
              <a:gd name="T6" fmla="*/ 73 w 93"/>
              <a:gd name="T7" fmla="*/ 75 h 91"/>
              <a:gd name="T8" fmla="*/ 60 w 93"/>
              <a:gd name="T9" fmla="*/ 81 h 91"/>
              <a:gd name="T10" fmla="*/ 46 w 93"/>
              <a:gd name="T11" fmla="*/ 85 h 91"/>
              <a:gd name="T12" fmla="*/ 35 w 93"/>
              <a:gd name="T13" fmla="*/ 88 h 91"/>
              <a:gd name="T14" fmla="*/ 27 w 93"/>
              <a:gd name="T15" fmla="*/ 90 h 91"/>
              <a:gd name="T16" fmla="*/ 24 w 93"/>
              <a:gd name="T17" fmla="*/ 88 h 91"/>
              <a:gd name="T18" fmla="*/ 0 w 93"/>
              <a:gd name="T19" fmla="*/ 29 h 91"/>
              <a:gd name="T20" fmla="*/ 1 w 93"/>
              <a:gd name="T21" fmla="*/ 26 h 91"/>
              <a:gd name="T22" fmla="*/ 7 w 93"/>
              <a:gd name="T23" fmla="*/ 20 h 91"/>
              <a:gd name="T24" fmla="*/ 17 w 93"/>
              <a:gd name="T25" fmla="*/ 12 h 91"/>
              <a:gd name="T26" fmla="*/ 29 w 93"/>
              <a:gd name="T27" fmla="*/ 6 h 91"/>
              <a:gd name="T28" fmla="*/ 43 w 93"/>
              <a:gd name="T29" fmla="*/ 1 h 91"/>
              <a:gd name="T30" fmla="*/ 55 w 93"/>
              <a:gd name="T31" fmla="*/ 0 h 91"/>
              <a:gd name="T32" fmla="*/ 64 w 93"/>
              <a:gd name="T33" fmla="*/ 0 h 91"/>
              <a:gd name="T34" fmla="*/ 69 w 93"/>
              <a:gd name="T35" fmla="*/ 1 h 91"/>
              <a:gd name="T36" fmla="*/ 92 w 93"/>
              <a:gd name="T37" fmla="*/ 61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91"/>
              <a:gd name="T59" fmla="*/ 93 w 9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91">
                <a:moveTo>
                  <a:pt x="92" y="61"/>
                </a:moveTo>
                <a:lnTo>
                  <a:pt x="90" y="64"/>
                </a:lnTo>
                <a:lnTo>
                  <a:pt x="84" y="69"/>
                </a:lnTo>
                <a:lnTo>
                  <a:pt x="73" y="75"/>
                </a:lnTo>
                <a:lnTo>
                  <a:pt x="60" y="81"/>
                </a:lnTo>
                <a:lnTo>
                  <a:pt x="46" y="85"/>
                </a:lnTo>
                <a:lnTo>
                  <a:pt x="35" y="88"/>
                </a:lnTo>
                <a:lnTo>
                  <a:pt x="27" y="90"/>
                </a:lnTo>
                <a:lnTo>
                  <a:pt x="24" y="88"/>
                </a:lnTo>
                <a:lnTo>
                  <a:pt x="0" y="29"/>
                </a:lnTo>
                <a:lnTo>
                  <a:pt x="1" y="26"/>
                </a:lnTo>
                <a:lnTo>
                  <a:pt x="7" y="20"/>
                </a:lnTo>
                <a:lnTo>
                  <a:pt x="17" y="12"/>
                </a:lnTo>
                <a:lnTo>
                  <a:pt x="29" y="6"/>
                </a:lnTo>
                <a:lnTo>
                  <a:pt x="43" y="1"/>
                </a:lnTo>
                <a:lnTo>
                  <a:pt x="55" y="0"/>
                </a:lnTo>
                <a:lnTo>
                  <a:pt x="64" y="0"/>
                </a:lnTo>
                <a:lnTo>
                  <a:pt x="69" y="1"/>
                </a:lnTo>
                <a:lnTo>
                  <a:pt x="92" y="6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2" name="Freeform 118"/>
          <p:cNvSpPr>
            <a:spLocks/>
          </p:cNvSpPr>
          <p:nvPr/>
        </p:nvSpPr>
        <p:spPr bwMode="auto">
          <a:xfrm>
            <a:off x="6916738" y="1954213"/>
            <a:ext cx="90487" cy="88900"/>
          </a:xfrm>
          <a:custGeom>
            <a:avLst/>
            <a:gdLst>
              <a:gd name="T0" fmla="*/ 55 w 56"/>
              <a:gd name="T1" fmla="*/ 0 h 56"/>
              <a:gd name="T2" fmla="*/ 55 w 56"/>
              <a:gd name="T3" fmla="*/ 5 h 56"/>
              <a:gd name="T4" fmla="*/ 49 w 56"/>
              <a:gd name="T5" fmla="*/ 12 h 56"/>
              <a:gd name="T6" fmla="*/ 40 w 56"/>
              <a:gd name="T7" fmla="*/ 23 h 56"/>
              <a:gd name="T8" fmla="*/ 29 w 56"/>
              <a:gd name="T9" fmla="*/ 34 h 56"/>
              <a:gd name="T10" fmla="*/ 18 w 56"/>
              <a:gd name="T11" fmla="*/ 45 h 56"/>
              <a:gd name="T12" fmla="*/ 9 w 56"/>
              <a:gd name="T13" fmla="*/ 52 h 56"/>
              <a:gd name="T14" fmla="*/ 3 w 56"/>
              <a:gd name="T15" fmla="*/ 55 h 56"/>
              <a:gd name="T16" fmla="*/ 0 w 56"/>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6"/>
              <a:gd name="T29" fmla="*/ 56 w 5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6">
                <a:moveTo>
                  <a:pt x="55" y="0"/>
                </a:moveTo>
                <a:lnTo>
                  <a:pt x="55" y="5"/>
                </a:lnTo>
                <a:lnTo>
                  <a:pt x="49" y="12"/>
                </a:lnTo>
                <a:lnTo>
                  <a:pt x="40" y="23"/>
                </a:lnTo>
                <a:lnTo>
                  <a:pt x="29" y="34"/>
                </a:lnTo>
                <a:lnTo>
                  <a:pt x="18" y="45"/>
                </a:lnTo>
                <a:lnTo>
                  <a:pt x="9" y="52"/>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3" name="Freeform 119"/>
          <p:cNvSpPr>
            <a:spLocks/>
          </p:cNvSpPr>
          <p:nvPr/>
        </p:nvSpPr>
        <p:spPr bwMode="auto">
          <a:xfrm>
            <a:off x="6899275" y="1995488"/>
            <a:ext cx="130175" cy="19050"/>
          </a:xfrm>
          <a:custGeom>
            <a:avLst/>
            <a:gdLst>
              <a:gd name="T0" fmla="*/ 0 w 83"/>
              <a:gd name="T1" fmla="*/ 7 h 13"/>
              <a:gd name="T2" fmla="*/ 1 w 83"/>
              <a:gd name="T3" fmla="*/ 6 h 13"/>
              <a:gd name="T4" fmla="*/ 9 w 83"/>
              <a:gd name="T5" fmla="*/ 3 h 13"/>
              <a:gd name="T6" fmla="*/ 21 w 83"/>
              <a:gd name="T7" fmla="*/ 1 h 13"/>
              <a:gd name="T8" fmla="*/ 36 w 83"/>
              <a:gd name="T9" fmla="*/ 0 h 13"/>
              <a:gd name="T10" fmla="*/ 46 w 83"/>
              <a:gd name="T11" fmla="*/ 1 h 13"/>
              <a:gd name="T12" fmla="*/ 53 w 83"/>
              <a:gd name="T13" fmla="*/ 1 h 13"/>
              <a:gd name="T14" fmla="*/ 61 w 83"/>
              <a:gd name="T15" fmla="*/ 3 h 13"/>
              <a:gd name="T16" fmla="*/ 69 w 83"/>
              <a:gd name="T17" fmla="*/ 4 h 13"/>
              <a:gd name="T18" fmla="*/ 73 w 83"/>
              <a:gd name="T19" fmla="*/ 7 h 13"/>
              <a:gd name="T20" fmla="*/ 78 w 83"/>
              <a:gd name="T21" fmla="*/ 9 h 13"/>
              <a:gd name="T22" fmla="*/ 81 w 83"/>
              <a:gd name="T23" fmla="*/ 10 h 13"/>
              <a:gd name="T24" fmla="*/ 82 w 83"/>
              <a:gd name="T25" fmla="*/ 12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13"/>
              <a:gd name="T41" fmla="*/ 83 w 8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13">
                <a:moveTo>
                  <a:pt x="0" y="7"/>
                </a:moveTo>
                <a:lnTo>
                  <a:pt x="1" y="6"/>
                </a:lnTo>
                <a:lnTo>
                  <a:pt x="9" y="3"/>
                </a:lnTo>
                <a:lnTo>
                  <a:pt x="21" y="1"/>
                </a:lnTo>
                <a:lnTo>
                  <a:pt x="36" y="0"/>
                </a:lnTo>
                <a:lnTo>
                  <a:pt x="46" y="1"/>
                </a:lnTo>
                <a:lnTo>
                  <a:pt x="53" y="1"/>
                </a:lnTo>
                <a:lnTo>
                  <a:pt x="61" y="3"/>
                </a:lnTo>
                <a:lnTo>
                  <a:pt x="69" y="4"/>
                </a:lnTo>
                <a:lnTo>
                  <a:pt x="73" y="7"/>
                </a:lnTo>
                <a:lnTo>
                  <a:pt x="78" y="9"/>
                </a:lnTo>
                <a:lnTo>
                  <a:pt x="81" y="10"/>
                </a:lnTo>
                <a:lnTo>
                  <a:pt x="82"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4" name="Freeform 120"/>
          <p:cNvSpPr>
            <a:spLocks/>
          </p:cNvSpPr>
          <p:nvPr/>
        </p:nvSpPr>
        <p:spPr bwMode="auto">
          <a:xfrm>
            <a:off x="6924675" y="1973263"/>
            <a:ext cx="93663" cy="87312"/>
          </a:xfrm>
          <a:custGeom>
            <a:avLst/>
            <a:gdLst>
              <a:gd name="T0" fmla="*/ 57 w 58"/>
              <a:gd name="T1" fmla="*/ 0 h 56"/>
              <a:gd name="T2" fmla="*/ 55 w 58"/>
              <a:gd name="T3" fmla="*/ 3 h 56"/>
              <a:gd name="T4" fmla="*/ 49 w 58"/>
              <a:gd name="T5" fmla="*/ 12 h 56"/>
              <a:gd name="T6" fmla="*/ 41 w 58"/>
              <a:gd name="T7" fmla="*/ 21 h 56"/>
              <a:gd name="T8" fmla="*/ 31 w 58"/>
              <a:gd name="T9" fmla="*/ 32 h 56"/>
              <a:gd name="T10" fmla="*/ 18 w 58"/>
              <a:gd name="T11" fmla="*/ 43 h 56"/>
              <a:gd name="T12" fmla="*/ 9 w 58"/>
              <a:gd name="T13" fmla="*/ 50 h 56"/>
              <a:gd name="T14" fmla="*/ 3 w 58"/>
              <a:gd name="T15" fmla="*/ 55 h 56"/>
              <a:gd name="T16" fmla="*/ 0 w 5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6"/>
              <a:gd name="T29" fmla="*/ 58 w 5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6">
                <a:moveTo>
                  <a:pt x="57" y="0"/>
                </a:moveTo>
                <a:lnTo>
                  <a:pt x="55" y="3"/>
                </a:lnTo>
                <a:lnTo>
                  <a:pt x="49" y="12"/>
                </a:lnTo>
                <a:lnTo>
                  <a:pt x="41" y="21"/>
                </a:lnTo>
                <a:lnTo>
                  <a:pt x="31" y="32"/>
                </a:lnTo>
                <a:lnTo>
                  <a:pt x="18" y="43"/>
                </a:lnTo>
                <a:lnTo>
                  <a:pt x="9" y="50"/>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5" name="Freeform 121"/>
          <p:cNvSpPr>
            <a:spLocks/>
          </p:cNvSpPr>
          <p:nvPr/>
        </p:nvSpPr>
        <p:spPr bwMode="auto">
          <a:xfrm>
            <a:off x="6905625" y="2011363"/>
            <a:ext cx="133350" cy="19050"/>
          </a:xfrm>
          <a:custGeom>
            <a:avLst/>
            <a:gdLst>
              <a:gd name="T0" fmla="*/ 0 w 83"/>
              <a:gd name="T1" fmla="*/ 7 h 12"/>
              <a:gd name="T2" fmla="*/ 1 w 83"/>
              <a:gd name="T3" fmla="*/ 5 h 12"/>
              <a:gd name="T4" fmla="*/ 9 w 83"/>
              <a:gd name="T5" fmla="*/ 2 h 12"/>
              <a:gd name="T6" fmla="*/ 21 w 83"/>
              <a:gd name="T7" fmla="*/ 0 h 12"/>
              <a:gd name="T8" fmla="*/ 36 w 83"/>
              <a:gd name="T9" fmla="*/ 0 h 12"/>
              <a:gd name="T10" fmla="*/ 46 w 83"/>
              <a:gd name="T11" fmla="*/ 0 h 12"/>
              <a:gd name="T12" fmla="*/ 53 w 83"/>
              <a:gd name="T13" fmla="*/ 2 h 12"/>
              <a:gd name="T14" fmla="*/ 61 w 83"/>
              <a:gd name="T15" fmla="*/ 3 h 12"/>
              <a:gd name="T16" fmla="*/ 69 w 83"/>
              <a:gd name="T17" fmla="*/ 5 h 12"/>
              <a:gd name="T18" fmla="*/ 75 w 83"/>
              <a:gd name="T19" fmla="*/ 7 h 12"/>
              <a:gd name="T20" fmla="*/ 78 w 83"/>
              <a:gd name="T21" fmla="*/ 8 h 12"/>
              <a:gd name="T22" fmla="*/ 82 w 83"/>
              <a:gd name="T23" fmla="*/ 10 h 12"/>
              <a:gd name="T24" fmla="*/ 82 w 83"/>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12"/>
              <a:gd name="T41" fmla="*/ 83 w 8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12">
                <a:moveTo>
                  <a:pt x="0" y="7"/>
                </a:moveTo>
                <a:lnTo>
                  <a:pt x="1" y="5"/>
                </a:lnTo>
                <a:lnTo>
                  <a:pt x="9" y="2"/>
                </a:lnTo>
                <a:lnTo>
                  <a:pt x="21" y="0"/>
                </a:lnTo>
                <a:lnTo>
                  <a:pt x="36" y="0"/>
                </a:lnTo>
                <a:lnTo>
                  <a:pt x="46" y="0"/>
                </a:lnTo>
                <a:lnTo>
                  <a:pt x="53" y="2"/>
                </a:lnTo>
                <a:lnTo>
                  <a:pt x="61" y="3"/>
                </a:lnTo>
                <a:lnTo>
                  <a:pt x="69" y="5"/>
                </a:lnTo>
                <a:lnTo>
                  <a:pt x="75" y="7"/>
                </a:lnTo>
                <a:lnTo>
                  <a:pt x="78" y="8"/>
                </a:lnTo>
                <a:lnTo>
                  <a:pt x="82" y="10"/>
                </a:lnTo>
                <a:lnTo>
                  <a:pt x="82"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6" name="Freeform 122"/>
          <p:cNvSpPr>
            <a:spLocks/>
          </p:cNvSpPr>
          <p:nvPr/>
        </p:nvSpPr>
        <p:spPr bwMode="auto">
          <a:xfrm>
            <a:off x="6926263" y="1985963"/>
            <a:ext cx="93662" cy="87312"/>
          </a:xfrm>
          <a:custGeom>
            <a:avLst/>
            <a:gdLst>
              <a:gd name="T0" fmla="*/ 57 w 58"/>
              <a:gd name="T1" fmla="*/ 0 h 56"/>
              <a:gd name="T2" fmla="*/ 55 w 58"/>
              <a:gd name="T3" fmla="*/ 5 h 56"/>
              <a:gd name="T4" fmla="*/ 51 w 58"/>
              <a:gd name="T5" fmla="*/ 12 h 56"/>
              <a:gd name="T6" fmla="*/ 41 w 58"/>
              <a:gd name="T7" fmla="*/ 22 h 56"/>
              <a:gd name="T8" fmla="*/ 31 w 58"/>
              <a:gd name="T9" fmla="*/ 34 h 56"/>
              <a:gd name="T10" fmla="*/ 20 w 58"/>
              <a:gd name="T11" fmla="*/ 43 h 56"/>
              <a:gd name="T12" fmla="*/ 9 w 58"/>
              <a:gd name="T13" fmla="*/ 51 h 56"/>
              <a:gd name="T14" fmla="*/ 3 w 58"/>
              <a:gd name="T15" fmla="*/ 55 h 56"/>
              <a:gd name="T16" fmla="*/ 0 w 5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6"/>
              <a:gd name="T29" fmla="*/ 58 w 5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6">
                <a:moveTo>
                  <a:pt x="57" y="0"/>
                </a:moveTo>
                <a:lnTo>
                  <a:pt x="55" y="5"/>
                </a:lnTo>
                <a:lnTo>
                  <a:pt x="51" y="12"/>
                </a:lnTo>
                <a:lnTo>
                  <a:pt x="41" y="22"/>
                </a:lnTo>
                <a:lnTo>
                  <a:pt x="31" y="34"/>
                </a:lnTo>
                <a:lnTo>
                  <a:pt x="20" y="43"/>
                </a:lnTo>
                <a:lnTo>
                  <a:pt x="9" y="51"/>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7" name="Freeform 123"/>
          <p:cNvSpPr>
            <a:spLocks/>
          </p:cNvSpPr>
          <p:nvPr/>
        </p:nvSpPr>
        <p:spPr bwMode="auto">
          <a:xfrm>
            <a:off x="6911975" y="2024063"/>
            <a:ext cx="133350" cy="19050"/>
          </a:xfrm>
          <a:custGeom>
            <a:avLst/>
            <a:gdLst>
              <a:gd name="T0" fmla="*/ 0 w 84"/>
              <a:gd name="T1" fmla="*/ 7 h 11"/>
              <a:gd name="T2" fmla="*/ 2 w 84"/>
              <a:gd name="T3" fmla="*/ 4 h 11"/>
              <a:gd name="T4" fmla="*/ 9 w 84"/>
              <a:gd name="T5" fmla="*/ 1 h 11"/>
              <a:gd name="T6" fmla="*/ 22 w 84"/>
              <a:gd name="T7" fmla="*/ 0 h 11"/>
              <a:gd name="T8" fmla="*/ 37 w 84"/>
              <a:gd name="T9" fmla="*/ 0 h 11"/>
              <a:gd name="T10" fmla="*/ 45 w 84"/>
              <a:gd name="T11" fmla="*/ 0 h 11"/>
              <a:gd name="T12" fmla="*/ 54 w 84"/>
              <a:gd name="T13" fmla="*/ 1 h 11"/>
              <a:gd name="T14" fmla="*/ 62 w 84"/>
              <a:gd name="T15" fmla="*/ 3 h 11"/>
              <a:gd name="T16" fmla="*/ 68 w 84"/>
              <a:gd name="T17" fmla="*/ 4 h 11"/>
              <a:gd name="T18" fmla="*/ 74 w 84"/>
              <a:gd name="T19" fmla="*/ 6 h 11"/>
              <a:gd name="T20" fmla="*/ 78 w 84"/>
              <a:gd name="T21" fmla="*/ 7 h 11"/>
              <a:gd name="T22" fmla="*/ 82 w 84"/>
              <a:gd name="T23" fmla="*/ 9 h 11"/>
              <a:gd name="T24" fmla="*/ 83 w 84"/>
              <a:gd name="T25" fmla="*/ 1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1"/>
              <a:gd name="T41" fmla="*/ 84 w 8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1">
                <a:moveTo>
                  <a:pt x="0" y="7"/>
                </a:moveTo>
                <a:lnTo>
                  <a:pt x="2" y="4"/>
                </a:lnTo>
                <a:lnTo>
                  <a:pt x="9" y="1"/>
                </a:lnTo>
                <a:lnTo>
                  <a:pt x="22" y="0"/>
                </a:lnTo>
                <a:lnTo>
                  <a:pt x="37" y="0"/>
                </a:lnTo>
                <a:lnTo>
                  <a:pt x="45" y="0"/>
                </a:lnTo>
                <a:lnTo>
                  <a:pt x="54" y="1"/>
                </a:lnTo>
                <a:lnTo>
                  <a:pt x="62" y="3"/>
                </a:lnTo>
                <a:lnTo>
                  <a:pt x="68" y="4"/>
                </a:lnTo>
                <a:lnTo>
                  <a:pt x="74" y="6"/>
                </a:lnTo>
                <a:lnTo>
                  <a:pt x="78" y="7"/>
                </a:lnTo>
                <a:lnTo>
                  <a:pt x="82" y="9"/>
                </a:lnTo>
                <a:lnTo>
                  <a:pt x="83" y="1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8" name="Freeform 124"/>
          <p:cNvSpPr>
            <a:spLocks/>
          </p:cNvSpPr>
          <p:nvPr/>
        </p:nvSpPr>
        <p:spPr bwMode="auto">
          <a:xfrm>
            <a:off x="6932613" y="2000250"/>
            <a:ext cx="92075" cy="90488"/>
          </a:xfrm>
          <a:custGeom>
            <a:avLst/>
            <a:gdLst>
              <a:gd name="T0" fmla="*/ 57 w 58"/>
              <a:gd name="T1" fmla="*/ 0 h 56"/>
              <a:gd name="T2" fmla="*/ 55 w 58"/>
              <a:gd name="T3" fmla="*/ 5 h 56"/>
              <a:gd name="T4" fmla="*/ 51 w 58"/>
              <a:gd name="T5" fmla="*/ 13 h 56"/>
              <a:gd name="T6" fmla="*/ 41 w 58"/>
              <a:gd name="T7" fmla="*/ 23 h 56"/>
              <a:gd name="T8" fmla="*/ 31 w 58"/>
              <a:gd name="T9" fmla="*/ 34 h 56"/>
              <a:gd name="T10" fmla="*/ 20 w 58"/>
              <a:gd name="T11" fmla="*/ 45 h 56"/>
              <a:gd name="T12" fmla="*/ 11 w 58"/>
              <a:gd name="T13" fmla="*/ 52 h 56"/>
              <a:gd name="T14" fmla="*/ 3 w 58"/>
              <a:gd name="T15" fmla="*/ 55 h 56"/>
              <a:gd name="T16" fmla="*/ 0 w 5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6"/>
              <a:gd name="T29" fmla="*/ 58 w 5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6">
                <a:moveTo>
                  <a:pt x="57" y="0"/>
                </a:moveTo>
                <a:lnTo>
                  <a:pt x="55" y="5"/>
                </a:lnTo>
                <a:lnTo>
                  <a:pt x="51" y="13"/>
                </a:lnTo>
                <a:lnTo>
                  <a:pt x="41" y="23"/>
                </a:lnTo>
                <a:lnTo>
                  <a:pt x="31" y="34"/>
                </a:lnTo>
                <a:lnTo>
                  <a:pt x="20" y="45"/>
                </a:lnTo>
                <a:lnTo>
                  <a:pt x="11" y="52"/>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49" name="Freeform 125"/>
          <p:cNvSpPr>
            <a:spLocks/>
          </p:cNvSpPr>
          <p:nvPr/>
        </p:nvSpPr>
        <p:spPr bwMode="auto">
          <a:xfrm>
            <a:off x="6915150" y="2041525"/>
            <a:ext cx="133350" cy="19050"/>
          </a:xfrm>
          <a:custGeom>
            <a:avLst/>
            <a:gdLst>
              <a:gd name="T0" fmla="*/ 0 w 84"/>
              <a:gd name="T1" fmla="*/ 7 h 12"/>
              <a:gd name="T2" fmla="*/ 2 w 84"/>
              <a:gd name="T3" fmla="*/ 4 h 12"/>
              <a:gd name="T4" fmla="*/ 10 w 84"/>
              <a:gd name="T5" fmla="*/ 3 h 12"/>
              <a:gd name="T6" fmla="*/ 22 w 84"/>
              <a:gd name="T7" fmla="*/ 0 h 12"/>
              <a:gd name="T8" fmla="*/ 37 w 84"/>
              <a:gd name="T9" fmla="*/ 0 h 12"/>
              <a:gd name="T10" fmla="*/ 46 w 84"/>
              <a:gd name="T11" fmla="*/ 1 h 12"/>
              <a:gd name="T12" fmla="*/ 54 w 84"/>
              <a:gd name="T13" fmla="*/ 1 h 12"/>
              <a:gd name="T14" fmla="*/ 62 w 84"/>
              <a:gd name="T15" fmla="*/ 3 h 12"/>
              <a:gd name="T16" fmla="*/ 68 w 84"/>
              <a:gd name="T17" fmla="*/ 4 h 12"/>
              <a:gd name="T18" fmla="*/ 74 w 84"/>
              <a:gd name="T19" fmla="*/ 6 h 12"/>
              <a:gd name="T20" fmla="*/ 79 w 84"/>
              <a:gd name="T21" fmla="*/ 7 h 12"/>
              <a:gd name="T22" fmla="*/ 82 w 84"/>
              <a:gd name="T23" fmla="*/ 9 h 12"/>
              <a:gd name="T24" fmla="*/ 83 w 8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2"/>
              <a:gd name="T41" fmla="*/ 84 w 8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2">
                <a:moveTo>
                  <a:pt x="0" y="7"/>
                </a:moveTo>
                <a:lnTo>
                  <a:pt x="2" y="4"/>
                </a:lnTo>
                <a:lnTo>
                  <a:pt x="10" y="3"/>
                </a:lnTo>
                <a:lnTo>
                  <a:pt x="22" y="0"/>
                </a:lnTo>
                <a:lnTo>
                  <a:pt x="37" y="0"/>
                </a:lnTo>
                <a:lnTo>
                  <a:pt x="46" y="1"/>
                </a:lnTo>
                <a:lnTo>
                  <a:pt x="54" y="1"/>
                </a:lnTo>
                <a:lnTo>
                  <a:pt x="62" y="3"/>
                </a:lnTo>
                <a:lnTo>
                  <a:pt x="68" y="4"/>
                </a:lnTo>
                <a:lnTo>
                  <a:pt x="74" y="6"/>
                </a:lnTo>
                <a:lnTo>
                  <a:pt x="79" y="7"/>
                </a:lnTo>
                <a:lnTo>
                  <a:pt x="82" y="9"/>
                </a:lnTo>
                <a:lnTo>
                  <a:pt x="83"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0" name="Freeform 126"/>
          <p:cNvSpPr>
            <a:spLocks/>
          </p:cNvSpPr>
          <p:nvPr/>
        </p:nvSpPr>
        <p:spPr bwMode="auto">
          <a:xfrm>
            <a:off x="6943725" y="2014538"/>
            <a:ext cx="85725" cy="92075"/>
          </a:xfrm>
          <a:custGeom>
            <a:avLst/>
            <a:gdLst>
              <a:gd name="T0" fmla="*/ 55 w 56"/>
              <a:gd name="T1" fmla="*/ 0 h 57"/>
              <a:gd name="T2" fmla="*/ 55 w 56"/>
              <a:gd name="T3" fmla="*/ 5 h 57"/>
              <a:gd name="T4" fmla="*/ 49 w 56"/>
              <a:gd name="T5" fmla="*/ 13 h 57"/>
              <a:gd name="T6" fmla="*/ 40 w 56"/>
              <a:gd name="T7" fmla="*/ 23 h 57"/>
              <a:gd name="T8" fmla="*/ 29 w 56"/>
              <a:gd name="T9" fmla="*/ 34 h 57"/>
              <a:gd name="T10" fmla="*/ 18 w 56"/>
              <a:gd name="T11" fmla="*/ 45 h 57"/>
              <a:gd name="T12" fmla="*/ 9 w 56"/>
              <a:gd name="T13" fmla="*/ 53 h 57"/>
              <a:gd name="T14" fmla="*/ 1 w 56"/>
              <a:gd name="T15" fmla="*/ 56 h 57"/>
              <a:gd name="T16" fmla="*/ 0 w 56"/>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57"/>
              <a:gd name="T29" fmla="*/ 56 w 56"/>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57">
                <a:moveTo>
                  <a:pt x="55" y="0"/>
                </a:moveTo>
                <a:lnTo>
                  <a:pt x="55" y="5"/>
                </a:lnTo>
                <a:lnTo>
                  <a:pt x="49" y="13"/>
                </a:lnTo>
                <a:lnTo>
                  <a:pt x="40" y="23"/>
                </a:lnTo>
                <a:lnTo>
                  <a:pt x="29" y="34"/>
                </a:lnTo>
                <a:lnTo>
                  <a:pt x="18" y="45"/>
                </a:lnTo>
                <a:lnTo>
                  <a:pt x="9" y="53"/>
                </a:lnTo>
                <a:lnTo>
                  <a:pt x="1" y="56"/>
                </a:lnTo>
                <a:lnTo>
                  <a:pt x="0" y="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1" name="Freeform 127"/>
          <p:cNvSpPr>
            <a:spLocks/>
          </p:cNvSpPr>
          <p:nvPr/>
        </p:nvSpPr>
        <p:spPr bwMode="auto">
          <a:xfrm>
            <a:off x="6923088" y="2054225"/>
            <a:ext cx="133350" cy="19050"/>
          </a:xfrm>
          <a:custGeom>
            <a:avLst/>
            <a:gdLst>
              <a:gd name="T0" fmla="*/ 0 w 84"/>
              <a:gd name="T1" fmla="*/ 8 h 12"/>
              <a:gd name="T2" fmla="*/ 2 w 84"/>
              <a:gd name="T3" fmla="*/ 6 h 12"/>
              <a:gd name="T4" fmla="*/ 10 w 84"/>
              <a:gd name="T5" fmla="*/ 3 h 12"/>
              <a:gd name="T6" fmla="*/ 22 w 84"/>
              <a:gd name="T7" fmla="*/ 2 h 12"/>
              <a:gd name="T8" fmla="*/ 37 w 84"/>
              <a:gd name="T9" fmla="*/ 0 h 12"/>
              <a:gd name="T10" fmla="*/ 46 w 84"/>
              <a:gd name="T11" fmla="*/ 2 h 12"/>
              <a:gd name="T12" fmla="*/ 54 w 84"/>
              <a:gd name="T13" fmla="*/ 2 h 12"/>
              <a:gd name="T14" fmla="*/ 62 w 84"/>
              <a:gd name="T15" fmla="*/ 3 h 12"/>
              <a:gd name="T16" fmla="*/ 69 w 84"/>
              <a:gd name="T17" fmla="*/ 5 h 12"/>
              <a:gd name="T18" fmla="*/ 74 w 84"/>
              <a:gd name="T19" fmla="*/ 6 h 12"/>
              <a:gd name="T20" fmla="*/ 79 w 84"/>
              <a:gd name="T21" fmla="*/ 8 h 12"/>
              <a:gd name="T22" fmla="*/ 82 w 84"/>
              <a:gd name="T23" fmla="*/ 9 h 12"/>
              <a:gd name="T24" fmla="*/ 83 w 8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2"/>
              <a:gd name="T41" fmla="*/ 84 w 8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2">
                <a:moveTo>
                  <a:pt x="0" y="8"/>
                </a:moveTo>
                <a:lnTo>
                  <a:pt x="2" y="6"/>
                </a:lnTo>
                <a:lnTo>
                  <a:pt x="10" y="3"/>
                </a:lnTo>
                <a:lnTo>
                  <a:pt x="22" y="2"/>
                </a:lnTo>
                <a:lnTo>
                  <a:pt x="37" y="0"/>
                </a:lnTo>
                <a:lnTo>
                  <a:pt x="46" y="2"/>
                </a:lnTo>
                <a:lnTo>
                  <a:pt x="54" y="2"/>
                </a:lnTo>
                <a:lnTo>
                  <a:pt x="62" y="3"/>
                </a:lnTo>
                <a:lnTo>
                  <a:pt x="69" y="5"/>
                </a:lnTo>
                <a:lnTo>
                  <a:pt x="74" y="6"/>
                </a:lnTo>
                <a:lnTo>
                  <a:pt x="79" y="8"/>
                </a:lnTo>
                <a:lnTo>
                  <a:pt x="82" y="9"/>
                </a:lnTo>
                <a:lnTo>
                  <a:pt x="83"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2" name="Freeform 128"/>
          <p:cNvSpPr>
            <a:spLocks/>
          </p:cNvSpPr>
          <p:nvPr/>
        </p:nvSpPr>
        <p:spPr bwMode="auto">
          <a:xfrm>
            <a:off x="6945313" y="2033588"/>
            <a:ext cx="93662" cy="85725"/>
          </a:xfrm>
          <a:custGeom>
            <a:avLst/>
            <a:gdLst>
              <a:gd name="T0" fmla="*/ 56 w 57"/>
              <a:gd name="T1" fmla="*/ 0 h 56"/>
              <a:gd name="T2" fmla="*/ 55 w 57"/>
              <a:gd name="T3" fmla="*/ 3 h 56"/>
              <a:gd name="T4" fmla="*/ 49 w 57"/>
              <a:gd name="T5" fmla="*/ 11 h 56"/>
              <a:gd name="T6" fmla="*/ 41 w 57"/>
              <a:gd name="T7" fmla="*/ 22 h 56"/>
              <a:gd name="T8" fmla="*/ 29 w 57"/>
              <a:gd name="T9" fmla="*/ 32 h 56"/>
              <a:gd name="T10" fmla="*/ 18 w 57"/>
              <a:gd name="T11" fmla="*/ 43 h 56"/>
              <a:gd name="T12" fmla="*/ 9 w 57"/>
              <a:gd name="T13" fmla="*/ 51 h 56"/>
              <a:gd name="T14" fmla="*/ 3 w 57"/>
              <a:gd name="T15" fmla="*/ 55 h 56"/>
              <a:gd name="T16" fmla="*/ 0 w 57"/>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6"/>
              <a:gd name="T29" fmla="*/ 57 w 57"/>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6">
                <a:moveTo>
                  <a:pt x="56" y="0"/>
                </a:moveTo>
                <a:lnTo>
                  <a:pt x="55" y="3"/>
                </a:lnTo>
                <a:lnTo>
                  <a:pt x="49" y="11"/>
                </a:lnTo>
                <a:lnTo>
                  <a:pt x="41" y="22"/>
                </a:lnTo>
                <a:lnTo>
                  <a:pt x="29" y="32"/>
                </a:lnTo>
                <a:lnTo>
                  <a:pt x="18" y="43"/>
                </a:lnTo>
                <a:lnTo>
                  <a:pt x="9" y="51"/>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3" name="Freeform 129"/>
          <p:cNvSpPr>
            <a:spLocks/>
          </p:cNvSpPr>
          <p:nvPr/>
        </p:nvSpPr>
        <p:spPr bwMode="auto">
          <a:xfrm>
            <a:off x="6924675" y="2071688"/>
            <a:ext cx="133350" cy="15875"/>
          </a:xfrm>
          <a:custGeom>
            <a:avLst/>
            <a:gdLst>
              <a:gd name="T0" fmla="*/ 0 w 84"/>
              <a:gd name="T1" fmla="*/ 6 h 10"/>
              <a:gd name="T2" fmla="*/ 2 w 84"/>
              <a:gd name="T3" fmla="*/ 4 h 10"/>
              <a:gd name="T4" fmla="*/ 10 w 84"/>
              <a:gd name="T5" fmla="*/ 1 h 10"/>
              <a:gd name="T6" fmla="*/ 22 w 84"/>
              <a:gd name="T7" fmla="*/ 0 h 10"/>
              <a:gd name="T8" fmla="*/ 37 w 84"/>
              <a:gd name="T9" fmla="*/ 0 h 10"/>
              <a:gd name="T10" fmla="*/ 46 w 84"/>
              <a:gd name="T11" fmla="*/ 0 h 10"/>
              <a:gd name="T12" fmla="*/ 54 w 84"/>
              <a:gd name="T13" fmla="*/ 1 h 10"/>
              <a:gd name="T14" fmla="*/ 62 w 84"/>
              <a:gd name="T15" fmla="*/ 1 h 10"/>
              <a:gd name="T16" fmla="*/ 69 w 84"/>
              <a:gd name="T17" fmla="*/ 3 h 10"/>
              <a:gd name="T18" fmla="*/ 76 w 84"/>
              <a:gd name="T19" fmla="*/ 6 h 10"/>
              <a:gd name="T20" fmla="*/ 80 w 84"/>
              <a:gd name="T21" fmla="*/ 7 h 10"/>
              <a:gd name="T22" fmla="*/ 83 w 84"/>
              <a:gd name="T23" fmla="*/ 9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0"/>
              <a:gd name="T38" fmla="*/ 84 w 8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0">
                <a:moveTo>
                  <a:pt x="0" y="6"/>
                </a:moveTo>
                <a:lnTo>
                  <a:pt x="2" y="4"/>
                </a:lnTo>
                <a:lnTo>
                  <a:pt x="10" y="1"/>
                </a:lnTo>
                <a:lnTo>
                  <a:pt x="22" y="0"/>
                </a:lnTo>
                <a:lnTo>
                  <a:pt x="37" y="0"/>
                </a:lnTo>
                <a:lnTo>
                  <a:pt x="46" y="0"/>
                </a:lnTo>
                <a:lnTo>
                  <a:pt x="54" y="1"/>
                </a:lnTo>
                <a:lnTo>
                  <a:pt x="62" y="1"/>
                </a:lnTo>
                <a:lnTo>
                  <a:pt x="69" y="3"/>
                </a:lnTo>
                <a:lnTo>
                  <a:pt x="76" y="6"/>
                </a:lnTo>
                <a:lnTo>
                  <a:pt x="80" y="7"/>
                </a:lnTo>
                <a:lnTo>
                  <a:pt x="83"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4" name="Freeform 130"/>
          <p:cNvSpPr>
            <a:spLocks/>
          </p:cNvSpPr>
          <p:nvPr/>
        </p:nvSpPr>
        <p:spPr bwMode="auto">
          <a:xfrm>
            <a:off x="6950075" y="2046288"/>
            <a:ext cx="88900" cy="90487"/>
          </a:xfrm>
          <a:custGeom>
            <a:avLst/>
            <a:gdLst>
              <a:gd name="T0" fmla="*/ 57 w 58"/>
              <a:gd name="T1" fmla="*/ 0 h 57"/>
              <a:gd name="T2" fmla="*/ 55 w 58"/>
              <a:gd name="T3" fmla="*/ 5 h 57"/>
              <a:gd name="T4" fmla="*/ 50 w 58"/>
              <a:gd name="T5" fmla="*/ 13 h 57"/>
              <a:gd name="T6" fmla="*/ 41 w 58"/>
              <a:gd name="T7" fmla="*/ 22 h 57"/>
              <a:gd name="T8" fmla="*/ 30 w 58"/>
              <a:gd name="T9" fmla="*/ 34 h 57"/>
              <a:gd name="T10" fmla="*/ 20 w 58"/>
              <a:gd name="T11" fmla="*/ 43 h 57"/>
              <a:gd name="T12" fmla="*/ 9 w 58"/>
              <a:gd name="T13" fmla="*/ 51 h 57"/>
              <a:gd name="T14" fmla="*/ 3 w 58"/>
              <a:gd name="T15" fmla="*/ 56 h 57"/>
              <a:gd name="T16" fmla="*/ 0 w 58"/>
              <a:gd name="T17" fmla="*/ 5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7"/>
              <a:gd name="T29" fmla="*/ 58 w 5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7">
                <a:moveTo>
                  <a:pt x="57" y="0"/>
                </a:moveTo>
                <a:lnTo>
                  <a:pt x="55" y="5"/>
                </a:lnTo>
                <a:lnTo>
                  <a:pt x="50" y="13"/>
                </a:lnTo>
                <a:lnTo>
                  <a:pt x="41" y="22"/>
                </a:lnTo>
                <a:lnTo>
                  <a:pt x="30" y="34"/>
                </a:lnTo>
                <a:lnTo>
                  <a:pt x="20" y="43"/>
                </a:lnTo>
                <a:lnTo>
                  <a:pt x="9" y="51"/>
                </a:lnTo>
                <a:lnTo>
                  <a:pt x="3" y="56"/>
                </a:lnTo>
                <a:lnTo>
                  <a:pt x="0" y="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5" name="Freeform 131"/>
          <p:cNvSpPr>
            <a:spLocks/>
          </p:cNvSpPr>
          <p:nvPr/>
        </p:nvSpPr>
        <p:spPr bwMode="auto">
          <a:xfrm>
            <a:off x="6932613" y="2087563"/>
            <a:ext cx="133350" cy="19050"/>
          </a:xfrm>
          <a:custGeom>
            <a:avLst/>
            <a:gdLst>
              <a:gd name="T0" fmla="*/ 0 w 84"/>
              <a:gd name="T1" fmla="*/ 8 h 12"/>
              <a:gd name="T2" fmla="*/ 2 w 84"/>
              <a:gd name="T3" fmla="*/ 5 h 12"/>
              <a:gd name="T4" fmla="*/ 9 w 84"/>
              <a:gd name="T5" fmla="*/ 1 h 12"/>
              <a:gd name="T6" fmla="*/ 22 w 84"/>
              <a:gd name="T7" fmla="*/ 0 h 12"/>
              <a:gd name="T8" fmla="*/ 37 w 84"/>
              <a:gd name="T9" fmla="*/ 0 h 12"/>
              <a:gd name="T10" fmla="*/ 45 w 84"/>
              <a:gd name="T11" fmla="*/ 0 h 12"/>
              <a:gd name="T12" fmla="*/ 54 w 84"/>
              <a:gd name="T13" fmla="*/ 1 h 12"/>
              <a:gd name="T14" fmla="*/ 61 w 84"/>
              <a:gd name="T15" fmla="*/ 3 h 12"/>
              <a:gd name="T16" fmla="*/ 68 w 84"/>
              <a:gd name="T17" fmla="*/ 5 h 12"/>
              <a:gd name="T18" fmla="*/ 74 w 84"/>
              <a:gd name="T19" fmla="*/ 6 h 12"/>
              <a:gd name="T20" fmla="*/ 78 w 84"/>
              <a:gd name="T21" fmla="*/ 8 h 12"/>
              <a:gd name="T22" fmla="*/ 81 w 84"/>
              <a:gd name="T23" fmla="*/ 9 h 12"/>
              <a:gd name="T24" fmla="*/ 83 w 8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2"/>
              <a:gd name="T41" fmla="*/ 84 w 8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2">
                <a:moveTo>
                  <a:pt x="0" y="8"/>
                </a:moveTo>
                <a:lnTo>
                  <a:pt x="2" y="5"/>
                </a:lnTo>
                <a:lnTo>
                  <a:pt x="9" y="1"/>
                </a:lnTo>
                <a:lnTo>
                  <a:pt x="22" y="0"/>
                </a:lnTo>
                <a:lnTo>
                  <a:pt x="37" y="0"/>
                </a:lnTo>
                <a:lnTo>
                  <a:pt x="45" y="0"/>
                </a:lnTo>
                <a:lnTo>
                  <a:pt x="54" y="1"/>
                </a:lnTo>
                <a:lnTo>
                  <a:pt x="61" y="3"/>
                </a:lnTo>
                <a:lnTo>
                  <a:pt x="68" y="5"/>
                </a:lnTo>
                <a:lnTo>
                  <a:pt x="74" y="6"/>
                </a:lnTo>
                <a:lnTo>
                  <a:pt x="78" y="8"/>
                </a:lnTo>
                <a:lnTo>
                  <a:pt x="81" y="9"/>
                </a:lnTo>
                <a:lnTo>
                  <a:pt x="83"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6" name="Freeform 132"/>
          <p:cNvSpPr>
            <a:spLocks/>
          </p:cNvSpPr>
          <p:nvPr/>
        </p:nvSpPr>
        <p:spPr bwMode="auto">
          <a:xfrm>
            <a:off x="6956425" y="2062163"/>
            <a:ext cx="92075" cy="87312"/>
          </a:xfrm>
          <a:custGeom>
            <a:avLst/>
            <a:gdLst>
              <a:gd name="T0" fmla="*/ 57 w 58"/>
              <a:gd name="T1" fmla="*/ 0 h 56"/>
              <a:gd name="T2" fmla="*/ 55 w 58"/>
              <a:gd name="T3" fmla="*/ 4 h 56"/>
              <a:gd name="T4" fmla="*/ 50 w 58"/>
              <a:gd name="T5" fmla="*/ 12 h 56"/>
              <a:gd name="T6" fmla="*/ 41 w 58"/>
              <a:gd name="T7" fmla="*/ 21 h 56"/>
              <a:gd name="T8" fmla="*/ 31 w 58"/>
              <a:gd name="T9" fmla="*/ 33 h 56"/>
              <a:gd name="T10" fmla="*/ 20 w 58"/>
              <a:gd name="T11" fmla="*/ 42 h 56"/>
              <a:gd name="T12" fmla="*/ 11 w 58"/>
              <a:gd name="T13" fmla="*/ 50 h 56"/>
              <a:gd name="T14" fmla="*/ 3 w 58"/>
              <a:gd name="T15" fmla="*/ 55 h 56"/>
              <a:gd name="T16" fmla="*/ 0 w 5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6"/>
              <a:gd name="T29" fmla="*/ 58 w 5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6">
                <a:moveTo>
                  <a:pt x="57" y="0"/>
                </a:moveTo>
                <a:lnTo>
                  <a:pt x="55" y="4"/>
                </a:lnTo>
                <a:lnTo>
                  <a:pt x="50" y="12"/>
                </a:lnTo>
                <a:lnTo>
                  <a:pt x="41" y="21"/>
                </a:lnTo>
                <a:lnTo>
                  <a:pt x="31" y="33"/>
                </a:lnTo>
                <a:lnTo>
                  <a:pt x="20" y="42"/>
                </a:lnTo>
                <a:lnTo>
                  <a:pt x="11" y="50"/>
                </a:lnTo>
                <a:lnTo>
                  <a:pt x="3" y="55"/>
                </a:lnTo>
                <a:lnTo>
                  <a:pt x="0"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7" name="Freeform 133"/>
          <p:cNvSpPr>
            <a:spLocks/>
          </p:cNvSpPr>
          <p:nvPr/>
        </p:nvSpPr>
        <p:spPr bwMode="auto">
          <a:xfrm>
            <a:off x="6937375" y="2100263"/>
            <a:ext cx="133350" cy="19050"/>
          </a:xfrm>
          <a:custGeom>
            <a:avLst/>
            <a:gdLst>
              <a:gd name="T0" fmla="*/ 0 w 84"/>
              <a:gd name="T1" fmla="*/ 8 h 12"/>
              <a:gd name="T2" fmla="*/ 2 w 84"/>
              <a:gd name="T3" fmla="*/ 5 h 12"/>
              <a:gd name="T4" fmla="*/ 9 w 84"/>
              <a:gd name="T5" fmla="*/ 3 h 12"/>
              <a:gd name="T6" fmla="*/ 22 w 84"/>
              <a:gd name="T7" fmla="*/ 0 h 12"/>
              <a:gd name="T8" fmla="*/ 37 w 84"/>
              <a:gd name="T9" fmla="*/ 0 h 12"/>
              <a:gd name="T10" fmla="*/ 46 w 84"/>
              <a:gd name="T11" fmla="*/ 0 h 12"/>
              <a:gd name="T12" fmla="*/ 54 w 84"/>
              <a:gd name="T13" fmla="*/ 2 h 12"/>
              <a:gd name="T14" fmla="*/ 61 w 84"/>
              <a:gd name="T15" fmla="*/ 3 h 12"/>
              <a:gd name="T16" fmla="*/ 68 w 84"/>
              <a:gd name="T17" fmla="*/ 5 h 12"/>
              <a:gd name="T18" fmla="*/ 74 w 84"/>
              <a:gd name="T19" fmla="*/ 6 h 12"/>
              <a:gd name="T20" fmla="*/ 78 w 84"/>
              <a:gd name="T21" fmla="*/ 8 h 12"/>
              <a:gd name="T22" fmla="*/ 81 w 84"/>
              <a:gd name="T23" fmla="*/ 9 h 12"/>
              <a:gd name="T24" fmla="*/ 83 w 84"/>
              <a:gd name="T25" fmla="*/ 1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2"/>
              <a:gd name="T41" fmla="*/ 84 w 8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2">
                <a:moveTo>
                  <a:pt x="0" y="8"/>
                </a:moveTo>
                <a:lnTo>
                  <a:pt x="2" y="5"/>
                </a:lnTo>
                <a:lnTo>
                  <a:pt x="9" y="3"/>
                </a:lnTo>
                <a:lnTo>
                  <a:pt x="22" y="0"/>
                </a:lnTo>
                <a:lnTo>
                  <a:pt x="37" y="0"/>
                </a:lnTo>
                <a:lnTo>
                  <a:pt x="46" y="0"/>
                </a:lnTo>
                <a:lnTo>
                  <a:pt x="54" y="2"/>
                </a:lnTo>
                <a:lnTo>
                  <a:pt x="61" y="3"/>
                </a:lnTo>
                <a:lnTo>
                  <a:pt x="68" y="5"/>
                </a:lnTo>
                <a:lnTo>
                  <a:pt x="74" y="6"/>
                </a:lnTo>
                <a:lnTo>
                  <a:pt x="78" y="8"/>
                </a:lnTo>
                <a:lnTo>
                  <a:pt x="81" y="9"/>
                </a:lnTo>
                <a:lnTo>
                  <a:pt x="83" y="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58" name="Freeform 134"/>
          <p:cNvSpPr>
            <a:spLocks/>
          </p:cNvSpPr>
          <p:nvPr/>
        </p:nvSpPr>
        <p:spPr bwMode="auto">
          <a:xfrm>
            <a:off x="6967538" y="1978025"/>
            <a:ext cx="82550" cy="147638"/>
          </a:xfrm>
          <a:custGeom>
            <a:avLst/>
            <a:gdLst>
              <a:gd name="T0" fmla="*/ 51 w 52"/>
              <a:gd name="T1" fmla="*/ 88 h 91"/>
              <a:gd name="T2" fmla="*/ 15 w 52"/>
              <a:gd name="T3" fmla="*/ 0 h 91"/>
              <a:gd name="T4" fmla="*/ 0 w 52"/>
              <a:gd name="T5" fmla="*/ 1 h 91"/>
              <a:gd name="T6" fmla="*/ 35 w 52"/>
              <a:gd name="T7" fmla="*/ 90 h 91"/>
              <a:gd name="T8" fmla="*/ 51 w 52"/>
              <a:gd name="T9" fmla="*/ 88 h 91"/>
              <a:gd name="T10" fmla="*/ 0 60000 65536"/>
              <a:gd name="T11" fmla="*/ 0 60000 65536"/>
              <a:gd name="T12" fmla="*/ 0 60000 65536"/>
              <a:gd name="T13" fmla="*/ 0 60000 65536"/>
              <a:gd name="T14" fmla="*/ 0 60000 65536"/>
              <a:gd name="T15" fmla="*/ 0 w 52"/>
              <a:gd name="T16" fmla="*/ 0 h 91"/>
              <a:gd name="T17" fmla="*/ 52 w 52"/>
              <a:gd name="T18" fmla="*/ 91 h 91"/>
            </a:gdLst>
            <a:ahLst/>
            <a:cxnLst>
              <a:cxn ang="T10">
                <a:pos x="T0" y="T1"/>
              </a:cxn>
              <a:cxn ang="T11">
                <a:pos x="T2" y="T3"/>
              </a:cxn>
              <a:cxn ang="T12">
                <a:pos x="T4" y="T5"/>
              </a:cxn>
              <a:cxn ang="T13">
                <a:pos x="T6" y="T7"/>
              </a:cxn>
              <a:cxn ang="T14">
                <a:pos x="T8" y="T9"/>
              </a:cxn>
            </a:cxnLst>
            <a:rect l="T15" t="T16" r="T17" b="T18"/>
            <a:pathLst>
              <a:path w="52" h="91">
                <a:moveTo>
                  <a:pt x="51" y="88"/>
                </a:moveTo>
                <a:lnTo>
                  <a:pt x="15" y="0"/>
                </a:lnTo>
                <a:lnTo>
                  <a:pt x="0" y="1"/>
                </a:lnTo>
                <a:lnTo>
                  <a:pt x="35" y="90"/>
                </a:lnTo>
                <a:lnTo>
                  <a:pt x="51" y="88"/>
                </a:lnTo>
              </a:path>
            </a:pathLst>
          </a:custGeom>
          <a:solidFill>
            <a:srgbClr val="FFFFFF"/>
          </a:solidFill>
          <a:ln w="12700" cap="rnd">
            <a:solidFill>
              <a:schemeClr val="tx1"/>
            </a:solidFill>
            <a:round/>
            <a:headEnd/>
            <a:tailEnd/>
          </a:ln>
        </p:spPr>
        <p:txBody>
          <a:bodyPr/>
          <a:lstStyle/>
          <a:p>
            <a:endParaRPr lang="ko-KR" altLang="en-US"/>
          </a:p>
        </p:txBody>
      </p:sp>
      <p:sp>
        <p:nvSpPr>
          <p:cNvPr id="26759" name="Freeform 135"/>
          <p:cNvSpPr>
            <a:spLocks/>
          </p:cNvSpPr>
          <p:nvPr/>
        </p:nvSpPr>
        <p:spPr bwMode="auto">
          <a:xfrm>
            <a:off x="6884988" y="2087563"/>
            <a:ext cx="260350" cy="114300"/>
          </a:xfrm>
          <a:custGeom>
            <a:avLst/>
            <a:gdLst>
              <a:gd name="T0" fmla="*/ 0 w 166"/>
              <a:gd name="T1" fmla="*/ 71 h 72"/>
              <a:gd name="T2" fmla="*/ 41 w 166"/>
              <a:gd name="T3" fmla="*/ 26 h 72"/>
              <a:gd name="T4" fmla="*/ 41 w 166"/>
              <a:gd name="T5" fmla="*/ 25 h 72"/>
              <a:gd name="T6" fmla="*/ 43 w 166"/>
              <a:gd name="T7" fmla="*/ 25 h 72"/>
              <a:gd name="T8" fmla="*/ 43 w 166"/>
              <a:gd name="T9" fmla="*/ 23 h 72"/>
              <a:gd name="T10" fmla="*/ 44 w 166"/>
              <a:gd name="T11" fmla="*/ 23 h 72"/>
              <a:gd name="T12" fmla="*/ 46 w 166"/>
              <a:gd name="T13" fmla="*/ 22 h 72"/>
              <a:gd name="T14" fmla="*/ 47 w 166"/>
              <a:gd name="T15" fmla="*/ 22 h 72"/>
              <a:gd name="T16" fmla="*/ 47 w 166"/>
              <a:gd name="T17" fmla="*/ 20 h 72"/>
              <a:gd name="T18" fmla="*/ 49 w 166"/>
              <a:gd name="T19" fmla="*/ 20 h 72"/>
              <a:gd name="T20" fmla="*/ 49 w 166"/>
              <a:gd name="T21" fmla="*/ 19 h 72"/>
              <a:gd name="T22" fmla="*/ 50 w 166"/>
              <a:gd name="T23" fmla="*/ 19 h 72"/>
              <a:gd name="T24" fmla="*/ 52 w 166"/>
              <a:gd name="T25" fmla="*/ 17 h 72"/>
              <a:gd name="T26" fmla="*/ 54 w 166"/>
              <a:gd name="T27" fmla="*/ 17 h 72"/>
              <a:gd name="T28" fmla="*/ 54 w 166"/>
              <a:gd name="T29" fmla="*/ 16 h 72"/>
              <a:gd name="T30" fmla="*/ 55 w 166"/>
              <a:gd name="T31" fmla="*/ 16 h 72"/>
              <a:gd name="T32" fmla="*/ 57 w 166"/>
              <a:gd name="T33" fmla="*/ 14 h 72"/>
              <a:gd name="T34" fmla="*/ 58 w 166"/>
              <a:gd name="T35" fmla="*/ 14 h 72"/>
              <a:gd name="T36" fmla="*/ 60 w 166"/>
              <a:gd name="T37" fmla="*/ 13 h 72"/>
              <a:gd name="T38" fmla="*/ 61 w 166"/>
              <a:gd name="T39" fmla="*/ 11 h 72"/>
              <a:gd name="T40" fmla="*/ 63 w 166"/>
              <a:gd name="T41" fmla="*/ 11 h 72"/>
              <a:gd name="T42" fmla="*/ 66 w 166"/>
              <a:gd name="T43" fmla="*/ 10 h 72"/>
              <a:gd name="T44" fmla="*/ 67 w 166"/>
              <a:gd name="T45" fmla="*/ 10 h 72"/>
              <a:gd name="T46" fmla="*/ 69 w 166"/>
              <a:gd name="T47" fmla="*/ 8 h 72"/>
              <a:gd name="T48" fmla="*/ 70 w 166"/>
              <a:gd name="T49" fmla="*/ 8 h 72"/>
              <a:gd name="T50" fmla="*/ 73 w 166"/>
              <a:gd name="T51" fmla="*/ 7 h 72"/>
              <a:gd name="T52" fmla="*/ 75 w 166"/>
              <a:gd name="T53" fmla="*/ 5 h 72"/>
              <a:gd name="T54" fmla="*/ 78 w 166"/>
              <a:gd name="T55" fmla="*/ 5 h 72"/>
              <a:gd name="T56" fmla="*/ 80 w 166"/>
              <a:gd name="T57" fmla="*/ 4 h 72"/>
              <a:gd name="T58" fmla="*/ 81 w 166"/>
              <a:gd name="T59" fmla="*/ 4 h 72"/>
              <a:gd name="T60" fmla="*/ 83 w 166"/>
              <a:gd name="T61" fmla="*/ 4 h 72"/>
              <a:gd name="T62" fmla="*/ 86 w 166"/>
              <a:gd name="T63" fmla="*/ 2 h 72"/>
              <a:gd name="T64" fmla="*/ 87 w 166"/>
              <a:gd name="T65" fmla="*/ 2 h 72"/>
              <a:gd name="T66" fmla="*/ 89 w 166"/>
              <a:gd name="T67" fmla="*/ 2 h 72"/>
              <a:gd name="T68" fmla="*/ 90 w 166"/>
              <a:gd name="T69" fmla="*/ 2 h 72"/>
              <a:gd name="T70" fmla="*/ 92 w 166"/>
              <a:gd name="T71" fmla="*/ 0 h 72"/>
              <a:gd name="T72" fmla="*/ 93 w 166"/>
              <a:gd name="T73" fmla="*/ 0 h 72"/>
              <a:gd name="T74" fmla="*/ 95 w 166"/>
              <a:gd name="T75" fmla="*/ 0 h 72"/>
              <a:gd name="T76" fmla="*/ 96 w 166"/>
              <a:gd name="T77" fmla="*/ 0 h 72"/>
              <a:gd name="T78" fmla="*/ 98 w 166"/>
              <a:gd name="T79" fmla="*/ 0 h 72"/>
              <a:gd name="T80" fmla="*/ 100 w 166"/>
              <a:gd name="T81" fmla="*/ 0 h 72"/>
              <a:gd name="T82" fmla="*/ 101 w 166"/>
              <a:gd name="T83" fmla="*/ 0 h 72"/>
              <a:gd name="T84" fmla="*/ 103 w 166"/>
              <a:gd name="T85" fmla="*/ 0 h 72"/>
              <a:gd name="T86" fmla="*/ 104 w 166"/>
              <a:gd name="T87" fmla="*/ 0 h 72"/>
              <a:gd name="T88" fmla="*/ 106 w 166"/>
              <a:gd name="T89" fmla="*/ 0 h 72"/>
              <a:gd name="T90" fmla="*/ 107 w 166"/>
              <a:gd name="T91" fmla="*/ 0 h 72"/>
              <a:gd name="T92" fmla="*/ 109 w 166"/>
              <a:gd name="T93" fmla="*/ 0 h 72"/>
              <a:gd name="T94" fmla="*/ 110 w 166"/>
              <a:gd name="T95" fmla="*/ 0 h 72"/>
              <a:gd name="T96" fmla="*/ 165 w 166"/>
              <a:gd name="T97" fmla="*/ 5 h 72"/>
              <a:gd name="T98" fmla="*/ 0 w 166"/>
              <a:gd name="T99" fmla="*/ 71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6"/>
              <a:gd name="T151" fmla="*/ 0 h 72"/>
              <a:gd name="T152" fmla="*/ 166 w 166"/>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6" h="72">
                <a:moveTo>
                  <a:pt x="0" y="71"/>
                </a:moveTo>
                <a:lnTo>
                  <a:pt x="41" y="26"/>
                </a:lnTo>
                <a:lnTo>
                  <a:pt x="41" y="25"/>
                </a:lnTo>
                <a:lnTo>
                  <a:pt x="43" y="25"/>
                </a:lnTo>
                <a:lnTo>
                  <a:pt x="43" y="23"/>
                </a:lnTo>
                <a:lnTo>
                  <a:pt x="44" y="23"/>
                </a:lnTo>
                <a:lnTo>
                  <a:pt x="46" y="22"/>
                </a:lnTo>
                <a:lnTo>
                  <a:pt x="47" y="22"/>
                </a:lnTo>
                <a:lnTo>
                  <a:pt x="47" y="20"/>
                </a:lnTo>
                <a:lnTo>
                  <a:pt x="49" y="20"/>
                </a:lnTo>
                <a:lnTo>
                  <a:pt x="49" y="19"/>
                </a:lnTo>
                <a:lnTo>
                  <a:pt x="50" y="19"/>
                </a:lnTo>
                <a:lnTo>
                  <a:pt x="52" y="17"/>
                </a:lnTo>
                <a:lnTo>
                  <a:pt x="54" y="17"/>
                </a:lnTo>
                <a:lnTo>
                  <a:pt x="54" y="16"/>
                </a:lnTo>
                <a:lnTo>
                  <a:pt x="55" y="16"/>
                </a:lnTo>
                <a:lnTo>
                  <a:pt x="57" y="14"/>
                </a:lnTo>
                <a:lnTo>
                  <a:pt x="58" y="14"/>
                </a:lnTo>
                <a:lnTo>
                  <a:pt x="60" y="13"/>
                </a:lnTo>
                <a:lnTo>
                  <a:pt x="61" y="11"/>
                </a:lnTo>
                <a:lnTo>
                  <a:pt x="63" y="11"/>
                </a:lnTo>
                <a:lnTo>
                  <a:pt x="66" y="10"/>
                </a:lnTo>
                <a:lnTo>
                  <a:pt x="67" y="10"/>
                </a:lnTo>
                <a:lnTo>
                  <a:pt x="69" y="8"/>
                </a:lnTo>
                <a:lnTo>
                  <a:pt x="70" y="8"/>
                </a:lnTo>
                <a:lnTo>
                  <a:pt x="73" y="7"/>
                </a:lnTo>
                <a:lnTo>
                  <a:pt x="75" y="5"/>
                </a:lnTo>
                <a:lnTo>
                  <a:pt x="78" y="5"/>
                </a:lnTo>
                <a:lnTo>
                  <a:pt x="80" y="4"/>
                </a:lnTo>
                <a:lnTo>
                  <a:pt x="81" y="4"/>
                </a:lnTo>
                <a:lnTo>
                  <a:pt x="83" y="4"/>
                </a:lnTo>
                <a:lnTo>
                  <a:pt x="86" y="2"/>
                </a:lnTo>
                <a:lnTo>
                  <a:pt x="87" y="2"/>
                </a:lnTo>
                <a:lnTo>
                  <a:pt x="89" y="2"/>
                </a:lnTo>
                <a:lnTo>
                  <a:pt x="90" y="2"/>
                </a:lnTo>
                <a:lnTo>
                  <a:pt x="92" y="0"/>
                </a:lnTo>
                <a:lnTo>
                  <a:pt x="93" y="0"/>
                </a:lnTo>
                <a:lnTo>
                  <a:pt x="95" y="0"/>
                </a:lnTo>
                <a:lnTo>
                  <a:pt x="96" y="0"/>
                </a:lnTo>
                <a:lnTo>
                  <a:pt x="98" y="0"/>
                </a:lnTo>
                <a:lnTo>
                  <a:pt x="100" y="0"/>
                </a:lnTo>
                <a:lnTo>
                  <a:pt x="101" y="0"/>
                </a:lnTo>
                <a:lnTo>
                  <a:pt x="103" y="0"/>
                </a:lnTo>
                <a:lnTo>
                  <a:pt x="104" y="0"/>
                </a:lnTo>
                <a:lnTo>
                  <a:pt x="106" y="0"/>
                </a:lnTo>
                <a:lnTo>
                  <a:pt x="107" y="0"/>
                </a:lnTo>
                <a:lnTo>
                  <a:pt x="109" y="0"/>
                </a:lnTo>
                <a:lnTo>
                  <a:pt x="110" y="0"/>
                </a:lnTo>
                <a:lnTo>
                  <a:pt x="165" y="5"/>
                </a:lnTo>
                <a:lnTo>
                  <a:pt x="0" y="71"/>
                </a:lnTo>
              </a:path>
            </a:pathLst>
          </a:custGeom>
          <a:solidFill>
            <a:srgbClr val="FFFFFF"/>
          </a:solidFill>
          <a:ln w="12700" cap="rnd">
            <a:solidFill>
              <a:schemeClr val="tx1"/>
            </a:solidFill>
            <a:round/>
            <a:headEnd/>
            <a:tailEnd/>
          </a:ln>
        </p:spPr>
        <p:txBody>
          <a:bodyPr/>
          <a:lstStyle/>
          <a:p>
            <a:endParaRPr lang="ko-KR" altLang="en-US"/>
          </a:p>
        </p:txBody>
      </p:sp>
      <p:sp>
        <p:nvSpPr>
          <p:cNvPr id="26760" name="Freeform 136"/>
          <p:cNvSpPr>
            <a:spLocks/>
          </p:cNvSpPr>
          <p:nvPr/>
        </p:nvSpPr>
        <p:spPr bwMode="auto">
          <a:xfrm>
            <a:off x="6884988" y="2087563"/>
            <a:ext cx="260350" cy="114300"/>
          </a:xfrm>
          <a:custGeom>
            <a:avLst/>
            <a:gdLst>
              <a:gd name="T0" fmla="*/ 0 w 166"/>
              <a:gd name="T1" fmla="*/ 71 h 72"/>
              <a:gd name="T2" fmla="*/ 41 w 166"/>
              <a:gd name="T3" fmla="*/ 26 h 72"/>
              <a:gd name="T4" fmla="*/ 43 w 166"/>
              <a:gd name="T5" fmla="*/ 25 h 72"/>
              <a:gd name="T6" fmla="*/ 49 w 166"/>
              <a:gd name="T7" fmla="*/ 20 h 72"/>
              <a:gd name="T8" fmla="*/ 58 w 166"/>
              <a:gd name="T9" fmla="*/ 14 h 72"/>
              <a:gd name="T10" fmla="*/ 73 w 166"/>
              <a:gd name="T11" fmla="*/ 7 h 72"/>
              <a:gd name="T12" fmla="*/ 89 w 166"/>
              <a:gd name="T13" fmla="*/ 2 h 72"/>
              <a:gd name="T14" fmla="*/ 100 w 166"/>
              <a:gd name="T15" fmla="*/ 0 h 72"/>
              <a:gd name="T16" fmla="*/ 107 w 166"/>
              <a:gd name="T17" fmla="*/ 0 h 72"/>
              <a:gd name="T18" fmla="*/ 110 w 166"/>
              <a:gd name="T19" fmla="*/ 0 h 72"/>
              <a:gd name="T20" fmla="*/ 165 w 166"/>
              <a:gd name="T21" fmla="*/ 5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72"/>
              <a:gd name="T35" fmla="*/ 166 w 166"/>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72">
                <a:moveTo>
                  <a:pt x="0" y="71"/>
                </a:moveTo>
                <a:lnTo>
                  <a:pt x="41" y="26"/>
                </a:lnTo>
                <a:lnTo>
                  <a:pt x="43" y="25"/>
                </a:lnTo>
                <a:lnTo>
                  <a:pt x="49" y="20"/>
                </a:lnTo>
                <a:lnTo>
                  <a:pt x="58" y="14"/>
                </a:lnTo>
                <a:lnTo>
                  <a:pt x="73" y="7"/>
                </a:lnTo>
                <a:lnTo>
                  <a:pt x="89" y="2"/>
                </a:lnTo>
                <a:lnTo>
                  <a:pt x="100" y="0"/>
                </a:lnTo>
                <a:lnTo>
                  <a:pt x="107" y="0"/>
                </a:lnTo>
                <a:lnTo>
                  <a:pt x="110" y="0"/>
                </a:lnTo>
                <a:lnTo>
                  <a:pt x="165" y="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61" name="Freeform 137"/>
          <p:cNvSpPr>
            <a:spLocks/>
          </p:cNvSpPr>
          <p:nvPr/>
        </p:nvSpPr>
        <p:spPr bwMode="auto">
          <a:xfrm>
            <a:off x="6878638" y="2090738"/>
            <a:ext cx="366712" cy="355600"/>
          </a:xfrm>
          <a:custGeom>
            <a:avLst/>
            <a:gdLst>
              <a:gd name="T0" fmla="*/ 229 w 230"/>
              <a:gd name="T1" fmla="*/ 155 h 225"/>
              <a:gd name="T2" fmla="*/ 227 w 230"/>
              <a:gd name="T3" fmla="*/ 158 h 225"/>
              <a:gd name="T4" fmla="*/ 226 w 230"/>
              <a:gd name="T5" fmla="*/ 161 h 225"/>
              <a:gd name="T6" fmla="*/ 223 w 230"/>
              <a:gd name="T7" fmla="*/ 162 h 225"/>
              <a:gd name="T8" fmla="*/ 218 w 230"/>
              <a:gd name="T9" fmla="*/ 165 h 225"/>
              <a:gd name="T10" fmla="*/ 215 w 230"/>
              <a:gd name="T11" fmla="*/ 168 h 225"/>
              <a:gd name="T12" fmla="*/ 209 w 230"/>
              <a:gd name="T13" fmla="*/ 172 h 225"/>
              <a:gd name="T14" fmla="*/ 204 w 230"/>
              <a:gd name="T15" fmla="*/ 175 h 225"/>
              <a:gd name="T16" fmla="*/ 198 w 230"/>
              <a:gd name="T17" fmla="*/ 179 h 225"/>
              <a:gd name="T18" fmla="*/ 190 w 230"/>
              <a:gd name="T19" fmla="*/ 182 h 225"/>
              <a:gd name="T20" fmla="*/ 183 w 230"/>
              <a:gd name="T21" fmla="*/ 185 h 225"/>
              <a:gd name="T22" fmla="*/ 175 w 230"/>
              <a:gd name="T23" fmla="*/ 190 h 225"/>
              <a:gd name="T24" fmla="*/ 167 w 230"/>
              <a:gd name="T25" fmla="*/ 193 h 225"/>
              <a:gd name="T26" fmla="*/ 160 w 230"/>
              <a:gd name="T27" fmla="*/ 196 h 225"/>
              <a:gd name="T28" fmla="*/ 151 w 230"/>
              <a:gd name="T29" fmla="*/ 201 h 225"/>
              <a:gd name="T30" fmla="*/ 141 w 230"/>
              <a:gd name="T31" fmla="*/ 204 h 225"/>
              <a:gd name="T32" fmla="*/ 134 w 230"/>
              <a:gd name="T33" fmla="*/ 207 h 225"/>
              <a:gd name="T34" fmla="*/ 125 w 230"/>
              <a:gd name="T35" fmla="*/ 210 h 225"/>
              <a:gd name="T36" fmla="*/ 117 w 230"/>
              <a:gd name="T37" fmla="*/ 213 h 225"/>
              <a:gd name="T38" fmla="*/ 109 w 230"/>
              <a:gd name="T39" fmla="*/ 214 h 225"/>
              <a:gd name="T40" fmla="*/ 103 w 230"/>
              <a:gd name="T41" fmla="*/ 217 h 225"/>
              <a:gd name="T42" fmla="*/ 95 w 230"/>
              <a:gd name="T43" fmla="*/ 219 h 225"/>
              <a:gd name="T44" fmla="*/ 89 w 230"/>
              <a:gd name="T45" fmla="*/ 221 h 225"/>
              <a:gd name="T46" fmla="*/ 83 w 230"/>
              <a:gd name="T47" fmla="*/ 221 h 225"/>
              <a:gd name="T48" fmla="*/ 79 w 230"/>
              <a:gd name="T49" fmla="*/ 222 h 225"/>
              <a:gd name="T50" fmla="*/ 74 w 230"/>
              <a:gd name="T51" fmla="*/ 222 h 225"/>
              <a:gd name="T52" fmla="*/ 69 w 230"/>
              <a:gd name="T53" fmla="*/ 224 h 225"/>
              <a:gd name="T54" fmla="*/ 66 w 230"/>
              <a:gd name="T55" fmla="*/ 224 h 225"/>
              <a:gd name="T56" fmla="*/ 63 w 230"/>
              <a:gd name="T57" fmla="*/ 222 h 225"/>
              <a:gd name="T58" fmla="*/ 62 w 230"/>
              <a:gd name="T59" fmla="*/ 221 h 225"/>
              <a:gd name="T60" fmla="*/ 0 w 230"/>
              <a:gd name="T61" fmla="*/ 72 h 225"/>
              <a:gd name="T62" fmla="*/ 2 w 230"/>
              <a:gd name="T63" fmla="*/ 70 h 225"/>
              <a:gd name="T64" fmla="*/ 2 w 230"/>
              <a:gd name="T65" fmla="*/ 67 h 225"/>
              <a:gd name="T66" fmla="*/ 3 w 230"/>
              <a:gd name="T67" fmla="*/ 64 h 225"/>
              <a:gd name="T68" fmla="*/ 6 w 230"/>
              <a:gd name="T69" fmla="*/ 61 h 225"/>
              <a:gd name="T70" fmla="*/ 10 w 230"/>
              <a:gd name="T71" fmla="*/ 58 h 225"/>
              <a:gd name="T72" fmla="*/ 13 w 230"/>
              <a:gd name="T73" fmla="*/ 54 h 225"/>
              <a:gd name="T74" fmla="*/ 17 w 230"/>
              <a:gd name="T75" fmla="*/ 51 h 225"/>
              <a:gd name="T76" fmla="*/ 22 w 230"/>
              <a:gd name="T77" fmla="*/ 46 h 225"/>
              <a:gd name="T78" fmla="*/ 28 w 230"/>
              <a:gd name="T79" fmla="*/ 43 h 225"/>
              <a:gd name="T80" fmla="*/ 34 w 230"/>
              <a:gd name="T81" fmla="*/ 38 h 225"/>
              <a:gd name="T82" fmla="*/ 40 w 230"/>
              <a:gd name="T83" fmla="*/ 34 h 225"/>
              <a:gd name="T84" fmla="*/ 48 w 230"/>
              <a:gd name="T85" fmla="*/ 29 h 225"/>
              <a:gd name="T86" fmla="*/ 56 w 230"/>
              <a:gd name="T87" fmla="*/ 26 h 225"/>
              <a:gd name="T88" fmla="*/ 63 w 230"/>
              <a:gd name="T89" fmla="*/ 21 h 225"/>
              <a:gd name="T90" fmla="*/ 72 w 230"/>
              <a:gd name="T91" fmla="*/ 17 h 225"/>
              <a:gd name="T92" fmla="*/ 80 w 230"/>
              <a:gd name="T93" fmla="*/ 14 h 225"/>
              <a:gd name="T94" fmla="*/ 89 w 230"/>
              <a:gd name="T95" fmla="*/ 11 h 225"/>
              <a:gd name="T96" fmla="*/ 98 w 230"/>
              <a:gd name="T97" fmla="*/ 8 h 225"/>
              <a:gd name="T98" fmla="*/ 106 w 230"/>
              <a:gd name="T99" fmla="*/ 6 h 225"/>
              <a:gd name="T100" fmla="*/ 114 w 230"/>
              <a:gd name="T101" fmla="*/ 5 h 225"/>
              <a:gd name="T102" fmla="*/ 121 w 230"/>
              <a:gd name="T103" fmla="*/ 2 h 225"/>
              <a:gd name="T104" fmla="*/ 129 w 230"/>
              <a:gd name="T105" fmla="*/ 2 h 225"/>
              <a:gd name="T106" fmla="*/ 137 w 230"/>
              <a:gd name="T107" fmla="*/ 0 h 225"/>
              <a:gd name="T108" fmla="*/ 143 w 230"/>
              <a:gd name="T109" fmla="*/ 0 h 225"/>
              <a:gd name="T110" fmla="*/ 149 w 230"/>
              <a:gd name="T111" fmla="*/ 0 h 225"/>
              <a:gd name="T112" fmla="*/ 154 w 230"/>
              <a:gd name="T113" fmla="*/ 0 h 225"/>
              <a:gd name="T114" fmla="*/ 158 w 230"/>
              <a:gd name="T115" fmla="*/ 0 h 225"/>
              <a:gd name="T116" fmla="*/ 161 w 230"/>
              <a:gd name="T117" fmla="*/ 0 h 225"/>
              <a:gd name="T118" fmla="*/ 164 w 230"/>
              <a:gd name="T119" fmla="*/ 2 h 225"/>
              <a:gd name="T120" fmla="*/ 167 w 230"/>
              <a:gd name="T121" fmla="*/ 3 h 225"/>
              <a:gd name="T122" fmla="*/ 229 w 230"/>
              <a:gd name="T123" fmla="*/ 153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25"/>
              <a:gd name="T188" fmla="*/ 230 w 230"/>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25">
                <a:moveTo>
                  <a:pt x="229" y="153"/>
                </a:moveTo>
                <a:lnTo>
                  <a:pt x="229" y="155"/>
                </a:lnTo>
                <a:lnTo>
                  <a:pt x="229" y="156"/>
                </a:lnTo>
                <a:lnTo>
                  <a:pt x="227" y="158"/>
                </a:lnTo>
                <a:lnTo>
                  <a:pt x="226" y="159"/>
                </a:lnTo>
                <a:lnTo>
                  <a:pt x="226" y="161"/>
                </a:lnTo>
                <a:lnTo>
                  <a:pt x="224" y="162"/>
                </a:lnTo>
                <a:lnTo>
                  <a:pt x="223" y="162"/>
                </a:lnTo>
                <a:lnTo>
                  <a:pt x="221" y="164"/>
                </a:lnTo>
                <a:lnTo>
                  <a:pt x="218" y="165"/>
                </a:lnTo>
                <a:lnTo>
                  <a:pt x="217" y="167"/>
                </a:lnTo>
                <a:lnTo>
                  <a:pt x="215" y="168"/>
                </a:lnTo>
                <a:lnTo>
                  <a:pt x="212" y="170"/>
                </a:lnTo>
                <a:lnTo>
                  <a:pt x="209" y="172"/>
                </a:lnTo>
                <a:lnTo>
                  <a:pt x="206" y="173"/>
                </a:lnTo>
                <a:lnTo>
                  <a:pt x="204" y="175"/>
                </a:lnTo>
                <a:lnTo>
                  <a:pt x="201" y="176"/>
                </a:lnTo>
                <a:lnTo>
                  <a:pt x="198" y="179"/>
                </a:lnTo>
                <a:lnTo>
                  <a:pt x="194" y="181"/>
                </a:lnTo>
                <a:lnTo>
                  <a:pt x="190" y="182"/>
                </a:lnTo>
                <a:lnTo>
                  <a:pt x="187" y="184"/>
                </a:lnTo>
                <a:lnTo>
                  <a:pt x="183" y="185"/>
                </a:lnTo>
                <a:lnTo>
                  <a:pt x="180" y="187"/>
                </a:lnTo>
                <a:lnTo>
                  <a:pt x="175" y="190"/>
                </a:lnTo>
                <a:lnTo>
                  <a:pt x="172" y="191"/>
                </a:lnTo>
                <a:lnTo>
                  <a:pt x="167" y="193"/>
                </a:lnTo>
                <a:lnTo>
                  <a:pt x="163" y="195"/>
                </a:lnTo>
                <a:lnTo>
                  <a:pt x="160" y="196"/>
                </a:lnTo>
                <a:lnTo>
                  <a:pt x="155" y="198"/>
                </a:lnTo>
                <a:lnTo>
                  <a:pt x="151" y="201"/>
                </a:lnTo>
                <a:lnTo>
                  <a:pt x="146" y="202"/>
                </a:lnTo>
                <a:lnTo>
                  <a:pt x="141" y="204"/>
                </a:lnTo>
                <a:lnTo>
                  <a:pt x="138" y="205"/>
                </a:lnTo>
                <a:lnTo>
                  <a:pt x="134" y="207"/>
                </a:lnTo>
                <a:lnTo>
                  <a:pt x="129" y="208"/>
                </a:lnTo>
                <a:lnTo>
                  <a:pt x="125" y="210"/>
                </a:lnTo>
                <a:lnTo>
                  <a:pt x="121" y="211"/>
                </a:lnTo>
                <a:lnTo>
                  <a:pt x="117" y="213"/>
                </a:lnTo>
                <a:lnTo>
                  <a:pt x="114" y="213"/>
                </a:lnTo>
                <a:lnTo>
                  <a:pt x="109" y="214"/>
                </a:lnTo>
                <a:lnTo>
                  <a:pt x="106" y="216"/>
                </a:lnTo>
                <a:lnTo>
                  <a:pt x="103" y="217"/>
                </a:lnTo>
                <a:lnTo>
                  <a:pt x="98" y="217"/>
                </a:lnTo>
                <a:lnTo>
                  <a:pt x="95" y="219"/>
                </a:lnTo>
                <a:lnTo>
                  <a:pt x="92" y="219"/>
                </a:lnTo>
                <a:lnTo>
                  <a:pt x="89" y="221"/>
                </a:lnTo>
                <a:lnTo>
                  <a:pt x="86" y="221"/>
                </a:lnTo>
                <a:lnTo>
                  <a:pt x="83" y="221"/>
                </a:lnTo>
                <a:lnTo>
                  <a:pt x="82" y="222"/>
                </a:lnTo>
                <a:lnTo>
                  <a:pt x="79" y="222"/>
                </a:lnTo>
                <a:lnTo>
                  <a:pt x="75" y="222"/>
                </a:lnTo>
                <a:lnTo>
                  <a:pt x="74" y="222"/>
                </a:lnTo>
                <a:lnTo>
                  <a:pt x="72" y="224"/>
                </a:lnTo>
                <a:lnTo>
                  <a:pt x="69" y="224"/>
                </a:lnTo>
                <a:lnTo>
                  <a:pt x="68" y="224"/>
                </a:lnTo>
                <a:lnTo>
                  <a:pt x="66" y="224"/>
                </a:lnTo>
                <a:lnTo>
                  <a:pt x="65" y="222"/>
                </a:lnTo>
                <a:lnTo>
                  <a:pt x="63" y="222"/>
                </a:lnTo>
                <a:lnTo>
                  <a:pt x="62" y="222"/>
                </a:lnTo>
                <a:lnTo>
                  <a:pt x="62" y="221"/>
                </a:lnTo>
                <a:lnTo>
                  <a:pt x="2" y="72"/>
                </a:lnTo>
                <a:lnTo>
                  <a:pt x="0" y="72"/>
                </a:lnTo>
                <a:lnTo>
                  <a:pt x="0" y="70"/>
                </a:lnTo>
                <a:lnTo>
                  <a:pt x="2" y="70"/>
                </a:lnTo>
                <a:lnTo>
                  <a:pt x="2" y="69"/>
                </a:lnTo>
                <a:lnTo>
                  <a:pt x="2" y="67"/>
                </a:lnTo>
                <a:lnTo>
                  <a:pt x="3" y="66"/>
                </a:lnTo>
                <a:lnTo>
                  <a:pt x="3" y="64"/>
                </a:lnTo>
                <a:lnTo>
                  <a:pt x="5" y="63"/>
                </a:lnTo>
                <a:lnTo>
                  <a:pt x="6" y="61"/>
                </a:lnTo>
                <a:lnTo>
                  <a:pt x="8" y="60"/>
                </a:lnTo>
                <a:lnTo>
                  <a:pt x="10" y="58"/>
                </a:lnTo>
                <a:lnTo>
                  <a:pt x="11" y="57"/>
                </a:lnTo>
                <a:lnTo>
                  <a:pt x="13" y="54"/>
                </a:lnTo>
                <a:lnTo>
                  <a:pt x="16" y="52"/>
                </a:lnTo>
                <a:lnTo>
                  <a:pt x="17" y="51"/>
                </a:lnTo>
                <a:lnTo>
                  <a:pt x="20" y="49"/>
                </a:lnTo>
                <a:lnTo>
                  <a:pt x="22" y="46"/>
                </a:lnTo>
                <a:lnTo>
                  <a:pt x="25" y="44"/>
                </a:lnTo>
                <a:lnTo>
                  <a:pt x="28" y="43"/>
                </a:lnTo>
                <a:lnTo>
                  <a:pt x="31" y="40"/>
                </a:lnTo>
                <a:lnTo>
                  <a:pt x="34" y="38"/>
                </a:lnTo>
                <a:lnTo>
                  <a:pt x="37" y="35"/>
                </a:lnTo>
                <a:lnTo>
                  <a:pt x="40" y="34"/>
                </a:lnTo>
                <a:lnTo>
                  <a:pt x="45" y="32"/>
                </a:lnTo>
                <a:lnTo>
                  <a:pt x="48" y="29"/>
                </a:lnTo>
                <a:lnTo>
                  <a:pt x="51" y="28"/>
                </a:lnTo>
                <a:lnTo>
                  <a:pt x="56" y="26"/>
                </a:lnTo>
                <a:lnTo>
                  <a:pt x="59" y="23"/>
                </a:lnTo>
                <a:lnTo>
                  <a:pt x="63" y="21"/>
                </a:lnTo>
                <a:lnTo>
                  <a:pt x="68" y="20"/>
                </a:lnTo>
                <a:lnTo>
                  <a:pt x="72" y="17"/>
                </a:lnTo>
                <a:lnTo>
                  <a:pt x="75" y="15"/>
                </a:lnTo>
                <a:lnTo>
                  <a:pt x="80" y="14"/>
                </a:lnTo>
                <a:lnTo>
                  <a:pt x="85" y="12"/>
                </a:lnTo>
                <a:lnTo>
                  <a:pt x="89" y="11"/>
                </a:lnTo>
                <a:lnTo>
                  <a:pt x="94" y="9"/>
                </a:lnTo>
                <a:lnTo>
                  <a:pt x="98" y="8"/>
                </a:lnTo>
                <a:lnTo>
                  <a:pt x="102" y="6"/>
                </a:lnTo>
                <a:lnTo>
                  <a:pt x="106" y="6"/>
                </a:lnTo>
                <a:lnTo>
                  <a:pt x="111" y="5"/>
                </a:lnTo>
                <a:lnTo>
                  <a:pt x="114" y="5"/>
                </a:lnTo>
                <a:lnTo>
                  <a:pt x="118" y="3"/>
                </a:lnTo>
                <a:lnTo>
                  <a:pt x="121" y="2"/>
                </a:lnTo>
                <a:lnTo>
                  <a:pt x="126" y="2"/>
                </a:lnTo>
                <a:lnTo>
                  <a:pt x="129" y="2"/>
                </a:lnTo>
                <a:lnTo>
                  <a:pt x="132" y="0"/>
                </a:lnTo>
                <a:lnTo>
                  <a:pt x="137" y="0"/>
                </a:lnTo>
                <a:lnTo>
                  <a:pt x="140" y="0"/>
                </a:lnTo>
                <a:lnTo>
                  <a:pt x="143" y="0"/>
                </a:lnTo>
                <a:lnTo>
                  <a:pt x="146" y="0"/>
                </a:lnTo>
                <a:lnTo>
                  <a:pt x="149" y="0"/>
                </a:lnTo>
                <a:lnTo>
                  <a:pt x="151" y="0"/>
                </a:lnTo>
                <a:lnTo>
                  <a:pt x="154" y="0"/>
                </a:lnTo>
                <a:lnTo>
                  <a:pt x="157" y="0"/>
                </a:lnTo>
                <a:lnTo>
                  <a:pt x="158" y="0"/>
                </a:lnTo>
                <a:lnTo>
                  <a:pt x="160" y="0"/>
                </a:lnTo>
                <a:lnTo>
                  <a:pt x="161" y="0"/>
                </a:lnTo>
                <a:lnTo>
                  <a:pt x="163" y="2"/>
                </a:lnTo>
                <a:lnTo>
                  <a:pt x="164" y="2"/>
                </a:lnTo>
                <a:lnTo>
                  <a:pt x="166" y="2"/>
                </a:lnTo>
                <a:lnTo>
                  <a:pt x="167" y="3"/>
                </a:lnTo>
                <a:lnTo>
                  <a:pt x="167" y="5"/>
                </a:lnTo>
                <a:lnTo>
                  <a:pt x="229" y="153"/>
                </a:lnTo>
              </a:path>
            </a:pathLst>
          </a:custGeom>
          <a:solidFill>
            <a:srgbClr val="FFFFFF"/>
          </a:solidFill>
          <a:ln w="12700" cap="rnd">
            <a:solidFill>
              <a:schemeClr val="tx1"/>
            </a:solidFill>
            <a:round/>
            <a:headEnd/>
            <a:tailEnd/>
          </a:ln>
        </p:spPr>
        <p:txBody>
          <a:bodyPr/>
          <a:lstStyle/>
          <a:p>
            <a:endParaRPr lang="ko-KR" altLang="en-US"/>
          </a:p>
        </p:txBody>
      </p:sp>
      <p:sp>
        <p:nvSpPr>
          <p:cNvPr id="26762" name="Freeform 138"/>
          <p:cNvSpPr>
            <a:spLocks/>
          </p:cNvSpPr>
          <p:nvPr/>
        </p:nvSpPr>
        <p:spPr bwMode="auto">
          <a:xfrm>
            <a:off x="6884988" y="2090738"/>
            <a:ext cx="360362" cy="355600"/>
          </a:xfrm>
          <a:custGeom>
            <a:avLst/>
            <a:gdLst>
              <a:gd name="T0" fmla="*/ 227 w 228"/>
              <a:gd name="T1" fmla="*/ 153 h 225"/>
              <a:gd name="T2" fmla="*/ 227 w 228"/>
              <a:gd name="T3" fmla="*/ 156 h 225"/>
              <a:gd name="T4" fmla="*/ 224 w 228"/>
              <a:gd name="T5" fmla="*/ 161 h 225"/>
              <a:gd name="T6" fmla="*/ 216 w 228"/>
              <a:gd name="T7" fmla="*/ 165 h 225"/>
              <a:gd name="T8" fmla="*/ 207 w 228"/>
              <a:gd name="T9" fmla="*/ 172 h 225"/>
              <a:gd name="T10" fmla="*/ 196 w 228"/>
              <a:gd name="T11" fmla="*/ 179 h 225"/>
              <a:gd name="T12" fmla="*/ 181 w 228"/>
              <a:gd name="T13" fmla="*/ 185 h 225"/>
              <a:gd name="T14" fmla="*/ 165 w 228"/>
              <a:gd name="T15" fmla="*/ 193 h 225"/>
              <a:gd name="T16" fmla="*/ 149 w 228"/>
              <a:gd name="T17" fmla="*/ 201 h 225"/>
              <a:gd name="T18" fmla="*/ 132 w 228"/>
              <a:gd name="T19" fmla="*/ 207 h 225"/>
              <a:gd name="T20" fmla="*/ 115 w 228"/>
              <a:gd name="T21" fmla="*/ 213 h 225"/>
              <a:gd name="T22" fmla="*/ 101 w 228"/>
              <a:gd name="T23" fmla="*/ 217 h 225"/>
              <a:gd name="T24" fmla="*/ 87 w 228"/>
              <a:gd name="T25" fmla="*/ 221 h 225"/>
              <a:gd name="T26" fmla="*/ 77 w 228"/>
              <a:gd name="T27" fmla="*/ 222 h 225"/>
              <a:gd name="T28" fmla="*/ 67 w 228"/>
              <a:gd name="T29" fmla="*/ 224 h 225"/>
              <a:gd name="T30" fmla="*/ 61 w 228"/>
              <a:gd name="T31" fmla="*/ 222 h 225"/>
              <a:gd name="T32" fmla="*/ 60 w 228"/>
              <a:gd name="T33" fmla="*/ 221 h 225"/>
              <a:gd name="T34" fmla="*/ 0 w 228"/>
              <a:gd name="T35" fmla="*/ 72 h 225"/>
              <a:gd name="T36" fmla="*/ 0 w 228"/>
              <a:gd name="T37" fmla="*/ 69 h 225"/>
              <a:gd name="T38" fmla="*/ 3 w 228"/>
              <a:gd name="T39" fmla="*/ 63 h 225"/>
              <a:gd name="T40" fmla="*/ 9 w 228"/>
              <a:gd name="T41" fmla="*/ 57 h 225"/>
              <a:gd name="T42" fmla="*/ 18 w 228"/>
              <a:gd name="T43" fmla="*/ 49 h 225"/>
              <a:gd name="T44" fmla="*/ 29 w 228"/>
              <a:gd name="T45" fmla="*/ 40 h 225"/>
              <a:gd name="T46" fmla="*/ 43 w 228"/>
              <a:gd name="T47" fmla="*/ 32 h 225"/>
              <a:gd name="T48" fmla="*/ 57 w 228"/>
              <a:gd name="T49" fmla="*/ 23 h 225"/>
              <a:gd name="T50" fmla="*/ 73 w 228"/>
              <a:gd name="T51" fmla="*/ 15 h 225"/>
              <a:gd name="T52" fmla="*/ 92 w 228"/>
              <a:gd name="T53" fmla="*/ 9 h 225"/>
              <a:gd name="T54" fmla="*/ 109 w 228"/>
              <a:gd name="T55" fmla="*/ 5 h 225"/>
              <a:gd name="T56" fmla="*/ 124 w 228"/>
              <a:gd name="T57" fmla="*/ 2 h 225"/>
              <a:gd name="T58" fmla="*/ 138 w 228"/>
              <a:gd name="T59" fmla="*/ 0 h 225"/>
              <a:gd name="T60" fmla="*/ 149 w 228"/>
              <a:gd name="T61" fmla="*/ 0 h 225"/>
              <a:gd name="T62" fmla="*/ 158 w 228"/>
              <a:gd name="T63" fmla="*/ 0 h 225"/>
              <a:gd name="T64" fmla="*/ 164 w 228"/>
              <a:gd name="T65" fmla="*/ 2 h 225"/>
              <a:gd name="T66" fmla="*/ 165 w 228"/>
              <a:gd name="T67" fmla="*/ 5 h 225"/>
              <a:gd name="T68" fmla="*/ 227 w 228"/>
              <a:gd name="T69" fmla="*/ 153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8"/>
              <a:gd name="T106" fmla="*/ 0 h 225"/>
              <a:gd name="T107" fmla="*/ 228 w 228"/>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8" h="225">
                <a:moveTo>
                  <a:pt x="227" y="153"/>
                </a:moveTo>
                <a:lnTo>
                  <a:pt x="227" y="156"/>
                </a:lnTo>
                <a:lnTo>
                  <a:pt x="224" y="161"/>
                </a:lnTo>
                <a:lnTo>
                  <a:pt x="216" y="165"/>
                </a:lnTo>
                <a:lnTo>
                  <a:pt x="207" y="172"/>
                </a:lnTo>
                <a:lnTo>
                  <a:pt x="196" y="179"/>
                </a:lnTo>
                <a:lnTo>
                  <a:pt x="181" y="185"/>
                </a:lnTo>
                <a:lnTo>
                  <a:pt x="165" y="193"/>
                </a:lnTo>
                <a:lnTo>
                  <a:pt x="149" y="201"/>
                </a:lnTo>
                <a:lnTo>
                  <a:pt x="132" y="207"/>
                </a:lnTo>
                <a:lnTo>
                  <a:pt x="115" y="213"/>
                </a:lnTo>
                <a:lnTo>
                  <a:pt x="101" y="217"/>
                </a:lnTo>
                <a:lnTo>
                  <a:pt x="87" y="221"/>
                </a:lnTo>
                <a:lnTo>
                  <a:pt x="77" y="222"/>
                </a:lnTo>
                <a:lnTo>
                  <a:pt x="67" y="224"/>
                </a:lnTo>
                <a:lnTo>
                  <a:pt x="61" y="222"/>
                </a:lnTo>
                <a:lnTo>
                  <a:pt x="60" y="221"/>
                </a:lnTo>
                <a:lnTo>
                  <a:pt x="0" y="72"/>
                </a:lnTo>
                <a:lnTo>
                  <a:pt x="0" y="69"/>
                </a:lnTo>
                <a:lnTo>
                  <a:pt x="3" y="63"/>
                </a:lnTo>
                <a:lnTo>
                  <a:pt x="9" y="57"/>
                </a:lnTo>
                <a:lnTo>
                  <a:pt x="18" y="49"/>
                </a:lnTo>
                <a:lnTo>
                  <a:pt x="29" y="40"/>
                </a:lnTo>
                <a:lnTo>
                  <a:pt x="43" y="32"/>
                </a:lnTo>
                <a:lnTo>
                  <a:pt x="57" y="23"/>
                </a:lnTo>
                <a:lnTo>
                  <a:pt x="73" y="15"/>
                </a:lnTo>
                <a:lnTo>
                  <a:pt x="92" y="9"/>
                </a:lnTo>
                <a:lnTo>
                  <a:pt x="109" y="5"/>
                </a:lnTo>
                <a:lnTo>
                  <a:pt x="124" y="2"/>
                </a:lnTo>
                <a:lnTo>
                  <a:pt x="138" y="0"/>
                </a:lnTo>
                <a:lnTo>
                  <a:pt x="149" y="0"/>
                </a:lnTo>
                <a:lnTo>
                  <a:pt x="158" y="0"/>
                </a:lnTo>
                <a:lnTo>
                  <a:pt x="164" y="2"/>
                </a:lnTo>
                <a:lnTo>
                  <a:pt x="165" y="5"/>
                </a:lnTo>
                <a:lnTo>
                  <a:pt x="227" y="15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63" name="Freeform 139"/>
          <p:cNvSpPr>
            <a:spLocks/>
          </p:cNvSpPr>
          <p:nvPr/>
        </p:nvSpPr>
        <p:spPr bwMode="auto">
          <a:xfrm>
            <a:off x="6878638" y="2090738"/>
            <a:ext cx="366712" cy="355600"/>
          </a:xfrm>
          <a:custGeom>
            <a:avLst/>
            <a:gdLst>
              <a:gd name="T0" fmla="*/ 230 w 231"/>
              <a:gd name="T1" fmla="*/ 153 h 225"/>
              <a:gd name="T2" fmla="*/ 229 w 231"/>
              <a:gd name="T3" fmla="*/ 156 h 225"/>
              <a:gd name="T4" fmla="*/ 227 w 231"/>
              <a:gd name="T5" fmla="*/ 159 h 225"/>
              <a:gd name="T6" fmla="*/ 224 w 231"/>
              <a:gd name="T7" fmla="*/ 161 h 225"/>
              <a:gd name="T8" fmla="*/ 221 w 231"/>
              <a:gd name="T9" fmla="*/ 164 h 225"/>
              <a:gd name="T10" fmla="*/ 217 w 231"/>
              <a:gd name="T11" fmla="*/ 167 h 225"/>
              <a:gd name="T12" fmla="*/ 212 w 231"/>
              <a:gd name="T13" fmla="*/ 170 h 225"/>
              <a:gd name="T14" fmla="*/ 207 w 231"/>
              <a:gd name="T15" fmla="*/ 173 h 225"/>
              <a:gd name="T16" fmla="*/ 201 w 231"/>
              <a:gd name="T17" fmla="*/ 176 h 225"/>
              <a:gd name="T18" fmla="*/ 194 w 231"/>
              <a:gd name="T19" fmla="*/ 181 h 225"/>
              <a:gd name="T20" fmla="*/ 187 w 231"/>
              <a:gd name="T21" fmla="*/ 184 h 225"/>
              <a:gd name="T22" fmla="*/ 180 w 231"/>
              <a:gd name="T23" fmla="*/ 187 h 225"/>
              <a:gd name="T24" fmla="*/ 172 w 231"/>
              <a:gd name="T25" fmla="*/ 191 h 225"/>
              <a:gd name="T26" fmla="*/ 163 w 231"/>
              <a:gd name="T27" fmla="*/ 195 h 225"/>
              <a:gd name="T28" fmla="*/ 155 w 231"/>
              <a:gd name="T29" fmla="*/ 198 h 225"/>
              <a:gd name="T30" fmla="*/ 146 w 231"/>
              <a:gd name="T31" fmla="*/ 202 h 225"/>
              <a:gd name="T32" fmla="*/ 138 w 231"/>
              <a:gd name="T33" fmla="*/ 205 h 225"/>
              <a:gd name="T34" fmla="*/ 129 w 231"/>
              <a:gd name="T35" fmla="*/ 208 h 225"/>
              <a:gd name="T36" fmla="*/ 121 w 231"/>
              <a:gd name="T37" fmla="*/ 211 h 225"/>
              <a:gd name="T38" fmla="*/ 114 w 231"/>
              <a:gd name="T39" fmla="*/ 213 h 225"/>
              <a:gd name="T40" fmla="*/ 106 w 231"/>
              <a:gd name="T41" fmla="*/ 216 h 225"/>
              <a:gd name="T42" fmla="*/ 98 w 231"/>
              <a:gd name="T43" fmla="*/ 217 h 225"/>
              <a:gd name="T44" fmla="*/ 92 w 231"/>
              <a:gd name="T45" fmla="*/ 219 h 225"/>
              <a:gd name="T46" fmla="*/ 86 w 231"/>
              <a:gd name="T47" fmla="*/ 221 h 225"/>
              <a:gd name="T48" fmla="*/ 82 w 231"/>
              <a:gd name="T49" fmla="*/ 222 h 225"/>
              <a:gd name="T50" fmla="*/ 75 w 231"/>
              <a:gd name="T51" fmla="*/ 222 h 225"/>
              <a:gd name="T52" fmla="*/ 72 w 231"/>
              <a:gd name="T53" fmla="*/ 224 h 225"/>
              <a:gd name="T54" fmla="*/ 68 w 231"/>
              <a:gd name="T55" fmla="*/ 224 h 225"/>
              <a:gd name="T56" fmla="*/ 65 w 231"/>
              <a:gd name="T57" fmla="*/ 222 h 225"/>
              <a:gd name="T58" fmla="*/ 62 w 231"/>
              <a:gd name="T59" fmla="*/ 222 h 225"/>
              <a:gd name="T60" fmla="*/ 2 w 231"/>
              <a:gd name="T61" fmla="*/ 72 h 225"/>
              <a:gd name="T62" fmla="*/ 0 w 231"/>
              <a:gd name="T63" fmla="*/ 70 h 225"/>
              <a:gd name="T64" fmla="*/ 2 w 231"/>
              <a:gd name="T65" fmla="*/ 69 h 225"/>
              <a:gd name="T66" fmla="*/ 3 w 231"/>
              <a:gd name="T67" fmla="*/ 66 h 225"/>
              <a:gd name="T68" fmla="*/ 5 w 231"/>
              <a:gd name="T69" fmla="*/ 63 h 225"/>
              <a:gd name="T70" fmla="*/ 8 w 231"/>
              <a:gd name="T71" fmla="*/ 60 h 225"/>
              <a:gd name="T72" fmla="*/ 11 w 231"/>
              <a:gd name="T73" fmla="*/ 57 h 225"/>
              <a:gd name="T74" fmla="*/ 16 w 231"/>
              <a:gd name="T75" fmla="*/ 52 h 225"/>
              <a:gd name="T76" fmla="*/ 20 w 231"/>
              <a:gd name="T77" fmla="*/ 49 h 225"/>
              <a:gd name="T78" fmla="*/ 25 w 231"/>
              <a:gd name="T79" fmla="*/ 44 h 225"/>
              <a:gd name="T80" fmla="*/ 31 w 231"/>
              <a:gd name="T81" fmla="*/ 40 h 225"/>
              <a:gd name="T82" fmla="*/ 37 w 231"/>
              <a:gd name="T83" fmla="*/ 35 h 225"/>
              <a:gd name="T84" fmla="*/ 45 w 231"/>
              <a:gd name="T85" fmla="*/ 32 h 225"/>
              <a:gd name="T86" fmla="*/ 51 w 231"/>
              <a:gd name="T87" fmla="*/ 28 h 225"/>
              <a:gd name="T88" fmla="*/ 59 w 231"/>
              <a:gd name="T89" fmla="*/ 23 h 225"/>
              <a:gd name="T90" fmla="*/ 68 w 231"/>
              <a:gd name="T91" fmla="*/ 20 h 225"/>
              <a:gd name="T92" fmla="*/ 75 w 231"/>
              <a:gd name="T93" fmla="*/ 15 h 225"/>
              <a:gd name="T94" fmla="*/ 85 w 231"/>
              <a:gd name="T95" fmla="*/ 12 h 225"/>
              <a:gd name="T96" fmla="*/ 94 w 231"/>
              <a:gd name="T97" fmla="*/ 9 h 225"/>
              <a:gd name="T98" fmla="*/ 102 w 231"/>
              <a:gd name="T99" fmla="*/ 6 h 225"/>
              <a:gd name="T100" fmla="*/ 111 w 231"/>
              <a:gd name="T101" fmla="*/ 5 h 225"/>
              <a:gd name="T102" fmla="*/ 118 w 231"/>
              <a:gd name="T103" fmla="*/ 3 h 225"/>
              <a:gd name="T104" fmla="*/ 126 w 231"/>
              <a:gd name="T105" fmla="*/ 2 h 225"/>
              <a:gd name="T106" fmla="*/ 134 w 231"/>
              <a:gd name="T107" fmla="*/ 0 h 225"/>
              <a:gd name="T108" fmla="*/ 140 w 231"/>
              <a:gd name="T109" fmla="*/ 0 h 225"/>
              <a:gd name="T110" fmla="*/ 146 w 231"/>
              <a:gd name="T111" fmla="*/ 0 h 225"/>
              <a:gd name="T112" fmla="*/ 152 w 231"/>
              <a:gd name="T113" fmla="*/ 0 h 225"/>
              <a:gd name="T114" fmla="*/ 157 w 231"/>
              <a:gd name="T115" fmla="*/ 0 h 225"/>
              <a:gd name="T116" fmla="*/ 161 w 231"/>
              <a:gd name="T117" fmla="*/ 0 h 225"/>
              <a:gd name="T118" fmla="*/ 164 w 231"/>
              <a:gd name="T119" fmla="*/ 0 h 225"/>
              <a:gd name="T120" fmla="*/ 167 w 231"/>
              <a:gd name="T121" fmla="*/ 2 h 225"/>
              <a:gd name="T122" fmla="*/ 171 w 231"/>
              <a:gd name="T123" fmla="*/ 3 h 225"/>
              <a:gd name="T124" fmla="*/ 230 w 231"/>
              <a:gd name="T125" fmla="*/ 152 h 2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1"/>
              <a:gd name="T190" fmla="*/ 0 h 225"/>
              <a:gd name="T191" fmla="*/ 231 w 231"/>
              <a:gd name="T192" fmla="*/ 225 h 2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1" h="225">
                <a:moveTo>
                  <a:pt x="230" y="152"/>
                </a:moveTo>
                <a:lnTo>
                  <a:pt x="230" y="153"/>
                </a:lnTo>
                <a:lnTo>
                  <a:pt x="230" y="155"/>
                </a:lnTo>
                <a:lnTo>
                  <a:pt x="229" y="156"/>
                </a:lnTo>
                <a:lnTo>
                  <a:pt x="229" y="158"/>
                </a:lnTo>
                <a:lnTo>
                  <a:pt x="227" y="159"/>
                </a:lnTo>
                <a:lnTo>
                  <a:pt x="226" y="159"/>
                </a:lnTo>
                <a:lnTo>
                  <a:pt x="224" y="161"/>
                </a:lnTo>
                <a:lnTo>
                  <a:pt x="223" y="162"/>
                </a:lnTo>
                <a:lnTo>
                  <a:pt x="221" y="164"/>
                </a:lnTo>
                <a:lnTo>
                  <a:pt x="220" y="165"/>
                </a:lnTo>
                <a:lnTo>
                  <a:pt x="217" y="167"/>
                </a:lnTo>
                <a:lnTo>
                  <a:pt x="215" y="168"/>
                </a:lnTo>
                <a:lnTo>
                  <a:pt x="212" y="170"/>
                </a:lnTo>
                <a:lnTo>
                  <a:pt x="209" y="172"/>
                </a:lnTo>
                <a:lnTo>
                  <a:pt x="207" y="173"/>
                </a:lnTo>
                <a:lnTo>
                  <a:pt x="204" y="175"/>
                </a:lnTo>
                <a:lnTo>
                  <a:pt x="201" y="176"/>
                </a:lnTo>
                <a:lnTo>
                  <a:pt x="198" y="179"/>
                </a:lnTo>
                <a:lnTo>
                  <a:pt x="194" y="181"/>
                </a:lnTo>
                <a:lnTo>
                  <a:pt x="190" y="182"/>
                </a:lnTo>
                <a:lnTo>
                  <a:pt x="187" y="184"/>
                </a:lnTo>
                <a:lnTo>
                  <a:pt x="183" y="185"/>
                </a:lnTo>
                <a:lnTo>
                  <a:pt x="180" y="187"/>
                </a:lnTo>
                <a:lnTo>
                  <a:pt x="175" y="190"/>
                </a:lnTo>
                <a:lnTo>
                  <a:pt x="172" y="191"/>
                </a:lnTo>
                <a:lnTo>
                  <a:pt x="167" y="193"/>
                </a:lnTo>
                <a:lnTo>
                  <a:pt x="163" y="195"/>
                </a:lnTo>
                <a:lnTo>
                  <a:pt x="160" y="196"/>
                </a:lnTo>
                <a:lnTo>
                  <a:pt x="155" y="198"/>
                </a:lnTo>
                <a:lnTo>
                  <a:pt x="151" y="201"/>
                </a:lnTo>
                <a:lnTo>
                  <a:pt x="146" y="202"/>
                </a:lnTo>
                <a:lnTo>
                  <a:pt x="141" y="204"/>
                </a:lnTo>
                <a:lnTo>
                  <a:pt x="138" y="205"/>
                </a:lnTo>
                <a:lnTo>
                  <a:pt x="134" y="207"/>
                </a:lnTo>
                <a:lnTo>
                  <a:pt x="129" y="208"/>
                </a:lnTo>
                <a:lnTo>
                  <a:pt x="125" y="210"/>
                </a:lnTo>
                <a:lnTo>
                  <a:pt x="121" y="211"/>
                </a:lnTo>
                <a:lnTo>
                  <a:pt x="117" y="213"/>
                </a:lnTo>
                <a:lnTo>
                  <a:pt x="114" y="213"/>
                </a:lnTo>
                <a:lnTo>
                  <a:pt x="109" y="214"/>
                </a:lnTo>
                <a:lnTo>
                  <a:pt x="106" y="216"/>
                </a:lnTo>
                <a:lnTo>
                  <a:pt x="103" y="217"/>
                </a:lnTo>
                <a:lnTo>
                  <a:pt x="98" y="217"/>
                </a:lnTo>
                <a:lnTo>
                  <a:pt x="95" y="219"/>
                </a:lnTo>
                <a:lnTo>
                  <a:pt x="92" y="219"/>
                </a:lnTo>
                <a:lnTo>
                  <a:pt x="89" y="221"/>
                </a:lnTo>
                <a:lnTo>
                  <a:pt x="86" y="221"/>
                </a:lnTo>
                <a:lnTo>
                  <a:pt x="83" y="221"/>
                </a:lnTo>
                <a:lnTo>
                  <a:pt x="82" y="222"/>
                </a:lnTo>
                <a:lnTo>
                  <a:pt x="79" y="222"/>
                </a:lnTo>
                <a:lnTo>
                  <a:pt x="75" y="222"/>
                </a:lnTo>
                <a:lnTo>
                  <a:pt x="74" y="222"/>
                </a:lnTo>
                <a:lnTo>
                  <a:pt x="72" y="224"/>
                </a:lnTo>
                <a:lnTo>
                  <a:pt x="69" y="224"/>
                </a:lnTo>
                <a:lnTo>
                  <a:pt x="68" y="224"/>
                </a:lnTo>
                <a:lnTo>
                  <a:pt x="66" y="224"/>
                </a:lnTo>
                <a:lnTo>
                  <a:pt x="65" y="222"/>
                </a:lnTo>
                <a:lnTo>
                  <a:pt x="63" y="222"/>
                </a:lnTo>
                <a:lnTo>
                  <a:pt x="62" y="222"/>
                </a:lnTo>
                <a:lnTo>
                  <a:pt x="62" y="221"/>
                </a:lnTo>
                <a:lnTo>
                  <a:pt x="2" y="72"/>
                </a:lnTo>
                <a:lnTo>
                  <a:pt x="0" y="72"/>
                </a:lnTo>
                <a:lnTo>
                  <a:pt x="0" y="70"/>
                </a:lnTo>
                <a:lnTo>
                  <a:pt x="2" y="70"/>
                </a:lnTo>
                <a:lnTo>
                  <a:pt x="2" y="69"/>
                </a:lnTo>
                <a:lnTo>
                  <a:pt x="2" y="67"/>
                </a:lnTo>
                <a:lnTo>
                  <a:pt x="3" y="66"/>
                </a:lnTo>
                <a:lnTo>
                  <a:pt x="3" y="64"/>
                </a:lnTo>
                <a:lnTo>
                  <a:pt x="5" y="63"/>
                </a:lnTo>
                <a:lnTo>
                  <a:pt x="6" y="61"/>
                </a:lnTo>
                <a:lnTo>
                  <a:pt x="8" y="60"/>
                </a:lnTo>
                <a:lnTo>
                  <a:pt x="10" y="58"/>
                </a:lnTo>
                <a:lnTo>
                  <a:pt x="11" y="57"/>
                </a:lnTo>
                <a:lnTo>
                  <a:pt x="13" y="54"/>
                </a:lnTo>
                <a:lnTo>
                  <a:pt x="16" y="52"/>
                </a:lnTo>
                <a:lnTo>
                  <a:pt x="17" y="51"/>
                </a:lnTo>
                <a:lnTo>
                  <a:pt x="20" y="49"/>
                </a:lnTo>
                <a:lnTo>
                  <a:pt x="22" y="46"/>
                </a:lnTo>
                <a:lnTo>
                  <a:pt x="25" y="44"/>
                </a:lnTo>
                <a:lnTo>
                  <a:pt x="28" y="43"/>
                </a:lnTo>
                <a:lnTo>
                  <a:pt x="31" y="40"/>
                </a:lnTo>
                <a:lnTo>
                  <a:pt x="34" y="38"/>
                </a:lnTo>
                <a:lnTo>
                  <a:pt x="37" y="35"/>
                </a:lnTo>
                <a:lnTo>
                  <a:pt x="40" y="34"/>
                </a:lnTo>
                <a:lnTo>
                  <a:pt x="45" y="32"/>
                </a:lnTo>
                <a:lnTo>
                  <a:pt x="48" y="29"/>
                </a:lnTo>
                <a:lnTo>
                  <a:pt x="51" y="28"/>
                </a:lnTo>
                <a:lnTo>
                  <a:pt x="56" y="26"/>
                </a:lnTo>
                <a:lnTo>
                  <a:pt x="59" y="23"/>
                </a:lnTo>
                <a:lnTo>
                  <a:pt x="63" y="21"/>
                </a:lnTo>
                <a:lnTo>
                  <a:pt x="68" y="20"/>
                </a:lnTo>
                <a:lnTo>
                  <a:pt x="72" y="17"/>
                </a:lnTo>
                <a:lnTo>
                  <a:pt x="75" y="15"/>
                </a:lnTo>
                <a:lnTo>
                  <a:pt x="80" y="14"/>
                </a:lnTo>
                <a:lnTo>
                  <a:pt x="85" y="12"/>
                </a:lnTo>
                <a:lnTo>
                  <a:pt x="89" y="11"/>
                </a:lnTo>
                <a:lnTo>
                  <a:pt x="94" y="9"/>
                </a:lnTo>
                <a:lnTo>
                  <a:pt x="98" y="8"/>
                </a:lnTo>
                <a:lnTo>
                  <a:pt x="102" y="6"/>
                </a:lnTo>
                <a:lnTo>
                  <a:pt x="106" y="6"/>
                </a:lnTo>
                <a:lnTo>
                  <a:pt x="111" y="5"/>
                </a:lnTo>
                <a:lnTo>
                  <a:pt x="114" y="3"/>
                </a:lnTo>
                <a:lnTo>
                  <a:pt x="118" y="3"/>
                </a:lnTo>
                <a:lnTo>
                  <a:pt x="121" y="2"/>
                </a:lnTo>
                <a:lnTo>
                  <a:pt x="126" y="2"/>
                </a:lnTo>
                <a:lnTo>
                  <a:pt x="129" y="2"/>
                </a:lnTo>
                <a:lnTo>
                  <a:pt x="134" y="0"/>
                </a:lnTo>
                <a:lnTo>
                  <a:pt x="137" y="0"/>
                </a:lnTo>
                <a:lnTo>
                  <a:pt x="140" y="0"/>
                </a:lnTo>
                <a:lnTo>
                  <a:pt x="143" y="0"/>
                </a:lnTo>
                <a:lnTo>
                  <a:pt x="146" y="0"/>
                </a:lnTo>
                <a:lnTo>
                  <a:pt x="149" y="0"/>
                </a:lnTo>
                <a:lnTo>
                  <a:pt x="152" y="0"/>
                </a:lnTo>
                <a:lnTo>
                  <a:pt x="155" y="0"/>
                </a:lnTo>
                <a:lnTo>
                  <a:pt x="157" y="0"/>
                </a:lnTo>
                <a:lnTo>
                  <a:pt x="160" y="0"/>
                </a:lnTo>
                <a:lnTo>
                  <a:pt x="161" y="0"/>
                </a:lnTo>
                <a:lnTo>
                  <a:pt x="163" y="0"/>
                </a:lnTo>
                <a:lnTo>
                  <a:pt x="164" y="0"/>
                </a:lnTo>
                <a:lnTo>
                  <a:pt x="166" y="2"/>
                </a:lnTo>
                <a:lnTo>
                  <a:pt x="167" y="2"/>
                </a:lnTo>
                <a:lnTo>
                  <a:pt x="169" y="2"/>
                </a:lnTo>
                <a:lnTo>
                  <a:pt x="171" y="3"/>
                </a:lnTo>
                <a:lnTo>
                  <a:pt x="171" y="5"/>
                </a:lnTo>
                <a:lnTo>
                  <a:pt x="230" y="152"/>
                </a:lnTo>
              </a:path>
            </a:pathLst>
          </a:custGeom>
          <a:solidFill>
            <a:srgbClr val="CACACA"/>
          </a:solidFill>
          <a:ln w="12700" cap="rnd">
            <a:solidFill>
              <a:schemeClr val="tx1"/>
            </a:solidFill>
            <a:round/>
            <a:headEnd/>
            <a:tailEnd/>
          </a:ln>
        </p:spPr>
        <p:txBody>
          <a:bodyPr/>
          <a:lstStyle/>
          <a:p>
            <a:endParaRPr lang="ko-KR" altLang="en-US"/>
          </a:p>
        </p:txBody>
      </p:sp>
      <p:sp>
        <p:nvSpPr>
          <p:cNvPr id="26764" name="Freeform 140"/>
          <p:cNvSpPr>
            <a:spLocks/>
          </p:cNvSpPr>
          <p:nvPr/>
        </p:nvSpPr>
        <p:spPr bwMode="auto">
          <a:xfrm>
            <a:off x="6884988" y="2090738"/>
            <a:ext cx="360362" cy="355600"/>
          </a:xfrm>
          <a:custGeom>
            <a:avLst/>
            <a:gdLst>
              <a:gd name="T0" fmla="*/ 228 w 229"/>
              <a:gd name="T1" fmla="*/ 152 h 225"/>
              <a:gd name="T2" fmla="*/ 228 w 229"/>
              <a:gd name="T3" fmla="*/ 155 h 225"/>
              <a:gd name="T4" fmla="*/ 224 w 229"/>
              <a:gd name="T5" fmla="*/ 159 h 225"/>
              <a:gd name="T6" fmla="*/ 218 w 229"/>
              <a:gd name="T7" fmla="*/ 165 h 225"/>
              <a:gd name="T8" fmla="*/ 207 w 229"/>
              <a:gd name="T9" fmla="*/ 172 h 225"/>
              <a:gd name="T10" fmla="*/ 196 w 229"/>
              <a:gd name="T11" fmla="*/ 179 h 225"/>
              <a:gd name="T12" fmla="*/ 181 w 229"/>
              <a:gd name="T13" fmla="*/ 185 h 225"/>
              <a:gd name="T14" fmla="*/ 165 w 229"/>
              <a:gd name="T15" fmla="*/ 193 h 225"/>
              <a:gd name="T16" fmla="*/ 149 w 229"/>
              <a:gd name="T17" fmla="*/ 201 h 225"/>
              <a:gd name="T18" fmla="*/ 132 w 229"/>
              <a:gd name="T19" fmla="*/ 207 h 225"/>
              <a:gd name="T20" fmla="*/ 115 w 229"/>
              <a:gd name="T21" fmla="*/ 213 h 225"/>
              <a:gd name="T22" fmla="*/ 101 w 229"/>
              <a:gd name="T23" fmla="*/ 217 h 225"/>
              <a:gd name="T24" fmla="*/ 87 w 229"/>
              <a:gd name="T25" fmla="*/ 221 h 225"/>
              <a:gd name="T26" fmla="*/ 77 w 229"/>
              <a:gd name="T27" fmla="*/ 222 h 225"/>
              <a:gd name="T28" fmla="*/ 67 w 229"/>
              <a:gd name="T29" fmla="*/ 224 h 225"/>
              <a:gd name="T30" fmla="*/ 61 w 229"/>
              <a:gd name="T31" fmla="*/ 222 h 225"/>
              <a:gd name="T32" fmla="*/ 60 w 229"/>
              <a:gd name="T33" fmla="*/ 221 h 225"/>
              <a:gd name="T34" fmla="*/ 0 w 229"/>
              <a:gd name="T35" fmla="*/ 72 h 225"/>
              <a:gd name="T36" fmla="*/ 0 w 229"/>
              <a:gd name="T37" fmla="*/ 69 h 225"/>
              <a:gd name="T38" fmla="*/ 3 w 229"/>
              <a:gd name="T39" fmla="*/ 63 h 225"/>
              <a:gd name="T40" fmla="*/ 9 w 229"/>
              <a:gd name="T41" fmla="*/ 57 h 225"/>
              <a:gd name="T42" fmla="*/ 18 w 229"/>
              <a:gd name="T43" fmla="*/ 49 h 225"/>
              <a:gd name="T44" fmla="*/ 29 w 229"/>
              <a:gd name="T45" fmla="*/ 40 h 225"/>
              <a:gd name="T46" fmla="*/ 43 w 229"/>
              <a:gd name="T47" fmla="*/ 32 h 225"/>
              <a:gd name="T48" fmla="*/ 57 w 229"/>
              <a:gd name="T49" fmla="*/ 23 h 225"/>
              <a:gd name="T50" fmla="*/ 73 w 229"/>
              <a:gd name="T51" fmla="*/ 15 h 225"/>
              <a:gd name="T52" fmla="*/ 92 w 229"/>
              <a:gd name="T53" fmla="*/ 9 h 225"/>
              <a:gd name="T54" fmla="*/ 109 w 229"/>
              <a:gd name="T55" fmla="*/ 5 h 225"/>
              <a:gd name="T56" fmla="*/ 124 w 229"/>
              <a:gd name="T57" fmla="*/ 2 h 225"/>
              <a:gd name="T58" fmla="*/ 138 w 229"/>
              <a:gd name="T59" fmla="*/ 0 h 225"/>
              <a:gd name="T60" fmla="*/ 150 w 229"/>
              <a:gd name="T61" fmla="*/ 0 h 225"/>
              <a:gd name="T62" fmla="*/ 159 w 229"/>
              <a:gd name="T63" fmla="*/ 0 h 225"/>
              <a:gd name="T64" fmla="*/ 165 w 229"/>
              <a:gd name="T65" fmla="*/ 2 h 225"/>
              <a:gd name="T66" fmla="*/ 169 w 229"/>
              <a:gd name="T67" fmla="*/ 5 h 225"/>
              <a:gd name="T68" fmla="*/ 228 w 229"/>
              <a:gd name="T69" fmla="*/ 152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225"/>
              <a:gd name="T107" fmla="*/ 229 w 229"/>
              <a:gd name="T108" fmla="*/ 225 h 2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225">
                <a:moveTo>
                  <a:pt x="228" y="152"/>
                </a:moveTo>
                <a:lnTo>
                  <a:pt x="228" y="155"/>
                </a:lnTo>
                <a:lnTo>
                  <a:pt x="224" y="159"/>
                </a:lnTo>
                <a:lnTo>
                  <a:pt x="218" y="165"/>
                </a:lnTo>
                <a:lnTo>
                  <a:pt x="207" y="172"/>
                </a:lnTo>
                <a:lnTo>
                  <a:pt x="196" y="179"/>
                </a:lnTo>
                <a:lnTo>
                  <a:pt x="181" y="185"/>
                </a:lnTo>
                <a:lnTo>
                  <a:pt x="165" y="193"/>
                </a:lnTo>
                <a:lnTo>
                  <a:pt x="149" y="201"/>
                </a:lnTo>
                <a:lnTo>
                  <a:pt x="132" y="207"/>
                </a:lnTo>
                <a:lnTo>
                  <a:pt x="115" y="213"/>
                </a:lnTo>
                <a:lnTo>
                  <a:pt x="101" y="217"/>
                </a:lnTo>
                <a:lnTo>
                  <a:pt x="87" y="221"/>
                </a:lnTo>
                <a:lnTo>
                  <a:pt x="77" y="222"/>
                </a:lnTo>
                <a:lnTo>
                  <a:pt x="67" y="224"/>
                </a:lnTo>
                <a:lnTo>
                  <a:pt x="61" y="222"/>
                </a:lnTo>
                <a:lnTo>
                  <a:pt x="60" y="221"/>
                </a:lnTo>
                <a:lnTo>
                  <a:pt x="0" y="72"/>
                </a:lnTo>
                <a:lnTo>
                  <a:pt x="0" y="69"/>
                </a:lnTo>
                <a:lnTo>
                  <a:pt x="3" y="63"/>
                </a:lnTo>
                <a:lnTo>
                  <a:pt x="9" y="57"/>
                </a:lnTo>
                <a:lnTo>
                  <a:pt x="18" y="49"/>
                </a:lnTo>
                <a:lnTo>
                  <a:pt x="29" y="40"/>
                </a:lnTo>
                <a:lnTo>
                  <a:pt x="43" y="32"/>
                </a:lnTo>
                <a:lnTo>
                  <a:pt x="57" y="23"/>
                </a:lnTo>
                <a:lnTo>
                  <a:pt x="73" y="15"/>
                </a:lnTo>
                <a:lnTo>
                  <a:pt x="92" y="9"/>
                </a:lnTo>
                <a:lnTo>
                  <a:pt x="109" y="5"/>
                </a:lnTo>
                <a:lnTo>
                  <a:pt x="124" y="2"/>
                </a:lnTo>
                <a:lnTo>
                  <a:pt x="138" y="0"/>
                </a:lnTo>
                <a:lnTo>
                  <a:pt x="150" y="0"/>
                </a:lnTo>
                <a:lnTo>
                  <a:pt x="159" y="0"/>
                </a:lnTo>
                <a:lnTo>
                  <a:pt x="165" y="2"/>
                </a:lnTo>
                <a:lnTo>
                  <a:pt x="169" y="5"/>
                </a:lnTo>
                <a:lnTo>
                  <a:pt x="228" y="15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65" name="Freeform 141"/>
          <p:cNvSpPr>
            <a:spLocks/>
          </p:cNvSpPr>
          <p:nvPr/>
        </p:nvSpPr>
        <p:spPr bwMode="auto">
          <a:xfrm>
            <a:off x="6864350" y="2155825"/>
            <a:ext cx="153988" cy="315913"/>
          </a:xfrm>
          <a:custGeom>
            <a:avLst/>
            <a:gdLst>
              <a:gd name="T0" fmla="*/ 79 w 96"/>
              <a:gd name="T1" fmla="*/ 199 h 200"/>
              <a:gd name="T2" fmla="*/ 0 w 96"/>
              <a:gd name="T3" fmla="*/ 6 h 200"/>
              <a:gd name="T4" fmla="*/ 15 w 96"/>
              <a:gd name="T5" fmla="*/ 0 h 200"/>
              <a:gd name="T6" fmla="*/ 95 w 96"/>
              <a:gd name="T7" fmla="*/ 193 h 200"/>
              <a:gd name="T8" fmla="*/ 79 w 96"/>
              <a:gd name="T9" fmla="*/ 199 h 200"/>
              <a:gd name="T10" fmla="*/ 0 60000 65536"/>
              <a:gd name="T11" fmla="*/ 0 60000 65536"/>
              <a:gd name="T12" fmla="*/ 0 60000 65536"/>
              <a:gd name="T13" fmla="*/ 0 60000 65536"/>
              <a:gd name="T14" fmla="*/ 0 60000 65536"/>
              <a:gd name="T15" fmla="*/ 0 w 96"/>
              <a:gd name="T16" fmla="*/ 0 h 200"/>
              <a:gd name="T17" fmla="*/ 96 w 96"/>
              <a:gd name="T18" fmla="*/ 200 h 200"/>
            </a:gdLst>
            <a:ahLst/>
            <a:cxnLst>
              <a:cxn ang="T10">
                <a:pos x="T0" y="T1"/>
              </a:cxn>
              <a:cxn ang="T11">
                <a:pos x="T2" y="T3"/>
              </a:cxn>
              <a:cxn ang="T12">
                <a:pos x="T4" y="T5"/>
              </a:cxn>
              <a:cxn ang="T13">
                <a:pos x="T6" y="T7"/>
              </a:cxn>
              <a:cxn ang="T14">
                <a:pos x="T8" y="T9"/>
              </a:cxn>
            </a:cxnLst>
            <a:rect l="T15" t="T16" r="T17" b="T18"/>
            <a:pathLst>
              <a:path w="96" h="200">
                <a:moveTo>
                  <a:pt x="79" y="199"/>
                </a:moveTo>
                <a:lnTo>
                  <a:pt x="0" y="6"/>
                </a:lnTo>
                <a:lnTo>
                  <a:pt x="15" y="0"/>
                </a:lnTo>
                <a:lnTo>
                  <a:pt x="95" y="193"/>
                </a:lnTo>
                <a:lnTo>
                  <a:pt x="79" y="199"/>
                </a:lnTo>
              </a:path>
            </a:pathLst>
          </a:custGeom>
          <a:solidFill>
            <a:srgbClr val="404040"/>
          </a:solidFill>
          <a:ln w="12700" cap="rnd">
            <a:solidFill>
              <a:schemeClr val="tx1"/>
            </a:solidFill>
            <a:round/>
            <a:headEnd/>
            <a:tailEnd/>
          </a:ln>
        </p:spPr>
        <p:txBody>
          <a:bodyPr/>
          <a:lstStyle/>
          <a:p>
            <a:endParaRPr lang="ko-KR" altLang="en-US"/>
          </a:p>
        </p:txBody>
      </p:sp>
      <p:sp>
        <p:nvSpPr>
          <p:cNvPr id="26766" name="Freeform 142"/>
          <p:cNvSpPr>
            <a:spLocks/>
          </p:cNvSpPr>
          <p:nvPr/>
        </p:nvSpPr>
        <p:spPr bwMode="auto">
          <a:xfrm>
            <a:off x="6905625" y="2138363"/>
            <a:ext cx="142875" cy="315912"/>
          </a:xfrm>
          <a:custGeom>
            <a:avLst/>
            <a:gdLst>
              <a:gd name="T0" fmla="*/ 80 w 90"/>
              <a:gd name="T1" fmla="*/ 197 h 198"/>
              <a:gd name="T2" fmla="*/ 0 w 90"/>
              <a:gd name="T3" fmla="*/ 4 h 198"/>
              <a:gd name="T4" fmla="*/ 9 w 90"/>
              <a:gd name="T5" fmla="*/ 0 h 198"/>
              <a:gd name="T6" fmla="*/ 89 w 90"/>
              <a:gd name="T7" fmla="*/ 193 h 198"/>
              <a:gd name="T8" fmla="*/ 80 w 90"/>
              <a:gd name="T9" fmla="*/ 197 h 198"/>
              <a:gd name="T10" fmla="*/ 0 60000 65536"/>
              <a:gd name="T11" fmla="*/ 0 60000 65536"/>
              <a:gd name="T12" fmla="*/ 0 60000 65536"/>
              <a:gd name="T13" fmla="*/ 0 60000 65536"/>
              <a:gd name="T14" fmla="*/ 0 60000 65536"/>
              <a:gd name="T15" fmla="*/ 0 w 90"/>
              <a:gd name="T16" fmla="*/ 0 h 198"/>
              <a:gd name="T17" fmla="*/ 90 w 90"/>
              <a:gd name="T18" fmla="*/ 198 h 198"/>
            </a:gdLst>
            <a:ahLst/>
            <a:cxnLst>
              <a:cxn ang="T10">
                <a:pos x="T0" y="T1"/>
              </a:cxn>
              <a:cxn ang="T11">
                <a:pos x="T2" y="T3"/>
              </a:cxn>
              <a:cxn ang="T12">
                <a:pos x="T4" y="T5"/>
              </a:cxn>
              <a:cxn ang="T13">
                <a:pos x="T6" y="T7"/>
              </a:cxn>
              <a:cxn ang="T14">
                <a:pos x="T8" y="T9"/>
              </a:cxn>
            </a:cxnLst>
            <a:rect l="T15" t="T16" r="T17" b="T18"/>
            <a:pathLst>
              <a:path w="90" h="198">
                <a:moveTo>
                  <a:pt x="80" y="197"/>
                </a:moveTo>
                <a:lnTo>
                  <a:pt x="0" y="4"/>
                </a:lnTo>
                <a:lnTo>
                  <a:pt x="9" y="0"/>
                </a:lnTo>
                <a:lnTo>
                  <a:pt x="89" y="193"/>
                </a:lnTo>
                <a:lnTo>
                  <a:pt x="80" y="197"/>
                </a:lnTo>
              </a:path>
            </a:pathLst>
          </a:custGeom>
          <a:solidFill>
            <a:srgbClr val="7F7F7F"/>
          </a:solidFill>
          <a:ln w="12700" cap="rnd">
            <a:solidFill>
              <a:schemeClr val="tx1"/>
            </a:solidFill>
            <a:round/>
            <a:headEnd/>
            <a:tailEnd/>
          </a:ln>
        </p:spPr>
        <p:txBody>
          <a:bodyPr/>
          <a:lstStyle/>
          <a:p>
            <a:endParaRPr lang="ko-KR" altLang="en-US"/>
          </a:p>
        </p:txBody>
      </p:sp>
      <p:sp>
        <p:nvSpPr>
          <p:cNvPr id="26767" name="Freeform 143"/>
          <p:cNvSpPr>
            <a:spLocks/>
          </p:cNvSpPr>
          <p:nvPr/>
        </p:nvSpPr>
        <p:spPr bwMode="auto">
          <a:xfrm>
            <a:off x="6943725" y="2128838"/>
            <a:ext cx="134938" cy="306387"/>
          </a:xfrm>
          <a:custGeom>
            <a:avLst/>
            <a:gdLst>
              <a:gd name="T0" fmla="*/ 80 w 87"/>
              <a:gd name="T1" fmla="*/ 194 h 195"/>
              <a:gd name="T2" fmla="*/ 0 w 87"/>
              <a:gd name="T3" fmla="*/ 1 h 195"/>
              <a:gd name="T4" fmla="*/ 5 w 87"/>
              <a:gd name="T5" fmla="*/ 0 h 195"/>
              <a:gd name="T6" fmla="*/ 86 w 87"/>
              <a:gd name="T7" fmla="*/ 193 h 195"/>
              <a:gd name="T8" fmla="*/ 80 w 87"/>
              <a:gd name="T9" fmla="*/ 194 h 195"/>
              <a:gd name="T10" fmla="*/ 0 60000 65536"/>
              <a:gd name="T11" fmla="*/ 0 60000 65536"/>
              <a:gd name="T12" fmla="*/ 0 60000 65536"/>
              <a:gd name="T13" fmla="*/ 0 60000 65536"/>
              <a:gd name="T14" fmla="*/ 0 60000 65536"/>
              <a:gd name="T15" fmla="*/ 0 w 87"/>
              <a:gd name="T16" fmla="*/ 0 h 195"/>
              <a:gd name="T17" fmla="*/ 87 w 87"/>
              <a:gd name="T18" fmla="*/ 195 h 195"/>
            </a:gdLst>
            <a:ahLst/>
            <a:cxnLst>
              <a:cxn ang="T10">
                <a:pos x="T0" y="T1"/>
              </a:cxn>
              <a:cxn ang="T11">
                <a:pos x="T2" y="T3"/>
              </a:cxn>
              <a:cxn ang="T12">
                <a:pos x="T4" y="T5"/>
              </a:cxn>
              <a:cxn ang="T13">
                <a:pos x="T6" y="T7"/>
              </a:cxn>
              <a:cxn ang="T14">
                <a:pos x="T8" y="T9"/>
              </a:cxn>
            </a:cxnLst>
            <a:rect l="T15" t="T16" r="T17" b="T18"/>
            <a:pathLst>
              <a:path w="87" h="195">
                <a:moveTo>
                  <a:pt x="80" y="194"/>
                </a:moveTo>
                <a:lnTo>
                  <a:pt x="0" y="1"/>
                </a:lnTo>
                <a:lnTo>
                  <a:pt x="5" y="0"/>
                </a:lnTo>
                <a:lnTo>
                  <a:pt x="86" y="193"/>
                </a:lnTo>
                <a:lnTo>
                  <a:pt x="80" y="194"/>
                </a:lnTo>
              </a:path>
            </a:pathLst>
          </a:custGeom>
          <a:solidFill>
            <a:srgbClr val="BFBFBF"/>
          </a:solidFill>
          <a:ln w="12700" cap="rnd">
            <a:solidFill>
              <a:schemeClr val="tx1"/>
            </a:solidFill>
            <a:round/>
            <a:headEnd/>
            <a:tailEnd/>
          </a:ln>
        </p:spPr>
        <p:txBody>
          <a:bodyPr/>
          <a:lstStyle/>
          <a:p>
            <a:endParaRPr lang="ko-KR" altLang="en-US"/>
          </a:p>
        </p:txBody>
      </p:sp>
      <p:sp>
        <p:nvSpPr>
          <p:cNvPr id="26768" name="Freeform 144"/>
          <p:cNvSpPr>
            <a:spLocks/>
          </p:cNvSpPr>
          <p:nvPr/>
        </p:nvSpPr>
        <p:spPr bwMode="auto">
          <a:xfrm>
            <a:off x="6962775" y="2324100"/>
            <a:ext cx="331788" cy="225425"/>
          </a:xfrm>
          <a:custGeom>
            <a:avLst/>
            <a:gdLst>
              <a:gd name="T0" fmla="*/ 205 w 208"/>
              <a:gd name="T1" fmla="*/ 72 h 142"/>
              <a:gd name="T2" fmla="*/ 202 w 208"/>
              <a:gd name="T3" fmla="*/ 75 h 142"/>
              <a:gd name="T4" fmla="*/ 198 w 208"/>
              <a:gd name="T5" fmla="*/ 77 h 142"/>
              <a:gd name="T6" fmla="*/ 193 w 208"/>
              <a:gd name="T7" fmla="*/ 81 h 142"/>
              <a:gd name="T8" fmla="*/ 187 w 208"/>
              <a:gd name="T9" fmla="*/ 86 h 142"/>
              <a:gd name="T10" fmla="*/ 179 w 208"/>
              <a:gd name="T11" fmla="*/ 90 h 142"/>
              <a:gd name="T12" fmla="*/ 172 w 208"/>
              <a:gd name="T13" fmla="*/ 95 h 142"/>
              <a:gd name="T14" fmla="*/ 161 w 208"/>
              <a:gd name="T15" fmla="*/ 100 h 142"/>
              <a:gd name="T16" fmla="*/ 150 w 208"/>
              <a:gd name="T17" fmla="*/ 106 h 142"/>
              <a:gd name="T18" fmla="*/ 138 w 208"/>
              <a:gd name="T19" fmla="*/ 110 h 142"/>
              <a:gd name="T20" fmla="*/ 126 w 208"/>
              <a:gd name="T21" fmla="*/ 116 h 142"/>
              <a:gd name="T22" fmla="*/ 110 w 208"/>
              <a:gd name="T23" fmla="*/ 123 h 142"/>
              <a:gd name="T24" fmla="*/ 95 w 208"/>
              <a:gd name="T25" fmla="*/ 127 h 142"/>
              <a:gd name="T26" fmla="*/ 81 w 208"/>
              <a:gd name="T27" fmla="*/ 133 h 142"/>
              <a:gd name="T28" fmla="*/ 67 w 208"/>
              <a:gd name="T29" fmla="*/ 136 h 142"/>
              <a:gd name="T30" fmla="*/ 57 w 208"/>
              <a:gd name="T31" fmla="*/ 139 h 142"/>
              <a:gd name="T32" fmla="*/ 48 w 208"/>
              <a:gd name="T33" fmla="*/ 141 h 142"/>
              <a:gd name="T34" fmla="*/ 40 w 208"/>
              <a:gd name="T35" fmla="*/ 141 h 142"/>
              <a:gd name="T36" fmla="*/ 34 w 208"/>
              <a:gd name="T37" fmla="*/ 139 h 142"/>
              <a:gd name="T38" fmla="*/ 29 w 208"/>
              <a:gd name="T39" fmla="*/ 138 h 142"/>
              <a:gd name="T40" fmla="*/ 26 w 208"/>
              <a:gd name="T41" fmla="*/ 135 h 142"/>
              <a:gd name="T42" fmla="*/ 23 w 208"/>
              <a:gd name="T43" fmla="*/ 132 h 142"/>
              <a:gd name="T44" fmla="*/ 2 w 208"/>
              <a:gd name="T45" fmla="*/ 75 h 142"/>
              <a:gd name="T46" fmla="*/ 6 w 208"/>
              <a:gd name="T47" fmla="*/ 70 h 142"/>
              <a:gd name="T48" fmla="*/ 11 w 208"/>
              <a:gd name="T49" fmla="*/ 66 h 142"/>
              <a:gd name="T50" fmla="*/ 15 w 208"/>
              <a:gd name="T51" fmla="*/ 63 h 142"/>
              <a:gd name="T52" fmla="*/ 21 w 208"/>
              <a:gd name="T53" fmla="*/ 58 h 142"/>
              <a:gd name="T54" fmla="*/ 28 w 208"/>
              <a:gd name="T55" fmla="*/ 54 h 142"/>
              <a:gd name="T56" fmla="*/ 34 w 208"/>
              <a:gd name="T57" fmla="*/ 49 h 142"/>
              <a:gd name="T58" fmla="*/ 41 w 208"/>
              <a:gd name="T59" fmla="*/ 46 h 142"/>
              <a:gd name="T60" fmla="*/ 46 w 208"/>
              <a:gd name="T61" fmla="*/ 43 h 142"/>
              <a:gd name="T62" fmla="*/ 49 w 208"/>
              <a:gd name="T63" fmla="*/ 40 h 142"/>
              <a:gd name="T64" fmla="*/ 54 w 208"/>
              <a:gd name="T65" fmla="*/ 38 h 142"/>
              <a:gd name="T66" fmla="*/ 58 w 208"/>
              <a:gd name="T67" fmla="*/ 35 h 142"/>
              <a:gd name="T68" fmla="*/ 63 w 208"/>
              <a:gd name="T69" fmla="*/ 34 h 142"/>
              <a:gd name="T70" fmla="*/ 69 w 208"/>
              <a:gd name="T71" fmla="*/ 31 h 142"/>
              <a:gd name="T72" fmla="*/ 74 w 208"/>
              <a:gd name="T73" fmla="*/ 29 h 142"/>
              <a:gd name="T74" fmla="*/ 78 w 208"/>
              <a:gd name="T75" fmla="*/ 26 h 142"/>
              <a:gd name="T76" fmla="*/ 84 w 208"/>
              <a:gd name="T77" fmla="*/ 25 h 142"/>
              <a:gd name="T78" fmla="*/ 89 w 208"/>
              <a:gd name="T79" fmla="*/ 21 h 142"/>
              <a:gd name="T80" fmla="*/ 95 w 208"/>
              <a:gd name="T81" fmla="*/ 20 h 142"/>
              <a:gd name="T82" fmla="*/ 101 w 208"/>
              <a:gd name="T83" fmla="*/ 17 h 142"/>
              <a:gd name="T84" fmla="*/ 107 w 208"/>
              <a:gd name="T85" fmla="*/ 14 h 142"/>
              <a:gd name="T86" fmla="*/ 113 w 208"/>
              <a:gd name="T87" fmla="*/ 12 h 142"/>
              <a:gd name="T88" fmla="*/ 120 w 208"/>
              <a:gd name="T89" fmla="*/ 11 h 142"/>
              <a:gd name="T90" fmla="*/ 126 w 208"/>
              <a:gd name="T91" fmla="*/ 9 h 142"/>
              <a:gd name="T92" fmla="*/ 133 w 208"/>
              <a:gd name="T93" fmla="*/ 6 h 142"/>
              <a:gd name="T94" fmla="*/ 140 w 208"/>
              <a:gd name="T95" fmla="*/ 5 h 142"/>
              <a:gd name="T96" fmla="*/ 146 w 208"/>
              <a:gd name="T97" fmla="*/ 5 h 142"/>
              <a:gd name="T98" fmla="*/ 152 w 208"/>
              <a:gd name="T99" fmla="*/ 3 h 142"/>
              <a:gd name="T100" fmla="*/ 158 w 208"/>
              <a:gd name="T101" fmla="*/ 2 h 142"/>
              <a:gd name="T102" fmla="*/ 164 w 208"/>
              <a:gd name="T103" fmla="*/ 2 h 142"/>
              <a:gd name="T104" fmla="*/ 169 w 208"/>
              <a:gd name="T105" fmla="*/ 0 h 142"/>
              <a:gd name="T106" fmla="*/ 173 w 208"/>
              <a:gd name="T107" fmla="*/ 2 h 142"/>
              <a:gd name="T108" fmla="*/ 178 w 208"/>
              <a:gd name="T109" fmla="*/ 3 h 142"/>
              <a:gd name="T110" fmla="*/ 182 w 208"/>
              <a:gd name="T111" fmla="*/ 6 h 142"/>
              <a:gd name="T112" fmla="*/ 186 w 208"/>
              <a:gd name="T113" fmla="*/ 9 h 142"/>
              <a:gd name="T114" fmla="*/ 207 w 208"/>
              <a:gd name="T115" fmla="*/ 67 h 1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142"/>
              <a:gd name="T176" fmla="*/ 208 w 208"/>
              <a:gd name="T177" fmla="*/ 142 h 1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142">
                <a:moveTo>
                  <a:pt x="207" y="69"/>
                </a:moveTo>
                <a:lnTo>
                  <a:pt x="205" y="69"/>
                </a:lnTo>
                <a:lnTo>
                  <a:pt x="205" y="70"/>
                </a:lnTo>
                <a:lnTo>
                  <a:pt x="205" y="72"/>
                </a:lnTo>
                <a:lnTo>
                  <a:pt x="204" y="72"/>
                </a:lnTo>
                <a:lnTo>
                  <a:pt x="204" y="74"/>
                </a:lnTo>
                <a:lnTo>
                  <a:pt x="202" y="74"/>
                </a:lnTo>
                <a:lnTo>
                  <a:pt x="202" y="75"/>
                </a:lnTo>
                <a:lnTo>
                  <a:pt x="201" y="75"/>
                </a:lnTo>
                <a:lnTo>
                  <a:pt x="201" y="77"/>
                </a:lnTo>
                <a:lnTo>
                  <a:pt x="199" y="77"/>
                </a:lnTo>
                <a:lnTo>
                  <a:pt x="198" y="77"/>
                </a:lnTo>
                <a:lnTo>
                  <a:pt x="198" y="78"/>
                </a:lnTo>
                <a:lnTo>
                  <a:pt x="196" y="80"/>
                </a:lnTo>
                <a:lnTo>
                  <a:pt x="195" y="80"/>
                </a:lnTo>
                <a:lnTo>
                  <a:pt x="193" y="81"/>
                </a:lnTo>
                <a:lnTo>
                  <a:pt x="192" y="83"/>
                </a:lnTo>
                <a:lnTo>
                  <a:pt x="190" y="83"/>
                </a:lnTo>
                <a:lnTo>
                  <a:pt x="189" y="84"/>
                </a:lnTo>
                <a:lnTo>
                  <a:pt x="187" y="86"/>
                </a:lnTo>
                <a:lnTo>
                  <a:pt x="186" y="87"/>
                </a:lnTo>
                <a:lnTo>
                  <a:pt x="184" y="87"/>
                </a:lnTo>
                <a:lnTo>
                  <a:pt x="182" y="89"/>
                </a:lnTo>
                <a:lnTo>
                  <a:pt x="179" y="90"/>
                </a:lnTo>
                <a:lnTo>
                  <a:pt x="178" y="92"/>
                </a:lnTo>
                <a:lnTo>
                  <a:pt x="176" y="92"/>
                </a:lnTo>
                <a:lnTo>
                  <a:pt x="173" y="93"/>
                </a:lnTo>
                <a:lnTo>
                  <a:pt x="172" y="95"/>
                </a:lnTo>
                <a:lnTo>
                  <a:pt x="169" y="97"/>
                </a:lnTo>
                <a:lnTo>
                  <a:pt x="166" y="98"/>
                </a:lnTo>
                <a:lnTo>
                  <a:pt x="164" y="100"/>
                </a:lnTo>
                <a:lnTo>
                  <a:pt x="161" y="100"/>
                </a:lnTo>
                <a:lnTo>
                  <a:pt x="158" y="101"/>
                </a:lnTo>
                <a:lnTo>
                  <a:pt x="156" y="103"/>
                </a:lnTo>
                <a:lnTo>
                  <a:pt x="153" y="104"/>
                </a:lnTo>
                <a:lnTo>
                  <a:pt x="150" y="106"/>
                </a:lnTo>
                <a:lnTo>
                  <a:pt x="147" y="107"/>
                </a:lnTo>
                <a:lnTo>
                  <a:pt x="144" y="109"/>
                </a:lnTo>
                <a:lnTo>
                  <a:pt x="141" y="109"/>
                </a:lnTo>
                <a:lnTo>
                  <a:pt x="138" y="110"/>
                </a:lnTo>
                <a:lnTo>
                  <a:pt x="135" y="112"/>
                </a:lnTo>
                <a:lnTo>
                  <a:pt x="132" y="113"/>
                </a:lnTo>
                <a:lnTo>
                  <a:pt x="129" y="115"/>
                </a:lnTo>
                <a:lnTo>
                  <a:pt x="126" y="116"/>
                </a:lnTo>
                <a:lnTo>
                  <a:pt x="123" y="118"/>
                </a:lnTo>
                <a:lnTo>
                  <a:pt x="118" y="119"/>
                </a:lnTo>
                <a:lnTo>
                  <a:pt x="115" y="121"/>
                </a:lnTo>
                <a:lnTo>
                  <a:pt x="110" y="123"/>
                </a:lnTo>
                <a:lnTo>
                  <a:pt x="106" y="124"/>
                </a:lnTo>
                <a:lnTo>
                  <a:pt x="103" y="126"/>
                </a:lnTo>
                <a:lnTo>
                  <a:pt x="98" y="127"/>
                </a:lnTo>
                <a:lnTo>
                  <a:pt x="95" y="127"/>
                </a:lnTo>
                <a:lnTo>
                  <a:pt x="92" y="129"/>
                </a:lnTo>
                <a:lnTo>
                  <a:pt x="87" y="130"/>
                </a:lnTo>
                <a:lnTo>
                  <a:pt x="84" y="132"/>
                </a:lnTo>
                <a:lnTo>
                  <a:pt x="81" y="133"/>
                </a:lnTo>
                <a:lnTo>
                  <a:pt x="77" y="133"/>
                </a:lnTo>
                <a:lnTo>
                  <a:pt x="74" y="135"/>
                </a:lnTo>
                <a:lnTo>
                  <a:pt x="71" y="136"/>
                </a:lnTo>
                <a:lnTo>
                  <a:pt x="67" y="136"/>
                </a:lnTo>
                <a:lnTo>
                  <a:pt x="64" y="138"/>
                </a:lnTo>
                <a:lnTo>
                  <a:pt x="61" y="138"/>
                </a:lnTo>
                <a:lnTo>
                  <a:pt x="58" y="138"/>
                </a:lnTo>
                <a:lnTo>
                  <a:pt x="57" y="139"/>
                </a:lnTo>
                <a:lnTo>
                  <a:pt x="54" y="139"/>
                </a:lnTo>
                <a:lnTo>
                  <a:pt x="51" y="139"/>
                </a:lnTo>
                <a:lnTo>
                  <a:pt x="49" y="141"/>
                </a:lnTo>
                <a:lnTo>
                  <a:pt x="48" y="141"/>
                </a:lnTo>
                <a:lnTo>
                  <a:pt x="44" y="141"/>
                </a:lnTo>
                <a:lnTo>
                  <a:pt x="43" y="141"/>
                </a:lnTo>
                <a:lnTo>
                  <a:pt x="41" y="141"/>
                </a:lnTo>
                <a:lnTo>
                  <a:pt x="40" y="141"/>
                </a:lnTo>
                <a:lnTo>
                  <a:pt x="38" y="141"/>
                </a:lnTo>
                <a:lnTo>
                  <a:pt x="37" y="141"/>
                </a:lnTo>
                <a:lnTo>
                  <a:pt x="35" y="141"/>
                </a:lnTo>
                <a:lnTo>
                  <a:pt x="34" y="139"/>
                </a:lnTo>
                <a:lnTo>
                  <a:pt x="32" y="139"/>
                </a:lnTo>
                <a:lnTo>
                  <a:pt x="31" y="139"/>
                </a:lnTo>
                <a:lnTo>
                  <a:pt x="31" y="138"/>
                </a:lnTo>
                <a:lnTo>
                  <a:pt x="29" y="138"/>
                </a:lnTo>
                <a:lnTo>
                  <a:pt x="28" y="138"/>
                </a:lnTo>
                <a:lnTo>
                  <a:pt x="28" y="136"/>
                </a:lnTo>
                <a:lnTo>
                  <a:pt x="26" y="136"/>
                </a:lnTo>
                <a:lnTo>
                  <a:pt x="26" y="135"/>
                </a:lnTo>
                <a:lnTo>
                  <a:pt x="25" y="135"/>
                </a:lnTo>
                <a:lnTo>
                  <a:pt x="25" y="133"/>
                </a:lnTo>
                <a:lnTo>
                  <a:pt x="23" y="133"/>
                </a:lnTo>
                <a:lnTo>
                  <a:pt x="23" y="132"/>
                </a:lnTo>
                <a:lnTo>
                  <a:pt x="21" y="132"/>
                </a:lnTo>
                <a:lnTo>
                  <a:pt x="0" y="77"/>
                </a:lnTo>
                <a:lnTo>
                  <a:pt x="0" y="75"/>
                </a:lnTo>
                <a:lnTo>
                  <a:pt x="2" y="75"/>
                </a:lnTo>
                <a:lnTo>
                  <a:pt x="3" y="74"/>
                </a:lnTo>
                <a:lnTo>
                  <a:pt x="3" y="72"/>
                </a:lnTo>
                <a:lnTo>
                  <a:pt x="5" y="72"/>
                </a:lnTo>
                <a:lnTo>
                  <a:pt x="6" y="70"/>
                </a:lnTo>
                <a:lnTo>
                  <a:pt x="6" y="69"/>
                </a:lnTo>
                <a:lnTo>
                  <a:pt x="8" y="69"/>
                </a:lnTo>
                <a:lnTo>
                  <a:pt x="9" y="67"/>
                </a:lnTo>
                <a:lnTo>
                  <a:pt x="11" y="66"/>
                </a:lnTo>
                <a:lnTo>
                  <a:pt x="12" y="66"/>
                </a:lnTo>
                <a:lnTo>
                  <a:pt x="12" y="64"/>
                </a:lnTo>
                <a:lnTo>
                  <a:pt x="14" y="63"/>
                </a:lnTo>
                <a:lnTo>
                  <a:pt x="15" y="63"/>
                </a:lnTo>
                <a:lnTo>
                  <a:pt x="17" y="61"/>
                </a:lnTo>
                <a:lnTo>
                  <a:pt x="18" y="60"/>
                </a:lnTo>
                <a:lnTo>
                  <a:pt x="20" y="60"/>
                </a:lnTo>
                <a:lnTo>
                  <a:pt x="21" y="58"/>
                </a:lnTo>
                <a:lnTo>
                  <a:pt x="23" y="57"/>
                </a:lnTo>
                <a:lnTo>
                  <a:pt x="25" y="55"/>
                </a:lnTo>
                <a:lnTo>
                  <a:pt x="26" y="54"/>
                </a:lnTo>
                <a:lnTo>
                  <a:pt x="28" y="54"/>
                </a:lnTo>
                <a:lnTo>
                  <a:pt x="29" y="52"/>
                </a:lnTo>
                <a:lnTo>
                  <a:pt x="31" y="51"/>
                </a:lnTo>
                <a:lnTo>
                  <a:pt x="32" y="51"/>
                </a:lnTo>
                <a:lnTo>
                  <a:pt x="34" y="49"/>
                </a:lnTo>
                <a:lnTo>
                  <a:pt x="35" y="48"/>
                </a:lnTo>
                <a:lnTo>
                  <a:pt x="37" y="48"/>
                </a:lnTo>
                <a:lnTo>
                  <a:pt x="40" y="46"/>
                </a:lnTo>
                <a:lnTo>
                  <a:pt x="41" y="46"/>
                </a:lnTo>
                <a:lnTo>
                  <a:pt x="43" y="44"/>
                </a:lnTo>
                <a:lnTo>
                  <a:pt x="43" y="43"/>
                </a:lnTo>
                <a:lnTo>
                  <a:pt x="44" y="43"/>
                </a:lnTo>
                <a:lnTo>
                  <a:pt x="46" y="43"/>
                </a:lnTo>
                <a:lnTo>
                  <a:pt x="46" y="41"/>
                </a:lnTo>
                <a:lnTo>
                  <a:pt x="48" y="41"/>
                </a:lnTo>
                <a:lnTo>
                  <a:pt x="49" y="41"/>
                </a:lnTo>
                <a:lnTo>
                  <a:pt x="49" y="40"/>
                </a:lnTo>
                <a:lnTo>
                  <a:pt x="51" y="40"/>
                </a:lnTo>
                <a:lnTo>
                  <a:pt x="52" y="40"/>
                </a:lnTo>
                <a:lnTo>
                  <a:pt x="52" y="38"/>
                </a:lnTo>
                <a:lnTo>
                  <a:pt x="54" y="38"/>
                </a:lnTo>
                <a:lnTo>
                  <a:pt x="55" y="37"/>
                </a:lnTo>
                <a:lnTo>
                  <a:pt x="57" y="37"/>
                </a:lnTo>
                <a:lnTo>
                  <a:pt x="58" y="37"/>
                </a:lnTo>
                <a:lnTo>
                  <a:pt x="58" y="35"/>
                </a:lnTo>
                <a:lnTo>
                  <a:pt x="60" y="35"/>
                </a:lnTo>
                <a:lnTo>
                  <a:pt x="61" y="35"/>
                </a:lnTo>
                <a:lnTo>
                  <a:pt x="61" y="34"/>
                </a:lnTo>
                <a:lnTo>
                  <a:pt x="63" y="34"/>
                </a:lnTo>
                <a:lnTo>
                  <a:pt x="64" y="32"/>
                </a:lnTo>
                <a:lnTo>
                  <a:pt x="66" y="32"/>
                </a:lnTo>
                <a:lnTo>
                  <a:pt x="67" y="32"/>
                </a:lnTo>
                <a:lnTo>
                  <a:pt x="69" y="31"/>
                </a:lnTo>
                <a:lnTo>
                  <a:pt x="71" y="31"/>
                </a:lnTo>
                <a:lnTo>
                  <a:pt x="71" y="29"/>
                </a:lnTo>
                <a:lnTo>
                  <a:pt x="72" y="29"/>
                </a:lnTo>
                <a:lnTo>
                  <a:pt x="74" y="29"/>
                </a:lnTo>
                <a:lnTo>
                  <a:pt x="75" y="28"/>
                </a:lnTo>
                <a:lnTo>
                  <a:pt x="77" y="28"/>
                </a:lnTo>
                <a:lnTo>
                  <a:pt x="78" y="28"/>
                </a:lnTo>
                <a:lnTo>
                  <a:pt x="78" y="26"/>
                </a:lnTo>
                <a:lnTo>
                  <a:pt x="80" y="26"/>
                </a:lnTo>
                <a:lnTo>
                  <a:pt x="81" y="25"/>
                </a:lnTo>
                <a:lnTo>
                  <a:pt x="83" y="25"/>
                </a:lnTo>
                <a:lnTo>
                  <a:pt x="84" y="25"/>
                </a:lnTo>
                <a:lnTo>
                  <a:pt x="84" y="23"/>
                </a:lnTo>
                <a:lnTo>
                  <a:pt x="86" y="23"/>
                </a:lnTo>
                <a:lnTo>
                  <a:pt x="87" y="23"/>
                </a:lnTo>
                <a:lnTo>
                  <a:pt x="89" y="21"/>
                </a:lnTo>
                <a:lnTo>
                  <a:pt x="90" y="21"/>
                </a:lnTo>
                <a:lnTo>
                  <a:pt x="92" y="21"/>
                </a:lnTo>
                <a:lnTo>
                  <a:pt x="94" y="20"/>
                </a:lnTo>
                <a:lnTo>
                  <a:pt x="95" y="20"/>
                </a:lnTo>
                <a:lnTo>
                  <a:pt x="97" y="18"/>
                </a:lnTo>
                <a:lnTo>
                  <a:pt x="98" y="18"/>
                </a:lnTo>
                <a:lnTo>
                  <a:pt x="100" y="17"/>
                </a:lnTo>
                <a:lnTo>
                  <a:pt x="101" y="17"/>
                </a:lnTo>
                <a:lnTo>
                  <a:pt x="103" y="17"/>
                </a:lnTo>
                <a:lnTo>
                  <a:pt x="104" y="15"/>
                </a:lnTo>
                <a:lnTo>
                  <a:pt x="106" y="15"/>
                </a:lnTo>
                <a:lnTo>
                  <a:pt x="107" y="14"/>
                </a:lnTo>
                <a:lnTo>
                  <a:pt x="109" y="14"/>
                </a:lnTo>
                <a:lnTo>
                  <a:pt x="110" y="14"/>
                </a:lnTo>
                <a:lnTo>
                  <a:pt x="112" y="12"/>
                </a:lnTo>
                <a:lnTo>
                  <a:pt x="113" y="12"/>
                </a:lnTo>
                <a:lnTo>
                  <a:pt x="115" y="12"/>
                </a:lnTo>
                <a:lnTo>
                  <a:pt x="117" y="12"/>
                </a:lnTo>
                <a:lnTo>
                  <a:pt x="118" y="11"/>
                </a:lnTo>
                <a:lnTo>
                  <a:pt x="120" y="11"/>
                </a:lnTo>
                <a:lnTo>
                  <a:pt x="121" y="9"/>
                </a:lnTo>
                <a:lnTo>
                  <a:pt x="123" y="9"/>
                </a:lnTo>
                <a:lnTo>
                  <a:pt x="124" y="9"/>
                </a:lnTo>
                <a:lnTo>
                  <a:pt x="126" y="9"/>
                </a:lnTo>
                <a:lnTo>
                  <a:pt x="129" y="8"/>
                </a:lnTo>
                <a:lnTo>
                  <a:pt x="130" y="8"/>
                </a:lnTo>
                <a:lnTo>
                  <a:pt x="132" y="8"/>
                </a:lnTo>
                <a:lnTo>
                  <a:pt x="133" y="6"/>
                </a:lnTo>
                <a:lnTo>
                  <a:pt x="135" y="6"/>
                </a:lnTo>
                <a:lnTo>
                  <a:pt x="136" y="6"/>
                </a:lnTo>
                <a:lnTo>
                  <a:pt x="138" y="6"/>
                </a:lnTo>
                <a:lnTo>
                  <a:pt x="140" y="5"/>
                </a:lnTo>
                <a:lnTo>
                  <a:pt x="141" y="5"/>
                </a:lnTo>
                <a:lnTo>
                  <a:pt x="143" y="5"/>
                </a:lnTo>
                <a:lnTo>
                  <a:pt x="144" y="5"/>
                </a:lnTo>
                <a:lnTo>
                  <a:pt x="146" y="5"/>
                </a:lnTo>
                <a:lnTo>
                  <a:pt x="147" y="3"/>
                </a:lnTo>
                <a:lnTo>
                  <a:pt x="149" y="3"/>
                </a:lnTo>
                <a:lnTo>
                  <a:pt x="150" y="3"/>
                </a:lnTo>
                <a:lnTo>
                  <a:pt x="152" y="3"/>
                </a:lnTo>
                <a:lnTo>
                  <a:pt x="153" y="3"/>
                </a:lnTo>
                <a:lnTo>
                  <a:pt x="155" y="3"/>
                </a:lnTo>
                <a:lnTo>
                  <a:pt x="156" y="2"/>
                </a:lnTo>
                <a:lnTo>
                  <a:pt x="158" y="2"/>
                </a:lnTo>
                <a:lnTo>
                  <a:pt x="159" y="2"/>
                </a:lnTo>
                <a:lnTo>
                  <a:pt x="161" y="2"/>
                </a:lnTo>
                <a:lnTo>
                  <a:pt x="163" y="2"/>
                </a:lnTo>
                <a:lnTo>
                  <a:pt x="164" y="2"/>
                </a:lnTo>
                <a:lnTo>
                  <a:pt x="166" y="2"/>
                </a:lnTo>
                <a:lnTo>
                  <a:pt x="167" y="2"/>
                </a:lnTo>
                <a:lnTo>
                  <a:pt x="167" y="0"/>
                </a:lnTo>
                <a:lnTo>
                  <a:pt x="169" y="0"/>
                </a:lnTo>
                <a:lnTo>
                  <a:pt x="170" y="0"/>
                </a:lnTo>
                <a:lnTo>
                  <a:pt x="172" y="0"/>
                </a:lnTo>
                <a:lnTo>
                  <a:pt x="172" y="2"/>
                </a:lnTo>
                <a:lnTo>
                  <a:pt x="173" y="2"/>
                </a:lnTo>
                <a:lnTo>
                  <a:pt x="175" y="2"/>
                </a:lnTo>
                <a:lnTo>
                  <a:pt x="176" y="2"/>
                </a:lnTo>
                <a:lnTo>
                  <a:pt x="176" y="3"/>
                </a:lnTo>
                <a:lnTo>
                  <a:pt x="178" y="3"/>
                </a:lnTo>
                <a:lnTo>
                  <a:pt x="179" y="3"/>
                </a:lnTo>
                <a:lnTo>
                  <a:pt x="179" y="5"/>
                </a:lnTo>
                <a:lnTo>
                  <a:pt x="181" y="5"/>
                </a:lnTo>
                <a:lnTo>
                  <a:pt x="182" y="6"/>
                </a:lnTo>
                <a:lnTo>
                  <a:pt x="184" y="6"/>
                </a:lnTo>
                <a:lnTo>
                  <a:pt x="184" y="8"/>
                </a:lnTo>
                <a:lnTo>
                  <a:pt x="186" y="8"/>
                </a:lnTo>
                <a:lnTo>
                  <a:pt x="186" y="9"/>
                </a:lnTo>
                <a:lnTo>
                  <a:pt x="207" y="63"/>
                </a:lnTo>
                <a:lnTo>
                  <a:pt x="207" y="64"/>
                </a:lnTo>
                <a:lnTo>
                  <a:pt x="207" y="66"/>
                </a:lnTo>
                <a:lnTo>
                  <a:pt x="207" y="67"/>
                </a:lnTo>
                <a:lnTo>
                  <a:pt x="207" y="69"/>
                </a:lnTo>
              </a:path>
            </a:pathLst>
          </a:custGeom>
          <a:solidFill>
            <a:srgbClr val="FFFFFF"/>
          </a:solidFill>
          <a:ln w="12700" cap="rnd">
            <a:solidFill>
              <a:schemeClr val="tx1"/>
            </a:solidFill>
            <a:round/>
            <a:headEnd/>
            <a:tailEnd/>
          </a:ln>
        </p:spPr>
        <p:txBody>
          <a:bodyPr/>
          <a:lstStyle/>
          <a:p>
            <a:endParaRPr lang="ko-KR" altLang="en-US"/>
          </a:p>
        </p:txBody>
      </p:sp>
      <p:sp>
        <p:nvSpPr>
          <p:cNvPr id="26769" name="Freeform 145"/>
          <p:cNvSpPr>
            <a:spLocks/>
          </p:cNvSpPr>
          <p:nvPr/>
        </p:nvSpPr>
        <p:spPr bwMode="auto">
          <a:xfrm>
            <a:off x="6962775" y="2324100"/>
            <a:ext cx="331788" cy="225425"/>
          </a:xfrm>
          <a:custGeom>
            <a:avLst/>
            <a:gdLst>
              <a:gd name="T0" fmla="*/ 207 w 208"/>
              <a:gd name="T1" fmla="*/ 69 h 142"/>
              <a:gd name="T2" fmla="*/ 204 w 208"/>
              <a:gd name="T3" fmla="*/ 72 h 142"/>
              <a:gd name="T4" fmla="*/ 201 w 208"/>
              <a:gd name="T5" fmla="*/ 75 h 142"/>
              <a:gd name="T6" fmla="*/ 198 w 208"/>
              <a:gd name="T7" fmla="*/ 78 h 142"/>
              <a:gd name="T8" fmla="*/ 192 w 208"/>
              <a:gd name="T9" fmla="*/ 83 h 142"/>
              <a:gd name="T10" fmla="*/ 186 w 208"/>
              <a:gd name="T11" fmla="*/ 87 h 142"/>
              <a:gd name="T12" fmla="*/ 178 w 208"/>
              <a:gd name="T13" fmla="*/ 92 h 142"/>
              <a:gd name="T14" fmla="*/ 169 w 208"/>
              <a:gd name="T15" fmla="*/ 97 h 142"/>
              <a:gd name="T16" fmla="*/ 158 w 208"/>
              <a:gd name="T17" fmla="*/ 101 h 142"/>
              <a:gd name="T18" fmla="*/ 147 w 208"/>
              <a:gd name="T19" fmla="*/ 107 h 142"/>
              <a:gd name="T20" fmla="*/ 135 w 208"/>
              <a:gd name="T21" fmla="*/ 112 h 142"/>
              <a:gd name="T22" fmla="*/ 123 w 208"/>
              <a:gd name="T23" fmla="*/ 118 h 142"/>
              <a:gd name="T24" fmla="*/ 106 w 208"/>
              <a:gd name="T25" fmla="*/ 124 h 142"/>
              <a:gd name="T26" fmla="*/ 92 w 208"/>
              <a:gd name="T27" fmla="*/ 129 h 142"/>
              <a:gd name="T28" fmla="*/ 77 w 208"/>
              <a:gd name="T29" fmla="*/ 133 h 142"/>
              <a:gd name="T30" fmla="*/ 64 w 208"/>
              <a:gd name="T31" fmla="*/ 138 h 142"/>
              <a:gd name="T32" fmla="*/ 54 w 208"/>
              <a:gd name="T33" fmla="*/ 139 h 142"/>
              <a:gd name="T34" fmla="*/ 44 w 208"/>
              <a:gd name="T35" fmla="*/ 141 h 142"/>
              <a:gd name="T36" fmla="*/ 38 w 208"/>
              <a:gd name="T37" fmla="*/ 141 h 142"/>
              <a:gd name="T38" fmla="*/ 34 w 208"/>
              <a:gd name="T39" fmla="*/ 139 h 142"/>
              <a:gd name="T40" fmla="*/ 31 w 208"/>
              <a:gd name="T41" fmla="*/ 139 h 142"/>
              <a:gd name="T42" fmla="*/ 29 w 208"/>
              <a:gd name="T43" fmla="*/ 138 h 142"/>
              <a:gd name="T44" fmla="*/ 26 w 208"/>
              <a:gd name="T45" fmla="*/ 135 h 142"/>
              <a:gd name="T46" fmla="*/ 21 w 208"/>
              <a:gd name="T47" fmla="*/ 132 h 142"/>
              <a:gd name="T48" fmla="*/ 0 w 208"/>
              <a:gd name="T49" fmla="*/ 77 h 142"/>
              <a:gd name="T50" fmla="*/ 8 w 208"/>
              <a:gd name="T51" fmla="*/ 69 h 142"/>
              <a:gd name="T52" fmla="*/ 18 w 208"/>
              <a:gd name="T53" fmla="*/ 60 h 142"/>
              <a:gd name="T54" fmla="*/ 29 w 208"/>
              <a:gd name="T55" fmla="*/ 52 h 142"/>
              <a:gd name="T56" fmla="*/ 43 w 208"/>
              <a:gd name="T57" fmla="*/ 44 h 142"/>
              <a:gd name="T58" fmla="*/ 51 w 208"/>
              <a:gd name="T59" fmla="*/ 40 h 142"/>
              <a:gd name="T60" fmla="*/ 58 w 208"/>
              <a:gd name="T61" fmla="*/ 35 h 142"/>
              <a:gd name="T62" fmla="*/ 66 w 208"/>
              <a:gd name="T63" fmla="*/ 32 h 142"/>
              <a:gd name="T64" fmla="*/ 74 w 208"/>
              <a:gd name="T65" fmla="*/ 29 h 142"/>
              <a:gd name="T66" fmla="*/ 84 w 208"/>
              <a:gd name="T67" fmla="*/ 25 h 142"/>
              <a:gd name="T68" fmla="*/ 94 w 208"/>
              <a:gd name="T69" fmla="*/ 20 h 142"/>
              <a:gd name="T70" fmla="*/ 106 w 208"/>
              <a:gd name="T71" fmla="*/ 15 h 142"/>
              <a:gd name="T72" fmla="*/ 117 w 208"/>
              <a:gd name="T73" fmla="*/ 12 h 142"/>
              <a:gd name="T74" fmla="*/ 123 w 208"/>
              <a:gd name="T75" fmla="*/ 9 h 142"/>
              <a:gd name="T76" fmla="*/ 130 w 208"/>
              <a:gd name="T77" fmla="*/ 8 h 142"/>
              <a:gd name="T78" fmla="*/ 136 w 208"/>
              <a:gd name="T79" fmla="*/ 6 h 142"/>
              <a:gd name="T80" fmla="*/ 143 w 208"/>
              <a:gd name="T81" fmla="*/ 5 h 142"/>
              <a:gd name="T82" fmla="*/ 149 w 208"/>
              <a:gd name="T83" fmla="*/ 3 h 142"/>
              <a:gd name="T84" fmla="*/ 155 w 208"/>
              <a:gd name="T85" fmla="*/ 3 h 142"/>
              <a:gd name="T86" fmla="*/ 159 w 208"/>
              <a:gd name="T87" fmla="*/ 2 h 142"/>
              <a:gd name="T88" fmla="*/ 166 w 208"/>
              <a:gd name="T89" fmla="*/ 2 h 142"/>
              <a:gd name="T90" fmla="*/ 167 w 208"/>
              <a:gd name="T91" fmla="*/ 0 h 142"/>
              <a:gd name="T92" fmla="*/ 170 w 208"/>
              <a:gd name="T93" fmla="*/ 0 h 142"/>
              <a:gd name="T94" fmla="*/ 172 w 208"/>
              <a:gd name="T95" fmla="*/ 2 h 142"/>
              <a:gd name="T96" fmla="*/ 175 w 208"/>
              <a:gd name="T97" fmla="*/ 2 h 142"/>
              <a:gd name="T98" fmla="*/ 176 w 208"/>
              <a:gd name="T99" fmla="*/ 2 h 142"/>
              <a:gd name="T100" fmla="*/ 179 w 208"/>
              <a:gd name="T101" fmla="*/ 3 h 142"/>
              <a:gd name="T102" fmla="*/ 182 w 208"/>
              <a:gd name="T103" fmla="*/ 6 h 142"/>
              <a:gd name="T104" fmla="*/ 186 w 208"/>
              <a:gd name="T105" fmla="*/ 9 h 142"/>
              <a:gd name="T106" fmla="*/ 207 w 208"/>
              <a:gd name="T107" fmla="*/ 63 h 142"/>
              <a:gd name="T108" fmla="*/ 207 w 208"/>
              <a:gd name="T109" fmla="*/ 66 h 142"/>
              <a:gd name="T110" fmla="*/ 207 w 208"/>
              <a:gd name="T111" fmla="*/ 67 h 142"/>
              <a:gd name="T112" fmla="*/ 207 w 208"/>
              <a:gd name="T113" fmla="*/ 69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142"/>
              <a:gd name="T173" fmla="*/ 208 w 208"/>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142">
                <a:moveTo>
                  <a:pt x="207" y="69"/>
                </a:moveTo>
                <a:lnTo>
                  <a:pt x="204" y="72"/>
                </a:lnTo>
                <a:lnTo>
                  <a:pt x="201" y="75"/>
                </a:lnTo>
                <a:lnTo>
                  <a:pt x="198" y="78"/>
                </a:lnTo>
                <a:lnTo>
                  <a:pt x="192" y="83"/>
                </a:lnTo>
                <a:lnTo>
                  <a:pt x="186" y="87"/>
                </a:lnTo>
                <a:lnTo>
                  <a:pt x="178" y="92"/>
                </a:lnTo>
                <a:lnTo>
                  <a:pt x="169" y="97"/>
                </a:lnTo>
                <a:lnTo>
                  <a:pt x="158" y="101"/>
                </a:lnTo>
                <a:lnTo>
                  <a:pt x="147" y="107"/>
                </a:lnTo>
                <a:lnTo>
                  <a:pt x="135" y="112"/>
                </a:lnTo>
                <a:lnTo>
                  <a:pt x="123" y="118"/>
                </a:lnTo>
                <a:lnTo>
                  <a:pt x="106" y="124"/>
                </a:lnTo>
                <a:lnTo>
                  <a:pt x="92" y="129"/>
                </a:lnTo>
                <a:lnTo>
                  <a:pt x="77" y="133"/>
                </a:lnTo>
                <a:lnTo>
                  <a:pt x="64" y="138"/>
                </a:lnTo>
                <a:lnTo>
                  <a:pt x="54" y="139"/>
                </a:lnTo>
                <a:lnTo>
                  <a:pt x="44" y="141"/>
                </a:lnTo>
                <a:lnTo>
                  <a:pt x="38" y="141"/>
                </a:lnTo>
                <a:lnTo>
                  <a:pt x="34" y="139"/>
                </a:lnTo>
                <a:lnTo>
                  <a:pt x="31" y="139"/>
                </a:lnTo>
                <a:lnTo>
                  <a:pt x="29" y="138"/>
                </a:lnTo>
                <a:lnTo>
                  <a:pt x="26" y="135"/>
                </a:lnTo>
                <a:lnTo>
                  <a:pt x="21" y="132"/>
                </a:lnTo>
                <a:lnTo>
                  <a:pt x="0" y="77"/>
                </a:lnTo>
                <a:lnTo>
                  <a:pt x="8" y="69"/>
                </a:lnTo>
                <a:lnTo>
                  <a:pt x="18" y="60"/>
                </a:lnTo>
                <a:lnTo>
                  <a:pt x="29" y="52"/>
                </a:lnTo>
                <a:lnTo>
                  <a:pt x="43" y="44"/>
                </a:lnTo>
                <a:lnTo>
                  <a:pt x="51" y="40"/>
                </a:lnTo>
                <a:lnTo>
                  <a:pt x="58" y="35"/>
                </a:lnTo>
                <a:lnTo>
                  <a:pt x="66" y="32"/>
                </a:lnTo>
                <a:lnTo>
                  <a:pt x="74" y="29"/>
                </a:lnTo>
                <a:lnTo>
                  <a:pt x="84" y="25"/>
                </a:lnTo>
                <a:lnTo>
                  <a:pt x="94" y="20"/>
                </a:lnTo>
                <a:lnTo>
                  <a:pt x="106" y="15"/>
                </a:lnTo>
                <a:lnTo>
                  <a:pt x="117" y="12"/>
                </a:lnTo>
                <a:lnTo>
                  <a:pt x="123" y="9"/>
                </a:lnTo>
                <a:lnTo>
                  <a:pt x="130" y="8"/>
                </a:lnTo>
                <a:lnTo>
                  <a:pt x="136" y="6"/>
                </a:lnTo>
                <a:lnTo>
                  <a:pt x="143" y="5"/>
                </a:lnTo>
                <a:lnTo>
                  <a:pt x="149" y="3"/>
                </a:lnTo>
                <a:lnTo>
                  <a:pt x="155" y="3"/>
                </a:lnTo>
                <a:lnTo>
                  <a:pt x="159" y="2"/>
                </a:lnTo>
                <a:lnTo>
                  <a:pt x="166" y="2"/>
                </a:lnTo>
                <a:lnTo>
                  <a:pt x="167" y="0"/>
                </a:lnTo>
                <a:lnTo>
                  <a:pt x="170" y="0"/>
                </a:lnTo>
                <a:lnTo>
                  <a:pt x="172" y="2"/>
                </a:lnTo>
                <a:lnTo>
                  <a:pt x="175" y="2"/>
                </a:lnTo>
                <a:lnTo>
                  <a:pt x="176" y="2"/>
                </a:lnTo>
                <a:lnTo>
                  <a:pt x="179" y="3"/>
                </a:lnTo>
                <a:lnTo>
                  <a:pt x="182" y="6"/>
                </a:lnTo>
                <a:lnTo>
                  <a:pt x="186" y="9"/>
                </a:lnTo>
                <a:lnTo>
                  <a:pt x="207" y="63"/>
                </a:lnTo>
                <a:lnTo>
                  <a:pt x="207" y="66"/>
                </a:lnTo>
                <a:lnTo>
                  <a:pt x="207" y="67"/>
                </a:lnTo>
                <a:lnTo>
                  <a:pt x="207" y="6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70" name="Freeform 146"/>
          <p:cNvSpPr>
            <a:spLocks/>
          </p:cNvSpPr>
          <p:nvPr/>
        </p:nvSpPr>
        <p:spPr bwMode="auto">
          <a:xfrm>
            <a:off x="6962775" y="2324100"/>
            <a:ext cx="331788" cy="225425"/>
          </a:xfrm>
          <a:custGeom>
            <a:avLst/>
            <a:gdLst>
              <a:gd name="T0" fmla="*/ 205 w 208"/>
              <a:gd name="T1" fmla="*/ 72 h 142"/>
              <a:gd name="T2" fmla="*/ 202 w 208"/>
              <a:gd name="T3" fmla="*/ 75 h 142"/>
              <a:gd name="T4" fmla="*/ 198 w 208"/>
              <a:gd name="T5" fmla="*/ 77 h 142"/>
              <a:gd name="T6" fmla="*/ 193 w 208"/>
              <a:gd name="T7" fmla="*/ 81 h 142"/>
              <a:gd name="T8" fmla="*/ 187 w 208"/>
              <a:gd name="T9" fmla="*/ 86 h 142"/>
              <a:gd name="T10" fmla="*/ 179 w 208"/>
              <a:gd name="T11" fmla="*/ 90 h 142"/>
              <a:gd name="T12" fmla="*/ 172 w 208"/>
              <a:gd name="T13" fmla="*/ 95 h 142"/>
              <a:gd name="T14" fmla="*/ 161 w 208"/>
              <a:gd name="T15" fmla="*/ 100 h 142"/>
              <a:gd name="T16" fmla="*/ 150 w 208"/>
              <a:gd name="T17" fmla="*/ 106 h 142"/>
              <a:gd name="T18" fmla="*/ 138 w 208"/>
              <a:gd name="T19" fmla="*/ 110 h 142"/>
              <a:gd name="T20" fmla="*/ 126 w 208"/>
              <a:gd name="T21" fmla="*/ 116 h 142"/>
              <a:gd name="T22" fmla="*/ 110 w 208"/>
              <a:gd name="T23" fmla="*/ 123 h 142"/>
              <a:gd name="T24" fmla="*/ 95 w 208"/>
              <a:gd name="T25" fmla="*/ 127 h 142"/>
              <a:gd name="T26" fmla="*/ 81 w 208"/>
              <a:gd name="T27" fmla="*/ 133 h 142"/>
              <a:gd name="T28" fmla="*/ 67 w 208"/>
              <a:gd name="T29" fmla="*/ 136 h 142"/>
              <a:gd name="T30" fmla="*/ 57 w 208"/>
              <a:gd name="T31" fmla="*/ 139 h 142"/>
              <a:gd name="T32" fmla="*/ 48 w 208"/>
              <a:gd name="T33" fmla="*/ 141 h 142"/>
              <a:gd name="T34" fmla="*/ 40 w 208"/>
              <a:gd name="T35" fmla="*/ 141 h 142"/>
              <a:gd name="T36" fmla="*/ 34 w 208"/>
              <a:gd name="T37" fmla="*/ 139 h 142"/>
              <a:gd name="T38" fmla="*/ 29 w 208"/>
              <a:gd name="T39" fmla="*/ 138 h 142"/>
              <a:gd name="T40" fmla="*/ 26 w 208"/>
              <a:gd name="T41" fmla="*/ 135 h 142"/>
              <a:gd name="T42" fmla="*/ 23 w 208"/>
              <a:gd name="T43" fmla="*/ 132 h 142"/>
              <a:gd name="T44" fmla="*/ 2 w 208"/>
              <a:gd name="T45" fmla="*/ 75 h 142"/>
              <a:gd name="T46" fmla="*/ 6 w 208"/>
              <a:gd name="T47" fmla="*/ 70 h 142"/>
              <a:gd name="T48" fmla="*/ 11 w 208"/>
              <a:gd name="T49" fmla="*/ 66 h 142"/>
              <a:gd name="T50" fmla="*/ 15 w 208"/>
              <a:gd name="T51" fmla="*/ 63 h 142"/>
              <a:gd name="T52" fmla="*/ 21 w 208"/>
              <a:gd name="T53" fmla="*/ 58 h 142"/>
              <a:gd name="T54" fmla="*/ 28 w 208"/>
              <a:gd name="T55" fmla="*/ 54 h 142"/>
              <a:gd name="T56" fmla="*/ 34 w 208"/>
              <a:gd name="T57" fmla="*/ 49 h 142"/>
              <a:gd name="T58" fmla="*/ 41 w 208"/>
              <a:gd name="T59" fmla="*/ 46 h 142"/>
              <a:gd name="T60" fmla="*/ 46 w 208"/>
              <a:gd name="T61" fmla="*/ 43 h 142"/>
              <a:gd name="T62" fmla="*/ 49 w 208"/>
              <a:gd name="T63" fmla="*/ 40 h 142"/>
              <a:gd name="T64" fmla="*/ 54 w 208"/>
              <a:gd name="T65" fmla="*/ 38 h 142"/>
              <a:gd name="T66" fmla="*/ 58 w 208"/>
              <a:gd name="T67" fmla="*/ 35 h 142"/>
              <a:gd name="T68" fmla="*/ 63 w 208"/>
              <a:gd name="T69" fmla="*/ 34 h 142"/>
              <a:gd name="T70" fmla="*/ 69 w 208"/>
              <a:gd name="T71" fmla="*/ 31 h 142"/>
              <a:gd name="T72" fmla="*/ 74 w 208"/>
              <a:gd name="T73" fmla="*/ 29 h 142"/>
              <a:gd name="T74" fmla="*/ 78 w 208"/>
              <a:gd name="T75" fmla="*/ 26 h 142"/>
              <a:gd name="T76" fmla="*/ 84 w 208"/>
              <a:gd name="T77" fmla="*/ 25 h 142"/>
              <a:gd name="T78" fmla="*/ 89 w 208"/>
              <a:gd name="T79" fmla="*/ 21 h 142"/>
              <a:gd name="T80" fmla="*/ 95 w 208"/>
              <a:gd name="T81" fmla="*/ 20 h 142"/>
              <a:gd name="T82" fmla="*/ 101 w 208"/>
              <a:gd name="T83" fmla="*/ 17 h 142"/>
              <a:gd name="T84" fmla="*/ 107 w 208"/>
              <a:gd name="T85" fmla="*/ 14 h 142"/>
              <a:gd name="T86" fmla="*/ 113 w 208"/>
              <a:gd name="T87" fmla="*/ 12 h 142"/>
              <a:gd name="T88" fmla="*/ 120 w 208"/>
              <a:gd name="T89" fmla="*/ 11 h 142"/>
              <a:gd name="T90" fmla="*/ 126 w 208"/>
              <a:gd name="T91" fmla="*/ 9 h 142"/>
              <a:gd name="T92" fmla="*/ 133 w 208"/>
              <a:gd name="T93" fmla="*/ 6 h 142"/>
              <a:gd name="T94" fmla="*/ 140 w 208"/>
              <a:gd name="T95" fmla="*/ 5 h 142"/>
              <a:gd name="T96" fmla="*/ 146 w 208"/>
              <a:gd name="T97" fmla="*/ 5 h 142"/>
              <a:gd name="T98" fmla="*/ 152 w 208"/>
              <a:gd name="T99" fmla="*/ 3 h 142"/>
              <a:gd name="T100" fmla="*/ 158 w 208"/>
              <a:gd name="T101" fmla="*/ 2 h 142"/>
              <a:gd name="T102" fmla="*/ 164 w 208"/>
              <a:gd name="T103" fmla="*/ 2 h 142"/>
              <a:gd name="T104" fmla="*/ 169 w 208"/>
              <a:gd name="T105" fmla="*/ 0 h 142"/>
              <a:gd name="T106" fmla="*/ 173 w 208"/>
              <a:gd name="T107" fmla="*/ 2 h 142"/>
              <a:gd name="T108" fmla="*/ 178 w 208"/>
              <a:gd name="T109" fmla="*/ 3 h 142"/>
              <a:gd name="T110" fmla="*/ 182 w 208"/>
              <a:gd name="T111" fmla="*/ 6 h 142"/>
              <a:gd name="T112" fmla="*/ 186 w 208"/>
              <a:gd name="T113" fmla="*/ 9 h 142"/>
              <a:gd name="T114" fmla="*/ 207 w 208"/>
              <a:gd name="T115" fmla="*/ 67 h 1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
              <a:gd name="T175" fmla="*/ 0 h 142"/>
              <a:gd name="T176" fmla="*/ 208 w 208"/>
              <a:gd name="T177" fmla="*/ 142 h 1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 h="142">
                <a:moveTo>
                  <a:pt x="207" y="69"/>
                </a:moveTo>
                <a:lnTo>
                  <a:pt x="205" y="69"/>
                </a:lnTo>
                <a:lnTo>
                  <a:pt x="205" y="70"/>
                </a:lnTo>
                <a:lnTo>
                  <a:pt x="205" y="72"/>
                </a:lnTo>
                <a:lnTo>
                  <a:pt x="204" y="72"/>
                </a:lnTo>
                <a:lnTo>
                  <a:pt x="204" y="74"/>
                </a:lnTo>
                <a:lnTo>
                  <a:pt x="202" y="74"/>
                </a:lnTo>
                <a:lnTo>
                  <a:pt x="202" y="75"/>
                </a:lnTo>
                <a:lnTo>
                  <a:pt x="201" y="75"/>
                </a:lnTo>
                <a:lnTo>
                  <a:pt x="201" y="77"/>
                </a:lnTo>
                <a:lnTo>
                  <a:pt x="199" y="77"/>
                </a:lnTo>
                <a:lnTo>
                  <a:pt x="198" y="77"/>
                </a:lnTo>
                <a:lnTo>
                  <a:pt x="198" y="78"/>
                </a:lnTo>
                <a:lnTo>
                  <a:pt x="196" y="80"/>
                </a:lnTo>
                <a:lnTo>
                  <a:pt x="195" y="80"/>
                </a:lnTo>
                <a:lnTo>
                  <a:pt x="193" y="81"/>
                </a:lnTo>
                <a:lnTo>
                  <a:pt x="192" y="83"/>
                </a:lnTo>
                <a:lnTo>
                  <a:pt x="190" y="83"/>
                </a:lnTo>
                <a:lnTo>
                  <a:pt x="189" y="84"/>
                </a:lnTo>
                <a:lnTo>
                  <a:pt x="187" y="86"/>
                </a:lnTo>
                <a:lnTo>
                  <a:pt x="186" y="87"/>
                </a:lnTo>
                <a:lnTo>
                  <a:pt x="184" y="87"/>
                </a:lnTo>
                <a:lnTo>
                  <a:pt x="182" y="89"/>
                </a:lnTo>
                <a:lnTo>
                  <a:pt x="179" y="90"/>
                </a:lnTo>
                <a:lnTo>
                  <a:pt x="178" y="92"/>
                </a:lnTo>
                <a:lnTo>
                  <a:pt x="176" y="92"/>
                </a:lnTo>
                <a:lnTo>
                  <a:pt x="173" y="93"/>
                </a:lnTo>
                <a:lnTo>
                  <a:pt x="172" y="95"/>
                </a:lnTo>
                <a:lnTo>
                  <a:pt x="169" y="97"/>
                </a:lnTo>
                <a:lnTo>
                  <a:pt x="166" y="98"/>
                </a:lnTo>
                <a:lnTo>
                  <a:pt x="164" y="100"/>
                </a:lnTo>
                <a:lnTo>
                  <a:pt x="161" y="100"/>
                </a:lnTo>
                <a:lnTo>
                  <a:pt x="158" y="101"/>
                </a:lnTo>
                <a:lnTo>
                  <a:pt x="156" y="103"/>
                </a:lnTo>
                <a:lnTo>
                  <a:pt x="153" y="104"/>
                </a:lnTo>
                <a:lnTo>
                  <a:pt x="150" y="106"/>
                </a:lnTo>
                <a:lnTo>
                  <a:pt x="147" y="107"/>
                </a:lnTo>
                <a:lnTo>
                  <a:pt x="144" y="109"/>
                </a:lnTo>
                <a:lnTo>
                  <a:pt x="141" y="109"/>
                </a:lnTo>
                <a:lnTo>
                  <a:pt x="138" y="110"/>
                </a:lnTo>
                <a:lnTo>
                  <a:pt x="135" y="112"/>
                </a:lnTo>
                <a:lnTo>
                  <a:pt x="132" y="113"/>
                </a:lnTo>
                <a:lnTo>
                  <a:pt x="129" y="115"/>
                </a:lnTo>
                <a:lnTo>
                  <a:pt x="126" y="116"/>
                </a:lnTo>
                <a:lnTo>
                  <a:pt x="123" y="118"/>
                </a:lnTo>
                <a:lnTo>
                  <a:pt x="118" y="119"/>
                </a:lnTo>
                <a:lnTo>
                  <a:pt x="115" y="121"/>
                </a:lnTo>
                <a:lnTo>
                  <a:pt x="110" y="123"/>
                </a:lnTo>
                <a:lnTo>
                  <a:pt x="106" y="124"/>
                </a:lnTo>
                <a:lnTo>
                  <a:pt x="103" y="126"/>
                </a:lnTo>
                <a:lnTo>
                  <a:pt x="98" y="127"/>
                </a:lnTo>
                <a:lnTo>
                  <a:pt x="95" y="127"/>
                </a:lnTo>
                <a:lnTo>
                  <a:pt x="92" y="129"/>
                </a:lnTo>
                <a:lnTo>
                  <a:pt x="87" y="130"/>
                </a:lnTo>
                <a:lnTo>
                  <a:pt x="84" y="132"/>
                </a:lnTo>
                <a:lnTo>
                  <a:pt x="81" y="133"/>
                </a:lnTo>
                <a:lnTo>
                  <a:pt x="77" y="133"/>
                </a:lnTo>
                <a:lnTo>
                  <a:pt x="74" y="135"/>
                </a:lnTo>
                <a:lnTo>
                  <a:pt x="71" y="136"/>
                </a:lnTo>
                <a:lnTo>
                  <a:pt x="67" y="136"/>
                </a:lnTo>
                <a:lnTo>
                  <a:pt x="64" y="138"/>
                </a:lnTo>
                <a:lnTo>
                  <a:pt x="61" y="138"/>
                </a:lnTo>
                <a:lnTo>
                  <a:pt x="58" y="138"/>
                </a:lnTo>
                <a:lnTo>
                  <a:pt x="57" y="139"/>
                </a:lnTo>
                <a:lnTo>
                  <a:pt x="54" y="139"/>
                </a:lnTo>
                <a:lnTo>
                  <a:pt x="51" y="139"/>
                </a:lnTo>
                <a:lnTo>
                  <a:pt x="49" y="141"/>
                </a:lnTo>
                <a:lnTo>
                  <a:pt x="48" y="141"/>
                </a:lnTo>
                <a:lnTo>
                  <a:pt x="44" y="141"/>
                </a:lnTo>
                <a:lnTo>
                  <a:pt x="43" y="141"/>
                </a:lnTo>
                <a:lnTo>
                  <a:pt x="41" y="141"/>
                </a:lnTo>
                <a:lnTo>
                  <a:pt x="40" y="141"/>
                </a:lnTo>
                <a:lnTo>
                  <a:pt x="38" y="141"/>
                </a:lnTo>
                <a:lnTo>
                  <a:pt x="37" y="141"/>
                </a:lnTo>
                <a:lnTo>
                  <a:pt x="35" y="141"/>
                </a:lnTo>
                <a:lnTo>
                  <a:pt x="34" y="139"/>
                </a:lnTo>
                <a:lnTo>
                  <a:pt x="32" y="139"/>
                </a:lnTo>
                <a:lnTo>
                  <a:pt x="31" y="139"/>
                </a:lnTo>
                <a:lnTo>
                  <a:pt x="31" y="138"/>
                </a:lnTo>
                <a:lnTo>
                  <a:pt x="29" y="138"/>
                </a:lnTo>
                <a:lnTo>
                  <a:pt x="28" y="138"/>
                </a:lnTo>
                <a:lnTo>
                  <a:pt x="28" y="136"/>
                </a:lnTo>
                <a:lnTo>
                  <a:pt x="26" y="136"/>
                </a:lnTo>
                <a:lnTo>
                  <a:pt x="26" y="135"/>
                </a:lnTo>
                <a:lnTo>
                  <a:pt x="25" y="135"/>
                </a:lnTo>
                <a:lnTo>
                  <a:pt x="25" y="133"/>
                </a:lnTo>
                <a:lnTo>
                  <a:pt x="23" y="133"/>
                </a:lnTo>
                <a:lnTo>
                  <a:pt x="23" y="132"/>
                </a:lnTo>
                <a:lnTo>
                  <a:pt x="21" y="132"/>
                </a:lnTo>
                <a:lnTo>
                  <a:pt x="0" y="77"/>
                </a:lnTo>
                <a:lnTo>
                  <a:pt x="0" y="75"/>
                </a:lnTo>
                <a:lnTo>
                  <a:pt x="2" y="75"/>
                </a:lnTo>
                <a:lnTo>
                  <a:pt x="3" y="74"/>
                </a:lnTo>
                <a:lnTo>
                  <a:pt x="3" y="72"/>
                </a:lnTo>
                <a:lnTo>
                  <a:pt x="5" y="72"/>
                </a:lnTo>
                <a:lnTo>
                  <a:pt x="6" y="70"/>
                </a:lnTo>
                <a:lnTo>
                  <a:pt x="6" y="69"/>
                </a:lnTo>
                <a:lnTo>
                  <a:pt x="8" y="69"/>
                </a:lnTo>
                <a:lnTo>
                  <a:pt x="9" y="67"/>
                </a:lnTo>
                <a:lnTo>
                  <a:pt x="11" y="66"/>
                </a:lnTo>
                <a:lnTo>
                  <a:pt x="12" y="66"/>
                </a:lnTo>
                <a:lnTo>
                  <a:pt x="12" y="64"/>
                </a:lnTo>
                <a:lnTo>
                  <a:pt x="14" y="63"/>
                </a:lnTo>
                <a:lnTo>
                  <a:pt x="15" y="63"/>
                </a:lnTo>
                <a:lnTo>
                  <a:pt x="17" y="61"/>
                </a:lnTo>
                <a:lnTo>
                  <a:pt x="18" y="60"/>
                </a:lnTo>
                <a:lnTo>
                  <a:pt x="20" y="60"/>
                </a:lnTo>
                <a:lnTo>
                  <a:pt x="21" y="58"/>
                </a:lnTo>
                <a:lnTo>
                  <a:pt x="23" y="57"/>
                </a:lnTo>
                <a:lnTo>
                  <a:pt x="25" y="55"/>
                </a:lnTo>
                <a:lnTo>
                  <a:pt x="26" y="54"/>
                </a:lnTo>
                <a:lnTo>
                  <a:pt x="28" y="54"/>
                </a:lnTo>
                <a:lnTo>
                  <a:pt x="29" y="52"/>
                </a:lnTo>
                <a:lnTo>
                  <a:pt x="31" y="51"/>
                </a:lnTo>
                <a:lnTo>
                  <a:pt x="32" y="51"/>
                </a:lnTo>
                <a:lnTo>
                  <a:pt x="34" y="49"/>
                </a:lnTo>
                <a:lnTo>
                  <a:pt x="35" y="48"/>
                </a:lnTo>
                <a:lnTo>
                  <a:pt x="37" y="48"/>
                </a:lnTo>
                <a:lnTo>
                  <a:pt x="40" y="46"/>
                </a:lnTo>
                <a:lnTo>
                  <a:pt x="41" y="46"/>
                </a:lnTo>
                <a:lnTo>
                  <a:pt x="43" y="44"/>
                </a:lnTo>
                <a:lnTo>
                  <a:pt x="43" y="43"/>
                </a:lnTo>
                <a:lnTo>
                  <a:pt x="44" y="43"/>
                </a:lnTo>
                <a:lnTo>
                  <a:pt x="46" y="43"/>
                </a:lnTo>
                <a:lnTo>
                  <a:pt x="46" y="41"/>
                </a:lnTo>
                <a:lnTo>
                  <a:pt x="48" y="41"/>
                </a:lnTo>
                <a:lnTo>
                  <a:pt x="49" y="41"/>
                </a:lnTo>
                <a:lnTo>
                  <a:pt x="49" y="40"/>
                </a:lnTo>
                <a:lnTo>
                  <a:pt x="51" y="40"/>
                </a:lnTo>
                <a:lnTo>
                  <a:pt x="52" y="40"/>
                </a:lnTo>
                <a:lnTo>
                  <a:pt x="52" y="38"/>
                </a:lnTo>
                <a:lnTo>
                  <a:pt x="54" y="38"/>
                </a:lnTo>
                <a:lnTo>
                  <a:pt x="55" y="37"/>
                </a:lnTo>
                <a:lnTo>
                  <a:pt x="57" y="37"/>
                </a:lnTo>
                <a:lnTo>
                  <a:pt x="58" y="37"/>
                </a:lnTo>
                <a:lnTo>
                  <a:pt x="58" y="35"/>
                </a:lnTo>
                <a:lnTo>
                  <a:pt x="60" y="35"/>
                </a:lnTo>
                <a:lnTo>
                  <a:pt x="61" y="35"/>
                </a:lnTo>
                <a:lnTo>
                  <a:pt x="61" y="34"/>
                </a:lnTo>
                <a:lnTo>
                  <a:pt x="63" y="34"/>
                </a:lnTo>
                <a:lnTo>
                  <a:pt x="64" y="32"/>
                </a:lnTo>
                <a:lnTo>
                  <a:pt x="66" y="32"/>
                </a:lnTo>
                <a:lnTo>
                  <a:pt x="67" y="32"/>
                </a:lnTo>
                <a:lnTo>
                  <a:pt x="69" y="31"/>
                </a:lnTo>
                <a:lnTo>
                  <a:pt x="71" y="31"/>
                </a:lnTo>
                <a:lnTo>
                  <a:pt x="71" y="29"/>
                </a:lnTo>
                <a:lnTo>
                  <a:pt x="72" y="29"/>
                </a:lnTo>
                <a:lnTo>
                  <a:pt x="74" y="29"/>
                </a:lnTo>
                <a:lnTo>
                  <a:pt x="75" y="28"/>
                </a:lnTo>
                <a:lnTo>
                  <a:pt x="77" y="28"/>
                </a:lnTo>
                <a:lnTo>
                  <a:pt x="78" y="28"/>
                </a:lnTo>
                <a:lnTo>
                  <a:pt x="78" y="26"/>
                </a:lnTo>
                <a:lnTo>
                  <a:pt x="80" y="26"/>
                </a:lnTo>
                <a:lnTo>
                  <a:pt x="81" y="25"/>
                </a:lnTo>
                <a:lnTo>
                  <a:pt x="83" y="25"/>
                </a:lnTo>
                <a:lnTo>
                  <a:pt x="84" y="25"/>
                </a:lnTo>
                <a:lnTo>
                  <a:pt x="84" y="23"/>
                </a:lnTo>
                <a:lnTo>
                  <a:pt x="86" y="23"/>
                </a:lnTo>
                <a:lnTo>
                  <a:pt x="87" y="23"/>
                </a:lnTo>
                <a:lnTo>
                  <a:pt x="89" y="21"/>
                </a:lnTo>
                <a:lnTo>
                  <a:pt x="90" y="21"/>
                </a:lnTo>
                <a:lnTo>
                  <a:pt x="92" y="21"/>
                </a:lnTo>
                <a:lnTo>
                  <a:pt x="94" y="20"/>
                </a:lnTo>
                <a:lnTo>
                  <a:pt x="95" y="20"/>
                </a:lnTo>
                <a:lnTo>
                  <a:pt x="97" y="18"/>
                </a:lnTo>
                <a:lnTo>
                  <a:pt x="98" y="18"/>
                </a:lnTo>
                <a:lnTo>
                  <a:pt x="100" y="17"/>
                </a:lnTo>
                <a:lnTo>
                  <a:pt x="101" y="17"/>
                </a:lnTo>
                <a:lnTo>
                  <a:pt x="103" y="17"/>
                </a:lnTo>
                <a:lnTo>
                  <a:pt x="104" y="15"/>
                </a:lnTo>
                <a:lnTo>
                  <a:pt x="106" y="15"/>
                </a:lnTo>
                <a:lnTo>
                  <a:pt x="107" y="14"/>
                </a:lnTo>
                <a:lnTo>
                  <a:pt x="109" y="14"/>
                </a:lnTo>
                <a:lnTo>
                  <a:pt x="110" y="14"/>
                </a:lnTo>
                <a:lnTo>
                  <a:pt x="112" y="12"/>
                </a:lnTo>
                <a:lnTo>
                  <a:pt x="113" y="12"/>
                </a:lnTo>
                <a:lnTo>
                  <a:pt x="115" y="12"/>
                </a:lnTo>
                <a:lnTo>
                  <a:pt x="117" y="12"/>
                </a:lnTo>
                <a:lnTo>
                  <a:pt x="118" y="11"/>
                </a:lnTo>
                <a:lnTo>
                  <a:pt x="120" y="11"/>
                </a:lnTo>
                <a:lnTo>
                  <a:pt x="121" y="9"/>
                </a:lnTo>
                <a:lnTo>
                  <a:pt x="123" y="9"/>
                </a:lnTo>
                <a:lnTo>
                  <a:pt x="124" y="9"/>
                </a:lnTo>
                <a:lnTo>
                  <a:pt x="126" y="9"/>
                </a:lnTo>
                <a:lnTo>
                  <a:pt x="129" y="8"/>
                </a:lnTo>
                <a:lnTo>
                  <a:pt x="130" y="8"/>
                </a:lnTo>
                <a:lnTo>
                  <a:pt x="132" y="8"/>
                </a:lnTo>
                <a:lnTo>
                  <a:pt x="133" y="6"/>
                </a:lnTo>
                <a:lnTo>
                  <a:pt x="135" y="6"/>
                </a:lnTo>
                <a:lnTo>
                  <a:pt x="136" y="6"/>
                </a:lnTo>
                <a:lnTo>
                  <a:pt x="138" y="6"/>
                </a:lnTo>
                <a:lnTo>
                  <a:pt x="140" y="5"/>
                </a:lnTo>
                <a:lnTo>
                  <a:pt x="141" y="5"/>
                </a:lnTo>
                <a:lnTo>
                  <a:pt x="143" y="5"/>
                </a:lnTo>
                <a:lnTo>
                  <a:pt x="144" y="5"/>
                </a:lnTo>
                <a:lnTo>
                  <a:pt x="146" y="5"/>
                </a:lnTo>
                <a:lnTo>
                  <a:pt x="147" y="3"/>
                </a:lnTo>
                <a:lnTo>
                  <a:pt x="149" y="3"/>
                </a:lnTo>
                <a:lnTo>
                  <a:pt x="150" y="3"/>
                </a:lnTo>
                <a:lnTo>
                  <a:pt x="152" y="3"/>
                </a:lnTo>
                <a:lnTo>
                  <a:pt x="153" y="3"/>
                </a:lnTo>
                <a:lnTo>
                  <a:pt x="155" y="3"/>
                </a:lnTo>
                <a:lnTo>
                  <a:pt x="156" y="2"/>
                </a:lnTo>
                <a:lnTo>
                  <a:pt x="158" y="2"/>
                </a:lnTo>
                <a:lnTo>
                  <a:pt x="159" y="2"/>
                </a:lnTo>
                <a:lnTo>
                  <a:pt x="161" y="2"/>
                </a:lnTo>
                <a:lnTo>
                  <a:pt x="163" y="2"/>
                </a:lnTo>
                <a:lnTo>
                  <a:pt x="164" y="2"/>
                </a:lnTo>
                <a:lnTo>
                  <a:pt x="166" y="2"/>
                </a:lnTo>
                <a:lnTo>
                  <a:pt x="167" y="2"/>
                </a:lnTo>
                <a:lnTo>
                  <a:pt x="167" y="0"/>
                </a:lnTo>
                <a:lnTo>
                  <a:pt x="169" y="0"/>
                </a:lnTo>
                <a:lnTo>
                  <a:pt x="170" y="0"/>
                </a:lnTo>
                <a:lnTo>
                  <a:pt x="172" y="0"/>
                </a:lnTo>
                <a:lnTo>
                  <a:pt x="172" y="2"/>
                </a:lnTo>
                <a:lnTo>
                  <a:pt x="173" y="2"/>
                </a:lnTo>
                <a:lnTo>
                  <a:pt x="175" y="2"/>
                </a:lnTo>
                <a:lnTo>
                  <a:pt x="176" y="2"/>
                </a:lnTo>
                <a:lnTo>
                  <a:pt x="176" y="3"/>
                </a:lnTo>
                <a:lnTo>
                  <a:pt x="178" y="3"/>
                </a:lnTo>
                <a:lnTo>
                  <a:pt x="179" y="3"/>
                </a:lnTo>
                <a:lnTo>
                  <a:pt x="179" y="5"/>
                </a:lnTo>
                <a:lnTo>
                  <a:pt x="181" y="5"/>
                </a:lnTo>
                <a:lnTo>
                  <a:pt x="182" y="6"/>
                </a:lnTo>
                <a:lnTo>
                  <a:pt x="184" y="6"/>
                </a:lnTo>
                <a:lnTo>
                  <a:pt x="184" y="8"/>
                </a:lnTo>
                <a:lnTo>
                  <a:pt x="186" y="8"/>
                </a:lnTo>
                <a:lnTo>
                  <a:pt x="186" y="9"/>
                </a:lnTo>
                <a:lnTo>
                  <a:pt x="207" y="63"/>
                </a:lnTo>
                <a:lnTo>
                  <a:pt x="207" y="64"/>
                </a:lnTo>
                <a:lnTo>
                  <a:pt x="207" y="66"/>
                </a:lnTo>
                <a:lnTo>
                  <a:pt x="207" y="67"/>
                </a:lnTo>
                <a:lnTo>
                  <a:pt x="207" y="69"/>
                </a:lnTo>
              </a:path>
            </a:pathLst>
          </a:custGeom>
          <a:solidFill>
            <a:srgbClr val="FFFFFF"/>
          </a:solidFill>
          <a:ln w="12700" cap="rnd">
            <a:solidFill>
              <a:schemeClr val="tx1"/>
            </a:solidFill>
            <a:round/>
            <a:headEnd/>
            <a:tailEnd/>
          </a:ln>
        </p:spPr>
        <p:txBody>
          <a:bodyPr/>
          <a:lstStyle/>
          <a:p>
            <a:endParaRPr lang="ko-KR" altLang="en-US"/>
          </a:p>
        </p:txBody>
      </p:sp>
      <p:sp>
        <p:nvSpPr>
          <p:cNvPr id="26771" name="Freeform 147"/>
          <p:cNvSpPr>
            <a:spLocks/>
          </p:cNvSpPr>
          <p:nvPr/>
        </p:nvSpPr>
        <p:spPr bwMode="auto">
          <a:xfrm>
            <a:off x="6962775" y="2324100"/>
            <a:ext cx="331788" cy="225425"/>
          </a:xfrm>
          <a:custGeom>
            <a:avLst/>
            <a:gdLst>
              <a:gd name="T0" fmla="*/ 207 w 208"/>
              <a:gd name="T1" fmla="*/ 69 h 142"/>
              <a:gd name="T2" fmla="*/ 204 w 208"/>
              <a:gd name="T3" fmla="*/ 72 h 142"/>
              <a:gd name="T4" fmla="*/ 201 w 208"/>
              <a:gd name="T5" fmla="*/ 75 h 142"/>
              <a:gd name="T6" fmla="*/ 198 w 208"/>
              <a:gd name="T7" fmla="*/ 78 h 142"/>
              <a:gd name="T8" fmla="*/ 192 w 208"/>
              <a:gd name="T9" fmla="*/ 83 h 142"/>
              <a:gd name="T10" fmla="*/ 186 w 208"/>
              <a:gd name="T11" fmla="*/ 87 h 142"/>
              <a:gd name="T12" fmla="*/ 178 w 208"/>
              <a:gd name="T13" fmla="*/ 92 h 142"/>
              <a:gd name="T14" fmla="*/ 169 w 208"/>
              <a:gd name="T15" fmla="*/ 97 h 142"/>
              <a:gd name="T16" fmla="*/ 158 w 208"/>
              <a:gd name="T17" fmla="*/ 101 h 142"/>
              <a:gd name="T18" fmla="*/ 147 w 208"/>
              <a:gd name="T19" fmla="*/ 107 h 142"/>
              <a:gd name="T20" fmla="*/ 135 w 208"/>
              <a:gd name="T21" fmla="*/ 112 h 142"/>
              <a:gd name="T22" fmla="*/ 123 w 208"/>
              <a:gd name="T23" fmla="*/ 118 h 142"/>
              <a:gd name="T24" fmla="*/ 106 w 208"/>
              <a:gd name="T25" fmla="*/ 124 h 142"/>
              <a:gd name="T26" fmla="*/ 92 w 208"/>
              <a:gd name="T27" fmla="*/ 129 h 142"/>
              <a:gd name="T28" fmla="*/ 77 w 208"/>
              <a:gd name="T29" fmla="*/ 133 h 142"/>
              <a:gd name="T30" fmla="*/ 64 w 208"/>
              <a:gd name="T31" fmla="*/ 138 h 142"/>
              <a:gd name="T32" fmla="*/ 54 w 208"/>
              <a:gd name="T33" fmla="*/ 139 h 142"/>
              <a:gd name="T34" fmla="*/ 44 w 208"/>
              <a:gd name="T35" fmla="*/ 141 h 142"/>
              <a:gd name="T36" fmla="*/ 38 w 208"/>
              <a:gd name="T37" fmla="*/ 141 h 142"/>
              <a:gd name="T38" fmla="*/ 34 w 208"/>
              <a:gd name="T39" fmla="*/ 139 h 142"/>
              <a:gd name="T40" fmla="*/ 31 w 208"/>
              <a:gd name="T41" fmla="*/ 139 h 142"/>
              <a:gd name="T42" fmla="*/ 29 w 208"/>
              <a:gd name="T43" fmla="*/ 138 h 142"/>
              <a:gd name="T44" fmla="*/ 26 w 208"/>
              <a:gd name="T45" fmla="*/ 135 h 142"/>
              <a:gd name="T46" fmla="*/ 21 w 208"/>
              <a:gd name="T47" fmla="*/ 132 h 142"/>
              <a:gd name="T48" fmla="*/ 0 w 208"/>
              <a:gd name="T49" fmla="*/ 77 h 142"/>
              <a:gd name="T50" fmla="*/ 8 w 208"/>
              <a:gd name="T51" fmla="*/ 69 h 142"/>
              <a:gd name="T52" fmla="*/ 18 w 208"/>
              <a:gd name="T53" fmla="*/ 60 h 142"/>
              <a:gd name="T54" fmla="*/ 29 w 208"/>
              <a:gd name="T55" fmla="*/ 52 h 142"/>
              <a:gd name="T56" fmla="*/ 43 w 208"/>
              <a:gd name="T57" fmla="*/ 44 h 142"/>
              <a:gd name="T58" fmla="*/ 51 w 208"/>
              <a:gd name="T59" fmla="*/ 40 h 142"/>
              <a:gd name="T60" fmla="*/ 58 w 208"/>
              <a:gd name="T61" fmla="*/ 35 h 142"/>
              <a:gd name="T62" fmla="*/ 66 w 208"/>
              <a:gd name="T63" fmla="*/ 32 h 142"/>
              <a:gd name="T64" fmla="*/ 74 w 208"/>
              <a:gd name="T65" fmla="*/ 29 h 142"/>
              <a:gd name="T66" fmla="*/ 84 w 208"/>
              <a:gd name="T67" fmla="*/ 25 h 142"/>
              <a:gd name="T68" fmla="*/ 94 w 208"/>
              <a:gd name="T69" fmla="*/ 20 h 142"/>
              <a:gd name="T70" fmla="*/ 106 w 208"/>
              <a:gd name="T71" fmla="*/ 15 h 142"/>
              <a:gd name="T72" fmla="*/ 117 w 208"/>
              <a:gd name="T73" fmla="*/ 12 h 142"/>
              <a:gd name="T74" fmla="*/ 123 w 208"/>
              <a:gd name="T75" fmla="*/ 9 h 142"/>
              <a:gd name="T76" fmla="*/ 130 w 208"/>
              <a:gd name="T77" fmla="*/ 8 h 142"/>
              <a:gd name="T78" fmla="*/ 136 w 208"/>
              <a:gd name="T79" fmla="*/ 6 h 142"/>
              <a:gd name="T80" fmla="*/ 143 w 208"/>
              <a:gd name="T81" fmla="*/ 5 h 142"/>
              <a:gd name="T82" fmla="*/ 149 w 208"/>
              <a:gd name="T83" fmla="*/ 3 h 142"/>
              <a:gd name="T84" fmla="*/ 155 w 208"/>
              <a:gd name="T85" fmla="*/ 3 h 142"/>
              <a:gd name="T86" fmla="*/ 159 w 208"/>
              <a:gd name="T87" fmla="*/ 2 h 142"/>
              <a:gd name="T88" fmla="*/ 166 w 208"/>
              <a:gd name="T89" fmla="*/ 2 h 142"/>
              <a:gd name="T90" fmla="*/ 167 w 208"/>
              <a:gd name="T91" fmla="*/ 0 h 142"/>
              <a:gd name="T92" fmla="*/ 170 w 208"/>
              <a:gd name="T93" fmla="*/ 0 h 142"/>
              <a:gd name="T94" fmla="*/ 172 w 208"/>
              <a:gd name="T95" fmla="*/ 2 h 142"/>
              <a:gd name="T96" fmla="*/ 175 w 208"/>
              <a:gd name="T97" fmla="*/ 2 h 142"/>
              <a:gd name="T98" fmla="*/ 176 w 208"/>
              <a:gd name="T99" fmla="*/ 2 h 142"/>
              <a:gd name="T100" fmla="*/ 179 w 208"/>
              <a:gd name="T101" fmla="*/ 3 h 142"/>
              <a:gd name="T102" fmla="*/ 182 w 208"/>
              <a:gd name="T103" fmla="*/ 6 h 142"/>
              <a:gd name="T104" fmla="*/ 186 w 208"/>
              <a:gd name="T105" fmla="*/ 9 h 142"/>
              <a:gd name="T106" fmla="*/ 207 w 208"/>
              <a:gd name="T107" fmla="*/ 63 h 142"/>
              <a:gd name="T108" fmla="*/ 207 w 208"/>
              <a:gd name="T109" fmla="*/ 66 h 142"/>
              <a:gd name="T110" fmla="*/ 207 w 208"/>
              <a:gd name="T111" fmla="*/ 67 h 142"/>
              <a:gd name="T112" fmla="*/ 207 w 208"/>
              <a:gd name="T113" fmla="*/ 69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142"/>
              <a:gd name="T173" fmla="*/ 208 w 208"/>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142">
                <a:moveTo>
                  <a:pt x="207" y="69"/>
                </a:moveTo>
                <a:lnTo>
                  <a:pt x="204" y="72"/>
                </a:lnTo>
                <a:lnTo>
                  <a:pt x="201" y="75"/>
                </a:lnTo>
                <a:lnTo>
                  <a:pt x="198" y="78"/>
                </a:lnTo>
                <a:lnTo>
                  <a:pt x="192" y="83"/>
                </a:lnTo>
                <a:lnTo>
                  <a:pt x="186" y="87"/>
                </a:lnTo>
                <a:lnTo>
                  <a:pt x="178" y="92"/>
                </a:lnTo>
                <a:lnTo>
                  <a:pt x="169" y="97"/>
                </a:lnTo>
                <a:lnTo>
                  <a:pt x="158" y="101"/>
                </a:lnTo>
                <a:lnTo>
                  <a:pt x="147" y="107"/>
                </a:lnTo>
                <a:lnTo>
                  <a:pt x="135" y="112"/>
                </a:lnTo>
                <a:lnTo>
                  <a:pt x="123" y="118"/>
                </a:lnTo>
                <a:lnTo>
                  <a:pt x="106" y="124"/>
                </a:lnTo>
                <a:lnTo>
                  <a:pt x="92" y="129"/>
                </a:lnTo>
                <a:lnTo>
                  <a:pt x="77" y="133"/>
                </a:lnTo>
                <a:lnTo>
                  <a:pt x="64" y="138"/>
                </a:lnTo>
                <a:lnTo>
                  <a:pt x="54" y="139"/>
                </a:lnTo>
                <a:lnTo>
                  <a:pt x="44" y="141"/>
                </a:lnTo>
                <a:lnTo>
                  <a:pt x="38" y="141"/>
                </a:lnTo>
                <a:lnTo>
                  <a:pt x="34" y="139"/>
                </a:lnTo>
                <a:lnTo>
                  <a:pt x="31" y="139"/>
                </a:lnTo>
                <a:lnTo>
                  <a:pt x="29" y="138"/>
                </a:lnTo>
                <a:lnTo>
                  <a:pt x="26" y="135"/>
                </a:lnTo>
                <a:lnTo>
                  <a:pt x="21" y="132"/>
                </a:lnTo>
                <a:lnTo>
                  <a:pt x="0" y="77"/>
                </a:lnTo>
                <a:lnTo>
                  <a:pt x="8" y="69"/>
                </a:lnTo>
                <a:lnTo>
                  <a:pt x="18" y="60"/>
                </a:lnTo>
                <a:lnTo>
                  <a:pt x="29" y="52"/>
                </a:lnTo>
                <a:lnTo>
                  <a:pt x="43" y="44"/>
                </a:lnTo>
                <a:lnTo>
                  <a:pt x="51" y="40"/>
                </a:lnTo>
                <a:lnTo>
                  <a:pt x="58" y="35"/>
                </a:lnTo>
                <a:lnTo>
                  <a:pt x="66" y="32"/>
                </a:lnTo>
                <a:lnTo>
                  <a:pt x="74" y="29"/>
                </a:lnTo>
                <a:lnTo>
                  <a:pt x="84" y="25"/>
                </a:lnTo>
                <a:lnTo>
                  <a:pt x="94" y="20"/>
                </a:lnTo>
                <a:lnTo>
                  <a:pt x="106" y="15"/>
                </a:lnTo>
                <a:lnTo>
                  <a:pt x="117" y="12"/>
                </a:lnTo>
                <a:lnTo>
                  <a:pt x="123" y="9"/>
                </a:lnTo>
                <a:lnTo>
                  <a:pt x="130" y="8"/>
                </a:lnTo>
                <a:lnTo>
                  <a:pt x="136" y="6"/>
                </a:lnTo>
                <a:lnTo>
                  <a:pt x="143" y="5"/>
                </a:lnTo>
                <a:lnTo>
                  <a:pt x="149" y="3"/>
                </a:lnTo>
                <a:lnTo>
                  <a:pt x="155" y="3"/>
                </a:lnTo>
                <a:lnTo>
                  <a:pt x="159" y="2"/>
                </a:lnTo>
                <a:lnTo>
                  <a:pt x="166" y="2"/>
                </a:lnTo>
                <a:lnTo>
                  <a:pt x="167" y="0"/>
                </a:lnTo>
                <a:lnTo>
                  <a:pt x="170" y="0"/>
                </a:lnTo>
                <a:lnTo>
                  <a:pt x="172" y="2"/>
                </a:lnTo>
                <a:lnTo>
                  <a:pt x="175" y="2"/>
                </a:lnTo>
                <a:lnTo>
                  <a:pt x="176" y="2"/>
                </a:lnTo>
                <a:lnTo>
                  <a:pt x="179" y="3"/>
                </a:lnTo>
                <a:lnTo>
                  <a:pt x="182" y="6"/>
                </a:lnTo>
                <a:lnTo>
                  <a:pt x="186" y="9"/>
                </a:lnTo>
                <a:lnTo>
                  <a:pt x="207" y="63"/>
                </a:lnTo>
                <a:lnTo>
                  <a:pt x="207" y="66"/>
                </a:lnTo>
                <a:lnTo>
                  <a:pt x="207" y="67"/>
                </a:lnTo>
                <a:lnTo>
                  <a:pt x="207" y="6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72" name="Freeform 148"/>
          <p:cNvSpPr>
            <a:spLocks/>
          </p:cNvSpPr>
          <p:nvPr/>
        </p:nvSpPr>
        <p:spPr bwMode="auto">
          <a:xfrm>
            <a:off x="6962775" y="2327275"/>
            <a:ext cx="333375" cy="222250"/>
          </a:xfrm>
          <a:custGeom>
            <a:avLst/>
            <a:gdLst>
              <a:gd name="T0" fmla="*/ 5 w 210"/>
              <a:gd name="T1" fmla="*/ 68 h 141"/>
              <a:gd name="T2" fmla="*/ 9 w 210"/>
              <a:gd name="T3" fmla="*/ 65 h 141"/>
              <a:gd name="T4" fmla="*/ 14 w 210"/>
              <a:gd name="T5" fmla="*/ 61 h 141"/>
              <a:gd name="T6" fmla="*/ 20 w 210"/>
              <a:gd name="T7" fmla="*/ 58 h 141"/>
              <a:gd name="T8" fmla="*/ 26 w 210"/>
              <a:gd name="T9" fmla="*/ 53 h 141"/>
              <a:gd name="T10" fmla="*/ 35 w 210"/>
              <a:gd name="T11" fmla="*/ 47 h 141"/>
              <a:gd name="T12" fmla="*/ 44 w 210"/>
              <a:gd name="T13" fmla="*/ 42 h 141"/>
              <a:gd name="T14" fmla="*/ 55 w 210"/>
              <a:gd name="T15" fmla="*/ 38 h 141"/>
              <a:gd name="T16" fmla="*/ 67 w 210"/>
              <a:gd name="T17" fmla="*/ 32 h 141"/>
              <a:gd name="T18" fmla="*/ 80 w 210"/>
              <a:gd name="T19" fmla="*/ 27 h 141"/>
              <a:gd name="T20" fmla="*/ 94 w 210"/>
              <a:gd name="T21" fmla="*/ 21 h 141"/>
              <a:gd name="T22" fmla="*/ 109 w 210"/>
              <a:gd name="T23" fmla="*/ 15 h 141"/>
              <a:gd name="T24" fmla="*/ 124 w 210"/>
              <a:gd name="T25" fmla="*/ 10 h 141"/>
              <a:gd name="T26" fmla="*/ 138 w 210"/>
              <a:gd name="T27" fmla="*/ 6 h 141"/>
              <a:gd name="T28" fmla="*/ 149 w 210"/>
              <a:gd name="T29" fmla="*/ 3 h 141"/>
              <a:gd name="T30" fmla="*/ 159 w 210"/>
              <a:gd name="T31" fmla="*/ 1 h 141"/>
              <a:gd name="T32" fmla="*/ 167 w 210"/>
              <a:gd name="T33" fmla="*/ 0 h 141"/>
              <a:gd name="T34" fmla="*/ 173 w 210"/>
              <a:gd name="T35" fmla="*/ 1 h 141"/>
              <a:gd name="T36" fmla="*/ 178 w 210"/>
              <a:gd name="T37" fmla="*/ 3 h 141"/>
              <a:gd name="T38" fmla="*/ 182 w 210"/>
              <a:gd name="T39" fmla="*/ 6 h 141"/>
              <a:gd name="T40" fmla="*/ 186 w 210"/>
              <a:gd name="T41" fmla="*/ 9 h 141"/>
              <a:gd name="T42" fmla="*/ 207 w 210"/>
              <a:gd name="T43" fmla="*/ 67 h 141"/>
              <a:gd name="T44" fmla="*/ 201 w 210"/>
              <a:gd name="T45" fmla="*/ 73 h 141"/>
              <a:gd name="T46" fmla="*/ 196 w 210"/>
              <a:gd name="T47" fmla="*/ 78 h 141"/>
              <a:gd name="T48" fmla="*/ 190 w 210"/>
              <a:gd name="T49" fmla="*/ 81 h 141"/>
              <a:gd name="T50" fmla="*/ 184 w 210"/>
              <a:gd name="T51" fmla="*/ 85 h 141"/>
              <a:gd name="T52" fmla="*/ 178 w 210"/>
              <a:gd name="T53" fmla="*/ 90 h 141"/>
              <a:gd name="T54" fmla="*/ 170 w 210"/>
              <a:gd name="T55" fmla="*/ 95 h 141"/>
              <a:gd name="T56" fmla="*/ 164 w 210"/>
              <a:gd name="T57" fmla="*/ 98 h 141"/>
              <a:gd name="T58" fmla="*/ 158 w 210"/>
              <a:gd name="T59" fmla="*/ 101 h 141"/>
              <a:gd name="T60" fmla="*/ 155 w 210"/>
              <a:gd name="T61" fmla="*/ 104 h 141"/>
              <a:gd name="T62" fmla="*/ 150 w 210"/>
              <a:gd name="T63" fmla="*/ 105 h 141"/>
              <a:gd name="T64" fmla="*/ 144 w 210"/>
              <a:gd name="T65" fmla="*/ 108 h 141"/>
              <a:gd name="T66" fmla="*/ 138 w 210"/>
              <a:gd name="T67" fmla="*/ 111 h 141"/>
              <a:gd name="T68" fmla="*/ 132 w 210"/>
              <a:gd name="T69" fmla="*/ 114 h 141"/>
              <a:gd name="T70" fmla="*/ 127 w 210"/>
              <a:gd name="T71" fmla="*/ 116 h 141"/>
              <a:gd name="T72" fmla="*/ 121 w 210"/>
              <a:gd name="T73" fmla="*/ 119 h 141"/>
              <a:gd name="T74" fmla="*/ 115 w 210"/>
              <a:gd name="T75" fmla="*/ 121 h 141"/>
              <a:gd name="T76" fmla="*/ 109 w 210"/>
              <a:gd name="T77" fmla="*/ 124 h 141"/>
              <a:gd name="T78" fmla="*/ 103 w 210"/>
              <a:gd name="T79" fmla="*/ 125 h 141"/>
              <a:gd name="T80" fmla="*/ 97 w 210"/>
              <a:gd name="T81" fmla="*/ 128 h 141"/>
              <a:gd name="T82" fmla="*/ 90 w 210"/>
              <a:gd name="T83" fmla="*/ 130 h 141"/>
              <a:gd name="T84" fmla="*/ 84 w 210"/>
              <a:gd name="T85" fmla="*/ 133 h 141"/>
              <a:gd name="T86" fmla="*/ 77 w 210"/>
              <a:gd name="T87" fmla="*/ 134 h 141"/>
              <a:gd name="T88" fmla="*/ 71 w 210"/>
              <a:gd name="T89" fmla="*/ 136 h 141"/>
              <a:gd name="T90" fmla="*/ 64 w 210"/>
              <a:gd name="T91" fmla="*/ 137 h 141"/>
              <a:gd name="T92" fmla="*/ 58 w 210"/>
              <a:gd name="T93" fmla="*/ 137 h 141"/>
              <a:gd name="T94" fmla="*/ 52 w 210"/>
              <a:gd name="T95" fmla="*/ 139 h 141"/>
              <a:gd name="T96" fmla="*/ 46 w 210"/>
              <a:gd name="T97" fmla="*/ 139 h 141"/>
              <a:gd name="T98" fmla="*/ 40 w 210"/>
              <a:gd name="T99" fmla="*/ 140 h 141"/>
              <a:gd name="T100" fmla="*/ 34 w 210"/>
              <a:gd name="T101" fmla="*/ 139 h 141"/>
              <a:gd name="T102" fmla="*/ 29 w 210"/>
              <a:gd name="T103" fmla="*/ 137 h 141"/>
              <a:gd name="T104" fmla="*/ 26 w 210"/>
              <a:gd name="T105" fmla="*/ 134 h 141"/>
              <a:gd name="T106" fmla="*/ 0 w 210"/>
              <a:gd name="T107" fmla="*/ 76 h 141"/>
              <a:gd name="T108" fmla="*/ 2 w 210"/>
              <a:gd name="T109" fmla="*/ 72 h 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41"/>
              <a:gd name="T167" fmla="*/ 210 w 210"/>
              <a:gd name="T168" fmla="*/ 141 h 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41">
                <a:moveTo>
                  <a:pt x="3" y="72"/>
                </a:moveTo>
                <a:lnTo>
                  <a:pt x="3" y="70"/>
                </a:lnTo>
                <a:lnTo>
                  <a:pt x="5" y="70"/>
                </a:lnTo>
                <a:lnTo>
                  <a:pt x="5" y="68"/>
                </a:lnTo>
                <a:lnTo>
                  <a:pt x="6" y="68"/>
                </a:lnTo>
                <a:lnTo>
                  <a:pt x="6" y="67"/>
                </a:lnTo>
                <a:lnTo>
                  <a:pt x="8" y="65"/>
                </a:lnTo>
                <a:lnTo>
                  <a:pt x="9" y="65"/>
                </a:lnTo>
                <a:lnTo>
                  <a:pt x="9" y="64"/>
                </a:lnTo>
                <a:lnTo>
                  <a:pt x="11" y="64"/>
                </a:lnTo>
                <a:lnTo>
                  <a:pt x="12" y="62"/>
                </a:lnTo>
                <a:lnTo>
                  <a:pt x="14" y="61"/>
                </a:lnTo>
                <a:lnTo>
                  <a:pt x="15" y="61"/>
                </a:lnTo>
                <a:lnTo>
                  <a:pt x="17" y="59"/>
                </a:lnTo>
                <a:lnTo>
                  <a:pt x="18" y="58"/>
                </a:lnTo>
                <a:lnTo>
                  <a:pt x="20" y="58"/>
                </a:lnTo>
                <a:lnTo>
                  <a:pt x="21" y="56"/>
                </a:lnTo>
                <a:lnTo>
                  <a:pt x="23" y="55"/>
                </a:lnTo>
                <a:lnTo>
                  <a:pt x="25" y="53"/>
                </a:lnTo>
                <a:lnTo>
                  <a:pt x="26" y="53"/>
                </a:lnTo>
                <a:lnTo>
                  <a:pt x="29" y="52"/>
                </a:lnTo>
                <a:lnTo>
                  <a:pt x="31" y="50"/>
                </a:lnTo>
                <a:lnTo>
                  <a:pt x="32" y="49"/>
                </a:lnTo>
                <a:lnTo>
                  <a:pt x="35" y="47"/>
                </a:lnTo>
                <a:lnTo>
                  <a:pt x="37" y="47"/>
                </a:lnTo>
                <a:lnTo>
                  <a:pt x="40" y="46"/>
                </a:lnTo>
                <a:lnTo>
                  <a:pt x="43" y="44"/>
                </a:lnTo>
                <a:lnTo>
                  <a:pt x="44" y="42"/>
                </a:lnTo>
                <a:lnTo>
                  <a:pt x="48" y="41"/>
                </a:lnTo>
                <a:lnTo>
                  <a:pt x="51" y="39"/>
                </a:lnTo>
                <a:lnTo>
                  <a:pt x="52" y="38"/>
                </a:lnTo>
                <a:lnTo>
                  <a:pt x="55" y="38"/>
                </a:lnTo>
                <a:lnTo>
                  <a:pt x="58" y="36"/>
                </a:lnTo>
                <a:lnTo>
                  <a:pt x="61" y="35"/>
                </a:lnTo>
                <a:lnTo>
                  <a:pt x="64" y="33"/>
                </a:lnTo>
                <a:lnTo>
                  <a:pt x="67" y="32"/>
                </a:lnTo>
                <a:lnTo>
                  <a:pt x="71" y="30"/>
                </a:lnTo>
                <a:lnTo>
                  <a:pt x="74" y="29"/>
                </a:lnTo>
                <a:lnTo>
                  <a:pt x="77" y="27"/>
                </a:lnTo>
                <a:lnTo>
                  <a:pt x="80" y="27"/>
                </a:lnTo>
                <a:lnTo>
                  <a:pt x="83" y="26"/>
                </a:lnTo>
                <a:lnTo>
                  <a:pt x="86" y="24"/>
                </a:lnTo>
                <a:lnTo>
                  <a:pt x="90" y="23"/>
                </a:lnTo>
                <a:lnTo>
                  <a:pt x="94" y="21"/>
                </a:lnTo>
                <a:lnTo>
                  <a:pt x="98" y="19"/>
                </a:lnTo>
                <a:lnTo>
                  <a:pt x="101" y="18"/>
                </a:lnTo>
                <a:lnTo>
                  <a:pt x="106" y="16"/>
                </a:lnTo>
                <a:lnTo>
                  <a:pt x="109" y="15"/>
                </a:lnTo>
                <a:lnTo>
                  <a:pt x="113" y="13"/>
                </a:lnTo>
                <a:lnTo>
                  <a:pt x="117" y="12"/>
                </a:lnTo>
                <a:lnTo>
                  <a:pt x="121" y="10"/>
                </a:lnTo>
                <a:lnTo>
                  <a:pt x="124" y="10"/>
                </a:lnTo>
                <a:lnTo>
                  <a:pt x="127" y="9"/>
                </a:lnTo>
                <a:lnTo>
                  <a:pt x="130" y="7"/>
                </a:lnTo>
                <a:lnTo>
                  <a:pt x="135" y="7"/>
                </a:lnTo>
                <a:lnTo>
                  <a:pt x="138" y="6"/>
                </a:lnTo>
                <a:lnTo>
                  <a:pt x="141" y="4"/>
                </a:lnTo>
                <a:lnTo>
                  <a:pt x="144" y="4"/>
                </a:lnTo>
                <a:lnTo>
                  <a:pt x="147" y="3"/>
                </a:lnTo>
                <a:lnTo>
                  <a:pt x="149" y="3"/>
                </a:lnTo>
                <a:lnTo>
                  <a:pt x="152" y="3"/>
                </a:lnTo>
                <a:lnTo>
                  <a:pt x="155" y="1"/>
                </a:lnTo>
                <a:lnTo>
                  <a:pt x="156" y="1"/>
                </a:lnTo>
                <a:lnTo>
                  <a:pt x="159" y="1"/>
                </a:lnTo>
                <a:lnTo>
                  <a:pt x="161" y="1"/>
                </a:lnTo>
                <a:lnTo>
                  <a:pt x="164" y="1"/>
                </a:lnTo>
                <a:lnTo>
                  <a:pt x="166" y="0"/>
                </a:lnTo>
                <a:lnTo>
                  <a:pt x="167" y="0"/>
                </a:lnTo>
                <a:lnTo>
                  <a:pt x="169" y="0"/>
                </a:lnTo>
                <a:lnTo>
                  <a:pt x="170" y="1"/>
                </a:lnTo>
                <a:lnTo>
                  <a:pt x="172" y="1"/>
                </a:lnTo>
                <a:lnTo>
                  <a:pt x="173" y="1"/>
                </a:lnTo>
                <a:lnTo>
                  <a:pt x="175" y="1"/>
                </a:lnTo>
                <a:lnTo>
                  <a:pt x="175" y="3"/>
                </a:lnTo>
                <a:lnTo>
                  <a:pt x="176" y="3"/>
                </a:lnTo>
                <a:lnTo>
                  <a:pt x="178" y="3"/>
                </a:lnTo>
                <a:lnTo>
                  <a:pt x="179" y="3"/>
                </a:lnTo>
                <a:lnTo>
                  <a:pt x="179" y="4"/>
                </a:lnTo>
                <a:lnTo>
                  <a:pt x="181" y="4"/>
                </a:lnTo>
                <a:lnTo>
                  <a:pt x="182" y="6"/>
                </a:lnTo>
                <a:lnTo>
                  <a:pt x="184" y="6"/>
                </a:lnTo>
                <a:lnTo>
                  <a:pt x="184" y="7"/>
                </a:lnTo>
                <a:lnTo>
                  <a:pt x="186" y="7"/>
                </a:lnTo>
                <a:lnTo>
                  <a:pt x="186" y="9"/>
                </a:lnTo>
                <a:lnTo>
                  <a:pt x="187" y="10"/>
                </a:lnTo>
                <a:lnTo>
                  <a:pt x="209" y="65"/>
                </a:lnTo>
                <a:lnTo>
                  <a:pt x="209" y="67"/>
                </a:lnTo>
                <a:lnTo>
                  <a:pt x="207" y="67"/>
                </a:lnTo>
                <a:lnTo>
                  <a:pt x="205" y="68"/>
                </a:lnTo>
                <a:lnTo>
                  <a:pt x="204" y="70"/>
                </a:lnTo>
                <a:lnTo>
                  <a:pt x="202" y="72"/>
                </a:lnTo>
                <a:lnTo>
                  <a:pt x="201" y="73"/>
                </a:lnTo>
                <a:lnTo>
                  <a:pt x="199" y="75"/>
                </a:lnTo>
                <a:lnTo>
                  <a:pt x="198" y="75"/>
                </a:lnTo>
                <a:lnTo>
                  <a:pt x="196" y="76"/>
                </a:lnTo>
                <a:lnTo>
                  <a:pt x="196" y="78"/>
                </a:lnTo>
                <a:lnTo>
                  <a:pt x="195" y="78"/>
                </a:lnTo>
                <a:lnTo>
                  <a:pt x="193" y="79"/>
                </a:lnTo>
                <a:lnTo>
                  <a:pt x="192" y="81"/>
                </a:lnTo>
                <a:lnTo>
                  <a:pt x="190" y="81"/>
                </a:lnTo>
                <a:lnTo>
                  <a:pt x="189" y="82"/>
                </a:lnTo>
                <a:lnTo>
                  <a:pt x="187" y="84"/>
                </a:lnTo>
                <a:lnTo>
                  <a:pt x="186" y="84"/>
                </a:lnTo>
                <a:lnTo>
                  <a:pt x="184" y="85"/>
                </a:lnTo>
                <a:lnTo>
                  <a:pt x="182" y="87"/>
                </a:lnTo>
                <a:lnTo>
                  <a:pt x="181" y="88"/>
                </a:lnTo>
                <a:lnTo>
                  <a:pt x="179" y="90"/>
                </a:lnTo>
                <a:lnTo>
                  <a:pt x="178" y="90"/>
                </a:lnTo>
                <a:lnTo>
                  <a:pt x="175" y="91"/>
                </a:lnTo>
                <a:lnTo>
                  <a:pt x="173" y="91"/>
                </a:lnTo>
                <a:lnTo>
                  <a:pt x="172" y="93"/>
                </a:lnTo>
                <a:lnTo>
                  <a:pt x="170" y="95"/>
                </a:lnTo>
                <a:lnTo>
                  <a:pt x="169" y="95"/>
                </a:lnTo>
                <a:lnTo>
                  <a:pt x="167" y="96"/>
                </a:lnTo>
                <a:lnTo>
                  <a:pt x="166" y="98"/>
                </a:lnTo>
                <a:lnTo>
                  <a:pt x="164" y="98"/>
                </a:lnTo>
                <a:lnTo>
                  <a:pt x="163" y="99"/>
                </a:lnTo>
                <a:lnTo>
                  <a:pt x="161" y="99"/>
                </a:lnTo>
                <a:lnTo>
                  <a:pt x="159" y="101"/>
                </a:lnTo>
                <a:lnTo>
                  <a:pt x="158" y="101"/>
                </a:lnTo>
                <a:lnTo>
                  <a:pt x="158" y="102"/>
                </a:lnTo>
                <a:lnTo>
                  <a:pt x="156" y="102"/>
                </a:lnTo>
                <a:lnTo>
                  <a:pt x="155" y="102"/>
                </a:lnTo>
                <a:lnTo>
                  <a:pt x="155" y="104"/>
                </a:lnTo>
                <a:lnTo>
                  <a:pt x="153" y="104"/>
                </a:lnTo>
                <a:lnTo>
                  <a:pt x="152" y="104"/>
                </a:lnTo>
                <a:lnTo>
                  <a:pt x="152" y="105"/>
                </a:lnTo>
                <a:lnTo>
                  <a:pt x="150" y="105"/>
                </a:lnTo>
                <a:lnTo>
                  <a:pt x="149" y="107"/>
                </a:lnTo>
                <a:lnTo>
                  <a:pt x="147" y="107"/>
                </a:lnTo>
                <a:lnTo>
                  <a:pt x="146" y="107"/>
                </a:lnTo>
                <a:lnTo>
                  <a:pt x="144" y="108"/>
                </a:lnTo>
                <a:lnTo>
                  <a:pt x="143" y="108"/>
                </a:lnTo>
                <a:lnTo>
                  <a:pt x="141" y="110"/>
                </a:lnTo>
                <a:lnTo>
                  <a:pt x="140" y="110"/>
                </a:lnTo>
                <a:lnTo>
                  <a:pt x="138" y="111"/>
                </a:lnTo>
                <a:lnTo>
                  <a:pt x="136" y="111"/>
                </a:lnTo>
                <a:lnTo>
                  <a:pt x="135" y="113"/>
                </a:lnTo>
                <a:lnTo>
                  <a:pt x="133" y="113"/>
                </a:lnTo>
                <a:lnTo>
                  <a:pt x="132" y="114"/>
                </a:lnTo>
                <a:lnTo>
                  <a:pt x="130" y="114"/>
                </a:lnTo>
                <a:lnTo>
                  <a:pt x="129" y="114"/>
                </a:lnTo>
                <a:lnTo>
                  <a:pt x="129" y="116"/>
                </a:lnTo>
                <a:lnTo>
                  <a:pt x="127" y="116"/>
                </a:lnTo>
                <a:lnTo>
                  <a:pt x="126" y="116"/>
                </a:lnTo>
                <a:lnTo>
                  <a:pt x="124" y="117"/>
                </a:lnTo>
                <a:lnTo>
                  <a:pt x="123" y="117"/>
                </a:lnTo>
                <a:lnTo>
                  <a:pt x="121" y="119"/>
                </a:lnTo>
                <a:lnTo>
                  <a:pt x="120" y="119"/>
                </a:lnTo>
                <a:lnTo>
                  <a:pt x="118" y="121"/>
                </a:lnTo>
                <a:lnTo>
                  <a:pt x="117" y="121"/>
                </a:lnTo>
                <a:lnTo>
                  <a:pt x="115" y="121"/>
                </a:lnTo>
                <a:lnTo>
                  <a:pt x="113" y="122"/>
                </a:lnTo>
                <a:lnTo>
                  <a:pt x="112" y="122"/>
                </a:lnTo>
                <a:lnTo>
                  <a:pt x="110" y="124"/>
                </a:lnTo>
                <a:lnTo>
                  <a:pt x="109" y="124"/>
                </a:lnTo>
                <a:lnTo>
                  <a:pt x="107" y="124"/>
                </a:lnTo>
                <a:lnTo>
                  <a:pt x="106" y="125"/>
                </a:lnTo>
                <a:lnTo>
                  <a:pt x="104" y="125"/>
                </a:lnTo>
                <a:lnTo>
                  <a:pt x="103" y="125"/>
                </a:lnTo>
                <a:lnTo>
                  <a:pt x="101" y="127"/>
                </a:lnTo>
                <a:lnTo>
                  <a:pt x="100" y="127"/>
                </a:lnTo>
                <a:lnTo>
                  <a:pt x="98" y="128"/>
                </a:lnTo>
                <a:lnTo>
                  <a:pt x="97" y="128"/>
                </a:lnTo>
                <a:lnTo>
                  <a:pt x="95" y="128"/>
                </a:lnTo>
                <a:lnTo>
                  <a:pt x="94" y="130"/>
                </a:lnTo>
                <a:lnTo>
                  <a:pt x="92" y="130"/>
                </a:lnTo>
                <a:lnTo>
                  <a:pt x="90" y="130"/>
                </a:lnTo>
                <a:lnTo>
                  <a:pt x="89" y="131"/>
                </a:lnTo>
                <a:lnTo>
                  <a:pt x="87" y="131"/>
                </a:lnTo>
                <a:lnTo>
                  <a:pt x="86" y="131"/>
                </a:lnTo>
                <a:lnTo>
                  <a:pt x="84" y="133"/>
                </a:lnTo>
                <a:lnTo>
                  <a:pt x="81" y="133"/>
                </a:lnTo>
                <a:lnTo>
                  <a:pt x="80" y="133"/>
                </a:lnTo>
                <a:lnTo>
                  <a:pt x="78" y="133"/>
                </a:lnTo>
                <a:lnTo>
                  <a:pt x="77" y="134"/>
                </a:lnTo>
                <a:lnTo>
                  <a:pt x="75" y="134"/>
                </a:lnTo>
                <a:lnTo>
                  <a:pt x="74" y="134"/>
                </a:lnTo>
                <a:lnTo>
                  <a:pt x="72" y="136"/>
                </a:lnTo>
                <a:lnTo>
                  <a:pt x="71" y="136"/>
                </a:lnTo>
                <a:lnTo>
                  <a:pt x="69" y="136"/>
                </a:lnTo>
                <a:lnTo>
                  <a:pt x="67" y="136"/>
                </a:lnTo>
                <a:lnTo>
                  <a:pt x="66" y="136"/>
                </a:lnTo>
                <a:lnTo>
                  <a:pt x="64" y="137"/>
                </a:lnTo>
                <a:lnTo>
                  <a:pt x="63" y="137"/>
                </a:lnTo>
                <a:lnTo>
                  <a:pt x="61" y="137"/>
                </a:lnTo>
                <a:lnTo>
                  <a:pt x="60" y="137"/>
                </a:lnTo>
                <a:lnTo>
                  <a:pt x="58" y="137"/>
                </a:lnTo>
                <a:lnTo>
                  <a:pt x="57" y="137"/>
                </a:lnTo>
                <a:lnTo>
                  <a:pt x="55" y="139"/>
                </a:lnTo>
                <a:lnTo>
                  <a:pt x="54" y="139"/>
                </a:lnTo>
                <a:lnTo>
                  <a:pt x="52" y="139"/>
                </a:lnTo>
                <a:lnTo>
                  <a:pt x="51" y="139"/>
                </a:lnTo>
                <a:lnTo>
                  <a:pt x="49" y="139"/>
                </a:lnTo>
                <a:lnTo>
                  <a:pt x="48" y="139"/>
                </a:lnTo>
                <a:lnTo>
                  <a:pt x="46" y="139"/>
                </a:lnTo>
                <a:lnTo>
                  <a:pt x="44" y="139"/>
                </a:lnTo>
                <a:lnTo>
                  <a:pt x="43" y="140"/>
                </a:lnTo>
                <a:lnTo>
                  <a:pt x="41" y="140"/>
                </a:lnTo>
                <a:lnTo>
                  <a:pt x="40" y="140"/>
                </a:lnTo>
                <a:lnTo>
                  <a:pt x="38" y="140"/>
                </a:lnTo>
                <a:lnTo>
                  <a:pt x="37" y="140"/>
                </a:lnTo>
                <a:lnTo>
                  <a:pt x="35" y="140"/>
                </a:lnTo>
                <a:lnTo>
                  <a:pt x="34" y="139"/>
                </a:lnTo>
                <a:lnTo>
                  <a:pt x="32" y="139"/>
                </a:lnTo>
                <a:lnTo>
                  <a:pt x="31" y="139"/>
                </a:lnTo>
                <a:lnTo>
                  <a:pt x="31" y="137"/>
                </a:lnTo>
                <a:lnTo>
                  <a:pt x="29" y="137"/>
                </a:lnTo>
                <a:lnTo>
                  <a:pt x="28" y="137"/>
                </a:lnTo>
                <a:lnTo>
                  <a:pt x="28" y="136"/>
                </a:lnTo>
                <a:lnTo>
                  <a:pt x="26" y="136"/>
                </a:lnTo>
                <a:lnTo>
                  <a:pt x="26" y="134"/>
                </a:lnTo>
                <a:lnTo>
                  <a:pt x="25" y="134"/>
                </a:lnTo>
                <a:lnTo>
                  <a:pt x="23" y="133"/>
                </a:lnTo>
                <a:lnTo>
                  <a:pt x="0" y="78"/>
                </a:lnTo>
                <a:lnTo>
                  <a:pt x="0" y="76"/>
                </a:lnTo>
                <a:lnTo>
                  <a:pt x="0" y="75"/>
                </a:lnTo>
                <a:lnTo>
                  <a:pt x="2" y="75"/>
                </a:lnTo>
                <a:lnTo>
                  <a:pt x="2" y="73"/>
                </a:lnTo>
                <a:lnTo>
                  <a:pt x="2" y="72"/>
                </a:lnTo>
                <a:lnTo>
                  <a:pt x="3" y="72"/>
                </a:lnTo>
              </a:path>
            </a:pathLst>
          </a:custGeom>
          <a:solidFill>
            <a:srgbClr val="FFFFFF"/>
          </a:solidFill>
          <a:ln w="12700" cap="rnd">
            <a:solidFill>
              <a:schemeClr val="tx1"/>
            </a:solidFill>
            <a:round/>
            <a:headEnd/>
            <a:tailEnd/>
          </a:ln>
        </p:spPr>
        <p:txBody>
          <a:bodyPr/>
          <a:lstStyle/>
          <a:p>
            <a:endParaRPr lang="ko-KR" altLang="en-US"/>
          </a:p>
        </p:txBody>
      </p:sp>
      <p:sp>
        <p:nvSpPr>
          <p:cNvPr id="26773" name="Freeform 149"/>
          <p:cNvSpPr>
            <a:spLocks/>
          </p:cNvSpPr>
          <p:nvPr/>
        </p:nvSpPr>
        <p:spPr bwMode="auto">
          <a:xfrm>
            <a:off x="6962775" y="2328863"/>
            <a:ext cx="333375" cy="220662"/>
          </a:xfrm>
          <a:custGeom>
            <a:avLst/>
            <a:gdLst>
              <a:gd name="T0" fmla="*/ 3 w 210"/>
              <a:gd name="T1" fmla="*/ 71 h 140"/>
              <a:gd name="T2" fmla="*/ 5 w 210"/>
              <a:gd name="T3" fmla="*/ 67 h 140"/>
              <a:gd name="T4" fmla="*/ 8 w 210"/>
              <a:gd name="T5" fmla="*/ 64 h 140"/>
              <a:gd name="T6" fmla="*/ 11 w 210"/>
              <a:gd name="T7" fmla="*/ 63 h 140"/>
              <a:gd name="T8" fmla="*/ 17 w 210"/>
              <a:gd name="T9" fmla="*/ 58 h 140"/>
              <a:gd name="T10" fmla="*/ 23 w 210"/>
              <a:gd name="T11" fmla="*/ 54 h 140"/>
              <a:gd name="T12" fmla="*/ 31 w 210"/>
              <a:gd name="T13" fmla="*/ 49 h 140"/>
              <a:gd name="T14" fmla="*/ 40 w 210"/>
              <a:gd name="T15" fmla="*/ 45 h 140"/>
              <a:gd name="T16" fmla="*/ 51 w 210"/>
              <a:gd name="T17" fmla="*/ 38 h 140"/>
              <a:gd name="T18" fmla="*/ 61 w 210"/>
              <a:gd name="T19" fmla="*/ 34 h 140"/>
              <a:gd name="T20" fmla="*/ 74 w 210"/>
              <a:gd name="T21" fmla="*/ 28 h 140"/>
              <a:gd name="T22" fmla="*/ 86 w 210"/>
              <a:gd name="T23" fmla="*/ 23 h 140"/>
              <a:gd name="T24" fmla="*/ 101 w 210"/>
              <a:gd name="T25" fmla="*/ 17 h 140"/>
              <a:gd name="T26" fmla="*/ 117 w 210"/>
              <a:gd name="T27" fmla="*/ 11 h 140"/>
              <a:gd name="T28" fmla="*/ 130 w 210"/>
              <a:gd name="T29" fmla="*/ 6 h 140"/>
              <a:gd name="T30" fmla="*/ 144 w 210"/>
              <a:gd name="T31" fmla="*/ 3 h 140"/>
              <a:gd name="T32" fmla="*/ 155 w 210"/>
              <a:gd name="T33" fmla="*/ 0 h 140"/>
              <a:gd name="T34" fmla="*/ 164 w 210"/>
              <a:gd name="T35" fmla="*/ 0 h 140"/>
              <a:gd name="T36" fmla="*/ 170 w 210"/>
              <a:gd name="T37" fmla="*/ 0 h 140"/>
              <a:gd name="T38" fmla="*/ 175 w 210"/>
              <a:gd name="T39" fmla="*/ 0 h 140"/>
              <a:gd name="T40" fmla="*/ 178 w 210"/>
              <a:gd name="T41" fmla="*/ 2 h 140"/>
              <a:gd name="T42" fmla="*/ 179 w 210"/>
              <a:gd name="T43" fmla="*/ 3 h 140"/>
              <a:gd name="T44" fmla="*/ 182 w 210"/>
              <a:gd name="T45" fmla="*/ 5 h 140"/>
              <a:gd name="T46" fmla="*/ 187 w 210"/>
              <a:gd name="T47" fmla="*/ 9 h 140"/>
              <a:gd name="T48" fmla="*/ 209 w 210"/>
              <a:gd name="T49" fmla="*/ 64 h 140"/>
              <a:gd name="T50" fmla="*/ 201 w 210"/>
              <a:gd name="T51" fmla="*/ 72 h 140"/>
              <a:gd name="T52" fmla="*/ 190 w 210"/>
              <a:gd name="T53" fmla="*/ 80 h 140"/>
              <a:gd name="T54" fmla="*/ 179 w 210"/>
              <a:gd name="T55" fmla="*/ 89 h 140"/>
              <a:gd name="T56" fmla="*/ 166 w 210"/>
              <a:gd name="T57" fmla="*/ 97 h 140"/>
              <a:gd name="T58" fmla="*/ 158 w 210"/>
              <a:gd name="T59" fmla="*/ 101 h 140"/>
              <a:gd name="T60" fmla="*/ 150 w 210"/>
              <a:gd name="T61" fmla="*/ 104 h 140"/>
              <a:gd name="T62" fmla="*/ 141 w 210"/>
              <a:gd name="T63" fmla="*/ 109 h 140"/>
              <a:gd name="T64" fmla="*/ 133 w 210"/>
              <a:gd name="T65" fmla="*/ 112 h 140"/>
              <a:gd name="T66" fmla="*/ 124 w 210"/>
              <a:gd name="T67" fmla="*/ 116 h 140"/>
              <a:gd name="T68" fmla="*/ 113 w 210"/>
              <a:gd name="T69" fmla="*/ 121 h 140"/>
              <a:gd name="T70" fmla="*/ 103 w 210"/>
              <a:gd name="T71" fmla="*/ 124 h 140"/>
              <a:gd name="T72" fmla="*/ 92 w 210"/>
              <a:gd name="T73" fmla="*/ 129 h 140"/>
              <a:gd name="T74" fmla="*/ 86 w 210"/>
              <a:gd name="T75" fmla="*/ 130 h 140"/>
              <a:gd name="T76" fmla="*/ 78 w 210"/>
              <a:gd name="T77" fmla="*/ 132 h 140"/>
              <a:gd name="T78" fmla="*/ 72 w 210"/>
              <a:gd name="T79" fmla="*/ 135 h 140"/>
              <a:gd name="T80" fmla="*/ 66 w 210"/>
              <a:gd name="T81" fmla="*/ 135 h 140"/>
              <a:gd name="T82" fmla="*/ 60 w 210"/>
              <a:gd name="T83" fmla="*/ 136 h 140"/>
              <a:gd name="T84" fmla="*/ 54 w 210"/>
              <a:gd name="T85" fmla="*/ 138 h 140"/>
              <a:gd name="T86" fmla="*/ 49 w 210"/>
              <a:gd name="T87" fmla="*/ 138 h 140"/>
              <a:gd name="T88" fmla="*/ 43 w 210"/>
              <a:gd name="T89" fmla="*/ 139 h 140"/>
              <a:gd name="T90" fmla="*/ 40 w 210"/>
              <a:gd name="T91" fmla="*/ 139 h 140"/>
              <a:gd name="T92" fmla="*/ 38 w 210"/>
              <a:gd name="T93" fmla="*/ 139 h 140"/>
              <a:gd name="T94" fmla="*/ 37 w 210"/>
              <a:gd name="T95" fmla="*/ 139 h 140"/>
              <a:gd name="T96" fmla="*/ 35 w 210"/>
              <a:gd name="T97" fmla="*/ 139 h 140"/>
              <a:gd name="T98" fmla="*/ 32 w 210"/>
              <a:gd name="T99" fmla="*/ 138 h 140"/>
              <a:gd name="T100" fmla="*/ 29 w 210"/>
              <a:gd name="T101" fmla="*/ 136 h 140"/>
              <a:gd name="T102" fmla="*/ 26 w 210"/>
              <a:gd name="T103" fmla="*/ 135 h 140"/>
              <a:gd name="T104" fmla="*/ 23 w 210"/>
              <a:gd name="T105" fmla="*/ 132 h 140"/>
              <a:gd name="T106" fmla="*/ 0 w 210"/>
              <a:gd name="T107" fmla="*/ 77 h 140"/>
              <a:gd name="T108" fmla="*/ 0 w 210"/>
              <a:gd name="T109" fmla="*/ 75 h 140"/>
              <a:gd name="T110" fmla="*/ 2 w 210"/>
              <a:gd name="T111" fmla="*/ 74 h 140"/>
              <a:gd name="T112" fmla="*/ 2 w 210"/>
              <a:gd name="T113" fmla="*/ 72 h 140"/>
              <a:gd name="T114" fmla="*/ 3 w 210"/>
              <a:gd name="T115" fmla="*/ 71 h 1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140"/>
              <a:gd name="T176" fmla="*/ 210 w 210"/>
              <a:gd name="T177" fmla="*/ 140 h 1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140">
                <a:moveTo>
                  <a:pt x="3" y="71"/>
                </a:moveTo>
                <a:lnTo>
                  <a:pt x="5" y="67"/>
                </a:lnTo>
                <a:lnTo>
                  <a:pt x="8" y="64"/>
                </a:lnTo>
                <a:lnTo>
                  <a:pt x="11" y="63"/>
                </a:lnTo>
                <a:lnTo>
                  <a:pt x="17" y="58"/>
                </a:lnTo>
                <a:lnTo>
                  <a:pt x="23" y="54"/>
                </a:lnTo>
                <a:lnTo>
                  <a:pt x="31" y="49"/>
                </a:lnTo>
                <a:lnTo>
                  <a:pt x="40" y="45"/>
                </a:lnTo>
                <a:lnTo>
                  <a:pt x="51" y="38"/>
                </a:lnTo>
                <a:lnTo>
                  <a:pt x="61" y="34"/>
                </a:lnTo>
                <a:lnTo>
                  <a:pt x="74" y="28"/>
                </a:lnTo>
                <a:lnTo>
                  <a:pt x="86" y="23"/>
                </a:lnTo>
                <a:lnTo>
                  <a:pt x="101" y="17"/>
                </a:lnTo>
                <a:lnTo>
                  <a:pt x="117" y="11"/>
                </a:lnTo>
                <a:lnTo>
                  <a:pt x="130" y="6"/>
                </a:lnTo>
                <a:lnTo>
                  <a:pt x="144" y="3"/>
                </a:lnTo>
                <a:lnTo>
                  <a:pt x="155" y="0"/>
                </a:lnTo>
                <a:lnTo>
                  <a:pt x="164" y="0"/>
                </a:lnTo>
                <a:lnTo>
                  <a:pt x="170" y="0"/>
                </a:lnTo>
                <a:lnTo>
                  <a:pt x="175" y="0"/>
                </a:lnTo>
                <a:lnTo>
                  <a:pt x="178" y="2"/>
                </a:lnTo>
                <a:lnTo>
                  <a:pt x="179" y="3"/>
                </a:lnTo>
                <a:lnTo>
                  <a:pt x="182" y="5"/>
                </a:lnTo>
                <a:lnTo>
                  <a:pt x="187" y="9"/>
                </a:lnTo>
                <a:lnTo>
                  <a:pt x="209" y="64"/>
                </a:lnTo>
                <a:lnTo>
                  <a:pt x="201" y="72"/>
                </a:lnTo>
                <a:lnTo>
                  <a:pt x="190" y="80"/>
                </a:lnTo>
                <a:lnTo>
                  <a:pt x="179" y="89"/>
                </a:lnTo>
                <a:lnTo>
                  <a:pt x="166" y="97"/>
                </a:lnTo>
                <a:lnTo>
                  <a:pt x="158" y="101"/>
                </a:lnTo>
                <a:lnTo>
                  <a:pt x="150" y="104"/>
                </a:lnTo>
                <a:lnTo>
                  <a:pt x="141" y="109"/>
                </a:lnTo>
                <a:lnTo>
                  <a:pt x="133" y="112"/>
                </a:lnTo>
                <a:lnTo>
                  <a:pt x="124" y="116"/>
                </a:lnTo>
                <a:lnTo>
                  <a:pt x="113" y="121"/>
                </a:lnTo>
                <a:lnTo>
                  <a:pt x="103" y="124"/>
                </a:lnTo>
                <a:lnTo>
                  <a:pt x="92" y="129"/>
                </a:lnTo>
                <a:lnTo>
                  <a:pt x="86" y="130"/>
                </a:lnTo>
                <a:lnTo>
                  <a:pt x="78" y="132"/>
                </a:lnTo>
                <a:lnTo>
                  <a:pt x="72" y="135"/>
                </a:lnTo>
                <a:lnTo>
                  <a:pt x="66" y="135"/>
                </a:lnTo>
                <a:lnTo>
                  <a:pt x="60" y="136"/>
                </a:lnTo>
                <a:lnTo>
                  <a:pt x="54" y="138"/>
                </a:lnTo>
                <a:lnTo>
                  <a:pt x="49" y="138"/>
                </a:lnTo>
                <a:lnTo>
                  <a:pt x="43" y="139"/>
                </a:lnTo>
                <a:lnTo>
                  <a:pt x="40" y="139"/>
                </a:lnTo>
                <a:lnTo>
                  <a:pt x="38" y="139"/>
                </a:lnTo>
                <a:lnTo>
                  <a:pt x="37" y="139"/>
                </a:lnTo>
                <a:lnTo>
                  <a:pt x="35" y="139"/>
                </a:lnTo>
                <a:lnTo>
                  <a:pt x="32" y="138"/>
                </a:lnTo>
                <a:lnTo>
                  <a:pt x="29" y="136"/>
                </a:lnTo>
                <a:lnTo>
                  <a:pt x="26" y="135"/>
                </a:lnTo>
                <a:lnTo>
                  <a:pt x="23" y="132"/>
                </a:lnTo>
                <a:lnTo>
                  <a:pt x="0" y="77"/>
                </a:lnTo>
                <a:lnTo>
                  <a:pt x="0" y="75"/>
                </a:lnTo>
                <a:lnTo>
                  <a:pt x="2" y="74"/>
                </a:lnTo>
                <a:lnTo>
                  <a:pt x="2" y="72"/>
                </a:lnTo>
                <a:lnTo>
                  <a:pt x="3" y="7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74" name="Freeform 150"/>
          <p:cNvSpPr>
            <a:spLocks/>
          </p:cNvSpPr>
          <p:nvPr/>
        </p:nvSpPr>
        <p:spPr bwMode="auto">
          <a:xfrm>
            <a:off x="6962775" y="2327275"/>
            <a:ext cx="333375" cy="222250"/>
          </a:xfrm>
          <a:custGeom>
            <a:avLst/>
            <a:gdLst>
              <a:gd name="T0" fmla="*/ 5 w 210"/>
              <a:gd name="T1" fmla="*/ 68 h 141"/>
              <a:gd name="T2" fmla="*/ 9 w 210"/>
              <a:gd name="T3" fmla="*/ 65 h 141"/>
              <a:gd name="T4" fmla="*/ 14 w 210"/>
              <a:gd name="T5" fmla="*/ 61 h 141"/>
              <a:gd name="T6" fmla="*/ 20 w 210"/>
              <a:gd name="T7" fmla="*/ 58 h 141"/>
              <a:gd name="T8" fmla="*/ 26 w 210"/>
              <a:gd name="T9" fmla="*/ 53 h 141"/>
              <a:gd name="T10" fmla="*/ 35 w 210"/>
              <a:gd name="T11" fmla="*/ 47 h 141"/>
              <a:gd name="T12" fmla="*/ 44 w 210"/>
              <a:gd name="T13" fmla="*/ 42 h 141"/>
              <a:gd name="T14" fmla="*/ 55 w 210"/>
              <a:gd name="T15" fmla="*/ 38 h 141"/>
              <a:gd name="T16" fmla="*/ 67 w 210"/>
              <a:gd name="T17" fmla="*/ 32 h 141"/>
              <a:gd name="T18" fmla="*/ 80 w 210"/>
              <a:gd name="T19" fmla="*/ 27 h 141"/>
              <a:gd name="T20" fmla="*/ 94 w 210"/>
              <a:gd name="T21" fmla="*/ 21 h 141"/>
              <a:gd name="T22" fmla="*/ 109 w 210"/>
              <a:gd name="T23" fmla="*/ 15 h 141"/>
              <a:gd name="T24" fmla="*/ 124 w 210"/>
              <a:gd name="T25" fmla="*/ 10 h 141"/>
              <a:gd name="T26" fmla="*/ 138 w 210"/>
              <a:gd name="T27" fmla="*/ 6 h 141"/>
              <a:gd name="T28" fmla="*/ 149 w 210"/>
              <a:gd name="T29" fmla="*/ 3 h 141"/>
              <a:gd name="T30" fmla="*/ 159 w 210"/>
              <a:gd name="T31" fmla="*/ 1 h 141"/>
              <a:gd name="T32" fmla="*/ 167 w 210"/>
              <a:gd name="T33" fmla="*/ 0 h 141"/>
              <a:gd name="T34" fmla="*/ 173 w 210"/>
              <a:gd name="T35" fmla="*/ 1 h 141"/>
              <a:gd name="T36" fmla="*/ 178 w 210"/>
              <a:gd name="T37" fmla="*/ 3 h 141"/>
              <a:gd name="T38" fmla="*/ 182 w 210"/>
              <a:gd name="T39" fmla="*/ 6 h 141"/>
              <a:gd name="T40" fmla="*/ 186 w 210"/>
              <a:gd name="T41" fmla="*/ 9 h 141"/>
              <a:gd name="T42" fmla="*/ 207 w 210"/>
              <a:gd name="T43" fmla="*/ 67 h 141"/>
              <a:gd name="T44" fmla="*/ 201 w 210"/>
              <a:gd name="T45" fmla="*/ 73 h 141"/>
              <a:gd name="T46" fmla="*/ 196 w 210"/>
              <a:gd name="T47" fmla="*/ 78 h 141"/>
              <a:gd name="T48" fmla="*/ 190 w 210"/>
              <a:gd name="T49" fmla="*/ 81 h 141"/>
              <a:gd name="T50" fmla="*/ 184 w 210"/>
              <a:gd name="T51" fmla="*/ 85 h 141"/>
              <a:gd name="T52" fmla="*/ 178 w 210"/>
              <a:gd name="T53" fmla="*/ 90 h 141"/>
              <a:gd name="T54" fmla="*/ 170 w 210"/>
              <a:gd name="T55" fmla="*/ 95 h 141"/>
              <a:gd name="T56" fmla="*/ 164 w 210"/>
              <a:gd name="T57" fmla="*/ 98 h 141"/>
              <a:gd name="T58" fmla="*/ 158 w 210"/>
              <a:gd name="T59" fmla="*/ 101 h 141"/>
              <a:gd name="T60" fmla="*/ 155 w 210"/>
              <a:gd name="T61" fmla="*/ 104 h 141"/>
              <a:gd name="T62" fmla="*/ 150 w 210"/>
              <a:gd name="T63" fmla="*/ 105 h 141"/>
              <a:gd name="T64" fmla="*/ 144 w 210"/>
              <a:gd name="T65" fmla="*/ 108 h 141"/>
              <a:gd name="T66" fmla="*/ 138 w 210"/>
              <a:gd name="T67" fmla="*/ 111 h 141"/>
              <a:gd name="T68" fmla="*/ 132 w 210"/>
              <a:gd name="T69" fmla="*/ 114 h 141"/>
              <a:gd name="T70" fmla="*/ 127 w 210"/>
              <a:gd name="T71" fmla="*/ 116 h 141"/>
              <a:gd name="T72" fmla="*/ 121 w 210"/>
              <a:gd name="T73" fmla="*/ 119 h 141"/>
              <a:gd name="T74" fmla="*/ 115 w 210"/>
              <a:gd name="T75" fmla="*/ 121 h 141"/>
              <a:gd name="T76" fmla="*/ 109 w 210"/>
              <a:gd name="T77" fmla="*/ 124 h 141"/>
              <a:gd name="T78" fmla="*/ 103 w 210"/>
              <a:gd name="T79" fmla="*/ 125 h 141"/>
              <a:gd name="T80" fmla="*/ 97 w 210"/>
              <a:gd name="T81" fmla="*/ 128 h 141"/>
              <a:gd name="T82" fmla="*/ 90 w 210"/>
              <a:gd name="T83" fmla="*/ 130 h 141"/>
              <a:gd name="T84" fmla="*/ 84 w 210"/>
              <a:gd name="T85" fmla="*/ 133 h 141"/>
              <a:gd name="T86" fmla="*/ 77 w 210"/>
              <a:gd name="T87" fmla="*/ 134 h 141"/>
              <a:gd name="T88" fmla="*/ 71 w 210"/>
              <a:gd name="T89" fmla="*/ 136 h 141"/>
              <a:gd name="T90" fmla="*/ 64 w 210"/>
              <a:gd name="T91" fmla="*/ 137 h 141"/>
              <a:gd name="T92" fmla="*/ 58 w 210"/>
              <a:gd name="T93" fmla="*/ 137 h 141"/>
              <a:gd name="T94" fmla="*/ 52 w 210"/>
              <a:gd name="T95" fmla="*/ 139 h 141"/>
              <a:gd name="T96" fmla="*/ 46 w 210"/>
              <a:gd name="T97" fmla="*/ 139 h 141"/>
              <a:gd name="T98" fmla="*/ 40 w 210"/>
              <a:gd name="T99" fmla="*/ 140 h 141"/>
              <a:gd name="T100" fmla="*/ 34 w 210"/>
              <a:gd name="T101" fmla="*/ 139 h 141"/>
              <a:gd name="T102" fmla="*/ 29 w 210"/>
              <a:gd name="T103" fmla="*/ 137 h 141"/>
              <a:gd name="T104" fmla="*/ 26 w 210"/>
              <a:gd name="T105" fmla="*/ 134 h 141"/>
              <a:gd name="T106" fmla="*/ 0 w 210"/>
              <a:gd name="T107" fmla="*/ 76 h 141"/>
              <a:gd name="T108" fmla="*/ 2 w 210"/>
              <a:gd name="T109" fmla="*/ 72 h 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41"/>
              <a:gd name="T167" fmla="*/ 210 w 210"/>
              <a:gd name="T168" fmla="*/ 141 h 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41">
                <a:moveTo>
                  <a:pt x="3" y="72"/>
                </a:moveTo>
                <a:lnTo>
                  <a:pt x="3" y="70"/>
                </a:lnTo>
                <a:lnTo>
                  <a:pt x="5" y="70"/>
                </a:lnTo>
                <a:lnTo>
                  <a:pt x="5" y="68"/>
                </a:lnTo>
                <a:lnTo>
                  <a:pt x="6" y="68"/>
                </a:lnTo>
                <a:lnTo>
                  <a:pt x="6" y="67"/>
                </a:lnTo>
                <a:lnTo>
                  <a:pt x="8" y="65"/>
                </a:lnTo>
                <a:lnTo>
                  <a:pt x="9" y="65"/>
                </a:lnTo>
                <a:lnTo>
                  <a:pt x="9" y="64"/>
                </a:lnTo>
                <a:lnTo>
                  <a:pt x="11" y="64"/>
                </a:lnTo>
                <a:lnTo>
                  <a:pt x="12" y="62"/>
                </a:lnTo>
                <a:lnTo>
                  <a:pt x="14" y="61"/>
                </a:lnTo>
                <a:lnTo>
                  <a:pt x="15" y="61"/>
                </a:lnTo>
                <a:lnTo>
                  <a:pt x="17" y="59"/>
                </a:lnTo>
                <a:lnTo>
                  <a:pt x="18" y="58"/>
                </a:lnTo>
                <a:lnTo>
                  <a:pt x="20" y="58"/>
                </a:lnTo>
                <a:lnTo>
                  <a:pt x="21" y="56"/>
                </a:lnTo>
                <a:lnTo>
                  <a:pt x="23" y="55"/>
                </a:lnTo>
                <a:lnTo>
                  <a:pt x="25" y="53"/>
                </a:lnTo>
                <a:lnTo>
                  <a:pt x="26" y="53"/>
                </a:lnTo>
                <a:lnTo>
                  <a:pt x="29" y="52"/>
                </a:lnTo>
                <a:lnTo>
                  <a:pt x="31" y="50"/>
                </a:lnTo>
                <a:lnTo>
                  <a:pt x="32" y="49"/>
                </a:lnTo>
                <a:lnTo>
                  <a:pt x="35" y="47"/>
                </a:lnTo>
                <a:lnTo>
                  <a:pt x="37" y="47"/>
                </a:lnTo>
                <a:lnTo>
                  <a:pt x="40" y="46"/>
                </a:lnTo>
                <a:lnTo>
                  <a:pt x="43" y="44"/>
                </a:lnTo>
                <a:lnTo>
                  <a:pt x="44" y="42"/>
                </a:lnTo>
                <a:lnTo>
                  <a:pt x="48" y="41"/>
                </a:lnTo>
                <a:lnTo>
                  <a:pt x="51" y="39"/>
                </a:lnTo>
                <a:lnTo>
                  <a:pt x="52" y="38"/>
                </a:lnTo>
                <a:lnTo>
                  <a:pt x="55" y="38"/>
                </a:lnTo>
                <a:lnTo>
                  <a:pt x="58" y="36"/>
                </a:lnTo>
                <a:lnTo>
                  <a:pt x="61" y="35"/>
                </a:lnTo>
                <a:lnTo>
                  <a:pt x="64" y="33"/>
                </a:lnTo>
                <a:lnTo>
                  <a:pt x="67" y="32"/>
                </a:lnTo>
                <a:lnTo>
                  <a:pt x="71" y="30"/>
                </a:lnTo>
                <a:lnTo>
                  <a:pt x="74" y="29"/>
                </a:lnTo>
                <a:lnTo>
                  <a:pt x="77" y="27"/>
                </a:lnTo>
                <a:lnTo>
                  <a:pt x="80" y="27"/>
                </a:lnTo>
                <a:lnTo>
                  <a:pt x="83" y="26"/>
                </a:lnTo>
                <a:lnTo>
                  <a:pt x="86" y="24"/>
                </a:lnTo>
                <a:lnTo>
                  <a:pt x="90" y="23"/>
                </a:lnTo>
                <a:lnTo>
                  <a:pt x="94" y="21"/>
                </a:lnTo>
                <a:lnTo>
                  <a:pt x="98" y="19"/>
                </a:lnTo>
                <a:lnTo>
                  <a:pt x="101" y="18"/>
                </a:lnTo>
                <a:lnTo>
                  <a:pt x="106" y="16"/>
                </a:lnTo>
                <a:lnTo>
                  <a:pt x="109" y="15"/>
                </a:lnTo>
                <a:lnTo>
                  <a:pt x="113" y="13"/>
                </a:lnTo>
                <a:lnTo>
                  <a:pt x="117" y="12"/>
                </a:lnTo>
                <a:lnTo>
                  <a:pt x="121" y="10"/>
                </a:lnTo>
                <a:lnTo>
                  <a:pt x="124" y="10"/>
                </a:lnTo>
                <a:lnTo>
                  <a:pt x="127" y="9"/>
                </a:lnTo>
                <a:lnTo>
                  <a:pt x="130" y="7"/>
                </a:lnTo>
                <a:lnTo>
                  <a:pt x="135" y="7"/>
                </a:lnTo>
                <a:lnTo>
                  <a:pt x="138" y="6"/>
                </a:lnTo>
                <a:lnTo>
                  <a:pt x="141" y="4"/>
                </a:lnTo>
                <a:lnTo>
                  <a:pt x="144" y="4"/>
                </a:lnTo>
                <a:lnTo>
                  <a:pt x="147" y="3"/>
                </a:lnTo>
                <a:lnTo>
                  <a:pt x="149" y="3"/>
                </a:lnTo>
                <a:lnTo>
                  <a:pt x="152" y="3"/>
                </a:lnTo>
                <a:lnTo>
                  <a:pt x="155" y="1"/>
                </a:lnTo>
                <a:lnTo>
                  <a:pt x="156" y="1"/>
                </a:lnTo>
                <a:lnTo>
                  <a:pt x="159" y="1"/>
                </a:lnTo>
                <a:lnTo>
                  <a:pt x="161" y="1"/>
                </a:lnTo>
                <a:lnTo>
                  <a:pt x="164" y="1"/>
                </a:lnTo>
                <a:lnTo>
                  <a:pt x="166" y="0"/>
                </a:lnTo>
                <a:lnTo>
                  <a:pt x="167" y="0"/>
                </a:lnTo>
                <a:lnTo>
                  <a:pt x="169" y="0"/>
                </a:lnTo>
                <a:lnTo>
                  <a:pt x="170" y="1"/>
                </a:lnTo>
                <a:lnTo>
                  <a:pt x="172" y="1"/>
                </a:lnTo>
                <a:lnTo>
                  <a:pt x="173" y="1"/>
                </a:lnTo>
                <a:lnTo>
                  <a:pt x="175" y="1"/>
                </a:lnTo>
                <a:lnTo>
                  <a:pt x="175" y="3"/>
                </a:lnTo>
                <a:lnTo>
                  <a:pt x="176" y="3"/>
                </a:lnTo>
                <a:lnTo>
                  <a:pt x="178" y="3"/>
                </a:lnTo>
                <a:lnTo>
                  <a:pt x="179" y="3"/>
                </a:lnTo>
                <a:lnTo>
                  <a:pt x="179" y="4"/>
                </a:lnTo>
                <a:lnTo>
                  <a:pt x="181" y="4"/>
                </a:lnTo>
                <a:lnTo>
                  <a:pt x="182" y="6"/>
                </a:lnTo>
                <a:lnTo>
                  <a:pt x="184" y="6"/>
                </a:lnTo>
                <a:lnTo>
                  <a:pt x="184" y="7"/>
                </a:lnTo>
                <a:lnTo>
                  <a:pt x="186" y="7"/>
                </a:lnTo>
                <a:lnTo>
                  <a:pt x="186" y="9"/>
                </a:lnTo>
                <a:lnTo>
                  <a:pt x="187" y="10"/>
                </a:lnTo>
                <a:lnTo>
                  <a:pt x="209" y="65"/>
                </a:lnTo>
                <a:lnTo>
                  <a:pt x="209" y="67"/>
                </a:lnTo>
                <a:lnTo>
                  <a:pt x="207" y="67"/>
                </a:lnTo>
                <a:lnTo>
                  <a:pt x="205" y="68"/>
                </a:lnTo>
                <a:lnTo>
                  <a:pt x="204" y="70"/>
                </a:lnTo>
                <a:lnTo>
                  <a:pt x="202" y="72"/>
                </a:lnTo>
                <a:lnTo>
                  <a:pt x="201" y="73"/>
                </a:lnTo>
                <a:lnTo>
                  <a:pt x="199" y="75"/>
                </a:lnTo>
                <a:lnTo>
                  <a:pt x="198" y="75"/>
                </a:lnTo>
                <a:lnTo>
                  <a:pt x="196" y="76"/>
                </a:lnTo>
                <a:lnTo>
                  <a:pt x="196" y="78"/>
                </a:lnTo>
                <a:lnTo>
                  <a:pt x="195" y="78"/>
                </a:lnTo>
                <a:lnTo>
                  <a:pt x="193" y="79"/>
                </a:lnTo>
                <a:lnTo>
                  <a:pt x="192" y="81"/>
                </a:lnTo>
                <a:lnTo>
                  <a:pt x="190" y="81"/>
                </a:lnTo>
                <a:lnTo>
                  <a:pt x="189" y="82"/>
                </a:lnTo>
                <a:lnTo>
                  <a:pt x="187" y="84"/>
                </a:lnTo>
                <a:lnTo>
                  <a:pt x="186" y="84"/>
                </a:lnTo>
                <a:lnTo>
                  <a:pt x="184" y="85"/>
                </a:lnTo>
                <a:lnTo>
                  <a:pt x="182" y="87"/>
                </a:lnTo>
                <a:lnTo>
                  <a:pt x="181" y="88"/>
                </a:lnTo>
                <a:lnTo>
                  <a:pt x="179" y="90"/>
                </a:lnTo>
                <a:lnTo>
                  <a:pt x="178" y="90"/>
                </a:lnTo>
                <a:lnTo>
                  <a:pt x="175" y="91"/>
                </a:lnTo>
                <a:lnTo>
                  <a:pt x="173" y="91"/>
                </a:lnTo>
                <a:lnTo>
                  <a:pt x="172" y="93"/>
                </a:lnTo>
                <a:lnTo>
                  <a:pt x="170" y="95"/>
                </a:lnTo>
                <a:lnTo>
                  <a:pt x="169" y="95"/>
                </a:lnTo>
                <a:lnTo>
                  <a:pt x="167" y="96"/>
                </a:lnTo>
                <a:lnTo>
                  <a:pt x="166" y="98"/>
                </a:lnTo>
                <a:lnTo>
                  <a:pt x="164" y="98"/>
                </a:lnTo>
                <a:lnTo>
                  <a:pt x="163" y="99"/>
                </a:lnTo>
                <a:lnTo>
                  <a:pt x="161" y="99"/>
                </a:lnTo>
                <a:lnTo>
                  <a:pt x="159" y="101"/>
                </a:lnTo>
                <a:lnTo>
                  <a:pt x="158" y="101"/>
                </a:lnTo>
                <a:lnTo>
                  <a:pt x="158" y="102"/>
                </a:lnTo>
                <a:lnTo>
                  <a:pt x="156" y="102"/>
                </a:lnTo>
                <a:lnTo>
                  <a:pt x="155" y="102"/>
                </a:lnTo>
                <a:lnTo>
                  <a:pt x="155" y="104"/>
                </a:lnTo>
                <a:lnTo>
                  <a:pt x="153" y="104"/>
                </a:lnTo>
                <a:lnTo>
                  <a:pt x="152" y="104"/>
                </a:lnTo>
                <a:lnTo>
                  <a:pt x="152" y="105"/>
                </a:lnTo>
                <a:lnTo>
                  <a:pt x="150" y="105"/>
                </a:lnTo>
                <a:lnTo>
                  <a:pt x="149" y="107"/>
                </a:lnTo>
                <a:lnTo>
                  <a:pt x="147" y="107"/>
                </a:lnTo>
                <a:lnTo>
                  <a:pt x="146" y="107"/>
                </a:lnTo>
                <a:lnTo>
                  <a:pt x="144" y="108"/>
                </a:lnTo>
                <a:lnTo>
                  <a:pt x="143" y="108"/>
                </a:lnTo>
                <a:lnTo>
                  <a:pt x="141" y="110"/>
                </a:lnTo>
                <a:lnTo>
                  <a:pt x="140" y="110"/>
                </a:lnTo>
                <a:lnTo>
                  <a:pt x="138" y="111"/>
                </a:lnTo>
                <a:lnTo>
                  <a:pt x="136" y="111"/>
                </a:lnTo>
                <a:lnTo>
                  <a:pt x="135" y="113"/>
                </a:lnTo>
                <a:lnTo>
                  <a:pt x="133" y="113"/>
                </a:lnTo>
                <a:lnTo>
                  <a:pt x="132" y="114"/>
                </a:lnTo>
                <a:lnTo>
                  <a:pt x="130" y="114"/>
                </a:lnTo>
                <a:lnTo>
                  <a:pt x="129" y="114"/>
                </a:lnTo>
                <a:lnTo>
                  <a:pt x="129" y="116"/>
                </a:lnTo>
                <a:lnTo>
                  <a:pt x="127" y="116"/>
                </a:lnTo>
                <a:lnTo>
                  <a:pt x="126" y="116"/>
                </a:lnTo>
                <a:lnTo>
                  <a:pt x="124" y="117"/>
                </a:lnTo>
                <a:lnTo>
                  <a:pt x="123" y="117"/>
                </a:lnTo>
                <a:lnTo>
                  <a:pt x="121" y="119"/>
                </a:lnTo>
                <a:lnTo>
                  <a:pt x="120" y="119"/>
                </a:lnTo>
                <a:lnTo>
                  <a:pt x="118" y="121"/>
                </a:lnTo>
                <a:lnTo>
                  <a:pt x="117" y="121"/>
                </a:lnTo>
                <a:lnTo>
                  <a:pt x="115" y="121"/>
                </a:lnTo>
                <a:lnTo>
                  <a:pt x="113" y="122"/>
                </a:lnTo>
                <a:lnTo>
                  <a:pt x="112" y="122"/>
                </a:lnTo>
                <a:lnTo>
                  <a:pt x="110" y="124"/>
                </a:lnTo>
                <a:lnTo>
                  <a:pt x="109" y="124"/>
                </a:lnTo>
                <a:lnTo>
                  <a:pt x="107" y="124"/>
                </a:lnTo>
                <a:lnTo>
                  <a:pt x="106" y="125"/>
                </a:lnTo>
                <a:lnTo>
                  <a:pt x="104" y="125"/>
                </a:lnTo>
                <a:lnTo>
                  <a:pt x="103" y="125"/>
                </a:lnTo>
                <a:lnTo>
                  <a:pt x="101" y="127"/>
                </a:lnTo>
                <a:lnTo>
                  <a:pt x="100" y="127"/>
                </a:lnTo>
                <a:lnTo>
                  <a:pt x="98" y="128"/>
                </a:lnTo>
                <a:lnTo>
                  <a:pt x="97" y="128"/>
                </a:lnTo>
                <a:lnTo>
                  <a:pt x="95" y="128"/>
                </a:lnTo>
                <a:lnTo>
                  <a:pt x="94" y="130"/>
                </a:lnTo>
                <a:lnTo>
                  <a:pt x="92" y="130"/>
                </a:lnTo>
                <a:lnTo>
                  <a:pt x="90" y="130"/>
                </a:lnTo>
                <a:lnTo>
                  <a:pt x="89" y="131"/>
                </a:lnTo>
                <a:lnTo>
                  <a:pt x="87" y="131"/>
                </a:lnTo>
                <a:lnTo>
                  <a:pt x="86" y="131"/>
                </a:lnTo>
                <a:lnTo>
                  <a:pt x="84" y="133"/>
                </a:lnTo>
                <a:lnTo>
                  <a:pt x="81" y="133"/>
                </a:lnTo>
                <a:lnTo>
                  <a:pt x="80" y="133"/>
                </a:lnTo>
                <a:lnTo>
                  <a:pt x="78" y="133"/>
                </a:lnTo>
                <a:lnTo>
                  <a:pt x="77" y="134"/>
                </a:lnTo>
                <a:lnTo>
                  <a:pt x="75" y="134"/>
                </a:lnTo>
                <a:lnTo>
                  <a:pt x="74" y="134"/>
                </a:lnTo>
                <a:lnTo>
                  <a:pt x="72" y="136"/>
                </a:lnTo>
                <a:lnTo>
                  <a:pt x="71" y="136"/>
                </a:lnTo>
                <a:lnTo>
                  <a:pt x="69" y="136"/>
                </a:lnTo>
                <a:lnTo>
                  <a:pt x="67" y="136"/>
                </a:lnTo>
                <a:lnTo>
                  <a:pt x="66" y="136"/>
                </a:lnTo>
                <a:lnTo>
                  <a:pt x="64" y="137"/>
                </a:lnTo>
                <a:lnTo>
                  <a:pt x="63" y="137"/>
                </a:lnTo>
                <a:lnTo>
                  <a:pt x="61" y="137"/>
                </a:lnTo>
                <a:lnTo>
                  <a:pt x="60" y="137"/>
                </a:lnTo>
                <a:lnTo>
                  <a:pt x="58" y="137"/>
                </a:lnTo>
                <a:lnTo>
                  <a:pt x="57" y="137"/>
                </a:lnTo>
                <a:lnTo>
                  <a:pt x="55" y="139"/>
                </a:lnTo>
                <a:lnTo>
                  <a:pt x="54" y="139"/>
                </a:lnTo>
                <a:lnTo>
                  <a:pt x="52" y="139"/>
                </a:lnTo>
                <a:lnTo>
                  <a:pt x="51" y="139"/>
                </a:lnTo>
                <a:lnTo>
                  <a:pt x="49" y="139"/>
                </a:lnTo>
                <a:lnTo>
                  <a:pt x="48" y="139"/>
                </a:lnTo>
                <a:lnTo>
                  <a:pt x="46" y="139"/>
                </a:lnTo>
                <a:lnTo>
                  <a:pt x="44" y="139"/>
                </a:lnTo>
                <a:lnTo>
                  <a:pt x="43" y="140"/>
                </a:lnTo>
                <a:lnTo>
                  <a:pt x="41" y="140"/>
                </a:lnTo>
                <a:lnTo>
                  <a:pt x="40" y="140"/>
                </a:lnTo>
                <a:lnTo>
                  <a:pt x="38" y="140"/>
                </a:lnTo>
                <a:lnTo>
                  <a:pt x="37" y="140"/>
                </a:lnTo>
                <a:lnTo>
                  <a:pt x="35" y="140"/>
                </a:lnTo>
                <a:lnTo>
                  <a:pt x="34" y="139"/>
                </a:lnTo>
                <a:lnTo>
                  <a:pt x="32" y="139"/>
                </a:lnTo>
                <a:lnTo>
                  <a:pt x="31" y="139"/>
                </a:lnTo>
                <a:lnTo>
                  <a:pt x="31" y="137"/>
                </a:lnTo>
                <a:lnTo>
                  <a:pt x="29" y="137"/>
                </a:lnTo>
                <a:lnTo>
                  <a:pt x="28" y="137"/>
                </a:lnTo>
                <a:lnTo>
                  <a:pt x="28" y="136"/>
                </a:lnTo>
                <a:lnTo>
                  <a:pt x="26" y="136"/>
                </a:lnTo>
                <a:lnTo>
                  <a:pt x="26" y="134"/>
                </a:lnTo>
                <a:lnTo>
                  <a:pt x="25" y="134"/>
                </a:lnTo>
                <a:lnTo>
                  <a:pt x="23" y="133"/>
                </a:lnTo>
                <a:lnTo>
                  <a:pt x="0" y="78"/>
                </a:lnTo>
                <a:lnTo>
                  <a:pt x="0" y="76"/>
                </a:lnTo>
                <a:lnTo>
                  <a:pt x="0" y="75"/>
                </a:lnTo>
                <a:lnTo>
                  <a:pt x="2" y="75"/>
                </a:lnTo>
                <a:lnTo>
                  <a:pt x="2" y="73"/>
                </a:lnTo>
                <a:lnTo>
                  <a:pt x="2" y="72"/>
                </a:lnTo>
                <a:lnTo>
                  <a:pt x="3" y="72"/>
                </a:lnTo>
              </a:path>
            </a:pathLst>
          </a:custGeom>
          <a:solidFill>
            <a:srgbClr val="FFFFFF"/>
          </a:solidFill>
          <a:ln w="12700" cap="rnd">
            <a:solidFill>
              <a:schemeClr val="tx1"/>
            </a:solidFill>
            <a:round/>
            <a:headEnd/>
            <a:tailEnd/>
          </a:ln>
        </p:spPr>
        <p:txBody>
          <a:bodyPr/>
          <a:lstStyle/>
          <a:p>
            <a:endParaRPr lang="ko-KR" altLang="en-US"/>
          </a:p>
        </p:txBody>
      </p:sp>
      <p:sp>
        <p:nvSpPr>
          <p:cNvPr id="26775" name="Freeform 151"/>
          <p:cNvSpPr>
            <a:spLocks/>
          </p:cNvSpPr>
          <p:nvPr/>
        </p:nvSpPr>
        <p:spPr bwMode="auto">
          <a:xfrm>
            <a:off x="6962775" y="2328863"/>
            <a:ext cx="333375" cy="220662"/>
          </a:xfrm>
          <a:custGeom>
            <a:avLst/>
            <a:gdLst>
              <a:gd name="T0" fmla="*/ 3 w 210"/>
              <a:gd name="T1" fmla="*/ 71 h 140"/>
              <a:gd name="T2" fmla="*/ 5 w 210"/>
              <a:gd name="T3" fmla="*/ 67 h 140"/>
              <a:gd name="T4" fmla="*/ 8 w 210"/>
              <a:gd name="T5" fmla="*/ 64 h 140"/>
              <a:gd name="T6" fmla="*/ 11 w 210"/>
              <a:gd name="T7" fmla="*/ 63 h 140"/>
              <a:gd name="T8" fmla="*/ 17 w 210"/>
              <a:gd name="T9" fmla="*/ 58 h 140"/>
              <a:gd name="T10" fmla="*/ 23 w 210"/>
              <a:gd name="T11" fmla="*/ 54 h 140"/>
              <a:gd name="T12" fmla="*/ 31 w 210"/>
              <a:gd name="T13" fmla="*/ 49 h 140"/>
              <a:gd name="T14" fmla="*/ 40 w 210"/>
              <a:gd name="T15" fmla="*/ 45 h 140"/>
              <a:gd name="T16" fmla="*/ 51 w 210"/>
              <a:gd name="T17" fmla="*/ 38 h 140"/>
              <a:gd name="T18" fmla="*/ 61 w 210"/>
              <a:gd name="T19" fmla="*/ 34 h 140"/>
              <a:gd name="T20" fmla="*/ 74 w 210"/>
              <a:gd name="T21" fmla="*/ 28 h 140"/>
              <a:gd name="T22" fmla="*/ 86 w 210"/>
              <a:gd name="T23" fmla="*/ 23 h 140"/>
              <a:gd name="T24" fmla="*/ 101 w 210"/>
              <a:gd name="T25" fmla="*/ 17 h 140"/>
              <a:gd name="T26" fmla="*/ 117 w 210"/>
              <a:gd name="T27" fmla="*/ 11 h 140"/>
              <a:gd name="T28" fmla="*/ 130 w 210"/>
              <a:gd name="T29" fmla="*/ 6 h 140"/>
              <a:gd name="T30" fmla="*/ 144 w 210"/>
              <a:gd name="T31" fmla="*/ 3 h 140"/>
              <a:gd name="T32" fmla="*/ 155 w 210"/>
              <a:gd name="T33" fmla="*/ 0 h 140"/>
              <a:gd name="T34" fmla="*/ 164 w 210"/>
              <a:gd name="T35" fmla="*/ 0 h 140"/>
              <a:gd name="T36" fmla="*/ 170 w 210"/>
              <a:gd name="T37" fmla="*/ 0 h 140"/>
              <a:gd name="T38" fmla="*/ 175 w 210"/>
              <a:gd name="T39" fmla="*/ 0 h 140"/>
              <a:gd name="T40" fmla="*/ 178 w 210"/>
              <a:gd name="T41" fmla="*/ 2 h 140"/>
              <a:gd name="T42" fmla="*/ 179 w 210"/>
              <a:gd name="T43" fmla="*/ 3 h 140"/>
              <a:gd name="T44" fmla="*/ 182 w 210"/>
              <a:gd name="T45" fmla="*/ 5 h 140"/>
              <a:gd name="T46" fmla="*/ 187 w 210"/>
              <a:gd name="T47" fmla="*/ 9 h 140"/>
              <a:gd name="T48" fmla="*/ 209 w 210"/>
              <a:gd name="T49" fmla="*/ 64 h 140"/>
              <a:gd name="T50" fmla="*/ 201 w 210"/>
              <a:gd name="T51" fmla="*/ 72 h 140"/>
              <a:gd name="T52" fmla="*/ 190 w 210"/>
              <a:gd name="T53" fmla="*/ 80 h 140"/>
              <a:gd name="T54" fmla="*/ 179 w 210"/>
              <a:gd name="T55" fmla="*/ 89 h 140"/>
              <a:gd name="T56" fmla="*/ 166 w 210"/>
              <a:gd name="T57" fmla="*/ 97 h 140"/>
              <a:gd name="T58" fmla="*/ 158 w 210"/>
              <a:gd name="T59" fmla="*/ 101 h 140"/>
              <a:gd name="T60" fmla="*/ 150 w 210"/>
              <a:gd name="T61" fmla="*/ 104 h 140"/>
              <a:gd name="T62" fmla="*/ 141 w 210"/>
              <a:gd name="T63" fmla="*/ 109 h 140"/>
              <a:gd name="T64" fmla="*/ 133 w 210"/>
              <a:gd name="T65" fmla="*/ 112 h 140"/>
              <a:gd name="T66" fmla="*/ 124 w 210"/>
              <a:gd name="T67" fmla="*/ 116 h 140"/>
              <a:gd name="T68" fmla="*/ 113 w 210"/>
              <a:gd name="T69" fmla="*/ 121 h 140"/>
              <a:gd name="T70" fmla="*/ 103 w 210"/>
              <a:gd name="T71" fmla="*/ 124 h 140"/>
              <a:gd name="T72" fmla="*/ 92 w 210"/>
              <a:gd name="T73" fmla="*/ 129 h 140"/>
              <a:gd name="T74" fmla="*/ 86 w 210"/>
              <a:gd name="T75" fmla="*/ 130 h 140"/>
              <a:gd name="T76" fmla="*/ 78 w 210"/>
              <a:gd name="T77" fmla="*/ 132 h 140"/>
              <a:gd name="T78" fmla="*/ 72 w 210"/>
              <a:gd name="T79" fmla="*/ 135 h 140"/>
              <a:gd name="T80" fmla="*/ 66 w 210"/>
              <a:gd name="T81" fmla="*/ 135 h 140"/>
              <a:gd name="T82" fmla="*/ 60 w 210"/>
              <a:gd name="T83" fmla="*/ 136 h 140"/>
              <a:gd name="T84" fmla="*/ 54 w 210"/>
              <a:gd name="T85" fmla="*/ 138 h 140"/>
              <a:gd name="T86" fmla="*/ 49 w 210"/>
              <a:gd name="T87" fmla="*/ 138 h 140"/>
              <a:gd name="T88" fmla="*/ 43 w 210"/>
              <a:gd name="T89" fmla="*/ 139 h 140"/>
              <a:gd name="T90" fmla="*/ 40 w 210"/>
              <a:gd name="T91" fmla="*/ 139 h 140"/>
              <a:gd name="T92" fmla="*/ 38 w 210"/>
              <a:gd name="T93" fmla="*/ 139 h 140"/>
              <a:gd name="T94" fmla="*/ 37 w 210"/>
              <a:gd name="T95" fmla="*/ 139 h 140"/>
              <a:gd name="T96" fmla="*/ 35 w 210"/>
              <a:gd name="T97" fmla="*/ 139 h 140"/>
              <a:gd name="T98" fmla="*/ 32 w 210"/>
              <a:gd name="T99" fmla="*/ 138 h 140"/>
              <a:gd name="T100" fmla="*/ 29 w 210"/>
              <a:gd name="T101" fmla="*/ 136 h 140"/>
              <a:gd name="T102" fmla="*/ 26 w 210"/>
              <a:gd name="T103" fmla="*/ 135 h 140"/>
              <a:gd name="T104" fmla="*/ 23 w 210"/>
              <a:gd name="T105" fmla="*/ 132 h 140"/>
              <a:gd name="T106" fmla="*/ 0 w 210"/>
              <a:gd name="T107" fmla="*/ 77 h 140"/>
              <a:gd name="T108" fmla="*/ 0 w 210"/>
              <a:gd name="T109" fmla="*/ 75 h 140"/>
              <a:gd name="T110" fmla="*/ 2 w 210"/>
              <a:gd name="T111" fmla="*/ 74 h 140"/>
              <a:gd name="T112" fmla="*/ 2 w 210"/>
              <a:gd name="T113" fmla="*/ 72 h 140"/>
              <a:gd name="T114" fmla="*/ 3 w 210"/>
              <a:gd name="T115" fmla="*/ 71 h 1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
              <a:gd name="T175" fmla="*/ 0 h 140"/>
              <a:gd name="T176" fmla="*/ 210 w 210"/>
              <a:gd name="T177" fmla="*/ 140 h 1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 h="140">
                <a:moveTo>
                  <a:pt x="3" y="71"/>
                </a:moveTo>
                <a:lnTo>
                  <a:pt x="5" y="67"/>
                </a:lnTo>
                <a:lnTo>
                  <a:pt x="8" y="64"/>
                </a:lnTo>
                <a:lnTo>
                  <a:pt x="11" y="63"/>
                </a:lnTo>
                <a:lnTo>
                  <a:pt x="17" y="58"/>
                </a:lnTo>
                <a:lnTo>
                  <a:pt x="23" y="54"/>
                </a:lnTo>
                <a:lnTo>
                  <a:pt x="31" y="49"/>
                </a:lnTo>
                <a:lnTo>
                  <a:pt x="40" y="45"/>
                </a:lnTo>
                <a:lnTo>
                  <a:pt x="51" y="38"/>
                </a:lnTo>
                <a:lnTo>
                  <a:pt x="61" y="34"/>
                </a:lnTo>
                <a:lnTo>
                  <a:pt x="74" y="28"/>
                </a:lnTo>
                <a:lnTo>
                  <a:pt x="86" y="23"/>
                </a:lnTo>
                <a:lnTo>
                  <a:pt x="101" y="17"/>
                </a:lnTo>
                <a:lnTo>
                  <a:pt x="117" y="11"/>
                </a:lnTo>
                <a:lnTo>
                  <a:pt x="130" y="6"/>
                </a:lnTo>
                <a:lnTo>
                  <a:pt x="144" y="3"/>
                </a:lnTo>
                <a:lnTo>
                  <a:pt x="155" y="0"/>
                </a:lnTo>
                <a:lnTo>
                  <a:pt x="164" y="0"/>
                </a:lnTo>
                <a:lnTo>
                  <a:pt x="170" y="0"/>
                </a:lnTo>
                <a:lnTo>
                  <a:pt x="175" y="0"/>
                </a:lnTo>
                <a:lnTo>
                  <a:pt x="178" y="2"/>
                </a:lnTo>
                <a:lnTo>
                  <a:pt x="179" y="3"/>
                </a:lnTo>
                <a:lnTo>
                  <a:pt x="182" y="5"/>
                </a:lnTo>
                <a:lnTo>
                  <a:pt x="187" y="9"/>
                </a:lnTo>
                <a:lnTo>
                  <a:pt x="209" y="64"/>
                </a:lnTo>
                <a:lnTo>
                  <a:pt x="201" y="72"/>
                </a:lnTo>
                <a:lnTo>
                  <a:pt x="190" y="80"/>
                </a:lnTo>
                <a:lnTo>
                  <a:pt x="179" y="89"/>
                </a:lnTo>
                <a:lnTo>
                  <a:pt x="166" y="97"/>
                </a:lnTo>
                <a:lnTo>
                  <a:pt x="158" y="101"/>
                </a:lnTo>
                <a:lnTo>
                  <a:pt x="150" y="104"/>
                </a:lnTo>
                <a:lnTo>
                  <a:pt x="141" y="109"/>
                </a:lnTo>
                <a:lnTo>
                  <a:pt x="133" y="112"/>
                </a:lnTo>
                <a:lnTo>
                  <a:pt x="124" y="116"/>
                </a:lnTo>
                <a:lnTo>
                  <a:pt x="113" y="121"/>
                </a:lnTo>
                <a:lnTo>
                  <a:pt x="103" y="124"/>
                </a:lnTo>
                <a:lnTo>
                  <a:pt x="92" y="129"/>
                </a:lnTo>
                <a:lnTo>
                  <a:pt x="86" y="130"/>
                </a:lnTo>
                <a:lnTo>
                  <a:pt x="78" y="132"/>
                </a:lnTo>
                <a:lnTo>
                  <a:pt x="72" y="135"/>
                </a:lnTo>
                <a:lnTo>
                  <a:pt x="66" y="135"/>
                </a:lnTo>
                <a:lnTo>
                  <a:pt x="60" y="136"/>
                </a:lnTo>
                <a:lnTo>
                  <a:pt x="54" y="138"/>
                </a:lnTo>
                <a:lnTo>
                  <a:pt x="49" y="138"/>
                </a:lnTo>
                <a:lnTo>
                  <a:pt x="43" y="139"/>
                </a:lnTo>
                <a:lnTo>
                  <a:pt x="40" y="139"/>
                </a:lnTo>
                <a:lnTo>
                  <a:pt x="38" y="139"/>
                </a:lnTo>
                <a:lnTo>
                  <a:pt x="37" y="139"/>
                </a:lnTo>
                <a:lnTo>
                  <a:pt x="35" y="139"/>
                </a:lnTo>
                <a:lnTo>
                  <a:pt x="32" y="138"/>
                </a:lnTo>
                <a:lnTo>
                  <a:pt x="29" y="136"/>
                </a:lnTo>
                <a:lnTo>
                  <a:pt x="26" y="135"/>
                </a:lnTo>
                <a:lnTo>
                  <a:pt x="23" y="132"/>
                </a:lnTo>
                <a:lnTo>
                  <a:pt x="0" y="77"/>
                </a:lnTo>
                <a:lnTo>
                  <a:pt x="0" y="75"/>
                </a:lnTo>
                <a:lnTo>
                  <a:pt x="2" y="74"/>
                </a:lnTo>
                <a:lnTo>
                  <a:pt x="2" y="72"/>
                </a:lnTo>
                <a:lnTo>
                  <a:pt x="3" y="7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76" name="Freeform 152"/>
          <p:cNvSpPr>
            <a:spLocks/>
          </p:cNvSpPr>
          <p:nvPr/>
        </p:nvSpPr>
        <p:spPr bwMode="auto">
          <a:xfrm>
            <a:off x="7080250" y="2327275"/>
            <a:ext cx="185738" cy="138113"/>
          </a:xfrm>
          <a:custGeom>
            <a:avLst/>
            <a:gdLst>
              <a:gd name="T0" fmla="*/ 115 w 116"/>
              <a:gd name="T1" fmla="*/ 56 h 88"/>
              <a:gd name="T2" fmla="*/ 112 w 116"/>
              <a:gd name="T3" fmla="*/ 58 h 88"/>
              <a:gd name="T4" fmla="*/ 108 w 116"/>
              <a:gd name="T5" fmla="*/ 59 h 88"/>
              <a:gd name="T6" fmla="*/ 107 w 116"/>
              <a:gd name="T7" fmla="*/ 61 h 88"/>
              <a:gd name="T8" fmla="*/ 104 w 116"/>
              <a:gd name="T9" fmla="*/ 62 h 88"/>
              <a:gd name="T10" fmla="*/ 101 w 116"/>
              <a:gd name="T11" fmla="*/ 64 h 88"/>
              <a:gd name="T12" fmla="*/ 98 w 116"/>
              <a:gd name="T13" fmla="*/ 64 h 88"/>
              <a:gd name="T14" fmla="*/ 96 w 116"/>
              <a:gd name="T15" fmla="*/ 65 h 88"/>
              <a:gd name="T16" fmla="*/ 93 w 116"/>
              <a:gd name="T17" fmla="*/ 67 h 88"/>
              <a:gd name="T18" fmla="*/ 90 w 116"/>
              <a:gd name="T19" fmla="*/ 68 h 88"/>
              <a:gd name="T20" fmla="*/ 87 w 116"/>
              <a:gd name="T21" fmla="*/ 70 h 88"/>
              <a:gd name="T22" fmla="*/ 84 w 116"/>
              <a:gd name="T23" fmla="*/ 72 h 88"/>
              <a:gd name="T24" fmla="*/ 81 w 116"/>
              <a:gd name="T25" fmla="*/ 72 h 88"/>
              <a:gd name="T26" fmla="*/ 78 w 116"/>
              <a:gd name="T27" fmla="*/ 73 h 88"/>
              <a:gd name="T28" fmla="*/ 75 w 116"/>
              <a:gd name="T29" fmla="*/ 75 h 88"/>
              <a:gd name="T30" fmla="*/ 72 w 116"/>
              <a:gd name="T31" fmla="*/ 76 h 88"/>
              <a:gd name="T32" fmla="*/ 67 w 116"/>
              <a:gd name="T33" fmla="*/ 76 h 88"/>
              <a:gd name="T34" fmla="*/ 64 w 116"/>
              <a:gd name="T35" fmla="*/ 78 h 88"/>
              <a:gd name="T36" fmla="*/ 61 w 116"/>
              <a:gd name="T37" fmla="*/ 79 h 88"/>
              <a:gd name="T38" fmla="*/ 58 w 116"/>
              <a:gd name="T39" fmla="*/ 79 h 88"/>
              <a:gd name="T40" fmla="*/ 55 w 116"/>
              <a:gd name="T41" fmla="*/ 81 h 88"/>
              <a:gd name="T42" fmla="*/ 52 w 116"/>
              <a:gd name="T43" fmla="*/ 81 h 88"/>
              <a:gd name="T44" fmla="*/ 49 w 116"/>
              <a:gd name="T45" fmla="*/ 82 h 88"/>
              <a:gd name="T46" fmla="*/ 46 w 116"/>
              <a:gd name="T47" fmla="*/ 82 h 88"/>
              <a:gd name="T48" fmla="*/ 44 w 116"/>
              <a:gd name="T49" fmla="*/ 84 h 88"/>
              <a:gd name="T50" fmla="*/ 41 w 116"/>
              <a:gd name="T51" fmla="*/ 84 h 88"/>
              <a:gd name="T52" fmla="*/ 38 w 116"/>
              <a:gd name="T53" fmla="*/ 84 h 88"/>
              <a:gd name="T54" fmla="*/ 35 w 116"/>
              <a:gd name="T55" fmla="*/ 85 h 88"/>
              <a:gd name="T56" fmla="*/ 32 w 116"/>
              <a:gd name="T57" fmla="*/ 85 h 88"/>
              <a:gd name="T58" fmla="*/ 29 w 116"/>
              <a:gd name="T59" fmla="*/ 87 h 88"/>
              <a:gd name="T60" fmla="*/ 26 w 116"/>
              <a:gd name="T61" fmla="*/ 87 h 88"/>
              <a:gd name="T62" fmla="*/ 0 w 116"/>
              <a:gd name="T63" fmla="*/ 27 h 88"/>
              <a:gd name="T64" fmla="*/ 3 w 116"/>
              <a:gd name="T65" fmla="*/ 26 h 88"/>
              <a:gd name="T66" fmla="*/ 6 w 116"/>
              <a:gd name="T67" fmla="*/ 24 h 88"/>
              <a:gd name="T68" fmla="*/ 9 w 116"/>
              <a:gd name="T69" fmla="*/ 23 h 88"/>
              <a:gd name="T70" fmla="*/ 10 w 116"/>
              <a:gd name="T71" fmla="*/ 21 h 88"/>
              <a:gd name="T72" fmla="*/ 13 w 116"/>
              <a:gd name="T73" fmla="*/ 21 h 88"/>
              <a:gd name="T74" fmla="*/ 16 w 116"/>
              <a:gd name="T75" fmla="*/ 19 h 88"/>
              <a:gd name="T76" fmla="*/ 20 w 116"/>
              <a:gd name="T77" fmla="*/ 18 h 88"/>
              <a:gd name="T78" fmla="*/ 23 w 116"/>
              <a:gd name="T79" fmla="*/ 16 h 88"/>
              <a:gd name="T80" fmla="*/ 26 w 116"/>
              <a:gd name="T81" fmla="*/ 15 h 88"/>
              <a:gd name="T82" fmla="*/ 29 w 116"/>
              <a:gd name="T83" fmla="*/ 15 h 88"/>
              <a:gd name="T84" fmla="*/ 32 w 116"/>
              <a:gd name="T85" fmla="*/ 13 h 88"/>
              <a:gd name="T86" fmla="*/ 35 w 116"/>
              <a:gd name="T87" fmla="*/ 12 h 88"/>
              <a:gd name="T88" fmla="*/ 38 w 116"/>
              <a:gd name="T89" fmla="*/ 10 h 88"/>
              <a:gd name="T90" fmla="*/ 41 w 116"/>
              <a:gd name="T91" fmla="*/ 10 h 88"/>
              <a:gd name="T92" fmla="*/ 44 w 116"/>
              <a:gd name="T93" fmla="*/ 9 h 88"/>
              <a:gd name="T94" fmla="*/ 47 w 116"/>
              <a:gd name="T95" fmla="*/ 7 h 88"/>
              <a:gd name="T96" fmla="*/ 50 w 116"/>
              <a:gd name="T97" fmla="*/ 7 h 88"/>
              <a:gd name="T98" fmla="*/ 55 w 116"/>
              <a:gd name="T99" fmla="*/ 6 h 88"/>
              <a:gd name="T100" fmla="*/ 58 w 116"/>
              <a:gd name="T101" fmla="*/ 6 h 88"/>
              <a:gd name="T102" fmla="*/ 61 w 116"/>
              <a:gd name="T103" fmla="*/ 4 h 88"/>
              <a:gd name="T104" fmla="*/ 64 w 116"/>
              <a:gd name="T105" fmla="*/ 4 h 88"/>
              <a:gd name="T106" fmla="*/ 67 w 116"/>
              <a:gd name="T107" fmla="*/ 3 h 88"/>
              <a:gd name="T108" fmla="*/ 70 w 116"/>
              <a:gd name="T109" fmla="*/ 3 h 88"/>
              <a:gd name="T110" fmla="*/ 73 w 116"/>
              <a:gd name="T111" fmla="*/ 1 h 88"/>
              <a:gd name="T112" fmla="*/ 76 w 116"/>
              <a:gd name="T113" fmla="*/ 1 h 88"/>
              <a:gd name="T114" fmla="*/ 79 w 116"/>
              <a:gd name="T115" fmla="*/ 1 h 88"/>
              <a:gd name="T116" fmla="*/ 82 w 116"/>
              <a:gd name="T117" fmla="*/ 0 h 88"/>
              <a:gd name="T118" fmla="*/ 85 w 116"/>
              <a:gd name="T119" fmla="*/ 0 h 88"/>
              <a:gd name="T120" fmla="*/ 89 w 116"/>
              <a:gd name="T121" fmla="*/ 0 h 88"/>
              <a:gd name="T122" fmla="*/ 92 w 116"/>
              <a:gd name="T123" fmla="*/ 0 h 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
              <a:gd name="T187" fmla="*/ 0 h 88"/>
              <a:gd name="T188" fmla="*/ 116 w 116"/>
              <a:gd name="T189" fmla="*/ 88 h 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 h="88">
                <a:moveTo>
                  <a:pt x="92" y="0"/>
                </a:moveTo>
                <a:lnTo>
                  <a:pt x="115" y="56"/>
                </a:lnTo>
                <a:lnTo>
                  <a:pt x="113" y="56"/>
                </a:lnTo>
                <a:lnTo>
                  <a:pt x="112" y="58"/>
                </a:lnTo>
                <a:lnTo>
                  <a:pt x="110" y="59"/>
                </a:lnTo>
                <a:lnTo>
                  <a:pt x="108" y="59"/>
                </a:lnTo>
                <a:lnTo>
                  <a:pt x="107" y="59"/>
                </a:lnTo>
                <a:lnTo>
                  <a:pt x="107" y="61"/>
                </a:lnTo>
                <a:lnTo>
                  <a:pt x="105" y="61"/>
                </a:lnTo>
                <a:lnTo>
                  <a:pt x="104" y="62"/>
                </a:lnTo>
                <a:lnTo>
                  <a:pt x="102" y="62"/>
                </a:lnTo>
                <a:lnTo>
                  <a:pt x="101" y="64"/>
                </a:lnTo>
                <a:lnTo>
                  <a:pt x="99" y="64"/>
                </a:lnTo>
                <a:lnTo>
                  <a:pt x="98" y="64"/>
                </a:lnTo>
                <a:lnTo>
                  <a:pt x="98" y="65"/>
                </a:lnTo>
                <a:lnTo>
                  <a:pt x="96" y="65"/>
                </a:lnTo>
                <a:lnTo>
                  <a:pt x="95" y="67"/>
                </a:lnTo>
                <a:lnTo>
                  <a:pt x="93" y="67"/>
                </a:lnTo>
                <a:lnTo>
                  <a:pt x="92" y="68"/>
                </a:lnTo>
                <a:lnTo>
                  <a:pt x="90" y="68"/>
                </a:lnTo>
                <a:lnTo>
                  <a:pt x="89" y="68"/>
                </a:lnTo>
                <a:lnTo>
                  <a:pt x="87" y="70"/>
                </a:lnTo>
                <a:lnTo>
                  <a:pt x="85" y="70"/>
                </a:lnTo>
                <a:lnTo>
                  <a:pt x="84" y="72"/>
                </a:lnTo>
                <a:lnTo>
                  <a:pt x="82" y="72"/>
                </a:lnTo>
                <a:lnTo>
                  <a:pt x="81" y="72"/>
                </a:lnTo>
                <a:lnTo>
                  <a:pt x="79" y="73"/>
                </a:lnTo>
                <a:lnTo>
                  <a:pt x="78" y="73"/>
                </a:lnTo>
                <a:lnTo>
                  <a:pt x="76" y="75"/>
                </a:lnTo>
                <a:lnTo>
                  <a:pt x="75" y="75"/>
                </a:lnTo>
                <a:lnTo>
                  <a:pt x="73" y="75"/>
                </a:lnTo>
                <a:lnTo>
                  <a:pt x="72" y="76"/>
                </a:lnTo>
                <a:lnTo>
                  <a:pt x="69" y="76"/>
                </a:lnTo>
                <a:lnTo>
                  <a:pt x="67" y="76"/>
                </a:lnTo>
                <a:lnTo>
                  <a:pt x="66" y="78"/>
                </a:lnTo>
                <a:lnTo>
                  <a:pt x="64" y="78"/>
                </a:lnTo>
                <a:lnTo>
                  <a:pt x="62" y="79"/>
                </a:lnTo>
                <a:lnTo>
                  <a:pt x="61" y="79"/>
                </a:lnTo>
                <a:lnTo>
                  <a:pt x="59" y="79"/>
                </a:lnTo>
                <a:lnTo>
                  <a:pt x="58" y="79"/>
                </a:lnTo>
                <a:lnTo>
                  <a:pt x="56" y="81"/>
                </a:lnTo>
                <a:lnTo>
                  <a:pt x="55" y="81"/>
                </a:lnTo>
                <a:lnTo>
                  <a:pt x="53" y="81"/>
                </a:lnTo>
                <a:lnTo>
                  <a:pt x="52" y="81"/>
                </a:lnTo>
                <a:lnTo>
                  <a:pt x="50" y="82"/>
                </a:lnTo>
                <a:lnTo>
                  <a:pt x="49" y="82"/>
                </a:lnTo>
                <a:lnTo>
                  <a:pt x="47" y="82"/>
                </a:lnTo>
                <a:lnTo>
                  <a:pt x="46" y="82"/>
                </a:lnTo>
                <a:lnTo>
                  <a:pt x="44" y="82"/>
                </a:lnTo>
                <a:lnTo>
                  <a:pt x="44" y="84"/>
                </a:lnTo>
                <a:lnTo>
                  <a:pt x="43" y="84"/>
                </a:lnTo>
                <a:lnTo>
                  <a:pt x="41" y="84"/>
                </a:lnTo>
                <a:lnTo>
                  <a:pt x="39" y="84"/>
                </a:lnTo>
                <a:lnTo>
                  <a:pt x="38" y="84"/>
                </a:lnTo>
                <a:lnTo>
                  <a:pt x="36" y="85"/>
                </a:lnTo>
                <a:lnTo>
                  <a:pt x="35" y="85"/>
                </a:lnTo>
                <a:lnTo>
                  <a:pt x="33" y="85"/>
                </a:lnTo>
                <a:lnTo>
                  <a:pt x="32" y="85"/>
                </a:lnTo>
                <a:lnTo>
                  <a:pt x="30" y="85"/>
                </a:lnTo>
                <a:lnTo>
                  <a:pt x="29" y="87"/>
                </a:lnTo>
                <a:lnTo>
                  <a:pt x="27" y="87"/>
                </a:lnTo>
                <a:lnTo>
                  <a:pt x="26" y="87"/>
                </a:lnTo>
                <a:lnTo>
                  <a:pt x="24" y="87"/>
                </a:lnTo>
                <a:lnTo>
                  <a:pt x="0" y="27"/>
                </a:lnTo>
                <a:lnTo>
                  <a:pt x="1" y="26"/>
                </a:lnTo>
                <a:lnTo>
                  <a:pt x="3" y="26"/>
                </a:lnTo>
                <a:lnTo>
                  <a:pt x="4" y="24"/>
                </a:lnTo>
                <a:lnTo>
                  <a:pt x="6" y="24"/>
                </a:lnTo>
                <a:lnTo>
                  <a:pt x="7" y="23"/>
                </a:lnTo>
                <a:lnTo>
                  <a:pt x="9" y="23"/>
                </a:lnTo>
                <a:lnTo>
                  <a:pt x="10" y="23"/>
                </a:lnTo>
                <a:lnTo>
                  <a:pt x="10" y="21"/>
                </a:lnTo>
                <a:lnTo>
                  <a:pt x="12" y="21"/>
                </a:lnTo>
                <a:lnTo>
                  <a:pt x="13" y="21"/>
                </a:lnTo>
                <a:lnTo>
                  <a:pt x="15" y="19"/>
                </a:lnTo>
                <a:lnTo>
                  <a:pt x="16" y="19"/>
                </a:lnTo>
                <a:lnTo>
                  <a:pt x="18" y="18"/>
                </a:lnTo>
                <a:lnTo>
                  <a:pt x="20" y="18"/>
                </a:lnTo>
                <a:lnTo>
                  <a:pt x="21" y="16"/>
                </a:lnTo>
                <a:lnTo>
                  <a:pt x="23" y="16"/>
                </a:lnTo>
                <a:lnTo>
                  <a:pt x="24" y="16"/>
                </a:lnTo>
                <a:lnTo>
                  <a:pt x="26" y="15"/>
                </a:lnTo>
                <a:lnTo>
                  <a:pt x="27" y="15"/>
                </a:lnTo>
                <a:lnTo>
                  <a:pt x="29" y="15"/>
                </a:lnTo>
                <a:lnTo>
                  <a:pt x="30" y="13"/>
                </a:lnTo>
                <a:lnTo>
                  <a:pt x="32" y="13"/>
                </a:lnTo>
                <a:lnTo>
                  <a:pt x="33" y="12"/>
                </a:lnTo>
                <a:lnTo>
                  <a:pt x="35" y="12"/>
                </a:lnTo>
                <a:lnTo>
                  <a:pt x="36" y="12"/>
                </a:lnTo>
                <a:lnTo>
                  <a:pt x="38" y="10"/>
                </a:lnTo>
                <a:lnTo>
                  <a:pt x="39" y="10"/>
                </a:lnTo>
                <a:lnTo>
                  <a:pt x="41" y="10"/>
                </a:lnTo>
                <a:lnTo>
                  <a:pt x="43" y="10"/>
                </a:lnTo>
                <a:lnTo>
                  <a:pt x="44" y="9"/>
                </a:lnTo>
                <a:lnTo>
                  <a:pt x="46" y="9"/>
                </a:lnTo>
                <a:lnTo>
                  <a:pt x="47" y="7"/>
                </a:lnTo>
                <a:lnTo>
                  <a:pt x="49" y="7"/>
                </a:lnTo>
                <a:lnTo>
                  <a:pt x="50" y="7"/>
                </a:lnTo>
                <a:lnTo>
                  <a:pt x="52" y="7"/>
                </a:lnTo>
                <a:lnTo>
                  <a:pt x="55" y="6"/>
                </a:lnTo>
                <a:lnTo>
                  <a:pt x="56" y="6"/>
                </a:lnTo>
                <a:lnTo>
                  <a:pt x="58" y="6"/>
                </a:lnTo>
                <a:lnTo>
                  <a:pt x="59" y="4"/>
                </a:lnTo>
                <a:lnTo>
                  <a:pt x="61" y="4"/>
                </a:lnTo>
                <a:lnTo>
                  <a:pt x="62" y="4"/>
                </a:lnTo>
                <a:lnTo>
                  <a:pt x="64" y="4"/>
                </a:lnTo>
                <a:lnTo>
                  <a:pt x="66" y="3"/>
                </a:lnTo>
                <a:lnTo>
                  <a:pt x="67" y="3"/>
                </a:lnTo>
                <a:lnTo>
                  <a:pt x="69" y="3"/>
                </a:lnTo>
                <a:lnTo>
                  <a:pt x="70" y="3"/>
                </a:lnTo>
                <a:lnTo>
                  <a:pt x="72" y="3"/>
                </a:lnTo>
                <a:lnTo>
                  <a:pt x="73" y="1"/>
                </a:lnTo>
                <a:lnTo>
                  <a:pt x="75" y="1"/>
                </a:lnTo>
                <a:lnTo>
                  <a:pt x="76" y="1"/>
                </a:lnTo>
                <a:lnTo>
                  <a:pt x="78" y="1"/>
                </a:lnTo>
                <a:lnTo>
                  <a:pt x="79" y="1"/>
                </a:lnTo>
                <a:lnTo>
                  <a:pt x="81" y="1"/>
                </a:lnTo>
                <a:lnTo>
                  <a:pt x="82" y="0"/>
                </a:lnTo>
                <a:lnTo>
                  <a:pt x="84" y="0"/>
                </a:lnTo>
                <a:lnTo>
                  <a:pt x="85" y="0"/>
                </a:lnTo>
                <a:lnTo>
                  <a:pt x="87" y="0"/>
                </a:lnTo>
                <a:lnTo>
                  <a:pt x="89" y="0"/>
                </a:lnTo>
                <a:lnTo>
                  <a:pt x="90" y="0"/>
                </a:lnTo>
                <a:lnTo>
                  <a:pt x="92" y="0"/>
                </a:lnTo>
              </a:path>
            </a:pathLst>
          </a:custGeom>
          <a:solidFill>
            <a:srgbClr val="FFFFFF"/>
          </a:solidFill>
          <a:ln w="12700" cap="rnd">
            <a:solidFill>
              <a:schemeClr val="tx1"/>
            </a:solidFill>
            <a:round/>
            <a:headEnd/>
            <a:tailEnd/>
          </a:ln>
        </p:spPr>
        <p:txBody>
          <a:bodyPr/>
          <a:lstStyle/>
          <a:p>
            <a:endParaRPr lang="ko-KR" altLang="en-US"/>
          </a:p>
        </p:txBody>
      </p:sp>
      <p:sp>
        <p:nvSpPr>
          <p:cNvPr id="26777" name="Freeform 153"/>
          <p:cNvSpPr>
            <a:spLocks/>
          </p:cNvSpPr>
          <p:nvPr/>
        </p:nvSpPr>
        <p:spPr bwMode="auto">
          <a:xfrm>
            <a:off x="7080250" y="2327275"/>
            <a:ext cx="185738" cy="138113"/>
          </a:xfrm>
          <a:custGeom>
            <a:avLst/>
            <a:gdLst>
              <a:gd name="T0" fmla="*/ 92 w 116"/>
              <a:gd name="T1" fmla="*/ 0 h 88"/>
              <a:gd name="T2" fmla="*/ 115 w 116"/>
              <a:gd name="T3" fmla="*/ 56 h 88"/>
              <a:gd name="T4" fmla="*/ 110 w 116"/>
              <a:gd name="T5" fmla="*/ 59 h 88"/>
              <a:gd name="T6" fmla="*/ 105 w 116"/>
              <a:gd name="T7" fmla="*/ 61 h 88"/>
              <a:gd name="T8" fmla="*/ 99 w 116"/>
              <a:gd name="T9" fmla="*/ 64 h 88"/>
              <a:gd name="T10" fmla="*/ 95 w 116"/>
              <a:gd name="T11" fmla="*/ 67 h 88"/>
              <a:gd name="T12" fmla="*/ 89 w 116"/>
              <a:gd name="T13" fmla="*/ 68 h 88"/>
              <a:gd name="T14" fmla="*/ 82 w 116"/>
              <a:gd name="T15" fmla="*/ 72 h 88"/>
              <a:gd name="T16" fmla="*/ 76 w 116"/>
              <a:gd name="T17" fmla="*/ 75 h 88"/>
              <a:gd name="T18" fmla="*/ 69 w 116"/>
              <a:gd name="T19" fmla="*/ 76 h 88"/>
              <a:gd name="T20" fmla="*/ 58 w 116"/>
              <a:gd name="T21" fmla="*/ 79 h 88"/>
              <a:gd name="T22" fmla="*/ 46 w 116"/>
              <a:gd name="T23" fmla="*/ 82 h 88"/>
              <a:gd name="T24" fmla="*/ 35 w 116"/>
              <a:gd name="T25" fmla="*/ 85 h 88"/>
              <a:gd name="T26" fmla="*/ 24 w 116"/>
              <a:gd name="T27" fmla="*/ 87 h 88"/>
              <a:gd name="T28" fmla="*/ 0 w 116"/>
              <a:gd name="T29" fmla="*/ 27 h 88"/>
              <a:gd name="T30" fmla="*/ 10 w 116"/>
              <a:gd name="T31" fmla="*/ 23 h 88"/>
              <a:gd name="T32" fmla="*/ 20 w 116"/>
              <a:gd name="T33" fmla="*/ 18 h 88"/>
              <a:gd name="T34" fmla="*/ 32 w 116"/>
              <a:gd name="T35" fmla="*/ 13 h 88"/>
              <a:gd name="T36" fmla="*/ 43 w 116"/>
              <a:gd name="T37" fmla="*/ 10 h 88"/>
              <a:gd name="T38" fmla="*/ 49 w 116"/>
              <a:gd name="T39" fmla="*/ 7 h 88"/>
              <a:gd name="T40" fmla="*/ 56 w 116"/>
              <a:gd name="T41" fmla="*/ 6 h 88"/>
              <a:gd name="T42" fmla="*/ 62 w 116"/>
              <a:gd name="T43" fmla="*/ 4 h 88"/>
              <a:gd name="T44" fmla="*/ 69 w 116"/>
              <a:gd name="T45" fmla="*/ 3 h 88"/>
              <a:gd name="T46" fmla="*/ 75 w 116"/>
              <a:gd name="T47" fmla="*/ 1 h 88"/>
              <a:gd name="T48" fmla="*/ 81 w 116"/>
              <a:gd name="T49" fmla="*/ 1 h 88"/>
              <a:gd name="T50" fmla="*/ 85 w 116"/>
              <a:gd name="T51" fmla="*/ 0 h 88"/>
              <a:gd name="T52" fmla="*/ 92 w 116"/>
              <a:gd name="T53" fmla="*/ 0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88"/>
              <a:gd name="T83" fmla="*/ 116 w 116"/>
              <a:gd name="T84" fmla="*/ 88 h 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88">
                <a:moveTo>
                  <a:pt x="92" y="0"/>
                </a:moveTo>
                <a:lnTo>
                  <a:pt x="115" y="56"/>
                </a:lnTo>
                <a:lnTo>
                  <a:pt x="110" y="59"/>
                </a:lnTo>
                <a:lnTo>
                  <a:pt x="105" y="61"/>
                </a:lnTo>
                <a:lnTo>
                  <a:pt x="99" y="64"/>
                </a:lnTo>
                <a:lnTo>
                  <a:pt x="95" y="67"/>
                </a:lnTo>
                <a:lnTo>
                  <a:pt x="89" y="68"/>
                </a:lnTo>
                <a:lnTo>
                  <a:pt x="82" y="72"/>
                </a:lnTo>
                <a:lnTo>
                  <a:pt x="76" y="75"/>
                </a:lnTo>
                <a:lnTo>
                  <a:pt x="69" y="76"/>
                </a:lnTo>
                <a:lnTo>
                  <a:pt x="58" y="79"/>
                </a:lnTo>
                <a:lnTo>
                  <a:pt x="46" y="82"/>
                </a:lnTo>
                <a:lnTo>
                  <a:pt x="35" y="85"/>
                </a:lnTo>
                <a:lnTo>
                  <a:pt x="24" y="87"/>
                </a:lnTo>
                <a:lnTo>
                  <a:pt x="0" y="27"/>
                </a:lnTo>
                <a:lnTo>
                  <a:pt x="10" y="23"/>
                </a:lnTo>
                <a:lnTo>
                  <a:pt x="20" y="18"/>
                </a:lnTo>
                <a:lnTo>
                  <a:pt x="32" y="13"/>
                </a:lnTo>
                <a:lnTo>
                  <a:pt x="43" y="10"/>
                </a:lnTo>
                <a:lnTo>
                  <a:pt x="49" y="7"/>
                </a:lnTo>
                <a:lnTo>
                  <a:pt x="56" y="6"/>
                </a:lnTo>
                <a:lnTo>
                  <a:pt x="62" y="4"/>
                </a:lnTo>
                <a:lnTo>
                  <a:pt x="69" y="3"/>
                </a:lnTo>
                <a:lnTo>
                  <a:pt x="75" y="1"/>
                </a:lnTo>
                <a:lnTo>
                  <a:pt x="81" y="1"/>
                </a:lnTo>
                <a:lnTo>
                  <a:pt x="85" y="0"/>
                </a:lnTo>
                <a:lnTo>
                  <a:pt x="92" y="0"/>
                </a:lnTo>
              </a:path>
            </a:pathLst>
          </a:custGeom>
          <a:solidFill>
            <a:srgbClr val="CACACA"/>
          </a:solidFill>
          <a:ln w="12700" cap="rnd">
            <a:solidFill>
              <a:schemeClr val="tx1"/>
            </a:solidFill>
            <a:round/>
            <a:headEnd/>
            <a:tailEnd/>
          </a:ln>
        </p:spPr>
        <p:txBody>
          <a:bodyPr/>
          <a:lstStyle/>
          <a:p>
            <a:endParaRPr lang="ko-KR" altLang="en-US"/>
          </a:p>
        </p:txBody>
      </p:sp>
      <p:sp>
        <p:nvSpPr>
          <p:cNvPr id="26778" name="Freeform 154"/>
          <p:cNvSpPr>
            <a:spLocks/>
          </p:cNvSpPr>
          <p:nvPr/>
        </p:nvSpPr>
        <p:spPr bwMode="auto">
          <a:xfrm>
            <a:off x="7229475" y="2324100"/>
            <a:ext cx="65088" cy="111125"/>
          </a:xfrm>
          <a:custGeom>
            <a:avLst/>
            <a:gdLst>
              <a:gd name="T0" fmla="*/ 0 w 42"/>
              <a:gd name="T1" fmla="*/ 3 h 70"/>
              <a:gd name="T2" fmla="*/ 23 w 42"/>
              <a:gd name="T3" fmla="*/ 58 h 70"/>
              <a:gd name="T4" fmla="*/ 23 w 42"/>
              <a:gd name="T5" fmla="*/ 60 h 70"/>
              <a:gd name="T6" fmla="*/ 24 w 42"/>
              <a:gd name="T7" fmla="*/ 60 h 70"/>
              <a:gd name="T8" fmla="*/ 24 w 42"/>
              <a:gd name="T9" fmla="*/ 61 h 70"/>
              <a:gd name="T10" fmla="*/ 26 w 42"/>
              <a:gd name="T11" fmla="*/ 61 h 70"/>
              <a:gd name="T12" fmla="*/ 26 w 42"/>
              <a:gd name="T13" fmla="*/ 63 h 70"/>
              <a:gd name="T14" fmla="*/ 27 w 42"/>
              <a:gd name="T15" fmla="*/ 63 h 70"/>
              <a:gd name="T16" fmla="*/ 27 w 42"/>
              <a:gd name="T17" fmla="*/ 64 h 70"/>
              <a:gd name="T18" fmla="*/ 29 w 42"/>
              <a:gd name="T19" fmla="*/ 64 h 70"/>
              <a:gd name="T20" fmla="*/ 29 w 42"/>
              <a:gd name="T21" fmla="*/ 66 h 70"/>
              <a:gd name="T22" fmla="*/ 30 w 42"/>
              <a:gd name="T23" fmla="*/ 66 h 70"/>
              <a:gd name="T24" fmla="*/ 30 w 42"/>
              <a:gd name="T25" fmla="*/ 67 h 70"/>
              <a:gd name="T26" fmla="*/ 32 w 42"/>
              <a:gd name="T27" fmla="*/ 67 h 70"/>
              <a:gd name="T28" fmla="*/ 33 w 42"/>
              <a:gd name="T29" fmla="*/ 67 h 70"/>
              <a:gd name="T30" fmla="*/ 33 w 42"/>
              <a:gd name="T31" fmla="*/ 69 h 70"/>
              <a:gd name="T32" fmla="*/ 35 w 42"/>
              <a:gd name="T33" fmla="*/ 69 h 70"/>
              <a:gd name="T34" fmla="*/ 36 w 42"/>
              <a:gd name="T35" fmla="*/ 69 h 70"/>
              <a:gd name="T36" fmla="*/ 38 w 42"/>
              <a:gd name="T37" fmla="*/ 69 h 70"/>
              <a:gd name="T38" fmla="*/ 39 w 42"/>
              <a:gd name="T39" fmla="*/ 69 h 70"/>
              <a:gd name="T40" fmla="*/ 41 w 42"/>
              <a:gd name="T41" fmla="*/ 69 h 70"/>
              <a:gd name="T42" fmla="*/ 41 w 42"/>
              <a:gd name="T43" fmla="*/ 67 h 70"/>
              <a:gd name="T44" fmla="*/ 41 w 42"/>
              <a:gd name="T45" fmla="*/ 66 h 70"/>
              <a:gd name="T46" fmla="*/ 41 w 42"/>
              <a:gd name="T47" fmla="*/ 64 h 70"/>
              <a:gd name="T48" fmla="*/ 41 w 42"/>
              <a:gd name="T49" fmla="*/ 63 h 70"/>
              <a:gd name="T50" fmla="*/ 20 w 42"/>
              <a:gd name="T51" fmla="*/ 9 h 70"/>
              <a:gd name="T52" fmla="*/ 20 w 42"/>
              <a:gd name="T53" fmla="*/ 8 h 70"/>
              <a:gd name="T54" fmla="*/ 18 w 42"/>
              <a:gd name="T55" fmla="*/ 8 h 70"/>
              <a:gd name="T56" fmla="*/ 18 w 42"/>
              <a:gd name="T57" fmla="*/ 6 h 70"/>
              <a:gd name="T58" fmla="*/ 16 w 42"/>
              <a:gd name="T59" fmla="*/ 6 h 70"/>
              <a:gd name="T60" fmla="*/ 15 w 42"/>
              <a:gd name="T61" fmla="*/ 5 h 70"/>
              <a:gd name="T62" fmla="*/ 13 w 42"/>
              <a:gd name="T63" fmla="*/ 5 h 70"/>
              <a:gd name="T64" fmla="*/ 13 w 42"/>
              <a:gd name="T65" fmla="*/ 3 h 70"/>
              <a:gd name="T66" fmla="*/ 12 w 42"/>
              <a:gd name="T67" fmla="*/ 3 h 70"/>
              <a:gd name="T68" fmla="*/ 10 w 42"/>
              <a:gd name="T69" fmla="*/ 3 h 70"/>
              <a:gd name="T70" fmla="*/ 10 w 42"/>
              <a:gd name="T71" fmla="*/ 2 h 70"/>
              <a:gd name="T72" fmla="*/ 9 w 42"/>
              <a:gd name="T73" fmla="*/ 2 h 70"/>
              <a:gd name="T74" fmla="*/ 7 w 42"/>
              <a:gd name="T75" fmla="*/ 2 h 70"/>
              <a:gd name="T76" fmla="*/ 6 w 42"/>
              <a:gd name="T77" fmla="*/ 2 h 70"/>
              <a:gd name="T78" fmla="*/ 6 w 42"/>
              <a:gd name="T79" fmla="*/ 0 h 70"/>
              <a:gd name="T80" fmla="*/ 4 w 42"/>
              <a:gd name="T81" fmla="*/ 0 h 70"/>
              <a:gd name="T82" fmla="*/ 3 w 42"/>
              <a:gd name="T83" fmla="*/ 0 h 70"/>
              <a:gd name="T84" fmla="*/ 3 w 42"/>
              <a:gd name="T85" fmla="*/ 2 h 70"/>
              <a:gd name="T86" fmla="*/ 1 w 42"/>
              <a:gd name="T87" fmla="*/ 2 h 70"/>
              <a:gd name="T88" fmla="*/ 0 w 42"/>
              <a:gd name="T89" fmla="*/ 2 h 70"/>
              <a:gd name="T90" fmla="*/ 0 w 42"/>
              <a:gd name="T91" fmla="*/ 3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70"/>
              <a:gd name="T140" fmla="*/ 42 w 42"/>
              <a:gd name="T141" fmla="*/ 70 h 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70">
                <a:moveTo>
                  <a:pt x="0" y="3"/>
                </a:moveTo>
                <a:lnTo>
                  <a:pt x="23" y="58"/>
                </a:lnTo>
                <a:lnTo>
                  <a:pt x="23" y="60"/>
                </a:lnTo>
                <a:lnTo>
                  <a:pt x="24" y="60"/>
                </a:lnTo>
                <a:lnTo>
                  <a:pt x="24" y="61"/>
                </a:lnTo>
                <a:lnTo>
                  <a:pt x="26" y="61"/>
                </a:lnTo>
                <a:lnTo>
                  <a:pt x="26" y="63"/>
                </a:lnTo>
                <a:lnTo>
                  <a:pt x="27" y="63"/>
                </a:lnTo>
                <a:lnTo>
                  <a:pt x="27" y="64"/>
                </a:lnTo>
                <a:lnTo>
                  <a:pt x="29" y="64"/>
                </a:lnTo>
                <a:lnTo>
                  <a:pt x="29" y="66"/>
                </a:lnTo>
                <a:lnTo>
                  <a:pt x="30" y="66"/>
                </a:lnTo>
                <a:lnTo>
                  <a:pt x="30" y="67"/>
                </a:lnTo>
                <a:lnTo>
                  <a:pt x="32" y="67"/>
                </a:lnTo>
                <a:lnTo>
                  <a:pt x="33" y="67"/>
                </a:lnTo>
                <a:lnTo>
                  <a:pt x="33" y="69"/>
                </a:lnTo>
                <a:lnTo>
                  <a:pt x="35" y="69"/>
                </a:lnTo>
                <a:lnTo>
                  <a:pt x="36" y="69"/>
                </a:lnTo>
                <a:lnTo>
                  <a:pt x="38" y="69"/>
                </a:lnTo>
                <a:lnTo>
                  <a:pt x="39" y="69"/>
                </a:lnTo>
                <a:lnTo>
                  <a:pt x="41" y="69"/>
                </a:lnTo>
                <a:lnTo>
                  <a:pt x="41" y="67"/>
                </a:lnTo>
                <a:lnTo>
                  <a:pt x="41" y="66"/>
                </a:lnTo>
                <a:lnTo>
                  <a:pt x="41" y="64"/>
                </a:lnTo>
                <a:lnTo>
                  <a:pt x="41" y="63"/>
                </a:lnTo>
                <a:lnTo>
                  <a:pt x="20" y="9"/>
                </a:lnTo>
                <a:lnTo>
                  <a:pt x="20" y="8"/>
                </a:lnTo>
                <a:lnTo>
                  <a:pt x="18" y="8"/>
                </a:lnTo>
                <a:lnTo>
                  <a:pt x="18" y="6"/>
                </a:lnTo>
                <a:lnTo>
                  <a:pt x="16" y="6"/>
                </a:lnTo>
                <a:lnTo>
                  <a:pt x="15" y="5"/>
                </a:lnTo>
                <a:lnTo>
                  <a:pt x="13" y="5"/>
                </a:lnTo>
                <a:lnTo>
                  <a:pt x="13" y="3"/>
                </a:lnTo>
                <a:lnTo>
                  <a:pt x="12" y="3"/>
                </a:lnTo>
                <a:lnTo>
                  <a:pt x="10" y="3"/>
                </a:lnTo>
                <a:lnTo>
                  <a:pt x="10" y="2"/>
                </a:lnTo>
                <a:lnTo>
                  <a:pt x="9" y="2"/>
                </a:lnTo>
                <a:lnTo>
                  <a:pt x="7" y="2"/>
                </a:lnTo>
                <a:lnTo>
                  <a:pt x="6" y="2"/>
                </a:lnTo>
                <a:lnTo>
                  <a:pt x="6" y="0"/>
                </a:lnTo>
                <a:lnTo>
                  <a:pt x="4" y="0"/>
                </a:lnTo>
                <a:lnTo>
                  <a:pt x="3" y="0"/>
                </a:lnTo>
                <a:lnTo>
                  <a:pt x="3" y="2"/>
                </a:lnTo>
                <a:lnTo>
                  <a:pt x="1" y="2"/>
                </a:lnTo>
                <a:lnTo>
                  <a:pt x="0" y="2"/>
                </a:lnTo>
                <a:lnTo>
                  <a:pt x="0" y="3"/>
                </a:lnTo>
              </a:path>
            </a:pathLst>
          </a:custGeom>
          <a:solidFill>
            <a:srgbClr val="FFFFFF"/>
          </a:solidFill>
          <a:ln w="12700" cap="rnd">
            <a:solidFill>
              <a:schemeClr val="tx1"/>
            </a:solidFill>
            <a:round/>
            <a:headEnd/>
            <a:tailEnd/>
          </a:ln>
        </p:spPr>
        <p:txBody>
          <a:bodyPr/>
          <a:lstStyle/>
          <a:p>
            <a:endParaRPr lang="ko-KR" altLang="en-US"/>
          </a:p>
        </p:txBody>
      </p:sp>
      <p:sp>
        <p:nvSpPr>
          <p:cNvPr id="26779" name="Freeform 155"/>
          <p:cNvSpPr>
            <a:spLocks/>
          </p:cNvSpPr>
          <p:nvPr/>
        </p:nvSpPr>
        <p:spPr bwMode="auto">
          <a:xfrm>
            <a:off x="7229475" y="2324100"/>
            <a:ext cx="65088" cy="111125"/>
          </a:xfrm>
          <a:custGeom>
            <a:avLst/>
            <a:gdLst>
              <a:gd name="T0" fmla="*/ 0 w 42"/>
              <a:gd name="T1" fmla="*/ 3 h 70"/>
              <a:gd name="T2" fmla="*/ 23 w 42"/>
              <a:gd name="T3" fmla="*/ 58 h 70"/>
              <a:gd name="T4" fmla="*/ 26 w 42"/>
              <a:gd name="T5" fmla="*/ 61 h 70"/>
              <a:gd name="T6" fmla="*/ 29 w 42"/>
              <a:gd name="T7" fmla="*/ 64 h 70"/>
              <a:gd name="T8" fmla="*/ 32 w 42"/>
              <a:gd name="T9" fmla="*/ 67 h 70"/>
              <a:gd name="T10" fmla="*/ 35 w 42"/>
              <a:gd name="T11" fmla="*/ 69 h 70"/>
              <a:gd name="T12" fmla="*/ 38 w 42"/>
              <a:gd name="T13" fmla="*/ 69 h 70"/>
              <a:gd name="T14" fmla="*/ 39 w 42"/>
              <a:gd name="T15" fmla="*/ 69 h 70"/>
              <a:gd name="T16" fmla="*/ 41 w 42"/>
              <a:gd name="T17" fmla="*/ 67 h 70"/>
              <a:gd name="T18" fmla="*/ 41 w 42"/>
              <a:gd name="T19" fmla="*/ 63 h 70"/>
              <a:gd name="T20" fmla="*/ 20 w 42"/>
              <a:gd name="T21" fmla="*/ 9 h 70"/>
              <a:gd name="T22" fmla="*/ 16 w 42"/>
              <a:gd name="T23" fmla="*/ 6 h 70"/>
              <a:gd name="T24" fmla="*/ 13 w 42"/>
              <a:gd name="T25" fmla="*/ 3 h 70"/>
              <a:gd name="T26" fmla="*/ 10 w 42"/>
              <a:gd name="T27" fmla="*/ 2 h 70"/>
              <a:gd name="T28" fmla="*/ 9 w 42"/>
              <a:gd name="T29" fmla="*/ 2 h 70"/>
              <a:gd name="T30" fmla="*/ 6 w 42"/>
              <a:gd name="T31" fmla="*/ 2 h 70"/>
              <a:gd name="T32" fmla="*/ 4 w 42"/>
              <a:gd name="T33" fmla="*/ 0 h 70"/>
              <a:gd name="T34" fmla="*/ 1 w 42"/>
              <a:gd name="T35" fmla="*/ 2 h 70"/>
              <a:gd name="T36" fmla="*/ 0 w 42"/>
              <a:gd name="T37" fmla="*/ 3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70"/>
              <a:gd name="T59" fmla="*/ 42 w 42"/>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70">
                <a:moveTo>
                  <a:pt x="0" y="3"/>
                </a:moveTo>
                <a:lnTo>
                  <a:pt x="23" y="58"/>
                </a:lnTo>
                <a:lnTo>
                  <a:pt x="26" y="61"/>
                </a:lnTo>
                <a:lnTo>
                  <a:pt x="29" y="64"/>
                </a:lnTo>
                <a:lnTo>
                  <a:pt x="32" y="67"/>
                </a:lnTo>
                <a:lnTo>
                  <a:pt x="35" y="69"/>
                </a:lnTo>
                <a:lnTo>
                  <a:pt x="38" y="69"/>
                </a:lnTo>
                <a:lnTo>
                  <a:pt x="39" y="69"/>
                </a:lnTo>
                <a:lnTo>
                  <a:pt x="41" y="67"/>
                </a:lnTo>
                <a:lnTo>
                  <a:pt x="41" y="63"/>
                </a:lnTo>
                <a:lnTo>
                  <a:pt x="20" y="9"/>
                </a:lnTo>
                <a:lnTo>
                  <a:pt x="16" y="6"/>
                </a:lnTo>
                <a:lnTo>
                  <a:pt x="13" y="3"/>
                </a:lnTo>
                <a:lnTo>
                  <a:pt x="10" y="2"/>
                </a:lnTo>
                <a:lnTo>
                  <a:pt x="9" y="2"/>
                </a:lnTo>
                <a:lnTo>
                  <a:pt x="6" y="2"/>
                </a:lnTo>
                <a:lnTo>
                  <a:pt x="4" y="0"/>
                </a:lnTo>
                <a:lnTo>
                  <a:pt x="1" y="2"/>
                </a:lnTo>
                <a:lnTo>
                  <a:pt x="0" y="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80" name="Freeform 156"/>
          <p:cNvSpPr>
            <a:spLocks/>
          </p:cNvSpPr>
          <p:nvPr/>
        </p:nvSpPr>
        <p:spPr bwMode="auto">
          <a:xfrm>
            <a:off x="6884988" y="2090738"/>
            <a:ext cx="360362" cy="352425"/>
          </a:xfrm>
          <a:custGeom>
            <a:avLst/>
            <a:gdLst>
              <a:gd name="T0" fmla="*/ 60 w 229"/>
              <a:gd name="T1" fmla="*/ 221 h 222"/>
              <a:gd name="T2" fmla="*/ 0 w 229"/>
              <a:gd name="T3" fmla="*/ 72 h 222"/>
              <a:gd name="T4" fmla="*/ 0 w 229"/>
              <a:gd name="T5" fmla="*/ 69 h 222"/>
              <a:gd name="T6" fmla="*/ 3 w 229"/>
              <a:gd name="T7" fmla="*/ 63 h 222"/>
              <a:gd name="T8" fmla="*/ 9 w 229"/>
              <a:gd name="T9" fmla="*/ 57 h 222"/>
              <a:gd name="T10" fmla="*/ 18 w 229"/>
              <a:gd name="T11" fmla="*/ 49 h 222"/>
              <a:gd name="T12" fmla="*/ 29 w 229"/>
              <a:gd name="T13" fmla="*/ 40 h 222"/>
              <a:gd name="T14" fmla="*/ 43 w 229"/>
              <a:gd name="T15" fmla="*/ 32 h 222"/>
              <a:gd name="T16" fmla="*/ 57 w 229"/>
              <a:gd name="T17" fmla="*/ 23 h 222"/>
              <a:gd name="T18" fmla="*/ 73 w 229"/>
              <a:gd name="T19" fmla="*/ 15 h 222"/>
              <a:gd name="T20" fmla="*/ 92 w 229"/>
              <a:gd name="T21" fmla="*/ 9 h 222"/>
              <a:gd name="T22" fmla="*/ 109 w 229"/>
              <a:gd name="T23" fmla="*/ 5 h 222"/>
              <a:gd name="T24" fmla="*/ 124 w 229"/>
              <a:gd name="T25" fmla="*/ 2 h 222"/>
              <a:gd name="T26" fmla="*/ 138 w 229"/>
              <a:gd name="T27" fmla="*/ 0 h 222"/>
              <a:gd name="T28" fmla="*/ 150 w 229"/>
              <a:gd name="T29" fmla="*/ 0 h 222"/>
              <a:gd name="T30" fmla="*/ 159 w 229"/>
              <a:gd name="T31" fmla="*/ 0 h 222"/>
              <a:gd name="T32" fmla="*/ 165 w 229"/>
              <a:gd name="T33" fmla="*/ 2 h 222"/>
              <a:gd name="T34" fmla="*/ 169 w 229"/>
              <a:gd name="T35" fmla="*/ 5 h 222"/>
              <a:gd name="T36" fmla="*/ 228 w 229"/>
              <a:gd name="T37" fmla="*/ 152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9"/>
              <a:gd name="T58" fmla="*/ 0 h 222"/>
              <a:gd name="T59" fmla="*/ 229 w 229"/>
              <a:gd name="T60" fmla="*/ 222 h 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9" h="222">
                <a:moveTo>
                  <a:pt x="60" y="221"/>
                </a:moveTo>
                <a:lnTo>
                  <a:pt x="0" y="72"/>
                </a:lnTo>
                <a:lnTo>
                  <a:pt x="0" y="69"/>
                </a:lnTo>
                <a:lnTo>
                  <a:pt x="3" y="63"/>
                </a:lnTo>
                <a:lnTo>
                  <a:pt x="9" y="57"/>
                </a:lnTo>
                <a:lnTo>
                  <a:pt x="18" y="49"/>
                </a:lnTo>
                <a:lnTo>
                  <a:pt x="29" y="40"/>
                </a:lnTo>
                <a:lnTo>
                  <a:pt x="43" y="32"/>
                </a:lnTo>
                <a:lnTo>
                  <a:pt x="57" y="23"/>
                </a:lnTo>
                <a:lnTo>
                  <a:pt x="73" y="15"/>
                </a:lnTo>
                <a:lnTo>
                  <a:pt x="92" y="9"/>
                </a:lnTo>
                <a:lnTo>
                  <a:pt x="109" y="5"/>
                </a:lnTo>
                <a:lnTo>
                  <a:pt x="124" y="2"/>
                </a:lnTo>
                <a:lnTo>
                  <a:pt x="138" y="0"/>
                </a:lnTo>
                <a:lnTo>
                  <a:pt x="150" y="0"/>
                </a:lnTo>
                <a:lnTo>
                  <a:pt x="159" y="0"/>
                </a:lnTo>
                <a:lnTo>
                  <a:pt x="165" y="2"/>
                </a:lnTo>
                <a:lnTo>
                  <a:pt x="169" y="5"/>
                </a:lnTo>
                <a:lnTo>
                  <a:pt x="228" y="15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81" name="Freeform 157"/>
          <p:cNvSpPr>
            <a:spLocks/>
          </p:cNvSpPr>
          <p:nvPr/>
        </p:nvSpPr>
        <p:spPr bwMode="auto">
          <a:xfrm>
            <a:off x="6962775" y="2370138"/>
            <a:ext cx="158750" cy="166687"/>
          </a:xfrm>
          <a:custGeom>
            <a:avLst/>
            <a:gdLst>
              <a:gd name="T0" fmla="*/ 72 w 99"/>
              <a:gd name="T1" fmla="*/ 0 h 104"/>
              <a:gd name="T2" fmla="*/ 69 w 99"/>
              <a:gd name="T3" fmla="*/ 2 h 104"/>
              <a:gd name="T4" fmla="*/ 66 w 99"/>
              <a:gd name="T5" fmla="*/ 3 h 104"/>
              <a:gd name="T6" fmla="*/ 64 w 99"/>
              <a:gd name="T7" fmla="*/ 5 h 104"/>
              <a:gd name="T8" fmla="*/ 61 w 99"/>
              <a:gd name="T9" fmla="*/ 5 h 104"/>
              <a:gd name="T10" fmla="*/ 60 w 99"/>
              <a:gd name="T11" fmla="*/ 6 h 104"/>
              <a:gd name="T12" fmla="*/ 58 w 99"/>
              <a:gd name="T13" fmla="*/ 8 h 104"/>
              <a:gd name="T14" fmla="*/ 55 w 99"/>
              <a:gd name="T15" fmla="*/ 8 h 104"/>
              <a:gd name="T16" fmla="*/ 52 w 99"/>
              <a:gd name="T17" fmla="*/ 9 h 104"/>
              <a:gd name="T18" fmla="*/ 51 w 99"/>
              <a:gd name="T19" fmla="*/ 11 h 104"/>
              <a:gd name="T20" fmla="*/ 49 w 99"/>
              <a:gd name="T21" fmla="*/ 12 h 104"/>
              <a:gd name="T22" fmla="*/ 46 w 99"/>
              <a:gd name="T23" fmla="*/ 12 h 104"/>
              <a:gd name="T24" fmla="*/ 44 w 99"/>
              <a:gd name="T25" fmla="*/ 14 h 104"/>
              <a:gd name="T26" fmla="*/ 43 w 99"/>
              <a:gd name="T27" fmla="*/ 15 h 104"/>
              <a:gd name="T28" fmla="*/ 40 w 99"/>
              <a:gd name="T29" fmla="*/ 17 h 104"/>
              <a:gd name="T30" fmla="*/ 35 w 99"/>
              <a:gd name="T31" fmla="*/ 19 h 104"/>
              <a:gd name="T32" fmla="*/ 32 w 99"/>
              <a:gd name="T33" fmla="*/ 22 h 104"/>
              <a:gd name="T34" fmla="*/ 29 w 99"/>
              <a:gd name="T35" fmla="*/ 23 h 104"/>
              <a:gd name="T36" fmla="*/ 26 w 99"/>
              <a:gd name="T37" fmla="*/ 25 h 104"/>
              <a:gd name="T38" fmla="*/ 23 w 99"/>
              <a:gd name="T39" fmla="*/ 28 h 104"/>
              <a:gd name="T40" fmla="*/ 20 w 99"/>
              <a:gd name="T41" fmla="*/ 31 h 104"/>
              <a:gd name="T42" fmla="*/ 17 w 99"/>
              <a:gd name="T43" fmla="*/ 32 h 104"/>
              <a:gd name="T44" fmla="*/ 14 w 99"/>
              <a:gd name="T45" fmla="*/ 34 h 104"/>
              <a:gd name="T46" fmla="*/ 12 w 99"/>
              <a:gd name="T47" fmla="*/ 37 h 104"/>
              <a:gd name="T48" fmla="*/ 9 w 99"/>
              <a:gd name="T49" fmla="*/ 38 h 104"/>
              <a:gd name="T50" fmla="*/ 6 w 99"/>
              <a:gd name="T51" fmla="*/ 40 h 104"/>
              <a:gd name="T52" fmla="*/ 5 w 99"/>
              <a:gd name="T53" fmla="*/ 43 h 104"/>
              <a:gd name="T54" fmla="*/ 3 w 99"/>
              <a:gd name="T55" fmla="*/ 45 h 104"/>
              <a:gd name="T56" fmla="*/ 0 w 99"/>
              <a:gd name="T57" fmla="*/ 46 h 104"/>
              <a:gd name="T58" fmla="*/ 21 w 99"/>
              <a:gd name="T59" fmla="*/ 103 h 104"/>
              <a:gd name="T60" fmla="*/ 25 w 99"/>
              <a:gd name="T61" fmla="*/ 103 h 104"/>
              <a:gd name="T62" fmla="*/ 26 w 99"/>
              <a:gd name="T63" fmla="*/ 101 h 104"/>
              <a:gd name="T64" fmla="*/ 29 w 99"/>
              <a:gd name="T65" fmla="*/ 101 h 104"/>
              <a:gd name="T66" fmla="*/ 32 w 99"/>
              <a:gd name="T67" fmla="*/ 100 h 104"/>
              <a:gd name="T68" fmla="*/ 35 w 99"/>
              <a:gd name="T69" fmla="*/ 98 h 104"/>
              <a:gd name="T70" fmla="*/ 38 w 99"/>
              <a:gd name="T71" fmla="*/ 97 h 104"/>
              <a:gd name="T72" fmla="*/ 41 w 99"/>
              <a:gd name="T73" fmla="*/ 95 h 104"/>
              <a:gd name="T74" fmla="*/ 44 w 99"/>
              <a:gd name="T75" fmla="*/ 94 h 104"/>
              <a:gd name="T76" fmla="*/ 48 w 99"/>
              <a:gd name="T77" fmla="*/ 94 h 104"/>
              <a:gd name="T78" fmla="*/ 51 w 99"/>
              <a:gd name="T79" fmla="*/ 92 h 104"/>
              <a:gd name="T80" fmla="*/ 54 w 99"/>
              <a:gd name="T81" fmla="*/ 89 h 104"/>
              <a:gd name="T82" fmla="*/ 57 w 99"/>
              <a:gd name="T83" fmla="*/ 87 h 104"/>
              <a:gd name="T84" fmla="*/ 60 w 99"/>
              <a:gd name="T85" fmla="*/ 86 h 104"/>
              <a:gd name="T86" fmla="*/ 63 w 99"/>
              <a:gd name="T87" fmla="*/ 84 h 104"/>
              <a:gd name="T88" fmla="*/ 66 w 99"/>
              <a:gd name="T89" fmla="*/ 83 h 104"/>
              <a:gd name="T90" fmla="*/ 69 w 99"/>
              <a:gd name="T91" fmla="*/ 81 h 104"/>
              <a:gd name="T92" fmla="*/ 71 w 99"/>
              <a:gd name="T93" fmla="*/ 80 h 104"/>
              <a:gd name="T94" fmla="*/ 74 w 99"/>
              <a:gd name="T95" fmla="*/ 78 h 104"/>
              <a:gd name="T96" fmla="*/ 77 w 99"/>
              <a:gd name="T97" fmla="*/ 77 h 104"/>
              <a:gd name="T98" fmla="*/ 78 w 99"/>
              <a:gd name="T99" fmla="*/ 75 h 104"/>
              <a:gd name="T100" fmla="*/ 81 w 99"/>
              <a:gd name="T101" fmla="*/ 74 h 104"/>
              <a:gd name="T102" fmla="*/ 83 w 99"/>
              <a:gd name="T103" fmla="*/ 72 h 104"/>
              <a:gd name="T104" fmla="*/ 86 w 99"/>
              <a:gd name="T105" fmla="*/ 69 h 104"/>
              <a:gd name="T106" fmla="*/ 87 w 99"/>
              <a:gd name="T107" fmla="*/ 68 h 104"/>
              <a:gd name="T108" fmla="*/ 90 w 99"/>
              <a:gd name="T109" fmla="*/ 66 h 104"/>
              <a:gd name="T110" fmla="*/ 94 w 99"/>
              <a:gd name="T111" fmla="*/ 64 h 104"/>
              <a:gd name="T112" fmla="*/ 95 w 99"/>
              <a:gd name="T113" fmla="*/ 63 h 104"/>
              <a:gd name="T114" fmla="*/ 97 w 99"/>
              <a:gd name="T115" fmla="*/ 61 h 104"/>
              <a:gd name="T116" fmla="*/ 74 w 99"/>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
              <a:gd name="T178" fmla="*/ 0 h 104"/>
              <a:gd name="T179" fmla="*/ 99 w 99"/>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 h="104">
                <a:moveTo>
                  <a:pt x="74" y="0"/>
                </a:moveTo>
                <a:lnTo>
                  <a:pt x="72" y="0"/>
                </a:lnTo>
                <a:lnTo>
                  <a:pt x="71" y="2"/>
                </a:lnTo>
                <a:lnTo>
                  <a:pt x="69" y="2"/>
                </a:lnTo>
                <a:lnTo>
                  <a:pt x="67" y="3"/>
                </a:lnTo>
                <a:lnTo>
                  <a:pt x="66" y="3"/>
                </a:lnTo>
                <a:lnTo>
                  <a:pt x="64" y="3"/>
                </a:lnTo>
                <a:lnTo>
                  <a:pt x="64" y="5"/>
                </a:lnTo>
                <a:lnTo>
                  <a:pt x="63" y="5"/>
                </a:lnTo>
                <a:lnTo>
                  <a:pt x="61" y="5"/>
                </a:lnTo>
                <a:lnTo>
                  <a:pt x="61" y="6"/>
                </a:lnTo>
                <a:lnTo>
                  <a:pt x="60" y="6"/>
                </a:lnTo>
                <a:lnTo>
                  <a:pt x="58" y="6"/>
                </a:lnTo>
                <a:lnTo>
                  <a:pt x="58" y="8"/>
                </a:lnTo>
                <a:lnTo>
                  <a:pt x="57" y="8"/>
                </a:lnTo>
                <a:lnTo>
                  <a:pt x="55" y="8"/>
                </a:lnTo>
                <a:lnTo>
                  <a:pt x="54" y="9"/>
                </a:lnTo>
                <a:lnTo>
                  <a:pt x="52" y="9"/>
                </a:lnTo>
                <a:lnTo>
                  <a:pt x="52" y="11"/>
                </a:lnTo>
                <a:lnTo>
                  <a:pt x="51" y="11"/>
                </a:lnTo>
                <a:lnTo>
                  <a:pt x="49" y="11"/>
                </a:lnTo>
                <a:lnTo>
                  <a:pt x="49" y="12"/>
                </a:lnTo>
                <a:lnTo>
                  <a:pt x="48" y="12"/>
                </a:lnTo>
                <a:lnTo>
                  <a:pt x="46" y="12"/>
                </a:lnTo>
                <a:lnTo>
                  <a:pt x="46" y="14"/>
                </a:lnTo>
                <a:lnTo>
                  <a:pt x="44" y="14"/>
                </a:lnTo>
                <a:lnTo>
                  <a:pt x="43" y="14"/>
                </a:lnTo>
                <a:lnTo>
                  <a:pt x="43" y="15"/>
                </a:lnTo>
                <a:lnTo>
                  <a:pt x="41" y="17"/>
                </a:lnTo>
                <a:lnTo>
                  <a:pt x="40" y="17"/>
                </a:lnTo>
                <a:lnTo>
                  <a:pt x="37" y="19"/>
                </a:lnTo>
                <a:lnTo>
                  <a:pt x="35" y="19"/>
                </a:lnTo>
                <a:lnTo>
                  <a:pt x="34" y="20"/>
                </a:lnTo>
                <a:lnTo>
                  <a:pt x="32" y="22"/>
                </a:lnTo>
                <a:lnTo>
                  <a:pt x="31" y="22"/>
                </a:lnTo>
                <a:lnTo>
                  <a:pt x="29" y="23"/>
                </a:lnTo>
                <a:lnTo>
                  <a:pt x="28" y="25"/>
                </a:lnTo>
                <a:lnTo>
                  <a:pt x="26" y="25"/>
                </a:lnTo>
                <a:lnTo>
                  <a:pt x="25" y="26"/>
                </a:lnTo>
                <a:lnTo>
                  <a:pt x="23" y="28"/>
                </a:lnTo>
                <a:lnTo>
                  <a:pt x="21" y="29"/>
                </a:lnTo>
                <a:lnTo>
                  <a:pt x="20" y="31"/>
                </a:lnTo>
                <a:lnTo>
                  <a:pt x="18" y="31"/>
                </a:lnTo>
                <a:lnTo>
                  <a:pt x="17" y="32"/>
                </a:lnTo>
                <a:lnTo>
                  <a:pt x="15" y="34"/>
                </a:lnTo>
                <a:lnTo>
                  <a:pt x="14" y="34"/>
                </a:lnTo>
                <a:lnTo>
                  <a:pt x="12" y="35"/>
                </a:lnTo>
                <a:lnTo>
                  <a:pt x="12" y="37"/>
                </a:lnTo>
                <a:lnTo>
                  <a:pt x="11" y="37"/>
                </a:lnTo>
                <a:lnTo>
                  <a:pt x="9" y="38"/>
                </a:lnTo>
                <a:lnTo>
                  <a:pt x="8" y="40"/>
                </a:lnTo>
                <a:lnTo>
                  <a:pt x="6" y="40"/>
                </a:lnTo>
                <a:lnTo>
                  <a:pt x="6" y="41"/>
                </a:lnTo>
                <a:lnTo>
                  <a:pt x="5" y="43"/>
                </a:lnTo>
                <a:lnTo>
                  <a:pt x="3" y="43"/>
                </a:lnTo>
                <a:lnTo>
                  <a:pt x="3" y="45"/>
                </a:lnTo>
                <a:lnTo>
                  <a:pt x="2" y="46"/>
                </a:lnTo>
                <a:lnTo>
                  <a:pt x="0" y="46"/>
                </a:lnTo>
                <a:lnTo>
                  <a:pt x="0" y="48"/>
                </a:lnTo>
                <a:lnTo>
                  <a:pt x="21" y="103"/>
                </a:lnTo>
                <a:lnTo>
                  <a:pt x="23" y="103"/>
                </a:lnTo>
                <a:lnTo>
                  <a:pt x="25" y="103"/>
                </a:lnTo>
                <a:lnTo>
                  <a:pt x="25" y="101"/>
                </a:lnTo>
                <a:lnTo>
                  <a:pt x="26" y="101"/>
                </a:lnTo>
                <a:lnTo>
                  <a:pt x="28" y="101"/>
                </a:lnTo>
                <a:lnTo>
                  <a:pt x="29" y="101"/>
                </a:lnTo>
                <a:lnTo>
                  <a:pt x="31" y="100"/>
                </a:lnTo>
                <a:lnTo>
                  <a:pt x="32" y="100"/>
                </a:lnTo>
                <a:lnTo>
                  <a:pt x="34" y="98"/>
                </a:lnTo>
                <a:lnTo>
                  <a:pt x="35" y="98"/>
                </a:lnTo>
                <a:lnTo>
                  <a:pt x="37" y="98"/>
                </a:lnTo>
                <a:lnTo>
                  <a:pt x="38" y="97"/>
                </a:lnTo>
                <a:lnTo>
                  <a:pt x="40" y="97"/>
                </a:lnTo>
                <a:lnTo>
                  <a:pt x="41" y="95"/>
                </a:lnTo>
                <a:lnTo>
                  <a:pt x="43" y="95"/>
                </a:lnTo>
                <a:lnTo>
                  <a:pt x="44" y="94"/>
                </a:lnTo>
                <a:lnTo>
                  <a:pt x="46" y="94"/>
                </a:lnTo>
                <a:lnTo>
                  <a:pt x="48" y="94"/>
                </a:lnTo>
                <a:lnTo>
                  <a:pt x="49" y="92"/>
                </a:lnTo>
                <a:lnTo>
                  <a:pt x="51" y="92"/>
                </a:lnTo>
                <a:lnTo>
                  <a:pt x="52" y="90"/>
                </a:lnTo>
                <a:lnTo>
                  <a:pt x="54" y="89"/>
                </a:lnTo>
                <a:lnTo>
                  <a:pt x="55" y="89"/>
                </a:lnTo>
                <a:lnTo>
                  <a:pt x="57" y="87"/>
                </a:lnTo>
                <a:lnTo>
                  <a:pt x="58" y="87"/>
                </a:lnTo>
                <a:lnTo>
                  <a:pt x="60" y="86"/>
                </a:lnTo>
                <a:lnTo>
                  <a:pt x="61" y="84"/>
                </a:lnTo>
                <a:lnTo>
                  <a:pt x="63" y="84"/>
                </a:lnTo>
                <a:lnTo>
                  <a:pt x="64" y="83"/>
                </a:lnTo>
                <a:lnTo>
                  <a:pt x="66" y="83"/>
                </a:lnTo>
                <a:lnTo>
                  <a:pt x="67" y="81"/>
                </a:lnTo>
                <a:lnTo>
                  <a:pt x="69" y="81"/>
                </a:lnTo>
                <a:lnTo>
                  <a:pt x="69" y="80"/>
                </a:lnTo>
                <a:lnTo>
                  <a:pt x="71" y="80"/>
                </a:lnTo>
                <a:lnTo>
                  <a:pt x="72" y="80"/>
                </a:lnTo>
                <a:lnTo>
                  <a:pt x="74" y="78"/>
                </a:lnTo>
                <a:lnTo>
                  <a:pt x="75" y="77"/>
                </a:lnTo>
                <a:lnTo>
                  <a:pt x="77" y="77"/>
                </a:lnTo>
                <a:lnTo>
                  <a:pt x="77" y="75"/>
                </a:lnTo>
                <a:lnTo>
                  <a:pt x="78" y="75"/>
                </a:lnTo>
                <a:lnTo>
                  <a:pt x="80" y="74"/>
                </a:lnTo>
                <a:lnTo>
                  <a:pt x="81" y="74"/>
                </a:lnTo>
                <a:lnTo>
                  <a:pt x="81" y="72"/>
                </a:lnTo>
                <a:lnTo>
                  <a:pt x="83" y="72"/>
                </a:lnTo>
                <a:lnTo>
                  <a:pt x="84" y="71"/>
                </a:lnTo>
                <a:lnTo>
                  <a:pt x="86" y="69"/>
                </a:lnTo>
                <a:lnTo>
                  <a:pt x="87" y="69"/>
                </a:lnTo>
                <a:lnTo>
                  <a:pt x="87" y="68"/>
                </a:lnTo>
                <a:lnTo>
                  <a:pt x="89" y="68"/>
                </a:lnTo>
                <a:lnTo>
                  <a:pt x="90" y="66"/>
                </a:lnTo>
                <a:lnTo>
                  <a:pt x="92" y="64"/>
                </a:lnTo>
                <a:lnTo>
                  <a:pt x="94" y="64"/>
                </a:lnTo>
                <a:lnTo>
                  <a:pt x="94" y="63"/>
                </a:lnTo>
                <a:lnTo>
                  <a:pt x="95" y="63"/>
                </a:lnTo>
                <a:lnTo>
                  <a:pt x="95" y="61"/>
                </a:lnTo>
                <a:lnTo>
                  <a:pt x="97" y="61"/>
                </a:lnTo>
                <a:lnTo>
                  <a:pt x="98" y="60"/>
                </a:lnTo>
                <a:lnTo>
                  <a:pt x="74" y="0"/>
                </a:lnTo>
              </a:path>
            </a:pathLst>
          </a:custGeom>
          <a:solidFill>
            <a:srgbClr val="7F7F7F"/>
          </a:solidFill>
          <a:ln w="12700" cap="rnd">
            <a:solidFill>
              <a:schemeClr val="tx1"/>
            </a:solidFill>
            <a:round/>
            <a:headEnd/>
            <a:tailEnd/>
          </a:ln>
        </p:spPr>
        <p:txBody>
          <a:bodyPr/>
          <a:lstStyle/>
          <a:p>
            <a:endParaRPr lang="ko-KR" altLang="en-US"/>
          </a:p>
        </p:txBody>
      </p:sp>
      <p:sp>
        <p:nvSpPr>
          <p:cNvPr id="26782" name="Freeform 158"/>
          <p:cNvSpPr>
            <a:spLocks/>
          </p:cNvSpPr>
          <p:nvPr/>
        </p:nvSpPr>
        <p:spPr bwMode="auto">
          <a:xfrm>
            <a:off x="6962775" y="2370138"/>
            <a:ext cx="158750" cy="166687"/>
          </a:xfrm>
          <a:custGeom>
            <a:avLst/>
            <a:gdLst>
              <a:gd name="T0" fmla="*/ 74 w 99"/>
              <a:gd name="T1" fmla="*/ 0 h 104"/>
              <a:gd name="T2" fmla="*/ 66 w 99"/>
              <a:gd name="T3" fmla="*/ 3 h 104"/>
              <a:gd name="T4" fmla="*/ 58 w 99"/>
              <a:gd name="T5" fmla="*/ 6 h 104"/>
              <a:gd name="T6" fmla="*/ 51 w 99"/>
              <a:gd name="T7" fmla="*/ 11 h 104"/>
              <a:gd name="T8" fmla="*/ 43 w 99"/>
              <a:gd name="T9" fmla="*/ 15 h 104"/>
              <a:gd name="T10" fmla="*/ 29 w 99"/>
              <a:gd name="T11" fmla="*/ 23 h 104"/>
              <a:gd name="T12" fmla="*/ 18 w 99"/>
              <a:gd name="T13" fmla="*/ 31 h 104"/>
              <a:gd name="T14" fmla="*/ 8 w 99"/>
              <a:gd name="T15" fmla="*/ 40 h 104"/>
              <a:gd name="T16" fmla="*/ 0 w 99"/>
              <a:gd name="T17" fmla="*/ 48 h 104"/>
              <a:gd name="T18" fmla="*/ 21 w 99"/>
              <a:gd name="T19" fmla="*/ 103 h 104"/>
              <a:gd name="T20" fmla="*/ 31 w 99"/>
              <a:gd name="T21" fmla="*/ 100 h 104"/>
              <a:gd name="T22" fmla="*/ 41 w 99"/>
              <a:gd name="T23" fmla="*/ 95 h 104"/>
              <a:gd name="T24" fmla="*/ 52 w 99"/>
              <a:gd name="T25" fmla="*/ 90 h 104"/>
              <a:gd name="T26" fmla="*/ 64 w 99"/>
              <a:gd name="T27" fmla="*/ 83 h 104"/>
              <a:gd name="T28" fmla="*/ 74 w 99"/>
              <a:gd name="T29" fmla="*/ 78 h 104"/>
              <a:gd name="T30" fmla="*/ 83 w 99"/>
              <a:gd name="T31" fmla="*/ 72 h 104"/>
              <a:gd name="T32" fmla="*/ 90 w 99"/>
              <a:gd name="T33" fmla="*/ 66 h 104"/>
              <a:gd name="T34" fmla="*/ 98 w 99"/>
              <a:gd name="T35" fmla="*/ 60 h 104"/>
              <a:gd name="T36" fmla="*/ 74 w 99"/>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04"/>
              <a:gd name="T59" fmla="*/ 99 w 99"/>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04">
                <a:moveTo>
                  <a:pt x="74" y="0"/>
                </a:moveTo>
                <a:lnTo>
                  <a:pt x="66" y="3"/>
                </a:lnTo>
                <a:lnTo>
                  <a:pt x="58" y="6"/>
                </a:lnTo>
                <a:lnTo>
                  <a:pt x="51" y="11"/>
                </a:lnTo>
                <a:lnTo>
                  <a:pt x="43" y="15"/>
                </a:lnTo>
                <a:lnTo>
                  <a:pt x="29" y="23"/>
                </a:lnTo>
                <a:lnTo>
                  <a:pt x="18" y="31"/>
                </a:lnTo>
                <a:lnTo>
                  <a:pt x="8" y="40"/>
                </a:lnTo>
                <a:lnTo>
                  <a:pt x="0" y="48"/>
                </a:lnTo>
                <a:lnTo>
                  <a:pt x="21" y="103"/>
                </a:lnTo>
                <a:lnTo>
                  <a:pt x="31" y="100"/>
                </a:lnTo>
                <a:lnTo>
                  <a:pt x="41" y="95"/>
                </a:lnTo>
                <a:lnTo>
                  <a:pt x="52" y="90"/>
                </a:lnTo>
                <a:lnTo>
                  <a:pt x="64" y="83"/>
                </a:lnTo>
                <a:lnTo>
                  <a:pt x="74" y="78"/>
                </a:lnTo>
                <a:lnTo>
                  <a:pt x="83" y="72"/>
                </a:lnTo>
                <a:lnTo>
                  <a:pt x="90" y="66"/>
                </a:lnTo>
                <a:lnTo>
                  <a:pt x="98" y="60"/>
                </a:lnTo>
                <a:lnTo>
                  <a:pt x="7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83" name="Freeform 159"/>
          <p:cNvSpPr>
            <a:spLocks/>
          </p:cNvSpPr>
          <p:nvPr/>
        </p:nvSpPr>
        <p:spPr bwMode="auto">
          <a:xfrm>
            <a:off x="6956425" y="2400300"/>
            <a:ext cx="414338" cy="233363"/>
          </a:xfrm>
          <a:custGeom>
            <a:avLst/>
            <a:gdLst>
              <a:gd name="T0" fmla="*/ 261 w 262"/>
              <a:gd name="T1" fmla="*/ 42 h 148"/>
              <a:gd name="T2" fmla="*/ 261 w 262"/>
              <a:gd name="T3" fmla="*/ 49 h 148"/>
              <a:gd name="T4" fmla="*/ 254 w 262"/>
              <a:gd name="T5" fmla="*/ 56 h 148"/>
              <a:gd name="T6" fmla="*/ 245 w 262"/>
              <a:gd name="T7" fmla="*/ 64 h 148"/>
              <a:gd name="T8" fmla="*/ 231 w 262"/>
              <a:gd name="T9" fmla="*/ 73 h 148"/>
              <a:gd name="T10" fmla="*/ 213 w 262"/>
              <a:gd name="T11" fmla="*/ 84 h 148"/>
              <a:gd name="T12" fmla="*/ 193 w 262"/>
              <a:gd name="T13" fmla="*/ 94 h 148"/>
              <a:gd name="T14" fmla="*/ 170 w 262"/>
              <a:gd name="T15" fmla="*/ 105 h 148"/>
              <a:gd name="T16" fmla="*/ 146 w 262"/>
              <a:gd name="T17" fmla="*/ 114 h 148"/>
              <a:gd name="T18" fmla="*/ 121 w 262"/>
              <a:gd name="T19" fmla="*/ 124 h 148"/>
              <a:gd name="T20" fmla="*/ 98 w 262"/>
              <a:gd name="T21" fmla="*/ 133 h 148"/>
              <a:gd name="T22" fmla="*/ 75 w 262"/>
              <a:gd name="T23" fmla="*/ 139 h 148"/>
              <a:gd name="T24" fmla="*/ 57 w 262"/>
              <a:gd name="T25" fmla="*/ 143 h 148"/>
              <a:gd name="T26" fmla="*/ 40 w 262"/>
              <a:gd name="T27" fmla="*/ 145 h 148"/>
              <a:gd name="T28" fmla="*/ 26 w 262"/>
              <a:gd name="T29" fmla="*/ 147 h 148"/>
              <a:gd name="T30" fmla="*/ 18 w 262"/>
              <a:gd name="T31" fmla="*/ 145 h 148"/>
              <a:gd name="T32" fmla="*/ 14 w 262"/>
              <a:gd name="T33" fmla="*/ 140 h 148"/>
              <a:gd name="T34" fmla="*/ 0 w 262"/>
              <a:gd name="T35" fmla="*/ 101 h 148"/>
              <a:gd name="T36" fmla="*/ 0 w 262"/>
              <a:gd name="T37" fmla="*/ 96 h 148"/>
              <a:gd name="T38" fmla="*/ 6 w 262"/>
              <a:gd name="T39" fmla="*/ 88 h 148"/>
              <a:gd name="T40" fmla="*/ 15 w 262"/>
              <a:gd name="T41" fmla="*/ 79 h 148"/>
              <a:gd name="T42" fmla="*/ 29 w 262"/>
              <a:gd name="T43" fmla="*/ 70 h 148"/>
              <a:gd name="T44" fmla="*/ 46 w 262"/>
              <a:gd name="T45" fmla="*/ 61 h 148"/>
              <a:gd name="T46" fmla="*/ 66 w 262"/>
              <a:gd name="T47" fmla="*/ 50 h 148"/>
              <a:gd name="T48" fmla="*/ 89 w 262"/>
              <a:gd name="T49" fmla="*/ 39 h 148"/>
              <a:gd name="T50" fmla="*/ 113 w 262"/>
              <a:gd name="T51" fmla="*/ 29 h 148"/>
              <a:gd name="T52" fmla="*/ 139 w 262"/>
              <a:gd name="T53" fmla="*/ 19 h 148"/>
              <a:gd name="T54" fmla="*/ 162 w 262"/>
              <a:gd name="T55" fmla="*/ 12 h 148"/>
              <a:gd name="T56" fmla="*/ 184 w 262"/>
              <a:gd name="T57" fmla="*/ 6 h 148"/>
              <a:gd name="T58" fmla="*/ 202 w 262"/>
              <a:gd name="T59" fmla="*/ 3 h 148"/>
              <a:gd name="T60" fmla="*/ 218 w 262"/>
              <a:gd name="T61" fmla="*/ 1 h 148"/>
              <a:gd name="T62" fmla="*/ 231 w 262"/>
              <a:gd name="T63" fmla="*/ 0 h 148"/>
              <a:gd name="T64" fmla="*/ 239 w 262"/>
              <a:gd name="T65" fmla="*/ 3 h 148"/>
              <a:gd name="T66" fmla="*/ 244 w 262"/>
              <a:gd name="T67" fmla="*/ 6 h 148"/>
              <a:gd name="T68" fmla="*/ 261 w 262"/>
              <a:gd name="T69" fmla="*/ 42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2"/>
              <a:gd name="T106" fmla="*/ 0 h 148"/>
              <a:gd name="T107" fmla="*/ 262 w 26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2" h="148">
                <a:moveTo>
                  <a:pt x="261" y="42"/>
                </a:moveTo>
                <a:lnTo>
                  <a:pt x="261" y="49"/>
                </a:lnTo>
                <a:lnTo>
                  <a:pt x="254" y="56"/>
                </a:lnTo>
                <a:lnTo>
                  <a:pt x="245" y="64"/>
                </a:lnTo>
                <a:lnTo>
                  <a:pt x="231" y="73"/>
                </a:lnTo>
                <a:lnTo>
                  <a:pt x="213" y="84"/>
                </a:lnTo>
                <a:lnTo>
                  <a:pt x="193" y="94"/>
                </a:lnTo>
                <a:lnTo>
                  <a:pt x="170" y="105"/>
                </a:lnTo>
                <a:lnTo>
                  <a:pt x="146" y="114"/>
                </a:lnTo>
                <a:lnTo>
                  <a:pt x="121" y="124"/>
                </a:lnTo>
                <a:lnTo>
                  <a:pt x="98" y="133"/>
                </a:lnTo>
                <a:lnTo>
                  <a:pt x="75" y="139"/>
                </a:lnTo>
                <a:lnTo>
                  <a:pt x="57" y="143"/>
                </a:lnTo>
                <a:lnTo>
                  <a:pt x="40" y="145"/>
                </a:lnTo>
                <a:lnTo>
                  <a:pt x="26" y="147"/>
                </a:lnTo>
                <a:lnTo>
                  <a:pt x="18" y="145"/>
                </a:lnTo>
                <a:lnTo>
                  <a:pt x="14" y="140"/>
                </a:lnTo>
                <a:lnTo>
                  <a:pt x="0" y="101"/>
                </a:lnTo>
                <a:lnTo>
                  <a:pt x="0" y="96"/>
                </a:lnTo>
                <a:lnTo>
                  <a:pt x="6" y="88"/>
                </a:lnTo>
                <a:lnTo>
                  <a:pt x="15" y="79"/>
                </a:lnTo>
                <a:lnTo>
                  <a:pt x="29" y="70"/>
                </a:lnTo>
                <a:lnTo>
                  <a:pt x="46" y="61"/>
                </a:lnTo>
                <a:lnTo>
                  <a:pt x="66" y="50"/>
                </a:lnTo>
                <a:lnTo>
                  <a:pt x="89" y="39"/>
                </a:lnTo>
                <a:lnTo>
                  <a:pt x="113" y="29"/>
                </a:lnTo>
                <a:lnTo>
                  <a:pt x="139" y="19"/>
                </a:lnTo>
                <a:lnTo>
                  <a:pt x="162" y="12"/>
                </a:lnTo>
                <a:lnTo>
                  <a:pt x="184" y="6"/>
                </a:lnTo>
                <a:lnTo>
                  <a:pt x="202" y="3"/>
                </a:lnTo>
                <a:lnTo>
                  <a:pt x="218" y="1"/>
                </a:lnTo>
                <a:lnTo>
                  <a:pt x="231" y="0"/>
                </a:lnTo>
                <a:lnTo>
                  <a:pt x="239" y="3"/>
                </a:lnTo>
                <a:lnTo>
                  <a:pt x="244" y="6"/>
                </a:lnTo>
                <a:lnTo>
                  <a:pt x="261" y="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84" name="Freeform 160"/>
          <p:cNvSpPr>
            <a:spLocks/>
          </p:cNvSpPr>
          <p:nvPr/>
        </p:nvSpPr>
        <p:spPr bwMode="auto">
          <a:xfrm>
            <a:off x="6956425" y="2400300"/>
            <a:ext cx="414338" cy="233363"/>
          </a:xfrm>
          <a:custGeom>
            <a:avLst/>
            <a:gdLst>
              <a:gd name="T0" fmla="*/ 261 w 262"/>
              <a:gd name="T1" fmla="*/ 45 h 148"/>
              <a:gd name="T2" fmla="*/ 259 w 262"/>
              <a:gd name="T3" fmla="*/ 50 h 148"/>
              <a:gd name="T4" fmla="*/ 254 w 262"/>
              <a:gd name="T5" fmla="*/ 56 h 148"/>
              <a:gd name="T6" fmla="*/ 247 w 262"/>
              <a:gd name="T7" fmla="*/ 62 h 148"/>
              <a:gd name="T8" fmla="*/ 238 w 262"/>
              <a:gd name="T9" fmla="*/ 68 h 148"/>
              <a:gd name="T10" fmla="*/ 227 w 262"/>
              <a:gd name="T11" fmla="*/ 76 h 148"/>
              <a:gd name="T12" fmla="*/ 213 w 262"/>
              <a:gd name="T13" fmla="*/ 84 h 148"/>
              <a:gd name="T14" fmla="*/ 199 w 262"/>
              <a:gd name="T15" fmla="*/ 91 h 148"/>
              <a:gd name="T16" fmla="*/ 182 w 262"/>
              <a:gd name="T17" fmla="*/ 99 h 148"/>
              <a:gd name="T18" fmla="*/ 164 w 262"/>
              <a:gd name="T19" fmla="*/ 107 h 148"/>
              <a:gd name="T20" fmla="*/ 146 w 262"/>
              <a:gd name="T21" fmla="*/ 114 h 148"/>
              <a:gd name="T22" fmla="*/ 127 w 262"/>
              <a:gd name="T23" fmla="*/ 122 h 148"/>
              <a:gd name="T24" fmla="*/ 109 w 262"/>
              <a:gd name="T25" fmla="*/ 128 h 148"/>
              <a:gd name="T26" fmla="*/ 92 w 262"/>
              <a:gd name="T27" fmla="*/ 134 h 148"/>
              <a:gd name="T28" fmla="*/ 75 w 262"/>
              <a:gd name="T29" fmla="*/ 139 h 148"/>
              <a:gd name="T30" fmla="*/ 61 w 262"/>
              <a:gd name="T31" fmla="*/ 142 h 148"/>
              <a:gd name="T32" fmla="*/ 47 w 262"/>
              <a:gd name="T33" fmla="*/ 145 h 148"/>
              <a:gd name="T34" fmla="*/ 37 w 262"/>
              <a:gd name="T35" fmla="*/ 145 h 148"/>
              <a:gd name="T36" fmla="*/ 26 w 262"/>
              <a:gd name="T37" fmla="*/ 147 h 148"/>
              <a:gd name="T38" fmla="*/ 20 w 262"/>
              <a:gd name="T39" fmla="*/ 145 h 148"/>
              <a:gd name="T40" fmla="*/ 15 w 262"/>
              <a:gd name="T41" fmla="*/ 143 h 148"/>
              <a:gd name="T42" fmla="*/ 0 w 262"/>
              <a:gd name="T43" fmla="*/ 101 h 148"/>
              <a:gd name="T44" fmla="*/ 0 w 262"/>
              <a:gd name="T45" fmla="*/ 96 h 148"/>
              <a:gd name="T46" fmla="*/ 4 w 262"/>
              <a:gd name="T47" fmla="*/ 90 h 148"/>
              <a:gd name="T48" fmla="*/ 11 w 262"/>
              <a:gd name="T49" fmla="*/ 84 h 148"/>
              <a:gd name="T50" fmla="*/ 18 w 262"/>
              <a:gd name="T51" fmla="*/ 78 h 148"/>
              <a:gd name="T52" fmla="*/ 29 w 262"/>
              <a:gd name="T53" fmla="*/ 70 h 148"/>
              <a:gd name="T54" fmla="*/ 41 w 262"/>
              <a:gd name="T55" fmla="*/ 62 h 148"/>
              <a:gd name="T56" fmla="*/ 57 w 262"/>
              <a:gd name="T57" fmla="*/ 55 h 148"/>
              <a:gd name="T58" fmla="*/ 72 w 262"/>
              <a:gd name="T59" fmla="*/ 47 h 148"/>
              <a:gd name="T60" fmla="*/ 89 w 262"/>
              <a:gd name="T61" fmla="*/ 39 h 148"/>
              <a:gd name="T62" fmla="*/ 107 w 262"/>
              <a:gd name="T63" fmla="*/ 32 h 148"/>
              <a:gd name="T64" fmla="*/ 127 w 262"/>
              <a:gd name="T65" fmla="*/ 24 h 148"/>
              <a:gd name="T66" fmla="*/ 144 w 262"/>
              <a:gd name="T67" fmla="*/ 18 h 148"/>
              <a:gd name="T68" fmla="*/ 162 w 262"/>
              <a:gd name="T69" fmla="*/ 12 h 148"/>
              <a:gd name="T70" fmla="*/ 178 w 262"/>
              <a:gd name="T71" fmla="*/ 7 h 148"/>
              <a:gd name="T72" fmla="*/ 193 w 262"/>
              <a:gd name="T73" fmla="*/ 4 h 148"/>
              <a:gd name="T74" fmla="*/ 207 w 262"/>
              <a:gd name="T75" fmla="*/ 1 h 148"/>
              <a:gd name="T76" fmla="*/ 218 w 262"/>
              <a:gd name="T77" fmla="*/ 1 h 148"/>
              <a:gd name="T78" fmla="*/ 228 w 262"/>
              <a:gd name="T79" fmla="*/ 0 h 148"/>
              <a:gd name="T80" fmla="*/ 236 w 262"/>
              <a:gd name="T81" fmla="*/ 1 h 148"/>
              <a:gd name="T82" fmla="*/ 241 w 262"/>
              <a:gd name="T83" fmla="*/ 3 h 148"/>
              <a:gd name="T84" fmla="*/ 244 w 262"/>
              <a:gd name="T85" fmla="*/ 6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148"/>
              <a:gd name="T131" fmla="*/ 262 w 262"/>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148">
                <a:moveTo>
                  <a:pt x="261" y="42"/>
                </a:moveTo>
                <a:lnTo>
                  <a:pt x="261" y="44"/>
                </a:lnTo>
                <a:lnTo>
                  <a:pt x="261" y="45"/>
                </a:lnTo>
                <a:lnTo>
                  <a:pt x="261" y="47"/>
                </a:lnTo>
                <a:lnTo>
                  <a:pt x="261" y="49"/>
                </a:lnTo>
                <a:lnTo>
                  <a:pt x="259" y="50"/>
                </a:lnTo>
                <a:lnTo>
                  <a:pt x="257" y="52"/>
                </a:lnTo>
                <a:lnTo>
                  <a:pt x="256" y="53"/>
                </a:lnTo>
                <a:lnTo>
                  <a:pt x="254" y="56"/>
                </a:lnTo>
                <a:lnTo>
                  <a:pt x="253" y="58"/>
                </a:lnTo>
                <a:lnTo>
                  <a:pt x="250" y="59"/>
                </a:lnTo>
                <a:lnTo>
                  <a:pt x="247" y="62"/>
                </a:lnTo>
                <a:lnTo>
                  <a:pt x="245" y="64"/>
                </a:lnTo>
                <a:lnTo>
                  <a:pt x="242" y="67"/>
                </a:lnTo>
                <a:lnTo>
                  <a:pt x="238" y="68"/>
                </a:lnTo>
                <a:lnTo>
                  <a:pt x="234" y="71"/>
                </a:lnTo>
                <a:lnTo>
                  <a:pt x="231" y="73"/>
                </a:lnTo>
                <a:lnTo>
                  <a:pt x="227" y="76"/>
                </a:lnTo>
                <a:lnTo>
                  <a:pt x="222" y="79"/>
                </a:lnTo>
                <a:lnTo>
                  <a:pt x="218" y="81"/>
                </a:lnTo>
                <a:lnTo>
                  <a:pt x="213" y="84"/>
                </a:lnTo>
                <a:lnTo>
                  <a:pt x="208" y="87"/>
                </a:lnTo>
                <a:lnTo>
                  <a:pt x="204" y="88"/>
                </a:lnTo>
                <a:lnTo>
                  <a:pt x="199" y="91"/>
                </a:lnTo>
                <a:lnTo>
                  <a:pt x="193" y="94"/>
                </a:lnTo>
                <a:lnTo>
                  <a:pt x="188" y="96"/>
                </a:lnTo>
                <a:lnTo>
                  <a:pt x="182" y="99"/>
                </a:lnTo>
                <a:lnTo>
                  <a:pt x="176" y="102"/>
                </a:lnTo>
                <a:lnTo>
                  <a:pt x="170" y="105"/>
                </a:lnTo>
                <a:lnTo>
                  <a:pt x="164" y="107"/>
                </a:lnTo>
                <a:lnTo>
                  <a:pt x="158" y="110"/>
                </a:lnTo>
                <a:lnTo>
                  <a:pt x="152" y="113"/>
                </a:lnTo>
                <a:lnTo>
                  <a:pt x="146" y="114"/>
                </a:lnTo>
                <a:lnTo>
                  <a:pt x="139" y="117"/>
                </a:lnTo>
                <a:lnTo>
                  <a:pt x="133" y="121"/>
                </a:lnTo>
                <a:lnTo>
                  <a:pt x="127" y="122"/>
                </a:lnTo>
                <a:lnTo>
                  <a:pt x="121" y="124"/>
                </a:lnTo>
                <a:lnTo>
                  <a:pt x="115" y="127"/>
                </a:lnTo>
                <a:lnTo>
                  <a:pt x="109" y="128"/>
                </a:lnTo>
                <a:lnTo>
                  <a:pt x="103" y="130"/>
                </a:lnTo>
                <a:lnTo>
                  <a:pt x="98" y="133"/>
                </a:lnTo>
                <a:lnTo>
                  <a:pt x="92" y="134"/>
                </a:lnTo>
                <a:lnTo>
                  <a:pt x="86" y="136"/>
                </a:lnTo>
                <a:lnTo>
                  <a:pt x="81" y="137"/>
                </a:lnTo>
                <a:lnTo>
                  <a:pt x="75" y="139"/>
                </a:lnTo>
                <a:lnTo>
                  <a:pt x="70" y="139"/>
                </a:lnTo>
                <a:lnTo>
                  <a:pt x="66" y="140"/>
                </a:lnTo>
                <a:lnTo>
                  <a:pt x="61" y="142"/>
                </a:lnTo>
                <a:lnTo>
                  <a:pt x="57" y="143"/>
                </a:lnTo>
                <a:lnTo>
                  <a:pt x="52" y="143"/>
                </a:lnTo>
                <a:lnTo>
                  <a:pt x="47" y="145"/>
                </a:lnTo>
                <a:lnTo>
                  <a:pt x="43" y="145"/>
                </a:lnTo>
                <a:lnTo>
                  <a:pt x="40" y="145"/>
                </a:lnTo>
                <a:lnTo>
                  <a:pt x="37" y="145"/>
                </a:lnTo>
                <a:lnTo>
                  <a:pt x="32" y="147"/>
                </a:lnTo>
                <a:lnTo>
                  <a:pt x="29" y="147"/>
                </a:lnTo>
                <a:lnTo>
                  <a:pt x="26" y="147"/>
                </a:lnTo>
                <a:lnTo>
                  <a:pt x="24" y="147"/>
                </a:lnTo>
                <a:lnTo>
                  <a:pt x="21" y="145"/>
                </a:lnTo>
                <a:lnTo>
                  <a:pt x="20" y="145"/>
                </a:lnTo>
                <a:lnTo>
                  <a:pt x="18" y="145"/>
                </a:lnTo>
                <a:lnTo>
                  <a:pt x="17" y="143"/>
                </a:lnTo>
                <a:lnTo>
                  <a:pt x="15" y="143"/>
                </a:lnTo>
                <a:lnTo>
                  <a:pt x="14" y="142"/>
                </a:lnTo>
                <a:lnTo>
                  <a:pt x="14" y="140"/>
                </a:lnTo>
                <a:lnTo>
                  <a:pt x="0" y="101"/>
                </a:lnTo>
                <a:lnTo>
                  <a:pt x="0" y="99"/>
                </a:lnTo>
                <a:lnTo>
                  <a:pt x="0" y="98"/>
                </a:lnTo>
                <a:lnTo>
                  <a:pt x="0" y="96"/>
                </a:lnTo>
                <a:lnTo>
                  <a:pt x="1" y="94"/>
                </a:lnTo>
                <a:lnTo>
                  <a:pt x="3" y="91"/>
                </a:lnTo>
                <a:lnTo>
                  <a:pt x="4" y="90"/>
                </a:lnTo>
                <a:lnTo>
                  <a:pt x="6" y="88"/>
                </a:lnTo>
                <a:lnTo>
                  <a:pt x="8" y="87"/>
                </a:lnTo>
                <a:lnTo>
                  <a:pt x="11" y="84"/>
                </a:lnTo>
                <a:lnTo>
                  <a:pt x="12" y="82"/>
                </a:lnTo>
                <a:lnTo>
                  <a:pt x="15" y="79"/>
                </a:lnTo>
                <a:lnTo>
                  <a:pt x="18" y="78"/>
                </a:lnTo>
                <a:lnTo>
                  <a:pt x="21" y="75"/>
                </a:lnTo>
                <a:lnTo>
                  <a:pt x="26" y="73"/>
                </a:lnTo>
                <a:lnTo>
                  <a:pt x="29" y="70"/>
                </a:lnTo>
                <a:lnTo>
                  <a:pt x="34" y="68"/>
                </a:lnTo>
                <a:lnTo>
                  <a:pt x="37" y="65"/>
                </a:lnTo>
                <a:lnTo>
                  <a:pt x="41" y="62"/>
                </a:lnTo>
                <a:lnTo>
                  <a:pt x="46" y="61"/>
                </a:lnTo>
                <a:lnTo>
                  <a:pt x="50" y="58"/>
                </a:lnTo>
                <a:lnTo>
                  <a:pt x="57" y="55"/>
                </a:lnTo>
                <a:lnTo>
                  <a:pt x="61" y="53"/>
                </a:lnTo>
                <a:lnTo>
                  <a:pt x="66" y="50"/>
                </a:lnTo>
                <a:lnTo>
                  <a:pt x="72" y="47"/>
                </a:lnTo>
                <a:lnTo>
                  <a:pt x="78" y="44"/>
                </a:lnTo>
                <a:lnTo>
                  <a:pt x="83" y="42"/>
                </a:lnTo>
                <a:lnTo>
                  <a:pt x="89" y="39"/>
                </a:lnTo>
                <a:lnTo>
                  <a:pt x="95" y="36"/>
                </a:lnTo>
                <a:lnTo>
                  <a:pt x="101" y="35"/>
                </a:lnTo>
                <a:lnTo>
                  <a:pt x="107" y="32"/>
                </a:lnTo>
                <a:lnTo>
                  <a:pt x="113" y="29"/>
                </a:lnTo>
                <a:lnTo>
                  <a:pt x="119" y="27"/>
                </a:lnTo>
                <a:lnTo>
                  <a:pt x="127" y="24"/>
                </a:lnTo>
                <a:lnTo>
                  <a:pt x="133" y="22"/>
                </a:lnTo>
                <a:lnTo>
                  <a:pt x="139" y="19"/>
                </a:lnTo>
                <a:lnTo>
                  <a:pt x="144" y="18"/>
                </a:lnTo>
                <a:lnTo>
                  <a:pt x="150" y="15"/>
                </a:lnTo>
                <a:lnTo>
                  <a:pt x="156" y="13"/>
                </a:lnTo>
                <a:lnTo>
                  <a:pt x="162" y="12"/>
                </a:lnTo>
                <a:lnTo>
                  <a:pt x="167" y="10"/>
                </a:lnTo>
                <a:lnTo>
                  <a:pt x="173" y="9"/>
                </a:lnTo>
                <a:lnTo>
                  <a:pt x="178" y="7"/>
                </a:lnTo>
                <a:lnTo>
                  <a:pt x="184" y="6"/>
                </a:lnTo>
                <a:lnTo>
                  <a:pt x="188" y="6"/>
                </a:lnTo>
                <a:lnTo>
                  <a:pt x="193" y="4"/>
                </a:lnTo>
                <a:lnTo>
                  <a:pt x="198" y="3"/>
                </a:lnTo>
                <a:lnTo>
                  <a:pt x="202" y="3"/>
                </a:lnTo>
                <a:lnTo>
                  <a:pt x="207" y="1"/>
                </a:lnTo>
                <a:lnTo>
                  <a:pt x="210" y="1"/>
                </a:lnTo>
                <a:lnTo>
                  <a:pt x="215" y="1"/>
                </a:lnTo>
                <a:lnTo>
                  <a:pt x="218" y="1"/>
                </a:lnTo>
                <a:lnTo>
                  <a:pt x="222" y="0"/>
                </a:lnTo>
                <a:lnTo>
                  <a:pt x="225" y="0"/>
                </a:lnTo>
                <a:lnTo>
                  <a:pt x="228" y="0"/>
                </a:lnTo>
                <a:lnTo>
                  <a:pt x="231" y="0"/>
                </a:lnTo>
                <a:lnTo>
                  <a:pt x="233" y="1"/>
                </a:lnTo>
                <a:lnTo>
                  <a:pt x="236" y="1"/>
                </a:lnTo>
                <a:lnTo>
                  <a:pt x="238" y="1"/>
                </a:lnTo>
                <a:lnTo>
                  <a:pt x="239" y="3"/>
                </a:lnTo>
                <a:lnTo>
                  <a:pt x="241" y="3"/>
                </a:lnTo>
                <a:lnTo>
                  <a:pt x="242" y="4"/>
                </a:lnTo>
                <a:lnTo>
                  <a:pt x="244" y="4"/>
                </a:lnTo>
                <a:lnTo>
                  <a:pt x="244" y="6"/>
                </a:lnTo>
                <a:lnTo>
                  <a:pt x="261" y="42"/>
                </a:lnTo>
              </a:path>
            </a:pathLst>
          </a:custGeom>
          <a:solidFill>
            <a:srgbClr val="CACACA"/>
          </a:solidFill>
          <a:ln w="12700" cap="rnd">
            <a:solidFill>
              <a:schemeClr val="tx1"/>
            </a:solidFill>
            <a:round/>
            <a:headEnd/>
            <a:tailEnd/>
          </a:ln>
        </p:spPr>
        <p:txBody>
          <a:bodyPr/>
          <a:lstStyle/>
          <a:p>
            <a:endParaRPr lang="ko-KR" altLang="en-US"/>
          </a:p>
        </p:txBody>
      </p:sp>
      <p:sp>
        <p:nvSpPr>
          <p:cNvPr id="26785" name="Freeform 161"/>
          <p:cNvSpPr>
            <a:spLocks/>
          </p:cNvSpPr>
          <p:nvPr/>
        </p:nvSpPr>
        <p:spPr bwMode="auto">
          <a:xfrm>
            <a:off x="6956425" y="2400300"/>
            <a:ext cx="414338" cy="233363"/>
          </a:xfrm>
          <a:custGeom>
            <a:avLst/>
            <a:gdLst>
              <a:gd name="T0" fmla="*/ 261 w 262"/>
              <a:gd name="T1" fmla="*/ 42 h 148"/>
              <a:gd name="T2" fmla="*/ 261 w 262"/>
              <a:gd name="T3" fmla="*/ 49 h 148"/>
              <a:gd name="T4" fmla="*/ 254 w 262"/>
              <a:gd name="T5" fmla="*/ 56 h 148"/>
              <a:gd name="T6" fmla="*/ 245 w 262"/>
              <a:gd name="T7" fmla="*/ 64 h 148"/>
              <a:gd name="T8" fmla="*/ 231 w 262"/>
              <a:gd name="T9" fmla="*/ 73 h 148"/>
              <a:gd name="T10" fmla="*/ 213 w 262"/>
              <a:gd name="T11" fmla="*/ 84 h 148"/>
              <a:gd name="T12" fmla="*/ 193 w 262"/>
              <a:gd name="T13" fmla="*/ 94 h 148"/>
              <a:gd name="T14" fmla="*/ 170 w 262"/>
              <a:gd name="T15" fmla="*/ 105 h 148"/>
              <a:gd name="T16" fmla="*/ 146 w 262"/>
              <a:gd name="T17" fmla="*/ 114 h 148"/>
              <a:gd name="T18" fmla="*/ 121 w 262"/>
              <a:gd name="T19" fmla="*/ 124 h 148"/>
              <a:gd name="T20" fmla="*/ 98 w 262"/>
              <a:gd name="T21" fmla="*/ 133 h 148"/>
              <a:gd name="T22" fmla="*/ 75 w 262"/>
              <a:gd name="T23" fmla="*/ 139 h 148"/>
              <a:gd name="T24" fmla="*/ 57 w 262"/>
              <a:gd name="T25" fmla="*/ 143 h 148"/>
              <a:gd name="T26" fmla="*/ 40 w 262"/>
              <a:gd name="T27" fmla="*/ 145 h 148"/>
              <a:gd name="T28" fmla="*/ 26 w 262"/>
              <a:gd name="T29" fmla="*/ 147 h 148"/>
              <a:gd name="T30" fmla="*/ 18 w 262"/>
              <a:gd name="T31" fmla="*/ 145 h 148"/>
              <a:gd name="T32" fmla="*/ 14 w 262"/>
              <a:gd name="T33" fmla="*/ 140 h 148"/>
              <a:gd name="T34" fmla="*/ 0 w 262"/>
              <a:gd name="T35" fmla="*/ 101 h 148"/>
              <a:gd name="T36" fmla="*/ 0 w 262"/>
              <a:gd name="T37" fmla="*/ 96 h 148"/>
              <a:gd name="T38" fmla="*/ 6 w 262"/>
              <a:gd name="T39" fmla="*/ 88 h 148"/>
              <a:gd name="T40" fmla="*/ 15 w 262"/>
              <a:gd name="T41" fmla="*/ 79 h 148"/>
              <a:gd name="T42" fmla="*/ 29 w 262"/>
              <a:gd name="T43" fmla="*/ 70 h 148"/>
              <a:gd name="T44" fmla="*/ 46 w 262"/>
              <a:gd name="T45" fmla="*/ 61 h 148"/>
              <a:gd name="T46" fmla="*/ 66 w 262"/>
              <a:gd name="T47" fmla="*/ 50 h 148"/>
              <a:gd name="T48" fmla="*/ 89 w 262"/>
              <a:gd name="T49" fmla="*/ 39 h 148"/>
              <a:gd name="T50" fmla="*/ 113 w 262"/>
              <a:gd name="T51" fmla="*/ 29 h 148"/>
              <a:gd name="T52" fmla="*/ 139 w 262"/>
              <a:gd name="T53" fmla="*/ 19 h 148"/>
              <a:gd name="T54" fmla="*/ 162 w 262"/>
              <a:gd name="T55" fmla="*/ 12 h 148"/>
              <a:gd name="T56" fmla="*/ 184 w 262"/>
              <a:gd name="T57" fmla="*/ 6 h 148"/>
              <a:gd name="T58" fmla="*/ 202 w 262"/>
              <a:gd name="T59" fmla="*/ 3 h 148"/>
              <a:gd name="T60" fmla="*/ 218 w 262"/>
              <a:gd name="T61" fmla="*/ 1 h 148"/>
              <a:gd name="T62" fmla="*/ 231 w 262"/>
              <a:gd name="T63" fmla="*/ 0 h 148"/>
              <a:gd name="T64" fmla="*/ 239 w 262"/>
              <a:gd name="T65" fmla="*/ 3 h 148"/>
              <a:gd name="T66" fmla="*/ 244 w 262"/>
              <a:gd name="T67" fmla="*/ 6 h 148"/>
              <a:gd name="T68" fmla="*/ 261 w 262"/>
              <a:gd name="T69" fmla="*/ 42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2"/>
              <a:gd name="T106" fmla="*/ 0 h 148"/>
              <a:gd name="T107" fmla="*/ 262 w 26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2" h="148">
                <a:moveTo>
                  <a:pt x="261" y="42"/>
                </a:moveTo>
                <a:lnTo>
                  <a:pt x="261" y="49"/>
                </a:lnTo>
                <a:lnTo>
                  <a:pt x="254" y="56"/>
                </a:lnTo>
                <a:lnTo>
                  <a:pt x="245" y="64"/>
                </a:lnTo>
                <a:lnTo>
                  <a:pt x="231" y="73"/>
                </a:lnTo>
                <a:lnTo>
                  <a:pt x="213" y="84"/>
                </a:lnTo>
                <a:lnTo>
                  <a:pt x="193" y="94"/>
                </a:lnTo>
                <a:lnTo>
                  <a:pt x="170" y="105"/>
                </a:lnTo>
                <a:lnTo>
                  <a:pt x="146" y="114"/>
                </a:lnTo>
                <a:lnTo>
                  <a:pt x="121" y="124"/>
                </a:lnTo>
                <a:lnTo>
                  <a:pt x="98" y="133"/>
                </a:lnTo>
                <a:lnTo>
                  <a:pt x="75" y="139"/>
                </a:lnTo>
                <a:lnTo>
                  <a:pt x="57" y="143"/>
                </a:lnTo>
                <a:lnTo>
                  <a:pt x="40" y="145"/>
                </a:lnTo>
                <a:lnTo>
                  <a:pt x="26" y="147"/>
                </a:lnTo>
                <a:lnTo>
                  <a:pt x="18" y="145"/>
                </a:lnTo>
                <a:lnTo>
                  <a:pt x="14" y="140"/>
                </a:lnTo>
                <a:lnTo>
                  <a:pt x="0" y="101"/>
                </a:lnTo>
                <a:lnTo>
                  <a:pt x="0" y="96"/>
                </a:lnTo>
                <a:lnTo>
                  <a:pt x="6" y="88"/>
                </a:lnTo>
                <a:lnTo>
                  <a:pt x="15" y="79"/>
                </a:lnTo>
                <a:lnTo>
                  <a:pt x="29" y="70"/>
                </a:lnTo>
                <a:lnTo>
                  <a:pt x="46" y="61"/>
                </a:lnTo>
                <a:lnTo>
                  <a:pt x="66" y="50"/>
                </a:lnTo>
                <a:lnTo>
                  <a:pt x="89" y="39"/>
                </a:lnTo>
                <a:lnTo>
                  <a:pt x="113" y="29"/>
                </a:lnTo>
                <a:lnTo>
                  <a:pt x="139" y="19"/>
                </a:lnTo>
                <a:lnTo>
                  <a:pt x="162" y="12"/>
                </a:lnTo>
                <a:lnTo>
                  <a:pt x="184" y="6"/>
                </a:lnTo>
                <a:lnTo>
                  <a:pt x="202" y="3"/>
                </a:lnTo>
                <a:lnTo>
                  <a:pt x="218" y="1"/>
                </a:lnTo>
                <a:lnTo>
                  <a:pt x="231" y="0"/>
                </a:lnTo>
                <a:lnTo>
                  <a:pt x="239" y="3"/>
                </a:lnTo>
                <a:lnTo>
                  <a:pt x="244" y="6"/>
                </a:lnTo>
                <a:lnTo>
                  <a:pt x="261" y="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86" name="Freeform 162"/>
          <p:cNvSpPr>
            <a:spLocks/>
          </p:cNvSpPr>
          <p:nvPr/>
        </p:nvSpPr>
        <p:spPr bwMode="auto">
          <a:xfrm>
            <a:off x="6935788" y="2492375"/>
            <a:ext cx="93662" cy="158750"/>
          </a:xfrm>
          <a:custGeom>
            <a:avLst/>
            <a:gdLst>
              <a:gd name="T0" fmla="*/ 35 w 60"/>
              <a:gd name="T1" fmla="*/ 98 h 99"/>
              <a:gd name="T2" fmla="*/ 0 w 60"/>
              <a:gd name="T3" fmla="*/ 5 h 99"/>
              <a:gd name="T4" fmla="*/ 24 w 60"/>
              <a:gd name="T5" fmla="*/ 0 h 99"/>
              <a:gd name="T6" fmla="*/ 59 w 60"/>
              <a:gd name="T7" fmla="*/ 94 h 99"/>
              <a:gd name="T8" fmla="*/ 35 w 60"/>
              <a:gd name="T9" fmla="*/ 98 h 99"/>
              <a:gd name="T10" fmla="*/ 0 60000 65536"/>
              <a:gd name="T11" fmla="*/ 0 60000 65536"/>
              <a:gd name="T12" fmla="*/ 0 60000 65536"/>
              <a:gd name="T13" fmla="*/ 0 60000 65536"/>
              <a:gd name="T14" fmla="*/ 0 60000 65536"/>
              <a:gd name="T15" fmla="*/ 0 w 60"/>
              <a:gd name="T16" fmla="*/ 0 h 99"/>
              <a:gd name="T17" fmla="*/ 60 w 60"/>
              <a:gd name="T18" fmla="*/ 99 h 99"/>
            </a:gdLst>
            <a:ahLst/>
            <a:cxnLst>
              <a:cxn ang="T10">
                <a:pos x="T0" y="T1"/>
              </a:cxn>
              <a:cxn ang="T11">
                <a:pos x="T2" y="T3"/>
              </a:cxn>
              <a:cxn ang="T12">
                <a:pos x="T4" y="T5"/>
              </a:cxn>
              <a:cxn ang="T13">
                <a:pos x="T6" y="T7"/>
              </a:cxn>
              <a:cxn ang="T14">
                <a:pos x="T8" y="T9"/>
              </a:cxn>
            </a:cxnLst>
            <a:rect l="T15" t="T16" r="T17" b="T18"/>
            <a:pathLst>
              <a:path w="60" h="99">
                <a:moveTo>
                  <a:pt x="35" y="98"/>
                </a:moveTo>
                <a:lnTo>
                  <a:pt x="0" y="5"/>
                </a:lnTo>
                <a:lnTo>
                  <a:pt x="24" y="0"/>
                </a:lnTo>
                <a:lnTo>
                  <a:pt x="59" y="94"/>
                </a:lnTo>
                <a:lnTo>
                  <a:pt x="35" y="98"/>
                </a:lnTo>
              </a:path>
            </a:pathLst>
          </a:custGeom>
          <a:solidFill>
            <a:srgbClr val="404040"/>
          </a:solidFill>
          <a:ln w="12700" cap="rnd">
            <a:solidFill>
              <a:schemeClr val="tx1"/>
            </a:solidFill>
            <a:round/>
            <a:headEnd/>
            <a:tailEnd/>
          </a:ln>
        </p:spPr>
        <p:txBody>
          <a:bodyPr/>
          <a:lstStyle/>
          <a:p>
            <a:endParaRPr lang="ko-KR" altLang="en-US"/>
          </a:p>
        </p:txBody>
      </p:sp>
      <p:sp>
        <p:nvSpPr>
          <p:cNvPr id="26787" name="Freeform 163"/>
          <p:cNvSpPr>
            <a:spLocks/>
          </p:cNvSpPr>
          <p:nvPr/>
        </p:nvSpPr>
        <p:spPr bwMode="auto">
          <a:xfrm>
            <a:off x="7007225" y="2481263"/>
            <a:ext cx="82550" cy="152400"/>
          </a:xfrm>
          <a:custGeom>
            <a:avLst/>
            <a:gdLst>
              <a:gd name="T0" fmla="*/ 37 w 53"/>
              <a:gd name="T1" fmla="*/ 95 h 96"/>
              <a:gd name="T2" fmla="*/ 0 w 53"/>
              <a:gd name="T3" fmla="*/ 3 h 96"/>
              <a:gd name="T4" fmla="*/ 14 w 53"/>
              <a:gd name="T5" fmla="*/ 0 h 96"/>
              <a:gd name="T6" fmla="*/ 52 w 53"/>
              <a:gd name="T7" fmla="*/ 91 h 96"/>
              <a:gd name="T8" fmla="*/ 37 w 53"/>
              <a:gd name="T9" fmla="*/ 95 h 96"/>
              <a:gd name="T10" fmla="*/ 0 60000 65536"/>
              <a:gd name="T11" fmla="*/ 0 60000 65536"/>
              <a:gd name="T12" fmla="*/ 0 60000 65536"/>
              <a:gd name="T13" fmla="*/ 0 60000 65536"/>
              <a:gd name="T14" fmla="*/ 0 60000 65536"/>
              <a:gd name="T15" fmla="*/ 0 w 53"/>
              <a:gd name="T16" fmla="*/ 0 h 96"/>
              <a:gd name="T17" fmla="*/ 53 w 53"/>
              <a:gd name="T18" fmla="*/ 96 h 96"/>
            </a:gdLst>
            <a:ahLst/>
            <a:cxnLst>
              <a:cxn ang="T10">
                <a:pos x="T0" y="T1"/>
              </a:cxn>
              <a:cxn ang="T11">
                <a:pos x="T2" y="T3"/>
              </a:cxn>
              <a:cxn ang="T12">
                <a:pos x="T4" y="T5"/>
              </a:cxn>
              <a:cxn ang="T13">
                <a:pos x="T6" y="T7"/>
              </a:cxn>
              <a:cxn ang="T14">
                <a:pos x="T8" y="T9"/>
              </a:cxn>
            </a:cxnLst>
            <a:rect l="T15" t="T16" r="T17" b="T18"/>
            <a:pathLst>
              <a:path w="53" h="96">
                <a:moveTo>
                  <a:pt x="37" y="95"/>
                </a:moveTo>
                <a:lnTo>
                  <a:pt x="0" y="3"/>
                </a:lnTo>
                <a:lnTo>
                  <a:pt x="14" y="0"/>
                </a:lnTo>
                <a:lnTo>
                  <a:pt x="52" y="91"/>
                </a:lnTo>
                <a:lnTo>
                  <a:pt x="37" y="95"/>
                </a:lnTo>
              </a:path>
            </a:pathLst>
          </a:custGeom>
          <a:solidFill>
            <a:srgbClr val="7F7F7F"/>
          </a:solidFill>
          <a:ln w="12700" cap="rnd">
            <a:solidFill>
              <a:schemeClr val="tx1"/>
            </a:solidFill>
            <a:round/>
            <a:headEnd/>
            <a:tailEnd/>
          </a:ln>
        </p:spPr>
        <p:txBody>
          <a:bodyPr/>
          <a:lstStyle/>
          <a:p>
            <a:endParaRPr lang="ko-KR" altLang="en-US"/>
          </a:p>
        </p:txBody>
      </p:sp>
      <p:sp>
        <p:nvSpPr>
          <p:cNvPr id="26788" name="Freeform 164"/>
          <p:cNvSpPr>
            <a:spLocks/>
          </p:cNvSpPr>
          <p:nvPr/>
        </p:nvSpPr>
        <p:spPr bwMode="auto">
          <a:xfrm>
            <a:off x="7065963" y="2471738"/>
            <a:ext cx="76200" cy="146050"/>
          </a:xfrm>
          <a:custGeom>
            <a:avLst/>
            <a:gdLst>
              <a:gd name="T0" fmla="*/ 40 w 50"/>
              <a:gd name="T1" fmla="*/ 93 h 94"/>
              <a:gd name="T2" fmla="*/ 0 w 50"/>
              <a:gd name="T3" fmla="*/ 3 h 94"/>
              <a:gd name="T4" fmla="*/ 9 w 50"/>
              <a:gd name="T5" fmla="*/ 0 h 94"/>
              <a:gd name="T6" fmla="*/ 49 w 50"/>
              <a:gd name="T7" fmla="*/ 92 h 94"/>
              <a:gd name="T8" fmla="*/ 40 w 50"/>
              <a:gd name="T9" fmla="*/ 93 h 94"/>
              <a:gd name="T10" fmla="*/ 0 60000 65536"/>
              <a:gd name="T11" fmla="*/ 0 60000 65536"/>
              <a:gd name="T12" fmla="*/ 0 60000 65536"/>
              <a:gd name="T13" fmla="*/ 0 60000 65536"/>
              <a:gd name="T14" fmla="*/ 0 60000 65536"/>
              <a:gd name="T15" fmla="*/ 0 w 50"/>
              <a:gd name="T16" fmla="*/ 0 h 94"/>
              <a:gd name="T17" fmla="*/ 50 w 50"/>
              <a:gd name="T18" fmla="*/ 94 h 94"/>
            </a:gdLst>
            <a:ahLst/>
            <a:cxnLst>
              <a:cxn ang="T10">
                <a:pos x="T0" y="T1"/>
              </a:cxn>
              <a:cxn ang="T11">
                <a:pos x="T2" y="T3"/>
              </a:cxn>
              <a:cxn ang="T12">
                <a:pos x="T4" y="T5"/>
              </a:cxn>
              <a:cxn ang="T13">
                <a:pos x="T6" y="T7"/>
              </a:cxn>
              <a:cxn ang="T14">
                <a:pos x="T8" y="T9"/>
              </a:cxn>
            </a:cxnLst>
            <a:rect l="T15" t="T16" r="T17" b="T18"/>
            <a:pathLst>
              <a:path w="50" h="94">
                <a:moveTo>
                  <a:pt x="40" y="93"/>
                </a:moveTo>
                <a:lnTo>
                  <a:pt x="0" y="3"/>
                </a:lnTo>
                <a:lnTo>
                  <a:pt x="9" y="0"/>
                </a:lnTo>
                <a:lnTo>
                  <a:pt x="49" y="92"/>
                </a:lnTo>
                <a:lnTo>
                  <a:pt x="40" y="93"/>
                </a:lnTo>
              </a:path>
            </a:pathLst>
          </a:custGeom>
          <a:solidFill>
            <a:srgbClr val="BFBFBF"/>
          </a:solidFill>
          <a:ln w="12700" cap="rnd">
            <a:solidFill>
              <a:schemeClr val="tx1"/>
            </a:solidFill>
            <a:round/>
            <a:headEnd/>
            <a:tailEnd/>
          </a:ln>
        </p:spPr>
        <p:txBody>
          <a:bodyPr/>
          <a:lstStyle/>
          <a:p>
            <a:endParaRPr lang="ko-KR" altLang="en-US"/>
          </a:p>
        </p:txBody>
      </p:sp>
      <p:sp>
        <p:nvSpPr>
          <p:cNvPr id="26789" name="Freeform 165"/>
          <p:cNvSpPr>
            <a:spLocks/>
          </p:cNvSpPr>
          <p:nvPr/>
        </p:nvSpPr>
        <p:spPr bwMode="auto">
          <a:xfrm>
            <a:off x="6956425" y="2400300"/>
            <a:ext cx="414338" cy="233363"/>
          </a:xfrm>
          <a:custGeom>
            <a:avLst/>
            <a:gdLst>
              <a:gd name="T0" fmla="*/ 261 w 262"/>
              <a:gd name="T1" fmla="*/ 42 h 148"/>
              <a:gd name="T2" fmla="*/ 261 w 262"/>
              <a:gd name="T3" fmla="*/ 49 h 148"/>
              <a:gd name="T4" fmla="*/ 254 w 262"/>
              <a:gd name="T5" fmla="*/ 56 h 148"/>
              <a:gd name="T6" fmla="*/ 245 w 262"/>
              <a:gd name="T7" fmla="*/ 64 h 148"/>
              <a:gd name="T8" fmla="*/ 231 w 262"/>
              <a:gd name="T9" fmla="*/ 73 h 148"/>
              <a:gd name="T10" fmla="*/ 213 w 262"/>
              <a:gd name="T11" fmla="*/ 84 h 148"/>
              <a:gd name="T12" fmla="*/ 193 w 262"/>
              <a:gd name="T13" fmla="*/ 94 h 148"/>
              <a:gd name="T14" fmla="*/ 170 w 262"/>
              <a:gd name="T15" fmla="*/ 105 h 148"/>
              <a:gd name="T16" fmla="*/ 146 w 262"/>
              <a:gd name="T17" fmla="*/ 114 h 148"/>
              <a:gd name="T18" fmla="*/ 121 w 262"/>
              <a:gd name="T19" fmla="*/ 124 h 148"/>
              <a:gd name="T20" fmla="*/ 98 w 262"/>
              <a:gd name="T21" fmla="*/ 133 h 148"/>
              <a:gd name="T22" fmla="*/ 75 w 262"/>
              <a:gd name="T23" fmla="*/ 139 h 148"/>
              <a:gd name="T24" fmla="*/ 57 w 262"/>
              <a:gd name="T25" fmla="*/ 143 h 148"/>
              <a:gd name="T26" fmla="*/ 40 w 262"/>
              <a:gd name="T27" fmla="*/ 145 h 148"/>
              <a:gd name="T28" fmla="*/ 26 w 262"/>
              <a:gd name="T29" fmla="*/ 147 h 148"/>
              <a:gd name="T30" fmla="*/ 18 w 262"/>
              <a:gd name="T31" fmla="*/ 145 h 148"/>
              <a:gd name="T32" fmla="*/ 14 w 262"/>
              <a:gd name="T33" fmla="*/ 140 h 148"/>
              <a:gd name="T34" fmla="*/ 0 w 262"/>
              <a:gd name="T35" fmla="*/ 101 h 148"/>
              <a:gd name="T36" fmla="*/ 0 w 262"/>
              <a:gd name="T37" fmla="*/ 96 h 148"/>
              <a:gd name="T38" fmla="*/ 6 w 262"/>
              <a:gd name="T39" fmla="*/ 88 h 148"/>
              <a:gd name="T40" fmla="*/ 15 w 262"/>
              <a:gd name="T41" fmla="*/ 79 h 148"/>
              <a:gd name="T42" fmla="*/ 29 w 262"/>
              <a:gd name="T43" fmla="*/ 70 h 148"/>
              <a:gd name="T44" fmla="*/ 46 w 262"/>
              <a:gd name="T45" fmla="*/ 61 h 148"/>
              <a:gd name="T46" fmla="*/ 66 w 262"/>
              <a:gd name="T47" fmla="*/ 50 h 148"/>
              <a:gd name="T48" fmla="*/ 89 w 262"/>
              <a:gd name="T49" fmla="*/ 39 h 148"/>
              <a:gd name="T50" fmla="*/ 113 w 262"/>
              <a:gd name="T51" fmla="*/ 29 h 148"/>
              <a:gd name="T52" fmla="*/ 139 w 262"/>
              <a:gd name="T53" fmla="*/ 19 h 148"/>
              <a:gd name="T54" fmla="*/ 162 w 262"/>
              <a:gd name="T55" fmla="*/ 12 h 148"/>
              <a:gd name="T56" fmla="*/ 184 w 262"/>
              <a:gd name="T57" fmla="*/ 6 h 148"/>
              <a:gd name="T58" fmla="*/ 202 w 262"/>
              <a:gd name="T59" fmla="*/ 3 h 148"/>
              <a:gd name="T60" fmla="*/ 218 w 262"/>
              <a:gd name="T61" fmla="*/ 1 h 148"/>
              <a:gd name="T62" fmla="*/ 231 w 262"/>
              <a:gd name="T63" fmla="*/ 0 h 148"/>
              <a:gd name="T64" fmla="*/ 239 w 262"/>
              <a:gd name="T65" fmla="*/ 3 h 148"/>
              <a:gd name="T66" fmla="*/ 244 w 262"/>
              <a:gd name="T67" fmla="*/ 6 h 148"/>
              <a:gd name="T68" fmla="*/ 261 w 262"/>
              <a:gd name="T69" fmla="*/ 42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2"/>
              <a:gd name="T106" fmla="*/ 0 h 148"/>
              <a:gd name="T107" fmla="*/ 262 w 26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2" h="148">
                <a:moveTo>
                  <a:pt x="261" y="42"/>
                </a:moveTo>
                <a:lnTo>
                  <a:pt x="261" y="49"/>
                </a:lnTo>
                <a:lnTo>
                  <a:pt x="254" y="56"/>
                </a:lnTo>
                <a:lnTo>
                  <a:pt x="245" y="64"/>
                </a:lnTo>
                <a:lnTo>
                  <a:pt x="231" y="73"/>
                </a:lnTo>
                <a:lnTo>
                  <a:pt x="213" y="84"/>
                </a:lnTo>
                <a:lnTo>
                  <a:pt x="193" y="94"/>
                </a:lnTo>
                <a:lnTo>
                  <a:pt x="170" y="105"/>
                </a:lnTo>
                <a:lnTo>
                  <a:pt x="146" y="114"/>
                </a:lnTo>
                <a:lnTo>
                  <a:pt x="121" y="124"/>
                </a:lnTo>
                <a:lnTo>
                  <a:pt x="98" y="133"/>
                </a:lnTo>
                <a:lnTo>
                  <a:pt x="75" y="139"/>
                </a:lnTo>
                <a:lnTo>
                  <a:pt x="57" y="143"/>
                </a:lnTo>
                <a:lnTo>
                  <a:pt x="40" y="145"/>
                </a:lnTo>
                <a:lnTo>
                  <a:pt x="26" y="147"/>
                </a:lnTo>
                <a:lnTo>
                  <a:pt x="18" y="145"/>
                </a:lnTo>
                <a:lnTo>
                  <a:pt x="14" y="140"/>
                </a:lnTo>
                <a:lnTo>
                  <a:pt x="0" y="101"/>
                </a:lnTo>
                <a:lnTo>
                  <a:pt x="0" y="96"/>
                </a:lnTo>
                <a:lnTo>
                  <a:pt x="6" y="88"/>
                </a:lnTo>
                <a:lnTo>
                  <a:pt x="15" y="79"/>
                </a:lnTo>
                <a:lnTo>
                  <a:pt x="29" y="70"/>
                </a:lnTo>
                <a:lnTo>
                  <a:pt x="46" y="61"/>
                </a:lnTo>
                <a:lnTo>
                  <a:pt x="66" y="50"/>
                </a:lnTo>
                <a:lnTo>
                  <a:pt x="89" y="39"/>
                </a:lnTo>
                <a:lnTo>
                  <a:pt x="113" y="29"/>
                </a:lnTo>
                <a:lnTo>
                  <a:pt x="139" y="19"/>
                </a:lnTo>
                <a:lnTo>
                  <a:pt x="162" y="12"/>
                </a:lnTo>
                <a:lnTo>
                  <a:pt x="184" y="6"/>
                </a:lnTo>
                <a:lnTo>
                  <a:pt x="202" y="3"/>
                </a:lnTo>
                <a:lnTo>
                  <a:pt x="218" y="1"/>
                </a:lnTo>
                <a:lnTo>
                  <a:pt x="231" y="0"/>
                </a:lnTo>
                <a:lnTo>
                  <a:pt x="239" y="3"/>
                </a:lnTo>
                <a:lnTo>
                  <a:pt x="244" y="6"/>
                </a:lnTo>
                <a:lnTo>
                  <a:pt x="261" y="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0" name="Freeform 166"/>
          <p:cNvSpPr>
            <a:spLocks/>
          </p:cNvSpPr>
          <p:nvPr/>
        </p:nvSpPr>
        <p:spPr bwMode="auto">
          <a:xfrm>
            <a:off x="6978650" y="2460625"/>
            <a:ext cx="392113" cy="173038"/>
          </a:xfrm>
          <a:custGeom>
            <a:avLst/>
            <a:gdLst>
              <a:gd name="T0" fmla="*/ 144 w 248"/>
              <a:gd name="T1" fmla="*/ 72 h 110"/>
              <a:gd name="T2" fmla="*/ 162 w 248"/>
              <a:gd name="T3" fmla="*/ 64 h 110"/>
              <a:gd name="T4" fmla="*/ 179 w 248"/>
              <a:gd name="T5" fmla="*/ 56 h 110"/>
              <a:gd name="T6" fmla="*/ 194 w 248"/>
              <a:gd name="T7" fmla="*/ 49 h 110"/>
              <a:gd name="T8" fmla="*/ 208 w 248"/>
              <a:gd name="T9" fmla="*/ 41 h 110"/>
              <a:gd name="T10" fmla="*/ 220 w 248"/>
              <a:gd name="T11" fmla="*/ 33 h 110"/>
              <a:gd name="T12" fmla="*/ 231 w 248"/>
              <a:gd name="T13" fmla="*/ 26 h 110"/>
              <a:gd name="T14" fmla="*/ 239 w 248"/>
              <a:gd name="T15" fmla="*/ 20 h 110"/>
              <a:gd name="T16" fmla="*/ 243 w 248"/>
              <a:gd name="T17" fmla="*/ 14 h 110"/>
              <a:gd name="T18" fmla="*/ 247 w 248"/>
              <a:gd name="T19" fmla="*/ 9 h 110"/>
              <a:gd name="T20" fmla="*/ 247 w 248"/>
              <a:gd name="T21" fmla="*/ 4 h 110"/>
              <a:gd name="T22" fmla="*/ 243 w 248"/>
              <a:gd name="T23" fmla="*/ 1 h 110"/>
              <a:gd name="T24" fmla="*/ 237 w 248"/>
              <a:gd name="T25" fmla="*/ 0 h 110"/>
              <a:gd name="T26" fmla="*/ 230 w 248"/>
              <a:gd name="T27" fmla="*/ 0 h 110"/>
              <a:gd name="T28" fmla="*/ 220 w 248"/>
              <a:gd name="T29" fmla="*/ 0 h 110"/>
              <a:gd name="T30" fmla="*/ 208 w 248"/>
              <a:gd name="T31" fmla="*/ 1 h 110"/>
              <a:gd name="T32" fmla="*/ 194 w 248"/>
              <a:gd name="T33" fmla="*/ 4 h 110"/>
              <a:gd name="T34" fmla="*/ 179 w 248"/>
              <a:gd name="T35" fmla="*/ 9 h 110"/>
              <a:gd name="T36" fmla="*/ 162 w 248"/>
              <a:gd name="T37" fmla="*/ 14 h 110"/>
              <a:gd name="T38" fmla="*/ 145 w 248"/>
              <a:gd name="T39" fmla="*/ 20 h 110"/>
              <a:gd name="T40" fmla="*/ 127 w 248"/>
              <a:gd name="T41" fmla="*/ 26 h 110"/>
              <a:gd name="T42" fmla="*/ 107 w 248"/>
              <a:gd name="T43" fmla="*/ 33 h 110"/>
              <a:gd name="T44" fmla="*/ 89 w 248"/>
              <a:gd name="T45" fmla="*/ 41 h 110"/>
              <a:gd name="T46" fmla="*/ 72 w 248"/>
              <a:gd name="T47" fmla="*/ 49 h 110"/>
              <a:gd name="T48" fmla="*/ 56 w 248"/>
              <a:gd name="T49" fmla="*/ 56 h 110"/>
              <a:gd name="T50" fmla="*/ 41 w 248"/>
              <a:gd name="T51" fmla="*/ 64 h 110"/>
              <a:gd name="T52" fmla="*/ 29 w 248"/>
              <a:gd name="T53" fmla="*/ 72 h 110"/>
              <a:gd name="T54" fmla="*/ 18 w 248"/>
              <a:gd name="T55" fmla="*/ 79 h 110"/>
              <a:gd name="T56" fmla="*/ 10 w 248"/>
              <a:gd name="T57" fmla="*/ 86 h 110"/>
              <a:gd name="T58" fmla="*/ 4 w 248"/>
              <a:gd name="T59" fmla="*/ 92 h 110"/>
              <a:gd name="T60" fmla="*/ 0 w 248"/>
              <a:gd name="T61" fmla="*/ 98 h 110"/>
              <a:gd name="T62" fmla="*/ 0 w 248"/>
              <a:gd name="T63" fmla="*/ 102 h 110"/>
              <a:gd name="T64" fmla="*/ 3 w 248"/>
              <a:gd name="T65" fmla="*/ 105 h 110"/>
              <a:gd name="T66" fmla="*/ 7 w 248"/>
              <a:gd name="T67" fmla="*/ 107 h 110"/>
              <a:gd name="T68" fmla="*/ 15 w 248"/>
              <a:gd name="T69" fmla="*/ 109 h 110"/>
              <a:gd name="T70" fmla="*/ 26 w 248"/>
              <a:gd name="T71" fmla="*/ 107 h 110"/>
              <a:gd name="T72" fmla="*/ 38 w 248"/>
              <a:gd name="T73" fmla="*/ 105 h 110"/>
              <a:gd name="T74" fmla="*/ 52 w 248"/>
              <a:gd name="T75" fmla="*/ 102 h 110"/>
              <a:gd name="T76" fmla="*/ 67 w 248"/>
              <a:gd name="T77" fmla="*/ 99 h 110"/>
              <a:gd name="T78" fmla="*/ 84 w 248"/>
              <a:gd name="T79" fmla="*/ 95 h 110"/>
              <a:gd name="T80" fmla="*/ 101 w 248"/>
              <a:gd name="T81" fmla="*/ 89 h 110"/>
              <a:gd name="T82" fmla="*/ 119 w 248"/>
              <a:gd name="T83" fmla="*/ 83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8"/>
              <a:gd name="T127" fmla="*/ 0 h 110"/>
              <a:gd name="T128" fmla="*/ 248 w 248"/>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8" h="110">
                <a:moveTo>
                  <a:pt x="132" y="76"/>
                </a:moveTo>
                <a:lnTo>
                  <a:pt x="138" y="75"/>
                </a:lnTo>
                <a:lnTo>
                  <a:pt x="144" y="72"/>
                </a:lnTo>
                <a:lnTo>
                  <a:pt x="150" y="69"/>
                </a:lnTo>
                <a:lnTo>
                  <a:pt x="156" y="67"/>
                </a:lnTo>
                <a:lnTo>
                  <a:pt x="162" y="64"/>
                </a:lnTo>
                <a:lnTo>
                  <a:pt x="168" y="61"/>
                </a:lnTo>
                <a:lnTo>
                  <a:pt x="174" y="58"/>
                </a:lnTo>
                <a:lnTo>
                  <a:pt x="179" y="56"/>
                </a:lnTo>
                <a:lnTo>
                  <a:pt x="185" y="53"/>
                </a:lnTo>
                <a:lnTo>
                  <a:pt x="190" y="50"/>
                </a:lnTo>
                <a:lnTo>
                  <a:pt x="194" y="49"/>
                </a:lnTo>
                <a:lnTo>
                  <a:pt x="199" y="46"/>
                </a:lnTo>
                <a:lnTo>
                  <a:pt x="204" y="43"/>
                </a:lnTo>
                <a:lnTo>
                  <a:pt x="208" y="41"/>
                </a:lnTo>
                <a:lnTo>
                  <a:pt x="213" y="38"/>
                </a:lnTo>
                <a:lnTo>
                  <a:pt x="217" y="35"/>
                </a:lnTo>
                <a:lnTo>
                  <a:pt x="220" y="33"/>
                </a:lnTo>
                <a:lnTo>
                  <a:pt x="224" y="30"/>
                </a:lnTo>
                <a:lnTo>
                  <a:pt x="228" y="29"/>
                </a:lnTo>
                <a:lnTo>
                  <a:pt x="231" y="26"/>
                </a:lnTo>
                <a:lnTo>
                  <a:pt x="233" y="24"/>
                </a:lnTo>
                <a:lnTo>
                  <a:pt x="236" y="21"/>
                </a:lnTo>
                <a:lnTo>
                  <a:pt x="239" y="20"/>
                </a:lnTo>
                <a:lnTo>
                  <a:pt x="240" y="18"/>
                </a:lnTo>
                <a:lnTo>
                  <a:pt x="242" y="15"/>
                </a:lnTo>
                <a:lnTo>
                  <a:pt x="243" y="14"/>
                </a:lnTo>
                <a:lnTo>
                  <a:pt x="245" y="12"/>
                </a:lnTo>
                <a:lnTo>
                  <a:pt x="247" y="11"/>
                </a:lnTo>
                <a:lnTo>
                  <a:pt x="247" y="9"/>
                </a:lnTo>
                <a:lnTo>
                  <a:pt x="247" y="7"/>
                </a:lnTo>
                <a:lnTo>
                  <a:pt x="247" y="6"/>
                </a:lnTo>
                <a:lnTo>
                  <a:pt x="247" y="4"/>
                </a:lnTo>
                <a:lnTo>
                  <a:pt x="247" y="3"/>
                </a:lnTo>
                <a:lnTo>
                  <a:pt x="245" y="3"/>
                </a:lnTo>
                <a:lnTo>
                  <a:pt x="243" y="1"/>
                </a:lnTo>
                <a:lnTo>
                  <a:pt x="242" y="1"/>
                </a:lnTo>
                <a:lnTo>
                  <a:pt x="240" y="0"/>
                </a:lnTo>
                <a:lnTo>
                  <a:pt x="237" y="0"/>
                </a:lnTo>
                <a:lnTo>
                  <a:pt x="236" y="0"/>
                </a:lnTo>
                <a:lnTo>
                  <a:pt x="233" y="0"/>
                </a:lnTo>
                <a:lnTo>
                  <a:pt x="230" y="0"/>
                </a:lnTo>
                <a:lnTo>
                  <a:pt x="227" y="0"/>
                </a:lnTo>
                <a:lnTo>
                  <a:pt x="224" y="0"/>
                </a:lnTo>
                <a:lnTo>
                  <a:pt x="220" y="0"/>
                </a:lnTo>
                <a:lnTo>
                  <a:pt x="216" y="1"/>
                </a:lnTo>
                <a:lnTo>
                  <a:pt x="213" y="1"/>
                </a:lnTo>
                <a:lnTo>
                  <a:pt x="208" y="1"/>
                </a:lnTo>
                <a:lnTo>
                  <a:pt x="204" y="3"/>
                </a:lnTo>
                <a:lnTo>
                  <a:pt x="199" y="4"/>
                </a:lnTo>
                <a:lnTo>
                  <a:pt x="194" y="4"/>
                </a:lnTo>
                <a:lnTo>
                  <a:pt x="190" y="6"/>
                </a:lnTo>
                <a:lnTo>
                  <a:pt x="184" y="7"/>
                </a:lnTo>
                <a:lnTo>
                  <a:pt x="179" y="9"/>
                </a:lnTo>
                <a:lnTo>
                  <a:pt x="173" y="11"/>
                </a:lnTo>
                <a:lnTo>
                  <a:pt x="168" y="12"/>
                </a:lnTo>
                <a:lnTo>
                  <a:pt x="162" y="14"/>
                </a:lnTo>
                <a:lnTo>
                  <a:pt x="156" y="15"/>
                </a:lnTo>
                <a:lnTo>
                  <a:pt x="150" y="17"/>
                </a:lnTo>
                <a:lnTo>
                  <a:pt x="145" y="20"/>
                </a:lnTo>
                <a:lnTo>
                  <a:pt x="139" y="21"/>
                </a:lnTo>
                <a:lnTo>
                  <a:pt x="133" y="24"/>
                </a:lnTo>
                <a:lnTo>
                  <a:pt x="127" y="26"/>
                </a:lnTo>
                <a:lnTo>
                  <a:pt x="119" y="29"/>
                </a:lnTo>
                <a:lnTo>
                  <a:pt x="113" y="30"/>
                </a:lnTo>
                <a:lnTo>
                  <a:pt x="107" y="33"/>
                </a:lnTo>
                <a:lnTo>
                  <a:pt x="101" y="37"/>
                </a:lnTo>
                <a:lnTo>
                  <a:pt x="95" y="38"/>
                </a:lnTo>
                <a:lnTo>
                  <a:pt x="89" y="41"/>
                </a:lnTo>
                <a:lnTo>
                  <a:pt x="82" y="44"/>
                </a:lnTo>
                <a:lnTo>
                  <a:pt x="78" y="47"/>
                </a:lnTo>
                <a:lnTo>
                  <a:pt x="72" y="49"/>
                </a:lnTo>
                <a:lnTo>
                  <a:pt x="66" y="52"/>
                </a:lnTo>
                <a:lnTo>
                  <a:pt x="61" y="55"/>
                </a:lnTo>
                <a:lnTo>
                  <a:pt x="56" y="56"/>
                </a:lnTo>
                <a:lnTo>
                  <a:pt x="50" y="60"/>
                </a:lnTo>
                <a:lnTo>
                  <a:pt x="46" y="63"/>
                </a:lnTo>
                <a:lnTo>
                  <a:pt x="41" y="64"/>
                </a:lnTo>
                <a:lnTo>
                  <a:pt x="36" y="67"/>
                </a:lnTo>
                <a:lnTo>
                  <a:pt x="33" y="70"/>
                </a:lnTo>
                <a:lnTo>
                  <a:pt x="29" y="72"/>
                </a:lnTo>
                <a:lnTo>
                  <a:pt x="26" y="75"/>
                </a:lnTo>
                <a:lnTo>
                  <a:pt x="21" y="76"/>
                </a:lnTo>
                <a:lnTo>
                  <a:pt x="18" y="79"/>
                </a:lnTo>
                <a:lnTo>
                  <a:pt x="15" y="81"/>
                </a:lnTo>
                <a:lnTo>
                  <a:pt x="12" y="84"/>
                </a:lnTo>
                <a:lnTo>
                  <a:pt x="10" y="86"/>
                </a:lnTo>
                <a:lnTo>
                  <a:pt x="7" y="89"/>
                </a:lnTo>
                <a:lnTo>
                  <a:pt x="6" y="90"/>
                </a:lnTo>
                <a:lnTo>
                  <a:pt x="4" y="92"/>
                </a:lnTo>
                <a:lnTo>
                  <a:pt x="3" y="93"/>
                </a:lnTo>
                <a:lnTo>
                  <a:pt x="1" y="96"/>
                </a:lnTo>
                <a:lnTo>
                  <a:pt x="0" y="98"/>
                </a:lnTo>
                <a:lnTo>
                  <a:pt x="0" y="99"/>
                </a:lnTo>
                <a:lnTo>
                  <a:pt x="0" y="101"/>
                </a:lnTo>
                <a:lnTo>
                  <a:pt x="0" y="102"/>
                </a:lnTo>
                <a:lnTo>
                  <a:pt x="0" y="104"/>
                </a:lnTo>
                <a:lnTo>
                  <a:pt x="1" y="105"/>
                </a:lnTo>
                <a:lnTo>
                  <a:pt x="3" y="105"/>
                </a:lnTo>
                <a:lnTo>
                  <a:pt x="4" y="107"/>
                </a:lnTo>
                <a:lnTo>
                  <a:pt x="6" y="107"/>
                </a:lnTo>
                <a:lnTo>
                  <a:pt x="7" y="107"/>
                </a:lnTo>
                <a:lnTo>
                  <a:pt x="10" y="109"/>
                </a:lnTo>
                <a:lnTo>
                  <a:pt x="12" y="109"/>
                </a:lnTo>
                <a:lnTo>
                  <a:pt x="15" y="109"/>
                </a:lnTo>
                <a:lnTo>
                  <a:pt x="18" y="109"/>
                </a:lnTo>
                <a:lnTo>
                  <a:pt x="23" y="107"/>
                </a:lnTo>
                <a:lnTo>
                  <a:pt x="26" y="107"/>
                </a:lnTo>
                <a:lnTo>
                  <a:pt x="29" y="107"/>
                </a:lnTo>
                <a:lnTo>
                  <a:pt x="33" y="107"/>
                </a:lnTo>
                <a:lnTo>
                  <a:pt x="38" y="105"/>
                </a:lnTo>
                <a:lnTo>
                  <a:pt x="43" y="105"/>
                </a:lnTo>
                <a:lnTo>
                  <a:pt x="47" y="104"/>
                </a:lnTo>
                <a:lnTo>
                  <a:pt x="52" y="102"/>
                </a:lnTo>
                <a:lnTo>
                  <a:pt x="56" y="101"/>
                </a:lnTo>
                <a:lnTo>
                  <a:pt x="61" y="101"/>
                </a:lnTo>
                <a:lnTo>
                  <a:pt x="67" y="99"/>
                </a:lnTo>
                <a:lnTo>
                  <a:pt x="72" y="98"/>
                </a:lnTo>
                <a:lnTo>
                  <a:pt x="78" y="96"/>
                </a:lnTo>
                <a:lnTo>
                  <a:pt x="84" y="95"/>
                </a:lnTo>
                <a:lnTo>
                  <a:pt x="89" y="92"/>
                </a:lnTo>
                <a:lnTo>
                  <a:pt x="95" y="90"/>
                </a:lnTo>
                <a:lnTo>
                  <a:pt x="101" y="89"/>
                </a:lnTo>
                <a:lnTo>
                  <a:pt x="107" y="86"/>
                </a:lnTo>
                <a:lnTo>
                  <a:pt x="113" y="84"/>
                </a:lnTo>
                <a:lnTo>
                  <a:pt x="119" y="83"/>
                </a:lnTo>
                <a:lnTo>
                  <a:pt x="125" y="79"/>
                </a:lnTo>
                <a:lnTo>
                  <a:pt x="132" y="76"/>
                </a:lnTo>
              </a:path>
            </a:pathLst>
          </a:custGeom>
          <a:solidFill>
            <a:srgbClr val="FFFFFF"/>
          </a:solidFill>
          <a:ln w="12700" cap="rnd">
            <a:solidFill>
              <a:schemeClr val="tx1"/>
            </a:solidFill>
            <a:round/>
            <a:headEnd/>
            <a:tailEnd/>
          </a:ln>
        </p:spPr>
        <p:txBody>
          <a:bodyPr/>
          <a:lstStyle/>
          <a:p>
            <a:endParaRPr lang="ko-KR" altLang="en-US"/>
          </a:p>
        </p:txBody>
      </p:sp>
      <p:sp>
        <p:nvSpPr>
          <p:cNvPr id="26791" name="Line 167"/>
          <p:cNvSpPr>
            <a:spLocks noChangeShapeType="1"/>
          </p:cNvSpPr>
          <p:nvPr/>
        </p:nvSpPr>
        <p:spPr bwMode="auto">
          <a:xfrm>
            <a:off x="7162800" y="2533650"/>
            <a:ext cx="1397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92" name="Line 168"/>
          <p:cNvSpPr>
            <a:spLocks noChangeShapeType="1"/>
          </p:cNvSpPr>
          <p:nvPr/>
        </p:nvSpPr>
        <p:spPr bwMode="auto">
          <a:xfrm>
            <a:off x="7059613" y="2576513"/>
            <a:ext cx="147637"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93" name="Freeform 169"/>
          <p:cNvSpPr>
            <a:spLocks/>
          </p:cNvSpPr>
          <p:nvPr/>
        </p:nvSpPr>
        <p:spPr bwMode="auto">
          <a:xfrm>
            <a:off x="6978650" y="2460625"/>
            <a:ext cx="392113" cy="173038"/>
          </a:xfrm>
          <a:custGeom>
            <a:avLst/>
            <a:gdLst>
              <a:gd name="T0" fmla="*/ 132 w 248"/>
              <a:gd name="T1" fmla="*/ 76 h 110"/>
              <a:gd name="T2" fmla="*/ 156 w 248"/>
              <a:gd name="T3" fmla="*/ 67 h 110"/>
              <a:gd name="T4" fmla="*/ 179 w 248"/>
              <a:gd name="T5" fmla="*/ 56 h 110"/>
              <a:gd name="T6" fmla="*/ 199 w 248"/>
              <a:gd name="T7" fmla="*/ 46 h 110"/>
              <a:gd name="T8" fmla="*/ 217 w 248"/>
              <a:gd name="T9" fmla="*/ 35 h 110"/>
              <a:gd name="T10" fmla="*/ 231 w 248"/>
              <a:gd name="T11" fmla="*/ 26 h 110"/>
              <a:gd name="T12" fmla="*/ 240 w 248"/>
              <a:gd name="T13" fmla="*/ 18 h 110"/>
              <a:gd name="T14" fmla="*/ 247 w 248"/>
              <a:gd name="T15" fmla="*/ 11 h 110"/>
              <a:gd name="T16" fmla="*/ 247 w 248"/>
              <a:gd name="T17" fmla="*/ 4 h 110"/>
              <a:gd name="T18" fmla="*/ 242 w 248"/>
              <a:gd name="T19" fmla="*/ 1 h 110"/>
              <a:gd name="T20" fmla="*/ 233 w 248"/>
              <a:gd name="T21" fmla="*/ 0 h 110"/>
              <a:gd name="T22" fmla="*/ 220 w 248"/>
              <a:gd name="T23" fmla="*/ 0 h 110"/>
              <a:gd name="T24" fmla="*/ 204 w 248"/>
              <a:gd name="T25" fmla="*/ 3 h 110"/>
              <a:gd name="T26" fmla="*/ 184 w 248"/>
              <a:gd name="T27" fmla="*/ 7 h 110"/>
              <a:gd name="T28" fmla="*/ 162 w 248"/>
              <a:gd name="T29" fmla="*/ 14 h 110"/>
              <a:gd name="T30" fmla="*/ 139 w 248"/>
              <a:gd name="T31" fmla="*/ 21 h 110"/>
              <a:gd name="T32" fmla="*/ 113 w 248"/>
              <a:gd name="T33" fmla="*/ 30 h 110"/>
              <a:gd name="T34" fmla="*/ 89 w 248"/>
              <a:gd name="T35" fmla="*/ 41 h 110"/>
              <a:gd name="T36" fmla="*/ 66 w 248"/>
              <a:gd name="T37" fmla="*/ 52 h 110"/>
              <a:gd name="T38" fmla="*/ 46 w 248"/>
              <a:gd name="T39" fmla="*/ 63 h 110"/>
              <a:gd name="T40" fmla="*/ 29 w 248"/>
              <a:gd name="T41" fmla="*/ 72 h 110"/>
              <a:gd name="T42" fmla="*/ 15 w 248"/>
              <a:gd name="T43" fmla="*/ 81 h 110"/>
              <a:gd name="T44" fmla="*/ 6 w 248"/>
              <a:gd name="T45" fmla="*/ 90 h 110"/>
              <a:gd name="T46" fmla="*/ 0 w 248"/>
              <a:gd name="T47" fmla="*/ 98 h 110"/>
              <a:gd name="T48" fmla="*/ 0 w 248"/>
              <a:gd name="T49" fmla="*/ 102 h 110"/>
              <a:gd name="T50" fmla="*/ 4 w 248"/>
              <a:gd name="T51" fmla="*/ 107 h 110"/>
              <a:gd name="T52" fmla="*/ 12 w 248"/>
              <a:gd name="T53" fmla="*/ 109 h 110"/>
              <a:gd name="T54" fmla="*/ 26 w 248"/>
              <a:gd name="T55" fmla="*/ 107 h 110"/>
              <a:gd name="T56" fmla="*/ 43 w 248"/>
              <a:gd name="T57" fmla="*/ 105 h 110"/>
              <a:gd name="T58" fmla="*/ 61 w 248"/>
              <a:gd name="T59" fmla="*/ 101 h 110"/>
              <a:gd name="T60" fmla="*/ 84 w 248"/>
              <a:gd name="T61" fmla="*/ 95 h 110"/>
              <a:gd name="T62" fmla="*/ 107 w 248"/>
              <a:gd name="T63" fmla="*/ 86 h 110"/>
              <a:gd name="T64" fmla="*/ 132 w 248"/>
              <a:gd name="T65" fmla="*/ 76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110"/>
              <a:gd name="T101" fmla="*/ 248 w 248"/>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110">
                <a:moveTo>
                  <a:pt x="132" y="76"/>
                </a:moveTo>
                <a:lnTo>
                  <a:pt x="156" y="67"/>
                </a:lnTo>
                <a:lnTo>
                  <a:pt x="179" y="56"/>
                </a:lnTo>
                <a:lnTo>
                  <a:pt x="199" y="46"/>
                </a:lnTo>
                <a:lnTo>
                  <a:pt x="217" y="35"/>
                </a:lnTo>
                <a:lnTo>
                  <a:pt x="231" y="26"/>
                </a:lnTo>
                <a:lnTo>
                  <a:pt x="240" y="18"/>
                </a:lnTo>
                <a:lnTo>
                  <a:pt x="247" y="11"/>
                </a:lnTo>
                <a:lnTo>
                  <a:pt x="247" y="4"/>
                </a:lnTo>
                <a:lnTo>
                  <a:pt x="242" y="1"/>
                </a:lnTo>
                <a:lnTo>
                  <a:pt x="233" y="0"/>
                </a:lnTo>
                <a:lnTo>
                  <a:pt x="220" y="0"/>
                </a:lnTo>
                <a:lnTo>
                  <a:pt x="204" y="3"/>
                </a:lnTo>
                <a:lnTo>
                  <a:pt x="184" y="7"/>
                </a:lnTo>
                <a:lnTo>
                  <a:pt x="162" y="14"/>
                </a:lnTo>
                <a:lnTo>
                  <a:pt x="139" y="21"/>
                </a:lnTo>
                <a:lnTo>
                  <a:pt x="113" y="30"/>
                </a:lnTo>
                <a:lnTo>
                  <a:pt x="89" y="41"/>
                </a:lnTo>
                <a:lnTo>
                  <a:pt x="66" y="52"/>
                </a:lnTo>
                <a:lnTo>
                  <a:pt x="46" y="63"/>
                </a:lnTo>
                <a:lnTo>
                  <a:pt x="29" y="72"/>
                </a:lnTo>
                <a:lnTo>
                  <a:pt x="15" y="81"/>
                </a:lnTo>
                <a:lnTo>
                  <a:pt x="6" y="90"/>
                </a:lnTo>
                <a:lnTo>
                  <a:pt x="0" y="98"/>
                </a:lnTo>
                <a:lnTo>
                  <a:pt x="0" y="102"/>
                </a:lnTo>
                <a:lnTo>
                  <a:pt x="4" y="107"/>
                </a:lnTo>
                <a:lnTo>
                  <a:pt x="12" y="109"/>
                </a:lnTo>
                <a:lnTo>
                  <a:pt x="26" y="107"/>
                </a:lnTo>
                <a:lnTo>
                  <a:pt x="43" y="105"/>
                </a:lnTo>
                <a:lnTo>
                  <a:pt x="61" y="101"/>
                </a:lnTo>
                <a:lnTo>
                  <a:pt x="84" y="95"/>
                </a:lnTo>
                <a:lnTo>
                  <a:pt x="107" y="86"/>
                </a:lnTo>
                <a:lnTo>
                  <a:pt x="132" y="7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4" name="Freeform 170"/>
          <p:cNvSpPr>
            <a:spLocks/>
          </p:cNvSpPr>
          <p:nvPr/>
        </p:nvSpPr>
        <p:spPr bwMode="auto">
          <a:xfrm>
            <a:off x="6524625" y="2300288"/>
            <a:ext cx="30163" cy="114300"/>
          </a:xfrm>
          <a:custGeom>
            <a:avLst/>
            <a:gdLst>
              <a:gd name="T0" fmla="*/ 6 w 19"/>
              <a:gd name="T1" fmla="*/ 70 h 71"/>
              <a:gd name="T2" fmla="*/ 2 w 19"/>
              <a:gd name="T3" fmla="*/ 67 h 71"/>
              <a:gd name="T4" fmla="*/ 0 w 19"/>
              <a:gd name="T5" fmla="*/ 64 h 71"/>
              <a:gd name="T6" fmla="*/ 0 w 19"/>
              <a:gd name="T7" fmla="*/ 59 h 71"/>
              <a:gd name="T8" fmla="*/ 3 w 19"/>
              <a:gd name="T9" fmla="*/ 56 h 71"/>
              <a:gd name="T10" fmla="*/ 8 w 19"/>
              <a:gd name="T11" fmla="*/ 50 h 71"/>
              <a:gd name="T12" fmla="*/ 12 w 19"/>
              <a:gd name="T13" fmla="*/ 43 h 71"/>
              <a:gd name="T14" fmla="*/ 17 w 19"/>
              <a:gd name="T15" fmla="*/ 32 h 71"/>
              <a:gd name="T16" fmla="*/ 18 w 19"/>
              <a:gd name="T17" fmla="*/ 18 h 71"/>
              <a:gd name="T18" fmla="*/ 17 w 1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71"/>
              <a:gd name="T32" fmla="*/ 19 w 1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71">
                <a:moveTo>
                  <a:pt x="6" y="70"/>
                </a:moveTo>
                <a:lnTo>
                  <a:pt x="2" y="67"/>
                </a:lnTo>
                <a:lnTo>
                  <a:pt x="0" y="64"/>
                </a:lnTo>
                <a:lnTo>
                  <a:pt x="0" y="59"/>
                </a:lnTo>
                <a:lnTo>
                  <a:pt x="3" y="56"/>
                </a:lnTo>
                <a:lnTo>
                  <a:pt x="8" y="50"/>
                </a:lnTo>
                <a:lnTo>
                  <a:pt x="12" y="43"/>
                </a:lnTo>
                <a:lnTo>
                  <a:pt x="17" y="32"/>
                </a:lnTo>
                <a:lnTo>
                  <a:pt x="18" y="18"/>
                </a:lnTo>
                <a:lnTo>
                  <a:pt x="1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5" name="Freeform 171"/>
          <p:cNvSpPr>
            <a:spLocks/>
          </p:cNvSpPr>
          <p:nvPr/>
        </p:nvSpPr>
        <p:spPr bwMode="auto">
          <a:xfrm>
            <a:off x="6369050" y="2316163"/>
            <a:ext cx="650875" cy="374650"/>
          </a:xfrm>
          <a:custGeom>
            <a:avLst/>
            <a:gdLst>
              <a:gd name="T0" fmla="*/ 0 w 412"/>
              <a:gd name="T1" fmla="*/ 89 h 237"/>
              <a:gd name="T2" fmla="*/ 8 w 412"/>
              <a:gd name="T3" fmla="*/ 84 h 237"/>
              <a:gd name="T4" fmla="*/ 17 w 412"/>
              <a:gd name="T5" fmla="*/ 80 h 237"/>
              <a:gd name="T6" fmla="*/ 23 w 412"/>
              <a:gd name="T7" fmla="*/ 76 h 237"/>
              <a:gd name="T8" fmla="*/ 31 w 412"/>
              <a:gd name="T9" fmla="*/ 73 h 237"/>
              <a:gd name="T10" fmla="*/ 37 w 412"/>
              <a:gd name="T11" fmla="*/ 72 h 237"/>
              <a:gd name="T12" fmla="*/ 45 w 412"/>
              <a:gd name="T13" fmla="*/ 70 h 237"/>
              <a:gd name="T14" fmla="*/ 53 w 412"/>
              <a:gd name="T15" fmla="*/ 70 h 237"/>
              <a:gd name="T16" fmla="*/ 60 w 412"/>
              <a:gd name="T17" fmla="*/ 69 h 237"/>
              <a:gd name="T18" fmla="*/ 71 w 412"/>
              <a:gd name="T19" fmla="*/ 67 h 237"/>
              <a:gd name="T20" fmla="*/ 83 w 412"/>
              <a:gd name="T21" fmla="*/ 66 h 237"/>
              <a:gd name="T22" fmla="*/ 99 w 412"/>
              <a:gd name="T23" fmla="*/ 63 h 237"/>
              <a:gd name="T24" fmla="*/ 114 w 412"/>
              <a:gd name="T25" fmla="*/ 60 h 237"/>
              <a:gd name="T26" fmla="*/ 129 w 412"/>
              <a:gd name="T27" fmla="*/ 55 h 237"/>
              <a:gd name="T28" fmla="*/ 145 w 412"/>
              <a:gd name="T29" fmla="*/ 52 h 237"/>
              <a:gd name="T30" fmla="*/ 158 w 412"/>
              <a:gd name="T31" fmla="*/ 47 h 237"/>
              <a:gd name="T32" fmla="*/ 169 w 412"/>
              <a:gd name="T33" fmla="*/ 43 h 237"/>
              <a:gd name="T34" fmla="*/ 181 w 412"/>
              <a:gd name="T35" fmla="*/ 37 h 237"/>
              <a:gd name="T36" fmla="*/ 198 w 412"/>
              <a:gd name="T37" fmla="*/ 31 h 237"/>
              <a:gd name="T38" fmla="*/ 220 w 412"/>
              <a:gd name="T39" fmla="*/ 24 h 237"/>
              <a:gd name="T40" fmla="*/ 243 w 412"/>
              <a:gd name="T41" fmla="*/ 17 h 237"/>
              <a:gd name="T42" fmla="*/ 266 w 412"/>
              <a:gd name="T43" fmla="*/ 11 h 237"/>
              <a:gd name="T44" fmla="*/ 289 w 412"/>
              <a:gd name="T45" fmla="*/ 6 h 237"/>
              <a:gd name="T46" fmla="*/ 307 w 412"/>
              <a:gd name="T47" fmla="*/ 1 h 237"/>
              <a:gd name="T48" fmla="*/ 321 w 412"/>
              <a:gd name="T49" fmla="*/ 0 h 237"/>
              <a:gd name="T50" fmla="*/ 332 w 412"/>
              <a:gd name="T51" fmla="*/ 0 h 237"/>
              <a:gd name="T52" fmla="*/ 342 w 412"/>
              <a:gd name="T53" fmla="*/ 0 h 237"/>
              <a:gd name="T54" fmla="*/ 355 w 412"/>
              <a:gd name="T55" fmla="*/ 0 h 237"/>
              <a:gd name="T56" fmla="*/ 367 w 412"/>
              <a:gd name="T57" fmla="*/ 1 h 237"/>
              <a:gd name="T58" fmla="*/ 378 w 412"/>
              <a:gd name="T59" fmla="*/ 4 h 237"/>
              <a:gd name="T60" fmla="*/ 387 w 412"/>
              <a:gd name="T61" fmla="*/ 11 h 237"/>
              <a:gd name="T62" fmla="*/ 396 w 412"/>
              <a:gd name="T63" fmla="*/ 20 h 237"/>
              <a:gd name="T64" fmla="*/ 404 w 412"/>
              <a:gd name="T65" fmla="*/ 34 h 237"/>
              <a:gd name="T66" fmla="*/ 410 w 412"/>
              <a:gd name="T67" fmla="*/ 49 h 237"/>
              <a:gd name="T68" fmla="*/ 411 w 412"/>
              <a:gd name="T69" fmla="*/ 66 h 237"/>
              <a:gd name="T70" fmla="*/ 410 w 412"/>
              <a:gd name="T71" fmla="*/ 83 h 237"/>
              <a:gd name="T72" fmla="*/ 402 w 412"/>
              <a:gd name="T73" fmla="*/ 101 h 237"/>
              <a:gd name="T74" fmla="*/ 388 w 412"/>
              <a:gd name="T75" fmla="*/ 119 h 237"/>
              <a:gd name="T76" fmla="*/ 367 w 412"/>
              <a:gd name="T77" fmla="*/ 139 h 237"/>
              <a:gd name="T78" fmla="*/ 338 w 412"/>
              <a:gd name="T79" fmla="*/ 158 h 237"/>
              <a:gd name="T80" fmla="*/ 299 w 412"/>
              <a:gd name="T81" fmla="*/ 176 h 237"/>
              <a:gd name="T82" fmla="*/ 279 w 412"/>
              <a:gd name="T83" fmla="*/ 182 h 237"/>
              <a:gd name="T84" fmla="*/ 256 w 412"/>
              <a:gd name="T85" fmla="*/ 187 h 237"/>
              <a:gd name="T86" fmla="*/ 232 w 412"/>
              <a:gd name="T87" fmla="*/ 191 h 237"/>
              <a:gd name="T88" fmla="*/ 206 w 412"/>
              <a:gd name="T89" fmla="*/ 194 h 237"/>
              <a:gd name="T90" fmla="*/ 180 w 412"/>
              <a:gd name="T91" fmla="*/ 197 h 237"/>
              <a:gd name="T92" fmla="*/ 157 w 412"/>
              <a:gd name="T93" fmla="*/ 201 h 237"/>
              <a:gd name="T94" fmla="*/ 137 w 412"/>
              <a:gd name="T95" fmla="*/ 205 h 237"/>
              <a:gd name="T96" fmla="*/ 123 w 412"/>
              <a:gd name="T97" fmla="*/ 211 h 237"/>
              <a:gd name="T98" fmla="*/ 114 w 412"/>
              <a:gd name="T99" fmla="*/ 216 h 237"/>
              <a:gd name="T100" fmla="*/ 105 w 412"/>
              <a:gd name="T101" fmla="*/ 220 h 237"/>
              <a:gd name="T102" fmla="*/ 97 w 412"/>
              <a:gd name="T103" fmla="*/ 225 h 237"/>
              <a:gd name="T104" fmla="*/ 89 w 412"/>
              <a:gd name="T105" fmla="*/ 228 h 237"/>
              <a:gd name="T106" fmla="*/ 83 w 412"/>
              <a:gd name="T107" fmla="*/ 231 h 237"/>
              <a:gd name="T108" fmla="*/ 79 w 412"/>
              <a:gd name="T109" fmla="*/ 234 h 237"/>
              <a:gd name="T110" fmla="*/ 76 w 412"/>
              <a:gd name="T111" fmla="*/ 236 h 237"/>
              <a:gd name="T112" fmla="*/ 74 w 412"/>
              <a:gd name="T113" fmla="*/ 236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2"/>
              <a:gd name="T172" fmla="*/ 0 h 237"/>
              <a:gd name="T173" fmla="*/ 412 w 4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2" h="237">
                <a:moveTo>
                  <a:pt x="0" y="89"/>
                </a:moveTo>
                <a:lnTo>
                  <a:pt x="8" y="84"/>
                </a:lnTo>
                <a:lnTo>
                  <a:pt x="17" y="80"/>
                </a:lnTo>
                <a:lnTo>
                  <a:pt x="23" y="76"/>
                </a:lnTo>
                <a:lnTo>
                  <a:pt x="31" y="73"/>
                </a:lnTo>
                <a:lnTo>
                  <a:pt x="37" y="72"/>
                </a:lnTo>
                <a:lnTo>
                  <a:pt x="45" y="70"/>
                </a:lnTo>
                <a:lnTo>
                  <a:pt x="53" y="70"/>
                </a:lnTo>
                <a:lnTo>
                  <a:pt x="60" y="69"/>
                </a:lnTo>
                <a:lnTo>
                  <a:pt x="71" y="67"/>
                </a:lnTo>
                <a:lnTo>
                  <a:pt x="83" y="66"/>
                </a:lnTo>
                <a:lnTo>
                  <a:pt x="99" y="63"/>
                </a:lnTo>
                <a:lnTo>
                  <a:pt x="114" y="60"/>
                </a:lnTo>
                <a:lnTo>
                  <a:pt x="129" y="55"/>
                </a:lnTo>
                <a:lnTo>
                  <a:pt x="145" y="52"/>
                </a:lnTo>
                <a:lnTo>
                  <a:pt x="158" y="47"/>
                </a:lnTo>
                <a:lnTo>
                  <a:pt x="169" y="43"/>
                </a:lnTo>
                <a:lnTo>
                  <a:pt x="181" y="37"/>
                </a:lnTo>
                <a:lnTo>
                  <a:pt x="198" y="31"/>
                </a:lnTo>
                <a:lnTo>
                  <a:pt x="220" y="24"/>
                </a:lnTo>
                <a:lnTo>
                  <a:pt x="243" y="17"/>
                </a:lnTo>
                <a:lnTo>
                  <a:pt x="266" y="11"/>
                </a:lnTo>
                <a:lnTo>
                  <a:pt x="289" y="6"/>
                </a:lnTo>
                <a:lnTo>
                  <a:pt x="307" y="1"/>
                </a:lnTo>
                <a:lnTo>
                  <a:pt x="321" y="0"/>
                </a:lnTo>
                <a:lnTo>
                  <a:pt x="332" y="0"/>
                </a:lnTo>
                <a:lnTo>
                  <a:pt x="342" y="0"/>
                </a:lnTo>
                <a:lnTo>
                  <a:pt x="355" y="0"/>
                </a:lnTo>
                <a:lnTo>
                  <a:pt x="367" y="1"/>
                </a:lnTo>
                <a:lnTo>
                  <a:pt x="378" y="4"/>
                </a:lnTo>
                <a:lnTo>
                  <a:pt x="387" y="11"/>
                </a:lnTo>
                <a:lnTo>
                  <a:pt x="396" y="20"/>
                </a:lnTo>
                <a:lnTo>
                  <a:pt x="404" y="34"/>
                </a:lnTo>
                <a:lnTo>
                  <a:pt x="410" y="49"/>
                </a:lnTo>
                <a:lnTo>
                  <a:pt x="411" y="66"/>
                </a:lnTo>
                <a:lnTo>
                  <a:pt x="410" y="83"/>
                </a:lnTo>
                <a:lnTo>
                  <a:pt x="402" y="101"/>
                </a:lnTo>
                <a:lnTo>
                  <a:pt x="388" y="119"/>
                </a:lnTo>
                <a:lnTo>
                  <a:pt x="367" y="139"/>
                </a:lnTo>
                <a:lnTo>
                  <a:pt x="338" y="158"/>
                </a:lnTo>
                <a:lnTo>
                  <a:pt x="299" y="176"/>
                </a:lnTo>
                <a:lnTo>
                  <a:pt x="279" y="182"/>
                </a:lnTo>
                <a:lnTo>
                  <a:pt x="256" y="187"/>
                </a:lnTo>
                <a:lnTo>
                  <a:pt x="232" y="191"/>
                </a:lnTo>
                <a:lnTo>
                  <a:pt x="206" y="194"/>
                </a:lnTo>
                <a:lnTo>
                  <a:pt x="180" y="197"/>
                </a:lnTo>
                <a:lnTo>
                  <a:pt x="157" y="201"/>
                </a:lnTo>
                <a:lnTo>
                  <a:pt x="137" y="205"/>
                </a:lnTo>
                <a:lnTo>
                  <a:pt x="123" y="211"/>
                </a:lnTo>
                <a:lnTo>
                  <a:pt x="114" y="216"/>
                </a:lnTo>
                <a:lnTo>
                  <a:pt x="105" y="220"/>
                </a:lnTo>
                <a:lnTo>
                  <a:pt x="97" y="225"/>
                </a:lnTo>
                <a:lnTo>
                  <a:pt x="89" y="228"/>
                </a:lnTo>
                <a:lnTo>
                  <a:pt x="83" y="231"/>
                </a:lnTo>
                <a:lnTo>
                  <a:pt x="79" y="234"/>
                </a:lnTo>
                <a:lnTo>
                  <a:pt x="76" y="236"/>
                </a:lnTo>
                <a:lnTo>
                  <a:pt x="74" y="2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6" name="Freeform 172"/>
          <p:cNvSpPr>
            <a:spLocks/>
          </p:cNvSpPr>
          <p:nvPr/>
        </p:nvSpPr>
        <p:spPr bwMode="auto">
          <a:xfrm>
            <a:off x="6354763" y="2316163"/>
            <a:ext cx="665162" cy="388937"/>
          </a:xfrm>
          <a:custGeom>
            <a:avLst/>
            <a:gdLst>
              <a:gd name="T0" fmla="*/ 6 w 421"/>
              <a:gd name="T1" fmla="*/ 80 h 246"/>
              <a:gd name="T2" fmla="*/ 16 w 421"/>
              <a:gd name="T3" fmla="*/ 75 h 246"/>
              <a:gd name="T4" fmla="*/ 25 w 421"/>
              <a:gd name="T5" fmla="*/ 72 h 246"/>
              <a:gd name="T6" fmla="*/ 32 w 421"/>
              <a:gd name="T7" fmla="*/ 70 h 246"/>
              <a:gd name="T8" fmla="*/ 42 w 421"/>
              <a:gd name="T9" fmla="*/ 70 h 246"/>
              <a:gd name="T10" fmla="*/ 49 w 421"/>
              <a:gd name="T11" fmla="*/ 70 h 246"/>
              <a:gd name="T12" fmla="*/ 58 w 421"/>
              <a:gd name="T13" fmla="*/ 70 h 246"/>
              <a:gd name="T14" fmla="*/ 68 w 421"/>
              <a:gd name="T15" fmla="*/ 69 h 246"/>
              <a:gd name="T16" fmla="*/ 77 w 421"/>
              <a:gd name="T17" fmla="*/ 69 h 246"/>
              <a:gd name="T18" fmla="*/ 89 w 421"/>
              <a:gd name="T19" fmla="*/ 66 h 246"/>
              <a:gd name="T20" fmla="*/ 104 w 421"/>
              <a:gd name="T21" fmla="*/ 64 h 246"/>
              <a:gd name="T22" fmla="*/ 120 w 421"/>
              <a:gd name="T23" fmla="*/ 60 h 246"/>
              <a:gd name="T24" fmla="*/ 135 w 421"/>
              <a:gd name="T25" fmla="*/ 57 h 246"/>
              <a:gd name="T26" fmla="*/ 150 w 421"/>
              <a:gd name="T27" fmla="*/ 52 h 246"/>
              <a:gd name="T28" fmla="*/ 164 w 421"/>
              <a:gd name="T29" fmla="*/ 47 h 246"/>
              <a:gd name="T30" fmla="*/ 175 w 421"/>
              <a:gd name="T31" fmla="*/ 43 h 246"/>
              <a:gd name="T32" fmla="*/ 187 w 421"/>
              <a:gd name="T33" fmla="*/ 38 h 246"/>
              <a:gd name="T34" fmla="*/ 203 w 421"/>
              <a:gd name="T35" fmla="*/ 32 h 246"/>
              <a:gd name="T36" fmla="*/ 224 w 421"/>
              <a:gd name="T37" fmla="*/ 26 h 246"/>
              <a:gd name="T38" fmla="*/ 246 w 421"/>
              <a:gd name="T39" fmla="*/ 18 h 246"/>
              <a:gd name="T40" fmla="*/ 270 w 421"/>
              <a:gd name="T41" fmla="*/ 12 h 246"/>
              <a:gd name="T42" fmla="*/ 292 w 421"/>
              <a:gd name="T43" fmla="*/ 8 h 246"/>
              <a:gd name="T44" fmla="*/ 311 w 421"/>
              <a:gd name="T45" fmla="*/ 3 h 246"/>
              <a:gd name="T46" fmla="*/ 327 w 421"/>
              <a:gd name="T47" fmla="*/ 1 h 246"/>
              <a:gd name="T48" fmla="*/ 337 w 421"/>
              <a:gd name="T49" fmla="*/ 0 h 246"/>
              <a:gd name="T50" fmla="*/ 350 w 421"/>
              <a:gd name="T51" fmla="*/ 0 h 246"/>
              <a:gd name="T52" fmla="*/ 360 w 421"/>
              <a:gd name="T53" fmla="*/ 0 h 246"/>
              <a:gd name="T54" fmla="*/ 373 w 421"/>
              <a:gd name="T55" fmla="*/ 1 h 246"/>
              <a:gd name="T56" fmla="*/ 383 w 421"/>
              <a:gd name="T57" fmla="*/ 4 h 246"/>
              <a:gd name="T58" fmla="*/ 394 w 421"/>
              <a:gd name="T59" fmla="*/ 9 h 246"/>
              <a:gd name="T60" fmla="*/ 403 w 421"/>
              <a:gd name="T61" fmla="*/ 18 h 246"/>
              <a:gd name="T62" fmla="*/ 411 w 421"/>
              <a:gd name="T63" fmla="*/ 29 h 246"/>
              <a:gd name="T64" fmla="*/ 417 w 421"/>
              <a:gd name="T65" fmla="*/ 44 h 246"/>
              <a:gd name="T66" fmla="*/ 420 w 421"/>
              <a:gd name="T67" fmla="*/ 61 h 246"/>
              <a:gd name="T68" fmla="*/ 420 w 421"/>
              <a:gd name="T69" fmla="*/ 78 h 246"/>
              <a:gd name="T70" fmla="*/ 414 w 421"/>
              <a:gd name="T71" fmla="*/ 96 h 246"/>
              <a:gd name="T72" fmla="*/ 402 w 421"/>
              <a:gd name="T73" fmla="*/ 115 h 246"/>
              <a:gd name="T74" fmla="*/ 382 w 421"/>
              <a:gd name="T75" fmla="*/ 135 h 246"/>
              <a:gd name="T76" fmla="*/ 354 w 421"/>
              <a:gd name="T77" fmla="*/ 153 h 246"/>
              <a:gd name="T78" fmla="*/ 319 w 421"/>
              <a:gd name="T79" fmla="*/ 171 h 246"/>
              <a:gd name="T80" fmla="*/ 295 w 421"/>
              <a:gd name="T81" fmla="*/ 181 h 246"/>
              <a:gd name="T82" fmla="*/ 272 w 421"/>
              <a:gd name="T83" fmla="*/ 185 h 246"/>
              <a:gd name="T84" fmla="*/ 247 w 421"/>
              <a:gd name="T85" fmla="*/ 190 h 246"/>
              <a:gd name="T86" fmla="*/ 221 w 421"/>
              <a:gd name="T87" fmla="*/ 193 h 246"/>
              <a:gd name="T88" fmla="*/ 195 w 421"/>
              <a:gd name="T89" fmla="*/ 196 h 246"/>
              <a:gd name="T90" fmla="*/ 172 w 421"/>
              <a:gd name="T91" fmla="*/ 199 h 246"/>
              <a:gd name="T92" fmla="*/ 150 w 421"/>
              <a:gd name="T93" fmla="*/ 204 h 246"/>
              <a:gd name="T94" fmla="*/ 135 w 421"/>
              <a:gd name="T95" fmla="*/ 208 h 246"/>
              <a:gd name="T96" fmla="*/ 124 w 421"/>
              <a:gd name="T97" fmla="*/ 216 h 246"/>
              <a:gd name="T98" fmla="*/ 114 w 421"/>
              <a:gd name="T99" fmla="*/ 224 h 246"/>
              <a:gd name="T100" fmla="*/ 106 w 421"/>
              <a:gd name="T101" fmla="*/ 230 h 246"/>
              <a:gd name="T102" fmla="*/ 98 w 421"/>
              <a:gd name="T103" fmla="*/ 234 h 246"/>
              <a:gd name="T104" fmla="*/ 94 w 421"/>
              <a:gd name="T105" fmla="*/ 239 h 246"/>
              <a:gd name="T106" fmla="*/ 88 w 421"/>
              <a:gd name="T107" fmla="*/ 243 h 246"/>
              <a:gd name="T108" fmla="*/ 0 w 421"/>
              <a:gd name="T109" fmla="*/ 83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1"/>
              <a:gd name="T166" fmla="*/ 0 h 246"/>
              <a:gd name="T167" fmla="*/ 421 w 421"/>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1" h="246">
                <a:moveTo>
                  <a:pt x="0" y="83"/>
                </a:moveTo>
                <a:lnTo>
                  <a:pt x="2" y="83"/>
                </a:lnTo>
                <a:lnTo>
                  <a:pt x="5" y="81"/>
                </a:lnTo>
                <a:lnTo>
                  <a:pt x="6" y="80"/>
                </a:lnTo>
                <a:lnTo>
                  <a:pt x="9" y="78"/>
                </a:lnTo>
                <a:lnTo>
                  <a:pt x="11" y="76"/>
                </a:lnTo>
                <a:lnTo>
                  <a:pt x="14" y="76"/>
                </a:lnTo>
                <a:lnTo>
                  <a:pt x="16" y="75"/>
                </a:lnTo>
                <a:lnTo>
                  <a:pt x="17" y="75"/>
                </a:lnTo>
                <a:lnTo>
                  <a:pt x="20" y="73"/>
                </a:lnTo>
                <a:lnTo>
                  <a:pt x="22" y="73"/>
                </a:lnTo>
                <a:lnTo>
                  <a:pt x="25" y="72"/>
                </a:lnTo>
                <a:lnTo>
                  <a:pt x="26" y="72"/>
                </a:lnTo>
                <a:lnTo>
                  <a:pt x="28" y="72"/>
                </a:lnTo>
                <a:lnTo>
                  <a:pt x="31" y="72"/>
                </a:lnTo>
                <a:lnTo>
                  <a:pt x="32" y="70"/>
                </a:lnTo>
                <a:lnTo>
                  <a:pt x="35" y="70"/>
                </a:lnTo>
                <a:lnTo>
                  <a:pt x="37" y="70"/>
                </a:lnTo>
                <a:lnTo>
                  <a:pt x="39" y="70"/>
                </a:lnTo>
                <a:lnTo>
                  <a:pt x="42" y="70"/>
                </a:lnTo>
                <a:lnTo>
                  <a:pt x="43" y="70"/>
                </a:lnTo>
                <a:lnTo>
                  <a:pt x="46" y="70"/>
                </a:lnTo>
                <a:lnTo>
                  <a:pt x="48" y="70"/>
                </a:lnTo>
                <a:lnTo>
                  <a:pt x="49" y="70"/>
                </a:lnTo>
                <a:lnTo>
                  <a:pt x="52" y="70"/>
                </a:lnTo>
                <a:lnTo>
                  <a:pt x="54" y="70"/>
                </a:lnTo>
                <a:lnTo>
                  <a:pt x="57" y="70"/>
                </a:lnTo>
                <a:lnTo>
                  <a:pt x="58" y="70"/>
                </a:lnTo>
                <a:lnTo>
                  <a:pt x="60" y="69"/>
                </a:lnTo>
                <a:lnTo>
                  <a:pt x="63" y="69"/>
                </a:lnTo>
                <a:lnTo>
                  <a:pt x="65" y="69"/>
                </a:lnTo>
                <a:lnTo>
                  <a:pt x="68" y="69"/>
                </a:lnTo>
                <a:lnTo>
                  <a:pt x="69" y="69"/>
                </a:lnTo>
                <a:lnTo>
                  <a:pt x="72" y="69"/>
                </a:lnTo>
                <a:lnTo>
                  <a:pt x="74" y="69"/>
                </a:lnTo>
                <a:lnTo>
                  <a:pt x="77" y="69"/>
                </a:lnTo>
                <a:lnTo>
                  <a:pt x="80" y="67"/>
                </a:lnTo>
                <a:lnTo>
                  <a:pt x="83" y="67"/>
                </a:lnTo>
                <a:lnTo>
                  <a:pt x="86" y="67"/>
                </a:lnTo>
                <a:lnTo>
                  <a:pt x="89" y="66"/>
                </a:lnTo>
                <a:lnTo>
                  <a:pt x="92" y="66"/>
                </a:lnTo>
                <a:lnTo>
                  <a:pt x="97" y="64"/>
                </a:lnTo>
                <a:lnTo>
                  <a:pt x="100" y="64"/>
                </a:lnTo>
                <a:lnTo>
                  <a:pt x="104" y="64"/>
                </a:lnTo>
                <a:lnTo>
                  <a:pt x="108" y="63"/>
                </a:lnTo>
                <a:lnTo>
                  <a:pt x="112" y="63"/>
                </a:lnTo>
                <a:lnTo>
                  <a:pt x="115" y="61"/>
                </a:lnTo>
                <a:lnTo>
                  <a:pt x="120" y="60"/>
                </a:lnTo>
                <a:lnTo>
                  <a:pt x="123" y="60"/>
                </a:lnTo>
                <a:lnTo>
                  <a:pt x="127" y="58"/>
                </a:lnTo>
                <a:lnTo>
                  <a:pt x="131" y="58"/>
                </a:lnTo>
                <a:lnTo>
                  <a:pt x="135" y="57"/>
                </a:lnTo>
                <a:lnTo>
                  <a:pt x="138" y="55"/>
                </a:lnTo>
                <a:lnTo>
                  <a:pt x="143" y="55"/>
                </a:lnTo>
                <a:lnTo>
                  <a:pt x="146" y="54"/>
                </a:lnTo>
                <a:lnTo>
                  <a:pt x="150" y="52"/>
                </a:lnTo>
                <a:lnTo>
                  <a:pt x="154" y="52"/>
                </a:lnTo>
                <a:lnTo>
                  <a:pt x="157" y="50"/>
                </a:lnTo>
                <a:lnTo>
                  <a:pt x="161" y="49"/>
                </a:lnTo>
                <a:lnTo>
                  <a:pt x="164" y="47"/>
                </a:lnTo>
                <a:lnTo>
                  <a:pt x="167" y="47"/>
                </a:lnTo>
                <a:lnTo>
                  <a:pt x="170" y="46"/>
                </a:lnTo>
                <a:lnTo>
                  <a:pt x="173" y="44"/>
                </a:lnTo>
                <a:lnTo>
                  <a:pt x="175" y="43"/>
                </a:lnTo>
                <a:lnTo>
                  <a:pt x="178" y="43"/>
                </a:lnTo>
                <a:lnTo>
                  <a:pt x="181" y="41"/>
                </a:lnTo>
                <a:lnTo>
                  <a:pt x="183" y="40"/>
                </a:lnTo>
                <a:lnTo>
                  <a:pt x="187" y="38"/>
                </a:lnTo>
                <a:lnTo>
                  <a:pt x="190" y="37"/>
                </a:lnTo>
                <a:lnTo>
                  <a:pt x="195" y="35"/>
                </a:lnTo>
                <a:lnTo>
                  <a:pt x="198" y="34"/>
                </a:lnTo>
                <a:lnTo>
                  <a:pt x="203" y="32"/>
                </a:lnTo>
                <a:lnTo>
                  <a:pt x="207" y="31"/>
                </a:lnTo>
                <a:lnTo>
                  <a:pt x="213" y="29"/>
                </a:lnTo>
                <a:lnTo>
                  <a:pt x="218" y="27"/>
                </a:lnTo>
                <a:lnTo>
                  <a:pt x="224" y="26"/>
                </a:lnTo>
                <a:lnTo>
                  <a:pt x="229" y="24"/>
                </a:lnTo>
                <a:lnTo>
                  <a:pt x="235" y="23"/>
                </a:lnTo>
                <a:lnTo>
                  <a:pt x="241" y="20"/>
                </a:lnTo>
                <a:lnTo>
                  <a:pt x="246" y="18"/>
                </a:lnTo>
                <a:lnTo>
                  <a:pt x="252" y="17"/>
                </a:lnTo>
                <a:lnTo>
                  <a:pt x="258" y="15"/>
                </a:lnTo>
                <a:lnTo>
                  <a:pt x="264" y="14"/>
                </a:lnTo>
                <a:lnTo>
                  <a:pt x="270" y="12"/>
                </a:lnTo>
                <a:lnTo>
                  <a:pt x="275" y="11"/>
                </a:lnTo>
                <a:lnTo>
                  <a:pt x="281" y="9"/>
                </a:lnTo>
                <a:lnTo>
                  <a:pt x="287" y="8"/>
                </a:lnTo>
                <a:lnTo>
                  <a:pt x="292" y="8"/>
                </a:lnTo>
                <a:lnTo>
                  <a:pt x="298" y="6"/>
                </a:lnTo>
                <a:lnTo>
                  <a:pt x="302" y="4"/>
                </a:lnTo>
                <a:lnTo>
                  <a:pt x="307" y="3"/>
                </a:lnTo>
                <a:lnTo>
                  <a:pt x="311" y="3"/>
                </a:lnTo>
                <a:lnTo>
                  <a:pt x="316" y="1"/>
                </a:lnTo>
                <a:lnTo>
                  <a:pt x="319" y="1"/>
                </a:lnTo>
                <a:lnTo>
                  <a:pt x="324" y="1"/>
                </a:lnTo>
                <a:lnTo>
                  <a:pt x="327" y="1"/>
                </a:lnTo>
                <a:lnTo>
                  <a:pt x="330" y="0"/>
                </a:lnTo>
                <a:lnTo>
                  <a:pt x="331" y="0"/>
                </a:lnTo>
                <a:lnTo>
                  <a:pt x="334" y="0"/>
                </a:lnTo>
                <a:lnTo>
                  <a:pt x="337" y="0"/>
                </a:lnTo>
                <a:lnTo>
                  <a:pt x="341" y="0"/>
                </a:lnTo>
                <a:lnTo>
                  <a:pt x="344" y="0"/>
                </a:lnTo>
                <a:lnTo>
                  <a:pt x="347" y="0"/>
                </a:lnTo>
                <a:lnTo>
                  <a:pt x="350" y="0"/>
                </a:lnTo>
                <a:lnTo>
                  <a:pt x="351" y="0"/>
                </a:lnTo>
                <a:lnTo>
                  <a:pt x="354" y="0"/>
                </a:lnTo>
                <a:lnTo>
                  <a:pt x="357" y="0"/>
                </a:lnTo>
                <a:lnTo>
                  <a:pt x="360" y="0"/>
                </a:lnTo>
                <a:lnTo>
                  <a:pt x="364" y="0"/>
                </a:lnTo>
                <a:lnTo>
                  <a:pt x="367" y="0"/>
                </a:lnTo>
                <a:lnTo>
                  <a:pt x="370" y="0"/>
                </a:lnTo>
                <a:lnTo>
                  <a:pt x="373" y="1"/>
                </a:lnTo>
                <a:lnTo>
                  <a:pt x="376" y="1"/>
                </a:lnTo>
                <a:lnTo>
                  <a:pt x="377" y="1"/>
                </a:lnTo>
                <a:lnTo>
                  <a:pt x="380" y="3"/>
                </a:lnTo>
                <a:lnTo>
                  <a:pt x="383" y="4"/>
                </a:lnTo>
                <a:lnTo>
                  <a:pt x="387" y="4"/>
                </a:lnTo>
                <a:lnTo>
                  <a:pt x="388" y="6"/>
                </a:lnTo>
                <a:lnTo>
                  <a:pt x="391" y="8"/>
                </a:lnTo>
                <a:lnTo>
                  <a:pt x="394" y="9"/>
                </a:lnTo>
                <a:lnTo>
                  <a:pt x="396" y="11"/>
                </a:lnTo>
                <a:lnTo>
                  <a:pt x="399" y="14"/>
                </a:lnTo>
                <a:lnTo>
                  <a:pt x="400" y="15"/>
                </a:lnTo>
                <a:lnTo>
                  <a:pt x="403" y="18"/>
                </a:lnTo>
                <a:lnTo>
                  <a:pt x="405" y="20"/>
                </a:lnTo>
                <a:lnTo>
                  <a:pt x="408" y="23"/>
                </a:lnTo>
                <a:lnTo>
                  <a:pt x="410" y="26"/>
                </a:lnTo>
                <a:lnTo>
                  <a:pt x="411" y="29"/>
                </a:lnTo>
                <a:lnTo>
                  <a:pt x="413" y="34"/>
                </a:lnTo>
                <a:lnTo>
                  <a:pt x="414" y="37"/>
                </a:lnTo>
                <a:lnTo>
                  <a:pt x="416" y="41"/>
                </a:lnTo>
                <a:lnTo>
                  <a:pt x="417" y="44"/>
                </a:lnTo>
                <a:lnTo>
                  <a:pt x="419" y="49"/>
                </a:lnTo>
                <a:lnTo>
                  <a:pt x="420" y="54"/>
                </a:lnTo>
                <a:lnTo>
                  <a:pt x="420" y="57"/>
                </a:lnTo>
                <a:lnTo>
                  <a:pt x="420" y="61"/>
                </a:lnTo>
                <a:lnTo>
                  <a:pt x="420" y="66"/>
                </a:lnTo>
                <a:lnTo>
                  <a:pt x="420" y="70"/>
                </a:lnTo>
                <a:lnTo>
                  <a:pt x="420" y="73"/>
                </a:lnTo>
                <a:lnTo>
                  <a:pt x="420" y="78"/>
                </a:lnTo>
                <a:lnTo>
                  <a:pt x="419" y="83"/>
                </a:lnTo>
                <a:lnTo>
                  <a:pt x="417" y="87"/>
                </a:lnTo>
                <a:lnTo>
                  <a:pt x="416" y="92"/>
                </a:lnTo>
                <a:lnTo>
                  <a:pt x="414" y="96"/>
                </a:lnTo>
                <a:lnTo>
                  <a:pt x="411" y="101"/>
                </a:lnTo>
                <a:lnTo>
                  <a:pt x="408" y="106"/>
                </a:lnTo>
                <a:lnTo>
                  <a:pt x="405" y="110"/>
                </a:lnTo>
                <a:lnTo>
                  <a:pt x="402" y="115"/>
                </a:lnTo>
                <a:lnTo>
                  <a:pt x="397" y="119"/>
                </a:lnTo>
                <a:lnTo>
                  <a:pt x="393" y="124"/>
                </a:lnTo>
                <a:lnTo>
                  <a:pt x="388" y="129"/>
                </a:lnTo>
                <a:lnTo>
                  <a:pt x="382" y="135"/>
                </a:lnTo>
                <a:lnTo>
                  <a:pt x="376" y="139"/>
                </a:lnTo>
                <a:lnTo>
                  <a:pt x="370" y="144"/>
                </a:lnTo>
                <a:lnTo>
                  <a:pt x="362" y="148"/>
                </a:lnTo>
                <a:lnTo>
                  <a:pt x="354" y="153"/>
                </a:lnTo>
                <a:lnTo>
                  <a:pt x="347" y="158"/>
                </a:lnTo>
                <a:lnTo>
                  <a:pt x="337" y="162"/>
                </a:lnTo>
                <a:lnTo>
                  <a:pt x="328" y="167"/>
                </a:lnTo>
                <a:lnTo>
                  <a:pt x="319" y="171"/>
                </a:lnTo>
                <a:lnTo>
                  <a:pt x="308" y="176"/>
                </a:lnTo>
                <a:lnTo>
                  <a:pt x="304" y="178"/>
                </a:lnTo>
                <a:lnTo>
                  <a:pt x="299" y="179"/>
                </a:lnTo>
                <a:lnTo>
                  <a:pt x="295" y="181"/>
                </a:lnTo>
                <a:lnTo>
                  <a:pt x="288" y="182"/>
                </a:lnTo>
                <a:lnTo>
                  <a:pt x="284" y="184"/>
                </a:lnTo>
                <a:lnTo>
                  <a:pt x="278" y="185"/>
                </a:lnTo>
                <a:lnTo>
                  <a:pt x="272" y="185"/>
                </a:lnTo>
                <a:lnTo>
                  <a:pt x="265" y="187"/>
                </a:lnTo>
                <a:lnTo>
                  <a:pt x="259" y="188"/>
                </a:lnTo>
                <a:lnTo>
                  <a:pt x="253" y="188"/>
                </a:lnTo>
                <a:lnTo>
                  <a:pt x="247" y="190"/>
                </a:lnTo>
                <a:lnTo>
                  <a:pt x="241" y="190"/>
                </a:lnTo>
                <a:lnTo>
                  <a:pt x="233" y="191"/>
                </a:lnTo>
                <a:lnTo>
                  <a:pt x="227" y="191"/>
                </a:lnTo>
                <a:lnTo>
                  <a:pt x="221" y="193"/>
                </a:lnTo>
                <a:lnTo>
                  <a:pt x="215" y="193"/>
                </a:lnTo>
                <a:lnTo>
                  <a:pt x="207" y="194"/>
                </a:lnTo>
                <a:lnTo>
                  <a:pt x="201" y="194"/>
                </a:lnTo>
                <a:lnTo>
                  <a:pt x="195" y="196"/>
                </a:lnTo>
                <a:lnTo>
                  <a:pt x="189" y="196"/>
                </a:lnTo>
                <a:lnTo>
                  <a:pt x="183" y="197"/>
                </a:lnTo>
                <a:lnTo>
                  <a:pt x="177" y="197"/>
                </a:lnTo>
                <a:lnTo>
                  <a:pt x="172" y="199"/>
                </a:lnTo>
                <a:lnTo>
                  <a:pt x="166" y="199"/>
                </a:lnTo>
                <a:lnTo>
                  <a:pt x="160" y="201"/>
                </a:lnTo>
                <a:lnTo>
                  <a:pt x="155" y="202"/>
                </a:lnTo>
                <a:lnTo>
                  <a:pt x="150" y="204"/>
                </a:lnTo>
                <a:lnTo>
                  <a:pt x="146" y="205"/>
                </a:lnTo>
                <a:lnTo>
                  <a:pt x="143" y="205"/>
                </a:lnTo>
                <a:lnTo>
                  <a:pt x="138" y="207"/>
                </a:lnTo>
                <a:lnTo>
                  <a:pt x="135" y="208"/>
                </a:lnTo>
                <a:lnTo>
                  <a:pt x="132" y="211"/>
                </a:lnTo>
                <a:lnTo>
                  <a:pt x="129" y="213"/>
                </a:lnTo>
                <a:lnTo>
                  <a:pt x="126" y="214"/>
                </a:lnTo>
                <a:lnTo>
                  <a:pt x="124" y="216"/>
                </a:lnTo>
                <a:lnTo>
                  <a:pt x="121" y="217"/>
                </a:lnTo>
                <a:lnTo>
                  <a:pt x="118" y="219"/>
                </a:lnTo>
                <a:lnTo>
                  <a:pt x="117" y="222"/>
                </a:lnTo>
                <a:lnTo>
                  <a:pt x="114" y="224"/>
                </a:lnTo>
                <a:lnTo>
                  <a:pt x="112" y="225"/>
                </a:lnTo>
                <a:lnTo>
                  <a:pt x="111" y="227"/>
                </a:lnTo>
                <a:lnTo>
                  <a:pt x="108" y="228"/>
                </a:lnTo>
                <a:lnTo>
                  <a:pt x="106" y="230"/>
                </a:lnTo>
                <a:lnTo>
                  <a:pt x="104" y="231"/>
                </a:lnTo>
                <a:lnTo>
                  <a:pt x="103" y="231"/>
                </a:lnTo>
                <a:lnTo>
                  <a:pt x="100" y="233"/>
                </a:lnTo>
                <a:lnTo>
                  <a:pt x="98" y="234"/>
                </a:lnTo>
                <a:lnTo>
                  <a:pt x="97" y="236"/>
                </a:lnTo>
                <a:lnTo>
                  <a:pt x="95" y="237"/>
                </a:lnTo>
                <a:lnTo>
                  <a:pt x="94" y="237"/>
                </a:lnTo>
                <a:lnTo>
                  <a:pt x="94" y="239"/>
                </a:lnTo>
                <a:lnTo>
                  <a:pt x="92" y="240"/>
                </a:lnTo>
                <a:lnTo>
                  <a:pt x="91" y="240"/>
                </a:lnTo>
                <a:lnTo>
                  <a:pt x="89" y="242"/>
                </a:lnTo>
                <a:lnTo>
                  <a:pt x="88" y="243"/>
                </a:lnTo>
                <a:lnTo>
                  <a:pt x="86" y="243"/>
                </a:lnTo>
                <a:lnTo>
                  <a:pt x="86" y="245"/>
                </a:lnTo>
                <a:lnTo>
                  <a:pt x="85" y="245"/>
                </a:lnTo>
                <a:lnTo>
                  <a:pt x="0" y="83"/>
                </a:lnTo>
              </a:path>
            </a:pathLst>
          </a:custGeom>
          <a:solidFill>
            <a:srgbClr val="FDE3BA"/>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6797" name="Freeform 173"/>
          <p:cNvSpPr>
            <a:spLocks/>
          </p:cNvSpPr>
          <p:nvPr/>
        </p:nvSpPr>
        <p:spPr bwMode="auto">
          <a:xfrm>
            <a:off x="6354763" y="2316163"/>
            <a:ext cx="665162" cy="388937"/>
          </a:xfrm>
          <a:custGeom>
            <a:avLst/>
            <a:gdLst>
              <a:gd name="T0" fmla="*/ 0 w 421"/>
              <a:gd name="T1" fmla="*/ 83 h 246"/>
              <a:gd name="T2" fmla="*/ 9 w 421"/>
              <a:gd name="T3" fmla="*/ 78 h 246"/>
              <a:gd name="T4" fmla="*/ 17 w 421"/>
              <a:gd name="T5" fmla="*/ 75 h 246"/>
              <a:gd name="T6" fmla="*/ 26 w 421"/>
              <a:gd name="T7" fmla="*/ 72 h 246"/>
              <a:gd name="T8" fmla="*/ 35 w 421"/>
              <a:gd name="T9" fmla="*/ 70 h 246"/>
              <a:gd name="T10" fmla="*/ 43 w 421"/>
              <a:gd name="T11" fmla="*/ 70 h 246"/>
              <a:gd name="T12" fmla="*/ 52 w 421"/>
              <a:gd name="T13" fmla="*/ 70 h 246"/>
              <a:gd name="T14" fmla="*/ 60 w 421"/>
              <a:gd name="T15" fmla="*/ 69 h 246"/>
              <a:gd name="T16" fmla="*/ 69 w 421"/>
              <a:gd name="T17" fmla="*/ 69 h 246"/>
              <a:gd name="T18" fmla="*/ 80 w 421"/>
              <a:gd name="T19" fmla="*/ 67 h 246"/>
              <a:gd name="T20" fmla="*/ 92 w 421"/>
              <a:gd name="T21" fmla="*/ 66 h 246"/>
              <a:gd name="T22" fmla="*/ 108 w 421"/>
              <a:gd name="T23" fmla="*/ 63 h 246"/>
              <a:gd name="T24" fmla="*/ 123 w 421"/>
              <a:gd name="T25" fmla="*/ 60 h 246"/>
              <a:gd name="T26" fmla="*/ 138 w 421"/>
              <a:gd name="T27" fmla="*/ 55 h 246"/>
              <a:gd name="T28" fmla="*/ 154 w 421"/>
              <a:gd name="T29" fmla="*/ 52 h 246"/>
              <a:gd name="T30" fmla="*/ 167 w 421"/>
              <a:gd name="T31" fmla="*/ 47 h 246"/>
              <a:gd name="T32" fmla="*/ 178 w 421"/>
              <a:gd name="T33" fmla="*/ 43 h 246"/>
              <a:gd name="T34" fmla="*/ 190 w 421"/>
              <a:gd name="T35" fmla="*/ 37 h 246"/>
              <a:gd name="T36" fmla="*/ 207 w 421"/>
              <a:gd name="T37" fmla="*/ 31 h 246"/>
              <a:gd name="T38" fmla="*/ 229 w 421"/>
              <a:gd name="T39" fmla="*/ 24 h 246"/>
              <a:gd name="T40" fmla="*/ 252 w 421"/>
              <a:gd name="T41" fmla="*/ 17 h 246"/>
              <a:gd name="T42" fmla="*/ 275 w 421"/>
              <a:gd name="T43" fmla="*/ 11 h 246"/>
              <a:gd name="T44" fmla="*/ 298 w 421"/>
              <a:gd name="T45" fmla="*/ 6 h 246"/>
              <a:gd name="T46" fmla="*/ 316 w 421"/>
              <a:gd name="T47" fmla="*/ 1 h 246"/>
              <a:gd name="T48" fmla="*/ 330 w 421"/>
              <a:gd name="T49" fmla="*/ 0 h 246"/>
              <a:gd name="T50" fmla="*/ 341 w 421"/>
              <a:gd name="T51" fmla="*/ 0 h 246"/>
              <a:gd name="T52" fmla="*/ 351 w 421"/>
              <a:gd name="T53" fmla="*/ 0 h 246"/>
              <a:gd name="T54" fmla="*/ 364 w 421"/>
              <a:gd name="T55" fmla="*/ 0 h 246"/>
              <a:gd name="T56" fmla="*/ 376 w 421"/>
              <a:gd name="T57" fmla="*/ 1 h 246"/>
              <a:gd name="T58" fmla="*/ 387 w 421"/>
              <a:gd name="T59" fmla="*/ 4 h 246"/>
              <a:gd name="T60" fmla="*/ 396 w 421"/>
              <a:gd name="T61" fmla="*/ 11 h 246"/>
              <a:gd name="T62" fmla="*/ 405 w 421"/>
              <a:gd name="T63" fmla="*/ 20 h 246"/>
              <a:gd name="T64" fmla="*/ 413 w 421"/>
              <a:gd name="T65" fmla="*/ 34 h 246"/>
              <a:gd name="T66" fmla="*/ 419 w 421"/>
              <a:gd name="T67" fmla="*/ 49 h 246"/>
              <a:gd name="T68" fmla="*/ 420 w 421"/>
              <a:gd name="T69" fmla="*/ 66 h 246"/>
              <a:gd name="T70" fmla="*/ 419 w 421"/>
              <a:gd name="T71" fmla="*/ 83 h 246"/>
              <a:gd name="T72" fmla="*/ 411 w 421"/>
              <a:gd name="T73" fmla="*/ 101 h 246"/>
              <a:gd name="T74" fmla="*/ 397 w 421"/>
              <a:gd name="T75" fmla="*/ 119 h 246"/>
              <a:gd name="T76" fmla="*/ 376 w 421"/>
              <a:gd name="T77" fmla="*/ 139 h 246"/>
              <a:gd name="T78" fmla="*/ 347 w 421"/>
              <a:gd name="T79" fmla="*/ 158 h 246"/>
              <a:gd name="T80" fmla="*/ 308 w 421"/>
              <a:gd name="T81" fmla="*/ 176 h 246"/>
              <a:gd name="T82" fmla="*/ 288 w 421"/>
              <a:gd name="T83" fmla="*/ 182 h 246"/>
              <a:gd name="T84" fmla="*/ 265 w 421"/>
              <a:gd name="T85" fmla="*/ 187 h 246"/>
              <a:gd name="T86" fmla="*/ 241 w 421"/>
              <a:gd name="T87" fmla="*/ 190 h 246"/>
              <a:gd name="T88" fmla="*/ 215 w 421"/>
              <a:gd name="T89" fmla="*/ 193 h 246"/>
              <a:gd name="T90" fmla="*/ 189 w 421"/>
              <a:gd name="T91" fmla="*/ 196 h 246"/>
              <a:gd name="T92" fmla="*/ 166 w 421"/>
              <a:gd name="T93" fmla="*/ 199 h 246"/>
              <a:gd name="T94" fmla="*/ 146 w 421"/>
              <a:gd name="T95" fmla="*/ 205 h 246"/>
              <a:gd name="T96" fmla="*/ 132 w 421"/>
              <a:gd name="T97" fmla="*/ 211 h 246"/>
              <a:gd name="T98" fmla="*/ 121 w 421"/>
              <a:gd name="T99" fmla="*/ 217 h 246"/>
              <a:gd name="T100" fmla="*/ 112 w 421"/>
              <a:gd name="T101" fmla="*/ 225 h 246"/>
              <a:gd name="T102" fmla="*/ 104 w 421"/>
              <a:gd name="T103" fmla="*/ 231 h 246"/>
              <a:gd name="T104" fmla="*/ 97 w 421"/>
              <a:gd name="T105" fmla="*/ 236 h 246"/>
              <a:gd name="T106" fmla="*/ 92 w 421"/>
              <a:gd name="T107" fmla="*/ 240 h 246"/>
              <a:gd name="T108" fmla="*/ 88 w 421"/>
              <a:gd name="T109" fmla="*/ 243 h 246"/>
              <a:gd name="T110" fmla="*/ 86 w 421"/>
              <a:gd name="T111" fmla="*/ 245 h 246"/>
              <a:gd name="T112" fmla="*/ 85 w 421"/>
              <a:gd name="T113" fmla="*/ 245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1"/>
              <a:gd name="T172" fmla="*/ 0 h 246"/>
              <a:gd name="T173" fmla="*/ 421 w 421"/>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1" h="246">
                <a:moveTo>
                  <a:pt x="0" y="83"/>
                </a:moveTo>
                <a:lnTo>
                  <a:pt x="9" y="78"/>
                </a:lnTo>
                <a:lnTo>
                  <a:pt x="17" y="75"/>
                </a:lnTo>
                <a:lnTo>
                  <a:pt x="26" y="72"/>
                </a:lnTo>
                <a:lnTo>
                  <a:pt x="35" y="70"/>
                </a:lnTo>
                <a:lnTo>
                  <a:pt x="43" y="70"/>
                </a:lnTo>
                <a:lnTo>
                  <a:pt x="52" y="70"/>
                </a:lnTo>
                <a:lnTo>
                  <a:pt x="60" y="69"/>
                </a:lnTo>
                <a:lnTo>
                  <a:pt x="69" y="69"/>
                </a:lnTo>
                <a:lnTo>
                  <a:pt x="80" y="67"/>
                </a:lnTo>
                <a:lnTo>
                  <a:pt x="92" y="66"/>
                </a:lnTo>
                <a:lnTo>
                  <a:pt x="108" y="63"/>
                </a:lnTo>
                <a:lnTo>
                  <a:pt x="123" y="60"/>
                </a:lnTo>
                <a:lnTo>
                  <a:pt x="138" y="55"/>
                </a:lnTo>
                <a:lnTo>
                  <a:pt x="154" y="52"/>
                </a:lnTo>
                <a:lnTo>
                  <a:pt x="167" y="47"/>
                </a:lnTo>
                <a:lnTo>
                  <a:pt x="178" y="43"/>
                </a:lnTo>
                <a:lnTo>
                  <a:pt x="190" y="37"/>
                </a:lnTo>
                <a:lnTo>
                  <a:pt x="207" y="31"/>
                </a:lnTo>
                <a:lnTo>
                  <a:pt x="229" y="24"/>
                </a:lnTo>
                <a:lnTo>
                  <a:pt x="252" y="17"/>
                </a:lnTo>
                <a:lnTo>
                  <a:pt x="275" y="11"/>
                </a:lnTo>
                <a:lnTo>
                  <a:pt x="298" y="6"/>
                </a:lnTo>
                <a:lnTo>
                  <a:pt x="316" y="1"/>
                </a:lnTo>
                <a:lnTo>
                  <a:pt x="330" y="0"/>
                </a:lnTo>
                <a:lnTo>
                  <a:pt x="341" y="0"/>
                </a:lnTo>
                <a:lnTo>
                  <a:pt x="351" y="0"/>
                </a:lnTo>
                <a:lnTo>
                  <a:pt x="364" y="0"/>
                </a:lnTo>
                <a:lnTo>
                  <a:pt x="376" y="1"/>
                </a:lnTo>
                <a:lnTo>
                  <a:pt x="387" y="4"/>
                </a:lnTo>
                <a:lnTo>
                  <a:pt x="396" y="11"/>
                </a:lnTo>
                <a:lnTo>
                  <a:pt x="405" y="20"/>
                </a:lnTo>
                <a:lnTo>
                  <a:pt x="413" y="34"/>
                </a:lnTo>
                <a:lnTo>
                  <a:pt x="419" y="49"/>
                </a:lnTo>
                <a:lnTo>
                  <a:pt x="420" y="66"/>
                </a:lnTo>
                <a:lnTo>
                  <a:pt x="419" y="83"/>
                </a:lnTo>
                <a:lnTo>
                  <a:pt x="411" y="101"/>
                </a:lnTo>
                <a:lnTo>
                  <a:pt x="397" y="119"/>
                </a:lnTo>
                <a:lnTo>
                  <a:pt x="376" y="139"/>
                </a:lnTo>
                <a:lnTo>
                  <a:pt x="347" y="158"/>
                </a:lnTo>
                <a:lnTo>
                  <a:pt x="308" y="176"/>
                </a:lnTo>
                <a:lnTo>
                  <a:pt x="288" y="182"/>
                </a:lnTo>
                <a:lnTo>
                  <a:pt x="265" y="187"/>
                </a:lnTo>
                <a:lnTo>
                  <a:pt x="241" y="190"/>
                </a:lnTo>
                <a:lnTo>
                  <a:pt x="215" y="193"/>
                </a:lnTo>
                <a:lnTo>
                  <a:pt x="189" y="196"/>
                </a:lnTo>
                <a:lnTo>
                  <a:pt x="166" y="199"/>
                </a:lnTo>
                <a:lnTo>
                  <a:pt x="146" y="205"/>
                </a:lnTo>
                <a:lnTo>
                  <a:pt x="132" y="211"/>
                </a:lnTo>
                <a:lnTo>
                  <a:pt x="121" y="217"/>
                </a:lnTo>
                <a:lnTo>
                  <a:pt x="112" y="225"/>
                </a:lnTo>
                <a:lnTo>
                  <a:pt x="104" y="231"/>
                </a:lnTo>
                <a:lnTo>
                  <a:pt x="97" y="236"/>
                </a:lnTo>
                <a:lnTo>
                  <a:pt x="92" y="240"/>
                </a:lnTo>
                <a:lnTo>
                  <a:pt x="88" y="243"/>
                </a:lnTo>
                <a:lnTo>
                  <a:pt x="86" y="245"/>
                </a:lnTo>
                <a:lnTo>
                  <a:pt x="85" y="24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8" name="Freeform 174"/>
          <p:cNvSpPr>
            <a:spLocks/>
          </p:cNvSpPr>
          <p:nvPr/>
        </p:nvSpPr>
        <p:spPr bwMode="auto">
          <a:xfrm>
            <a:off x="6626225" y="2397125"/>
            <a:ext cx="11113" cy="46038"/>
          </a:xfrm>
          <a:custGeom>
            <a:avLst/>
            <a:gdLst>
              <a:gd name="T0" fmla="*/ 5 w 6"/>
              <a:gd name="T1" fmla="*/ 0 h 29"/>
              <a:gd name="T2" fmla="*/ 2 w 6"/>
              <a:gd name="T3" fmla="*/ 6 h 29"/>
              <a:gd name="T4" fmla="*/ 0 w 6"/>
              <a:gd name="T5" fmla="*/ 14 h 29"/>
              <a:gd name="T6" fmla="*/ 0 w 6"/>
              <a:gd name="T7" fmla="*/ 21 h 29"/>
              <a:gd name="T8" fmla="*/ 0 w 6"/>
              <a:gd name="T9" fmla="*/ 28 h 29"/>
              <a:gd name="T10" fmla="*/ 0 60000 65536"/>
              <a:gd name="T11" fmla="*/ 0 60000 65536"/>
              <a:gd name="T12" fmla="*/ 0 60000 65536"/>
              <a:gd name="T13" fmla="*/ 0 60000 65536"/>
              <a:gd name="T14" fmla="*/ 0 60000 65536"/>
              <a:gd name="T15" fmla="*/ 0 w 6"/>
              <a:gd name="T16" fmla="*/ 0 h 29"/>
              <a:gd name="T17" fmla="*/ 6 w 6"/>
              <a:gd name="T18" fmla="*/ 29 h 29"/>
            </a:gdLst>
            <a:ahLst/>
            <a:cxnLst>
              <a:cxn ang="T10">
                <a:pos x="T0" y="T1"/>
              </a:cxn>
              <a:cxn ang="T11">
                <a:pos x="T2" y="T3"/>
              </a:cxn>
              <a:cxn ang="T12">
                <a:pos x="T4" y="T5"/>
              </a:cxn>
              <a:cxn ang="T13">
                <a:pos x="T6" y="T7"/>
              </a:cxn>
              <a:cxn ang="T14">
                <a:pos x="T8" y="T9"/>
              </a:cxn>
            </a:cxnLst>
            <a:rect l="T15" t="T16" r="T17" b="T18"/>
            <a:pathLst>
              <a:path w="6" h="29">
                <a:moveTo>
                  <a:pt x="5" y="0"/>
                </a:moveTo>
                <a:lnTo>
                  <a:pt x="2" y="6"/>
                </a:lnTo>
                <a:lnTo>
                  <a:pt x="0" y="14"/>
                </a:lnTo>
                <a:lnTo>
                  <a:pt x="0" y="21"/>
                </a:lnTo>
                <a:lnTo>
                  <a:pt x="0" y="2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799" name="Freeform 175"/>
          <p:cNvSpPr>
            <a:spLocks/>
          </p:cNvSpPr>
          <p:nvPr/>
        </p:nvSpPr>
        <p:spPr bwMode="auto">
          <a:xfrm>
            <a:off x="6604000" y="2400300"/>
            <a:ext cx="17463" cy="52388"/>
          </a:xfrm>
          <a:custGeom>
            <a:avLst/>
            <a:gdLst>
              <a:gd name="T0" fmla="*/ 11 w 12"/>
              <a:gd name="T1" fmla="*/ 0 h 33"/>
              <a:gd name="T2" fmla="*/ 8 w 12"/>
              <a:gd name="T3" fmla="*/ 9 h 33"/>
              <a:gd name="T4" fmla="*/ 3 w 12"/>
              <a:gd name="T5" fmla="*/ 19 h 33"/>
              <a:gd name="T6" fmla="*/ 2 w 12"/>
              <a:gd name="T7" fmla="*/ 27 h 33"/>
              <a:gd name="T8" fmla="*/ 0 w 12"/>
              <a:gd name="T9" fmla="*/ 32 h 33"/>
              <a:gd name="T10" fmla="*/ 0 60000 65536"/>
              <a:gd name="T11" fmla="*/ 0 60000 65536"/>
              <a:gd name="T12" fmla="*/ 0 60000 65536"/>
              <a:gd name="T13" fmla="*/ 0 60000 65536"/>
              <a:gd name="T14" fmla="*/ 0 60000 65536"/>
              <a:gd name="T15" fmla="*/ 0 w 12"/>
              <a:gd name="T16" fmla="*/ 0 h 33"/>
              <a:gd name="T17" fmla="*/ 12 w 12"/>
              <a:gd name="T18" fmla="*/ 33 h 33"/>
            </a:gdLst>
            <a:ahLst/>
            <a:cxnLst>
              <a:cxn ang="T10">
                <a:pos x="T0" y="T1"/>
              </a:cxn>
              <a:cxn ang="T11">
                <a:pos x="T2" y="T3"/>
              </a:cxn>
              <a:cxn ang="T12">
                <a:pos x="T4" y="T5"/>
              </a:cxn>
              <a:cxn ang="T13">
                <a:pos x="T6" y="T7"/>
              </a:cxn>
              <a:cxn ang="T14">
                <a:pos x="T8" y="T9"/>
              </a:cxn>
            </a:cxnLst>
            <a:rect l="T15" t="T16" r="T17" b="T18"/>
            <a:pathLst>
              <a:path w="12" h="33">
                <a:moveTo>
                  <a:pt x="11" y="0"/>
                </a:moveTo>
                <a:lnTo>
                  <a:pt x="8" y="9"/>
                </a:lnTo>
                <a:lnTo>
                  <a:pt x="3" y="19"/>
                </a:lnTo>
                <a:lnTo>
                  <a:pt x="2" y="27"/>
                </a:lnTo>
                <a:lnTo>
                  <a:pt x="0"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0" name="Freeform 176"/>
          <p:cNvSpPr>
            <a:spLocks/>
          </p:cNvSpPr>
          <p:nvPr/>
        </p:nvSpPr>
        <p:spPr bwMode="auto">
          <a:xfrm>
            <a:off x="6810375" y="2319338"/>
            <a:ext cx="85725" cy="165100"/>
          </a:xfrm>
          <a:custGeom>
            <a:avLst/>
            <a:gdLst>
              <a:gd name="T0" fmla="*/ 31 w 54"/>
              <a:gd name="T1" fmla="*/ 0 h 104"/>
              <a:gd name="T2" fmla="*/ 20 w 54"/>
              <a:gd name="T3" fmla="*/ 6 h 104"/>
              <a:gd name="T4" fmla="*/ 10 w 54"/>
              <a:gd name="T5" fmla="*/ 15 h 104"/>
              <a:gd name="T6" fmla="*/ 2 w 54"/>
              <a:gd name="T7" fmla="*/ 24 h 104"/>
              <a:gd name="T8" fmla="*/ 0 w 54"/>
              <a:gd name="T9" fmla="*/ 34 h 104"/>
              <a:gd name="T10" fmla="*/ 2 w 54"/>
              <a:gd name="T11" fmla="*/ 38 h 104"/>
              <a:gd name="T12" fmla="*/ 2 w 54"/>
              <a:gd name="T13" fmla="*/ 44 h 104"/>
              <a:gd name="T14" fmla="*/ 4 w 54"/>
              <a:gd name="T15" fmla="*/ 52 h 104"/>
              <a:gd name="T16" fmla="*/ 5 w 54"/>
              <a:gd name="T17" fmla="*/ 60 h 104"/>
              <a:gd name="T18" fmla="*/ 7 w 54"/>
              <a:gd name="T19" fmla="*/ 67 h 104"/>
              <a:gd name="T20" fmla="*/ 8 w 54"/>
              <a:gd name="T21" fmla="*/ 73 h 104"/>
              <a:gd name="T22" fmla="*/ 8 w 54"/>
              <a:gd name="T23" fmla="*/ 80 h 104"/>
              <a:gd name="T24" fmla="*/ 8 w 54"/>
              <a:gd name="T25" fmla="*/ 83 h 104"/>
              <a:gd name="T26" fmla="*/ 11 w 54"/>
              <a:gd name="T27" fmla="*/ 87 h 104"/>
              <a:gd name="T28" fmla="*/ 20 w 54"/>
              <a:gd name="T29" fmla="*/ 95 h 104"/>
              <a:gd name="T30" fmla="*/ 34 w 54"/>
              <a:gd name="T31" fmla="*/ 100 h 104"/>
              <a:gd name="T32" fmla="*/ 53 w 54"/>
              <a:gd name="T33" fmla="*/ 103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04"/>
              <a:gd name="T53" fmla="*/ 54 w 5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04">
                <a:moveTo>
                  <a:pt x="31" y="0"/>
                </a:moveTo>
                <a:lnTo>
                  <a:pt x="20" y="6"/>
                </a:lnTo>
                <a:lnTo>
                  <a:pt x="10" y="15"/>
                </a:lnTo>
                <a:lnTo>
                  <a:pt x="2" y="24"/>
                </a:lnTo>
                <a:lnTo>
                  <a:pt x="0" y="34"/>
                </a:lnTo>
                <a:lnTo>
                  <a:pt x="2" y="38"/>
                </a:lnTo>
                <a:lnTo>
                  <a:pt x="2" y="44"/>
                </a:lnTo>
                <a:lnTo>
                  <a:pt x="4" y="52"/>
                </a:lnTo>
                <a:lnTo>
                  <a:pt x="5" y="60"/>
                </a:lnTo>
                <a:lnTo>
                  <a:pt x="7" y="67"/>
                </a:lnTo>
                <a:lnTo>
                  <a:pt x="8" y="73"/>
                </a:lnTo>
                <a:lnTo>
                  <a:pt x="8" y="80"/>
                </a:lnTo>
                <a:lnTo>
                  <a:pt x="8" y="83"/>
                </a:lnTo>
                <a:lnTo>
                  <a:pt x="11" y="87"/>
                </a:lnTo>
                <a:lnTo>
                  <a:pt x="20" y="95"/>
                </a:lnTo>
                <a:lnTo>
                  <a:pt x="34" y="100"/>
                </a:lnTo>
                <a:lnTo>
                  <a:pt x="53" y="10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1" name="Freeform 177"/>
          <p:cNvSpPr>
            <a:spLocks/>
          </p:cNvSpPr>
          <p:nvPr/>
        </p:nvSpPr>
        <p:spPr bwMode="auto">
          <a:xfrm>
            <a:off x="6831013" y="2366963"/>
            <a:ext cx="11112" cy="74612"/>
          </a:xfrm>
          <a:custGeom>
            <a:avLst/>
            <a:gdLst>
              <a:gd name="T0" fmla="*/ 0 w 6"/>
              <a:gd name="T1" fmla="*/ 0 h 45"/>
              <a:gd name="T2" fmla="*/ 5 w 6"/>
              <a:gd name="T3" fmla="*/ 10 h 45"/>
              <a:gd name="T4" fmla="*/ 5 w 6"/>
              <a:gd name="T5" fmla="*/ 26 h 45"/>
              <a:gd name="T6" fmla="*/ 3 w 6"/>
              <a:gd name="T7" fmla="*/ 38 h 45"/>
              <a:gd name="T8" fmla="*/ 3 w 6"/>
              <a:gd name="T9" fmla="*/ 44 h 45"/>
              <a:gd name="T10" fmla="*/ 0 60000 65536"/>
              <a:gd name="T11" fmla="*/ 0 60000 65536"/>
              <a:gd name="T12" fmla="*/ 0 60000 65536"/>
              <a:gd name="T13" fmla="*/ 0 60000 65536"/>
              <a:gd name="T14" fmla="*/ 0 60000 65536"/>
              <a:gd name="T15" fmla="*/ 0 w 6"/>
              <a:gd name="T16" fmla="*/ 0 h 45"/>
              <a:gd name="T17" fmla="*/ 6 w 6"/>
              <a:gd name="T18" fmla="*/ 45 h 45"/>
            </a:gdLst>
            <a:ahLst/>
            <a:cxnLst>
              <a:cxn ang="T10">
                <a:pos x="T0" y="T1"/>
              </a:cxn>
              <a:cxn ang="T11">
                <a:pos x="T2" y="T3"/>
              </a:cxn>
              <a:cxn ang="T12">
                <a:pos x="T4" y="T5"/>
              </a:cxn>
              <a:cxn ang="T13">
                <a:pos x="T6" y="T7"/>
              </a:cxn>
              <a:cxn ang="T14">
                <a:pos x="T8" y="T9"/>
              </a:cxn>
            </a:cxnLst>
            <a:rect l="T15" t="T16" r="T17" b="T18"/>
            <a:pathLst>
              <a:path w="6" h="45">
                <a:moveTo>
                  <a:pt x="0" y="0"/>
                </a:moveTo>
                <a:lnTo>
                  <a:pt x="5" y="10"/>
                </a:lnTo>
                <a:lnTo>
                  <a:pt x="5" y="26"/>
                </a:lnTo>
                <a:lnTo>
                  <a:pt x="3" y="38"/>
                </a:lnTo>
                <a:lnTo>
                  <a:pt x="3" y="4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2" name="Freeform 178"/>
          <p:cNvSpPr>
            <a:spLocks/>
          </p:cNvSpPr>
          <p:nvPr/>
        </p:nvSpPr>
        <p:spPr bwMode="auto">
          <a:xfrm>
            <a:off x="6956425" y="2320925"/>
            <a:ext cx="26988" cy="109538"/>
          </a:xfrm>
          <a:custGeom>
            <a:avLst/>
            <a:gdLst>
              <a:gd name="T0" fmla="*/ 0 w 18"/>
              <a:gd name="T1" fmla="*/ 0 h 69"/>
              <a:gd name="T2" fmla="*/ 7 w 18"/>
              <a:gd name="T3" fmla="*/ 5 h 69"/>
              <a:gd name="T4" fmla="*/ 11 w 18"/>
              <a:gd name="T5" fmla="*/ 13 h 69"/>
              <a:gd name="T6" fmla="*/ 16 w 18"/>
              <a:gd name="T7" fmla="*/ 22 h 69"/>
              <a:gd name="T8" fmla="*/ 17 w 18"/>
              <a:gd name="T9" fmla="*/ 31 h 69"/>
              <a:gd name="T10" fmla="*/ 17 w 18"/>
              <a:gd name="T11" fmla="*/ 40 h 69"/>
              <a:gd name="T12" fmla="*/ 17 w 18"/>
              <a:gd name="T13" fmla="*/ 50 h 69"/>
              <a:gd name="T14" fmla="*/ 17 w 18"/>
              <a:gd name="T15" fmla="*/ 59 h 69"/>
              <a:gd name="T16" fmla="*/ 14 w 18"/>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9"/>
              <a:gd name="T29" fmla="*/ 18 w 1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9">
                <a:moveTo>
                  <a:pt x="0" y="0"/>
                </a:moveTo>
                <a:lnTo>
                  <a:pt x="7" y="5"/>
                </a:lnTo>
                <a:lnTo>
                  <a:pt x="11" y="13"/>
                </a:lnTo>
                <a:lnTo>
                  <a:pt x="16" y="22"/>
                </a:lnTo>
                <a:lnTo>
                  <a:pt x="17" y="31"/>
                </a:lnTo>
                <a:lnTo>
                  <a:pt x="17" y="40"/>
                </a:lnTo>
                <a:lnTo>
                  <a:pt x="17" y="50"/>
                </a:lnTo>
                <a:lnTo>
                  <a:pt x="17" y="59"/>
                </a:lnTo>
                <a:lnTo>
                  <a:pt x="14" y="6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3" name="Freeform 179"/>
          <p:cNvSpPr>
            <a:spLocks/>
          </p:cNvSpPr>
          <p:nvPr/>
        </p:nvSpPr>
        <p:spPr bwMode="auto">
          <a:xfrm>
            <a:off x="6378575" y="2479675"/>
            <a:ext cx="28575" cy="50800"/>
          </a:xfrm>
          <a:custGeom>
            <a:avLst/>
            <a:gdLst>
              <a:gd name="T0" fmla="*/ 16 w 17"/>
              <a:gd name="T1" fmla="*/ 0 h 33"/>
              <a:gd name="T2" fmla="*/ 16 w 17"/>
              <a:gd name="T3" fmla="*/ 7 h 33"/>
              <a:gd name="T4" fmla="*/ 16 w 17"/>
              <a:gd name="T5" fmla="*/ 16 h 33"/>
              <a:gd name="T6" fmla="*/ 10 w 17"/>
              <a:gd name="T7" fmla="*/ 26 h 33"/>
              <a:gd name="T8" fmla="*/ 0 w 17"/>
              <a:gd name="T9" fmla="*/ 32 h 33"/>
              <a:gd name="T10" fmla="*/ 0 60000 65536"/>
              <a:gd name="T11" fmla="*/ 0 60000 65536"/>
              <a:gd name="T12" fmla="*/ 0 60000 65536"/>
              <a:gd name="T13" fmla="*/ 0 60000 65536"/>
              <a:gd name="T14" fmla="*/ 0 60000 65536"/>
              <a:gd name="T15" fmla="*/ 0 w 17"/>
              <a:gd name="T16" fmla="*/ 0 h 33"/>
              <a:gd name="T17" fmla="*/ 17 w 17"/>
              <a:gd name="T18" fmla="*/ 33 h 33"/>
            </a:gdLst>
            <a:ahLst/>
            <a:cxnLst>
              <a:cxn ang="T10">
                <a:pos x="T0" y="T1"/>
              </a:cxn>
              <a:cxn ang="T11">
                <a:pos x="T2" y="T3"/>
              </a:cxn>
              <a:cxn ang="T12">
                <a:pos x="T4" y="T5"/>
              </a:cxn>
              <a:cxn ang="T13">
                <a:pos x="T6" y="T7"/>
              </a:cxn>
              <a:cxn ang="T14">
                <a:pos x="T8" y="T9"/>
              </a:cxn>
            </a:cxnLst>
            <a:rect l="T15" t="T16" r="T17" b="T18"/>
            <a:pathLst>
              <a:path w="17" h="33">
                <a:moveTo>
                  <a:pt x="16" y="0"/>
                </a:moveTo>
                <a:lnTo>
                  <a:pt x="16" y="7"/>
                </a:lnTo>
                <a:lnTo>
                  <a:pt x="16" y="16"/>
                </a:lnTo>
                <a:lnTo>
                  <a:pt x="10" y="26"/>
                </a:lnTo>
                <a:lnTo>
                  <a:pt x="0"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4" name="Freeform 180"/>
          <p:cNvSpPr>
            <a:spLocks/>
          </p:cNvSpPr>
          <p:nvPr/>
        </p:nvSpPr>
        <p:spPr bwMode="auto">
          <a:xfrm>
            <a:off x="6399213" y="2481263"/>
            <a:ext cx="20637" cy="60325"/>
          </a:xfrm>
          <a:custGeom>
            <a:avLst/>
            <a:gdLst>
              <a:gd name="T0" fmla="*/ 12 w 13"/>
              <a:gd name="T1" fmla="*/ 0 h 37"/>
              <a:gd name="T2" fmla="*/ 12 w 13"/>
              <a:gd name="T3" fmla="*/ 7 h 37"/>
              <a:gd name="T4" fmla="*/ 12 w 13"/>
              <a:gd name="T5" fmla="*/ 16 h 37"/>
              <a:gd name="T6" fmla="*/ 7 w 13"/>
              <a:gd name="T7" fmla="*/ 26 h 37"/>
              <a:gd name="T8" fmla="*/ 0 w 13"/>
              <a:gd name="T9" fmla="*/ 36 h 37"/>
              <a:gd name="T10" fmla="*/ 0 60000 65536"/>
              <a:gd name="T11" fmla="*/ 0 60000 65536"/>
              <a:gd name="T12" fmla="*/ 0 60000 65536"/>
              <a:gd name="T13" fmla="*/ 0 60000 65536"/>
              <a:gd name="T14" fmla="*/ 0 60000 65536"/>
              <a:gd name="T15" fmla="*/ 0 w 13"/>
              <a:gd name="T16" fmla="*/ 0 h 37"/>
              <a:gd name="T17" fmla="*/ 13 w 13"/>
              <a:gd name="T18" fmla="*/ 37 h 37"/>
            </a:gdLst>
            <a:ahLst/>
            <a:cxnLst>
              <a:cxn ang="T10">
                <a:pos x="T0" y="T1"/>
              </a:cxn>
              <a:cxn ang="T11">
                <a:pos x="T2" y="T3"/>
              </a:cxn>
              <a:cxn ang="T12">
                <a:pos x="T4" y="T5"/>
              </a:cxn>
              <a:cxn ang="T13">
                <a:pos x="T6" y="T7"/>
              </a:cxn>
              <a:cxn ang="T14">
                <a:pos x="T8" y="T9"/>
              </a:cxn>
            </a:cxnLst>
            <a:rect l="T15" t="T16" r="T17" b="T18"/>
            <a:pathLst>
              <a:path w="13" h="37">
                <a:moveTo>
                  <a:pt x="12" y="0"/>
                </a:moveTo>
                <a:lnTo>
                  <a:pt x="12" y="7"/>
                </a:lnTo>
                <a:lnTo>
                  <a:pt x="12" y="16"/>
                </a:lnTo>
                <a:lnTo>
                  <a:pt x="7" y="26"/>
                </a:lnTo>
                <a:lnTo>
                  <a:pt x="0" y="3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5" name="Freeform 181"/>
          <p:cNvSpPr>
            <a:spLocks/>
          </p:cNvSpPr>
          <p:nvPr/>
        </p:nvSpPr>
        <p:spPr bwMode="auto">
          <a:xfrm>
            <a:off x="6524625" y="2633663"/>
            <a:ext cx="84138" cy="22225"/>
          </a:xfrm>
          <a:custGeom>
            <a:avLst/>
            <a:gdLst>
              <a:gd name="T0" fmla="*/ 0 w 53"/>
              <a:gd name="T1" fmla="*/ 13 h 14"/>
              <a:gd name="T2" fmla="*/ 2 w 53"/>
              <a:gd name="T3" fmla="*/ 13 h 14"/>
              <a:gd name="T4" fmla="*/ 6 w 53"/>
              <a:gd name="T5" fmla="*/ 12 h 14"/>
              <a:gd name="T6" fmla="*/ 14 w 53"/>
              <a:gd name="T7" fmla="*/ 9 h 14"/>
              <a:gd name="T8" fmla="*/ 23 w 53"/>
              <a:gd name="T9" fmla="*/ 6 h 14"/>
              <a:gd name="T10" fmla="*/ 32 w 53"/>
              <a:gd name="T11" fmla="*/ 4 h 14"/>
              <a:gd name="T12" fmla="*/ 40 w 53"/>
              <a:gd name="T13" fmla="*/ 1 h 14"/>
              <a:gd name="T14" fmla="*/ 48 w 53"/>
              <a:gd name="T15" fmla="*/ 0 h 14"/>
              <a:gd name="T16" fmla="*/ 52 w 53"/>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14"/>
              <a:gd name="T29" fmla="*/ 53 w 53"/>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14">
                <a:moveTo>
                  <a:pt x="0" y="13"/>
                </a:moveTo>
                <a:lnTo>
                  <a:pt x="2" y="13"/>
                </a:lnTo>
                <a:lnTo>
                  <a:pt x="6" y="12"/>
                </a:lnTo>
                <a:lnTo>
                  <a:pt x="14" y="9"/>
                </a:lnTo>
                <a:lnTo>
                  <a:pt x="23" y="6"/>
                </a:lnTo>
                <a:lnTo>
                  <a:pt x="32" y="4"/>
                </a:lnTo>
                <a:lnTo>
                  <a:pt x="40" y="1"/>
                </a:lnTo>
                <a:lnTo>
                  <a:pt x="48" y="0"/>
                </a:lnTo>
                <a:lnTo>
                  <a:pt x="52"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06" name="Line 182"/>
          <p:cNvSpPr>
            <a:spLocks noChangeShapeType="1"/>
          </p:cNvSpPr>
          <p:nvPr/>
        </p:nvSpPr>
        <p:spPr bwMode="auto">
          <a:xfrm flipH="1" flipV="1">
            <a:off x="4068763" y="3186113"/>
            <a:ext cx="265112" cy="174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07" name="Freeform 183" descr="Wide upward diagonal"/>
          <p:cNvSpPr>
            <a:spLocks/>
          </p:cNvSpPr>
          <p:nvPr/>
        </p:nvSpPr>
        <p:spPr bwMode="auto">
          <a:xfrm>
            <a:off x="4030663" y="2819400"/>
            <a:ext cx="268287" cy="385763"/>
          </a:xfrm>
          <a:custGeom>
            <a:avLst/>
            <a:gdLst>
              <a:gd name="T0" fmla="*/ 136 w 169"/>
              <a:gd name="T1" fmla="*/ 0 h 243"/>
              <a:gd name="T2" fmla="*/ 138 w 169"/>
              <a:gd name="T3" fmla="*/ 0 h 243"/>
              <a:gd name="T4" fmla="*/ 139 w 169"/>
              <a:gd name="T5" fmla="*/ 2 h 243"/>
              <a:gd name="T6" fmla="*/ 141 w 169"/>
              <a:gd name="T7" fmla="*/ 2 h 243"/>
              <a:gd name="T8" fmla="*/ 142 w 169"/>
              <a:gd name="T9" fmla="*/ 4 h 243"/>
              <a:gd name="T10" fmla="*/ 144 w 169"/>
              <a:gd name="T11" fmla="*/ 5 h 243"/>
              <a:gd name="T12" fmla="*/ 145 w 169"/>
              <a:gd name="T13" fmla="*/ 5 h 243"/>
              <a:gd name="T14" fmla="*/ 147 w 169"/>
              <a:gd name="T15" fmla="*/ 7 h 243"/>
              <a:gd name="T16" fmla="*/ 148 w 169"/>
              <a:gd name="T17" fmla="*/ 8 h 243"/>
              <a:gd name="T18" fmla="*/ 150 w 169"/>
              <a:gd name="T19" fmla="*/ 8 h 243"/>
              <a:gd name="T20" fmla="*/ 151 w 169"/>
              <a:gd name="T21" fmla="*/ 10 h 243"/>
              <a:gd name="T22" fmla="*/ 153 w 169"/>
              <a:gd name="T23" fmla="*/ 10 h 243"/>
              <a:gd name="T24" fmla="*/ 154 w 169"/>
              <a:gd name="T25" fmla="*/ 11 h 243"/>
              <a:gd name="T26" fmla="*/ 156 w 169"/>
              <a:gd name="T27" fmla="*/ 11 h 243"/>
              <a:gd name="T28" fmla="*/ 157 w 169"/>
              <a:gd name="T29" fmla="*/ 13 h 243"/>
              <a:gd name="T30" fmla="*/ 159 w 169"/>
              <a:gd name="T31" fmla="*/ 13 h 243"/>
              <a:gd name="T32" fmla="*/ 159 w 169"/>
              <a:gd name="T33" fmla="*/ 14 h 243"/>
              <a:gd name="T34" fmla="*/ 161 w 169"/>
              <a:gd name="T35" fmla="*/ 14 h 243"/>
              <a:gd name="T36" fmla="*/ 162 w 169"/>
              <a:gd name="T37" fmla="*/ 14 h 243"/>
              <a:gd name="T38" fmla="*/ 164 w 169"/>
              <a:gd name="T39" fmla="*/ 16 h 243"/>
              <a:gd name="T40" fmla="*/ 165 w 169"/>
              <a:gd name="T41" fmla="*/ 16 h 243"/>
              <a:gd name="T42" fmla="*/ 167 w 169"/>
              <a:gd name="T43" fmla="*/ 17 h 243"/>
              <a:gd name="T44" fmla="*/ 168 w 169"/>
              <a:gd name="T45" fmla="*/ 17 h 243"/>
              <a:gd name="T46" fmla="*/ 32 w 169"/>
              <a:gd name="T47" fmla="*/ 242 h 243"/>
              <a:gd name="T48" fmla="*/ 0 w 169"/>
              <a:gd name="T49" fmla="*/ 223 h 243"/>
              <a:gd name="T50" fmla="*/ 136 w 169"/>
              <a:gd name="T51" fmla="*/ 0 h 2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9"/>
              <a:gd name="T79" fmla="*/ 0 h 243"/>
              <a:gd name="T80" fmla="*/ 169 w 169"/>
              <a:gd name="T81" fmla="*/ 243 h 2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9" h="243">
                <a:moveTo>
                  <a:pt x="136" y="0"/>
                </a:moveTo>
                <a:lnTo>
                  <a:pt x="138" y="0"/>
                </a:lnTo>
                <a:lnTo>
                  <a:pt x="139" y="2"/>
                </a:lnTo>
                <a:lnTo>
                  <a:pt x="141" y="2"/>
                </a:lnTo>
                <a:lnTo>
                  <a:pt x="142" y="4"/>
                </a:lnTo>
                <a:lnTo>
                  <a:pt x="144" y="5"/>
                </a:lnTo>
                <a:lnTo>
                  <a:pt x="145" y="5"/>
                </a:lnTo>
                <a:lnTo>
                  <a:pt x="147" y="7"/>
                </a:lnTo>
                <a:lnTo>
                  <a:pt x="148" y="8"/>
                </a:lnTo>
                <a:lnTo>
                  <a:pt x="150" y="8"/>
                </a:lnTo>
                <a:lnTo>
                  <a:pt x="151" y="10"/>
                </a:lnTo>
                <a:lnTo>
                  <a:pt x="153" y="10"/>
                </a:lnTo>
                <a:lnTo>
                  <a:pt x="154" y="11"/>
                </a:lnTo>
                <a:lnTo>
                  <a:pt x="156" y="11"/>
                </a:lnTo>
                <a:lnTo>
                  <a:pt x="157" y="13"/>
                </a:lnTo>
                <a:lnTo>
                  <a:pt x="159" y="13"/>
                </a:lnTo>
                <a:lnTo>
                  <a:pt x="159" y="14"/>
                </a:lnTo>
                <a:lnTo>
                  <a:pt x="161" y="14"/>
                </a:lnTo>
                <a:lnTo>
                  <a:pt x="162" y="14"/>
                </a:lnTo>
                <a:lnTo>
                  <a:pt x="164" y="16"/>
                </a:lnTo>
                <a:lnTo>
                  <a:pt x="165" y="16"/>
                </a:lnTo>
                <a:lnTo>
                  <a:pt x="167" y="17"/>
                </a:lnTo>
                <a:lnTo>
                  <a:pt x="168" y="17"/>
                </a:lnTo>
                <a:lnTo>
                  <a:pt x="32" y="242"/>
                </a:lnTo>
                <a:lnTo>
                  <a:pt x="0" y="223"/>
                </a:lnTo>
                <a:lnTo>
                  <a:pt x="136" y="0"/>
                </a:lnTo>
              </a:path>
            </a:pathLst>
          </a:custGeom>
          <a:pattFill prst="wdUpDiag">
            <a:fgClr>
              <a:srgbClr val="8BD2D7"/>
            </a:fgClr>
            <a:bgClr>
              <a:srgbClr val="FFFFFF"/>
            </a:bgClr>
          </a:pattFill>
          <a:ln w="12700" cap="rnd">
            <a:solidFill>
              <a:schemeClr val="tx1"/>
            </a:solidFill>
            <a:round/>
            <a:headEnd/>
            <a:tailEnd/>
          </a:ln>
        </p:spPr>
        <p:txBody>
          <a:bodyPr/>
          <a:lstStyle/>
          <a:p>
            <a:endParaRPr lang="ko-KR" altLang="en-US"/>
          </a:p>
        </p:txBody>
      </p:sp>
      <p:sp>
        <p:nvSpPr>
          <p:cNvPr id="26808" name="Freeform 184" descr="Wide upward diagonal"/>
          <p:cNvSpPr>
            <a:spLocks/>
          </p:cNvSpPr>
          <p:nvPr/>
        </p:nvSpPr>
        <p:spPr bwMode="auto">
          <a:xfrm>
            <a:off x="4318000" y="2852738"/>
            <a:ext cx="352425" cy="530225"/>
          </a:xfrm>
          <a:custGeom>
            <a:avLst/>
            <a:gdLst>
              <a:gd name="T0" fmla="*/ 188 w 221"/>
              <a:gd name="T1" fmla="*/ 0 h 334"/>
              <a:gd name="T2" fmla="*/ 188 w 221"/>
              <a:gd name="T3" fmla="*/ 2 h 334"/>
              <a:gd name="T4" fmla="*/ 189 w 221"/>
              <a:gd name="T5" fmla="*/ 2 h 334"/>
              <a:gd name="T6" fmla="*/ 191 w 221"/>
              <a:gd name="T7" fmla="*/ 2 h 334"/>
              <a:gd name="T8" fmla="*/ 192 w 221"/>
              <a:gd name="T9" fmla="*/ 2 h 334"/>
              <a:gd name="T10" fmla="*/ 192 w 221"/>
              <a:gd name="T11" fmla="*/ 3 h 334"/>
              <a:gd name="T12" fmla="*/ 194 w 221"/>
              <a:gd name="T13" fmla="*/ 3 h 334"/>
              <a:gd name="T14" fmla="*/ 195 w 221"/>
              <a:gd name="T15" fmla="*/ 3 h 334"/>
              <a:gd name="T16" fmla="*/ 197 w 221"/>
              <a:gd name="T17" fmla="*/ 3 h 334"/>
              <a:gd name="T18" fmla="*/ 197 w 221"/>
              <a:gd name="T19" fmla="*/ 5 h 334"/>
              <a:gd name="T20" fmla="*/ 198 w 221"/>
              <a:gd name="T21" fmla="*/ 5 h 334"/>
              <a:gd name="T22" fmla="*/ 200 w 221"/>
              <a:gd name="T23" fmla="*/ 5 h 334"/>
              <a:gd name="T24" fmla="*/ 200 w 221"/>
              <a:gd name="T25" fmla="*/ 7 h 334"/>
              <a:gd name="T26" fmla="*/ 201 w 221"/>
              <a:gd name="T27" fmla="*/ 7 h 334"/>
              <a:gd name="T28" fmla="*/ 203 w 221"/>
              <a:gd name="T29" fmla="*/ 8 h 334"/>
              <a:gd name="T30" fmla="*/ 204 w 221"/>
              <a:gd name="T31" fmla="*/ 8 h 334"/>
              <a:gd name="T32" fmla="*/ 204 w 221"/>
              <a:gd name="T33" fmla="*/ 10 h 334"/>
              <a:gd name="T34" fmla="*/ 206 w 221"/>
              <a:gd name="T35" fmla="*/ 10 h 334"/>
              <a:gd name="T36" fmla="*/ 207 w 221"/>
              <a:gd name="T37" fmla="*/ 10 h 334"/>
              <a:gd name="T38" fmla="*/ 207 w 221"/>
              <a:gd name="T39" fmla="*/ 11 h 334"/>
              <a:gd name="T40" fmla="*/ 209 w 221"/>
              <a:gd name="T41" fmla="*/ 11 h 334"/>
              <a:gd name="T42" fmla="*/ 211 w 221"/>
              <a:gd name="T43" fmla="*/ 11 h 334"/>
              <a:gd name="T44" fmla="*/ 211 w 221"/>
              <a:gd name="T45" fmla="*/ 13 h 334"/>
              <a:gd name="T46" fmla="*/ 212 w 221"/>
              <a:gd name="T47" fmla="*/ 13 h 334"/>
              <a:gd name="T48" fmla="*/ 212 w 221"/>
              <a:gd name="T49" fmla="*/ 14 h 334"/>
              <a:gd name="T50" fmla="*/ 214 w 221"/>
              <a:gd name="T51" fmla="*/ 16 h 334"/>
              <a:gd name="T52" fmla="*/ 215 w 221"/>
              <a:gd name="T53" fmla="*/ 17 h 334"/>
              <a:gd name="T54" fmla="*/ 215 w 221"/>
              <a:gd name="T55" fmla="*/ 19 h 334"/>
              <a:gd name="T56" fmla="*/ 217 w 221"/>
              <a:gd name="T57" fmla="*/ 20 h 334"/>
              <a:gd name="T58" fmla="*/ 218 w 221"/>
              <a:gd name="T59" fmla="*/ 22 h 334"/>
              <a:gd name="T60" fmla="*/ 220 w 221"/>
              <a:gd name="T61" fmla="*/ 23 h 334"/>
              <a:gd name="T62" fmla="*/ 33 w 221"/>
              <a:gd name="T63" fmla="*/ 333 h 334"/>
              <a:gd name="T64" fmla="*/ 0 w 221"/>
              <a:gd name="T65" fmla="*/ 311 h 334"/>
              <a:gd name="T66" fmla="*/ 188 w 221"/>
              <a:gd name="T67" fmla="*/ 0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1"/>
              <a:gd name="T103" fmla="*/ 0 h 334"/>
              <a:gd name="T104" fmla="*/ 221 w 221"/>
              <a:gd name="T105" fmla="*/ 334 h 3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1" h="334">
                <a:moveTo>
                  <a:pt x="188" y="0"/>
                </a:moveTo>
                <a:lnTo>
                  <a:pt x="188" y="2"/>
                </a:lnTo>
                <a:lnTo>
                  <a:pt x="189" y="2"/>
                </a:lnTo>
                <a:lnTo>
                  <a:pt x="191" y="2"/>
                </a:lnTo>
                <a:lnTo>
                  <a:pt x="192" y="2"/>
                </a:lnTo>
                <a:lnTo>
                  <a:pt x="192" y="3"/>
                </a:lnTo>
                <a:lnTo>
                  <a:pt x="194" y="3"/>
                </a:lnTo>
                <a:lnTo>
                  <a:pt x="195" y="3"/>
                </a:lnTo>
                <a:lnTo>
                  <a:pt x="197" y="3"/>
                </a:lnTo>
                <a:lnTo>
                  <a:pt x="197" y="5"/>
                </a:lnTo>
                <a:lnTo>
                  <a:pt x="198" y="5"/>
                </a:lnTo>
                <a:lnTo>
                  <a:pt x="200" y="5"/>
                </a:lnTo>
                <a:lnTo>
                  <a:pt x="200" y="7"/>
                </a:lnTo>
                <a:lnTo>
                  <a:pt x="201" y="7"/>
                </a:lnTo>
                <a:lnTo>
                  <a:pt x="203" y="8"/>
                </a:lnTo>
                <a:lnTo>
                  <a:pt x="204" y="8"/>
                </a:lnTo>
                <a:lnTo>
                  <a:pt x="204" y="10"/>
                </a:lnTo>
                <a:lnTo>
                  <a:pt x="206" y="10"/>
                </a:lnTo>
                <a:lnTo>
                  <a:pt x="207" y="10"/>
                </a:lnTo>
                <a:lnTo>
                  <a:pt x="207" y="11"/>
                </a:lnTo>
                <a:lnTo>
                  <a:pt x="209" y="11"/>
                </a:lnTo>
                <a:lnTo>
                  <a:pt x="211" y="11"/>
                </a:lnTo>
                <a:lnTo>
                  <a:pt x="211" y="13"/>
                </a:lnTo>
                <a:lnTo>
                  <a:pt x="212" y="13"/>
                </a:lnTo>
                <a:lnTo>
                  <a:pt x="212" y="14"/>
                </a:lnTo>
                <a:lnTo>
                  <a:pt x="214" y="16"/>
                </a:lnTo>
                <a:lnTo>
                  <a:pt x="215" y="17"/>
                </a:lnTo>
                <a:lnTo>
                  <a:pt x="215" y="19"/>
                </a:lnTo>
                <a:lnTo>
                  <a:pt x="217" y="20"/>
                </a:lnTo>
                <a:lnTo>
                  <a:pt x="218" y="22"/>
                </a:lnTo>
                <a:lnTo>
                  <a:pt x="220" y="23"/>
                </a:lnTo>
                <a:lnTo>
                  <a:pt x="33" y="333"/>
                </a:lnTo>
                <a:lnTo>
                  <a:pt x="0" y="311"/>
                </a:lnTo>
                <a:lnTo>
                  <a:pt x="188" y="0"/>
                </a:lnTo>
              </a:path>
            </a:pathLst>
          </a:custGeom>
          <a:pattFill prst="wdUpDiag">
            <a:fgClr>
              <a:srgbClr val="8BD2D7"/>
            </a:fgClr>
            <a:bgClr>
              <a:srgbClr val="FFFFFF"/>
            </a:bgClr>
          </a:pattFill>
          <a:ln w="12700" cap="rnd">
            <a:solidFill>
              <a:schemeClr val="tx1"/>
            </a:solidFill>
            <a:round/>
            <a:headEnd/>
            <a:tailEnd/>
          </a:ln>
        </p:spPr>
        <p:txBody>
          <a:bodyPr/>
          <a:lstStyle/>
          <a:p>
            <a:endParaRPr lang="ko-KR" altLang="en-US"/>
          </a:p>
        </p:txBody>
      </p:sp>
      <p:sp>
        <p:nvSpPr>
          <p:cNvPr id="26809" name="Freeform 185"/>
          <p:cNvSpPr>
            <a:spLocks/>
          </p:cNvSpPr>
          <p:nvPr/>
        </p:nvSpPr>
        <p:spPr bwMode="auto">
          <a:xfrm>
            <a:off x="4318000" y="2411413"/>
            <a:ext cx="633413" cy="971550"/>
          </a:xfrm>
          <a:custGeom>
            <a:avLst/>
            <a:gdLst>
              <a:gd name="T0" fmla="*/ 188 w 400"/>
              <a:gd name="T1" fmla="*/ 278 h 612"/>
              <a:gd name="T2" fmla="*/ 0 w 400"/>
              <a:gd name="T3" fmla="*/ 589 h 612"/>
              <a:gd name="T4" fmla="*/ 33 w 400"/>
              <a:gd name="T5" fmla="*/ 611 h 612"/>
              <a:gd name="T6" fmla="*/ 399 w 400"/>
              <a:gd name="T7" fmla="*/ 0 h 612"/>
              <a:gd name="T8" fmla="*/ 0 60000 65536"/>
              <a:gd name="T9" fmla="*/ 0 60000 65536"/>
              <a:gd name="T10" fmla="*/ 0 60000 65536"/>
              <a:gd name="T11" fmla="*/ 0 60000 65536"/>
              <a:gd name="T12" fmla="*/ 0 w 400"/>
              <a:gd name="T13" fmla="*/ 0 h 612"/>
              <a:gd name="T14" fmla="*/ 400 w 400"/>
              <a:gd name="T15" fmla="*/ 612 h 612"/>
            </a:gdLst>
            <a:ahLst/>
            <a:cxnLst>
              <a:cxn ang="T8">
                <a:pos x="T0" y="T1"/>
              </a:cxn>
              <a:cxn ang="T9">
                <a:pos x="T2" y="T3"/>
              </a:cxn>
              <a:cxn ang="T10">
                <a:pos x="T4" y="T5"/>
              </a:cxn>
              <a:cxn ang="T11">
                <a:pos x="T6" y="T7"/>
              </a:cxn>
            </a:cxnLst>
            <a:rect l="T12" t="T13" r="T14" b="T15"/>
            <a:pathLst>
              <a:path w="400" h="612">
                <a:moveTo>
                  <a:pt x="188" y="278"/>
                </a:moveTo>
                <a:lnTo>
                  <a:pt x="0" y="589"/>
                </a:lnTo>
                <a:lnTo>
                  <a:pt x="33" y="611"/>
                </a:lnTo>
                <a:lnTo>
                  <a:pt x="39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10" name="Line 186"/>
          <p:cNvSpPr>
            <a:spLocks noChangeShapeType="1"/>
          </p:cNvSpPr>
          <p:nvPr/>
        </p:nvSpPr>
        <p:spPr bwMode="auto">
          <a:xfrm flipH="1">
            <a:off x="4476750" y="2073275"/>
            <a:ext cx="368300"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1" name="Freeform 187"/>
          <p:cNvSpPr>
            <a:spLocks/>
          </p:cNvSpPr>
          <p:nvPr/>
        </p:nvSpPr>
        <p:spPr bwMode="auto">
          <a:xfrm>
            <a:off x="4030663" y="1890713"/>
            <a:ext cx="777875" cy="1314450"/>
          </a:xfrm>
          <a:custGeom>
            <a:avLst/>
            <a:gdLst>
              <a:gd name="T0" fmla="*/ 168 w 488"/>
              <a:gd name="T1" fmla="*/ 602 h 828"/>
              <a:gd name="T2" fmla="*/ 32 w 488"/>
              <a:gd name="T3" fmla="*/ 827 h 828"/>
              <a:gd name="T4" fmla="*/ 0 w 488"/>
              <a:gd name="T5" fmla="*/ 808 h 828"/>
              <a:gd name="T6" fmla="*/ 487 w 488"/>
              <a:gd name="T7" fmla="*/ 0 h 828"/>
              <a:gd name="T8" fmla="*/ 0 60000 65536"/>
              <a:gd name="T9" fmla="*/ 0 60000 65536"/>
              <a:gd name="T10" fmla="*/ 0 60000 65536"/>
              <a:gd name="T11" fmla="*/ 0 60000 65536"/>
              <a:gd name="T12" fmla="*/ 0 w 488"/>
              <a:gd name="T13" fmla="*/ 0 h 828"/>
              <a:gd name="T14" fmla="*/ 488 w 488"/>
              <a:gd name="T15" fmla="*/ 828 h 828"/>
            </a:gdLst>
            <a:ahLst/>
            <a:cxnLst>
              <a:cxn ang="T8">
                <a:pos x="T0" y="T1"/>
              </a:cxn>
              <a:cxn ang="T9">
                <a:pos x="T2" y="T3"/>
              </a:cxn>
              <a:cxn ang="T10">
                <a:pos x="T4" y="T5"/>
              </a:cxn>
              <a:cxn ang="T11">
                <a:pos x="T6" y="T7"/>
              </a:cxn>
            </a:cxnLst>
            <a:rect l="T12" t="T13" r="T14" b="T15"/>
            <a:pathLst>
              <a:path w="488" h="828">
                <a:moveTo>
                  <a:pt x="168" y="602"/>
                </a:moveTo>
                <a:lnTo>
                  <a:pt x="32" y="827"/>
                </a:lnTo>
                <a:lnTo>
                  <a:pt x="0" y="808"/>
                </a:lnTo>
                <a:lnTo>
                  <a:pt x="48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12" name="Freeform 188"/>
          <p:cNvSpPr>
            <a:spLocks/>
          </p:cNvSpPr>
          <p:nvPr/>
        </p:nvSpPr>
        <p:spPr bwMode="auto">
          <a:xfrm>
            <a:off x="4248150" y="2808288"/>
            <a:ext cx="422275" cy="82550"/>
          </a:xfrm>
          <a:custGeom>
            <a:avLst/>
            <a:gdLst>
              <a:gd name="T0" fmla="*/ 0 w 265"/>
              <a:gd name="T1" fmla="*/ 7 h 51"/>
              <a:gd name="T2" fmla="*/ 11 w 265"/>
              <a:gd name="T3" fmla="*/ 14 h 51"/>
              <a:gd name="T4" fmla="*/ 21 w 265"/>
              <a:gd name="T5" fmla="*/ 20 h 51"/>
              <a:gd name="T6" fmla="*/ 32 w 265"/>
              <a:gd name="T7" fmla="*/ 24 h 51"/>
              <a:gd name="T8" fmla="*/ 41 w 265"/>
              <a:gd name="T9" fmla="*/ 27 h 51"/>
              <a:gd name="T10" fmla="*/ 51 w 265"/>
              <a:gd name="T11" fmla="*/ 30 h 51"/>
              <a:gd name="T12" fmla="*/ 60 w 265"/>
              <a:gd name="T13" fmla="*/ 30 h 51"/>
              <a:gd name="T14" fmla="*/ 69 w 265"/>
              <a:gd name="T15" fmla="*/ 29 h 51"/>
              <a:gd name="T16" fmla="*/ 78 w 265"/>
              <a:gd name="T17" fmla="*/ 24 h 51"/>
              <a:gd name="T18" fmla="*/ 86 w 265"/>
              <a:gd name="T19" fmla="*/ 18 h 51"/>
              <a:gd name="T20" fmla="*/ 92 w 265"/>
              <a:gd name="T21" fmla="*/ 14 h 51"/>
              <a:gd name="T22" fmla="*/ 97 w 265"/>
              <a:gd name="T23" fmla="*/ 11 h 51"/>
              <a:gd name="T24" fmla="*/ 103 w 265"/>
              <a:gd name="T25" fmla="*/ 7 h 51"/>
              <a:gd name="T26" fmla="*/ 107 w 265"/>
              <a:gd name="T27" fmla="*/ 6 h 51"/>
              <a:gd name="T28" fmla="*/ 112 w 265"/>
              <a:gd name="T29" fmla="*/ 4 h 51"/>
              <a:gd name="T30" fmla="*/ 118 w 265"/>
              <a:gd name="T31" fmla="*/ 4 h 51"/>
              <a:gd name="T32" fmla="*/ 126 w 265"/>
              <a:gd name="T33" fmla="*/ 6 h 51"/>
              <a:gd name="T34" fmla="*/ 136 w 265"/>
              <a:gd name="T35" fmla="*/ 6 h 51"/>
              <a:gd name="T36" fmla="*/ 143 w 265"/>
              <a:gd name="T37" fmla="*/ 4 h 51"/>
              <a:gd name="T38" fmla="*/ 150 w 265"/>
              <a:gd name="T39" fmla="*/ 4 h 51"/>
              <a:gd name="T40" fmla="*/ 164 w 265"/>
              <a:gd name="T41" fmla="*/ 3 h 51"/>
              <a:gd name="T42" fmla="*/ 179 w 265"/>
              <a:gd name="T43" fmla="*/ 1 h 51"/>
              <a:gd name="T44" fmla="*/ 190 w 265"/>
              <a:gd name="T45" fmla="*/ 0 h 51"/>
              <a:gd name="T46" fmla="*/ 199 w 265"/>
              <a:gd name="T47" fmla="*/ 3 h 51"/>
              <a:gd name="T48" fmla="*/ 209 w 265"/>
              <a:gd name="T49" fmla="*/ 12 h 51"/>
              <a:gd name="T50" fmla="*/ 219 w 265"/>
              <a:gd name="T51" fmla="*/ 21 h 51"/>
              <a:gd name="T52" fmla="*/ 227 w 265"/>
              <a:gd name="T53" fmla="*/ 26 h 51"/>
              <a:gd name="T54" fmla="*/ 236 w 265"/>
              <a:gd name="T55" fmla="*/ 29 h 51"/>
              <a:gd name="T56" fmla="*/ 245 w 265"/>
              <a:gd name="T57" fmla="*/ 34 h 51"/>
              <a:gd name="T58" fmla="*/ 251 w 265"/>
              <a:gd name="T59" fmla="*/ 37 h 51"/>
              <a:gd name="T60" fmla="*/ 253 w 265"/>
              <a:gd name="T61" fmla="*/ 38 h 51"/>
              <a:gd name="T62" fmla="*/ 256 w 265"/>
              <a:gd name="T63" fmla="*/ 40 h 51"/>
              <a:gd name="T64" fmla="*/ 264 w 265"/>
              <a:gd name="T65" fmla="*/ 50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51"/>
              <a:gd name="T101" fmla="*/ 265 w 265"/>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51">
                <a:moveTo>
                  <a:pt x="0" y="7"/>
                </a:moveTo>
                <a:lnTo>
                  <a:pt x="11" y="14"/>
                </a:lnTo>
                <a:lnTo>
                  <a:pt x="21" y="20"/>
                </a:lnTo>
                <a:lnTo>
                  <a:pt x="32" y="24"/>
                </a:lnTo>
                <a:lnTo>
                  <a:pt x="41" y="27"/>
                </a:lnTo>
                <a:lnTo>
                  <a:pt x="51" y="30"/>
                </a:lnTo>
                <a:lnTo>
                  <a:pt x="60" y="30"/>
                </a:lnTo>
                <a:lnTo>
                  <a:pt x="69" y="29"/>
                </a:lnTo>
                <a:lnTo>
                  <a:pt x="78" y="24"/>
                </a:lnTo>
                <a:lnTo>
                  <a:pt x="86" y="18"/>
                </a:lnTo>
                <a:lnTo>
                  <a:pt x="92" y="14"/>
                </a:lnTo>
                <a:lnTo>
                  <a:pt x="97" y="11"/>
                </a:lnTo>
                <a:lnTo>
                  <a:pt x="103" y="7"/>
                </a:lnTo>
                <a:lnTo>
                  <a:pt x="107" y="6"/>
                </a:lnTo>
                <a:lnTo>
                  <a:pt x="112" y="4"/>
                </a:lnTo>
                <a:lnTo>
                  <a:pt x="118" y="4"/>
                </a:lnTo>
                <a:lnTo>
                  <a:pt x="126" y="6"/>
                </a:lnTo>
                <a:lnTo>
                  <a:pt x="136" y="6"/>
                </a:lnTo>
                <a:lnTo>
                  <a:pt x="143" y="4"/>
                </a:lnTo>
                <a:lnTo>
                  <a:pt x="150" y="4"/>
                </a:lnTo>
                <a:lnTo>
                  <a:pt x="164" y="3"/>
                </a:lnTo>
                <a:lnTo>
                  <a:pt x="179" y="1"/>
                </a:lnTo>
                <a:lnTo>
                  <a:pt x="190" y="0"/>
                </a:lnTo>
                <a:lnTo>
                  <a:pt x="199" y="3"/>
                </a:lnTo>
                <a:lnTo>
                  <a:pt x="209" y="12"/>
                </a:lnTo>
                <a:lnTo>
                  <a:pt x="219" y="21"/>
                </a:lnTo>
                <a:lnTo>
                  <a:pt x="227" y="26"/>
                </a:lnTo>
                <a:lnTo>
                  <a:pt x="236" y="29"/>
                </a:lnTo>
                <a:lnTo>
                  <a:pt x="245" y="34"/>
                </a:lnTo>
                <a:lnTo>
                  <a:pt x="251" y="37"/>
                </a:lnTo>
                <a:lnTo>
                  <a:pt x="253" y="38"/>
                </a:lnTo>
                <a:lnTo>
                  <a:pt x="256" y="40"/>
                </a:lnTo>
                <a:lnTo>
                  <a:pt x="264" y="5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13" name="Line 189"/>
          <p:cNvSpPr>
            <a:spLocks noChangeShapeType="1"/>
          </p:cNvSpPr>
          <p:nvPr/>
        </p:nvSpPr>
        <p:spPr bwMode="auto">
          <a:xfrm flipH="1">
            <a:off x="4584700" y="2152650"/>
            <a:ext cx="168275" cy="1984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4" name="Line 190"/>
          <p:cNvSpPr>
            <a:spLocks noChangeShapeType="1"/>
          </p:cNvSpPr>
          <p:nvPr/>
        </p:nvSpPr>
        <p:spPr bwMode="auto">
          <a:xfrm flipH="1">
            <a:off x="4443413" y="2662238"/>
            <a:ext cx="50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5" name="Line 191"/>
          <p:cNvSpPr>
            <a:spLocks noChangeShapeType="1"/>
          </p:cNvSpPr>
          <p:nvPr/>
        </p:nvSpPr>
        <p:spPr bwMode="auto">
          <a:xfrm flipH="1">
            <a:off x="4402138" y="2720975"/>
            <a:ext cx="50800" cy="6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6" name="Line 192"/>
          <p:cNvSpPr>
            <a:spLocks noChangeShapeType="1"/>
          </p:cNvSpPr>
          <p:nvPr/>
        </p:nvSpPr>
        <p:spPr bwMode="auto">
          <a:xfrm flipH="1">
            <a:off x="4340225" y="2816225"/>
            <a:ext cx="508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7" name="Line 193"/>
          <p:cNvSpPr>
            <a:spLocks noChangeShapeType="1"/>
          </p:cNvSpPr>
          <p:nvPr/>
        </p:nvSpPr>
        <p:spPr bwMode="auto">
          <a:xfrm flipH="1">
            <a:off x="4359275" y="2705100"/>
            <a:ext cx="71438" cy="238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8" name="Line 194"/>
          <p:cNvSpPr>
            <a:spLocks noChangeShapeType="1"/>
          </p:cNvSpPr>
          <p:nvPr/>
        </p:nvSpPr>
        <p:spPr bwMode="auto">
          <a:xfrm flipH="1">
            <a:off x="4530725" y="2060575"/>
            <a:ext cx="488950" cy="723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9" name="Line 195"/>
          <p:cNvSpPr>
            <a:spLocks noChangeShapeType="1"/>
          </p:cNvSpPr>
          <p:nvPr/>
        </p:nvSpPr>
        <p:spPr bwMode="auto">
          <a:xfrm flipH="1">
            <a:off x="4578350" y="2160588"/>
            <a:ext cx="441325" cy="642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0" name="Line 196"/>
          <p:cNvSpPr>
            <a:spLocks noChangeShapeType="1"/>
          </p:cNvSpPr>
          <p:nvPr/>
        </p:nvSpPr>
        <p:spPr bwMode="auto">
          <a:xfrm flipH="1">
            <a:off x="4608513" y="2195513"/>
            <a:ext cx="431800" cy="639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1" name="Line 197"/>
          <p:cNvSpPr>
            <a:spLocks noChangeShapeType="1"/>
          </p:cNvSpPr>
          <p:nvPr/>
        </p:nvSpPr>
        <p:spPr bwMode="auto">
          <a:xfrm flipH="1">
            <a:off x="4630738" y="2397125"/>
            <a:ext cx="327025" cy="446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2" name="Line 198"/>
          <p:cNvSpPr>
            <a:spLocks noChangeShapeType="1"/>
          </p:cNvSpPr>
          <p:nvPr/>
        </p:nvSpPr>
        <p:spPr bwMode="auto">
          <a:xfrm flipH="1">
            <a:off x="4619625" y="2220913"/>
            <a:ext cx="427038"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3" name="Line 199"/>
          <p:cNvSpPr>
            <a:spLocks noChangeShapeType="1"/>
          </p:cNvSpPr>
          <p:nvPr/>
        </p:nvSpPr>
        <p:spPr bwMode="auto">
          <a:xfrm flipH="1">
            <a:off x="4638675" y="2416175"/>
            <a:ext cx="319088" cy="436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4" name="Freeform 200"/>
          <p:cNvSpPr>
            <a:spLocks/>
          </p:cNvSpPr>
          <p:nvPr/>
        </p:nvSpPr>
        <p:spPr bwMode="auto">
          <a:xfrm>
            <a:off x="4089400" y="3254375"/>
            <a:ext cx="85725" cy="57150"/>
          </a:xfrm>
          <a:custGeom>
            <a:avLst/>
            <a:gdLst>
              <a:gd name="T0" fmla="*/ 0 w 53"/>
              <a:gd name="T1" fmla="*/ 3 h 36"/>
              <a:gd name="T2" fmla="*/ 10 w 53"/>
              <a:gd name="T3" fmla="*/ 0 h 36"/>
              <a:gd name="T4" fmla="*/ 17 w 53"/>
              <a:gd name="T5" fmla="*/ 1 h 36"/>
              <a:gd name="T6" fmla="*/ 26 w 53"/>
              <a:gd name="T7" fmla="*/ 3 h 36"/>
              <a:gd name="T8" fmla="*/ 34 w 53"/>
              <a:gd name="T9" fmla="*/ 7 h 36"/>
              <a:gd name="T10" fmla="*/ 42 w 53"/>
              <a:gd name="T11" fmla="*/ 13 h 36"/>
              <a:gd name="T12" fmla="*/ 48 w 53"/>
              <a:gd name="T13" fmla="*/ 20 h 36"/>
              <a:gd name="T14" fmla="*/ 51 w 53"/>
              <a:gd name="T15" fmla="*/ 27 h 36"/>
              <a:gd name="T16" fmla="*/ 52 w 53"/>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6"/>
              <a:gd name="T29" fmla="*/ 53 w 5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6">
                <a:moveTo>
                  <a:pt x="0" y="3"/>
                </a:moveTo>
                <a:lnTo>
                  <a:pt x="10" y="0"/>
                </a:lnTo>
                <a:lnTo>
                  <a:pt x="17" y="1"/>
                </a:lnTo>
                <a:lnTo>
                  <a:pt x="26" y="3"/>
                </a:lnTo>
                <a:lnTo>
                  <a:pt x="34" y="7"/>
                </a:lnTo>
                <a:lnTo>
                  <a:pt x="42" y="13"/>
                </a:lnTo>
                <a:lnTo>
                  <a:pt x="48" y="20"/>
                </a:lnTo>
                <a:lnTo>
                  <a:pt x="51" y="27"/>
                </a:lnTo>
                <a:lnTo>
                  <a:pt x="52" y="3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25" name="Freeform 201"/>
          <p:cNvSpPr>
            <a:spLocks/>
          </p:cNvSpPr>
          <p:nvPr/>
        </p:nvSpPr>
        <p:spPr bwMode="auto">
          <a:xfrm>
            <a:off x="4171950" y="3309938"/>
            <a:ext cx="85725" cy="57150"/>
          </a:xfrm>
          <a:custGeom>
            <a:avLst/>
            <a:gdLst>
              <a:gd name="T0" fmla="*/ 54 w 55"/>
              <a:gd name="T1" fmla="*/ 36 h 37"/>
              <a:gd name="T2" fmla="*/ 53 w 55"/>
              <a:gd name="T3" fmla="*/ 26 h 37"/>
              <a:gd name="T4" fmla="*/ 48 w 55"/>
              <a:gd name="T5" fmla="*/ 19 h 37"/>
              <a:gd name="T6" fmla="*/ 42 w 55"/>
              <a:gd name="T7" fmla="*/ 11 h 37"/>
              <a:gd name="T8" fmla="*/ 34 w 55"/>
              <a:gd name="T9" fmla="*/ 6 h 37"/>
              <a:gd name="T10" fmla="*/ 25 w 55"/>
              <a:gd name="T11" fmla="*/ 2 h 37"/>
              <a:gd name="T12" fmla="*/ 17 w 55"/>
              <a:gd name="T13" fmla="*/ 0 h 37"/>
              <a:gd name="T14" fmla="*/ 8 w 55"/>
              <a:gd name="T15" fmla="*/ 0 h 37"/>
              <a:gd name="T16" fmla="*/ 0 w 55"/>
              <a:gd name="T17" fmla="*/ 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37"/>
              <a:gd name="T29" fmla="*/ 55 w 5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37">
                <a:moveTo>
                  <a:pt x="54" y="36"/>
                </a:moveTo>
                <a:lnTo>
                  <a:pt x="53" y="26"/>
                </a:lnTo>
                <a:lnTo>
                  <a:pt x="48" y="19"/>
                </a:lnTo>
                <a:lnTo>
                  <a:pt x="42" y="11"/>
                </a:lnTo>
                <a:lnTo>
                  <a:pt x="34" y="6"/>
                </a:lnTo>
                <a:lnTo>
                  <a:pt x="25" y="2"/>
                </a:lnTo>
                <a:lnTo>
                  <a:pt x="17" y="0"/>
                </a:lnTo>
                <a:lnTo>
                  <a:pt x="8" y="0"/>
                </a:lnTo>
                <a:lnTo>
                  <a:pt x="0" y="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26" name="Freeform 202"/>
          <p:cNvSpPr>
            <a:spLocks/>
          </p:cNvSpPr>
          <p:nvPr/>
        </p:nvSpPr>
        <p:spPr bwMode="auto">
          <a:xfrm>
            <a:off x="4135438" y="3371850"/>
            <a:ext cx="84137" cy="57150"/>
          </a:xfrm>
          <a:custGeom>
            <a:avLst/>
            <a:gdLst>
              <a:gd name="T0" fmla="*/ 54 w 55"/>
              <a:gd name="T1" fmla="*/ 34 h 36"/>
              <a:gd name="T2" fmla="*/ 45 w 55"/>
              <a:gd name="T3" fmla="*/ 35 h 36"/>
              <a:gd name="T4" fmla="*/ 36 w 55"/>
              <a:gd name="T5" fmla="*/ 35 h 36"/>
              <a:gd name="T6" fmla="*/ 27 w 55"/>
              <a:gd name="T7" fmla="*/ 32 h 36"/>
              <a:gd name="T8" fmla="*/ 19 w 55"/>
              <a:gd name="T9" fmla="*/ 28 h 36"/>
              <a:gd name="T10" fmla="*/ 11 w 55"/>
              <a:gd name="T11" fmla="*/ 22 h 36"/>
              <a:gd name="T12" fmla="*/ 5 w 55"/>
              <a:gd name="T13" fmla="*/ 15 h 36"/>
              <a:gd name="T14" fmla="*/ 2 w 55"/>
              <a:gd name="T15" fmla="*/ 8 h 36"/>
              <a:gd name="T16" fmla="*/ 0 w 55"/>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36"/>
              <a:gd name="T29" fmla="*/ 55 w 5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36">
                <a:moveTo>
                  <a:pt x="54" y="34"/>
                </a:moveTo>
                <a:lnTo>
                  <a:pt x="45" y="35"/>
                </a:lnTo>
                <a:lnTo>
                  <a:pt x="36" y="35"/>
                </a:lnTo>
                <a:lnTo>
                  <a:pt x="27" y="32"/>
                </a:lnTo>
                <a:lnTo>
                  <a:pt x="19" y="28"/>
                </a:lnTo>
                <a:lnTo>
                  <a:pt x="11" y="22"/>
                </a:lnTo>
                <a:lnTo>
                  <a:pt x="5" y="15"/>
                </a:lnTo>
                <a:lnTo>
                  <a:pt x="2" y="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27" name="Freeform 203"/>
          <p:cNvSpPr>
            <a:spLocks/>
          </p:cNvSpPr>
          <p:nvPr/>
        </p:nvSpPr>
        <p:spPr bwMode="auto">
          <a:xfrm>
            <a:off x="4113213" y="3100388"/>
            <a:ext cx="238125" cy="238125"/>
          </a:xfrm>
          <a:custGeom>
            <a:avLst/>
            <a:gdLst>
              <a:gd name="T0" fmla="*/ 92 w 150"/>
              <a:gd name="T1" fmla="*/ 150 h 151"/>
              <a:gd name="T2" fmla="*/ 149 w 150"/>
              <a:gd name="T3" fmla="*/ 56 h 151"/>
              <a:gd name="T4" fmla="*/ 58 w 150"/>
              <a:gd name="T5" fmla="*/ 0 h 151"/>
              <a:gd name="T6" fmla="*/ 0 w 150"/>
              <a:gd name="T7" fmla="*/ 93 h 151"/>
              <a:gd name="T8" fmla="*/ 92 w 150"/>
              <a:gd name="T9" fmla="*/ 150 h 151"/>
              <a:gd name="T10" fmla="*/ 0 60000 65536"/>
              <a:gd name="T11" fmla="*/ 0 60000 65536"/>
              <a:gd name="T12" fmla="*/ 0 60000 65536"/>
              <a:gd name="T13" fmla="*/ 0 60000 65536"/>
              <a:gd name="T14" fmla="*/ 0 60000 65536"/>
              <a:gd name="T15" fmla="*/ 0 w 150"/>
              <a:gd name="T16" fmla="*/ 0 h 151"/>
              <a:gd name="T17" fmla="*/ 150 w 150"/>
              <a:gd name="T18" fmla="*/ 151 h 151"/>
            </a:gdLst>
            <a:ahLst/>
            <a:cxnLst>
              <a:cxn ang="T10">
                <a:pos x="T0" y="T1"/>
              </a:cxn>
              <a:cxn ang="T11">
                <a:pos x="T2" y="T3"/>
              </a:cxn>
              <a:cxn ang="T12">
                <a:pos x="T4" y="T5"/>
              </a:cxn>
              <a:cxn ang="T13">
                <a:pos x="T6" y="T7"/>
              </a:cxn>
              <a:cxn ang="T14">
                <a:pos x="T8" y="T9"/>
              </a:cxn>
            </a:cxnLst>
            <a:rect l="T15" t="T16" r="T17" b="T18"/>
            <a:pathLst>
              <a:path w="150" h="151">
                <a:moveTo>
                  <a:pt x="92" y="150"/>
                </a:moveTo>
                <a:lnTo>
                  <a:pt x="149" y="56"/>
                </a:lnTo>
                <a:lnTo>
                  <a:pt x="58" y="0"/>
                </a:lnTo>
                <a:lnTo>
                  <a:pt x="0" y="93"/>
                </a:lnTo>
                <a:lnTo>
                  <a:pt x="92" y="150"/>
                </a:lnTo>
              </a:path>
            </a:pathLst>
          </a:custGeom>
          <a:solidFill>
            <a:srgbClr val="CACACA"/>
          </a:solidFill>
          <a:ln w="12700" cap="rnd">
            <a:solidFill>
              <a:schemeClr val="tx1"/>
            </a:solidFill>
            <a:round/>
            <a:headEnd/>
            <a:tailEnd/>
          </a:ln>
        </p:spPr>
        <p:txBody>
          <a:bodyPr/>
          <a:lstStyle/>
          <a:p>
            <a:endParaRPr lang="ko-KR" altLang="en-US"/>
          </a:p>
        </p:txBody>
      </p:sp>
      <p:sp>
        <p:nvSpPr>
          <p:cNvPr id="26828" name="Freeform 204"/>
          <p:cNvSpPr>
            <a:spLocks/>
          </p:cNvSpPr>
          <p:nvPr/>
        </p:nvSpPr>
        <p:spPr bwMode="auto">
          <a:xfrm>
            <a:off x="4113213" y="3100388"/>
            <a:ext cx="238125" cy="238125"/>
          </a:xfrm>
          <a:custGeom>
            <a:avLst/>
            <a:gdLst>
              <a:gd name="T0" fmla="*/ 92 w 150"/>
              <a:gd name="T1" fmla="*/ 150 h 151"/>
              <a:gd name="T2" fmla="*/ 149 w 150"/>
              <a:gd name="T3" fmla="*/ 56 h 151"/>
              <a:gd name="T4" fmla="*/ 58 w 150"/>
              <a:gd name="T5" fmla="*/ 0 h 151"/>
              <a:gd name="T6" fmla="*/ 0 w 150"/>
              <a:gd name="T7" fmla="*/ 93 h 151"/>
              <a:gd name="T8" fmla="*/ 92 w 150"/>
              <a:gd name="T9" fmla="*/ 150 h 151"/>
              <a:gd name="T10" fmla="*/ 0 60000 65536"/>
              <a:gd name="T11" fmla="*/ 0 60000 65536"/>
              <a:gd name="T12" fmla="*/ 0 60000 65536"/>
              <a:gd name="T13" fmla="*/ 0 60000 65536"/>
              <a:gd name="T14" fmla="*/ 0 60000 65536"/>
              <a:gd name="T15" fmla="*/ 0 w 150"/>
              <a:gd name="T16" fmla="*/ 0 h 151"/>
              <a:gd name="T17" fmla="*/ 150 w 150"/>
              <a:gd name="T18" fmla="*/ 151 h 151"/>
            </a:gdLst>
            <a:ahLst/>
            <a:cxnLst>
              <a:cxn ang="T10">
                <a:pos x="T0" y="T1"/>
              </a:cxn>
              <a:cxn ang="T11">
                <a:pos x="T2" y="T3"/>
              </a:cxn>
              <a:cxn ang="T12">
                <a:pos x="T4" y="T5"/>
              </a:cxn>
              <a:cxn ang="T13">
                <a:pos x="T6" y="T7"/>
              </a:cxn>
              <a:cxn ang="T14">
                <a:pos x="T8" y="T9"/>
              </a:cxn>
            </a:cxnLst>
            <a:rect l="T15" t="T16" r="T17" b="T18"/>
            <a:pathLst>
              <a:path w="150" h="151">
                <a:moveTo>
                  <a:pt x="92" y="150"/>
                </a:moveTo>
                <a:lnTo>
                  <a:pt x="149" y="56"/>
                </a:lnTo>
                <a:lnTo>
                  <a:pt x="58" y="0"/>
                </a:lnTo>
                <a:lnTo>
                  <a:pt x="0" y="93"/>
                </a:lnTo>
                <a:lnTo>
                  <a:pt x="92" y="15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29" name="Freeform 205"/>
          <p:cNvSpPr>
            <a:spLocks/>
          </p:cNvSpPr>
          <p:nvPr/>
        </p:nvSpPr>
        <p:spPr bwMode="auto">
          <a:xfrm>
            <a:off x="4038600" y="3241675"/>
            <a:ext cx="233363" cy="203200"/>
          </a:xfrm>
          <a:custGeom>
            <a:avLst/>
            <a:gdLst>
              <a:gd name="T0" fmla="*/ 107 w 147"/>
              <a:gd name="T1" fmla="*/ 129 h 130"/>
              <a:gd name="T2" fmla="*/ 146 w 147"/>
              <a:gd name="T3" fmla="*/ 66 h 130"/>
              <a:gd name="T4" fmla="*/ 38 w 147"/>
              <a:gd name="T5" fmla="*/ 0 h 130"/>
              <a:gd name="T6" fmla="*/ 0 w 147"/>
              <a:gd name="T7" fmla="*/ 63 h 130"/>
              <a:gd name="T8" fmla="*/ 107 w 147"/>
              <a:gd name="T9" fmla="*/ 129 h 130"/>
              <a:gd name="T10" fmla="*/ 0 60000 65536"/>
              <a:gd name="T11" fmla="*/ 0 60000 65536"/>
              <a:gd name="T12" fmla="*/ 0 60000 65536"/>
              <a:gd name="T13" fmla="*/ 0 60000 65536"/>
              <a:gd name="T14" fmla="*/ 0 60000 65536"/>
              <a:gd name="T15" fmla="*/ 0 w 147"/>
              <a:gd name="T16" fmla="*/ 0 h 130"/>
              <a:gd name="T17" fmla="*/ 147 w 147"/>
              <a:gd name="T18" fmla="*/ 130 h 130"/>
            </a:gdLst>
            <a:ahLst/>
            <a:cxnLst>
              <a:cxn ang="T10">
                <a:pos x="T0" y="T1"/>
              </a:cxn>
              <a:cxn ang="T11">
                <a:pos x="T2" y="T3"/>
              </a:cxn>
              <a:cxn ang="T12">
                <a:pos x="T4" y="T5"/>
              </a:cxn>
              <a:cxn ang="T13">
                <a:pos x="T6" y="T7"/>
              </a:cxn>
              <a:cxn ang="T14">
                <a:pos x="T8" y="T9"/>
              </a:cxn>
            </a:cxnLst>
            <a:rect l="T15" t="T16" r="T17" b="T18"/>
            <a:pathLst>
              <a:path w="147" h="130">
                <a:moveTo>
                  <a:pt x="107" y="129"/>
                </a:moveTo>
                <a:lnTo>
                  <a:pt x="146" y="66"/>
                </a:lnTo>
                <a:lnTo>
                  <a:pt x="38" y="0"/>
                </a:lnTo>
                <a:lnTo>
                  <a:pt x="0" y="63"/>
                </a:lnTo>
                <a:lnTo>
                  <a:pt x="107" y="129"/>
                </a:lnTo>
              </a:path>
            </a:pathLst>
          </a:custGeom>
          <a:solidFill>
            <a:srgbClr val="CACACA"/>
          </a:solidFill>
          <a:ln w="12700" cap="rnd">
            <a:solidFill>
              <a:schemeClr val="tx1"/>
            </a:solidFill>
            <a:round/>
            <a:headEnd/>
            <a:tailEnd/>
          </a:ln>
        </p:spPr>
        <p:txBody>
          <a:bodyPr/>
          <a:lstStyle/>
          <a:p>
            <a:endParaRPr lang="ko-KR" altLang="en-US"/>
          </a:p>
        </p:txBody>
      </p:sp>
      <p:sp>
        <p:nvSpPr>
          <p:cNvPr id="26830" name="Freeform 206"/>
          <p:cNvSpPr>
            <a:spLocks/>
          </p:cNvSpPr>
          <p:nvPr/>
        </p:nvSpPr>
        <p:spPr bwMode="auto">
          <a:xfrm>
            <a:off x="4048125" y="3348038"/>
            <a:ext cx="152400" cy="96837"/>
          </a:xfrm>
          <a:custGeom>
            <a:avLst/>
            <a:gdLst>
              <a:gd name="T0" fmla="*/ 92 w 96"/>
              <a:gd name="T1" fmla="*/ 61 h 62"/>
              <a:gd name="T2" fmla="*/ 95 w 96"/>
              <a:gd name="T3" fmla="*/ 57 h 62"/>
              <a:gd name="T4" fmla="*/ 4 w 96"/>
              <a:gd name="T5" fmla="*/ 0 h 62"/>
              <a:gd name="T6" fmla="*/ 0 w 96"/>
              <a:gd name="T7" fmla="*/ 4 h 62"/>
              <a:gd name="T8" fmla="*/ 92 w 96"/>
              <a:gd name="T9" fmla="*/ 61 h 62"/>
              <a:gd name="T10" fmla="*/ 0 60000 65536"/>
              <a:gd name="T11" fmla="*/ 0 60000 65536"/>
              <a:gd name="T12" fmla="*/ 0 60000 65536"/>
              <a:gd name="T13" fmla="*/ 0 60000 65536"/>
              <a:gd name="T14" fmla="*/ 0 60000 65536"/>
              <a:gd name="T15" fmla="*/ 0 w 96"/>
              <a:gd name="T16" fmla="*/ 0 h 62"/>
              <a:gd name="T17" fmla="*/ 96 w 96"/>
              <a:gd name="T18" fmla="*/ 62 h 62"/>
            </a:gdLst>
            <a:ahLst/>
            <a:cxnLst>
              <a:cxn ang="T10">
                <a:pos x="T0" y="T1"/>
              </a:cxn>
              <a:cxn ang="T11">
                <a:pos x="T2" y="T3"/>
              </a:cxn>
              <a:cxn ang="T12">
                <a:pos x="T4" y="T5"/>
              </a:cxn>
              <a:cxn ang="T13">
                <a:pos x="T6" y="T7"/>
              </a:cxn>
              <a:cxn ang="T14">
                <a:pos x="T8" y="T9"/>
              </a:cxn>
            </a:cxnLst>
            <a:rect l="T15" t="T16" r="T17" b="T18"/>
            <a:pathLst>
              <a:path w="96" h="62">
                <a:moveTo>
                  <a:pt x="92" y="61"/>
                </a:moveTo>
                <a:lnTo>
                  <a:pt x="95" y="57"/>
                </a:lnTo>
                <a:lnTo>
                  <a:pt x="4" y="0"/>
                </a:lnTo>
                <a:lnTo>
                  <a:pt x="0" y="4"/>
                </a:lnTo>
                <a:lnTo>
                  <a:pt x="92" y="6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31" name="Freeform 207"/>
          <p:cNvSpPr>
            <a:spLocks/>
          </p:cNvSpPr>
          <p:nvPr/>
        </p:nvSpPr>
        <p:spPr bwMode="auto">
          <a:xfrm>
            <a:off x="4051300" y="3319463"/>
            <a:ext cx="84138" cy="57150"/>
          </a:xfrm>
          <a:custGeom>
            <a:avLst/>
            <a:gdLst>
              <a:gd name="T0" fmla="*/ 0 w 54"/>
              <a:gd name="T1" fmla="*/ 0 h 36"/>
              <a:gd name="T2" fmla="*/ 1 w 54"/>
              <a:gd name="T3" fmla="*/ 9 h 36"/>
              <a:gd name="T4" fmla="*/ 6 w 54"/>
              <a:gd name="T5" fmla="*/ 17 h 36"/>
              <a:gd name="T6" fmla="*/ 14 w 54"/>
              <a:gd name="T7" fmla="*/ 23 h 36"/>
              <a:gd name="T8" fmla="*/ 21 w 54"/>
              <a:gd name="T9" fmla="*/ 29 h 36"/>
              <a:gd name="T10" fmla="*/ 29 w 54"/>
              <a:gd name="T11" fmla="*/ 32 h 36"/>
              <a:gd name="T12" fmla="*/ 38 w 54"/>
              <a:gd name="T13" fmla="*/ 35 h 36"/>
              <a:gd name="T14" fmla="*/ 46 w 54"/>
              <a:gd name="T15" fmla="*/ 35 h 36"/>
              <a:gd name="T16" fmla="*/ 53 w 54"/>
              <a:gd name="T17" fmla="*/ 3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36"/>
              <a:gd name="T29" fmla="*/ 54 w 5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36">
                <a:moveTo>
                  <a:pt x="0" y="0"/>
                </a:moveTo>
                <a:lnTo>
                  <a:pt x="1" y="9"/>
                </a:lnTo>
                <a:lnTo>
                  <a:pt x="6" y="17"/>
                </a:lnTo>
                <a:lnTo>
                  <a:pt x="14" y="23"/>
                </a:lnTo>
                <a:lnTo>
                  <a:pt x="21" y="29"/>
                </a:lnTo>
                <a:lnTo>
                  <a:pt x="29" y="32"/>
                </a:lnTo>
                <a:lnTo>
                  <a:pt x="38" y="35"/>
                </a:lnTo>
                <a:lnTo>
                  <a:pt x="46" y="35"/>
                </a:lnTo>
                <a:lnTo>
                  <a:pt x="53"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32" name="Freeform 208"/>
          <p:cNvSpPr>
            <a:spLocks/>
          </p:cNvSpPr>
          <p:nvPr/>
        </p:nvSpPr>
        <p:spPr bwMode="auto">
          <a:xfrm>
            <a:off x="4267200" y="3051175"/>
            <a:ext cx="84138" cy="87313"/>
          </a:xfrm>
          <a:custGeom>
            <a:avLst/>
            <a:gdLst>
              <a:gd name="T0" fmla="*/ 53 w 54"/>
              <a:gd name="T1" fmla="*/ 20 h 55"/>
              <a:gd name="T2" fmla="*/ 21 w 54"/>
              <a:gd name="T3" fmla="*/ 0 h 55"/>
              <a:gd name="T4" fmla="*/ 0 w 54"/>
              <a:gd name="T5" fmla="*/ 34 h 55"/>
              <a:gd name="T6" fmla="*/ 32 w 54"/>
              <a:gd name="T7" fmla="*/ 54 h 55"/>
              <a:gd name="T8" fmla="*/ 53 w 54"/>
              <a:gd name="T9" fmla="*/ 20 h 55"/>
              <a:gd name="T10" fmla="*/ 0 60000 65536"/>
              <a:gd name="T11" fmla="*/ 0 60000 65536"/>
              <a:gd name="T12" fmla="*/ 0 60000 65536"/>
              <a:gd name="T13" fmla="*/ 0 60000 65536"/>
              <a:gd name="T14" fmla="*/ 0 60000 65536"/>
              <a:gd name="T15" fmla="*/ 0 w 54"/>
              <a:gd name="T16" fmla="*/ 0 h 55"/>
              <a:gd name="T17" fmla="*/ 54 w 54"/>
              <a:gd name="T18" fmla="*/ 55 h 55"/>
            </a:gdLst>
            <a:ahLst/>
            <a:cxnLst>
              <a:cxn ang="T10">
                <a:pos x="T0" y="T1"/>
              </a:cxn>
              <a:cxn ang="T11">
                <a:pos x="T2" y="T3"/>
              </a:cxn>
              <a:cxn ang="T12">
                <a:pos x="T4" y="T5"/>
              </a:cxn>
              <a:cxn ang="T13">
                <a:pos x="T6" y="T7"/>
              </a:cxn>
              <a:cxn ang="T14">
                <a:pos x="T8" y="T9"/>
              </a:cxn>
            </a:cxnLst>
            <a:rect l="T15" t="T16" r="T17" b="T18"/>
            <a:pathLst>
              <a:path w="54" h="55">
                <a:moveTo>
                  <a:pt x="53" y="20"/>
                </a:moveTo>
                <a:lnTo>
                  <a:pt x="21" y="0"/>
                </a:lnTo>
                <a:lnTo>
                  <a:pt x="0" y="34"/>
                </a:lnTo>
                <a:lnTo>
                  <a:pt x="32" y="54"/>
                </a:lnTo>
                <a:lnTo>
                  <a:pt x="53"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33" name="Freeform 209"/>
          <p:cNvSpPr>
            <a:spLocks/>
          </p:cNvSpPr>
          <p:nvPr/>
        </p:nvSpPr>
        <p:spPr bwMode="auto">
          <a:xfrm>
            <a:off x="4289425" y="3063875"/>
            <a:ext cx="50800" cy="36513"/>
          </a:xfrm>
          <a:custGeom>
            <a:avLst/>
            <a:gdLst>
              <a:gd name="T0" fmla="*/ 32 w 33"/>
              <a:gd name="T1" fmla="*/ 20 h 21"/>
              <a:gd name="T2" fmla="*/ 0 w 33"/>
              <a:gd name="T3" fmla="*/ 0 h 21"/>
              <a:gd name="T4" fmla="*/ 32 w 33"/>
              <a:gd name="T5" fmla="*/ 20 h 21"/>
              <a:gd name="T6" fmla="*/ 0 60000 65536"/>
              <a:gd name="T7" fmla="*/ 0 60000 65536"/>
              <a:gd name="T8" fmla="*/ 0 60000 65536"/>
              <a:gd name="T9" fmla="*/ 0 w 33"/>
              <a:gd name="T10" fmla="*/ 0 h 21"/>
              <a:gd name="T11" fmla="*/ 33 w 33"/>
              <a:gd name="T12" fmla="*/ 21 h 21"/>
            </a:gdLst>
            <a:ahLst/>
            <a:cxnLst>
              <a:cxn ang="T6">
                <a:pos x="T0" y="T1"/>
              </a:cxn>
              <a:cxn ang="T7">
                <a:pos x="T2" y="T3"/>
              </a:cxn>
              <a:cxn ang="T8">
                <a:pos x="T4" y="T5"/>
              </a:cxn>
            </a:cxnLst>
            <a:rect l="T9" t="T10" r="T11" b="T12"/>
            <a:pathLst>
              <a:path w="33" h="21">
                <a:moveTo>
                  <a:pt x="32" y="20"/>
                </a:moveTo>
                <a:lnTo>
                  <a:pt x="0" y="0"/>
                </a:lnTo>
                <a:lnTo>
                  <a:pt x="32" y="20"/>
                </a:lnTo>
              </a:path>
            </a:pathLst>
          </a:custGeom>
          <a:solidFill>
            <a:srgbClr val="000000"/>
          </a:solidFill>
          <a:ln w="12700" cap="rnd">
            <a:solidFill>
              <a:schemeClr val="tx1"/>
            </a:solidFill>
            <a:round/>
            <a:headEnd/>
            <a:tailEnd/>
          </a:ln>
        </p:spPr>
        <p:txBody>
          <a:bodyPr/>
          <a:lstStyle/>
          <a:p>
            <a:endParaRPr lang="ko-KR" altLang="en-US"/>
          </a:p>
        </p:txBody>
      </p:sp>
      <p:sp>
        <p:nvSpPr>
          <p:cNvPr id="26834" name="Line 210"/>
          <p:cNvSpPr>
            <a:spLocks noChangeShapeType="1"/>
          </p:cNvSpPr>
          <p:nvPr/>
        </p:nvSpPr>
        <p:spPr bwMode="auto">
          <a:xfrm flipH="1" flipV="1">
            <a:off x="4275138" y="3051175"/>
            <a:ext cx="84137" cy="65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35" name="Freeform 211"/>
          <p:cNvSpPr>
            <a:spLocks/>
          </p:cNvSpPr>
          <p:nvPr/>
        </p:nvSpPr>
        <p:spPr bwMode="auto">
          <a:xfrm>
            <a:off x="4297363" y="3028950"/>
            <a:ext cx="55562" cy="53975"/>
          </a:xfrm>
          <a:custGeom>
            <a:avLst/>
            <a:gdLst>
              <a:gd name="T0" fmla="*/ 32 w 36"/>
              <a:gd name="T1" fmla="*/ 34 h 35"/>
              <a:gd name="T2" fmla="*/ 35 w 36"/>
              <a:gd name="T3" fmla="*/ 9 h 35"/>
              <a:gd name="T4" fmla="*/ 20 w 36"/>
              <a:gd name="T5" fmla="*/ 0 h 35"/>
              <a:gd name="T6" fmla="*/ 0 w 36"/>
              <a:gd name="T7" fmla="*/ 14 h 35"/>
              <a:gd name="T8" fmla="*/ 0 60000 65536"/>
              <a:gd name="T9" fmla="*/ 0 60000 65536"/>
              <a:gd name="T10" fmla="*/ 0 60000 65536"/>
              <a:gd name="T11" fmla="*/ 0 60000 65536"/>
              <a:gd name="T12" fmla="*/ 0 w 36"/>
              <a:gd name="T13" fmla="*/ 0 h 35"/>
              <a:gd name="T14" fmla="*/ 36 w 36"/>
              <a:gd name="T15" fmla="*/ 35 h 35"/>
            </a:gdLst>
            <a:ahLst/>
            <a:cxnLst>
              <a:cxn ang="T8">
                <a:pos x="T0" y="T1"/>
              </a:cxn>
              <a:cxn ang="T9">
                <a:pos x="T2" y="T3"/>
              </a:cxn>
              <a:cxn ang="T10">
                <a:pos x="T4" y="T5"/>
              </a:cxn>
              <a:cxn ang="T11">
                <a:pos x="T6" y="T7"/>
              </a:cxn>
            </a:cxnLst>
            <a:rect l="T12" t="T13" r="T14" b="T15"/>
            <a:pathLst>
              <a:path w="36" h="35">
                <a:moveTo>
                  <a:pt x="32" y="34"/>
                </a:moveTo>
                <a:lnTo>
                  <a:pt x="35" y="9"/>
                </a:lnTo>
                <a:lnTo>
                  <a:pt x="20" y="0"/>
                </a:lnTo>
                <a:lnTo>
                  <a:pt x="0" y="1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36" name="Line 212"/>
          <p:cNvSpPr>
            <a:spLocks noChangeShapeType="1"/>
          </p:cNvSpPr>
          <p:nvPr/>
        </p:nvSpPr>
        <p:spPr bwMode="auto">
          <a:xfrm flipH="1">
            <a:off x="4314825" y="3081338"/>
            <a:ext cx="444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37" name="Line 213"/>
          <p:cNvSpPr>
            <a:spLocks noChangeShapeType="1"/>
          </p:cNvSpPr>
          <p:nvPr/>
        </p:nvSpPr>
        <p:spPr bwMode="auto">
          <a:xfrm flipH="1">
            <a:off x="4289425" y="3067050"/>
            <a:ext cx="4445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38" name="Freeform 214"/>
          <p:cNvSpPr>
            <a:spLocks/>
          </p:cNvSpPr>
          <p:nvPr/>
        </p:nvSpPr>
        <p:spPr bwMode="auto">
          <a:xfrm>
            <a:off x="4297363" y="3052763"/>
            <a:ext cx="53975" cy="33337"/>
          </a:xfrm>
          <a:custGeom>
            <a:avLst/>
            <a:gdLst>
              <a:gd name="T0" fmla="*/ 32 w 33"/>
              <a:gd name="T1" fmla="*/ 19 h 20"/>
              <a:gd name="T2" fmla="*/ 30 w 33"/>
              <a:gd name="T3" fmla="*/ 18 h 20"/>
              <a:gd name="T4" fmla="*/ 29 w 33"/>
              <a:gd name="T5" fmla="*/ 16 h 20"/>
              <a:gd name="T6" fmla="*/ 27 w 33"/>
              <a:gd name="T7" fmla="*/ 15 h 20"/>
              <a:gd name="T8" fmla="*/ 24 w 33"/>
              <a:gd name="T9" fmla="*/ 15 h 20"/>
              <a:gd name="T10" fmla="*/ 21 w 33"/>
              <a:gd name="T11" fmla="*/ 12 h 20"/>
              <a:gd name="T12" fmla="*/ 17 w 33"/>
              <a:gd name="T13" fmla="*/ 9 h 20"/>
              <a:gd name="T14" fmla="*/ 12 w 33"/>
              <a:gd name="T15" fmla="*/ 6 h 20"/>
              <a:gd name="T16" fmla="*/ 9 w 33"/>
              <a:gd name="T17" fmla="*/ 6 h 20"/>
              <a:gd name="T18" fmla="*/ 7 w 33"/>
              <a:gd name="T19" fmla="*/ 3 h 20"/>
              <a:gd name="T20" fmla="*/ 6 w 33"/>
              <a:gd name="T21" fmla="*/ 1 h 20"/>
              <a:gd name="T22" fmla="*/ 3 w 33"/>
              <a:gd name="T23" fmla="*/ 0 h 20"/>
              <a:gd name="T24" fmla="*/ 0 w 33"/>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0"/>
              <a:gd name="T41" fmla="*/ 33 w 3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0">
                <a:moveTo>
                  <a:pt x="32" y="19"/>
                </a:moveTo>
                <a:lnTo>
                  <a:pt x="30" y="18"/>
                </a:lnTo>
                <a:lnTo>
                  <a:pt x="29" y="16"/>
                </a:lnTo>
                <a:lnTo>
                  <a:pt x="27" y="15"/>
                </a:lnTo>
                <a:lnTo>
                  <a:pt x="24" y="15"/>
                </a:lnTo>
                <a:lnTo>
                  <a:pt x="21" y="12"/>
                </a:lnTo>
                <a:lnTo>
                  <a:pt x="17" y="9"/>
                </a:lnTo>
                <a:lnTo>
                  <a:pt x="12" y="6"/>
                </a:lnTo>
                <a:lnTo>
                  <a:pt x="9" y="6"/>
                </a:lnTo>
                <a:lnTo>
                  <a:pt x="7" y="3"/>
                </a:lnTo>
                <a:lnTo>
                  <a:pt x="6" y="1"/>
                </a:lnTo>
                <a:lnTo>
                  <a:pt x="3" y="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39" name="Freeform 215"/>
          <p:cNvSpPr>
            <a:spLocks/>
          </p:cNvSpPr>
          <p:nvPr/>
        </p:nvSpPr>
        <p:spPr bwMode="auto">
          <a:xfrm>
            <a:off x="4292600" y="3062288"/>
            <a:ext cx="50800" cy="31750"/>
          </a:xfrm>
          <a:custGeom>
            <a:avLst/>
            <a:gdLst>
              <a:gd name="T0" fmla="*/ 32 w 33"/>
              <a:gd name="T1" fmla="*/ 20 h 21"/>
              <a:gd name="T2" fmla="*/ 29 w 33"/>
              <a:gd name="T3" fmla="*/ 20 h 21"/>
              <a:gd name="T4" fmla="*/ 27 w 33"/>
              <a:gd name="T5" fmla="*/ 20 h 21"/>
              <a:gd name="T6" fmla="*/ 26 w 33"/>
              <a:gd name="T7" fmla="*/ 18 h 21"/>
              <a:gd name="T8" fmla="*/ 24 w 33"/>
              <a:gd name="T9" fmla="*/ 15 h 21"/>
              <a:gd name="T10" fmla="*/ 20 w 33"/>
              <a:gd name="T11" fmla="*/ 14 h 21"/>
              <a:gd name="T12" fmla="*/ 15 w 33"/>
              <a:gd name="T13" fmla="*/ 12 h 21"/>
              <a:gd name="T14" fmla="*/ 10 w 33"/>
              <a:gd name="T15" fmla="*/ 9 h 21"/>
              <a:gd name="T16" fmla="*/ 9 w 33"/>
              <a:gd name="T17" fmla="*/ 6 h 21"/>
              <a:gd name="T18" fmla="*/ 6 w 33"/>
              <a:gd name="T19" fmla="*/ 6 h 21"/>
              <a:gd name="T20" fmla="*/ 3 w 33"/>
              <a:gd name="T21" fmla="*/ 5 h 21"/>
              <a:gd name="T22" fmla="*/ 1 w 33"/>
              <a:gd name="T23" fmla="*/ 3 h 21"/>
              <a:gd name="T24" fmla="*/ 0 w 33"/>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32" y="20"/>
                </a:moveTo>
                <a:lnTo>
                  <a:pt x="29" y="20"/>
                </a:lnTo>
                <a:lnTo>
                  <a:pt x="27" y="20"/>
                </a:lnTo>
                <a:lnTo>
                  <a:pt x="26" y="18"/>
                </a:lnTo>
                <a:lnTo>
                  <a:pt x="24" y="15"/>
                </a:lnTo>
                <a:lnTo>
                  <a:pt x="20" y="14"/>
                </a:lnTo>
                <a:lnTo>
                  <a:pt x="15" y="12"/>
                </a:lnTo>
                <a:lnTo>
                  <a:pt x="10" y="9"/>
                </a:lnTo>
                <a:lnTo>
                  <a:pt x="9" y="6"/>
                </a:lnTo>
                <a:lnTo>
                  <a:pt x="6" y="6"/>
                </a:lnTo>
                <a:lnTo>
                  <a:pt x="3" y="5"/>
                </a:lnTo>
                <a:lnTo>
                  <a:pt x="1"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0" name="Freeform 216"/>
          <p:cNvSpPr>
            <a:spLocks/>
          </p:cNvSpPr>
          <p:nvPr/>
        </p:nvSpPr>
        <p:spPr bwMode="auto">
          <a:xfrm>
            <a:off x="4251325" y="3105150"/>
            <a:ext cx="66675" cy="57150"/>
          </a:xfrm>
          <a:custGeom>
            <a:avLst/>
            <a:gdLst>
              <a:gd name="T0" fmla="*/ 41 w 42"/>
              <a:gd name="T1" fmla="*/ 20 h 36"/>
              <a:gd name="T2" fmla="*/ 9 w 42"/>
              <a:gd name="T3" fmla="*/ 0 h 36"/>
              <a:gd name="T4" fmla="*/ 0 w 42"/>
              <a:gd name="T5" fmla="*/ 15 h 36"/>
              <a:gd name="T6" fmla="*/ 32 w 42"/>
              <a:gd name="T7" fmla="*/ 35 h 36"/>
              <a:gd name="T8" fmla="*/ 41 w 42"/>
              <a:gd name="T9" fmla="*/ 20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41" y="20"/>
                </a:moveTo>
                <a:lnTo>
                  <a:pt x="9" y="0"/>
                </a:lnTo>
                <a:lnTo>
                  <a:pt x="0" y="15"/>
                </a:lnTo>
                <a:lnTo>
                  <a:pt x="32" y="35"/>
                </a:lnTo>
                <a:lnTo>
                  <a:pt x="41"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1" name="Freeform 217"/>
          <p:cNvSpPr>
            <a:spLocks/>
          </p:cNvSpPr>
          <p:nvPr/>
        </p:nvSpPr>
        <p:spPr bwMode="auto">
          <a:xfrm>
            <a:off x="4330700" y="2819400"/>
            <a:ext cx="161925" cy="212725"/>
          </a:xfrm>
          <a:custGeom>
            <a:avLst/>
            <a:gdLst>
              <a:gd name="T0" fmla="*/ 2 w 101"/>
              <a:gd name="T1" fmla="*/ 131 h 133"/>
              <a:gd name="T2" fmla="*/ 3 w 101"/>
              <a:gd name="T3" fmla="*/ 128 h 133"/>
              <a:gd name="T4" fmla="*/ 6 w 101"/>
              <a:gd name="T5" fmla="*/ 123 h 133"/>
              <a:gd name="T6" fmla="*/ 8 w 101"/>
              <a:gd name="T7" fmla="*/ 120 h 133"/>
              <a:gd name="T8" fmla="*/ 11 w 101"/>
              <a:gd name="T9" fmla="*/ 115 h 133"/>
              <a:gd name="T10" fmla="*/ 14 w 101"/>
              <a:gd name="T11" fmla="*/ 112 h 133"/>
              <a:gd name="T12" fmla="*/ 15 w 101"/>
              <a:gd name="T13" fmla="*/ 108 h 133"/>
              <a:gd name="T14" fmla="*/ 19 w 101"/>
              <a:gd name="T15" fmla="*/ 105 h 133"/>
              <a:gd name="T16" fmla="*/ 22 w 101"/>
              <a:gd name="T17" fmla="*/ 100 h 133"/>
              <a:gd name="T18" fmla="*/ 25 w 101"/>
              <a:gd name="T19" fmla="*/ 97 h 133"/>
              <a:gd name="T20" fmla="*/ 28 w 101"/>
              <a:gd name="T21" fmla="*/ 94 h 133"/>
              <a:gd name="T22" fmla="*/ 29 w 101"/>
              <a:gd name="T23" fmla="*/ 89 h 133"/>
              <a:gd name="T24" fmla="*/ 32 w 101"/>
              <a:gd name="T25" fmla="*/ 86 h 133"/>
              <a:gd name="T26" fmla="*/ 35 w 101"/>
              <a:gd name="T27" fmla="*/ 85 h 133"/>
              <a:gd name="T28" fmla="*/ 38 w 101"/>
              <a:gd name="T29" fmla="*/ 82 h 133"/>
              <a:gd name="T30" fmla="*/ 42 w 101"/>
              <a:gd name="T31" fmla="*/ 80 h 133"/>
              <a:gd name="T32" fmla="*/ 45 w 101"/>
              <a:gd name="T33" fmla="*/ 77 h 133"/>
              <a:gd name="T34" fmla="*/ 49 w 101"/>
              <a:gd name="T35" fmla="*/ 74 h 133"/>
              <a:gd name="T36" fmla="*/ 52 w 101"/>
              <a:gd name="T37" fmla="*/ 69 h 133"/>
              <a:gd name="T38" fmla="*/ 57 w 101"/>
              <a:gd name="T39" fmla="*/ 65 h 133"/>
              <a:gd name="T40" fmla="*/ 61 w 101"/>
              <a:gd name="T41" fmla="*/ 59 h 133"/>
              <a:gd name="T42" fmla="*/ 66 w 101"/>
              <a:gd name="T43" fmla="*/ 53 h 133"/>
              <a:gd name="T44" fmla="*/ 71 w 101"/>
              <a:gd name="T45" fmla="*/ 46 h 133"/>
              <a:gd name="T46" fmla="*/ 75 w 101"/>
              <a:gd name="T47" fmla="*/ 39 h 133"/>
              <a:gd name="T48" fmla="*/ 80 w 101"/>
              <a:gd name="T49" fmla="*/ 33 h 133"/>
              <a:gd name="T50" fmla="*/ 84 w 101"/>
              <a:gd name="T51" fmla="*/ 27 h 133"/>
              <a:gd name="T52" fmla="*/ 88 w 101"/>
              <a:gd name="T53" fmla="*/ 20 h 133"/>
              <a:gd name="T54" fmla="*/ 92 w 101"/>
              <a:gd name="T55" fmla="*/ 14 h 133"/>
              <a:gd name="T56" fmla="*/ 95 w 101"/>
              <a:gd name="T57" fmla="*/ 10 h 133"/>
              <a:gd name="T58" fmla="*/ 97 w 101"/>
              <a:gd name="T59" fmla="*/ 5 h 133"/>
              <a:gd name="T60" fmla="*/ 98 w 101"/>
              <a:gd name="T61" fmla="*/ 2 h 133"/>
              <a:gd name="T62" fmla="*/ 0 w 101"/>
              <a:gd name="T63" fmla="*/ 132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133"/>
              <a:gd name="T98" fmla="*/ 101 w 101"/>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133">
                <a:moveTo>
                  <a:pt x="0" y="132"/>
                </a:moveTo>
                <a:lnTo>
                  <a:pt x="2" y="131"/>
                </a:lnTo>
                <a:lnTo>
                  <a:pt x="2" y="129"/>
                </a:lnTo>
                <a:lnTo>
                  <a:pt x="3" y="128"/>
                </a:lnTo>
                <a:lnTo>
                  <a:pt x="5" y="125"/>
                </a:lnTo>
                <a:lnTo>
                  <a:pt x="6" y="123"/>
                </a:lnTo>
                <a:lnTo>
                  <a:pt x="6" y="121"/>
                </a:lnTo>
                <a:lnTo>
                  <a:pt x="8" y="120"/>
                </a:lnTo>
                <a:lnTo>
                  <a:pt x="9" y="118"/>
                </a:lnTo>
                <a:lnTo>
                  <a:pt x="11" y="115"/>
                </a:lnTo>
                <a:lnTo>
                  <a:pt x="12" y="114"/>
                </a:lnTo>
                <a:lnTo>
                  <a:pt x="14" y="112"/>
                </a:lnTo>
                <a:lnTo>
                  <a:pt x="14" y="111"/>
                </a:lnTo>
                <a:lnTo>
                  <a:pt x="15" y="108"/>
                </a:lnTo>
                <a:lnTo>
                  <a:pt x="17" y="106"/>
                </a:lnTo>
                <a:lnTo>
                  <a:pt x="19" y="105"/>
                </a:lnTo>
                <a:lnTo>
                  <a:pt x="20" y="103"/>
                </a:lnTo>
                <a:lnTo>
                  <a:pt x="22" y="100"/>
                </a:lnTo>
                <a:lnTo>
                  <a:pt x="23" y="99"/>
                </a:lnTo>
                <a:lnTo>
                  <a:pt x="25" y="97"/>
                </a:lnTo>
                <a:lnTo>
                  <a:pt x="26" y="95"/>
                </a:lnTo>
                <a:lnTo>
                  <a:pt x="28" y="94"/>
                </a:lnTo>
                <a:lnTo>
                  <a:pt x="29" y="92"/>
                </a:lnTo>
                <a:lnTo>
                  <a:pt x="29" y="89"/>
                </a:lnTo>
                <a:lnTo>
                  <a:pt x="31" y="88"/>
                </a:lnTo>
                <a:lnTo>
                  <a:pt x="32" y="86"/>
                </a:lnTo>
                <a:lnTo>
                  <a:pt x="34" y="86"/>
                </a:lnTo>
                <a:lnTo>
                  <a:pt x="35" y="85"/>
                </a:lnTo>
                <a:lnTo>
                  <a:pt x="37" y="83"/>
                </a:lnTo>
                <a:lnTo>
                  <a:pt x="38" y="82"/>
                </a:lnTo>
                <a:lnTo>
                  <a:pt x="40" y="80"/>
                </a:lnTo>
                <a:lnTo>
                  <a:pt x="42" y="80"/>
                </a:lnTo>
                <a:lnTo>
                  <a:pt x="43" y="79"/>
                </a:lnTo>
                <a:lnTo>
                  <a:pt x="45" y="77"/>
                </a:lnTo>
                <a:lnTo>
                  <a:pt x="48" y="76"/>
                </a:lnTo>
                <a:lnTo>
                  <a:pt x="49" y="74"/>
                </a:lnTo>
                <a:lnTo>
                  <a:pt x="51" y="71"/>
                </a:lnTo>
                <a:lnTo>
                  <a:pt x="52" y="69"/>
                </a:lnTo>
                <a:lnTo>
                  <a:pt x="55" y="66"/>
                </a:lnTo>
                <a:lnTo>
                  <a:pt x="57" y="65"/>
                </a:lnTo>
                <a:lnTo>
                  <a:pt x="60" y="62"/>
                </a:lnTo>
                <a:lnTo>
                  <a:pt x="61" y="59"/>
                </a:lnTo>
                <a:lnTo>
                  <a:pt x="65" y="56"/>
                </a:lnTo>
                <a:lnTo>
                  <a:pt x="66" y="53"/>
                </a:lnTo>
                <a:lnTo>
                  <a:pt x="69" y="49"/>
                </a:lnTo>
                <a:lnTo>
                  <a:pt x="71" y="46"/>
                </a:lnTo>
                <a:lnTo>
                  <a:pt x="74" y="43"/>
                </a:lnTo>
                <a:lnTo>
                  <a:pt x="75" y="39"/>
                </a:lnTo>
                <a:lnTo>
                  <a:pt x="78" y="36"/>
                </a:lnTo>
                <a:lnTo>
                  <a:pt x="80" y="33"/>
                </a:lnTo>
                <a:lnTo>
                  <a:pt x="83" y="30"/>
                </a:lnTo>
                <a:lnTo>
                  <a:pt x="84" y="27"/>
                </a:lnTo>
                <a:lnTo>
                  <a:pt x="86" y="23"/>
                </a:lnTo>
                <a:lnTo>
                  <a:pt x="88" y="20"/>
                </a:lnTo>
                <a:lnTo>
                  <a:pt x="91" y="17"/>
                </a:lnTo>
                <a:lnTo>
                  <a:pt x="92" y="14"/>
                </a:lnTo>
                <a:lnTo>
                  <a:pt x="94" y="13"/>
                </a:lnTo>
                <a:lnTo>
                  <a:pt x="95" y="10"/>
                </a:lnTo>
                <a:lnTo>
                  <a:pt x="95" y="8"/>
                </a:lnTo>
                <a:lnTo>
                  <a:pt x="97" y="5"/>
                </a:lnTo>
                <a:lnTo>
                  <a:pt x="98" y="4"/>
                </a:lnTo>
                <a:lnTo>
                  <a:pt x="98" y="2"/>
                </a:lnTo>
                <a:lnTo>
                  <a:pt x="100" y="0"/>
                </a:lnTo>
                <a:lnTo>
                  <a:pt x="0" y="132"/>
                </a:lnTo>
              </a:path>
            </a:pathLst>
          </a:custGeom>
          <a:solidFill>
            <a:srgbClr val="FFFFFF"/>
          </a:solidFill>
          <a:ln w="12700" cap="rnd">
            <a:solidFill>
              <a:schemeClr val="tx1"/>
            </a:solidFill>
            <a:round/>
            <a:headEnd/>
            <a:tailEnd/>
          </a:ln>
        </p:spPr>
        <p:txBody>
          <a:bodyPr/>
          <a:lstStyle/>
          <a:p>
            <a:endParaRPr lang="ko-KR" altLang="en-US"/>
          </a:p>
        </p:txBody>
      </p:sp>
      <p:sp>
        <p:nvSpPr>
          <p:cNvPr id="26842" name="Freeform 218"/>
          <p:cNvSpPr>
            <a:spLocks/>
          </p:cNvSpPr>
          <p:nvPr/>
        </p:nvSpPr>
        <p:spPr bwMode="auto">
          <a:xfrm>
            <a:off x="4330700" y="2819400"/>
            <a:ext cx="161925" cy="212725"/>
          </a:xfrm>
          <a:custGeom>
            <a:avLst/>
            <a:gdLst>
              <a:gd name="T0" fmla="*/ 0 w 101"/>
              <a:gd name="T1" fmla="*/ 132 h 133"/>
              <a:gd name="T2" fmla="*/ 5 w 101"/>
              <a:gd name="T3" fmla="*/ 125 h 133"/>
              <a:gd name="T4" fmla="*/ 9 w 101"/>
              <a:gd name="T5" fmla="*/ 118 h 133"/>
              <a:gd name="T6" fmla="*/ 14 w 101"/>
              <a:gd name="T7" fmla="*/ 111 h 133"/>
              <a:gd name="T8" fmla="*/ 20 w 101"/>
              <a:gd name="T9" fmla="*/ 103 h 133"/>
              <a:gd name="T10" fmla="*/ 26 w 101"/>
              <a:gd name="T11" fmla="*/ 95 h 133"/>
              <a:gd name="T12" fmla="*/ 31 w 101"/>
              <a:gd name="T13" fmla="*/ 88 h 133"/>
              <a:gd name="T14" fmla="*/ 37 w 101"/>
              <a:gd name="T15" fmla="*/ 83 h 133"/>
              <a:gd name="T16" fmla="*/ 43 w 101"/>
              <a:gd name="T17" fmla="*/ 79 h 133"/>
              <a:gd name="T18" fmla="*/ 49 w 101"/>
              <a:gd name="T19" fmla="*/ 74 h 133"/>
              <a:gd name="T20" fmla="*/ 57 w 101"/>
              <a:gd name="T21" fmla="*/ 65 h 133"/>
              <a:gd name="T22" fmla="*/ 66 w 101"/>
              <a:gd name="T23" fmla="*/ 53 h 133"/>
              <a:gd name="T24" fmla="*/ 75 w 101"/>
              <a:gd name="T25" fmla="*/ 39 h 133"/>
              <a:gd name="T26" fmla="*/ 84 w 101"/>
              <a:gd name="T27" fmla="*/ 27 h 133"/>
              <a:gd name="T28" fmla="*/ 92 w 101"/>
              <a:gd name="T29" fmla="*/ 14 h 133"/>
              <a:gd name="T30" fmla="*/ 97 w 101"/>
              <a:gd name="T31" fmla="*/ 5 h 133"/>
              <a:gd name="T32" fmla="*/ 100 w 101"/>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33"/>
              <a:gd name="T53" fmla="*/ 101 w 10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33">
                <a:moveTo>
                  <a:pt x="0" y="132"/>
                </a:moveTo>
                <a:lnTo>
                  <a:pt x="5" y="125"/>
                </a:lnTo>
                <a:lnTo>
                  <a:pt x="9" y="118"/>
                </a:lnTo>
                <a:lnTo>
                  <a:pt x="14" y="111"/>
                </a:lnTo>
                <a:lnTo>
                  <a:pt x="20" y="103"/>
                </a:lnTo>
                <a:lnTo>
                  <a:pt x="26" y="95"/>
                </a:lnTo>
                <a:lnTo>
                  <a:pt x="31" y="88"/>
                </a:lnTo>
                <a:lnTo>
                  <a:pt x="37" y="83"/>
                </a:lnTo>
                <a:lnTo>
                  <a:pt x="43" y="79"/>
                </a:lnTo>
                <a:lnTo>
                  <a:pt x="49" y="74"/>
                </a:lnTo>
                <a:lnTo>
                  <a:pt x="57" y="65"/>
                </a:lnTo>
                <a:lnTo>
                  <a:pt x="66" y="53"/>
                </a:lnTo>
                <a:lnTo>
                  <a:pt x="75" y="39"/>
                </a:lnTo>
                <a:lnTo>
                  <a:pt x="84" y="27"/>
                </a:lnTo>
                <a:lnTo>
                  <a:pt x="92" y="14"/>
                </a:lnTo>
                <a:lnTo>
                  <a:pt x="97" y="5"/>
                </a:lnTo>
                <a:lnTo>
                  <a:pt x="10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3" name="Freeform 219"/>
          <p:cNvSpPr>
            <a:spLocks/>
          </p:cNvSpPr>
          <p:nvPr/>
        </p:nvSpPr>
        <p:spPr bwMode="auto">
          <a:xfrm>
            <a:off x="4352925" y="2814638"/>
            <a:ext cx="171450" cy="228600"/>
          </a:xfrm>
          <a:custGeom>
            <a:avLst/>
            <a:gdLst>
              <a:gd name="T0" fmla="*/ 1 w 107"/>
              <a:gd name="T1" fmla="*/ 141 h 144"/>
              <a:gd name="T2" fmla="*/ 3 w 107"/>
              <a:gd name="T3" fmla="*/ 138 h 144"/>
              <a:gd name="T4" fmla="*/ 6 w 107"/>
              <a:gd name="T5" fmla="*/ 135 h 144"/>
              <a:gd name="T6" fmla="*/ 8 w 107"/>
              <a:gd name="T7" fmla="*/ 132 h 144"/>
              <a:gd name="T8" fmla="*/ 11 w 107"/>
              <a:gd name="T9" fmla="*/ 129 h 144"/>
              <a:gd name="T10" fmla="*/ 12 w 107"/>
              <a:gd name="T11" fmla="*/ 124 h 144"/>
              <a:gd name="T12" fmla="*/ 15 w 107"/>
              <a:gd name="T13" fmla="*/ 121 h 144"/>
              <a:gd name="T14" fmla="*/ 18 w 107"/>
              <a:gd name="T15" fmla="*/ 117 h 144"/>
              <a:gd name="T16" fmla="*/ 20 w 107"/>
              <a:gd name="T17" fmla="*/ 114 h 144"/>
              <a:gd name="T18" fmla="*/ 23 w 107"/>
              <a:gd name="T19" fmla="*/ 111 h 144"/>
              <a:gd name="T20" fmla="*/ 26 w 107"/>
              <a:gd name="T21" fmla="*/ 108 h 144"/>
              <a:gd name="T22" fmla="*/ 28 w 107"/>
              <a:gd name="T23" fmla="*/ 105 h 144"/>
              <a:gd name="T24" fmla="*/ 31 w 107"/>
              <a:gd name="T25" fmla="*/ 102 h 144"/>
              <a:gd name="T26" fmla="*/ 34 w 107"/>
              <a:gd name="T27" fmla="*/ 98 h 144"/>
              <a:gd name="T28" fmla="*/ 37 w 107"/>
              <a:gd name="T29" fmla="*/ 97 h 144"/>
              <a:gd name="T30" fmla="*/ 40 w 107"/>
              <a:gd name="T31" fmla="*/ 94 h 144"/>
              <a:gd name="T32" fmla="*/ 43 w 107"/>
              <a:gd name="T33" fmla="*/ 92 h 144"/>
              <a:gd name="T34" fmla="*/ 47 w 107"/>
              <a:gd name="T35" fmla="*/ 88 h 144"/>
              <a:gd name="T36" fmla="*/ 52 w 107"/>
              <a:gd name="T37" fmla="*/ 83 h 144"/>
              <a:gd name="T38" fmla="*/ 57 w 107"/>
              <a:gd name="T39" fmla="*/ 77 h 144"/>
              <a:gd name="T40" fmla="*/ 61 w 107"/>
              <a:gd name="T41" fmla="*/ 69 h 144"/>
              <a:gd name="T42" fmla="*/ 67 w 107"/>
              <a:gd name="T43" fmla="*/ 62 h 144"/>
              <a:gd name="T44" fmla="*/ 72 w 107"/>
              <a:gd name="T45" fmla="*/ 54 h 144"/>
              <a:gd name="T46" fmla="*/ 78 w 107"/>
              <a:gd name="T47" fmla="*/ 46 h 144"/>
              <a:gd name="T48" fmla="*/ 83 w 107"/>
              <a:gd name="T49" fmla="*/ 39 h 144"/>
              <a:gd name="T50" fmla="*/ 87 w 107"/>
              <a:gd name="T51" fmla="*/ 31 h 144"/>
              <a:gd name="T52" fmla="*/ 92 w 107"/>
              <a:gd name="T53" fmla="*/ 23 h 144"/>
              <a:gd name="T54" fmla="*/ 97 w 107"/>
              <a:gd name="T55" fmla="*/ 16 h 144"/>
              <a:gd name="T56" fmla="*/ 100 w 107"/>
              <a:gd name="T57" fmla="*/ 11 h 144"/>
              <a:gd name="T58" fmla="*/ 103 w 107"/>
              <a:gd name="T59" fmla="*/ 5 h 144"/>
              <a:gd name="T60" fmla="*/ 104 w 107"/>
              <a:gd name="T61" fmla="*/ 2 h 144"/>
              <a:gd name="T62" fmla="*/ 0 w 107"/>
              <a:gd name="T63" fmla="*/ 143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44"/>
              <a:gd name="T98" fmla="*/ 107 w 107"/>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44">
                <a:moveTo>
                  <a:pt x="0" y="143"/>
                </a:moveTo>
                <a:lnTo>
                  <a:pt x="1" y="141"/>
                </a:lnTo>
                <a:lnTo>
                  <a:pt x="1" y="140"/>
                </a:lnTo>
                <a:lnTo>
                  <a:pt x="3" y="138"/>
                </a:lnTo>
                <a:lnTo>
                  <a:pt x="5" y="137"/>
                </a:lnTo>
                <a:lnTo>
                  <a:pt x="6" y="135"/>
                </a:lnTo>
                <a:lnTo>
                  <a:pt x="6" y="134"/>
                </a:lnTo>
                <a:lnTo>
                  <a:pt x="8" y="132"/>
                </a:lnTo>
                <a:lnTo>
                  <a:pt x="9" y="131"/>
                </a:lnTo>
                <a:lnTo>
                  <a:pt x="11" y="129"/>
                </a:lnTo>
                <a:lnTo>
                  <a:pt x="11" y="126"/>
                </a:lnTo>
                <a:lnTo>
                  <a:pt x="12" y="124"/>
                </a:lnTo>
                <a:lnTo>
                  <a:pt x="14" y="123"/>
                </a:lnTo>
                <a:lnTo>
                  <a:pt x="15" y="121"/>
                </a:lnTo>
                <a:lnTo>
                  <a:pt x="17" y="120"/>
                </a:lnTo>
                <a:lnTo>
                  <a:pt x="18" y="117"/>
                </a:lnTo>
                <a:lnTo>
                  <a:pt x="18" y="115"/>
                </a:lnTo>
                <a:lnTo>
                  <a:pt x="20" y="114"/>
                </a:lnTo>
                <a:lnTo>
                  <a:pt x="21" y="112"/>
                </a:lnTo>
                <a:lnTo>
                  <a:pt x="23" y="111"/>
                </a:lnTo>
                <a:lnTo>
                  <a:pt x="24" y="109"/>
                </a:lnTo>
                <a:lnTo>
                  <a:pt x="26" y="108"/>
                </a:lnTo>
                <a:lnTo>
                  <a:pt x="26" y="106"/>
                </a:lnTo>
                <a:lnTo>
                  <a:pt x="28" y="105"/>
                </a:lnTo>
                <a:lnTo>
                  <a:pt x="29" y="103"/>
                </a:lnTo>
                <a:lnTo>
                  <a:pt x="31" y="102"/>
                </a:lnTo>
                <a:lnTo>
                  <a:pt x="32" y="100"/>
                </a:lnTo>
                <a:lnTo>
                  <a:pt x="34" y="98"/>
                </a:lnTo>
                <a:lnTo>
                  <a:pt x="35" y="98"/>
                </a:lnTo>
                <a:lnTo>
                  <a:pt x="37" y="97"/>
                </a:lnTo>
                <a:lnTo>
                  <a:pt x="38" y="95"/>
                </a:lnTo>
                <a:lnTo>
                  <a:pt x="40" y="94"/>
                </a:lnTo>
                <a:lnTo>
                  <a:pt x="41" y="92"/>
                </a:lnTo>
                <a:lnTo>
                  <a:pt x="43" y="92"/>
                </a:lnTo>
                <a:lnTo>
                  <a:pt x="46" y="89"/>
                </a:lnTo>
                <a:lnTo>
                  <a:pt x="47" y="88"/>
                </a:lnTo>
                <a:lnTo>
                  <a:pt x="49" y="85"/>
                </a:lnTo>
                <a:lnTo>
                  <a:pt x="52" y="83"/>
                </a:lnTo>
                <a:lnTo>
                  <a:pt x="54" y="80"/>
                </a:lnTo>
                <a:lnTo>
                  <a:pt x="57" y="77"/>
                </a:lnTo>
                <a:lnTo>
                  <a:pt x="58" y="74"/>
                </a:lnTo>
                <a:lnTo>
                  <a:pt x="61" y="69"/>
                </a:lnTo>
                <a:lnTo>
                  <a:pt x="64" y="66"/>
                </a:lnTo>
                <a:lnTo>
                  <a:pt x="67" y="62"/>
                </a:lnTo>
                <a:lnTo>
                  <a:pt x="69" y="59"/>
                </a:lnTo>
                <a:lnTo>
                  <a:pt x="72" y="54"/>
                </a:lnTo>
                <a:lnTo>
                  <a:pt x="75" y="51"/>
                </a:lnTo>
                <a:lnTo>
                  <a:pt x="78" y="46"/>
                </a:lnTo>
                <a:lnTo>
                  <a:pt x="80" y="42"/>
                </a:lnTo>
                <a:lnTo>
                  <a:pt x="83" y="39"/>
                </a:lnTo>
                <a:lnTo>
                  <a:pt x="86" y="34"/>
                </a:lnTo>
                <a:lnTo>
                  <a:pt x="87" y="31"/>
                </a:lnTo>
                <a:lnTo>
                  <a:pt x="90" y="26"/>
                </a:lnTo>
                <a:lnTo>
                  <a:pt x="92" y="23"/>
                </a:lnTo>
                <a:lnTo>
                  <a:pt x="95" y="20"/>
                </a:lnTo>
                <a:lnTo>
                  <a:pt x="97" y="16"/>
                </a:lnTo>
                <a:lnTo>
                  <a:pt x="98" y="13"/>
                </a:lnTo>
                <a:lnTo>
                  <a:pt x="100" y="11"/>
                </a:lnTo>
                <a:lnTo>
                  <a:pt x="101" y="8"/>
                </a:lnTo>
                <a:lnTo>
                  <a:pt x="103" y="5"/>
                </a:lnTo>
                <a:lnTo>
                  <a:pt x="104" y="3"/>
                </a:lnTo>
                <a:lnTo>
                  <a:pt x="104" y="2"/>
                </a:lnTo>
                <a:lnTo>
                  <a:pt x="106" y="0"/>
                </a:lnTo>
                <a:lnTo>
                  <a:pt x="0" y="143"/>
                </a:lnTo>
              </a:path>
            </a:pathLst>
          </a:custGeom>
          <a:solidFill>
            <a:srgbClr val="FFFFFF"/>
          </a:solidFill>
          <a:ln w="12700" cap="rnd">
            <a:solidFill>
              <a:schemeClr val="tx1"/>
            </a:solidFill>
            <a:round/>
            <a:headEnd/>
            <a:tailEnd/>
          </a:ln>
        </p:spPr>
        <p:txBody>
          <a:bodyPr/>
          <a:lstStyle/>
          <a:p>
            <a:endParaRPr lang="ko-KR" altLang="en-US"/>
          </a:p>
        </p:txBody>
      </p:sp>
      <p:sp>
        <p:nvSpPr>
          <p:cNvPr id="26844" name="Freeform 220"/>
          <p:cNvSpPr>
            <a:spLocks/>
          </p:cNvSpPr>
          <p:nvPr/>
        </p:nvSpPr>
        <p:spPr bwMode="auto">
          <a:xfrm>
            <a:off x="4352925" y="2814638"/>
            <a:ext cx="171450" cy="228600"/>
          </a:xfrm>
          <a:custGeom>
            <a:avLst/>
            <a:gdLst>
              <a:gd name="T0" fmla="*/ 0 w 107"/>
              <a:gd name="T1" fmla="*/ 143 h 144"/>
              <a:gd name="T2" fmla="*/ 5 w 107"/>
              <a:gd name="T3" fmla="*/ 137 h 144"/>
              <a:gd name="T4" fmla="*/ 9 w 107"/>
              <a:gd name="T5" fmla="*/ 131 h 144"/>
              <a:gd name="T6" fmla="*/ 14 w 107"/>
              <a:gd name="T7" fmla="*/ 123 h 144"/>
              <a:gd name="T8" fmla="*/ 18 w 107"/>
              <a:gd name="T9" fmla="*/ 115 h 144"/>
              <a:gd name="T10" fmla="*/ 24 w 107"/>
              <a:gd name="T11" fmla="*/ 109 h 144"/>
              <a:gd name="T12" fmla="*/ 29 w 107"/>
              <a:gd name="T13" fmla="*/ 103 h 144"/>
              <a:gd name="T14" fmla="*/ 35 w 107"/>
              <a:gd name="T15" fmla="*/ 98 h 144"/>
              <a:gd name="T16" fmla="*/ 40 w 107"/>
              <a:gd name="T17" fmla="*/ 94 h 144"/>
              <a:gd name="T18" fmla="*/ 47 w 107"/>
              <a:gd name="T19" fmla="*/ 88 h 144"/>
              <a:gd name="T20" fmla="*/ 57 w 107"/>
              <a:gd name="T21" fmla="*/ 77 h 144"/>
              <a:gd name="T22" fmla="*/ 67 w 107"/>
              <a:gd name="T23" fmla="*/ 62 h 144"/>
              <a:gd name="T24" fmla="*/ 78 w 107"/>
              <a:gd name="T25" fmla="*/ 46 h 144"/>
              <a:gd name="T26" fmla="*/ 87 w 107"/>
              <a:gd name="T27" fmla="*/ 31 h 144"/>
              <a:gd name="T28" fmla="*/ 97 w 107"/>
              <a:gd name="T29" fmla="*/ 16 h 144"/>
              <a:gd name="T30" fmla="*/ 103 w 107"/>
              <a:gd name="T31" fmla="*/ 5 h 144"/>
              <a:gd name="T32" fmla="*/ 106 w 107"/>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44"/>
              <a:gd name="T53" fmla="*/ 107 w 107"/>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44">
                <a:moveTo>
                  <a:pt x="0" y="143"/>
                </a:moveTo>
                <a:lnTo>
                  <a:pt x="5" y="137"/>
                </a:lnTo>
                <a:lnTo>
                  <a:pt x="9" y="131"/>
                </a:lnTo>
                <a:lnTo>
                  <a:pt x="14" y="123"/>
                </a:lnTo>
                <a:lnTo>
                  <a:pt x="18" y="115"/>
                </a:lnTo>
                <a:lnTo>
                  <a:pt x="24" y="109"/>
                </a:lnTo>
                <a:lnTo>
                  <a:pt x="29" y="103"/>
                </a:lnTo>
                <a:lnTo>
                  <a:pt x="35" y="98"/>
                </a:lnTo>
                <a:lnTo>
                  <a:pt x="40" y="94"/>
                </a:lnTo>
                <a:lnTo>
                  <a:pt x="47" y="88"/>
                </a:lnTo>
                <a:lnTo>
                  <a:pt x="57" y="77"/>
                </a:lnTo>
                <a:lnTo>
                  <a:pt x="67" y="62"/>
                </a:lnTo>
                <a:lnTo>
                  <a:pt x="78" y="46"/>
                </a:lnTo>
                <a:lnTo>
                  <a:pt x="87" y="31"/>
                </a:lnTo>
                <a:lnTo>
                  <a:pt x="97" y="16"/>
                </a:lnTo>
                <a:lnTo>
                  <a:pt x="103" y="5"/>
                </a:lnTo>
                <a:lnTo>
                  <a:pt x="106"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5" name="Freeform 221"/>
          <p:cNvSpPr>
            <a:spLocks/>
          </p:cNvSpPr>
          <p:nvPr/>
        </p:nvSpPr>
        <p:spPr bwMode="auto">
          <a:xfrm>
            <a:off x="5705475" y="1760538"/>
            <a:ext cx="1922463" cy="1912937"/>
          </a:xfrm>
          <a:custGeom>
            <a:avLst/>
            <a:gdLst>
              <a:gd name="T0" fmla="*/ 667 w 1210"/>
              <a:gd name="T1" fmla="*/ 1202 h 1206"/>
              <a:gd name="T2" fmla="*/ 784 w 1210"/>
              <a:gd name="T3" fmla="*/ 1179 h 1206"/>
              <a:gd name="T4" fmla="*/ 893 w 1210"/>
              <a:gd name="T5" fmla="*/ 1133 h 1206"/>
              <a:gd name="T6" fmla="*/ 989 w 1210"/>
              <a:gd name="T7" fmla="*/ 1069 h 1206"/>
              <a:gd name="T8" fmla="*/ 1071 w 1210"/>
              <a:gd name="T9" fmla="*/ 986 h 1206"/>
              <a:gd name="T10" fmla="*/ 1136 w 1210"/>
              <a:gd name="T11" fmla="*/ 891 h 1206"/>
              <a:gd name="T12" fmla="*/ 1181 w 1210"/>
              <a:gd name="T13" fmla="*/ 782 h 1206"/>
              <a:gd name="T14" fmla="*/ 1205 w 1210"/>
              <a:gd name="T15" fmla="*/ 664 h 1206"/>
              <a:gd name="T16" fmla="*/ 1205 w 1210"/>
              <a:gd name="T17" fmla="*/ 542 h 1206"/>
              <a:gd name="T18" fmla="*/ 1181 w 1210"/>
              <a:gd name="T19" fmla="*/ 424 h 1206"/>
              <a:gd name="T20" fmla="*/ 1136 w 1210"/>
              <a:gd name="T21" fmla="*/ 315 h 1206"/>
              <a:gd name="T22" fmla="*/ 1071 w 1210"/>
              <a:gd name="T23" fmla="*/ 219 h 1206"/>
              <a:gd name="T24" fmla="*/ 989 w 1210"/>
              <a:gd name="T25" fmla="*/ 138 h 1206"/>
              <a:gd name="T26" fmla="*/ 893 w 1210"/>
              <a:gd name="T27" fmla="*/ 72 h 1206"/>
              <a:gd name="T28" fmla="*/ 784 w 1210"/>
              <a:gd name="T29" fmla="*/ 27 h 1206"/>
              <a:gd name="T30" fmla="*/ 667 w 1210"/>
              <a:gd name="T31" fmla="*/ 3 h 1206"/>
              <a:gd name="T32" fmla="*/ 543 w 1210"/>
              <a:gd name="T33" fmla="*/ 3 h 1206"/>
              <a:gd name="T34" fmla="*/ 425 w 1210"/>
              <a:gd name="T35" fmla="*/ 27 h 1206"/>
              <a:gd name="T36" fmla="*/ 316 w 1210"/>
              <a:gd name="T37" fmla="*/ 72 h 1206"/>
              <a:gd name="T38" fmla="*/ 221 w 1210"/>
              <a:gd name="T39" fmla="*/ 138 h 1206"/>
              <a:gd name="T40" fmla="*/ 138 w 1210"/>
              <a:gd name="T41" fmla="*/ 219 h 1206"/>
              <a:gd name="T42" fmla="*/ 74 w 1210"/>
              <a:gd name="T43" fmla="*/ 315 h 1206"/>
              <a:gd name="T44" fmla="*/ 28 w 1210"/>
              <a:gd name="T45" fmla="*/ 424 h 1206"/>
              <a:gd name="T46" fmla="*/ 3 w 1210"/>
              <a:gd name="T47" fmla="*/ 542 h 1206"/>
              <a:gd name="T48" fmla="*/ 3 w 1210"/>
              <a:gd name="T49" fmla="*/ 664 h 1206"/>
              <a:gd name="T50" fmla="*/ 28 w 1210"/>
              <a:gd name="T51" fmla="*/ 782 h 1206"/>
              <a:gd name="T52" fmla="*/ 74 w 1210"/>
              <a:gd name="T53" fmla="*/ 891 h 1206"/>
              <a:gd name="T54" fmla="*/ 138 w 1210"/>
              <a:gd name="T55" fmla="*/ 986 h 1206"/>
              <a:gd name="T56" fmla="*/ 221 w 1210"/>
              <a:gd name="T57" fmla="*/ 1069 h 1206"/>
              <a:gd name="T58" fmla="*/ 316 w 1210"/>
              <a:gd name="T59" fmla="*/ 1133 h 1206"/>
              <a:gd name="T60" fmla="*/ 425 w 1210"/>
              <a:gd name="T61" fmla="*/ 1179 h 1206"/>
              <a:gd name="T62" fmla="*/ 543 w 1210"/>
              <a:gd name="T63" fmla="*/ 120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0"/>
              <a:gd name="T97" fmla="*/ 0 h 1206"/>
              <a:gd name="T98" fmla="*/ 1210 w 1210"/>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0" h="1206">
                <a:moveTo>
                  <a:pt x="604" y="1205"/>
                </a:moveTo>
                <a:lnTo>
                  <a:pt x="667" y="1202"/>
                </a:lnTo>
                <a:lnTo>
                  <a:pt x="727" y="1193"/>
                </a:lnTo>
                <a:lnTo>
                  <a:pt x="784" y="1179"/>
                </a:lnTo>
                <a:lnTo>
                  <a:pt x="839" y="1159"/>
                </a:lnTo>
                <a:lnTo>
                  <a:pt x="893" y="1133"/>
                </a:lnTo>
                <a:lnTo>
                  <a:pt x="942" y="1102"/>
                </a:lnTo>
                <a:lnTo>
                  <a:pt x="989" y="1069"/>
                </a:lnTo>
                <a:lnTo>
                  <a:pt x="1032" y="1029"/>
                </a:lnTo>
                <a:lnTo>
                  <a:pt x="1071" y="986"/>
                </a:lnTo>
                <a:lnTo>
                  <a:pt x="1106" y="940"/>
                </a:lnTo>
                <a:lnTo>
                  <a:pt x="1136" y="891"/>
                </a:lnTo>
                <a:lnTo>
                  <a:pt x="1161" y="837"/>
                </a:lnTo>
                <a:lnTo>
                  <a:pt x="1181" y="782"/>
                </a:lnTo>
                <a:lnTo>
                  <a:pt x="1196" y="724"/>
                </a:lnTo>
                <a:lnTo>
                  <a:pt x="1205" y="664"/>
                </a:lnTo>
                <a:lnTo>
                  <a:pt x="1209" y="603"/>
                </a:lnTo>
                <a:lnTo>
                  <a:pt x="1205" y="542"/>
                </a:lnTo>
                <a:lnTo>
                  <a:pt x="1196" y="481"/>
                </a:lnTo>
                <a:lnTo>
                  <a:pt x="1181" y="424"/>
                </a:lnTo>
                <a:lnTo>
                  <a:pt x="1161" y="367"/>
                </a:lnTo>
                <a:lnTo>
                  <a:pt x="1136" y="315"/>
                </a:lnTo>
                <a:lnTo>
                  <a:pt x="1106" y="266"/>
                </a:lnTo>
                <a:lnTo>
                  <a:pt x="1071" y="219"/>
                </a:lnTo>
                <a:lnTo>
                  <a:pt x="1032" y="176"/>
                </a:lnTo>
                <a:lnTo>
                  <a:pt x="989" y="138"/>
                </a:lnTo>
                <a:lnTo>
                  <a:pt x="942" y="102"/>
                </a:lnTo>
                <a:lnTo>
                  <a:pt x="893" y="72"/>
                </a:lnTo>
                <a:lnTo>
                  <a:pt x="839" y="47"/>
                </a:lnTo>
                <a:lnTo>
                  <a:pt x="784" y="27"/>
                </a:lnTo>
                <a:lnTo>
                  <a:pt x="727" y="12"/>
                </a:lnTo>
                <a:lnTo>
                  <a:pt x="667" y="3"/>
                </a:lnTo>
                <a:lnTo>
                  <a:pt x="604" y="0"/>
                </a:lnTo>
                <a:lnTo>
                  <a:pt x="543" y="3"/>
                </a:lnTo>
                <a:lnTo>
                  <a:pt x="483" y="12"/>
                </a:lnTo>
                <a:lnTo>
                  <a:pt x="425" y="27"/>
                </a:lnTo>
                <a:lnTo>
                  <a:pt x="370" y="47"/>
                </a:lnTo>
                <a:lnTo>
                  <a:pt x="316" y="72"/>
                </a:lnTo>
                <a:lnTo>
                  <a:pt x="267" y="102"/>
                </a:lnTo>
                <a:lnTo>
                  <a:pt x="221" y="138"/>
                </a:lnTo>
                <a:lnTo>
                  <a:pt x="178" y="176"/>
                </a:lnTo>
                <a:lnTo>
                  <a:pt x="138" y="219"/>
                </a:lnTo>
                <a:lnTo>
                  <a:pt x="103" y="266"/>
                </a:lnTo>
                <a:lnTo>
                  <a:pt x="74" y="315"/>
                </a:lnTo>
                <a:lnTo>
                  <a:pt x="48" y="367"/>
                </a:lnTo>
                <a:lnTo>
                  <a:pt x="28" y="424"/>
                </a:lnTo>
                <a:lnTo>
                  <a:pt x="13" y="481"/>
                </a:lnTo>
                <a:lnTo>
                  <a:pt x="3" y="542"/>
                </a:lnTo>
                <a:lnTo>
                  <a:pt x="0" y="603"/>
                </a:lnTo>
                <a:lnTo>
                  <a:pt x="3" y="664"/>
                </a:lnTo>
                <a:lnTo>
                  <a:pt x="13" y="724"/>
                </a:lnTo>
                <a:lnTo>
                  <a:pt x="28" y="782"/>
                </a:lnTo>
                <a:lnTo>
                  <a:pt x="48" y="837"/>
                </a:lnTo>
                <a:lnTo>
                  <a:pt x="74" y="891"/>
                </a:lnTo>
                <a:lnTo>
                  <a:pt x="103" y="940"/>
                </a:lnTo>
                <a:lnTo>
                  <a:pt x="138" y="986"/>
                </a:lnTo>
                <a:lnTo>
                  <a:pt x="178" y="1029"/>
                </a:lnTo>
                <a:lnTo>
                  <a:pt x="221" y="1069"/>
                </a:lnTo>
                <a:lnTo>
                  <a:pt x="267" y="1102"/>
                </a:lnTo>
                <a:lnTo>
                  <a:pt x="316" y="1133"/>
                </a:lnTo>
                <a:lnTo>
                  <a:pt x="370" y="1159"/>
                </a:lnTo>
                <a:lnTo>
                  <a:pt x="425" y="1179"/>
                </a:lnTo>
                <a:lnTo>
                  <a:pt x="483" y="1193"/>
                </a:lnTo>
                <a:lnTo>
                  <a:pt x="543" y="1202"/>
                </a:lnTo>
                <a:lnTo>
                  <a:pt x="604" y="1205"/>
                </a:lnTo>
              </a:path>
            </a:pathLst>
          </a:custGeom>
          <a:noFill/>
          <a:ln w="25400"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6" name="Freeform 222"/>
          <p:cNvSpPr>
            <a:spLocks/>
          </p:cNvSpPr>
          <p:nvPr/>
        </p:nvSpPr>
        <p:spPr bwMode="auto">
          <a:xfrm>
            <a:off x="3597275" y="1760538"/>
            <a:ext cx="1917700" cy="1912937"/>
          </a:xfrm>
          <a:custGeom>
            <a:avLst/>
            <a:gdLst>
              <a:gd name="T0" fmla="*/ 667 w 1209"/>
              <a:gd name="T1" fmla="*/ 1202 h 1206"/>
              <a:gd name="T2" fmla="*/ 784 w 1209"/>
              <a:gd name="T3" fmla="*/ 1179 h 1206"/>
              <a:gd name="T4" fmla="*/ 892 w 1209"/>
              <a:gd name="T5" fmla="*/ 1133 h 1206"/>
              <a:gd name="T6" fmla="*/ 989 w 1209"/>
              <a:gd name="T7" fmla="*/ 1069 h 1206"/>
              <a:gd name="T8" fmla="*/ 1070 w 1209"/>
              <a:gd name="T9" fmla="*/ 986 h 1206"/>
              <a:gd name="T10" fmla="*/ 1135 w 1209"/>
              <a:gd name="T11" fmla="*/ 891 h 1206"/>
              <a:gd name="T12" fmla="*/ 1181 w 1209"/>
              <a:gd name="T13" fmla="*/ 782 h 1206"/>
              <a:gd name="T14" fmla="*/ 1205 w 1209"/>
              <a:gd name="T15" fmla="*/ 664 h 1206"/>
              <a:gd name="T16" fmla="*/ 1205 w 1209"/>
              <a:gd name="T17" fmla="*/ 542 h 1206"/>
              <a:gd name="T18" fmla="*/ 1181 w 1209"/>
              <a:gd name="T19" fmla="*/ 424 h 1206"/>
              <a:gd name="T20" fmla="*/ 1135 w 1209"/>
              <a:gd name="T21" fmla="*/ 315 h 1206"/>
              <a:gd name="T22" fmla="*/ 1070 w 1209"/>
              <a:gd name="T23" fmla="*/ 219 h 1206"/>
              <a:gd name="T24" fmla="*/ 989 w 1209"/>
              <a:gd name="T25" fmla="*/ 138 h 1206"/>
              <a:gd name="T26" fmla="*/ 892 w 1209"/>
              <a:gd name="T27" fmla="*/ 72 h 1206"/>
              <a:gd name="T28" fmla="*/ 784 w 1209"/>
              <a:gd name="T29" fmla="*/ 27 h 1206"/>
              <a:gd name="T30" fmla="*/ 667 w 1209"/>
              <a:gd name="T31" fmla="*/ 3 h 1206"/>
              <a:gd name="T32" fmla="*/ 543 w 1209"/>
              <a:gd name="T33" fmla="*/ 3 h 1206"/>
              <a:gd name="T34" fmla="*/ 425 w 1209"/>
              <a:gd name="T35" fmla="*/ 27 h 1206"/>
              <a:gd name="T36" fmla="*/ 317 w 1209"/>
              <a:gd name="T37" fmla="*/ 72 h 1206"/>
              <a:gd name="T38" fmla="*/ 221 w 1209"/>
              <a:gd name="T39" fmla="*/ 138 h 1206"/>
              <a:gd name="T40" fmla="*/ 138 w 1209"/>
              <a:gd name="T41" fmla="*/ 219 h 1206"/>
              <a:gd name="T42" fmla="*/ 74 w 1209"/>
              <a:gd name="T43" fmla="*/ 315 h 1206"/>
              <a:gd name="T44" fmla="*/ 28 w 1209"/>
              <a:gd name="T45" fmla="*/ 424 h 1206"/>
              <a:gd name="T46" fmla="*/ 3 w 1209"/>
              <a:gd name="T47" fmla="*/ 542 h 1206"/>
              <a:gd name="T48" fmla="*/ 3 w 1209"/>
              <a:gd name="T49" fmla="*/ 664 h 1206"/>
              <a:gd name="T50" fmla="*/ 28 w 1209"/>
              <a:gd name="T51" fmla="*/ 782 h 1206"/>
              <a:gd name="T52" fmla="*/ 74 w 1209"/>
              <a:gd name="T53" fmla="*/ 891 h 1206"/>
              <a:gd name="T54" fmla="*/ 138 w 1209"/>
              <a:gd name="T55" fmla="*/ 986 h 1206"/>
              <a:gd name="T56" fmla="*/ 221 w 1209"/>
              <a:gd name="T57" fmla="*/ 1069 h 1206"/>
              <a:gd name="T58" fmla="*/ 317 w 1209"/>
              <a:gd name="T59" fmla="*/ 1133 h 1206"/>
              <a:gd name="T60" fmla="*/ 425 w 1209"/>
              <a:gd name="T61" fmla="*/ 1179 h 1206"/>
              <a:gd name="T62" fmla="*/ 543 w 1209"/>
              <a:gd name="T63" fmla="*/ 1202 h 1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9"/>
              <a:gd name="T97" fmla="*/ 0 h 1206"/>
              <a:gd name="T98" fmla="*/ 1209 w 1209"/>
              <a:gd name="T99" fmla="*/ 1206 h 12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9" h="1206">
                <a:moveTo>
                  <a:pt x="604" y="1205"/>
                </a:moveTo>
                <a:lnTo>
                  <a:pt x="667" y="1202"/>
                </a:lnTo>
                <a:lnTo>
                  <a:pt x="727" y="1193"/>
                </a:lnTo>
                <a:lnTo>
                  <a:pt x="784" y="1179"/>
                </a:lnTo>
                <a:lnTo>
                  <a:pt x="839" y="1159"/>
                </a:lnTo>
                <a:lnTo>
                  <a:pt x="892" y="1133"/>
                </a:lnTo>
                <a:lnTo>
                  <a:pt x="941" y="1102"/>
                </a:lnTo>
                <a:lnTo>
                  <a:pt x="989" y="1069"/>
                </a:lnTo>
                <a:lnTo>
                  <a:pt x="1032" y="1029"/>
                </a:lnTo>
                <a:lnTo>
                  <a:pt x="1070" y="986"/>
                </a:lnTo>
                <a:lnTo>
                  <a:pt x="1106" y="940"/>
                </a:lnTo>
                <a:lnTo>
                  <a:pt x="1135" y="891"/>
                </a:lnTo>
                <a:lnTo>
                  <a:pt x="1161" y="837"/>
                </a:lnTo>
                <a:lnTo>
                  <a:pt x="1181" y="782"/>
                </a:lnTo>
                <a:lnTo>
                  <a:pt x="1196" y="724"/>
                </a:lnTo>
                <a:lnTo>
                  <a:pt x="1205" y="664"/>
                </a:lnTo>
                <a:lnTo>
                  <a:pt x="1208" y="603"/>
                </a:lnTo>
                <a:lnTo>
                  <a:pt x="1205" y="542"/>
                </a:lnTo>
                <a:lnTo>
                  <a:pt x="1196" y="481"/>
                </a:lnTo>
                <a:lnTo>
                  <a:pt x="1181" y="424"/>
                </a:lnTo>
                <a:lnTo>
                  <a:pt x="1161" y="367"/>
                </a:lnTo>
                <a:lnTo>
                  <a:pt x="1135" y="315"/>
                </a:lnTo>
                <a:lnTo>
                  <a:pt x="1106" y="266"/>
                </a:lnTo>
                <a:lnTo>
                  <a:pt x="1070" y="219"/>
                </a:lnTo>
                <a:lnTo>
                  <a:pt x="1032" y="176"/>
                </a:lnTo>
                <a:lnTo>
                  <a:pt x="989" y="138"/>
                </a:lnTo>
                <a:lnTo>
                  <a:pt x="941" y="102"/>
                </a:lnTo>
                <a:lnTo>
                  <a:pt x="892" y="72"/>
                </a:lnTo>
                <a:lnTo>
                  <a:pt x="839" y="47"/>
                </a:lnTo>
                <a:lnTo>
                  <a:pt x="784" y="27"/>
                </a:lnTo>
                <a:lnTo>
                  <a:pt x="727" y="12"/>
                </a:lnTo>
                <a:lnTo>
                  <a:pt x="667" y="3"/>
                </a:lnTo>
                <a:lnTo>
                  <a:pt x="604" y="0"/>
                </a:lnTo>
                <a:lnTo>
                  <a:pt x="543" y="3"/>
                </a:lnTo>
                <a:lnTo>
                  <a:pt x="483" y="12"/>
                </a:lnTo>
                <a:lnTo>
                  <a:pt x="425" y="27"/>
                </a:lnTo>
                <a:lnTo>
                  <a:pt x="370" y="47"/>
                </a:lnTo>
                <a:lnTo>
                  <a:pt x="317" y="72"/>
                </a:lnTo>
                <a:lnTo>
                  <a:pt x="267" y="102"/>
                </a:lnTo>
                <a:lnTo>
                  <a:pt x="221" y="138"/>
                </a:lnTo>
                <a:lnTo>
                  <a:pt x="178" y="176"/>
                </a:lnTo>
                <a:lnTo>
                  <a:pt x="138" y="219"/>
                </a:lnTo>
                <a:lnTo>
                  <a:pt x="104" y="266"/>
                </a:lnTo>
                <a:lnTo>
                  <a:pt x="74" y="315"/>
                </a:lnTo>
                <a:lnTo>
                  <a:pt x="48" y="367"/>
                </a:lnTo>
                <a:lnTo>
                  <a:pt x="28" y="424"/>
                </a:lnTo>
                <a:lnTo>
                  <a:pt x="12" y="481"/>
                </a:lnTo>
                <a:lnTo>
                  <a:pt x="3" y="542"/>
                </a:lnTo>
                <a:lnTo>
                  <a:pt x="0" y="603"/>
                </a:lnTo>
                <a:lnTo>
                  <a:pt x="3" y="664"/>
                </a:lnTo>
                <a:lnTo>
                  <a:pt x="12" y="724"/>
                </a:lnTo>
                <a:lnTo>
                  <a:pt x="28" y="782"/>
                </a:lnTo>
                <a:lnTo>
                  <a:pt x="48" y="837"/>
                </a:lnTo>
                <a:lnTo>
                  <a:pt x="74" y="891"/>
                </a:lnTo>
                <a:lnTo>
                  <a:pt x="104" y="940"/>
                </a:lnTo>
                <a:lnTo>
                  <a:pt x="138" y="986"/>
                </a:lnTo>
                <a:lnTo>
                  <a:pt x="178" y="1029"/>
                </a:lnTo>
                <a:lnTo>
                  <a:pt x="221" y="1069"/>
                </a:lnTo>
                <a:lnTo>
                  <a:pt x="267" y="1102"/>
                </a:lnTo>
                <a:lnTo>
                  <a:pt x="317" y="1133"/>
                </a:lnTo>
                <a:lnTo>
                  <a:pt x="370" y="1159"/>
                </a:lnTo>
                <a:lnTo>
                  <a:pt x="425" y="1179"/>
                </a:lnTo>
                <a:lnTo>
                  <a:pt x="483" y="1193"/>
                </a:lnTo>
                <a:lnTo>
                  <a:pt x="543" y="1202"/>
                </a:lnTo>
                <a:lnTo>
                  <a:pt x="604" y="1205"/>
                </a:lnTo>
              </a:path>
            </a:pathLst>
          </a:custGeom>
          <a:noFill/>
          <a:ln w="254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47" name="Line 223"/>
          <p:cNvSpPr>
            <a:spLocks noChangeShapeType="1"/>
          </p:cNvSpPr>
          <p:nvPr/>
        </p:nvSpPr>
        <p:spPr bwMode="auto">
          <a:xfrm flipV="1">
            <a:off x="5781675" y="3500438"/>
            <a:ext cx="304800" cy="57150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48" name="Line 224"/>
          <p:cNvSpPr>
            <a:spLocks noChangeShapeType="1"/>
          </p:cNvSpPr>
          <p:nvPr/>
        </p:nvSpPr>
        <p:spPr bwMode="auto">
          <a:xfrm flipH="1" flipV="1">
            <a:off x="5146675" y="3554413"/>
            <a:ext cx="338138" cy="498475"/>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49" name="Line 225"/>
          <p:cNvSpPr>
            <a:spLocks noChangeShapeType="1"/>
          </p:cNvSpPr>
          <p:nvPr/>
        </p:nvSpPr>
        <p:spPr bwMode="auto">
          <a:xfrm flipH="1" flipV="1">
            <a:off x="3181350" y="3406775"/>
            <a:ext cx="325438" cy="30003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50" name="Freeform 226"/>
          <p:cNvSpPr>
            <a:spLocks/>
          </p:cNvSpPr>
          <p:nvPr/>
        </p:nvSpPr>
        <p:spPr bwMode="auto">
          <a:xfrm>
            <a:off x="2176463" y="1985963"/>
            <a:ext cx="320675" cy="330200"/>
          </a:xfrm>
          <a:custGeom>
            <a:avLst/>
            <a:gdLst>
              <a:gd name="T0" fmla="*/ 164 w 203"/>
              <a:gd name="T1" fmla="*/ 207 h 208"/>
              <a:gd name="T2" fmla="*/ 202 w 203"/>
              <a:gd name="T3" fmla="*/ 38 h 208"/>
              <a:gd name="T4" fmla="*/ 40 w 203"/>
              <a:gd name="T5" fmla="*/ 0 h 208"/>
              <a:gd name="T6" fmla="*/ 0 w 203"/>
              <a:gd name="T7" fmla="*/ 167 h 208"/>
              <a:gd name="T8" fmla="*/ 164 w 203"/>
              <a:gd name="T9" fmla="*/ 207 h 208"/>
              <a:gd name="T10" fmla="*/ 0 60000 65536"/>
              <a:gd name="T11" fmla="*/ 0 60000 65536"/>
              <a:gd name="T12" fmla="*/ 0 60000 65536"/>
              <a:gd name="T13" fmla="*/ 0 60000 65536"/>
              <a:gd name="T14" fmla="*/ 0 60000 65536"/>
              <a:gd name="T15" fmla="*/ 0 w 203"/>
              <a:gd name="T16" fmla="*/ 0 h 208"/>
              <a:gd name="T17" fmla="*/ 203 w 203"/>
              <a:gd name="T18" fmla="*/ 208 h 208"/>
            </a:gdLst>
            <a:ahLst/>
            <a:cxnLst>
              <a:cxn ang="T10">
                <a:pos x="T0" y="T1"/>
              </a:cxn>
              <a:cxn ang="T11">
                <a:pos x="T2" y="T3"/>
              </a:cxn>
              <a:cxn ang="T12">
                <a:pos x="T4" y="T5"/>
              </a:cxn>
              <a:cxn ang="T13">
                <a:pos x="T6" y="T7"/>
              </a:cxn>
              <a:cxn ang="T14">
                <a:pos x="T8" y="T9"/>
              </a:cxn>
            </a:cxnLst>
            <a:rect l="T15" t="T16" r="T17" b="T18"/>
            <a:pathLst>
              <a:path w="203" h="208">
                <a:moveTo>
                  <a:pt x="164" y="207"/>
                </a:moveTo>
                <a:lnTo>
                  <a:pt x="202" y="38"/>
                </a:lnTo>
                <a:lnTo>
                  <a:pt x="40" y="0"/>
                </a:lnTo>
                <a:lnTo>
                  <a:pt x="0" y="167"/>
                </a:lnTo>
                <a:lnTo>
                  <a:pt x="164" y="207"/>
                </a:lnTo>
              </a:path>
            </a:pathLst>
          </a:custGeom>
          <a:solidFill>
            <a:srgbClr val="CCCCCC"/>
          </a:solidFill>
          <a:ln w="12700" cap="rnd">
            <a:solidFill>
              <a:schemeClr val="tx1"/>
            </a:solidFill>
            <a:round/>
            <a:headEnd/>
            <a:tailEnd/>
          </a:ln>
        </p:spPr>
        <p:txBody>
          <a:bodyPr/>
          <a:lstStyle/>
          <a:p>
            <a:endParaRPr lang="ko-KR" altLang="en-US"/>
          </a:p>
        </p:txBody>
      </p:sp>
      <p:sp>
        <p:nvSpPr>
          <p:cNvPr id="26851" name="Freeform 227"/>
          <p:cNvSpPr>
            <a:spLocks/>
          </p:cNvSpPr>
          <p:nvPr/>
        </p:nvSpPr>
        <p:spPr bwMode="auto">
          <a:xfrm>
            <a:off x="2176463" y="1985963"/>
            <a:ext cx="320675" cy="330200"/>
          </a:xfrm>
          <a:custGeom>
            <a:avLst/>
            <a:gdLst>
              <a:gd name="T0" fmla="*/ 164 w 203"/>
              <a:gd name="T1" fmla="*/ 207 h 208"/>
              <a:gd name="T2" fmla="*/ 202 w 203"/>
              <a:gd name="T3" fmla="*/ 38 h 208"/>
              <a:gd name="T4" fmla="*/ 40 w 203"/>
              <a:gd name="T5" fmla="*/ 0 h 208"/>
              <a:gd name="T6" fmla="*/ 0 w 203"/>
              <a:gd name="T7" fmla="*/ 167 h 208"/>
              <a:gd name="T8" fmla="*/ 164 w 203"/>
              <a:gd name="T9" fmla="*/ 207 h 208"/>
              <a:gd name="T10" fmla="*/ 0 60000 65536"/>
              <a:gd name="T11" fmla="*/ 0 60000 65536"/>
              <a:gd name="T12" fmla="*/ 0 60000 65536"/>
              <a:gd name="T13" fmla="*/ 0 60000 65536"/>
              <a:gd name="T14" fmla="*/ 0 60000 65536"/>
              <a:gd name="T15" fmla="*/ 0 w 203"/>
              <a:gd name="T16" fmla="*/ 0 h 208"/>
              <a:gd name="T17" fmla="*/ 203 w 203"/>
              <a:gd name="T18" fmla="*/ 208 h 208"/>
            </a:gdLst>
            <a:ahLst/>
            <a:cxnLst>
              <a:cxn ang="T10">
                <a:pos x="T0" y="T1"/>
              </a:cxn>
              <a:cxn ang="T11">
                <a:pos x="T2" y="T3"/>
              </a:cxn>
              <a:cxn ang="T12">
                <a:pos x="T4" y="T5"/>
              </a:cxn>
              <a:cxn ang="T13">
                <a:pos x="T6" y="T7"/>
              </a:cxn>
              <a:cxn ang="T14">
                <a:pos x="T8" y="T9"/>
              </a:cxn>
            </a:cxnLst>
            <a:rect l="T15" t="T16" r="T17" b="T18"/>
            <a:pathLst>
              <a:path w="203" h="208">
                <a:moveTo>
                  <a:pt x="164" y="207"/>
                </a:moveTo>
                <a:lnTo>
                  <a:pt x="202" y="38"/>
                </a:lnTo>
                <a:lnTo>
                  <a:pt x="40" y="0"/>
                </a:lnTo>
                <a:lnTo>
                  <a:pt x="0" y="167"/>
                </a:lnTo>
                <a:lnTo>
                  <a:pt x="164" y="2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52" name="Freeform 228"/>
          <p:cNvSpPr>
            <a:spLocks/>
          </p:cNvSpPr>
          <p:nvPr/>
        </p:nvSpPr>
        <p:spPr bwMode="auto">
          <a:xfrm>
            <a:off x="2114550" y="2251075"/>
            <a:ext cx="346075" cy="247650"/>
          </a:xfrm>
          <a:custGeom>
            <a:avLst/>
            <a:gdLst>
              <a:gd name="T0" fmla="*/ 191 w 219"/>
              <a:gd name="T1" fmla="*/ 156 h 157"/>
              <a:gd name="T2" fmla="*/ 218 w 219"/>
              <a:gd name="T3" fmla="*/ 44 h 157"/>
              <a:gd name="T4" fmla="*/ 27 w 219"/>
              <a:gd name="T5" fmla="*/ 0 h 157"/>
              <a:gd name="T6" fmla="*/ 0 w 219"/>
              <a:gd name="T7" fmla="*/ 110 h 157"/>
              <a:gd name="T8" fmla="*/ 191 w 219"/>
              <a:gd name="T9" fmla="*/ 156 h 157"/>
              <a:gd name="T10" fmla="*/ 0 60000 65536"/>
              <a:gd name="T11" fmla="*/ 0 60000 65536"/>
              <a:gd name="T12" fmla="*/ 0 60000 65536"/>
              <a:gd name="T13" fmla="*/ 0 60000 65536"/>
              <a:gd name="T14" fmla="*/ 0 60000 65536"/>
              <a:gd name="T15" fmla="*/ 0 w 219"/>
              <a:gd name="T16" fmla="*/ 0 h 157"/>
              <a:gd name="T17" fmla="*/ 219 w 219"/>
              <a:gd name="T18" fmla="*/ 157 h 157"/>
            </a:gdLst>
            <a:ahLst/>
            <a:cxnLst>
              <a:cxn ang="T10">
                <a:pos x="T0" y="T1"/>
              </a:cxn>
              <a:cxn ang="T11">
                <a:pos x="T2" y="T3"/>
              </a:cxn>
              <a:cxn ang="T12">
                <a:pos x="T4" y="T5"/>
              </a:cxn>
              <a:cxn ang="T13">
                <a:pos x="T6" y="T7"/>
              </a:cxn>
              <a:cxn ang="T14">
                <a:pos x="T8" y="T9"/>
              </a:cxn>
            </a:cxnLst>
            <a:rect l="T15" t="T16" r="T17" b="T18"/>
            <a:pathLst>
              <a:path w="219" h="157">
                <a:moveTo>
                  <a:pt x="191" y="156"/>
                </a:moveTo>
                <a:lnTo>
                  <a:pt x="218" y="44"/>
                </a:lnTo>
                <a:lnTo>
                  <a:pt x="27" y="0"/>
                </a:lnTo>
                <a:lnTo>
                  <a:pt x="0" y="110"/>
                </a:lnTo>
                <a:lnTo>
                  <a:pt x="191" y="156"/>
                </a:lnTo>
              </a:path>
            </a:pathLst>
          </a:custGeom>
          <a:solidFill>
            <a:srgbClr val="CCCCCC"/>
          </a:solidFill>
          <a:ln w="12700" cap="rnd">
            <a:solidFill>
              <a:schemeClr val="tx1"/>
            </a:solidFill>
            <a:round/>
            <a:headEnd/>
            <a:tailEnd/>
          </a:ln>
        </p:spPr>
        <p:txBody>
          <a:bodyPr/>
          <a:lstStyle/>
          <a:p>
            <a:endParaRPr lang="ko-KR" altLang="en-US"/>
          </a:p>
        </p:txBody>
      </p:sp>
      <p:sp>
        <p:nvSpPr>
          <p:cNvPr id="26853" name="Freeform 229"/>
          <p:cNvSpPr>
            <a:spLocks/>
          </p:cNvSpPr>
          <p:nvPr/>
        </p:nvSpPr>
        <p:spPr bwMode="auto">
          <a:xfrm>
            <a:off x="2114550" y="2251075"/>
            <a:ext cx="346075" cy="247650"/>
          </a:xfrm>
          <a:custGeom>
            <a:avLst/>
            <a:gdLst>
              <a:gd name="T0" fmla="*/ 191 w 219"/>
              <a:gd name="T1" fmla="*/ 156 h 157"/>
              <a:gd name="T2" fmla="*/ 218 w 219"/>
              <a:gd name="T3" fmla="*/ 44 h 157"/>
              <a:gd name="T4" fmla="*/ 27 w 219"/>
              <a:gd name="T5" fmla="*/ 0 h 157"/>
              <a:gd name="T6" fmla="*/ 0 w 219"/>
              <a:gd name="T7" fmla="*/ 110 h 157"/>
              <a:gd name="T8" fmla="*/ 191 w 219"/>
              <a:gd name="T9" fmla="*/ 156 h 157"/>
              <a:gd name="T10" fmla="*/ 0 60000 65536"/>
              <a:gd name="T11" fmla="*/ 0 60000 65536"/>
              <a:gd name="T12" fmla="*/ 0 60000 65536"/>
              <a:gd name="T13" fmla="*/ 0 60000 65536"/>
              <a:gd name="T14" fmla="*/ 0 60000 65536"/>
              <a:gd name="T15" fmla="*/ 0 w 219"/>
              <a:gd name="T16" fmla="*/ 0 h 157"/>
              <a:gd name="T17" fmla="*/ 219 w 219"/>
              <a:gd name="T18" fmla="*/ 157 h 157"/>
            </a:gdLst>
            <a:ahLst/>
            <a:cxnLst>
              <a:cxn ang="T10">
                <a:pos x="T0" y="T1"/>
              </a:cxn>
              <a:cxn ang="T11">
                <a:pos x="T2" y="T3"/>
              </a:cxn>
              <a:cxn ang="T12">
                <a:pos x="T4" y="T5"/>
              </a:cxn>
              <a:cxn ang="T13">
                <a:pos x="T6" y="T7"/>
              </a:cxn>
              <a:cxn ang="T14">
                <a:pos x="T8" y="T9"/>
              </a:cxn>
            </a:cxnLst>
            <a:rect l="T15" t="T16" r="T17" b="T18"/>
            <a:pathLst>
              <a:path w="219" h="157">
                <a:moveTo>
                  <a:pt x="191" y="156"/>
                </a:moveTo>
                <a:lnTo>
                  <a:pt x="218" y="44"/>
                </a:lnTo>
                <a:lnTo>
                  <a:pt x="27" y="0"/>
                </a:lnTo>
                <a:lnTo>
                  <a:pt x="0" y="110"/>
                </a:lnTo>
                <a:lnTo>
                  <a:pt x="191" y="1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54" name="Line 230"/>
          <p:cNvSpPr>
            <a:spLocks noChangeShapeType="1"/>
          </p:cNvSpPr>
          <p:nvPr/>
        </p:nvSpPr>
        <p:spPr bwMode="auto">
          <a:xfrm flipV="1">
            <a:off x="2262188" y="2290763"/>
            <a:ext cx="44450" cy="180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55" name="Freeform 231"/>
          <p:cNvSpPr>
            <a:spLocks/>
          </p:cNvSpPr>
          <p:nvPr/>
        </p:nvSpPr>
        <p:spPr bwMode="auto">
          <a:xfrm>
            <a:off x="2135188" y="2430463"/>
            <a:ext cx="260350" cy="73025"/>
          </a:xfrm>
          <a:custGeom>
            <a:avLst/>
            <a:gdLst>
              <a:gd name="T0" fmla="*/ 164 w 166"/>
              <a:gd name="T1" fmla="*/ 46 h 47"/>
              <a:gd name="T2" fmla="*/ 165 w 166"/>
              <a:gd name="T3" fmla="*/ 39 h 47"/>
              <a:gd name="T4" fmla="*/ 1 w 166"/>
              <a:gd name="T5" fmla="*/ 0 h 47"/>
              <a:gd name="T6" fmla="*/ 0 w 166"/>
              <a:gd name="T7" fmla="*/ 8 h 47"/>
              <a:gd name="T8" fmla="*/ 164 w 166"/>
              <a:gd name="T9" fmla="*/ 46 h 47"/>
              <a:gd name="T10" fmla="*/ 0 60000 65536"/>
              <a:gd name="T11" fmla="*/ 0 60000 65536"/>
              <a:gd name="T12" fmla="*/ 0 60000 65536"/>
              <a:gd name="T13" fmla="*/ 0 60000 65536"/>
              <a:gd name="T14" fmla="*/ 0 60000 65536"/>
              <a:gd name="T15" fmla="*/ 0 w 166"/>
              <a:gd name="T16" fmla="*/ 0 h 47"/>
              <a:gd name="T17" fmla="*/ 166 w 166"/>
              <a:gd name="T18" fmla="*/ 47 h 47"/>
            </a:gdLst>
            <a:ahLst/>
            <a:cxnLst>
              <a:cxn ang="T10">
                <a:pos x="T0" y="T1"/>
              </a:cxn>
              <a:cxn ang="T11">
                <a:pos x="T2" y="T3"/>
              </a:cxn>
              <a:cxn ang="T12">
                <a:pos x="T4" y="T5"/>
              </a:cxn>
              <a:cxn ang="T13">
                <a:pos x="T6" y="T7"/>
              </a:cxn>
              <a:cxn ang="T14">
                <a:pos x="T8" y="T9"/>
              </a:cxn>
            </a:cxnLst>
            <a:rect l="T15" t="T16" r="T17" b="T18"/>
            <a:pathLst>
              <a:path w="166" h="47">
                <a:moveTo>
                  <a:pt x="164" y="46"/>
                </a:moveTo>
                <a:lnTo>
                  <a:pt x="165" y="39"/>
                </a:lnTo>
                <a:lnTo>
                  <a:pt x="1" y="0"/>
                </a:lnTo>
                <a:lnTo>
                  <a:pt x="0" y="8"/>
                </a:lnTo>
                <a:lnTo>
                  <a:pt x="164" y="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56" name="Freeform 232"/>
          <p:cNvSpPr>
            <a:spLocks/>
          </p:cNvSpPr>
          <p:nvPr/>
        </p:nvSpPr>
        <p:spPr bwMode="auto">
          <a:xfrm>
            <a:off x="2422525" y="2335213"/>
            <a:ext cx="63500" cy="155575"/>
          </a:xfrm>
          <a:custGeom>
            <a:avLst/>
            <a:gdLst>
              <a:gd name="T0" fmla="*/ 18 w 40"/>
              <a:gd name="T1" fmla="*/ 98 h 99"/>
              <a:gd name="T2" fmla="*/ 39 w 40"/>
              <a:gd name="T3" fmla="*/ 3 h 99"/>
              <a:gd name="T4" fmla="*/ 21 w 40"/>
              <a:gd name="T5" fmla="*/ 0 h 99"/>
              <a:gd name="T6" fmla="*/ 0 w 40"/>
              <a:gd name="T7" fmla="*/ 94 h 99"/>
              <a:gd name="T8" fmla="*/ 18 w 40"/>
              <a:gd name="T9" fmla="*/ 98 h 99"/>
              <a:gd name="T10" fmla="*/ 0 60000 65536"/>
              <a:gd name="T11" fmla="*/ 0 60000 65536"/>
              <a:gd name="T12" fmla="*/ 0 60000 65536"/>
              <a:gd name="T13" fmla="*/ 0 60000 65536"/>
              <a:gd name="T14" fmla="*/ 0 60000 65536"/>
              <a:gd name="T15" fmla="*/ 0 w 40"/>
              <a:gd name="T16" fmla="*/ 0 h 99"/>
              <a:gd name="T17" fmla="*/ 40 w 40"/>
              <a:gd name="T18" fmla="*/ 99 h 99"/>
            </a:gdLst>
            <a:ahLst/>
            <a:cxnLst>
              <a:cxn ang="T10">
                <a:pos x="T0" y="T1"/>
              </a:cxn>
              <a:cxn ang="T11">
                <a:pos x="T2" y="T3"/>
              </a:cxn>
              <a:cxn ang="T12">
                <a:pos x="T4" y="T5"/>
              </a:cxn>
              <a:cxn ang="T13">
                <a:pos x="T6" y="T7"/>
              </a:cxn>
              <a:cxn ang="T14">
                <a:pos x="T8" y="T9"/>
              </a:cxn>
            </a:cxnLst>
            <a:rect l="T15" t="T16" r="T17" b="T18"/>
            <a:pathLst>
              <a:path w="40" h="99">
                <a:moveTo>
                  <a:pt x="18" y="98"/>
                </a:moveTo>
                <a:lnTo>
                  <a:pt x="39" y="3"/>
                </a:lnTo>
                <a:lnTo>
                  <a:pt x="21" y="0"/>
                </a:lnTo>
                <a:lnTo>
                  <a:pt x="0" y="94"/>
                </a:lnTo>
                <a:lnTo>
                  <a:pt x="18" y="98"/>
                </a:lnTo>
              </a:path>
            </a:pathLst>
          </a:custGeom>
          <a:solidFill>
            <a:srgbClr val="CCCCCC"/>
          </a:solidFill>
          <a:ln w="12700" cap="rnd">
            <a:solidFill>
              <a:schemeClr val="tx1"/>
            </a:solidFill>
            <a:round/>
            <a:headEnd/>
            <a:tailEnd/>
          </a:ln>
        </p:spPr>
        <p:txBody>
          <a:bodyPr/>
          <a:lstStyle/>
          <a:p>
            <a:endParaRPr lang="ko-KR" altLang="en-US"/>
          </a:p>
        </p:txBody>
      </p:sp>
      <p:sp>
        <p:nvSpPr>
          <p:cNvPr id="26857" name="Freeform 233"/>
          <p:cNvSpPr>
            <a:spLocks/>
          </p:cNvSpPr>
          <p:nvPr/>
        </p:nvSpPr>
        <p:spPr bwMode="auto">
          <a:xfrm>
            <a:off x="2422525" y="2335213"/>
            <a:ext cx="63500" cy="155575"/>
          </a:xfrm>
          <a:custGeom>
            <a:avLst/>
            <a:gdLst>
              <a:gd name="T0" fmla="*/ 18 w 40"/>
              <a:gd name="T1" fmla="*/ 98 h 99"/>
              <a:gd name="T2" fmla="*/ 39 w 40"/>
              <a:gd name="T3" fmla="*/ 3 h 99"/>
              <a:gd name="T4" fmla="*/ 21 w 40"/>
              <a:gd name="T5" fmla="*/ 0 h 99"/>
              <a:gd name="T6" fmla="*/ 0 w 40"/>
              <a:gd name="T7" fmla="*/ 94 h 99"/>
              <a:gd name="T8" fmla="*/ 18 w 40"/>
              <a:gd name="T9" fmla="*/ 98 h 99"/>
              <a:gd name="T10" fmla="*/ 0 60000 65536"/>
              <a:gd name="T11" fmla="*/ 0 60000 65536"/>
              <a:gd name="T12" fmla="*/ 0 60000 65536"/>
              <a:gd name="T13" fmla="*/ 0 60000 65536"/>
              <a:gd name="T14" fmla="*/ 0 60000 65536"/>
              <a:gd name="T15" fmla="*/ 0 w 40"/>
              <a:gd name="T16" fmla="*/ 0 h 99"/>
              <a:gd name="T17" fmla="*/ 40 w 40"/>
              <a:gd name="T18" fmla="*/ 99 h 99"/>
            </a:gdLst>
            <a:ahLst/>
            <a:cxnLst>
              <a:cxn ang="T10">
                <a:pos x="T0" y="T1"/>
              </a:cxn>
              <a:cxn ang="T11">
                <a:pos x="T2" y="T3"/>
              </a:cxn>
              <a:cxn ang="T12">
                <a:pos x="T4" y="T5"/>
              </a:cxn>
              <a:cxn ang="T13">
                <a:pos x="T6" y="T7"/>
              </a:cxn>
              <a:cxn ang="T14">
                <a:pos x="T8" y="T9"/>
              </a:cxn>
            </a:cxnLst>
            <a:rect l="T15" t="T16" r="T17" b="T18"/>
            <a:pathLst>
              <a:path w="40" h="99">
                <a:moveTo>
                  <a:pt x="18" y="98"/>
                </a:moveTo>
                <a:lnTo>
                  <a:pt x="39" y="3"/>
                </a:lnTo>
                <a:lnTo>
                  <a:pt x="21" y="0"/>
                </a:lnTo>
                <a:lnTo>
                  <a:pt x="0" y="94"/>
                </a:lnTo>
                <a:lnTo>
                  <a:pt x="18" y="9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58" name="Freeform 234"/>
          <p:cNvSpPr>
            <a:spLocks/>
          </p:cNvSpPr>
          <p:nvPr/>
        </p:nvSpPr>
        <p:spPr bwMode="auto">
          <a:xfrm>
            <a:off x="2452688" y="2351088"/>
            <a:ext cx="117475" cy="147637"/>
          </a:xfrm>
          <a:custGeom>
            <a:avLst/>
            <a:gdLst>
              <a:gd name="T0" fmla="*/ 55 w 74"/>
              <a:gd name="T1" fmla="*/ 92 h 93"/>
              <a:gd name="T2" fmla="*/ 73 w 74"/>
              <a:gd name="T3" fmla="*/ 14 h 93"/>
              <a:gd name="T4" fmla="*/ 18 w 74"/>
              <a:gd name="T5" fmla="*/ 0 h 93"/>
              <a:gd name="T6" fmla="*/ 0 w 74"/>
              <a:gd name="T7" fmla="*/ 80 h 93"/>
              <a:gd name="T8" fmla="*/ 55 w 74"/>
              <a:gd name="T9" fmla="*/ 92 h 93"/>
              <a:gd name="T10" fmla="*/ 0 60000 65536"/>
              <a:gd name="T11" fmla="*/ 0 60000 65536"/>
              <a:gd name="T12" fmla="*/ 0 60000 65536"/>
              <a:gd name="T13" fmla="*/ 0 60000 65536"/>
              <a:gd name="T14" fmla="*/ 0 60000 65536"/>
              <a:gd name="T15" fmla="*/ 0 w 74"/>
              <a:gd name="T16" fmla="*/ 0 h 93"/>
              <a:gd name="T17" fmla="*/ 74 w 74"/>
              <a:gd name="T18" fmla="*/ 93 h 93"/>
            </a:gdLst>
            <a:ahLst/>
            <a:cxnLst>
              <a:cxn ang="T10">
                <a:pos x="T0" y="T1"/>
              </a:cxn>
              <a:cxn ang="T11">
                <a:pos x="T2" y="T3"/>
              </a:cxn>
              <a:cxn ang="T12">
                <a:pos x="T4" y="T5"/>
              </a:cxn>
              <a:cxn ang="T13">
                <a:pos x="T6" y="T7"/>
              </a:cxn>
              <a:cxn ang="T14">
                <a:pos x="T8" y="T9"/>
              </a:cxn>
            </a:cxnLst>
            <a:rect l="T15" t="T16" r="T17" b="T18"/>
            <a:pathLst>
              <a:path w="74" h="93">
                <a:moveTo>
                  <a:pt x="55" y="92"/>
                </a:moveTo>
                <a:lnTo>
                  <a:pt x="73" y="14"/>
                </a:lnTo>
                <a:lnTo>
                  <a:pt x="18" y="0"/>
                </a:lnTo>
                <a:lnTo>
                  <a:pt x="0" y="80"/>
                </a:lnTo>
                <a:lnTo>
                  <a:pt x="55" y="92"/>
                </a:lnTo>
              </a:path>
            </a:pathLst>
          </a:custGeom>
          <a:solidFill>
            <a:srgbClr val="CCCCCC"/>
          </a:solidFill>
          <a:ln w="12700" cap="rnd">
            <a:solidFill>
              <a:schemeClr val="tx1"/>
            </a:solidFill>
            <a:round/>
            <a:headEnd/>
            <a:tailEnd/>
          </a:ln>
        </p:spPr>
        <p:txBody>
          <a:bodyPr/>
          <a:lstStyle/>
          <a:p>
            <a:endParaRPr lang="ko-KR" altLang="en-US"/>
          </a:p>
        </p:txBody>
      </p:sp>
      <p:sp>
        <p:nvSpPr>
          <p:cNvPr id="26859" name="Freeform 235"/>
          <p:cNvSpPr>
            <a:spLocks/>
          </p:cNvSpPr>
          <p:nvPr/>
        </p:nvSpPr>
        <p:spPr bwMode="auto">
          <a:xfrm>
            <a:off x="2144713" y="2263775"/>
            <a:ext cx="157162" cy="55563"/>
          </a:xfrm>
          <a:custGeom>
            <a:avLst/>
            <a:gdLst>
              <a:gd name="T0" fmla="*/ 0 w 98"/>
              <a:gd name="T1" fmla="*/ 10 h 34"/>
              <a:gd name="T2" fmla="*/ 14 w 98"/>
              <a:gd name="T3" fmla="*/ 3 h 34"/>
              <a:gd name="T4" fmla="*/ 28 w 98"/>
              <a:gd name="T5" fmla="*/ 0 h 34"/>
              <a:gd name="T6" fmla="*/ 42 w 98"/>
              <a:gd name="T7" fmla="*/ 0 h 34"/>
              <a:gd name="T8" fmla="*/ 56 w 98"/>
              <a:gd name="T9" fmla="*/ 1 h 34"/>
              <a:gd name="T10" fmla="*/ 69 w 98"/>
              <a:gd name="T11" fmla="*/ 6 h 34"/>
              <a:gd name="T12" fmla="*/ 82 w 98"/>
              <a:gd name="T13" fmla="*/ 14 h 34"/>
              <a:gd name="T14" fmla="*/ 91 w 98"/>
              <a:gd name="T15" fmla="*/ 23 h 34"/>
              <a:gd name="T16" fmla="*/ 97 w 98"/>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34"/>
              <a:gd name="T29" fmla="*/ 98 w 9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34">
                <a:moveTo>
                  <a:pt x="0" y="10"/>
                </a:moveTo>
                <a:lnTo>
                  <a:pt x="14" y="3"/>
                </a:lnTo>
                <a:lnTo>
                  <a:pt x="28" y="0"/>
                </a:lnTo>
                <a:lnTo>
                  <a:pt x="42" y="0"/>
                </a:lnTo>
                <a:lnTo>
                  <a:pt x="56" y="1"/>
                </a:lnTo>
                <a:lnTo>
                  <a:pt x="69" y="6"/>
                </a:lnTo>
                <a:lnTo>
                  <a:pt x="82" y="14"/>
                </a:lnTo>
                <a:lnTo>
                  <a:pt x="91" y="23"/>
                </a:lnTo>
                <a:lnTo>
                  <a:pt x="97" y="3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60" name="Freeform 236"/>
          <p:cNvSpPr>
            <a:spLocks/>
          </p:cNvSpPr>
          <p:nvPr/>
        </p:nvSpPr>
        <p:spPr bwMode="auto">
          <a:xfrm>
            <a:off x="2298700" y="2297113"/>
            <a:ext cx="150813" cy="57150"/>
          </a:xfrm>
          <a:custGeom>
            <a:avLst/>
            <a:gdLst>
              <a:gd name="T0" fmla="*/ 95 w 96"/>
              <a:gd name="T1" fmla="*/ 34 h 35"/>
              <a:gd name="T2" fmla="*/ 87 w 96"/>
              <a:gd name="T3" fmla="*/ 22 h 35"/>
              <a:gd name="T4" fmla="*/ 77 w 96"/>
              <a:gd name="T5" fmla="*/ 12 h 35"/>
              <a:gd name="T6" fmla="*/ 64 w 96"/>
              <a:gd name="T7" fmla="*/ 6 h 35"/>
              <a:gd name="T8" fmla="*/ 51 w 96"/>
              <a:gd name="T9" fmla="*/ 2 h 35"/>
              <a:gd name="T10" fmla="*/ 37 w 96"/>
              <a:gd name="T11" fmla="*/ 0 h 35"/>
              <a:gd name="T12" fmla="*/ 23 w 96"/>
              <a:gd name="T13" fmla="*/ 2 h 35"/>
              <a:gd name="T14" fmla="*/ 11 w 96"/>
              <a:gd name="T15" fmla="*/ 6 h 35"/>
              <a:gd name="T16" fmla="*/ 0 w 96"/>
              <a:gd name="T17" fmla="*/ 12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35"/>
              <a:gd name="T29" fmla="*/ 96 w 9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35">
                <a:moveTo>
                  <a:pt x="95" y="34"/>
                </a:moveTo>
                <a:lnTo>
                  <a:pt x="87" y="22"/>
                </a:lnTo>
                <a:lnTo>
                  <a:pt x="77" y="12"/>
                </a:lnTo>
                <a:lnTo>
                  <a:pt x="64" y="6"/>
                </a:lnTo>
                <a:lnTo>
                  <a:pt x="51" y="2"/>
                </a:lnTo>
                <a:lnTo>
                  <a:pt x="37" y="0"/>
                </a:lnTo>
                <a:lnTo>
                  <a:pt x="23" y="2"/>
                </a:lnTo>
                <a:lnTo>
                  <a:pt x="11" y="6"/>
                </a:lnTo>
                <a:lnTo>
                  <a:pt x="0"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61" name="Freeform 237"/>
          <p:cNvSpPr>
            <a:spLocks/>
          </p:cNvSpPr>
          <p:nvPr/>
        </p:nvSpPr>
        <p:spPr bwMode="auto">
          <a:xfrm>
            <a:off x="2122488" y="2389188"/>
            <a:ext cx="150812" cy="57150"/>
          </a:xfrm>
          <a:custGeom>
            <a:avLst/>
            <a:gdLst>
              <a:gd name="T0" fmla="*/ 0 w 96"/>
              <a:gd name="T1" fmla="*/ 0 h 37"/>
              <a:gd name="T2" fmla="*/ 8 w 96"/>
              <a:gd name="T3" fmla="*/ 13 h 37"/>
              <a:gd name="T4" fmla="*/ 18 w 96"/>
              <a:gd name="T5" fmla="*/ 23 h 37"/>
              <a:gd name="T6" fmla="*/ 31 w 96"/>
              <a:gd name="T7" fmla="*/ 29 h 37"/>
              <a:gd name="T8" fmla="*/ 45 w 96"/>
              <a:gd name="T9" fmla="*/ 34 h 37"/>
              <a:gd name="T10" fmla="*/ 58 w 96"/>
              <a:gd name="T11" fmla="*/ 36 h 37"/>
              <a:gd name="T12" fmla="*/ 72 w 96"/>
              <a:gd name="T13" fmla="*/ 34 h 37"/>
              <a:gd name="T14" fmla="*/ 86 w 96"/>
              <a:gd name="T15" fmla="*/ 29 h 37"/>
              <a:gd name="T16" fmla="*/ 95 w 96"/>
              <a:gd name="T17" fmla="*/ 2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37"/>
              <a:gd name="T29" fmla="*/ 96 w 96"/>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37">
                <a:moveTo>
                  <a:pt x="0" y="0"/>
                </a:moveTo>
                <a:lnTo>
                  <a:pt x="8" y="13"/>
                </a:lnTo>
                <a:lnTo>
                  <a:pt x="18" y="23"/>
                </a:lnTo>
                <a:lnTo>
                  <a:pt x="31" y="29"/>
                </a:lnTo>
                <a:lnTo>
                  <a:pt x="45" y="34"/>
                </a:lnTo>
                <a:lnTo>
                  <a:pt x="58" y="36"/>
                </a:lnTo>
                <a:lnTo>
                  <a:pt x="72" y="34"/>
                </a:lnTo>
                <a:lnTo>
                  <a:pt x="86" y="29"/>
                </a:lnTo>
                <a:lnTo>
                  <a:pt x="95" y="2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62" name="Freeform 238"/>
          <p:cNvSpPr>
            <a:spLocks/>
          </p:cNvSpPr>
          <p:nvPr/>
        </p:nvSpPr>
        <p:spPr bwMode="auto">
          <a:xfrm>
            <a:off x="2273300" y="2424113"/>
            <a:ext cx="153988" cy="57150"/>
          </a:xfrm>
          <a:custGeom>
            <a:avLst/>
            <a:gdLst>
              <a:gd name="T0" fmla="*/ 97 w 98"/>
              <a:gd name="T1" fmla="*/ 23 h 35"/>
              <a:gd name="T2" fmla="*/ 84 w 98"/>
              <a:gd name="T3" fmla="*/ 31 h 35"/>
              <a:gd name="T4" fmla="*/ 71 w 98"/>
              <a:gd name="T5" fmla="*/ 34 h 35"/>
              <a:gd name="T6" fmla="*/ 55 w 98"/>
              <a:gd name="T7" fmla="*/ 34 h 35"/>
              <a:gd name="T8" fmla="*/ 41 w 98"/>
              <a:gd name="T9" fmla="*/ 33 h 35"/>
              <a:gd name="T10" fmla="*/ 28 w 98"/>
              <a:gd name="T11" fmla="*/ 28 h 35"/>
              <a:gd name="T12" fmla="*/ 17 w 98"/>
              <a:gd name="T13" fmla="*/ 20 h 35"/>
              <a:gd name="T14" fmla="*/ 6 w 98"/>
              <a:gd name="T15" fmla="*/ 11 h 35"/>
              <a:gd name="T16" fmla="*/ 0 w 9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35"/>
              <a:gd name="T29" fmla="*/ 98 w 98"/>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35">
                <a:moveTo>
                  <a:pt x="97" y="23"/>
                </a:moveTo>
                <a:lnTo>
                  <a:pt x="84" y="31"/>
                </a:lnTo>
                <a:lnTo>
                  <a:pt x="71" y="34"/>
                </a:lnTo>
                <a:lnTo>
                  <a:pt x="55" y="34"/>
                </a:lnTo>
                <a:lnTo>
                  <a:pt x="41" y="33"/>
                </a:lnTo>
                <a:lnTo>
                  <a:pt x="28" y="28"/>
                </a:lnTo>
                <a:lnTo>
                  <a:pt x="17" y="20"/>
                </a:lnTo>
                <a:lnTo>
                  <a:pt x="6" y="11"/>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63" name="Freeform 239"/>
          <p:cNvSpPr>
            <a:spLocks/>
          </p:cNvSpPr>
          <p:nvPr/>
        </p:nvSpPr>
        <p:spPr bwMode="auto">
          <a:xfrm>
            <a:off x="2535238" y="2389188"/>
            <a:ext cx="104775" cy="114300"/>
          </a:xfrm>
          <a:custGeom>
            <a:avLst/>
            <a:gdLst>
              <a:gd name="T0" fmla="*/ 51 w 66"/>
              <a:gd name="T1" fmla="*/ 71 h 72"/>
              <a:gd name="T2" fmla="*/ 65 w 66"/>
              <a:gd name="T3" fmla="*/ 13 h 72"/>
              <a:gd name="T4" fmla="*/ 14 w 66"/>
              <a:gd name="T5" fmla="*/ 0 h 72"/>
              <a:gd name="T6" fmla="*/ 0 w 66"/>
              <a:gd name="T7" fmla="*/ 59 h 72"/>
              <a:gd name="T8" fmla="*/ 51 w 66"/>
              <a:gd name="T9" fmla="*/ 71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51" y="71"/>
                </a:moveTo>
                <a:lnTo>
                  <a:pt x="65" y="13"/>
                </a:lnTo>
                <a:lnTo>
                  <a:pt x="14" y="0"/>
                </a:lnTo>
                <a:lnTo>
                  <a:pt x="0" y="59"/>
                </a:lnTo>
                <a:lnTo>
                  <a:pt x="51" y="71"/>
                </a:lnTo>
              </a:path>
            </a:pathLst>
          </a:custGeom>
          <a:solidFill>
            <a:srgbClr val="5A5A4E"/>
          </a:solidFill>
          <a:ln w="12700" cap="rnd">
            <a:solidFill>
              <a:schemeClr val="tx1"/>
            </a:solidFill>
            <a:round/>
            <a:headEnd/>
            <a:tailEnd/>
          </a:ln>
        </p:spPr>
        <p:txBody>
          <a:bodyPr/>
          <a:lstStyle/>
          <a:p>
            <a:endParaRPr lang="ko-KR" altLang="en-US"/>
          </a:p>
        </p:txBody>
      </p:sp>
      <p:sp>
        <p:nvSpPr>
          <p:cNvPr id="26864" name="Freeform 240"/>
          <p:cNvSpPr>
            <a:spLocks/>
          </p:cNvSpPr>
          <p:nvPr/>
        </p:nvSpPr>
        <p:spPr bwMode="auto">
          <a:xfrm>
            <a:off x="2590800" y="2403475"/>
            <a:ext cx="26988" cy="92075"/>
          </a:xfrm>
          <a:custGeom>
            <a:avLst/>
            <a:gdLst>
              <a:gd name="T0" fmla="*/ 0 w 15"/>
              <a:gd name="T1" fmla="*/ 58 h 59"/>
              <a:gd name="T2" fmla="*/ 14 w 15"/>
              <a:gd name="T3" fmla="*/ 0 h 59"/>
              <a:gd name="T4" fmla="*/ 0 w 15"/>
              <a:gd name="T5" fmla="*/ 58 h 59"/>
              <a:gd name="T6" fmla="*/ 0 60000 65536"/>
              <a:gd name="T7" fmla="*/ 0 60000 65536"/>
              <a:gd name="T8" fmla="*/ 0 60000 65536"/>
              <a:gd name="T9" fmla="*/ 0 w 15"/>
              <a:gd name="T10" fmla="*/ 0 h 59"/>
              <a:gd name="T11" fmla="*/ 15 w 15"/>
              <a:gd name="T12" fmla="*/ 59 h 59"/>
            </a:gdLst>
            <a:ahLst/>
            <a:cxnLst>
              <a:cxn ang="T6">
                <a:pos x="T0" y="T1"/>
              </a:cxn>
              <a:cxn ang="T7">
                <a:pos x="T2" y="T3"/>
              </a:cxn>
              <a:cxn ang="T8">
                <a:pos x="T4" y="T5"/>
              </a:cxn>
            </a:cxnLst>
            <a:rect l="T9" t="T10" r="T11" b="T12"/>
            <a:pathLst>
              <a:path w="15" h="59">
                <a:moveTo>
                  <a:pt x="0" y="58"/>
                </a:moveTo>
                <a:lnTo>
                  <a:pt x="14" y="0"/>
                </a:lnTo>
                <a:lnTo>
                  <a:pt x="0" y="58"/>
                </a:lnTo>
              </a:path>
            </a:pathLst>
          </a:custGeom>
          <a:solidFill>
            <a:srgbClr val="000000"/>
          </a:solidFill>
          <a:ln w="12700" cap="rnd">
            <a:solidFill>
              <a:schemeClr val="tx1"/>
            </a:solidFill>
            <a:round/>
            <a:headEnd/>
            <a:tailEnd/>
          </a:ln>
        </p:spPr>
        <p:txBody>
          <a:bodyPr/>
          <a:lstStyle/>
          <a:p>
            <a:endParaRPr lang="ko-KR" altLang="en-US"/>
          </a:p>
        </p:txBody>
      </p:sp>
      <p:sp>
        <p:nvSpPr>
          <p:cNvPr id="26865" name="Freeform 241"/>
          <p:cNvSpPr>
            <a:spLocks/>
          </p:cNvSpPr>
          <p:nvPr/>
        </p:nvSpPr>
        <p:spPr bwMode="auto">
          <a:xfrm>
            <a:off x="2620963" y="2411413"/>
            <a:ext cx="73025" cy="92075"/>
          </a:xfrm>
          <a:custGeom>
            <a:avLst/>
            <a:gdLst>
              <a:gd name="T0" fmla="*/ 0 w 44"/>
              <a:gd name="T1" fmla="*/ 58 h 59"/>
              <a:gd name="T2" fmla="*/ 37 w 44"/>
              <a:gd name="T3" fmla="*/ 50 h 59"/>
              <a:gd name="T4" fmla="*/ 43 w 44"/>
              <a:gd name="T5" fmla="*/ 23 h 59"/>
              <a:gd name="T6" fmla="*/ 14 w 44"/>
              <a:gd name="T7" fmla="*/ 0 h 59"/>
              <a:gd name="T8" fmla="*/ 0 60000 65536"/>
              <a:gd name="T9" fmla="*/ 0 60000 65536"/>
              <a:gd name="T10" fmla="*/ 0 60000 65536"/>
              <a:gd name="T11" fmla="*/ 0 60000 65536"/>
              <a:gd name="T12" fmla="*/ 0 w 44"/>
              <a:gd name="T13" fmla="*/ 0 h 59"/>
              <a:gd name="T14" fmla="*/ 44 w 44"/>
              <a:gd name="T15" fmla="*/ 59 h 59"/>
            </a:gdLst>
            <a:ahLst/>
            <a:cxnLst>
              <a:cxn ang="T8">
                <a:pos x="T0" y="T1"/>
              </a:cxn>
              <a:cxn ang="T9">
                <a:pos x="T2" y="T3"/>
              </a:cxn>
              <a:cxn ang="T10">
                <a:pos x="T4" y="T5"/>
              </a:cxn>
              <a:cxn ang="T11">
                <a:pos x="T6" y="T7"/>
              </a:cxn>
            </a:cxnLst>
            <a:rect l="T12" t="T13" r="T14" b="T15"/>
            <a:pathLst>
              <a:path w="44" h="59">
                <a:moveTo>
                  <a:pt x="0" y="58"/>
                </a:moveTo>
                <a:lnTo>
                  <a:pt x="37" y="50"/>
                </a:lnTo>
                <a:lnTo>
                  <a:pt x="43" y="23"/>
                </a:lnTo>
                <a:lnTo>
                  <a:pt x="14" y="0"/>
                </a:lnTo>
              </a:path>
            </a:pathLst>
          </a:custGeom>
          <a:solidFill>
            <a:srgbClr val="5A5A4E"/>
          </a:solidFill>
          <a:ln w="12700" cap="rnd">
            <a:solidFill>
              <a:schemeClr val="tx1"/>
            </a:solidFill>
            <a:round/>
            <a:headEnd/>
            <a:tailEnd/>
          </a:ln>
        </p:spPr>
        <p:txBody>
          <a:bodyPr/>
          <a:lstStyle/>
          <a:p>
            <a:endParaRPr lang="ko-KR" altLang="en-US"/>
          </a:p>
        </p:txBody>
      </p:sp>
      <p:sp>
        <p:nvSpPr>
          <p:cNvPr id="26866" name="Freeform 242"/>
          <p:cNvSpPr>
            <a:spLocks/>
          </p:cNvSpPr>
          <p:nvPr/>
        </p:nvSpPr>
        <p:spPr bwMode="auto">
          <a:xfrm>
            <a:off x="4271963" y="3211513"/>
            <a:ext cx="109537" cy="136525"/>
          </a:xfrm>
          <a:custGeom>
            <a:avLst/>
            <a:gdLst>
              <a:gd name="T0" fmla="*/ 40 w 70"/>
              <a:gd name="T1" fmla="*/ 0 h 85"/>
              <a:gd name="T2" fmla="*/ 0 w 70"/>
              <a:gd name="T3" fmla="*/ 66 h 85"/>
              <a:gd name="T4" fmla="*/ 29 w 70"/>
              <a:gd name="T5" fmla="*/ 84 h 85"/>
              <a:gd name="T6" fmla="*/ 69 w 70"/>
              <a:gd name="T7" fmla="*/ 18 h 85"/>
              <a:gd name="T8" fmla="*/ 40 w 70"/>
              <a:gd name="T9" fmla="*/ 0 h 85"/>
              <a:gd name="T10" fmla="*/ 0 60000 65536"/>
              <a:gd name="T11" fmla="*/ 0 60000 65536"/>
              <a:gd name="T12" fmla="*/ 0 60000 65536"/>
              <a:gd name="T13" fmla="*/ 0 60000 65536"/>
              <a:gd name="T14" fmla="*/ 0 60000 65536"/>
              <a:gd name="T15" fmla="*/ 0 w 70"/>
              <a:gd name="T16" fmla="*/ 0 h 85"/>
              <a:gd name="T17" fmla="*/ 70 w 70"/>
              <a:gd name="T18" fmla="*/ 85 h 85"/>
            </a:gdLst>
            <a:ahLst/>
            <a:cxnLst>
              <a:cxn ang="T10">
                <a:pos x="T0" y="T1"/>
              </a:cxn>
              <a:cxn ang="T11">
                <a:pos x="T2" y="T3"/>
              </a:cxn>
              <a:cxn ang="T12">
                <a:pos x="T4" y="T5"/>
              </a:cxn>
              <a:cxn ang="T13">
                <a:pos x="T6" y="T7"/>
              </a:cxn>
              <a:cxn ang="T14">
                <a:pos x="T8" y="T9"/>
              </a:cxn>
            </a:cxnLst>
            <a:rect l="T15" t="T16" r="T17" b="T18"/>
            <a:pathLst>
              <a:path w="70" h="85">
                <a:moveTo>
                  <a:pt x="40" y="0"/>
                </a:moveTo>
                <a:lnTo>
                  <a:pt x="0" y="66"/>
                </a:lnTo>
                <a:lnTo>
                  <a:pt x="29" y="84"/>
                </a:lnTo>
                <a:lnTo>
                  <a:pt x="69" y="18"/>
                </a:lnTo>
                <a:lnTo>
                  <a:pt x="40" y="0"/>
                </a:lnTo>
              </a:path>
            </a:pathLst>
          </a:custGeom>
          <a:solidFill>
            <a:srgbClr val="666666"/>
          </a:solidFill>
          <a:ln w="12700" cap="rnd">
            <a:solidFill>
              <a:schemeClr val="tx1"/>
            </a:solidFill>
            <a:round/>
            <a:headEnd/>
            <a:tailEnd/>
          </a:ln>
        </p:spPr>
        <p:txBody>
          <a:bodyPr/>
          <a:lstStyle/>
          <a:p>
            <a:endParaRPr lang="ko-KR" altLang="en-US"/>
          </a:p>
        </p:txBody>
      </p:sp>
      <p:sp>
        <p:nvSpPr>
          <p:cNvPr id="26867" name="Freeform 243"/>
          <p:cNvSpPr>
            <a:spLocks/>
          </p:cNvSpPr>
          <p:nvPr/>
        </p:nvSpPr>
        <p:spPr bwMode="auto">
          <a:xfrm>
            <a:off x="4271963" y="3211513"/>
            <a:ext cx="109537" cy="136525"/>
          </a:xfrm>
          <a:custGeom>
            <a:avLst/>
            <a:gdLst>
              <a:gd name="T0" fmla="*/ 40 w 70"/>
              <a:gd name="T1" fmla="*/ 0 h 85"/>
              <a:gd name="T2" fmla="*/ 0 w 70"/>
              <a:gd name="T3" fmla="*/ 66 h 85"/>
              <a:gd name="T4" fmla="*/ 29 w 70"/>
              <a:gd name="T5" fmla="*/ 84 h 85"/>
              <a:gd name="T6" fmla="*/ 69 w 70"/>
              <a:gd name="T7" fmla="*/ 18 h 85"/>
              <a:gd name="T8" fmla="*/ 40 w 70"/>
              <a:gd name="T9" fmla="*/ 0 h 85"/>
              <a:gd name="T10" fmla="*/ 0 60000 65536"/>
              <a:gd name="T11" fmla="*/ 0 60000 65536"/>
              <a:gd name="T12" fmla="*/ 0 60000 65536"/>
              <a:gd name="T13" fmla="*/ 0 60000 65536"/>
              <a:gd name="T14" fmla="*/ 0 60000 65536"/>
              <a:gd name="T15" fmla="*/ 0 w 70"/>
              <a:gd name="T16" fmla="*/ 0 h 85"/>
              <a:gd name="T17" fmla="*/ 70 w 70"/>
              <a:gd name="T18" fmla="*/ 85 h 85"/>
            </a:gdLst>
            <a:ahLst/>
            <a:cxnLst>
              <a:cxn ang="T10">
                <a:pos x="T0" y="T1"/>
              </a:cxn>
              <a:cxn ang="T11">
                <a:pos x="T2" y="T3"/>
              </a:cxn>
              <a:cxn ang="T12">
                <a:pos x="T4" y="T5"/>
              </a:cxn>
              <a:cxn ang="T13">
                <a:pos x="T6" y="T7"/>
              </a:cxn>
              <a:cxn ang="T14">
                <a:pos x="T8" y="T9"/>
              </a:cxn>
            </a:cxnLst>
            <a:rect l="T15" t="T16" r="T17" b="T18"/>
            <a:pathLst>
              <a:path w="70" h="85">
                <a:moveTo>
                  <a:pt x="40" y="0"/>
                </a:moveTo>
                <a:lnTo>
                  <a:pt x="0" y="66"/>
                </a:lnTo>
                <a:lnTo>
                  <a:pt x="29" y="84"/>
                </a:lnTo>
                <a:lnTo>
                  <a:pt x="69" y="18"/>
                </a:lnTo>
                <a:lnTo>
                  <a:pt x="4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68" name="Freeform 244"/>
          <p:cNvSpPr>
            <a:spLocks/>
          </p:cNvSpPr>
          <p:nvPr/>
        </p:nvSpPr>
        <p:spPr bwMode="auto">
          <a:xfrm>
            <a:off x="4084638" y="3100388"/>
            <a:ext cx="101600" cy="133350"/>
          </a:xfrm>
          <a:custGeom>
            <a:avLst/>
            <a:gdLst>
              <a:gd name="T0" fmla="*/ 38 w 65"/>
              <a:gd name="T1" fmla="*/ 0 h 83"/>
              <a:gd name="T2" fmla="*/ 0 w 65"/>
              <a:gd name="T3" fmla="*/ 65 h 83"/>
              <a:gd name="T4" fmla="*/ 24 w 65"/>
              <a:gd name="T5" fmla="*/ 82 h 83"/>
              <a:gd name="T6" fmla="*/ 64 w 65"/>
              <a:gd name="T7" fmla="*/ 16 h 83"/>
              <a:gd name="T8" fmla="*/ 38 w 65"/>
              <a:gd name="T9" fmla="*/ 0 h 83"/>
              <a:gd name="T10" fmla="*/ 0 60000 65536"/>
              <a:gd name="T11" fmla="*/ 0 60000 65536"/>
              <a:gd name="T12" fmla="*/ 0 60000 65536"/>
              <a:gd name="T13" fmla="*/ 0 60000 65536"/>
              <a:gd name="T14" fmla="*/ 0 60000 65536"/>
              <a:gd name="T15" fmla="*/ 0 w 65"/>
              <a:gd name="T16" fmla="*/ 0 h 83"/>
              <a:gd name="T17" fmla="*/ 65 w 65"/>
              <a:gd name="T18" fmla="*/ 83 h 83"/>
            </a:gdLst>
            <a:ahLst/>
            <a:cxnLst>
              <a:cxn ang="T10">
                <a:pos x="T0" y="T1"/>
              </a:cxn>
              <a:cxn ang="T11">
                <a:pos x="T2" y="T3"/>
              </a:cxn>
              <a:cxn ang="T12">
                <a:pos x="T4" y="T5"/>
              </a:cxn>
              <a:cxn ang="T13">
                <a:pos x="T6" y="T7"/>
              </a:cxn>
              <a:cxn ang="T14">
                <a:pos x="T8" y="T9"/>
              </a:cxn>
            </a:cxnLst>
            <a:rect l="T15" t="T16" r="T17" b="T18"/>
            <a:pathLst>
              <a:path w="65" h="83">
                <a:moveTo>
                  <a:pt x="38" y="0"/>
                </a:moveTo>
                <a:lnTo>
                  <a:pt x="0" y="65"/>
                </a:lnTo>
                <a:lnTo>
                  <a:pt x="24" y="82"/>
                </a:lnTo>
                <a:lnTo>
                  <a:pt x="64" y="16"/>
                </a:lnTo>
                <a:lnTo>
                  <a:pt x="38" y="0"/>
                </a:lnTo>
              </a:path>
            </a:pathLst>
          </a:custGeom>
          <a:solidFill>
            <a:srgbClr val="666666"/>
          </a:solidFill>
          <a:ln w="12700" cap="rnd">
            <a:solidFill>
              <a:schemeClr val="tx1"/>
            </a:solidFill>
            <a:round/>
            <a:headEnd/>
            <a:tailEnd/>
          </a:ln>
        </p:spPr>
        <p:txBody>
          <a:bodyPr/>
          <a:lstStyle/>
          <a:p>
            <a:endParaRPr lang="ko-KR" altLang="en-US"/>
          </a:p>
        </p:txBody>
      </p:sp>
      <p:sp>
        <p:nvSpPr>
          <p:cNvPr id="26869" name="Freeform 245"/>
          <p:cNvSpPr>
            <a:spLocks/>
          </p:cNvSpPr>
          <p:nvPr/>
        </p:nvSpPr>
        <p:spPr bwMode="auto">
          <a:xfrm>
            <a:off x="4084638" y="3100388"/>
            <a:ext cx="101600" cy="133350"/>
          </a:xfrm>
          <a:custGeom>
            <a:avLst/>
            <a:gdLst>
              <a:gd name="T0" fmla="*/ 38 w 65"/>
              <a:gd name="T1" fmla="*/ 0 h 83"/>
              <a:gd name="T2" fmla="*/ 0 w 65"/>
              <a:gd name="T3" fmla="*/ 65 h 83"/>
              <a:gd name="T4" fmla="*/ 24 w 65"/>
              <a:gd name="T5" fmla="*/ 82 h 83"/>
              <a:gd name="T6" fmla="*/ 64 w 65"/>
              <a:gd name="T7" fmla="*/ 16 h 83"/>
              <a:gd name="T8" fmla="*/ 38 w 65"/>
              <a:gd name="T9" fmla="*/ 0 h 83"/>
              <a:gd name="T10" fmla="*/ 0 60000 65536"/>
              <a:gd name="T11" fmla="*/ 0 60000 65536"/>
              <a:gd name="T12" fmla="*/ 0 60000 65536"/>
              <a:gd name="T13" fmla="*/ 0 60000 65536"/>
              <a:gd name="T14" fmla="*/ 0 60000 65536"/>
              <a:gd name="T15" fmla="*/ 0 w 65"/>
              <a:gd name="T16" fmla="*/ 0 h 83"/>
              <a:gd name="T17" fmla="*/ 65 w 65"/>
              <a:gd name="T18" fmla="*/ 83 h 83"/>
            </a:gdLst>
            <a:ahLst/>
            <a:cxnLst>
              <a:cxn ang="T10">
                <a:pos x="T0" y="T1"/>
              </a:cxn>
              <a:cxn ang="T11">
                <a:pos x="T2" y="T3"/>
              </a:cxn>
              <a:cxn ang="T12">
                <a:pos x="T4" y="T5"/>
              </a:cxn>
              <a:cxn ang="T13">
                <a:pos x="T6" y="T7"/>
              </a:cxn>
              <a:cxn ang="T14">
                <a:pos x="T8" y="T9"/>
              </a:cxn>
            </a:cxnLst>
            <a:rect l="T15" t="T16" r="T17" b="T18"/>
            <a:pathLst>
              <a:path w="65" h="83">
                <a:moveTo>
                  <a:pt x="38" y="0"/>
                </a:moveTo>
                <a:lnTo>
                  <a:pt x="0" y="65"/>
                </a:lnTo>
                <a:lnTo>
                  <a:pt x="24" y="82"/>
                </a:lnTo>
                <a:lnTo>
                  <a:pt x="64" y="16"/>
                </a:lnTo>
                <a:lnTo>
                  <a:pt x="3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70" name="Freeform 246"/>
          <p:cNvSpPr>
            <a:spLocks/>
          </p:cNvSpPr>
          <p:nvPr/>
        </p:nvSpPr>
        <p:spPr bwMode="auto">
          <a:xfrm>
            <a:off x="4052888" y="3360738"/>
            <a:ext cx="131762" cy="84137"/>
          </a:xfrm>
          <a:custGeom>
            <a:avLst/>
            <a:gdLst>
              <a:gd name="T0" fmla="*/ 0 w 83"/>
              <a:gd name="T1" fmla="*/ 0 h 53"/>
              <a:gd name="T2" fmla="*/ 0 w 83"/>
              <a:gd name="T3" fmla="*/ 4 h 53"/>
              <a:gd name="T4" fmla="*/ 2 w 83"/>
              <a:gd name="T5" fmla="*/ 7 h 53"/>
              <a:gd name="T6" fmla="*/ 3 w 83"/>
              <a:gd name="T7" fmla="*/ 10 h 53"/>
              <a:gd name="T8" fmla="*/ 5 w 83"/>
              <a:gd name="T9" fmla="*/ 13 h 53"/>
              <a:gd name="T10" fmla="*/ 5 w 83"/>
              <a:gd name="T11" fmla="*/ 16 h 53"/>
              <a:gd name="T12" fmla="*/ 8 w 83"/>
              <a:gd name="T13" fmla="*/ 19 h 53"/>
              <a:gd name="T14" fmla="*/ 10 w 83"/>
              <a:gd name="T15" fmla="*/ 22 h 53"/>
              <a:gd name="T16" fmla="*/ 11 w 83"/>
              <a:gd name="T17" fmla="*/ 24 h 53"/>
              <a:gd name="T18" fmla="*/ 13 w 83"/>
              <a:gd name="T19" fmla="*/ 27 h 53"/>
              <a:gd name="T20" fmla="*/ 16 w 83"/>
              <a:gd name="T21" fmla="*/ 30 h 53"/>
              <a:gd name="T22" fmla="*/ 17 w 83"/>
              <a:gd name="T23" fmla="*/ 32 h 53"/>
              <a:gd name="T24" fmla="*/ 20 w 83"/>
              <a:gd name="T25" fmla="*/ 35 h 53"/>
              <a:gd name="T26" fmla="*/ 22 w 83"/>
              <a:gd name="T27" fmla="*/ 36 h 53"/>
              <a:gd name="T28" fmla="*/ 25 w 83"/>
              <a:gd name="T29" fmla="*/ 38 h 53"/>
              <a:gd name="T30" fmla="*/ 28 w 83"/>
              <a:gd name="T31" fmla="*/ 41 h 53"/>
              <a:gd name="T32" fmla="*/ 31 w 83"/>
              <a:gd name="T33" fmla="*/ 42 h 53"/>
              <a:gd name="T34" fmla="*/ 33 w 83"/>
              <a:gd name="T35" fmla="*/ 44 h 53"/>
              <a:gd name="T36" fmla="*/ 36 w 83"/>
              <a:gd name="T37" fmla="*/ 45 h 53"/>
              <a:gd name="T38" fmla="*/ 39 w 83"/>
              <a:gd name="T39" fmla="*/ 47 h 53"/>
              <a:gd name="T40" fmla="*/ 42 w 83"/>
              <a:gd name="T41" fmla="*/ 47 h 53"/>
              <a:gd name="T42" fmla="*/ 45 w 83"/>
              <a:gd name="T43" fmla="*/ 49 h 53"/>
              <a:gd name="T44" fmla="*/ 48 w 83"/>
              <a:gd name="T45" fmla="*/ 50 h 53"/>
              <a:gd name="T46" fmla="*/ 51 w 83"/>
              <a:gd name="T47" fmla="*/ 50 h 53"/>
              <a:gd name="T48" fmla="*/ 56 w 83"/>
              <a:gd name="T49" fmla="*/ 52 h 53"/>
              <a:gd name="T50" fmla="*/ 59 w 83"/>
              <a:gd name="T51" fmla="*/ 52 h 53"/>
              <a:gd name="T52" fmla="*/ 62 w 83"/>
              <a:gd name="T53" fmla="*/ 52 h 53"/>
              <a:gd name="T54" fmla="*/ 65 w 83"/>
              <a:gd name="T55" fmla="*/ 52 h 53"/>
              <a:gd name="T56" fmla="*/ 68 w 83"/>
              <a:gd name="T57" fmla="*/ 52 h 53"/>
              <a:gd name="T58" fmla="*/ 72 w 83"/>
              <a:gd name="T59" fmla="*/ 52 h 53"/>
              <a:gd name="T60" fmla="*/ 75 w 83"/>
              <a:gd name="T61" fmla="*/ 52 h 53"/>
              <a:gd name="T62" fmla="*/ 79 w 83"/>
              <a:gd name="T63" fmla="*/ 52 h 53"/>
              <a:gd name="T64" fmla="*/ 82 w 83"/>
              <a:gd name="T65" fmla="*/ 50 h 53"/>
              <a:gd name="T66" fmla="*/ 0 w 83"/>
              <a:gd name="T67" fmla="*/ 0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53"/>
              <a:gd name="T104" fmla="*/ 83 w 83"/>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53">
                <a:moveTo>
                  <a:pt x="0" y="0"/>
                </a:moveTo>
                <a:lnTo>
                  <a:pt x="0" y="4"/>
                </a:lnTo>
                <a:lnTo>
                  <a:pt x="2" y="7"/>
                </a:lnTo>
                <a:lnTo>
                  <a:pt x="3" y="10"/>
                </a:lnTo>
                <a:lnTo>
                  <a:pt x="5" y="13"/>
                </a:lnTo>
                <a:lnTo>
                  <a:pt x="5" y="16"/>
                </a:lnTo>
                <a:lnTo>
                  <a:pt x="8" y="19"/>
                </a:lnTo>
                <a:lnTo>
                  <a:pt x="10" y="22"/>
                </a:lnTo>
                <a:lnTo>
                  <a:pt x="11" y="24"/>
                </a:lnTo>
                <a:lnTo>
                  <a:pt x="13" y="27"/>
                </a:lnTo>
                <a:lnTo>
                  <a:pt x="16" y="30"/>
                </a:lnTo>
                <a:lnTo>
                  <a:pt x="17" y="32"/>
                </a:lnTo>
                <a:lnTo>
                  <a:pt x="20" y="35"/>
                </a:lnTo>
                <a:lnTo>
                  <a:pt x="22" y="36"/>
                </a:lnTo>
                <a:lnTo>
                  <a:pt x="25" y="38"/>
                </a:lnTo>
                <a:lnTo>
                  <a:pt x="28" y="41"/>
                </a:lnTo>
                <a:lnTo>
                  <a:pt x="31" y="42"/>
                </a:lnTo>
                <a:lnTo>
                  <a:pt x="33" y="44"/>
                </a:lnTo>
                <a:lnTo>
                  <a:pt x="36" y="45"/>
                </a:lnTo>
                <a:lnTo>
                  <a:pt x="39" y="47"/>
                </a:lnTo>
                <a:lnTo>
                  <a:pt x="42" y="47"/>
                </a:lnTo>
                <a:lnTo>
                  <a:pt x="45" y="49"/>
                </a:lnTo>
                <a:lnTo>
                  <a:pt x="48" y="50"/>
                </a:lnTo>
                <a:lnTo>
                  <a:pt x="51" y="50"/>
                </a:lnTo>
                <a:lnTo>
                  <a:pt x="56" y="52"/>
                </a:lnTo>
                <a:lnTo>
                  <a:pt x="59" y="52"/>
                </a:lnTo>
                <a:lnTo>
                  <a:pt x="62" y="52"/>
                </a:lnTo>
                <a:lnTo>
                  <a:pt x="65" y="52"/>
                </a:lnTo>
                <a:lnTo>
                  <a:pt x="68" y="52"/>
                </a:lnTo>
                <a:lnTo>
                  <a:pt x="72" y="52"/>
                </a:lnTo>
                <a:lnTo>
                  <a:pt x="75" y="52"/>
                </a:lnTo>
                <a:lnTo>
                  <a:pt x="79" y="52"/>
                </a:lnTo>
                <a:lnTo>
                  <a:pt x="82" y="50"/>
                </a:lnTo>
                <a:lnTo>
                  <a:pt x="0" y="0"/>
                </a:lnTo>
              </a:path>
            </a:pathLst>
          </a:custGeom>
          <a:solidFill>
            <a:schemeClr val="tx1"/>
          </a:solidFill>
          <a:ln w="12700" cap="rnd">
            <a:solidFill>
              <a:schemeClr val="tx1"/>
            </a:solidFill>
            <a:round/>
            <a:headEnd/>
            <a:tailEnd/>
          </a:ln>
        </p:spPr>
        <p:txBody>
          <a:bodyPr/>
          <a:lstStyle/>
          <a:p>
            <a:endParaRPr lang="ko-KR" altLang="en-US"/>
          </a:p>
        </p:txBody>
      </p:sp>
      <p:sp>
        <p:nvSpPr>
          <p:cNvPr id="26871" name="Freeform 247"/>
          <p:cNvSpPr>
            <a:spLocks/>
          </p:cNvSpPr>
          <p:nvPr/>
        </p:nvSpPr>
        <p:spPr bwMode="auto">
          <a:xfrm>
            <a:off x="4052888" y="3360738"/>
            <a:ext cx="131762" cy="84137"/>
          </a:xfrm>
          <a:custGeom>
            <a:avLst/>
            <a:gdLst>
              <a:gd name="T0" fmla="*/ 0 w 83"/>
              <a:gd name="T1" fmla="*/ 0 h 53"/>
              <a:gd name="T2" fmla="*/ 5 w 83"/>
              <a:gd name="T3" fmla="*/ 13 h 53"/>
              <a:gd name="T4" fmla="*/ 11 w 83"/>
              <a:gd name="T5" fmla="*/ 24 h 53"/>
              <a:gd name="T6" fmla="*/ 20 w 83"/>
              <a:gd name="T7" fmla="*/ 35 h 53"/>
              <a:gd name="T8" fmla="*/ 31 w 83"/>
              <a:gd name="T9" fmla="*/ 42 h 53"/>
              <a:gd name="T10" fmla="*/ 42 w 83"/>
              <a:gd name="T11" fmla="*/ 47 h 53"/>
              <a:gd name="T12" fmla="*/ 56 w 83"/>
              <a:gd name="T13" fmla="*/ 52 h 53"/>
              <a:gd name="T14" fmla="*/ 68 w 83"/>
              <a:gd name="T15" fmla="*/ 52 h 53"/>
              <a:gd name="T16" fmla="*/ 82 w 83"/>
              <a:gd name="T17" fmla="*/ 50 h 53"/>
              <a:gd name="T18" fmla="*/ 0 w 83"/>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53"/>
              <a:gd name="T32" fmla="*/ 83 w 83"/>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53">
                <a:moveTo>
                  <a:pt x="0" y="0"/>
                </a:moveTo>
                <a:lnTo>
                  <a:pt x="5" y="13"/>
                </a:lnTo>
                <a:lnTo>
                  <a:pt x="11" y="24"/>
                </a:lnTo>
                <a:lnTo>
                  <a:pt x="20" y="35"/>
                </a:lnTo>
                <a:lnTo>
                  <a:pt x="31" y="42"/>
                </a:lnTo>
                <a:lnTo>
                  <a:pt x="42" y="47"/>
                </a:lnTo>
                <a:lnTo>
                  <a:pt x="56" y="52"/>
                </a:lnTo>
                <a:lnTo>
                  <a:pt x="68" y="52"/>
                </a:lnTo>
                <a:lnTo>
                  <a:pt x="82" y="5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872" name="Line 248"/>
          <p:cNvSpPr>
            <a:spLocks noChangeShapeType="1"/>
          </p:cNvSpPr>
          <p:nvPr/>
        </p:nvSpPr>
        <p:spPr bwMode="auto">
          <a:xfrm flipH="1">
            <a:off x="1336675" y="4976813"/>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3" name="Line 249"/>
          <p:cNvSpPr>
            <a:spLocks noChangeShapeType="1"/>
          </p:cNvSpPr>
          <p:nvPr/>
        </p:nvSpPr>
        <p:spPr bwMode="auto">
          <a:xfrm flipH="1">
            <a:off x="1336675" y="4805363"/>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4" name="Line 250"/>
          <p:cNvSpPr>
            <a:spLocks noChangeShapeType="1"/>
          </p:cNvSpPr>
          <p:nvPr/>
        </p:nvSpPr>
        <p:spPr bwMode="auto">
          <a:xfrm flipH="1">
            <a:off x="1336675" y="4632325"/>
            <a:ext cx="79375"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5" name="Line 251"/>
          <p:cNvSpPr>
            <a:spLocks noChangeShapeType="1"/>
          </p:cNvSpPr>
          <p:nvPr/>
        </p:nvSpPr>
        <p:spPr bwMode="auto">
          <a:xfrm flipH="1">
            <a:off x="1336675" y="4457700"/>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6" name="Line 252"/>
          <p:cNvSpPr>
            <a:spLocks noChangeShapeType="1"/>
          </p:cNvSpPr>
          <p:nvPr/>
        </p:nvSpPr>
        <p:spPr bwMode="auto">
          <a:xfrm flipH="1">
            <a:off x="1336675" y="4283075"/>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7" name="Line 253"/>
          <p:cNvSpPr>
            <a:spLocks noChangeShapeType="1"/>
          </p:cNvSpPr>
          <p:nvPr/>
        </p:nvSpPr>
        <p:spPr bwMode="auto">
          <a:xfrm flipH="1">
            <a:off x="1336675" y="4111625"/>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8" name="Line 254"/>
          <p:cNvSpPr>
            <a:spLocks noChangeShapeType="1"/>
          </p:cNvSpPr>
          <p:nvPr/>
        </p:nvSpPr>
        <p:spPr bwMode="auto">
          <a:xfrm flipH="1">
            <a:off x="1336675" y="3940175"/>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9" name="Line 255"/>
          <p:cNvSpPr>
            <a:spLocks noChangeShapeType="1"/>
          </p:cNvSpPr>
          <p:nvPr/>
        </p:nvSpPr>
        <p:spPr bwMode="auto">
          <a:xfrm flipH="1">
            <a:off x="1336675" y="5494338"/>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80" name="Line 256"/>
          <p:cNvSpPr>
            <a:spLocks noChangeShapeType="1"/>
          </p:cNvSpPr>
          <p:nvPr/>
        </p:nvSpPr>
        <p:spPr bwMode="auto">
          <a:xfrm flipH="1">
            <a:off x="1336675" y="5322888"/>
            <a:ext cx="7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81" name="Line 257"/>
          <p:cNvSpPr>
            <a:spLocks noChangeShapeType="1"/>
          </p:cNvSpPr>
          <p:nvPr/>
        </p:nvSpPr>
        <p:spPr bwMode="auto">
          <a:xfrm flipH="1">
            <a:off x="1336675" y="5148263"/>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82" name="Line 258"/>
          <p:cNvSpPr>
            <a:spLocks noChangeShapeType="1"/>
          </p:cNvSpPr>
          <p:nvPr/>
        </p:nvSpPr>
        <p:spPr bwMode="auto">
          <a:xfrm flipH="1">
            <a:off x="1336675" y="4976813"/>
            <a:ext cx="793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83" name="Rectangle 259"/>
          <p:cNvSpPr>
            <a:spLocks noChangeArrowheads="1"/>
          </p:cNvSpPr>
          <p:nvPr/>
        </p:nvSpPr>
        <p:spPr bwMode="auto">
          <a:xfrm>
            <a:off x="1557338" y="1363663"/>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a:latin typeface="Arial" pitchFamily="34" charset="0"/>
                <a:ea typeface="굴림" pitchFamily="50" charset="-127"/>
              </a:rPr>
              <a:t>Hand held probe</a:t>
            </a:r>
          </a:p>
        </p:txBody>
      </p:sp>
      <p:sp>
        <p:nvSpPr>
          <p:cNvPr id="26884" name="Rectangle 260"/>
          <p:cNvSpPr>
            <a:spLocks noChangeArrowheads="1"/>
          </p:cNvSpPr>
          <p:nvPr/>
        </p:nvSpPr>
        <p:spPr bwMode="auto">
          <a:xfrm>
            <a:off x="6170613" y="1360488"/>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a:latin typeface="Arial" pitchFamily="34" charset="0"/>
                <a:ea typeface="굴림" pitchFamily="50" charset="-127"/>
              </a:rPr>
              <a:t>Magnet</a:t>
            </a:r>
          </a:p>
        </p:txBody>
      </p:sp>
      <p:sp>
        <p:nvSpPr>
          <p:cNvPr id="26885" name="Rectangle 261"/>
          <p:cNvSpPr>
            <a:spLocks noChangeArrowheads="1"/>
          </p:cNvSpPr>
          <p:nvPr/>
        </p:nvSpPr>
        <p:spPr bwMode="auto">
          <a:xfrm rot="-3360000">
            <a:off x="3625850" y="2290763"/>
            <a:ext cx="981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a:latin typeface="Arial" pitchFamily="34" charset="0"/>
                <a:ea typeface="굴림" pitchFamily="50" charset="-127"/>
              </a:rPr>
              <a:t>Inverted</a:t>
            </a:r>
          </a:p>
        </p:txBody>
      </p:sp>
      <p:sp>
        <p:nvSpPr>
          <p:cNvPr id="26886" name="Rectangle 262"/>
          <p:cNvSpPr>
            <a:spLocks noChangeArrowheads="1"/>
          </p:cNvSpPr>
          <p:nvPr/>
        </p:nvSpPr>
        <p:spPr bwMode="auto">
          <a:xfrm rot="-3360000">
            <a:off x="4437856" y="2817019"/>
            <a:ext cx="763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a:latin typeface="Arial" pitchFamily="34" charset="0"/>
                <a:ea typeface="굴림" pitchFamily="50" charset="-127"/>
              </a:rPr>
              <a:t>Probe</a:t>
            </a:r>
          </a:p>
        </p:txBody>
      </p:sp>
      <p:sp>
        <p:nvSpPr>
          <p:cNvPr id="26887" name="Freeform 263"/>
          <p:cNvSpPr>
            <a:spLocks/>
          </p:cNvSpPr>
          <p:nvPr/>
        </p:nvSpPr>
        <p:spPr bwMode="auto">
          <a:xfrm>
            <a:off x="2527300" y="2347913"/>
            <a:ext cx="587375" cy="571500"/>
          </a:xfrm>
          <a:custGeom>
            <a:avLst/>
            <a:gdLst>
              <a:gd name="T0" fmla="*/ 314 w 368"/>
              <a:gd name="T1" fmla="*/ 360 h 360"/>
              <a:gd name="T2" fmla="*/ 249 w 368"/>
              <a:gd name="T3" fmla="*/ 351 h 360"/>
              <a:gd name="T4" fmla="*/ 198 w 368"/>
              <a:gd name="T5" fmla="*/ 330 h 360"/>
              <a:gd name="T6" fmla="*/ 41 w 368"/>
              <a:gd name="T7" fmla="*/ 219 h 360"/>
              <a:gd name="T8" fmla="*/ 0 w 368"/>
              <a:gd name="T9" fmla="*/ 179 h 360"/>
              <a:gd name="T10" fmla="*/ 50 w 368"/>
              <a:gd name="T11" fmla="*/ 162 h 360"/>
              <a:gd name="T12" fmla="*/ 125 w 368"/>
              <a:gd name="T13" fmla="*/ 116 h 360"/>
              <a:gd name="T14" fmla="*/ 125 w 368"/>
              <a:gd name="T15" fmla="*/ 51 h 360"/>
              <a:gd name="T16" fmla="*/ 198 w 368"/>
              <a:gd name="T17" fmla="*/ 14 h 360"/>
              <a:gd name="T18" fmla="*/ 305 w 368"/>
              <a:gd name="T19" fmla="*/ 0 h 360"/>
              <a:gd name="T20" fmla="*/ 339 w 368"/>
              <a:gd name="T21" fmla="*/ 0 h 360"/>
              <a:gd name="T22" fmla="*/ 368 w 368"/>
              <a:gd name="T23" fmla="*/ 167 h 360"/>
              <a:gd name="T24" fmla="*/ 345 w 368"/>
              <a:gd name="T25" fmla="*/ 272 h 360"/>
              <a:gd name="T26" fmla="*/ 314 w 368"/>
              <a:gd name="T27" fmla="*/ 360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8"/>
              <a:gd name="T43" fmla="*/ 0 h 360"/>
              <a:gd name="T44" fmla="*/ 368 w 368"/>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8" h="360">
                <a:moveTo>
                  <a:pt x="314" y="360"/>
                </a:moveTo>
                <a:lnTo>
                  <a:pt x="249" y="351"/>
                </a:lnTo>
                <a:lnTo>
                  <a:pt x="198" y="330"/>
                </a:lnTo>
                <a:lnTo>
                  <a:pt x="41" y="219"/>
                </a:lnTo>
                <a:lnTo>
                  <a:pt x="0" y="179"/>
                </a:lnTo>
                <a:lnTo>
                  <a:pt x="50" y="162"/>
                </a:lnTo>
                <a:lnTo>
                  <a:pt x="125" y="116"/>
                </a:lnTo>
                <a:lnTo>
                  <a:pt x="125" y="51"/>
                </a:lnTo>
                <a:lnTo>
                  <a:pt x="198" y="14"/>
                </a:lnTo>
                <a:lnTo>
                  <a:pt x="305" y="0"/>
                </a:lnTo>
                <a:lnTo>
                  <a:pt x="339" y="0"/>
                </a:lnTo>
                <a:lnTo>
                  <a:pt x="368" y="167"/>
                </a:lnTo>
                <a:lnTo>
                  <a:pt x="345" y="272"/>
                </a:lnTo>
                <a:lnTo>
                  <a:pt x="314" y="360"/>
                </a:lnTo>
                <a:close/>
              </a:path>
            </a:pathLst>
          </a:custGeom>
          <a:solidFill>
            <a:srgbClr val="FDE3B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ko-KR" altLang="en-US"/>
          </a:p>
        </p:txBody>
      </p:sp>
      <p:sp>
        <p:nvSpPr>
          <p:cNvPr id="26888" name="Freeform 264"/>
          <p:cNvSpPr>
            <a:spLocks/>
          </p:cNvSpPr>
          <p:nvPr/>
        </p:nvSpPr>
        <p:spPr bwMode="auto">
          <a:xfrm>
            <a:off x="2681288" y="2449513"/>
            <a:ext cx="690562" cy="184150"/>
          </a:xfrm>
          <a:custGeom>
            <a:avLst/>
            <a:gdLst>
              <a:gd name="T0" fmla="*/ 423 w 435"/>
              <a:gd name="T1" fmla="*/ 111 h 117"/>
              <a:gd name="T2" fmla="*/ 401 w 435"/>
              <a:gd name="T3" fmla="*/ 105 h 117"/>
              <a:gd name="T4" fmla="*/ 377 w 435"/>
              <a:gd name="T5" fmla="*/ 98 h 117"/>
              <a:gd name="T6" fmla="*/ 349 w 435"/>
              <a:gd name="T7" fmla="*/ 92 h 117"/>
              <a:gd name="T8" fmla="*/ 319 w 435"/>
              <a:gd name="T9" fmla="*/ 84 h 117"/>
              <a:gd name="T10" fmla="*/ 288 w 435"/>
              <a:gd name="T11" fmla="*/ 78 h 117"/>
              <a:gd name="T12" fmla="*/ 257 w 435"/>
              <a:gd name="T13" fmla="*/ 72 h 117"/>
              <a:gd name="T14" fmla="*/ 228 w 435"/>
              <a:gd name="T15" fmla="*/ 67 h 117"/>
              <a:gd name="T16" fmla="*/ 202 w 435"/>
              <a:gd name="T17" fmla="*/ 64 h 117"/>
              <a:gd name="T18" fmla="*/ 181 w 435"/>
              <a:gd name="T19" fmla="*/ 62 h 117"/>
              <a:gd name="T20" fmla="*/ 162 w 435"/>
              <a:gd name="T21" fmla="*/ 62 h 117"/>
              <a:gd name="T22" fmla="*/ 144 w 435"/>
              <a:gd name="T23" fmla="*/ 62 h 117"/>
              <a:gd name="T24" fmla="*/ 124 w 435"/>
              <a:gd name="T25" fmla="*/ 61 h 117"/>
              <a:gd name="T26" fmla="*/ 102 w 435"/>
              <a:gd name="T27" fmla="*/ 58 h 117"/>
              <a:gd name="T28" fmla="*/ 82 w 435"/>
              <a:gd name="T29" fmla="*/ 53 h 117"/>
              <a:gd name="T30" fmla="*/ 63 w 435"/>
              <a:gd name="T31" fmla="*/ 49 h 117"/>
              <a:gd name="T32" fmla="*/ 44 w 435"/>
              <a:gd name="T33" fmla="*/ 42 h 117"/>
              <a:gd name="T34" fmla="*/ 29 w 435"/>
              <a:gd name="T35" fmla="*/ 38 h 117"/>
              <a:gd name="T36" fmla="*/ 15 w 435"/>
              <a:gd name="T37" fmla="*/ 33 h 117"/>
              <a:gd name="T38" fmla="*/ 6 w 435"/>
              <a:gd name="T39" fmla="*/ 30 h 117"/>
              <a:gd name="T40" fmla="*/ 1 w 435"/>
              <a:gd name="T41" fmla="*/ 27 h 117"/>
              <a:gd name="T42" fmla="*/ 7 w 435"/>
              <a:gd name="T43" fmla="*/ 0 h 117"/>
              <a:gd name="T44" fmla="*/ 13 w 435"/>
              <a:gd name="T45" fmla="*/ 1 h 117"/>
              <a:gd name="T46" fmla="*/ 23 w 435"/>
              <a:gd name="T47" fmla="*/ 6 h 117"/>
              <a:gd name="T48" fmla="*/ 36 w 435"/>
              <a:gd name="T49" fmla="*/ 10 h 117"/>
              <a:gd name="T50" fmla="*/ 52 w 435"/>
              <a:gd name="T51" fmla="*/ 15 h 117"/>
              <a:gd name="T52" fmla="*/ 70 w 435"/>
              <a:gd name="T53" fmla="*/ 20 h 117"/>
              <a:gd name="T54" fmla="*/ 90 w 435"/>
              <a:gd name="T55" fmla="*/ 24 h 117"/>
              <a:gd name="T56" fmla="*/ 110 w 435"/>
              <a:gd name="T57" fmla="*/ 29 h 117"/>
              <a:gd name="T58" fmla="*/ 132 w 435"/>
              <a:gd name="T59" fmla="*/ 32 h 117"/>
              <a:gd name="T60" fmla="*/ 151 w 435"/>
              <a:gd name="T61" fmla="*/ 35 h 117"/>
              <a:gd name="T62" fmla="*/ 170 w 435"/>
              <a:gd name="T63" fmla="*/ 33 h 117"/>
              <a:gd name="T64" fmla="*/ 187 w 435"/>
              <a:gd name="T65" fmla="*/ 33 h 117"/>
              <a:gd name="T66" fmla="*/ 208 w 435"/>
              <a:gd name="T67" fmla="*/ 35 h 117"/>
              <a:gd name="T68" fmla="*/ 234 w 435"/>
              <a:gd name="T69" fmla="*/ 38 h 117"/>
              <a:gd name="T70" fmla="*/ 262 w 435"/>
              <a:gd name="T71" fmla="*/ 42 h 117"/>
              <a:gd name="T72" fmla="*/ 289 w 435"/>
              <a:gd name="T73" fmla="*/ 47 h 117"/>
              <a:gd name="T74" fmla="*/ 320 w 435"/>
              <a:gd name="T75" fmla="*/ 53 h 117"/>
              <a:gd name="T76" fmla="*/ 348 w 435"/>
              <a:gd name="T77" fmla="*/ 61 h 117"/>
              <a:gd name="T78" fmla="*/ 375 w 435"/>
              <a:gd name="T79" fmla="*/ 67 h 117"/>
              <a:gd name="T80" fmla="*/ 400 w 435"/>
              <a:gd name="T81" fmla="*/ 73 h 117"/>
              <a:gd name="T82" fmla="*/ 420 w 435"/>
              <a:gd name="T83" fmla="*/ 81 h 117"/>
              <a:gd name="T84" fmla="*/ 434 w 435"/>
              <a:gd name="T85" fmla="*/ 116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5"/>
              <a:gd name="T130" fmla="*/ 0 h 117"/>
              <a:gd name="T131" fmla="*/ 435 w 435"/>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5" h="117">
                <a:moveTo>
                  <a:pt x="434" y="116"/>
                </a:moveTo>
                <a:lnTo>
                  <a:pt x="429" y="113"/>
                </a:lnTo>
                <a:lnTo>
                  <a:pt x="423" y="111"/>
                </a:lnTo>
                <a:lnTo>
                  <a:pt x="417" y="110"/>
                </a:lnTo>
                <a:lnTo>
                  <a:pt x="409" y="107"/>
                </a:lnTo>
                <a:lnTo>
                  <a:pt x="401" y="105"/>
                </a:lnTo>
                <a:lnTo>
                  <a:pt x="394" y="102"/>
                </a:lnTo>
                <a:lnTo>
                  <a:pt x="386" y="101"/>
                </a:lnTo>
                <a:lnTo>
                  <a:pt x="377" y="98"/>
                </a:lnTo>
                <a:lnTo>
                  <a:pt x="368" y="96"/>
                </a:lnTo>
                <a:lnTo>
                  <a:pt x="358" y="93"/>
                </a:lnTo>
                <a:lnTo>
                  <a:pt x="349" y="92"/>
                </a:lnTo>
                <a:lnTo>
                  <a:pt x="338" y="88"/>
                </a:lnTo>
                <a:lnTo>
                  <a:pt x="329" y="87"/>
                </a:lnTo>
                <a:lnTo>
                  <a:pt x="319" y="84"/>
                </a:lnTo>
                <a:lnTo>
                  <a:pt x="309" y="82"/>
                </a:lnTo>
                <a:lnTo>
                  <a:pt x="299" y="79"/>
                </a:lnTo>
                <a:lnTo>
                  <a:pt x="288" y="78"/>
                </a:lnTo>
                <a:lnTo>
                  <a:pt x="277" y="76"/>
                </a:lnTo>
                <a:lnTo>
                  <a:pt x="268" y="73"/>
                </a:lnTo>
                <a:lnTo>
                  <a:pt x="257" y="72"/>
                </a:lnTo>
                <a:lnTo>
                  <a:pt x="248" y="70"/>
                </a:lnTo>
                <a:lnTo>
                  <a:pt x="239" y="69"/>
                </a:lnTo>
                <a:lnTo>
                  <a:pt x="228" y="67"/>
                </a:lnTo>
                <a:lnTo>
                  <a:pt x="220" y="65"/>
                </a:lnTo>
                <a:lnTo>
                  <a:pt x="211" y="65"/>
                </a:lnTo>
                <a:lnTo>
                  <a:pt x="202" y="64"/>
                </a:lnTo>
                <a:lnTo>
                  <a:pt x="194" y="64"/>
                </a:lnTo>
                <a:lnTo>
                  <a:pt x="187" y="62"/>
                </a:lnTo>
                <a:lnTo>
                  <a:pt x="181" y="62"/>
                </a:lnTo>
                <a:lnTo>
                  <a:pt x="174" y="62"/>
                </a:lnTo>
                <a:lnTo>
                  <a:pt x="168" y="62"/>
                </a:lnTo>
                <a:lnTo>
                  <a:pt x="162" y="62"/>
                </a:lnTo>
                <a:lnTo>
                  <a:pt x="156" y="62"/>
                </a:lnTo>
                <a:lnTo>
                  <a:pt x="150" y="62"/>
                </a:lnTo>
                <a:lnTo>
                  <a:pt x="144" y="62"/>
                </a:lnTo>
                <a:lnTo>
                  <a:pt x="138" y="62"/>
                </a:lnTo>
                <a:lnTo>
                  <a:pt x="130" y="62"/>
                </a:lnTo>
                <a:lnTo>
                  <a:pt x="124" y="61"/>
                </a:lnTo>
                <a:lnTo>
                  <a:pt x="116" y="59"/>
                </a:lnTo>
                <a:lnTo>
                  <a:pt x="110" y="59"/>
                </a:lnTo>
                <a:lnTo>
                  <a:pt x="102" y="58"/>
                </a:lnTo>
                <a:lnTo>
                  <a:pt x="96" y="56"/>
                </a:lnTo>
                <a:lnTo>
                  <a:pt x="89" y="55"/>
                </a:lnTo>
                <a:lnTo>
                  <a:pt x="82" y="53"/>
                </a:lnTo>
                <a:lnTo>
                  <a:pt x="76" y="52"/>
                </a:lnTo>
                <a:lnTo>
                  <a:pt x="69" y="50"/>
                </a:lnTo>
                <a:lnTo>
                  <a:pt x="63" y="49"/>
                </a:lnTo>
                <a:lnTo>
                  <a:pt x="56" y="47"/>
                </a:lnTo>
                <a:lnTo>
                  <a:pt x="50" y="46"/>
                </a:lnTo>
                <a:lnTo>
                  <a:pt x="44" y="42"/>
                </a:lnTo>
                <a:lnTo>
                  <a:pt x="40" y="41"/>
                </a:lnTo>
                <a:lnTo>
                  <a:pt x="33" y="39"/>
                </a:lnTo>
                <a:lnTo>
                  <a:pt x="29" y="38"/>
                </a:lnTo>
                <a:lnTo>
                  <a:pt x="24" y="36"/>
                </a:lnTo>
                <a:lnTo>
                  <a:pt x="20" y="35"/>
                </a:lnTo>
                <a:lnTo>
                  <a:pt x="15" y="33"/>
                </a:lnTo>
                <a:lnTo>
                  <a:pt x="12" y="32"/>
                </a:lnTo>
                <a:lnTo>
                  <a:pt x="9" y="32"/>
                </a:lnTo>
                <a:lnTo>
                  <a:pt x="6" y="30"/>
                </a:lnTo>
                <a:lnTo>
                  <a:pt x="4" y="29"/>
                </a:lnTo>
                <a:lnTo>
                  <a:pt x="1" y="29"/>
                </a:lnTo>
                <a:lnTo>
                  <a:pt x="1" y="27"/>
                </a:lnTo>
                <a:lnTo>
                  <a:pt x="0" y="27"/>
                </a:lnTo>
                <a:lnTo>
                  <a:pt x="6" y="0"/>
                </a:lnTo>
                <a:lnTo>
                  <a:pt x="7" y="0"/>
                </a:lnTo>
                <a:lnTo>
                  <a:pt x="9" y="0"/>
                </a:lnTo>
                <a:lnTo>
                  <a:pt x="10" y="1"/>
                </a:lnTo>
                <a:lnTo>
                  <a:pt x="13" y="1"/>
                </a:lnTo>
                <a:lnTo>
                  <a:pt x="17" y="3"/>
                </a:lnTo>
                <a:lnTo>
                  <a:pt x="20" y="4"/>
                </a:lnTo>
                <a:lnTo>
                  <a:pt x="23" y="6"/>
                </a:lnTo>
                <a:lnTo>
                  <a:pt x="27" y="6"/>
                </a:lnTo>
                <a:lnTo>
                  <a:pt x="32" y="7"/>
                </a:lnTo>
                <a:lnTo>
                  <a:pt x="36" y="10"/>
                </a:lnTo>
                <a:lnTo>
                  <a:pt x="41" y="12"/>
                </a:lnTo>
                <a:lnTo>
                  <a:pt x="46" y="13"/>
                </a:lnTo>
                <a:lnTo>
                  <a:pt x="52" y="15"/>
                </a:lnTo>
                <a:lnTo>
                  <a:pt x="58" y="16"/>
                </a:lnTo>
                <a:lnTo>
                  <a:pt x="64" y="18"/>
                </a:lnTo>
                <a:lnTo>
                  <a:pt x="70" y="20"/>
                </a:lnTo>
                <a:lnTo>
                  <a:pt x="76" y="21"/>
                </a:lnTo>
                <a:lnTo>
                  <a:pt x="82" y="23"/>
                </a:lnTo>
                <a:lnTo>
                  <a:pt x="90" y="24"/>
                </a:lnTo>
                <a:lnTo>
                  <a:pt x="96" y="26"/>
                </a:lnTo>
                <a:lnTo>
                  <a:pt x="104" y="27"/>
                </a:lnTo>
                <a:lnTo>
                  <a:pt x="110" y="29"/>
                </a:lnTo>
                <a:lnTo>
                  <a:pt x="118" y="30"/>
                </a:lnTo>
                <a:lnTo>
                  <a:pt x="124" y="32"/>
                </a:lnTo>
                <a:lnTo>
                  <a:pt x="132" y="32"/>
                </a:lnTo>
                <a:lnTo>
                  <a:pt x="138" y="33"/>
                </a:lnTo>
                <a:lnTo>
                  <a:pt x="144" y="33"/>
                </a:lnTo>
                <a:lnTo>
                  <a:pt x="151" y="35"/>
                </a:lnTo>
                <a:lnTo>
                  <a:pt x="158" y="35"/>
                </a:lnTo>
                <a:lnTo>
                  <a:pt x="164" y="35"/>
                </a:lnTo>
                <a:lnTo>
                  <a:pt x="170" y="33"/>
                </a:lnTo>
                <a:lnTo>
                  <a:pt x="176" y="33"/>
                </a:lnTo>
                <a:lnTo>
                  <a:pt x="181" y="33"/>
                </a:lnTo>
                <a:lnTo>
                  <a:pt x="187" y="33"/>
                </a:lnTo>
                <a:lnTo>
                  <a:pt x="194" y="35"/>
                </a:lnTo>
                <a:lnTo>
                  <a:pt x="201" y="35"/>
                </a:lnTo>
                <a:lnTo>
                  <a:pt x="208" y="35"/>
                </a:lnTo>
                <a:lnTo>
                  <a:pt x="217" y="36"/>
                </a:lnTo>
                <a:lnTo>
                  <a:pt x="225" y="38"/>
                </a:lnTo>
                <a:lnTo>
                  <a:pt x="234" y="38"/>
                </a:lnTo>
                <a:lnTo>
                  <a:pt x="242" y="39"/>
                </a:lnTo>
                <a:lnTo>
                  <a:pt x="251" y="41"/>
                </a:lnTo>
                <a:lnTo>
                  <a:pt x="262" y="42"/>
                </a:lnTo>
                <a:lnTo>
                  <a:pt x="271" y="44"/>
                </a:lnTo>
                <a:lnTo>
                  <a:pt x="280" y="46"/>
                </a:lnTo>
                <a:lnTo>
                  <a:pt x="289" y="47"/>
                </a:lnTo>
                <a:lnTo>
                  <a:pt x="300" y="50"/>
                </a:lnTo>
                <a:lnTo>
                  <a:pt x="309" y="52"/>
                </a:lnTo>
                <a:lnTo>
                  <a:pt x="320" y="53"/>
                </a:lnTo>
                <a:lnTo>
                  <a:pt x="329" y="56"/>
                </a:lnTo>
                <a:lnTo>
                  <a:pt x="338" y="58"/>
                </a:lnTo>
                <a:lnTo>
                  <a:pt x="348" y="61"/>
                </a:lnTo>
                <a:lnTo>
                  <a:pt x="357" y="62"/>
                </a:lnTo>
                <a:lnTo>
                  <a:pt x="366" y="64"/>
                </a:lnTo>
                <a:lnTo>
                  <a:pt x="375" y="67"/>
                </a:lnTo>
                <a:lnTo>
                  <a:pt x="383" y="69"/>
                </a:lnTo>
                <a:lnTo>
                  <a:pt x="392" y="72"/>
                </a:lnTo>
                <a:lnTo>
                  <a:pt x="400" y="73"/>
                </a:lnTo>
                <a:lnTo>
                  <a:pt x="406" y="76"/>
                </a:lnTo>
                <a:lnTo>
                  <a:pt x="414" y="78"/>
                </a:lnTo>
                <a:lnTo>
                  <a:pt x="420" y="81"/>
                </a:lnTo>
                <a:lnTo>
                  <a:pt x="426" y="82"/>
                </a:lnTo>
                <a:lnTo>
                  <a:pt x="430" y="85"/>
                </a:lnTo>
                <a:lnTo>
                  <a:pt x="434" y="116"/>
                </a:lnTo>
              </a:path>
            </a:pathLst>
          </a:custGeom>
          <a:solidFill>
            <a:srgbClr val="CCCCCC"/>
          </a:solidFill>
          <a:ln w="12700" cap="rnd">
            <a:solidFill>
              <a:schemeClr val="tx1"/>
            </a:solidFill>
            <a:round/>
            <a:headEnd/>
            <a:tailEnd/>
          </a:ln>
        </p:spPr>
        <p:txBody>
          <a:bodyPr/>
          <a:lstStyle/>
          <a:p>
            <a:endParaRPr lang="ko-KR" altLang="en-US"/>
          </a:p>
        </p:txBody>
      </p:sp>
      <p:sp>
        <p:nvSpPr>
          <p:cNvPr id="26889" name="Line 265"/>
          <p:cNvSpPr>
            <a:spLocks noChangeShapeType="1"/>
          </p:cNvSpPr>
          <p:nvPr/>
        </p:nvSpPr>
        <p:spPr bwMode="auto">
          <a:xfrm flipV="1">
            <a:off x="4124325" y="3298825"/>
            <a:ext cx="55563" cy="873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0" name="Line 266"/>
          <p:cNvSpPr>
            <a:spLocks noChangeShapeType="1"/>
          </p:cNvSpPr>
          <p:nvPr/>
        </p:nvSpPr>
        <p:spPr bwMode="auto">
          <a:xfrm flipH="1">
            <a:off x="2466975" y="2378075"/>
            <a:ext cx="92075" cy="3651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1" name="Line 267"/>
          <p:cNvSpPr>
            <a:spLocks noChangeShapeType="1"/>
          </p:cNvSpPr>
          <p:nvPr/>
        </p:nvSpPr>
        <p:spPr bwMode="auto">
          <a:xfrm flipV="1">
            <a:off x="2466975" y="2408238"/>
            <a:ext cx="88900" cy="30162"/>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2" name="Line 268"/>
          <p:cNvSpPr>
            <a:spLocks noChangeShapeType="1"/>
          </p:cNvSpPr>
          <p:nvPr/>
        </p:nvSpPr>
        <p:spPr bwMode="auto">
          <a:xfrm flipV="1">
            <a:off x="2460625" y="2435225"/>
            <a:ext cx="88900" cy="3016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3" name="Line 269"/>
          <p:cNvSpPr>
            <a:spLocks noChangeShapeType="1"/>
          </p:cNvSpPr>
          <p:nvPr/>
        </p:nvSpPr>
        <p:spPr bwMode="auto">
          <a:xfrm flipV="1">
            <a:off x="2486025" y="2465388"/>
            <a:ext cx="57150" cy="190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4" name="Line 270"/>
          <p:cNvSpPr>
            <a:spLocks noChangeShapeType="1"/>
          </p:cNvSpPr>
          <p:nvPr/>
        </p:nvSpPr>
        <p:spPr bwMode="auto">
          <a:xfrm flipH="1">
            <a:off x="2478088" y="2366963"/>
            <a:ext cx="57150" cy="142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5" name="Line 271"/>
          <p:cNvSpPr>
            <a:spLocks noChangeShapeType="1"/>
          </p:cNvSpPr>
          <p:nvPr/>
        </p:nvSpPr>
        <p:spPr bwMode="auto">
          <a:xfrm>
            <a:off x="2473325" y="2384425"/>
            <a:ext cx="74613" cy="3016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6" name="Line 272"/>
          <p:cNvSpPr>
            <a:spLocks noChangeShapeType="1"/>
          </p:cNvSpPr>
          <p:nvPr/>
        </p:nvSpPr>
        <p:spPr bwMode="auto">
          <a:xfrm>
            <a:off x="2470150" y="2414588"/>
            <a:ext cx="74613" cy="285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7" name="Line 273"/>
          <p:cNvSpPr>
            <a:spLocks noChangeShapeType="1"/>
          </p:cNvSpPr>
          <p:nvPr/>
        </p:nvSpPr>
        <p:spPr bwMode="auto">
          <a:xfrm>
            <a:off x="2460625" y="2441575"/>
            <a:ext cx="74613" cy="3016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8" name="Line 274"/>
          <p:cNvSpPr>
            <a:spLocks noChangeShapeType="1"/>
          </p:cNvSpPr>
          <p:nvPr/>
        </p:nvSpPr>
        <p:spPr bwMode="auto">
          <a:xfrm>
            <a:off x="2486025" y="2357438"/>
            <a:ext cx="74613" cy="2857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9" name="Text Box 275"/>
          <p:cNvSpPr txBox="1">
            <a:spLocks noChangeArrowheads="1"/>
          </p:cNvSpPr>
          <p:nvPr/>
        </p:nvSpPr>
        <p:spPr bwMode="auto">
          <a:xfrm>
            <a:off x="1144588" y="6488113"/>
            <a:ext cx="749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930617</a:t>
            </a:r>
          </a:p>
        </p:txBody>
      </p:sp>
      <p:sp>
        <p:nvSpPr>
          <p:cNvPr id="26900" name="Line 276"/>
          <p:cNvSpPr>
            <a:spLocks noChangeShapeType="1"/>
          </p:cNvSpPr>
          <p:nvPr/>
        </p:nvSpPr>
        <p:spPr bwMode="auto">
          <a:xfrm>
            <a:off x="7232650" y="2509838"/>
            <a:ext cx="96838"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01" name="Line 277"/>
          <p:cNvSpPr>
            <a:spLocks noChangeShapeType="1"/>
          </p:cNvSpPr>
          <p:nvPr/>
        </p:nvSpPr>
        <p:spPr bwMode="auto">
          <a:xfrm>
            <a:off x="7127875" y="2557463"/>
            <a:ext cx="1000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02" name="Rectangle 278"/>
          <p:cNvSpPr>
            <a:spLocks noChangeArrowheads="1"/>
          </p:cNvSpPr>
          <p:nvPr/>
        </p:nvSpPr>
        <p:spPr bwMode="auto">
          <a:xfrm>
            <a:off x="963613" y="3684588"/>
            <a:ext cx="4111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lnSpc>
                <a:spcPct val="140000"/>
              </a:lnSpc>
            </a:pPr>
            <a:r>
              <a:rPr kumimoji="0" lang="ko-KR" altLang="en-US" sz="1600" b="0">
                <a:latin typeface="Arial" pitchFamily="34" charset="0"/>
                <a:ea typeface="굴림" pitchFamily="50" charset="-127"/>
              </a:rPr>
              <a:t>30</a:t>
            </a:r>
          </a:p>
        </p:txBody>
      </p:sp>
      <p:sp>
        <p:nvSpPr>
          <p:cNvPr id="26903" name="Rectangle 279"/>
          <p:cNvSpPr>
            <a:spLocks noChangeArrowheads="1"/>
          </p:cNvSpPr>
          <p:nvPr/>
        </p:nvSpPr>
        <p:spPr bwMode="auto">
          <a:xfrm>
            <a:off x="977900" y="4041775"/>
            <a:ext cx="409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lnSpc>
                <a:spcPct val="140000"/>
              </a:lnSpc>
            </a:pPr>
            <a:r>
              <a:rPr kumimoji="0" lang="ko-KR" altLang="en-US" sz="1600" b="0">
                <a:latin typeface="Arial" pitchFamily="34" charset="0"/>
                <a:ea typeface="굴림" pitchFamily="50" charset="-127"/>
              </a:rPr>
              <a:t>20</a:t>
            </a:r>
          </a:p>
        </p:txBody>
      </p:sp>
      <p:sp>
        <p:nvSpPr>
          <p:cNvPr id="26904" name="Rectangle 280"/>
          <p:cNvSpPr>
            <a:spLocks noChangeArrowheads="1"/>
          </p:cNvSpPr>
          <p:nvPr/>
        </p:nvSpPr>
        <p:spPr bwMode="auto">
          <a:xfrm>
            <a:off x="977900" y="4367213"/>
            <a:ext cx="409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lnSpc>
                <a:spcPct val="140000"/>
              </a:lnSpc>
            </a:pPr>
            <a:r>
              <a:rPr kumimoji="0" lang="ko-KR" altLang="en-US" sz="1600" b="0">
                <a:latin typeface="Arial" pitchFamily="34" charset="0"/>
                <a:ea typeface="굴림" pitchFamily="50" charset="-127"/>
              </a:rPr>
              <a:t>10</a:t>
            </a:r>
          </a:p>
        </p:txBody>
      </p:sp>
      <p:sp>
        <p:nvSpPr>
          <p:cNvPr id="26905" name="Rectangle 281"/>
          <p:cNvSpPr>
            <a:spLocks noChangeArrowheads="1"/>
          </p:cNvSpPr>
          <p:nvPr/>
        </p:nvSpPr>
        <p:spPr bwMode="auto">
          <a:xfrm>
            <a:off x="1066800" y="4738688"/>
            <a:ext cx="295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r">
              <a:lnSpc>
                <a:spcPct val="140000"/>
              </a:lnSpc>
            </a:pPr>
            <a:r>
              <a:rPr kumimoji="0" lang="ko-KR" altLang="en-US" sz="1600" b="0">
                <a:latin typeface="Arial" pitchFamily="34" charset="0"/>
                <a:ea typeface="굴림" pitchFamily="50" charset="-127"/>
              </a:rPr>
              <a:t>0</a:t>
            </a:r>
          </a:p>
        </p:txBody>
      </p:sp>
      <p:sp>
        <p:nvSpPr>
          <p:cNvPr id="26906" name="Rectangle 282"/>
          <p:cNvSpPr>
            <a:spLocks noChangeArrowheads="1"/>
          </p:cNvSpPr>
          <p:nvPr/>
        </p:nvSpPr>
        <p:spPr bwMode="auto">
          <a:xfrm>
            <a:off x="1511300" y="5641975"/>
            <a:ext cx="523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200</a:t>
            </a:r>
          </a:p>
        </p:txBody>
      </p:sp>
      <p:sp>
        <p:nvSpPr>
          <p:cNvPr id="26907" name="Rectangle 283"/>
          <p:cNvSpPr>
            <a:spLocks noChangeArrowheads="1"/>
          </p:cNvSpPr>
          <p:nvPr/>
        </p:nvSpPr>
        <p:spPr bwMode="auto">
          <a:xfrm>
            <a:off x="2084388" y="5641975"/>
            <a:ext cx="523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500</a:t>
            </a:r>
          </a:p>
        </p:txBody>
      </p:sp>
      <p:sp>
        <p:nvSpPr>
          <p:cNvPr id="26908" name="Rectangle 284"/>
          <p:cNvSpPr>
            <a:spLocks noChangeArrowheads="1"/>
          </p:cNvSpPr>
          <p:nvPr/>
        </p:nvSpPr>
        <p:spPr bwMode="auto">
          <a:xfrm>
            <a:off x="2997200" y="5641975"/>
            <a:ext cx="398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1</a:t>
            </a:r>
            <a:r>
              <a:rPr kumimoji="0" lang="en-US" altLang="ko-KR" sz="1600" b="0">
                <a:latin typeface="Arial" pitchFamily="34" charset="0"/>
                <a:ea typeface="굴림" pitchFamily="50" charset="-127"/>
              </a:rPr>
              <a:t>k</a:t>
            </a:r>
          </a:p>
        </p:txBody>
      </p:sp>
      <p:sp>
        <p:nvSpPr>
          <p:cNvPr id="26909" name="Rectangle 285"/>
          <p:cNvSpPr>
            <a:spLocks noChangeArrowheads="1"/>
          </p:cNvSpPr>
          <p:nvPr/>
        </p:nvSpPr>
        <p:spPr bwMode="auto">
          <a:xfrm>
            <a:off x="3625850" y="5641975"/>
            <a:ext cx="398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2</a:t>
            </a:r>
            <a:r>
              <a:rPr kumimoji="0" lang="en-US" altLang="ko-KR" sz="1600" b="0">
                <a:latin typeface="Arial" pitchFamily="34" charset="0"/>
                <a:ea typeface="굴림" pitchFamily="50" charset="-127"/>
              </a:rPr>
              <a:t>k</a:t>
            </a:r>
          </a:p>
        </p:txBody>
      </p:sp>
      <p:sp>
        <p:nvSpPr>
          <p:cNvPr id="26910" name="Rectangle 286"/>
          <p:cNvSpPr>
            <a:spLocks noChangeArrowheads="1"/>
          </p:cNvSpPr>
          <p:nvPr/>
        </p:nvSpPr>
        <p:spPr bwMode="auto">
          <a:xfrm>
            <a:off x="4359275" y="5641975"/>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5</a:t>
            </a:r>
            <a:r>
              <a:rPr kumimoji="0" lang="en-US" altLang="ko-KR" sz="1600" b="0">
                <a:latin typeface="Arial" pitchFamily="34" charset="0"/>
                <a:ea typeface="굴림" pitchFamily="50" charset="-127"/>
              </a:rPr>
              <a:t>k</a:t>
            </a:r>
          </a:p>
        </p:txBody>
      </p:sp>
      <p:sp>
        <p:nvSpPr>
          <p:cNvPr id="26911" name="Rectangle 287"/>
          <p:cNvSpPr>
            <a:spLocks noChangeArrowheads="1"/>
          </p:cNvSpPr>
          <p:nvPr/>
        </p:nvSpPr>
        <p:spPr bwMode="auto">
          <a:xfrm>
            <a:off x="4854575" y="5641975"/>
            <a:ext cx="512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10</a:t>
            </a:r>
            <a:r>
              <a:rPr kumimoji="0" lang="en-US" altLang="ko-KR" sz="1600" b="0">
                <a:latin typeface="Arial" pitchFamily="34" charset="0"/>
                <a:ea typeface="굴림" pitchFamily="50" charset="-127"/>
              </a:rPr>
              <a:t>k</a:t>
            </a:r>
          </a:p>
        </p:txBody>
      </p:sp>
      <p:sp>
        <p:nvSpPr>
          <p:cNvPr id="26912" name="Rectangle 288"/>
          <p:cNvSpPr>
            <a:spLocks noChangeArrowheads="1"/>
          </p:cNvSpPr>
          <p:nvPr/>
        </p:nvSpPr>
        <p:spPr bwMode="auto">
          <a:xfrm>
            <a:off x="5480050" y="5641975"/>
            <a:ext cx="512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20</a:t>
            </a:r>
            <a:r>
              <a:rPr kumimoji="0" lang="en-US" altLang="ko-KR" sz="1600" b="0">
                <a:latin typeface="Arial" pitchFamily="34" charset="0"/>
                <a:ea typeface="굴림" pitchFamily="50" charset="-127"/>
              </a:rPr>
              <a:t>k</a:t>
            </a:r>
          </a:p>
        </p:txBody>
      </p:sp>
      <p:sp>
        <p:nvSpPr>
          <p:cNvPr id="26913" name="Rectangle 289"/>
          <p:cNvSpPr>
            <a:spLocks noChangeArrowheads="1"/>
          </p:cNvSpPr>
          <p:nvPr/>
        </p:nvSpPr>
        <p:spPr bwMode="auto">
          <a:xfrm>
            <a:off x="5862638" y="5641975"/>
            <a:ext cx="512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30</a:t>
            </a:r>
            <a:r>
              <a:rPr kumimoji="0" lang="en-US" altLang="ko-KR" sz="1600" b="0">
                <a:latin typeface="Arial" pitchFamily="34" charset="0"/>
                <a:ea typeface="굴림" pitchFamily="50" charset="-127"/>
              </a:rPr>
              <a:t>k</a:t>
            </a:r>
          </a:p>
        </p:txBody>
      </p:sp>
      <p:sp>
        <p:nvSpPr>
          <p:cNvPr id="26914" name="Rectangle 290"/>
          <p:cNvSpPr>
            <a:spLocks noChangeArrowheads="1"/>
          </p:cNvSpPr>
          <p:nvPr/>
        </p:nvSpPr>
        <p:spPr bwMode="auto">
          <a:xfrm>
            <a:off x="6256338" y="564197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ko-KR" altLang="en-US" sz="1600" b="0">
                <a:latin typeface="Arial" pitchFamily="34" charset="0"/>
                <a:ea typeface="굴림" pitchFamily="50" charset="-127"/>
              </a:rPr>
              <a:t>50</a:t>
            </a:r>
            <a:r>
              <a:rPr kumimoji="0" lang="en-US" altLang="ko-KR" sz="1600" b="0">
                <a:latin typeface="Arial" pitchFamily="34" charset="0"/>
                <a:ea typeface="굴림" pitchFamily="50" charset="-127"/>
              </a:rPr>
              <a:t>kHz</a:t>
            </a:r>
          </a:p>
        </p:txBody>
      </p:sp>
      <p:sp>
        <p:nvSpPr>
          <p:cNvPr id="26915" name="Rectangle 291"/>
          <p:cNvSpPr>
            <a:spLocks noChangeArrowheads="1"/>
          </p:cNvSpPr>
          <p:nvPr/>
        </p:nvSpPr>
        <p:spPr bwMode="auto">
          <a:xfrm>
            <a:off x="7273925" y="5413375"/>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defTabSz="569913"/>
            <a:r>
              <a:rPr kumimoji="0" lang="en-US" altLang="ko-KR" sz="1600" b="0">
                <a:latin typeface="Arial" pitchFamily="34" charset="0"/>
                <a:ea typeface="굴림" pitchFamily="50" charset="-127"/>
              </a:rPr>
              <a:t>Frequency</a:t>
            </a:r>
          </a:p>
        </p:txBody>
      </p:sp>
      <p:sp>
        <p:nvSpPr>
          <p:cNvPr id="26916" name="Rectangle 292"/>
          <p:cNvSpPr>
            <a:spLocks noChangeArrowheads="1"/>
          </p:cNvSpPr>
          <p:nvPr/>
        </p:nvSpPr>
        <p:spPr bwMode="auto">
          <a:xfrm>
            <a:off x="541338" y="3113088"/>
            <a:ext cx="6715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algn="l"/>
            <a:r>
              <a:rPr kumimoji="0" lang="en-US" altLang="ko-KR" sz="1600" b="0">
                <a:latin typeface="Arial" pitchFamily="34" charset="0"/>
                <a:ea typeface="굴림" pitchFamily="50" charset="-127"/>
              </a:rPr>
              <a:t>Level</a:t>
            </a:r>
          </a:p>
          <a:p>
            <a:pPr algn="l"/>
            <a:r>
              <a:rPr kumimoji="0" lang="en-US" altLang="ko-KR" sz="1600" b="0">
                <a:latin typeface="Arial" pitchFamily="34" charset="0"/>
                <a:ea typeface="굴림" pitchFamily="50" charset="-127"/>
              </a:rPr>
              <a:t>dB</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82545" tIns="42860" rIns="82545" bIns="42860"/>
          <a:lstStyle/>
          <a:p>
            <a:r>
              <a:rPr lang="en-US" altLang="ko-KR" smtClean="0"/>
              <a:t>Choosing a Mounting Position</a:t>
            </a:r>
          </a:p>
        </p:txBody>
      </p:sp>
      <p:sp>
        <p:nvSpPr>
          <p:cNvPr id="27651" name="Line 3"/>
          <p:cNvSpPr>
            <a:spLocks noChangeShapeType="1"/>
          </p:cNvSpPr>
          <p:nvPr/>
        </p:nvSpPr>
        <p:spPr bwMode="auto">
          <a:xfrm flipH="1">
            <a:off x="5959475" y="4862513"/>
            <a:ext cx="95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7652" name="Line 4"/>
          <p:cNvSpPr>
            <a:spLocks noChangeShapeType="1"/>
          </p:cNvSpPr>
          <p:nvPr/>
        </p:nvSpPr>
        <p:spPr bwMode="auto">
          <a:xfrm flipV="1">
            <a:off x="6153150" y="2849563"/>
            <a:ext cx="0" cy="95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7653" name="Freeform 5"/>
          <p:cNvSpPr>
            <a:spLocks/>
          </p:cNvSpPr>
          <p:nvPr/>
        </p:nvSpPr>
        <p:spPr bwMode="auto">
          <a:xfrm>
            <a:off x="7162800" y="1935163"/>
            <a:ext cx="74613" cy="42862"/>
          </a:xfrm>
          <a:custGeom>
            <a:avLst/>
            <a:gdLst>
              <a:gd name="T0" fmla="*/ 45 w 47"/>
              <a:gd name="T1" fmla="*/ 0 h 29"/>
              <a:gd name="T2" fmla="*/ 32 w 47"/>
              <a:gd name="T3" fmla="*/ 2 h 29"/>
              <a:gd name="T4" fmla="*/ 20 w 47"/>
              <a:gd name="T5" fmla="*/ 7 h 29"/>
              <a:gd name="T6" fmla="*/ 10 w 47"/>
              <a:gd name="T7" fmla="*/ 12 h 29"/>
              <a:gd name="T8" fmla="*/ 0 w 47"/>
              <a:gd name="T9" fmla="*/ 19 h 29"/>
              <a:gd name="T10" fmla="*/ 7 w 47"/>
              <a:gd name="T11" fmla="*/ 28 h 29"/>
              <a:gd name="T12" fmla="*/ 16 w 47"/>
              <a:gd name="T13" fmla="*/ 21 h 29"/>
              <a:gd name="T14" fmla="*/ 26 w 47"/>
              <a:gd name="T15" fmla="*/ 17 h 29"/>
              <a:gd name="T16" fmla="*/ 35 w 47"/>
              <a:gd name="T17" fmla="*/ 13 h 29"/>
              <a:gd name="T18" fmla="*/ 46 w 47"/>
              <a:gd name="T19" fmla="*/ 12 h 29"/>
              <a:gd name="T20" fmla="*/ 45 w 47"/>
              <a:gd name="T21" fmla="*/ 12 h 29"/>
              <a:gd name="T22" fmla="*/ 45 w 47"/>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9"/>
              <a:gd name="T38" fmla="*/ 47 w 4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9">
                <a:moveTo>
                  <a:pt x="45" y="0"/>
                </a:moveTo>
                <a:lnTo>
                  <a:pt x="32" y="2"/>
                </a:lnTo>
                <a:lnTo>
                  <a:pt x="20" y="7"/>
                </a:lnTo>
                <a:lnTo>
                  <a:pt x="10" y="12"/>
                </a:lnTo>
                <a:lnTo>
                  <a:pt x="0" y="19"/>
                </a:lnTo>
                <a:lnTo>
                  <a:pt x="7" y="28"/>
                </a:lnTo>
                <a:lnTo>
                  <a:pt x="16" y="21"/>
                </a:lnTo>
                <a:lnTo>
                  <a:pt x="26" y="17"/>
                </a:lnTo>
                <a:lnTo>
                  <a:pt x="35" y="13"/>
                </a:lnTo>
                <a:lnTo>
                  <a:pt x="46" y="12"/>
                </a:lnTo>
                <a:lnTo>
                  <a:pt x="45" y="12"/>
                </a:lnTo>
                <a:lnTo>
                  <a:pt x="45"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54" name="Line 6"/>
          <p:cNvSpPr>
            <a:spLocks noChangeShapeType="1"/>
          </p:cNvSpPr>
          <p:nvPr/>
        </p:nvSpPr>
        <p:spPr bwMode="auto">
          <a:xfrm flipH="1">
            <a:off x="5959475" y="3482975"/>
            <a:ext cx="95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7655" name="Line 7"/>
          <p:cNvSpPr>
            <a:spLocks noChangeShapeType="1"/>
          </p:cNvSpPr>
          <p:nvPr/>
        </p:nvSpPr>
        <p:spPr bwMode="auto">
          <a:xfrm flipV="1">
            <a:off x="7466013" y="1776413"/>
            <a:ext cx="0" cy="952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triangle" w="med" len="med"/>
                <a:tailEnd type="triangle" w="med" len="med"/>
              </a14:hiddenLine>
            </a:ext>
          </a:extLst>
        </p:spPr>
        <p:txBody>
          <a:bodyPr wrap="none" anchor="ctr"/>
          <a:lstStyle/>
          <a:p>
            <a:endParaRPr lang="ko-KR" altLang="en-US"/>
          </a:p>
        </p:txBody>
      </p:sp>
      <p:sp>
        <p:nvSpPr>
          <p:cNvPr id="27656" name="Freeform 8"/>
          <p:cNvSpPr>
            <a:spLocks/>
          </p:cNvSpPr>
          <p:nvPr/>
        </p:nvSpPr>
        <p:spPr bwMode="auto">
          <a:xfrm>
            <a:off x="2185988" y="2011363"/>
            <a:ext cx="441325" cy="449262"/>
          </a:xfrm>
          <a:custGeom>
            <a:avLst/>
            <a:gdLst>
              <a:gd name="T0" fmla="*/ 0 w 277"/>
              <a:gd name="T1" fmla="*/ 282 h 283"/>
              <a:gd name="T2" fmla="*/ 0 w 277"/>
              <a:gd name="T3" fmla="*/ 0 h 283"/>
              <a:gd name="T4" fmla="*/ 276 w 277"/>
              <a:gd name="T5" fmla="*/ 0 h 283"/>
              <a:gd name="T6" fmla="*/ 276 w 277"/>
              <a:gd name="T7" fmla="*/ 282 h 283"/>
              <a:gd name="T8" fmla="*/ 0 w 277"/>
              <a:gd name="T9" fmla="*/ 282 h 283"/>
              <a:gd name="T10" fmla="*/ 0 60000 65536"/>
              <a:gd name="T11" fmla="*/ 0 60000 65536"/>
              <a:gd name="T12" fmla="*/ 0 60000 65536"/>
              <a:gd name="T13" fmla="*/ 0 60000 65536"/>
              <a:gd name="T14" fmla="*/ 0 60000 65536"/>
              <a:gd name="T15" fmla="*/ 0 w 277"/>
              <a:gd name="T16" fmla="*/ 0 h 283"/>
              <a:gd name="T17" fmla="*/ 277 w 277"/>
              <a:gd name="T18" fmla="*/ 283 h 283"/>
            </a:gdLst>
            <a:ahLst/>
            <a:cxnLst>
              <a:cxn ang="T10">
                <a:pos x="T0" y="T1"/>
              </a:cxn>
              <a:cxn ang="T11">
                <a:pos x="T2" y="T3"/>
              </a:cxn>
              <a:cxn ang="T12">
                <a:pos x="T4" y="T5"/>
              </a:cxn>
              <a:cxn ang="T13">
                <a:pos x="T6" y="T7"/>
              </a:cxn>
              <a:cxn ang="T14">
                <a:pos x="T8" y="T9"/>
              </a:cxn>
            </a:cxnLst>
            <a:rect l="T15" t="T16" r="T17" b="T18"/>
            <a:pathLst>
              <a:path w="277" h="283">
                <a:moveTo>
                  <a:pt x="0" y="282"/>
                </a:moveTo>
                <a:lnTo>
                  <a:pt x="0" y="0"/>
                </a:lnTo>
                <a:lnTo>
                  <a:pt x="276" y="0"/>
                </a:lnTo>
                <a:lnTo>
                  <a:pt x="276" y="282"/>
                </a:lnTo>
                <a:lnTo>
                  <a:pt x="0" y="282"/>
                </a:lnTo>
              </a:path>
            </a:pathLst>
          </a:custGeom>
          <a:gradFill rotWithShape="0">
            <a:gsLst>
              <a:gs pos="0">
                <a:srgbClr val="3D3D3D"/>
              </a:gs>
              <a:gs pos="50000">
                <a:srgbClr val="CCCCCC"/>
              </a:gs>
              <a:gs pos="100000">
                <a:srgbClr val="3D3D3D"/>
              </a:gs>
            </a:gsLst>
            <a:lin ang="0" scaled="1"/>
          </a:gradFill>
          <a:ln w="12700" cap="rnd">
            <a:solidFill>
              <a:schemeClr val="tx1"/>
            </a:solidFill>
            <a:round/>
            <a:headEnd/>
            <a:tailEnd/>
          </a:ln>
        </p:spPr>
        <p:txBody>
          <a:bodyPr/>
          <a:lstStyle/>
          <a:p>
            <a:endParaRPr lang="ko-KR" altLang="en-US"/>
          </a:p>
        </p:txBody>
      </p:sp>
      <p:sp>
        <p:nvSpPr>
          <p:cNvPr id="27657" name="Freeform 9"/>
          <p:cNvSpPr>
            <a:spLocks/>
          </p:cNvSpPr>
          <p:nvPr/>
        </p:nvSpPr>
        <p:spPr bwMode="auto">
          <a:xfrm>
            <a:off x="2149475" y="2465388"/>
            <a:ext cx="519113" cy="300037"/>
          </a:xfrm>
          <a:custGeom>
            <a:avLst/>
            <a:gdLst>
              <a:gd name="T0" fmla="*/ 0 w 326"/>
              <a:gd name="T1" fmla="*/ 187 h 188"/>
              <a:gd name="T2" fmla="*/ 0 w 326"/>
              <a:gd name="T3" fmla="*/ 0 h 188"/>
              <a:gd name="T4" fmla="*/ 325 w 326"/>
              <a:gd name="T5" fmla="*/ 0 h 188"/>
              <a:gd name="T6" fmla="*/ 325 w 326"/>
              <a:gd name="T7" fmla="*/ 187 h 188"/>
              <a:gd name="T8" fmla="*/ 0 w 326"/>
              <a:gd name="T9" fmla="*/ 187 h 188"/>
              <a:gd name="T10" fmla="*/ 0 60000 65536"/>
              <a:gd name="T11" fmla="*/ 0 60000 65536"/>
              <a:gd name="T12" fmla="*/ 0 60000 65536"/>
              <a:gd name="T13" fmla="*/ 0 60000 65536"/>
              <a:gd name="T14" fmla="*/ 0 60000 65536"/>
              <a:gd name="T15" fmla="*/ 0 w 326"/>
              <a:gd name="T16" fmla="*/ 0 h 188"/>
              <a:gd name="T17" fmla="*/ 326 w 326"/>
              <a:gd name="T18" fmla="*/ 188 h 188"/>
            </a:gdLst>
            <a:ahLst/>
            <a:cxnLst>
              <a:cxn ang="T10">
                <a:pos x="T0" y="T1"/>
              </a:cxn>
              <a:cxn ang="T11">
                <a:pos x="T2" y="T3"/>
              </a:cxn>
              <a:cxn ang="T12">
                <a:pos x="T4" y="T5"/>
              </a:cxn>
              <a:cxn ang="T13">
                <a:pos x="T6" y="T7"/>
              </a:cxn>
              <a:cxn ang="T14">
                <a:pos x="T8" y="T9"/>
              </a:cxn>
            </a:cxnLst>
            <a:rect l="T15" t="T16" r="T17" b="T18"/>
            <a:pathLst>
              <a:path w="326" h="188">
                <a:moveTo>
                  <a:pt x="0" y="187"/>
                </a:moveTo>
                <a:lnTo>
                  <a:pt x="0" y="0"/>
                </a:lnTo>
                <a:lnTo>
                  <a:pt x="325" y="0"/>
                </a:lnTo>
                <a:lnTo>
                  <a:pt x="325" y="187"/>
                </a:lnTo>
                <a:lnTo>
                  <a:pt x="0" y="187"/>
                </a:lnTo>
              </a:path>
            </a:pathLst>
          </a:custGeom>
          <a:gradFill rotWithShape="0">
            <a:gsLst>
              <a:gs pos="0">
                <a:srgbClr val="3D3D3D"/>
              </a:gs>
              <a:gs pos="50000">
                <a:srgbClr val="CCCCCC"/>
              </a:gs>
              <a:gs pos="100000">
                <a:srgbClr val="3D3D3D"/>
              </a:gs>
            </a:gsLst>
            <a:lin ang="2700000" scaled="1"/>
          </a:gradFill>
          <a:ln w="12700" cap="rnd">
            <a:solidFill>
              <a:schemeClr val="tx1"/>
            </a:solidFill>
            <a:round/>
            <a:headEnd/>
            <a:tailEnd/>
          </a:ln>
        </p:spPr>
        <p:txBody>
          <a:bodyPr/>
          <a:lstStyle/>
          <a:p>
            <a:endParaRPr lang="ko-KR" altLang="en-US"/>
          </a:p>
        </p:txBody>
      </p:sp>
      <p:sp>
        <p:nvSpPr>
          <p:cNvPr id="27658" name="Freeform 10"/>
          <p:cNvSpPr>
            <a:spLocks/>
          </p:cNvSpPr>
          <p:nvPr/>
        </p:nvSpPr>
        <p:spPr bwMode="auto">
          <a:xfrm>
            <a:off x="2395538" y="2773363"/>
            <a:ext cx="15875" cy="3175"/>
          </a:xfrm>
          <a:custGeom>
            <a:avLst/>
            <a:gdLst>
              <a:gd name="T0" fmla="*/ 0 w 10"/>
              <a:gd name="T1" fmla="*/ 0 h 2"/>
              <a:gd name="T2" fmla="*/ 2 w 10"/>
              <a:gd name="T3" fmla="*/ 1 h 2"/>
              <a:gd name="T4" fmla="*/ 5 w 10"/>
              <a:gd name="T5" fmla="*/ 1 h 2"/>
              <a:gd name="T6" fmla="*/ 8 w 10"/>
              <a:gd name="T7" fmla="*/ 1 h 2"/>
              <a:gd name="T8" fmla="*/ 9 w 10"/>
              <a:gd name="T9" fmla="*/ 0 h 2"/>
              <a:gd name="T10" fmla="*/ 0 w 10"/>
              <a:gd name="T11" fmla="*/ 0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0" y="0"/>
                </a:moveTo>
                <a:lnTo>
                  <a:pt x="2" y="1"/>
                </a:lnTo>
                <a:lnTo>
                  <a:pt x="5" y="1"/>
                </a:lnTo>
                <a:lnTo>
                  <a:pt x="8" y="1"/>
                </a:lnTo>
                <a:lnTo>
                  <a:pt x="9"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59" name="Freeform 11"/>
          <p:cNvSpPr>
            <a:spLocks/>
          </p:cNvSpPr>
          <p:nvPr/>
        </p:nvSpPr>
        <p:spPr bwMode="auto">
          <a:xfrm>
            <a:off x="2395538" y="2457450"/>
            <a:ext cx="15875" cy="3175"/>
          </a:xfrm>
          <a:custGeom>
            <a:avLst/>
            <a:gdLst>
              <a:gd name="T0" fmla="*/ 9 w 10"/>
              <a:gd name="T1" fmla="*/ 0 h 1"/>
              <a:gd name="T2" fmla="*/ 8 w 10"/>
              <a:gd name="T3" fmla="*/ 0 h 1"/>
              <a:gd name="T4" fmla="*/ 5 w 10"/>
              <a:gd name="T5" fmla="*/ 0 h 1"/>
              <a:gd name="T6" fmla="*/ 2 w 10"/>
              <a:gd name="T7" fmla="*/ 0 h 1"/>
              <a:gd name="T8" fmla="*/ 0 w 10"/>
              <a:gd name="T9" fmla="*/ 0 h 1"/>
              <a:gd name="T10" fmla="*/ 9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9" y="0"/>
                </a:moveTo>
                <a:lnTo>
                  <a:pt x="8" y="0"/>
                </a:lnTo>
                <a:lnTo>
                  <a:pt x="5" y="0"/>
                </a:lnTo>
                <a:lnTo>
                  <a:pt x="2" y="0"/>
                </a:lnTo>
                <a:lnTo>
                  <a:pt x="0" y="0"/>
                </a:lnTo>
                <a:lnTo>
                  <a:pt x="9"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0" name="Freeform 12"/>
          <p:cNvSpPr>
            <a:spLocks/>
          </p:cNvSpPr>
          <p:nvPr/>
        </p:nvSpPr>
        <p:spPr bwMode="auto">
          <a:xfrm>
            <a:off x="2181225" y="2773363"/>
            <a:ext cx="439738" cy="19050"/>
          </a:xfrm>
          <a:custGeom>
            <a:avLst/>
            <a:gdLst>
              <a:gd name="T0" fmla="*/ 0 w 279"/>
              <a:gd name="T1" fmla="*/ 10 h 11"/>
              <a:gd name="T2" fmla="*/ 0 w 279"/>
              <a:gd name="T3" fmla="*/ 0 h 11"/>
              <a:gd name="T4" fmla="*/ 278 w 279"/>
              <a:gd name="T5" fmla="*/ 0 h 11"/>
              <a:gd name="T6" fmla="*/ 278 w 279"/>
              <a:gd name="T7" fmla="*/ 10 h 11"/>
              <a:gd name="T8" fmla="*/ 0 w 279"/>
              <a:gd name="T9" fmla="*/ 10 h 11"/>
              <a:gd name="T10" fmla="*/ 0 60000 65536"/>
              <a:gd name="T11" fmla="*/ 0 60000 65536"/>
              <a:gd name="T12" fmla="*/ 0 60000 65536"/>
              <a:gd name="T13" fmla="*/ 0 60000 65536"/>
              <a:gd name="T14" fmla="*/ 0 60000 65536"/>
              <a:gd name="T15" fmla="*/ 0 w 279"/>
              <a:gd name="T16" fmla="*/ 0 h 11"/>
              <a:gd name="T17" fmla="*/ 279 w 279"/>
              <a:gd name="T18" fmla="*/ 11 h 11"/>
            </a:gdLst>
            <a:ahLst/>
            <a:cxnLst>
              <a:cxn ang="T10">
                <a:pos x="T0" y="T1"/>
              </a:cxn>
              <a:cxn ang="T11">
                <a:pos x="T2" y="T3"/>
              </a:cxn>
              <a:cxn ang="T12">
                <a:pos x="T4" y="T5"/>
              </a:cxn>
              <a:cxn ang="T13">
                <a:pos x="T6" y="T7"/>
              </a:cxn>
              <a:cxn ang="T14">
                <a:pos x="T8" y="T9"/>
              </a:cxn>
            </a:cxnLst>
            <a:rect l="T15" t="T16" r="T17" b="T18"/>
            <a:pathLst>
              <a:path w="279" h="11">
                <a:moveTo>
                  <a:pt x="0" y="10"/>
                </a:moveTo>
                <a:lnTo>
                  <a:pt x="0" y="0"/>
                </a:lnTo>
                <a:lnTo>
                  <a:pt x="278" y="0"/>
                </a:lnTo>
                <a:lnTo>
                  <a:pt x="278" y="10"/>
                </a:lnTo>
                <a:lnTo>
                  <a:pt x="0" y="10"/>
                </a:lnTo>
              </a:path>
            </a:pathLst>
          </a:custGeom>
          <a:solidFill>
            <a:srgbClr val="CCCCCC"/>
          </a:solidFill>
          <a:ln w="12700" cap="rnd">
            <a:solidFill>
              <a:schemeClr val="tx1"/>
            </a:solidFill>
            <a:round/>
            <a:headEnd/>
            <a:tailEnd/>
          </a:ln>
        </p:spPr>
        <p:txBody>
          <a:bodyPr/>
          <a:lstStyle/>
          <a:p>
            <a:endParaRPr lang="ko-KR" altLang="en-US"/>
          </a:p>
        </p:txBody>
      </p:sp>
      <p:sp>
        <p:nvSpPr>
          <p:cNvPr id="27661" name="Freeform 13"/>
          <p:cNvSpPr>
            <a:spLocks/>
          </p:cNvSpPr>
          <p:nvPr/>
        </p:nvSpPr>
        <p:spPr bwMode="auto">
          <a:xfrm>
            <a:off x="2166938" y="2762250"/>
            <a:ext cx="15875" cy="30163"/>
          </a:xfrm>
          <a:custGeom>
            <a:avLst/>
            <a:gdLst>
              <a:gd name="T0" fmla="*/ 5 w 10"/>
              <a:gd name="T1" fmla="*/ 0 h 18"/>
              <a:gd name="T2" fmla="*/ 0 w 10"/>
              <a:gd name="T3" fmla="*/ 5 h 18"/>
              <a:gd name="T4" fmla="*/ 0 w 10"/>
              <a:gd name="T5" fmla="*/ 17 h 18"/>
              <a:gd name="T6" fmla="*/ 9 w 10"/>
              <a:gd name="T7" fmla="*/ 17 h 18"/>
              <a:gd name="T8" fmla="*/ 9 w 10"/>
              <a:gd name="T9" fmla="*/ 5 h 18"/>
              <a:gd name="T10" fmla="*/ 5 w 10"/>
              <a:gd name="T11" fmla="*/ 10 h 18"/>
              <a:gd name="T12" fmla="*/ 9 w 10"/>
              <a:gd name="T13" fmla="*/ 5 h 18"/>
              <a:gd name="T14" fmla="*/ 7 w 10"/>
              <a:gd name="T15" fmla="*/ 1 h 18"/>
              <a:gd name="T16" fmla="*/ 5 w 10"/>
              <a:gd name="T17" fmla="*/ 0 h 18"/>
              <a:gd name="T18" fmla="*/ 2 w 10"/>
              <a:gd name="T19" fmla="*/ 1 h 18"/>
              <a:gd name="T20" fmla="*/ 0 w 10"/>
              <a:gd name="T21" fmla="*/ 5 h 18"/>
              <a:gd name="T22" fmla="*/ 5 w 1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8"/>
              <a:gd name="T38" fmla="*/ 10 w 1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8">
                <a:moveTo>
                  <a:pt x="5" y="0"/>
                </a:moveTo>
                <a:lnTo>
                  <a:pt x="0" y="5"/>
                </a:lnTo>
                <a:lnTo>
                  <a:pt x="0" y="17"/>
                </a:lnTo>
                <a:lnTo>
                  <a:pt x="9" y="17"/>
                </a:lnTo>
                <a:lnTo>
                  <a:pt x="9" y="5"/>
                </a:lnTo>
                <a:lnTo>
                  <a:pt x="5" y="10"/>
                </a:lnTo>
                <a:lnTo>
                  <a:pt x="9" y="5"/>
                </a:lnTo>
                <a:lnTo>
                  <a:pt x="7" y="1"/>
                </a:lnTo>
                <a:lnTo>
                  <a:pt x="5" y="0"/>
                </a:lnTo>
                <a:lnTo>
                  <a:pt x="2" y="1"/>
                </a:lnTo>
                <a:lnTo>
                  <a:pt x="0" y="5"/>
                </a:lnTo>
                <a:lnTo>
                  <a:pt x="5"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2" name="Freeform 14"/>
          <p:cNvSpPr>
            <a:spLocks/>
          </p:cNvSpPr>
          <p:nvPr/>
        </p:nvSpPr>
        <p:spPr bwMode="auto">
          <a:xfrm>
            <a:off x="2181225" y="2762250"/>
            <a:ext cx="450850" cy="14288"/>
          </a:xfrm>
          <a:custGeom>
            <a:avLst/>
            <a:gdLst>
              <a:gd name="T0" fmla="*/ 284 w 285"/>
              <a:gd name="T1" fmla="*/ 4 h 9"/>
              <a:gd name="T2" fmla="*/ 278 w 285"/>
              <a:gd name="T3" fmla="*/ 0 h 9"/>
              <a:gd name="T4" fmla="*/ 0 w 285"/>
              <a:gd name="T5" fmla="*/ 0 h 9"/>
              <a:gd name="T6" fmla="*/ 0 w 285"/>
              <a:gd name="T7" fmla="*/ 8 h 9"/>
              <a:gd name="T8" fmla="*/ 278 w 285"/>
              <a:gd name="T9" fmla="*/ 8 h 9"/>
              <a:gd name="T10" fmla="*/ 269 w 285"/>
              <a:gd name="T11" fmla="*/ 4 h 9"/>
              <a:gd name="T12" fmla="*/ 278 w 285"/>
              <a:gd name="T13" fmla="*/ 8 h 9"/>
              <a:gd name="T14" fmla="*/ 283 w 285"/>
              <a:gd name="T15" fmla="*/ 7 h 9"/>
              <a:gd name="T16" fmla="*/ 284 w 285"/>
              <a:gd name="T17" fmla="*/ 4 h 9"/>
              <a:gd name="T18" fmla="*/ 283 w 285"/>
              <a:gd name="T19" fmla="*/ 1 h 9"/>
              <a:gd name="T20" fmla="*/ 278 w 285"/>
              <a:gd name="T21" fmla="*/ 0 h 9"/>
              <a:gd name="T22" fmla="*/ 284 w 285"/>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9"/>
              <a:gd name="T38" fmla="*/ 285 w 285"/>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9">
                <a:moveTo>
                  <a:pt x="284" y="4"/>
                </a:moveTo>
                <a:lnTo>
                  <a:pt x="278" y="0"/>
                </a:lnTo>
                <a:lnTo>
                  <a:pt x="0" y="0"/>
                </a:lnTo>
                <a:lnTo>
                  <a:pt x="0" y="8"/>
                </a:lnTo>
                <a:lnTo>
                  <a:pt x="278" y="8"/>
                </a:lnTo>
                <a:lnTo>
                  <a:pt x="269" y="4"/>
                </a:lnTo>
                <a:lnTo>
                  <a:pt x="278" y="8"/>
                </a:lnTo>
                <a:lnTo>
                  <a:pt x="283" y="7"/>
                </a:lnTo>
                <a:lnTo>
                  <a:pt x="284" y="4"/>
                </a:lnTo>
                <a:lnTo>
                  <a:pt x="283" y="1"/>
                </a:lnTo>
                <a:lnTo>
                  <a:pt x="278" y="0"/>
                </a:lnTo>
                <a:lnTo>
                  <a:pt x="284"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3" name="Freeform 15"/>
          <p:cNvSpPr>
            <a:spLocks/>
          </p:cNvSpPr>
          <p:nvPr/>
        </p:nvSpPr>
        <p:spPr bwMode="auto">
          <a:xfrm>
            <a:off x="2619375" y="2773363"/>
            <a:ext cx="12700" cy="30162"/>
          </a:xfrm>
          <a:custGeom>
            <a:avLst/>
            <a:gdLst>
              <a:gd name="T0" fmla="*/ 5 w 10"/>
              <a:gd name="T1" fmla="*/ 17 h 18"/>
              <a:gd name="T2" fmla="*/ 9 w 10"/>
              <a:gd name="T3" fmla="*/ 12 h 18"/>
              <a:gd name="T4" fmla="*/ 9 w 10"/>
              <a:gd name="T5" fmla="*/ 0 h 18"/>
              <a:gd name="T6" fmla="*/ 0 w 10"/>
              <a:gd name="T7" fmla="*/ 0 h 18"/>
              <a:gd name="T8" fmla="*/ 0 w 10"/>
              <a:gd name="T9" fmla="*/ 12 h 18"/>
              <a:gd name="T10" fmla="*/ 5 w 10"/>
              <a:gd name="T11" fmla="*/ 6 h 18"/>
              <a:gd name="T12" fmla="*/ 0 w 10"/>
              <a:gd name="T13" fmla="*/ 12 h 18"/>
              <a:gd name="T14" fmla="*/ 2 w 10"/>
              <a:gd name="T15" fmla="*/ 16 h 18"/>
              <a:gd name="T16" fmla="*/ 5 w 10"/>
              <a:gd name="T17" fmla="*/ 17 h 18"/>
              <a:gd name="T18" fmla="*/ 7 w 10"/>
              <a:gd name="T19" fmla="*/ 16 h 18"/>
              <a:gd name="T20" fmla="*/ 9 w 10"/>
              <a:gd name="T21" fmla="*/ 12 h 18"/>
              <a:gd name="T22" fmla="*/ 5 w 10"/>
              <a:gd name="T23" fmla="*/ 1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8"/>
              <a:gd name="T38" fmla="*/ 10 w 1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8">
                <a:moveTo>
                  <a:pt x="5" y="17"/>
                </a:moveTo>
                <a:lnTo>
                  <a:pt x="9" y="12"/>
                </a:lnTo>
                <a:lnTo>
                  <a:pt x="9" y="0"/>
                </a:lnTo>
                <a:lnTo>
                  <a:pt x="0" y="0"/>
                </a:lnTo>
                <a:lnTo>
                  <a:pt x="0" y="12"/>
                </a:lnTo>
                <a:lnTo>
                  <a:pt x="5" y="6"/>
                </a:lnTo>
                <a:lnTo>
                  <a:pt x="0" y="12"/>
                </a:lnTo>
                <a:lnTo>
                  <a:pt x="2" y="16"/>
                </a:lnTo>
                <a:lnTo>
                  <a:pt x="5" y="17"/>
                </a:lnTo>
                <a:lnTo>
                  <a:pt x="7" y="16"/>
                </a:lnTo>
                <a:lnTo>
                  <a:pt x="9" y="12"/>
                </a:lnTo>
                <a:lnTo>
                  <a:pt x="5" y="1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4" name="Freeform 16"/>
          <p:cNvSpPr>
            <a:spLocks/>
          </p:cNvSpPr>
          <p:nvPr/>
        </p:nvSpPr>
        <p:spPr bwMode="auto">
          <a:xfrm>
            <a:off x="2166938" y="2786063"/>
            <a:ext cx="454025" cy="17462"/>
          </a:xfrm>
          <a:custGeom>
            <a:avLst/>
            <a:gdLst>
              <a:gd name="T0" fmla="*/ 0 w 287"/>
              <a:gd name="T1" fmla="*/ 5 h 10"/>
              <a:gd name="T2" fmla="*/ 8 w 287"/>
              <a:gd name="T3" fmla="*/ 9 h 10"/>
              <a:gd name="T4" fmla="*/ 286 w 287"/>
              <a:gd name="T5" fmla="*/ 9 h 10"/>
              <a:gd name="T6" fmla="*/ 286 w 287"/>
              <a:gd name="T7" fmla="*/ 0 h 10"/>
              <a:gd name="T8" fmla="*/ 8 w 287"/>
              <a:gd name="T9" fmla="*/ 0 h 10"/>
              <a:gd name="T10" fmla="*/ 15 w 287"/>
              <a:gd name="T11" fmla="*/ 5 h 10"/>
              <a:gd name="T12" fmla="*/ 8 w 287"/>
              <a:gd name="T13" fmla="*/ 0 h 10"/>
              <a:gd name="T14" fmla="*/ 1 w 287"/>
              <a:gd name="T15" fmla="*/ 2 h 10"/>
              <a:gd name="T16" fmla="*/ 0 w 287"/>
              <a:gd name="T17" fmla="*/ 5 h 10"/>
              <a:gd name="T18" fmla="*/ 1 w 287"/>
              <a:gd name="T19" fmla="*/ 7 h 10"/>
              <a:gd name="T20" fmla="*/ 8 w 287"/>
              <a:gd name="T21" fmla="*/ 9 h 10"/>
              <a:gd name="T22" fmla="*/ 0 w 287"/>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10"/>
              <a:gd name="T38" fmla="*/ 287 w 28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10">
                <a:moveTo>
                  <a:pt x="0" y="5"/>
                </a:moveTo>
                <a:lnTo>
                  <a:pt x="8" y="9"/>
                </a:lnTo>
                <a:lnTo>
                  <a:pt x="286" y="9"/>
                </a:lnTo>
                <a:lnTo>
                  <a:pt x="286" y="0"/>
                </a:lnTo>
                <a:lnTo>
                  <a:pt x="8" y="0"/>
                </a:lnTo>
                <a:lnTo>
                  <a:pt x="15" y="5"/>
                </a:lnTo>
                <a:lnTo>
                  <a:pt x="8" y="0"/>
                </a:lnTo>
                <a:lnTo>
                  <a:pt x="1" y="2"/>
                </a:lnTo>
                <a:lnTo>
                  <a:pt x="0" y="5"/>
                </a:lnTo>
                <a:lnTo>
                  <a:pt x="1" y="7"/>
                </a:lnTo>
                <a:lnTo>
                  <a:pt x="8" y="9"/>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5" name="Freeform 17"/>
          <p:cNvSpPr>
            <a:spLocks/>
          </p:cNvSpPr>
          <p:nvPr/>
        </p:nvSpPr>
        <p:spPr bwMode="auto">
          <a:xfrm>
            <a:off x="2095500" y="2492375"/>
            <a:ext cx="41275" cy="247650"/>
          </a:xfrm>
          <a:custGeom>
            <a:avLst/>
            <a:gdLst>
              <a:gd name="T0" fmla="*/ 0 w 26"/>
              <a:gd name="T1" fmla="*/ 155 h 156"/>
              <a:gd name="T2" fmla="*/ 0 w 26"/>
              <a:gd name="T3" fmla="*/ 0 h 156"/>
              <a:gd name="T4" fmla="*/ 25 w 26"/>
              <a:gd name="T5" fmla="*/ 0 h 156"/>
              <a:gd name="T6" fmla="*/ 25 w 26"/>
              <a:gd name="T7" fmla="*/ 155 h 156"/>
              <a:gd name="T8" fmla="*/ 0 w 26"/>
              <a:gd name="T9" fmla="*/ 155 h 156"/>
              <a:gd name="T10" fmla="*/ 0 60000 65536"/>
              <a:gd name="T11" fmla="*/ 0 60000 65536"/>
              <a:gd name="T12" fmla="*/ 0 60000 65536"/>
              <a:gd name="T13" fmla="*/ 0 60000 65536"/>
              <a:gd name="T14" fmla="*/ 0 60000 65536"/>
              <a:gd name="T15" fmla="*/ 0 w 26"/>
              <a:gd name="T16" fmla="*/ 0 h 156"/>
              <a:gd name="T17" fmla="*/ 26 w 26"/>
              <a:gd name="T18" fmla="*/ 156 h 156"/>
            </a:gdLst>
            <a:ahLst/>
            <a:cxnLst>
              <a:cxn ang="T10">
                <a:pos x="T0" y="T1"/>
              </a:cxn>
              <a:cxn ang="T11">
                <a:pos x="T2" y="T3"/>
              </a:cxn>
              <a:cxn ang="T12">
                <a:pos x="T4" y="T5"/>
              </a:cxn>
              <a:cxn ang="T13">
                <a:pos x="T6" y="T7"/>
              </a:cxn>
              <a:cxn ang="T14">
                <a:pos x="T8" y="T9"/>
              </a:cxn>
            </a:cxnLst>
            <a:rect l="T15" t="T16" r="T17" b="T18"/>
            <a:pathLst>
              <a:path w="26" h="156">
                <a:moveTo>
                  <a:pt x="0" y="155"/>
                </a:moveTo>
                <a:lnTo>
                  <a:pt x="0" y="0"/>
                </a:lnTo>
                <a:lnTo>
                  <a:pt x="25" y="0"/>
                </a:lnTo>
                <a:lnTo>
                  <a:pt x="25" y="155"/>
                </a:lnTo>
                <a:lnTo>
                  <a:pt x="0" y="155"/>
                </a:lnTo>
              </a:path>
            </a:pathLst>
          </a:custGeom>
          <a:solidFill>
            <a:srgbClr val="CCCCCC"/>
          </a:solidFill>
          <a:ln w="12700" cap="rnd">
            <a:solidFill>
              <a:schemeClr val="tx1"/>
            </a:solidFill>
            <a:round/>
            <a:headEnd/>
            <a:tailEnd/>
          </a:ln>
        </p:spPr>
        <p:txBody>
          <a:bodyPr/>
          <a:lstStyle/>
          <a:p>
            <a:endParaRPr lang="ko-KR" altLang="en-US"/>
          </a:p>
        </p:txBody>
      </p:sp>
      <p:sp>
        <p:nvSpPr>
          <p:cNvPr id="27666" name="Freeform 18"/>
          <p:cNvSpPr>
            <a:spLocks/>
          </p:cNvSpPr>
          <p:nvPr/>
        </p:nvSpPr>
        <p:spPr bwMode="auto">
          <a:xfrm>
            <a:off x="2095500" y="2481263"/>
            <a:ext cx="53975" cy="14287"/>
          </a:xfrm>
          <a:custGeom>
            <a:avLst/>
            <a:gdLst>
              <a:gd name="T0" fmla="*/ 33 w 34"/>
              <a:gd name="T1" fmla="*/ 4 h 8"/>
              <a:gd name="T2" fmla="*/ 26 w 34"/>
              <a:gd name="T3" fmla="*/ 0 h 8"/>
              <a:gd name="T4" fmla="*/ 0 w 34"/>
              <a:gd name="T5" fmla="*/ 0 h 8"/>
              <a:gd name="T6" fmla="*/ 0 w 34"/>
              <a:gd name="T7" fmla="*/ 7 h 8"/>
              <a:gd name="T8" fmla="*/ 26 w 34"/>
              <a:gd name="T9" fmla="*/ 7 h 8"/>
              <a:gd name="T10" fmla="*/ 20 w 34"/>
              <a:gd name="T11" fmla="*/ 4 h 8"/>
              <a:gd name="T12" fmla="*/ 26 w 34"/>
              <a:gd name="T13" fmla="*/ 7 h 8"/>
              <a:gd name="T14" fmla="*/ 32 w 34"/>
              <a:gd name="T15" fmla="*/ 6 h 8"/>
              <a:gd name="T16" fmla="*/ 33 w 34"/>
              <a:gd name="T17" fmla="*/ 4 h 8"/>
              <a:gd name="T18" fmla="*/ 32 w 34"/>
              <a:gd name="T19" fmla="*/ 1 h 8"/>
              <a:gd name="T20" fmla="*/ 26 w 34"/>
              <a:gd name="T21" fmla="*/ 0 h 8"/>
              <a:gd name="T22" fmla="*/ 33 w 34"/>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8"/>
              <a:gd name="T38" fmla="*/ 34 w 3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8">
                <a:moveTo>
                  <a:pt x="33" y="4"/>
                </a:moveTo>
                <a:lnTo>
                  <a:pt x="26" y="0"/>
                </a:lnTo>
                <a:lnTo>
                  <a:pt x="0" y="0"/>
                </a:lnTo>
                <a:lnTo>
                  <a:pt x="0" y="7"/>
                </a:lnTo>
                <a:lnTo>
                  <a:pt x="26" y="7"/>
                </a:lnTo>
                <a:lnTo>
                  <a:pt x="20" y="4"/>
                </a:lnTo>
                <a:lnTo>
                  <a:pt x="26" y="7"/>
                </a:lnTo>
                <a:lnTo>
                  <a:pt x="32" y="6"/>
                </a:lnTo>
                <a:lnTo>
                  <a:pt x="33" y="4"/>
                </a:lnTo>
                <a:lnTo>
                  <a:pt x="32" y="1"/>
                </a:lnTo>
                <a:lnTo>
                  <a:pt x="26" y="0"/>
                </a:lnTo>
                <a:lnTo>
                  <a:pt x="33"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7" name="Freeform 19"/>
          <p:cNvSpPr>
            <a:spLocks/>
          </p:cNvSpPr>
          <p:nvPr/>
        </p:nvSpPr>
        <p:spPr bwMode="auto">
          <a:xfrm>
            <a:off x="2085975" y="2740025"/>
            <a:ext cx="50800" cy="11113"/>
          </a:xfrm>
          <a:custGeom>
            <a:avLst/>
            <a:gdLst>
              <a:gd name="T0" fmla="*/ 0 w 33"/>
              <a:gd name="T1" fmla="*/ 3 h 8"/>
              <a:gd name="T2" fmla="*/ 6 w 33"/>
              <a:gd name="T3" fmla="*/ 7 h 8"/>
              <a:gd name="T4" fmla="*/ 32 w 33"/>
              <a:gd name="T5" fmla="*/ 7 h 8"/>
              <a:gd name="T6" fmla="*/ 32 w 33"/>
              <a:gd name="T7" fmla="*/ 0 h 8"/>
              <a:gd name="T8" fmla="*/ 6 w 33"/>
              <a:gd name="T9" fmla="*/ 0 h 8"/>
              <a:gd name="T10" fmla="*/ 13 w 33"/>
              <a:gd name="T11" fmla="*/ 3 h 8"/>
              <a:gd name="T12" fmla="*/ 6 w 33"/>
              <a:gd name="T13" fmla="*/ 0 h 8"/>
              <a:gd name="T14" fmla="*/ 2 w 33"/>
              <a:gd name="T15" fmla="*/ 1 h 8"/>
              <a:gd name="T16" fmla="*/ 0 w 33"/>
              <a:gd name="T17" fmla="*/ 3 h 8"/>
              <a:gd name="T18" fmla="*/ 2 w 33"/>
              <a:gd name="T19" fmla="*/ 6 h 8"/>
              <a:gd name="T20" fmla="*/ 6 w 33"/>
              <a:gd name="T21" fmla="*/ 7 h 8"/>
              <a:gd name="T22" fmla="*/ 0 w 33"/>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8"/>
              <a:gd name="T38" fmla="*/ 33 w 3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8">
                <a:moveTo>
                  <a:pt x="0" y="3"/>
                </a:moveTo>
                <a:lnTo>
                  <a:pt x="6" y="7"/>
                </a:lnTo>
                <a:lnTo>
                  <a:pt x="32" y="7"/>
                </a:lnTo>
                <a:lnTo>
                  <a:pt x="32" y="0"/>
                </a:lnTo>
                <a:lnTo>
                  <a:pt x="6" y="0"/>
                </a:lnTo>
                <a:lnTo>
                  <a:pt x="13" y="3"/>
                </a:lnTo>
                <a:lnTo>
                  <a:pt x="6" y="0"/>
                </a:lnTo>
                <a:lnTo>
                  <a:pt x="2" y="1"/>
                </a:lnTo>
                <a:lnTo>
                  <a:pt x="0" y="3"/>
                </a:lnTo>
                <a:lnTo>
                  <a:pt x="2" y="6"/>
                </a:lnTo>
                <a:lnTo>
                  <a:pt x="6" y="7"/>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68" name="Freeform 20"/>
          <p:cNvSpPr>
            <a:spLocks/>
          </p:cNvSpPr>
          <p:nvPr/>
        </p:nvSpPr>
        <p:spPr bwMode="auto">
          <a:xfrm>
            <a:off x="1944688" y="2514600"/>
            <a:ext cx="141287" cy="209550"/>
          </a:xfrm>
          <a:custGeom>
            <a:avLst/>
            <a:gdLst>
              <a:gd name="T0" fmla="*/ 0 w 89"/>
              <a:gd name="T1" fmla="*/ 131 h 132"/>
              <a:gd name="T2" fmla="*/ 0 w 89"/>
              <a:gd name="T3" fmla="*/ 0 h 132"/>
              <a:gd name="T4" fmla="*/ 88 w 89"/>
              <a:gd name="T5" fmla="*/ 0 h 132"/>
              <a:gd name="T6" fmla="*/ 88 w 89"/>
              <a:gd name="T7" fmla="*/ 131 h 132"/>
              <a:gd name="T8" fmla="*/ 0 w 89"/>
              <a:gd name="T9" fmla="*/ 131 h 132"/>
              <a:gd name="T10" fmla="*/ 0 60000 65536"/>
              <a:gd name="T11" fmla="*/ 0 60000 65536"/>
              <a:gd name="T12" fmla="*/ 0 60000 65536"/>
              <a:gd name="T13" fmla="*/ 0 60000 65536"/>
              <a:gd name="T14" fmla="*/ 0 60000 65536"/>
              <a:gd name="T15" fmla="*/ 0 w 89"/>
              <a:gd name="T16" fmla="*/ 0 h 132"/>
              <a:gd name="T17" fmla="*/ 89 w 89"/>
              <a:gd name="T18" fmla="*/ 132 h 132"/>
            </a:gdLst>
            <a:ahLst/>
            <a:cxnLst>
              <a:cxn ang="T10">
                <a:pos x="T0" y="T1"/>
              </a:cxn>
              <a:cxn ang="T11">
                <a:pos x="T2" y="T3"/>
              </a:cxn>
              <a:cxn ang="T12">
                <a:pos x="T4" y="T5"/>
              </a:cxn>
              <a:cxn ang="T13">
                <a:pos x="T6" y="T7"/>
              </a:cxn>
              <a:cxn ang="T14">
                <a:pos x="T8" y="T9"/>
              </a:cxn>
            </a:cxnLst>
            <a:rect l="T15" t="T16" r="T17" b="T18"/>
            <a:pathLst>
              <a:path w="89" h="132">
                <a:moveTo>
                  <a:pt x="0" y="131"/>
                </a:moveTo>
                <a:lnTo>
                  <a:pt x="0" y="0"/>
                </a:lnTo>
                <a:lnTo>
                  <a:pt x="88" y="0"/>
                </a:lnTo>
                <a:lnTo>
                  <a:pt x="88" y="131"/>
                </a:lnTo>
                <a:lnTo>
                  <a:pt x="0" y="131"/>
                </a:lnTo>
              </a:path>
            </a:pathLst>
          </a:custGeom>
          <a:gradFill rotWithShape="0">
            <a:gsLst>
              <a:gs pos="0">
                <a:srgbClr val="3D3D3D"/>
              </a:gs>
              <a:gs pos="50000">
                <a:srgbClr val="CCCCCC"/>
              </a:gs>
              <a:gs pos="100000">
                <a:srgbClr val="3D3D3D"/>
              </a:gs>
            </a:gsLst>
            <a:lin ang="5400000" scaled="1"/>
          </a:gradFill>
          <a:ln w="12700" cap="rnd">
            <a:solidFill>
              <a:schemeClr val="tx1"/>
            </a:solidFill>
            <a:round/>
            <a:headEnd/>
            <a:tailEnd/>
          </a:ln>
        </p:spPr>
        <p:txBody>
          <a:bodyPr/>
          <a:lstStyle/>
          <a:p>
            <a:endParaRPr lang="ko-KR" altLang="en-US"/>
          </a:p>
        </p:txBody>
      </p:sp>
      <p:sp>
        <p:nvSpPr>
          <p:cNvPr id="27669" name="Freeform 21"/>
          <p:cNvSpPr>
            <a:spLocks/>
          </p:cNvSpPr>
          <p:nvPr/>
        </p:nvSpPr>
        <p:spPr bwMode="auto">
          <a:xfrm>
            <a:off x="2660650" y="2519363"/>
            <a:ext cx="12700" cy="11112"/>
          </a:xfrm>
          <a:custGeom>
            <a:avLst/>
            <a:gdLst>
              <a:gd name="T0" fmla="*/ 0 w 8"/>
              <a:gd name="T1" fmla="*/ 4 h 7"/>
              <a:gd name="T2" fmla="*/ 3 w 8"/>
              <a:gd name="T3" fmla="*/ 6 h 7"/>
              <a:gd name="T4" fmla="*/ 5 w 8"/>
              <a:gd name="T5" fmla="*/ 5 h 7"/>
              <a:gd name="T6" fmla="*/ 7 w 8"/>
              <a:gd name="T7" fmla="*/ 3 h 7"/>
              <a:gd name="T8" fmla="*/ 6 w 8"/>
              <a:gd name="T9" fmla="*/ 0 h 7"/>
              <a:gd name="T10" fmla="*/ 0 w 8"/>
              <a:gd name="T11" fmla="*/ 4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4"/>
                </a:moveTo>
                <a:lnTo>
                  <a:pt x="3" y="6"/>
                </a:lnTo>
                <a:lnTo>
                  <a:pt x="5" y="5"/>
                </a:lnTo>
                <a:lnTo>
                  <a:pt x="7" y="3"/>
                </a:lnTo>
                <a:lnTo>
                  <a:pt x="6" y="0"/>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0" name="Freeform 22"/>
          <p:cNvSpPr>
            <a:spLocks/>
          </p:cNvSpPr>
          <p:nvPr/>
        </p:nvSpPr>
        <p:spPr bwMode="auto">
          <a:xfrm>
            <a:off x="2395538" y="2519363"/>
            <a:ext cx="14287" cy="11112"/>
          </a:xfrm>
          <a:custGeom>
            <a:avLst/>
            <a:gdLst>
              <a:gd name="T0" fmla="*/ 1 w 8"/>
              <a:gd name="T1" fmla="*/ 0 h 7"/>
              <a:gd name="T2" fmla="*/ 0 w 8"/>
              <a:gd name="T3" fmla="*/ 3 h 7"/>
              <a:gd name="T4" fmla="*/ 2 w 8"/>
              <a:gd name="T5" fmla="*/ 5 h 7"/>
              <a:gd name="T6" fmla="*/ 4 w 8"/>
              <a:gd name="T7" fmla="*/ 6 h 7"/>
              <a:gd name="T8" fmla="*/ 7 w 8"/>
              <a:gd name="T9" fmla="*/ 4 h 7"/>
              <a:gd name="T10" fmla="*/ 1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0"/>
                </a:moveTo>
                <a:lnTo>
                  <a:pt x="0" y="3"/>
                </a:lnTo>
                <a:lnTo>
                  <a:pt x="2" y="5"/>
                </a:lnTo>
                <a:lnTo>
                  <a:pt x="4" y="6"/>
                </a:lnTo>
                <a:lnTo>
                  <a:pt x="7" y="4"/>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1" name="Freeform 23"/>
          <p:cNvSpPr>
            <a:spLocks/>
          </p:cNvSpPr>
          <p:nvPr/>
        </p:nvSpPr>
        <p:spPr bwMode="auto">
          <a:xfrm>
            <a:off x="2398713" y="2519363"/>
            <a:ext cx="12700" cy="11112"/>
          </a:xfrm>
          <a:custGeom>
            <a:avLst/>
            <a:gdLst>
              <a:gd name="T0" fmla="*/ 0 w 8"/>
              <a:gd name="T1" fmla="*/ 4 h 7"/>
              <a:gd name="T2" fmla="*/ 3 w 8"/>
              <a:gd name="T3" fmla="*/ 6 h 7"/>
              <a:gd name="T4" fmla="*/ 5 w 8"/>
              <a:gd name="T5" fmla="*/ 5 h 7"/>
              <a:gd name="T6" fmla="*/ 7 w 8"/>
              <a:gd name="T7" fmla="*/ 3 h 7"/>
              <a:gd name="T8" fmla="*/ 6 w 8"/>
              <a:gd name="T9" fmla="*/ 0 h 7"/>
              <a:gd name="T10" fmla="*/ 0 w 8"/>
              <a:gd name="T11" fmla="*/ 4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0" y="4"/>
                </a:moveTo>
                <a:lnTo>
                  <a:pt x="3" y="6"/>
                </a:lnTo>
                <a:lnTo>
                  <a:pt x="5" y="5"/>
                </a:lnTo>
                <a:lnTo>
                  <a:pt x="7" y="3"/>
                </a:lnTo>
                <a:lnTo>
                  <a:pt x="6" y="0"/>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2" name="Freeform 24"/>
          <p:cNvSpPr>
            <a:spLocks/>
          </p:cNvSpPr>
          <p:nvPr/>
        </p:nvSpPr>
        <p:spPr bwMode="auto">
          <a:xfrm>
            <a:off x="2660650" y="2705100"/>
            <a:ext cx="12700" cy="11113"/>
          </a:xfrm>
          <a:custGeom>
            <a:avLst/>
            <a:gdLst>
              <a:gd name="T0" fmla="*/ 6 w 8"/>
              <a:gd name="T1" fmla="*/ 6 h 7"/>
              <a:gd name="T2" fmla="*/ 7 w 8"/>
              <a:gd name="T3" fmla="*/ 3 h 7"/>
              <a:gd name="T4" fmla="*/ 5 w 8"/>
              <a:gd name="T5" fmla="*/ 1 h 7"/>
              <a:gd name="T6" fmla="*/ 3 w 8"/>
              <a:gd name="T7" fmla="*/ 0 h 7"/>
              <a:gd name="T8" fmla="*/ 0 w 8"/>
              <a:gd name="T9" fmla="*/ 2 h 7"/>
              <a:gd name="T10" fmla="*/ 6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6" y="6"/>
                </a:moveTo>
                <a:lnTo>
                  <a:pt x="7" y="3"/>
                </a:lnTo>
                <a:lnTo>
                  <a:pt x="5" y="1"/>
                </a:lnTo>
                <a:lnTo>
                  <a:pt x="3" y="0"/>
                </a:lnTo>
                <a:lnTo>
                  <a:pt x="0" y="2"/>
                </a:lnTo>
                <a:lnTo>
                  <a:pt x="6"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3" name="Freeform 25"/>
          <p:cNvSpPr>
            <a:spLocks/>
          </p:cNvSpPr>
          <p:nvPr/>
        </p:nvSpPr>
        <p:spPr bwMode="auto">
          <a:xfrm>
            <a:off x="2390775" y="2693988"/>
            <a:ext cx="271463" cy="65087"/>
          </a:xfrm>
          <a:custGeom>
            <a:avLst/>
            <a:gdLst>
              <a:gd name="T0" fmla="*/ 0 w 171"/>
              <a:gd name="T1" fmla="*/ 6 h 42"/>
              <a:gd name="T2" fmla="*/ 15 w 171"/>
              <a:gd name="T3" fmla="*/ 20 h 42"/>
              <a:gd name="T4" fmla="*/ 35 w 171"/>
              <a:gd name="T5" fmla="*/ 31 h 42"/>
              <a:gd name="T6" fmla="*/ 57 w 171"/>
              <a:gd name="T7" fmla="*/ 38 h 42"/>
              <a:gd name="T8" fmla="*/ 81 w 171"/>
              <a:gd name="T9" fmla="*/ 41 h 42"/>
              <a:gd name="T10" fmla="*/ 106 w 171"/>
              <a:gd name="T11" fmla="*/ 39 h 42"/>
              <a:gd name="T12" fmla="*/ 130 w 171"/>
              <a:gd name="T13" fmla="*/ 33 h 42"/>
              <a:gd name="T14" fmla="*/ 152 w 171"/>
              <a:gd name="T15" fmla="*/ 24 h 42"/>
              <a:gd name="T16" fmla="*/ 170 w 171"/>
              <a:gd name="T17" fmla="*/ 8 h 42"/>
              <a:gd name="T18" fmla="*/ 159 w 171"/>
              <a:gd name="T19" fmla="*/ 0 h 42"/>
              <a:gd name="T20" fmla="*/ 145 w 171"/>
              <a:gd name="T21" fmla="*/ 13 h 42"/>
              <a:gd name="T22" fmla="*/ 126 w 171"/>
              <a:gd name="T23" fmla="*/ 22 h 42"/>
              <a:gd name="T24" fmla="*/ 103 w 171"/>
              <a:gd name="T25" fmla="*/ 28 h 42"/>
              <a:gd name="T26" fmla="*/ 83 w 171"/>
              <a:gd name="T27" fmla="*/ 29 h 42"/>
              <a:gd name="T28" fmla="*/ 61 w 171"/>
              <a:gd name="T29" fmla="*/ 26 h 42"/>
              <a:gd name="T30" fmla="*/ 40 w 171"/>
              <a:gd name="T31" fmla="*/ 20 h 42"/>
              <a:gd name="T32" fmla="*/ 24 w 171"/>
              <a:gd name="T33" fmla="*/ 12 h 42"/>
              <a:gd name="T34" fmla="*/ 11 w 171"/>
              <a:gd name="T35" fmla="*/ 0 h 42"/>
              <a:gd name="T36" fmla="*/ 0 w 171"/>
              <a:gd name="T37" fmla="*/ 6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42"/>
              <a:gd name="T59" fmla="*/ 171 w 171"/>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42">
                <a:moveTo>
                  <a:pt x="0" y="6"/>
                </a:moveTo>
                <a:lnTo>
                  <a:pt x="15" y="20"/>
                </a:lnTo>
                <a:lnTo>
                  <a:pt x="35" y="31"/>
                </a:lnTo>
                <a:lnTo>
                  <a:pt x="57" y="38"/>
                </a:lnTo>
                <a:lnTo>
                  <a:pt x="81" y="41"/>
                </a:lnTo>
                <a:lnTo>
                  <a:pt x="106" y="39"/>
                </a:lnTo>
                <a:lnTo>
                  <a:pt x="130" y="33"/>
                </a:lnTo>
                <a:lnTo>
                  <a:pt x="152" y="24"/>
                </a:lnTo>
                <a:lnTo>
                  <a:pt x="170" y="8"/>
                </a:lnTo>
                <a:lnTo>
                  <a:pt x="159" y="0"/>
                </a:lnTo>
                <a:lnTo>
                  <a:pt x="145" y="13"/>
                </a:lnTo>
                <a:lnTo>
                  <a:pt x="126" y="22"/>
                </a:lnTo>
                <a:lnTo>
                  <a:pt x="103" y="28"/>
                </a:lnTo>
                <a:lnTo>
                  <a:pt x="83" y="29"/>
                </a:lnTo>
                <a:lnTo>
                  <a:pt x="61" y="26"/>
                </a:lnTo>
                <a:lnTo>
                  <a:pt x="40" y="20"/>
                </a:lnTo>
                <a:lnTo>
                  <a:pt x="24" y="12"/>
                </a:lnTo>
                <a:lnTo>
                  <a:pt x="11" y="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4" name="Freeform 26"/>
          <p:cNvSpPr>
            <a:spLocks/>
          </p:cNvSpPr>
          <p:nvPr/>
        </p:nvSpPr>
        <p:spPr bwMode="auto">
          <a:xfrm>
            <a:off x="2395538" y="2705100"/>
            <a:ext cx="14287" cy="7938"/>
          </a:xfrm>
          <a:custGeom>
            <a:avLst/>
            <a:gdLst>
              <a:gd name="T0" fmla="*/ 7 w 8"/>
              <a:gd name="T1" fmla="*/ 1 h 5"/>
              <a:gd name="T2" fmla="*/ 4 w 8"/>
              <a:gd name="T3" fmla="*/ 0 h 5"/>
              <a:gd name="T4" fmla="*/ 2 w 8"/>
              <a:gd name="T5" fmla="*/ 1 h 5"/>
              <a:gd name="T6" fmla="*/ 0 w 8"/>
              <a:gd name="T7" fmla="*/ 2 h 5"/>
              <a:gd name="T8" fmla="*/ 1 w 8"/>
              <a:gd name="T9" fmla="*/ 4 h 5"/>
              <a:gd name="T10" fmla="*/ 7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7" y="1"/>
                </a:moveTo>
                <a:lnTo>
                  <a:pt x="4" y="0"/>
                </a:lnTo>
                <a:lnTo>
                  <a:pt x="2" y="1"/>
                </a:lnTo>
                <a:lnTo>
                  <a:pt x="0" y="2"/>
                </a:lnTo>
                <a:lnTo>
                  <a:pt x="1" y="4"/>
                </a:lnTo>
                <a:lnTo>
                  <a:pt x="7"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5" name="Freeform 27"/>
          <p:cNvSpPr>
            <a:spLocks/>
          </p:cNvSpPr>
          <p:nvPr/>
        </p:nvSpPr>
        <p:spPr bwMode="auto">
          <a:xfrm>
            <a:off x="2135188" y="2705100"/>
            <a:ext cx="11112" cy="11113"/>
          </a:xfrm>
          <a:custGeom>
            <a:avLst/>
            <a:gdLst>
              <a:gd name="T0" fmla="*/ 8 w 9"/>
              <a:gd name="T1" fmla="*/ 1 h 7"/>
              <a:gd name="T2" fmla="*/ 5 w 9"/>
              <a:gd name="T3" fmla="*/ 0 h 7"/>
              <a:gd name="T4" fmla="*/ 2 w 9"/>
              <a:gd name="T5" fmla="*/ 1 h 7"/>
              <a:gd name="T6" fmla="*/ 0 w 9"/>
              <a:gd name="T7" fmla="*/ 3 h 7"/>
              <a:gd name="T8" fmla="*/ 1 w 9"/>
              <a:gd name="T9" fmla="*/ 6 h 7"/>
              <a:gd name="T10" fmla="*/ 8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8" y="1"/>
                </a:moveTo>
                <a:lnTo>
                  <a:pt x="5" y="0"/>
                </a:lnTo>
                <a:lnTo>
                  <a:pt x="2" y="1"/>
                </a:lnTo>
                <a:lnTo>
                  <a:pt x="0" y="3"/>
                </a:lnTo>
                <a:lnTo>
                  <a:pt x="1" y="6"/>
                </a:lnTo>
                <a:lnTo>
                  <a:pt x="8"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6" name="Freeform 28"/>
          <p:cNvSpPr>
            <a:spLocks/>
          </p:cNvSpPr>
          <p:nvPr/>
        </p:nvSpPr>
        <p:spPr bwMode="auto">
          <a:xfrm>
            <a:off x="2398713" y="2705100"/>
            <a:ext cx="12700" cy="11113"/>
          </a:xfrm>
          <a:custGeom>
            <a:avLst/>
            <a:gdLst>
              <a:gd name="T0" fmla="*/ 6 w 8"/>
              <a:gd name="T1" fmla="*/ 6 h 7"/>
              <a:gd name="T2" fmla="*/ 7 w 8"/>
              <a:gd name="T3" fmla="*/ 3 h 7"/>
              <a:gd name="T4" fmla="*/ 5 w 8"/>
              <a:gd name="T5" fmla="*/ 1 h 7"/>
              <a:gd name="T6" fmla="*/ 3 w 8"/>
              <a:gd name="T7" fmla="*/ 0 h 7"/>
              <a:gd name="T8" fmla="*/ 0 w 8"/>
              <a:gd name="T9" fmla="*/ 2 h 7"/>
              <a:gd name="T10" fmla="*/ 6 w 8"/>
              <a:gd name="T11" fmla="*/ 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6" y="6"/>
                </a:moveTo>
                <a:lnTo>
                  <a:pt x="7" y="3"/>
                </a:lnTo>
                <a:lnTo>
                  <a:pt x="5" y="1"/>
                </a:lnTo>
                <a:lnTo>
                  <a:pt x="3" y="0"/>
                </a:lnTo>
                <a:lnTo>
                  <a:pt x="0" y="2"/>
                </a:lnTo>
                <a:lnTo>
                  <a:pt x="6"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7" name="Freeform 29"/>
          <p:cNvSpPr>
            <a:spLocks/>
          </p:cNvSpPr>
          <p:nvPr/>
        </p:nvSpPr>
        <p:spPr bwMode="auto">
          <a:xfrm>
            <a:off x="1257300" y="2805113"/>
            <a:ext cx="2306638" cy="93662"/>
          </a:xfrm>
          <a:custGeom>
            <a:avLst/>
            <a:gdLst>
              <a:gd name="T0" fmla="*/ 0 w 1453"/>
              <a:gd name="T1" fmla="*/ 57 h 58"/>
              <a:gd name="T2" fmla="*/ 0 w 1453"/>
              <a:gd name="T3" fmla="*/ 0 h 58"/>
              <a:gd name="T4" fmla="*/ 1452 w 1453"/>
              <a:gd name="T5" fmla="*/ 0 h 58"/>
              <a:gd name="T6" fmla="*/ 1452 w 1453"/>
              <a:gd name="T7" fmla="*/ 57 h 58"/>
              <a:gd name="T8" fmla="*/ 0 w 1453"/>
              <a:gd name="T9" fmla="*/ 57 h 58"/>
              <a:gd name="T10" fmla="*/ 0 60000 65536"/>
              <a:gd name="T11" fmla="*/ 0 60000 65536"/>
              <a:gd name="T12" fmla="*/ 0 60000 65536"/>
              <a:gd name="T13" fmla="*/ 0 60000 65536"/>
              <a:gd name="T14" fmla="*/ 0 60000 65536"/>
              <a:gd name="T15" fmla="*/ 0 w 1453"/>
              <a:gd name="T16" fmla="*/ 0 h 58"/>
              <a:gd name="T17" fmla="*/ 1453 w 1453"/>
              <a:gd name="T18" fmla="*/ 58 h 58"/>
            </a:gdLst>
            <a:ahLst/>
            <a:cxnLst>
              <a:cxn ang="T10">
                <a:pos x="T0" y="T1"/>
              </a:cxn>
              <a:cxn ang="T11">
                <a:pos x="T2" y="T3"/>
              </a:cxn>
              <a:cxn ang="T12">
                <a:pos x="T4" y="T5"/>
              </a:cxn>
              <a:cxn ang="T13">
                <a:pos x="T6" y="T7"/>
              </a:cxn>
              <a:cxn ang="T14">
                <a:pos x="T8" y="T9"/>
              </a:cxn>
            </a:cxnLst>
            <a:rect l="T15" t="T16" r="T17" b="T18"/>
            <a:pathLst>
              <a:path w="1453" h="58">
                <a:moveTo>
                  <a:pt x="0" y="57"/>
                </a:moveTo>
                <a:lnTo>
                  <a:pt x="0" y="0"/>
                </a:lnTo>
                <a:lnTo>
                  <a:pt x="1452" y="0"/>
                </a:lnTo>
                <a:lnTo>
                  <a:pt x="1452" y="57"/>
                </a:lnTo>
                <a:lnTo>
                  <a:pt x="0" y="5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8" name="Freeform 30"/>
          <p:cNvSpPr>
            <a:spLocks/>
          </p:cNvSpPr>
          <p:nvPr/>
        </p:nvSpPr>
        <p:spPr bwMode="auto">
          <a:xfrm>
            <a:off x="1782763" y="3195638"/>
            <a:ext cx="15875" cy="9525"/>
          </a:xfrm>
          <a:custGeom>
            <a:avLst/>
            <a:gdLst>
              <a:gd name="T0" fmla="*/ 1 w 9"/>
              <a:gd name="T1" fmla="*/ 0 h 7"/>
              <a:gd name="T2" fmla="*/ 0 w 9"/>
              <a:gd name="T3" fmla="*/ 3 h 7"/>
              <a:gd name="T4" fmla="*/ 2 w 9"/>
              <a:gd name="T5" fmla="*/ 5 h 7"/>
              <a:gd name="T6" fmla="*/ 5 w 9"/>
              <a:gd name="T7" fmla="*/ 6 h 7"/>
              <a:gd name="T8" fmla="*/ 8 w 9"/>
              <a:gd name="T9" fmla="*/ 5 h 7"/>
              <a:gd name="T10" fmla="*/ 1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1" y="0"/>
                </a:moveTo>
                <a:lnTo>
                  <a:pt x="0" y="3"/>
                </a:lnTo>
                <a:lnTo>
                  <a:pt x="2" y="5"/>
                </a:lnTo>
                <a:lnTo>
                  <a:pt x="5" y="6"/>
                </a:lnTo>
                <a:lnTo>
                  <a:pt x="8" y="5"/>
                </a:lnTo>
                <a:lnTo>
                  <a:pt x="1" y="0"/>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79" name="Freeform 31"/>
          <p:cNvSpPr>
            <a:spLocks/>
          </p:cNvSpPr>
          <p:nvPr/>
        </p:nvSpPr>
        <p:spPr bwMode="auto">
          <a:xfrm>
            <a:off x="2757488" y="1858963"/>
            <a:ext cx="15875" cy="3175"/>
          </a:xfrm>
          <a:custGeom>
            <a:avLst/>
            <a:gdLst>
              <a:gd name="T0" fmla="*/ 8 w 9"/>
              <a:gd name="T1" fmla="*/ 2 h 3"/>
              <a:gd name="T2" fmla="*/ 8 w 9"/>
              <a:gd name="T3" fmla="*/ 1 h 3"/>
              <a:gd name="T4" fmla="*/ 5 w 9"/>
              <a:gd name="T5" fmla="*/ 0 h 3"/>
              <a:gd name="T6" fmla="*/ 2 w 9"/>
              <a:gd name="T7" fmla="*/ 1 h 3"/>
              <a:gd name="T8" fmla="*/ 0 w 9"/>
              <a:gd name="T9" fmla="*/ 1 h 3"/>
              <a:gd name="T10" fmla="*/ 8 w 9"/>
              <a:gd name="T11" fmla="*/ 2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8" y="2"/>
                </a:moveTo>
                <a:lnTo>
                  <a:pt x="8" y="1"/>
                </a:lnTo>
                <a:lnTo>
                  <a:pt x="5" y="0"/>
                </a:lnTo>
                <a:lnTo>
                  <a:pt x="2" y="1"/>
                </a:lnTo>
                <a:lnTo>
                  <a:pt x="0" y="1"/>
                </a:lnTo>
                <a:lnTo>
                  <a:pt x="8" y="2"/>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0" name="Freeform 32"/>
          <p:cNvSpPr>
            <a:spLocks/>
          </p:cNvSpPr>
          <p:nvPr/>
        </p:nvSpPr>
        <p:spPr bwMode="auto">
          <a:xfrm>
            <a:off x="2890838" y="2947988"/>
            <a:ext cx="7937" cy="9525"/>
          </a:xfrm>
          <a:custGeom>
            <a:avLst/>
            <a:gdLst>
              <a:gd name="T0" fmla="*/ 0 w 4"/>
              <a:gd name="T1" fmla="*/ 7 h 8"/>
              <a:gd name="T2" fmla="*/ 2 w 4"/>
              <a:gd name="T3" fmla="*/ 6 h 8"/>
              <a:gd name="T4" fmla="*/ 3 w 4"/>
              <a:gd name="T5" fmla="*/ 4 h 8"/>
              <a:gd name="T6" fmla="*/ 2 w 4"/>
              <a:gd name="T7" fmla="*/ 2 h 8"/>
              <a:gd name="T8" fmla="*/ 1 w 4"/>
              <a:gd name="T9" fmla="*/ 0 h 8"/>
              <a:gd name="T10" fmla="*/ 0 w 4"/>
              <a:gd name="T11" fmla="*/ 7 h 8"/>
              <a:gd name="T12" fmla="*/ 0 60000 65536"/>
              <a:gd name="T13" fmla="*/ 0 60000 65536"/>
              <a:gd name="T14" fmla="*/ 0 60000 65536"/>
              <a:gd name="T15" fmla="*/ 0 60000 65536"/>
              <a:gd name="T16" fmla="*/ 0 60000 65536"/>
              <a:gd name="T17" fmla="*/ 0 60000 65536"/>
              <a:gd name="T18" fmla="*/ 0 w 4"/>
              <a:gd name="T19" fmla="*/ 0 h 8"/>
              <a:gd name="T20" fmla="*/ 4 w 4"/>
              <a:gd name="T21" fmla="*/ 8 h 8"/>
            </a:gdLst>
            <a:ahLst/>
            <a:cxnLst>
              <a:cxn ang="T12">
                <a:pos x="T0" y="T1"/>
              </a:cxn>
              <a:cxn ang="T13">
                <a:pos x="T2" y="T3"/>
              </a:cxn>
              <a:cxn ang="T14">
                <a:pos x="T4" y="T5"/>
              </a:cxn>
              <a:cxn ang="T15">
                <a:pos x="T6" y="T7"/>
              </a:cxn>
              <a:cxn ang="T16">
                <a:pos x="T8" y="T9"/>
              </a:cxn>
              <a:cxn ang="T17">
                <a:pos x="T10" y="T11"/>
              </a:cxn>
            </a:cxnLst>
            <a:rect l="T18" t="T19" r="T20" b="T21"/>
            <a:pathLst>
              <a:path w="4" h="8">
                <a:moveTo>
                  <a:pt x="0" y="7"/>
                </a:moveTo>
                <a:lnTo>
                  <a:pt x="2" y="6"/>
                </a:lnTo>
                <a:lnTo>
                  <a:pt x="3" y="4"/>
                </a:lnTo>
                <a:lnTo>
                  <a:pt x="2" y="2"/>
                </a:lnTo>
                <a:lnTo>
                  <a:pt x="1" y="0"/>
                </a:lnTo>
                <a:lnTo>
                  <a:pt x="0" y="7"/>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1" name="Freeform 33"/>
          <p:cNvSpPr>
            <a:spLocks/>
          </p:cNvSpPr>
          <p:nvPr/>
        </p:nvSpPr>
        <p:spPr bwMode="auto">
          <a:xfrm>
            <a:off x="1995488" y="1858963"/>
            <a:ext cx="7937" cy="11112"/>
          </a:xfrm>
          <a:custGeom>
            <a:avLst/>
            <a:gdLst>
              <a:gd name="T0" fmla="*/ 4 w 5"/>
              <a:gd name="T1" fmla="*/ 1 h 8"/>
              <a:gd name="T2" fmla="*/ 2 w 5"/>
              <a:gd name="T3" fmla="*/ 0 h 8"/>
              <a:gd name="T4" fmla="*/ 0 w 5"/>
              <a:gd name="T5" fmla="*/ 2 h 8"/>
              <a:gd name="T6" fmla="*/ 0 w 5"/>
              <a:gd name="T7" fmla="*/ 5 h 8"/>
              <a:gd name="T8" fmla="*/ 1 w 5"/>
              <a:gd name="T9" fmla="*/ 7 h 8"/>
              <a:gd name="T10" fmla="*/ 4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4" y="1"/>
                </a:moveTo>
                <a:lnTo>
                  <a:pt x="2" y="0"/>
                </a:lnTo>
                <a:lnTo>
                  <a:pt x="0" y="2"/>
                </a:lnTo>
                <a:lnTo>
                  <a:pt x="0" y="5"/>
                </a:lnTo>
                <a:lnTo>
                  <a:pt x="1" y="7"/>
                </a:lnTo>
                <a:lnTo>
                  <a:pt x="4" y="1"/>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2" name="Freeform 34"/>
          <p:cNvSpPr>
            <a:spLocks/>
          </p:cNvSpPr>
          <p:nvPr/>
        </p:nvSpPr>
        <p:spPr bwMode="auto">
          <a:xfrm>
            <a:off x="3505200" y="2797175"/>
            <a:ext cx="61913" cy="17463"/>
          </a:xfrm>
          <a:custGeom>
            <a:avLst/>
            <a:gdLst>
              <a:gd name="T0" fmla="*/ 3 w 38"/>
              <a:gd name="T1" fmla="*/ 10 h 11"/>
              <a:gd name="T2" fmla="*/ 11 w 38"/>
              <a:gd name="T3" fmla="*/ 9 h 11"/>
              <a:gd name="T4" fmla="*/ 20 w 38"/>
              <a:gd name="T5" fmla="*/ 8 h 11"/>
              <a:gd name="T6" fmla="*/ 28 w 38"/>
              <a:gd name="T7" fmla="*/ 8 h 11"/>
              <a:gd name="T8" fmla="*/ 34 w 38"/>
              <a:gd name="T9" fmla="*/ 9 h 11"/>
              <a:gd name="T10" fmla="*/ 37 w 38"/>
              <a:gd name="T11" fmla="*/ 0 h 11"/>
              <a:gd name="T12" fmla="*/ 28 w 38"/>
              <a:gd name="T13" fmla="*/ 0 h 11"/>
              <a:gd name="T14" fmla="*/ 19 w 38"/>
              <a:gd name="T15" fmla="*/ 0 h 11"/>
              <a:gd name="T16" fmla="*/ 9 w 38"/>
              <a:gd name="T17" fmla="*/ 1 h 11"/>
              <a:gd name="T18" fmla="*/ 0 w 38"/>
              <a:gd name="T19" fmla="*/ 2 h 11"/>
              <a:gd name="T20" fmla="*/ 3 w 38"/>
              <a:gd name="T21" fmla="*/ 1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1"/>
              <a:gd name="T35" fmla="*/ 38 w 3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1">
                <a:moveTo>
                  <a:pt x="3" y="10"/>
                </a:moveTo>
                <a:lnTo>
                  <a:pt x="11" y="9"/>
                </a:lnTo>
                <a:lnTo>
                  <a:pt x="20" y="8"/>
                </a:lnTo>
                <a:lnTo>
                  <a:pt x="28" y="8"/>
                </a:lnTo>
                <a:lnTo>
                  <a:pt x="34" y="9"/>
                </a:lnTo>
                <a:lnTo>
                  <a:pt x="37" y="0"/>
                </a:lnTo>
                <a:lnTo>
                  <a:pt x="28" y="0"/>
                </a:lnTo>
                <a:lnTo>
                  <a:pt x="19" y="0"/>
                </a:lnTo>
                <a:lnTo>
                  <a:pt x="9" y="1"/>
                </a:lnTo>
                <a:lnTo>
                  <a:pt x="0" y="2"/>
                </a:lnTo>
                <a:lnTo>
                  <a:pt x="3"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3" name="Freeform 35"/>
          <p:cNvSpPr>
            <a:spLocks/>
          </p:cNvSpPr>
          <p:nvPr/>
        </p:nvSpPr>
        <p:spPr bwMode="auto">
          <a:xfrm>
            <a:off x="3414713" y="2789238"/>
            <a:ext cx="90487" cy="26987"/>
          </a:xfrm>
          <a:custGeom>
            <a:avLst/>
            <a:gdLst>
              <a:gd name="T0" fmla="*/ 13 w 56"/>
              <a:gd name="T1" fmla="*/ 7 h 18"/>
              <a:gd name="T2" fmla="*/ 5 w 56"/>
              <a:gd name="T3" fmla="*/ 13 h 18"/>
              <a:gd name="T4" fmla="*/ 12 w 56"/>
              <a:gd name="T5" fmla="*/ 15 h 18"/>
              <a:gd name="T6" fmla="*/ 17 w 56"/>
              <a:gd name="T7" fmla="*/ 16 h 18"/>
              <a:gd name="T8" fmla="*/ 23 w 56"/>
              <a:gd name="T9" fmla="*/ 17 h 18"/>
              <a:gd name="T10" fmla="*/ 30 w 56"/>
              <a:gd name="T11" fmla="*/ 17 h 18"/>
              <a:gd name="T12" fmla="*/ 35 w 56"/>
              <a:gd name="T13" fmla="*/ 17 h 18"/>
              <a:gd name="T14" fmla="*/ 41 w 56"/>
              <a:gd name="T15" fmla="*/ 17 h 18"/>
              <a:gd name="T16" fmla="*/ 49 w 56"/>
              <a:gd name="T17" fmla="*/ 17 h 18"/>
              <a:gd name="T18" fmla="*/ 55 w 56"/>
              <a:gd name="T19" fmla="*/ 16 h 18"/>
              <a:gd name="T20" fmla="*/ 51 w 56"/>
              <a:gd name="T21" fmla="*/ 6 h 18"/>
              <a:gd name="T22" fmla="*/ 47 w 56"/>
              <a:gd name="T23" fmla="*/ 7 h 18"/>
              <a:gd name="T24" fmla="*/ 41 w 56"/>
              <a:gd name="T25" fmla="*/ 7 h 18"/>
              <a:gd name="T26" fmla="*/ 37 w 56"/>
              <a:gd name="T27" fmla="*/ 7 h 18"/>
              <a:gd name="T28" fmla="*/ 31 w 56"/>
              <a:gd name="T29" fmla="*/ 7 h 18"/>
              <a:gd name="T30" fmla="*/ 25 w 56"/>
              <a:gd name="T31" fmla="*/ 6 h 18"/>
              <a:gd name="T32" fmla="*/ 19 w 56"/>
              <a:gd name="T33" fmla="*/ 6 h 18"/>
              <a:gd name="T34" fmla="*/ 14 w 56"/>
              <a:gd name="T35" fmla="*/ 4 h 18"/>
              <a:gd name="T36" fmla="*/ 8 w 56"/>
              <a:gd name="T37" fmla="*/ 4 h 18"/>
              <a:gd name="T38" fmla="*/ 1 w 56"/>
              <a:gd name="T39" fmla="*/ 8 h 18"/>
              <a:gd name="T40" fmla="*/ 8 w 56"/>
              <a:gd name="T41" fmla="*/ 4 h 18"/>
              <a:gd name="T42" fmla="*/ 0 w 56"/>
              <a:gd name="T43" fmla="*/ 0 h 18"/>
              <a:gd name="T44" fmla="*/ 1 w 56"/>
              <a:gd name="T45" fmla="*/ 8 h 18"/>
              <a:gd name="T46" fmla="*/ 13 w 56"/>
              <a:gd name="T47" fmla="*/ 7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18"/>
              <a:gd name="T74" fmla="*/ 56 w 56"/>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18">
                <a:moveTo>
                  <a:pt x="13" y="7"/>
                </a:moveTo>
                <a:lnTo>
                  <a:pt x="5" y="13"/>
                </a:lnTo>
                <a:lnTo>
                  <a:pt x="12" y="15"/>
                </a:lnTo>
                <a:lnTo>
                  <a:pt x="17" y="16"/>
                </a:lnTo>
                <a:lnTo>
                  <a:pt x="23" y="17"/>
                </a:lnTo>
                <a:lnTo>
                  <a:pt x="30" y="17"/>
                </a:lnTo>
                <a:lnTo>
                  <a:pt x="35" y="17"/>
                </a:lnTo>
                <a:lnTo>
                  <a:pt x="41" y="17"/>
                </a:lnTo>
                <a:lnTo>
                  <a:pt x="49" y="17"/>
                </a:lnTo>
                <a:lnTo>
                  <a:pt x="55" y="16"/>
                </a:lnTo>
                <a:lnTo>
                  <a:pt x="51" y="6"/>
                </a:lnTo>
                <a:lnTo>
                  <a:pt x="47" y="7"/>
                </a:lnTo>
                <a:lnTo>
                  <a:pt x="41" y="7"/>
                </a:lnTo>
                <a:lnTo>
                  <a:pt x="37" y="7"/>
                </a:lnTo>
                <a:lnTo>
                  <a:pt x="31" y="7"/>
                </a:lnTo>
                <a:lnTo>
                  <a:pt x="25" y="6"/>
                </a:lnTo>
                <a:lnTo>
                  <a:pt x="19" y="6"/>
                </a:lnTo>
                <a:lnTo>
                  <a:pt x="14" y="4"/>
                </a:lnTo>
                <a:lnTo>
                  <a:pt x="8" y="4"/>
                </a:lnTo>
                <a:lnTo>
                  <a:pt x="1" y="8"/>
                </a:lnTo>
                <a:lnTo>
                  <a:pt x="8" y="4"/>
                </a:lnTo>
                <a:lnTo>
                  <a:pt x="0" y="0"/>
                </a:lnTo>
                <a:lnTo>
                  <a:pt x="1" y="8"/>
                </a:lnTo>
                <a:lnTo>
                  <a:pt x="13"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4" name="Freeform 36"/>
          <p:cNvSpPr>
            <a:spLocks/>
          </p:cNvSpPr>
          <p:nvPr/>
        </p:nvSpPr>
        <p:spPr bwMode="auto">
          <a:xfrm>
            <a:off x="3417888" y="2805113"/>
            <a:ext cx="9525" cy="17462"/>
          </a:xfrm>
          <a:custGeom>
            <a:avLst/>
            <a:gdLst>
              <a:gd name="T0" fmla="*/ 0 w 8"/>
              <a:gd name="T1" fmla="*/ 9 h 10"/>
              <a:gd name="T2" fmla="*/ 2 w 8"/>
              <a:gd name="T3" fmla="*/ 8 h 10"/>
              <a:gd name="T4" fmla="*/ 4 w 8"/>
              <a:gd name="T5" fmla="*/ 7 h 10"/>
              <a:gd name="T6" fmla="*/ 7 w 8"/>
              <a:gd name="T7" fmla="*/ 4 h 10"/>
              <a:gd name="T8" fmla="*/ 7 w 8"/>
              <a:gd name="T9" fmla="*/ 0 h 10"/>
              <a:gd name="T10" fmla="*/ 0 w 8"/>
              <a:gd name="T11" fmla="*/ 1 h 10"/>
              <a:gd name="T12" fmla="*/ 0 w 8"/>
              <a:gd name="T13" fmla="*/ 0 h 10"/>
              <a:gd name="T14" fmla="*/ 0 w 8"/>
              <a:gd name="T15" fmla="*/ 9 h 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
              <a:gd name="T26" fmla="*/ 8 w 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
                <a:moveTo>
                  <a:pt x="0" y="9"/>
                </a:moveTo>
                <a:lnTo>
                  <a:pt x="2" y="8"/>
                </a:lnTo>
                <a:lnTo>
                  <a:pt x="4" y="7"/>
                </a:lnTo>
                <a:lnTo>
                  <a:pt x="7" y="4"/>
                </a:lnTo>
                <a:lnTo>
                  <a:pt x="7" y="0"/>
                </a:lnTo>
                <a:lnTo>
                  <a:pt x="0" y="1"/>
                </a:lnTo>
                <a:lnTo>
                  <a:pt x="0" y="0"/>
                </a:lnTo>
                <a:lnTo>
                  <a:pt x="0"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5" name="Freeform 37"/>
          <p:cNvSpPr>
            <a:spLocks/>
          </p:cNvSpPr>
          <p:nvPr/>
        </p:nvSpPr>
        <p:spPr bwMode="auto">
          <a:xfrm>
            <a:off x="3255963" y="2797175"/>
            <a:ext cx="38100" cy="26988"/>
          </a:xfrm>
          <a:custGeom>
            <a:avLst/>
            <a:gdLst>
              <a:gd name="T0" fmla="*/ 2 w 25"/>
              <a:gd name="T1" fmla="*/ 7 h 17"/>
              <a:gd name="T2" fmla="*/ 0 w 25"/>
              <a:gd name="T3" fmla="*/ 16 h 17"/>
              <a:gd name="T4" fmla="*/ 10 w 25"/>
              <a:gd name="T5" fmla="*/ 16 h 17"/>
              <a:gd name="T6" fmla="*/ 16 w 25"/>
              <a:gd name="T7" fmla="*/ 14 h 17"/>
              <a:gd name="T8" fmla="*/ 21 w 25"/>
              <a:gd name="T9" fmla="*/ 11 h 17"/>
              <a:gd name="T10" fmla="*/ 24 w 25"/>
              <a:gd name="T11" fmla="*/ 10 h 17"/>
              <a:gd name="T12" fmla="*/ 24 w 25"/>
              <a:gd name="T13" fmla="*/ 0 h 17"/>
              <a:gd name="T14" fmla="*/ 16 w 25"/>
              <a:gd name="T15" fmla="*/ 1 h 17"/>
              <a:gd name="T16" fmla="*/ 10 w 25"/>
              <a:gd name="T17" fmla="*/ 4 h 17"/>
              <a:gd name="T18" fmla="*/ 8 w 25"/>
              <a:gd name="T19" fmla="*/ 7 h 17"/>
              <a:gd name="T20" fmla="*/ 2 w 25"/>
              <a:gd name="T21" fmla="*/ 7 h 17"/>
              <a:gd name="T22" fmla="*/ 2 w 25"/>
              <a:gd name="T23" fmla="*/ 16 h 17"/>
              <a:gd name="T24" fmla="*/ 2 w 25"/>
              <a:gd name="T25" fmla="*/ 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 y="7"/>
                </a:moveTo>
                <a:lnTo>
                  <a:pt x="0" y="16"/>
                </a:lnTo>
                <a:lnTo>
                  <a:pt x="10" y="16"/>
                </a:lnTo>
                <a:lnTo>
                  <a:pt x="16" y="14"/>
                </a:lnTo>
                <a:lnTo>
                  <a:pt x="21" y="11"/>
                </a:lnTo>
                <a:lnTo>
                  <a:pt x="24" y="10"/>
                </a:lnTo>
                <a:lnTo>
                  <a:pt x="24" y="0"/>
                </a:lnTo>
                <a:lnTo>
                  <a:pt x="16" y="1"/>
                </a:lnTo>
                <a:lnTo>
                  <a:pt x="10" y="4"/>
                </a:lnTo>
                <a:lnTo>
                  <a:pt x="8" y="7"/>
                </a:lnTo>
                <a:lnTo>
                  <a:pt x="2" y="7"/>
                </a:lnTo>
                <a:lnTo>
                  <a:pt x="2" y="16"/>
                </a:lnTo>
                <a:lnTo>
                  <a:pt x="2"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6" name="Freeform 38"/>
          <p:cNvSpPr>
            <a:spLocks/>
          </p:cNvSpPr>
          <p:nvPr/>
        </p:nvSpPr>
        <p:spPr bwMode="auto">
          <a:xfrm>
            <a:off x="3255963" y="2803525"/>
            <a:ext cx="12700" cy="20638"/>
          </a:xfrm>
          <a:custGeom>
            <a:avLst/>
            <a:gdLst>
              <a:gd name="T0" fmla="*/ 2 w 8"/>
              <a:gd name="T1" fmla="*/ 9 h 15"/>
              <a:gd name="T2" fmla="*/ 0 w 8"/>
              <a:gd name="T3" fmla="*/ 8 h 15"/>
              <a:gd name="T4" fmla="*/ 0 w 8"/>
              <a:gd name="T5" fmla="*/ 7 h 15"/>
              <a:gd name="T6" fmla="*/ 1 w 8"/>
              <a:gd name="T7" fmla="*/ 5 h 15"/>
              <a:gd name="T8" fmla="*/ 1 w 8"/>
              <a:gd name="T9" fmla="*/ 14 h 15"/>
              <a:gd name="T10" fmla="*/ 5 w 8"/>
              <a:gd name="T11" fmla="*/ 13 h 15"/>
              <a:gd name="T12" fmla="*/ 7 w 8"/>
              <a:gd name="T13" fmla="*/ 8 h 15"/>
              <a:gd name="T14" fmla="*/ 7 w 8"/>
              <a:gd name="T15" fmla="*/ 4 h 15"/>
              <a:gd name="T16" fmla="*/ 5 w 8"/>
              <a:gd name="T17" fmla="*/ 1 h 15"/>
              <a:gd name="T18" fmla="*/ 4 w 8"/>
              <a:gd name="T19" fmla="*/ 0 h 15"/>
              <a:gd name="T20" fmla="*/ 2 w 8"/>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5"/>
              <a:gd name="T35" fmla="*/ 8 w 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5">
                <a:moveTo>
                  <a:pt x="2" y="9"/>
                </a:moveTo>
                <a:lnTo>
                  <a:pt x="0" y="8"/>
                </a:lnTo>
                <a:lnTo>
                  <a:pt x="0" y="7"/>
                </a:lnTo>
                <a:lnTo>
                  <a:pt x="1" y="5"/>
                </a:lnTo>
                <a:lnTo>
                  <a:pt x="1" y="14"/>
                </a:lnTo>
                <a:lnTo>
                  <a:pt x="5" y="13"/>
                </a:lnTo>
                <a:lnTo>
                  <a:pt x="7" y="8"/>
                </a:lnTo>
                <a:lnTo>
                  <a:pt x="7" y="4"/>
                </a:lnTo>
                <a:lnTo>
                  <a:pt x="5" y="1"/>
                </a:lnTo>
                <a:lnTo>
                  <a:pt x="4" y="0"/>
                </a:lnTo>
                <a:lnTo>
                  <a:pt x="2"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7" name="Freeform 39"/>
          <p:cNvSpPr>
            <a:spLocks/>
          </p:cNvSpPr>
          <p:nvPr/>
        </p:nvSpPr>
        <p:spPr bwMode="auto">
          <a:xfrm>
            <a:off x="3160713" y="2795588"/>
            <a:ext cx="98425" cy="46037"/>
          </a:xfrm>
          <a:custGeom>
            <a:avLst/>
            <a:gdLst>
              <a:gd name="T0" fmla="*/ 0 w 62"/>
              <a:gd name="T1" fmla="*/ 18 h 30"/>
              <a:gd name="T2" fmla="*/ 9 w 62"/>
              <a:gd name="T3" fmla="*/ 22 h 30"/>
              <a:gd name="T4" fmla="*/ 15 w 62"/>
              <a:gd name="T5" fmla="*/ 19 h 30"/>
              <a:gd name="T6" fmla="*/ 21 w 62"/>
              <a:gd name="T7" fmla="*/ 17 h 30"/>
              <a:gd name="T8" fmla="*/ 26 w 62"/>
              <a:gd name="T9" fmla="*/ 14 h 30"/>
              <a:gd name="T10" fmla="*/ 33 w 62"/>
              <a:gd name="T11" fmla="*/ 12 h 30"/>
              <a:gd name="T12" fmla="*/ 39 w 62"/>
              <a:gd name="T13" fmla="*/ 12 h 30"/>
              <a:gd name="T14" fmla="*/ 43 w 62"/>
              <a:gd name="T15" fmla="*/ 12 h 30"/>
              <a:gd name="T16" fmla="*/ 51 w 62"/>
              <a:gd name="T17" fmla="*/ 14 h 30"/>
              <a:gd name="T18" fmla="*/ 56 w 62"/>
              <a:gd name="T19" fmla="*/ 15 h 30"/>
              <a:gd name="T20" fmla="*/ 61 w 62"/>
              <a:gd name="T21" fmla="*/ 4 h 30"/>
              <a:gd name="T22" fmla="*/ 54 w 62"/>
              <a:gd name="T23" fmla="*/ 2 h 30"/>
              <a:gd name="T24" fmla="*/ 45 w 62"/>
              <a:gd name="T25" fmla="*/ 2 h 30"/>
              <a:gd name="T26" fmla="*/ 37 w 62"/>
              <a:gd name="T27" fmla="*/ 0 h 30"/>
              <a:gd name="T28" fmla="*/ 30 w 62"/>
              <a:gd name="T29" fmla="*/ 2 h 30"/>
              <a:gd name="T30" fmla="*/ 22 w 62"/>
              <a:gd name="T31" fmla="*/ 2 h 30"/>
              <a:gd name="T32" fmla="*/ 15 w 62"/>
              <a:gd name="T33" fmla="*/ 6 h 30"/>
              <a:gd name="T34" fmla="*/ 9 w 62"/>
              <a:gd name="T35" fmla="*/ 10 h 30"/>
              <a:gd name="T36" fmla="*/ 1 w 62"/>
              <a:gd name="T37" fmla="*/ 14 h 30"/>
              <a:gd name="T38" fmla="*/ 12 w 62"/>
              <a:gd name="T39" fmla="*/ 18 h 30"/>
              <a:gd name="T40" fmla="*/ 0 w 62"/>
              <a:gd name="T41" fmla="*/ 18 h 30"/>
              <a:gd name="T42" fmla="*/ 0 w 62"/>
              <a:gd name="T43" fmla="*/ 29 h 30"/>
              <a:gd name="T44" fmla="*/ 9 w 62"/>
              <a:gd name="T45" fmla="*/ 22 h 30"/>
              <a:gd name="T46" fmla="*/ 0 w 62"/>
              <a:gd name="T47" fmla="*/ 18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30"/>
              <a:gd name="T74" fmla="*/ 62 w 62"/>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30">
                <a:moveTo>
                  <a:pt x="0" y="18"/>
                </a:moveTo>
                <a:lnTo>
                  <a:pt x="9" y="22"/>
                </a:lnTo>
                <a:lnTo>
                  <a:pt x="15" y="19"/>
                </a:lnTo>
                <a:lnTo>
                  <a:pt x="21" y="17"/>
                </a:lnTo>
                <a:lnTo>
                  <a:pt x="26" y="14"/>
                </a:lnTo>
                <a:lnTo>
                  <a:pt x="33" y="12"/>
                </a:lnTo>
                <a:lnTo>
                  <a:pt x="39" y="12"/>
                </a:lnTo>
                <a:lnTo>
                  <a:pt x="43" y="12"/>
                </a:lnTo>
                <a:lnTo>
                  <a:pt x="51" y="14"/>
                </a:lnTo>
                <a:lnTo>
                  <a:pt x="56" y="15"/>
                </a:lnTo>
                <a:lnTo>
                  <a:pt x="61" y="4"/>
                </a:lnTo>
                <a:lnTo>
                  <a:pt x="54" y="2"/>
                </a:lnTo>
                <a:lnTo>
                  <a:pt x="45" y="2"/>
                </a:lnTo>
                <a:lnTo>
                  <a:pt x="37" y="0"/>
                </a:lnTo>
                <a:lnTo>
                  <a:pt x="30" y="2"/>
                </a:lnTo>
                <a:lnTo>
                  <a:pt x="22" y="2"/>
                </a:lnTo>
                <a:lnTo>
                  <a:pt x="15" y="6"/>
                </a:lnTo>
                <a:lnTo>
                  <a:pt x="9" y="10"/>
                </a:lnTo>
                <a:lnTo>
                  <a:pt x="1" y="14"/>
                </a:lnTo>
                <a:lnTo>
                  <a:pt x="12" y="18"/>
                </a:lnTo>
                <a:lnTo>
                  <a:pt x="0" y="18"/>
                </a:lnTo>
                <a:lnTo>
                  <a:pt x="0" y="29"/>
                </a:lnTo>
                <a:lnTo>
                  <a:pt x="9" y="22"/>
                </a:lnTo>
                <a:lnTo>
                  <a:pt x="0" y="1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8" name="Freeform 40"/>
          <p:cNvSpPr>
            <a:spLocks/>
          </p:cNvSpPr>
          <p:nvPr/>
        </p:nvSpPr>
        <p:spPr bwMode="auto">
          <a:xfrm>
            <a:off x="3160713" y="2811463"/>
            <a:ext cx="12700" cy="11112"/>
          </a:xfrm>
          <a:custGeom>
            <a:avLst/>
            <a:gdLst>
              <a:gd name="T0" fmla="*/ 0 w 8"/>
              <a:gd name="T1" fmla="*/ 5 h 7"/>
              <a:gd name="T2" fmla="*/ 1 w 8"/>
              <a:gd name="T3" fmla="*/ 5 h 7"/>
              <a:gd name="T4" fmla="*/ 0 w 8"/>
              <a:gd name="T5" fmla="*/ 4 h 7"/>
              <a:gd name="T6" fmla="*/ 0 w 8"/>
              <a:gd name="T7" fmla="*/ 6 h 7"/>
              <a:gd name="T8" fmla="*/ 7 w 8"/>
              <a:gd name="T9" fmla="*/ 6 h 7"/>
              <a:gd name="T10" fmla="*/ 7 w 8"/>
              <a:gd name="T11" fmla="*/ 5 h 7"/>
              <a:gd name="T12" fmla="*/ 7 w 8"/>
              <a:gd name="T13" fmla="*/ 4 h 7"/>
              <a:gd name="T14" fmla="*/ 7 w 8"/>
              <a:gd name="T15" fmla="*/ 3 h 7"/>
              <a:gd name="T16" fmla="*/ 6 w 8"/>
              <a:gd name="T17" fmla="*/ 0 h 7"/>
              <a:gd name="T18" fmla="*/ 0 w 8"/>
              <a:gd name="T19" fmla="*/ 5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0" y="5"/>
                </a:moveTo>
                <a:lnTo>
                  <a:pt x="1" y="5"/>
                </a:lnTo>
                <a:lnTo>
                  <a:pt x="0" y="4"/>
                </a:lnTo>
                <a:lnTo>
                  <a:pt x="0" y="6"/>
                </a:lnTo>
                <a:lnTo>
                  <a:pt x="7" y="6"/>
                </a:lnTo>
                <a:lnTo>
                  <a:pt x="7" y="5"/>
                </a:lnTo>
                <a:lnTo>
                  <a:pt x="7" y="4"/>
                </a:lnTo>
                <a:lnTo>
                  <a:pt x="7" y="3"/>
                </a:lnTo>
                <a:lnTo>
                  <a:pt x="6" y="0"/>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89" name="Freeform 41"/>
          <p:cNvSpPr>
            <a:spLocks/>
          </p:cNvSpPr>
          <p:nvPr/>
        </p:nvSpPr>
        <p:spPr bwMode="auto">
          <a:xfrm>
            <a:off x="3122613" y="2784475"/>
            <a:ext cx="49212" cy="39688"/>
          </a:xfrm>
          <a:custGeom>
            <a:avLst/>
            <a:gdLst>
              <a:gd name="T0" fmla="*/ 6 w 31"/>
              <a:gd name="T1" fmla="*/ 11 h 26"/>
              <a:gd name="T2" fmla="*/ 0 w 31"/>
              <a:gd name="T3" fmla="*/ 6 h 26"/>
              <a:gd name="T4" fmla="*/ 7 w 31"/>
              <a:gd name="T5" fmla="*/ 23 h 26"/>
              <a:gd name="T6" fmla="*/ 18 w 31"/>
              <a:gd name="T7" fmla="*/ 25 h 26"/>
              <a:gd name="T8" fmla="*/ 23 w 31"/>
              <a:gd name="T9" fmla="*/ 23 h 26"/>
              <a:gd name="T10" fmla="*/ 21 w 31"/>
              <a:gd name="T11" fmla="*/ 21 h 26"/>
              <a:gd name="T12" fmla="*/ 30 w 31"/>
              <a:gd name="T13" fmla="*/ 13 h 26"/>
              <a:gd name="T14" fmla="*/ 19 w 31"/>
              <a:gd name="T15" fmla="*/ 11 h 26"/>
              <a:gd name="T16" fmla="*/ 15 w 31"/>
              <a:gd name="T17" fmla="*/ 15 h 26"/>
              <a:gd name="T18" fmla="*/ 17 w 31"/>
              <a:gd name="T19" fmla="*/ 15 h 26"/>
              <a:gd name="T20" fmla="*/ 13 w 31"/>
              <a:gd name="T21" fmla="*/ 3 h 26"/>
              <a:gd name="T22" fmla="*/ 7 w 31"/>
              <a:gd name="T23" fmla="*/ 0 h 26"/>
              <a:gd name="T24" fmla="*/ 13 w 31"/>
              <a:gd name="T25" fmla="*/ 3 h 26"/>
              <a:gd name="T26" fmla="*/ 11 w 31"/>
              <a:gd name="T27" fmla="*/ 1 h 26"/>
              <a:gd name="T28" fmla="*/ 7 w 31"/>
              <a:gd name="T29" fmla="*/ 0 h 26"/>
              <a:gd name="T30" fmla="*/ 6 w 31"/>
              <a:gd name="T31" fmla="*/ 11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6"/>
              <a:gd name="T50" fmla="*/ 31 w 31"/>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6">
                <a:moveTo>
                  <a:pt x="6" y="11"/>
                </a:moveTo>
                <a:lnTo>
                  <a:pt x="0" y="6"/>
                </a:lnTo>
                <a:lnTo>
                  <a:pt x="7" y="23"/>
                </a:lnTo>
                <a:lnTo>
                  <a:pt x="18" y="25"/>
                </a:lnTo>
                <a:lnTo>
                  <a:pt x="23" y="23"/>
                </a:lnTo>
                <a:lnTo>
                  <a:pt x="21" y="21"/>
                </a:lnTo>
                <a:lnTo>
                  <a:pt x="30" y="13"/>
                </a:lnTo>
                <a:lnTo>
                  <a:pt x="19" y="11"/>
                </a:lnTo>
                <a:lnTo>
                  <a:pt x="15" y="15"/>
                </a:lnTo>
                <a:lnTo>
                  <a:pt x="17" y="15"/>
                </a:lnTo>
                <a:lnTo>
                  <a:pt x="13" y="3"/>
                </a:lnTo>
                <a:lnTo>
                  <a:pt x="7" y="0"/>
                </a:lnTo>
                <a:lnTo>
                  <a:pt x="13" y="3"/>
                </a:lnTo>
                <a:lnTo>
                  <a:pt x="11" y="1"/>
                </a:lnTo>
                <a:lnTo>
                  <a:pt x="7" y="0"/>
                </a:lnTo>
                <a:lnTo>
                  <a:pt x="6" y="1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0" name="Freeform 42"/>
          <p:cNvSpPr>
            <a:spLocks/>
          </p:cNvSpPr>
          <p:nvPr/>
        </p:nvSpPr>
        <p:spPr bwMode="auto">
          <a:xfrm>
            <a:off x="2947988" y="2786063"/>
            <a:ext cx="52387" cy="30162"/>
          </a:xfrm>
          <a:custGeom>
            <a:avLst/>
            <a:gdLst>
              <a:gd name="T0" fmla="*/ 4 w 35"/>
              <a:gd name="T1" fmla="*/ 19 h 20"/>
              <a:gd name="T2" fmla="*/ 11 w 35"/>
              <a:gd name="T3" fmla="*/ 17 h 20"/>
              <a:gd name="T4" fmla="*/ 19 w 35"/>
              <a:gd name="T5" fmla="*/ 15 h 20"/>
              <a:gd name="T6" fmla="*/ 26 w 35"/>
              <a:gd name="T7" fmla="*/ 13 h 20"/>
              <a:gd name="T8" fmla="*/ 34 w 35"/>
              <a:gd name="T9" fmla="*/ 9 h 20"/>
              <a:gd name="T10" fmla="*/ 26 w 35"/>
              <a:gd name="T11" fmla="*/ 0 h 20"/>
              <a:gd name="T12" fmla="*/ 21 w 35"/>
              <a:gd name="T13" fmla="*/ 2 h 20"/>
              <a:gd name="T14" fmla="*/ 14 w 35"/>
              <a:gd name="T15" fmla="*/ 5 h 20"/>
              <a:gd name="T16" fmla="*/ 7 w 35"/>
              <a:gd name="T17" fmla="*/ 8 h 20"/>
              <a:gd name="T18" fmla="*/ 0 w 35"/>
              <a:gd name="T19" fmla="*/ 9 h 20"/>
              <a:gd name="T20" fmla="*/ 4 w 35"/>
              <a:gd name="T21" fmla="*/ 1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20"/>
              <a:gd name="T35" fmla="*/ 35 w 35"/>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20">
                <a:moveTo>
                  <a:pt x="4" y="19"/>
                </a:moveTo>
                <a:lnTo>
                  <a:pt x="11" y="17"/>
                </a:lnTo>
                <a:lnTo>
                  <a:pt x="19" y="15"/>
                </a:lnTo>
                <a:lnTo>
                  <a:pt x="26" y="13"/>
                </a:lnTo>
                <a:lnTo>
                  <a:pt x="34" y="9"/>
                </a:lnTo>
                <a:lnTo>
                  <a:pt x="26" y="0"/>
                </a:lnTo>
                <a:lnTo>
                  <a:pt x="21" y="2"/>
                </a:lnTo>
                <a:lnTo>
                  <a:pt x="14" y="5"/>
                </a:lnTo>
                <a:lnTo>
                  <a:pt x="7" y="8"/>
                </a:lnTo>
                <a:lnTo>
                  <a:pt x="0" y="9"/>
                </a:lnTo>
                <a:lnTo>
                  <a:pt x="4" y="1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1" name="Freeform 43"/>
          <p:cNvSpPr>
            <a:spLocks/>
          </p:cNvSpPr>
          <p:nvPr/>
        </p:nvSpPr>
        <p:spPr bwMode="auto">
          <a:xfrm>
            <a:off x="2855913" y="2797175"/>
            <a:ext cx="92075" cy="25400"/>
          </a:xfrm>
          <a:custGeom>
            <a:avLst/>
            <a:gdLst>
              <a:gd name="T0" fmla="*/ 4 w 58"/>
              <a:gd name="T1" fmla="*/ 10 h 14"/>
              <a:gd name="T2" fmla="*/ 9 w 58"/>
              <a:gd name="T3" fmla="*/ 10 h 14"/>
              <a:gd name="T4" fmla="*/ 14 w 58"/>
              <a:gd name="T5" fmla="*/ 10 h 14"/>
              <a:gd name="T6" fmla="*/ 20 w 58"/>
              <a:gd name="T7" fmla="*/ 10 h 14"/>
              <a:gd name="T8" fmla="*/ 27 w 58"/>
              <a:gd name="T9" fmla="*/ 12 h 14"/>
              <a:gd name="T10" fmla="*/ 33 w 58"/>
              <a:gd name="T11" fmla="*/ 13 h 14"/>
              <a:gd name="T12" fmla="*/ 41 w 58"/>
              <a:gd name="T13" fmla="*/ 13 h 14"/>
              <a:gd name="T14" fmla="*/ 48 w 58"/>
              <a:gd name="T15" fmla="*/ 13 h 14"/>
              <a:gd name="T16" fmla="*/ 57 w 58"/>
              <a:gd name="T17" fmla="*/ 12 h 14"/>
              <a:gd name="T18" fmla="*/ 52 w 58"/>
              <a:gd name="T19" fmla="*/ 3 h 14"/>
              <a:gd name="T20" fmla="*/ 48 w 58"/>
              <a:gd name="T21" fmla="*/ 3 h 14"/>
              <a:gd name="T22" fmla="*/ 43 w 58"/>
              <a:gd name="T23" fmla="*/ 3 h 14"/>
              <a:gd name="T24" fmla="*/ 36 w 58"/>
              <a:gd name="T25" fmla="*/ 3 h 14"/>
              <a:gd name="T26" fmla="*/ 29 w 58"/>
              <a:gd name="T27" fmla="*/ 1 h 14"/>
              <a:gd name="T28" fmla="*/ 23 w 58"/>
              <a:gd name="T29" fmla="*/ 0 h 14"/>
              <a:gd name="T30" fmla="*/ 15 w 58"/>
              <a:gd name="T31" fmla="*/ 0 h 14"/>
              <a:gd name="T32" fmla="*/ 8 w 58"/>
              <a:gd name="T33" fmla="*/ 0 h 14"/>
              <a:gd name="T34" fmla="*/ 0 w 58"/>
              <a:gd name="T35" fmla="*/ 0 h 14"/>
              <a:gd name="T36" fmla="*/ 4 w 58"/>
              <a:gd name="T37" fmla="*/ 1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4"/>
              <a:gd name="T59" fmla="*/ 58 w 5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4">
                <a:moveTo>
                  <a:pt x="4" y="10"/>
                </a:moveTo>
                <a:lnTo>
                  <a:pt x="9" y="10"/>
                </a:lnTo>
                <a:lnTo>
                  <a:pt x="14" y="10"/>
                </a:lnTo>
                <a:lnTo>
                  <a:pt x="20" y="10"/>
                </a:lnTo>
                <a:lnTo>
                  <a:pt x="27" y="12"/>
                </a:lnTo>
                <a:lnTo>
                  <a:pt x="33" y="13"/>
                </a:lnTo>
                <a:lnTo>
                  <a:pt x="41" y="13"/>
                </a:lnTo>
                <a:lnTo>
                  <a:pt x="48" y="13"/>
                </a:lnTo>
                <a:lnTo>
                  <a:pt x="57" y="12"/>
                </a:lnTo>
                <a:lnTo>
                  <a:pt x="52" y="3"/>
                </a:lnTo>
                <a:lnTo>
                  <a:pt x="48" y="3"/>
                </a:lnTo>
                <a:lnTo>
                  <a:pt x="43" y="3"/>
                </a:lnTo>
                <a:lnTo>
                  <a:pt x="36" y="3"/>
                </a:lnTo>
                <a:lnTo>
                  <a:pt x="29" y="1"/>
                </a:lnTo>
                <a:lnTo>
                  <a:pt x="23" y="0"/>
                </a:lnTo>
                <a:lnTo>
                  <a:pt x="15" y="0"/>
                </a:lnTo>
                <a:lnTo>
                  <a:pt x="8" y="0"/>
                </a:lnTo>
                <a:lnTo>
                  <a:pt x="0" y="0"/>
                </a:lnTo>
                <a:lnTo>
                  <a:pt x="4"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2" name="Freeform 44"/>
          <p:cNvSpPr>
            <a:spLocks/>
          </p:cNvSpPr>
          <p:nvPr/>
        </p:nvSpPr>
        <p:spPr bwMode="auto">
          <a:xfrm>
            <a:off x="2805113" y="2797175"/>
            <a:ext cx="50800" cy="38100"/>
          </a:xfrm>
          <a:custGeom>
            <a:avLst/>
            <a:gdLst>
              <a:gd name="T0" fmla="*/ 0 w 32"/>
              <a:gd name="T1" fmla="*/ 22 h 23"/>
              <a:gd name="T2" fmla="*/ 8 w 32"/>
              <a:gd name="T3" fmla="*/ 21 h 23"/>
              <a:gd name="T4" fmla="*/ 17 w 32"/>
              <a:gd name="T5" fmla="*/ 17 h 23"/>
              <a:gd name="T6" fmla="*/ 25 w 32"/>
              <a:gd name="T7" fmla="*/ 13 h 23"/>
              <a:gd name="T8" fmla="*/ 31 w 32"/>
              <a:gd name="T9" fmla="*/ 11 h 23"/>
              <a:gd name="T10" fmla="*/ 28 w 32"/>
              <a:gd name="T11" fmla="*/ 0 h 23"/>
              <a:gd name="T12" fmla="*/ 21 w 32"/>
              <a:gd name="T13" fmla="*/ 3 h 23"/>
              <a:gd name="T14" fmla="*/ 12 w 32"/>
              <a:gd name="T15" fmla="*/ 7 h 23"/>
              <a:gd name="T16" fmla="*/ 4 w 32"/>
              <a:gd name="T17" fmla="*/ 11 h 23"/>
              <a:gd name="T18" fmla="*/ 0 w 32"/>
              <a:gd name="T19" fmla="*/ 12 h 23"/>
              <a:gd name="T20" fmla="*/ 0 w 32"/>
              <a:gd name="T21" fmla="*/ 2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3"/>
              <a:gd name="T35" fmla="*/ 32 w 32"/>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3">
                <a:moveTo>
                  <a:pt x="0" y="22"/>
                </a:moveTo>
                <a:lnTo>
                  <a:pt x="8" y="21"/>
                </a:lnTo>
                <a:lnTo>
                  <a:pt x="17" y="17"/>
                </a:lnTo>
                <a:lnTo>
                  <a:pt x="25" y="13"/>
                </a:lnTo>
                <a:lnTo>
                  <a:pt x="31" y="11"/>
                </a:lnTo>
                <a:lnTo>
                  <a:pt x="28" y="0"/>
                </a:lnTo>
                <a:lnTo>
                  <a:pt x="21" y="3"/>
                </a:lnTo>
                <a:lnTo>
                  <a:pt x="12" y="7"/>
                </a:lnTo>
                <a:lnTo>
                  <a:pt x="4" y="11"/>
                </a:lnTo>
                <a:lnTo>
                  <a:pt x="0" y="12"/>
                </a:lnTo>
                <a:lnTo>
                  <a:pt x="0" y="2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3" name="Freeform 45"/>
          <p:cNvSpPr>
            <a:spLocks/>
          </p:cNvSpPr>
          <p:nvPr/>
        </p:nvSpPr>
        <p:spPr bwMode="auto">
          <a:xfrm>
            <a:off x="2771775" y="2822575"/>
            <a:ext cx="23813" cy="15875"/>
          </a:xfrm>
          <a:custGeom>
            <a:avLst/>
            <a:gdLst>
              <a:gd name="T0" fmla="*/ 0 w 16"/>
              <a:gd name="T1" fmla="*/ 6 h 10"/>
              <a:gd name="T2" fmla="*/ 5 w 16"/>
              <a:gd name="T3" fmla="*/ 8 h 10"/>
              <a:gd name="T4" fmla="*/ 9 w 16"/>
              <a:gd name="T5" fmla="*/ 9 h 10"/>
              <a:gd name="T6" fmla="*/ 13 w 16"/>
              <a:gd name="T7" fmla="*/ 8 h 10"/>
              <a:gd name="T8" fmla="*/ 15 w 16"/>
              <a:gd name="T9" fmla="*/ 8 h 10"/>
              <a:gd name="T10" fmla="*/ 15 w 16"/>
              <a:gd name="T11" fmla="*/ 0 h 10"/>
              <a:gd name="T12" fmla="*/ 11 w 16"/>
              <a:gd name="T13" fmla="*/ 0 h 10"/>
              <a:gd name="T14" fmla="*/ 9 w 16"/>
              <a:gd name="T15" fmla="*/ 0 h 10"/>
              <a:gd name="T16" fmla="*/ 7 w 16"/>
              <a:gd name="T17" fmla="*/ 0 h 10"/>
              <a:gd name="T18" fmla="*/ 7 w 16"/>
              <a:gd name="T19" fmla="*/ 1 h 10"/>
              <a:gd name="T20" fmla="*/ 9 w 16"/>
              <a:gd name="T21" fmla="*/ 1 h 10"/>
              <a:gd name="T22" fmla="*/ 0 w 16"/>
              <a:gd name="T23" fmla="*/ 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0"/>
              <a:gd name="T38" fmla="*/ 16 w 1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0">
                <a:moveTo>
                  <a:pt x="0" y="6"/>
                </a:moveTo>
                <a:lnTo>
                  <a:pt x="5" y="8"/>
                </a:lnTo>
                <a:lnTo>
                  <a:pt x="9" y="9"/>
                </a:lnTo>
                <a:lnTo>
                  <a:pt x="13" y="8"/>
                </a:lnTo>
                <a:lnTo>
                  <a:pt x="15" y="8"/>
                </a:lnTo>
                <a:lnTo>
                  <a:pt x="15" y="0"/>
                </a:lnTo>
                <a:lnTo>
                  <a:pt x="11" y="0"/>
                </a:lnTo>
                <a:lnTo>
                  <a:pt x="9" y="0"/>
                </a:lnTo>
                <a:lnTo>
                  <a:pt x="7" y="0"/>
                </a:lnTo>
                <a:lnTo>
                  <a:pt x="7" y="1"/>
                </a:lnTo>
                <a:lnTo>
                  <a:pt x="9" y="1"/>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4" name="Freeform 46"/>
          <p:cNvSpPr>
            <a:spLocks/>
          </p:cNvSpPr>
          <p:nvPr/>
        </p:nvSpPr>
        <p:spPr bwMode="auto">
          <a:xfrm>
            <a:off x="2733675" y="2797175"/>
            <a:ext cx="47625" cy="33338"/>
          </a:xfrm>
          <a:custGeom>
            <a:avLst/>
            <a:gdLst>
              <a:gd name="T0" fmla="*/ 0 w 32"/>
              <a:gd name="T1" fmla="*/ 11 h 20"/>
              <a:gd name="T2" fmla="*/ 8 w 32"/>
              <a:gd name="T3" fmla="*/ 11 h 20"/>
              <a:gd name="T4" fmla="*/ 11 w 32"/>
              <a:gd name="T5" fmla="*/ 13 h 20"/>
              <a:gd name="T6" fmla="*/ 17 w 32"/>
              <a:gd name="T7" fmla="*/ 15 h 20"/>
              <a:gd name="T8" fmla="*/ 21 w 32"/>
              <a:gd name="T9" fmla="*/ 19 h 20"/>
              <a:gd name="T10" fmla="*/ 31 w 32"/>
              <a:gd name="T11" fmla="*/ 13 h 20"/>
              <a:gd name="T12" fmla="*/ 23 w 32"/>
              <a:gd name="T13" fmla="*/ 7 h 20"/>
              <a:gd name="T14" fmla="*/ 17 w 32"/>
              <a:gd name="T15" fmla="*/ 4 h 20"/>
              <a:gd name="T16" fmla="*/ 10 w 32"/>
              <a:gd name="T17" fmla="*/ 2 h 20"/>
              <a:gd name="T18" fmla="*/ 3 w 32"/>
              <a:gd name="T19" fmla="*/ 0 h 20"/>
              <a:gd name="T20" fmla="*/ 0 w 32"/>
              <a:gd name="T21" fmla="*/ 11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0"/>
              <a:gd name="T35" fmla="*/ 32 w 32"/>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0">
                <a:moveTo>
                  <a:pt x="0" y="11"/>
                </a:moveTo>
                <a:lnTo>
                  <a:pt x="8" y="11"/>
                </a:lnTo>
                <a:lnTo>
                  <a:pt x="11" y="13"/>
                </a:lnTo>
                <a:lnTo>
                  <a:pt x="17" y="15"/>
                </a:lnTo>
                <a:lnTo>
                  <a:pt x="21" y="19"/>
                </a:lnTo>
                <a:lnTo>
                  <a:pt x="31" y="13"/>
                </a:lnTo>
                <a:lnTo>
                  <a:pt x="23" y="7"/>
                </a:lnTo>
                <a:lnTo>
                  <a:pt x="17" y="4"/>
                </a:lnTo>
                <a:lnTo>
                  <a:pt x="10" y="2"/>
                </a:lnTo>
                <a:lnTo>
                  <a:pt x="3" y="0"/>
                </a:lnTo>
                <a:lnTo>
                  <a:pt x="0" y="1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5" name="Freeform 47"/>
          <p:cNvSpPr>
            <a:spLocks/>
          </p:cNvSpPr>
          <p:nvPr/>
        </p:nvSpPr>
        <p:spPr bwMode="auto">
          <a:xfrm>
            <a:off x="2559050" y="2792413"/>
            <a:ext cx="11113" cy="23812"/>
          </a:xfrm>
          <a:custGeom>
            <a:avLst/>
            <a:gdLst>
              <a:gd name="T0" fmla="*/ 0 w 9"/>
              <a:gd name="T1" fmla="*/ 10 h 17"/>
              <a:gd name="T2" fmla="*/ 1 w 9"/>
              <a:gd name="T3" fmla="*/ 11 h 17"/>
              <a:gd name="T4" fmla="*/ 3 w 9"/>
              <a:gd name="T5" fmla="*/ 14 h 17"/>
              <a:gd name="T6" fmla="*/ 6 w 9"/>
              <a:gd name="T7" fmla="*/ 16 h 17"/>
              <a:gd name="T8" fmla="*/ 7 w 9"/>
              <a:gd name="T9" fmla="*/ 7 h 17"/>
              <a:gd name="T10" fmla="*/ 8 w 9"/>
              <a:gd name="T11" fmla="*/ 7 h 17"/>
              <a:gd name="T12" fmla="*/ 7 w 9"/>
              <a:gd name="T13" fmla="*/ 4 h 17"/>
              <a:gd name="T14" fmla="*/ 5 w 9"/>
              <a:gd name="T15" fmla="*/ 1 h 17"/>
              <a:gd name="T16" fmla="*/ 1 w 9"/>
              <a:gd name="T17" fmla="*/ 0 h 17"/>
              <a:gd name="T18" fmla="*/ 0 w 9"/>
              <a:gd name="T19" fmla="*/ 0 h 17"/>
              <a:gd name="T20" fmla="*/ 0 w 9"/>
              <a:gd name="T21" fmla="*/ 1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7"/>
              <a:gd name="T35" fmla="*/ 9 w 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7">
                <a:moveTo>
                  <a:pt x="0" y="10"/>
                </a:moveTo>
                <a:lnTo>
                  <a:pt x="1" y="11"/>
                </a:lnTo>
                <a:lnTo>
                  <a:pt x="3" y="14"/>
                </a:lnTo>
                <a:lnTo>
                  <a:pt x="6" y="16"/>
                </a:lnTo>
                <a:lnTo>
                  <a:pt x="7" y="7"/>
                </a:lnTo>
                <a:lnTo>
                  <a:pt x="8" y="7"/>
                </a:lnTo>
                <a:lnTo>
                  <a:pt x="7" y="4"/>
                </a:lnTo>
                <a:lnTo>
                  <a:pt x="5" y="1"/>
                </a:lnTo>
                <a:lnTo>
                  <a:pt x="1" y="0"/>
                </a:lnTo>
                <a:lnTo>
                  <a:pt x="0" y="0"/>
                </a:lnTo>
                <a:lnTo>
                  <a:pt x="0"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6" name="Freeform 48"/>
          <p:cNvSpPr>
            <a:spLocks/>
          </p:cNvSpPr>
          <p:nvPr/>
        </p:nvSpPr>
        <p:spPr bwMode="auto">
          <a:xfrm>
            <a:off x="2470150" y="2792413"/>
            <a:ext cx="79375" cy="30162"/>
          </a:xfrm>
          <a:custGeom>
            <a:avLst/>
            <a:gdLst>
              <a:gd name="T0" fmla="*/ 0 w 49"/>
              <a:gd name="T1" fmla="*/ 18 h 20"/>
              <a:gd name="T2" fmla="*/ 7 w 49"/>
              <a:gd name="T3" fmla="*/ 19 h 20"/>
              <a:gd name="T4" fmla="*/ 15 w 49"/>
              <a:gd name="T5" fmla="*/ 19 h 20"/>
              <a:gd name="T6" fmla="*/ 20 w 49"/>
              <a:gd name="T7" fmla="*/ 18 h 20"/>
              <a:gd name="T8" fmla="*/ 25 w 49"/>
              <a:gd name="T9" fmla="*/ 15 h 20"/>
              <a:gd name="T10" fmla="*/ 31 w 49"/>
              <a:gd name="T11" fmla="*/ 14 h 20"/>
              <a:gd name="T12" fmla="*/ 36 w 49"/>
              <a:gd name="T13" fmla="*/ 11 h 20"/>
              <a:gd name="T14" fmla="*/ 43 w 49"/>
              <a:gd name="T15" fmla="*/ 11 h 20"/>
              <a:gd name="T16" fmla="*/ 48 w 49"/>
              <a:gd name="T17" fmla="*/ 11 h 20"/>
              <a:gd name="T18" fmla="*/ 48 w 49"/>
              <a:gd name="T19" fmla="*/ 0 h 20"/>
              <a:gd name="T20" fmla="*/ 40 w 49"/>
              <a:gd name="T21" fmla="*/ 0 h 20"/>
              <a:gd name="T22" fmla="*/ 32 w 49"/>
              <a:gd name="T23" fmla="*/ 2 h 20"/>
              <a:gd name="T24" fmla="*/ 27 w 49"/>
              <a:gd name="T25" fmla="*/ 4 h 20"/>
              <a:gd name="T26" fmla="*/ 20 w 49"/>
              <a:gd name="T27" fmla="*/ 7 h 20"/>
              <a:gd name="T28" fmla="*/ 16 w 49"/>
              <a:gd name="T29" fmla="*/ 8 h 20"/>
              <a:gd name="T30" fmla="*/ 12 w 49"/>
              <a:gd name="T31" fmla="*/ 9 h 20"/>
              <a:gd name="T32" fmla="*/ 9 w 49"/>
              <a:gd name="T33" fmla="*/ 9 h 20"/>
              <a:gd name="T34" fmla="*/ 6 w 49"/>
              <a:gd name="T35" fmla="*/ 8 h 20"/>
              <a:gd name="T36" fmla="*/ 0 w 49"/>
              <a:gd name="T37" fmla="*/ 18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0"/>
              <a:gd name="T59" fmla="*/ 49 w 49"/>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0">
                <a:moveTo>
                  <a:pt x="0" y="18"/>
                </a:moveTo>
                <a:lnTo>
                  <a:pt x="7" y="19"/>
                </a:lnTo>
                <a:lnTo>
                  <a:pt x="15" y="19"/>
                </a:lnTo>
                <a:lnTo>
                  <a:pt x="20" y="18"/>
                </a:lnTo>
                <a:lnTo>
                  <a:pt x="25" y="15"/>
                </a:lnTo>
                <a:lnTo>
                  <a:pt x="31" y="14"/>
                </a:lnTo>
                <a:lnTo>
                  <a:pt x="36" y="11"/>
                </a:lnTo>
                <a:lnTo>
                  <a:pt x="43" y="11"/>
                </a:lnTo>
                <a:lnTo>
                  <a:pt x="48" y="11"/>
                </a:lnTo>
                <a:lnTo>
                  <a:pt x="48" y="0"/>
                </a:lnTo>
                <a:lnTo>
                  <a:pt x="40" y="0"/>
                </a:lnTo>
                <a:lnTo>
                  <a:pt x="32" y="2"/>
                </a:lnTo>
                <a:lnTo>
                  <a:pt x="27" y="4"/>
                </a:lnTo>
                <a:lnTo>
                  <a:pt x="20" y="7"/>
                </a:lnTo>
                <a:lnTo>
                  <a:pt x="16" y="8"/>
                </a:lnTo>
                <a:lnTo>
                  <a:pt x="12" y="9"/>
                </a:lnTo>
                <a:lnTo>
                  <a:pt x="9" y="9"/>
                </a:lnTo>
                <a:lnTo>
                  <a:pt x="6" y="8"/>
                </a:lnTo>
                <a:lnTo>
                  <a:pt x="0" y="1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7" name="Freeform 49"/>
          <p:cNvSpPr>
            <a:spLocks/>
          </p:cNvSpPr>
          <p:nvPr/>
        </p:nvSpPr>
        <p:spPr bwMode="auto">
          <a:xfrm>
            <a:off x="2333625" y="2786063"/>
            <a:ext cx="30163" cy="28575"/>
          </a:xfrm>
          <a:custGeom>
            <a:avLst/>
            <a:gdLst>
              <a:gd name="T0" fmla="*/ 6 w 21"/>
              <a:gd name="T1" fmla="*/ 13 h 18"/>
              <a:gd name="T2" fmla="*/ 0 w 21"/>
              <a:gd name="T3" fmla="*/ 5 h 18"/>
              <a:gd name="T4" fmla="*/ 2 w 21"/>
              <a:gd name="T5" fmla="*/ 13 h 18"/>
              <a:gd name="T6" fmla="*/ 6 w 21"/>
              <a:gd name="T7" fmla="*/ 15 h 18"/>
              <a:gd name="T8" fmla="*/ 10 w 21"/>
              <a:gd name="T9" fmla="*/ 17 h 18"/>
              <a:gd name="T10" fmla="*/ 12 w 21"/>
              <a:gd name="T11" fmla="*/ 17 h 18"/>
              <a:gd name="T12" fmla="*/ 20 w 21"/>
              <a:gd name="T13" fmla="*/ 13 h 18"/>
              <a:gd name="T14" fmla="*/ 15 w 21"/>
              <a:gd name="T15" fmla="*/ 7 h 18"/>
              <a:gd name="T16" fmla="*/ 12 w 21"/>
              <a:gd name="T17" fmla="*/ 6 h 18"/>
              <a:gd name="T18" fmla="*/ 10 w 21"/>
              <a:gd name="T19" fmla="*/ 5 h 18"/>
              <a:gd name="T20" fmla="*/ 10 w 21"/>
              <a:gd name="T21" fmla="*/ 9 h 18"/>
              <a:gd name="T22" fmla="*/ 4 w 21"/>
              <a:gd name="T23" fmla="*/ 1 h 18"/>
              <a:gd name="T24" fmla="*/ 10 w 21"/>
              <a:gd name="T25" fmla="*/ 9 h 18"/>
              <a:gd name="T26" fmla="*/ 14 w 21"/>
              <a:gd name="T27" fmla="*/ 0 h 18"/>
              <a:gd name="T28" fmla="*/ 4 w 21"/>
              <a:gd name="T29" fmla="*/ 1 h 18"/>
              <a:gd name="T30" fmla="*/ 6 w 21"/>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8"/>
              <a:gd name="T50" fmla="*/ 21 w 2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8">
                <a:moveTo>
                  <a:pt x="6" y="13"/>
                </a:moveTo>
                <a:lnTo>
                  <a:pt x="0" y="5"/>
                </a:lnTo>
                <a:lnTo>
                  <a:pt x="2" y="13"/>
                </a:lnTo>
                <a:lnTo>
                  <a:pt x="6" y="15"/>
                </a:lnTo>
                <a:lnTo>
                  <a:pt x="10" y="17"/>
                </a:lnTo>
                <a:lnTo>
                  <a:pt x="12" y="17"/>
                </a:lnTo>
                <a:lnTo>
                  <a:pt x="20" y="13"/>
                </a:lnTo>
                <a:lnTo>
                  <a:pt x="15" y="7"/>
                </a:lnTo>
                <a:lnTo>
                  <a:pt x="12" y="6"/>
                </a:lnTo>
                <a:lnTo>
                  <a:pt x="10" y="5"/>
                </a:lnTo>
                <a:lnTo>
                  <a:pt x="10" y="9"/>
                </a:lnTo>
                <a:lnTo>
                  <a:pt x="4" y="1"/>
                </a:lnTo>
                <a:lnTo>
                  <a:pt x="10" y="9"/>
                </a:lnTo>
                <a:lnTo>
                  <a:pt x="14" y="0"/>
                </a:lnTo>
                <a:lnTo>
                  <a:pt x="4" y="1"/>
                </a:lnTo>
                <a:lnTo>
                  <a:pt x="6"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8" name="Freeform 50"/>
          <p:cNvSpPr>
            <a:spLocks/>
          </p:cNvSpPr>
          <p:nvPr/>
        </p:nvSpPr>
        <p:spPr bwMode="auto">
          <a:xfrm>
            <a:off x="2312988" y="2784475"/>
            <a:ext cx="20637" cy="20638"/>
          </a:xfrm>
          <a:custGeom>
            <a:avLst/>
            <a:gdLst>
              <a:gd name="T0" fmla="*/ 3 w 15"/>
              <a:gd name="T1" fmla="*/ 9 h 13"/>
              <a:gd name="T2" fmla="*/ 4 w 15"/>
              <a:gd name="T3" fmla="*/ 9 h 13"/>
              <a:gd name="T4" fmla="*/ 5 w 15"/>
              <a:gd name="T5" fmla="*/ 9 h 13"/>
              <a:gd name="T6" fmla="*/ 8 w 15"/>
              <a:gd name="T7" fmla="*/ 12 h 13"/>
              <a:gd name="T8" fmla="*/ 14 w 15"/>
              <a:gd name="T9" fmla="*/ 12 h 13"/>
              <a:gd name="T10" fmla="*/ 12 w 15"/>
              <a:gd name="T11" fmla="*/ 2 h 13"/>
              <a:gd name="T12" fmla="*/ 10 w 15"/>
              <a:gd name="T13" fmla="*/ 2 h 13"/>
              <a:gd name="T14" fmla="*/ 5 w 15"/>
              <a:gd name="T15" fmla="*/ 0 h 13"/>
              <a:gd name="T16" fmla="*/ 0 w 15"/>
              <a:gd name="T17" fmla="*/ 1 h 13"/>
              <a:gd name="T18" fmla="*/ 3 w 15"/>
              <a:gd name="T19" fmla="*/ 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3" y="9"/>
                </a:moveTo>
                <a:lnTo>
                  <a:pt x="4" y="9"/>
                </a:lnTo>
                <a:lnTo>
                  <a:pt x="5" y="9"/>
                </a:lnTo>
                <a:lnTo>
                  <a:pt x="8" y="12"/>
                </a:lnTo>
                <a:lnTo>
                  <a:pt x="14" y="12"/>
                </a:lnTo>
                <a:lnTo>
                  <a:pt x="12" y="2"/>
                </a:lnTo>
                <a:lnTo>
                  <a:pt x="10" y="2"/>
                </a:lnTo>
                <a:lnTo>
                  <a:pt x="5" y="0"/>
                </a:lnTo>
                <a:lnTo>
                  <a:pt x="0" y="1"/>
                </a:lnTo>
                <a:lnTo>
                  <a:pt x="3"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699" name="Freeform 51"/>
          <p:cNvSpPr>
            <a:spLocks/>
          </p:cNvSpPr>
          <p:nvPr/>
        </p:nvSpPr>
        <p:spPr bwMode="auto">
          <a:xfrm>
            <a:off x="2247900" y="2786063"/>
            <a:ext cx="65088" cy="28575"/>
          </a:xfrm>
          <a:custGeom>
            <a:avLst/>
            <a:gdLst>
              <a:gd name="T0" fmla="*/ 13 w 40"/>
              <a:gd name="T1" fmla="*/ 13 h 18"/>
              <a:gd name="T2" fmla="*/ 6 w 40"/>
              <a:gd name="T3" fmla="*/ 17 h 18"/>
              <a:gd name="T4" fmla="*/ 16 w 40"/>
              <a:gd name="T5" fmla="*/ 17 h 18"/>
              <a:gd name="T6" fmla="*/ 24 w 40"/>
              <a:gd name="T7" fmla="*/ 15 h 18"/>
              <a:gd name="T8" fmla="*/ 33 w 40"/>
              <a:gd name="T9" fmla="*/ 13 h 18"/>
              <a:gd name="T10" fmla="*/ 39 w 40"/>
              <a:gd name="T11" fmla="*/ 10 h 18"/>
              <a:gd name="T12" fmla="*/ 36 w 40"/>
              <a:gd name="T13" fmla="*/ 0 h 18"/>
              <a:gd name="T14" fmla="*/ 28 w 40"/>
              <a:gd name="T15" fmla="*/ 2 h 18"/>
              <a:gd name="T16" fmla="*/ 22 w 40"/>
              <a:gd name="T17" fmla="*/ 5 h 18"/>
              <a:gd name="T18" fmla="*/ 15 w 40"/>
              <a:gd name="T19" fmla="*/ 6 h 18"/>
              <a:gd name="T20" fmla="*/ 8 w 40"/>
              <a:gd name="T21" fmla="*/ 7 h 18"/>
              <a:gd name="T22" fmla="*/ 0 w 40"/>
              <a:gd name="T23" fmla="*/ 13 h 18"/>
              <a:gd name="T24" fmla="*/ 8 w 40"/>
              <a:gd name="T25" fmla="*/ 7 h 18"/>
              <a:gd name="T26" fmla="*/ 0 w 40"/>
              <a:gd name="T27" fmla="*/ 6 h 18"/>
              <a:gd name="T28" fmla="*/ 0 w 40"/>
              <a:gd name="T29" fmla="*/ 13 h 18"/>
              <a:gd name="T30" fmla="*/ 13 w 40"/>
              <a:gd name="T31" fmla="*/ 13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13" y="13"/>
                </a:moveTo>
                <a:lnTo>
                  <a:pt x="6" y="17"/>
                </a:lnTo>
                <a:lnTo>
                  <a:pt x="16" y="17"/>
                </a:lnTo>
                <a:lnTo>
                  <a:pt x="24" y="15"/>
                </a:lnTo>
                <a:lnTo>
                  <a:pt x="33" y="13"/>
                </a:lnTo>
                <a:lnTo>
                  <a:pt x="39" y="10"/>
                </a:lnTo>
                <a:lnTo>
                  <a:pt x="36" y="0"/>
                </a:lnTo>
                <a:lnTo>
                  <a:pt x="28" y="2"/>
                </a:lnTo>
                <a:lnTo>
                  <a:pt x="22" y="5"/>
                </a:lnTo>
                <a:lnTo>
                  <a:pt x="15" y="6"/>
                </a:lnTo>
                <a:lnTo>
                  <a:pt x="8" y="7"/>
                </a:lnTo>
                <a:lnTo>
                  <a:pt x="0" y="13"/>
                </a:lnTo>
                <a:lnTo>
                  <a:pt x="8" y="7"/>
                </a:lnTo>
                <a:lnTo>
                  <a:pt x="0" y="6"/>
                </a:lnTo>
                <a:lnTo>
                  <a:pt x="0" y="13"/>
                </a:lnTo>
                <a:lnTo>
                  <a:pt x="13"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0" name="Freeform 52"/>
          <p:cNvSpPr>
            <a:spLocks/>
          </p:cNvSpPr>
          <p:nvPr/>
        </p:nvSpPr>
        <p:spPr bwMode="auto">
          <a:xfrm>
            <a:off x="2227263" y="2805113"/>
            <a:ext cx="34925" cy="17462"/>
          </a:xfrm>
          <a:custGeom>
            <a:avLst/>
            <a:gdLst>
              <a:gd name="T0" fmla="*/ 6 w 23"/>
              <a:gd name="T1" fmla="*/ 10 h 11"/>
              <a:gd name="T2" fmla="*/ 12 w 23"/>
              <a:gd name="T3" fmla="*/ 9 h 11"/>
              <a:gd name="T4" fmla="*/ 17 w 23"/>
              <a:gd name="T5" fmla="*/ 8 h 11"/>
              <a:gd name="T6" fmla="*/ 22 w 23"/>
              <a:gd name="T7" fmla="*/ 3 h 11"/>
              <a:gd name="T8" fmla="*/ 10 w 23"/>
              <a:gd name="T9" fmla="*/ 3 h 11"/>
              <a:gd name="T10" fmla="*/ 12 w 23"/>
              <a:gd name="T11" fmla="*/ 0 h 11"/>
              <a:gd name="T12" fmla="*/ 9 w 23"/>
              <a:gd name="T13" fmla="*/ 1 h 11"/>
              <a:gd name="T14" fmla="*/ 4 w 23"/>
              <a:gd name="T15" fmla="*/ 2 h 11"/>
              <a:gd name="T16" fmla="*/ 0 w 23"/>
              <a:gd name="T17" fmla="*/ 3 h 11"/>
              <a:gd name="T18" fmla="*/ 0 w 23"/>
              <a:gd name="T19" fmla="*/ 2 h 11"/>
              <a:gd name="T20" fmla="*/ 6 w 23"/>
              <a:gd name="T21" fmla="*/ 1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6" y="10"/>
                </a:moveTo>
                <a:lnTo>
                  <a:pt x="12" y="9"/>
                </a:lnTo>
                <a:lnTo>
                  <a:pt x="17" y="8"/>
                </a:lnTo>
                <a:lnTo>
                  <a:pt x="22" y="3"/>
                </a:lnTo>
                <a:lnTo>
                  <a:pt x="10" y="3"/>
                </a:lnTo>
                <a:lnTo>
                  <a:pt x="12" y="0"/>
                </a:lnTo>
                <a:lnTo>
                  <a:pt x="9" y="1"/>
                </a:lnTo>
                <a:lnTo>
                  <a:pt x="4" y="2"/>
                </a:lnTo>
                <a:lnTo>
                  <a:pt x="0" y="3"/>
                </a:lnTo>
                <a:lnTo>
                  <a:pt x="0" y="2"/>
                </a:lnTo>
                <a:lnTo>
                  <a:pt x="6"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1" name="Freeform 53"/>
          <p:cNvSpPr>
            <a:spLocks/>
          </p:cNvSpPr>
          <p:nvPr/>
        </p:nvSpPr>
        <p:spPr bwMode="auto">
          <a:xfrm>
            <a:off x="2143125" y="2792413"/>
            <a:ext cx="85725" cy="34925"/>
          </a:xfrm>
          <a:custGeom>
            <a:avLst/>
            <a:gdLst>
              <a:gd name="T0" fmla="*/ 4 w 55"/>
              <a:gd name="T1" fmla="*/ 11 h 23"/>
              <a:gd name="T2" fmla="*/ 4 w 55"/>
              <a:gd name="T3" fmla="*/ 12 h 23"/>
              <a:gd name="T4" fmla="*/ 9 w 55"/>
              <a:gd name="T5" fmla="*/ 11 h 23"/>
              <a:gd name="T6" fmla="*/ 14 w 55"/>
              <a:gd name="T7" fmla="*/ 12 h 23"/>
              <a:gd name="T8" fmla="*/ 18 w 55"/>
              <a:gd name="T9" fmla="*/ 15 h 23"/>
              <a:gd name="T10" fmla="*/ 23 w 55"/>
              <a:gd name="T11" fmla="*/ 17 h 23"/>
              <a:gd name="T12" fmla="*/ 29 w 55"/>
              <a:gd name="T13" fmla="*/ 20 h 23"/>
              <a:gd name="T14" fmla="*/ 36 w 55"/>
              <a:gd name="T15" fmla="*/ 22 h 23"/>
              <a:gd name="T16" fmla="*/ 43 w 55"/>
              <a:gd name="T17" fmla="*/ 22 h 23"/>
              <a:gd name="T18" fmla="*/ 54 w 55"/>
              <a:gd name="T19" fmla="*/ 20 h 23"/>
              <a:gd name="T20" fmla="*/ 48 w 55"/>
              <a:gd name="T21" fmla="*/ 9 h 23"/>
              <a:gd name="T22" fmla="*/ 41 w 55"/>
              <a:gd name="T23" fmla="*/ 12 h 23"/>
              <a:gd name="T24" fmla="*/ 38 w 55"/>
              <a:gd name="T25" fmla="*/ 11 h 23"/>
              <a:gd name="T26" fmla="*/ 33 w 55"/>
              <a:gd name="T27" fmla="*/ 9 h 23"/>
              <a:gd name="T28" fmla="*/ 30 w 55"/>
              <a:gd name="T29" fmla="*/ 8 h 23"/>
              <a:gd name="T30" fmla="*/ 24 w 55"/>
              <a:gd name="T31" fmla="*/ 6 h 23"/>
              <a:gd name="T32" fmla="*/ 18 w 55"/>
              <a:gd name="T33" fmla="*/ 2 h 23"/>
              <a:gd name="T34" fmla="*/ 11 w 55"/>
              <a:gd name="T35" fmla="*/ 0 h 23"/>
              <a:gd name="T36" fmla="*/ 0 w 55"/>
              <a:gd name="T37" fmla="*/ 0 h 23"/>
              <a:gd name="T38" fmla="*/ 4 w 55"/>
              <a:gd name="T39" fmla="*/ 11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23"/>
              <a:gd name="T62" fmla="*/ 55 w 5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23">
                <a:moveTo>
                  <a:pt x="4" y="11"/>
                </a:moveTo>
                <a:lnTo>
                  <a:pt x="4" y="12"/>
                </a:lnTo>
                <a:lnTo>
                  <a:pt x="9" y="11"/>
                </a:lnTo>
                <a:lnTo>
                  <a:pt x="14" y="12"/>
                </a:lnTo>
                <a:lnTo>
                  <a:pt x="18" y="15"/>
                </a:lnTo>
                <a:lnTo>
                  <a:pt x="23" y="17"/>
                </a:lnTo>
                <a:lnTo>
                  <a:pt x="29" y="20"/>
                </a:lnTo>
                <a:lnTo>
                  <a:pt x="36" y="22"/>
                </a:lnTo>
                <a:lnTo>
                  <a:pt x="43" y="22"/>
                </a:lnTo>
                <a:lnTo>
                  <a:pt x="54" y="20"/>
                </a:lnTo>
                <a:lnTo>
                  <a:pt x="48" y="9"/>
                </a:lnTo>
                <a:lnTo>
                  <a:pt x="41" y="12"/>
                </a:lnTo>
                <a:lnTo>
                  <a:pt x="38" y="11"/>
                </a:lnTo>
                <a:lnTo>
                  <a:pt x="33" y="9"/>
                </a:lnTo>
                <a:lnTo>
                  <a:pt x="30" y="8"/>
                </a:lnTo>
                <a:lnTo>
                  <a:pt x="24" y="6"/>
                </a:lnTo>
                <a:lnTo>
                  <a:pt x="18" y="2"/>
                </a:lnTo>
                <a:lnTo>
                  <a:pt x="11" y="0"/>
                </a:lnTo>
                <a:lnTo>
                  <a:pt x="0" y="0"/>
                </a:lnTo>
                <a:lnTo>
                  <a:pt x="4" y="1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2" name="Freeform 54"/>
          <p:cNvSpPr>
            <a:spLocks/>
          </p:cNvSpPr>
          <p:nvPr/>
        </p:nvSpPr>
        <p:spPr bwMode="auto">
          <a:xfrm>
            <a:off x="2116138" y="2792413"/>
            <a:ext cx="23812" cy="22225"/>
          </a:xfrm>
          <a:custGeom>
            <a:avLst/>
            <a:gdLst>
              <a:gd name="T0" fmla="*/ 4 w 15"/>
              <a:gd name="T1" fmla="*/ 13 h 14"/>
              <a:gd name="T2" fmla="*/ 7 w 15"/>
              <a:gd name="T3" fmla="*/ 12 h 14"/>
              <a:gd name="T4" fmla="*/ 9 w 15"/>
              <a:gd name="T5" fmla="*/ 10 h 14"/>
              <a:gd name="T6" fmla="*/ 11 w 15"/>
              <a:gd name="T7" fmla="*/ 10 h 14"/>
              <a:gd name="T8" fmla="*/ 14 w 15"/>
              <a:gd name="T9" fmla="*/ 10 h 14"/>
              <a:gd name="T10" fmla="*/ 11 w 15"/>
              <a:gd name="T11" fmla="*/ 0 h 14"/>
              <a:gd name="T12" fmla="*/ 9 w 15"/>
              <a:gd name="T13" fmla="*/ 1 h 14"/>
              <a:gd name="T14" fmla="*/ 7 w 15"/>
              <a:gd name="T15" fmla="*/ 1 h 14"/>
              <a:gd name="T16" fmla="*/ 4 w 15"/>
              <a:gd name="T17" fmla="*/ 3 h 14"/>
              <a:gd name="T18" fmla="*/ 0 w 15"/>
              <a:gd name="T19" fmla="*/ 3 h 14"/>
              <a:gd name="T20" fmla="*/ 4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4" y="13"/>
                </a:moveTo>
                <a:lnTo>
                  <a:pt x="7" y="12"/>
                </a:lnTo>
                <a:lnTo>
                  <a:pt x="9" y="10"/>
                </a:lnTo>
                <a:lnTo>
                  <a:pt x="11" y="10"/>
                </a:lnTo>
                <a:lnTo>
                  <a:pt x="14" y="10"/>
                </a:lnTo>
                <a:lnTo>
                  <a:pt x="11" y="0"/>
                </a:lnTo>
                <a:lnTo>
                  <a:pt x="9" y="1"/>
                </a:lnTo>
                <a:lnTo>
                  <a:pt x="7" y="1"/>
                </a:lnTo>
                <a:lnTo>
                  <a:pt x="4" y="3"/>
                </a:lnTo>
                <a:lnTo>
                  <a:pt x="0" y="3"/>
                </a:lnTo>
                <a:lnTo>
                  <a:pt x="4"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3" name="Freeform 55"/>
          <p:cNvSpPr>
            <a:spLocks/>
          </p:cNvSpPr>
          <p:nvPr/>
        </p:nvSpPr>
        <p:spPr bwMode="auto">
          <a:xfrm>
            <a:off x="2074863" y="2797175"/>
            <a:ext cx="41275" cy="17463"/>
          </a:xfrm>
          <a:custGeom>
            <a:avLst/>
            <a:gdLst>
              <a:gd name="T0" fmla="*/ 2 w 26"/>
              <a:gd name="T1" fmla="*/ 8 h 11"/>
              <a:gd name="T2" fmla="*/ 6 w 26"/>
              <a:gd name="T3" fmla="*/ 8 h 11"/>
              <a:gd name="T4" fmla="*/ 10 w 26"/>
              <a:gd name="T5" fmla="*/ 9 h 11"/>
              <a:gd name="T6" fmla="*/ 19 w 26"/>
              <a:gd name="T7" fmla="*/ 10 h 11"/>
              <a:gd name="T8" fmla="*/ 25 w 26"/>
              <a:gd name="T9" fmla="*/ 9 h 11"/>
              <a:gd name="T10" fmla="*/ 20 w 26"/>
              <a:gd name="T11" fmla="*/ 1 h 11"/>
              <a:gd name="T12" fmla="*/ 18 w 26"/>
              <a:gd name="T13" fmla="*/ 2 h 11"/>
              <a:gd name="T14" fmla="*/ 14 w 26"/>
              <a:gd name="T15" fmla="*/ 1 h 11"/>
              <a:gd name="T16" fmla="*/ 8 w 26"/>
              <a:gd name="T17" fmla="*/ 0 h 11"/>
              <a:gd name="T18" fmla="*/ 0 w 26"/>
              <a:gd name="T19" fmla="*/ 0 h 11"/>
              <a:gd name="T20" fmla="*/ 2 w 26"/>
              <a:gd name="T21" fmla="*/ 8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1"/>
              <a:gd name="T35" fmla="*/ 26 w 26"/>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1">
                <a:moveTo>
                  <a:pt x="2" y="8"/>
                </a:moveTo>
                <a:lnTo>
                  <a:pt x="6" y="8"/>
                </a:lnTo>
                <a:lnTo>
                  <a:pt x="10" y="9"/>
                </a:lnTo>
                <a:lnTo>
                  <a:pt x="19" y="10"/>
                </a:lnTo>
                <a:lnTo>
                  <a:pt x="25" y="9"/>
                </a:lnTo>
                <a:lnTo>
                  <a:pt x="20" y="1"/>
                </a:lnTo>
                <a:lnTo>
                  <a:pt x="18" y="2"/>
                </a:lnTo>
                <a:lnTo>
                  <a:pt x="14" y="1"/>
                </a:lnTo>
                <a:lnTo>
                  <a:pt x="8" y="0"/>
                </a:lnTo>
                <a:lnTo>
                  <a:pt x="0" y="0"/>
                </a:lnTo>
                <a:lnTo>
                  <a:pt x="2" y="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4" name="Freeform 56"/>
          <p:cNvSpPr>
            <a:spLocks/>
          </p:cNvSpPr>
          <p:nvPr/>
        </p:nvSpPr>
        <p:spPr bwMode="auto">
          <a:xfrm>
            <a:off x="2033588" y="2797175"/>
            <a:ext cx="39687" cy="41275"/>
          </a:xfrm>
          <a:custGeom>
            <a:avLst/>
            <a:gdLst>
              <a:gd name="T0" fmla="*/ 0 w 24"/>
              <a:gd name="T1" fmla="*/ 17 h 26"/>
              <a:gd name="T2" fmla="*/ 9 w 24"/>
              <a:gd name="T3" fmla="*/ 17 h 26"/>
              <a:gd name="T4" fmla="*/ 10 w 24"/>
              <a:gd name="T5" fmla="*/ 15 h 26"/>
              <a:gd name="T6" fmla="*/ 14 w 24"/>
              <a:gd name="T7" fmla="*/ 13 h 26"/>
              <a:gd name="T8" fmla="*/ 18 w 24"/>
              <a:gd name="T9" fmla="*/ 12 h 26"/>
              <a:gd name="T10" fmla="*/ 23 w 24"/>
              <a:gd name="T11" fmla="*/ 10 h 26"/>
              <a:gd name="T12" fmla="*/ 21 w 24"/>
              <a:gd name="T13" fmla="*/ 0 h 26"/>
              <a:gd name="T14" fmla="*/ 16 w 24"/>
              <a:gd name="T15" fmla="*/ 1 h 26"/>
              <a:gd name="T16" fmla="*/ 9 w 24"/>
              <a:gd name="T17" fmla="*/ 2 h 26"/>
              <a:gd name="T18" fmla="*/ 4 w 24"/>
              <a:gd name="T19" fmla="*/ 6 h 26"/>
              <a:gd name="T20" fmla="*/ 0 w 24"/>
              <a:gd name="T21" fmla="*/ 12 h 26"/>
              <a:gd name="T22" fmla="*/ 9 w 24"/>
              <a:gd name="T23" fmla="*/ 12 h 26"/>
              <a:gd name="T24" fmla="*/ 0 w 24"/>
              <a:gd name="T25" fmla="*/ 17 h 26"/>
              <a:gd name="T26" fmla="*/ 4 w 24"/>
              <a:gd name="T27" fmla="*/ 25 h 26"/>
              <a:gd name="T28" fmla="*/ 9 w 24"/>
              <a:gd name="T29" fmla="*/ 17 h 26"/>
              <a:gd name="T30" fmla="*/ 0 w 24"/>
              <a:gd name="T31" fmla="*/ 17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6"/>
              <a:gd name="T50" fmla="*/ 24 w 24"/>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6">
                <a:moveTo>
                  <a:pt x="0" y="17"/>
                </a:moveTo>
                <a:lnTo>
                  <a:pt x="9" y="17"/>
                </a:lnTo>
                <a:lnTo>
                  <a:pt x="10" y="15"/>
                </a:lnTo>
                <a:lnTo>
                  <a:pt x="14" y="13"/>
                </a:lnTo>
                <a:lnTo>
                  <a:pt x="18" y="12"/>
                </a:lnTo>
                <a:lnTo>
                  <a:pt x="23" y="10"/>
                </a:lnTo>
                <a:lnTo>
                  <a:pt x="21" y="0"/>
                </a:lnTo>
                <a:lnTo>
                  <a:pt x="16" y="1"/>
                </a:lnTo>
                <a:lnTo>
                  <a:pt x="9" y="2"/>
                </a:lnTo>
                <a:lnTo>
                  <a:pt x="4" y="6"/>
                </a:lnTo>
                <a:lnTo>
                  <a:pt x="0" y="12"/>
                </a:lnTo>
                <a:lnTo>
                  <a:pt x="9" y="12"/>
                </a:lnTo>
                <a:lnTo>
                  <a:pt x="0" y="17"/>
                </a:lnTo>
                <a:lnTo>
                  <a:pt x="4" y="25"/>
                </a:lnTo>
                <a:lnTo>
                  <a:pt x="9" y="17"/>
                </a:lnTo>
                <a:lnTo>
                  <a:pt x="0" y="1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5" name="Freeform 57"/>
          <p:cNvSpPr>
            <a:spLocks/>
          </p:cNvSpPr>
          <p:nvPr/>
        </p:nvSpPr>
        <p:spPr bwMode="auto">
          <a:xfrm>
            <a:off x="1982788" y="2803525"/>
            <a:ext cx="61912" cy="19050"/>
          </a:xfrm>
          <a:custGeom>
            <a:avLst/>
            <a:gdLst>
              <a:gd name="T0" fmla="*/ 1 w 39"/>
              <a:gd name="T1" fmla="*/ 10 h 13"/>
              <a:gd name="T2" fmla="*/ 0 w 39"/>
              <a:gd name="T3" fmla="*/ 10 h 13"/>
              <a:gd name="T4" fmla="*/ 11 w 39"/>
              <a:gd name="T5" fmla="*/ 10 h 13"/>
              <a:gd name="T6" fmla="*/ 20 w 39"/>
              <a:gd name="T7" fmla="*/ 9 h 13"/>
              <a:gd name="T8" fmla="*/ 24 w 39"/>
              <a:gd name="T9" fmla="*/ 9 h 13"/>
              <a:gd name="T10" fmla="*/ 29 w 39"/>
              <a:gd name="T11" fmla="*/ 12 h 13"/>
              <a:gd name="T12" fmla="*/ 38 w 39"/>
              <a:gd name="T13" fmla="*/ 8 h 13"/>
              <a:gd name="T14" fmla="*/ 29 w 39"/>
              <a:gd name="T15" fmla="*/ 1 h 13"/>
              <a:gd name="T16" fmla="*/ 20 w 39"/>
              <a:gd name="T17" fmla="*/ 0 h 13"/>
              <a:gd name="T18" fmla="*/ 11 w 39"/>
              <a:gd name="T19" fmla="*/ 1 h 13"/>
              <a:gd name="T20" fmla="*/ 4 w 39"/>
              <a:gd name="T21" fmla="*/ 1 h 13"/>
              <a:gd name="T22" fmla="*/ 3 w 39"/>
              <a:gd name="T23" fmla="*/ 0 h 13"/>
              <a:gd name="T24" fmla="*/ 1 w 39"/>
              <a:gd name="T25" fmla="*/ 1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3"/>
              <a:gd name="T41" fmla="*/ 39 w 3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3">
                <a:moveTo>
                  <a:pt x="1" y="10"/>
                </a:moveTo>
                <a:lnTo>
                  <a:pt x="0" y="10"/>
                </a:lnTo>
                <a:lnTo>
                  <a:pt x="11" y="10"/>
                </a:lnTo>
                <a:lnTo>
                  <a:pt x="20" y="9"/>
                </a:lnTo>
                <a:lnTo>
                  <a:pt x="24" y="9"/>
                </a:lnTo>
                <a:lnTo>
                  <a:pt x="29" y="12"/>
                </a:lnTo>
                <a:lnTo>
                  <a:pt x="38" y="8"/>
                </a:lnTo>
                <a:lnTo>
                  <a:pt x="29" y="1"/>
                </a:lnTo>
                <a:lnTo>
                  <a:pt x="20" y="0"/>
                </a:lnTo>
                <a:lnTo>
                  <a:pt x="11" y="1"/>
                </a:lnTo>
                <a:lnTo>
                  <a:pt x="4" y="1"/>
                </a:lnTo>
                <a:lnTo>
                  <a:pt x="3" y="0"/>
                </a:lnTo>
                <a:lnTo>
                  <a:pt x="1"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6" name="Freeform 58"/>
          <p:cNvSpPr>
            <a:spLocks/>
          </p:cNvSpPr>
          <p:nvPr/>
        </p:nvSpPr>
        <p:spPr bwMode="auto">
          <a:xfrm>
            <a:off x="1954213" y="2795588"/>
            <a:ext cx="26987" cy="20637"/>
          </a:xfrm>
          <a:custGeom>
            <a:avLst/>
            <a:gdLst>
              <a:gd name="T0" fmla="*/ 0 w 15"/>
              <a:gd name="T1" fmla="*/ 8 h 15"/>
              <a:gd name="T2" fmla="*/ 3 w 15"/>
              <a:gd name="T3" fmla="*/ 9 h 15"/>
              <a:gd name="T4" fmla="*/ 6 w 15"/>
              <a:gd name="T5" fmla="*/ 11 h 15"/>
              <a:gd name="T6" fmla="*/ 9 w 15"/>
              <a:gd name="T7" fmla="*/ 13 h 15"/>
              <a:gd name="T8" fmla="*/ 13 w 15"/>
              <a:gd name="T9" fmla="*/ 14 h 15"/>
              <a:gd name="T10" fmla="*/ 14 w 15"/>
              <a:gd name="T11" fmla="*/ 4 h 15"/>
              <a:gd name="T12" fmla="*/ 13 w 15"/>
              <a:gd name="T13" fmla="*/ 4 h 15"/>
              <a:gd name="T14" fmla="*/ 9 w 15"/>
              <a:gd name="T15" fmla="*/ 2 h 15"/>
              <a:gd name="T16" fmla="*/ 6 w 15"/>
              <a:gd name="T17" fmla="*/ 0 h 15"/>
              <a:gd name="T18" fmla="*/ 4 w 15"/>
              <a:gd name="T19" fmla="*/ 0 h 15"/>
              <a:gd name="T20" fmla="*/ 0 w 15"/>
              <a:gd name="T21" fmla="*/ 8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5"/>
              <a:gd name="T35" fmla="*/ 15 w 15"/>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5">
                <a:moveTo>
                  <a:pt x="0" y="8"/>
                </a:moveTo>
                <a:lnTo>
                  <a:pt x="3" y="9"/>
                </a:lnTo>
                <a:lnTo>
                  <a:pt x="6" y="11"/>
                </a:lnTo>
                <a:lnTo>
                  <a:pt x="9" y="13"/>
                </a:lnTo>
                <a:lnTo>
                  <a:pt x="13" y="14"/>
                </a:lnTo>
                <a:lnTo>
                  <a:pt x="14" y="4"/>
                </a:lnTo>
                <a:lnTo>
                  <a:pt x="13" y="4"/>
                </a:lnTo>
                <a:lnTo>
                  <a:pt x="9" y="2"/>
                </a:lnTo>
                <a:lnTo>
                  <a:pt x="6" y="0"/>
                </a:lnTo>
                <a:lnTo>
                  <a:pt x="4" y="0"/>
                </a:lnTo>
                <a:lnTo>
                  <a:pt x="0" y="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7" name="Freeform 59"/>
          <p:cNvSpPr>
            <a:spLocks/>
          </p:cNvSpPr>
          <p:nvPr/>
        </p:nvSpPr>
        <p:spPr bwMode="auto">
          <a:xfrm>
            <a:off x="1911350" y="2789238"/>
            <a:ext cx="42863" cy="33337"/>
          </a:xfrm>
          <a:custGeom>
            <a:avLst/>
            <a:gdLst>
              <a:gd name="T0" fmla="*/ 3 w 28"/>
              <a:gd name="T1" fmla="*/ 20 h 21"/>
              <a:gd name="T2" fmla="*/ 12 w 28"/>
              <a:gd name="T3" fmla="*/ 15 h 21"/>
              <a:gd name="T4" fmla="*/ 16 w 28"/>
              <a:gd name="T5" fmla="*/ 12 h 21"/>
              <a:gd name="T6" fmla="*/ 18 w 28"/>
              <a:gd name="T7" fmla="*/ 10 h 21"/>
              <a:gd name="T8" fmla="*/ 23 w 28"/>
              <a:gd name="T9" fmla="*/ 12 h 21"/>
              <a:gd name="T10" fmla="*/ 27 w 28"/>
              <a:gd name="T11" fmla="*/ 2 h 21"/>
              <a:gd name="T12" fmla="*/ 18 w 28"/>
              <a:gd name="T13" fmla="*/ 0 h 21"/>
              <a:gd name="T14" fmla="*/ 10 w 28"/>
              <a:gd name="T15" fmla="*/ 2 h 21"/>
              <a:gd name="T16" fmla="*/ 6 w 28"/>
              <a:gd name="T17" fmla="*/ 8 h 21"/>
              <a:gd name="T18" fmla="*/ 0 w 28"/>
              <a:gd name="T19" fmla="*/ 10 h 21"/>
              <a:gd name="T20" fmla="*/ 3 w 28"/>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1"/>
              <a:gd name="T35" fmla="*/ 28 w 2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1">
                <a:moveTo>
                  <a:pt x="3" y="20"/>
                </a:moveTo>
                <a:lnTo>
                  <a:pt x="12" y="15"/>
                </a:lnTo>
                <a:lnTo>
                  <a:pt x="16" y="12"/>
                </a:lnTo>
                <a:lnTo>
                  <a:pt x="18" y="10"/>
                </a:lnTo>
                <a:lnTo>
                  <a:pt x="23" y="12"/>
                </a:lnTo>
                <a:lnTo>
                  <a:pt x="27" y="2"/>
                </a:lnTo>
                <a:lnTo>
                  <a:pt x="18" y="0"/>
                </a:lnTo>
                <a:lnTo>
                  <a:pt x="10" y="2"/>
                </a:lnTo>
                <a:lnTo>
                  <a:pt x="6" y="8"/>
                </a:lnTo>
                <a:lnTo>
                  <a:pt x="0" y="10"/>
                </a:lnTo>
                <a:lnTo>
                  <a:pt x="3" y="2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8" name="Freeform 60"/>
          <p:cNvSpPr>
            <a:spLocks/>
          </p:cNvSpPr>
          <p:nvPr/>
        </p:nvSpPr>
        <p:spPr bwMode="auto">
          <a:xfrm>
            <a:off x="1835150" y="2803525"/>
            <a:ext cx="76200" cy="20638"/>
          </a:xfrm>
          <a:custGeom>
            <a:avLst/>
            <a:gdLst>
              <a:gd name="T0" fmla="*/ 5 w 48"/>
              <a:gd name="T1" fmla="*/ 12 h 15"/>
              <a:gd name="T2" fmla="*/ 14 w 48"/>
              <a:gd name="T3" fmla="*/ 11 h 15"/>
              <a:gd name="T4" fmla="*/ 23 w 48"/>
              <a:gd name="T5" fmla="*/ 12 h 15"/>
              <a:gd name="T6" fmla="*/ 35 w 48"/>
              <a:gd name="T7" fmla="*/ 14 h 15"/>
              <a:gd name="T8" fmla="*/ 47 w 48"/>
              <a:gd name="T9" fmla="*/ 13 h 15"/>
              <a:gd name="T10" fmla="*/ 43 w 48"/>
              <a:gd name="T11" fmla="*/ 4 h 15"/>
              <a:gd name="T12" fmla="*/ 35 w 48"/>
              <a:gd name="T13" fmla="*/ 4 h 15"/>
              <a:gd name="T14" fmla="*/ 26 w 48"/>
              <a:gd name="T15" fmla="*/ 2 h 15"/>
              <a:gd name="T16" fmla="*/ 13 w 48"/>
              <a:gd name="T17" fmla="*/ 0 h 15"/>
              <a:gd name="T18" fmla="*/ 0 w 48"/>
              <a:gd name="T19" fmla="*/ 4 h 15"/>
              <a:gd name="T20" fmla="*/ 5 w 48"/>
              <a:gd name="T21" fmla="*/ 1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5"/>
              <a:gd name="T35" fmla="*/ 48 w 4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5">
                <a:moveTo>
                  <a:pt x="5" y="12"/>
                </a:moveTo>
                <a:lnTo>
                  <a:pt x="14" y="11"/>
                </a:lnTo>
                <a:lnTo>
                  <a:pt x="23" y="12"/>
                </a:lnTo>
                <a:lnTo>
                  <a:pt x="35" y="14"/>
                </a:lnTo>
                <a:lnTo>
                  <a:pt x="47" y="13"/>
                </a:lnTo>
                <a:lnTo>
                  <a:pt x="43" y="4"/>
                </a:lnTo>
                <a:lnTo>
                  <a:pt x="35" y="4"/>
                </a:lnTo>
                <a:lnTo>
                  <a:pt x="26" y="2"/>
                </a:lnTo>
                <a:lnTo>
                  <a:pt x="13" y="0"/>
                </a:lnTo>
                <a:lnTo>
                  <a:pt x="0" y="4"/>
                </a:lnTo>
                <a:lnTo>
                  <a:pt x="5"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09" name="Freeform 61"/>
          <p:cNvSpPr>
            <a:spLocks/>
          </p:cNvSpPr>
          <p:nvPr/>
        </p:nvSpPr>
        <p:spPr bwMode="auto">
          <a:xfrm>
            <a:off x="1785938" y="2789238"/>
            <a:ext cx="52387" cy="34925"/>
          </a:xfrm>
          <a:custGeom>
            <a:avLst/>
            <a:gdLst>
              <a:gd name="T0" fmla="*/ 8 w 31"/>
              <a:gd name="T1" fmla="*/ 13 h 23"/>
              <a:gd name="T2" fmla="*/ 0 w 31"/>
              <a:gd name="T3" fmla="*/ 12 h 23"/>
              <a:gd name="T4" fmla="*/ 7 w 31"/>
              <a:gd name="T5" fmla="*/ 17 h 23"/>
              <a:gd name="T6" fmla="*/ 14 w 31"/>
              <a:gd name="T7" fmla="*/ 20 h 23"/>
              <a:gd name="T8" fmla="*/ 22 w 31"/>
              <a:gd name="T9" fmla="*/ 22 h 23"/>
              <a:gd name="T10" fmla="*/ 30 w 31"/>
              <a:gd name="T11" fmla="*/ 20 h 23"/>
              <a:gd name="T12" fmla="*/ 25 w 31"/>
              <a:gd name="T13" fmla="*/ 10 h 23"/>
              <a:gd name="T14" fmla="*/ 22 w 31"/>
              <a:gd name="T15" fmla="*/ 10 h 23"/>
              <a:gd name="T16" fmla="*/ 18 w 31"/>
              <a:gd name="T17" fmla="*/ 10 h 23"/>
              <a:gd name="T18" fmla="*/ 14 w 31"/>
              <a:gd name="T19" fmla="*/ 8 h 23"/>
              <a:gd name="T20" fmla="*/ 10 w 31"/>
              <a:gd name="T21" fmla="*/ 5 h 23"/>
              <a:gd name="T22" fmla="*/ 2 w 31"/>
              <a:gd name="T23" fmla="*/ 5 h 23"/>
              <a:gd name="T24" fmla="*/ 10 w 31"/>
              <a:gd name="T25" fmla="*/ 5 h 23"/>
              <a:gd name="T26" fmla="*/ 6 w 31"/>
              <a:gd name="T27" fmla="*/ 0 h 23"/>
              <a:gd name="T28" fmla="*/ 2 w 31"/>
              <a:gd name="T29" fmla="*/ 5 h 23"/>
              <a:gd name="T30" fmla="*/ 8 w 31"/>
              <a:gd name="T31" fmla="*/ 13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3"/>
              <a:gd name="T50" fmla="*/ 31 w 31"/>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3">
                <a:moveTo>
                  <a:pt x="8" y="13"/>
                </a:moveTo>
                <a:lnTo>
                  <a:pt x="0" y="12"/>
                </a:lnTo>
                <a:lnTo>
                  <a:pt x="7" y="17"/>
                </a:lnTo>
                <a:lnTo>
                  <a:pt x="14" y="20"/>
                </a:lnTo>
                <a:lnTo>
                  <a:pt x="22" y="22"/>
                </a:lnTo>
                <a:lnTo>
                  <a:pt x="30" y="20"/>
                </a:lnTo>
                <a:lnTo>
                  <a:pt x="25" y="10"/>
                </a:lnTo>
                <a:lnTo>
                  <a:pt x="22" y="10"/>
                </a:lnTo>
                <a:lnTo>
                  <a:pt x="18" y="10"/>
                </a:lnTo>
                <a:lnTo>
                  <a:pt x="14" y="8"/>
                </a:lnTo>
                <a:lnTo>
                  <a:pt x="10" y="5"/>
                </a:lnTo>
                <a:lnTo>
                  <a:pt x="2" y="5"/>
                </a:lnTo>
                <a:lnTo>
                  <a:pt x="10" y="5"/>
                </a:lnTo>
                <a:lnTo>
                  <a:pt x="6" y="0"/>
                </a:lnTo>
                <a:lnTo>
                  <a:pt x="2" y="5"/>
                </a:lnTo>
                <a:lnTo>
                  <a:pt x="8"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0" name="Freeform 62"/>
          <p:cNvSpPr>
            <a:spLocks/>
          </p:cNvSpPr>
          <p:nvPr/>
        </p:nvSpPr>
        <p:spPr bwMode="auto">
          <a:xfrm>
            <a:off x="1731963" y="2797175"/>
            <a:ext cx="61912" cy="36513"/>
          </a:xfrm>
          <a:custGeom>
            <a:avLst/>
            <a:gdLst>
              <a:gd name="T0" fmla="*/ 0 w 40"/>
              <a:gd name="T1" fmla="*/ 13 h 22"/>
              <a:gd name="T2" fmla="*/ 9 w 40"/>
              <a:gd name="T3" fmla="*/ 16 h 22"/>
              <a:gd name="T4" fmla="*/ 15 w 40"/>
              <a:gd name="T5" fmla="*/ 15 h 22"/>
              <a:gd name="T6" fmla="*/ 22 w 40"/>
              <a:gd name="T7" fmla="*/ 13 h 22"/>
              <a:gd name="T8" fmla="*/ 30 w 40"/>
              <a:gd name="T9" fmla="*/ 12 h 22"/>
              <a:gd name="T10" fmla="*/ 39 w 40"/>
              <a:gd name="T11" fmla="*/ 8 h 22"/>
              <a:gd name="T12" fmla="*/ 32 w 40"/>
              <a:gd name="T13" fmla="*/ 0 h 22"/>
              <a:gd name="T14" fmla="*/ 26 w 40"/>
              <a:gd name="T15" fmla="*/ 2 h 22"/>
              <a:gd name="T16" fmla="*/ 21 w 40"/>
              <a:gd name="T17" fmla="*/ 3 h 22"/>
              <a:gd name="T18" fmla="*/ 12 w 40"/>
              <a:gd name="T19" fmla="*/ 4 h 22"/>
              <a:gd name="T20" fmla="*/ 2 w 40"/>
              <a:gd name="T21" fmla="*/ 7 h 22"/>
              <a:gd name="T22" fmla="*/ 12 w 40"/>
              <a:gd name="T23" fmla="*/ 11 h 22"/>
              <a:gd name="T24" fmla="*/ 0 w 40"/>
              <a:gd name="T25" fmla="*/ 13 h 22"/>
              <a:gd name="T26" fmla="*/ 2 w 40"/>
              <a:gd name="T27" fmla="*/ 21 h 22"/>
              <a:gd name="T28" fmla="*/ 9 w 40"/>
              <a:gd name="T29" fmla="*/ 16 h 22"/>
              <a:gd name="T30" fmla="*/ 0 w 40"/>
              <a:gd name="T31" fmla="*/ 13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0" y="13"/>
                </a:moveTo>
                <a:lnTo>
                  <a:pt x="9" y="16"/>
                </a:lnTo>
                <a:lnTo>
                  <a:pt x="15" y="15"/>
                </a:lnTo>
                <a:lnTo>
                  <a:pt x="22" y="13"/>
                </a:lnTo>
                <a:lnTo>
                  <a:pt x="30" y="12"/>
                </a:lnTo>
                <a:lnTo>
                  <a:pt x="39" y="8"/>
                </a:lnTo>
                <a:lnTo>
                  <a:pt x="32" y="0"/>
                </a:lnTo>
                <a:lnTo>
                  <a:pt x="26" y="2"/>
                </a:lnTo>
                <a:lnTo>
                  <a:pt x="21" y="3"/>
                </a:lnTo>
                <a:lnTo>
                  <a:pt x="12" y="4"/>
                </a:lnTo>
                <a:lnTo>
                  <a:pt x="2" y="7"/>
                </a:lnTo>
                <a:lnTo>
                  <a:pt x="12" y="11"/>
                </a:lnTo>
                <a:lnTo>
                  <a:pt x="0" y="13"/>
                </a:lnTo>
                <a:lnTo>
                  <a:pt x="2" y="21"/>
                </a:lnTo>
                <a:lnTo>
                  <a:pt x="9" y="16"/>
                </a:lnTo>
                <a:lnTo>
                  <a:pt x="0"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1" name="Freeform 63"/>
          <p:cNvSpPr>
            <a:spLocks/>
          </p:cNvSpPr>
          <p:nvPr/>
        </p:nvSpPr>
        <p:spPr bwMode="auto">
          <a:xfrm>
            <a:off x="1695450" y="2773363"/>
            <a:ext cx="49213" cy="53975"/>
          </a:xfrm>
          <a:custGeom>
            <a:avLst/>
            <a:gdLst>
              <a:gd name="T0" fmla="*/ 10 w 30"/>
              <a:gd name="T1" fmla="*/ 17 h 34"/>
              <a:gd name="T2" fmla="*/ 0 w 30"/>
              <a:gd name="T3" fmla="*/ 11 h 34"/>
              <a:gd name="T4" fmla="*/ 2 w 30"/>
              <a:gd name="T5" fmla="*/ 30 h 34"/>
              <a:gd name="T6" fmla="*/ 15 w 30"/>
              <a:gd name="T7" fmla="*/ 33 h 34"/>
              <a:gd name="T8" fmla="*/ 19 w 30"/>
              <a:gd name="T9" fmla="*/ 30 h 34"/>
              <a:gd name="T10" fmla="*/ 17 w 30"/>
              <a:gd name="T11" fmla="*/ 28 h 34"/>
              <a:gd name="T12" fmla="*/ 29 w 30"/>
              <a:gd name="T13" fmla="*/ 25 h 34"/>
              <a:gd name="T14" fmla="*/ 17 w 30"/>
              <a:gd name="T15" fmla="*/ 17 h 34"/>
              <a:gd name="T16" fmla="*/ 11 w 30"/>
              <a:gd name="T17" fmla="*/ 22 h 34"/>
              <a:gd name="T18" fmla="*/ 14 w 30"/>
              <a:gd name="T19" fmla="*/ 25 h 34"/>
              <a:gd name="T20" fmla="*/ 11 w 30"/>
              <a:gd name="T21" fmla="*/ 11 h 34"/>
              <a:gd name="T22" fmla="*/ 2 w 30"/>
              <a:gd name="T23" fmla="*/ 7 h 34"/>
              <a:gd name="T24" fmla="*/ 11 w 30"/>
              <a:gd name="T25" fmla="*/ 11 h 34"/>
              <a:gd name="T26" fmla="*/ 11 w 30"/>
              <a:gd name="T27" fmla="*/ 0 h 34"/>
              <a:gd name="T28" fmla="*/ 2 w 30"/>
              <a:gd name="T29" fmla="*/ 7 h 34"/>
              <a:gd name="T30" fmla="*/ 10 w 30"/>
              <a:gd name="T31" fmla="*/ 1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4"/>
              <a:gd name="T50" fmla="*/ 30 w 30"/>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4">
                <a:moveTo>
                  <a:pt x="10" y="17"/>
                </a:moveTo>
                <a:lnTo>
                  <a:pt x="0" y="11"/>
                </a:lnTo>
                <a:lnTo>
                  <a:pt x="2" y="30"/>
                </a:lnTo>
                <a:lnTo>
                  <a:pt x="15" y="33"/>
                </a:lnTo>
                <a:lnTo>
                  <a:pt x="19" y="30"/>
                </a:lnTo>
                <a:lnTo>
                  <a:pt x="17" y="28"/>
                </a:lnTo>
                <a:lnTo>
                  <a:pt x="29" y="25"/>
                </a:lnTo>
                <a:lnTo>
                  <a:pt x="17" y="17"/>
                </a:lnTo>
                <a:lnTo>
                  <a:pt x="11" y="22"/>
                </a:lnTo>
                <a:lnTo>
                  <a:pt x="14" y="25"/>
                </a:lnTo>
                <a:lnTo>
                  <a:pt x="11" y="11"/>
                </a:lnTo>
                <a:lnTo>
                  <a:pt x="2" y="7"/>
                </a:lnTo>
                <a:lnTo>
                  <a:pt x="11" y="11"/>
                </a:lnTo>
                <a:lnTo>
                  <a:pt x="11" y="0"/>
                </a:lnTo>
                <a:lnTo>
                  <a:pt x="2" y="7"/>
                </a:lnTo>
                <a:lnTo>
                  <a:pt x="10" y="1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2" name="Freeform 64"/>
          <p:cNvSpPr>
            <a:spLocks/>
          </p:cNvSpPr>
          <p:nvPr/>
        </p:nvSpPr>
        <p:spPr bwMode="auto">
          <a:xfrm>
            <a:off x="1649413" y="2786063"/>
            <a:ext cx="55562" cy="30162"/>
          </a:xfrm>
          <a:custGeom>
            <a:avLst/>
            <a:gdLst>
              <a:gd name="T0" fmla="*/ 0 w 38"/>
              <a:gd name="T1" fmla="*/ 19 h 20"/>
              <a:gd name="T2" fmla="*/ 9 w 38"/>
              <a:gd name="T3" fmla="*/ 19 h 20"/>
              <a:gd name="T4" fmla="*/ 20 w 38"/>
              <a:gd name="T5" fmla="*/ 17 h 20"/>
              <a:gd name="T6" fmla="*/ 28 w 38"/>
              <a:gd name="T7" fmla="*/ 14 h 20"/>
              <a:gd name="T8" fmla="*/ 37 w 38"/>
              <a:gd name="T9" fmla="*/ 9 h 20"/>
              <a:gd name="T10" fmla="*/ 29 w 38"/>
              <a:gd name="T11" fmla="*/ 0 h 20"/>
              <a:gd name="T12" fmla="*/ 22 w 38"/>
              <a:gd name="T13" fmla="*/ 4 h 20"/>
              <a:gd name="T14" fmla="*/ 15 w 38"/>
              <a:gd name="T15" fmla="*/ 6 h 20"/>
              <a:gd name="T16" fmla="*/ 9 w 38"/>
              <a:gd name="T17" fmla="*/ 8 h 20"/>
              <a:gd name="T18" fmla="*/ 0 w 38"/>
              <a:gd name="T19" fmla="*/ 9 h 20"/>
              <a:gd name="T20" fmla="*/ 0 w 38"/>
              <a:gd name="T21" fmla="*/ 19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20"/>
              <a:gd name="T35" fmla="*/ 38 w 38"/>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20">
                <a:moveTo>
                  <a:pt x="0" y="19"/>
                </a:moveTo>
                <a:lnTo>
                  <a:pt x="9" y="19"/>
                </a:lnTo>
                <a:lnTo>
                  <a:pt x="20" y="17"/>
                </a:lnTo>
                <a:lnTo>
                  <a:pt x="28" y="14"/>
                </a:lnTo>
                <a:lnTo>
                  <a:pt x="37" y="9"/>
                </a:lnTo>
                <a:lnTo>
                  <a:pt x="29" y="0"/>
                </a:lnTo>
                <a:lnTo>
                  <a:pt x="22" y="4"/>
                </a:lnTo>
                <a:lnTo>
                  <a:pt x="15" y="6"/>
                </a:lnTo>
                <a:lnTo>
                  <a:pt x="9" y="8"/>
                </a:lnTo>
                <a:lnTo>
                  <a:pt x="0" y="9"/>
                </a:lnTo>
                <a:lnTo>
                  <a:pt x="0" y="1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3" name="Freeform 65"/>
          <p:cNvSpPr>
            <a:spLocks/>
          </p:cNvSpPr>
          <p:nvPr/>
        </p:nvSpPr>
        <p:spPr bwMode="auto">
          <a:xfrm>
            <a:off x="1497013" y="2792413"/>
            <a:ext cx="36512" cy="23812"/>
          </a:xfrm>
          <a:custGeom>
            <a:avLst/>
            <a:gdLst>
              <a:gd name="T0" fmla="*/ 1 w 23"/>
              <a:gd name="T1" fmla="*/ 16 h 17"/>
              <a:gd name="T2" fmla="*/ 8 w 23"/>
              <a:gd name="T3" fmla="*/ 15 h 17"/>
              <a:gd name="T4" fmla="*/ 13 w 23"/>
              <a:gd name="T5" fmla="*/ 14 h 17"/>
              <a:gd name="T6" fmla="*/ 18 w 23"/>
              <a:gd name="T7" fmla="*/ 12 h 17"/>
              <a:gd name="T8" fmla="*/ 22 w 23"/>
              <a:gd name="T9" fmla="*/ 10 h 17"/>
              <a:gd name="T10" fmla="*/ 18 w 23"/>
              <a:gd name="T11" fmla="*/ 0 h 17"/>
              <a:gd name="T12" fmla="*/ 14 w 23"/>
              <a:gd name="T13" fmla="*/ 3 h 17"/>
              <a:gd name="T14" fmla="*/ 9 w 23"/>
              <a:gd name="T15" fmla="*/ 4 h 17"/>
              <a:gd name="T16" fmla="*/ 5 w 23"/>
              <a:gd name="T17" fmla="*/ 5 h 17"/>
              <a:gd name="T18" fmla="*/ 1 w 23"/>
              <a:gd name="T19" fmla="*/ 7 h 17"/>
              <a:gd name="T20" fmla="*/ 0 w 23"/>
              <a:gd name="T21" fmla="*/ 7 h 17"/>
              <a:gd name="T22" fmla="*/ 1 w 23"/>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7"/>
              <a:gd name="T38" fmla="*/ 23 w 2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7">
                <a:moveTo>
                  <a:pt x="1" y="16"/>
                </a:moveTo>
                <a:lnTo>
                  <a:pt x="8" y="15"/>
                </a:lnTo>
                <a:lnTo>
                  <a:pt x="13" y="14"/>
                </a:lnTo>
                <a:lnTo>
                  <a:pt x="18" y="12"/>
                </a:lnTo>
                <a:lnTo>
                  <a:pt x="22" y="10"/>
                </a:lnTo>
                <a:lnTo>
                  <a:pt x="18" y="0"/>
                </a:lnTo>
                <a:lnTo>
                  <a:pt x="14" y="3"/>
                </a:lnTo>
                <a:lnTo>
                  <a:pt x="9" y="4"/>
                </a:lnTo>
                <a:lnTo>
                  <a:pt x="5" y="5"/>
                </a:lnTo>
                <a:lnTo>
                  <a:pt x="1" y="7"/>
                </a:lnTo>
                <a:lnTo>
                  <a:pt x="0" y="7"/>
                </a:lnTo>
                <a:lnTo>
                  <a:pt x="1" y="1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4" name="Freeform 66"/>
          <p:cNvSpPr>
            <a:spLocks/>
          </p:cNvSpPr>
          <p:nvPr/>
        </p:nvSpPr>
        <p:spPr bwMode="auto">
          <a:xfrm>
            <a:off x="1457325" y="2792413"/>
            <a:ext cx="36513" cy="23812"/>
          </a:xfrm>
          <a:custGeom>
            <a:avLst/>
            <a:gdLst>
              <a:gd name="T0" fmla="*/ 2 w 21"/>
              <a:gd name="T1" fmla="*/ 10 h 17"/>
              <a:gd name="T2" fmla="*/ 4 w 21"/>
              <a:gd name="T3" fmla="*/ 10 h 17"/>
              <a:gd name="T4" fmla="*/ 5 w 21"/>
              <a:gd name="T5" fmla="*/ 10 h 17"/>
              <a:gd name="T6" fmla="*/ 9 w 21"/>
              <a:gd name="T7" fmla="*/ 12 h 17"/>
              <a:gd name="T8" fmla="*/ 14 w 21"/>
              <a:gd name="T9" fmla="*/ 15 h 17"/>
              <a:gd name="T10" fmla="*/ 20 w 21"/>
              <a:gd name="T11" fmla="*/ 16 h 17"/>
              <a:gd name="T12" fmla="*/ 19 w 21"/>
              <a:gd name="T13" fmla="*/ 7 h 17"/>
              <a:gd name="T14" fmla="*/ 18 w 21"/>
              <a:gd name="T15" fmla="*/ 5 h 17"/>
              <a:gd name="T16" fmla="*/ 14 w 21"/>
              <a:gd name="T17" fmla="*/ 3 h 17"/>
              <a:gd name="T18" fmla="*/ 8 w 21"/>
              <a:gd name="T19" fmla="*/ 0 h 17"/>
              <a:gd name="T20" fmla="*/ 0 w 21"/>
              <a:gd name="T21" fmla="*/ 0 h 17"/>
              <a:gd name="T22" fmla="*/ 2 w 21"/>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2" y="10"/>
                </a:moveTo>
                <a:lnTo>
                  <a:pt x="4" y="10"/>
                </a:lnTo>
                <a:lnTo>
                  <a:pt x="5" y="10"/>
                </a:lnTo>
                <a:lnTo>
                  <a:pt x="9" y="12"/>
                </a:lnTo>
                <a:lnTo>
                  <a:pt x="14" y="15"/>
                </a:lnTo>
                <a:lnTo>
                  <a:pt x="20" y="16"/>
                </a:lnTo>
                <a:lnTo>
                  <a:pt x="19" y="7"/>
                </a:lnTo>
                <a:lnTo>
                  <a:pt x="18" y="5"/>
                </a:lnTo>
                <a:lnTo>
                  <a:pt x="14" y="3"/>
                </a:lnTo>
                <a:lnTo>
                  <a:pt x="8" y="0"/>
                </a:lnTo>
                <a:lnTo>
                  <a:pt x="0" y="0"/>
                </a:lnTo>
                <a:lnTo>
                  <a:pt x="2"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5" name="Freeform 67"/>
          <p:cNvSpPr>
            <a:spLocks/>
          </p:cNvSpPr>
          <p:nvPr/>
        </p:nvSpPr>
        <p:spPr bwMode="auto">
          <a:xfrm>
            <a:off x="1438275" y="2792413"/>
            <a:ext cx="19050" cy="23812"/>
          </a:xfrm>
          <a:custGeom>
            <a:avLst/>
            <a:gdLst>
              <a:gd name="T0" fmla="*/ 4 w 10"/>
              <a:gd name="T1" fmla="*/ 16 h 17"/>
              <a:gd name="T2" fmla="*/ 6 w 10"/>
              <a:gd name="T3" fmla="*/ 14 h 17"/>
              <a:gd name="T4" fmla="*/ 8 w 10"/>
              <a:gd name="T5" fmla="*/ 11 h 17"/>
              <a:gd name="T6" fmla="*/ 9 w 10"/>
              <a:gd name="T7" fmla="*/ 10 h 17"/>
              <a:gd name="T8" fmla="*/ 7 w 10"/>
              <a:gd name="T9" fmla="*/ 0 h 17"/>
              <a:gd name="T10" fmla="*/ 4 w 10"/>
              <a:gd name="T11" fmla="*/ 3 h 17"/>
              <a:gd name="T12" fmla="*/ 2 w 10"/>
              <a:gd name="T13" fmla="*/ 5 h 17"/>
              <a:gd name="T14" fmla="*/ 1 w 10"/>
              <a:gd name="T15" fmla="*/ 7 h 17"/>
              <a:gd name="T16" fmla="*/ 0 w 10"/>
              <a:gd name="T17" fmla="*/ 7 h 17"/>
              <a:gd name="T18" fmla="*/ 4 w 10"/>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7"/>
              <a:gd name="T32" fmla="*/ 10 w 1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7">
                <a:moveTo>
                  <a:pt x="4" y="16"/>
                </a:moveTo>
                <a:lnTo>
                  <a:pt x="6" y="14"/>
                </a:lnTo>
                <a:lnTo>
                  <a:pt x="8" y="11"/>
                </a:lnTo>
                <a:lnTo>
                  <a:pt x="9" y="10"/>
                </a:lnTo>
                <a:lnTo>
                  <a:pt x="7" y="0"/>
                </a:lnTo>
                <a:lnTo>
                  <a:pt x="4" y="3"/>
                </a:lnTo>
                <a:lnTo>
                  <a:pt x="2" y="5"/>
                </a:lnTo>
                <a:lnTo>
                  <a:pt x="1" y="7"/>
                </a:lnTo>
                <a:lnTo>
                  <a:pt x="0" y="7"/>
                </a:lnTo>
                <a:lnTo>
                  <a:pt x="4" y="1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6" name="Freeform 68"/>
          <p:cNvSpPr>
            <a:spLocks/>
          </p:cNvSpPr>
          <p:nvPr/>
        </p:nvSpPr>
        <p:spPr bwMode="auto">
          <a:xfrm>
            <a:off x="1382713" y="2797175"/>
            <a:ext cx="61912" cy="25400"/>
          </a:xfrm>
          <a:custGeom>
            <a:avLst/>
            <a:gdLst>
              <a:gd name="T0" fmla="*/ 4 w 38"/>
              <a:gd name="T1" fmla="*/ 9 h 15"/>
              <a:gd name="T2" fmla="*/ 3 w 38"/>
              <a:gd name="T3" fmla="*/ 9 h 15"/>
              <a:gd name="T4" fmla="*/ 9 w 38"/>
              <a:gd name="T5" fmla="*/ 9 h 15"/>
              <a:gd name="T6" fmla="*/ 15 w 38"/>
              <a:gd name="T7" fmla="*/ 11 h 15"/>
              <a:gd name="T8" fmla="*/ 26 w 38"/>
              <a:gd name="T9" fmla="*/ 14 h 15"/>
              <a:gd name="T10" fmla="*/ 37 w 38"/>
              <a:gd name="T11" fmla="*/ 13 h 15"/>
              <a:gd name="T12" fmla="*/ 31 w 38"/>
              <a:gd name="T13" fmla="*/ 4 h 15"/>
              <a:gd name="T14" fmla="*/ 26 w 38"/>
              <a:gd name="T15" fmla="*/ 4 h 15"/>
              <a:gd name="T16" fmla="*/ 20 w 38"/>
              <a:gd name="T17" fmla="*/ 2 h 15"/>
              <a:gd name="T18" fmla="*/ 11 w 38"/>
              <a:gd name="T19" fmla="*/ 0 h 15"/>
              <a:gd name="T20" fmla="*/ 0 w 38"/>
              <a:gd name="T21" fmla="*/ 0 h 15"/>
              <a:gd name="T22" fmla="*/ 4 w 38"/>
              <a:gd name="T23" fmla="*/ 9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5"/>
              <a:gd name="T38" fmla="*/ 38 w 38"/>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5">
                <a:moveTo>
                  <a:pt x="4" y="9"/>
                </a:moveTo>
                <a:lnTo>
                  <a:pt x="3" y="9"/>
                </a:lnTo>
                <a:lnTo>
                  <a:pt x="9" y="9"/>
                </a:lnTo>
                <a:lnTo>
                  <a:pt x="15" y="11"/>
                </a:lnTo>
                <a:lnTo>
                  <a:pt x="26" y="14"/>
                </a:lnTo>
                <a:lnTo>
                  <a:pt x="37" y="13"/>
                </a:lnTo>
                <a:lnTo>
                  <a:pt x="31" y="4"/>
                </a:lnTo>
                <a:lnTo>
                  <a:pt x="26" y="4"/>
                </a:lnTo>
                <a:lnTo>
                  <a:pt x="20" y="2"/>
                </a:lnTo>
                <a:lnTo>
                  <a:pt x="11" y="0"/>
                </a:lnTo>
                <a:lnTo>
                  <a:pt x="0" y="0"/>
                </a:lnTo>
                <a:lnTo>
                  <a:pt x="4"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7" name="Freeform 69"/>
          <p:cNvSpPr>
            <a:spLocks/>
          </p:cNvSpPr>
          <p:nvPr/>
        </p:nvSpPr>
        <p:spPr bwMode="auto">
          <a:xfrm>
            <a:off x="1333500" y="2797175"/>
            <a:ext cx="49213" cy="26988"/>
          </a:xfrm>
          <a:custGeom>
            <a:avLst/>
            <a:gdLst>
              <a:gd name="T0" fmla="*/ 3 w 31"/>
              <a:gd name="T1" fmla="*/ 11 h 18"/>
              <a:gd name="T2" fmla="*/ 7 w 31"/>
              <a:gd name="T3" fmla="*/ 17 h 18"/>
              <a:gd name="T4" fmla="*/ 15 w 31"/>
              <a:gd name="T5" fmla="*/ 16 h 18"/>
              <a:gd name="T6" fmla="*/ 21 w 31"/>
              <a:gd name="T7" fmla="*/ 13 h 18"/>
              <a:gd name="T8" fmla="*/ 26 w 31"/>
              <a:gd name="T9" fmla="*/ 11 h 18"/>
              <a:gd name="T10" fmla="*/ 30 w 31"/>
              <a:gd name="T11" fmla="*/ 10 h 18"/>
              <a:gd name="T12" fmla="*/ 26 w 31"/>
              <a:gd name="T13" fmla="*/ 0 h 18"/>
              <a:gd name="T14" fmla="*/ 21 w 31"/>
              <a:gd name="T15" fmla="*/ 2 h 18"/>
              <a:gd name="T16" fmla="*/ 15 w 31"/>
              <a:gd name="T17" fmla="*/ 4 h 18"/>
              <a:gd name="T18" fmla="*/ 13 w 31"/>
              <a:gd name="T19" fmla="*/ 6 h 18"/>
              <a:gd name="T20" fmla="*/ 8 w 31"/>
              <a:gd name="T21" fmla="*/ 7 h 18"/>
              <a:gd name="T22" fmla="*/ 13 w 31"/>
              <a:gd name="T23" fmla="*/ 13 h 18"/>
              <a:gd name="T24" fmla="*/ 3 w 31"/>
              <a:gd name="T25" fmla="*/ 11 h 18"/>
              <a:gd name="T26" fmla="*/ 0 w 31"/>
              <a:gd name="T27" fmla="*/ 17 h 18"/>
              <a:gd name="T28" fmla="*/ 7 w 31"/>
              <a:gd name="T29" fmla="*/ 17 h 18"/>
              <a:gd name="T30" fmla="*/ 3 w 31"/>
              <a:gd name="T31" fmla="*/ 1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18"/>
              <a:gd name="T50" fmla="*/ 31 w 31"/>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18">
                <a:moveTo>
                  <a:pt x="3" y="11"/>
                </a:moveTo>
                <a:lnTo>
                  <a:pt x="7" y="17"/>
                </a:lnTo>
                <a:lnTo>
                  <a:pt x="15" y="16"/>
                </a:lnTo>
                <a:lnTo>
                  <a:pt x="21" y="13"/>
                </a:lnTo>
                <a:lnTo>
                  <a:pt x="26" y="11"/>
                </a:lnTo>
                <a:lnTo>
                  <a:pt x="30" y="10"/>
                </a:lnTo>
                <a:lnTo>
                  <a:pt x="26" y="0"/>
                </a:lnTo>
                <a:lnTo>
                  <a:pt x="21" y="2"/>
                </a:lnTo>
                <a:lnTo>
                  <a:pt x="15" y="4"/>
                </a:lnTo>
                <a:lnTo>
                  <a:pt x="13" y="6"/>
                </a:lnTo>
                <a:lnTo>
                  <a:pt x="8" y="7"/>
                </a:lnTo>
                <a:lnTo>
                  <a:pt x="13" y="13"/>
                </a:lnTo>
                <a:lnTo>
                  <a:pt x="3" y="11"/>
                </a:lnTo>
                <a:lnTo>
                  <a:pt x="0" y="17"/>
                </a:lnTo>
                <a:lnTo>
                  <a:pt x="7" y="17"/>
                </a:lnTo>
                <a:lnTo>
                  <a:pt x="3" y="1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8" name="Freeform 70"/>
          <p:cNvSpPr>
            <a:spLocks/>
          </p:cNvSpPr>
          <p:nvPr/>
        </p:nvSpPr>
        <p:spPr bwMode="auto">
          <a:xfrm>
            <a:off x="1336675" y="2803525"/>
            <a:ext cx="15875" cy="12700"/>
          </a:xfrm>
          <a:custGeom>
            <a:avLst/>
            <a:gdLst>
              <a:gd name="T0" fmla="*/ 1 w 8"/>
              <a:gd name="T1" fmla="*/ 8 h 10"/>
              <a:gd name="T2" fmla="*/ 0 w 8"/>
              <a:gd name="T3" fmla="*/ 8 h 10"/>
              <a:gd name="T4" fmla="*/ 0 w 8"/>
              <a:gd name="T5" fmla="*/ 7 h 10"/>
              <a:gd name="T6" fmla="*/ 7 w 8"/>
              <a:gd name="T7" fmla="*/ 9 h 10"/>
              <a:gd name="T8" fmla="*/ 7 w 8"/>
              <a:gd name="T9" fmla="*/ 6 h 10"/>
              <a:gd name="T10" fmla="*/ 6 w 8"/>
              <a:gd name="T11" fmla="*/ 3 h 10"/>
              <a:gd name="T12" fmla="*/ 4 w 8"/>
              <a:gd name="T13" fmla="*/ 1 h 10"/>
              <a:gd name="T14" fmla="*/ 2 w 8"/>
              <a:gd name="T15" fmla="*/ 0 h 10"/>
              <a:gd name="T16" fmla="*/ 1 w 8"/>
              <a:gd name="T17" fmla="*/ 8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
              <a:gd name="T29" fmla="*/ 8 w 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
                <a:moveTo>
                  <a:pt x="1" y="8"/>
                </a:moveTo>
                <a:lnTo>
                  <a:pt x="0" y="8"/>
                </a:lnTo>
                <a:lnTo>
                  <a:pt x="0" y="7"/>
                </a:lnTo>
                <a:lnTo>
                  <a:pt x="7" y="9"/>
                </a:lnTo>
                <a:lnTo>
                  <a:pt x="7" y="6"/>
                </a:lnTo>
                <a:lnTo>
                  <a:pt x="6" y="3"/>
                </a:lnTo>
                <a:lnTo>
                  <a:pt x="4" y="1"/>
                </a:lnTo>
                <a:lnTo>
                  <a:pt x="2" y="0"/>
                </a:lnTo>
                <a:lnTo>
                  <a:pt x="1" y="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19" name="Freeform 71"/>
          <p:cNvSpPr>
            <a:spLocks/>
          </p:cNvSpPr>
          <p:nvPr/>
        </p:nvSpPr>
        <p:spPr bwMode="auto">
          <a:xfrm>
            <a:off x="1271588" y="2797175"/>
            <a:ext cx="61912" cy="38100"/>
          </a:xfrm>
          <a:custGeom>
            <a:avLst/>
            <a:gdLst>
              <a:gd name="T0" fmla="*/ 0 w 39"/>
              <a:gd name="T1" fmla="*/ 17 h 23"/>
              <a:gd name="T2" fmla="*/ 9 w 39"/>
              <a:gd name="T3" fmla="*/ 18 h 23"/>
              <a:gd name="T4" fmla="*/ 16 w 39"/>
              <a:gd name="T5" fmla="*/ 15 h 23"/>
              <a:gd name="T6" fmla="*/ 22 w 39"/>
              <a:gd name="T7" fmla="*/ 12 h 23"/>
              <a:gd name="T8" fmla="*/ 29 w 39"/>
              <a:gd name="T9" fmla="*/ 11 h 23"/>
              <a:gd name="T10" fmla="*/ 37 w 39"/>
              <a:gd name="T11" fmla="*/ 12 h 23"/>
              <a:gd name="T12" fmla="*/ 38 w 39"/>
              <a:gd name="T13" fmla="*/ 2 h 23"/>
              <a:gd name="T14" fmla="*/ 29 w 39"/>
              <a:gd name="T15" fmla="*/ 0 h 23"/>
              <a:gd name="T16" fmla="*/ 18 w 39"/>
              <a:gd name="T17" fmla="*/ 2 h 23"/>
              <a:gd name="T18" fmla="*/ 10 w 39"/>
              <a:gd name="T19" fmla="*/ 6 h 23"/>
              <a:gd name="T20" fmla="*/ 2 w 39"/>
              <a:gd name="T21" fmla="*/ 11 h 23"/>
              <a:gd name="T22" fmla="*/ 10 w 39"/>
              <a:gd name="T23" fmla="*/ 12 h 23"/>
              <a:gd name="T24" fmla="*/ 0 w 39"/>
              <a:gd name="T25" fmla="*/ 17 h 23"/>
              <a:gd name="T26" fmla="*/ 3 w 39"/>
              <a:gd name="T27" fmla="*/ 22 h 23"/>
              <a:gd name="T28" fmla="*/ 9 w 39"/>
              <a:gd name="T29" fmla="*/ 18 h 23"/>
              <a:gd name="T30" fmla="*/ 0 w 39"/>
              <a:gd name="T31" fmla="*/ 1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3"/>
              <a:gd name="T50" fmla="*/ 39 w 3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3">
                <a:moveTo>
                  <a:pt x="0" y="17"/>
                </a:moveTo>
                <a:lnTo>
                  <a:pt x="9" y="18"/>
                </a:lnTo>
                <a:lnTo>
                  <a:pt x="16" y="15"/>
                </a:lnTo>
                <a:lnTo>
                  <a:pt x="22" y="12"/>
                </a:lnTo>
                <a:lnTo>
                  <a:pt x="29" y="11"/>
                </a:lnTo>
                <a:lnTo>
                  <a:pt x="37" y="12"/>
                </a:lnTo>
                <a:lnTo>
                  <a:pt x="38" y="2"/>
                </a:lnTo>
                <a:lnTo>
                  <a:pt x="29" y="0"/>
                </a:lnTo>
                <a:lnTo>
                  <a:pt x="18" y="2"/>
                </a:lnTo>
                <a:lnTo>
                  <a:pt x="10" y="6"/>
                </a:lnTo>
                <a:lnTo>
                  <a:pt x="2" y="11"/>
                </a:lnTo>
                <a:lnTo>
                  <a:pt x="10" y="12"/>
                </a:lnTo>
                <a:lnTo>
                  <a:pt x="0" y="17"/>
                </a:lnTo>
                <a:lnTo>
                  <a:pt x="3" y="22"/>
                </a:lnTo>
                <a:lnTo>
                  <a:pt x="9" y="18"/>
                </a:lnTo>
                <a:lnTo>
                  <a:pt x="0" y="1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0" name="Freeform 72"/>
          <p:cNvSpPr>
            <a:spLocks/>
          </p:cNvSpPr>
          <p:nvPr/>
        </p:nvSpPr>
        <p:spPr bwMode="auto">
          <a:xfrm>
            <a:off x="1247775" y="2805113"/>
            <a:ext cx="34925" cy="19050"/>
          </a:xfrm>
          <a:custGeom>
            <a:avLst/>
            <a:gdLst>
              <a:gd name="T0" fmla="*/ 0 w 23"/>
              <a:gd name="T1" fmla="*/ 3 h 13"/>
              <a:gd name="T2" fmla="*/ 6 w 23"/>
              <a:gd name="T3" fmla="*/ 9 h 13"/>
              <a:gd name="T4" fmla="*/ 9 w 23"/>
              <a:gd name="T5" fmla="*/ 10 h 13"/>
              <a:gd name="T6" fmla="*/ 12 w 23"/>
              <a:gd name="T7" fmla="*/ 11 h 13"/>
              <a:gd name="T8" fmla="*/ 13 w 23"/>
              <a:gd name="T9" fmla="*/ 12 h 13"/>
              <a:gd name="T10" fmla="*/ 22 w 23"/>
              <a:gd name="T11" fmla="*/ 7 h 13"/>
              <a:gd name="T12" fmla="*/ 19 w 23"/>
              <a:gd name="T13" fmla="*/ 3 h 13"/>
              <a:gd name="T14" fmla="*/ 13 w 23"/>
              <a:gd name="T15" fmla="*/ 1 h 13"/>
              <a:gd name="T16" fmla="*/ 12 w 23"/>
              <a:gd name="T17" fmla="*/ 1 h 13"/>
              <a:gd name="T18" fmla="*/ 11 w 23"/>
              <a:gd name="T19" fmla="*/ 0 h 13"/>
              <a:gd name="T20" fmla="*/ 0 w 23"/>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3"/>
                </a:moveTo>
                <a:lnTo>
                  <a:pt x="6" y="9"/>
                </a:lnTo>
                <a:lnTo>
                  <a:pt x="9" y="10"/>
                </a:lnTo>
                <a:lnTo>
                  <a:pt x="12" y="11"/>
                </a:lnTo>
                <a:lnTo>
                  <a:pt x="13" y="12"/>
                </a:lnTo>
                <a:lnTo>
                  <a:pt x="22" y="7"/>
                </a:lnTo>
                <a:lnTo>
                  <a:pt x="19" y="3"/>
                </a:lnTo>
                <a:lnTo>
                  <a:pt x="13" y="1"/>
                </a:lnTo>
                <a:lnTo>
                  <a:pt x="12" y="1"/>
                </a:lnTo>
                <a:lnTo>
                  <a:pt x="11" y="0"/>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1" name="Freeform 73"/>
          <p:cNvSpPr>
            <a:spLocks/>
          </p:cNvSpPr>
          <p:nvPr/>
        </p:nvSpPr>
        <p:spPr bwMode="auto">
          <a:xfrm>
            <a:off x="7162800" y="5729288"/>
            <a:ext cx="74613" cy="46037"/>
          </a:xfrm>
          <a:custGeom>
            <a:avLst/>
            <a:gdLst>
              <a:gd name="T0" fmla="*/ 45 w 47"/>
              <a:gd name="T1" fmla="*/ 16 h 28"/>
              <a:gd name="T2" fmla="*/ 46 w 47"/>
              <a:gd name="T3" fmla="*/ 16 h 28"/>
              <a:gd name="T4" fmla="*/ 35 w 47"/>
              <a:gd name="T5" fmla="*/ 16 h 28"/>
              <a:gd name="T6" fmla="*/ 26 w 47"/>
              <a:gd name="T7" fmla="*/ 11 h 28"/>
              <a:gd name="T8" fmla="*/ 16 w 47"/>
              <a:gd name="T9" fmla="*/ 7 h 28"/>
              <a:gd name="T10" fmla="*/ 7 w 47"/>
              <a:gd name="T11" fmla="*/ 0 h 28"/>
              <a:gd name="T12" fmla="*/ 0 w 47"/>
              <a:gd name="T13" fmla="*/ 10 h 28"/>
              <a:gd name="T14" fmla="*/ 10 w 47"/>
              <a:gd name="T15" fmla="*/ 16 h 28"/>
              <a:gd name="T16" fmla="*/ 20 w 47"/>
              <a:gd name="T17" fmla="*/ 22 h 28"/>
              <a:gd name="T18" fmla="*/ 32 w 47"/>
              <a:gd name="T19" fmla="*/ 26 h 28"/>
              <a:gd name="T20" fmla="*/ 45 w 47"/>
              <a:gd name="T21" fmla="*/ 27 h 28"/>
              <a:gd name="T22" fmla="*/ 45 w 47"/>
              <a:gd name="T23" fmla="*/ 1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28"/>
              <a:gd name="T38" fmla="*/ 47 w 4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28">
                <a:moveTo>
                  <a:pt x="45" y="16"/>
                </a:moveTo>
                <a:lnTo>
                  <a:pt x="46" y="16"/>
                </a:lnTo>
                <a:lnTo>
                  <a:pt x="35" y="16"/>
                </a:lnTo>
                <a:lnTo>
                  <a:pt x="26" y="11"/>
                </a:lnTo>
                <a:lnTo>
                  <a:pt x="16" y="7"/>
                </a:lnTo>
                <a:lnTo>
                  <a:pt x="7" y="0"/>
                </a:lnTo>
                <a:lnTo>
                  <a:pt x="0" y="10"/>
                </a:lnTo>
                <a:lnTo>
                  <a:pt x="10" y="16"/>
                </a:lnTo>
                <a:lnTo>
                  <a:pt x="20" y="22"/>
                </a:lnTo>
                <a:lnTo>
                  <a:pt x="32" y="26"/>
                </a:lnTo>
                <a:lnTo>
                  <a:pt x="45" y="27"/>
                </a:lnTo>
                <a:lnTo>
                  <a:pt x="45" y="1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2" name="Line 74"/>
          <p:cNvSpPr>
            <a:spLocks noChangeShapeType="1"/>
          </p:cNvSpPr>
          <p:nvPr/>
        </p:nvSpPr>
        <p:spPr bwMode="auto">
          <a:xfrm flipV="1">
            <a:off x="2411413" y="2460625"/>
            <a:ext cx="0" cy="301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23" name="Freeform 75"/>
          <p:cNvSpPr>
            <a:spLocks/>
          </p:cNvSpPr>
          <p:nvPr/>
        </p:nvSpPr>
        <p:spPr bwMode="auto">
          <a:xfrm>
            <a:off x="7667625" y="1736725"/>
            <a:ext cx="349250" cy="201613"/>
          </a:xfrm>
          <a:custGeom>
            <a:avLst/>
            <a:gdLst>
              <a:gd name="T0" fmla="*/ 0 w 221"/>
              <a:gd name="T1" fmla="*/ 126 h 127"/>
              <a:gd name="T2" fmla="*/ 0 w 221"/>
              <a:gd name="T3" fmla="*/ 0 h 127"/>
              <a:gd name="T4" fmla="*/ 220 w 221"/>
              <a:gd name="T5" fmla="*/ 0 h 127"/>
              <a:gd name="T6" fmla="*/ 220 w 221"/>
              <a:gd name="T7" fmla="*/ 126 h 127"/>
              <a:gd name="T8" fmla="*/ 0 w 221"/>
              <a:gd name="T9" fmla="*/ 126 h 127"/>
              <a:gd name="T10" fmla="*/ 0 60000 65536"/>
              <a:gd name="T11" fmla="*/ 0 60000 65536"/>
              <a:gd name="T12" fmla="*/ 0 60000 65536"/>
              <a:gd name="T13" fmla="*/ 0 60000 65536"/>
              <a:gd name="T14" fmla="*/ 0 60000 65536"/>
              <a:gd name="T15" fmla="*/ 0 w 221"/>
              <a:gd name="T16" fmla="*/ 0 h 127"/>
              <a:gd name="T17" fmla="*/ 221 w 221"/>
              <a:gd name="T18" fmla="*/ 127 h 127"/>
            </a:gdLst>
            <a:ahLst/>
            <a:cxnLst>
              <a:cxn ang="T10">
                <a:pos x="T0" y="T1"/>
              </a:cxn>
              <a:cxn ang="T11">
                <a:pos x="T2" y="T3"/>
              </a:cxn>
              <a:cxn ang="T12">
                <a:pos x="T4" y="T5"/>
              </a:cxn>
              <a:cxn ang="T13">
                <a:pos x="T6" y="T7"/>
              </a:cxn>
              <a:cxn ang="T14">
                <a:pos x="T8" y="T9"/>
              </a:cxn>
            </a:cxnLst>
            <a:rect l="T15" t="T16" r="T17" b="T18"/>
            <a:pathLst>
              <a:path w="221" h="127">
                <a:moveTo>
                  <a:pt x="0" y="126"/>
                </a:moveTo>
                <a:lnTo>
                  <a:pt x="0" y="0"/>
                </a:lnTo>
                <a:lnTo>
                  <a:pt x="220" y="0"/>
                </a:lnTo>
                <a:lnTo>
                  <a:pt x="220" y="126"/>
                </a:lnTo>
                <a:lnTo>
                  <a:pt x="0" y="126"/>
                </a:lnTo>
              </a:path>
            </a:pathLst>
          </a:custGeom>
          <a:gradFill rotWithShape="0">
            <a:gsLst>
              <a:gs pos="0">
                <a:srgbClr val="3D3D3D"/>
              </a:gs>
              <a:gs pos="50000">
                <a:srgbClr val="CCCCCC"/>
              </a:gs>
              <a:gs pos="100000">
                <a:srgbClr val="3D3D3D"/>
              </a:gs>
            </a:gsLst>
            <a:lin ang="2700000" scaled="1"/>
          </a:gradFill>
          <a:ln w="12700" cap="rnd">
            <a:solidFill>
              <a:schemeClr val="tx1"/>
            </a:solidFill>
            <a:round/>
            <a:headEnd/>
            <a:tailEnd/>
          </a:ln>
        </p:spPr>
        <p:txBody>
          <a:bodyPr/>
          <a:lstStyle/>
          <a:p>
            <a:endParaRPr lang="ko-KR" altLang="en-US"/>
          </a:p>
        </p:txBody>
      </p:sp>
      <p:sp>
        <p:nvSpPr>
          <p:cNvPr id="27724" name="Freeform 76"/>
          <p:cNvSpPr>
            <a:spLocks/>
          </p:cNvSpPr>
          <p:nvPr/>
        </p:nvSpPr>
        <p:spPr bwMode="auto">
          <a:xfrm>
            <a:off x="7694613" y="1481138"/>
            <a:ext cx="296862" cy="255587"/>
          </a:xfrm>
          <a:custGeom>
            <a:avLst/>
            <a:gdLst>
              <a:gd name="T0" fmla="*/ 0 w 188"/>
              <a:gd name="T1" fmla="*/ 161 h 162"/>
              <a:gd name="T2" fmla="*/ 0 w 188"/>
              <a:gd name="T3" fmla="*/ 0 h 162"/>
              <a:gd name="T4" fmla="*/ 187 w 188"/>
              <a:gd name="T5" fmla="*/ 0 h 162"/>
              <a:gd name="T6" fmla="*/ 187 w 188"/>
              <a:gd name="T7" fmla="*/ 161 h 162"/>
              <a:gd name="T8" fmla="*/ 0 w 188"/>
              <a:gd name="T9" fmla="*/ 161 h 162"/>
              <a:gd name="T10" fmla="*/ 0 60000 65536"/>
              <a:gd name="T11" fmla="*/ 0 60000 65536"/>
              <a:gd name="T12" fmla="*/ 0 60000 65536"/>
              <a:gd name="T13" fmla="*/ 0 60000 65536"/>
              <a:gd name="T14" fmla="*/ 0 60000 65536"/>
              <a:gd name="T15" fmla="*/ 0 w 188"/>
              <a:gd name="T16" fmla="*/ 0 h 162"/>
              <a:gd name="T17" fmla="*/ 188 w 188"/>
              <a:gd name="T18" fmla="*/ 162 h 162"/>
            </a:gdLst>
            <a:ahLst/>
            <a:cxnLst>
              <a:cxn ang="T10">
                <a:pos x="T0" y="T1"/>
              </a:cxn>
              <a:cxn ang="T11">
                <a:pos x="T2" y="T3"/>
              </a:cxn>
              <a:cxn ang="T12">
                <a:pos x="T4" y="T5"/>
              </a:cxn>
              <a:cxn ang="T13">
                <a:pos x="T6" y="T7"/>
              </a:cxn>
              <a:cxn ang="T14">
                <a:pos x="T8" y="T9"/>
              </a:cxn>
            </a:cxnLst>
            <a:rect l="T15" t="T16" r="T17" b="T18"/>
            <a:pathLst>
              <a:path w="188" h="162">
                <a:moveTo>
                  <a:pt x="0" y="161"/>
                </a:moveTo>
                <a:lnTo>
                  <a:pt x="0" y="0"/>
                </a:lnTo>
                <a:lnTo>
                  <a:pt x="187" y="0"/>
                </a:lnTo>
                <a:lnTo>
                  <a:pt x="187" y="161"/>
                </a:lnTo>
                <a:lnTo>
                  <a:pt x="0" y="161"/>
                </a:lnTo>
              </a:path>
            </a:pathLst>
          </a:custGeom>
          <a:gradFill rotWithShape="0">
            <a:gsLst>
              <a:gs pos="0">
                <a:srgbClr val="3D3D3D"/>
              </a:gs>
              <a:gs pos="50000">
                <a:srgbClr val="CCCCCC"/>
              </a:gs>
              <a:gs pos="100000">
                <a:srgbClr val="3D3D3D"/>
              </a:gs>
            </a:gsLst>
            <a:lin ang="0" scaled="1"/>
          </a:gradFill>
          <a:ln w="12700" cap="rnd">
            <a:solidFill>
              <a:schemeClr val="tx1"/>
            </a:solidFill>
            <a:round/>
            <a:headEnd/>
            <a:tailEnd/>
          </a:ln>
        </p:spPr>
        <p:txBody>
          <a:bodyPr/>
          <a:lstStyle/>
          <a:p>
            <a:endParaRPr lang="ko-KR" altLang="en-US"/>
          </a:p>
        </p:txBody>
      </p:sp>
      <p:sp>
        <p:nvSpPr>
          <p:cNvPr id="27725" name="Freeform 77"/>
          <p:cNvSpPr>
            <a:spLocks/>
          </p:cNvSpPr>
          <p:nvPr/>
        </p:nvSpPr>
        <p:spPr bwMode="auto">
          <a:xfrm>
            <a:off x="7656513" y="1733550"/>
            <a:ext cx="11112" cy="212725"/>
          </a:xfrm>
          <a:custGeom>
            <a:avLst/>
            <a:gdLst>
              <a:gd name="T0" fmla="*/ 3 w 8"/>
              <a:gd name="T1" fmla="*/ 0 h 134"/>
              <a:gd name="T2" fmla="*/ 0 w 8"/>
              <a:gd name="T3" fmla="*/ 7 h 134"/>
              <a:gd name="T4" fmla="*/ 0 w 8"/>
              <a:gd name="T5" fmla="*/ 133 h 134"/>
              <a:gd name="T6" fmla="*/ 7 w 8"/>
              <a:gd name="T7" fmla="*/ 133 h 134"/>
              <a:gd name="T8" fmla="*/ 7 w 8"/>
              <a:gd name="T9" fmla="*/ 7 h 134"/>
              <a:gd name="T10" fmla="*/ 3 w 8"/>
              <a:gd name="T11" fmla="*/ 12 h 134"/>
              <a:gd name="T12" fmla="*/ 7 w 8"/>
              <a:gd name="T13" fmla="*/ 7 h 134"/>
              <a:gd name="T14" fmla="*/ 6 w 8"/>
              <a:gd name="T15" fmla="*/ 2 h 134"/>
              <a:gd name="T16" fmla="*/ 3 w 8"/>
              <a:gd name="T17" fmla="*/ 0 h 134"/>
              <a:gd name="T18" fmla="*/ 1 w 8"/>
              <a:gd name="T19" fmla="*/ 2 h 134"/>
              <a:gd name="T20" fmla="*/ 0 w 8"/>
              <a:gd name="T21" fmla="*/ 7 h 134"/>
              <a:gd name="T22" fmla="*/ 3 w 8"/>
              <a:gd name="T23" fmla="*/ 0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34"/>
              <a:gd name="T38" fmla="*/ 8 w 8"/>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34">
                <a:moveTo>
                  <a:pt x="3" y="0"/>
                </a:moveTo>
                <a:lnTo>
                  <a:pt x="0" y="7"/>
                </a:lnTo>
                <a:lnTo>
                  <a:pt x="0" y="133"/>
                </a:lnTo>
                <a:lnTo>
                  <a:pt x="7" y="133"/>
                </a:lnTo>
                <a:lnTo>
                  <a:pt x="7" y="7"/>
                </a:lnTo>
                <a:lnTo>
                  <a:pt x="3" y="12"/>
                </a:lnTo>
                <a:lnTo>
                  <a:pt x="7" y="7"/>
                </a:lnTo>
                <a:lnTo>
                  <a:pt x="6" y="2"/>
                </a:lnTo>
                <a:lnTo>
                  <a:pt x="3" y="0"/>
                </a:lnTo>
                <a:lnTo>
                  <a:pt x="1" y="2"/>
                </a:lnTo>
                <a:lnTo>
                  <a:pt x="0" y="7"/>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6" name="Freeform 78"/>
          <p:cNvSpPr>
            <a:spLocks/>
          </p:cNvSpPr>
          <p:nvPr/>
        </p:nvSpPr>
        <p:spPr bwMode="auto">
          <a:xfrm>
            <a:off x="7832725" y="1954213"/>
            <a:ext cx="15875" cy="3175"/>
          </a:xfrm>
          <a:custGeom>
            <a:avLst/>
            <a:gdLst>
              <a:gd name="T0" fmla="*/ 0 w 9"/>
              <a:gd name="T1" fmla="*/ 0 h 1"/>
              <a:gd name="T2" fmla="*/ 2 w 9"/>
              <a:gd name="T3" fmla="*/ 0 h 1"/>
              <a:gd name="T4" fmla="*/ 5 w 9"/>
              <a:gd name="T5" fmla="*/ 0 h 1"/>
              <a:gd name="T6" fmla="*/ 6 w 9"/>
              <a:gd name="T7" fmla="*/ 0 h 1"/>
              <a:gd name="T8" fmla="*/ 8 w 9"/>
              <a:gd name="T9" fmla="*/ 0 h 1"/>
              <a:gd name="T10" fmla="*/ 0 w 9"/>
              <a:gd name="T11" fmla="*/ 0 h 1"/>
              <a:gd name="T12" fmla="*/ 0 60000 65536"/>
              <a:gd name="T13" fmla="*/ 0 60000 65536"/>
              <a:gd name="T14" fmla="*/ 0 60000 65536"/>
              <a:gd name="T15" fmla="*/ 0 60000 65536"/>
              <a:gd name="T16" fmla="*/ 0 60000 65536"/>
              <a:gd name="T17" fmla="*/ 0 60000 65536"/>
              <a:gd name="T18" fmla="*/ 0 w 9"/>
              <a:gd name="T19" fmla="*/ 0 h 1"/>
              <a:gd name="T20" fmla="*/ 9 w 9"/>
              <a:gd name="T21" fmla="*/ 1 h 1"/>
            </a:gdLst>
            <a:ahLst/>
            <a:cxnLst>
              <a:cxn ang="T12">
                <a:pos x="T0" y="T1"/>
              </a:cxn>
              <a:cxn ang="T13">
                <a:pos x="T2" y="T3"/>
              </a:cxn>
              <a:cxn ang="T14">
                <a:pos x="T4" y="T5"/>
              </a:cxn>
              <a:cxn ang="T15">
                <a:pos x="T6" y="T7"/>
              </a:cxn>
              <a:cxn ang="T16">
                <a:pos x="T8" y="T9"/>
              </a:cxn>
              <a:cxn ang="T17">
                <a:pos x="T10" y="T11"/>
              </a:cxn>
            </a:cxnLst>
            <a:rect l="T18" t="T19" r="T20" b="T21"/>
            <a:pathLst>
              <a:path w="9" h="1">
                <a:moveTo>
                  <a:pt x="0" y="0"/>
                </a:moveTo>
                <a:lnTo>
                  <a:pt x="2" y="0"/>
                </a:lnTo>
                <a:lnTo>
                  <a:pt x="5" y="0"/>
                </a:lnTo>
                <a:lnTo>
                  <a:pt x="6" y="0"/>
                </a:lnTo>
                <a:lnTo>
                  <a:pt x="8"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7" name="Freeform 79"/>
          <p:cNvSpPr>
            <a:spLocks/>
          </p:cNvSpPr>
          <p:nvPr/>
        </p:nvSpPr>
        <p:spPr bwMode="auto">
          <a:xfrm>
            <a:off x="7832725" y="1733550"/>
            <a:ext cx="15875" cy="3175"/>
          </a:xfrm>
          <a:custGeom>
            <a:avLst/>
            <a:gdLst>
              <a:gd name="T0" fmla="*/ 8 w 9"/>
              <a:gd name="T1" fmla="*/ 1 h 2"/>
              <a:gd name="T2" fmla="*/ 6 w 9"/>
              <a:gd name="T3" fmla="*/ 0 h 2"/>
              <a:gd name="T4" fmla="*/ 5 w 9"/>
              <a:gd name="T5" fmla="*/ 0 h 2"/>
              <a:gd name="T6" fmla="*/ 2 w 9"/>
              <a:gd name="T7" fmla="*/ 0 h 2"/>
              <a:gd name="T8" fmla="*/ 0 w 9"/>
              <a:gd name="T9" fmla="*/ 1 h 2"/>
              <a:gd name="T10" fmla="*/ 8 w 9"/>
              <a:gd name="T11" fmla="*/ 1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8" y="1"/>
                </a:moveTo>
                <a:lnTo>
                  <a:pt x="6" y="0"/>
                </a:lnTo>
                <a:lnTo>
                  <a:pt x="5" y="0"/>
                </a:lnTo>
                <a:lnTo>
                  <a:pt x="2" y="0"/>
                </a:lnTo>
                <a:lnTo>
                  <a:pt x="0" y="1"/>
                </a:lnTo>
                <a:lnTo>
                  <a:pt x="8"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8" name="Freeform 80"/>
          <p:cNvSpPr>
            <a:spLocks/>
          </p:cNvSpPr>
          <p:nvPr/>
        </p:nvSpPr>
        <p:spPr bwMode="auto">
          <a:xfrm>
            <a:off x="7677150" y="1943100"/>
            <a:ext cx="14288" cy="15875"/>
          </a:xfrm>
          <a:custGeom>
            <a:avLst/>
            <a:gdLst>
              <a:gd name="T0" fmla="*/ 4 w 9"/>
              <a:gd name="T1" fmla="*/ 0 h 11"/>
              <a:gd name="T2" fmla="*/ 0 w 9"/>
              <a:gd name="T3" fmla="*/ 4 h 11"/>
              <a:gd name="T4" fmla="*/ 0 w 9"/>
              <a:gd name="T5" fmla="*/ 10 h 11"/>
              <a:gd name="T6" fmla="*/ 8 w 9"/>
              <a:gd name="T7" fmla="*/ 10 h 11"/>
              <a:gd name="T8" fmla="*/ 8 w 9"/>
              <a:gd name="T9" fmla="*/ 4 h 11"/>
              <a:gd name="T10" fmla="*/ 4 w 9"/>
              <a:gd name="T11" fmla="*/ 8 h 11"/>
              <a:gd name="T12" fmla="*/ 8 w 9"/>
              <a:gd name="T13" fmla="*/ 4 h 11"/>
              <a:gd name="T14" fmla="*/ 7 w 9"/>
              <a:gd name="T15" fmla="*/ 1 h 11"/>
              <a:gd name="T16" fmla="*/ 4 w 9"/>
              <a:gd name="T17" fmla="*/ 0 h 11"/>
              <a:gd name="T18" fmla="*/ 1 w 9"/>
              <a:gd name="T19" fmla="*/ 1 h 11"/>
              <a:gd name="T20" fmla="*/ 0 w 9"/>
              <a:gd name="T21" fmla="*/ 4 h 11"/>
              <a:gd name="T22" fmla="*/ 4 w 9"/>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4" y="0"/>
                </a:moveTo>
                <a:lnTo>
                  <a:pt x="0" y="4"/>
                </a:lnTo>
                <a:lnTo>
                  <a:pt x="0" y="10"/>
                </a:lnTo>
                <a:lnTo>
                  <a:pt x="8" y="10"/>
                </a:lnTo>
                <a:lnTo>
                  <a:pt x="8" y="4"/>
                </a:lnTo>
                <a:lnTo>
                  <a:pt x="4" y="8"/>
                </a:lnTo>
                <a:lnTo>
                  <a:pt x="8" y="4"/>
                </a:lnTo>
                <a:lnTo>
                  <a:pt x="7" y="1"/>
                </a:lnTo>
                <a:lnTo>
                  <a:pt x="4" y="0"/>
                </a:lnTo>
                <a:lnTo>
                  <a:pt x="1" y="1"/>
                </a:lnTo>
                <a:lnTo>
                  <a:pt x="0" y="4"/>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29" name="Freeform 81"/>
          <p:cNvSpPr>
            <a:spLocks/>
          </p:cNvSpPr>
          <p:nvPr/>
        </p:nvSpPr>
        <p:spPr bwMode="auto">
          <a:xfrm>
            <a:off x="7986713" y="1954213"/>
            <a:ext cx="12700" cy="19050"/>
          </a:xfrm>
          <a:custGeom>
            <a:avLst/>
            <a:gdLst>
              <a:gd name="T0" fmla="*/ 3 w 8"/>
              <a:gd name="T1" fmla="*/ 10 h 11"/>
              <a:gd name="T2" fmla="*/ 7 w 8"/>
              <a:gd name="T3" fmla="*/ 6 h 11"/>
              <a:gd name="T4" fmla="*/ 7 w 8"/>
              <a:gd name="T5" fmla="*/ 0 h 11"/>
              <a:gd name="T6" fmla="*/ 0 w 8"/>
              <a:gd name="T7" fmla="*/ 0 h 11"/>
              <a:gd name="T8" fmla="*/ 0 w 8"/>
              <a:gd name="T9" fmla="*/ 6 h 11"/>
              <a:gd name="T10" fmla="*/ 3 w 8"/>
              <a:gd name="T11" fmla="*/ 2 h 11"/>
              <a:gd name="T12" fmla="*/ 0 w 8"/>
              <a:gd name="T13" fmla="*/ 6 h 11"/>
              <a:gd name="T14" fmla="*/ 1 w 8"/>
              <a:gd name="T15" fmla="*/ 9 h 11"/>
              <a:gd name="T16" fmla="*/ 3 w 8"/>
              <a:gd name="T17" fmla="*/ 10 h 11"/>
              <a:gd name="T18" fmla="*/ 6 w 8"/>
              <a:gd name="T19" fmla="*/ 9 h 11"/>
              <a:gd name="T20" fmla="*/ 7 w 8"/>
              <a:gd name="T21" fmla="*/ 6 h 11"/>
              <a:gd name="T22" fmla="*/ 3 w 8"/>
              <a:gd name="T23" fmla="*/ 1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3" y="10"/>
                </a:moveTo>
                <a:lnTo>
                  <a:pt x="7" y="6"/>
                </a:lnTo>
                <a:lnTo>
                  <a:pt x="7" y="0"/>
                </a:lnTo>
                <a:lnTo>
                  <a:pt x="0" y="0"/>
                </a:lnTo>
                <a:lnTo>
                  <a:pt x="0" y="6"/>
                </a:lnTo>
                <a:lnTo>
                  <a:pt x="3" y="2"/>
                </a:lnTo>
                <a:lnTo>
                  <a:pt x="0" y="6"/>
                </a:lnTo>
                <a:lnTo>
                  <a:pt x="1" y="9"/>
                </a:lnTo>
                <a:lnTo>
                  <a:pt x="3" y="10"/>
                </a:lnTo>
                <a:lnTo>
                  <a:pt x="6" y="9"/>
                </a:lnTo>
                <a:lnTo>
                  <a:pt x="7" y="6"/>
                </a:lnTo>
                <a:lnTo>
                  <a:pt x="3" y="1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0" name="Freeform 82"/>
          <p:cNvSpPr>
            <a:spLocks/>
          </p:cNvSpPr>
          <p:nvPr/>
        </p:nvSpPr>
        <p:spPr bwMode="auto">
          <a:xfrm>
            <a:off x="7629525" y="1760538"/>
            <a:ext cx="26988" cy="168275"/>
          </a:xfrm>
          <a:custGeom>
            <a:avLst/>
            <a:gdLst>
              <a:gd name="T0" fmla="*/ 0 w 16"/>
              <a:gd name="T1" fmla="*/ 106 h 107"/>
              <a:gd name="T2" fmla="*/ 0 w 16"/>
              <a:gd name="T3" fmla="*/ 0 h 107"/>
              <a:gd name="T4" fmla="*/ 15 w 16"/>
              <a:gd name="T5" fmla="*/ 0 h 107"/>
              <a:gd name="T6" fmla="*/ 15 w 16"/>
              <a:gd name="T7" fmla="*/ 106 h 107"/>
              <a:gd name="T8" fmla="*/ 0 w 16"/>
              <a:gd name="T9" fmla="*/ 106 h 107"/>
              <a:gd name="T10" fmla="*/ 0 60000 65536"/>
              <a:gd name="T11" fmla="*/ 0 60000 65536"/>
              <a:gd name="T12" fmla="*/ 0 60000 65536"/>
              <a:gd name="T13" fmla="*/ 0 60000 65536"/>
              <a:gd name="T14" fmla="*/ 0 60000 65536"/>
              <a:gd name="T15" fmla="*/ 0 w 16"/>
              <a:gd name="T16" fmla="*/ 0 h 107"/>
              <a:gd name="T17" fmla="*/ 16 w 16"/>
              <a:gd name="T18" fmla="*/ 107 h 107"/>
            </a:gdLst>
            <a:ahLst/>
            <a:cxnLst>
              <a:cxn ang="T10">
                <a:pos x="T0" y="T1"/>
              </a:cxn>
              <a:cxn ang="T11">
                <a:pos x="T2" y="T3"/>
              </a:cxn>
              <a:cxn ang="T12">
                <a:pos x="T4" y="T5"/>
              </a:cxn>
              <a:cxn ang="T13">
                <a:pos x="T6" y="T7"/>
              </a:cxn>
              <a:cxn ang="T14">
                <a:pos x="T8" y="T9"/>
              </a:cxn>
            </a:cxnLst>
            <a:rect l="T15" t="T16" r="T17" b="T18"/>
            <a:pathLst>
              <a:path w="16" h="107">
                <a:moveTo>
                  <a:pt x="0" y="106"/>
                </a:moveTo>
                <a:lnTo>
                  <a:pt x="0" y="0"/>
                </a:lnTo>
                <a:lnTo>
                  <a:pt x="15" y="0"/>
                </a:lnTo>
                <a:lnTo>
                  <a:pt x="15" y="106"/>
                </a:lnTo>
                <a:lnTo>
                  <a:pt x="0" y="106"/>
                </a:lnTo>
              </a:path>
            </a:pathLst>
          </a:custGeom>
          <a:solidFill>
            <a:srgbClr val="CCCCCC"/>
          </a:solidFill>
          <a:ln w="12700" cap="rnd">
            <a:solidFill>
              <a:schemeClr val="tx1"/>
            </a:solidFill>
            <a:round/>
            <a:headEnd/>
            <a:tailEnd/>
          </a:ln>
        </p:spPr>
        <p:txBody>
          <a:bodyPr/>
          <a:lstStyle/>
          <a:p>
            <a:endParaRPr lang="ko-KR" altLang="en-US"/>
          </a:p>
        </p:txBody>
      </p:sp>
      <p:sp>
        <p:nvSpPr>
          <p:cNvPr id="27731" name="Freeform 83"/>
          <p:cNvSpPr>
            <a:spLocks/>
          </p:cNvSpPr>
          <p:nvPr/>
        </p:nvSpPr>
        <p:spPr bwMode="auto">
          <a:xfrm>
            <a:off x="7629525" y="1749425"/>
            <a:ext cx="38100" cy="17463"/>
          </a:xfrm>
          <a:custGeom>
            <a:avLst/>
            <a:gdLst>
              <a:gd name="T0" fmla="*/ 22 w 23"/>
              <a:gd name="T1" fmla="*/ 4 h 10"/>
              <a:gd name="T2" fmla="*/ 17 w 23"/>
              <a:gd name="T3" fmla="*/ 0 h 10"/>
              <a:gd name="T4" fmla="*/ 0 w 23"/>
              <a:gd name="T5" fmla="*/ 0 h 10"/>
              <a:gd name="T6" fmla="*/ 0 w 23"/>
              <a:gd name="T7" fmla="*/ 9 h 10"/>
              <a:gd name="T8" fmla="*/ 17 w 23"/>
              <a:gd name="T9" fmla="*/ 9 h 10"/>
              <a:gd name="T10" fmla="*/ 12 w 23"/>
              <a:gd name="T11" fmla="*/ 4 h 10"/>
              <a:gd name="T12" fmla="*/ 17 w 23"/>
              <a:gd name="T13" fmla="*/ 9 h 10"/>
              <a:gd name="T14" fmla="*/ 20 w 23"/>
              <a:gd name="T15" fmla="*/ 7 h 10"/>
              <a:gd name="T16" fmla="*/ 22 w 23"/>
              <a:gd name="T17" fmla="*/ 4 h 10"/>
              <a:gd name="T18" fmla="*/ 20 w 23"/>
              <a:gd name="T19" fmla="*/ 1 h 10"/>
              <a:gd name="T20" fmla="*/ 17 w 23"/>
              <a:gd name="T21" fmla="*/ 0 h 10"/>
              <a:gd name="T22" fmla="*/ 22 w 23"/>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0"/>
              <a:gd name="T38" fmla="*/ 23 w 2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0">
                <a:moveTo>
                  <a:pt x="22" y="4"/>
                </a:moveTo>
                <a:lnTo>
                  <a:pt x="17" y="0"/>
                </a:lnTo>
                <a:lnTo>
                  <a:pt x="0" y="0"/>
                </a:lnTo>
                <a:lnTo>
                  <a:pt x="0" y="9"/>
                </a:lnTo>
                <a:lnTo>
                  <a:pt x="17" y="9"/>
                </a:lnTo>
                <a:lnTo>
                  <a:pt x="12" y="4"/>
                </a:lnTo>
                <a:lnTo>
                  <a:pt x="17" y="9"/>
                </a:lnTo>
                <a:lnTo>
                  <a:pt x="20" y="7"/>
                </a:lnTo>
                <a:lnTo>
                  <a:pt x="22" y="4"/>
                </a:lnTo>
                <a:lnTo>
                  <a:pt x="20" y="1"/>
                </a:lnTo>
                <a:lnTo>
                  <a:pt x="17" y="0"/>
                </a:lnTo>
                <a:lnTo>
                  <a:pt x="22"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2" name="Freeform 84"/>
          <p:cNvSpPr>
            <a:spLocks/>
          </p:cNvSpPr>
          <p:nvPr/>
        </p:nvSpPr>
        <p:spPr bwMode="auto">
          <a:xfrm>
            <a:off x="7656513" y="1760538"/>
            <a:ext cx="11112" cy="179387"/>
          </a:xfrm>
          <a:custGeom>
            <a:avLst/>
            <a:gdLst>
              <a:gd name="T0" fmla="*/ 3 w 8"/>
              <a:gd name="T1" fmla="*/ 112 h 113"/>
              <a:gd name="T2" fmla="*/ 7 w 8"/>
              <a:gd name="T3" fmla="*/ 106 h 113"/>
              <a:gd name="T4" fmla="*/ 7 w 8"/>
              <a:gd name="T5" fmla="*/ 0 h 113"/>
              <a:gd name="T6" fmla="*/ 0 w 8"/>
              <a:gd name="T7" fmla="*/ 0 h 113"/>
              <a:gd name="T8" fmla="*/ 0 w 8"/>
              <a:gd name="T9" fmla="*/ 106 h 113"/>
              <a:gd name="T10" fmla="*/ 3 w 8"/>
              <a:gd name="T11" fmla="*/ 98 h 113"/>
              <a:gd name="T12" fmla="*/ 0 w 8"/>
              <a:gd name="T13" fmla="*/ 106 h 113"/>
              <a:gd name="T14" fmla="*/ 1 w 8"/>
              <a:gd name="T15" fmla="*/ 111 h 113"/>
              <a:gd name="T16" fmla="*/ 3 w 8"/>
              <a:gd name="T17" fmla="*/ 112 h 113"/>
              <a:gd name="T18" fmla="*/ 6 w 8"/>
              <a:gd name="T19" fmla="*/ 111 h 113"/>
              <a:gd name="T20" fmla="*/ 7 w 8"/>
              <a:gd name="T21" fmla="*/ 106 h 113"/>
              <a:gd name="T22" fmla="*/ 3 w 8"/>
              <a:gd name="T23" fmla="*/ 112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3"/>
              <a:gd name="T38" fmla="*/ 8 w 8"/>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3">
                <a:moveTo>
                  <a:pt x="3" y="112"/>
                </a:moveTo>
                <a:lnTo>
                  <a:pt x="7" y="106"/>
                </a:lnTo>
                <a:lnTo>
                  <a:pt x="7" y="0"/>
                </a:lnTo>
                <a:lnTo>
                  <a:pt x="0" y="0"/>
                </a:lnTo>
                <a:lnTo>
                  <a:pt x="0" y="106"/>
                </a:lnTo>
                <a:lnTo>
                  <a:pt x="3" y="98"/>
                </a:lnTo>
                <a:lnTo>
                  <a:pt x="0" y="106"/>
                </a:lnTo>
                <a:lnTo>
                  <a:pt x="1" y="111"/>
                </a:lnTo>
                <a:lnTo>
                  <a:pt x="3" y="112"/>
                </a:lnTo>
                <a:lnTo>
                  <a:pt x="6" y="111"/>
                </a:lnTo>
                <a:lnTo>
                  <a:pt x="7" y="106"/>
                </a:lnTo>
                <a:lnTo>
                  <a:pt x="3" y="1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3" name="Freeform 85"/>
          <p:cNvSpPr>
            <a:spLocks/>
          </p:cNvSpPr>
          <p:nvPr/>
        </p:nvSpPr>
        <p:spPr bwMode="auto">
          <a:xfrm>
            <a:off x="7620000" y="1924050"/>
            <a:ext cx="36513" cy="15875"/>
          </a:xfrm>
          <a:custGeom>
            <a:avLst/>
            <a:gdLst>
              <a:gd name="T0" fmla="*/ 0 w 23"/>
              <a:gd name="T1" fmla="*/ 5 h 10"/>
              <a:gd name="T2" fmla="*/ 6 w 23"/>
              <a:gd name="T3" fmla="*/ 9 h 10"/>
              <a:gd name="T4" fmla="*/ 22 w 23"/>
              <a:gd name="T5" fmla="*/ 9 h 10"/>
              <a:gd name="T6" fmla="*/ 22 w 23"/>
              <a:gd name="T7" fmla="*/ 0 h 10"/>
              <a:gd name="T8" fmla="*/ 6 w 23"/>
              <a:gd name="T9" fmla="*/ 0 h 10"/>
              <a:gd name="T10" fmla="*/ 10 w 23"/>
              <a:gd name="T11" fmla="*/ 5 h 10"/>
              <a:gd name="T12" fmla="*/ 6 w 23"/>
              <a:gd name="T13" fmla="*/ 0 h 10"/>
              <a:gd name="T14" fmla="*/ 2 w 23"/>
              <a:gd name="T15" fmla="*/ 2 h 10"/>
              <a:gd name="T16" fmla="*/ 0 w 23"/>
              <a:gd name="T17" fmla="*/ 5 h 10"/>
              <a:gd name="T18" fmla="*/ 2 w 23"/>
              <a:gd name="T19" fmla="*/ 8 h 10"/>
              <a:gd name="T20" fmla="*/ 6 w 23"/>
              <a:gd name="T21" fmla="*/ 9 h 10"/>
              <a:gd name="T22" fmla="*/ 0 w 23"/>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0"/>
              <a:gd name="T38" fmla="*/ 23 w 2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0">
                <a:moveTo>
                  <a:pt x="0" y="5"/>
                </a:moveTo>
                <a:lnTo>
                  <a:pt x="6" y="9"/>
                </a:lnTo>
                <a:lnTo>
                  <a:pt x="22" y="9"/>
                </a:lnTo>
                <a:lnTo>
                  <a:pt x="22" y="0"/>
                </a:lnTo>
                <a:lnTo>
                  <a:pt x="6" y="0"/>
                </a:lnTo>
                <a:lnTo>
                  <a:pt x="10" y="5"/>
                </a:lnTo>
                <a:lnTo>
                  <a:pt x="6" y="0"/>
                </a:lnTo>
                <a:lnTo>
                  <a:pt x="2" y="2"/>
                </a:lnTo>
                <a:lnTo>
                  <a:pt x="0" y="5"/>
                </a:lnTo>
                <a:lnTo>
                  <a:pt x="2" y="8"/>
                </a:lnTo>
                <a:lnTo>
                  <a:pt x="6" y="9"/>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4" name="Freeform 86"/>
          <p:cNvSpPr>
            <a:spLocks/>
          </p:cNvSpPr>
          <p:nvPr/>
        </p:nvSpPr>
        <p:spPr bwMode="auto">
          <a:xfrm>
            <a:off x="7527925" y="1766888"/>
            <a:ext cx="104775" cy="9525"/>
          </a:xfrm>
          <a:custGeom>
            <a:avLst/>
            <a:gdLst>
              <a:gd name="T0" fmla="*/ 65 w 66"/>
              <a:gd name="T1" fmla="*/ 3 h 8"/>
              <a:gd name="T2" fmla="*/ 60 w 66"/>
              <a:gd name="T3" fmla="*/ 0 h 8"/>
              <a:gd name="T4" fmla="*/ 0 w 66"/>
              <a:gd name="T5" fmla="*/ 0 h 8"/>
              <a:gd name="T6" fmla="*/ 0 w 66"/>
              <a:gd name="T7" fmla="*/ 7 h 8"/>
              <a:gd name="T8" fmla="*/ 60 w 66"/>
              <a:gd name="T9" fmla="*/ 7 h 8"/>
              <a:gd name="T10" fmla="*/ 53 w 66"/>
              <a:gd name="T11" fmla="*/ 3 h 8"/>
              <a:gd name="T12" fmla="*/ 60 w 66"/>
              <a:gd name="T13" fmla="*/ 7 h 8"/>
              <a:gd name="T14" fmla="*/ 64 w 66"/>
              <a:gd name="T15" fmla="*/ 6 h 8"/>
              <a:gd name="T16" fmla="*/ 65 w 66"/>
              <a:gd name="T17" fmla="*/ 3 h 8"/>
              <a:gd name="T18" fmla="*/ 64 w 66"/>
              <a:gd name="T19" fmla="*/ 1 h 8"/>
              <a:gd name="T20" fmla="*/ 60 w 66"/>
              <a:gd name="T21" fmla="*/ 0 h 8"/>
              <a:gd name="T22" fmla="*/ 65 w 66"/>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8"/>
              <a:gd name="T38" fmla="*/ 66 w 6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8">
                <a:moveTo>
                  <a:pt x="65" y="3"/>
                </a:moveTo>
                <a:lnTo>
                  <a:pt x="60" y="0"/>
                </a:lnTo>
                <a:lnTo>
                  <a:pt x="0" y="0"/>
                </a:lnTo>
                <a:lnTo>
                  <a:pt x="0" y="7"/>
                </a:lnTo>
                <a:lnTo>
                  <a:pt x="60" y="7"/>
                </a:lnTo>
                <a:lnTo>
                  <a:pt x="53" y="3"/>
                </a:lnTo>
                <a:lnTo>
                  <a:pt x="60" y="7"/>
                </a:lnTo>
                <a:lnTo>
                  <a:pt x="64" y="6"/>
                </a:lnTo>
                <a:lnTo>
                  <a:pt x="65" y="3"/>
                </a:lnTo>
                <a:lnTo>
                  <a:pt x="64" y="1"/>
                </a:lnTo>
                <a:lnTo>
                  <a:pt x="60" y="0"/>
                </a:lnTo>
                <a:lnTo>
                  <a:pt x="65"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5" name="Freeform 87"/>
          <p:cNvSpPr>
            <a:spLocks/>
          </p:cNvSpPr>
          <p:nvPr/>
        </p:nvSpPr>
        <p:spPr bwMode="auto">
          <a:xfrm>
            <a:off x="7516813" y="1909763"/>
            <a:ext cx="106362" cy="17462"/>
          </a:xfrm>
          <a:custGeom>
            <a:avLst/>
            <a:gdLst>
              <a:gd name="T0" fmla="*/ 0 w 66"/>
              <a:gd name="T1" fmla="*/ 5 h 10"/>
              <a:gd name="T2" fmla="*/ 5 w 66"/>
              <a:gd name="T3" fmla="*/ 9 h 10"/>
              <a:gd name="T4" fmla="*/ 65 w 66"/>
              <a:gd name="T5" fmla="*/ 9 h 10"/>
              <a:gd name="T6" fmla="*/ 65 w 66"/>
              <a:gd name="T7" fmla="*/ 0 h 10"/>
              <a:gd name="T8" fmla="*/ 5 w 66"/>
              <a:gd name="T9" fmla="*/ 0 h 10"/>
              <a:gd name="T10" fmla="*/ 12 w 66"/>
              <a:gd name="T11" fmla="*/ 5 h 10"/>
              <a:gd name="T12" fmla="*/ 5 w 66"/>
              <a:gd name="T13" fmla="*/ 0 h 10"/>
              <a:gd name="T14" fmla="*/ 1 w 66"/>
              <a:gd name="T15" fmla="*/ 2 h 10"/>
              <a:gd name="T16" fmla="*/ 0 w 66"/>
              <a:gd name="T17" fmla="*/ 5 h 10"/>
              <a:gd name="T18" fmla="*/ 1 w 66"/>
              <a:gd name="T19" fmla="*/ 7 h 10"/>
              <a:gd name="T20" fmla="*/ 5 w 66"/>
              <a:gd name="T21" fmla="*/ 9 h 10"/>
              <a:gd name="T22" fmla="*/ 0 w 66"/>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10"/>
              <a:gd name="T38" fmla="*/ 66 w 6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10">
                <a:moveTo>
                  <a:pt x="0" y="5"/>
                </a:moveTo>
                <a:lnTo>
                  <a:pt x="5" y="9"/>
                </a:lnTo>
                <a:lnTo>
                  <a:pt x="65" y="9"/>
                </a:lnTo>
                <a:lnTo>
                  <a:pt x="65" y="0"/>
                </a:lnTo>
                <a:lnTo>
                  <a:pt x="5" y="0"/>
                </a:lnTo>
                <a:lnTo>
                  <a:pt x="12" y="5"/>
                </a:lnTo>
                <a:lnTo>
                  <a:pt x="5" y="0"/>
                </a:lnTo>
                <a:lnTo>
                  <a:pt x="1" y="2"/>
                </a:lnTo>
                <a:lnTo>
                  <a:pt x="0" y="5"/>
                </a:lnTo>
                <a:lnTo>
                  <a:pt x="1" y="7"/>
                </a:lnTo>
                <a:lnTo>
                  <a:pt x="5" y="9"/>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6" name="Freeform 88"/>
          <p:cNvSpPr>
            <a:spLocks/>
          </p:cNvSpPr>
          <p:nvPr/>
        </p:nvSpPr>
        <p:spPr bwMode="auto">
          <a:xfrm>
            <a:off x="8015288" y="1776413"/>
            <a:ext cx="12700" cy="9525"/>
          </a:xfrm>
          <a:custGeom>
            <a:avLst/>
            <a:gdLst>
              <a:gd name="T0" fmla="*/ 0 w 7"/>
              <a:gd name="T1" fmla="*/ 3 h 5"/>
              <a:gd name="T2" fmla="*/ 3 w 7"/>
              <a:gd name="T3" fmla="*/ 4 h 5"/>
              <a:gd name="T4" fmla="*/ 5 w 7"/>
              <a:gd name="T5" fmla="*/ 3 h 5"/>
              <a:gd name="T6" fmla="*/ 6 w 7"/>
              <a:gd name="T7" fmla="*/ 2 h 5"/>
              <a:gd name="T8" fmla="*/ 5 w 7"/>
              <a:gd name="T9" fmla="*/ 0 h 5"/>
              <a:gd name="T10" fmla="*/ 0 w 7"/>
              <a:gd name="T11" fmla="*/ 3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3"/>
                </a:moveTo>
                <a:lnTo>
                  <a:pt x="3" y="4"/>
                </a:lnTo>
                <a:lnTo>
                  <a:pt x="5" y="3"/>
                </a:lnTo>
                <a:lnTo>
                  <a:pt x="6" y="2"/>
                </a:lnTo>
                <a:lnTo>
                  <a:pt x="5" y="0"/>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7" name="Freeform 89"/>
          <p:cNvSpPr>
            <a:spLocks/>
          </p:cNvSpPr>
          <p:nvPr/>
        </p:nvSpPr>
        <p:spPr bwMode="auto">
          <a:xfrm>
            <a:off x="7832725" y="1776413"/>
            <a:ext cx="12700" cy="9525"/>
          </a:xfrm>
          <a:custGeom>
            <a:avLst/>
            <a:gdLst>
              <a:gd name="T0" fmla="*/ 1 w 8"/>
              <a:gd name="T1" fmla="*/ 0 h 5"/>
              <a:gd name="T2" fmla="*/ 0 w 8"/>
              <a:gd name="T3" fmla="*/ 2 h 5"/>
              <a:gd name="T4" fmla="*/ 2 w 8"/>
              <a:gd name="T5" fmla="*/ 3 h 5"/>
              <a:gd name="T6" fmla="*/ 4 w 8"/>
              <a:gd name="T7" fmla="*/ 4 h 5"/>
              <a:gd name="T8" fmla="*/ 7 w 8"/>
              <a:gd name="T9" fmla="*/ 3 h 5"/>
              <a:gd name="T10" fmla="*/ 1 w 8"/>
              <a:gd name="T11" fmla="*/ 0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1" y="0"/>
                </a:moveTo>
                <a:lnTo>
                  <a:pt x="0" y="2"/>
                </a:lnTo>
                <a:lnTo>
                  <a:pt x="2" y="3"/>
                </a:lnTo>
                <a:lnTo>
                  <a:pt x="4" y="4"/>
                </a:lnTo>
                <a:lnTo>
                  <a:pt x="7" y="3"/>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8" name="Freeform 90"/>
          <p:cNvSpPr>
            <a:spLocks/>
          </p:cNvSpPr>
          <p:nvPr/>
        </p:nvSpPr>
        <p:spPr bwMode="auto">
          <a:xfrm>
            <a:off x="7656513" y="1776413"/>
            <a:ext cx="11112" cy="9525"/>
          </a:xfrm>
          <a:custGeom>
            <a:avLst/>
            <a:gdLst>
              <a:gd name="T0" fmla="*/ 0 w 6"/>
              <a:gd name="T1" fmla="*/ 0 h 5"/>
              <a:gd name="T2" fmla="*/ 0 w 6"/>
              <a:gd name="T3" fmla="*/ 2 h 5"/>
              <a:gd name="T4" fmla="*/ 1 w 6"/>
              <a:gd name="T5" fmla="*/ 3 h 5"/>
              <a:gd name="T6" fmla="*/ 3 w 6"/>
              <a:gd name="T7" fmla="*/ 4 h 5"/>
              <a:gd name="T8" fmla="*/ 5 w 6"/>
              <a:gd name="T9" fmla="*/ 3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0" y="2"/>
                </a:lnTo>
                <a:lnTo>
                  <a:pt x="1" y="3"/>
                </a:lnTo>
                <a:lnTo>
                  <a:pt x="3" y="4"/>
                </a:lnTo>
                <a:lnTo>
                  <a:pt x="5" y="3"/>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39" name="Freeform 91"/>
          <p:cNvSpPr>
            <a:spLocks/>
          </p:cNvSpPr>
          <p:nvPr/>
        </p:nvSpPr>
        <p:spPr bwMode="auto">
          <a:xfrm>
            <a:off x="7835900" y="1776413"/>
            <a:ext cx="12700" cy="9525"/>
          </a:xfrm>
          <a:custGeom>
            <a:avLst/>
            <a:gdLst>
              <a:gd name="T0" fmla="*/ 0 w 8"/>
              <a:gd name="T1" fmla="*/ 3 h 5"/>
              <a:gd name="T2" fmla="*/ 3 w 8"/>
              <a:gd name="T3" fmla="*/ 4 h 5"/>
              <a:gd name="T4" fmla="*/ 5 w 8"/>
              <a:gd name="T5" fmla="*/ 3 h 5"/>
              <a:gd name="T6" fmla="*/ 7 w 8"/>
              <a:gd name="T7" fmla="*/ 2 h 5"/>
              <a:gd name="T8" fmla="*/ 6 w 8"/>
              <a:gd name="T9" fmla="*/ 0 h 5"/>
              <a:gd name="T10" fmla="*/ 0 w 8"/>
              <a:gd name="T11" fmla="*/ 3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0" y="3"/>
                </a:moveTo>
                <a:lnTo>
                  <a:pt x="3" y="4"/>
                </a:lnTo>
                <a:lnTo>
                  <a:pt x="5" y="3"/>
                </a:lnTo>
                <a:lnTo>
                  <a:pt x="7" y="2"/>
                </a:lnTo>
                <a:lnTo>
                  <a:pt x="6" y="0"/>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0" name="Freeform 92"/>
          <p:cNvSpPr>
            <a:spLocks/>
          </p:cNvSpPr>
          <p:nvPr/>
        </p:nvSpPr>
        <p:spPr bwMode="auto">
          <a:xfrm>
            <a:off x="7534275" y="1785938"/>
            <a:ext cx="98425" cy="12700"/>
          </a:xfrm>
          <a:custGeom>
            <a:avLst/>
            <a:gdLst>
              <a:gd name="T0" fmla="*/ 60 w 61"/>
              <a:gd name="T1" fmla="*/ 4 h 8"/>
              <a:gd name="T2" fmla="*/ 54 w 61"/>
              <a:gd name="T3" fmla="*/ 0 h 8"/>
              <a:gd name="T4" fmla="*/ 0 w 61"/>
              <a:gd name="T5" fmla="*/ 0 h 8"/>
              <a:gd name="T6" fmla="*/ 0 w 61"/>
              <a:gd name="T7" fmla="*/ 7 h 8"/>
              <a:gd name="T8" fmla="*/ 54 w 61"/>
              <a:gd name="T9" fmla="*/ 7 h 8"/>
              <a:gd name="T10" fmla="*/ 48 w 61"/>
              <a:gd name="T11" fmla="*/ 4 h 8"/>
              <a:gd name="T12" fmla="*/ 54 w 61"/>
              <a:gd name="T13" fmla="*/ 7 h 8"/>
              <a:gd name="T14" fmla="*/ 58 w 61"/>
              <a:gd name="T15" fmla="*/ 6 h 8"/>
              <a:gd name="T16" fmla="*/ 60 w 61"/>
              <a:gd name="T17" fmla="*/ 4 h 8"/>
              <a:gd name="T18" fmla="*/ 58 w 61"/>
              <a:gd name="T19" fmla="*/ 1 h 8"/>
              <a:gd name="T20" fmla="*/ 54 w 61"/>
              <a:gd name="T21" fmla="*/ 0 h 8"/>
              <a:gd name="T22" fmla="*/ 60 w 61"/>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
              <a:gd name="T38" fmla="*/ 61 w 61"/>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
                <a:moveTo>
                  <a:pt x="60" y="4"/>
                </a:moveTo>
                <a:lnTo>
                  <a:pt x="54" y="0"/>
                </a:lnTo>
                <a:lnTo>
                  <a:pt x="0" y="0"/>
                </a:lnTo>
                <a:lnTo>
                  <a:pt x="0" y="7"/>
                </a:lnTo>
                <a:lnTo>
                  <a:pt x="54" y="7"/>
                </a:lnTo>
                <a:lnTo>
                  <a:pt x="48" y="4"/>
                </a:lnTo>
                <a:lnTo>
                  <a:pt x="54" y="7"/>
                </a:lnTo>
                <a:lnTo>
                  <a:pt x="58" y="6"/>
                </a:lnTo>
                <a:lnTo>
                  <a:pt x="60" y="4"/>
                </a:lnTo>
                <a:lnTo>
                  <a:pt x="58" y="1"/>
                </a:lnTo>
                <a:lnTo>
                  <a:pt x="54" y="0"/>
                </a:lnTo>
                <a:lnTo>
                  <a:pt x="6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1" name="Freeform 93"/>
          <p:cNvSpPr>
            <a:spLocks/>
          </p:cNvSpPr>
          <p:nvPr/>
        </p:nvSpPr>
        <p:spPr bwMode="auto">
          <a:xfrm>
            <a:off x="7524750" y="1893888"/>
            <a:ext cx="98425" cy="14287"/>
          </a:xfrm>
          <a:custGeom>
            <a:avLst/>
            <a:gdLst>
              <a:gd name="T0" fmla="*/ 0 w 61"/>
              <a:gd name="T1" fmla="*/ 3 h 9"/>
              <a:gd name="T2" fmla="*/ 6 w 61"/>
              <a:gd name="T3" fmla="*/ 8 h 9"/>
              <a:gd name="T4" fmla="*/ 60 w 61"/>
              <a:gd name="T5" fmla="*/ 8 h 9"/>
              <a:gd name="T6" fmla="*/ 60 w 61"/>
              <a:gd name="T7" fmla="*/ 0 h 9"/>
              <a:gd name="T8" fmla="*/ 6 w 61"/>
              <a:gd name="T9" fmla="*/ 0 h 9"/>
              <a:gd name="T10" fmla="*/ 13 w 61"/>
              <a:gd name="T11" fmla="*/ 3 h 9"/>
              <a:gd name="T12" fmla="*/ 6 w 61"/>
              <a:gd name="T13" fmla="*/ 0 h 9"/>
              <a:gd name="T14" fmla="*/ 2 w 61"/>
              <a:gd name="T15" fmla="*/ 1 h 9"/>
              <a:gd name="T16" fmla="*/ 0 w 61"/>
              <a:gd name="T17" fmla="*/ 3 h 9"/>
              <a:gd name="T18" fmla="*/ 2 w 61"/>
              <a:gd name="T19" fmla="*/ 6 h 9"/>
              <a:gd name="T20" fmla="*/ 6 w 61"/>
              <a:gd name="T21" fmla="*/ 8 h 9"/>
              <a:gd name="T22" fmla="*/ 0 w 61"/>
              <a:gd name="T23" fmla="*/ 3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9"/>
              <a:gd name="T38" fmla="*/ 61 w 6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9">
                <a:moveTo>
                  <a:pt x="0" y="3"/>
                </a:moveTo>
                <a:lnTo>
                  <a:pt x="6" y="8"/>
                </a:lnTo>
                <a:lnTo>
                  <a:pt x="60" y="8"/>
                </a:lnTo>
                <a:lnTo>
                  <a:pt x="60" y="0"/>
                </a:lnTo>
                <a:lnTo>
                  <a:pt x="6" y="0"/>
                </a:lnTo>
                <a:lnTo>
                  <a:pt x="13" y="3"/>
                </a:lnTo>
                <a:lnTo>
                  <a:pt x="6" y="0"/>
                </a:lnTo>
                <a:lnTo>
                  <a:pt x="2" y="1"/>
                </a:lnTo>
                <a:lnTo>
                  <a:pt x="0" y="3"/>
                </a:lnTo>
                <a:lnTo>
                  <a:pt x="2" y="6"/>
                </a:lnTo>
                <a:lnTo>
                  <a:pt x="6" y="8"/>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2" name="Freeform 94"/>
          <p:cNvSpPr>
            <a:spLocks/>
          </p:cNvSpPr>
          <p:nvPr/>
        </p:nvSpPr>
        <p:spPr bwMode="auto">
          <a:xfrm>
            <a:off x="8085138" y="1336675"/>
            <a:ext cx="6350" cy="11113"/>
          </a:xfrm>
          <a:custGeom>
            <a:avLst/>
            <a:gdLst>
              <a:gd name="T0" fmla="*/ 5 w 6"/>
              <a:gd name="T1" fmla="*/ 5 h 6"/>
              <a:gd name="T2" fmla="*/ 5 w 6"/>
              <a:gd name="T3" fmla="*/ 3 h 6"/>
              <a:gd name="T4" fmla="*/ 5 w 6"/>
              <a:gd name="T5" fmla="*/ 0 h 6"/>
              <a:gd name="T6" fmla="*/ 2 w 6"/>
              <a:gd name="T7" fmla="*/ 0 h 6"/>
              <a:gd name="T8" fmla="*/ 0 w 6"/>
              <a:gd name="T9" fmla="*/ 1 h 6"/>
              <a:gd name="T10" fmla="*/ 5 w 6"/>
              <a:gd name="T11" fmla="*/ 5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5" y="5"/>
                </a:moveTo>
                <a:lnTo>
                  <a:pt x="5" y="3"/>
                </a:lnTo>
                <a:lnTo>
                  <a:pt x="5" y="0"/>
                </a:lnTo>
                <a:lnTo>
                  <a:pt x="2" y="0"/>
                </a:lnTo>
                <a:lnTo>
                  <a:pt x="0" y="1"/>
                </a:lnTo>
                <a:lnTo>
                  <a:pt x="5" y="5"/>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3" name="Freeform 95"/>
          <p:cNvSpPr>
            <a:spLocks/>
          </p:cNvSpPr>
          <p:nvPr/>
        </p:nvSpPr>
        <p:spPr bwMode="auto">
          <a:xfrm>
            <a:off x="7637463" y="1957388"/>
            <a:ext cx="12700" cy="1587"/>
          </a:xfrm>
          <a:custGeom>
            <a:avLst/>
            <a:gdLst>
              <a:gd name="T0" fmla="*/ 0 w 8"/>
              <a:gd name="T1" fmla="*/ 0 h 3"/>
              <a:gd name="T2" fmla="*/ 1 w 8"/>
              <a:gd name="T3" fmla="*/ 2 h 3"/>
              <a:gd name="T4" fmla="*/ 3 w 8"/>
              <a:gd name="T5" fmla="*/ 2 h 3"/>
              <a:gd name="T6" fmla="*/ 5 w 8"/>
              <a:gd name="T7" fmla="*/ 2 h 3"/>
              <a:gd name="T8" fmla="*/ 7 w 8"/>
              <a:gd name="T9" fmla="*/ 1 h 3"/>
              <a:gd name="T10" fmla="*/ 0 w 8"/>
              <a:gd name="T11" fmla="*/ 0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0"/>
                </a:moveTo>
                <a:lnTo>
                  <a:pt x="1" y="2"/>
                </a:lnTo>
                <a:lnTo>
                  <a:pt x="3" y="2"/>
                </a:lnTo>
                <a:lnTo>
                  <a:pt x="5" y="2"/>
                </a:lnTo>
                <a:lnTo>
                  <a:pt x="7" y="1"/>
                </a:lnTo>
                <a:lnTo>
                  <a:pt x="0" y="0"/>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4" name="Freeform 96"/>
          <p:cNvSpPr>
            <a:spLocks/>
          </p:cNvSpPr>
          <p:nvPr/>
        </p:nvSpPr>
        <p:spPr bwMode="auto">
          <a:xfrm>
            <a:off x="7648575" y="1395413"/>
            <a:ext cx="12700" cy="11112"/>
          </a:xfrm>
          <a:custGeom>
            <a:avLst/>
            <a:gdLst>
              <a:gd name="T0" fmla="*/ 7 w 8"/>
              <a:gd name="T1" fmla="*/ 2 h 7"/>
              <a:gd name="T2" fmla="*/ 4 w 8"/>
              <a:gd name="T3" fmla="*/ 0 h 7"/>
              <a:gd name="T4" fmla="*/ 2 w 8"/>
              <a:gd name="T5" fmla="*/ 1 h 7"/>
              <a:gd name="T6" fmla="*/ 0 w 8"/>
              <a:gd name="T7" fmla="*/ 4 h 7"/>
              <a:gd name="T8" fmla="*/ 1 w 8"/>
              <a:gd name="T9" fmla="*/ 6 h 7"/>
              <a:gd name="T10" fmla="*/ 7 w 8"/>
              <a:gd name="T11" fmla="*/ 2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7" y="2"/>
                </a:moveTo>
                <a:lnTo>
                  <a:pt x="4" y="0"/>
                </a:lnTo>
                <a:lnTo>
                  <a:pt x="2" y="1"/>
                </a:lnTo>
                <a:lnTo>
                  <a:pt x="0" y="4"/>
                </a:lnTo>
                <a:lnTo>
                  <a:pt x="1" y="6"/>
                </a:lnTo>
                <a:lnTo>
                  <a:pt x="7" y="2"/>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5" name="Freeform 97"/>
          <p:cNvSpPr>
            <a:spLocks/>
          </p:cNvSpPr>
          <p:nvPr/>
        </p:nvSpPr>
        <p:spPr bwMode="auto">
          <a:xfrm>
            <a:off x="8077200" y="1920875"/>
            <a:ext cx="7938" cy="14288"/>
          </a:xfrm>
          <a:custGeom>
            <a:avLst/>
            <a:gdLst>
              <a:gd name="T0" fmla="*/ 0 w 5"/>
              <a:gd name="T1" fmla="*/ 7 h 8"/>
              <a:gd name="T2" fmla="*/ 3 w 5"/>
              <a:gd name="T3" fmla="*/ 7 h 8"/>
              <a:gd name="T4" fmla="*/ 4 w 5"/>
              <a:gd name="T5" fmla="*/ 5 h 8"/>
              <a:gd name="T6" fmla="*/ 4 w 5"/>
              <a:gd name="T7" fmla="*/ 3 h 8"/>
              <a:gd name="T8" fmla="*/ 3 w 5"/>
              <a:gd name="T9" fmla="*/ 0 h 8"/>
              <a:gd name="T10" fmla="*/ 0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7"/>
                </a:moveTo>
                <a:lnTo>
                  <a:pt x="3" y="7"/>
                </a:lnTo>
                <a:lnTo>
                  <a:pt x="4" y="5"/>
                </a:lnTo>
                <a:lnTo>
                  <a:pt x="4" y="3"/>
                </a:lnTo>
                <a:lnTo>
                  <a:pt x="3" y="0"/>
                </a:lnTo>
                <a:lnTo>
                  <a:pt x="0" y="7"/>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46" name="Line 98"/>
          <p:cNvSpPr>
            <a:spLocks noChangeShapeType="1"/>
          </p:cNvSpPr>
          <p:nvPr/>
        </p:nvSpPr>
        <p:spPr bwMode="auto">
          <a:xfrm flipH="1" flipV="1">
            <a:off x="7096125" y="1284288"/>
            <a:ext cx="577850" cy="3397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47" name="Rectangle 99"/>
          <p:cNvSpPr>
            <a:spLocks noChangeArrowheads="1"/>
          </p:cNvSpPr>
          <p:nvPr/>
        </p:nvSpPr>
        <p:spPr bwMode="auto">
          <a:xfrm>
            <a:off x="6824663" y="1128713"/>
            <a:ext cx="361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B</a:t>
            </a:r>
          </a:p>
        </p:txBody>
      </p:sp>
      <p:sp>
        <p:nvSpPr>
          <p:cNvPr id="27748" name="Rectangle 100"/>
          <p:cNvSpPr>
            <a:spLocks noChangeArrowheads="1"/>
          </p:cNvSpPr>
          <p:nvPr/>
        </p:nvSpPr>
        <p:spPr bwMode="auto">
          <a:xfrm>
            <a:off x="7532688" y="1776413"/>
            <a:ext cx="90487" cy="133350"/>
          </a:xfrm>
          <a:prstGeom prst="rect">
            <a:avLst/>
          </a:prstGeom>
          <a:solidFill>
            <a:srgbClr val="CCCCCC"/>
          </a:solidFill>
          <a:ln w="12700">
            <a:solidFill>
              <a:schemeClr val="tx2"/>
            </a:solidFill>
            <a:miter lim="800000"/>
            <a:headEnd/>
            <a:tailEnd/>
          </a:ln>
        </p:spPr>
        <p:txBody>
          <a:bodyPr wrap="none" anchor="ctr"/>
          <a:lstStyle/>
          <a:p>
            <a:endParaRPr lang="ko-KR" altLang="en-US"/>
          </a:p>
        </p:txBody>
      </p:sp>
      <p:sp>
        <p:nvSpPr>
          <p:cNvPr id="27749" name="Rectangle 101"/>
          <p:cNvSpPr>
            <a:spLocks noChangeArrowheads="1"/>
          </p:cNvSpPr>
          <p:nvPr/>
        </p:nvSpPr>
        <p:spPr bwMode="auto">
          <a:xfrm>
            <a:off x="7532688" y="1776413"/>
            <a:ext cx="90487" cy="13335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7750" name="Rectangle 102"/>
          <p:cNvSpPr>
            <a:spLocks noChangeArrowheads="1"/>
          </p:cNvSpPr>
          <p:nvPr/>
        </p:nvSpPr>
        <p:spPr bwMode="auto">
          <a:xfrm>
            <a:off x="1817688" y="2541588"/>
            <a:ext cx="122237" cy="147637"/>
          </a:xfrm>
          <a:prstGeom prst="rect">
            <a:avLst/>
          </a:prstGeom>
          <a:solidFill>
            <a:srgbClr val="EAEAEA"/>
          </a:solidFill>
          <a:ln w="12700">
            <a:solidFill>
              <a:schemeClr val="tx2"/>
            </a:solidFill>
            <a:miter lim="800000"/>
            <a:headEnd/>
            <a:tailEnd/>
          </a:ln>
        </p:spPr>
        <p:txBody>
          <a:bodyPr wrap="none" anchor="ctr"/>
          <a:lstStyle/>
          <a:p>
            <a:endParaRPr lang="ko-KR" altLang="en-US"/>
          </a:p>
        </p:txBody>
      </p:sp>
      <p:sp>
        <p:nvSpPr>
          <p:cNvPr id="27751" name="Freeform 103"/>
          <p:cNvSpPr>
            <a:spLocks/>
          </p:cNvSpPr>
          <p:nvPr/>
        </p:nvSpPr>
        <p:spPr bwMode="auto">
          <a:xfrm>
            <a:off x="1857375" y="2541588"/>
            <a:ext cx="1588" cy="149225"/>
          </a:xfrm>
          <a:custGeom>
            <a:avLst/>
            <a:gdLst>
              <a:gd name="T0" fmla="*/ 0 w 1"/>
              <a:gd name="T1" fmla="*/ 94 h 95"/>
              <a:gd name="T2" fmla="*/ 0 w 1"/>
              <a:gd name="T3" fmla="*/ 0 h 95"/>
              <a:gd name="T4" fmla="*/ 0 w 1"/>
              <a:gd name="T5" fmla="*/ 94 h 95"/>
              <a:gd name="T6" fmla="*/ 0 60000 65536"/>
              <a:gd name="T7" fmla="*/ 0 60000 65536"/>
              <a:gd name="T8" fmla="*/ 0 60000 65536"/>
              <a:gd name="T9" fmla="*/ 0 w 1"/>
              <a:gd name="T10" fmla="*/ 0 h 95"/>
              <a:gd name="T11" fmla="*/ 1 w 1"/>
              <a:gd name="T12" fmla="*/ 95 h 95"/>
            </a:gdLst>
            <a:ahLst/>
            <a:cxnLst>
              <a:cxn ang="T6">
                <a:pos x="T0" y="T1"/>
              </a:cxn>
              <a:cxn ang="T7">
                <a:pos x="T2" y="T3"/>
              </a:cxn>
              <a:cxn ang="T8">
                <a:pos x="T4" y="T5"/>
              </a:cxn>
            </a:cxnLst>
            <a:rect l="T9" t="T10" r="T11" b="T12"/>
            <a:pathLst>
              <a:path w="1" h="95">
                <a:moveTo>
                  <a:pt x="0" y="94"/>
                </a:moveTo>
                <a:lnTo>
                  <a:pt x="0" y="0"/>
                </a:lnTo>
                <a:lnTo>
                  <a:pt x="0" y="94"/>
                </a:lnTo>
              </a:path>
            </a:pathLst>
          </a:custGeom>
          <a:solidFill>
            <a:srgbClr val="000000"/>
          </a:solidFill>
          <a:ln w="12700" cap="rnd">
            <a:solidFill>
              <a:schemeClr val="tx2"/>
            </a:solidFill>
            <a:round/>
            <a:headEnd/>
            <a:tailEnd/>
          </a:ln>
        </p:spPr>
        <p:txBody>
          <a:bodyPr/>
          <a:lstStyle/>
          <a:p>
            <a:endParaRPr lang="ko-KR" altLang="en-US"/>
          </a:p>
        </p:txBody>
      </p:sp>
      <p:sp>
        <p:nvSpPr>
          <p:cNvPr id="27752" name="Line 104"/>
          <p:cNvSpPr>
            <a:spLocks noChangeShapeType="1"/>
          </p:cNvSpPr>
          <p:nvPr/>
        </p:nvSpPr>
        <p:spPr bwMode="auto">
          <a:xfrm flipV="1">
            <a:off x="1857375" y="2536825"/>
            <a:ext cx="0" cy="16033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53" name="Freeform 105"/>
          <p:cNvSpPr>
            <a:spLocks/>
          </p:cNvSpPr>
          <p:nvPr/>
        </p:nvSpPr>
        <p:spPr bwMode="auto">
          <a:xfrm>
            <a:off x="1725613" y="2541588"/>
            <a:ext cx="92075" cy="149225"/>
          </a:xfrm>
          <a:custGeom>
            <a:avLst/>
            <a:gdLst>
              <a:gd name="T0" fmla="*/ 54 w 55"/>
              <a:gd name="T1" fmla="*/ 94 h 95"/>
              <a:gd name="T2" fmla="*/ 0 w 55"/>
              <a:gd name="T3" fmla="*/ 71 h 95"/>
              <a:gd name="T4" fmla="*/ 0 w 55"/>
              <a:gd name="T5" fmla="*/ 25 h 95"/>
              <a:gd name="T6" fmla="*/ 54 w 55"/>
              <a:gd name="T7" fmla="*/ 0 h 95"/>
              <a:gd name="T8" fmla="*/ 0 60000 65536"/>
              <a:gd name="T9" fmla="*/ 0 60000 65536"/>
              <a:gd name="T10" fmla="*/ 0 60000 65536"/>
              <a:gd name="T11" fmla="*/ 0 60000 65536"/>
              <a:gd name="T12" fmla="*/ 0 w 55"/>
              <a:gd name="T13" fmla="*/ 0 h 95"/>
              <a:gd name="T14" fmla="*/ 55 w 55"/>
              <a:gd name="T15" fmla="*/ 95 h 95"/>
            </a:gdLst>
            <a:ahLst/>
            <a:cxnLst>
              <a:cxn ang="T8">
                <a:pos x="T0" y="T1"/>
              </a:cxn>
              <a:cxn ang="T9">
                <a:pos x="T2" y="T3"/>
              </a:cxn>
              <a:cxn ang="T10">
                <a:pos x="T4" y="T5"/>
              </a:cxn>
              <a:cxn ang="T11">
                <a:pos x="T6" y="T7"/>
              </a:cxn>
            </a:cxnLst>
            <a:rect l="T12" t="T13" r="T14" b="T15"/>
            <a:pathLst>
              <a:path w="55" h="95">
                <a:moveTo>
                  <a:pt x="54" y="94"/>
                </a:moveTo>
                <a:lnTo>
                  <a:pt x="0" y="71"/>
                </a:lnTo>
                <a:lnTo>
                  <a:pt x="0" y="25"/>
                </a:lnTo>
                <a:lnTo>
                  <a:pt x="5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754" name="Line 106"/>
          <p:cNvSpPr>
            <a:spLocks noChangeShapeType="1"/>
          </p:cNvSpPr>
          <p:nvPr/>
        </p:nvSpPr>
        <p:spPr bwMode="auto">
          <a:xfrm>
            <a:off x="1819275" y="2651125"/>
            <a:ext cx="36513"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55" name="Line 107"/>
          <p:cNvSpPr>
            <a:spLocks noChangeShapeType="1"/>
          </p:cNvSpPr>
          <p:nvPr/>
        </p:nvSpPr>
        <p:spPr bwMode="auto">
          <a:xfrm>
            <a:off x="1819275" y="2579688"/>
            <a:ext cx="36513"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56" name="Freeform 108"/>
          <p:cNvSpPr>
            <a:spLocks/>
          </p:cNvSpPr>
          <p:nvPr/>
        </p:nvSpPr>
        <p:spPr bwMode="auto">
          <a:xfrm>
            <a:off x="1819275" y="2541588"/>
            <a:ext cx="4763" cy="149225"/>
          </a:xfrm>
          <a:custGeom>
            <a:avLst/>
            <a:gdLst>
              <a:gd name="T0" fmla="*/ 3 w 4"/>
              <a:gd name="T1" fmla="*/ 94 h 95"/>
              <a:gd name="T2" fmla="*/ 0 w 4"/>
              <a:gd name="T3" fmla="*/ 87 h 95"/>
              <a:gd name="T4" fmla="*/ 0 w 4"/>
              <a:gd name="T5" fmla="*/ 81 h 95"/>
              <a:gd name="T6" fmla="*/ 1 w 4"/>
              <a:gd name="T7" fmla="*/ 75 h 95"/>
              <a:gd name="T8" fmla="*/ 3 w 4"/>
              <a:gd name="T9" fmla="*/ 69 h 95"/>
              <a:gd name="T10" fmla="*/ 0 w 4"/>
              <a:gd name="T11" fmla="*/ 60 h 95"/>
              <a:gd name="T12" fmla="*/ 0 w 4"/>
              <a:gd name="T13" fmla="*/ 48 h 95"/>
              <a:gd name="T14" fmla="*/ 1 w 4"/>
              <a:gd name="T15" fmla="*/ 34 h 95"/>
              <a:gd name="T16" fmla="*/ 3 w 4"/>
              <a:gd name="T17" fmla="*/ 25 h 95"/>
              <a:gd name="T18" fmla="*/ 1 w 4"/>
              <a:gd name="T19" fmla="*/ 18 h 95"/>
              <a:gd name="T20" fmla="*/ 0 w 4"/>
              <a:gd name="T21" fmla="*/ 14 h 95"/>
              <a:gd name="T22" fmla="*/ 0 w 4"/>
              <a:gd name="T23" fmla="*/ 8 h 95"/>
              <a:gd name="T24" fmla="*/ 3 w 4"/>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95"/>
              <a:gd name="T41" fmla="*/ 4 w 4"/>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95">
                <a:moveTo>
                  <a:pt x="3" y="94"/>
                </a:moveTo>
                <a:lnTo>
                  <a:pt x="0" y="87"/>
                </a:lnTo>
                <a:lnTo>
                  <a:pt x="0" y="81"/>
                </a:lnTo>
                <a:lnTo>
                  <a:pt x="1" y="75"/>
                </a:lnTo>
                <a:lnTo>
                  <a:pt x="3" y="69"/>
                </a:lnTo>
                <a:lnTo>
                  <a:pt x="0" y="60"/>
                </a:lnTo>
                <a:lnTo>
                  <a:pt x="0" y="48"/>
                </a:lnTo>
                <a:lnTo>
                  <a:pt x="1" y="34"/>
                </a:lnTo>
                <a:lnTo>
                  <a:pt x="3" y="25"/>
                </a:lnTo>
                <a:lnTo>
                  <a:pt x="1" y="18"/>
                </a:lnTo>
                <a:lnTo>
                  <a:pt x="0" y="14"/>
                </a:lnTo>
                <a:lnTo>
                  <a:pt x="0" y="8"/>
                </a:lnTo>
                <a:lnTo>
                  <a:pt x="3"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757" name="Freeform 109"/>
          <p:cNvSpPr>
            <a:spLocks/>
          </p:cNvSpPr>
          <p:nvPr/>
        </p:nvSpPr>
        <p:spPr bwMode="auto">
          <a:xfrm>
            <a:off x="1847850" y="2541588"/>
            <a:ext cx="9525" cy="149225"/>
          </a:xfrm>
          <a:custGeom>
            <a:avLst/>
            <a:gdLst>
              <a:gd name="T0" fmla="*/ 0 w 6"/>
              <a:gd name="T1" fmla="*/ 94 h 95"/>
              <a:gd name="T2" fmla="*/ 3 w 6"/>
              <a:gd name="T3" fmla="*/ 87 h 95"/>
              <a:gd name="T4" fmla="*/ 5 w 6"/>
              <a:gd name="T5" fmla="*/ 81 h 95"/>
              <a:gd name="T6" fmla="*/ 3 w 6"/>
              <a:gd name="T7" fmla="*/ 75 h 95"/>
              <a:gd name="T8" fmla="*/ 0 w 6"/>
              <a:gd name="T9" fmla="*/ 69 h 95"/>
              <a:gd name="T10" fmla="*/ 3 w 6"/>
              <a:gd name="T11" fmla="*/ 60 h 95"/>
              <a:gd name="T12" fmla="*/ 5 w 6"/>
              <a:gd name="T13" fmla="*/ 48 h 95"/>
              <a:gd name="T14" fmla="*/ 3 w 6"/>
              <a:gd name="T15" fmla="*/ 34 h 95"/>
              <a:gd name="T16" fmla="*/ 0 w 6"/>
              <a:gd name="T17" fmla="*/ 25 h 95"/>
              <a:gd name="T18" fmla="*/ 3 w 6"/>
              <a:gd name="T19" fmla="*/ 18 h 95"/>
              <a:gd name="T20" fmla="*/ 5 w 6"/>
              <a:gd name="T21" fmla="*/ 14 h 95"/>
              <a:gd name="T22" fmla="*/ 3 w 6"/>
              <a:gd name="T23" fmla="*/ 8 h 95"/>
              <a:gd name="T24" fmla="*/ 0 w 6"/>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95"/>
              <a:gd name="T41" fmla="*/ 6 w 6"/>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95">
                <a:moveTo>
                  <a:pt x="0" y="94"/>
                </a:moveTo>
                <a:lnTo>
                  <a:pt x="3" y="87"/>
                </a:lnTo>
                <a:lnTo>
                  <a:pt x="5" y="81"/>
                </a:lnTo>
                <a:lnTo>
                  <a:pt x="3" y="75"/>
                </a:lnTo>
                <a:lnTo>
                  <a:pt x="0" y="69"/>
                </a:lnTo>
                <a:lnTo>
                  <a:pt x="3" y="60"/>
                </a:lnTo>
                <a:lnTo>
                  <a:pt x="5" y="48"/>
                </a:lnTo>
                <a:lnTo>
                  <a:pt x="3" y="34"/>
                </a:lnTo>
                <a:lnTo>
                  <a:pt x="0" y="25"/>
                </a:lnTo>
                <a:lnTo>
                  <a:pt x="3" y="18"/>
                </a:lnTo>
                <a:lnTo>
                  <a:pt x="5" y="14"/>
                </a:lnTo>
                <a:lnTo>
                  <a:pt x="3" y="8"/>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758" name="Line 110"/>
          <p:cNvSpPr>
            <a:spLocks noChangeShapeType="1"/>
          </p:cNvSpPr>
          <p:nvPr/>
        </p:nvSpPr>
        <p:spPr bwMode="auto">
          <a:xfrm flipH="1">
            <a:off x="1444625" y="2579688"/>
            <a:ext cx="290513"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59" name="Line 111"/>
          <p:cNvSpPr>
            <a:spLocks noChangeShapeType="1"/>
          </p:cNvSpPr>
          <p:nvPr/>
        </p:nvSpPr>
        <p:spPr bwMode="auto">
          <a:xfrm flipH="1">
            <a:off x="1444625" y="2651125"/>
            <a:ext cx="292100"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60" name="Freeform 112"/>
          <p:cNvSpPr>
            <a:spLocks/>
          </p:cNvSpPr>
          <p:nvPr/>
        </p:nvSpPr>
        <p:spPr bwMode="auto">
          <a:xfrm>
            <a:off x="6378575" y="2547938"/>
            <a:ext cx="298450" cy="255587"/>
          </a:xfrm>
          <a:custGeom>
            <a:avLst/>
            <a:gdLst>
              <a:gd name="T0" fmla="*/ 0 w 187"/>
              <a:gd name="T1" fmla="*/ 160 h 161"/>
              <a:gd name="T2" fmla="*/ 0 w 187"/>
              <a:gd name="T3" fmla="*/ 0 h 161"/>
              <a:gd name="T4" fmla="*/ 186 w 187"/>
              <a:gd name="T5" fmla="*/ 0 h 161"/>
              <a:gd name="T6" fmla="*/ 186 w 187"/>
              <a:gd name="T7" fmla="*/ 160 h 161"/>
              <a:gd name="T8" fmla="*/ 0 w 187"/>
              <a:gd name="T9" fmla="*/ 160 h 161"/>
              <a:gd name="T10" fmla="*/ 0 60000 65536"/>
              <a:gd name="T11" fmla="*/ 0 60000 65536"/>
              <a:gd name="T12" fmla="*/ 0 60000 65536"/>
              <a:gd name="T13" fmla="*/ 0 60000 65536"/>
              <a:gd name="T14" fmla="*/ 0 60000 65536"/>
              <a:gd name="T15" fmla="*/ 0 w 187"/>
              <a:gd name="T16" fmla="*/ 0 h 161"/>
              <a:gd name="T17" fmla="*/ 187 w 187"/>
              <a:gd name="T18" fmla="*/ 161 h 161"/>
            </a:gdLst>
            <a:ahLst/>
            <a:cxnLst>
              <a:cxn ang="T10">
                <a:pos x="T0" y="T1"/>
              </a:cxn>
              <a:cxn ang="T11">
                <a:pos x="T2" y="T3"/>
              </a:cxn>
              <a:cxn ang="T12">
                <a:pos x="T4" y="T5"/>
              </a:cxn>
              <a:cxn ang="T13">
                <a:pos x="T6" y="T7"/>
              </a:cxn>
              <a:cxn ang="T14">
                <a:pos x="T8" y="T9"/>
              </a:cxn>
            </a:cxnLst>
            <a:rect l="T15" t="T16" r="T17" b="T18"/>
            <a:pathLst>
              <a:path w="187" h="161">
                <a:moveTo>
                  <a:pt x="0" y="160"/>
                </a:moveTo>
                <a:lnTo>
                  <a:pt x="0" y="0"/>
                </a:lnTo>
                <a:lnTo>
                  <a:pt x="186" y="0"/>
                </a:lnTo>
                <a:lnTo>
                  <a:pt x="186" y="160"/>
                </a:lnTo>
                <a:lnTo>
                  <a:pt x="0" y="160"/>
                </a:lnTo>
              </a:path>
            </a:pathLst>
          </a:custGeom>
          <a:gradFill rotWithShape="0">
            <a:gsLst>
              <a:gs pos="0">
                <a:srgbClr val="3D3D3D"/>
              </a:gs>
              <a:gs pos="50000">
                <a:srgbClr val="CCCCCC"/>
              </a:gs>
              <a:gs pos="100000">
                <a:srgbClr val="3D3D3D"/>
              </a:gs>
            </a:gsLst>
            <a:lin ang="0" scaled="1"/>
          </a:gradFill>
          <a:ln w="12700" cap="rnd">
            <a:solidFill>
              <a:schemeClr val="tx1"/>
            </a:solidFill>
            <a:round/>
            <a:headEnd/>
            <a:tailEnd/>
          </a:ln>
        </p:spPr>
        <p:txBody>
          <a:bodyPr/>
          <a:lstStyle/>
          <a:p>
            <a:endParaRPr lang="ko-KR" altLang="en-US"/>
          </a:p>
        </p:txBody>
      </p:sp>
      <p:sp>
        <p:nvSpPr>
          <p:cNvPr id="27761" name="Freeform 113"/>
          <p:cNvSpPr>
            <a:spLocks/>
          </p:cNvSpPr>
          <p:nvPr/>
        </p:nvSpPr>
        <p:spPr bwMode="auto">
          <a:xfrm>
            <a:off x="6338888" y="2781300"/>
            <a:ext cx="15875" cy="212725"/>
          </a:xfrm>
          <a:custGeom>
            <a:avLst/>
            <a:gdLst>
              <a:gd name="T0" fmla="*/ 3 w 8"/>
              <a:gd name="T1" fmla="*/ 0 h 133"/>
              <a:gd name="T2" fmla="*/ 0 w 8"/>
              <a:gd name="T3" fmla="*/ 6 h 133"/>
              <a:gd name="T4" fmla="*/ 0 w 8"/>
              <a:gd name="T5" fmla="*/ 132 h 133"/>
              <a:gd name="T6" fmla="*/ 7 w 8"/>
              <a:gd name="T7" fmla="*/ 132 h 133"/>
              <a:gd name="T8" fmla="*/ 7 w 8"/>
              <a:gd name="T9" fmla="*/ 6 h 133"/>
              <a:gd name="T10" fmla="*/ 3 w 8"/>
              <a:gd name="T11" fmla="*/ 12 h 133"/>
              <a:gd name="T12" fmla="*/ 7 w 8"/>
              <a:gd name="T13" fmla="*/ 6 h 133"/>
              <a:gd name="T14" fmla="*/ 6 w 8"/>
              <a:gd name="T15" fmla="*/ 2 h 133"/>
              <a:gd name="T16" fmla="*/ 3 w 8"/>
              <a:gd name="T17" fmla="*/ 0 h 133"/>
              <a:gd name="T18" fmla="*/ 1 w 8"/>
              <a:gd name="T19" fmla="*/ 2 h 133"/>
              <a:gd name="T20" fmla="*/ 0 w 8"/>
              <a:gd name="T21" fmla="*/ 6 h 133"/>
              <a:gd name="T22" fmla="*/ 3 w 8"/>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33"/>
              <a:gd name="T38" fmla="*/ 8 w 8"/>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33">
                <a:moveTo>
                  <a:pt x="3" y="0"/>
                </a:moveTo>
                <a:lnTo>
                  <a:pt x="0" y="6"/>
                </a:lnTo>
                <a:lnTo>
                  <a:pt x="0" y="132"/>
                </a:lnTo>
                <a:lnTo>
                  <a:pt x="7" y="132"/>
                </a:lnTo>
                <a:lnTo>
                  <a:pt x="7" y="6"/>
                </a:lnTo>
                <a:lnTo>
                  <a:pt x="3" y="12"/>
                </a:lnTo>
                <a:lnTo>
                  <a:pt x="7" y="6"/>
                </a:lnTo>
                <a:lnTo>
                  <a:pt x="6" y="2"/>
                </a:lnTo>
                <a:lnTo>
                  <a:pt x="3" y="0"/>
                </a:lnTo>
                <a:lnTo>
                  <a:pt x="1" y="2"/>
                </a:lnTo>
                <a:lnTo>
                  <a:pt x="0" y="6"/>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2" name="Freeform 114"/>
          <p:cNvSpPr>
            <a:spLocks/>
          </p:cNvSpPr>
          <p:nvPr/>
        </p:nvSpPr>
        <p:spPr bwMode="auto">
          <a:xfrm>
            <a:off x="6516688" y="3001963"/>
            <a:ext cx="17462" cy="3175"/>
          </a:xfrm>
          <a:custGeom>
            <a:avLst/>
            <a:gdLst>
              <a:gd name="T0" fmla="*/ 0 w 10"/>
              <a:gd name="T1" fmla="*/ 0 h 2"/>
              <a:gd name="T2" fmla="*/ 2 w 10"/>
              <a:gd name="T3" fmla="*/ 1 h 2"/>
              <a:gd name="T4" fmla="*/ 5 w 10"/>
              <a:gd name="T5" fmla="*/ 1 h 2"/>
              <a:gd name="T6" fmla="*/ 7 w 10"/>
              <a:gd name="T7" fmla="*/ 1 h 2"/>
              <a:gd name="T8" fmla="*/ 9 w 10"/>
              <a:gd name="T9" fmla="*/ 0 h 2"/>
              <a:gd name="T10" fmla="*/ 0 w 10"/>
              <a:gd name="T11" fmla="*/ 0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0" y="0"/>
                </a:moveTo>
                <a:lnTo>
                  <a:pt x="2" y="1"/>
                </a:lnTo>
                <a:lnTo>
                  <a:pt x="5" y="1"/>
                </a:lnTo>
                <a:lnTo>
                  <a:pt x="7" y="1"/>
                </a:lnTo>
                <a:lnTo>
                  <a:pt x="9"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3" name="Freeform 115"/>
          <p:cNvSpPr>
            <a:spLocks/>
          </p:cNvSpPr>
          <p:nvPr/>
        </p:nvSpPr>
        <p:spPr bwMode="auto">
          <a:xfrm>
            <a:off x="6365875" y="2990850"/>
            <a:ext cx="12700" cy="15875"/>
          </a:xfrm>
          <a:custGeom>
            <a:avLst/>
            <a:gdLst>
              <a:gd name="T0" fmla="*/ 3 w 8"/>
              <a:gd name="T1" fmla="*/ 0 h 11"/>
              <a:gd name="T2" fmla="*/ 0 w 8"/>
              <a:gd name="T3" fmla="*/ 4 h 11"/>
              <a:gd name="T4" fmla="*/ 0 w 8"/>
              <a:gd name="T5" fmla="*/ 10 h 11"/>
              <a:gd name="T6" fmla="*/ 7 w 8"/>
              <a:gd name="T7" fmla="*/ 10 h 11"/>
              <a:gd name="T8" fmla="*/ 7 w 8"/>
              <a:gd name="T9" fmla="*/ 4 h 11"/>
              <a:gd name="T10" fmla="*/ 3 w 8"/>
              <a:gd name="T11" fmla="*/ 8 h 11"/>
              <a:gd name="T12" fmla="*/ 7 w 8"/>
              <a:gd name="T13" fmla="*/ 4 h 11"/>
              <a:gd name="T14" fmla="*/ 6 w 8"/>
              <a:gd name="T15" fmla="*/ 1 h 11"/>
              <a:gd name="T16" fmla="*/ 3 w 8"/>
              <a:gd name="T17" fmla="*/ 0 h 11"/>
              <a:gd name="T18" fmla="*/ 1 w 8"/>
              <a:gd name="T19" fmla="*/ 1 h 11"/>
              <a:gd name="T20" fmla="*/ 0 w 8"/>
              <a:gd name="T21" fmla="*/ 4 h 11"/>
              <a:gd name="T22" fmla="*/ 3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3" y="0"/>
                </a:moveTo>
                <a:lnTo>
                  <a:pt x="0" y="4"/>
                </a:lnTo>
                <a:lnTo>
                  <a:pt x="0" y="10"/>
                </a:lnTo>
                <a:lnTo>
                  <a:pt x="7" y="10"/>
                </a:lnTo>
                <a:lnTo>
                  <a:pt x="7" y="4"/>
                </a:lnTo>
                <a:lnTo>
                  <a:pt x="3" y="8"/>
                </a:lnTo>
                <a:lnTo>
                  <a:pt x="7" y="4"/>
                </a:lnTo>
                <a:lnTo>
                  <a:pt x="6" y="1"/>
                </a:lnTo>
                <a:lnTo>
                  <a:pt x="3" y="0"/>
                </a:lnTo>
                <a:lnTo>
                  <a:pt x="1" y="1"/>
                </a:lnTo>
                <a:lnTo>
                  <a:pt x="0" y="4"/>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4" name="Freeform 116"/>
          <p:cNvSpPr>
            <a:spLocks/>
          </p:cNvSpPr>
          <p:nvPr/>
        </p:nvSpPr>
        <p:spPr bwMode="auto">
          <a:xfrm>
            <a:off x="6673850" y="3001963"/>
            <a:ext cx="12700" cy="19050"/>
          </a:xfrm>
          <a:custGeom>
            <a:avLst/>
            <a:gdLst>
              <a:gd name="T0" fmla="*/ 4 w 8"/>
              <a:gd name="T1" fmla="*/ 12 h 13"/>
              <a:gd name="T2" fmla="*/ 7 w 8"/>
              <a:gd name="T3" fmla="*/ 7 h 13"/>
              <a:gd name="T4" fmla="*/ 7 w 8"/>
              <a:gd name="T5" fmla="*/ 0 h 13"/>
              <a:gd name="T6" fmla="*/ 0 w 8"/>
              <a:gd name="T7" fmla="*/ 0 h 13"/>
              <a:gd name="T8" fmla="*/ 0 w 8"/>
              <a:gd name="T9" fmla="*/ 7 h 13"/>
              <a:gd name="T10" fmla="*/ 4 w 8"/>
              <a:gd name="T11" fmla="*/ 3 h 13"/>
              <a:gd name="T12" fmla="*/ 0 w 8"/>
              <a:gd name="T13" fmla="*/ 7 h 13"/>
              <a:gd name="T14" fmla="*/ 1 w 8"/>
              <a:gd name="T15" fmla="*/ 10 h 13"/>
              <a:gd name="T16" fmla="*/ 4 w 8"/>
              <a:gd name="T17" fmla="*/ 12 h 13"/>
              <a:gd name="T18" fmla="*/ 6 w 8"/>
              <a:gd name="T19" fmla="*/ 10 h 13"/>
              <a:gd name="T20" fmla="*/ 7 w 8"/>
              <a:gd name="T21" fmla="*/ 7 h 13"/>
              <a:gd name="T22" fmla="*/ 4 w 8"/>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3"/>
              <a:gd name="T38" fmla="*/ 8 w 8"/>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3">
                <a:moveTo>
                  <a:pt x="4" y="12"/>
                </a:moveTo>
                <a:lnTo>
                  <a:pt x="7" y="7"/>
                </a:lnTo>
                <a:lnTo>
                  <a:pt x="7" y="0"/>
                </a:lnTo>
                <a:lnTo>
                  <a:pt x="0" y="0"/>
                </a:lnTo>
                <a:lnTo>
                  <a:pt x="0" y="7"/>
                </a:lnTo>
                <a:lnTo>
                  <a:pt x="4" y="3"/>
                </a:lnTo>
                <a:lnTo>
                  <a:pt x="0" y="7"/>
                </a:lnTo>
                <a:lnTo>
                  <a:pt x="1" y="10"/>
                </a:lnTo>
                <a:lnTo>
                  <a:pt x="4" y="12"/>
                </a:lnTo>
                <a:lnTo>
                  <a:pt x="6" y="10"/>
                </a:lnTo>
                <a:lnTo>
                  <a:pt x="7" y="7"/>
                </a:lnTo>
                <a:lnTo>
                  <a:pt x="4"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5" name="Freeform 117"/>
          <p:cNvSpPr>
            <a:spLocks/>
          </p:cNvSpPr>
          <p:nvPr/>
        </p:nvSpPr>
        <p:spPr bwMode="auto">
          <a:xfrm>
            <a:off x="6365875" y="3006725"/>
            <a:ext cx="311150" cy="14288"/>
          </a:xfrm>
          <a:custGeom>
            <a:avLst/>
            <a:gdLst>
              <a:gd name="T0" fmla="*/ 0 w 196"/>
              <a:gd name="T1" fmla="*/ 3 h 9"/>
              <a:gd name="T2" fmla="*/ 6 w 196"/>
              <a:gd name="T3" fmla="*/ 8 h 9"/>
              <a:gd name="T4" fmla="*/ 195 w 196"/>
              <a:gd name="T5" fmla="*/ 8 h 9"/>
              <a:gd name="T6" fmla="*/ 195 w 196"/>
              <a:gd name="T7" fmla="*/ 0 h 9"/>
              <a:gd name="T8" fmla="*/ 6 w 196"/>
              <a:gd name="T9" fmla="*/ 0 h 9"/>
              <a:gd name="T10" fmla="*/ 13 w 196"/>
              <a:gd name="T11" fmla="*/ 3 h 9"/>
              <a:gd name="T12" fmla="*/ 6 w 196"/>
              <a:gd name="T13" fmla="*/ 0 h 9"/>
              <a:gd name="T14" fmla="*/ 1 w 196"/>
              <a:gd name="T15" fmla="*/ 1 h 9"/>
              <a:gd name="T16" fmla="*/ 0 w 196"/>
              <a:gd name="T17" fmla="*/ 3 h 9"/>
              <a:gd name="T18" fmla="*/ 1 w 196"/>
              <a:gd name="T19" fmla="*/ 6 h 9"/>
              <a:gd name="T20" fmla="*/ 6 w 196"/>
              <a:gd name="T21" fmla="*/ 8 h 9"/>
              <a:gd name="T22" fmla="*/ 0 w 196"/>
              <a:gd name="T23" fmla="*/ 3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
              <a:gd name="T38" fmla="*/ 196 w 19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
                <a:moveTo>
                  <a:pt x="0" y="3"/>
                </a:moveTo>
                <a:lnTo>
                  <a:pt x="6" y="8"/>
                </a:lnTo>
                <a:lnTo>
                  <a:pt x="195" y="8"/>
                </a:lnTo>
                <a:lnTo>
                  <a:pt x="195" y="0"/>
                </a:lnTo>
                <a:lnTo>
                  <a:pt x="6" y="0"/>
                </a:lnTo>
                <a:lnTo>
                  <a:pt x="13" y="3"/>
                </a:lnTo>
                <a:lnTo>
                  <a:pt x="6" y="0"/>
                </a:lnTo>
                <a:lnTo>
                  <a:pt x="1" y="1"/>
                </a:lnTo>
                <a:lnTo>
                  <a:pt x="0" y="3"/>
                </a:lnTo>
                <a:lnTo>
                  <a:pt x="1" y="6"/>
                </a:lnTo>
                <a:lnTo>
                  <a:pt x="6" y="8"/>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6" name="Freeform 118"/>
          <p:cNvSpPr>
            <a:spLocks/>
          </p:cNvSpPr>
          <p:nvPr/>
        </p:nvSpPr>
        <p:spPr bwMode="auto">
          <a:xfrm>
            <a:off x="6316663" y="2830513"/>
            <a:ext cx="25400" cy="165100"/>
          </a:xfrm>
          <a:custGeom>
            <a:avLst/>
            <a:gdLst>
              <a:gd name="T0" fmla="*/ 0 w 16"/>
              <a:gd name="T1" fmla="*/ 105 h 106"/>
              <a:gd name="T2" fmla="*/ 0 w 16"/>
              <a:gd name="T3" fmla="*/ 0 h 106"/>
              <a:gd name="T4" fmla="*/ 15 w 16"/>
              <a:gd name="T5" fmla="*/ 0 h 106"/>
              <a:gd name="T6" fmla="*/ 15 w 16"/>
              <a:gd name="T7" fmla="*/ 105 h 106"/>
              <a:gd name="T8" fmla="*/ 0 w 16"/>
              <a:gd name="T9" fmla="*/ 105 h 106"/>
              <a:gd name="T10" fmla="*/ 0 60000 65536"/>
              <a:gd name="T11" fmla="*/ 0 60000 65536"/>
              <a:gd name="T12" fmla="*/ 0 60000 65536"/>
              <a:gd name="T13" fmla="*/ 0 60000 65536"/>
              <a:gd name="T14" fmla="*/ 0 60000 65536"/>
              <a:gd name="T15" fmla="*/ 0 w 16"/>
              <a:gd name="T16" fmla="*/ 0 h 106"/>
              <a:gd name="T17" fmla="*/ 16 w 16"/>
              <a:gd name="T18" fmla="*/ 106 h 106"/>
            </a:gdLst>
            <a:ahLst/>
            <a:cxnLst>
              <a:cxn ang="T10">
                <a:pos x="T0" y="T1"/>
              </a:cxn>
              <a:cxn ang="T11">
                <a:pos x="T2" y="T3"/>
              </a:cxn>
              <a:cxn ang="T12">
                <a:pos x="T4" y="T5"/>
              </a:cxn>
              <a:cxn ang="T13">
                <a:pos x="T6" y="T7"/>
              </a:cxn>
              <a:cxn ang="T14">
                <a:pos x="T8" y="T9"/>
              </a:cxn>
            </a:cxnLst>
            <a:rect l="T15" t="T16" r="T17" b="T18"/>
            <a:pathLst>
              <a:path w="16" h="106">
                <a:moveTo>
                  <a:pt x="0" y="105"/>
                </a:moveTo>
                <a:lnTo>
                  <a:pt x="0" y="0"/>
                </a:lnTo>
                <a:lnTo>
                  <a:pt x="15" y="0"/>
                </a:lnTo>
                <a:lnTo>
                  <a:pt x="15" y="105"/>
                </a:lnTo>
                <a:lnTo>
                  <a:pt x="0" y="105"/>
                </a:lnTo>
              </a:path>
            </a:pathLst>
          </a:custGeom>
          <a:solidFill>
            <a:srgbClr val="EAEAEA"/>
          </a:solidFill>
          <a:ln w="12700" cap="rnd">
            <a:solidFill>
              <a:schemeClr val="tx1"/>
            </a:solidFill>
            <a:round/>
            <a:headEnd/>
            <a:tailEnd/>
          </a:ln>
        </p:spPr>
        <p:txBody>
          <a:bodyPr/>
          <a:lstStyle/>
          <a:p>
            <a:endParaRPr lang="ko-KR" altLang="en-US"/>
          </a:p>
        </p:txBody>
      </p:sp>
      <p:sp>
        <p:nvSpPr>
          <p:cNvPr id="27767" name="Freeform 119"/>
          <p:cNvSpPr>
            <a:spLocks/>
          </p:cNvSpPr>
          <p:nvPr/>
        </p:nvSpPr>
        <p:spPr bwMode="auto">
          <a:xfrm>
            <a:off x="6316663" y="2797175"/>
            <a:ext cx="38100" cy="17463"/>
          </a:xfrm>
          <a:custGeom>
            <a:avLst/>
            <a:gdLst>
              <a:gd name="T0" fmla="*/ 22 w 23"/>
              <a:gd name="T1" fmla="*/ 4 h 10"/>
              <a:gd name="T2" fmla="*/ 17 w 23"/>
              <a:gd name="T3" fmla="*/ 0 h 10"/>
              <a:gd name="T4" fmla="*/ 0 w 23"/>
              <a:gd name="T5" fmla="*/ 0 h 10"/>
              <a:gd name="T6" fmla="*/ 0 w 23"/>
              <a:gd name="T7" fmla="*/ 9 h 10"/>
              <a:gd name="T8" fmla="*/ 17 w 23"/>
              <a:gd name="T9" fmla="*/ 9 h 10"/>
              <a:gd name="T10" fmla="*/ 12 w 23"/>
              <a:gd name="T11" fmla="*/ 4 h 10"/>
              <a:gd name="T12" fmla="*/ 17 w 23"/>
              <a:gd name="T13" fmla="*/ 9 h 10"/>
              <a:gd name="T14" fmla="*/ 20 w 23"/>
              <a:gd name="T15" fmla="*/ 7 h 10"/>
              <a:gd name="T16" fmla="*/ 22 w 23"/>
              <a:gd name="T17" fmla="*/ 4 h 10"/>
              <a:gd name="T18" fmla="*/ 20 w 23"/>
              <a:gd name="T19" fmla="*/ 2 h 10"/>
              <a:gd name="T20" fmla="*/ 17 w 23"/>
              <a:gd name="T21" fmla="*/ 0 h 10"/>
              <a:gd name="T22" fmla="*/ 22 w 23"/>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0"/>
              <a:gd name="T38" fmla="*/ 23 w 2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0">
                <a:moveTo>
                  <a:pt x="22" y="4"/>
                </a:moveTo>
                <a:lnTo>
                  <a:pt x="17" y="0"/>
                </a:lnTo>
                <a:lnTo>
                  <a:pt x="0" y="0"/>
                </a:lnTo>
                <a:lnTo>
                  <a:pt x="0" y="9"/>
                </a:lnTo>
                <a:lnTo>
                  <a:pt x="17" y="9"/>
                </a:lnTo>
                <a:lnTo>
                  <a:pt x="12" y="4"/>
                </a:lnTo>
                <a:lnTo>
                  <a:pt x="17" y="9"/>
                </a:lnTo>
                <a:lnTo>
                  <a:pt x="20" y="7"/>
                </a:lnTo>
                <a:lnTo>
                  <a:pt x="22" y="4"/>
                </a:lnTo>
                <a:lnTo>
                  <a:pt x="20" y="2"/>
                </a:lnTo>
                <a:lnTo>
                  <a:pt x="17" y="0"/>
                </a:lnTo>
                <a:lnTo>
                  <a:pt x="22"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8" name="Freeform 120"/>
          <p:cNvSpPr>
            <a:spLocks/>
          </p:cNvSpPr>
          <p:nvPr/>
        </p:nvSpPr>
        <p:spPr bwMode="auto">
          <a:xfrm>
            <a:off x="6338888" y="2805113"/>
            <a:ext cx="15875" cy="182562"/>
          </a:xfrm>
          <a:custGeom>
            <a:avLst/>
            <a:gdLst>
              <a:gd name="T0" fmla="*/ 3 w 8"/>
              <a:gd name="T1" fmla="*/ 113 h 114"/>
              <a:gd name="T2" fmla="*/ 7 w 8"/>
              <a:gd name="T3" fmla="*/ 105 h 114"/>
              <a:gd name="T4" fmla="*/ 7 w 8"/>
              <a:gd name="T5" fmla="*/ 0 h 114"/>
              <a:gd name="T6" fmla="*/ 0 w 8"/>
              <a:gd name="T7" fmla="*/ 0 h 114"/>
              <a:gd name="T8" fmla="*/ 0 w 8"/>
              <a:gd name="T9" fmla="*/ 105 h 114"/>
              <a:gd name="T10" fmla="*/ 3 w 8"/>
              <a:gd name="T11" fmla="*/ 99 h 114"/>
              <a:gd name="T12" fmla="*/ 0 w 8"/>
              <a:gd name="T13" fmla="*/ 105 h 114"/>
              <a:gd name="T14" fmla="*/ 1 w 8"/>
              <a:gd name="T15" fmla="*/ 111 h 114"/>
              <a:gd name="T16" fmla="*/ 3 w 8"/>
              <a:gd name="T17" fmla="*/ 113 h 114"/>
              <a:gd name="T18" fmla="*/ 6 w 8"/>
              <a:gd name="T19" fmla="*/ 111 h 114"/>
              <a:gd name="T20" fmla="*/ 7 w 8"/>
              <a:gd name="T21" fmla="*/ 105 h 114"/>
              <a:gd name="T22" fmla="*/ 3 w 8"/>
              <a:gd name="T23" fmla="*/ 113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4"/>
              <a:gd name="T38" fmla="*/ 8 w 8"/>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4">
                <a:moveTo>
                  <a:pt x="3" y="113"/>
                </a:moveTo>
                <a:lnTo>
                  <a:pt x="7" y="105"/>
                </a:lnTo>
                <a:lnTo>
                  <a:pt x="7" y="0"/>
                </a:lnTo>
                <a:lnTo>
                  <a:pt x="0" y="0"/>
                </a:lnTo>
                <a:lnTo>
                  <a:pt x="0" y="105"/>
                </a:lnTo>
                <a:lnTo>
                  <a:pt x="3" y="99"/>
                </a:lnTo>
                <a:lnTo>
                  <a:pt x="0" y="105"/>
                </a:lnTo>
                <a:lnTo>
                  <a:pt x="1" y="111"/>
                </a:lnTo>
                <a:lnTo>
                  <a:pt x="3" y="113"/>
                </a:lnTo>
                <a:lnTo>
                  <a:pt x="6" y="111"/>
                </a:lnTo>
                <a:lnTo>
                  <a:pt x="7" y="105"/>
                </a:lnTo>
                <a:lnTo>
                  <a:pt x="3" y="1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69" name="Freeform 121"/>
          <p:cNvSpPr>
            <a:spLocks/>
          </p:cNvSpPr>
          <p:nvPr/>
        </p:nvSpPr>
        <p:spPr bwMode="auto">
          <a:xfrm>
            <a:off x="6307138" y="2971800"/>
            <a:ext cx="34925" cy="15875"/>
          </a:xfrm>
          <a:custGeom>
            <a:avLst/>
            <a:gdLst>
              <a:gd name="T0" fmla="*/ 0 w 23"/>
              <a:gd name="T1" fmla="*/ 4 h 10"/>
              <a:gd name="T2" fmla="*/ 6 w 23"/>
              <a:gd name="T3" fmla="*/ 9 h 10"/>
              <a:gd name="T4" fmla="*/ 22 w 23"/>
              <a:gd name="T5" fmla="*/ 9 h 10"/>
              <a:gd name="T6" fmla="*/ 22 w 23"/>
              <a:gd name="T7" fmla="*/ 0 h 10"/>
              <a:gd name="T8" fmla="*/ 6 w 23"/>
              <a:gd name="T9" fmla="*/ 0 h 10"/>
              <a:gd name="T10" fmla="*/ 11 w 23"/>
              <a:gd name="T11" fmla="*/ 4 h 10"/>
              <a:gd name="T12" fmla="*/ 6 w 23"/>
              <a:gd name="T13" fmla="*/ 0 h 10"/>
              <a:gd name="T14" fmla="*/ 2 w 23"/>
              <a:gd name="T15" fmla="*/ 2 h 10"/>
              <a:gd name="T16" fmla="*/ 0 w 23"/>
              <a:gd name="T17" fmla="*/ 4 h 10"/>
              <a:gd name="T18" fmla="*/ 2 w 23"/>
              <a:gd name="T19" fmla="*/ 7 h 10"/>
              <a:gd name="T20" fmla="*/ 6 w 23"/>
              <a:gd name="T21" fmla="*/ 9 h 10"/>
              <a:gd name="T22" fmla="*/ 0 w 23"/>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0"/>
              <a:gd name="T38" fmla="*/ 23 w 2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0">
                <a:moveTo>
                  <a:pt x="0" y="4"/>
                </a:moveTo>
                <a:lnTo>
                  <a:pt x="6" y="9"/>
                </a:lnTo>
                <a:lnTo>
                  <a:pt x="22" y="9"/>
                </a:lnTo>
                <a:lnTo>
                  <a:pt x="22" y="0"/>
                </a:lnTo>
                <a:lnTo>
                  <a:pt x="6" y="0"/>
                </a:lnTo>
                <a:lnTo>
                  <a:pt x="11" y="4"/>
                </a:lnTo>
                <a:lnTo>
                  <a:pt x="6" y="0"/>
                </a:lnTo>
                <a:lnTo>
                  <a:pt x="2" y="2"/>
                </a:lnTo>
                <a:lnTo>
                  <a:pt x="0" y="4"/>
                </a:lnTo>
                <a:lnTo>
                  <a:pt x="2" y="7"/>
                </a:lnTo>
                <a:lnTo>
                  <a:pt x="6" y="9"/>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70" name="Freeform 122"/>
          <p:cNvSpPr>
            <a:spLocks/>
          </p:cNvSpPr>
          <p:nvPr/>
        </p:nvSpPr>
        <p:spPr bwMode="auto">
          <a:xfrm>
            <a:off x="6221413" y="2838450"/>
            <a:ext cx="95250" cy="141288"/>
          </a:xfrm>
          <a:custGeom>
            <a:avLst/>
            <a:gdLst>
              <a:gd name="T0" fmla="*/ 0 w 59"/>
              <a:gd name="T1" fmla="*/ 88 h 89"/>
              <a:gd name="T2" fmla="*/ 0 w 59"/>
              <a:gd name="T3" fmla="*/ 0 h 89"/>
              <a:gd name="T4" fmla="*/ 58 w 59"/>
              <a:gd name="T5" fmla="*/ 0 h 89"/>
              <a:gd name="T6" fmla="*/ 58 w 59"/>
              <a:gd name="T7" fmla="*/ 88 h 89"/>
              <a:gd name="T8" fmla="*/ 0 w 59"/>
              <a:gd name="T9" fmla="*/ 88 h 89"/>
              <a:gd name="T10" fmla="*/ 0 60000 65536"/>
              <a:gd name="T11" fmla="*/ 0 60000 65536"/>
              <a:gd name="T12" fmla="*/ 0 60000 65536"/>
              <a:gd name="T13" fmla="*/ 0 60000 65536"/>
              <a:gd name="T14" fmla="*/ 0 60000 65536"/>
              <a:gd name="T15" fmla="*/ 0 w 59"/>
              <a:gd name="T16" fmla="*/ 0 h 89"/>
              <a:gd name="T17" fmla="*/ 59 w 59"/>
              <a:gd name="T18" fmla="*/ 89 h 89"/>
            </a:gdLst>
            <a:ahLst/>
            <a:cxnLst>
              <a:cxn ang="T10">
                <a:pos x="T0" y="T1"/>
              </a:cxn>
              <a:cxn ang="T11">
                <a:pos x="T2" y="T3"/>
              </a:cxn>
              <a:cxn ang="T12">
                <a:pos x="T4" y="T5"/>
              </a:cxn>
              <a:cxn ang="T13">
                <a:pos x="T6" y="T7"/>
              </a:cxn>
              <a:cxn ang="T14">
                <a:pos x="T8" y="T9"/>
              </a:cxn>
            </a:cxnLst>
            <a:rect l="T15" t="T16" r="T17" b="T18"/>
            <a:pathLst>
              <a:path w="59" h="89">
                <a:moveTo>
                  <a:pt x="0" y="88"/>
                </a:moveTo>
                <a:lnTo>
                  <a:pt x="0" y="0"/>
                </a:lnTo>
                <a:lnTo>
                  <a:pt x="58" y="0"/>
                </a:lnTo>
                <a:lnTo>
                  <a:pt x="58" y="88"/>
                </a:lnTo>
                <a:lnTo>
                  <a:pt x="0" y="88"/>
                </a:lnTo>
              </a:path>
            </a:pathLst>
          </a:custGeom>
          <a:gradFill rotWithShape="0">
            <a:gsLst>
              <a:gs pos="0">
                <a:srgbClr val="6C6C6C"/>
              </a:gs>
              <a:gs pos="50000">
                <a:srgbClr val="EAEAEA"/>
              </a:gs>
              <a:gs pos="100000">
                <a:srgbClr val="6C6C6C"/>
              </a:gs>
            </a:gsLst>
            <a:lin ang="5400000" scaled="1"/>
          </a:gradFill>
          <a:ln w="12700" cap="rnd">
            <a:solidFill>
              <a:schemeClr val="tx1"/>
            </a:solidFill>
            <a:round/>
            <a:headEnd/>
            <a:tailEnd/>
          </a:ln>
        </p:spPr>
        <p:txBody>
          <a:bodyPr/>
          <a:lstStyle/>
          <a:p>
            <a:endParaRPr lang="ko-KR" altLang="en-US"/>
          </a:p>
        </p:txBody>
      </p:sp>
      <p:sp>
        <p:nvSpPr>
          <p:cNvPr id="27771" name="Freeform 123"/>
          <p:cNvSpPr>
            <a:spLocks/>
          </p:cNvSpPr>
          <p:nvPr/>
        </p:nvSpPr>
        <p:spPr bwMode="auto">
          <a:xfrm>
            <a:off x="6203950" y="2957513"/>
            <a:ext cx="104775" cy="17462"/>
          </a:xfrm>
          <a:custGeom>
            <a:avLst/>
            <a:gdLst>
              <a:gd name="T0" fmla="*/ 0 w 66"/>
              <a:gd name="T1" fmla="*/ 5 h 10"/>
              <a:gd name="T2" fmla="*/ 6 w 66"/>
              <a:gd name="T3" fmla="*/ 9 h 10"/>
              <a:gd name="T4" fmla="*/ 65 w 66"/>
              <a:gd name="T5" fmla="*/ 9 h 10"/>
              <a:gd name="T6" fmla="*/ 65 w 66"/>
              <a:gd name="T7" fmla="*/ 0 h 10"/>
              <a:gd name="T8" fmla="*/ 6 w 66"/>
              <a:gd name="T9" fmla="*/ 0 h 10"/>
              <a:gd name="T10" fmla="*/ 12 w 66"/>
              <a:gd name="T11" fmla="*/ 5 h 10"/>
              <a:gd name="T12" fmla="*/ 6 w 66"/>
              <a:gd name="T13" fmla="*/ 0 h 10"/>
              <a:gd name="T14" fmla="*/ 2 w 66"/>
              <a:gd name="T15" fmla="*/ 2 h 10"/>
              <a:gd name="T16" fmla="*/ 0 w 66"/>
              <a:gd name="T17" fmla="*/ 5 h 10"/>
              <a:gd name="T18" fmla="*/ 2 w 66"/>
              <a:gd name="T19" fmla="*/ 8 h 10"/>
              <a:gd name="T20" fmla="*/ 6 w 66"/>
              <a:gd name="T21" fmla="*/ 9 h 10"/>
              <a:gd name="T22" fmla="*/ 0 w 66"/>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10"/>
              <a:gd name="T38" fmla="*/ 66 w 6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10">
                <a:moveTo>
                  <a:pt x="0" y="5"/>
                </a:moveTo>
                <a:lnTo>
                  <a:pt x="6" y="9"/>
                </a:lnTo>
                <a:lnTo>
                  <a:pt x="65" y="9"/>
                </a:lnTo>
                <a:lnTo>
                  <a:pt x="65" y="0"/>
                </a:lnTo>
                <a:lnTo>
                  <a:pt x="6" y="0"/>
                </a:lnTo>
                <a:lnTo>
                  <a:pt x="12" y="5"/>
                </a:lnTo>
                <a:lnTo>
                  <a:pt x="6" y="0"/>
                </a:lnTo>
                <a:lnTo>
                  <a:pt x="2" y="2"/>
                </a:lnTo>
                <a:lnTo>
                  <a:pt x="0" y="5"/>
                </a:lnTo>
                <a:lnTo>
                  <a:pt x="2" y="8"/>
                </a:lnTo>
                <a:lnTo>
                  <a:pt x="6" y="9"/>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72" name="Freeform 124"/>
          <p:cNvSpPr>
            <a:spLocks/>
          </p:cNvSpPr>
          <p:nvPr/>
        </p:nvSpPr>
        <p:spPr bwMode="auto">
          <a:xfrm>
            <a:off x="6338888" y="2824163"/>
            <a:ext cx="11112" cy="9525"/>
          </a:xfrm>
          <a:custGeom>
            <a:avLst/>
            <a:gdLst>
              <a:gd name="T0" fmla="*/ 1 w 6"/>
              <a:gd name="T1" fmla="*/ 0 h 5"/>
              <a:gd name="T2" fmla="*/ 0 w 6"/>
              <a:gd name="T3" fmla="*/ 2 h 5"/>
              <a:gd name="T4" fmla="*/ 1 w 6"/>
              <a:gd name="T5" fmla="*/ 3 h 5"/>
              <a:gd name="T6" fmla="*/ 3 w 6"/>
              <a:gd name="T7" fmla="*/ 4 h 5"/>
              <a:gd name="T8" fmla="*/ 5 w 6"/>
              <a:gd name="T9" fmla="*/ 3 h 5"/>
              <a:gd name="T10" fmla="*/ 1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1" y="0"/>
                </a:moveTo>
                <a:lnTo>
                  <a:pt x="0" y="2"/>
                </a:lnTo>
                <a:lnTo>
                  <a:pt x="1" y="3"/>
                </a:lnTo>
                <a:lnTo>
                  <a:pt x="3" y="4"/>
                </a:lnTo>
                <a:lnTo>
                  <a:pt x="5" y="3"/>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773" name="Line 125"/>
          <p:cNvSpPr>
            <a:spLocks noChangeShapeType="1"/>
          </p:cNvSpPr>
          <p:nvPr/>
        </p:nvSpPr>
        <p:spPr bwMode="auto">
          <a:xfrm flipH="1" flipV="1">
            <a:off x="5832475" y="2433638"/>
            <a:ext cx="517525" cy="309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74" name="Rectangle 126"/>
          <p:cNvSpPr>
            <a:spLocks noChangeArrowheads="1"/>
          </p:cNvSpPr>
          <p:nvPr/>
        </p:nvSpPr>
        <p:spPr bwMode="auto">
          <a:xfrm>
            <a:off x="5541963" y="2206625"/>
            <a:ext cx="361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A</a:t>
            </a:r>
          </a:p>
        </p:txBody>
      </p:sp>
      <p:grpSp>
        <p:nvGrpSpPr>
          <p:cNvPr id="27775" name="Group 127"/>
          <p:cNvGrpSpPr>
            <a:grpSpLocks/>
          </p:cNvGrpSpPr>
          <p:nvPr/>
        </p:nvGrpSpPr>
        <p:grpSpPr bwMode="auto">
          <a:xfrm>
            <a:off x="6350000" y="2811463"/>
            <a:ext cx="350838" cy="201612"/>
            <a:chOff x="3724" y="1302"/>
            <a:chExt cx="221" cy="127"/>
          </a:xfrm>
        </p:grpSpPr>
        <p:sp>
          <p:nvSpPr>
            <p:cNvPr id="28084" name="Freeform 128"/>
            <p:cNvSpPr>
              <a:spLocks/>
            </p:cNvSpPr>
            <p:nvPr/>
          </p:nvSpPr>
          <p:spPr bwMode="auto">
            <a:xfrm>
              <a:off x="3724" y="1302"/>
              <a:ext cx="221" cy="127"/>
            </a:xfrm>
            <a:custGeom>
              <a:avLst/>
              <a:gdLst>
                <a:gd name="T0" fmla="*/ 0 w 221"/>
                <a:gd name="T1" fmla="*/ 126 h 127"/>
                <a:gd name="T2" fmla="*/ 0 w 221"/>
                <a:gd name="T3" fmla="*/ 0 h 127"/>
                <a:gd name="T4" fmla="*/ 220 w 221"/>
                <a:gd name="T5" fmla="*/ 0 h 127"/>
                <a:gd name="T6" fmla="*/ 220 w 221"/>
                <a:gd name="T7" fmla="*/ 126 h 127"/>
                <a:gd name="T8" fmla="*/ 0 w 221"/>
                <a:gd name="T9" fmla="*/ 126 h 127"/>
                <a:gd name="T10" fmla="*/ 0 60000 65536"/>
                <a:gd name="T11" fmla="*/ 0 60000 65536"/>
                <a:gd name="T12" fmla="*/ 0 60000 65536"/>
                <a:gd name="T13" fmla="*/ 0 60000 65536"/>
                <a:gd name="T14" fmla="*/ 0 60000 65536"/>
                <a:gd name="T15" fmla="*/ 0 w 221"/>
                <a:gd name="T16" fmla="*/ 0 h 127"/>
                <a:gd name="T17" fmla="*/ 221 w 221"/>
                <a:gd name="T18" fmla="*/ 127 h 127"/>
              </a:gdLst>
              <a:ahLst/>
              <a:cxnLst>
                <a:cxn ang="T10">
                  <a:pos x="T0" y="T1"/>
                </a:cxn>
                <a:cxn ang="T11">
                  <a:pos x="T2" y="T3"/>
                </a:cxn>
                <a:cxn ang="T12">
                  <a:pos x="T4" y="T5"/>
                </a:cxn>
                <a:cxn ang="T13">
                  <a:pos x="T6" y="T7"/>
                </a:cxn>
                <a:cxn ang="T14">
                  <a:pos x="T8" y="T9"/>
                </a:cxn>
              </a:cxnLst>
              <a:rect l="T15" t="T16" r="T17" b="T18"/>
              <a:pathLst>
                <a:path w="221" h="127">
                  <a:moveTo>
                    <a:pt x="0" y="126"/>
                  </a:moveTo>
                  <a:lnTo>
                    <a:pt x="0" y="0"/>
                  </a:lnTo>
                  <a:lnTo>
                    <a:pt x="220" y="0"/>
                  </a:lnTo>
                  <a:lnTo>
                    <a:pt x="220" y="126"/>
                  </a:lnTo>
                  <a:lnTo>
                    <a:pt x="0" y="126"/>
                  </a:lnTo>
                </a:path>
              </a:pathLst>
            </a:custGeom>
            <a:gradFill rotWithShape="0">
              <a:gsLst>
                <a:gs pos="0">
                  <a:srgbClr val="3D3D3D"/>
                </a:gs>
                <a:gs pos="50000">
                  <a:srgbClr val="CCCCCC"/>
                </a:gs>
                <a:gs pos="100000">
                  <a:srgbClr val="3D3D3D"/>
                </a:gs>
              </a:gsLst>
              <a:lin ang="2700000" scaled="1"/>
            </a:gradFill>
            <a:ln w="12700" cap="rnd">
              <a:solidFill>
                <a:schemeClr val="tx1"/>
              </a:solidFill>
              <a:round/>
              <a:headEnd/>
              <a:tailEnd/>
            </a:ln>
          </p:spPr>
          <p:txBody>
            <a:bodyPr/>
            <a:lstStyle/>
            <a:p>
              <a:endParaRPr lang="ko-KR" altLang="en-US"/>
            </a:p>
          </p:txBody>
        </p:sp>
        <p:sp>
          <p:nvSpPr>
            <p:cNvPr id="28085" name="Freeform 129"/>
            <p:cNvSpPr>
              <a:spLocks/>
            </p:cNvSpPr>
            <p:nvPr/>
          </p:nvSpPr>
          <p:spPr bwMode="auto">
            <a:xfrm>
              <a:off x="3727" y="1307"/>
              <a:ext cx="107" cy="24"/>
            </a:xfrm>
            <a:custGeom>
              <a:avLst/>
              <a:gdLst>
                <a:gd name="T0" fmla="*/ 0 w 107"/>
                <a:gd name="T1" fmla="*/ 23 h 24"/>
                <a:gd name="T2" fmla="*/ 13 w 107"/>
                <a:gd name="T3" fmla="*/ 12 h 24"/>
                <a:gd name="T4" fmla="*/ 25 w 107"/>
                <a:gd name="T5" fmla="*/ 4 h 24"/>
                <a:gd name="T6" fmla="*/ 40 w 107"/>
                <a:gd name="T7" fmla="*/ 0 h 24"/>
                <a:gd name="T8" fmla="*/ 55 w 107"/>
                <a:gd name="T9" fmla="*/ 0 h 24"/>
                <a:gd name="T10" fmla="*/ 71 w 107"/>
                <a:gd name="T11" fmla="*/ 1 h 24"/>
                <a:gd name="T12" fmla="*/ 85 w 107"/>
                <a:gd name="T13" fmla="*/ 6 h 24"/>
                <a:gd name="T14" fmla="*/ 97 w 107"/>
                <a:gd name="T15" fmla="*/ 13 h 24"/>
                <a:gd name="T16" fmla="*/ 106 w 107"/>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23"/>
                  </a:moveTo>
                  <a:lnTo>
                    <a:pt x="13" y="12"/>
                  </a:lnTo>
                  <a:lnTo>
                    <a:pt x="25" y="4"/>
                  </a:lnTo>
                  <a:lnTo>
                    <a:pt x="40" y="0"/>
                  </a:lnTo>
                  <a:lnTo>
                    <a:pt x="55" y="0"/>
                  </a:lnTo>
                  <a:lnTo>
                    <a:pt x="71" y="1"/>
                  </a:lnTo>
                  <a:lnTo>
                    <a:pt x="85" y="6"/>
                  </a:lnTo>
                  <a:lnTo>
                    <a:pt x="97" y="13"/>
                  </a:lnTo>
                  <a:lnTo>
                    <a:pt x="106" y="2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6" name="Freeform 130"/>
            <p:cNvSpPr>
              <a:spLocks/>
            </p:cNvSpPr>
            <p:nvPr/>
          </p:nvSpPr>
          <p:spPr bwMode="auto">
            <a:xfrm>
              <a:off x="3833" y="1307"/>
              <a:ext cx="107" cy="24"/>
            </a:xfrm>
            <a:custGeom>
              <a:avLst/>
              <a:gdLst>
                <a:gd name="T0" fmla="*/ 0 w 107"/>
                <a:gd name="T1" fmla="*/ 23 h 24"/>
                <a:gd name="T2" fmla="*/ 13 w 107"/>
                <a:gd name="T3" fmla="*/ 12 h 24"/>
                <a:gd name="T4" fmla="*/ 25 w 107"/>
                <a:gd name="T5" fmla="*/ 4 h 24"/>
                <a:gd name="T6" fmla="*/ 40 w 107"/>
                <a:gd name="T7" fmla="*/ 0 h 24"/>
                <a:gd name="T8" fmla="*/ 55 w 107"/>
                <a:gd name="T9" fmla="*/ 0 h 24"/>
                <a:gd name="T10" fmla="*/ 71 w 107"/>
                <a:gd name="T11" fmla="*/ 1 h 24"/>
                <a:gd name="T12" fmla="*/ 85 w 107"/>
                <a:gd name="T13" fmla="*/ 6 h 24"/>
                <a:gd name="T14" fmla="*/ 97 w 107"/>
                <a:gd name="T15" fmla="*/ 13 h 24"/>
                <a:gd name="T16" fmla="*/ 106 w 107"/>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23"/>
                  </a:moveTo>
                  <a:lnTo>
                    <a:pt x="13" y="12"/>
                  </a:lnTo>
                  <a:lnTo>
                    <a:pt x="25" y="4"/>
                  </a:lnTo>
                  <a:lnTo>
                    <a:pt x="40" y="0"/>
                  </a:lnTo>
                  <a:lnTo>
                    <a:pt x="55" y="0"/>
                  </a:lnTo>
                  <a:lnTo>
                    <a:pt x="71" y="1"/>
                  </a:lnTo>
                  <a:lnTo>
                    <a:pt x="85" y="6"/>
                  </a:lnTo>
                  <a:lnTo>
                    <a:pt x="97" y="13"/>
                  </a:lnTo>
                  <a:lnTo>
                    <a:pt x="106" y="2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7" name="Freeform 131"/>
            <p:cNvSpPr>
              <a:spLocks/>
            </p:cNvSpPr>
            <p:nvPr/>
          </p:nvSpPr>
          <p:spPr bwMode="auto">
            <a:xfrm>
              <a:off x="3729" y="1401"/>
              <a:ext cx="107" cy="24"/>
            </a:xfrm>
            <a:custGeom>
              <a:avLst/>
              <a:gdLst>
                <a:gd name="T0" fmla="*/ 0 w 107"/>
                <a:gd name="T1" fmla="*/ 0 h 24"/>
                <a:gd name="T2" fmla="*/ 13 w 107"/>
                <a:gd name="T3" fmla="*/ 10 h 24"/>
                <a:gd name="T4" fmla="*/ 25 w 107"/>
                <a:gd name="T5" fmla="*/ 17 h 24"/>
                <a:gd name="T6" fmla="*/ 40 w 107"/>
                <a:gd name="T7" fmla="*/ 21 h 24"/>
                <a:gd name="T8" fmla="*/ 55 w 107"/>
                <a:gd name="T9" fmla="*/ 23 h 24"/>
                <a:gd name="T10" fmla="*/ 71 w 107"/>
                <a:gd name="T11" fmla="*/ 20 h 24"/>
                <a:gd name="T12" fmla="*/ 85 w 107"/>
                <a:gd name="T13" fmla="*/ 15 h 24"/>
                <a:gd name="T14" fmla="*/ 97 w 107"/>
                <a:gd name="T15" fmla="*/ 9 h 24"/>
                <a:gd name="T16" fmla="*/ 106 w 10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0"/>
                  </a:moveTo>
                  <a:lnTo>
                    <a:pt x="13" y="10"/>
                  </a:lnTo>
                  <a:lnTo>
                    <a:pt x="25" y="17"/>
                  </a:lnTo>
                  <a:lnTo>
                    <a:pt x="40" y="21"/>
                  </a:lnTo>
                  <a:lnTo>
                    <a:pt x="55" y="23"/>
                  </a:lnTo>
                  <a:lnTo>
                    <a:pt x="71" y="20"/>
                  </a:lnTo>
                  <a:lnTo>
                    <a:pt x="85" y="15"/>
                  </a:lnTo>
                  <a:lnTo>
                    <a:pt x="97" y="9"/>
                  </a:lnTo>
                  <a:lnTo>
                    <a:pt x="10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8" name="Freeform 132"/>
            <p:cNvSpPr>
              <a:spLocks/>
            </p:cNvSpPr>
            <p:nvPr/>
          </p:nvSpPr>
          <p:spPr bwMode="auto">
            <a:xfrm>
              <a:off x="3837" y="1399"/>
              <a:ext cx="107" cy="24"/>
            </a:xfrm>
            <a:custGeom>
              <a:avLst/>
              <a:gdLst>
                <a:gd name="T0" fmla="*/ 0 w 107"/>
                <a:gd name="T1" fmla="*/ 0 h 24"/>
                <a:gd name="T2" fmla="*/ 13 w 107"/>
                <a:gd name="T3" fmla="*/ 10 h 24"/>
                <a:gd name="T4" fmla="*/ 25 w 107"/>
                <a:gd name="T5" fmla="*/ 17 h 24"/>
                <a:gd name="T6" fmla="*/ 40 w 107"/>
                <a:gd name="T7" fmla="*/ 21 h 24"/>
                <a:gd name="T8" fmla="*/ 55 w 107"/>
                <a:gd name="T9" fmla="*/ 23 h 24"/>
                <a:gd name="T10" fmla="*/ 71 w 107"/>
                <a:gd name="T11" fmla="*/ 20 h 24"/>
                <a:gd name="T12" fmla="*/ 85 w 107"/>
                <a:gd name="T13" fmla="*/ 15 h 24"/>
                <a:gd name="T14" fmla="*/ 97 w 107"/>
                <a:gd name="T15" fmla="*/ 9 h 24"/>
                <a:gd name="T16" fmla="*/ 106 w 10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0"/>
                  </a:moveTo>
                  <a:lnTo>
                    <a:pt x="13" y="10"/>
                  </a:lnTo>
                  <a:lnTo>
                    <a:pt x="25" y="17"/>
                  </a:lnTo>
                  <a:lnTo>
                    <a:pt x="40" y="21"/>
                  </a:lnTo>
                  <a:lnTo>
                    <a:pt x="55" y="23"/>
                  </a:lnTo>
                  <a:lnTo>
                    <a:pt x="71" y="20"/>
                  </a:lnTo>
                  <a:lnTo>
                    <a:pt x="85" y="15"/>
                  </a:lnTo>
                  <a:lnTo>
                    <a:pt x="97" y="9"/>
                  </a:lnTo>
                  <a:lnTo>
                    <a:pt x="10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7776" name="Line 133"/>
          <p:cNvSpPr>
            <a:spLocks noChangeShapeType="1"/>
          </p:cNvSpPr>
          <p:nvPr/>
        </p:nvSpPr>
        <p:spPr bwMode="auto">
          <a:xfrm flipH="1" flipV="1">
            <a:off x="6523038" y="2854325"/>
            <a:ext cx="1587" cy="109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777" name="Rectangle 134"/>
          <p:cNvSpPr>
            <a:spLocks noChangeArrowheads="1"/>
          </p:cNvSpPr>
          <p:nvPr/>
        </p:nvSpPr>
        <p:spPr bwMode="auto">
          <a:xfrm>
            <a:off x="4933950" y="4392613"/>
            <a:ext cx="3762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C</a:t>
            </a:r>
          </a:p>
        </p:txBody>
      </p:sp>
      <p:grpSp>
        <p:nvGrpSpPr>
          <p:cNvPr id="27778" name="Group 135"/>
          <p:cNvGrpSpPr>
            <a:grpSpLocks/>
          </p:cNvGrpSpPr>
          <p:nvPr/>
        </p:nvGrpSpPr>
        <p:grpSpPr bwMode="auto">
          <a:xfrm>
            <a:off x="5268913" y="4300538"/>
            <a:ext cx="855662" cy="941387"/>
            <a:chOff x="3321" y="2708"/>
            <a:chExt cx="536" cy="594"/>
          </a:xfrm>
        </p:grpSpPr>
        <p:sp>
          <p:nvSpPr>
            <p:cNvPr id="28037" name="Freeform 136"/>
            <p:cNvSpPr>
              <a:spLocks/>
            </p:cNvSpPr>
            <p:nvPr/>
          </p:nvSpPr>
          <p:spPr bwMode="auto">
            <a:xfrm>
              <a:off x="3554" y="2725"/>
              <a:ext cx="162" cy="188"/>
            </a:xfrm>
            <a:custGeom>
              <a:avLst/>
              <a:gdLst>
                <a:gd name="T0" fmla="*/ 161 w 162"/>
                <a:gd name="T1" fmla="*/ 187 h 188"/>
                <a:gd name="T2" fmla="*/ 0 w 162"/>
                <a:gd name="T3" fmla="*/ 187 h 188"/>
                <a:gd name="T4" fmla="*/ 0 w 162"/>
                <a:gd name="T5" fmla="*/ 0 h 188"/>
                <a:gd name="T6" fmla="*/ 161 w 162"/>
                <a:gd name="T7" fmla="*/ 0 h 188"/>
                <a:gd name="T8" fmla="*/ 161 w 162"/>
                <a:gd name="T9" fmla="*/ 187 h 188"/>
                <a:gd name="T10" fmla="*/ 0 60000 65536"/>
                <a:gd name="T11" fmla="*/ 0 60000 65536"/>
                <a:gd name="T12" fmla="*/ 0 60000 65536"/>
                <a:gd name="T13" fmla="*/ 0 60000 65536"/>
                <a:gd name="T14" fmla="*/ 0 60000 65536"/>
                <a:gd name="T15" fmla="*/ 0 w 162"/>
                <a:gd name="T16" fmla="*/ 0 h 188"/>
                <a:gd name="T17" fmla="*/ 162 w 162"/>
                <a:gd name="T18" fmla="*/ 188 h 188"/>
              </a:gdLst>
              <a:ahLst/>
              <a:cxnLst>
                <a:cxn ang="T10">
                  <a:pos x="T0" y="T1"/>
                </a:cxn>
                <a:cxn ang="T11">
                  <a:pos x="T2" y="T3"/>
                </a:cxn>
                <a:cxn ang="T12">
                  <a:pos x="T4" y="T5"/>
                </a:cxn>
                <a:cxn ang="T13">
                  <a:pos x="T6" y="T7"/>
                </a:cxn>
                <a:cxn ang="T14">
                  <a:pos x="T8" y="T9"/>
                </a:cxn>
              </a:cxnLst>
              <a:rect l="T15" t="T16" r="T17" b="T18"/>
              <a:pathLst>
                <a:path w="162" h="188">
                  <a:moveTo>
                    <a:pt x="161" y="187"/>
                  </a:moveTo>
                  <a:lnTo>
                    <a:pt x="0" y="187"/>
                  </a:lnTo>
                  <a:lnTo>
                    <a:pt x="0" y="0"/>
                  </a:lnTo>
                  <a:lnTo>
                    <a:pt x="161" y="0"/>
                  </a:lnTo>
                  <a:lnTo>
                    <a:pt x="161" y="187"/>
                  </a:lnTo>
                </a:path>
              </a:pathLst>
            </a:custGeom>
            <a:gradFill rotWithShape="0">
              <a:gsLst>
                <a:gs pos="0">
                  <a:srgbClr val="3D3D3D"/>
                </a:gs>
                <a:gs pos="50000">
                  <a:srgbClr val="CCCCCC"/>
                </a:gs>
                <a:gs pos="100000">
                  <a:srgbClr val="3D3D3D"/>
                </a:gs>
              </a:gsLst>
              <a:lin ang="5400000" scaled="1"/>
            </a:gradFill>
            <a:ln w="12700" cap="rnd">
              <a:solidFill>
                <a:schemeClr val="tx1"/>
              </a:solidFill>
              <a:round/>
              <a:headEnd/>
              <a:tailEnd/>
            </a:ln>
          </p:spPr>
          <p:txBody>
            <a:bodyPr/>
            <a:lstStyle/>
            <a:p>
              <a:endParaRPr lang="ko-KR" altLang="en-US"/>
            </a:p>
          </p:txBody>
        </p:sp>
        <p:sp>
          <p:nvSpPr>
            <p:cNvPr id="28038" name="Freeform 137"/>
            <p:cNvSpPr>
              <a:spLocks/>
            </p:cNvSpPr>
            <p:nvPr/>
          </p:nvSpPr>
          <p:spPr bwMode="auto">
            <a:xfrm>
              <a:off x="3705" y="2934"/>
              <a:ext cx="135" cy="8"/>
            </a:xfrm>
            <a:custGeom>
              <a:avLst/>
              <a:gdLst>
                <a:gd name="T0" fmla="*/ 0 w 135"/>
                <a:gd name="T1" fmla="*/ 3 h 8"/>
                <a:gd name="T2" fmla="*/ 9 w 135"/>
                <a:gd name="T3" fmla="*/ 7 h 8"/>
                <a:gd name="T4" fmla="*/ 134 w 135"/>
                <a:gd name="T5" fmla="*/ 7 h 8"/>
                <a:gd name="T6" fmla="*/ 134 w 135"/>
                <a:gd name="T7" fmla="*/ 0 h 8"/>
                <a:gd name="T8" fmla="*/ 9 w 135"/>
                <a:gd name="T9" fmla="*/ 0 h 8"/>
                <a:gd name="T10" fmla="*/ 14 w 135"/>
                <a:gd name="T11" fmla="*/ 3 h 8"/>
                <a:gd name="T12" fmla="*/ 9 w 135"/>
                <a:gd name="T13" fmla="*/ 0 h 8"/>
                <a:gd name="T14" fmla="*/ 4 w 135"/>
                <a:gd name="T15" fmla="*/ 1 h 8"/>
                <a:gd name="T16" fmla="*/ 0 w 135"/>
                <a:gd name="T17" fmla="*/ 3 h 8"/>
                <a:gd name="T18" fmla="*/ 4 w 135"/>
                <a:gd name="T19" fmla="*/ 6 h 8"/>
                <a:gd name="T20" fmla="*/ 9 w 135"/>
                <a:gd name="T21" fmla="*/ 7 h 8"/>
                <a:gd name="T22" fmla="*/ 0 w 135"/>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8"/>
                <a:gd name="T38" fmla="*/ 135 w 13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8">
                  <a:moveTo>
                    <a:pt x="0" y="3"/>
                  </a:moveTo>
                  <a:lnTo>
                    <a:pt x="9" y="7"/>
                  </a:lnTo>
                  <a:lnTo>
                    <a:pt x="134" y="7"/>
                  </a:lnTo>
                  <a:lnTo>
                    <a:pt x="134" y="0"/>
                  </a:lnTo>
                  <a:lnTo>
                    <a:pt x="9" y="0"/>
                  </a:lnTo>
                  <a:lnTo>
                    <a:pt x="14" y="3"/>
                  </a:lnTo>
                  <a:lnTo>
                    <a:pt x="9" y="0"/>
                  </a:lnTo>
                  <a:lnTo>
                    <a:pt x="4" y="1"/>
                  </a:lnTo>
                  <a:lnTo>
                    <a:pt x="0" y="3"/>
                  </a:lnTo>
                  <a:lnTo>
                    <a:pt x="4" y="6"/>
                  </a:lnTo>
                  <a:lnTo>
                    <a:pt x="9" y="7"/>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39" name="Freeform 138"/>
            <p:cNvSpPr>
              <a:spLocks/>
            </p:cNvSpPr>
            <p:nvPr/>
          </p:nvSpPr>
          <p:spPr bwMode="auto">
            <a:xfrm>
              <a:off x="3845" y="2820"/>
              <a:ext cx="2" cy="10"/>
            </a:xfrm>
            <a:custGeom>
              <a:avLst/>
              <a:gdLst>
                <a:gd name="T0" fmla="*/ 0 w 2"/>
                <a:gd name="T1" fmla="*/ 9 h 10"/>
                <a:gd name="T2" fmla="*/ 1 w 2"/>
                <a:gd name="T3" fmla="*/ 7 h 10"/>
                <a:gd name="T4" fmla="*/ 1 w 2"/>
                <a:gd name="T5" fmla="*/ 4 h 10"/>
                <a:gd name="T6" fmla="*/ 1 w 2"/>
                <a:gd name="T7" fmla="*/ 1 h 10"/>
                <a:gd name="T8" fmla="*/ 0 w 2"/>
                <a:gd name="T9" fmla="*/ 0 h 10"/>
                <a:gd name="T10" fmla="*/ 0 w 2"/>
                <a:gd name="T11" fmla="*/ 9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0" y="9"/>
                  </a:moveTo>
                  <a:lnTo>
                    <a:pt x="1" y="7"/>
                  </a:lnTo>
                  <a:lnTo>
                    <a:pt x="1" y="4"/>
                  </a:lnTo>
                  <a:lnTo>
                    <a:pt x="1" y="1"/>
                  </a:lnTo>
                  <a:lnTo>
                    <a:pt x="0" y="0"/>
                  </a:lnTo>
                  <a:lnTo>
                    <a:pt x="0"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0" name="Freeform 139"/>
            <p:cNvSpPr>
              <a:spLocks/>
            </p:cNvSpPr>
            <p:nvPr/>
          </p:nvSpPr>
          <p:spPr bwMode="auto">
            <a:xfrm>
              <a:off x="3705" y="2820"/>
              <a:ext cx="4" cy="10"/>
            </a:xfrm>
            <a:custGeom>
              <a:avLst/>
              <a:gdLst>
                <a:gd name="T0" fmla="*/ 3 w 4"/>
                <a:gd name="T1" fmla="*/ 0 h 10"/>
                <a:gd name="T2" fmla="*/ 1 w 4"/>
                <a:gd name="T3" fmla="*/ 1 h 10"/>
                <a:gd name="T4" fmla="*/ 0 w 4"/>
                <a:gd name="T5" fmla="*/ 4 h 10"/>
                <a:gd name="T6" fmla="*/ 1 w 4"/>
                <a:gd name="T7" fmla="*/ 7 h 10"/>
                <a:gd name="T8" fmla="*/ 3 w 4"/>
                <a:gd name="T9" fmla="*/ 9 h 10"/>
                <a:gd name="T10" fmla="*/ 3 w 4"/>
                <a:gd name="T11" fmla="*/ 0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3" y="0"/>
                  </a:moveTo>
                  <a:lnTo>
                    <a:pt x="1" y="1"/>
                  </a:lnTo>
                  <a:lnTo>
                    <a:pt x="0" y="4"/>
                  </a:lnTo>
                  <a:lnTo>
                    <a:pt x="1" y="7"/>
                  </a:lnTo>
                  <a:lnTo>
                    <a:pt x="3" y="9"/>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1" name="Freeform 140"/>
            <p:cNvSpPr>
              <a:spLocks/>
            </p:cNvSpPr>
            <p:nvPr/>
          </p:nvSpPr>
          <p:spPr bwMode="auto">
            <a:xfrm>
              <a:off x="3837" y="2919"/>
              <a:ext cx="13" cy="8"/>
            </a:xfrm>
            <a:custGeom>
              <a:avLst/>
              <a:gdLst>
                <a:gd name="T0" fmla="*/ 0 w 13"/>
                <a:gd name="T1" fmla="*/ 3 h 8"/>
                <a:gd name="T2" fmla="*/ 5 w 13"/>
                <a:gd name="T3" fmla="*/ 7 h 8"/>
                <a:gd name="T4" fmla="*/ 12 w 13"/>
                <a:gd name="T5" fmla="*/ 7 h 8"/>
                <a:gd name="T6" fmla="*/ 12 w 13"/>
                <a:gd name="T7" fmla="*/ 0 h 8"/>
                <a:gd name="T8" fmla="*/ 5 w 13"/>
                <a:gd name="T9" fmla="*/ 0 h 8"/>
                <a:gd name="T10" fmla="*/ 10 w 13"/>
                <a:gd name="T11" fmla="*/ 3 h 8"/>
                <a:gd name="T12" fmla="*/ 5 w 13"/>
                <a:gd name="T13" fmla="*/ 0 h 8"/>
                <a:gd name="T14" fmla="*/ 1 w 13"/>
                <a:gd name="T15" fmla="*/ 1 h 8"/>
                <a:gd name="T16" fmla="*/ 0 w 13"/>
                <a:gd name="T17" fmla="*/ 3 h 8"/>
                <a:gd name="T18" fmla="*/ 1 w 13"/>
                <a:gd name="T19" fmla="*/ 6 h 8"/>
                <a:gd name="T20" fmla="*/ 5 w 13"/>
                <a:gd name="T21" fmla="*/ 7 h 8"/>
                <a:gd name="T22" fmla="*/ 0 w 13"/>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8"/>
                <a:gd name="T38" fmla="*/ 13 w 1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8">
                  <a:moveTo>
                    <a:pt x="0" y="3"/>
                  </a:moveTo>
                  <a:lnTo>
                    <a:pt x="5" y="7"/>
                  </a:lnTo>
                  <a:lnTo>
                    <a:pt x="12" y="7"/>
                  </a:lnTo>
                  <a:lnTo>
                    <a:pt x="12" y="0"/>
                  </a:lnTo>
                  <a:lnTo>
                    <a:pt x="5" y="0"/>
                  </a:lnTo>
                  <a:lnTo>
                    <a:pt x="10" y="3"/>
                  </a:lnTo>
                  <a:lnTo>
                    <a:pt x="5" y="0"/>
                  </a:lnTo>
                  <a:lnTo>
                    <a:pt x="1" y="1"/>
                  </a:lnTo>
                  <a:lnTo>
                    <a:pt x="0" y="3"/>
                  </a:lnTo>
                  <a:lnTo>
                    <a:pt x="1" y="6"/>
                  </a:lnTo>
                  <a:lnTo>
                    <a:pt x="5" y="7"/>
                  </a:lnTo>
                  <a:lnTo>
                    <a:pt x="0"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2" name="Freeform 141"/>
            <p:cNvSpPr>
              <a:spLocks/>
            </p:cNvSpPr>
            <p:nvPr/>
          </p:nvSpPr>
          <p:spPr bwMode="auto">
            <a:xfrm>
              <a:off x="3845" y="2724"/>
              <a:ext cx="12" cy="10"/>
            </a:xfrm>
            <a:custGeom>
              <a:avLst/>
              <a:gdLst>
                <a:gd name="T0" fmla="*/ 11 w 12"/>
                <a:gd name="T1" fmla="*/ 4 h 10"/>
                <a:gd name="T2" fmla="*/ 6 w 12"/>
                <a:gd name="T3" fmla="*/ 0 h 10"/>
                <a:gd name="T4" fmla="*/ 0 w 12"/>
                <a:gd name="T5" fmla="*/ 0 h 10"/>
                <a:gd name="T6" fmla="*/ 0 w 12"/>
                <a:gd name="T7" fmla="*/ 9 h 10"/>
                <a:gd name="T8" fmla="*/ 6 w 12"/>
                <a:gd name="T9" fmla="*/ 9 h 10"/>
                <a:gd name="T10" fmla="*/ 3 w 12"/>
                <a:gd name="T11" fmla="*/ 4 h 10"/>
                <a:gd name="T12" fmla="*/ 6 w 12"/>
                <a:gd name="T13" fmla="*/ 9 h 10"/>
                <a:gd name="T14" fmla="*/ 10 w 12"/>
                <a:gd name="T15" fmla="*/ 7 h 10"/>
                <a:gd name="T16" fmla="*/ 11 w 12"/>
                <a:gd name="T17" fmla="*/ 4 h 10"/>
                <a:gd name="T18" fmla="*/ 10 w 12"/>
                <a:gd name="T19" fmla="*/ 2 h 10"/>
                <a:gd name="T20" fmla="*/ 6 w 12"/>
                <a:gd name="T21" fmla="*/ 0 h 10"/>
                <a:gd name="T22" fmla="*/ 11 w 12"/>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1" y="4"/>
                  </a:moveTo>
                  <a:lnTo>
                    <a:pt x="6" y="0"/>
                  </a:lnTo>
                  <a:lnTo>
                    <a:pt x="0" y="0"/>
                  </a:lnTo>
                  <a:lnTo>
                    <a:pt x="0" y="9"/>
                  </a:lnTo>
                  <a:lnTo>
                    <a:pt x="6" y="9"/>
                  </a:lnTo>
                  <a:lnTo>
                    <a:pt x="3" y="4"/>
                  </a:lnTo>
                  <a:lnTo>
                    <a:pt x="6" y="9"/>
                  </a:lnTo>
                  <a:lnTo>
                    <a:pt x="10" y="7"/>
                  </a:lnTo>
                  <a:lnTo>
                    <a:pt x="11" y="4"/>
                  </a:lnTo>
                  <a:lnTo>
                    <a:pt x="10" y="2"/>
                  </a:lnTo>
                  <a:lnTo>
                    <a:pt x="6" y="0"/>
                  </a:lnTo>
                  <a:lnTo>
                    <a:pt x="11"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3" name="Freeform 142"/>
            <p:cNvSpPr>
              <a:spLocks/>
            </p:cNvSpPr>
            <p:nvPr/>
          </p:nvSpPr>
          <p:spPr bwMode="auto">
            <a:xfrm>
              <a:off x="3849" y="2731"/>
              <a:ext cx="8" cy="196"/>
            </a:xfrm>
            <a:custGeom>
              <a:avLst/>
              <a:gdLst>
                <a:gd name="T0" fmla="*/ 3 w 8"/>
                <a:gd name="T1" fmla="*/ 195 h 196"/>
                <a:gd name="T2" fmla="*/ 7 w 8"/>
                <a:gd name="T3" fmla="*/ 188 h 196"/>
                <a:gd name="T4" fmla="*/ 7 w 8"/>
                <a:gd name="T5" fmla="*/ 0 h 196"/>
                <a:gd name="T6" fmla="*/ 0 w 8"/>
                <a:gd name="T7" fmla="*/ 0 h 196"/>
                <a:gd name="T8" fmla="*/ 0 w 8"/>
                <a:gd name="T9" fmla="*/ 188 h 196"/>
                <a:gd name="T10" fmla="*/ 3 w 8"/>
                <a:gd name="T11" fmla="*/ 182 h 196"/>
                <a:gd name="T12" fmla="*/ 0 w 8"/>
                <a:gd name="T13" fmla="*/ 188 h 196"/>
                <a:gd name="T14" fmla="*/ 1 w 8"/>
                <a:gd name="T15" fmla="*/ 193 h 196"/>
                <a:gd name="T16" fmla="*/ 3 w 8"/>
                <a:gd name="T17" fmla="*/ 195 h 196"/>
                <a:gd name="T18" fmla="*/ 6 w 8"/>
                <a:gd name="T19" fmla="*/ 193 h 196"/>
                <a:gd name="T20" fmla="*/ 7 w 8"/>
                <a:gd name="T21" fmla="*/ 188 h 196"/>
                <a:gd name="T22" fmla="*/ 3 w 8"/>
                <a:gd name="T23" fmla="*/ 195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96"/>
                <a:gd name="T38" fmla="*/ 8 w 8"/>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96">
                  <a:moveTo>
                    <a:pt x="3" y="195"/>
                  </a:moveTo>
                  <a:lnTo>
                    <a:pt x="7" y="188"/>
                  </a:lnTo>
                  <a:lnTo>
                    <a:pt x="7" y="0"/>
                  </a:lnTo>
                  <a:lnTo>
                    <a:pt x="0" y="0"/>
                  </a:lnTo>
                  <a:lnTo>
                    <a:pt x="0" y="188"/>
                  </a:lnTo>
                  <a:lnTo>
                    <a:pt x="3" y="182"/>
                  </a:lnTo>
                  <a:lnTo>
                    <a:pt x="0" y="188"/>
                  </a:lnTo>
                  <a:lnTo>
                    <a:pt x="1" y="193"/>
                  </a:lnTo>
                  <a:lnTo>
                    <a:pt x="3" y="195"/>
                  </a:lnTo>
                  <a:lnTo>
                    <a:pt x="6" y="193"/>
                  </a:lnTo>
                  <a:lnTo>
                    <a:pt x="7" y="188"/>
                  </a:lnTo>
                  <a:lnTo>
                    <a:pt x="3" y="19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4" name="Freeform 143"/>
            <p:cNvSpPr>
              <a:spLocks/>
            </p:cNvSpPr>
            <p:nvPr/>
          </p:nvSpPr>
          <p:spPr bwMode="auto">
            <a:xfrm>
              <a:off x="3723" y="2940"/>
              <a:ext cx="106" cy="17"/>
            </a:xfrm>
            <a:custGeom>
              <a:avLst/>
              <a:gdLst>
                <a:gd name="T0" fmla="*/ 105 w 106"/>
                <a:gd name="T1" fmla="*/ 16 h 17"/>
                <a:gd name="T2" fmla="*/ 0 w 106"/>
                <a:gd name="T3" fmla="*/ 16 h 17"/>
                <a:gd name="T4" fmla="*/ 0 w 106"/>
                <a:gd name="T5" fmla="*/ 0 h 17"/>
                <a:gd name="T6" fmla="*/ 105 w 106"/>
                <a:gd name="T7" fmla="*/ 0 h 17"/>
                <a:gd name="T8" fmla="*/ 105 w 106"/>
                <a:gd name="T9" fmla="*/ 16 h 17"/>
                <a:gd name="T10" fmla="*/ 0 60000 65536"/>
                <a:gd name="T11" fmla="*/ 0 60000 65536"/>
                <a:gd name="T12" fmla="*/ 0 60000 65536"/>
                <a:gd name="T13" fmla="*/ 0 60000 65536"/>
                <a:gd name="T14" fmla="*/ 0 60000 65536"/>
                <a:gd name="T15" fmla="*/ 0 w 106"/>
                <a:gd name="T16" fmla="*/ 0 h 17"/>
                <a:gd name="T17" fmla="*/ 106 w 106"/>
                <a:gd name="T18" fmla="*/ 17 h 17"/>
              </a:gdLst>
              <a:ahLst/>
              <a:cxnLst>
                <a:cxn ang="T10">
                  <a:pos x="T0" y="T1"/>
                </a:cxn>
                <a:cxn ang="T11">
                  <a:pos x="T2" y="T3"/>
                </a:cxn>
                <a:cxn ang="T12">
                  <a:pos x="T4" y="T5"/>
                </a:cxn>
                <a:cxn ang="T13">
                  <a:pos x="T6" y="T7"/>
                </a:cxn>
                <a:cxn ang="T14">
                  <a:pos x="T8" y="T9"/>
                </a:cxn>
              </a:cxnLst>
              <a:rect l="T15" t="T16" r="T17" b="T18"/>
              <a:pathLst>
                <a:path w="106" h="17">
                  <a:moveTo>
                    <a:pt x="105" y="16"/>
                  </a:moveTo>
                  <a:lnTo>
                    <a:pt x="0" y="16"/>
                  </a:lnTo>
                  <a:lnTo>
                    <a:pt x="0" y="0"/>
                  </a:lnTo>
                  <a:lnTo>
                    <a:pt x="105" y="0"/>
                  </a:lnTo>
                  <a:lnTo>
                    <a:pt x="105" y="16"/>
                  </a:lnTo>
                </a:path>
              </a:pathLst>
            </a:custGeom>
            <a:solidFill>
              <a:srgbClr val="CCCCCC"/>
            </a:solidFill>
            <a:ln w="12700" cap="rnd">
              <a:solidFill>
                <a:schemeClr val="tx1"/>
              </a:solidFill>
              <a:round/>
              <a:headEnd/>
              <a:tailEnd/>
            </a:ln>
          </p:spPr>
          <p:txBody>
            <a:bodyPr/>
            <a:lstStyle/>
            <a:p>
              <a:endParaRPr lang="ko-KR" altLang="en-US"/>
            </a:p>
          </p:txBody>
        </p:sp>
        <p:sp>
          <p:nvSpPr>
            <p:cNvPr id="28045" name="Freeform 144"/>
            <p:cNvSpPr>
              <a:spLocks/>
            </p:cNvSpPr>
            <p:nvPr/>
          </p:nvSpPr>
          <p:spPr bwMode="auto">
            <a:xfrm>
              <a:off x="3717" y="2955"/>
              <a:ext cx="112" cy="8"/>
            </a:xfrm>
            <a:custGeom>
              <a:avLst/>
              <a:gdLst>
                <a:gd name="T0" fmla="*/ 0 w 112"/>
                <a:gd name="T1" fmla="*/ 4 h 8"/>
                <a:gd name="T2" fmla="*/ 6 w 112"/>
                <a:gd name="T3" fmla="*/ 7 h 8"/>
                <a:gd name="T4" fmla="*/ 111 w 112"/>
                <a:gd name="T5" fmla="*/ 7 h 8"/>
                <a:gd name="T6" fmla="*/ 111 w 112"/>
                <a:gd name="T7" fmla="*/ 0 h 8"/>
                <a:gd name="T8" fmla="*/ 6 w 112"/>
                <a:gd name="T9" fmla="*/ 0 h 8"/>
                <a:gd name="T10" fmla="*/ 14 w 112"/>
                <a:gd name="T11" fmla="*/ 4 h 8"/>
                <a:gd name="T12" fmla="*/ 6 w 112"/>
                <a:gd name="T13" fmla="*/ 0 h 8"/>
                <a:gd name="T14" fmla="*/ 2 w 112"/>
                <a:gd name="T15" fmla="*/ 1 h 8"/>
                <a:gd name="T16" fmla="*/ 0 w 112"/>
                <a:gd name="T17" fmla="*/ 4 h 8"/>
                <a:gd name="T18" fmla="*/ 2 w 112"/>
                <a:gd name="T19" fmla="*/ 6 h 8"/>
                <a:gd name="T20" fmla="*/ 6 w 112"/>
                <a:gd name="T21" fmla="*/ 7 h 8"/>
                <a:gd name="T22" fmla="*/ 0 w 112"/>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8"/>
                <a:gd name="T38" fmla="*/ 112 w 1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8">
                  <a:moveTo>
                    <a:pt x="0" y="4"/>
                  </a:moveTo>
                  <a:lnTo>
                    <a:pt x="6" y="7"/>
                  </a:lnTo>
                  <a:lnTo>
                    <a:pt x="111" y="7"/>
                  </a:lnTo>
                  <a:lnTo>
                    <a:pt x="111" y="0"/>
                  </a:lnTo>
                  <a:lnTo>
                    <a:pt x="6" y="0"/>
                  </a:lnTo>
                  <a:lnTo>
                    <a:pt x="14" y="4"/>
                  </a:lnTo>
                  <a:lnTo>
                    <a:pt x="6" y="0"/>
                  </a:lnTo>
                  <a:lnTo>
                    <a:pt x="2" y="1"/>
                  </a:lnTo>
                  <a:lnTo>
                    <a:pt x="0" y="4"/>
                  </a:lnTo>
                  <a:lnTo>
                    <a:pt x="2" y="6"/>
                  </a:lnTo>
                  <a:lnTo>
                    <a:pt x="6" y="7"/>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6" name="Freeform 145"/>
            <p:cNvSpPr>
              <a:spLocks/>
            </p:cNvSpPr>
            <p:nvPr/>
          </p:nvSpPr>
          <p:spPr bwMode="auto">
            <a:xfrm>
              <a:off x="3717" y="2934"/>
              <a:ext cx="10" cy="23"/>
            </a:xfrm>
            <a:custGeom>
              <a:avLst/>
              <a:gdLst>
                <a:gd name="T0" fmla="*/ 4 w 10"/>
                <a:gd name="T1" fmla="*/ 0 h 23"/>
                <a:gd name="T2" fmla="*/ 0 w 10"/>
                <a:gd name="T3" fmla="*/ 5 h 23"/>
                <a:gd name="T4" fmla="*/ 0 w 10"/>
                <a:gd name="T5" fmla="*/ 22 h 23"/>
                <a:gd name="T6" fmla="*/ 9 w 10"/>
                <a:gd name="T7" fmla="*/ 22 h 23"/>
                <a:gd name="T8" fmla="*/ 9 w 10"/>
                <a:gd name="T9" fmla="*/ 5 h 23"/>
                <a:gd name="T10" fmla="*/ 4 w 10"/>
                <a:gd name="T11" fmla="*/ 10 h 23"/>
                <a:gd name="T12" fmla="*/ 9 w 10"/>
                <a:gd name="T13" fmla="*/ 5 h 23"/>
                <a:gd name="T14" fmla="*/ 7 w 10"/>
                <a:gd name="T15" fmla="*/ 1 h 23"/>
                <a:gd name="T16" fmla="*/ 4 w 10"/>
                <a:gd name="T17" fmla="*/ 0 h 23"/>
                <a:gd name="T18" fmla="*/ 1 w 10"/>
                <a:gd name="T19" fmla="*/ 1 h 23"/>
                <a:gd name="T20" fmla="*/ 0 w 10"/>
                <a:gd name="T21" fmla="*/ 5 h 23"/>
                <a:gd name="T22" fmla="*/ 4 w 1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3"/>
                <a:gd name="T38" fmla="*/ 10 w 1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3">
                  <a:moveTo>
                    <a:pt x="4" y="0"/>
                  </a:moveTo>
                  <a:lnTo>
                    <a:pt x="0" y="5"/>
                  </a:lnTo>
                  <a:lnTo>
                    <a:pt x="0" y="22"/>
                  </a:lnTo>
                  <a:lnTo>
                    <a:pt x="9" y="22"/>
                  </a:lnTo>
                  <a:lnTo>
                    <a:pt x="9" y="5"/>
                  </a:lnTo>
                  <a:lnTo>
                    <a:pt x="4" y="10"/>
                  </a:lnTo>
                  <a:lnTo>
                    <a:pt x="9" y="5"/>
                  </a:lnTo>
                  <a:lnTo>
                    <a:pt x="7" y="1"/>
                  </a:lnTo>
                  <a:lnTo>
                    <a:pt x="4" y="0"/>
                  </a:lnTo>
                  <a:lnTo>
                    <a:pt x="1" y="1"/>
                  </a:lnTo>
                  <a:lnTo>
                    <a:pt x="0" y="5"/>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7" name="Freeform 146"/>
            <p:cNvSpPr>
              <a:spLocks/>
            </p:cNvSpPr>
            <p:nvPr/>
          </p:nvSpPr>
          <p:spPr bwMode="auto">
            <a:xfrm>
              <a:off x="3723" y="2934"/>
              <a:ext cx="113" cy="8"/>
            </a:xfrm>
            <a:custGeom>
              <a:avLst/>
              <a:gdLst>
                <a:gd name="T0" fmla="*/ 112 w 113"/>
                <a:gd name="T1" fmla="*/ 3 h 8"/>
                <a:gd name="T2" fmla="*/ 105 w 113"/>
                <a:gd name="T3" fmla="*/ 0 h 8"/>
                <a:gd name="T4" fmla="*/ 0 w 113"/>
                <a:gd name="T5" fmla="*/ 0 h 8"/>
                <a:gd name="T6" fmla="*/ 0 w 113"/>
                <a:gd name="T7" fmla="*/ 7 h 8"/>
                <a:gd name="T8" fmla="*/ 105 w 113"/>
                <a:gd name="T9" fmla="*/ 7 h 8"/>
                <a:gd name="T10" fmla="*/ 99 w 113"/>
                <a:gd name="T11" fmla="*/ 3 h 8"/>
                <a:gd name="T12" fmla="*/ 105 w 113"/>
                <a:gd name="T13" fmla="*/ 7 h 8"/>
                <a:gd name="T14" fmla="*/ 110 w 113"/>
                <a:gd name="T15" fmla="*/ 6 h 8"/>
                <a:gd name="T16" fmla="*/ 112 w 113"/>
                <a:gd name="T17" fmla="*/ 3 h 8"/>
                <a:gd name="T18" fmla="*/ 110 w 113"/>
                <a:gd name="T19" fmla="*/ 1 h 8"/>
                <a:gd name="T20" fmla="*/ 105 w 113"/>
                <a:gd name="T21" fmla="*/ 0 h 8"/>
                <a:gd name="T22" fmla="*/ 112 w 113"/>
                <a:gd name="T23" fmla="*/ 3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8"/>
                <a:gd name="T38" fmla="*/ 113 w 11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8">
                  <a:moveTo>
                    <a:pt x="112" y="3"/>
                  </a:moveTo>
                  <a:lnTo>
                    <a:pt x="105" y="0"/>
                  </a:lnTo>
                  <a:lnTo>
                    <a:pt x="0" y="0"/>
                  </a:lnTo>
                  <a:lnTo>
                    <a:pt x="0" y="7"/>
                  </a:lnTo>
                  <a:lnTo>
                    <a:pt x="105" y="7"/>
                  </a:lnTo>
                  <a:lnTo>
                    <a:pt x="99" y="3"/>
                  </a:lnTo>
                  <a:lnTo>
                    <a:pt x="105" y="7"/>
                  </a:lnTo>
                  <a:lnTo>
                    <a:pt x="110" y="6"/>
                  </a:lnTo>
                  <a:lnTo>
                    <a:pt x="112" y="3"/>
                  </a:lnTo>
                  <a:lnTo>
                    <a:pt x="110" y="1"/>
                  </a:lnTo>
                  <a:lnTo>
                    <a:pt x="105" y="0"/>
                  </a:lnTo>
                  <a:lnTo>
                    <a:pt x="112"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8" name="Freeform 147"/>
            <p:cNvSpPr>
              <a:spLocks/>
            </p:cNvSpPr>
            <p:nvPr/>
          </p:nvSpPr>
          <p:spPr bwMode="auto">
            <a:xfrm>
              <a:off x="3827" y="2940"/>
              <a:ext cx="9" cy="23"/>
            </a:xfrm>
            <a:custGeom>
              <a:avLst/>
              <a:gdLst>
                <a:gd name="T0" fmla="*/ 4 w 9"/>
                <a:gd name="T1" fmla="*/ 22 h 23"/>
                <a:gd name="T2" fmla="*/ 8 w 9"/>
                <a:gd name="T3" fmla="*/ 17 h 23"/>
                <a:gd name="T4" fmla="*/ 8 w 9"/>
                <a:gd name="T5" fmla="*/ 0 h 23"/>
                <a:gd name="T6" fmla="*/ 0 w 9"/>
                <a:gd name="T7" fmla="*/ 0 h 23"/>
                <a:gd name="T8" fmla="*/ 0 w 9"/>
                <a:gd name="T9" fmla="*/ 17 h 23"/>
                <a:gd name="T10" fmla="*/ 4 w 9"/>
                <a:gd name="T11" fmla="*/ 12 h 23"/>
                <a:gd name="T12" fmla="*/ 0 w 9"/>
                <a:gd name="T13" fmla="*/ 17 h 23"/>
                <a:gd name="T14" fmla="*/ 1 w 9"/>
                <a:gd name="T15" fmla="*/ 21 h 23"/>
                <a:gd name="T16" fmla="*/ 4 w 9"/>
                <a:gd name="T17" fmla="*/ 22 h 23"/>
                <a:gd name="T18" fmla="*/ 7 w 9"/>
                <a:gd name="T19" fmla="*/ 21 h 23"/>
                <a:gd name="T20" fmla="*/ 8 w 9"/>
                <a:gd name="T21" fmla="*/ 17 h 23"/>
                <a:gd name="T22" fmla="*/ 4 w 9"/>
                <a:gd name="T23" fmla="*/ 2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3"/>
                <a:gd name="T38" fmla="*/ 9 w 9"/>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3">
                  <a:moveTo>
                    <a:pt x="4" y="22"/>
                  </a:moveTo>
                  <a:lnTo>
                    <a:pt x="8" y="17"/>
                  </a:lnTo>
                  <a:lnTo>
                    <a:pt x="8" y="0"/>
                  </a:lnTo>
                  <a:lnTo>
                    <a:pt x="0" y="0"/>
                  </a:lnTo>
                  <a:lnTo>
                    <a:pt x="0" y="17"/>
                  </a:lnTo>
                  <a:lnTo>
                    <a:pt x="4" y="12"/>
                  </a:lnTo>
                  <a:lnTo>
                    <a:pt x="0" y="17"/>
                  </a:lnTo>
                  <a:lnTo>
                    <a:pt x="1" y="21"/>
                  </a:lnTo>
                  <a:lnTo>
                    <a:pt x="4" y="22"/>
                  </a:lnTo>
                  <a:lnTo>
                    <a:pt x="7" y="21"/>
                  </a:lnTo>
                  <a:lnTo>
                    <a:pt x="8" y="17"/>
                  </a:lnTo>
                  <a:lnTo>
                    <a:pt x="4" y="2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49" name="Freeform 148"/>
            <p:cNvSpPr>
              <a:spLocks/>
            </p:cNvSpPr>
            <p:nvPr/>
          </p:nvSpPr>
          <p:spPr bwMode="auto">
            <a:xfrm>
              <a:off x="3733" y="2962"/>
              <a:ext cx="88" cy="59"/>
            </a:xfrm>
            <a:custGeom>
              <a:avLst/>
              <a:gdLst>
                <a:gd name="T0" fmla="*/ 87 w 88"/>
                <a:gd name="T1" fmla="*/ 58 h 59"/>
                <a:gd name="T2" fmla="*/ 0 w 88"/>
                <a:gd name="T3" fmla="*/ 58 h 59"/>
                <a:gd name="T4" fmla="*/ 0 w 88"/>
                <a:gd name="T5" fmla="*/ 0 h 59"/>
                <a:gd name="T6" fmla="*/ 87 w 88"/>
                <a:gd name="T7" fmla="*/ 0 h 59"/>
                <a:gd name="T8" fmla="*/ 87 w 88"/>
                <a:gd name="T9" fmla="*/ 58 h 59"/>
                <a:gd name="T10" fmla="*/ 0 60000 65536"/>
                <a:gd name="T11" fmla="*/ 0 60000 65536"/>
                <a:gd name="T12" fmla="*/ 0 60000 65536"/>
                <a:gd name="T13" fmla="*/ 0 60000 65536"/>
                <a:gd name="T14" fmla="*/ 0 60000 65536"/>
                <a:gd name="T15" fmla="*/ 0 w 88"/>
                <a:gd name="T16" fmla="*/ 0 h 59"/>
                <a:gd name="T17" fmla="*/ 88 w 88"/>
                <a:gd name="T18" fmla="*/ 59 h 59"/>
              </a:gdLst>
              <a:ahLst/>
              <a:cxnLst>
                <a:cxn ang="T10">
                  <a:pos x="T0" y="T1"/>
                </a:cxn>
                <a:cxn ang="T11">
                  <a:pos x="T2" y="T3"/>
                </a:cxn>
                <a:cxn ang="T12">
                  <a:pos x="T4" y="T5"/>
                </a:cxn>
                <a:cxn ang="T13">
                  <a:pos x="T6" y="T7"/>
                </a:cxn>
                <a:cxn ang="T14">
                  <a:pos x="T8" y="T9"/>
                </a:cxn>
              </a:cxnLst>
              <a:rect l="T15" t="T16" r="T17" b="T18"/>
              <a:pathLst>
                <a:path w="88" h="59">
                  <a:moveTo>
                    <a:pt x="87" y="58"/>
                  </a:moveTo>
                  <a:lnTo>
                    <a:pt x="0" y="58"/>
                  </a:lnTo>
                  <a:lnTo>
                    <a:pt x="0" y="0"/>
                  </a:lnTo>
                  <a:lnTo>
                    <a:pt x="87" y="0"/>
                  </a:lnTo>
                  <a:lnTo>
                    <a:pt x="87" y="58"/>
                  </a:lnTo>
                </a:path>
              </a:pathLst>
            </a:custGeom>
            <a:solidFill>
              <a:srgbClr val="CCCCCC"/>
            </a:solidFill>
            <a:ln w="12700" cap="rnd">
              <a:solidFill>
                <a:schemeClr val="tx1"/>
              </a:solidFill>
              <a:round/>
              <a:headEnd/>
              <a:tailEnd/>
            </a:ln>
          </p:spPr>
          <p:txBody>
            <a:bodyPr/>
            <a:lstStyle/>
            <a:p>
              <a:endParaRPr lang="ko-KR" altLang="en-US"/>
            </a:p>
          </p:txBody>
        </p:sp>
        <p:sp>
          <p:nvSpPr>
            <p:cNvPr id="28050" name="Freeform 149"/>
            <p:cNvSpPr>
              <a:spLocks/>
            </p:cNvSpPr>
            <p:nvPr/>
          </p:nvSpPr>
          <p:spPr bwMode="auto">
            <a:xfrm>
              <a:off x="3727" y="2955"/>
              <a:ext cx="8" cy="66"/>
            </a:xfrm>
            <a:custGeom>
              <a:avLst/>
              <a:gdLst>
                <a:gd name="T0" fmla="*/ 3 w 8"/>
                <a:gd name="T1" fmla="*/ 0 h 66"/>
                <a:gd name="T2" fmla="*/ 0 w 8"/>
                <a:gd name="T3" fmla="*/ 6 h 66"/>
                <a:gd name="T4" fmla="*/ 0 w 8"/>
                <a:gd name="T5" fmla="*/ 65 h 66"/>
                <a:gd name="T6" fmla="*/ 7 w 8"/>
                <a:gd name="T7" fmla="*/ 65 h 66"/>
                <a:gd name="T8" fmla="*/ 7 w 8"/>
                <a:gd name="T9" fmla="*/ 6 h 66"/>
                <a:gd name="T10" fmla="*/ 3 w 8"/>
                <a:gd name="T11" fmla="*/ 12 h 66"/>
                <a:gd name="T12" fmla="*/ 7 w 8"/>
                <a:gd name="T13" fmla="*/ 6 h 66"/>
                <a:gd name="T14" fmla="*/ 6 w 8"/>
                <a:gd name="T15" fmla="*/ 2 h 66"/>
                <a:gd name="T16" fmla="*/ 3 w 8"/>
                <a:gd name="T17" fmla="*/ 0 h 66"/>
                <a:gd name="T18" fmla="*/ 1 w 8"/>
                <a:gd name="T19" fmla="*/ 2 h 66"/>
                <a:gd name="T20" fmla="*/ 0 w 8"/>
                <a:gd name="T21" fmla="*/ 6 h 66"/>
                <a:gd name="T22" fmla="*/ 3 w 8"/>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6"/>
                <a:gd name="T38" fmla="*/ 8 w 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6">
                  <a:moveTo>
                    <a:pt x="3" y="0"/>
                  </a:moveTo>
                  <a:lnTo>
                    <a:pt x="0" y="6"/>
                  </a:lnTo>
                  <a:lnTo>
                    <a:pt x="0" y="65"/>
                  </a:lnTo>
                  <a:lnTo>
                    <a:pt x="7" y="65"/>
                  </a:lnTo>
                  <a:lnTo>
                    <a:pt x="7" y="6"/>
                  </a:lnTo>
                  <a:lnTo>
                    <a:pt x="3" y="12"/>
                  </a:lnTo>
                  <a:lnTo>
                    <a:pt x="7" y="6"/>
                  </a:lnTo>
                  <a:lnTo>
                    <a:pt x="6" y="2"/>
                  </a:lnTo>
                  <a:lnTo>
                    <a:pt x="3" y="0"/>
                  </a:lnTo>
                  <a:lnTo>
                    <a:pt x="1" y="2"/>
                  </a:lnTo>
                  <a:lnTo>
                    <a:pt x="0" y="6"/>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1" name="Freeform 150"/>
            <p:cNvSpPr>
              <a:spLocks/>
            </p:cNvSpPr>
            <p:nvPr/>
          </p:nvSpPr>
          <p:spPr bwMode="auto">
            <a:xfrm>
              <a:off x="3733" y="2955"/>
              <a:ext cx="96" cy="8"/>
            </a:xfrm>
            <a:custGeom>
              <a:avLst/>
              <a:gdLst>
                <a:gd name="T0" fmla="*/ 95 w 96"/>
                <a:gd name="T1" fmla="*/ 4 h 8"/>
                <a:gd name="T2" fmla="*/ 87 w 96"/>
                <a:gd name="T3" fmla="*/ 0 h 8"/>
                <a:gd name="T4" fmla="*/ 0 w 96"/>
                <a:gd name="T5" fmla="*/ 0 h 8"/>
                <a:gd name="T6" fmla="*/ 0 w 96"/>
                <a:gd name="T7" fmla="*/ 7 h 8"/>
                <a:gd name="T8" fmla="*/ 87 w 96"/>
                <a:gd name="T9" fmla="*/ 7 h 8"/>
                <a:gd name="T10" fmla="*/ 81 w 96"/>
                <a:gd name="T11" fmla="*/ 4 h 8"/>
                <a:gd name="T12" fmla="*/ 87 w 96"/>
                <a:gd name="T13" fmla="*/ 7 h 8"/>
                <a:gd name="T14" fmla="*/ 93 w 96"/>
                <a:gd name="T15" fmla="*/ 6 h 8"/>
                <a:gd name="T16" fmla="*/ 95 w 96"/>
                <a:gd name="T17" fmla="*/ 4 h 8"/>
                <a:gd name="T18" fmla="*/ 93 w 96"/>
                <a:gd name="T19" fmla="*/ 1 h 8"/>
                <a:gd name="T20" fmla="*/ 87 w 96"/>
                <a:gd name="T21" fmla="*/ 0 h 8"/>
                <a:gd name="T22" fmla="*/ 95 w 96"/>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8"/>
                <a:gd name="T38" fmla="*/ 96 w 9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8">
                  <a:moveTo>
                    <a:pt x="95" y="4"/>
                  </a:moveTo>
                  <a:lnTo>
                    <a:pt x="87" y="0"/>
                  </a:lnTo>
                  <a:lnTo>
                    <a:pt x="0" y="0"/>
                  </a:lnTo>
                  <a:lnTo>
                    <a:pt x="0" y="7"/>
                  </a:lnTo>
                  <a:lnTo>
                    <a:pt x="87" y="7"/>
                  </a:lnTo>
                  <a:lnTo>
                    <a:pt x="81" y="4"/>
                  </a:lnTo>
                  <a:lnTo>
                    <a:pt x="87" y="7"/>
                  </a:lnTo>
                  <a:lnTo>
                    <a:pt x="93" y="6"/>
                  </a:lnTo>
                  <a:lnTo>
                    <a:pt x="95" y="4"/>
                  </a:lnTo>
                  <a:lnTo>
                    <a:pt x="93" y="1"/>
                  </a:lnTo>
                  <a:lnTo>
                    <a:pt x="87" y="0"/>
                  </a:lnTo>
                  <a:lnTo>
                    <a:pt x="95"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2" name="Freeform 151"/>
            <p:cNvSpPr>
              <a:spLocks/>
            </p:cNvSpPr>
            <p:nvPr/>
          </p:nvSpPr>
          <p:spPr bwMode="auto">
            <a:xfrm>
              <a:off x="3819" y="2962"/>
              <a:ext cx="10" cy="66"/>
            </a:xfrm>
            <a:custGeom>
              <a:avLst/>
              <a:gdLst>
                <a:gd name="T0" fmla="*/ 4 w 10"/>
                <a:gd name="T1" fmla="*/ 65 h 66"/>
                <a:gd name="T2" fmla="*/ 9 w 10"/>
                <a:gd name="T3" fmla="*/ 59 h 66"/>
                <a:gd name="T4" fmla="*/ 9 w 10"/>
                <a:gd name="T5" fmla="*/ 0 h 66"/>
                <a:gd name="T6" fmla="*/ 0 w 10"/>
                <a:gd name="T7" fmla="*/ 0 h 66"/>
                <a:gd name="T8" fmla="*/ 0 w 10"/>
                <a:gd name="T9" fmla="*/ 59 h 66"/>
                <a:gd name="T10" fmla="*/ 4 w 10"/>
                <a:gd name="T11" fmla="*/ 52 h 66"/>
                <a:gd name="T12" fmla="*/ 0 w 10"/>
                <a:gd name="T13" fmla="*/ 59 h 66"/>
                <a:gd name="T14" fmla="*/ 2 w 10"/>
                <a:gd name="T15" fmla="*/ 63 h 66"/>
                <a:gd name="T16" fmla="*/ 4 w 10"/>
                <a:gd name="T17" fmla="*/ 65 h 66"/>
                <a:gd name="T18" fmla="*/ 7 w 10"/>
                <a:gd name="T19" fmla="*/ 63 h 66"/>
                <a:gd name="T20" fmla="*/ 9 w 10"/>
                <a:gd name="T21" fmla="*/ 59 h 66"/>
                <a:gd name="T22" fmla="*/ 4 w 10"/>
                <a:gd name="T23" fmla="*/ 65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66"/>
                <a:gd name="T38" fmla="*/ 10 w 1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66">
                  <a:moveTo>
                    <a:pt x="4" y="65"/>
                  </a:moveTo>
                  <a:lnTo>
                    <a:pt x="9" y="59"/>
                  </a:lnTo>
                  <a:lnTo>
                    <a:pt x="9" y="0"/>
                  </a:lnTo>
                  <a:lnTo>
                    <a:pt x="0" y="0"/>
                  </a:lnTo>
                  <a:lnTo>
                    <a:pt x="0" y="59"/>
                  </a:lnTo>
                  <a:lnTo>
                    <a:pt x="4" y="52"/>
                  </a:lnTo>
                  <a:lnTo>
                    <a:pt x="0" y="59"/>
                  </a:lnTo>
                  <a:lnTo>
                    <a:pt x="2" y="63"/>
                  </a:lnTo>
                  <a:lnTo>
                    <a:pt x="4" y="65"/>
                  </a:lnTo>
                  <a:lnTo>
                    <a:pt x="7" y="63"/>
                  </a:lnTo>
                  <a:lnTo>
                    <a:pt x="9" y="59"/>
                  </a:lnTo>
                  <a:lnTo>
                    <a:pt x="4" y="6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3" name="Freeform 152"/>
            <p:cNvSpPr>
              <a:spLocks/>
            </p:cNvSpPr>
            <p:nvPr/>
          </p:nvSpPr>
          <p:spPr bwMode="auto">
            <a:xfrm>
              <a:off x="3733" y="2708"/>
              <a:ext cx="7" cy="6"/>
            </a:xfrm>
            <a:custGeom>
              <a:avLst/>
              <a:gdLst>
                <a:gd name="T0" fmla="*/ 5 w 7"/>
                <a:gd name="T1" fmla="*/ 5 h 6"/>
                <a:gd name="T2" fmla="*/ 6 w 7"/>
                <a:gd name="T3" fmla="*/ 3 h 6"/>
                <a:gd name="T4" fmla="*/ 5 w 7"/>
                <a:gd name="T5" fmla="*/ 1 h 6"/>
                <a:gd name="T6" fmla="*/ 3 w 7"/>
                <a:gd name="T7" fmla="*/ 0 h 6"/>
                <a:gd name="T8" fmla="*/ 0 w 7"/>
                <a:gd name="T9" fmla="*/ 1 h 6"/>
                <a:gd name="T10" fmla="*/ 5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5" y="5"/>
                  </a:moveTo>
                  <a:lnTo>
                    <a:pt x="6" y="3"/>
                  </a:lnTo>
                  <a:lnTo>
                    <a:pt x="5" y="1"/>
                  </a:lnTo>
                  <a:lnTo>
                    <a:pt x="3" y="0"/>
                  </a:lnTo>
                  <a:lnTo>
                    <a:pt x="0" y="1"/>
                  </a:lnTo>
                  <a:lnTo>
                    <a:pt x="5"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4" name="Freeform 153"/>
            <p:cNvSpPr>
              <a:spLocks/>
            </p:cNvSpPr>
            <p:nvPr/>
          </p:nvSpPr>
          <p:spPr bwMode="auto">
            <a:xfrm>
              <a:off x="3733" y="2822"/>
              <a:ext cx="7" cy="8"/>
            </a:xfrm>
            <a:custGeom>
              <a:avLst/>
              <a:gdLst>
                <a:gd name="T0" fmla="*/ 0 w 7"/>
                <a:gd name="T1" fmla="*/ 6 h 8"/>
                <a:gd name="T2" fmla="*/ 4 w 7"/>
                <a:gd name="T3" fmla="*/ 7 h 8"/>
                <a:gd name="T4" fmla="*/ 5 w 7"/>
                <a:gd name="T5" fmla="*/ 5 h 8"/>
                <a:gd name="T6" fmla="*/ 6 w 7"/>
                <a:gd name="T7" fmla="*/ 3 h 8"/>
                <a:gd name="T8" fmla="*/ 5 w 7"/>
                <a:gd name="T9" fmla="*/ 0 h 8"/>
                <a:gd name="T10" fmla="*/ 0 w 7"/>
                <a:gd name="T11" fmla="*/ 6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0" y="6"/>
                  </a:moveTo>
                  <a:lnTo>
                    <a:pt x="4" y="7"/>
                  </a:lnTo>
                  <a:lnTo>
                    <a:pt x="5" y="5"/>
                  </a:lnTo>
                  <a:lnTo>
                    <a:pt x="6" y="3"/>
                  </a:lnTo>
                  <a:lnTo>
                    <a:pt x="5" y="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5" name="Freeform 154"/>
            <p:cNvSpPr>
              <a:spLocks/>
            </p:cNvSpPr>
            <p:nvPr/>
          </p:nvSpPr>
          <p:spPr bwMode="auto">
            <a:xfrm>
              <a:off x="3733" y="2935"/>
              <a:ext cx="7" cy="7"/>
            </a:xfrm>
            <a:custGeom>
              <a:avLst/>
              <a:gdLst>
                <a:gd name="T0" fmla="*/ 0 w 7"/>
                <a:gd name="T1" fmla="*/ 5 h 7"/>
                <a:gd name="T2" fmla="*/ 3 w 7"/>
                <a:gd name="T3" fmla="*/ 6 h 7"/>
                <a:gd name="T4" fmla="*/ 5 w 7"/>
                <a:gd name="T5" fmla="*/ 5 h 7"/>
                <a:gd name="T6" fmla="*/ 6 w 7"/>
                <a:gd name="T7" fmla="*/ 2 h 7"/>
                <a:gd name="T8" fmla="*/ 5 w 7"/>
                <a:gd name="T9" fmla="*/ 0 h 7"/>
                <a:gd name="T10" fmla="*/ 0 w 7"/>
                <a:gd name="T11" fmla="*/ 5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5"/>
                  </a:moveTo>
                  <a:lnTo>
                    <a:pt x="3" y="6"/>
                  </a:lnTo>
                  <a:lnTo>
                    <a:pt x="5" y="5"/>
                  </a:lnTo>
                  <a:lnTo>
                    <a:pt x="6" y="2"/>
                  </a:lnTo>
                  <a:lnTo>
                    <a:pt x="5" y="0"/>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6" name="Freeform 155"/>
            <p:cNvSpPr>
              <a:spLocks/>
            </p:cNvSpPr>
            <p:nvPr/>
          </p:nvSpPr>
          <p:spPr bwMode="auto">
            <a:xfrm>
              <a:off x="3733" y="2820"/>
              <a:ext cx="7" cy="8"/>
            </a:xfrm>
            <a:custGeom>
              <a:avLst/>
              <a:gdLst>
                <a:gd name="T0" fmla="*/ 5 w 7"/>
                <a:gd name="T1" fmla="*/ 7 h 8"/>
                <a:gd name="T2" fmla="*/ 6 w 7"/>
                <a:gd name="T3" fmla="*/ 4 h 8"/>
                <a:gd name="T4" fmla="*/ 5 w 7"/>
                <a:gd name="T5" fmla="*/ 2 h 8"/>
                <a:gd name="T6" fmla="*/ 4 w 7"/>
                <a:gd name="T7" fmla="*/ 0 h 8"/>
                <a:gd name="T8" fmla="*/ 0 w 7"/>
                <a:gd name="T9" fmla="*/ 1 h 8"/>
                <a:gd name="T10" fmla="*/ 5 w 7"/>
                <a:gd name="T11" fmla="*/ 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5" y="7"/>
                  </a:moveTo>
                  <a:lnTo>
                    <a:pt x="6" y="4"/>
                  </a:lnTo>
                  <a:lnTo>
                    <a:pt x="5" y="2"/>
                  </a:lnTo>
                  <a:lnTo>
                    <a:pt x="4" y="0"/>
                  </a:lnTo>
                  <a:lnTo>
                    <a:pt x="0" y="1"/>
                  </a:lnTo>
                  <a:lnTo>
                    <a:pt x="5"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7" name="Freeform 156"/>
            <p:cNvSpPr>
              <a:spLocks/>
            </p:cNvSpPr>
            <p:nvPr/>
          </p:nvSpPr>
          <p:spPr bwMode="auto">
            <a:xfrm>
              <a:off x="3811" y="2708"/>
              <a:ext cx="6" cy="6"/>
            </a:xfrm>
            <a:custGeom>
              <a:avLst/>
              <a:gdLst>
                <a:gd name="T0" fmla="*/ 5 w 6"/>
                <a:gd name="T1" fmla="*/ 1 h 6"/>
                <a:gd name="T2" fmla="*/ 3 w 6"/>
                <a:gd name="T3" fmla="*/ 0 h 6"/>
                <a:gd name="T4" fmla="*/ 0 w 6"/>
                <a:gd name="T5" fmla="*/ 1 h 6"/>
                <a:gd name="T6" fmla="*/ 0 w 6"/>
                <a:gd name="T7" fmla="*/ 3 h 6"/>
                <a:gd name="T8" fmla="*/ 1 w 6"/>
                <a:gd name="T9" fmla="*/ 5 h 6"/>
                <a:gd name="T10" fmla="*/ 5 w 6"/>
                <a:gd name="T11" fmla="*/ 1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5" y="1"/>
                  </a:moveTo>
                  <a:lnTo>
                    <a:pt x="3" y="0"/>
                  </a:lnTo>
                  <a:lnTo>
                    <a:pt x="0" y="1"/>
                  </a:lnTo>
                  <a:lnTo>
                    <a:pt x="0" y="3"/>
                  </a:lnTo>
                  <a:lnTo>
                    <a:pt x="1" y="5"/>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8" name="Freeform 157"/>
            <p:cNvSpPr>
              <a:spLocks/>
            </p:cNvSpPr>
            <p:nvPr/>
          </p:nvSpPr>
          <p:spPr bwMode="auto">
            <a:xfrm>
              <a:off x="3811" y="2822"/>
              <a:ext cx="6" cy="8"/>
            </a:xfrm>
            <a:custGeom>
              <a:avLst/>
              <a:gdLst>
                <a:gd name="T0" fmla="*/ 1 w 6"/>
                <a:gd name="T1" fmla="*/ 0 h 8"/>
                <a:gd name="T2" fmla="*/ 0 w 6"/>
                <a:gd name="T3" fmla="*/ 3 h 8"/>
                <a:gd name="T4" fmla="*/ 0 w 6"/>
                <a:gd name="T5" fmla="*/ 5 h 8"/>
                <a:gd name="T6" fmla="*/ 3 w 6"/>
                <a:gd name="T7" fmla="*/ 7 h 8"/>
                <a:gd name="T8" fmla="*/ 5 w 6"/>
                <a:gd name="T9" fmla="*/ 6 h 8"/>
                <a:gd name="T10" fmla="*/ 1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1" y="0"/>
                  </a:moveTo>
                  <a:lnTo>
                    <a:pt x="0" y="3"/>
                  </a:lnTo>
                  <a:lnTo>
                    <a:pt x="0" y="5"/>
                  </a:lnTo>
                  <a:lnTo>
                    <a:pt x="3" y="7"/>
                  </a:lnTo>
                  <a:lnTo>
                    <a:pt x="5" y="6"/>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59" name="Freeform 158"/>
            <p:cNvSpPr>
              <a:spLocks/>
            </p:cNvSpPr>
            <p:nvPr/>
          </p:nvSpPr>
          <p:spPr bwMode="auto">
            <a:xfrm>
              <a:off x="3811" y="2935"/>
              <a:ext cx="6" cy="7"/>
            </a:xfrm>
            <a:custGeom>
              <a:avLst/>
              <a:gdLst>
                <a:gd name="T0" fmla="*/ 1 w 6"/>
                <a:gd name="T1" fmla="*/ 0 h 7"/>
                <a:gd name="T2" fmla="*/ 0 w 6"/>
                <a:gd name="T3" fmla="*/ 2 h 7"/>
                <a:gd name="T4" fmla="*/ 0 w 6"/>
                <a:gd name="T5" fmla="*/ 5 h 7"/>
                <a:gd name="T6" fmla="*/ 3 w 6"/>
                <a:gd name="T7" fmla="*/ 6 h 7"/>
                <a:gd name="T8" fmla="*/ 5 w 6"/>
                <a:gd name="T9" fmla="*/ 5 h 7"/>
                <a:gd name="T10" fmla="*/ 1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1" y="0"/>
                  </a:moveTo>
                  <a:lnTo>
                    <a:pt x="0" y="2"/>
                  </a:lnTo>
                  <a:lnTo>
                    <a:pt x="0" y="5"/>
                  </a:lnTo>
                  <a:lnTo>
                    <a:pt x="3" y="6"/>
                  </a:lnTo>
                  <a:lnTo>
                    <a:pt x="5" y="5"/>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0" name="Freeform 159"/>
            <p:cNvSpPr>
              <a:spLocks/>
            </p:cNvSpPr>
            <p:nvPr/>
          </p:nvSpPr>
          <p:spPr bwMode="auto">
            <a:xfrm>
              <a:off x="3811" y="2820"/>
              <a:ext cx="6" cy="8"/>
            </a:xfrm>
            <a:custGeom>
              <a:avLst/>
              <a:gdLst>
                <a:gd name="T0" fmla="*/ 5 w 6"/>
                <a:gd name="T1" fmla="*/ 1 h 8"/>
                <a:gd name="T2" fmla="*/ 3 w 6"/>
                <a:gd name="T3" fmla="*/ 0 h 8"/>
                <a:gd name="T4" fmla="*/ 0 w 6"/>
                <a:gd name="T5" fmla="*/ 2 h 8"/>
                <a:gd name="T6" fmla="*/ 0 w 6"/>
                <a:gd name="T7" fmla="*/ 4 h 8"/>
                <a:gd name="T8" fmla="*/ 1 w 6"/>
                <a:gd name="T9" fmla="*/ 7 h 8"/>
                <a:gd name="T10" fmla="*/ 5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5" y="1"/>
                  </a:moveTo>
                  <a:lnTo>
                    <a:pt x="3" y="0"/>
                  </a:lnTo>
                  <a:lnTo>
                    <a:pt x="0" y="2"/>
                  </a:lnTo>
                  <a:lnTo>
                    <a:pt x="0" y="4"/>
                  </a:lnTo>
                  <a:lnTo>
                    <a:pt x="1" y="7"/>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1" name="Freeform 160"/>
            <p:cNvSpPr>
              <a:spLocks/>
            </p:cNvSpPr>
            <p:nvPr/>
          </p:nvSpPr>
          <p:spPr bwMode="auto">
            <a:xfrm>
              <a:off x="3740" y="3019"/>
              <a:ext cx="8" cy="61"/>
            </a:xfrm>
            <a:custGeom>
              <a:avLst/>
              <a:gdLst>
                <a:gd name="T0" fmla="*/ 4 w 8"/>
                <a:gd name="T1" fmla="*/ 0 h 61"/>
                <a:gd name="T2" fmla="*/ 0 w 8"/>
                <a:gd name="T3" fmla="*/ 6 h 61"/>
                <a:gd name="T4" fmla="*/ 0 w 8"/>
                <a:gd name="T5" fmla="*/ 60 h 61"/>
                <a:gd name="T6" fmla="*/ 7 w 8"/>
                <a:gd name="T7" fmla="*/ 60 h 61"/>
                <a:gd name="T8" fmla="*/ 7 w 8"/>
                <a:gd name="T9" fmla="*/ 6 h 61"/>
                <a:gd name="T10" fmla="*/ 4 w 8"/>
                <a:gd name="T11" fmla="*/ 13 h 61"/>
                <a:gd name="T12" fmla="*/ 7 w 8"/>
                <a:gd name="T13" fmla="*/ 6 h 61"/>
                <a:gd name="T14" fmla="*/ 6 w 8"/>
                <a:gd name="T15" fmla="*/ 2 h 61"/>
                <a:gd name="T16" fmla="*/ 4 w 8"/>
                <a:gd name="T17" fmla="*/ 0 h 61"/>
                <a:gd name="T18" fmla="*/ 1 w 8"/>
                <a:gd name="T19" fmla="*/ 2 h 61"/>
                <a:gd name="T20" fmla="*/ 0 w 8"/>
                <a:gd name="T21" fmla="*/ 6 h 61"/>
                <a:gd name="T22" fmla="*/ 4 w 8"/>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1"/>
                <a:gd name="T38" fmla="*/ 8 w 8"/>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1">
                  <a:moveTo>
                    <a:pt x="4" y="0"/>
                  </a:moveTo>
                  <a:lnTo>
                    <a:pt x="0" y="6"/>
                  </a:lnTo>
                  <a:lnTo>
                    <a:pt x="0" y="60"/>
                  </a:lnTo>
                  <a:lnTo>
                    <a:pt x="7" y="60"/>
                  </a:lnTo>
                  <a:lnTo>
                    <a:pt x="7" y="6"/>
                  </a:lnTo>
                  <a:lnTo>
                    <a:pt x="4" y="13"/>
                  </a:lnTo>
                  <a:lnTo>
                    <a:pt x="7" y="6"/>
                  </a:lnTo>
                  <a:lnTo>
                    <a:pt x="6" y="2"/>
                  </a:lnTo>
                  <a:lnTo>
                    <a:pt x="4" y="0"/>
                  </a:lnTo>
                  <a:lnTo>
                    <a:pt x="1" y="2"/>
                  </a:lnTo>
                  <a:lnTo>
                    <a:pt x="0" y="6"/>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2" name="Freeform 161"/>
            <p:cNvSpPr>
              <a:spLocks/>
            </p:cNvSpPr>
            <p:nvPr/>
          </p:nvSpPr>
          <p:spPr bwMode="auto">
            <a:xfrm>
              <a:off x="3808" y="3026"/>
              <a:ext cx="8" cy="61"/>
            </a:xfrm>
            <a:custGeom>
              <a:avLst/>
              <a:gdLst>
                <a:gd name="T0" fmla="*/ 3 w 8"/>
                <a:gd name="T1" fmla="*/ 60 h 61"/>
                <a:gd name="T2" fmla="*/ 7 w 8"/>
                <a:gd name="T3" fmla="*/ 54 h 61"/>
                <a:gd name="T4" fmla="*/ 7 w 8"/>
                <a:gd name="T5" fmla="*/ 0 h 61"/>
                <a:gd name="T6" fmla="*/ 0 w 8"/>
                <a:gd name="T7" fmla="*/ 0 h 61"/>
                <a:gd name="T8" fmla="*/ 0 w 8"/>
                <a:gd name="T9" fmla="*/ 54 h 61"/>
                <a:gd name="T10" fmla="*/ 3 w 8"/>
                <a:gd name="T11" fmla="*/ 48 h 61"/>
                <a:gd name="T12" fmla="*/ 0 w 8"/>
                <a:gd name="T13" fmla="*/ 54 h 61"/>
                <a:gd name="T14" fmla="*/ 1 w 8"/>
                <a:gd name="T15" fmla="*/ 58 h 61"/>
                <a:gd name="T16" fmla="*/ 3 w 8"/>
                <a:gd name="T17" fmla="*/ 60 h 61"/>
                <a:gd name="T18" fmla="*/ 6 w 8"/>
                <a:gd name="T19" fmla="*/ 58 h 61"/>
                <a:gd name="T20" fmla="*/ 7 w 8"/>
                <a:gd name="T21" fmla="*/ 54 h 61"/>
                <a:gd name="T22" fmla="*/ 3 w 8"/>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1"/>
                <a:gd name="T38" fmla="*/ 8 w 8"/>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1">
                  <a:moveTo>
                    <a:pt x="3" y="60"/>
                  </a:moveTo>
                  <a:lnTo>
                    <a:pt x="7" y="54"/>
                  </a:lnTo>
                  <a:lnTo>
                    <a:pt x="7" y="0"/>
                  </a:lnTo>
                  <a:lnTo>
                    <a:pt x="0" y="0"/>
                  </a:lnTo>
                  <a:lnTo>
                    <a:pt x="0" y="54"/>
                  </a:lnTo>
                  <a:lnTo>
                    <a:pt x="3" y="48"/>
                  </a:lnTo>
                  <a:lnTo>
                    <a:pt x="0" y="54"/>
                  </a:lnTo>
                  <a:lnTo>
                    <a:pt x="1" y="58"/>
                  </a:lnTo>
                  <a:lnTo>
                    <a:pt x="3" y="60"/>
                  </a:lnTo>
                  <a:lnTo>
                    <a:pt x="6" y="58"/>
                  </a:lnTo>
                  <a:lnTo>
                    <a:pt x="7" y="54"/>
                  </a:lnTo>
                  <a:lnTo>
                    <a:pt x="3" y="6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3" name="Freeform 162"/>
            <p:cNvSpPr>
              <a:spLocks/>
            </p:cNvSpPr>
            <p:nvPr/>
          </p:nvSpPr>
          <p:spPr bwMode="auto">
            <a:xfrm>
              <a:off x="3814" y="3057"/>
              <a:ext cx="2" cy="8"/>
            </a:xfrm>
            <a:custGeom>
              <a:avLst/>
              <a:gdLst>
                <a:gd name="T0" fmla="*/ 0 w 2"/>
                <a:gd name="T1" fmla="*/ 7 h 8"/>
                <a:gd name="T2" fmla="*/ 1 w 2"/>
                <a:gd name="T3" fmla="*/ 6 h 8"/>
                <a:gd name="T4" fmla="*/ 1 w 2"/>
                <a:gd name="T5" fmla="*/ 4 h 8"/>
                <a:gd name="T6" fmla="*/ 1 w 2"/>
                <a:gd name="T7" fmla="*/ 1 h 8"/>
                <a:gd name="T8" fmla="*/ 0 w 2"/>
                <a:gd name="T9" fmla="*/ 0 h 8"/>
                <a:gd name="T10" fmla="*/ 0 w 2"/>
                <a:gd name="T11" fmla="*/ 7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0" y="7"/>
                  </a:moveTo>
                  <a:lnTo>
                    <a:pt x="1" y="6"/>
                  </a:lnTo>
                  <a:lnTo>
                    <a:pt x="1" y="4"/>
                  </a:lnTo>
                  <a:lnTo>
                    <a:pt x="1" y="1"/>
                  </a:lnTo>
                  <a:lnTo>
                    <a:pt x="0" y="0"/>
                  </a:lnTo>
                  <a:lnTo>
                    <a:pt x="0"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4" name="Freeform 163"/>
            <p:cNvSpPr>
              <a:spLocks/>
            </p:cNvSpPr>
            <p:nvPr/>
          </p:nvSpPr>
          <p:spPr bwMode="auto">
            <a:xfrm>
              <a:off x="3747" y="3057"/>
              <a:ext cx="62" cy="8"/>
            </a:xfrm>
            <a:custGeom>
              <a:avLst/>
              <a:gdLst>
                <a:gd name="T0" fmla="*/ 0 w 62"/>
                <a:gd name="T1" fmla="*/ 4 h 8"/>
                <a:gd name="T2" fmla="*/ 0 w 62"/>
                <a:gd name="T3" fmla="*/ 7 h 8"/>
                <a:gd name="T4" fmla="*/ 61 w 62"/>
                <a:gd name="T5" fmla="*/ 7 h 8"/>
                <a:gd name="T6" fmla="*/ 61 w 62"/>
                <a:gd name="T7" fmla="*/ 0 h 8"/>
                <a:gd name="T8" fmla="*/ 0 w 62"/>
                <a:gd name="T9" fmla="*/ 0 h 8"/>
                <a:gd name="T10" fmla="*/ 0 w 62"/>
                <a:gd name="T11" fmla="*/ 4 h 8"/>
                <a:gd name="T12" fmla="*/ 0 60000 65536"/>
                <a:gd name="T13" fmla="*/ 0 60000 65536"/>
                <a:gd name="T14" fmla="*/ 0 60000 65536"/>
                <a:gd name="T15" fmla="*/ 0 60000 65536"/>
                <a:gd name="T16" fmla="*/ 0 60000 65536"/>
                <a:gd name="T17" fmla="*/ 0 60000 65536"/>
                <a:gd name="T18" fmla="*/ 0 w 62"/>
                <a:gd name="T19" fmla="*/ 0 h 8"/>
                <a:gd name="T20" fmla="*/ 62 w 62"/>
                <a:gd name="T21" fmla="*/ 8 h 8"/>
              </a:gdLst>
              <a:ahLst/>
              <a:cxnLst>
                <a:cxn ang="T12">
                  <a:pos x="T0" y="T1"/>
                </a:cxn>
                <a:cxn ang="T13">
                  <a:pos x="T2" y="T3"/>
                </a:cxn>
                <a:cxn ang="T14">
                  <a:pos x="T4" y="T5"/>
                </a:cxn>
                <a:cxn ang="T15">
                  <a:pos x="T6" y="T7"/>
                </a:cxn>
                <a:cxn ang="T16">
                  <a:pos x="T8" y="T9"/>
                </a:cxn>
                <a:cxn ang="T17">
                  <a:pos x="T10" y="T11"/>
                </a:cxn>
              </a:cxnLst>
              <a:rect l="T18" t="T19" r="T20" b="T21"/>
              <a:pathLst>
                <a:path w="62" h="8">
                  <a:moveTo>
                    <a:pt x="0" y="4"/>
                  </a:moveTo>
                  <a:lnTo>
                    <a:pt x="0" y="7"/>
                  </a:lnTo>
                  <a:lnTo>
                    <a:pt x="61" y="7"/>
                  </a:lnTo>
                  <a:lnTo>
                    <a:pt x="61" y="0"/>
                  </a:lnTo>
                  <a:lnTo>
                    <a:pt x="0" y="0"/>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5" name="Freeform 164"/>
            <p:cNvSpPr>
              <a:spLocks/>
            </p:cNvSpPr>
            <p:nvPr/>
          </p:nvSpPr>
          <p:spPr bwMode="auto">
            <a:xfrm>
              <a:off x="3740" y="3057"/>
              <a:ext cx="2" cy="8"/>
            </a:xfrm>
            <a:custGeom>
              <a:avLst/>
              <a:gdLst>
                <a:gd name="T0" fmla="*/ 1 w 2"/>
                <a:gd name="T1" fmla="*/ 0 h 8"/>
                <a:gd name="T2" fmla="*/ 0 w 2"/>
                <a:gd name="T3" fmla="*/ 1 h 8"/>
                <a:gd name="T4" fmla="*/ 0 w 2"/>
                <a:gd name="T5" fmla="*/ 4 h 8"/>
                <a:gd name="T6" fmla="*/ 0 w 2"/>
                <a:gd name="T7" fmla="*/ 6 h 8"/>
                <a:gd name="T8" fmla="*/ 1 w 2"/>
                <a:gd name="T9" fmla="*/ 7 h 8"/>
                <a:gd name="T10" fmla="*/ 1 w 2"/>
                <a:gd name="T11" fmla="*/ 0 h 8"/>
                <a:gd name="T12" fmla="*/ 0 60000 65536"/>
                <a:gd name="T13" fmla="*/ 0 60000 65536"/>
                <a:gd name="T14" fmla="*/ 0 60000 65536"/>
                <a:gd name="T15" fmla="*/ 0 60000 65536"/>
                <a:gd name="T16" fmla="*/ 0 60000 65536"/>
                <a:gd name="T17" fmla="*/ 0 60000 65536"/>
                <a:gd name="T18" fmla="*/ 0 w 2"/>
                <a:gd name="T19" fmla="*/ 0 h 8"/>
                <a:gd name="T20" fmla="*/ 2 w 2"/>
                <a:gd name="T21" fmla="*/ 8 h 8"/>
              </a:gdLst>
              <a:ahLst/>
              <a:cxnLst>
                <a:cxn ang="T12">
                  <a:pos x="T0" y="T1"/>
                </a:cxn>
                <a:cxn ang="T13">
                  <a:pos x="T2" y="T3"/>
                </a:cxn>
                <a:cxn ang="T14">
                  <a:pos x="T4" y="T5"/>
                </a:cxn>
                <a:cxn ang="T15">
                  <a:pos x="T6" y="T7"/>
                </a:cxn>
                <a:cxn ang="T16">
                  <a:pos x="T8" y="T9"/>
                </a:cxn>
                <a:cxn ang="T17">
                  <a:pos x="T10" y="T11"/>
                </a:cxn>
              </a:cxnLst>
              <a:rect l="T18" t="T19" r="T20" b="T21"/>
              <a:pathLst>
                <a:path w="2" h="8">
                  <a:moveTo>
                    <a:pt x="1" y="0"/>
                  </a:moveTo>
                  <a:lnTo>
                    <a:pt x="0" y="1"/>
                  </a:lnTo>
                  <a:lnTo>
                    <a:pt x="0" y="4"/>
                  </a:lnTo>
                  <a:lnTo>
                    <a:pt x="0" y="6"/>
                  </a:lnTo>
                  <a:lnTo>
                    <a:pt x="1" y="7"/>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6" name="Freeform 165"/>
            <p:cNvSpPr>
              <a:spLocks/>
            </p:cNvSpPr>
            <p:nvPr/>
          </p:nvSpPr>
          <p:spPr bwMode="auto">
            <a:xfrm>
              <a:off x="3808" y="3079"/>
              <a:ext cx="8" cy="5"/>
            </a:xfrm>
            <a:custGeom>
              <a:avLst/>
              <a:gdLst>
                <a:gd name="T0" fmla="*/ 7 w 8"/>
                <a:gd name="T1" fmla="*/ 4 h 5"/>
                <a:gd name="T2" fmla="*/ 7 w 8"/>
                <a:gd name="T3" fmla="*/ 1 h 5"/>
                <a:gd name="T4" fmla="*/ 5 w 8"/>
                <a:gd name="T5" fmla="*/ 0 h 5"/>
                <a:gd name="T6" fmla="*/ 2 w 8"/>
                <a:gd name="T7" fmla="*/ 0 h 5"/>
                <a:gd name="T8" fmla="*/ 0 w 8"/>
                <a:gd name="T9" fmla="*/ 1 h 5"/>
                <a:gd name="T10" fmla="*/ 7 w 8"/>
                <a:gd name="T11" fmla="*/ 4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7" y="4"/>
                  </a:moveTo>
                  <a:lnTo>
                    <a:pt x="7" y="1"/>
                  </a:lnTo>
                  <a:lnTo>
                    <a:pt x="5" y="0"/>
                  </a:lnTo>
                  <a:lnTo>
                    <a:pt x="2" y="0"/>
                  </a:lnTo>
                  <a:lnTo>
                    <a:pt x="0" y="1"/>
                  </a:lnTo>
                  <a:lnTo>
                    <a:pt x="7"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7" name="Freeform 166"/>
            <p:cNvSpPr>
              <a:spLocks/>
            </p:cNvSpPr>
            <p:nvPr/>
          </p:nvSpPr>
          <p:spPr bwMode="auto">
            <a:xfrm>
              <a:off x="3791" y="3082"/>
              <a:ext cx="25" cy="44"/>
            </a:xfrm>
            <a:custGeom>
              <a:avLst/>
              <a:gdLst>
                <a:gd name="T0" fmla="*/ 6 w 25"/>
                <a:gd name="T1" fmla="*/ 43 h 44"/>
                <a:gd name="T2" fmla="*/ 10 w 25"/>
                <a:gd name="T3" fmla="*/ 40 h 44"/>
                <a:gd name="T4" fmla="*/ 24 w 25"/>
                <a:gd name="T5" fmla="*/ 6 h 44"/>
                <a:gd name="T6" fmla="*/ 14 w 25"/>
                <a:gd name="T7" fmla="*/ 0 h 44"/>
                <a:gd name="T8" fmla="*/ 0 w 25"/>
                <a:gd name="T9" fmla="*/ 35 h 44"/>
                <a:gd name="T10" fmla="*/ 6 w 25"/>
                <a:gd name="T11" fmla="*/ 32 h 44"/>
                <a:gd name="T12" fmla="*/ 0 w 25"/>
                <a:gd name="T13" fmla="*/ 35 h 44"/>
                <a:gd name="T14" fmla="*/ 0 w 25"/>
                <a:gd name="T15" fmla="*/ 40 h 44"/>
                <a:gd name="T16" fmla="*/ 2 w 25"/>
                <a:gd name="T17" fmla="*/ 43 h 44"/>
                <a:gd name="T18" fmla="*/ 6 w 25"/>
                <a:gd name="T19" fmla="*/ 43 h 44"/>
                <a:gd name="T20" fmla="*/ 10 w 25"/>
                <a:gd name="T21" fmla="*/ 40 h 44"/>
                <a:gd name="T22" fmla="*/ 6 w 25"/>
                <a:gd name="T23" fmla="*/ 43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4"/>
                <a:gd name="T38" fmla="*/ 25 w 25"/>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4">
                  <a:moveTo>
                    <a:pt x="6" y="43"/>
                  </a:moveTo>
                  <a:lnTo>
                    <a:pt x="10" y="40"/>
                  </a:lnTo>
                  <a:lnTo>
                    <a:pt x="24" y="6"/>
                  </a:lnTo>
                  <a:lnTo>
                    <a:pt x="14" y="0"/>
                  </a:lnTo>
                  <a:lnTo>
                    <a:pt x="0" y="35"/>
                  </a:lnTo>
                  <a:lnTo>
                    <a:pt x="6" y="32"/>
                  </a:lnTo>
                  <a:lnTo>
                    <a:pt x="0" y="35"/>
                  </a:lnTo>
                  <a:lnTo>
                    <a:pt x="0" y="40"/>
                  </a:lnTo>
                  <a:lnTo>
                    <a:pt x="2" y="43"/>
                  </a:lnTo>
                  <a:lnTo>
                    <a:pt x="6" y="43"/>
                  </a:lnTo>
                  <a:lnTo>
                    <a:pt x="10" y="40"/>
                  </a:lnTo>
                  <a:lnTo>
                    <a:pt x="6" y="4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8" name="Freeform 167"/>
            <p:cNvSpPr>
              <a:spLocks/>
            </p:cNvSpPr>
            <p:nvPr/>
          </p:nvSpPr>
          <p:spPr bwMode="auto">
            <a:xfrm>
              <a:off x="3756" y="3118"/>
              <a:ext cx="37" cy="8"/>
            </a:xfrm>
            <a:custGeom>
              <a:avLst/>
              <a:gdLst>
                <a:gd name="T0" fmla="*/ 0 w 37"/>
                <a:gd name="T1" fmla="*/ 5 h 8"/>
                <a:gd name="T2" fmla="*/ 6 w 37"/>
                <a:gd name="T3" fmla="*/ 7 h 8"/>
                <a:gd name="T4" fmla="*/ 36 w 37"/>
                <a:gd name="T5" fmla="*/ 7 h 8"/>
                <a:gd name="T6" fmla="*/ 36 w 37"/>
                <a:gd name="T7" fmla="*/ 0 h 8"/>
                <a:gd name="T8" fmla="*/ 6 w 37"/>
                <a:gd name="T9" fmla="*/ 0 h 8"/>
                <a:gd name="T10" fmla="*/ 12 w 37"/>
                <a:gd name="T11" fmla="*/ 2 h 8"/>
                <a:gd name="T12" fmla="*/ 6 w 37"/>
                <a:gd name="T13" fmla="*/ 0 h 8"/>
                <a:gd name="T14" fmla="*/ 2 w 37"/>
                <a:gd name="T15" fmla="*/ 1 h 8"/>
                <a:gd name="T16" fmla="*/ 0 w 37"/>
                <a:gd name="T17" fmla="*/ 4 h 8"/>
                <a:gd name="T18" fmla="*/ 2 w 37"/>
                <a:gd name="T19" fmla="*/ 6 h 8"/>
                <a:gd name="T20" fmla="*/ 6 w 37"/>
                <a:gd name="T21" fmla="*/ 7 h 8"/>
                <a:gd name="T22" fmla="*/ 0 w 37"/>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8"/>
                <a:gd name="T38" fmla="*/ 37 w 37"/>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8">
                  <a:moveTo>
                    <a:pt x="0" y="5"/>
                  </a:moveTo>
                  <a:lnTo>
                    <a:pt x="6" y="7"/>
                  </a:lnTo>
                  <a:lnTo>
                    <a:pt x="36" y="7"/>
                  </a:lnTo>
                  <a:lnTo>
                    <a:pt x="36" y="0"/>
                  </a:lnTo>
                  <a:lnTo>
                    <a:pt x="6" y="0"/>
                  </a:lnTo>
                  <a:lnTo>
                    <a:pt x="12" y="2"/>
                  </a:lnTo>
                  <a:lnTo>
                    <a:pt x="6" y="0"/>
                  </a:lnTo>
                  <a:lnTo>
                    <a:pt x="2" y="1"/>
                  </a:lnTo>
                  <a:lnTo>
                    <a:pt x="0" y="4"/>
                  </a:lnTo>
                  <a:lnTo>
                    <a:pt x="2" y="6"/>
                  </a:lnTo>
                  <a:lnTo>
                    <a:pt x="6" y="7"/>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69" name="Freeform 168"/>
            <p:cNvSpPr>
              <a:spLocks/>
            </p:cNvSpPr>
            <p:nvPr/>
          </p:nvSpPr>
          <p:spPr bwMode="auto">
            <a:xfrm>
              <a:off x="3740" y="3082"/>
              <a:ext cx="25" cy="40"/>
            </a:xfrm>
            <a:custGeom>
              <a:avLst/>
              <a:gdLst>
                <a:gd name="T0" fmla="*/ 6 w 25"/>
                <a:gd name="T1" fmla="*/ 3 h 40"/>
                <a:gd name="T2" fmla="*/ 0 w 25"/>
                <a:gd name="T3" fmla="*/ 6 h 40"/>
                <a:gd name="T4" fmla="*/ 13 w 25"/>
                <a:gd name="T5" fmla="*/ 39 h 40"/>
                <a:gd name="T6" fmla="*/ 24 w 25"/>
                <a:gd name="T7" fmla="*/ 35 h 40"/>
                <a:gd name="T8" fmla="*/ 10 w 25"/>
                <a:gd name="T9" fmla="*/ 0 h 40"/>
                <a:gd name="T10" fmla="*/ 6 w 25"/>
                <a:gd name="T11" fmla="*/ 3 h 40"/>
                <a:gd name="T12" fmla="*/ 0 60000 65536"/>
                <a:gd name="T13" fmla="*/ 0 60000 65536"/>
                <a:gd name="T14" fmla="*/ 0 60000 65536"/>
                <a:gd name="T15" fmla="*/ 0 60000 65536"/>
                <a:gd name="T16" fmla="*/ 0 60000 65536"/>
                <a:gd name="T17" fmla="*/ 0 60000 65536"/>
                <a:gd name="T18" fmla="*/ 0 w 25"/>
                <a:gd name="T19" fmla="*/ 0 h 40"/>
                <a:gd name="T20" fmla="*/ 25 w 2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5" h="40">
                  <a:moveTo>
                    <a:pt x="6" y="3"/>
                  </a:moveTo>
                  <a:lnTo>
                    <a:pt x="0" y="6"/>
                  </a:lnTo>
                  <a:lnTo>
                    <a:pt x="13" y="39"/>
                  </a:lnTo>
                  <a:lnTo>
                    <a:pt x="24" y="35"/>
                  </a:lnTo>
                  <a:lnTo>
                    <a:pt x="10" y="0"/>
                  </a:lnTo>
                  <a:lnTo>
                    <a:pt x="6" y="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70" name="Freeform 169"/>
            <p:cNvSpPr>
              <a:spLocks/>
            </p:cNvSpPr>
            <p:nvPr/>
          </p:nvSpPr>
          <p:spPr bwMode="auto">
            <a:xfrm>
              <a:off x="3740" y="3079"/>
              <a:ext cx="8" cy="5"/>
            </a:xfrm>
            <a:custGeom>
              <a:avLst/>
              <a:gdLst>
                <a:gd name="T0" fmla="*/ 7 w 8"/>
                <a:gd name="T1" fmla="*/ 1 h 5"/>
                <a:gd name="T2" fmla="*/ 4 w 8"/>
                <a:gd name="T3" fmla="*/ 0 h 5"/>
                <a:gd name="T4" fmla="*/ 2 w 8"/>
                <a:gd name="T5" fmla="*/ 0 h 5"/>
                <a:gd name="T6" fmla="*/ 0 w 8"/>
                <a:gd name="T7" fmla="*/ 1 h 5"/>
                <a:gd name="T8" fmla="*/ 0 w 8"/>
                <a:gd name="T9" fmla="*/ 4 h 5"/>
                <a:gd name="T10" fmla="*/ 7 w 8"/>
                <a:gd name="T11" fmla="*/ 1 h 5"/>
                <a:gd name="T12" fmla="*/ 0 60000 65536"/>
                <a:gd name="T13" fmla="*/ 0 60000 65536"/>
                <a:gd name="T14" fmla="*/ 0 60000 65536"/>
                <a:gd name="T15" fmla="*/ 0 60000 65536"/>
                <a:gd name="T16" fmla="*/ 0 60000 65536"/>
                <a:gd name="T17" fmla="*/ 0 60000 65536"/>
                <a:gd name="T18" fmla="*/ 0 w 8"/>
                <a:gd name="T19" fmla="*/ 0 h 5"/>
                <a:gd name="T20" fmla="*/ 8 w 8"/>
                <a:gd name="T21" fmla="*/ 5 h 5"/>
              </a:gdLst>
              <a:ahLst/>
              <a:cxnLst>
                <a:cxn ang="T12">
                  <a:pos x="T0" y="T1"/>
                </a:cxn>
                <a:cxn ang="T13">
                  <a:pos x="T2" y="T3"/>
                </a:cxn>
                <a:cxn ang="T14">
                  <a:pos x="T4" y="T5"/>
                </a:cxn>
                <a:cxn ang="T15">
                  <a:pos x="T6" y="T7"/>
                </a:cxn>
                <a:cxn ang="T16">
                  <a:pos x="T8" y="T9"/>
                </a:cxn>
                <a:cxn ang="T17">
                  <a:pos x="T10" y="T11"/>
                </a:cxn>
              </a:cxnLst>
              <a:rect l="T18" t="T19" r="T20" b="T21"/>
              <a:pathLst>
                <a:path w="8" h="5">
                  <a:moveTo>
                    <a:pt x="7" y="1"/>
                  </a:moveTo>
                  <a:lnTo>
                    <a:pt x="4" y="0"/>
                  </a:lnTo>
                  <a:lnTo>
                    <a:pt x="2" y="0"/>
                  </a:lnTo>
                  <a:lnTo>
                    <a:pt x="0" y="1"/>
                  </a:lnTo>
                  <a:lnTo>
                    <a:pt x="0" y="4"/>
                  </a:lnTo>
                  <a:lnTo>
                    <a:pt x="7"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71" name="Line 170"/>
            <p:cNvSpPr>
              <a:spLocks noChangeShapeType="1"/>
            </p:cNvSpPr>
            <p:nvPr/>
          </p:nvSpPr>
          <p:spPr bwMode="auto">
            <a:xfrm flipH="1">
              <a:off x="3321" y="2820"/>
              <a:ext cx="2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8072" name="Group 171"/>
            <p:cNvGrpSpPr>
              <a:grpSpLocks/>
            </p:cNvGrpSpPr>
            <p:nvPr/>
          </p:nvGrpSpPr>
          <p:grpSpPr bwMode="auto">
            <a:xfrm>
              <a:off x="3717" y="2711"/>
              <a:ext cx="127" cy="221"/>
              <a:chOff x="3873" y="2999"/>
              <a:chExt cx="127" cy="221"/>
            </a:xfrm>
          </p:grpSpPr>
          <p:sp>
            <p:nvSpPr>
              <p:cNvPr id="28079" name="Freeform 172"/>
              <p:cNvSpPr>
                <a:spLocks/>
              </p:cNvSpPr>
              <p:nvPr/>
            </p:nvSpPr>
            <p:spPr bwMode="auto">
              <a:xfrm>
                <a:off x="3873" y="2999"/>
                <a:ext cx="126" cy="221"/>
              </a:xfrm>
              <a:custGeom>
                <a:avLst/>
                <a:gdLst>
                  <a:gd name="T0" fmla="*/ 125 w 126"/>
                  <a:gd name="T1" fmla="*/ 220 h 221"/>
                  <a:gd name="T2" fmla="*/ 0 w 126"/>
                  <a:gd name="T3" fmla="*/ 220 h 221"/>
                  <a:gd name="T4" fmla="*/ 0 w 126"/>
                  <a:gd name="T5" fmla="*/ 0 h 221"/>
                  <a:gd name="T6" fmla="*/ 125 w 126"/>
                  <a:gd name="T7" fmla="*/ 0 h 221"/>
                  <a:gd name="T8" fmla="*/ 125 w 126"/>
                  <a:gd name="T9" fmla="*/ 220 h 221"/>
                  <a:gd name="T10" fmla="*/ 0 60000 65536"/>
                  <a:gd name="T11" fmla="*/ 0 60000 65536"/>
                  <a:gd name="T12" fmla="*/ 0 60000 65536"/>
                  <a:gd name="T13" fmla="*/ 0 60000 65536"/>
                  <a:gd name="T14" fmla="*/ 0 60000 65536"/>
                  <a:gd name="T15" fmla="*/ 0 w 126"/>
                  <a:gd name="T16" fmla="*/ 0 h 221"/>
                  <a:gd name="T17" fmla="*/ 126 w 126"/>
                  <a:gd name="T18" fmla="*/ 221 h 221"/>
                </a:gdLst>
                <a:ahLst/>
                <a:cxnLst>
                  <a:cxn ang="T10">
                    <a:pos x="T0" y="T1"/>
                  </a:cxn>
                  <a:cxn ang="T11">
                    <a:pos x="T2" y="T3"/>
                  </a:cxn>
                  <a:cxn ang="T12">
                    <a:pos x="T4" y="T5"/>
                  </a:cxn>
                  <a:cxn ang="T13">
                    <a:pos x="T6" y="T7"/>
                  </a:cxn>
                  <a:cxn ang="T14">
                    <a:pos x="T8" y="T9"/>
                  </a:cxn>
                </a:cxnLst>
                <a:rect l="T15" t="T16" r="T17" b="T18"/>
                <a:pathLst>
                  <a:path w="126" h="221">
                    <a:moveTo>
                      <a:pt x="125" y="220"/>
                    </a:moveTo>
                    <a:lnTo>
                      <a:pt x="0" y="220"/>
                    </a:lnTo>
                    <a:lnTo>
                      <a:pt x="0" y="0"/>
                    </a:lnTo>
                    <a:lnTo>
                      <a:pt x="125" y="0"/>
                    </a:lnTo>
                    <a:lnTo>
                      <a:pt x="125" y="220"/>
                    </a:lnTo>
                  </a:path>
                </a:pathLst>
              </a:custGeom>
              <a:gradFill rotWithShape="0">
                <a:gsLst>
                  <a:gs pos="0">
                    <a:srgbClr val="3D3D3D"/>
                  </a:gs>
                  <a:gs pos="50000">
                    <a:srgbClr val="CCCCCC"/>
                  </a:gs>
                  <a:gs pos="100000">
                    <a:srgbClr val="3D3D3D"/>
                  </a:gs>
                </a:gsLst>
                <a:lin ang="2700000" scaled="1"/>
              </a:gradFill>
              <a:ln w="12700" cap="rnd">
                <a:solidFill>
                  <a:schemeClr val="tx1"/>
                </a:solidFill>
                <a:round/>
                <a:headEnd/>
                <a:tailEnd/>
              </a:ln>
            </p:spPr>
            <p:txBody>
              <a:bodyPr/>
              <a:lstStyle/>
              <a:p>
                <a:endParaRPr lang="ko-KR" altLang="en-US"/>
              </a:p>
            </p:txBody>
          </p:sp>
          <p:sp>
            <p:nvSpPr>
              <p:cNvPr id="28080" name="Freeform 173"/>
              <p:cNvSpPr>
                <a:spLocks/>
              </p:cNvSpPr>
              <p:nvPr/>
            </p:nvSpPr>
            <p:spPr bwMode="auto">
              <a:xfrm>
                <a:off x="3976" y="3113"/>
                <a:ext cx="24" cy="105"/>
              </a:xfrm>
              <a:custGeom>
                <a:avLst/>
                <a:gdLst>
                  <a:gd name="T0" fmla="*/ 0 w 24"/>
                  <a:gd name="T1" fmla="*/ 104 h 105"/>
                  <a:gd name="T2" fmla="*/ 10 w 24"/>
                  <a:gd name="T3" fmla="*/ 93 h 105"/>
                  <a:gd name="T4" fmla="*/ 16 w 24"/>
                  <a:gd name="T5" fmla="*/ 79 h 105"/>
                  <a:gd name="T6" fmla="*/ 21 w 24"/>
                  <a:gd name="T7" fmla="*/ 66 h 105"/>
                  <a:gd name="T8" fmla="*/ 23 w 24"/>
                  <a:gd name="T9" fmla="*/ 50 h 105"/>
                  <a:gd name="T10" fmla="*/ 20 w 24"/>
                  <a:gd name="T11" fmla="*/ 35 h 105"/>
                  <a:gd name="T12" fmla="*/ 15 w 24"/>
                  <a:gd name="T13" fmla="*/ 21 h 105"/>
                  <a:gd name="T14" fmla="*/ 9 w 24"/>
                  <a:gd name="T15" fmla="*/ 9 h 105"/>
                  <a:gd name="T16" fmla="*/ 0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0" y="104"/>
                    </a:moveTo>
                    <a:lnTo>
                      <a:pt x="10" y="93"/>
                    </a:lnTo>
                    <a:lnTo>
                      <a:pt x="16" y="79"/>
                    </a:lnTo>
                    <a:lnTo>
                      <a:pt x="21" y="66"/>
                    </a:lnTo>
                    <a:lnTo>
                      <a:pt x="23" y="50"/>
                    </a:lnTo>
                    <a:lnTo>
                      <a:pt x="20" y="35"/>
                    </a:lnTo>
                    <a:lnTo>
                      <a:pt x="15" y="21"/>
                    </a:lnTo>
                    <a:lnTo>
                      <a:pt x="9" y="9"/>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1" name="Freeform 174"/>
              <p:cNvSpPr>
                <a:spLocks/>
              </p:cNvSpPr>
              <p:nvPr/>
            </p:nvSpPr>
            <p:spPr bwMode="auto">
              <a:xfrm>
                <a:off x="3974" y="3001"/>
                <a:ext cx="24" cy="105"/>
              </a:xfrm>
              <a:custGeom>
                <a:avLst/>
                <a:gdLst>
                  <a:gd name="T0" fmla="*/ 0 w 24"/>
                  <a:gd name="T1" fmla="*/ 104 h 105"/>
                  <a:gd name="T2" fmla="*/ 10 w 24"/>
                  <a:gd name="T3" fmla="*/ 93 h 105"/>
                  <a:gd name="T4" fmla="*/ 16 w 24"/>
                  <a:gd name="T5" fmla="*/ 79 h 105"/>
                  <a:gd name="T6" fmla="*/ 21 w 24"/>
                  <a:gd name="T7" fmla="*/ 66 h 105"/>
                  <a:gd name="T8" fmla="*/ 23 w 24"/>
                  <a:gd name="T9" fmla="*/ 50 h 105"/>
                  <a:gd name="T10" fmla="*/ 20 w 24"/>
                  <a:gd name="T11" fmla="*/ 35 h 105"/>
                  <a:gd name="T12" fmla="*/ 15 w 24"/>
                  <a:gd name="T13" fmla="*/ 21 h 105"/>
                  <a:gd name="T14" fmla="*/ 9 w 24"/>
                  <a:gd name="T15" fmla="*/ 9 h 105"/>
                  <a:gd name="T16" fmla="*/ 0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0" y="104"/>
                    </a:moveTo>
                    <a:lnTo>
                      <a:pt x="10" y="93"/>
                    </a:lnTo>
                    <a:lnTo>
                      <a:pt x="16" y="79"/>
                    </a:lnTo>
                    <a:lnTo>
                      <a:pt x="21" y="66"/>
                    </a:lnTo>
                    <a:lnTo>
                      <a:pt x="23" y="50"/>
                    </a:lnTo>
                    <a:lnTo>
                      <a:pt x="20" y="35"/>
                    </a:lnTo>
                    <a:lnTo>
                      <a:pt x="15" y="21"/>
                    </a:lnTo>
                    <a:lnTo>
                      <a:pt x="9" y="9"/>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2" name="Freeform 175"/>
              <p:cNvSpPr>
                <a:spLocks/>
              </p:cNvSpPr>
              <p:nvPr/>
            </p:nvSpPr>
            <p:spPr bwMode="auto">
              <a:xfrm>
                <a:off x="3880" y="3110"/>
                <a:ext cx="24" cy="105"/>
              </a:xfrm>
              <a:custGeom>
                <a:avLst/>
                <a:gdLst>
                  <a:gd name="T0" fmla="*/ 23 w 24"/>
                  <a:gd name="T1" fmla="*/ 104 h 105"/>
                  <a:gd name="T2" fmla="*/ 13 w 24"/>
                  <a:gd name="T3" fmla="*/ 93 h 105"/>
                  <a:gd name="T4" fmla="*/ 5 w 24"/>
                  <a:gd name="T5" fmla="*/ 79 h 105"/>
                  <a:gd name="T6" fmla="*/ 0 w 24"/>
                  <a:gd name="T7" fmla="*/ 66 h 105"/>
                  <a:gd name="T8" fmla="*/ 0 w 24"/>
                  <a:gd name="T9" fmla="*/ 50 h 105"/>
                  <a:gd name="T10" fmla="*/ 2 w 24"/>
                  <a:gd name="T11" fmla="*/ 35 h 105"/>
                  <a:gd name="T12" fmla="*/ 7 w 24"/>
                  <a:gd name="T13" fmla="*/ 21 h 105"/>
                  <a:gd name="T14" fmla="*/ 14 w 24"/>
                  <a:gd name="T15" fmla="*/ 9 h 105"/>
                  <a:gd name="T16" fmla="*/ 23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23" y="104"/>
                    </a:moveTo>
                    <a:lnTo>
                      <a:pt x="13" y="93"/>
                    </a:lnTo>
                    <a:lnTo>
                      <a:pt x="5" y="79"/>
                    </a:lnTo>
                    <a:lnTo>
                      <a:pt x="0" y="66"/>
                    </a:lnTo>
                    <a:lnTo>
                      <a:pt x="0" y="50"/>
                    </a:lnTo>
                    <a:lnTo>
                      <a:pt x="2" y="35"/>
                    </a:lnTo>
                    <a:lnTo>
                      <a:pt x="7" y="21"/>
                    </a:lnTo>
                    <a:lnTo>
                      <a:pt x="14" y="9"/>
                    </a:lnTo>
                    <a:lnTo>
                      <a:pt x="23"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83" name="Freeform 176"/>
              <p:cNvSpPr>
                <a:spLocks/>
              </p:cNvSpPr>
              <p:nvPr/>
            </p:nvSpPr>
            <p:spPr bwMode="auto">
              <a:xfrm>
                <a:off x="3874" y="2999"/>
                <a:ext cx="24" cy="105"/>
              </a:xfrm>
              <a:custGeom>
                <a:avLst/>
                <a:gdLst>
                  <a:gd name="T0" fmla="*/ 23 w 24"/>
                  <a:gd name="T1" fmla="*/ 104 h 105"/>
                  <a:gd name="T2" fmla="*/ 13 w 24"/>
                  <a:gd name="T3" fmla="*/ 93 h 105"/>
                  <a:gd name="T4" fmla="*/ 5 w 24"/>
                  <a:gd name="T5" fmla="*/ 79 h 105"/>
                  <a:gd name="T6" fmla="*/ 0 w 24"/>
                  <a:gd name="T7" fmla="*/ 66 h 105"/>
                  <a:gd name="T8" fmla="*/ 0 w 24"/>
                  <a:gd name="T9" fmla="*/ 50 h 105"/>
                  <a:gd name="T10" fmla="*/ 2 w 24"/>
                  <a:gd name="T11" fmla="*/ 35 h 105"/>
                  <a:gd name="T12" fmla="*/ 7 w 24"/>
                  <a:gd name="T13" fmla="*/ 21 h 105"/>
                  <a:gd name="T14" fmla="*/ 14 w 24"/>
                  <a:gd name="T15" fmla="*/ 9 h 105"/>
                  <a:gd name="T16" fmla="*/ 23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23" y="104"/>
                    </a:moveTo>
                    <a:lnTo>
                      <a:pt x="13" y="93"/>
                    </a:lnTo>
                    <a:lnTo>
                      <a:pt x="5" y="79"/>
                    </a:lnTo>
                    <a:lnTo>
                      <a:pt x="0" y="66"/>
                    </a:lnTo>
                    <a:lnTo>
                      <a:pt x="0" y="50"/>
                    </a:lnTo>
                    <a:lnTo>
                      <a:pt x="2" y="35"/>
                    </a:lnTo>
                    <a:lnTo>
                      <a:pt x="7" y="21"/>
                    </a:lnTo>
                    <a:lnTo>
                      <a:pt x="14" y="9"/>
                    </a:lnTo>
                    <a:lnTo>
                      <a:pt x="23"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8073" name="Line 177"/>
            <p:cNvSpPr>
              <a:spLocks noChangeShapeType="1"/>
            </p:cNvSpPr>
            <p:nvPr/>
          </p:nvSpPr>
          <p:spPr bwMode="auto">
            <a:xfrm flipH="1">
              <a:off x="3714" y="2818"/>
              <a:ext cx="13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74" name="Rectangle 178"/>
            <p:cNvSpPr>
              <a:spLocks noChangeArrowheads="1"/>
            </p:cNvSpPr>
            <p:nvPr/>
          </p:nvSpPr>
          <p:spPr bwMode="auto">
            <a:xfrm>
              <a:off x="3742" y="3020"/>
              <a:ext cx="61" cy="55"/>
            </a:xfrm>
            <a:prstGeom prst="rect">
              <a:avLst/>
            </a:prstGeom>
            <a:gradFill rotWithShape="0">
              <a:gsLst>
                <a:gs pos="0">
                  <a:srgbClr val="6C6C6C"/>
                </a:gs>
                <a:gs pos="50000">
                  <a:srgbClr val="EAEAEA"/>
                </a:gs>
                <a:gs pos="100000">
                  <a:srgbClr val="6C6C6C"/>
                </a:gs>
              </a:gsLst>
              <a:lin ang="0" scaled="1"/>
            </a:gradFill>
            <a:ln w="12700">
              <a:solidFill>
                <a:schemeClr val="tx2"/>
              </a:solidFill>
              <a:miter lim="800000"/>
              <a:headEnd/>
              <a:tailEnd/>
            </a:ln>
          </p:spPr>
          <p:txBody>
            <a:bodyPr wrap="none" anchor="ctr"/>
            <a:lstStyle/>
            <a:p>
              <a:endParaRPr lang="ko-KR" altLang="en-US"/>
            </a:p>
          </p:txBody>
        </p:sp>
        <p:sp>
          <p:nvSpPr>
            <p:cNvPr id="28075" name="Freeform 179"/>
            <p:cNvSpPr>
              <a:spLocks/>
            </p:cNvSpPr>
            <p:nvPr/>
          </p:nvSpPr>
          <p:spPr bwMode="auto">
            <a:xfrm>
              <a:off x="3741" y="3076"/>
              <a:ext cx="64" cy="36"/>
            </a:xfrm>
            <a:custGeom>
              <a:avLst/>
              <a:gdLst>
                <a:gd name="T0" fmla="*/ 63 w 64"/>
                <a:gd name="T1" fmla="*/ 0 h 36"/>
                <a:gd name="T2" fmla="*/ 48 w 64"/>
                <a:gd name="T3" fmla="*/ 35 h 36"/>
                <a:gd name="T4" fmla="*/ 15 w 64"/>
                <a:gd name="T5" fmla="*/ 35 h 36"/>
                <a:gd name="T6" fmla="*/ 0 w 64"/>
                <a:gd name="T7" fmla="*/ 0 h 36"/>
                <a:gd name="T8" fmla="*/ 0 60000 65536"/>
                <a:gd name="T9" fmla="*/ 0 60000 65536"/>
                <a:gd name="T10" fmla="*/ 0 60000 65536"/>
                <a:gd name="T11" fmla="*/ 0 60000 65536"/>
                <a:gd name="T12" fmla="*/ 0 w 64"/>
                <a:gd name="T13" fmla="*/ 0 h 36"/>
                <a:gd name="T14" fmla="*/ 64 w 64"/>
                <a:gd name="T15" fmla="*/ 36 h 36"/>
              </a:gdLst>
              <a:ahLst/>
              <a:cxnLst>
                <a:cxn ang="T8">
                  <a:pos x="T0" y="T1"/>
                </a:cxn>
                <a:cxn ang="T9">
                  <a:pos x="T2" y="T3"/>
                </a:cxn>
                <a:cxn ang="T10">
                  <a:pos x="T4" y="T5"/>
                </a:cxn>
                <a:cxn ang="T11">
                  <a:pos x="T6" y="T7"/>
                </a:cxn>
              </a:cxnLst>
              <a:rect l="T12" t="T13" r="T14" b="T15"/>
              <a:pathLst>
                <a:path w="64" h="36">
                  <a:moveTo>
                    <a:pt x="63" y="0"/>
                  </a:moveTo>
                  <a:lnTo>
                    <a:pt x="48" y="35"/>
                  </a:lnTo>
                  <a:lnTo>
                    <a:pt x="15" y="35"/>
                  </a:lnTo>
                  <a:lnTo>
                    <a:pt x="0" y="0"/>
                  </a:lnTo>
                </a:path>
              </a:pathLst>
            </a:custGeom>
            <a:solidFill>
              <a:srgbClr val="EAEAEA"/>
            </a:solidFill>
            <a:ln w="12700" cap="rnd">
              <a:solidFill>
                <a:schemeClr val="tx2"/>
              </a:solidFill>
              <a:round/>
              <a:headEnd/>
              <a:tailEnd/>
            </a:ln>
          </p:spPr>
          <p:txBody>
            <a:bodyPr/>
            <a:lstStyle/>
            <a:p>
              <a:endParaRPr lang="ko-KR" altLang="en-US"/>
            </a:p>
          </p:txBody>
        </p:sp>
        <p:sp>
          <p:nvSpPr>
            <p:cNvPr id="28076" name="Freeform 180"/>
            <p:cNvSpPr>
              <a:spLocks/>
            </p:cNvSpPr>
            <p:nvPr/>
          </p:nvSpPr>
          <p:spPr bwMode="auto">
            <a:xfrm>
              <a:off x="3734" y="3058"/>
              <a:ext cx="64" cy="4"/>
            </a:xfrm>
            <a:custGeom>
              <a:avLst/>
              <a:gdLst>
                <a:gd name="T0" fmla="*/ 63 w 64"/>
                <a:gd name="T1" fmla="*/ 3 h 4"/>
                <a:gd name="T2" fmla="*/ 58 w 64"/>
                <a:gd name="T3" fmla="*/ 1 h 4"/>
                <a:gd name="T4" fmla="*/ 55 w 64"/>
                <a:gd name="T5" fmla="*/ 0 h 4"/>
                <a:gd name="T6" fmla="*/ 51 w 64"/>
                <a:gd name="T7" fmla="*/ 1 h 4"/>
                <a:gd name="T8" fmla="*/ 46 w 64"/>
                <a:gd name="T9" fmla="*/ 3 h 4"/>
                <a:gd name="T10" fmla="*/ 40 w 64"/>
                <a:gd name="T11" fmla="*/ 1 h 4"/>
                <a:gd name="T12" fmla="*/ 31 w 64"/>
                <a:gd name="T13" fmla="*/ 1 h 4"/>
                <a:gd name="T14" fmla="*/ 23 w 64"/>
                <a:gd name="T15" fmla="*/ 1 h 4"/>
                <a:gd name="T16" fmla="*/ 17 w 64"/>
                <a:gd name="T17" fmla="*/ 3 h 4"/>
                <a:gd name="T18" fmla="*/ 12 w 64"/>
                <a:gd name="T19" fmla="*/ 1 h 4"/>
                <a:gd name="T20" fmla="*/ 9 w 64"/>
                <a:gd name="T21" fmla="*/ 0 h 4"/>
                <a:gd name="T22" fmla="*/ 5 w 64"/>
                <a:gd name="T23" fmla="*/ 1 h 4"/>
                <a:gd name="T24" fmla="*/ 0 w 64"/>
                <a:gd name="T25" fmla="*/ 3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4"/>
                <a:gd name="T41" fmla="*/ 64 w 6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4">
                  <a:moveTo>
                    <a:pt x="63" y="3"/>
                  </a:moveTo>
                  <a:lnTo>
                    <a:pt x="58" y="1"/>
                  </a:lnTo>
                  <a:lnTo>
                    <a:pt x="55" y="0"/>
                  </a:lnTo>
                  <a:lnTo>
                    <a:pt x="51" y="1"/>
                  </a:lnTo>
                  <a:lnTo>
                    <a:pt x="46" y="3"/>
                  </a:lnTo>
                  <a:lnTo>
                    <a:pt x="40" y="1"/>
                  </a:lnTo>
                  <a:lnTo>
                    <a:pt x="31" y="1"/>
                  </a:lnTo>
                  <a:lnTo>
                    <a:pt x="23" y="1"/>
                  </a:lnTo>
                  <a:lnTo>
                    <a:pt x="17" y="3"/>
                  </a:lnTo>
                  <a:lnTo>
                    <a:pt x="12" y="1"/>
                  </a:lnTo>
                  <a:lnTo>
                    <a:pt x="9" y="0"/>
                  </a:lnTo>
                  <a:lnTo>
                    <a:pt x="5" y="1"/>
                  </a:lnTo>
                  <a:lnTo>
                    <a:pt x="0" y="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77" name="Freeform 181"/>
            <p:cNvSpPr>
              <a:spLocks/>
            </p:cNvSpPr>
            <p:nvPr/>
          </p:nvSpPr>
          <p:spPr bwMode="auto">
            <a:xfrm>
              <a:off x="3689" y="3110"/>
              <a:ext cx="99" cy="192"/>
            </a:xfrm>
            <a:custGeom>
              <a:avLst/>
              <a:gdLst>
                <a:gd name="T0" fmla="*/ 98 w 99"/>
                <a:gd name="T1" fmla="*/ 0 h 192"/>
                <a:gd name="T2" fmla="*/ 97 w 99"/>
                <a:gd name="T3" fmla="*/ 12 h 192"/>
                <a:gd name="T4" fmla="*/ 92 w 99"/>
                <a:gd name="T5" fmla="*/ 34 h 192"/>
                <a:gd name="T6" fmla="*/ 86 w 99"/>
                <a:gd name="T7" fmla="*/ 60 h 192"/>
                <a:gd name="T8" fmla="*/ 77 w 99"/>
                <a:gd name="T9" fmla="*/ 89 h 192"/>
                <a:gd name="T10" fmla="*/ 64 w 99"/>
                <a:gd name="T11" fmla="*/ 118 h 192"/>
                <a:gd name="T12" fmla="*/ 48 w 99"/>
                <a:gd name="T13" fmla="*/ 147 h 192"/>
                <a:gd name="T14" fmla="*/ 26 w 99"/>
                <a:gd name="T15" fmla="*/ 172 h 192"/>
                <a:gd name="T16" fmla="*/ 0 w 99"/>
                <a:gd name="T17" fmla="*/ 191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92"/>
                <a:gd name="T29" fmla="*/ 99 w 99"/>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92">
                  <a:moveTo>
                    <a:pt x="98" y="0"/>
                  </a:moveTo>
                  <a:lnTo>
                    <a:pt x="97" y="12"/>
                  </a:lnTo>
                  <a:lnTo>
                    <a:pt x="92" y="34"/>
                  </a:lnTo>
                  <a:lnTo>
                    <a:pt x="86" y="60"/>
                  </a:lnTo>
                  <a:lnTo>
                    <a:pt x="77" y="89"/>
                  </a:lnTo>
                  <a:lnTo>
                    <a:pt x="64" y="118"/>
                  </a:lnTo>
                  <a:lnTo>
                    <a:pt x="48" y="147"/>
                  </a:lnTo>
                  <a:lnTo>
                    <a:pt x="26" y="172"/>
                  </a:lnTo>
                  <a:lnTo>
                    <a:pt x="0" y="19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78" name="Freeform 182"/>
            <p:cNvSpPr>
              <a:spLocks/>
            </p:cNvSpPr>
            <p:nvPr/>
          </p:nvSpPr>
          <p:spPr bwMode="auto">
            <a:xfrm>
              <a:off x="3680" y="3110"/>
              <a:ext cx="85" cy="164"/>
            </a:xfrm>
            <a:custGeom>
              <a:avLst/>
              <a:gdLst>
                <a:gd name="T0" fmla="*/ 84 w 85"/>
                <a:gd name="T1" fmla="*/ 0 h 164"/>
                <a:gd name="T2" fmla="*/ 81 w 85"/>
                <a:gd name="T3" fmla="*/ 13 h 164"/>
                <a:gd name="T4" fmla="*/ 78 w 85"/>
                <a:gd name="T5" fmla="*/ 29 h 164"/>
                <a:gd name="T6" fmla="*/ 72 w 85"/>
                <a:gd name="T7" fmla="*/ 51 h 164"/>
                <a:gd name="T8" fmla="*/ 65 w 85"/>
                <a:gd name="T9" fmla="*/ 75 h 164"/>
                <a:gd name="T10" fmla="*/ 55 w 85"/>
                <a:gd name="T11" fmla="*/ 100 h 164"/>
                <a:gd name="T12" fmla="*/ 40 w 85"/>
                <a:gd name="T13" fmla="*/ 125 h 164"/>
                <a:gd name="T14" fmla="*/ 23 w 85"/>
                <a:gd name="T15" fmla="*/ 146 h 164"/>
                <a:gd name="T16" fmla="*/ 0 w 85"/>
                <a:gd name="T17" fmla="*/ 163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64"/>
                <a:gd name="T29" fmla="*/ 85 w 85"/>
                <a:gd name="T30" fmla="*/ 164 h 1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64">
                  <a:moveTo>
                    <a:pt x="84" y="0"/>
                  </a:moveTo>
                  <a:lnTo>
                    <a:pt x="81" y="13"/>
                  </a:lnTo>
                  <a:lnTo>
                    <a:pt x="78" y="29"/>
                  </a:lnTo>
                  <a:lnTo>
                    <a:pt x="72" y="51"/>
                  </a:lnTo>
                  <a:lnTo>
                    <a:pt x="65" y="75"/>
                  </a:lnTo>
                  <a:lnTo>
                    <a:pt x="55" y="100"/>
                  </a:lnTo>
                  <a:lnTo>
                    <a:pt x="40" y="125"/>
                  </a:lnTo>
                  <a:lnTo>
                    <a:pt x="23" y="146"/>
                  </a:lnTo>
                  <a:lnTo>
                    <a:pt x="0" y="16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7779" name="Freeform 183" descr="Wide upward diagonal"/>
          <p:cNvSpPr>
            <a:spLocks/>
          </p:cNvSpPr>
          <p:nvPr/>
        </p:nvSpPr>
        <p:spPr bwMode="auto">
          <a:xfrm>
            <a:off x="1312863" y="2762250"/>
            <a:ext cx="2305050" cy="147638"/>
          </a:xfrm>
          <a:custGeom>
            <a:avLst/>
            <a:gdLst>
              <a:gd name="T0" fmla="*/ 20 w 1451"/>
              <a:gd name="T1" fmla="*/ 14 h 93"/>
              <a:gd name="T2" fmla="*/ 51 w 1451"/>
              <a:gd name="T3" fmla="*/ 13 h 93"/>
              <a:gd name="T4" fmla="*/ 88 w 1451"/>
              <a:gd name="T5" fmla="*/ 5 h 93"/>
              <a:gd name="T6" fmla="*/ 127 w 1451"/>
              <a:gd name="T7" fmla="*/ 8 h 93"/>
              <a:gd name="T8" fmla="*/ 154 w 1451"/>
              <a:gd name="T9" fmla="*/ 0 h 93"/>
              <a:gd name="T10" fmla="*/ 183 w 1451"/>
              <a:gd name="T11" fmla="*/ 3 h 93"/>
              <a:gd name="T12" fmla="*/ 225 w 1451"/>
              <a:gd name="T13" fmla="*/ 8 h 93"/>
              <a:gd name="T14" fmla="*/ 254 w 1451"/>
              <a:gd name="T15" fmla="*/ 16 h 93"/>
              <a:gd name="T16" fmla="*/ 266 w 1451"/>
              <a:gd name="T17" fmla="*/ 19 h 93"/>
              <a:gd name="T18" fmla="*/ 303 w 1451"/>
              <a:gd name="T19" fmla="*/ 24 h 93"/>
              <a:gd name="T20" fmla="*/ 342 w 1451"/>
              <a:gd name="T21" fmla="*/ 14 h 93"/>
              <a:gd name="T22" fmla="*/ 356 w 1451"/>
              <a:gd name="T23" fmla="*/ 27 h 93"/>
              <a:gd name="T24" fmla="*/ 371 w 1451"/>
              <a:gd name="T25" fmla="*/ 19 h 93"/>
              <a:gd name="T26" fmla="*/ 408 w 1451"/>
              <a:gd name="T27" fmla="*/ 18 h 93"/>
              <a:gd name="T28" fmla="*/ 439 w 1451"/>
              <a:gd name="T29" fmla="*/ 16 h 93"/>
              <a:gd name="T30" fmla="*/ 481 w 1451"/>
              <a:gd name="T31" fmla="*/ 22 h 93"/>
              <a:gd name="T32" fmla="*/ 505 w 1451"/>
              <a:gd name="T33" fmla="*/ 13 h 93"/>
              <a:gd name="T34" fmla="*/ 566 w 1451"/>
              <a:gd name="T35" fmla="*/ 27 h 93"/>
              <a:gd name="T36" fmla="*/ 593 w 1451"/>
              <a:gd name="T37" fmla="*/ 19 h 93"/>
              <a:gd name="T38" fmla="*/ 647 w 1451"/>
              <a:gd name="T39" fmla="*/ 19 h 93"/>
              <a:gd name="T40" fmla="*/ 691 w 1451"/>
              <a:gd name="T41" fmla="*/ 18 h 93"/>
              <a:gd name="T42" fmla="*/ 744 w 1451"/>
              <a:gd name="T43" fmla="*/ 27 h 93"/>
              <a:gd name="T44" fmla="*/ 796 w 1451"/>
              <a:gd name="T45" fmla="*/ 24 h 93"/>
              <a:gd name="T46" fmla="*/ 827 w 1451"/>
              <a:gd name="T47" fmla="*/ 21 h 93"/>
              <a:gd name="T48" fmla="*/ 840 w 1451"/>
              <a:gd name="T49" fmla="*/ 32 h 93"/>
              <a:gd name="T50" fmla="*/ 896 w 1451"/>
              <a:gd name="T51" fmla="*/ 26 h 93"/>
              <a:gd name="T52" fmla="*/ 915 w 1451"/>
              <a:gd name="T53" fmla="*/ 27 h 93"/>
              <a:gd name="T54" fmla="*/ 949 w 1451"/>
              <a:gd name="T55" fmla="*/ 26 h 93"/>
              <a:gd name="T56" fmla="*/ 974 w 1451"/>
              <a:gd name="T57" fmla="*/ 18 h 93"/>
              <a:gd name="T58" fmla="*/ 1025 w 1451"/>
              <a:gd name="T59" fmla="*/ 27 h 93"/>
              <a:gd name="T60" fmla="*/ 1040 w 1451"/>
              <a:gd name="T61" fmla="*/ 16 h 93"/>
              <a:gd name="T62" fmla="*/ 1108 w 1451"/>
              <a:gd name="T63" fmla="*/ 19 h 93"/>
              <a:gd name="T64" fmla="*/ 1140 w 1451"/>
              <a:gd name="T65" fmla="*/ 18 h 93"/>
              <a:gd name="T66" fmla="*/ 1191 w 1451"/>
              <a:gd name="T67" fmla="*/ 24 h 93"/>
              <a:gd name="T68" fmla="*/ 1247 w 1451"/>
              <a:gd name="T69" fmla="*/ 24 h 93"/>
              <a:gd name="T70" fmla="*/ 1291 w 1451"/>
              <a:gd name="T71" fmla="*/ 21 h 93"/>
              <a:gd name="T72" fmla="*/ 1308 w 1451"/>
              <a:gd name="T73" fmla="*/ 29 h 93"/>
              <a:gd name="T74" fmla="*/ 1323 w 1451"/>
              <a:gd name="T75" fmla="*/ 27 h 93"/>
              <a:gd name="T76" fmla="*/ 1335 w 1451"/>
              <a:gd name="T77" fmla="*/ 24 h 93"/>
              <a:gd name="T78" fmla="*/ 1379 w 1451"/>
              <a:gd name="T79" fmla="*/ 24 h 93"/>
              <a:gd name="T80" fmla="*/ 1406 w 1451"/>
              <a:gd name="T81" fmla="*/ 26 h 93"/>
              <a:gd name="T82" fmla="*/ 1443 w 1451"/>
              <a:gd name="T83" fmla="*/ 71 h 93"/>
              <a:gd name="T84" fmla="*/ 0 w 1451"/>
              <a:gd name="T85" fmla="*/ 84 h 93"/>
              <a:gd name="T86" fmla="*/ 5 w 1451"/>
              <a:gd name="T87" fmla="*/ 24 h 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1"/>
              <a:gd name="T133" fmla="*/ 0 h 93"/>
              <a:gd name="T134" fmla="*/ 1451 w 1451"/>
              <a:gd name="T135" fmla="*/ 93 h 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1" h="93">
                <a:moveTo>
                  <a:pt x="5" y="24"/>
                </a:moveTo>
                <a:cubicBezTo>
                  <a:pt x="9" y="14"/>
                  <a:pt x="4" y="13"/>
                  <a:pt x="20" y="14"/>
                </a:cubicBezTo>
                <a:cubicBezTo>
                  <a:pt x="21" y="16"/>
                  <a:pt x="34" y="27"/>
                  <a:pt x="37" y="27"/>
                </a:cubicBezTo>
                <a:cubicBezTo>
                  <a:pt x="40" y="27"/>
                  <a:pt x="49" y="14"/>
                  <a:pt x="51" y="13"/>
                </a:cubicBezTo>
                <a:cubicBezTo>
                  <a:pt x="59" y="14"/>
                  <a:pt x="63" y="18"/>
                  <a:pt x="73" y="13"/>
                </a:cubicBezTo>
                <a:cubicBezTo>
                  <a:pt x="79" y="11"/>
                  <a:pt x="88" y="5"/>
                  <a:pt x="88" y="5"/>
                </a:cubicBezTo>
                <a:cubicBezTo>
                  <a:pt x="99" y="18"/>
                  <a:pt x="91" y="14"/>
                  <a:pt x="105" y="18"/>
                </a:cubicBezTo>
                <a:cubicBezTo>
                  <a:pt x="114" y="16"/>
                  <a:pt x="127" y="8"/>
                  <a:pt x="127" y="8"/>
                </a:cubicBezTo>
                <a:cubicBezTo>
                  <a:pt x="132" y="16"/>
                  <a:pt x="129" y="22"/>
                  <a:pt x="142" y="16"/>
                </a:cubicBezTo>
                <a:cubicBezTo>
                  <a:pt x="153" y="3"/>
                  <a:pt x="149" y="8"/>
                  <a:pt x="154" y="0"/>
                </a:cubicBezTo>
                <a:cubicBezTo>
                  <a:pt x="156" y="6"/>
                  <a:pt x="158" y="10"/>
                  <a:pt x="164" y="14"/>
                </a:cubicBezTo>
                <a:cubicBezTo>
                  <a:pt x="177" y="11"/>
                  <a:pt x="179" y="11"/>
                  <a:pt x="183" y="3"/>
                </a:cubicBezTo>
                <a:cubicBezTo>
                  <a:pt x="191" y="10"/>
                  <a:pt x="194" y="16"/>
                  <a:pt x="207" y="18"/>
                </a:cubicBezTo>
                <a:cubicBezTo>
                  <a:pt x="212" y="14"/>
                  <a:pt x="220" y="6"/>
                  <a:pt x="225" y="8"/>
                </a:cubicBezTo>
                <a:cubicBezTo>
                  <a:pt x="230" y="8"/>
                  <a:pt x="234" y="11"/>
                  <a:pt x="239" y="13"/>
                </a:cubicBezTo>
                <a:cubicBezTo>
                  <a:pt x="244" y="16"/>
                  <a:pt x="249" y="16"/>
                  <a:pt x="254" y="16"/>
                </a:cubicBezTo>
                <a:cubicBezTo>
                  <a:pt x="255" y="19"/>
                  <a:pt x="257" y="22"/>
                  <a:pt x="259" y="26"/>
                </a:cubicBezTo>
                <a:cubicBezTo>
                  <a:pt x="260" y="27"/>
                  <a:pt x="264" y="21"/>
                  <a:pt x="266" y="19"/>
                </a:cubicBezTo>
                <a:cubicBezTo>
                  <a:pt x="275" y="13"/>
                  <a:pt x="267" y="18"/>
                  <a:pt x="278" y="11"/>
                </a:cubicBezTo>
                <a:cubicBezTo>
                  <a:pt x="288" y="16"/>
                  <a:pt x="291" y="21"/>
                  <a:pt x="303" y="24"/>
                </a:cubicBezTo>
                <a:cubicBezTo>
                  <a:pt x="316" y="10"/>
                  <a:pt x="308" y="11"/>
                  <a:pt x="325" y="13"/>
                </a:cubicBezTo>
                <a:cubicBezTo>
                  <a:pt x="335" y="22"/>
                  <a:pt x="323" y="14"/>
                  <a:pt x="342" y="14"/>
                </a:cubicBezTo>
                <a:cubicBezTo>
                  <a:pt x="345" y="14"/>
                  <a:pt x="347" y="18"/>
                  <a:pt x="349" y="18"/>
                </a:cubicBezTo>
                <a:cubicBezTo>
                  <a:pt x="349" y="19"/>
                  <a:pt x="353" y="27"/>
                  <a:pt x="356" y="27"/>
                </a:cubicBezTo>
                <a:cubicBezTo>
                  <a:pt x="360" y="27"/>
                  <a:pt x="360" y="22"/>
                  <a:pt x="364" y="21"/>
                </a:cubicBezTo>
                <a:cubicBezTo>
                  <a:pt x="366" y="21"/>
                  <a:pt x="369" y="21"/>
                  <a:pt x="371" y="19"/>
                </a:cubicBezTo>
                <a:cubicBezTo>
                  <a:pt x="382" y="21"/>
                  <a:pt x="388" y="19"/>
                  <a:pt x="398" y="21"/>
                </a:cubicBezTo>
                <a:cubicBezTo>
                  <a:pt x="401" y="21"/>
                  <a:pt x="405" y="19"/>
                  <a:pt x="408" y="18"/>
                </a:cubicBezTo>
                <a:cubicBezTo>
                  <a:pt x="416" y="13"/>
                  <a:pt x="403" y="13"/>
                  <a:pt x="417" y="14"/>
                </a:cubicBezTo>
                <a:cubicBezTo>
                  <a:pt x="422" y="24"/>
                  <a:pt x="429" y="21"/>
                  <a:pt x="439" y="16"/>
                </a:cubicBezTo>
                <a:cubicBezTo>
                  <a:pt x="454" y="18"/>
                  <a:pt x="458" y="21"/>
                  <a:pt x="471" y="16"/>
                </a:cubicBezTo>
                <a:cubicBezTo>
                  <a:pt x="474" y="19"/>
                  <a:pt x="478" y="21"/>
                  <a:pt x="481" y="22"/>
                </a:cubicBezTo>
                <a:cubicBezTo>
                  <a:pt x="484" y="24"/>
                  <a:pt x="484" y="29"/>
                  <a:pt x="488" y="29"/>
                </a:cubicBezTo>
                <a:cubicBezTo>
                  <a:pt x="495" y="29"/>
                  <a:pt x="503" y="18"/>
                  <a:pt x="505" y="13"/>
                </a:cubicBezTo>
                <a:cubicBezTo>
                  <a:pt x="518" y="16"/>
                  <a:pt x="524" y="21"/>
                  <a:pt x="535" y="26"/>
                </a:cubicBezTo>
                <a:cubicBezTo>
                  <a:pt x="558" y="22"/>
                  <a:pt x="550" y="18"/>
                  <a:pt x="566" y="27"/>
                </a:cubicBezTo>
                <a:cubicBezTo>
                  <a:pt x="567" y="29"/>
                  <a:pt x="568" y="35"/>
                  <a:pt x="576" y="34"/>
                </a:cubicBezTo>
                <a:cubicBezTo>
                  <a:pt x="585" y="32"/>
                  <a:pt x="593" y="19"/>
                  <a:pt x="593" y="19"/>
                </a:cubicBezTo>
                <a:cubicBezTo>
                  <a:pt x="615" y="29"/>
                  <a:pt x="606" y="24"/>
                  <a:pt x="620" y="30"/>
                </a:cubicBezTo>
                <a:cubicBezTo>
                  <a:pt x="632" y="27"/>
                  <a:pt x="637" y="24"/>
                  <a:pt x="647" y="19"/>
                </a:cubicBezTo>
                <a:cubicBezTo>
                  <a:pt x="659" y="29"/>
                  <a:pt x="655" y="32"/>
                  <a:pt x="674" y="26"/>
                </a:cubicBezTo>
                <a:cubicBezTo>
                  <a:pt x="685" y="16"/>
                  <a:pt x="678" y="16"/>
                  <a:pt x="691" y="18"/>
                </a:cubicBezTo>
                <a:cubicBezTo>
                  <a:pt x="698" y="22"/>
                  <a:pt x="704" y="27"/>
                  <a:pt x="713" y="32"/>
                </a:cubicBezTo>
                <a:cubicBezTo>
                  <a:pt x="726" y="19"/>
                  <a:pt x="725" y="19"/>
                  <a:pt x="744" y="27"/>
                </a:cubicBezTo>
                <a:cubicBezTo>
                  <a:pt x="763" y="18"/>
                  <a:pt x="760" y="22"/>
                  <a:pt x="779" y="26"/>
                </a:cubicBezTo>
                <a:cubicBezTo>
                  <a:pt x="788" y="22"/>
                  <a:pt x="787" y="21"/>
                  <a:pt x="796" y="24"/>
                </a:cubicBezTo>
                <a:cubicBezTo>
                  <a:pt x="801" y="26"/>
                  <a:pt x="810" y="30"/>
                  <a:pt x="810" y="30"/>
                </a:cubicBezTo>
                <a:cubicBezTo>
                  <a:pt x="813" y="27"/>
                  <a:pt x="818" y="19"/>
                  <a:pt x="827" y="21"/>
                </a:cubicBezTo>
                <a:cubicBezTo>
                  <a:pt x="830" y="21"/>
                  <a:pt x="828" y="24"/>
                  <a:pt x="830" y="26"/>
                </a:cubicBezTo>
                <a:cubicBezTo>
                  <a:pt x="833" y="27"/>
                  <a:pt x="836" y="29"/>
                  <a:pt x="840" y="32"/>
                </a:cubicBezTo>
                <a:cubicBezTo>
                  <a:pt x="858" y="24"/>
                  <a:pt x="842" y="22"/>
                  <a:pt x="869" y="26"/>
                </a:cubicBezTo>
                <a:cubicBezTo>
                  <a:pt x="881" y="30"/>
                  <a:pt x="884" y="30"/>
                  <a:pt x="896" y="26"/>
                </a:cubicBezTo>
                <a:cubicBezTo>
                  <a:pt x="900" y="18"/>
                  <a:pt x="895" y="22"/>
                  <a:pt x="905" y="26"/>
                </a:cubicBezTo>
                <a:cubicBezTo>
                  <a:pt x="908" y="27"/>
                  <a:pt x="912" y="27"/>
                  <a:pt x="915" y="27"/>
                </a:cubicBezTo>
                <a:cubicBezTo>
                  <a:pt x="918" y="26"/>
                  <a:pt x="932" y="19"/>
                  <a:pt x="932" y="19"/>
                </a:cubicBezTo>
                <a:cubicBezTo>
                  <a:pt x="939" y="21"/>
                  <a:pt x="943" y="24"/>
                  <a:pt x="949" y="26"/>
                </a:cubicBezTo>
                <a:cubicBezTo>
                  <a:pt x="953" y="24"/>
                  <a:pt x="956" y="22"/>
                  <a:pt x="959" y="21"/>
                </a:cubicBezTo>
                <a:cubicBezTo>
                  <a:pt x="964" y="19"/>
                  <a:pt x="974" y="18"/>
                  <a:pt x="974" y="18"/>
                </a:cubicBezTo>
                <a:cubicBezTo>
                  <a:pt x="995" y="27"/>
                  <a:pt x="987" y="22"/>
                  <a:pt x="1008" y="18"/>
                </a:cubicBezTo>
                <a:cubicBezTo>
                  <a:pt x="1012" y="26"/>
                  <a:pt x="1011" y="30"/>
                  <a:pt x="1025" y="27"/>
                </a:cubicBezTo>
                <a:cubicBezTo>
                  <a:pt x="1028" y="26"/>
                  <a:pt x="1032" y="24"/>
                  <a:pt x="1035" y="21"/>
                </a:cubicBezTo>
                <a:cubicBezTo>
                  <a:pt x="1037" y="19"/>
                  <a:pt x="1037" y="16"/>
                  <a:pt x="1040" y="16"/>
                </a:cubicBezTo>
                <a:cubicBezTo>
                  <a:pt x="1046" y="16"/>
                  <a:pt x="1067" y="24"/>
                  <a:pt x="1074" y="26"/>
                </a:cubicBezTo>
                <a:cubicBezTo>
                  <a:pt x="1088" y="22"/>
                  <a:pt x="1091" y="21"/>
                  <a:pt x="1108" y="19"/>
                </a:cubicBezTo>
                <a:cubicBezTo>
                  <a:pt x="1124" y="16"/>
                  <a:pt x="1118" y="24"/>
                  <a:pt x="1132" y="27"/>
                </a:cubicBezTo>
                <a:cubicBezTo>
                  <a:pt x="1133" y="26"/>
                  <a:pt x="1136" y="19"/>
                  <a:pt x="1140" y="18"/>
                </a:cubicBezTo>
                <a:cubicBezTo>
                  <a:pt x="1141" y="18"/>
                  <a:pt x="1174" y="22"/>
                  <a:pt x="1176" y="22"/>
                </a:cubicBezTo>
                <a:cubicBezTo>
                  <a:pt x="1196" y="30"/>
                  <a:pt x="1172" y="22"/>
                  <a:pt x="1191" y="24"/>
                </a:cubicBezTo>
                <a:cubicBezTo>
                  <a:pt x="1199" y="24"/>
                  <a:pt x="1206" y="27"/>
                  <a:pt x="1213" y="29"/>
                </a:cubicBezTo>
                <a:cubicBezTo>
                  <a:pt x="1226" y="21"/>
                  <a:pt x="1231" y="27"/>
                  <a:pt x="1247" y="24"/>
                </a:cubicBezTo>
                <a:cubicBezTo>
                  <a:pt x="1259" y="16"/>
                  <a:pt x="1263" y="19"/>
                  <a:pt x="1276" y="24"/>
                </a:cubicBezTo>
                <a:cubicBezTo>
                  <a:pt x="1281" y="22"/>
                  <a:pt x="1287" y="22"/>
                  <a:pt x="1291" y="21"/>
                </a:cubicBezTo>
                <a:cubicBezTo>
                  <a:pt x="1294" y="21"/>
                  <a:pt x="1294" y="16"/>
                  <a:pt x="1296" y="16"/>
                </a:cubicBezTo>
                <a:cubicBezTo>
                  <a:pt x="1302" y="19"/>
                  <a:pt x="1302" y="26"/>
                  <a:pt x="1308" y="29"/>
                </a:cubicBezTo>
                <a:cubicBezTo>
                  <a:pt x="1311" y="29"/>
                  <a:pt x="1313" y="30"/>
                  <a:pt x="1316" y="32"/>
                </a:cubicBezTo>
                <a:cubicBezTo>
                  <a:pt x="1318" y="30"/>
                  <a:pt x="1321" y="29"/>
                  <a:pt x="1323" y="27"/>
                </a:cubicBezTo>
                <a:cubicBezTo>
                  <a:pt x="1325" y="26"/>
                  <a:pt x="1324" y="22"/>
                  <a:pt x="1328" y="21"/>
                </a:cubicBezTo>
                <a:cubicBezTo>
                  <a:pt x="1331" y="21"/>
                  <a:pt x="1333" y="24"/>
                  <a:pt x="1335" y="24"/>
                </a:cubicBezTo>
                <a:cubicBezTo>
                  <a:pt x="1337" y="26"/>
                  <a:pt x="1340" y="26"/>
                  <a:pt x="1342" y="26"/>
                </a:cubicBezTo>
                <a:cubicBezTo>
                  <a:pt x="1356" y="24"/>
                  <a:pt x="1366" y="26"/>
                  <a:pt x="1379" y="24"/>
                </a:cubicBezTo>
                <a:cubicBezTo>
                  <a:pt x="1380" y="22"/>
                  <a:pt x="1379" y="21"/>
                  <a:pt x="1381" y="19"/>
                </a:cubicBezTo>
                <a:cubicBezTo>
                  <a:pt x="1383" y="19"/>
                  <a:pt x="1402" y="26"/>
                  <a:pt x="1406" y="26"/>
                </a:cubicBezTo>
                <a:cubicBezTo>
                  <a:pt x="1420" y="24"/>
                  <a:pt x="1430" y="18"/>
                  <a:pt x="1440" y="27"/>
                </a:cubicBezTo>
                <a:cubicBezTo>
                  <a:pt x="1431" y="35"/>
                  <a:pt x="1451" y="66"/>
                  <a:pt x="1443" y="71"/>
                </a:cubicBezTo>
                <a:cubicBezTo>
                  <a:pt x="1422" y="84"/>
                  <a:pt x="1391" y="80"/>
                  <a:pt x="1365" y="82"/>
                </a:cubicBezTo>
                <a:cubicBezTo>
                  <a:pt x="1124" y="82"/>
                  <a:pt x="227" y="93"/>
                  <a:pt x="0" y="84"/>
                </a:cubicBezTo>
                <a:cubicBezTo>
                  <a:pt x="9" y="93"/>
                  <a:pt x="0" y="27"/>
                  <a:pt x="0" y="27"/>
                </a:cubicBezTo>
                <a:cubicBezTo>
                  <a:pt x="0" y="26"/>
                  <a:pt x="3" y="26"/>
                  <a:pt x="5" y="24"/>
                </a:cubicBezTo>
                <a:close/>
              </a:path>
            </a:pathLst>
          </a:custGeom>
          <a:pattFill prst="wdUpDiag">
            <a:fgClr>
              <a:schemeClr val="tx1"/>
            </a:fgClr>
            <a:bgClr>
              <a:schemeClr val="bg1"/>
            </a:bgClr>
          </a:pattFill>
          <a:ln w="12700">
            <a:solidFill>
              <a:schemeClr val="tx1"/>
            </a:solidFill>
            <a:round/>
            <a:headEnd/>
            <a:tailEnd/>
          </a:ln>
        </p:spPr>
        <p:txBody>
          <a:bodyPr wrap="none" anchor="ctr"/>
          <a:lstStyle/>
          <a:p>
            <a:endParaRPr lang="ko-KR" altLang="en-US"/>
          </a:p>
        </p:txBody>
      </p:sp>
      <p:sp>
        <p:nvSpPr>
          <p:cNvPr id="27780" name="Rectangle 184"/>
          <p:cNvSpPr>
            <a:spLocks noChangeArrowheads="1"/>
          </p:cNvSpPr>
          <p:nvPr/>
        </p:nvSpPr>
        <p:spPr bwMode="auto">
          <a:xfrm>
            <a:off x="6399213" y="3290888"/>
            <a:ext cx="441325" cy="1123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7781" name="Freeform 185"/>
          <p:cNvSpPr>
            <a:spLocks/>
          </p:cNvSpPr>
          <p:nvPr/>
        </p:nvSpPr>
        <p:spPr bwMode="auto">
          <a:xfrm>
            <a:off x="7458075" y="1946275"/>
            <a:ext cx="1223963" cy="1733550"/>
          </a:xfrm>
          <a:custGeom>
            <a:avLst/>
            <a:gdLst>
              <a:gd name="T0" fmla="*/ 742 w 771"/>
              <a:gd name="T1" fmla="*/ 0 h 1091"/>
              <a:gd name="T2" fmla="*/ 746 w 771"/>
              <a:gd name="T3" fmla="*/ 45 h 1091"/>
              <a:gd name="T4" fmla="*/ 744 w 771"/>
              <a:gd name="T5" fmla="*/ 91 h 1091"/>
              <a:gd name="T6" fmla="*/ 741 w 771"/>
              <a:gd name="T7" fmla="*/ 136 h 1091"/>
              <a:gd name="T8" fmla="*/ 739 w 771"/>
              <a:gd name="T9" fmla="*/ 182 h 1091"/>
              <a:gd name="T10" fmla="*/ 741 w 771"/>
              <a:gd name="T11" fmla="*/ 225 h 1091"/>
              <a:gd name="T12" fmla="*/ 749 w 771"/>
              <a:gd name="T13" fmla="*/ 268 h 1091"/>
              <a:gd name="T14" fmla="*/ 762 w 771"/>
              <a:gd name="T15" fmla="*/ 305 h 1091"/>
              <a:gd name="T16" fmla="*/ 769 w 771"/>
              <a:gd name="T17" fmla="*/ 339 h 1091"/>
              <a:gd name="T18" fmla="*/ 770 w 771"/>
              <a:gd name="T19" fmla="*/ 374 h 1091"/>
              <a:gd name="T20" fmla="*/ 767 w 771"/>
              <a:gd name="T21" fmla="*/ 409 h 1091"/>
              <a:gd name="T22" fmla="*/ 759 w 771"/>
              <a:gd name="T23" fmla="*/ 441 h 1091"/>
              <a:gd name="T24" fmla="*/ 747 w 771"/>
              <a:gd name="T25" fmla="*/ 475 h 1091"/>
              <a:gd name="T26" fmla="*/ 732 w 771"/>
              <a:gd name="T27" fmla="*/ 503 h 1091"/>
              <a:gd name="T28" fmla="*/ 732 w 771"/>
              <a:gd name="T29" fmla="*/ 511 h 1091"/>
              <a:gd name="T30" fmla="*/ 732 w 771"/>
              <a:gd name="T31" fmla="*/ 520 h 1091"/>
              <a:gd name="T32" fmla="*/ 729 w 771"/>
              <a:gd name="T33" fmla="*/ 526 h 1091"/>
              <a:gd name="T34" fmla="*/ 724 w 771"/>
              <a:gd name="T35" fmla="*/ 533 h 1091"/>
              <a:gd name="T36" fmla="*/ 716 w 771"/>
              <a:gd name="T37" fmla="*/ 536 h 1091"/>
              <a:gd name="T38" fmla="*/ 709 w 771"/>
              <a:gd name="T39" fmla="*/ 541 h 1091"/>
              <a:gd name="T40" fmla="*/ 704 w 771"/>
              <a:gd name="T41" fmla="*/ 544 h 1091"/>
              <a:gd name="T42" fmla="*/ 697 w 771"/>
              <a:gd name="T43" fmla="*/ 549 h 1091"/>
              <a:gd name="T44" fmla="*/ 692 w 771"/>
              <a:gd name="T45" fmla="*/ 562 h 1091"/>
              <a:gd name="T46" fmla="*/ 682 w 771"/>
              <a:gd name="T47" fmla="*/ 600 h 1091"/>
              <a:gd name="T48" fmla="*/ 679 w 771"/>
              <a:gd name="T49" fmla="*/ 637 h 1091"/>
              <a:gd name="T50" fmla="*/ 679 w 771"/>
              <a:gd name="T51" fmla="*/ 677 h 1091"/>
              <a:gd name="T52" fmla="*/ 684 w 771"/>
              <a:gd name="T53" fmla="*/ 715 h 1091"/>
              <a:gd name="T54" fmla="*/ 694 w 771"/>
              <a:gd name="T55" fmla="*/ 753 h 1091"/>
              <a:gd name="T56" fmla="*/ 709 w 771"/>
              <a:gd name="T57" fmla="*/ 789 h 1091"/>
              <a:gd name="T58" fmla="*/ 718 w 771"/>
              <a:gd name="T59" fmla="*/ 809 h 1091"/>
              <a:gd name="T60" fmla="*/ 721 w 771"/>
              <a:gd name="T61" fmla="*/ 824 h 1091"/>
              <a:gd name="T62" fmla="*/ 723 w 771"/>
              <a:gd name="T63" fmla="*/ 842 h 1091"/>
              <a:gd name="T64" fmla="*/ 723 w 771"/>
              <a:gd name="T65" fmla="*/ 860 h 1091"/>
              <a:gd name="T66" fmla="*/ 721 w 771"/>
              <a:gd name="T67" fmla="*/ 880 h 1091"/>
              <a:gd name="T68" fmla="*/ 718 w 771"/>
              <a:gd name="T69" fmla="*/ 898 h 1091"/>
              <a:gd name="T70" fmla="*/ 716 w 771"/>
              <a:gd name="T71" fmla="*/ 915 h 1091"/>
              <a:gd name="T72" fmla="*/ 713 w 771"/>
              <a:gd name="T73" fmla="*/ 926 h 1091"/>
              <a:gd name="T74" fmla="*/ 709 w 771"/>
              <a:gd name="T75" fmla="*/ 931 h 1091"/>
              <a:gd name="T76" fmla="*/ 704 w 771"/>
              <a:gd name="T77" fmla="*/ 940 h 1091"/>
              <a:gd name="T78" fmla="*/ 701 w 771"/>
              <a:gd name="T79" fmla="*/ 949 h 1091"/>
              <a:gd name="T80" fmla="*/ 699 w 771"/>
              <a:gd name="T81" fmla="*/ 963 h 1091"/>
              <a:gd name="T82" fmla="*/ 699 w 771"/>
              <a:gd name="T83" fmla="*/ 971 h 1091"/>
              <a:gd name="T84" fmla="*/ 699 w 771"/>
              <a:gd name="T85" fmla="*/ 982 h 1091"/>
              <a:gd name="T86" fmla="*/ 697 w 771"/>
              <a:gd name="T87" fmla="*/ 996 h 1091"/>
              <a:gd name="T88" fmla="*/ 699 w 771"/>
              <a:gd name="T89" fmla="*/ 1006 h 1091"/>
              <a:gd name="T90" fmla="*/ 699 w 771"/>
              <a:gd name="T91" fmla="*/ 1016 h 1091"/>
              <a:gd name="T92" fmla="*/ 704 w 771"/>
              <a:gd name="T93" fmla="*/ 1026 h 1091"/>
              <a:gd name="T94" fmla="*/ 711 w 771"/>
              <a:gd name="T95" fmla="*/ 1041 h 1091"/>
              <a:gd name="T96" fmla="*/ 718 w 771"/>
              <a:gd name="T97" fmla="*/ 1052 h 1091"/>
              <a:gd name="T98" fmla="*/ 723 w 771"/>
              <a:gd name="T99" fmla="*/ 1062 h 1091"/>
              <a:gd name="T100" fmla="*/ 726 w 771"/>
              <a:gd name="T101" fmla="*/ 1070 h 1091"/>
              <a:gd name="T102" fmla="*/ 729 w 771"/>
              <a:gd name="T103" fmla="*/ 1080 h 1091"/>
              <a:gd name="T104" fmla="*/ 731 w 771"/>
              <a:gd name="T105" fmla="*/ 1090 h 10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71"/>
              <a:gd name="T160" fmla="*/ 0 h 1091"/>
              <a:gd name="T161" fmla="*/ 771 w 771"/>
              <a:gd name="T162" fmla="*/ 1091 h 10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71" h="1091">
                <a:moveTo>
                  <a:pt x="0" y="1090"/>
                </a:moveTo>
                <a:lnTo>
                  <a:pt x="0" y="282"/>
                </a:lnTo>
                <a:lnTo>
                  <a:pt x="497" y="282"/>
                </a:lnTo>
                <a:lnTo>
                  <a:pt x="497" y="0"/>
                </a:lnTo>
                <a:lnTo>
                  <a:pt x="742" y="0"/>
                </a:lnTo>
                <a:lnTo>
                  <a:pt x="742" y="8"/>
                </a:lnTo>
                <a:lnTo>
                  <a:pt x="744" y="18"/>
                </a:lnTo>
                <a:lnTo>
                  <a:pt x="744" y="26"/>
                </a:lnTo>
                <a:lnTo>
                  <a:pt x="746" y="36"/>
                </a:lnTo>
                <a:lnTo>
                  <a:pt x="746" y="45"/>
                </a:lnTo>
                <a:lnTo>
                  <a:pt x="746" y="54"/>
                </a:lnTo>
                <a:lnTo>
                  <a:pt x="746" y="64"/>
                </a:lnTo>
                <a:lnTo>
                  <a:pt x="746" y="73"/>
                </a:lnTo>
                <a:lnTo>
                  <a:pt x="744" y="83"/>
                </a:lnTo>
                <a:lnTo>
                  <a:pt x="744" y="91"/>
                </a:lnTo>
                <a:lnTo>
                  <a:pt x="744" y="100"/>
                </a:lnTo>
                <a:lnTo>
                  <a:pt x="742" y="110"/>
                </a:lnTo>
                <a:lnTo>
                  <a:pt x="742" y="118"/>
                </a:lnTo>
                <a:lnTo>
                  <a:pt x="742" y="128"/>
                </a:lnTo>
                <a:lnTo>
                  <a:pt x="741" y="136"/>
                </a:lnTo>
                <a:lnTo>
                  <a:pt x="741" y="146"/>
                </a:lnTo>
                <a:lnTo>
                  <a:pt x="741" y="154"/>
                </a:lnTo>
                <a:lnTo>
                  <a:pt x="741" y="164"/>
                </a:lnTo>
                <a:lnTo>
                  <a:pt x="739" y="172"/>
                </a:lnTo>
                <a:lnTo>
                  <a:pt x="739" y="182"/>
                </a:lnTo>
                <a:lnTo>
                  <a:pt x="739" y="190"/>
                </a:lnTo>
                <a:lnTo>
                  <a:pt x="739" y="200"/>
                </a:lnTo>
                <a:lnTo>
                  <a:pt x="741" y="208"/>
                </a:lnTo>
                <a:lnTo>
                  <a:pt x="741" y="217"/>
                </a:lnTo>
                <a:lnTo>
                  <a:pt x="741" y="225"/>
                </a:lnTo>
                <a:lnTo>
                  <a:pt x="742" y="235"/>
                </a:lnTo>
                <a:lnTo>
                  <a:pt x="744" y="243"/>
                </a:lnTo>
                <a:lnTo>
                  <a:pt x="746" y="251"/>
                </a:lnTo>
                <a:lnTo>
                  <a:pt x="747" y="260"/>
                </a:lnTo>
                <a:lnTo>
                  <a:pt x="749" y="268"/>
                </a:lnTo>
                <a:lnTo>
                  <a:pt x="752" y="275"/>
                </a:lnTo>
                <a:lnTo>
                  <a:pt x="756" y="283"/>
                </a:lnTo>
                <a:lnTo>
                  <a:pt x="757" y="290"/>
                </a:lnTo>
                <a:lnTo>
                  <a:pt x="761" y="298"/>
                </a:lnTo>
                <a:lnTo>
                  <a:pt x="762" y="305"/>
                </a:lnTo>
                <a:lnTo>
                  <a:pt x="764" y="311"/>
                </a:lnTo>
                <a:lnTo>
                  <a:pt x="765" y="318"/>
                </a:lnTo>
                <a:lnTo>
                  <a:pt x="767" y="326"/>
                </a:lnTo>
                <a:lnTo>
                  <a:pt x="769" y="333"/>
                </a:lnTo>
                <a:lnTo>
                  <a:pt x="769" y="339"/>
                </a:lnTo>
                <a:lnTo>
                  <a:pt x="770" y="346"/>
                </a:lnTo>
                <a:lnTo>
                  <a:pt x="770" y="352"/>
                </a:lnTo>
                <a:lnTo>
                  <a:pt x="770" y="361"/>
                </a:lnTo>
                <a:lnTo>
                  <a:pt x="770" y="367"/>
                </a:lnTo>
                <a:lnTo>
                  <a:pt x="770" y="374"/>
                </a:lnTo>
                <a:lnTo>
                  <a:pt x="770" y="380"/>
                </a:lnTo>
                <a:lnTo>
                  <a:pt x="770" y="387"/>
                </a:lnTo>
                <a:lnTo>
                  <a:pt x="769" y="394"/>
                </a:lnTo>
                <a:lnTo>
                  <a:pt x="769" y="402"/>
                </a:lnTo>
                <a:lnTo>
                  <a:pt x="767" y="409"/>
                </a:lnTo>
                <a:lnTo>
                  <a:pt x="767" y="415"/>
                </a:lnTo>
                <a:lnTo>
                  <a:pt x="765" y="422"/>
                </a:lnTo>
                <a:lnTo>
                  <a:pt x="764" y="428"/>
                </a:lnTo>
                <a:lnTo>
                  <a:pt x="762" y="435"/>
                </a:lnTo>
                <a:lnTo>
                  <a:pt x="759" y="441"/>
                </a:lnTo>
                <a:lnTo>
                  <a:pt x="757" y="448"/>
                </a:lnTo>
                <a:lnTo>
                  <a:pt x="756" y="454"/>
                </a:lnTo>
                <a:lnTo>
                  <a:pt x="752" y="460"/>
                </a:lnTo>
                <a:lnTo>
                  <a:pt x="749" y="468"/>
                </a:lnTo>
                <a:lnTo>
                  <a:pt x="747" y="475"/>
                </a:lnTo>
                <a:lnTo>
                  <a:pt x="744" y="482"/>
                </a:lnTo>
                <a:lnTo>
                  <a:pt x="741" y="488"/>
                </a:lnTo>
                <a:lnTo>
                  <a:pt x="737" y="495"/>
                </a:lnTo>
                <a:lnTo>
                  <a:pt x="732" y="501"/>
                </a:lnTo>
                <a:lnTo>
                  <a:pt x="732" y="503"/>
                </a:lnTo>
                <a:lnTo>
                  <a:pt x="732" y="505"/>
                </a:lnTo>
                <a:lnTo>
                  <a:pt x="732" y="506"/>
                </a:lnTo>
                <a:lnTo>
                  <a:pt x="732" y="508"/>
                </a:lnTo>
                <a:lnTo>
                  <a:pt x="732" y="510"/>
                </a:lnTo>
                <a:lnTo>
                  <a:pt x="732" y="511"/>
                </a:lnTo>
                <a:lnTo>
                  <a:pt x="732" y="513"/>
                </a:lnTo>
                <a:lnTo>
                  <a:pt x="732" y="515"/>
                </a:lnTo>
                <a:lnTo>
                  <a:pt x="732" y="516"/>
                </a:lnTo>
                <a:lnTo>
                  <a:pt x="732" y="518"/>
                </a:lnTo>
                <a:lnTo>
                  <a:pt x="732" y="520"/>
                </a:lnTo>
                <a:lnTo>
                  <a:pt x="732" y="521"/>
                </a:lnTo>
                <a:lnTo>
                  <a:pt x="731" y="521"/>
                </a:lnTo>
                <a:lnTo>
                  <a:pt x="731" y="523"/>
                </a:lnTo>
                <a:lnTo>
                  <a:pt x="731" y="525"/>
                </a:lnTo>
                <a:lnTo>
                  <a:pt x="729" y="526"/>
                </a:lnTo>
                <a:lnTo>
                  <a:pt x="728" y="528"/>
                </a:lnTo>
                <a:lnTo>
                  <a:pt x="728" y="529"/>
                </a:lnTo>
                <a:lnTo>
                  <a:pt x="726" y="529"/>
                </a:lnTo>
                <a:lnTo>
                  <a:pt x="724" y="531"/>
                </a:lnTo>
                <a:lnTo>
                  <a:pt x="724" y="533"/>
                </a:lnTo>
                <a:lnTo>
                  <a:pt x="723" y="533"/>
                </a:lnTo>
                <a:lnTo>
                  <a:pt x="721" y="534"/>
                </a:lnTo>
                <a:lnTo>
                  <a:pt x="719" y="534"/>
                </a:lnTo>
                <a:lnTo>
                  <a:pt x="718" y="536"/>
                </a:lnTo>
                <a:lnTo>
                  <a:pt x="716" y="536"/>
                </a:lnTo>
                <a:lnTo>
                  <a:pt x="716" y="538"/>
                </a:lnTo>
                <a:lnTo>
                  <a:pt x="714" y="538"/>
                </a:lnTo>
                <a:lnTo>
                  <a:pt x="713" y="539"/>
                </a:lnTo>
                <a:lnTo>
                  <a:pt x="711" y="539"/>
                </a:lnTo>
                <a:lnTo>
                  <a:pt x="709" y="541"/>
                </a:lnTo>
                <a:lnTo>
                  <a:pt x="708" y="541"/>
                </a:lnTo>
                <a:lnTo>
                  <a:pt x="708" y="543"/>
                </a:lnTo>
                <a:lnTo>
                  <a:pt x="706" y="543"/>
                </a:lnTo>
                <a:lnTo>
                  <a:pt x="705" y="544"/>
                </a:lnTo>
                <a:lnTo>
                  <a:pt x="704" y="544"/>
                </a:lnTo>
                <a:lnTo>
                  <a:pt x="702" y="546"/>
                </a:lnTo>
                <a:lnTo>
                  <a:pt x="701" y="548"/>
                </a:lnTo>
                <a:lnTo>
                  <a:pt x="699" y="548"/>
                </a:lnTo>
                <a:lnTo>
                  <a:pt x="699" y="549"/>
                </a:lnTo>
                <a:lnTo>
                  <a:pt x="697" y="549"/>
                </a:lnTo>
                <a:lnTo>
                  <a:pt x="697" y="551"/>
                </a:lnTo>
                <a:lnTo>
                  <a:pt x="696" y="553"/>
                </a:lnTo>
                <a:lnTo>
                  <a:pt x="696" y="554"/>
                </a:lnTo>
                <a:lnTo>
                  <a:pt x="694" y="554"/>
                </a:lnTo>
                <a:lnTo>
                  <a:pt x="692" y="562"/>
                </a:lnTo>
                <a:lnTo>
                  <a:pt x="691" y="569"/>
                </a:lnTo>
                <a:lnTo>
                  <a:pt x="687" y="577"/>
                </a:lnTo>
                <a:lnTo>
                  <a:pt x="686" y="584"/>
                </a:lnTo>
                <a:lnTo>
                  <a:pt x="684" y="592"/>
                </a:lnTo>
                <a:lnTo>
                  <a:pt x="682" y="600"/>
                </a:lnTo>
                <a:lnTo>
                  <a:pt x="682" y="607"/>
                </a:lnTo>
                <a:lnTo>
                  <a:pt x="681" y="615"/>
                </a:lnTo>
                <a:lnTo>
                  <a:pt x="681" y="623"/>
                </a:lnTo>
                <a:lnTo>
                  <a:pt x="679" y="630"/>
                </a:lnTo>
                <a:lnTo>
                  <a:pt x="679" y="637"/>
                </a:lnTo>
                <a:lnTo>
                  <a:pt x="679" y="646"/>
                </a:lnTo>
                <a:lnTo>
                  <a:pt x="679" y="652"/>
                </a:lnTo>
                <a:lnTo>
                  <a:pt x="679" y="660"/>
                </a:lnTo>
                <a:lnTo>
                  <a:pt x="679" y="669"/>
                </a:lnTo>
                <a:lnTo>
                  <a:pt x="679" y="677"/>
                </a:lnTo>
                <a:lnTo>
                  <a:pt x="679" y="683"/>
                </a:lnTo>
                <a:lnTo>
                  <a:pt x="681" y="692"/>
                </a:lnTo>
                <a:lnTo>
                  <a:pt x="682" y="700"/>
                </a:lnTo>
                <a:lnTo>
                  <a:pt x="682" y="708"/>
                </a:lnTo>
                <a:lnTo>
                  <a:pt x="684" y="715"/>
                </a:lnTo>
                <a:lnTo>
                  <a:pt x="686" y="723"/>
                </a:lnTo>
                <a:lnTo>
                  <a:pt x="687" y="731"/>
                </a:lnTo>
                <a:lnTo>
                  <a:pt x="691" y="738"/>
                </a:lnTo>
                <a:lnTo>
                  <a:pt x="692" y="746"/>
                </a:lnTo>
                <a:lnTo>
                  <a:pt x="694" y="753"/>
                </a:lnTo>
                <a:lnTo>
                  <a:pt x="697" y="761"/>
                </a:lnTo>
                <a:lnTo>
                  <a:pt x="701" y="767"/>
                </a:lnTo>
                <a:lnTo>
                  <a:pt x="704" y="776"/>
                </a:lnTo>
                <a:lnTo>
                  <a:pt x="705" y="782"/>
                </a:lnTo>
                <a:lnTo>
                  <a:pt x="709" y="789"/>
                </a:lnTo>
                <a:lnTo>
                  <a:pt x="713" y="797"/>
                </a:lnTo>
                <a:lnTo>
                  <a:pt x="714" y="799"/>
                </a:lnTo>
                <a:lnTo>
                  <a:pt x="714" y="802"/>
                </a:lnTo>
                <a:lnTo>
                  <a:pt x="716" y="805"/>
                </a:lnTo>
                <a:lnTo>
                  <a:pt x="718" y="809"/>
                </a:lnTo>
                <a:lnTo>
                  <a:pt x="718" y="812"/>
                </a:lnTo>
                <a:lnTo>
                  <a:pt x="719" y="815"/>
                </a:lnTo>
                <a:lnTo>
                  <a:pt x="719" y="818"/>
                </a:lnTo>
                <a:lnTo>
                  <a:pt x="721" y="821"/>
                </a:lnTo>
                <a:lnTo>
                  <a:pt x="721" y="824"/>
                </a:lnTo>
                <a:lnTo>
                  <a:pt x="721" y="827"/>
                </a:lnTo>
                <a:lnTo>
                  <a:pt x="723" y="831"/>
                </a:lnTo>
                <a:lnTo>
                  <a:pt x="723" y="836"/>
                </a:lnTo>
                <a:lnTo>
                  <a:pt x="723" y="839"/>
                </a:lnTo>
                <a:lnTo>
                  <a:pt x="723" y="842"/>
                </a:lnTo>
                <a:lnTo>
                  <a:pt x="723" y="846"/>
                </a:lnTo>
                <a:lnTo>
                  <a:pt x="723" y="849"/>
                </a:lnTo>
                <a:lnTo>
                  <a:pt x="723" y="854"/>
                </a:lnTo>
                <a:lnTo>
                  <a:pt x="723" y="857"/>
                </a:lnTo>
                <a:lnTo>
                  <a:pt x="723" y="860"/>
                </a:lnTo>
                <a:lnTo>
                  <a:pt x="721" y="864"/>
                </a:lnTo>
                <a:lnTo>
                  <a:pt x="721" y="869"/>
                </a:lnTo>
                <a:lnTo>
                  <a:pt x="721" y="872"/>
                </a:lnTo>
                <a:lnTo>
                  <a:pt x="721" y="875"/>
                </a:lnTo>
                <a:lnTo>
                  <a:pt x="721" y="880"/>
                </a:lnTo>
                <a:lnTo>
                  <a:pt x="719" y="883"/>
                </a:lnTo>
                <a:lnTo>
                  <a:pt x="719" y="887"/>
                </a:lnTo>
                <a:lnTo>
                  <a:pt x="719" y="890"/>
                </a:lnTo>
                <a:lnTo>
                  <a:pt x="718" y="895"/>
                </a:lnTo>
                <a:lnTo>
                  <a:pt x="718" y="898"/>
                </a:lnTo>
                <a:lnTo>
                  <a:pt x="718" y="902"/>
                </a:lnTo>
                <a:lnTo>
                  <a:pt x="716" y="905"/>
                </a:lnTo>
                <a:lnTo>
                  <a:pt x="716" y="910"/>
                </a:lnTo>
                <a:lnTo>
                  <a:pt x="716" y="913"/>
                </a:lnTo>
                <a:lnTo>
                  <a:pt x="716" y="915"/>
                </a:lnTo>
                <a:lnTo>
                  <a:pt x="714" y="918"/>
                </a:lnTo>
                <a:lnTo>
                  <a:pt x="714" y="920"/>
                </a:lnTo>
                <a:lnTo>
                  <a:pt x="713" y="923"/>
                </a:lnTo>
                <a:lnTo>
                  <a:pt x="713" y="925"/>
                </a:lnTo>
                <a:lnTo>
                  <a:pt x="713" y="926"/>
                </a:lnTo>
                <a:lnTo>
                  <a:pt x="711" y="926"/>
                </a:lnTo>
                <a:lnTo>
                  <a:pt x="711" y="928"/>
                </a:lnTo>
                <a:lnTo>
                  <a:pt x="711" y="930"/>
                </a:lnTo>
                <a:lnTo>
                  <a:pt x="709" y="930"/>
                </a:lnTo>
                <a:lnTo>
                  <a:pt x="709" y="931"/>
                </a:lnTo>
                <a:lnTo>
                  <a:pt x="708" y="933"/>
                </a:lnTo>
                <a:lnTo>
                  <a:pt x="706" y="935"/>
                </a:lnTo>
                <a:lnTo>
                  <a:pt x="705" y="936"/>
                </a:lnTo>
                <a:lnTo>
                  <a:pt x="705" y="938"/>
                </a:lnTo>
                <a:lnTo>
                  <a:pt x="704" y="940"/>
                </a:lnTo>
                <a:lnTo>
                  <a:pt x="702" y="941"/>
                </a:lnTo>
                <a:lnTo>
                  <a:pt x="702" y="943"/>
                </a:lnTo>
                <a:lnTo>
                  <a:pt x="702" y="944"/>
                </a:lnTo>
                <a:lnTo>
                  <a:pt x="701" y="946"/>
                </a:lnTo>
                <a:lnTo>
                  <a:pt x="701" y="949"/>
                </a:lnTo>
                <a:lnTo>
                  <a:pt x="701" y="951"/>
                </a:lnTo>
                <a:lnTo>
                  <a:pt x="701" y="954"/>
                </a:lnTo>
                <a:lnTo>
                  <a:pt x="699" y="958"/>
                </a:lnTo>
                <a:lnTo>
                  <a:pt x="699" y="961"/>
                </a:lnTo>
                <a:lnTo>
                  <a:pt x="699" y="963"/>
                </a:lnTo>
                <a:lnTo>
                  <a:pt x="699" y="964"/>
                </a:lnTo>
                <a:lnTo>
                  <a:pt x="699" y="966"/>
                </a:lnTo>
                <a:lnTo>
                  <a:pt x="699" y="968"/>
                </a:lnTo>
                <a:lnTo>
                  <a:pt x="699" y="969"/>
                </a:lnTo>
                <a:lnTo>
                  <a:pt x="699" y="971"/>
                </a:lnTo>
                <a:lnTo>
                  <a:pt x="699" y="973"/>
                </a:lnTo>
                <a:lnTo>
                  <a:pt x="699" y="976"/>
                </a:lnTo>
                <a:lnTo>
                  <a:pt x="699" y="977"/>
                </a:lnTo>
                <a:lnTo>
                  <a:pt x="699" y="979"/>
                </a:lnTo>
                <a:lnTo>
                  <a:pt x="699" y="982"/>
                </a:lnTo>
                <a:lnTo>
                  <a:pt x="697" y="984"/>
                </a:lnTo>
                <a:lnTo>
                  <a:pt x="697" y="987"/>
                </a:lnTo>
                <a:lnTo>
                  <a:pt x="697" y="989"/>
                </a:lnTo>
                <a:lnTo>
                  <a:pt x="697" y="992"/>
                </a:lnTo>
                <a:lnTo>
                  <a:pt x="697" y="996"/>
                </a:lnTo>
                <a:lnTo>
                  <a:pt x="697" y="997"/>
                </a:lnTo>
                <a:lnTo>
                  <a:pt x="697" y="1000"/>
                </a:lnTo>
                <a:lnTo>
                  <a:pt x="697" y="1001"/>
                </a:lnTo>
                <a:lnTo>
                  <a:pt x="699" y="1004"/>
                </a:lnTo>
                <a:lnTo>
                  <a:pt x="699" y="1006"/>
                </a:lnTo>
                <a:lnTo>
                  <a:pt x="699" y="1008"/>
                </a:lnTo>
                <a:lnTo>
                  <a:pt x="699" y="1011"/>
                </a:lnTo>
                <a:lnTo>
                  <a:pt x="699" y="1013"/>
                </a:lnTo>
                <a:lnTo>
                  <a:pt x="699" y="1014"/>
                </a:lnTo>
                <a:lnTo>
                  <a:pt x="699" y="1016"/>
                </a:lnTo>
                <a:lnTo>
                  <a:pt x="699" y="1018"/>
                </a:lnTo>
                <a:lnTo>
                  <a:pt x="699" y="1019"/>
                </a:lnTo>
                <a:lnTo>
                  <a:pt x="701" y="1019"/>
                </a:lnTo>
                <a:lnTo>
                  <a:pt x="702" y="1023"/>
                </a:lnTo>
                <a:lnTo>
                  <a:pt x="704" y="1026"/>
                </a:lnTo>
                <a:lnTo>
                  <a:pt x="705" y="1029"/>
                </a:lnTo>
                <a:lnTo>
                  <a:pt x="706" y="1032"/>
                </a:lnTo>
                <a:lnTo>
                  <a:pt x="708" y="1036"/>
                </a:lnTo>
                <a:lnTo>
                  <a:pt x="709" y="1037"/>
                </a:lnTo>
                <a:lnTo>
                  <a:pt x="711" y="1041"/>
                </a:lnTo>
                <a:lnTo>
                  <a:pt x="713" y="1042"/>
                </a:lnTo>
                <a:lnTo>
                  <a:pt x="714" y="1046"/>
                </a:lnTo>
                <a:lnTo>
                  <a:pt x="716" y="1047"/>
                </a:lnTo>
                <a:lnTo>
                  <a:pt x="716" y="1049"/>
                </a:lnTo>
                <a:lnTo>
                  <a:pt x="718" y="1052"/>
                </a:lnTo>
                <a:lnTo>
                  <a:pt x="719" y="1054"/>
                </a:lnTo>
                <a:lnTo>
                  <a:pt x="719" y="1056"/>
                </a:lnTo>
                <a:lnTo>
                  <a:pt x="721" y="1057"/>
                </a:lnTo>
                <a:lnTo>
                  <a:pt x="723" y="1061"/>
                </a:lnTo>
                <a:lnTo>
                  <a:pt x="723" y="1062"/>
                </a:lnTo>
                <a:lnTo>
                  <a:pt x="724" y="1064"/>
                </a:lnTo>
                <a:lnTo>
                  <a:pt x="724" y="1065"/>
                </a:lnTo>
                <a:lnTo>
                  <a:pt x="724" y="1067"/>
                </a:lnTo>
                <a:lnTo>
                  <a:pt x="726" y="1069"/>
                </a:lnTo>
                <a:lnTo>
                  <a:pt x="726" y="1070"/>
                </a:lnTo>
                <a:lnTo>
                  <a:pt x="728" y="1072"/>
                </a:lnTo>
                <a:lnTo>
                  <a:pt x="728" y="1074"/>
                </a:lnTo>
                <a:lnTo>
                  <a:pt x="728" y="1077"/>
                </a:lnTo>
                <a:lnTo>
                  <a:pt x="728" y="1079"/>
                </a:lnTo>
                <a:lnTo>
                  <a:pt x="729" y="1080"/>
                </a:lnTo>
                <a:lnTo>
                  <a:pt x="729" y="1082"/>
                </a:lnTo>
                <a:lnTo>
                  <a:pt x="729" y="1084"/>
                </a:lnTo>
                <a:lnTo>
                  <a:pt x="729" y="1087"/>
                </a:lnTo>
                <a:lnTo>
                  <a:pt x="729" y="1089"/>
                </a:lnTo>
                <a:lnTo>
                  <a:pt x="731" y="1090"/>
                </a:lnTo>
                <a:lnTo>
                  <a:pt x="0" y="109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782" name="Freeform 186" descr="Dark upward diagonal"/>
          <p:cNvSpPr>
            <a:spLocks/>
          </p:cNvSpPr>
          <p:nvPr/>
        </p:nvSpPr>
        <p:spPr bwMode="auto">
          <a:xfrm>
            <a:off x="6288088" y="4308475"/>
            <a:ext cx="828675" cy="820738"/>
          </a:xfrm>
          <a:custGeom>
            <a:avLst/>
            <a:gdLst>
              <a:gd name="T0" fmla="*/ 0 w 521"/>
              <a:gd name="T1" fmla="*/ 243 h 518"/>
              <a:gd name="T2" fmla="*/ 295 w 521"/>
              <a:gd name="T3" fmla="*/ 243 h 518"/>
              <a:gd name="T4" fmla="*/ 295 w 521"/>
              <a:gd name="T5" fmla="*/ 517 h 518"/>
              <a:gd name="T6" fmla="*/ 460 w 521"/>
              <a:gd name="T7" fmla="*/ 517 h 518"/>
              <a:gd name="T8" fmla="*/ 460 w 521"/>
              <a:gd name="T9" fmla="*/ 250 h 518"/>
              <a:gd name="T10" fmla="*/ 520 w 521"/>
              <a:gd name="T11" fmla="*/ 250 h 518"/>
              <a:gd name="T12" fmla="*/ 520 w 521"/>
              <a:gd name="T13" fmla="*/ 0 h 518"/>
              <a:gd name="T14" fmla="*/ 344 w 521"/>
              <a:gd name="T15" fmla="*/ 0 h 518"/>
              <a:gd name="T16" fmla="*/ 344 w 521"/>
              <a:gd name="T17" fmla="*/ 67 h 518"/>
              <a:gd name="T18" fmla="*/ 0 w 521"/>
              <a:gd name="T19" fmla="*/ 67 h 518"/>
              <a:gd name="T20" fmla="*/ 0 w 521"/>
              <a:gd name="T21" fmla="*/ 243 h 5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
              <a:gd name="T34" fmla="*/ 0 h 518"/>
              <a:gd name="T35" fmla="*/ 521 w 521"/>
              <a:gd name="T36" fmla="*/ 518 h 5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 h="518">
                <a:moveTo>
                  <a:pt x="0" y="243"/>
                </a:moveTo>
                <a:lnTo>
                  <a:pt x="295" y="243"/>
                </a:lnTo>
                <a:lnTo>
                  <a:pt x="295" y="517"/>
                </a:lnTo>
                <a:lnTo>
                  <a:pt x="460" y="517"/>
                </a:lnTo>
                <a:lnTo>
                  <a:pt x="460" y="250"/>
                </a:lnTo>
                <a:lnTo>
                  <a:pt x="520" y="250"/>
                </a:lnTo>
                <a:lnTo>
                  <a:pt x="520" y="0"/>
                </a:lnTo>
                <a:lnTo>
                  <a:pt x="344" y="0"/>
                </a:lnTo>
                <a:lnTo>
                  <a:pt x="344" y="67"/>
                </a:lnTo>
                <a:lnTo>
                  <a:pt x="0" y="67"/>
                </a:lnTo>
                <a:lnTo>
                  <a:pt x="0" y="243"/>
                </a:lnTo>
              </a:path>
            </a:pathLst>
          </a:custGeom>
          <a:pattFill prst="dkUpDiag">
            <a:fgClr>
              <a:schemeClr val="hlink"/>
            </a:fgClr>
            <a:bgClr>
              <a:srgbClr val="FFFFFF"/>
            </a:bgClr>
          </a:pattFill>
          <a:ln w="12700" cap="rnd">
            <a:solidFill>
              <a:schemeClr val="tx1"/>
            </a:solidFill>
            <a:round/>
            <a:headEnd/>
            <a:tailEnd/>
          </a:ln>
        </p:spPr>
        <p:txBody>
          <a:bodyPr/>
          <a:lstStyle/>
          <a:p>
            <a:endParaRPr lang="ko-KR" altLang="en-US"/>
          </a:p>
        </p:txBody>
      </p:sp>
      <p:sp>
        <p:nvSpPr>
          <p:cNvPr id="27783" name="Freeform 187" descr="Dark vertical"/>
          <p:cNvSpPr>
            <a:spLocks/>
          </p:cNvSpPr>
          <p:nvPr/>
        </p:nvSpPr>
        <p:spPr bwMode="auto">
          <a:xfrm>
            <a:off x="6400800" y="3995738"/>
            <a:ext cx="430213" cy="115887"/>
          </a:xfrm>
          <a:custGeom>
            <a:avLst/>
            <a:gdLst>
              <a:gd name="T0" fmla="*/ 0 w 271"/>
              <a:gd name="T1" fmla="*/ 0 h 74"/>
              <a:gd name="T2" fmla="*/ 0 w 271"/>
              <a:gd name="T3" fmla="*/ 73 h 74"/>
              <a:gd name="T4" fmla="*/ 270 w 271"/>
              <a:gd name="T5" fmla="*/ 73 h 74"/>
              <a:gd name="T6" fmla="*/ 270 w 271"/>
              <a:gd name="T7" fmla="*/ 0 h 74"/>
              <a:gd name="T8" fmla="*/ 0 w 271"/>
              <a:gd name="T9" fmla="*/ 0 h 74"/>
              <a:gd name="T10" fmla="*/ 0 60000 65536"/>
              <a:gd name="T11" fmla="*/ 0 60000 65536"/>
              <a:gd name="T12" fmla="*/ 0 60000 65536"/>
              <a:gd name="T13" fmla="*/ 0 60000 65536"/>
              <a:gd name="T14" fmla="*/ 0 60000 65536"/>
              <a:gd name="T15" fmla="*/ 0 w 271"/>
              <a:gd name="T16" fmla="*/ 0 h 74"/>
              <a:gd name="T17" fmla="*/ 271 w 271"/>
              <a:gd name="T18" fmla="*/ 74 h 74"/>
            </a:gdLst>
            <a:ahLst/>
            <a:cxnLst>
              <a:cxn ang="T10">
                <a:pos x="T0" y="T1"/>
              </a:cxn>
              <a:cxn ang="T11">
                <a:pos x="T2" y="T3"/>
              </a:cxn>
              <a:cxn ang="T12">
                <a:pos x="T4" y="T5"/>
              </a:cxn>
              <a:cxn ang="T13">
                <a:pos x="T6" y="T7"/>
              </a:cxn>
              <a:cxn ang="T14">
                <a:pos x="T8" y="T9"/>
              </a:cxn>
            </a:cxnLst>
            <a:rect l="T15" t="T16" r="T17" b="T18"/>
            <a:pathLst>
              <a:path w="271" h="74">
                <a:moveTo>
                  <a:pt x="0" y="0"/>
                </a:moveTo>
                <a:lnTo>
                  <a:pt x="0" y="73"/>
                </a:lnTo>
                <a:lnTo>
                  <a:pt x="270" y="73"/>
                </a:lnTo>
                <a:lnTo>
                  <a:pt x="270" y="0"/>
                </a:lnTo>
                <a:lnTo>
                  <a:pt x="0" y="0"/>
                </a:lnTo>
              </a:path>
            </a:pathLst>
          </a:custGeom>
          <a:pattFill prst="dkVert">
            <a:fgClr>
              <a:schemeClr val="hlink"/>
            </a:fgClr>
            <a:bgClr>
              <a:srgbClr val="FFFFFF"/>
            </a:bgClr>
          </a:pattFill>
          <a:ln w="12700" cap="rnd">
            <a:solidFill>
              <a:schemeClr val="tx1"/>
            </a:solidFill>
            <a:round/>
            <a:headEnd/>
            <a:tailEnd/>
          </a:ln>
        </p:spPr>
        <p:txBody>
          <a:bodyPr/>
          <a:lstStyle/>
          <a:p>
            <a:endParaRPr lang="ko-KR" altLang="en-US"/>
          </a:p>
        </p:txBody>
      </p:sp>
      <p:sp>
        <p:nvSpPr>
          <p:cNvPr id="27784" name="Freeform 188"/>
          <p:cNvSpPr>
            <a:spLocks/>
          </p:cNvSpPr>
          <p:nvPr/>
        </p:nvSpPr>
        <p:spPr bwMode="auto">
          <a:xfrm>
            <a:off x="6429375" y="4117975"/>
            <a:ext cx="190500" cy="184150"/>
          </a:xfrm>
          <a:custGeom>
            <a:avLst/>
            <a:gdLst>
              <a:gd name="T0" fmla="*/ 65 w 119"/>
              <a:gd name="T1" fmla="*/ 0 h 117"/>
              <a:gd name="T2" fmla="*/ 73 w 119"/>
              <a:gd name="T3" fmla="*/ 2 h 117"/>
              <a:gd name="T4" fmla="*/ 82 w 119"/>
              <a:gd name="T5" fmla="*/ 5 h 117"/>
              <a:gd name="T6" fmla="*/ 89 w 119"/>
              <a:gd name="T7" fmla="*/ 8 h 117"/>
              <a:gd name="T8" fmla="*/ 95 w 119"/>
              <a:gd name="T9" fmla="*/ 12 h 117"/>
              <a:gd name="T10" fmla="*/ 102 w 119"/>
              <a:gd name="T11" fmla="*/ 19 h 117"/>
              <a:gd name="T12" fmla="*/ 107 w 119"/>
              <a:gd name="T13" fmla="*/ 26 h 117"/>
              <a:gd name="T14" fmla="*/ 111 w 119"/>
              <a:gd name="T15" fmla="*/ 33 h 117"/>
              <a:gd name="T16" fmla="*/ 114 w 119"/>
              <a:gd name="T17" fmla="*/ 41 h 117"/>
              <a:gd name="T18" fmla="*/ 116 w 119"/>
              <a:gd name="T19" fmla="*/ 48 h 117"/>
              <a:gd name="T20" fmla="*/ 118 w 119"/>
              <a:gd name="T21" fmla="*/ 58 h 117"/>
              <a:gd name="T22" fmla="*/ 116 w 119"/>
              <a:gd name="T23" fmla="*/ 68 h 117"/>
              <a:gd name="T24" fmla="*/ 114 w 119"/>
              <a:gd name="T25" fmla="*/ 75 h 117"/>
              <a:gd name="T26" fmla="*/ 111 w 119"/>
              <a:gd name="T27" fmla="*/ 83 h 117"/>
              <a:gd name="T28" fmla="*/ 107 w 119"/>
              <a:gd name="T29" fmla="*/ 91 h 117"/>
              <a:gd name="T30" fmla="*/ 102 w 119"/>
              <a:gd name="T31" fmla="*/ 97 h 117"/>
              <a:gd name="T32" fmla="*/ 95 w 119"/>
              <a:gd name="T33" fmla="*/ 102 h 117"/>
              <a:gd name="T34" fmla="*/ 89 w 119"/>
              <a:gd name="T35" fmla="*/ 106 h 117"/>
              <a:gd name="T36" fmla="*/ 82 w 119"/>
              <a:gd name="T37" fmla="*/ 111 h 117"/>
              <a:gd name="T38" fmla="*/ 73 w 119"/>
              <a:gd name="T39" fmla="*/ 114 h 117"/>
              <a:gd name="T40" fmla="*/ 65 w 119"/>
              <a:gd name="T41" fmla="*/ 116 h 117"/>
              <a:gd name="T42" fmla="*/ 56 w 119"/>
              <a:gd name="T43" fmla="*/ 116 h 117"/>
              <a:gd name="T44" fmla="*/ 47 w 119"/>
              <a:gd name="T45" fmla="*/ 114 h 117"/>
              <a:gd name="T46" fmla="*/ 39 w 119"/>
              <a:gd name="T47" fmla="*/ 113 h 117"/>
              <a:gd name="T48" fmla="*/ 31 w 119"/>
              <a:gd name="T49" fmla="*/ 108 h 117"/>
              <a:gd name="T50" fmla="*/ 24 w 119"/>
              <a:gd name="T51" fmla="*/ 106 h 117"/>
              <a:gd name="T52" fmla="*/ 17 w 119"/>
              <a:gd name="T53" fmla="*/ 99 h 117"/>
              <a:gd name="T54" fmla="*/ 12 w 119"/>
              <a:gd name="T55" fmla="*/ 92 h 117"/>
              <a:gd name="T56" fmla="*/ 8 w 119"/>
              <a:gd name="T57" fmla="*/ 87 h 117"/>
              <a:gd name="T58" fmla="*/ 5 w 119"/>
              <a:gd name="T59" fmla="*/ 79 h 117"/>
              <a:gd name="T60" fmla="*/ 2 w 119"/>
              <a:gd name="T61" fmla="*/ 69 h 117"/>
              <a:gd name="T62" fmla="*/ 0 w 119"/>
              <a:gd name="T63" fmla="*/ 61 h 117"/>
              <a:gd name="T64" fmla="*/ 2 w 119"/>
              <a:gd name="T65" fmla="*/ 52 h 117"/>
              <a:gd name="T66" fmla="*/ 3 w 119"/>
              <a:gd name="T67" fmla="*/ 44 h 117"/>
              <a:gd name="T68" fmla="*/ 5 w 119"/>
              <a:gd name="T69" fmla="*/ 34 h 117"/>
              <a:gd name="T70" fmla="*/ 10 w 119"/>
              <a:gd name="T71" fmla="*/ 29 h 117"/>
              <a:gd name="T72" fmla="*/ 14 w 119"/>
              <a:gd name="T73" fmla="*/ 21 h 117"/>
              <a:gd name="T74" fmla="*/ 20 w 119"/>
              <a:gd name="T75" fmla="*/ 14 h 117"/>
              <a:gd name="T76" fmla="*/ 27 w 119"/>
              <a:gd name="T77" fmla="*/ 10 h 117"/>
              <a:gd name="T78" fmla="*/ 33 w 119"/>
              <a:gd name="T79" fmla="*/ 5 h 117"/>
              <a:gd name="T80" fmla="*/ 42 w 119"/>
              <a:gd name="T81" fmla="*/ 2 h 117"/>
              <a:gd name="T82" fmla="*/ 50 w 119"/>
              <a:gd name="T83" fmla="*/ 0 h 117"/>
              <a:gd name="T84" fmla="*/ 60 w 119"/>
              <a:gd name="T85" fmla="*/ 0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17"/>
              <a:gd name="T131" fmla="*/ 119 w 119"/>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17">
                <a:moveTo>
                  <a:pt x="60" y="0"/>
                </a:moveTo>
                <a:lnTo>
                  <a:pt x="63" y="0"/>
                </a:lnTo>
                <a:lnTo>
                  <a:pt x="65" y="0"/>
                </a:lnTo>
                <a:lnTo>
                  <a:pt x="68" y="0"/>
                </a:lnTo>
                <a:lnTo>
                  <a:pt x="70" y="0"/>
                </a:lnTo>
                <a:lnTo>
                  <a:pt x="73" y="2"/>
                </a:lnTo>
                <a:lnTo>
                  <a:pt x="77" y="2"/>
                </a:lnTo>
                <a:lnTo>
                  <a:pt x="78" y="3"/>
                </a:lnTo>
                <a:lnTo>
                  <a:pt x="82" y="5"/>
                </a:lnTo>
                <a:lnTo>
                  <a:pt x="85" y="5"/>
                </a:lnTo>
                <a:lnTo>
                  <a:pt x="87" y="7"/>
                </a:lnTo>
                <a:lnTo>
                  <a:pt x="89" y="8"/>
                </a:lnTo>
                <a:lnTo>
                  <a:pt x="91" y="10"/>
                </a:lnTo>
                <a:lnTo>
                  <a:pt x="94" y="11"/>
                </a:lnTo>
                <a:lnTo>
                  <a:pt x="95" y="12"/>
                </a:lnTo>
                <a:lnTo>
                  <a:pt x="99" y="14"/>
                </a:lnTo>
                <a:lnTo>
                  <a:pt x="100" y="17"/>
                </a:lnTo>
                <a:lnTo>
                  <a:pt x="102" y="19"/>
                </a:lnTo>
                <a:lnTo>
                  <a:pt x="104" y="21"/>
                </a:lnTo>
                <a:lnTo>
                  <a:pt x="105" y="24"/>
                </a:lnTo>
                <a:lnTo>
                  <a:pt x="107" y="26"/>
                </a:lnTo>
                <a:lnTo>
                  <a:pt x="108" y="29"/>
                </a:lnTo>
                <a:lnTo>
                  <a:pt x="109" y="29"/>
                </a:lnTo>
                <a:lnTo>
                  <a:pt x="111" y="33"/>
                </a:lnTo>
                <a:lnTo>
                  <a:pt x="113" y="34"/>
                </a:lnTo>
                <a:lnTo>
                  <a:pt x="113" y="38"/>
                </a:lnTo>
                <a:lnTo>
                  <a:pt x="114" y="41"/>
                </a:lnTo>
                <a:lnTo>
                  <a:pt x="114" y="44"/>
                </a:lnTo>
                <a:lnTo>
                  <a:pt x="116" y="46"/>
                </a:lnTo>
                <a:lnTo>
                  <a:pt x="116" y="48"/>
                </a:lnTo>
                <a:lnTo>
                  <a:pt x="116" y="52"/>
                </a:lnTo>
                <a:lnTo>
                  <a:pt x="118" y="55"/>
                </a:lnTo>
                <a:lnTo>
                  <a:pt x="118" y="58"/>
                </a:lnTo>
                <a:lnTo>
                  <a:pt x="118" y="61"/>
                </a:lnTo>
                <a:lnTo>
                  <a:pt x="116" y="65"/>
                </a:lnTo>
                <a:lnTo>
                  <a:pt x="116" y="68"/>
                </a:lnTo>
                <a:lnTo>
                  <a:pt x="116" y="69"/>
                </a:lnTo>
                <a:lnTo>
                  <a:pt x="114" y="72"/>
                </a:lnTo>
                <a:lnTo>
                  <a:pt x="114" y="75"/>
                </a:lnTo>
                <a:lnTo>
                  <a:pt x="113" y="79"/>
                </a:lnTo>
                <a:lnTo>
                  <a:pt x="113" y="80"/>
                </a:lnTo>
                <a:lnTo>
                  <a:pt x="111" y="83"/>
                </a:lnTo>
                <a:lnTo>
                  <a:pt x="109" y="87"/>
                </a:lnTo>
                <a:lnTo>
                  <a:pt x="108" y="87"/>
                </a:lnTo>
                <a:lnTo>
                  <a:pt x="107" y="91"/>
                </a:lnTo>
                <a:lnTo>
                  <a:pt x="105" y="92"/>
                </a:lnTo>
                <a:lnTo>
                  <a:pt x="104" y="94"/>
                </a:lnTo>
                <a:lnTo>
                  <a:pt x="102" y="97"/>
                </a:lnTo>
                <a:lnTo>
                  <a:pt x="100" y="99"/>
                </a:lnTo>
                <a:lnTo>
                  <a:pt x="99" y="101"/>
                </a:lnTo>
                <a:lnTo>
                  <a:pt x="95" y="102"/>
                </a:lnTo>
                <a:lnTo>
                  <a:pt x="94" y="106"/>
                </a:lnTo>
                <a:lnTo>
                  <a:pt x="91" y="106"/>
                </a:lnTo>
                <a:lnTo>
                  <a:pt x="89" y="106"/>
                </a:lnTo>
                <a:lnTo>
                  <a:pt x="87" y="108"/>
                </a:lnTo>
                <a:lnTo>
                  <a:pt x="85" y="110"/>
                </a:lnTo>
                <a:lnTo>
                  <a:pt x="82" y="111"/>
                </a:lnTo>
                <a:lnTo>
                  <a:pt x="78" y="113"/>
                </a:lnTo>
                <a:lnTo>
                  <a:pt x="77" y="113"/>
                </a:lnTo>
                <a:lnTo>
                  <a:pt x="73" y="114"/>
                </a:lnTo>
                <a:lnTo>
                  <a:pt x="70" y="114"/>
                </a:lnTo>
                <a:lnTo>
                  <a:pt x="68" y="114"/>
                </a:lnTo>
                <a:lnTo>
                  <a:pt x="65" y="116"/>
                </a:lnTo>
                <a:lnTo>
                  <a:pt x="63" y="116"/>
                </a:lnTo>
                <a:lnTo>
                  <a:pt x="60" y="116"/>
                </a:lnTo>
                <a:lnTo>
                  <a:pt x="56" y="116"/>
                </a:lnTo>
                <a:lnTo>
                  <a:pt x="53" y="116"/>
                </a:lnTo>
                <a:lnTo>
                  <a:pt x="50" y="114"/>
                </a:lnTo>
                <a:lnTo>
                  <a:pt x="47" y="114"/>
                </a:lnTo>
                <a:lnTo>
                  <a:pt x="44" y="114"/>
                </a:lnTo>
                <a:lnTo>
                  <a:pt x="42" y="113"/>
                </a:lnTo>
                <a:lnTo>
                  <a:pt x="39" y="113"/>
                </a:lnTo>
                <a:lnTo>
                  <a:pt x="36" y="111"/>
                </a:lnTo>
                <a:lnTo>
                  <a:pt x="33" y="110"/>
                </a:lnTo>
                <a:lnTo>
                  <a:pt x="31" y="108"/>
                </a:lnTo>
                <a:lnTo>
                  <a:pt x="29" y="106"/>
                </a:lnTo>
                <a:lnTo>
                  <a:pt x="27" y="106"/>
                </a:lnTo>
                <a:lnTo>
                  <a:pt x="24" y="106"/>
                </a:lnTo>
                <a:lnTo>
                  <a:pt x="22" y="102"/>
                </a:lnTo>
                <a:lnTo>
                  <a:pt x="20" y="101"/>
                </a:lnTo>
                <a:lnTo>
                  <a:pt x="17" y="99"/>
                </a:lnTo>
                <a:lnTo>
                  <a:pt x="15" y="97"/>
                </a:lnTo>
                <a:lnTo>
                  <a:pt x="14" y="94"/>
                </a:lnTo>
                <a:lnTo>
                  <a:pt x="12" y="92"/>
                </a:lnTo>
                <a:lnTo>
                  <a:pt x="10" y="91"/>
                </a:lnTo>
                <a:lnTo>
                  <a:pt x="10" y="87"/>
                </a:lnTo>
                <a:lnTo>
                  <a:pt x="8" y="87"/>
                </a:lnTo>
                <a:lnTo>
                  <a:pt x="7" y="83"/>
                </a:lnTo>
                <a:lnTo>
                  <a:pt x="5" y="80"/>
                </a:lnTo>
                <a:lnTo>
                  <a:pt x="5" y="79"/>
                </a:lnTo>
                <a:lnTo>
                  <a:pt x="3" y="75"/>
                </a:lnTo>
                <a:lnTo>
                  <a:pt x="3" y="72"/>
                </a:lnTo>
                <a:lnTo>
                  <a:pt x="2" y="69"/>
                </a:lnTo>
                <a:lnTo>
                  <a:pt x="2" y="68"/>
                </a:lnTo>
                <a:lnTo>
                  <a:pt x="2" y="65"/>
                </a:lnTo>
                <a:lnTo>
                  <a:pt x="0" y="61"/>
                </a:lnTo>
                <a:lnTo>
                  <a:pt x="0" y="58"/>
                </a:lnTo>
                <a:lnTo>
                  <a:pt x="0" y="55"/>
                </a:lnTo>
                <a:lnTo>
                  <a:pt x="2" y="52"/>
                </a:lnTo>
                <a:lnTo>
                  <a:pt x="2" y="48"/>
                </a:lnTo>
                <a:lnTo>
                  <a:pt x="2" y="46"/>
                </a:lnTo>
                <a:lnTo>
                  <a:pt x="3" y="44"/>
                </a:lnTo>
                <a:lnTo>
                  <a:pt x="3" y="41"/>
                </a:lnTo>
                <a:lnTo>
                  <a:pt x="5" y="38"/>
                </a:lnTo>
                <a:lnTo>
                  <a:pt x="5" y="34"/>
                </a:lnTo>
                <a:lnTo>
                  <a:pt x="7" y="33"/>
                </a:lnTo>
                <a:lnTo>
                  <a:pt x="8" y="29"/>
                </a:lnTo>
                <a:lnTo>
                  <a:pt x="10" y="29"/>
                </a:lnTo>
                <a:lnTo>
                  <a:pt x="10" y="26"/>
                </a:lnTo>
                <a:lnTo>
                  <a:pt x="12" y="24"/>
                </a:lnTo>
                <a:lnTo>
                  <a:pt x="14" y="21"/>
                </a:lnTo>
                <a:lnTo>
                  <a:pt x="15" y="19"/>
                </a:lnTo>
                <a:lnTo>
                  <a:pt x="17" y="17"/>
                </a:lnTo>
                <a:lnTo>
                  <a:pt x="20" y="14"/>
                </a:lnTo>
                <a:lnTo>
                  <a:pt x="22" y="12"/>
                </a:lnTo>
                <a:lnTo>
                  <a:pt x="24" y="11"/>
                </a:lnTo>
                <a:lnTo>
                  <a:pt x="27" y="10"/>
                </a:lnTo>
                <a:lnTo>
                  <a:pt x="29" y="8"/>
                </a:lnTo>
                <a:lnTo>
                  <a:pt x="31" y="7"/>
                </a:lnTo>
                <a:lnTo>
                  <a:pt x="33" y="5"/>
                </a:lnTo>
                <a:lnTo>
                  <a:pt x="36" y="5"/>
                </a:lnTo>
                <a:lnTo>
                  <a:pt x="39" y="3"/>
                </a:lnTo>
                <a:lnTo>
                  <a:pt x="42" y="2"/>
                </a:lnTo>
                <a:lnTo>
                  <a:pt x="44" y="2"/>
                </a:lnTo>
                <a:lnTo>
                  <a:pt x="47" y="0"/>
                </a:lnTo>
                <a:lnTo>
                  <a:pt x="50" y="0"/>
                </a:lnTo>
                <a:lnTo>
                  <a:pt x="53" y="0"/>
                </a:lnTo>
                <a:lnTo>
                  <a:pt x="56" y="0"/>
                </a:lnTo>
                <a:lnTo>
                  <a:pt x="60" y="0"/>
                </a:lnTo>
              </a:path>
            </a:pathLst>
          </a:custGeom>
          <a:solidFill>
            <a:schemeClr val="tx1"/>
          </a:solidFill>
          <a:ln w="12700" cap="rnd">
            <a:solidFill>
              <a:schemeClr val="tx1"/>
            </a:solidFill>
            <a:round/>
            <a:headEnd/>
            <a:tailEnd/>
          </a:ln>
        </p:spPr>
        <p:txBody>
          <a:bodyPr/>
          <a:lstStyle/>
          <a:p>
            <a:endParaRPr lang="ko-KR" altLang="en-US"/>
          </a:p>
        </p:txBody>
      </p:sp>
      <p:sp>
        <p:nvSpPr>
          <p:cNvPr id="27785" name="Freeform 189"/>
          <p:cNvSpPr>
            <a:spLocks/>
          </p:cNvSpPr>
          <p:nvPr/>
        </p:nvSpPr>
        <p:spPr bwMode="auto">
          <a:xfrm>
            <a:off x="6626225" y="4117975"/>
            <a:ext cx="184150" cy="184150"/>
          </a:xfrm>
          <a:custGeom>
            <a:avLst/>
            <a:gdLst>
              <a:gd name="T0" fmla="*/ 65 w 117"/>
              <a:gd name="T1" fmla="*/ 0 h 117"/>
              <a:gd name="T2" fmla="*/ 72 w 117"/>
              <a:gd name="T3" fmla="*/ 2 h 117"/>
              <a:gd name="T4" fmla="*/ 80 w 117"/>
              <a:gd name="T5" fmla="*/ 5 h 117"/>
              <a:gd name="T6" fmla="*/ 88 w 117"/>
              <a:gd name="T7" fmla="*/ 8 h 117"/>
              <a:gd name="T8" fmla="*/ 94 w 117"/>
              <a:gd name="T9" fmla="*/ 12 h 117"/>
              <a:gd name="T10" fmla="*/ 101 w 117"/>
              <a:gd name="T11" fmla="*/ 19 h 117"/>
              <a:gd name="T12" fmla="*/ 106 w 117"/>
              <a:gd name="T13" fmla="*/ 26 h 117"/>
              <a:gd name="T14" fmla="*/ 110 w 117"/>
              <a:gd name="T15" fmla="*/ 33 h 117"/>
              <a:gd name="T16" fmla="*/ 113 w 117"/>
              <a:gd name="T17" fmla="*/ 41 h 117"/>
              <a:gd name="T18" fmla="*/ 115 w 117"/>
              <a:gd name="T19" fmla="*/ 48 h 117"/>
              <a:gd name="T20" fmla="*/ 116 w 117"/>
              <a:gd name="T21" fmla="*/ 58 h 117"/>
              <a:gd name="T22" fmla="*/ 115 w 117"/>
              <a:gd name="T23" fmla="*/ 68 h 117"/>
              <a:gd name="T24" fmla="*/ 113 w 117"/>
              <a:gd name="T25" fmla="*/ 75 h 117"/>
              <a:gd name="T26" fmla="*/ 110 w 117"/>
              <a:gd name="T27" fmla="*/ 83 h 117"/>
              <a:gd name="T28" fmla="*/ 106 w 117"/>
              <a:gd name="T29" fmla="*/ 91 h 117"/>
              <a:gd name="T30" fmla="*/ 101 w 117"/>
              <a:gd name="T31" fmla="*/ 97 h 117"/>
              <a:gd name="T32" fmla="*/ 94 w 117"/>
              <a:gd name="T33" fmla="*/ 102 h 117"/>
              <a:gd name="T34" fmla="*/ 88 w 117"/>
              <a:gd name="T35" fmla="*/ 106 h 117"/>
              <a:gd name="T36" fmla="*/ 80 w 117"/>
              <a:gd name="T37" fmla="*/ 111 h 117"/>
              <a:gd name="T38" fmla="*/ 72 w 117"/>
              <a:gd name="T39" fmla="*/ 114 h 117"/>
              <a:gd name="T40" fmla="*/ 65 w 117"/>
              <a:gd name="T41" fmla="*/ 116 h 117"/>
              <a:gd name="T42" fmla="*/ 55 w 117"/>
              <a:gd name="T43" fmla="*/ 116 h 117"/>
              <a:gd name="T44" fmla="*/ 46 w 117"/>
              <a:gd name="T45" fmla="*/ 114 h 117"/>
              <a:gd name="T46" fmla="*/ 38 w 117"/>
              <a:gd name="T47" fmla="*/ 113 h 117"/>
              <a:gd name="T48" fmla="*/ 30 w 117"/>
              <a:gd name="T49" fmla="*/ 108 h 117"/>
              <a:gd name="T50" fmla="*/ 22 w 117"/>
              <a:gd name="T51" fmla="*/ 106 h 117"/>
              <a:gd name="T52" fmla="*/ 16 w 117"/>
              <a:gd name="T53" fmla="*/ 99 h 117"/>
              <a:gd name="T54" fmla="*/ 11 w 117"/>
              <a:gd name="T55" fmla="*/ 92 h 117"/>
              <a:gd name="T56" fmla="*/ 7 w 117"/>
              <a:gd name="T57" fmla="*/ 87 h 117"/>
              <a:gd name="T58" fmla="*/ 4 w 117"/>
              <a:gd name="T59" fmla="*/ 79 h 117"/>
              <a:gd name="T60" fmla="*/ 0 w 117"/>
              <a:gd name="T61" fmla="*/ 69 h 117"/>
              <a:gd name="T62" fmla="*/ 0 w 117"/>
              <a:gd name="T63" fmla="*/ 61 h 117"/>
              <a:gd name="T64" fmla="*/ 0 w 117"/>
              <a:gd name="T65" fmla="*/ 52 h 117"/>
              <a:gd name="T66" fmla="*/ 2 w 117"/>
              <a:gd name="T67" fmla="*/ 44 h 117"/>
              <a:gd name="T68" fmla="*/ 4 w 117"/>
              <a:gd name="T69" fmla="*/ 34 h 117"/>
              <a:gd name="T70" fmla="*/ 8 w 117"/>
              <a:gd name="T71" fmla="*/ 29 h 117"/>
              <a:gd name="T72" fmla="*/ 12 w 117"/>
              <a:gd name="T73" fmla="*/ 21 h 117"/>
              <a:gd name="T74" fmla="*/ 19 w 117"/>
              <a:gd name="T75" fmla="*/ 14 h 117"/>
              <a:gd name="T76" fmla="*/ 26 w 117"/>
              <a:gd name="T77" fmla="*/ 10 h 117"/>
              <a:gd name="T78" fmla="*/ 33 w 117"/>
              <a:gd name="T79" fmla="*/ 5 h 117"/>
              <a:gd name="T80" fmla="*/ 41 w 117"/>
              <a:gd name="T81" fmla="*/ 2 h 117"/>
              <a:gd name="T82" fmla="*/ 48 w 117"/>
              <a:gd name="T83" fmla="*/ 0 h 117"/>
              <a:gd name="T84" fmla="*/ 58 w 117"/>
              <a:gd name="T85" fmla="*/ 0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17"/>
              <a:gd name="T131" fmla="*/ 117 w 117"/>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17">
                <a:moveTo>
                  <a:pt x="58" y="0"/>
                </a:moveTo>
                <a:lnTo>
                  <a:pt x="62" y="0"/>
                </a:lnTo>
                <a:lnTo>
                  <a:pt x="65" y="0"/>
                </a:lnTo>
                <a:lnTo>
                  <a:pt x="66" y="0"/>
                </a:lnTo>
                <a:lnTo>
                  <a:pt x="69" y="0"/>
                </a:lnTo>
                <a:lnTo>
                  <a:pt x="72" y="2"/>
                </a:lnTo>
                <a:lnTo>
                  <a:pt x="75" y="2"/>
                </a:lnTo>
                <a:lnTo>
                  <a:pt x="77" y="3"/>
                </a:lnTo>
                <a:lnTo>
                  <a:pt x="80" y="5"/>
                </a:lnTo>
                <a:lnTo>
                  <a:pt x="84" y="5"/>
                </a:lnTo>
                <a:lnTo>
                  <a:pt x="85" y="7"/>
                </a:lnTo>
                <a:lnTo>
                  <a:pt x="88" y="8"/>
                </a:lnTo>
                <a:lnTo>
                  <a:pt x="89" y="10"/>
                </a:lnTo>
                <a:lnTo>
                  <a:pt x="92" y="11"/>
                </a:lnTo>
                <a:lnTo>
                  <a:pt x="94" y="12"/>
                </a:lnTo>
                <a:lnTo>
                  <a:pt x="97" y="14"/>
                </a:lnTo>
                <a:lnTo>
                  <a:pt x="99" y="17"/>
                </a:lnTo>
                <a:lnTo>
                  <a:pt x="101" y="19"/>
                </a:lnTo>
                <a:lnTo>
                  <a:pt x="102" y="21"/>
                </a:lnTo>
                <a:lnTo>
                  <a:pt x="104" y="24"/>
                </a:lnTo>
                <a:lnTo>
                  <a:pt x="106" y="26"/>
                </a:lnTo>
                <a:lnTo>
                  <a:pt x="106" y="29"/>
                </a:lnTo>
                <a:lnTo>
                  <a:pt x="108" y="29"/>
                </a:lnTo>
                <a:lnTo>
                  <a:pt x="110" y="33"/>
                </a:lnTo>
                <a:lnTo>
                  <a:pt x="111" y="34"/>
                </a:lnTo>
                <a:lnTo>
                  <a:pt x="111" y="38"/>
                </a:lnTo>
                <a:lnTo>
                  <a:pt x="113" y="41"/>
                </a:lnTo>
                <a:lnTo>
                  <a:pt x="113" y="44"/>
                </a:lnTo>
                <a:lnTo>
                  <a:pt x="115" y="46"/>
                </a:lnTo>
                <a:lnTo>
                  <a:pt x="115" y="48"/>
                </a:lnTo>
                <a:lnTo>
                  <a:pt x="115" y="52"/>
                </a:lnTo>
                <a:lnTo>
                  <a:pt x="116" y="55"/>
                </a:lnTo>
                <a:lnTo>
                  <a:pt x="116" y="58"/>
                </a:lnTo>
                <a:lnTo>
                  <a:pt x="116" y="61"/>
                </a:lnTo>
                <a:lnTo>
                  <a:pt x="115" y="65"/>
                </a:lnTo>
                <a:lnTo>
                  <a:pt x="115" y="68"/>
                </a:lnTo>
                <a:lnTo>
                  <a:pt x="115" y="69"/>
                </a:lnTo>
                <a:lnTo>
                  <a:pt x="113" y="72"/>
                </a:lnTo>
                <a:lnTo>
                  <a:pt x="113" y="75"/>
                </a:lnTo>
                <a:lnTo>
                  <a:pt x="111" y="79"/>
                </a:lnTo>
                <a:lnTo>
                  <a:pt x="111" y="80"/>
                </a:lnTo>
                <a:lnTo>
                  <a:pt x="110" y="83"/>
                </a:lnTo>
                <a:lnTo>
                  <a:pt x="108" y="87"/>
                </a:lnTo>
                <a:lnTo>
                  <a:pt x="106" y="87"/>
                </a:lnTo>
                <a:lnTo>
                  <a:pt x="106" y="91"/>
                </a:lnTo>
                <a:lnTo>
                  <a:pt x="104" y="92"/>
                </a:lnTo>
                <a:lnTo>
                  <a:pt x="102" y="94"/>
                </a:lnTo>
                <a:lnTo>
                  <a:pt x="101" y="97"/>
                </a:lnTo>
                <a:lnTo>
                  <a:pt x="99" y="99"/>
                </a:lnTo>
                <a:lnTo>
                  <a:pt x="97" y="101"/>
                </a:lnTo>
                <a:lnTo>
                  <a:pt x="94" y="102"/>
                </a:lnTo>
                <a:lnTo>
                  <a:pt x="92" y="106"/>
                </a:lnTo>
                <a:lnTo>
                  <a:pt x="89" y="106"/>
                </a:lnTo>
                <a:lnTo>
                  <a:pt x="88" y="106"/>
                </a:lnTo>
                <a:lnTo>
                  <a:pt x="85" y="108"/>
                </a:lnTo>
                <a:lnTo>
                  <a:pt x="84" y="110"/>
                </a:lnTo>
                <a:lnTo>
                  <a:pt x="80" y="111"/>
                </a:lnTo>
                <a:lnTo>
                  <a:pt x="77" y="113"/>
                </a:lnTo>
                <a:lnTo>
                  <a:pt x="75" y="113"/>
                </a:lnTo>
                <a:lnTo>
                  <a:pt x="72" y="114"/>
                </a:lnTo>
                <a:lnTo>
                  <a:pt x="69" y="114"/>
                </a:lnTo>
                <a:lnTo>
                  <a:pt x="66" y="114"/>
                </a:lnTo>
                <a:lnTo>
                  <a:pt x="65" y="116"/>
                </a:lnTo>
                <a:lnTo>
                  <a:pt x="62" y="116"/>
                </a:lnTo>
                <a:lnTo>
                  <a:pt x="58" y="116"/>
                </a:lnTo>
                <a:lnTo>
                  <a:pt x="55" y="116"/>
                </a:lnTo>
                <a:lnTo>
                  <a:pt x="52" y="116"/>
                </a:lnTo>
                <a:lnTo>
                  <a:pt x="48" y="114"/>
                </a:lnTo>
                <a:lnTo>
                  <a:pt x="46" y="114"/>
                </a:lnTo>
                <a:lnTo>
                  <a:pt x="43" y="114"/>
                </a:lnTo>
                <a:lnTo>
                  <a:pt x="41" y="113"/>
                </a:lnTo>
                <a:lnTo>
                  <a:pt x="38" y="113"/>
                </a:lnTo>
                <a:lnTo>
                  <a:pt x="34" y="111"/>
                </a:lnTo>
                <a:lnTo>
                  <a:pt x="33" y="110"/>
                </a:lnTo>
                <a:lnTo>
                  <a:pt x="30" y="108"/>
                </a:lnTo>
                <a:lnTo>
                  <a:pt x="27" y="106"/>
                </a:lnTo>
                <a:lnTo>
                  <a:pt x="26" y="106"/>
                </a:lnTo>
                <a:lnTo>
                  <a:pt x="22" y="106"/>
                </a:lnTo>
                <a:lnTo>
                  <a:pt x="21" y="102"/>
                </a:lnTo>
                <a:lnTo>
                  <a:pt x="19" y="101"/>
                </a:lnTo>
                <a:lnTo>
                  <a:pt x="16" y="99"/>
                </a:lnTo>
                <a:lnTo>
                  <a:pt x="14" y="97"/>
                </a:lnTo>
                <a:lnTo>
                  <a:pt x="12" y="94"/>
                </a:lnTo>
                <a:lnTo>
                  <a:pt x="11" y="92"/>
                </a:lnTo>
                <a:lnTo>
                  <a:pt x="10" y="91"/>
                </a:lnTo>
                <a:lnTo>
                  <a:pt x="8" y="87"/>
                </a:lnTo>
                <a:lnTo>
                  <a:pt x="7" y="87"/>
                </a:lnTo>
                <a:lnTo>
                  <a:pt x="5" y="83"/>
                </a:lnTo>
                <a:lnTo>
                  <a:pt x="4" y="80"/>
                </a:lnTo>
                <a:lnTo>
                  <a:pt x="4" y="79"/>
                </a:lnTo>
                <a:lnTo>
                  <a:pt x="2" y="75"/>
                </a:lnTo>
                <a:lnTo>
                  <a:pt x="2" y="72"/>
                </a:lnTo>
                <a:lnTo>
                  <a:pt x="0" y="69"/>
                </a:lnTo>
                <a:lnTo>
                  <a:pt x="0" y="68"/>
                </a:lnTo>
                <a:lnTo>
                  <a:pt x="0" y="65"/>
                </a:lnTo>
                <a:lnTo>
                  <a:pt x="0" y="61"/>
                </a:lnTo>
                <a:lnTo>
                  <a:pt x="0" y="58"/>
                </a:lnTo>
                <a:lnTo>
                  <a:pt x="0" y="55"/>
                </a:lnTo>
                <a:lnTo>
                  <a:pt x="0" y="52"/>
                </a:lnTo>
                <a:lnTo>
                  <a:pt x="0" y="48"/>
                </a:lnTo>
                <a:lnTo>
                  <a:pt x="0" y="46"/>
                </a:lnTo>
                <a:lnTo>
                  <a:pt x="2" y="44"/>
                </a:lnTo>
                <a:lnTo>
                  <a:pt x="2" y="41"/>
                </a:lnTo>
                <a:lnTo>
                  <a:pt x="4" y="38"/>
                </a:lnTo>
                <a:lnTo>
                  <a:pt x="4" y="34"/>
                </a:lnTo>
                <a:lnTo>
                  <a:pt x="5" y="33"/>
                </a:lnTo>
                <a:lnTo>
                  <a:pt x="7" y="29"/>
                </a:lnTo>
                <a:lnTo>
                  <a:pt x="8" y="29"/>
                </a:lnTo>
                <a:lnTo>
                  <a:pt x="10" y="26"/>
                </a:lnTo>
                <a:lnTo>
                  <a:pt x="11" y="24"/>
                </a:lnTo>
                <a:lnTo>
                  <a:pt x="12" y="21"/>
                </a:lnTo>
                <a:lnTo>
                  <a:pt x="14" y="19"/>
                </a:lnTo>
                <a:lnTo>
                  <a:pt x="16" y="17"/>
                </a:lnTo>
                <a:lnTo>
                  <a:pt x="19" y="14"/>
                </a:lnTo>
                <a:lnTo>
                  <a:pt x="21" y="12"/>
                </a:lnTo>
                <a:lnTo>
                  <a:pt x="22" y="11"/>
                </a:lnTo>
                <a:lnTo>
                  <a:pt x="26" y="10"/>
                </a:lnTo>
                <a:lnTo>
                  <a:pt x="27" y="8"/>
                </a:lnTo>
                <a:lnTo>
                  <a:pt x="30" y="7"/>
                </a:lnTo>
                <a:lnTo>
                  <a:pt x="33" y="5"/>
                </a:lnTo>
                <a:lnTo>
                  <a:pt x="34" y="5"/>
                </a:lnTo>
                <a:lnTo>
                  <a:pt x="38" y="3"/>
                </a:lnTo>
                <a:lnTo>
                  <a:pt x="41" y="2"/>
                </a:lnTo>
                <a:lnTo>
                  <a:pt x="43" y="2"/>
                </a:lnTo>
                <a:lnTo>
                  <a:pt x="46" y="0"/>
                </a:lnTo>
                <a:lnTo>
                  <a:pt x="48" y="0"/>
                </a:lnTo>
                <a:lnTo>
                  <a:pt x="52" y="0"/>
                </a:lnTo>
                <a:lnTo>
                  <a:pt x="55" y="0"/>
                </a:lnTo>
                <a:lnTo>
                  <a:pt x="58" y="0"/>
                </a:lnTo>
              </a:path>
            </a:pathLst>
          </a:custGeom>
          <a:solidFill>
            <a:schemeClr val="tx1"/>
          </a:solidFill>
          <a:ln w="12700" cap="rnd">
            <a:solidFill>
              <a:schemeClr val="tx1"/>
            </a:solidFill>
            <a:round/>
            <a:headEnd/>
            <a:tailEnd/>
          </a:ln>
        </p:spPr>
        <p:txBody>
          <a:bodyPr/>
          <a:lstStyle/>
          <a:p>
            <a:endParaRPr lang="ko-KR" altLang="en-US"/>
          </a:p>
        </p:txBody>
      </p:sp>
      <p:sp>
        <p:nvSpPr>
          <p:cNvPr id="27786" name="Freeform 190" descr="Wide downward diagonal"/>
          <p:cNvSpPr>
            <a:spLocks/>
          </p:cNvSpPr>
          <p:nvPr/>
        </p:nvSpPr>
        <p:spPr bwMode="auto">
          <a:xfrm>
            <a:off x="6759575" y="1946275"/>
            <a:ext cx="1485900" cy="1052513"/>
          </a:xfrm>
          <a:custGeom>
            <a:avLst/>
            <a:gdLst>
              <a:gd name="T0" fmla="*/ 0 w 935"/>
              <a:gd name="T1" fmla="*/ 290 h 663"/>
              <a:gd name="T2" fmla="*/ 0 w 935"/>
              <a:gd name="T3" fmla="*/ 286 h 663"/>
              <a:gd name="T4" fmla="*/ 2 w 935"/>
              <a:gd name="T5" fmla="*/ 282 h 663"/>
              <a:gd name="T6" fmla="*/ 4 w 935"/>
              <a:gd name="T7" fmla="*/ 277 h 663"/>
              <a:gd name="T8" fmla="*/ 5 w 935"/>
              <a:gd name="T9" fmla="*/ 275 h 663"/>
              <a:gd name="T10" fmla="*/ 5 w 935"/>
              <a:gd name="T11" fmla="*/ 272 h 663"/>
              <a:gd name="T12" fmla="*/ 9 w 935"/>
              <a:gd name="T13" fmla="*/ 268 h 663"/>
              <a:gd name="T14" fmla="*/ 10 w 935"/>
              <a:gd name="T15" fmla="*/ 265 h 663"/>
              <a:gd name="T16" fmla="*/ 12 w 935"/>
              <a:gd name="T17" fmla="*/ 262 h 663"/>
              <a:gd name="T18" fmla="*/ 15 w 935"/>
              <a:gd name="T19" fmla="*/ 257 h 663"/>
              <a:gd name="T20" fmla="*/ 17 w 935"/>
              <a:gd name="T21" fmla="*/ 254 h 663"/>
              <a:gd name="T22" fmla="*/ 20 w 935"/>
              <a:gd name="T23" fmla="*/ 250 h 663"/>
              <a:gd name="T24" fmla="*/ 25 w 935"/>
              <a:gd name="T25" fmla="*/ 245 h 663"/>
              <a:gd name="T26" fmla="*/ 28 w 935"/>
              <a:gd name="T27" fmla="*/ 242 h 663"/>
              <a:gd name="T28" fmla="*/ 33 w 935"/>
              <a:gd name="T29" fmla="*/ 237 h 663"/>
              <a:gd name="T30" fmla="*/ 38 w 935"/>
              <a:gd name="T31" fmla="*/ 232 h 663"/>
              <a:gd name="T32" fmla="*/ 45 w 935"/>
              <a:gd name="T33" fmla="*/ 227 h 663"/>
              <a:gd name="T34" fmla="*/ 256 w 935"/>
              <a:gd name="T35" fmla="*/ 20 h 663"/>
              <a:gd name="T36" fmla="*/ 259 w 935"/>
              <a:gd name="T37" fmla="*/ 17 h 663"/>
              <a:gd name="T38" fmla="*/ 262 w 935"/>
              <a:gd name="T39" fmla="*/ 15 h 663"/>
              <a:gd name="T40" fmla="*/ 264 w 935"/>
              <a:gd name="T41" fmla="*/ 13 h 663"/>
              <a:gd name="T42" fmla="*/ 267 w 935"/>
              <a:gd name="T43" fmla="*/ 12 h 663"/>
              <a:gd name="T44" fmla="*/ 270 w 935"/>
              <a:gd name="T45" fmla="*/ 10 h 663"/>
              <a:gd name="T46" fmla="*/ 274 w 935"/>
              <a:gd name="T47" fmla="*/ 8 h 663"/>
              <a:gd name="T48" fmla="*/ 277 w 935"/>
              <a:gd name="T49" fmla="*/ 7 h 663"/>
              <a:gd name="T50" fmla="*/ 280 w 935"/>
              <a:gd name="T51" fmla="*/ 5 h 663"/>
              <a:gd name="T52" fmla="*/ 284 w 935"/>
              <a:gd name="T53" fmla="*/ 3 h 663"/>
              <a:gd name="T54" fmla="*/ 287 w 935"/>
              <a:gd name="T55" fmla="*/ 2 h 663"/>
              <a:gd name="T56" fmla="*/ 290 w 935"/>
              <a:gd name="T57" fmla="*/ 2 h 663"/>
              <a:gd name="T58" fmla="*/ 293 w 935"/>
              <a:gd name="T59" fmla="*/ 0 h 663"/>
              <a:gd name="T60" fmla="*/ 297 w 935"/>
              <a:gd name="T61" fmla="*/ 0 h 663"/>
              <a:gd name="T62" fmla="*/ 300 w 935"/>
              <a:gd name="T63" fmla="*/ 0 h 663"/>
              <a:gd name="T64" fmla="*/ 934 w 935"/>
              <a:gd name="T65" fmla="*/ 0 h 663"/>
              <a:gd name="T66" fmla="*/ 436 w 935"/>
              <a:gd name="T67" fmla="*/ 281 h 663"/>
              <a:gd name="T68" fmla="*/ 166 w 935"/>
              <a:gd name="T69" fmla="*/ 662 h 663"/>
              <a:gd name="T70" fmla="*/ 0 w 935"/>
              <a:gd name="T71" fmla="*/ 393 h 6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5"/>
              <a:gd name="T109" fmla="*/ 0 h 663"/>
              <a:gd name="T110" fmla="*/ 935 w 935"/>
              <a:gd name="T111" fmla="*/ 663 h 6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5" h="663">
                <a:moveTo>
                  <a:pt x="0" y="393"/>
                </a:moveTo>
                <a:lnTo>
                  <a:pt x="0" y="290"/>
                </a:lnTo>
                <a:lnTo>
                  <a:pt x="0" y="289"/>
                </a:lnTo>
                <a:lnTo>
                  <a:pt x="0" y="286"/>
                </a:lnTo>
                <a:lnTo>
                  <a:pt x="2" y="284"/>
                </a:lnTo>
                <a:lnTo>
                  <a:pt x="2" y="282"/>
                </a:lnTo>
                <a:lnTo>
                  <a:pt x="2" y="281"/>
                </a:lnTo>
                <a:lnTo>
                  <a:pt x="4" y="277"/>
                </a:lnTo>
                <a:lnTo>
                  <a:pt x="4" y="276"/>
                </a:lnTo>
                <a:lnTo>
                  <a:pt x="5" y="275"/>
                </a:lnTo>
                <a:lnTo>
                  <a:pt x="5" y="273"/>
                </a:lnTo>
                <a:lnTo>
                  <a:pt x="5" y="272"/>
                </a:lnTo>
                <a:lnTo>
                  <a:pt x="7" y="270"/>
                </a:lnTo>
                <a:lnTo>
                  <a:pt x="9" y="268"/>
                </a:lnTo>
                <a:lnTo>
                  <a:pt x="9" y="267"/>
                </a:lnTo>
                <a:lnTo>
                  <a:pt x="10" y="265"/>
                </a:lnTo>
                <a:lnTo>
                  <a:pt x="10" y="263"/>
                </a:lnTo>
                <a:lnTo>
                  <a:pt x="12" y="262"/>
                </a:lnTo>
                <a:lnTo>
                  <a:pt x="13" y="259"/>
                </a:lnTo>
                <a:lnTo>
                  <a:pt x="15" y="257"/>
                </a:lnTo>
                <a:lnTo>
                  <a:pt x="15" y="255"/>
                </a:lnTo>
                <a:lnTo>
                  <a:pt x="17" y="254"/>
                </a:lnTo>
                <a:lnTo>
                  <a:pt x="18" y="252"/>
                </a:lnTo>
                <a:lnTo>
                  <a:pt x="20" y="250"/>
                </a:lnTo>
                <a:lnTo>
                  <a:pt x="22" y="249"/>
                </a:lnTo>
                <a:lnTo>
                  <a:pt x="25" y="245"/>
                </a:lnTo>
                <a:lnTo>
                  <a:pt x="27" y="244"/>
                </a:lnTo>
                <a:lnTo>
                  <a:pt x="28" y="242"/>
                </a:lnTo>
                <a:lnTo>
                  <a:pt x="30" y="239"/>
                </a:lnTo>
                <a:lnTo>
                  <a:pt x="33" y="237"/>
                </a:lnTo>
                <a:lnTo>
                  <a:pt x="35" y="235"/>
                </a:lnTo>
                <a:lnTo>
                  <a:pt x="38" y="232"/>
                </a:lnTo>
                <a:lnTo>
                  <a:pt x="42" y="229"/>
                </a:lnTo>
                <a:lnTo>
                  <a:pt x="45" y="227"/>
                </a:lnTo>
                <a:lnTo>
                  <a:pt x="254" y="20"/>
                </a:lnTo>
                <a:lnTo>
                  <a:pt x="256" y="20"/>
                </a:lnTo>
                <a:lnTo>
                  <a:pt x="257" y="18"/>
                </a:lnTo>
                <a:lnTo>
                  <a:pt x="259" y="17"/>
                </a:lnTo>
                <a:lnTo>
                  <a:pt x="260" y="17"/>
                </a:lnTo>
                <a:lnTo>
                  <a:pt x="262" y="15"/>
                </a:lnTo>
                <a:lnTo>
                  <a:pt x="264" y="15"/>
                </a:lnTo>
                <a:lnTo>
                  <a:pt x="264" y="13"/>
                </a:lnTo>
                <a:lnTo>
                  <a:pt x="265" y="13"/>
                </a:lnTo>
                <a:lnTo>
                  <a:pt x="267" y="12"/>
                </a:lnTo>
                <a:lnTo>
                  <a:pt x="269" y="10"/>
                </a:lnTo>
                <a:lnTo>
                  <a:pt x="270" y="10"/>
                </a:lnTo>
                <a:lnTo>
                  <a:pt x="272" y="8"/>
                </a:lnTo>
                <a:lnTo>
                  <a:pt x="274" y="8"/>
                </a:lnTo>
                <a:lnTo>
                  <a:pt x="275" y="7"/>
                </a:lnTo>
                <a:lnTo>
                  <a:pt x="277" y="7"/>
                </a:lnTo>
                <a:lnTo>
                  <a:pt x="279" y="5"/>
                </a:lnTo>
                <a:lnTo>
                  <a:pt x="280" y="5"/>
                </a:lnTo>
                <a:lnTo>
                  <a:pt x="282" y="5"/>
                </a:lnTo>
                <a:lnTo>
                  <a:pt x="284" y="3"/>
                </a:lnTo>
                <a:lnTo>
                  <a:pt x="285" y="3"/>
                </a:lnTo>
                <a:lnTo>
                  <a:pt x="287" y="2"/>
                </a:lnTo>
                <a:lnTo>
                  <a:pt x="288" y="2"/>
                </a:lnTo>
                <a:lnTo>
                  <a:pt x="290" y="2"/>
                </a:lnTo>
                <a:lnTo>
                  <a:pt x="292" y="0"/>
                </a:lnTo>
                <a:lnTo>
                  <a:pt x="293" y="0"/>
                </a:lnTo>
                <a:lnTo>
                  <a:pt x="295" y="0"/>
                </a:lnTo>
                <a:lnTo>
                  <a:pt x="297" y="0"/>
                </a:lnTo>
                <a:lnTo>
                  <a:pt x="298" y="0"/>
                </a:lnTo>
                <a:lnTo>
                  <a:pt x="300" y="0"/>
                </a:lnTo>
                <a:lnTo>
                  <a:pt x="302" y="0"/>
                </a:lnTo>
                <a:lnTo>
                  <a:pt x="934" y="0"/>
                </a:lnTo>
                <a:lnTo>
                  <a:pt x="934" y="281"/>
                </a:lnTo>
                <a:lnTo>
                  <a:pt x="436" y="281"/>
                </a:lnTo>
                <a:lnTo>
                  <a:pt x="436" y="662"/>
                </a:lnTo>
                <a:lnTo>
                  <a:pt x="166" y="662"/>
                </a:lnTo>
                <a:lnTo>
                  <a:pt x="166" y="393"/>
                </a:lnTo>
                <a:lnTo>
                  <a:pt x="0" y="393"/>
                </a:lnTo>
              </a:path>
            </a:pathLst>
          </a:custGeom>
          <a:pattFill prst="wdDnDiag">
            <a:fgClr>
              <a:schemeClr val="accent1"/>
            </a:fgClr>
            <a:bgClr>
              <a:srgbClr val="FFFFFF"/>
            </a:bgClr>
          </a:pattFill>
          <a:ln w="12700" cap="rnd">
            <a:solidFill>
              <a:schemeClr val="tx1"/>
            </a:solidFill>
            <a:round/>
            <a:headEnd/>
            <a:tailEnd/>
          </a:ln>
        </p:spPr>
        <p:txBody>
          <a:bodyPr/>
          <a:lstStyle/>
          <a:p>
            <a:endParaRPr lang="ko-KR" altLang="en-US"/>
          </a:p>
        </p:txBody>
      </p:sp>
      <p:sp>
        <p:nvSpPr>
          <p:cNvPr id="27787" name="Freeform 191" descr="Dark vertical"/>
          <p:cNvSpPr>
            <a:spLocks/>
          </p:cNvSpPr>
          <p:nvPr/>
        </p:nvSpPr>
        <p:spPr bwMode="auto">
          <a:xfrm>
            <a:off x="6400800" y="3595688"/>
            <a:ext cx="430213" cy="119062"/>
          </a:xfrm>
          <a:custGeom>
            <a:avLst/>
            <a:gdLst>
              <a:gd name="T0" fmla="*/ 0 w 271"/>
              <a:gd name="T1" fmla="*/ 75 h 76"/>
              <a:gd name="T2" fmla="*/ 0 w 271"/>
              <a:gd name="T3" fmla="*/ 0 h 76"/>
              <a:gd name="T4" fmla="*/ 270 w 271"/>
              <a:gd name="T5" fmla="*/ 0 h 76"/>
              <a:gd name="T6" fmla="*/ 270 w 271"/>
              <a:gd name="T7" fmla="*/ 75 h 76"/>
              <a:gd name="T8" fmla="*/ 0 w 271"/>
              <a:gd name="T9" fmla="*/ 75 h 76"/>
              <a:gd name="T10" fmla="*/ 0 60000 65536"/>
              <a:gd name="T11" fmla="*/ 0 60000 65536"/>
              <a:gd name="T12" fmla="*/ 0 60000 65536"/>
              <a:gd name="T13" fmla="*/ 0 60000 65536"/>
              <a:gd name="T14" fmla="*/ 0 60000 65536"/>
              <a:gd name="T15" fmla="*/ 0 w 271"/>
              <a:gd name="T16" fmla="*/ 0 h 76"/>
              <a:gd name="T17" fmla="*/ 271 w 271"/>
              <a:gd name="T18" fmla="*/ 76 h 76"/>
            </a:gdLst>
            <a:ahLst/>
            <a:cxnLst>
              <a:cxn ang="T10">
                <a:pos x="T0" y="T1"/>
              </a:cxn>
              <a:cxn ang="T11">
                <a:pos x="T2" y="T3"/>
              </a:cxn>
              <a:cxn ang="T12">
                <a:pos x="T4" y="T5"/>
              </a:cxn>
              <a:cxn ang="T13">
                <a:pos x="T6" y="T7"/>
              </a:cxn>
              <a:cxn ang="T14">
                <a:pos x="T8" y="T9"/>
              </a:cxn>
            </a:cxnLst>
            <a:rect l="T15" t="T16" r="T17" b="T18"/>
            <a:pathLst>
              <a:path w="271" h="76">
                <a:moveTo>
                  <a:pt x="0" y="75"/>
                </a:moveTo>
                <a:lnTo>
                  <a:pt x="0" y="0"/>
                </a:lnTo>
                <a:lnTo>
                  <a:pt x="270" y="0"/>
                </a:lnTo>
                <a:lnTo>
                  <a:pt x="270" y="75"/>
                </a:lnTo>
                <a:lnTo>
                  <a:pt x="0" y="75"/>
                </a:lnTo>
              </a:path>
            </a:pathLst>
          </a:custGeom>
          <a:pattFill prst="dkVert">
            <a:fgClr>
              <a:schemeClr val="hlink"/>
            </a:fgClr>
            <a:bgClr>
              <a:srgbClr val="FFFFFF"/>
            </a:bgClr>
          </a:pattFill>
          <a:ln w="12700" cap="rnd">
            <a:solidFill>
              <a:schemeClr val="tx1"/>
            </a:solidFill>
            <a:round/>
            <a:headEnd/>
            <a:tailEnd/>
          </a:ln>
        </p:spPr>
        <p:txBody>
          <a:bodyPr/>
          <a:lstStyle/>
          <a:p>
            <a:endParaRPr lang="ko-KR" altLang="en-US"/>
          </a:p>
        </p:txBody>
      </p:sp>
      <p:sp>
        <p:nvSpPr>
          <p:cNvPr id="27788" name="Freeform 192"/>
          <p:cNvSpPr>
            <a:spLocks/>
          </p:cNvSpPr>
          <p:nvPr/>
        </p:nvSpPr>
        <p:spPr bwMode="auto">
          <a:xfrm>
            <a:off x="6429375" y="3406775"/>
            <a:ext cx="190500" cy="185738"/>
          </a:xfrm>
          <a:custGeom>
            <a:avLst/>
            <a:gdLst>
              <a:gd name="T0" fmla="*/ 65 w 119"/>
              <a:gd name="T1" fmla="*/ 116 h 117"/>
              <a:gd name="T2" fmla="*/ 73 w 119"/>
              <a:gd name="T3" fmla="*/ 114 h 117"/>
              <a:gd name="T4" fmla="*/ 82 w 119"/>
              <a:gd name="T5" fmla="*/ 111 h 117"/>
              <a:gd name="T6" fmla="*/ 89 w 119"/>
              <a:gd name="T7" fmla="*/ 106 h 117"/>
              <a:gd name="T8" fmla="*/ 95 w 119"/>
              <a:gd name="T9" fmla="*/ 102 h 117"/>
              <a:gd name="T10" fmla="*/ 102 w 119"/>
              <a:gd name="T11" fmla="*/ 97 h 117"/>
              <a:gd name="T12" fmla="*/ 107 w 119"/>
              <a:gd name="T13" fmla="*/ 89 h 117"/>
              <a:gd name="T14" fmla="*/ 111 w 119"/>
              <a:gd name="T15" fmla="*/ 83 h 117"/>
              <a:gd name="T16" fmla="*/ 114 w 119"/>
              <a:gd name="T17" fmla="*/ 75 h 117"/>
              <a:gd name="T18" fmla="*/ 116 w 119"/>
              <a:gd name="T19" fmla="*/ 66 h 117"/>
              <a:gd name="T20" fmla="*/ 118 w 119"/>
              <a:gd name="T21" fmla="*/ 58 h 117"/>
              <a:gd name="T22" fmla="*/ 116 w 119"/>
              <a:gd name="T23" fmla="*/ 48 h 117"/>
              <a:gd name="T24" fmla="*/ 114 w 119"/>
              <a:gd name="T25" fmla="*/ 41 h 117"/>
              <a:gd name="T26" fmla="*/ 111 w 119"/>
              <a:gd name="T27" fmla="*/ 32 h 117"/>
              <a:gd name="T28" fmla="*/ 107 w 119"/>
              <a:gd name="T29" fmla="*/ 25 h 117"/>
              <a:gd name="T30" fmla="*/ 102 w 119"/>
              <a:gd name="T31" fmla="*/ 19 h 117"/>
              <a:gd name="T32" fmla="*/ 95 w 119"/>
              <a:gd name="T33" fmla="*/ 12 h 117"/>
              <a:gd name="T34" fmla="*/ 89 w 119"/>
              <a:gd name="T35" fmla="*/ 8 h 117"/>
              <a:gd name="T36" fmla="*/ 82 w 119"/>
              <a:gd name="T37" fmla="*/ 5 h 117"/>
              <a:gd name="T38" fmla="*/ 73 w 119"/>
              <a:gd name="T39" fmla="*/ 1 h 117"/>
              <a:gd name="T40" fmla="*/ 65 w 119"/>
              <a:gd name="T41" fmla="*/ 0 h 117"/>
              <a:gd name="T42" fmla="*/ 56 w 119"/>
              <a:gd name="T43" fmla="*/ 0 h 117"/>
              <a:gd name="T44" fmla="*/ 47 w 119"/>
              <a:gd name="T45" fmla="*/ 0 h 117"/>
              <a:gd name="T46" fmla="*/ 39 w 119"/>
              <a:gd name="T47" fmla="*/ 3 h 117"/>
              <a:gd name="T48" fmla="*/ 31 w 119"/>
              <a:gd name="T49" fmla="*/ 6 h 117"/>
              <a:gd name="T50" fmla="*/ 24 w 119"/>
              <a:gd name="T51" fmla="*/ 10 h 117"/>
              <a:gd name="T52" fmla="*/ 17 w 119"/>
              <a:gd name="T53" fmla="*/ 15 h 117"/>
              <a:gd name="T54" fmla="*/ 12 w 119"/>
              <a:gd name="T55" fmla="*/ 22 h 117"/>
              <a:gd name="T56" fmla="*/ 8 w 119"/>
              <a:gd name="T57" fmla="*/ 29 h 117"/>
              <a:gd name="T58" fmla="*/ 5 w 119"/>
              <a:gd name="T59" fmla="*/ 37 h 117"/>
              <a:gd name="T60" fmla="*/ 2 w 119"/>
              <a:gd name="T61" fmla="*/ 46 h 117"/>
              <a:gd name="T62" fmla="*/ 0 w 119"/>
              <a:gd name="T63" fmla="*/ 55 h 117"/>
              <a:gd name="T64" fmla="*/ 2 w 119"/>
              <a:gd name="T65" fmla="*/ 63 h 117"/>
              <a:gd name="T66" fmla="*/ 3 w 119"/>
              <a:gd name="T67" fmla="*/ 72 h 117"/>
              <a:gd name="T68" fmla="*/ 5 w 119"/>
              <a:gd name="T69" fmla="*/ 80 h 117"/>
              <a:gd name="T70" fmla="*/ 10 w 119"/>
              <a:gd name="T71" fmla="*/ 87 h 117"/>
              <a:gd name="T72" fmla="*/ 14 w 119"/>
              <a:gd name="T73" fmla="*/ 94 h 117"/>
              <a:gd name="T74" fmla="*/ 20 w 119"/>
              <a:gd name="T75" fmla="*/ 100 h 117"/>
              <a:gd name="T76" fmla="*/ 27 w 119"/>
              <a:gd name="T77" fmla="*/ 106 h 117"/>
              <a:gd name="T78" fmla="*/ 33 w 119"/>
              <a:gd name="T79" fmla="*/ 109 h 117"/>
              <a:gd name="T80" fmla="*/ 42 w 119"/>
              <a:gd name="T81" fmla="*/ 112 h 117"/>
              <a:gd name="T82" fmla="*/ 50 w 119"/>
              <a:gd name="T83" fmla="*/ 114 h 117"/>
              <a:gd name="T84" fmla="*/ 60 w 119"/>
              <a:gd name="T85" fmla="*/ 116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17"/>
              <a:gd name="T131" fmla="*/ 119 w 119"/>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17">
                <a:moveTo>
                  <a:pt x="60" y="116"/>
                </a:moveTo>
                <a:lnTo>
                  <a:pt x="63" y="116"/>
                </a:lnTo>
                <a:lnTo>
                  <a:pt x="65" y="116"/>
                </a:lnTo>
                <a:lnTo>
                  <a:pt x="68" y="114"/>
                </a:lnTo>
                <a:lnTo>
                  <a:pt x="70" y="114"/>
                </a:lnTo>
                <a:lnTo>
                  <a:pt x="73" y="114"/>
                </a:lnTo>
                <a:lnTo>
                  <a:pt x="77" y="112"/>
                </a:lnTo>
                <a:lnTo>
                  <a:pt x="78" y="112"/>
                </a:lnTo>
                <a:lnTo>
                  <a:pt x="82" y="111"/>
                </a:lnTo>
                <a:lnTo>
                  <a:pt x="85" y="109"/>
                </a:lnTo>
                <a:lnTo>
                  <a:pt x="87" y="108"/>
                </a:lnTo>
                <a:lnTo>
                  <a:pt x="89" y="106"/>
                </a:lnTo>
                <a:lnTo>
                  <a:pt x="91" y="106"/>
                </a:lnTo>
                <a:lnTo>
                  <a:pt x="94" y="104"/>
                </a:lnTo>
                <a:lnTo>
                  <a:pt x="95" y="102"/>
                </a:lnTo>
                <a:lnTo>
                  <a:pt x="99" y="100"/>
                </a:lnTo>
                <a:lnTo>
                  <a:pt x="100" y="99"/>
                </a:lnTo>
                <a:lnTo>
                  <a:pt x="102" y="97"/>
                </a:lnTo>
                <a:lnTo>
                  <a:pt x="104" y="94"/>
                </a:lnTo>
                <a:lnTo>
                  <a:pt x="105" y="92"/>
                </a:lnTo>
                <a:lnTo>
                  <a:pt x="107" y="89"/>
                </a:lnTo>
                <a:lnTo>
                  <a:pt x="108" y="87"/>
                </a:lnTo>
                <a:lnTo>
                  <a:pt x="109" y="85"/>
                </a:lnTo>
                <a:lnTo>
                  <a:pt x="111" y="83"/>
                </a:lnTo>
                <a:lnTo>
                  <a:pt x="113" y="80"/>
                </a:lnTo>
                <a:lnTo>
                  <a:pt x="113" y="77"/>
                </a:lnTo>
                <a:lnTo>
                  <a:pt x="114" y="75"/>
                </a:lnTo>
                <a:lnTo>
                  <a:pt x="114" y="72"/>
                </a:lnTo>
                <a:lnTo>
                  <a:pt x="116" y="68"/>
                </a:lnTo>
                <a:lnTo>
                  <a:pt x="116" y="66"/>
                </a:lnTo>
                <a:lnTo>
                  <a:pt x="116" y="63"/>
                </a:lnTo>
                <a:lnTo>
                  <a:pt x="118" y="61"/>
                </a:lnTo>
                <a:lnTo>
                  <a:pt x="118" y="58"/>
                </a:lnTo>
                <a:lnTo>
                  <a:pt x="118" y="55"/>
                </a:lnTo>
                <a:lnTo>
                  <a:pt x="116" y="51"/>
                </a:lnTo>
                <a:lnTo>
                  <a:pt x="116" y="48"/>
                </a:lnTo>
                <a:lnTo>
                  <a:pt x="116" y="46"/>
                </a:lnTo>
                <a:lnTo>
                  <a:pt x="114" y="42"/>
                </a:lnTo>
                <a:lnTo>
                  <a:pt x="114" y="41"/>
                </a:lnTo>
                <a:lnTo>
                  <a:pt x="113" y="37"/>
                </a:lnTo>
                <a:lnTo>
                  <a:pt x="113" y="34"/>
                </a:lnTo>
                <a:lnTo>
                  <a:pt x="111" y="32"/>
                </a:lnTo>
                <a:lnTo>
                  <a:pt x="109" y="29"/>
                </a:lnTo>
                <a:lnTo>
                  <a:pt x="108" y="27"/>
                </a:lnTo>
                <a:lnTo>
                  <a:pt x="107" y="25"/>
                </a:lnTo>
                <a:lnTo>
                  <a:pt x="105" y="22"/>
                </a:lnTo>
                <a:lnTo>
                  <a:pt x="104" y="20"/>
                </a:lnTo>
                <a:lnTo>
                  <a:pt x="102" y="19"/>
                </a:lnTo>
                <a:lnTo>
                  <a:pt x="100" y="15"/>
                </a:lnTo>
                <a:lnTo>
                  <a:pt x="99" y="14"/>
                </a:lnTo>
                <a:lnTo>
                  <a:pt x="95" y="12"/>
                </a:lnTo>
                <a:lnTo>
                  <a:pt x="94" y="10"/>
                </a:lnTo>
                <a:lnTo>
                  <a:pt x="91" y="10"/>
                </a:lnTo>
                <a:lnTo>
                  <a:pt x="89" y="8"/>
                </a:lnTo>
                <a:lnTo>
                  <a:pt x="87" y="6"/>
                </a:lnTo>
                <a:lnTo>
                  <a:pt x="85" y="5"/>
                </a:lnTo>
                <a:lnTo>
                  <a:pt x="82" y="5"/>
                </a:lnTo>
                <a:lnTo>
                  <a:pt x="78" y="3"/>
                </a:lnTo>
                <a:lnTo>
                  <a:pt x="77" y="1"/>
                </a:lnTo>
                <a:lnTo>
                  <a:pt x="73" y="1"/>
                </a:lnTo>
                <a:lnTo>
                  <a:pt x="70" y="0"/>
                </a:lnTo>
                <a:lnTo>
                  <a:pt x="68" y="0"/>
                </a:lnTo>
                <a:lnTo>
                  <a:pt x="65" y="0"/>
                </a:lnTo>
                <a:lnTo>
                  <a:pt x="63" y="0"/>
                </a:lnTo>
                <a:lnTo>
                  <a:pt x="60" y="0"/>
                </a:lnTo>
                <a:lnTo>
                  <a:pt x="56" y="0"/>
                </a:lnTo>
                <a:lnTo>
                  <a:pt x="53" y="0"/>
                </a:lnTo>
                <a:lnTo>
                  <a:pt x="50" y="0"/>
                </a:lnTo>
                <a:lnTo>
                  <a:pt x="47" y="0"/>
                </a:lnTo>
                <a:lnTo>
                  <a:pt x="44" y="1"/>
                </a:lnTo>
                <a:lnTo>
                  <a:pt x="42" y="1"/>
                </a:lnTo>
                <a:lnTo>
                  <a:pt x="39" y="3"/>
                </a:lnTo>
                <a:lnTo>
                  <a:pt x="36" y="5"/>
                </a:lnTo>
                <a:lnTo>
                  <a:pt x="33" y="5"/>
                </a:lnTo>
                <a:lnTo>
                  <a:pt x="31" y="6"/>
                </a:lnTo>
                <a:lnTo>
                  <a:pt x="29" y="8"/>
                </a:lnTo>
                <a:lnTo>
                  <a:pt x="27" y="10"/>
                </a:lnTo>
                <a:lnTo>
                  <a:pt x="24" y="10"/>
                </a:lnTo>
                <a:lnTo>
                  <a:pt x="22" y="12"/>
                </a:lnTo>
                <a:lnTo>
                  <a:pt x="20" y="14"/>
                </a:lnTo>
                <a:lnTo>
                  <a:pt x="17" y="15"/>
                </a:lnTo>
                <a:lnTo>
                  <a:pt x="15" y="19"/>
                </a:lnTo>
                <a:lnTo>
                  <a:pt x="14" y="20"/>
                </a:lnTo>
                <a:lnTo>
                  <a:pt x="12" y="22"/>
                </a:lnTo>
                <a:lnTo>
                  <a:pt x="10" y="25"/>
                </a:lnTo>
                <a:lnTo>
                  <a:pt x="10" y="27"/>
                </a:lnTo>
                <a:lnTo>
                  <a:pt x="8" y="29"/>
                </a:lnTo>
                <a:lnTo>
                  <a:pt x="7" y="32"/>
                </a:lnTo>
                <a:lnTo>
                  <a:pt x="5" y="34"/>
                </a:lnTo>
                <a:lnTo>
                  <a:pt x="5" y="37"/>
                </a:lnTo>
                <a:lnTo>
                  <a:pt x="3" y="41"/>
                </a:lnTo>
                <a:lnTo>
                  <a:pt x="3" y="42"/>
                </a:lnTo>
                <a:lnTo>
                  <a:pt x="2" y="46"/>
                </a:lnTo>
                <a:lnTo>
                  <a:pt x="2" y="48"/>
                </a:lnTo>
                <a:lnTo>
                  <a:pt x="2" y="51"/>
                </a:lnTo>
                <a:lnTo>
                  <a:pt x="0" y="55"/>
                </a:lnTo>
                <a:lnTo>
                  <a:pt x="0" y="58"/>
                </a:lnTo>
                <a:lnTo>
                  <a:pt x="0" y="61"/>
                </a:lnTo>
                <a:lnTo>
                  <a:pt x="2" y="63"/>
                </a:lnTo>
                <a:lnTo>
                  <a:pt x="2" y="66"/>
                </a:lnTo>
                <a:lnTo>
                  <a:pt x="2" y="68"/>
                </a:lnTo>
                <a:lnTo>
                  <a:pt x="3" y="72"/>
                </a:lnTo>
                <a:lnTo>
                  <a:pt x="3" y="75"/>
                </a:lnTo>
                <a:lnTo>
                  <a:pt x="5" y="77"/>
                </a:lnTo>
                <a:lnTo>
                  <a:pt x="5" y="80"/>
                </a:lnTo>
                <a:lnTo>
                  <a:pt x="7" y="83"/>
                </a:lnTo>
                <a:lnTo>
                  <a:pt x="8" y="85"/>
                </a:lnTo>
                <a:lnTo>
                  <a:pt x="10" y="87"/>
                </a:lnTo>
                <a:lnTo>
                  <a:pt x="10" y="89"/>
                </a:lnTo>
                <a:lnTo>
                  <a:pt x="12" y="92"/>
                </a:lnTo>
                <a:lnTo>
                  <a:pt x="14" y="94"/>
                </a:lnTo>
                <a:lnTo>
                  <a:pt x="15" y="97"/>
                </a:lnTo>
                <a:lnTo>
                  <a:pt x="17" y="99"/>
                </a:lnTo>
                <a:lnTo>
                  <a:pt x="20" y="100"/>
                </a:lnTo>
                <a:lnTo>
                  <a:pt x="22" y="102"/>
                </a:lnTo>
                <a:lnTo>
                  <a:pt x="24" y="104"/>
                </a:lnTo>
                <a:lnTo>
                  <a:pt x="27" y="106"/>
                </a:lnTo>
                <a:lnTo>
                  <a:pt x="29" y="106"/>
                </a:lnTo>
                <a:lnTo>
                  <a:pt x="31" y="108"/>
                </a:lnTo>
                <a:lnTo>
                  <a:pt x="33" y="109"/>
                </a:lnTo>
                <a:lnTo>
                  <a:pt x="36" y="111"/>
                </a:lnTo>
                <a:lnTo>
                  <a:pt x="39" y="112"/>
                </a:lnTo>
                <a:lnTo>
                  <a:pt x="42" y="112"/>
                </a:lnTo>
                <a:lnTo>
                  <a:pt x="44" y="114"/>
                </a:lnTo>
                <a:lnTo>
                  <a:pt x="47" y="114"/>
                </a:lnTo>
                <a:lnTo>
                  <a:pt x="50" y="114"/>
                </a:lnTo>
                <a:lnTo>
                  <a:pt x="53" y="116"/>
                </a:lnTo>
                <a:lnTo>
                  <a:pt x="56" y="116"/>
                </a:lnTo>
                <a:lnTo>
                  <a:pt x="60" y="116"/>
                </a:lnTo>
              </a:path>
            </a:pathLst>
          </a:custGeom>
          <a:solidFill>
            <a:schemeClr val="tx1"/>
          </a:solidFill>
          <a:ln w="12700" cap="rnd">
            <a:solidFill>
              <a:schemeClr val="tx1"/>
            </a:solidFill>
            <a:round/>
            <a:headEnd/>
            <a:tailEnd/>
          </a:ln>
        </p:spPr>
        <p:txBody>
          <a:bodyPr/>
          <a:lstStyle/>
          <a:p>
            <a:endParaRPr lang="ko-KR" altLang="en-US"/>
          </a:p>
        </p:txBody>
      </p:sp>
      <p:sp>
        <p:nvSpPr>
          <p:cNvPr id="27789" name="Freeform 193"/>
          <p:cNvSpPr>
            <a:spLocks/>
          </p:cNvSpPr>
          <p:nvPr/>
        </p:nvSpPr>
        <p:spPr bwMode="auto">
          <a:xfrm>
            <a:off x="6626225" y="3406775"/>
            <a:ext cx="184150" cy="185738"/>
          </a:xfrm>
          <a:custGeom>
            <a:avLst/>
            <a:gdLst>
              <a:gd name="T0" fmla="*/ 65 w 117"/>
              <a:gd name="T1" fmla="*/ 116 h 117"/>
              <a:gd name="T2" fmla="*/ 72 w 117"/>
              <a:gd name="T3" fmla="*/ 114 h 117"/>
              <a:gd name="T4" fmla="*/ 80 w 117"/>
              <a:gd name="T5" fmla="*/ 111 h 117"/>
              <a:gd name="T6" fmla="*/ 88 w 117"/>
              <a:gd name="T7" fmla="*/ 106 h 117"/>
              <a:gd name="T8" fmla="*/ 94 w 117"/>
              <a:gd name="T9" fmla="*/ 102 h 117"/>
              <a:gd name="T10" fmla="*/ 101 w 117"/>
              <a:gd name="T11" fmla="*/ 97 h 117"/>
              <a:gd name="T12" fmla="*/ 106 w 117"/>
              <a:gd name="T13" fmla="*/ 89 h 117"/>
              <a:gd name="T14" fmla="*/ 110 w 117"/>
              <a:gd name="T15" fmla="*/ 83 h 117"/>
              <a:gd name="T16" fmla="*/ 113 w 117"/>
              <a:gd name="T17" fmla="*/ 75 h 117"/>
              <a:gd name="T18" fmla="*/ 115 w 117"/>
              <a:gd name="T19" fmla="*/ 66 h 117"/>
              <a:gd name="T20" fmla="*/ 116 w 117"/>
              <a:gd name="T21" fmla="*/ 58 h 117"/>
              <a:gd name="T22" fmla="*/ 115 w 117"/>
              <a:gd name="T23" fmla="*/ 48 h 117"/>
              <a:gd name="T24" fmla="*/ 113 w 117"/>
              <a:gd name="T25" fmla="*/ 41 h 117"/>
              <a:gd name="T26" fmla="*/ 110 w 117"/>
              <a:gd name="T27" fmla="*/ 32 h 117"/>
              <a:gd name="T28" fmla="*/ 106 w 117"/>
              <a:gd name="T29" fmla="*/ 25 h 117"/>
              <a:gd name="T30" fmla="*/ 101 w 117"/>
              <a:gd name="T31" fmla="*/ 19 h 117"/>
              <a:gd name="T32" fmla="*/ 94 w 117"/>
              <a:gd name="T33" fmla="*/ 12 h 117"/>
              <a:gd name="T34" fmla="*/ 88 w 117"/>
              <a:gd name="T35" fmla="*/ 8 h 117"/>
              <a:gd name="T36" fmla="*/ 80 w 117"/>
              <a:gd name="T37" fmla="*/ 5 h 117"/>
              <a:gd name="T38" fmla="*/ 72 w 117"/>
              <a:gd name="T39" fmla="*/ 1 h 117"/>
              <a:gd name="T40" fmla="*/ 65 w 117"/>
              <a:gd name="T41" fmla="*/ 0 h 117"/>
              <a:gd name="T42" fmla="*/ 55 w 117"/>
              <a:gd name="T43" fmla="*/ 0 h 117"/>
              <a:gd name="T44" fmla="*/ 46 w 117"/>
              <a:gd name="T45" fmla="*/ 0 h 117"/>
              <a:gd name="T46" fmla="*/ 38 w 117"/>
              <a:gd name="T47" fmla="*/ 3 h 117"/>
              <a:gd name="T48" fmla="*/ 30 w 117"/>
              <a:gd name="T49" fmla="*/ 6 h 117"/>
              <a:gd name="T50" fmla="*/ 22 w 117"/>
              <a:gd name="T51" fmla="*/ 10 h 117"/>
              <a:gd name="T52" fmla="*/ 16 w 117"/>
              <a:gd name="T53" fmla="*/ 15 h 117"/>
              <a:gd name="T54" fmla="*/ 11 w 117"/>
              <a:gd name="T55" fmla="*/ 22 h 117"/>
              <a:gd name="T56" fmla="*/ 7 w 117"/>
              <a:gd name="T57" fmla="*/ 29 h 117"/>
              <a:gd name="T58" fmla="*/ 4 w 117"/>
              <a:gd name="T59" fmla="*/ 37 h 117"/>
              <a:gd name="T60" fmla="*/ 0 w 117"/>
              <a:gd name="T61" fmla="*/ 46 h 117"/>
              <a:gd name="T62" fmla="*/ 0 w 117"/>
              <a:gd name="T63" fmla="*/ 55 h 117"/>
              <a:gd name="T64" fmla="*/ 0 w 117"/>
              <a:gd name="T65" fmla="*/ 63 h 117"/>
              <a:gd name="T66" fmla="*/ 2 w 117"/>
              <a:gd name="T67" fmla="*/ 72 h 117"/>
              <a:gd name="T68" fmla="*/ 4 w 117"/>
              <a:gd name="T69" fmla="*/ 80 h 117"/>
              <a:gd name="T70" fmla="*/ 8 w 117"/>
              <a:gd name="T71" fmla="*/ 87 h 117"/>
              <a:gd name="T72" fmla="*/ 12 w 117"/>
              <a:gd name="T73" fmla="*/ 94 h 117"/>
              <a:gd name="T74" fmla="*/ 19 w 117"/>
              <a:gd name="T75" fmla="*/ 100 h 117"/>
              <a:gd name="T76" fmla="*/ 26 w 117"/>
              <a:gd name="T77" fmla="*/ 106 h 117"/>
              <a:gd name="T78" fmla="*/ 33 w 117"/>
              <a:gd name="T79" fmla="*/ 109 h 117"/>
              <a:gd name="T80" fmla="*/ 41 w 117"/>
              <a:gd name="T81" fmla="*/ 112 h 117"/>
              <a:gd name="T82" fmla="*/ 48 w 117"/>
              <a:gd name="T83" fmla="*/ 114 h 117"/>
              <a:gd name="T84" fmla="*/ 58 w 117"/>
              <a:gd name="T85" fmla="*/ 116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17"/>
              <a:gd name="T131" fmla="*/ 117 w 117"/>
              <a:gd name="T132" fmla="*/ 117 h 1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17">
                <a:moveTo>
                  <a:pt x="58" y="116"/>
                </a:moveTo>
                <a:lnTo>
                  <a:pt x="62" y="116"/>
                </a:lnTo>
                <a:lnTo>
                  <a:pt x="65" y="116"/>
                </a:lnTo>
                <a:lnTo>
                  <a:pt x="66" y="114"/>
                </a:lnTo>
                <a:lnTo>
                  <a:pt x="69" y="114"/>
                </a:lnTo>
                <a:lnTo>
                  <a:pt x="72" y="114"/>
                </a:lnTo>
                <a:lnTo>
                  <a:pt x="75" y="112"/>
                </a:lnTo>
                <a:lnTo>
                  <a:pt x="77" y="112"/>
                </a:lnTo>
                <a:lnTo>
                  <a:pt x="80" y="111"/>
                </a:lnTo>
                <a:lnTo>
                  <a:pt x="84" y="109"/>
                </a:lnTo>
                <a:lnTo>
                  <a:pt x="85" y="108"/>
                </a:lnTo>
                <a:lnTo>
                  <a:pt x="88" y="106"/>
                </a:lnTo>
                <a:lnTo>
                  <a:pt x="89" y="106"/>
                </a:lnTo>
                <a:lnTo>
                  <a:pt x="92" y="104"/>
                </a:lnTo>
                <a:lnTo>
                  <a:pt x="94" y="102"/>
                </a:lnTo>
                <a:lnTo>
                  <a:pt x="97" y="100"/>
                </a:lnTo>
                <a:lnTo>
                  <a:pt x="99" y="99"/>
                </a:lnTo>
                <a:lnTo>
                  <a:pt x="101" y="97"/>
                </a:lnTo>
                <a:lnTo>
                  <a:pt x="102" y="94"/>
                </a:lnTo>
                <a:lnTo>
                  <a:pt x="104" y="92"/>
                </a:lnTo>
                <a:lnTo>
                  <a:pt x="106" y="89"/>
                </a:lnTo>
                <a:lnTo>
                  <a:pt x="106" y="87"/>
                </a:lnTo>
                <a:lnTo>
                  <a:pt x="108" y="85"/>
                </a:lnTo>
                <a:lnTo>
                  <a:pt x="110" y="83"/>
                </a:lnTo>
                <a:lnTo>
                  <a:pt x="111" y="80"/>
                </a:lnTo>
                <a:lnTo>
                  <a:pt x="111" y="77"/>
                </a:lnTo>
                <a:lnTo>
                  <a:pt x="113" y="75"/>
                </a:lnTo>
                <a:lnTo>
                  <a:pt x="113" y="72"/>
                </a:lnTo>
                <a:lnTo>
                  <a:pt x="115" y="68"/>
                </a:lnTo>
                <a:lnTo>
                  <a:pt x="115" y="66"/>
                </a:lnTo>
                <a:lnTo>
                  <a:pt x="115" y="63"/>
                </a:lnTo>
                <a:lnTo>
                  <a:pt x="116" y="61"/>
                </a:lnTo>
                <a:lnTo>
                  <a:pt x="116" y="58"/>
                </a:lnTo>
                <a:lnTo>
                  <a:pt x="116" y="55"/>
                </a:lnTo>
                <a:lnTo>
                  <a:pt x="115" y="51"/>
                </a:lnTo>
                <a:lnTo>
                  <a:pt x="115" y="48"/>
                </a:lnTo>
                <a:lnTo>
                  <a:pt x="115" y="46"/>
                </a:lnTo>
                <a:lnTo>
                  <a:pt x="113" y="42"/>
                </a:lnTo>
                <a:lnTo>
                  <a:pt x="113" y="41"/>
                </a:lnTo>
                <a:lnTo>
                  <a:pt x="111" y="37"/>
                </a:lnTo>
                <a:lnTo>
                  <a:pt x="111" y="34"/>
                </a:lnTo>
                <a:lnTo>
                  <a:pt x="110" y="32"/>
                </a:lnTo>
                <a:lnTo>
                  <a:pt x="108" y="29"/>
                </a:lnTo>
                <a:lnTo>
                  <a:pt x="106" y="27"/>
                </a:lnTo>
                <a:lnTo>
                  <a:pt x="106" y="25"/>
                </a:lnTo>
                <a:lnTo>
                  <a:pt x="104" y="22"/>
                </a:lnTo>
                <a:lnTo>
                  <a:pt x="102" y="20"/>
                </a:lnTo>
                <a:lnTo>
                  <a:pt x="101" y="19"/>
                </a:lnTo>
                <a:lnTo>
                  <a:pt x="99" y="15"/>
                </a:lnTo>
                <a:lnTo>
                  <a:pt x="97" y="14"/>
                </a:lnTo>
                <a:lnTo>
                  <a:pt x="94" y="12"/>
                </a:lnTo>
                <a:lnTo>
                  <a:pt x="92" y="10"/>
                </a:lnTo>
                <a:lnTo>
                  <a:pt x="89" y="10"/>
                </a:lnTo>
                <a:lnTo>
                  <a:pt x="88" y="8"/>
                </a:lnTo>
                <a:lnTo>
                  <a:pt x="85" y="6"/>
                </a:lnTo>
                <a:lnTo>
                  <a:pt x="84" y="5"/>
                </a:lnTo>
                <a:lnTo>
                  <a:pt x="80" y="5"/>
                </a:lnTo>
                <a:lnTo>
                  <a:pt x="77" y="3"/>
                </a:lnTo>
                <a:lnTo>
                  <a:pt x="75" y="1"/>
                </a:lnTo>
                <a:lnTo>
                  <a:pt x="72" y="1"/>
                </a:lnTo>
                <a:lnTo>
                  <a:pt x="69" y="0"/>
                </a:lnTo>
                <a:lnTo>
                  <a:pt x="66" y="0"/>
                </a:lnTo>
                <a:lnTo>
                  <a:pt x="65" y="0"/>
                </a:lnTo>
                <a:lnTo>
                  <a:pt x="62" y="0"/>
                </a:lnTo>
                <a:lnTo>
                  <a:pt x="58" y="0"/>
                </a:lnTo>
                <a:lnTo>
                  <a:pt x="55" y="0"/>
                </a:lnTo>
                <a:lnTo>
                  <a:pt x="52" y="0"/>
                </a:lnTo>
                <a:lnTo>
                  <a:pt x="48" y="0"/>
                </a:lnTo>
                <a:lnTo>
                  <a:pt x="46" y="0"/>
                </a:lnTo>
                <a:lnTo>
                  <a:pt x="43" y="1"/>
                </a:lnTo>
                <a:lnTo>
                  <a:pt x="41" y="1"/>
                </a:lnTo>
                <a:lnTo>
                  <a:pt x="38" y="3"/>
                </a:lnTo>
                <a:lnTo>
                  <a:pt x="34" y="5"/>
                </a:lnTo>
                <a:lnTo>
                  <a:pt x="33" y="5"/>
                </a:lnTo>
                <a:lnTo>
                  <a:pt x="30" y="6"/>
                </a:lnTo>
                <a:lnTo>
                  <a:pt x="27" y="8"/>
                </a:lnTo>
                <a:lnTo>
                  <a:pt x="26" y="10"/>
                </a:lnTo>
                <a:lnTo>
                  <a:pt x="22" y="10"/>
                </a:lnTo>
                <a:lnTo>
                  <a:pt x="21" y="12"/>
                </a:lnTo>
                <a:lnTo>
                  <a:pt x="19" y="14"/>
                </a:lnTo>
                <a:lnTo>
                  <a:pt x="16" y="15"/>
                </a:lnTo>
                <a:lnTo>
                  <a:pt x="14" y="19"/>
                </a:lnTo>
                <a:lnTo>
                  <a:pt x="12" y="20"/>
                </a:lnTo>
                <a:lnTo>
                  <a:pt x="11" y="22"/>
                </a:lnTo>
                <a:lnTo>
                  <a:pt x="10" y="25"/>
                </a:lnTo>
                <a:lnTo>
                  <a:pt x="8" y="27"/>
                </a:lnTo>
                <a:lnTo>
                  <a:pt x="7" y="29"/>
                </a:lnTo>
                <a:lnTo>
                  <a:pt x="5" y="32"/>
                </a:lnTo>
                <a:lnTo>
                  <a:pt x="4" y="34"/>
                </a:lnTo>
                <a:lnTo>
                  <a:pt x="4" y="37"/>
                </a:lnTo>
                <a:lnTo>
                  <a:pt x="2" y="41"/>
                </a:lnTo>
                <a:lnTo>
                  <a:pt x="2" y="42"/>
                </a:lnTo>
                <a:lnTo>
                  <a:pt x="0" y="46"/>
                </a:lnTo>
                <a:lnTo>
                  <a:pt x="0" y="48"/>
                </a:lnTo>
                <a:lnTo>
                  <a:pt x="0" y="51"/>
                </a:lnTo>
                <a:lnTo>
                  <a:pt x="0" y="55"/>
                </a:lnTo>
                <a:lnTo>
                  <a:pt x="0" y="58"/>
                </a:lnTo>
                <a:lnTo>
                  <a:pt x="0" y="61"/>
                </a:lnTo>
                <a:lnTo>
                  <a:pt x="0" y="63"/>
                </a:lnTo>
                <a:lnTo>
                  <a:pt x="0" y="66"/>
                </a:lnTo>
                <a:lnTo>
                  <a:pt x="0" y="68"/>
                </a:lnTo>
                <a:lnTo>
                  <a:pt x="2" y="72"/>
                </a:lnTo>
                <a:lnTo>
                  <a:pt x="2" y="75"/>
                </a:lnTo>
                <a:lnTo>
                  <a:pt x="4" y="77"/>
                </a:lnTo>
                <a:lnTo>
                  <a:pt x="4" y="80"/>
                </a:lnTo>
                <a:lnTo>
                  <a:pt x="5" y="83"/>
                </a:lnTo>
                <a:lnTo>
                  <a:pt x="7" y="85"/>
                </a:lnTo>
                <a:lnTo>
                  <a:pt x="8" y="87"/>
                </a:lnTo>
                <a:lnTo>
                  <a:pt x="10" y="89"/>
                </a:lnTo>
                <a:lnTo>
                  <a:pt x="11" y="92"/>
                </a:lnTo>
                <a:lnTo>
                  <a:pt x="12" y="94"/>
                </a:lnTo>
                <a:lnTo>
                  <a:pt x="14" y="97"/>
                </a:lnTo>
                <a:lnTo>
                  <a:pt x="16" y="99"/>
                </a:lnTo>
                <a:lnTo>
                  <a:pt x="19" y="100"/>
                </a:lnTo>
                <a:lnTo>
                  <a:pt x="21" y="102"/>
                </a:lnTo>
                <a:lnTo>
                  <a:pt x="22" y="104"/>
                </a:lnTo>
                <a:lnTo>
                  <a:pt x="26" y="106"/>
                </a:lnTo>
                <a:lnTo>
                  <a:pt x="27" y="106"/>
                </a:lnTo>
                <a:lnTo>
                  <a:pt x="30" y="108"/>
                </a:lnTo>
                <a:lnTo>
                  <a:pt x="33" y="109"/>
                </a:lnTo>
                <a:lnTo>
                  <a:pt x="34" y="111"/>
                </a:lnTo>
                <a:lnTo>
                  <a:pt x="38" y="112"/>
                </a:lnTo>
                <a:lnTo>
                  <a:pt x="41" y="112"/>
                </a:lnTo>
                <a:lnTo>
                  <a:pt x="43" y="114"/>
                </a:lnTo>
                <a:lnTo>
                  <a:pt x="46" y="114"/>
                </a:lnTo>
                <a:lnTo>
                  <a:pt x="48" y="114"/>
                </a:lnTo>
                <a:lnTo>
                  <a:pt x="52" y="116"/>
                </a:lnTo>
                <a:lnTo>
                  <a:pt x="55" y="116"/>
                </a:lnTo>
                <a:lnTo>
                  <a:pt x="58" y="116"/>
                </a:lnTo>
              </a:path>
            </a:pathLst>
          </a:custGeom>
          <a:solidFill>
            <a:schemeClr val="tx1"/>
          </a:solidFill>
          <a:ln w="12700" cap="rnd">
            <a:solidFill>
              <a:schemeClr val="tx1"/>
            </a:solidFill>
            <a:round/>
            <a:headEnd/>
            <a:tailEnd/>
          </a:ln>
        </p:spPr>
        <p:txBody>
          <a:bodyPr/>
          <a:lstStyle/>
          <a:p>
            <a:endParaRPr lang="ko-KR" altLang="en-US"/>
          </a:p>
        </p:txBody>
      </p:sp>
      <p:sp>
        <p:nvSpPr>
          <p:cNvPr id="27790" name="Freeform 194" descr="Dark upward diagonal"/>
          <p:cNvSpPr>
            <a:spLocks/>
          </p:cNvSpPr>
          <p:nvPr/>
        </p:nvSpPr>
        <p:spPr bwMode="auto">
          <a:xfrm>
            <a:off x="6288088" y="2576513"/>
            <a:ext cx="828675" cy="822325"/>
          </a:xfrm>
          <a:custGeom>
            <a:avLst/>
            <a:gdLst>
              <a:gd name="T0" fmla="*/ 0 w 521"/>
              <a:gd name="T1" fmla="*/ 276 h 518"/>
              <a:gd name="T2" fmla="*/ 295 w 521"/>
              <a:gd name="T3" fmla="*/ 276 h 518"/>
              <a:gd name="T4" fmla="*/ 295 w 521"/>
              <a:gd name="T5" fmla="*/ 0 h 518"/>
              <a:gd name="T6" fmla="*/ 460 w 521"/>
              <a:gd name="T7" fmla="*/ 0 h 518"/>
              <a:gd name="T8" fmla="*/ 460 w 521"/>
              <a:gd name="T9" fmla="*/ 268 h 518"/>
              <a:gd name="T10" fmla="*/ 520 w 521"/>
              <a:gd name="T11" fmla="*/ 268 h 518"/>
              <a:gd name="T12" fmla="*/ 520 w 521"/>
              <a:gd name="T13" fmla="*/ 517 h 518"/>
              <a:gd name="T14" fmla="*/ 344 w 521"/>
              <a:gd name="T15" fmla="*/ 517 h 518"/>
              <a:gd name="T16" fmla="*/ 344 w 521"/>
              <a:gd name="T17" fmla="*/ 450 h 518"/>
              <a:gd name="T18" fmla="*/ 0 w 521"/>
              <a:gd name="T19" fmla="*/ 450 h 518"/>
              <a:gd name="T20" fmla="*/ 0 w 521"/>
              <a:gd name="T21" fmla="*/ 276 h 5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1"/>
              <a:gd name="T34" fmla="*/ 0 h 518"/>
              <a:gd name="T35" fmla="*/ 521 w 521"/>
              <a:gd name="T36" fmla="*/ 518 h 5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1" h="518">
                <a:moveTo>
                  <a:pt x="0" y="276"/>
                </a:moveTo>
                <a:lnTo>
                  <a:pt x="295" y="276"/>
                </a:lnTo>
                <a:lnTo>
                  <a:pt x="295" y="0"/>
                </a:lnTo>
                <a:lnTo>
                  <a:pt x="460" y="0"/>
                </a:lnTo>
                <a:lnTo>
                  <a:pt x="460" y="268"/>
                </a:lnTo>
                <a:lnTo>
                  <a:pt x="520" y="268"/>
                </a:lnTo>
                <a:lnTo>
                  <a:pt x="520" y="517"/>
                </a:lnTo>
                <a:lnTo>
                  <a:pt x="344" y="517"/>
                </a:lnTo>
                <a:lnTo>
                  <a:pt x="344" y="450"/>
                </a:lnTo>
                <a:lnTo>
                  <a:pt x="0" y="450"/>
                </a:lnTo>
                <a:lnTo>
                  <a:pt x="0" y="276"/>
                </a:lnTo>
              </a:path>
            </a:pathLst>
          </a:custGeom>
          <a:pattFill prst="dkUpDiag">
            <a:fgClr>
              <a:schemeClr val="hlink"/>
            </a:fgClr>
            <a:bgClr>
              <a:srgbClr val="FFFFFF"/>
            </a:bgClr>
          </a:pattFill>
          <a:ln w="12700" cap="rnd">
            <a:solidFill>
              <a:schemeClr val="tx1"/>
            </a:solidFill>
            <a:round/>
            <a:headEnd/>
            <a:tailEnd/>
          </a:ln>
        </p:spPr>
        <p:txBody>
          <a:bodyPr/>
          <a:lstStyle/>
          <a:p>
            <a:endParaRPr lang="ko-KR" altLang="en-US"/>
          </a:p>
        </p:txBody>
      </p:sp>
      <p:sp>
        <p:nvSpPr>
          <p:cNvPr id="27791" name="Freeform 195"/>
          <p:cNvSpPr>
            <a:spLocks/>
          </p:cNvSpPr>
          <p:nvPr/>
        </p:nvSpPr>
        <p:spPr bwMode="auto">
          <a:xfrm>
            <a:off x="7445375" y="4019550"/>
            <a:ext cx="1162050" cy="1730375"/>
          </a:xfrm>
          <a:custGeom>
            <a:avLst/>
            <a:gdLst>
              <a:gd name="T0" fmla="*/ 497 w 732"/>
              <a:gd name="T1" fmla="*/ 1080 h 1091"/>
              <a:gd name="T2" fmla="*/ 507 w 732"/>
              <a:gd name="T3" fmla="*/ 1035 h 1091"/>
              <a:gd name="T4" fmla="*/ 520 w 732"/>
              <a:gd name="T5" fmla="*/ 990 h 1091"/>
              <a:gd name="T6" fmla="*/ 537 w 732"/>
              <a:gd name="T7" fmla="*/ 944 h 1091"/>
              <a:gd name="T8" fmla="*/ 554 w 732"/>
              <a:gd name="T9" fmla="*/ 898 h 1091"/>
              <a:gd name="T10" fmla="*/ 570 w 732"/>
              <a:gd name="T11" fmla="*/ 855 h 1091"/>
              <a:gd name="T12" fmla="*/ 587 w 732"/>
              <a:gd name="T13" fmla="*/ 813 h 1091"/>
              <a:gd name="T14" fmla="*/ 602 w 732"/>
              <a:gd name="T15" fmla="*/ 780 h 1091"/>
              <a:gd name="T16" fmla="*/ 613 w 732"/>
              <a:gd name="T17" fmla="*/ 756 h 1091"/>
              <a:gd name="T18" fmla="*/ 621 w 732"/>
              <a:gd name="T19" fmla="*/ 736 h 1091"/>
              <a:gd name="T20" fmla="*/ 625 w 732"/>
              <a:gd name="T21" fmla="*/ 718 h 1091"/>
              <a:gd name="T22" fmla="*/ 623 w 732"/>
              <a:gd name="T23" fmla="*/ 698 h 1091"/>
              <a:gd name="T24" fmla="*/ 613 w 732"/>
              <a:gd name="T25" fmla="*/ 675 h 1091"/>
              <a:gd name="T26" fmla="*/ 602 w 732"/>
              <a:gd name="T27" fmla="*/ 652 h 1091"/>
              <a:gd name="T28" fmla="*/ 597 w 732"/>
              <a:gd name="T29" fmla="*/ 644 h 1091"/>
              <a:gd name="T30" fmla="*/ 593 w 732"/>
              <a:gd name="T31" fmla="*/ 635 h 1091"/>
              <a:gd name="T32" fmla="*/ 588 w 732"/>
              <a:gd name="T33" fmla="*/ 620 h 1091"/>
              <a:gd name="T34" fmla="*/ 587 w 732"/>
              <a:gd name="T35" fmla="*/ 602 h 1091"/>
              <a:gd name="T36" fmla="*/ 585 w 732"/>
              <a:gd name="T37" fmla="*/ 580 h 1091"/>
              <a:gd name="T38" fmla="*/ 588 w 732"/>
              <a:gd name="T39" fmla="*/ 557 h 1091"/>
              <a:gd name="T40" fmla="*/ 597 w 732"/>
              <a:gd name="T41" fmla="*/ 537 h 1091"/>
              <a:gd name="T42" fmla="*/ 608 w 732"/>
              <a:gd name="T43" fmla="*/ 521 h 1091"/>
              <a:gd name="T44" fmla="*/ 620 w 732"/>
              <a:gd name="T45" fmla="*/ 506 h 1091"/>
              <a:gd name="T46" fmla="*/ 630 w 732"/>
              <a:gd name="T47" fmla="*/ 495 h 1091"/>
              <a:gd name="T48" fmla="*/ 638 w 732"/>
              <a:gd name="T49" fmla="*/ 485 h 1091"/>
              <a:gd name="T50" fmla="*/ 640 w 732"/>
              <a:gd name="T51" fmla="*/ 473 h 1091"/>
              <a:gd name="T52" fmla="*/ 644 w 732"/>
              <a:gd name="T53" fmla="*/ 443 h 1091"/>
              <a:gd name="T54" fmla="*/ 653 w 732"/>
              <a:gd name="T55" fmla="*/ 413 h 1091"/>
              <a:gd name="T56" fmla="*/ 664 w 732"/>
              <a:gd name="T57" fmla="*/ 387 h 1091"/>
              <a:gd name="T58" fmla="*/ 676 w 732"/>
              <a:gd name="T59" fmla="*/ 360 h 1091"/>
              <a:gd name="T60" fmla="*/ 691 w 732"/>
              <a:gd name="T61" fmla="*/ 332 h 1091"/>
              <a:gd name="T62" fmla="*/ 709 w 732"/>
              <a:gd name="T63" fmla="*/ 299 h 1091"/>
              <a:gd name="T64" fmla="*/ 718 w 732"/>
              <a:gd name="T65" fmla="*/ 281 h 1091"/>
              <a:gd name="T66" fmla="*/ 721 w 732"/>
              <a:gd name="T67" fmla="*/ 266 h 1091"/>
              <a:gd name="T68" fmla="*/ 723 w 732"/>
              <a:gd name="T69" fmla="*/ 248 h 1091"/>
              <a:gd name="T70" fmla="*/ 723 w 732"/>
              <a:gd name="T71" fmla="*/ 229 h 1091"/>
              <a:gd name="T72" fmla="*/ 721 w 732"/>
              <a:gd name="T73" fmla="*/ 210 h 1091"/>
              <a:gd name="T74" fmla="*/ 718 w 732"/>
              <a:gd name="T75" fmla="*/ 192 h 1091"/>
              <a:gd name="T76" fmla="*/ 716 w 732"/>
              <a:gd name="T77" fmla="*/ 173 h 1091"/>
              <a:gd name="T78" fmla="*/ 713 w 732"/>
              <a:gd name="T79" fmla="*/ 164 h 1091"/>
              <a:gd name="T80" fmla="*/ 708 w 732"/>
              <a:gd name="T81" fmla="*/ 157 h 1091"/>
              <a:gd name="T82" fmla="*/ 703 w 732"/>
              <a:gd name="T83" fmla="*/ 150 h 1091"/>
              <a:gd name="T84" fmla="*/ 700 w 732"/>
              <a:gd name="T85" fmla="*/ 140 h 1091"/>
              <a:gd name="T86" fmla="*/ 698 w 732"/>
              <a:gd name="T87" fmla="*/ 127 h 1091"/>
              <a:gd name="T88" fmla="*/ 698 w 732"/>
              <a:gd name="T89" fmla="*/ 119 h 1091"/>
              <a:gd name="T90" fmla="*/ 698 w 732"/>
              <a:gd name="T91" fmla="*/ 108 h 1091"/>
              <a:gd name="T92" fmla="*/ 696 w 732"/>
              <a:gd name="T93" fmla="*/ 94 h 1091"/>
              <a:gd name="T94" fmla="*/ 698 w 732"/>
              <a:gd name="T95" fmla="*/ 84 h 1091"/>
              <a:gd name="T96" fmla="*/ 698 w 732"/>
              <a:gd name="T97" fmla="*/ 74 h 1091"/>
              <a:gd name="T98" fmla="*/ 703 w 732"/>
              <a:gd name="T99" fmla="*/ 64 h 1091"/>
              <a:gd name="T100" fmla="*/ 711 w 732"/>
              <a:gd name="T101" fmla="*/ 49 h 1091"/>
              <a:gd name="T102" fmla="*/ 718 w 732"/>
              <a:gd name="T103" fmla="*/ 38 h 1091"/>
              <a:gd name="T104" fmla="*/ 723 w 732"/>
              <a:gd name="T105" fmla="*/ 28 h 1091"/>
              <a:gd name="T106" fmla="*/ 726 w 732"/>
              <a:gd name="T107" fmla="*/ 20 h 1091"/>
              <a:gd name="T108" fmla="*/ 729 w 732"/>
              <a:gd name="T109" fmla="*/ 10 h 1091"/>
              <a:gd name="T110" fmla="*/ 731 w 732"/>
              <a:gd name="T111" fmla="*/ 0 h 10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2"/>
              <a:gd name="T169" fmla="*/ 0 h 1091"/>
              <a:gd name="T170" fmla="*/ 732 w 732"/>
              <a:gd name="T171" fmla="*/ 1091 h 10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2" h="1091">
                <a:moveTo>
                  <a:pt x="0" y="0"/>
                </a:moveTo>
                <a:lnTo>
                  <a:pt x="0" y="808"/>
                </a:lnTo>
                <a:lnTo>
                  <a:pt x="497" y="808"/>
                </a:lnTo>
                <a:lnTo>
                  <a:pt x="497" y="1090"/>
                </a:lnTo>
                <a:lnTo>
                  <a:pt x="497" y="1080"/>
                </a:lnTo>
                <a:lnTo>
                  <a:pt x="499" y="1072"/>
                </a:lnTo>
                <a:lnTo>
                  <a:pt x="500" y="1062"/>
                </a:lnTo>
                <a:lnTo>
                  <a:pt x="504" y="1054"/>
                </a:lnTo>
                <a:lnTo>
                  <a:pt x="505" y="1044"/>
                </a:lnTo>
                <a:lnTo>
                  <a:pt x="507" y="1035"/>
                </a:lnTo>
                <a:lnTo>
                  <a:pt x="510" y="1026"/>
                </a:lnTo>
                <a:lnTo>
                  <a:pt x="512" y="1016"/>
                </a:lnTo>
                <a:lnTo>
                  <a:pt x="515" y="1007"/>
                </a:lnTo>
                <a:lnTo>
                  <a:pt x="519" y="999"/>
                </a:lnTo>
                <a:lnTo>
                  <a:pt x="520" y="990"/>
                </a:lnTo>
                <a:lnTo>
                  <a:pt x="523" y="980"/>
                </a:lnTo>
                <a:lnTo>
                  <a:pt x="527" y="971"/>
                </a:lnTo>
                <a:lnTo>
                  <a:pt x="530" y="962"/>
                </a:lnTo>
                <a:lnTo>
                  <a:pt x="533" y="952"/>
                </a:lnTo>
                <a:lnTo>
                  <a:pt x="537" y="944"/>
                </a:lnTo>
                <a:lnTo>
                  <a:pt x="540" y="934"/>
                </a:lnTo>
                <a:lnTo>
                  <a:pt x="543" y="926"/>
                </a:lnTo>
                <a:lnTo>
                  <a:pt x="547" y="916"/>
                </a:lnTo>
                <a:lnTo>
                  <a:pt x="549" y="908"/>
                </a:lnTo>
                <a:lnTo>
                  <a:pt x="554" y="898"/>
                </a:lnTo>
                <a:lnTo>
                  <a:pt x="557" y="890"/>
                </a:lnTo>
                <a:lnTo>
                  <a:pt x="560" y="882"/>
                </a:lnTo>
                <a:lnTo>
                  <a:pt x="564" y="872"/>
                </a:lnTo>
                <a:lnTo>
                  <a:pt x="567" y="863"/>
                </a:lnTo>
                <a:lnTo>
                  <a:pt x="570" y="855"/>
                </a:lnTo>
                <a:lnTo>
                  <a:pt x="574" y="847"/>
                </a:lnTo>
                <a:lnTo>
                  <a:pt x="577" y="837"/>
                </a:lnTo>
                <a:lnTo>
                  <a:pt x="580" y="829"/>
                </a:lnTo>
                <a:lnTo>
                  <a:pt x="583" y="821"/>
                </a:lnTo>
                <a:lnTo>
                  <a:pt x="587" y="813"/>
                </a:lnTo>
                <a:lnTo>
                  <a:pt x="590" y="805"/>
                </a:lnTo>
                <a:lnTo>
                  <a:pt x="593" y="798"/>
                </a:lnTo>
                <a:lnTo>
                  <a:pt x="597" y="792"/>
                </a:lnTo>
                <a:lnTo>
                  <a:pt x="598" y="787"/>
                </a:lnTo>
                <a:lnTo>
                  <a:pt x="602" y="780"/>
                </a:lnTo>
                <a:lnTo>
                  <a:pt x="603" y="775"/>
                </a:lnTo>
                <a:lnTo>
                  <a:pt x="607" y="770"/>
                </a:lnTo>
                <a:lnTo>
                  <a:pt x="608" y="765"/>
                </a:lnTo>
                <a:lnTo>
                  <a:pt x="610" y="761"/>
                </a:lnTo>
                <a:lnTo>
                  <a:pt x="613" y="756"/>
                </a:lnTo>
                <a:lnTo>
                  <a:pt x="615" y="752"/>
                </a:lnTo>
                <a:lnTo>
                  <a:pt x="616" y="747"/>
                </a:lnTo>
                <a:lnTo>
                  <a:pt x="618" y="744"/>
                </a:lnTo>
                <a:lnTo>
                  <a:pt x="620" y="741"/>
                </a:lnTo>
                <a:lnTo>
                  <a:pt x="621" y="736"/>
                </a:lnTo>
                <a:lnTo>
                  <a:pt x="621" y="733"/>
                </a:lnTo>
                <a:lnTo>
                  <a:pt x="623" y="729"/>
                </a:lnTo>
                <a:lnTo>
                  <a:pt x="623" y="726"/>
                </a:lnTo>
                <a:lnTo>
                  <a:pt x="625" y="723"/>
                </a:lnTo>
                <a:lnTo>
                  <a:pt x="625" y="718"/>
                </a:lnTo>
                <a:lnTo>
                  <a:pt x="625" y="714"/>
                </a:lnTo>
                <a:lnTo>
                  <a:pt x="625" y="711"/>
                </a:lnTo>
                <a:lnTo>
                  <a:pt x="625" y="706"/>
                </a:lnTo>
                <a:lnTo>
                  <a:pt x="623" y="703"/>
                </a:lnTo>
                <a:lnTo>
                  <a:pt x="623" y="698"/>
                </a:lnTo>
                <a:lnTo>
                  <a:pt x="621" y="695"/>
                </a:lnTo>
                <a:lnTo>
                  <a:pt x="620" y="690"/>
                </a:lnTo>
                <a:lnTo>
                  <a:pt x="618" y="685"/>
                </a:lnTo>
                <a:lnTo>
                  <a:pt x="615" y="680"/>
                </a:lnTo>
                <a:lnTo>
                  <a:pt x="613" y="675"/>
                </a:lnTo>
                <a:lnTo>
                  <a:pt x="610" y="668"/>
                </a:lnTo>
                <a:lnTo>
                  <a:pt x="607" y="662"/>
                </a:lnTo>
                <a:lnTo>
                  <a:pt x="603" y="655"/>
                </a:lnTo>
                <a:lnTo>
                  <a:pt x="602" y="653"/>
                </a:lnTo>
                <a:lnTo>
                  <a:pt x="602" y="652"/>
                </a:lnTo>
                <a:lnTo>
                  <a:pt x="600" y="650"/>
                </a:lnTo>
                <a:lnTo>
                  <a:pt x="600" y="648"/>
                </a:lnTo>
                <a:lnTo>
                  <a:pt x="598" y="647"/>
                </a:lnTo>
                <a:lnTo>
                  <a:pt x="598" y="645"/>
                </a:lnTo>
                <a:lnTo>
                  <a:pt x="597" y="644"/>
                </a:lnTo>
                <a:lnTo>
                  <a:pt x="597" y="642"/>
                </a:lnTo>
                <a:lnTo>
                  <a:pt x="595" y="640"/>
                </a:lnTo>
                <a:lnTo>
                  <a:pt x="595" y="639"/>
                </a:lnTo>
                <a:lnTo>
                  <a:pt x="593" y="636"/>
                </a:lnTo>
                <a:lnTo>
                  <a:pt x="593" y="635"/>
                </a:lnTo>
                <a:lnTo>
                  <a:pt x="592" y="631"/>
                </a:lnTo>
                <a:lnTo>
                  <a:pt x="592" y="628"/>
                </a:lnTo>
                <a:lnTo>
                  <a:pt x="590" y="626"/>
                </a:lnTo>
                <a:lnTo>
                  <a:pt x="590" y="623"/>
                </a:lnTo>
                <a:lnTo>
                  <a:pt x="588" y="620"/>
                </a:lnTo>
                <a:lnTo>
                  <a:pt x="588" y="616"/>
                </a:lnTo>
                <a:lnTo>
                  <a:pt x="588" y="613"/>
                </a:lnTo>
                <a:lnTo>
                  <a:pt x="587" y="610"/>
                </a:lnTo>
                <a:lnTo>
                  <a:pt x="587" y="605"/>
                </a:lnTo>
                <a:lnTo>
                  <a:pt x="587" y="602"/>
                </a:lnTo>
                <a:lnTo>
                  <a:pt x="587" y="597"/>
                </a:lnTo>
                <a:lnTo>
                  <a:pt x="585" y="593"/>
                </a:lnTo>
                <a:lnTo>
                  <a:pt x="585" y="588"/>
                </a:lnTo>
                <a:lnTo>
                  <a:pt x="585" y="585"/>
                </a:lnTo>
                <a:lnTo>
                  <a:pt x="585" y="580"/>
                </a:lnTo>
                <a:lnTo>
                  <a:pt x="587" y="575"/>
                </a:lnTo>
                <a:lnTo>
                  <a:pt x="587" y="570"/>
                </a:lnTo>
                <a:lnTo>
                  <a:pt x="587" y="565"/>
                </a:lnTo>
                <a:lnTo>
                  <a:pt x="588" y="562"/>
                </a:lnTo>
                <a:lnTo>
                  <a:pt x="588" y="557"/>
                </a:lnTo>
                <a:lnTo>
                  <a:pt x="590" y="554"/>
                </a:lnTo>
                <a:lnTo>
                  <a:pt x="592" y="549"/>
                </a:lnTo>
                <a:lnTo>
                  <a:pt x="593" y="546"/>
                </a:lnTo>
                <a:lnTo>
                  <a:pt x="595" y="541"/>
                </a:lnTo>
                <a:lnTo>
                  <a:pt x="597" y="537"/>
                </a:lnTo>
                <a:lnTo>
                  <a:pt x="598" y="534"/>
                </a:lnTo>
                <a:lnTo>
                  <a:pt x="602" y="531"/>
                </a:lnTo>
                <a:lnTo>
                  <a:pt x="603" y="527"/>
                </a:lnTo>
                <a:lnTo>
                  <a:pt x="605" y="524"/>
                </a:lnTo>
                <a:lnTo>
                  <a:pt x="608" y="521"/>
                </a:lnTo>
                <a:lnTo>
                  <a:pt x="610" y="518"/>
                </a:lnTo>
                <a:lnTo>
                  <a:pt x="613" y="514"/>
                </a:lnTo>
                <a:lnTo>
                  <a:pt x="615" y="511"/>
                </a:lnTo>
                <a:lnTo>
                  <a:pt x="616" y="509"/>
                </a:lnTo>
                <a:lnTo>
                  <a:pt x="620" y="506"/>
                </a:lnTo>
                <a:lnTo>
                  <a:pt x="621" y="504"/>
                </a:lnTo>
                <a:lnTo>
                  <a:pt x="623" y="501"/>
                </a:lnTo>
                <a:lnTo>
                  <a:pt x="626" y="499"/>
                </a:lnTo>
                <a:lnTo>
                  <a:pt x="628" y="496"/>
                </a:lnTo>
                <a:lnTo>
                  <a:pt x="630" y="495"/>
                </a:lnTo>
                <a:lnTo>
                  <a:pt x="631" y="493"/>
                </a:lnTo>
                <a:lnTo>
                  <a:pt x="633" y="491"/>
                </a:lnTo>
                <a:lnTo>
                  <a:pt x="635" y="490"/>
                </a:lnTo>
                <a:lnTo>
                  <a:pt x="636" y="486"/>
                </a:lnTo>
                <a:lnTo>
                  <a:pt x="638" y="485"/>
                </a:lnTo>
                <a:lnTo>
                  <a:pt x="638" y="483"/>
                </a:lnTo>
                <a:lnTo>
                  <a:pt x="640" y="483"/>
                </a:lnTo>
                <a:lnTo>
                  <a:pt x="640" y="481"/>
                </a:lnTo>
                <a:lnTo>
                  <a:pt x="640" y="480"/>
                </a:lnTo>
                <a:lnTo>
                  <a:pt x="640" y="473"/>
                </a:lnTo>
                <a:lnTo>
                  <a:pt x="641" y="466"/>
                </a:lnTo>
                <a:lnTo>
                  <a:pt x="641" y="460"/>
                </a:lnTo>
                <a:lnTo>
                  <a:pt x="643" y="454"/>
                </a:lnTo>
                <a:lnTo>
                  <a:pt x="644" y="448"/>
                </a:lnTo>
                <a:lnTo>
                  <a:pt x="644" y="443"/>
                </a:lnTo>
                <a:lnTo>
                  <a:pt x="646" y="436"/>
                </a:lnTo>
                <a:lnTo>
                  <a:pt x="648" y="430"/>
                </a:lnTo>
                <a:lnTo>
                  <a:pt x="649" y="425"/>
                </a:lnTo>
                <a:lnTo>
                  <a:pt x="651" y="420"/>
                </a:lnTo>
                <a:lnTo>
                  <a:pt x="653" y="413"/>
                </a:lnTo>
                <a:lnTo>
                  <a:pt x="654" y="408"/>
                </a:lnTo>
                <a:lnTo>
                  <a:pt x="658" y="403"/>
                </a:lnTo>
                <a:lnTo>
                  <a:pt x="659" y="398"/>
                </a:lnTo>
                <a:lnTo>
                  <a:pt x="661" y="392"/>
                </a:lnTo>
                <a:lnTo>
                  <a:pt x="664" y="387"/>
                </a:lnTo>
                <a:lnTo>
                  <a:pt x="666" y="382"/>
                </a:lnTo>
                <a:lnTo>
                  <a:pt x="669" y="377"/>
                </a:lnTo>
                <a:lnTo>
                  <a:pt x="670" y="370"/>
                </a:lnTo>
                <a:lnTo>
                  <a:pt x="673" y="365"/>
                </a:lnTo>
                <a:lnTo>
                  <a:pt x="676" y="360"/>
                </a:lnTo>
                <a:lnTo>
                  <a:pt x="678" y="355"/>
                </a:lnTo>
                <a:lnTo>
                  <a:pt x="681" y="349"/>
                </a:lnTo>
                <a:lnTo>
                  <a:pt x="685" y="344"/>
                </a:lnTo>
                <a:lnTo>
                  <a:pt x="688" y="337"/>
                </a:lnTo>
                <a:lnTo>
                  <a:pt x="691" y="332"/>
                </a:lnTo>
                <a:lnTo>
                  <a:pt x="695" y="326"/>
                </a:lnTo>
                <a:lnTo>
                  <a:pt x="698" y="319"/>
                </a:lnTo>
                <a:lnTo>
                  <a:pt x="701" y="313"/>
                </a:lnTo>
                <a:lnTo>
                  <a:pt x="704" y="306"/>
                </a:lnTo>
                <a:lnTo>
                  <a:pt x="709" y="299"/>
                </a:lnTo>
                <a:lnTo>
                  <a:pt x="713" y="293"/>
                </a:lnTo>
                <a:lnTo>
                  <a:pt x="714" y="289"/>
                </a:lnTo>
                <a:lnTo>
                  <a:pt x="714" y="288"/>
                </a:lnTo>
                <a:lnTo>
                  <a:pt x="716" y="285"/>
                </a:lnTo>
                <a:lnTo>
                  <a:pt x="718" y="281"/>
                </a:lnTo>
                <a:lnTo>
                  <a:pt x="718" y="278"/>
                </a:lnTo>
                <a:lnTo>
                  <a:pt x="719" y="275"/>
                </a:lnTo>
                <a:lnTo>
                  <a:pt x="719" y="272"/>
                </a:lnTo>
                <a:lnTo>
                  <a:pt x="721" y="269"/>
                </a:lnTo>
                <a:lnTo>
                  <a:pt x="721" y="266"/>
                </a:lnTo>
                <a:lnTo>
                  <a:pt x="721" y="262"/>
                </a:lnTo>
                <a:lnTo>
                  <a:pt x="723" y="259"/>
                </a:lnTo>
                <a:lnTo>
                  <a:pt x="723" y="254"/>
                </a:lnTo>
                <a:lnTo>
                  <a:pt x="723" y="251"/>
                </a:lnTo>
                <a:lnTo>
                  <a:pt x="723" y="248"/>
                </a:lnTo>
                <a:lnTo>
                  <a:pt x="723" y="244"/>
                </a:lnTo>
                <a:lnTo>
                  <a:pt x="723" y="241"/>
                </a:lnTo>
                <a:lnTo>
                  <a:pt x="723" y="236"/>
                </a:lnTo>
                <a:lnTo>
                  <a:pt x="723" y="233"/>
                </a:lnTo>
                <a:lnTo>
                  <a:pt x="723" y="229"/>
                </a:lnTo>
                <a:lnTo>
                  <a:pt x="721" y="225"/>
                </a:lnTo>
                <a:lnTo>
                  <a:pt x="721" y="221"/>
                </a:lnTo>
                <a:lnTo>
                  <a:pt x="721" y="218"/>
                </a:lnTo>
                <a:lnTo>
                  <a:pt x="721" y="215"/>
                </a:lnTo>
                <a:lnTo>
                  <a:pt x="721" y="210"/>
                </a:lnTo>
                <a:lnTo>
                  <a:pt x="719" y="206"/>
                </a:lnTo>
                <a:lnTo>
                  <a:pt x="719" y="203"/>
                </a:lnTo>
                <a:lnTo>
                  <a:pt x="719" y="198"/>
                </a:lnTo>
                <a:lnTo>
                  <a:pt x="718" y="195"/>
                </a:lnTo>
                <a:lnTo>
                  <a:pt x="718" y="192"/>
                </a:lnTo>
                <a:lnTo>
                  <a:pt x="718" y="188"/>
                </a:lnTo>
                <a:lnTo>
                  <a:pt x="716" y="183"/>
                </a:lnTo>
                <a:lnTo>
                  <a:pt x="716" y="180"/>
                </a:lnTo>
                <a:lnTo>
                  <a:pt x="716" y="177"/>
                </a:lnTo>
                <a:lnTo>
                  <a:pt x="716" y="173"/>
                </a:lnTo>
                <a:lnTo>
                  <a:pt x="714" y="172"/>
                </a:lnTo>
                <a:lnTo>
                  <a:pt x="714" y="169"/>
                </a:lnTo>
                <a:lnTo>
                  <a:pt x="713" y="167"/>
                </a:lnTo>
                <a:lnTo>
                  <a:pt x="713" y="165"/>
                </a:lnTo>
                <a:lnTo>
                  <a:pt x="713" y="164"/>
                </a:lnTo>
                <a:lnTo>
                  <a:pt x="711" y="162"/>
                </a:lnTo>
                <a:lnTo>
                  <a:pt x="711" y="160"/>
                </a:lnTo>
                <a:lnTo>
                  <a:pt x="709" y="159"/>
                </a:lnTo>
                <a:lnTo>
                  <a:pt x="709" y="157"/>
                </a:lnTo>
                <a:lnTo>
                  <a:pt x="708" y="157"/>
                </a:lnTo>
                <a:lnTo>
                  <a:pt x="706" y="155"/>
                </a:lnTo>
                <a:lnTo>
                  <a:pt x="706" y="154"/>
                </a:lnTo>
                <a:lnTo>
                  <a:pt x="704" y="154"/>
                </a:lnTo>
                <a:lnTo>
                  <a:pt x="704" y="152"/>
                </a:lnTo>
                <a:lnTo>
                  <a:pt x="703" y="150"/>
                </a:lnTo>
                <a:lnTo>
                  <a:pt x="701" y="149"/>
                </a:lnTo>
                <a:lnTo>
                  <a:pt x="701" y="147"/>
                </a:lnTo>
                <a:lnTo>
                  <a:pt x="701" y="145"/>
                </a:lnTo>
                <a:lnTo>
                  <a:pt x="700" y="144"/>
                </a:lnTo>
                <a:lnTo>
                  <a:pt x="700" y="140"/>
                </a:lnTo>
                <a:lnTo>
                  <a:pt x="700" y="139"/>
                </a:lnTo>
                <a:lnTo>
                  <a:pt x="700" y="136"/>
                </a:lnTo>
                <a:lnTo>
                  <a:pt x="698" y="132"/>
                </a:lnTo>
                <a:lnTo>
                  <a:pt x="698" y="129"/>
                </a:lnTo>
                <a:lnTo>
                  <a:pt x="698" y="127"/>
                </a:lnTo>
                <a:lnTo>
                  <a:pt x="698" y="126"/>
                </a:lnTo>
                <a:lnTo>
                  <a:pt x="698" y="124"/>
                </a:lnTo>
                <a:lnTo>
                  <a:pt x="698" y="122"/>
                </a:lnTo>
                <a:lnTo>
                  <a:pt x="698" y="121"/>
                </a:lnTo>
                <a:lnTo>
                  <a:pt x="698" y="119"/>
                </a:lnTo>
                <a:lnTo>
                  <a:pt x="698" y="117"/>
                </a:lnTo>
                <a:lnTo>
                  <a:pt x="698" y="114"/>
                </a:lnTo>
                <a:lnTo>
                  <a:pt x="698" y="112"/>
                </a:lnTo>
                <a:lnTo>
                  <a:pt x="698" y="111"/>
                </a:lnTo>
                <a:lnTo>
                  <a:pt x="698" y="108"/>
                </a:lnTo>
                <a:lnTo>
                  <a:pt x="696" y="106"/>
                </a:lnTo>
                <a:lnTo>
                  <a:pt x="696" y="103"/>
                </a:lnTo>
                <a:lnTo>
                  <a:pt x="696" y="101"/>
                </a:lnTo>
                <a:lnTo>
                  <a:pt x="696" y="98"/>
                </a:lnTo>
                <a:lnTo>
                  <a:pt x="696" y="94"/>
                </a:lnTo>
                <a:lnTo>
                  <a:pt x="696" y="93"/>
                </a:lnTo>
                <a:lnTo>
                  <a:pt x="696" y="90"/>
                </a:lnTo>
                <a:lnTo>
                  <a:pt x="696" y="89"/>
                </a:lnTo>
                <a:lnTo>
                  <a:pt x="698" y="85"/>
                </a:lnTo>
                <a:lnTo>
                  <a:pt x="698" y="84"/>
                </a:lnTo>
                <a:lnTo>
                  <a:pt x="698" y="82"/>
                </a:lnTo>
                <a:lnTo>
                  <a:pt x="698" y="79"/>
                </a:lnTo>
                <a:lnTo>
                  <a:pt x="698" y="77"/>
                </a:lnTo>
                <a:lnTo>
                  <a:pt x="698" y="76"/>
                </a:lnTo>
                <a:lnTo>
                  <a:pt x="698" y="74"/>
                </a:lnTo>
                <a:lnTo>
                  <a:pt x="698" y="72"/>
                </a:lnTo>
                <a:lnTo>
                  <a:pt x="698" y="71"/>
                </a:lnTo>
                <a:lnTo>
                  <a:pt x="700" y="71"/>
                </a:lnTo>
                <a:lnTo>
                  <a:pt x="701" y="67"/>
                </a:lnTo>
                <a:lnTo>
                  <a:pt x="703" y="64"/>
                </a:lnTo>
                <a:lnTo>
                  <a:pt x="704" y="61"/>
                </a:lnTo>
                <a:lnTo>
                  <a:pt x="706" y="57"/>
                </a:lnTo>
                <a:lnTo>
                  <a:pt x="708" y="54"/>
                </a:lnTo>
                <a:lnTo>
                  <a:pt x="709" y="52"/>
                </a:lnTo>
                <a:lnTo>
                  <a:pt x="711" y="49"/>
                </a:lnTo>
                <a:lnTo>
                  <a:pt x="713" y="48"/>
                </a:lnTo>
                <a:lnTo>
                  <a:pt x="714" y="44"/>
                </a:lnTo>
                <a:lnTo>
                  <a:pt x="716" y="43"/>
                </a:lnTo>
                <a:lnTo>
                  <a:pt x="716" y="39"/>
                </a:lnTo>
                <a:lnTo>
                  <a:pt x="718" y="38"/>
                </a:lnTo>
                <a:lnTo>
                  <a:pt x="719" y="36"/>
                </a:lnTo>
                <a:lnTo>
                  <a:pt x="719" y="34"/>
                </a:lnTo>
                <a:lnTo>
                  <a:pt x="721" y="31"/>
                </a:lnTo>
                <a:lnTo>
                  <a:pt x="723" y="29"/>
                </a:lnTo>
                <a:lnTo>
                  <a:pt x="723" y="28"/>
                </a:lnTo>
                <a:lnTo>
                  <a:pt x="724" y="26"/>
                </a:lnTo>
                <a:lnTo>
                  <a:pt x="724" y="24"/>
                </a:lnTo>
                <a:lnTo>
                  <a:pt x="724" y="23"/>
                </a:lnTo>
                <a:lnTo>
                  <a:pt x="726" y="21"/>
                </a:lnTo>
                <a:lnTo>
                  <a:pt x="726" y="20"/>
                </a:lnTo>
                <a:lnTo>
                  <a:pt x="728" y="18"/>
                </a:lnTo>
                <a:lnTo>
                  <a:pt x="728" y="15"/>
                </a:lnTo>
                <a:lnTo>
                  <a:pt x="728" y="13"/>
                </a:lnTo>
                <a:lnTo>
                  <a:pt x="728" y="11"/>
                </a:lnTo>
                <a:lnTo>
                  <a:pt x="729" y="10"/>
                </a:lnTo>
                <a:lnTo>
                  <a:pt x="729" y="8"/>
                </a:lnTo>
                <a:lnTo>
                  <a:pt x="729" y="6"/>
                </a:lnTo>
                <a:lnTo>
                  <a:pt x="729" y="5"/>
                </a:lnTo>
                <a:lnTo>
                  <a:pt x="729" y="1"/>
                </a:lnTo>
                <a:lnTo>
                  <a:pt x="731" y="0"/>
                </a:lnTo>
                <a:lnTo>
                  <a:pt x="0" y="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792" name="Rectangle 196"/>
          <p:cNvSpPr>
            <a:spLocks noChangeArrowheads="1"/>
          </p:cNvSpPr>
          <p:nvPr/>
        </p:nvSpPr>
        <p:spPr bwMode="auto">
          <a:xfrm>
            <a:off x="6378575" y="3711575"/>
            <a:ext cx="476250" cy="274638"/>
          </a:xfrm>
          <a:prstGeom prst="rect">
            <a:avLst/>
          </a:prstGeom>
          <a:gradFill rotWithShape="0">
            <a:gsLst>
              <a:gs pos="0">
                <a:srgbClr val="7A7A7A"/>
              </a:gs>
              <a:gs pos="50000">
                <a:srgbClr val="CCCCCC"/>
              </a:gs>
              <a:gs pos="100000">
                <a:srgbClr val="7A7A7A"/>
              </a:gs>
            </a:gsLst>
            <a:lin ang="5400000" scaled="1"/>
          </a:gradFill>
          <a:ln w="12700" cap="rnd">
            <a:solidFill>
              <a:schemeClr val="tx1"/>
            </a:solidFill>
            <a:miter lim="800000"/>
            <a:headEnd/>
            <a:tailEnd/>
          </a:ln>
        </p:spPr>
        <p:txBody>
          <a:bodyPr/>
          <a:lstStyle/>
          <a:p>
            <a:endParaRPr lang="ko-KR" altLang="en-US"/>
          </a:p>
        </p:txBody>
      </p:sp>
      <p:sp>
        <p:nvSpPr>
          <p:cNvPr id="27793" name="Freeform 197" descr="Wide upward diagonal"/>
          <p:cNvSpPr>
            <a:spLocks/>
          </p:cNvSpPr>
          <p:nvPr/>
        </p:nvSpPr>
        <p:spPr bwMode="auto">
          <a:xfrm>
            <a:off x="6400800" y="4289425"/>
            <a:ext cx="430213" cy="119063"/>
          </a:xfrm>
          <a:custGeom>
            <a:avLst/>
            <a:gdLst>
              <a:gd name="T0" fmla="*/ 270 w 271"/>
              <a:gd name="T1" fmla="*/ 0 h 76"/>
              <a:gd name="T2" fmla="*/ 270 w 271"/>
              <a:gd name="T3" fmla="*/ 75 h 76"/>
              <a:gd name="T4" fmla="*/ 0 w 271"/>
              <a:gd name="T5" fmla="*/ 75 h 76"/>
              <a:gd name="T6" fmla="*/ 0 w 271"/>
              <a:gd name="T7" fmla="*/ 0 h 76"/>
              <a:gd name="T8" fmla="*/ 4 w 271"/>
              <a:gd name="T9" fmla="*/ 2 h 76"/>
              <a:gd name="T10" fmla="*/ 10 w 271"/>
              <a:gd name="T11" fmla="*/ 4 h 76"/>
              <a:gd name="T12" fmla="*/ 15 w 271"/>
              <a:gd name="T13" fmla="*/ 6 h 76"/>
              <a:gd name="T14" fmla="*/ 22 w 271"/>
              <a:gd name="T15" fmla="*/ 8 h 76"/>
              <a:gd name="T16" fmla="*/ 29 w 271"/>
              <a:gd name="T17" fmla="*/ 9 h 76"/>
              <a:gd name="T18" fmla="*/ 37 w 271"/>
              <a:gd name="T19" fmla="*/ 11 h 76"/>
              <a:gd name="T20" fmla="*/ 46 w 271"/>
              <a:gd name="T21" fmla="*/ 11 h 76"/>
              <a:gd name="T22" fmla="*/ 54 w 271"/>
              <a:gd name="T23" fmla="*/ 12 h 76"/>
              <a:gd name="T24" fmla="*/ 64 w 271"/>
              <a:gd name="T25" fmla="*/ 14 h 76"/>
              <a:gd name="T26" fmla="*/ 73 w 271"/>
              <a:gd name="T27" fmla="*/ 16 h 76"/>
              <a:gd name="T28" fmla="*/ 83 w 271"/>
              <a:gd name="T29" fmla="*/ 16 h 76"/>
              <a:gd name="T30" fmla="*/ 92 w 271"/>
              <a:gd name="T31" fmla="*/ 17 h 76"/>
              <a:gd name="T32" fmla="*/ 104 w 271"/>
              <a:gd name="T33" fmla="*/ 17 h 76"/>
              <a:gd name="T34" fmla="*/ 113 w 271"/>
              <a:gd name="T35" fmla="*/ 19 h 76"/>
              <a:gd name="T36" fmla="*/ 124 w 271"/>
              <a:gd name="T37" fmla="*/ 19 h 76"/>
              <a:gd name="T38" fmla="*/ 134 w 271"/>
              <a:gd name="T39" fmla="*/ 19 h 76"/>
              <a:gd name="T40" fmla="*/ 146 w 271"/>
              <a:gd name="T41" fmla="*/ 19 h 76"/>
              <a:gd name="T42" fmla="*/ 157 w 271"/>
              <a:gd name="T43" fmla="*/ 19 h 76"/>
              <a:gd name="T44" fmla="*/ 166 w 271"/>
              <a:gd name="T45" fmla="*/ 19 h 76"/>
              <a:gd name="T46" fmla="*/ 178 w 271"/>
              <a:gd name="T47" fmla="*/ 17 h 76"/>
              <a:gd name="T48" fmla="*/ 188 w 271"/>
              <a:gd name="T49" fmla="*/ 17 h 76"/>
              <a:gd name="T50" fmla="*/ 198 w 271"/>
              <a:gd name="T51" fmla="*/ 17 h 76"/>
              <a:gd name="T52" fmla="*/ 206 w 271"/>
              <a:gd name="T53" fmla="*/ 16 h 76"/>
              <a:gd name="T54" fmla="*/ 216 w 271"/>
              <a:gd name="T55" fmla="*/ 14 h 76"/>
              <a:gd name="T56" fmla="*/ 225 w 271"/>
              <a:gd name="T57" fmla="*/ 14 h 76"/>
              <a:gd name="T58" fmla="*/ 233 w 271"/>
              <a:gd name="T59" fmla="*/ 12 h 76"/>
              <a:gd name="T60" fmla="*/ 241 w 271"/>
              <a:gd name="T61" fmla="*/ 11 h 76"/>
              <a:gd name="T62" fmla="*/ 248 w 271"/>
              <a:gd name="T63" fmla="*/ 9 h 76"/>
              <a:gd name="T64" fmla="*/ 255 w 271"/>
              <a:gd name="T65" fmla="*/ 6 h 76"/>
              <a:gd name="T66" fmla="*/ 262 w 271"/>
              <a:gd name="T67" fmla="*/ 5 h 76"/>
              <a:gd name="T68" fmla="*/ 266 w 271"/>
              <a:gd name="T69" fmla="*/ 2 h 76"/>
              <a:gd name="T70" fmla="*/ 270 w 271"/>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1"/>
              <a:gd name="T109" fmla="*/ 0 h 76"/>
              <a:gd name="T110" fmla="*/ 271 w 271"/>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1" h="76">
                <a:moveTo>
                  <a:pt x="270" y="0"/>
                </a:moveTo>
                <a:lnTo>
                  <a:pt x="270" y="75"/>
                </a:lnTo>
                <a:lnTo>
                  <a:pt x="0" y="75"/>
                </a:lnTo>
                <a:lnTo>
                  <a:pt x="0" y="0"/>
                </a:lnTo>
                <a:lnTo>
                  <a:pt x="4" y="2"/>
                </a:lnTo>
                <a:lnTo>
                  <a:pt x="10" y="4"/>
                </a:lnTo>
                <a:lnTo>
                  <a:pt x="15" y="6"/>
                </a:lnTo>
                <a:lnTo>
                  <a:pt x="22" y="8"/>
                </a:lnTo>
                <a:lnTo>
                  <a:pt x="29" y="9"/>
                </a:lnTo>
                <a:lnTo>
                  <a:pt x="37" y="11"/>
                </a:lnTo>
                <a:lnTo>
                  <a:pt x="46" y="11"/>
                </a:lnTo>
                <a:lnTo>
                  <a:pt x="54" y="12"/>
                </a:lnTo>
                <a:lnTo>
                  <a:pt x="64" y="14"/>
                </a:lnTo>
                <a:lnTo>
                  <a:pt x="73" y="16"/>
                </a:lnTo>
                <a:lnTo>
                  <a:pt x="83" y="16"/>
                </a:lnTo>
                <a:lnTo>
                  <a:pt x="92" y="17"/>
                </a:lnTo>
                <a:lnTo>
                  <a:pt x="104" y="17"/>
                </a:lnTo>
                <a:lnTo>
                  <a:pt x="113" y="19"/>
                </a:lnTo>
                <a:lnTo>
                  <a:pt x="124" y="19"/>
                </a:lnTo>
                <a:lnTo>
                  <a:pt x="134" y="19"/>
                </a:lnTo>
                <a:lnTo>
                  <a:pt x="146" y="19"/>
                </a:lnTo>
                <a:lnTo>
                  <a:pt x="157" y="19"/>
                </a:lnTo>
                <a:lnTo>
                  <a:pt x="166" y="19"/>
                </a:lnTo>
                <a:lnTo>
                  <a:pt x="178" y="17"/>
                </a:lnTo>
                <a:lnTo>
                  <a:pt x="188" y="17"/>
                </a:lnTo>
                <a:lnTo>
                  <a:pt x="198" y="17"/>
                </a:lnTo>
                <a:lnTo>
                  <a:pt x="206" y="16"/>
                </a:lnTo>
                <a:lnTo>
                  <a:pt x="216" y="14"/>
                </a:lnTo>
                <a:lnTo>
                  <a:pt x="225" y="14"/>
                </a:lnTo>
                <a:lnTo>
                  <a:pt x="233" y="12"/>
                </a:lnTo>
                <a:lnTo>
                  <a:pt x="241" y="11"/>
                </a:lnTo>
                <a:lnTo>
                  <a:pt x="248" y="9"/>
                </a:lnTo>
                <a:lnTo>
                  <a:pt x="255" y="6"/>
                </a:lnTo>
                <a:lnTo>
                  <a:pt x="262" y="5"/>
                </a:lnTo>
                <a:lnTo>
                  <a:pt x="266" y="2"/>
                </a:lnTo>
                <a:lnTo>
                  <a:pt x="270" y="0"/>
                </a:lnTo>
              </a:path>
            </a:pathLst>
          </a:custGeom>
          <a:pattFill prst="wdUpDiag">
            <a:fgClr>
              <a:srgbClr val="000066"/>
            </a:fgClr>
            <a:bgClr>
              <a:srgbClr val="FFFFFF"/>
            </a:bgClr>
          </a:pattFill>
          <a:ln w="12700" cap="rnd">
            <a:solidFill>
              <a:schemeClr val="tx1"/>
            </a:solidFill>
            <a:round/>
            <a:headEnd/>
            <a:tailEnd/>
          </a:ln>
        </p:spPr>
        <p:txBody>
          <a:bodyPr/>
          <a:lstStyle/>
          <a:p>
            <a:endParaRPr lang="ko-KR" altLang="en-US"/>
          </a:p>
        </p:txBody>
      </p:sp>
      <p:sp>
        <p:nvSpPr>
          <p:cNvPr id="27794" name="Freeform 198" descr="Wide upward diagonal"/>
          <p:cNvSpPr>
            <a:spLocks/>
          </p:cNvSpPr>
          <p:nvPr/>
        </p:nvSpPr>
        <p:spPr bwMode="auto">
          <a:xfrm>
            <a:off x="6400800" y="3298825"/>
            <a:ext cx="430213" cy="125413"/>
          </a:xfrm>
          <a:custGeom>
            <a:avLst/>
            <a:gdLst>
              <a:gd name="T0" fmla="*/ 270 w 271"/>
              <a:gd name="T1" fmla="*/ 77 h 78"/>
              <a:gd name="T2" fmla="*/ 270 w 271"/>
              <a:gd name="T3" fmla="*/ 0 h 78"/>
              <a:gd name="T4" fmla="*/ 0 w 271"/>
              <a:gd name="T5" fmla="*/ 0 h 78"/>
              <a:gd name="T6" fmla="*/ 0 w 271"/>
              <a:gd name="T7" fmla="*/ 77 h 78"/>
              <a:gd name="T8" fmla="*/ 4 w 271"/>
              <a:gd name="T9" fmla="*/ 73 h 78"/>
              <a:gd name="T10" fmla="*/ 10 w 271"/>
              <a:gd name="T11" fmla="*/ 72 h 78"/>
              <a:gd name="T12" fmla="*/ 15 w 271"/>
              <a:gd name="T13" fmla="*/ 71 h 78"/>
              <a:gd name="T14" fmla="*/ 22 w 271"/>
              <a:gd name="T15" fmla="*/ 69 h 78"/>
              <a:gd name="T16" fmla="*/ 29 w 271"/>
              <a:gd name="T17" fmla="*/ 68 h 78"/>
              <a:gd name="T18" fmla="*/ 37 w 271"/>
              <a:gd name="T19" fmla="*/ 66 h 78"/>
              <a:gd name="T20" fmla="*/ 46 w 271"/>
              <a:gd name="T21" fmla="*/ 64 h 78"/>
              <a:gd name="T22" fmla="*/ 54 w 271"/>
              <a:gd name="T23" fmla="*/ 63 h 78"/>
              <a:gd name="T24" fmla="*/ 64 w 271"/>
              <a:gd name="T25" fmla="*/ 61 h 78"/>
              <a:gd name="T26" fmla="*/ 73 w 271"/>
              <a:gd name="T27" fmla="*/ 61 h 78"/>
              <a:gd name="T28" fmla="*/ 83 w 271"/>
              <a:gd name="T29" fmla="*/ 60 h 78"/>
              <a:gd name="T30" fmla="*/ 92 w 271"/>
              <a:gd name="T31" fmla="*/ 60 h 78"/>
              <a:gd name="T32" fmla="*/ 104 w 271"/>
              <a:gd name="T33" fmla="*/ 58 h 78"/>
              <a:gd name="T34" fmla="*/ 113 w 271"/>
              <a:gd name="T35" fmla="*/ 58 h 78"/>
              <a:gd name="T36" fmla="*/ 124 w 271"/>
              <a:gd name="T37" fmla="*/ 58 h 78"/>
              <a:gd name="T38" fmla="*/ 134 w 271"/>
              <a:gd name="T39" fmla="*/ 58 h 78"/>
              <a:gd name="T40" fmla="*/ 146 w 271"/>
              <a:gd name="T41" fmla="*/ 58 h 78"/>
              <a:gd name="T42" fmla="*/ 157 w 271"/>
              <a:gd name="T43" fmla="*/ 58 h 78"/>
              <a:gd name="T44" fmla="*/ 166 w 271"/>
              <a:gd name="T45" fmla="*/ 58 h 78"/>
              <a:gd name="T46" fmla="*/ 178 w 271"/>
              <a:gd name="T47" fmla="*/ 58 h 78"/>
              <a:gd name="T48" fmla="*/ 188 w 271"/>
              <a:gd name="T49" fmla="*/ 58 h 78"/>
              <a:gd name="T50" fmla="*/ 198 w 271"/>
              <a:gd name="T51" fmla="*/ 60 h 78"/>
              <a:gd name="T52" fmla="*/ 206 w 271"/>
              <a:gd name="T53" fmla="*/ 60 h 78"/>
              <a:gd name="T54" fmla="*/ 216 w 271"/>
              <a:gd name="T55" fmla="*/ 61 h 78"/>
              <a:gd name="T56" fmla="*/ 225 w 271"/>
              <a:gd name="T57" fmla="*/ 63 h 78"/>
              <a:gd name="T58" fmla="*/ 233 w 271"/>
              <a:gd name="T59" fmla="*/ 64 h 78"/>
              <a:gd name="T60" fmla="*/ 241 w 271"/>
              <a:gd name="T61" fmla="*/ 66 h 78"/>
              <a:gd name="T62" fmla="*/ 248 w 271"/>
              <a:gd name="T63" fmla="*/ 68 h 78"/>
              <a:gd name="T64" fmla="*/ 255 w 271"/>
              <a:gd name="T65" fmla="*/ 69 h 78"/>
              <a:gd name="T66" fmla="*/ 262 w 271"/>
              <a:gd name="T67" fmla="*/ 72 h 78"/>
              <a:gd name="T68" fmla="*/ 266 w 271"/>
              <a:gd name="T69" fmla="*/ 73 h 78"/>
              <a:gd name="T70" fmla="*/ 270 w 271"/>
              <a:gd name="T71" fmla="*/ 77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1"/>
              <a:gd name="T109" fmla="*/ 0 h 78"/>
              <a:gd name="T110" fmla="*/ 271 w 271"/>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1" h="78">
                <a:moveTo>
                  <a:pt x="270" y="77"/>
                </a:moveTo>
                <a:lnTo>
                  <a:pt x="270" y="0"/>
                </a:lnTo>
                <a:lnTo>
                  <a:pt x="0" y="0"/>
                </a:lnTo>
                <a:lnTo>
                  <a:pt x="0" y="77"/>
                </a:lnTo>
                <a:lnTo>
                  <a:pt x="4" y="73"/>
                </a:lnTo>
                <a:lnTo>
                  <a:pt x="10" y="72"/>
                </a:lnTo>
                <a:lnTo>
                  <a:pt x="15" y="71"/>
                </a:lnTo>
                <a:lnTo>
                  <a:pt x="22" y="69"/>
                </a:lnTo>
                <a:lnTo>
                  <a:pt x="29" y="68"/>
                </a:lnTo>
                <a:lnTo>
                  <a:pt x="37" y="66"/>
                </a:lnTo>
                <a:lnTo>
                  <a:pt x="46" y="64"/>
                </a:lnTo>
                <a:lnTo>
                  <a:pt x="54" y="63"/>
                </a:lnTo>
                <a:lnTo>
                  <a:pt x="64" y="61"/>
                </a:lnTo>
                <a:lnTo>
                  <a:pt x="73" y="61"/>
                </a:lnTo>
                <a:lnTo>
                  <a:pt x="83" y="60"/>
                </a:lnTo>
                <a:lnTo>
                  <a:pt x="92" y="60"/>
                </a:lnTo>
                <a:lnTo>
                  <a:pt x="104" y="58"/>
                </a:lnTo>
                <a:lnTo>
                  <a:pt x="113" y="58"/>
                </a:lnTo>
                <a:lnTo>
                  <a:pt x="124" y="58"/>
                </a:lnTo>
                <a:lnTo>
                  <a:pt x="134" y="58"/>
                </a:lnTo>
                <a:lnTo>
                  <a:pt x="146" y="58"/>
                </a:lnTo>
                <a:lnTo>
                  <a:pt x="157" y="58"/>
                </a:lnTo>
                <a:lnTo>
                  <a:pt x="166" y="58"/>
                </a:lnTo>
                <a:lnTo>
                  <a:pt x="178" y="58"/>
                </a:lnTo>
                <a:lnTo>
                  <a:pt x="188" y="58"/>
                </a:lnTo>
                <a:lnTo>
                  <a:pt x="198" y="60"/>
                </a:lnTo>
                <a:lnTo>
                  <a:pt x="206" y="60"/>
                </a:lnTo>
                <a:lnTo>
                  <a:pt x="216" y="61"/>
                </a:lnTo>
                <a:lnTo>
                  <a:pt x="225" y="63"/>
                </a:lnTo>
                <a:lnTo>
                  <a:pt x="233" y="64"/>
                </a:lnTo>
                <a:lnTo>
                  <a:pt x="241" y="66"/>
                </a:lnTo>
                <a:lnTo>
                  <a:pt x="248" y="68"/>
                </a:lnTo>
                <a:lnTo>
                  <a:pt x="255" y="69"/>
                </a:lnTo>
                <a:lnTo>
                  <a:pt x="262" y="72"/>
                </a:lnTo>
                <a:lnTo>
                  <a:pt x="266" y="73"/>
                </a:lnTo>
                <a:lnTo>
                  <a:pt x="270" y="77"/>
                </a:lnTo>
              </a:path>
            </a:pathLst>
          </a:custGeom>
          <a:pattFill prst="wdUpDiag">
            <a:fgClr>
              <a:srgbClr val="000066"/>
            </a:fgClr>
            <a:bgClr>
              <a:srgbClr val="FFFFFF"/>
            </a:bgClr>
          </a:pattFill>
          <a:ln w="12700" cap="rnd">
            <a:solidFill>
              <a:schemeClr val="tx1"/>
            </a:solidFill>
            <a:round/>
            <a:headEnd/>
            <a:tailEnd/>
          </a:ln>
        </p:spPr>
        <p:txBody>
          <a:bodyPr/>
          <a:lstStyle/>
          <a:p>
            <a:endParaRPr lang="ko-KR" altLang="en-US"/>
          </a:p>
        </p:txBody>
      </p:sp>
      <p:sp>
        <p:nvSpPr>
          <p:cNvPr id="27795" name="Freeform 199" descr="Wide downward diagonal"/>
          <p:cNvSpPr>
            <a:spLocks/>
          </p:cNvSpPr>
          <p:nvPr/>
        </p:nvSpPr>
        <p:spPr bwMode="auto">
          <a:xfrm>
            <a:off x="6113463" y="3009900"/>
            <a:ext cx="277812" cy="1687513"/>
          </a:xfrm>
          <a:custGeom>
            <a:avLst/>
            <a:gdLst>
              <a:gd name="T0" fmla="*/ 0 w 174"/>
              <a:gd name="T1" fmla="*/ 0 h 1056"/>
              <a:gd name="T2" fmla="*/ 0 w 174"/>
              <a:gd name="T3" fmla="*/ 1056 h 1056"/>
              <a:gd name="T4" fmla="*/ 106 w 174"/>
              <a:gd name="T5" fmla="*/ 1056 h 1056"/>
              <a:gd name="T6" fmla="*/ 106 w 174"/>
              <a:gd name="T7" fmla="*/ 876 h 1056"/>
              <a:gd name="T8" fmla="*/ 174 w 174"/>
              <a:gd name="T9" fmla="*/ 876 h 1056"/>
              <a:gd name="T10" fmla="*/ 174 w 174"/>
              <a:gd name="T11" fmla="*/ 800 h 1056"/>
              <a:gd name="T12" fmla="*/ 50 w 174"/>
              <a:gd name="T13" fmla="*/ 800 h 1056"/>
              <a:gd name="T14" fmla="*/ 50 w 174"/>
              <a:gd name="T15" fmla="*/ 254 h 1056"/>
              <a:gd name="T16" fmla="*/ 174 w 174"/>
              <a:gd name="T17" fmla="*/ 254 h 1056"/>
              <a:gd name="T18" fmla="*/ 174 w 174"/>
              <a:gd name="T19" fmla="*/ 172 h 1056"/>
              <a:gd name="T20" fmla="*/ 104 w 174"/>
              <a:gd name="T21" fmla="*/ 172 h 1056"/>
              <a:gd name="T22" fmla="*/ 104 w 174"/>
              <a:gd name="T23" fmla="*/ 0 h 1056"/>
              <a:gd name="T24" fmla="*/ 0 w 174"/>
              <a:gd name="T25" fmla="*/ 0 h 10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056"/>
              <a:gd name="T41" fmla="*/ 174 w 174"/>
              <a:gd name="T42" fmla="*/ 1056 h 10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056">
                <a:moveTo>
                  <a:pt x="0" y="0"/>
                </a:moveTo>
                <a:lnTo>
                  <a:pt x="0" y="1056"/>
                </a:lnTo>
                <a:lnTo>
                  <a:pt x="106" y="1056"/>
                </a:lnTo>
                <a:lnTo>
                  <a:pt x="106" y="876"/>
                </a:lnTo>
                <a:lnTo>
                  <a:pt x="174" y="876"/>
                </a:lnTo>
                <a:lnTo>
                  <a:pt x="174" y="800"/>
                </a:lnTo>
                <a:lnTo>
                  <a:pt x="50" y="800"/>
                </a:lnTo>
                <a:lnTo>
                  <a:pt x="50" y="254"/>
                </a:lnTo>
                <a:lnTo>
                  <a:pt x="174" y="254"/>
                </a:lnTo>
                <a:lnTo>
                  <a:pt x="174" y="172"/>
                </a:lnTo>
                <a:lnTo>
                  <a:pt x="104" y="172"/>
                </a:lnTo>
                <a:lnTo>
                  <a:pt x="104" y="0"/>
                </a:lnTo>
                <a:lnTo>
                  <a:pt x="0" y="0"/>
                </a:lnTo>
                <a:close/>
              </a:path>
            </a:pathLst>
          </a:custGeom>
          <a:pattFill prst="wdDnDiag">
            <a:fgClr>
              <a:srgbClr val="000066"/>
            </a:fgClr>
            <a:bgClr>
              <a:srgbClr val="FFFFFF"/>
            </a:bgClr>
          </a:pattFill>
          <a:ln w="12700">
            <a:solidFill>
              <a:schemeClr val="tx1"/>
            </a:solidFill>
            <a:round/>
            <a:headEnd/>
            <a:tailEnd/>
          </a:ln>
        </p:spPr>
        <p:txBody>
          <a:bodyPr wrap="none" anchor="ctr"/>
          <a:lstStyle/>
          <a:p>
            <a:endParaRPr lang="ko-KR" altLang="en-US"/>
          </a:p>
        </p:txBody>
      </p:sp>
      <p:grpSp>
        <p:nvGrpSpPr>
          <p:cNvPr id="27796" name="Group 200"/>
          <p:cNvGrpSpPr>
            <a:grpSpLocks/>
          </p:cNvGrpSpPr>
          <p:nvPr/>
        </p:nvGrpSpPr>
        <p:grpSpPr bwMode="auto">
          <a:xfrm>
            <a:off x="4897438" y="2994025"/>
            <a:ext cx="1225550" cy="1211263"/>
            <a:chOff x="3086" y="1886"/>
            <a:chExt cx="770" cy="762"/>
          </a:xfrm>
        </p:grpSpPr>
        <p:sp>
          <p:nvSpPr>
            <p:cNvPr id="27977" name="Rectangle 201"/>
            <p:cNvSpPr>
              <a:spLocks noChangeArrowheads="1"/>
            </p:cNvSpPr>
            <p:nvPr/>
          </p:nvSpPr>
          <p:spPr bwMode="auto">
            <a:xfrm>
              <a:off x="3752" y="2182"/>
              <a:ext cx="61" cy="53"/>
            </a:xfrm>
            <a:prstGeom prst="rect">
              <a:avLst/>
            </a:prstGeom>
            <a:gradFill rotWithShape="0">
              <a:gsLst>
                <a:gs pos="0">
                  <a:srgbClr val="6C6C6C"/>
                </a:gs>
                <a:gs pos="50000">
                  <a:srgbClr val="EAEAEA"/>
                </a:gs>
                <a:gs pos="100000">
                  <a:srgbClr val="6C6C6C"/>
                </a:gs>
              </a:gsLst>
              <a:lin ang="0" scaled="1"/>
            </a:gradFill>
            <a:ln w="12700">
              <a:solidFill>
                <a:schemeClr val="tx2"/>
              </a:solidFill>
              <a:miter lim="800000"/>
              <a:headEnd/>
              <a:tailEnd/>
            </a:ln>
          </p:spPr>
          <p:txBody>
            <a:bodyPr wrap="none" anchor="ctr"/>
            <a:lstStyle/>
            <a:p>
              <a:endParaRPr lang="ko-KR" altLang="en-US"/>
            </a:p>
          </p:txBody>
        </p:sp>
        <p:sp>
          <p:nvSpPr>
            <p:cNvPr id="27978" name="Freeform 202"/>
            <p:cNvSpPr>
              <a:spLocks/>
            </p:cNvSpPr>
            <p:nvPr/>
          </p:nvSpPr>
          <p:spPr bwMode="auto">
            <a:xfrm>
              <a:off x="3558" y="2326"/>
              <a:ext cx="162" cy="188"/>
            </a:xfrm>
            <a:custGeom>
              <a:avLst/>
              <a:gdLst>
                <a:gd name="T0" fmla="*/ 161 w 162"/>
                <a:gd name="T1" fmla="*/ 0 h 188"/>
                <a:gd name="T2" fmla="*/ 0 w 162"/>
                <a:gd name="T3" fmla="*/ 0 h 188"/>
                <a:gd name="T4" fmla="*/ 0 w 162"/>
                <a:gd name="T5" fmla="*/ 187 h 188"/>
                <a:gd name="T6" fmla="*/ 161 w 162"/>
                <a:gd name="T7" fmla="*/ 187 h 188"/>
                <a:gd name="T8" fmla="*/ 161 w 162"/>
                <a:gd name="T9" fmla="*/ 0 h 188"/>
                <a:gd name="T10" fmla="*/ 0 60000 65536"/>
                <a:gd name="T11" fmla="*/ 0 60000 65536"/>
                <a:gd name="T12" fmla="*/ 0 60000 65536"/>
                <a:gd name="T13" fmla="*/ 0 60000 65536"/>
                <a:gd name="T14" fmla="*/ 0 60000 65536"/>
                <a:gd name="T15" fmla="*/ 0 w 162"/>
                <a:gd name="T16" fmla="*/ 0 h 188"/>
                <a:gd name="T17" fmla="*/ 162 w 162"/>
                <a:gd name="T18" fmla="*/ 188 h 188"/>
              </a:gdLst>
              <a:ahLst/>
              <a:cxnLst>
                <a:cxn ang="T10">
                  <a:pos x="T0" y="T1"/>
                </a:cxn>
                <a:cxn ang="T11">
                  <a:pos x="T2" y="T3"/>
                </a:cxn>
                <a:cxn ang="T12">
                  <a:pos x="T4" y="T5"/>
                </a:cxn>
                <a:cxn ang="T13">
                  <a:pos x="T6" y="T7"/>
                </a:cxn>
                <a:cxn ang="T14">
                  <a:pos x="T8" y="T9"/>
                </a:cxn>
              </a:cxnLst>
              <a:rect l="T15" t="T16" r="T17" b="T18"/>
              <a:pathLst>
                <a:path w="162" h="188">
                  <a:moveTo>
                    <a:pt x="161" y="0"/>
                  </a:moveTo>
                  <a:lnTo>
                    <a:pt x="0" y="0"/>
                  </a:lnTo>
                  <a:lnTo>
                    <a:pt x="0" y="187"/>
                  </a:lnTo>
                  <a:lnTo>
                    <a:pt x="161" y="187"/>
                  </a:lnTo>
                  <a:lnTo>
                    <a:pt x="161" y="0"/>
                  </a:lnTo>
                </a:path>
              </a:pathLst>
            </a:custGeom>
            <a:gradFill rotWithShape="0">
              <a:gsLst>
                <a:gs pos="0">
                  <a:srgbClr val="3D3D3D"/>
                </a:gs>
                <a:gs pos="50000">
                  <a:srgbClr val="CCCCCC"/>
                </a:gs>
                <a:gs pos="100000">
                  <a:srgbClr val="3D3D3D"/>
                </a:gs>
              </a:gsLst>
              <a:lin ang="5400000" scaled="1"/>
            </a:gradFill>
            <a:ln w="12700" cap="rnd">
              <a:solidFill>
                <a:schemeClr val="tx1"/>
              </a:solidFill>
              <a:round/>
              <a:headEnd/>
              <a:tailEnd/>
            </a:ln>
          </p:spPr>
          <p:txBody>
            <a:bodyPr/>
            <a:lstStyle/>
            <a:p>
              <a:endParaRPr lang="ko-KR" altLang="en-US"/>
            </a:p>
          </p:txBody>
        </p:sp>
        <p:sp>
          <p:nvSpPr>
            <p:cNvPr id="27979" name="Freeform 203"/>
            <p:cNvSpPr>
              <a:spLocks/>
            </p:cNvSpPr>
            <p:nvPr/>
          </p:nvSpPr>
          <p:spPr bwMode="auto">
            <a:xfrm>
              <a:off x="3713" y="2329"/>
              <a:ext cx="10" cy="194"/>
            </a:xfrm>
            <a:custGeom>
              <a:avLst/>
              <a:gdLst>
                <a:gd name="T0" fmla="*/ 5 w 10"/>
                <a:gd name="T1" fmla="*/ 13 h 194"/>
                <a:gd name="T2" fmla="*/ 0 w 10"/>
                <a:gd name="T3" fmla="*/ 6 h 194"/>
                <a:gd name="T4" fmla="*/ 0 w 10"/>
                <a:gd name="T5" fmla="*/ 193 h 194"/>
                <a:gd name="T6" fmla="*/ 9 w 10"/>
                <a:gd name="T7" fmla="*/ 193 h 194"/>
                <a:gd name="T8" fmla="*/ 9 w 10"/>
                <a:gd name="T9" fmla="*/ 6 h 194"/>
                <a:gd name="T10" fmla="*/ 5 w 10"/>
                <a:gd name="T11" fmla="*/ 0 h 194"/>
                <a:gd name="T12" fmla="*/ 9 w 10"/>
                <a:gd name="T13" fmla="*/ 6 h 194"/>
                <a:gd name="T14" fmla="*/ 8 w 10"/>
                <a:gd name="T15" fmla="*/ 1 h 194"/>
                <a:gd name="T16" fmla="*/ 5 w 10"/>
                <a:gd name="T17" fmla="*/ 0 h 194"/>
                <a:gd name="T18" fmla="*/ 2 w 10"/>
                <a:gd name="T19" fmla="*/ 1 h 194"/>
                <a:gd name="T20" fmla="*/ 0 w 10"/>
                <a:gd name="T21" fmla="*/ 6 h 194"/>
                <a:gd name="T22" fmla="*/ 5 w 10"/>
                <a:gd name="T23" fmla="*/ 13 h 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94"/>
                <a:gd name="T38" fmla="*/ 10 w 10"/>
                <a:gd name="T39" fmla="*/ 194 h 1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94">
                  <a:moveTo>
                    <a:pt x="5" y="13"/>
                  </a:moveTo>
                  <a:lnTo>
                    <a:pt x="0" y="6"/>
                  </a:lnTo>
                  <a:lnTo>
                    <a:pt x="0" y="193"/>
                  </a:lnTo>
                  <a:lnTo>
                    <a:pt x="9" y="193"/>
                  </a:lnTo>
                  <a:lnTo>
                    <a:pt x="9" y="6"/>
                  </a:lnTo>
                  <a:lnTo>
                    <a:pt x="5" y="0"/>
                  </a:lnTo>
                  <a:lnTo>
                    <a:pt x="9" y="6"/>
                  </a:lnTo>
                  <a:lnTo>
                    <a:pt x="8" y="1"/>
                  </a:lnTo>
                  <a:lnTo>
                    <a:pt x="5" y="0"/>
                  </a:lnTo>
                  <a:lnTo>
                    <a:pt x="2" y="1"/>
                  </a:lnTo>
                  <a:lnTo>
                    <a:pt x="0" y="6"/>
                  </a:lnTo>
                  <a:lnTo>
                    <a:pt x="5"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0" name="Freeform 204"/>
            <p:cNvSpPr>
              <a:spLocks/>
            </p:cNvSpPr>
            <p:nvPr/>
          </p:nvSpPr>
          <p:spPr bwMode="auto">
            <a:xfrm>
              <a:off x="3720" y="2311"/>
              <a:ext cx="126" cy="221"/>
            </a:xfrm>
            <a:custGeom>
              <a:avLst/>
              <a:gdLst>
                <a:gd name="T0" fmla="*/ 125 w 126"/>
                <a:gd name="T1" fmla="*/ 0 h 221"/>
                <a:gd name="T2" fmla="*/ 0 w 126"/>
                <a:gd name="T3" fmla="*/ 0 h 221"/>
                <a:gd name="T4" fmla="*/ 0 w 126"/>
                <a:gd name="T5" fmla="*/ 220 h 221"/>
                <a:gd name="T6" fmla="*/ 125 w 126"/>
                <a:gd name="T7" fmla="*/ 220 h 221"/>
                <a:gd name="T8" fmla="*/ 125 w 126"/>
                <a:gd name="T9" fmla="*/ 0 h 221"/>
                <a:gd name="T10" fmla="*/ 0 60000 65536"/>
                <a:gd name="T11" fmla="*/ 0 60000 65536"/>
                <a:gd name="T12" fmla="*/ 0 60000 65536"/>
                <a:gd name="T13" fmla="*/ 0 60000 65536"/>
                <a:gd name="T14" fmla="*/ 0 60000 65536"/>
                <a:gd name="T15" fmla="*/ 0 w 126"/>
                <a:gd name="T16" fmla="*/ 0 h 221"/>
                <a:gd name="T17" fmla="*/ 126 w 126"/>
                <a:gd name="T18" fmla="*/ 221 h 221"/>
              </a:gdLst>
              <a:ahLst/>
              <a:cxnLst>
                <a:cxn ang="T10">
                  <a:pos x="T0" y="T1"/>
                </a:cxn>
                <a:cxn ang="T11">
                  <a:pos x="T2" y="T3"/>
                </a:cxn>
                <a:cxn ang="T12">
                  <a:pos x="T4" y="T5"/>
                </a:cxn>
                <a:cxn ang="T13">
                  <a:pos x="T6" y="T7"/>
                </a:cxn>
                <a:cxn ang="T14">
                  <a:pos x="T8" y="T9"/>
                </a:cxn>
              </a:cxnLst>
              <a:rect l="T15" t="T16" r="T17" b="T18"/>
              <a:pathLst>
                <a:path w="126" h="221">
                  <a:moveTo>
                    <a:pt x="125" y="0"/>
                  </a:moveTo>
                  <a:lnTo>
                    <a:pt x="0" y="0"/>
                  </a:lnTo>
                  <a:lnTo>
                    <a:pt x="0" y="220"/>
                  </a:lnTo>
                  <a:lnTo>
                    <a:pt x="125" y="220"/>
                  </a:lnTo>
                  <a:lnTo>
                    <a:pt x="125" y="0"/>
                  </a:lnTo>
                </a:path>
              </a:pathLst>
            </a:custGeom>
            <a:gradFill rotWithShape="0">
              <a:gsLst>
                <a:gs pos="0">
                  <a:srgbClr val="3D3D3D"/>
                </a:gs>
                <a:gs pos="50000">
                  <a:srgbClr val="CCCCCC"/>
                </a:gs>
                <a:gs pos="100000">
                  <a:srgbClr val="3D3D3D"/>
                </a:gs>
              </a:gsLst>
              <a:lin ang="2700000" scaled="1"/>
            </a:gradFill>
            <a:ln w="12700" cap="rnd">
              <a:solidFill>
                <a:schemeClr val="tx1"/>
              </a:solidFill>
              <a:round/>
              <a:headEnd/>
              <a:tailEnd/>
            </a:ln>
          </p:spPr>
          <p:txBody>
            <a:bodyPr/>
            <a:lstStyle/>
            <a:p>
              <a:endParaRPr lang="ko-KR" altLang="en-US"/>
            </a:p>
          </p:txBody>
        </p:sp>
        <p:sp>
          <p:nvSpPr>
            <p:cNvPr id="27981" name="Freeform 205"/>
            <p:cNvSpPr>
              <a:spLocks/>
            </p:cNvSpPr>
            <p:nvPr/>
          </p:nvSpPr>
          <p:spPr bwMode="auto">
            <a:xfrm>
              <a:off x="3713" y="2312"/>
              <a:ext cx="135" cy="8"/>
            </a:xfrm>
            <a:custGeom>
              <a:avLst/>
              <a:gdLst>
                <a:gd name="T0" fmla="*/ 14 w 135"/>
                <a:gd name="T1" fmla="*/ 4 h 8"/>
                <a:gd name="T2" fmla="*/ 9 w 135"/>
                <a:gd name="T3" fmla="*/ 7 h 8"/>
                <a:gd name="T4" fmla="*/ 134 w 135"/>
                <a:gd name="T5" fmla="*/ 7 h 8"/>
                <a:gd name="T6" fmla="*/ 134 w 135"/>
                <a:gd name="T7" fmla="*/ 0 h 8"/>
                <a:gd name="T8" fmla="*/ 9 w 135"/>
                <a:gd name="T9" fmla="*/ 0 h 8"/>
                <a:gd name="T10" fmla="*/ 0 w 135"/>
                <a:gd name="T11" fmla="*/ 4 h 8"/>
                <a:gd name="T12" fmla="*/ 9 w 135"/>
                <a:gd name="T13" fmla="*/ 0 h 8"/>
                <a:gd name="T14" fmla="*/ 4 w 135"/>
                <a:gd name="T15" fmla="*/ 1 h 8"/>
                <a:gd name="T16" fmla="*/ 0 w 135"/>
                <a:gd name="T17" fmla="*/ 4 h 8"/>
                <a:gd name="T18" fmla="*/ 4 w 135"/>
                <a:gd name="T19" fmla="*/ 6 h 8"/>
                <a:gd name="T20" fmla="*/ 9 w 135"/>
                <a:gd name="T21" fmla="*/ 7 h 8"/>
                <a:gd name="T22" fmla="*/ 14 w 135"/>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8"/>
                <a:gd name="T38" fmla="*/ 135 w 13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8">
                  <a:moveTo>
                    <a:pt x="14" y="4"/>
                  </a:moveTo>
                  <a:lnTo>
                    <a:pt x="9" y="7"/>
                  </a:lnTo>
                  <a:lnTo>
                    <a:pt x="134" y="7"/>
                  </a:lnTo>
                  <a:lnTo>
                    <a:pt x="134" y="0"/>
                  </a:lnTo>
                  <a:lnTo>
                    <a:pt x="9" y="0"/>
                  </a:lnTo>
                  <a:lnTo>
                    <a:pt x="0" y="4"/>
                  </a:lnTo>
                  <a:lnTo>
                    <a:pt x="9" y="0"/>
                  </a:lnTo>
                  <a:lnTo>
                    <a:pt x="4" y="1"/>
                  </a:lnTo>
                  <a:lnTo>
                    <a:pt x="0" y="4"/>
                  </a:lnTo>
                  <a:lnTo>
                    <a:pt x="4" y="6"/>
                  </a:lnTo>
                  <a:lnTo>
                    <a:pt x="9" y="7"/>
                  </a:lnTo>
                  <a:lnTo>
                    <a:pt x="14"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2" name="Freeform 206"/>
            <p:cNvSpPr>
              <a:spLocks/>
            </p:cNvSpPr>
            <p:nvPr/>
          </p:nvSpPr>
          <p:spPr bwMode="auto">
            <a:xfrm>
              <a:off x="3713" y="2319"/>
              <a:ext cx="10" cy="227"/>
            </a:xfrm>
            <a:custGeom>
              <a:avLst/>
              <a:gdLst>
                <a:gd name="T0" fmla="*/ 5 w 10"/>
                <a:gd name="T1" fmla="*/ 211 h 227"/>
                <a:gd name="T2" fmla="*/ 9 w 10"/>
                <a:gd name="T3" fmla="*/ 220 h 227"/>
                <a:gd name="T4" fmla="*/ 9 w 10"/>
                <a:gd name="T5" fmla="*/ 0 h 227"/>
                <a:gd name="T6" fmla="*/ 0 w 10"/>
                <a:gd name="T7" fmla="*/ 0 h 227"/>
                <a:gd name="T8" fmla="*/ 0 w 10"/>
                <a:gd name="T9" fmla="*/ 220 h 227"/>
                <a:gd name="T10" fmla="*/ 5 w 10"/>
                <a:gd name="T11" fmla="*/ 226 h 227"/>
                <a:gd name="T12" fmla="*/ 0 w 10"/>
                <a:gd name="T13" fmla="*/ 220 h 227"/>
                <a:gd name="T14" fmla="*/ 2 w 10"/>
                <a:gd name="T15" fmla="*/ 225 h 227"/>
                <a:gd name="T16" fmla="*/ 5 w 10"/>
                <a:gd name="T17" fmla="*/ 226 h 227"/>
                <a:gd name="T18" fmla="*/ 8 w 10"/>
                <a:gd name="T19" fmla="*/ 225 h 227"/>
                <a:gd name="T20" fmla="*/ 9 w 10"/>
                <a:gd name="T21" fmla="*/ 220 h 227"/>
                <a:gd name="T22" fmla="*/ 5 w 10"/>
                <a:gd name="T23" fmla="*/ 211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27"/>
                <a:gd name="T38" fmla="*/ 10 w 10"/>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27">
                  <a:moveTo>
                    <a:pt x="5" y="211"/>
                  </a:moveTo>
                  <a:lnTo>
                    <a:pt x="9" y="220"/>
                  </a:lnTo>
                  <a:lnTo>
                    <a:pt x="9" y="0"/>
                  </a:lnTo>
                  <a:lnTo>
                    <a:pt x="0" y="0"/>
                  </a:lnTo>
                  <a:lnTo>
                    <a:pt x="0" y="220"/>
                  </a:lnTo>
                  <a:lnTo>
                    <a:pt x="5" y="226"/>
                  </a:lnTo>
                  <a:lnTo>
                    <a:pt x="0" y="220"/>
                  </a:lnTo>
                  <a:lnTo>
                    <a:pt x="2" y="225"/>
                  </a:lnTo>
                  <a:lnTo>
                    <a:pt x="5" y="226"/>
                  </a:lnTo>
                  <a:lnTo>
                    <a:pt x="8" y="225"/>
                  </a:lnTo>
                  <a:lnTo>
                    <a:pt x="9" y="220"/>
                  </a:lnTo>
                  <a:lnTo>
                    <a:pt x="5" y="21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3" name="Freeform 207"/>
            <p:cNvSpPr>
              <a:spLocks/>
            </p:cNvSpPr>
            <p:nvPr/>
          </p:nvSpPr>
          <p:spPr bwMode="auto">
            <a:xfrm>
              <a:off x="3713" y="2424"/>
              <a:ext cx="4" cy="9"/>
            </a:xfrm>
            <a:custGeom>
              <a:avLst/>
              <a:gdLst>
                <a:gd name="T0" fmla="*/ 3 w 4"/>
                <a:gd name="T1" fmla="*/ 0 h 9"/>
                <a:gd name="T2" fmla="*/ 1 w 4"/>
                <a:gd name="T3" fmla="*/ 1 h 9"/>
                <a:gd name="T4" fmla="*/ 0 w 4"/>
                <a:gd name="T5" fmla="*/ 4 h 9"/>
                <a:gd name="T6" fmla="*/ 1 w 4"/>
                <a:gd name="T7" fmla="*/ 7 h 9"/>
                <a:gd name="T8" fmla="*/ 3 w 4"/>
                <a:gd name="T9" fmla="*/ 8 h 9"/>
                <a:gd name="T10" fmla="*/ 3 w 4"/>
                <a:gd name="T11" fmla="*/ 0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3" y="0"/>
                  </a:moveTo>
                  <a:lnTo>
                    <a:pt x="1" y="1"/>
                  </a:lnTo>
                  <a:lnTo>
                    <a:pt x="0" y="4"/>
                  </a:lnTo>
                  <a:lnTo>
                    <a:pt x="1" y="7"/>
                  </a:lnTo>
                  <a:lnTo>
                    <a:pt x="3" y="8"/>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4" name="Freeform 208"/>
            <p:cNvSpPr>
              <a:spLocks/>
            </p:cNvSpPr>
            <p:nvPr/>
          </p:nvSpPr>
          <p:spPr bwMode="auto">
            <a:xfrm>
              <a:off x="3731" y="2297"/>
              <a:ext cx="106" cy="17"/>
            </a:xfrm>
            <a:custGeom>
              <a:avLst/>
              <a:gdLst>
                <a:gd name="T0" fmla="*/ 105 w 106"/>
                <a:gd name="T1" fmla="*/ 0 h 17"/>
                <a:gd name="T2" fmla="*/ 0 w 106"/>
                <a:gd name="T3" fmla="*/ 0 h 17"/>
                <a:gd name="T4" fmla="*/ 0 w 106"/>
                <a:gd name="T5" fmla="*/ 16 h 17"/>
                <a:gd name="T6" fmla="*/ 105 w 106"/>
                <a:gd name="T7" fmla="*/ 16 h 17"/>
                <a:gd name="T8" fmla="*/ 105 w 106"/>
                <a:gd name="T9" fmla="*/ 0 h 17"/>
                <a:gd name="T10" fmla="*/ 0 60000 65536"/>
                <a:gd name="T11" fmla="*/ 0 60000 65536"/>
                <a:gd name="T12" fmla="*/ 0 60000 65536"/>
                <a:gd name="T13" fmla="*/ 0 60000 65536"/>
                <a:gd name="T14" fmla="*/ 0 60000 65536"/>
                <a:gd name="T15" fmla="*/ 0 w 106"/>
                <a:gd name="T16" fmla="*/ 0 h 17"/>
                <a:gd name="T17" fmla="*/ 106 w 106"/>
                <a:gd name="T18" fmla="*/ 17 h 17"/>
              </a:gdLst>
              <a:ahLst/>
              <a:cxnLst>
                <a:cxn ang="T10">
                  <a:pos x="T0" y="T1"/>
                </a:cxn>
                <a:cxn ang="T11">
                  <a:pos x="T2" y="T3"/>
                </a:cxn>
                <a:cxn ang="T12">
                  <a:pos x="T4" y="T5"/>
                </a:cxn>
                <a:cxn ang="T13">
                  <a:pos x="T6" y="T7"/>
                </a:cxn>
                <a:cxn ang="T14">
                  <a:pos x="T8" y="T9"/>
                </a:cxn>
              </a:cxnLst>
              <a:rect l="T15" t="T16" r="T17" b="T18"/>
              <a:pathLst>
                <a:path w="106" h="17">
                  <a:moveTo>
                    <a:pt x="105" y="0"/>
                  </a:moveTo>
                  <a:lnTo>
                    <a:pt x="0" y="0"/>
                  </a:lnTo>
                  <a:lnTo>
                    <a:pt x="0" y="16"/>
                  </a:lnTo>
                  <a:lnTo>
                    <a:pt x="105" y="16"/>
                  </a:lnTo>
                  <a:lnTo>
                    <a:pt x="105" y="0"/>
                  </a:lnTo>
                </a:path>
              </a:pathLst>
            </a:custGeom>
            <a:solidFill>
              <a:srgbClr val="CCCCCC"/>
            </a:solidFill>
            <a:ln w="12700" cap="rnd">
              <a:solidFill>
                <a:schemeClr val="tx1"/>
              </a:solidFill>
              <a:round/>
              <a:headEnd/>
              <a:tailEnd/>
            </a:ln>
          </p:spPr>
          <p:txBody>
            <a:bodyPr/>
            <a:lstStyle/>
            <a:p>
              <a:endParaRPr lang="ko-KR" altLang="en-US"/>
            </a:p>
          </p:txBody>
        </p:sp>
        <p:sp>
          <p:nvSpPr>
            <p:cNvPr id="27985" name="Freeform 209"/>
            <p:cNvSpPr>
              <a:spLocks/>
            </p:cNvSpPr>
            <p:nvPr/>
          </p:nvSpPr>
          <p:spPr bwMode="auto">
            <a:xfrm>
              <a:off x="3725" y="2289"/>
              <a:ext cx="112" cy="10"/>
            </a:xfrm>
            <a:custGeom>
              <a:avLst/>
              <a:gdLst>
                <a:gd name="T0" fmla="*/ 14 w 112"/>
                <a:gd name="T1" fmla="*/ 5 h 10"/>
                <a:gd name="T2" fmla="*/ 6 w 112"/>
                <a:gd name="T3" fmla="*/ 9 h 10"/>
                <a:gd name="T4" fmla="*/ 111 w 112"/>
                <a:gd name="T5" fmla="*/ 9 h 10"/>
                <a:gd name="T6" fmla="*/ 111 w 112"/>
                <a:gd name="T7" fmla="*/ 0 h 10"/>
                <a:gd name="T8" fmla="*/ 6 w 112"/>
                <a:gd name="T9" fmla="*/ 0 h 10"/>
                <a:gd name="T10" fmla="*/ 0 w 112"/>
                <a:gd name="T11" fmla="*/ 5 h 10"/>
                <a:gd name="T12" fmla="*/ 6 w 112"/>
                <a:gd name="T13" fmla="*/ 0 h 10"/>
                <a:gd name="T14" fmla="*/ 2 w 112"/>
                <a:gd name="T15" fmla="*/ 2 h 10"/>
                <a:gd name="T16" fmla="*/ 0 w 112"/>
                <a:gd name="T17" fmla="*/ 5 h 10"/>
                <a:gd name="T18" fmla="*/ 2 w 112"/>
                <a:gd name="T19" fmla="*/ 7 h 10"/>
                <a:gd name="T20" fmla="*/ 6 w 112"/>
                <a:gd name="T21" fmla="*/ 9 h 10"/>
                <a:gd name="T22" fmla="*/ 14 w 112"/>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0"/>
                <a:gd name="T38" fmla="*/ 112 w 1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0">
                  <a:moveTo>
                    <a:pt x="14" y="5"/>
                  </a:moveTo>
                  <a:lnTo>
                    <a:pt x="6" y="9"/>
                  </a:lnTo>
                  <a:lnTo>
                    <a:pt x="111" y="9"/>
                  </a:lnTo>
                  <a:lnTo>
                    <a:pt x="111" y="0"/>
                  </a:lnTo>
                  <a:lnTo>
                    <a:pt x="6" y="0"/>
                  </a:lnTo>
                  <a:lnTo>
                    <a:pt x="0" y="5"/>
                  </a:lnTo>
                  <a:lnTo>
                    <a:pt x="6" y="0"/>
                  </a:lnTo>
                  <a:lnTo>
                    <a:pt x="2" y="2"/>
                  </a:lnTo>
                  <a:lnTo>
                    <a:pt x="0" y="5"/>
                  </a:lnTo>
                  <a:lnTo>
                    <a:pt x="2" y="7"/>
                  </a:lnTo>
                  <a:lnTo>
                    <a:pt x="6" y="9"/>
                  </a:lnTo>
                  <a:lnTo>
                    <a:pt x="14"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6" name="Freeform 210"/>
            <p:cNvSpPr>
              <a:spLocks/>
            </p:cNvSpPr>
            <p:nvPr/>
          </p:nvSpPr>
          <p:spPr bwMode="auto">
            <a:xfrm>
              <a:off x="3725" y="2297"/>
              <a:ext cx="10" cy="23"/>
            </a:xfrm>
            <a:custGeom>
              <a:avLst/>
              <a:gdLst>
                <a:gd name="T0" fmla="*/ 4 w 10"/>
                <a:gd name="T1" fmla="*/ 12 h 23"/>
                <a:gd name="T2" fmla="*/ 9 w 10"/>
                <a:gd name="T3" fmla="*/ 17 h 23"/>
                <a:gd name="T4" fmla="*/ 9 w 10"/>
                <a:gd name="T5" fmla="*/ 0 h 23"/>
                <a:gd name="T6" fmla="*/ 0 w 10"/>
                <a:gd name="T7" fmla="*/ 0 h 23"/>
                <a:gd name="T8" fmla="*/ 0 w 10"/>
                <a:gd name="T9" fmla="*/ 17 h 23"/>
                <a:gd name="T10" fmla="*/ 4 w 10"/>
                <a:gd name="T11" fmla="*/ 22 h 23"/>
                <a:gd name="T12" fmla="*/ 0 w 10"/>
                <a:gd name="T13" fmla="*/ 17 h 23"/>
                <a:gd name="T14" fmla="*/ 1 w 10"/>
                <a:gd name="T15" fmla="*/ 21 h 23"/>
                <a:gd name="T16" fmla="*/ 4 w 10"/>
                <a:gd name="T17" fmla="*/ 22 h 23"/>
                <a:gd name="T18" fmla="*/ 7 w 10"/>
                <a:gd name="T19" fmla="*/ 21 h 23"/>
                <a:gd name="T20" fmla="*/ 9 w 10"/>
                <a:gd name="T21" fmla="*/ 17 h 23"/>
                <a:gd name="T22" fmla="*/ 4 w 10"/>
                <a:gd name="T23" fmla="*/ 1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3"/>
                <a:gd name="T38" fmla="*/ 10 w 10"/>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3">
                  <a:moveTo>
                    <a:pt x="4" y="12"/>
                  </a:moveTo>
                  <a:lnTo>
                    <a:pt x="9" y="17"/>
                  </a:lnTo>
                  <a:lnTo>
                    <a:pt x="9" y="0"/>
                  </a:lnTo>
                  <a:lnTo>
                    <a:pt x="0" y="0"/>
                  </a:lnTo>
                  <a:lnTo>
                    <a:pt x="0" y="17"/>
                  </a:lnTo>
                  <a:lnTo>
                    <a:pt x="4" y="22"/>
                  </a:lnTo>
                  <a:lnTo>
                    <a:pt x="0" y="17"/>
                  </a:lnTo>
                  <a:lnTo>
                    <a:pt x="1" y="21"/>
                  </a:lnTo>
                  <a:lnTo>
                    <a:pt x="4" y="22"/>
                  </a:lnTo>
                  <a:lnTo>
                    <a:pt x="7" y="21"/>
                  </a:lnTo>
                  <a:lnTo>
                    <a:pt x="9" y="17"/>
                  </a:lnTo>
                  <a:lnTo>
                    <a:pt x="4"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7" name="Freeform 211"/>
            <p:cNvSpPr>
              <a:spLocks/>
            </p:cNvSpPr>
            <p:nvPr/>
          </p:nvSpPr>
          <p:spPr bwMode="auto">
            <a:xfrm>
              <a:off x="3731" y="2312"/>
              <a:ext cx="113" cy="8"/>
            </a:xfrm>
            <a:custGeom>
              <a:avLst/>
              <a:gdLst>
                <a:gd name="T0" fmla="*/ 99 w 113"/>
                <a:gd name="T1" fmla="*/ 4 h 8"/>
                <a:gd name="T2" fmla="*/ 105 w 113"/>
                <a:gd name="T3" fmla="*/ 0 h 8"/>
                <a:gd name="T4" fmla="*/ 0 w 113"/>
                <a:gd name="T5" fmla="*/ 0 h 8"/>
                <a:gd name="T6" fmla="*/ 0 w 113"/>
                <a:gd name="T7" fmla="*/ 7 h 8"/>
                <a:gd name="T8" fmla="*/ 105 w 113"/>
                <a:gd name="T9" fmla="*/ 7 h 8"/>
                <a:gd name="T10" fmla="*/ 112 w 113"/>
                <a:gd name="T11" fmla="*/ 4 h 8"/>
                <a:gd name="T12" fmla="*/ 105 w 113"/>
                <a:gd name="T13" fmla="*/ 7 h 8"/>
                <a:gd name="T14" fmla="*/ 110 w 113"/>
                <a:gd name="T15" fmla="*/ 6 h 8"/>
                <a:gd name="T16" fmla="*/ 112 w 113"/>
                <a:gd name="T17" fmla="*/ 4 h 8"/>
                <a:gd name="T18" fmla="*/ 110 w 113"/>
                <a:gd name="T19" fmla="*/ 1 h 8"/>
                <a:gd name="T20" fmla="*/ 105 w 113"/>
                <a:gd name="T21" fmla="*/ 0 h 8"/>
                <a:gd name="T22" fmla="*/ 99 w 113"/>
                <a:gd name="T23" fmla="*/ 4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8"/>
                <a:gd name="T38" fmla="*/ 113 w 11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8">
                  <a:moveTo>
                    <a:pt x="99" y="4"/>
                  </a:moveTo>
                  <a:lnTo>
                    <a:pt x="105" y="0"/>
                  </a:lnTo>
                  <a:lnTo>
                    <a:pt x="0" y="0"/>
                  </a:lnTo>
                  <a:lnTo>
                    <a:pt x="0" y="7"/>
                  </a:lnTo>
                  <a:lnTo>
                    <a:pt x="105" y="7"/>
                  </a:lnTo>
                  <a:lnTo>
                    <a:pt x="112" y="4"/>
                  </a:lnTo>
                  <a:lnTo>
                    <a:pt x="105" y="7"/>
                  </a:lnTo>
                  <a:lnTo>
                    <a:pt x="110" y="6"/>
                  </a:lnTo>
                  <a:lnTo>
                    <a:pt x="112" y="4"/>
                  </a:lnTo>
                  <a:lnTo>
                    <a:pt x="110" y="1"/>
                  </a:lnTo>
                  <a:lnTo>
                    <a:pt x="105" y="0"/>
                  </a:lnTo>
                  <a:lnTo>
                    <a:pt x="99" y="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8" name="Freeform 212"/>
            <p:cNvSpPr>
              <a:spLocks/>
            </p:cNvSpPr>
            <p:nvPr/>
          </p:nvSpPr>
          <p:spPr bwMode="auto">
            <a:xfrm>
              <a:off x="3835" y="2289"/>
              <a:ext cx="9" cy="25"/>
            </a:xfrm>
            <a:custGeom>
              <a:avLst/>
              <a:gdLst>
                <a:gd name="T0" fmla="*/ 4 w 9"/>
                <a:gd name="T1" fmla="*/ 12 h 25"/>
                <a:gd name="T2" fmla="*/ 0 w 9"/>
                <a:gd name="T3" fmla="*/ 6 h 25"/>
                <a:gd name="T4" fmla="*/ 0 w 9"/>
                <a:gd name="T5" fmla="*/ 24 h 25"/>
                <a:gd name="T6" fmla="*/ 8 w 9"/>
                <a:gd name="T7" fmla="*/ 24 h 25"/>
                <a:gd name="T8" fmla="*/ 8 w 9"/>
                <a:gd name="T9" fmla="*/ 6 h 25"/>
                <a:gd name="T10" fmla="*/ 4 w 9"/>
                <a:gd name="T11" fmla="*/ 0 h 25"/>
                <a:gd name="T12" fmla="*/ 8 w 9"/>
                <a:gd name="T13" fmla="*/ 6 h 25"/>
                <a:gd name="T14" fmla="*/ 7 w 9"/>
                <a:gd name="T15" fmla="*/ 2 h 25"/>
                <a:gd name="T16" fmla="*/ 4 w 9"/>
                <a:gd name="T17" fmla="*/ 0 h 25"/>
                <a:gd name="T18" fmla="*/ 1 w 9"/>
                <a:gd name="T19" fmla="*/ 2 h 25"/>
                <a:gd name="T20" fmla="*/ 0 w 9"/>
                <a:gd name="T21" fmla="*/ 6 h 25"/>
                <a:gd name="T22" fmla="*/ 4 w 9"/>
                <a:gd name="T23" fmla="*/ 12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25"/>
                <a:gd name="T38" fmla="*/ 9 w 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25">
                  <a:moveTo>
                    <a:pt x="4" y="12"/>
                  </a:moveTo>
                  <a:lnTo>
                    <a:pt x="0" y="6"/>
                  </a:lnTo>
                  <a:lnTo>
                    <a:pt x="0" y="24"/>
                  </a:lnTo>
                  <a:lnTo>
                    <a:pt x="8" y="24"/>
                  </a:lnTo>
                  <a:lnTo>
                    <a:pt x="8" y="6"/>
                  </a:lnTo>
                  <a:lnTo>
                    <a:pt x="4" y="0"/>
                  </a:lnTo>
                  <a:lnTo>
                    <a:pt x="8" y="6"/>
                  </a:lnTo>
                  <a:lnTo>
                    <a:pt x="7" y="2"/>
                  </a:lnTo>
                  <a:lnTo>
                    <a:pt x="4" y="0"/>
                  </a:lnTo>
                  <a:lnTo>
                    <a:pt x="1" y="2"/>
                  </a:lnTo>
                  <a:lnTo>
                    <a:pt x="0" y="6"/>
                  </a:lnTo>
                  <a:lnTo>
                    <a:pt x="4"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89" name="Freeform 213"/>
            <p:cNvSpPr>
              <a:spLocks/>
            </p:cNvSpPr>
            <p:nvPr/>
          </p:nvSpPr>
          <p:spPr bwMode="auto">
            <a:xfrm>
              <a:off x="3739" y="2236"/>
              <a:ext cx="88" cy="59"/>
            </a:xfrm>
            <a:custGeom>
              <a:avLst/>
              <a:gdLst>
                <a:gd name="T0" fmla="*/ 87 w 88"/>
                <a:gd name="T1" fmla="*/ 0 h 59"/>
                <a:gd name="T2" fmla="*/ 0 w 88"/>
                <a:gd name="T3" fmla="*/ 0 h 59"/>
                <a:gd name="T4" fmla="*/ 0 w 88"/>
                <a:gd name="T5" fmla="*/ 58 h 59"/>
                <a:gd name="T6" fmla="*/ 87 w 88"/>
                <a:gd name="T7" fmla="*/ 58 h 59"/>
                <a:gd name="T8" fmla="*/ 87 w 88"/>
                <a:gd name="T9" fmla="*/ 0 h 59"/>
                <a:gd name="T10" fmla="*/ 0 60000 65536"/>
                <a:gd name="T11" fmla="*/ 0 60000 65536"/>
                <a:gd name="T12" fmla="*/ 0 60000 65536"/>
                <a:gd name="T13" fmla="*/ 0 60000 65536"/>
                <a:gd name="T14" fmla="*/ 0 60000 65536"/>
                <a:gd name="T15" fmla="*/ 0 w 88"/>
                <a:gd name="T16" fmla="*/ 0 h 59"/>
                <a:gd name="T17" fmla="*/ 88 w 88"/>
                <a:gd name="T18" fmla="*/ 59 h 59"/>
              </a:gdLst>
              <a:ahLst/>
              <a:cxnLst>
                <a:cxn ang="T10">
                  <a:pos x="T0" y="T1"/>
                </a:cxn>
                <a:cxn ang="T11">
                  <a:pos x="T2" y="T3"/>
                </a:cxn>
                <a:cxn ang="T12">
                  <a:pos x="T4" y="T5"/>
                </a:cxn>
                <a:cxn ang="T13">
                  <a:pos x="T6" y="T7"/>
                </a:cxn>
                <a:cxn ang="T14">
                  <a:pos x="T8" y="T9"/>
                </a:cxn>
              </a:cxnLst>
              <a:rect l="T15" t="T16" r="T17" b="T18"/>
              <a:pathLst>
                <a:path w="88" h="59">
                  <a:moveTo>
                    <a:pt x="87" y="0"/>
                  </a:moveTo>
                  <a:lnTo>
                    <a:pt x="0" y="0"/>
                  </a:lnTo>
                  <a:lnTo>
                    <a:pt x="0" y="58"/>
                  </a:lnTo>
                  <a:lnTo>
                    <a:pt x="87" y="58"/>
                  </a:lnTo>
                  <a:lnTo>
                    <a:pt x="87" y="0"/>
                  </a:lnTo>
                </a:path>
              </a:pathLst>
            </a:custGeom>
            <a:solidFill>
              <a:srgbClr val="CCCCCC"/>
            </a:solidFill>
            <a:ln w="12700" cap="rnd">
              <a:solidFill>
                <a:schemeClr val="tx1"/>
              </a:solidFill>
              <a:round/>
              <a:headEnd/>
              <a:tailEnd/>
            </a:ln>
          </p:spPr>
          <p:txBody>
            <a:bodyPr/>
            <a:lstStyle/>
            <a:p>
              <a:endParaRPr lang="ko-KR" altLang="en-US"/>
            </a:p>
          </p:txBody>
        </p:sp>
        <p:sp>
          <p:nvSpPr>
            <p:cNvPr id="27990" name="Freeform 214"/>
            <p:cNvSpPr>
              <a:spLocks/>
            </p:cNvSpPr>
            <p:nvPr/>
          </p:nvSpPr>
          <p:spPr bwMode="auto">
            <a:xfrm>
              <a:off x="3735" y="2233"/>
              <a:ext cx="8" cy="66"/>
            </a:xfrm>
            <a:custGeom>
              <a:avLst/>
              <a:gdLst>
                <a:gd name="T0" fmla="*/ 3 w 8"/>
                <a:gd name="T1" fmla="*/ 51 h 66"/>
                <a:gd name="T2" fmla="*/ 7 w 8"/>
                <a:gd name="T3" fmla="*/ 59 h 66"/>
                <a:gd name="T4" fmla="*/ 7 w 8"/>
                <a:gd name="T5" fmla="*/ 0 h 66"/>
                <a:gd name="T6" fmla="*/ 0 w 8"/>
                <a:gd name="T7" fmla="*/ 0 h 66"/>
                <a:gd name="T8" fmla="*/ 0 w 8"/>
                <a:gd name="T9" fmla="*/ 59 h 66"/>
                <a:gd name="T10" fmla="*/ 3 w 8"/>
                <a:gd name="T11" fmla="*/ 65 h 66"/>
                <a:gd name="T12" fmla="*/ 0 w 8"/>
                <a:gd name="T13" fmla="*/ 59 h 66"/>
                <a:gd name="T14" fmla="*/ 1 w 8"/>
                <a:gd name="T15" fmla="*/ 63 h 66"/>
                <a:gd name="T16" fmla="*/ 3 w 8"/>
                <a:gd name="T17" fmla="*/ 65 h 66"/>
                <a:gd name="T18" fmla="*/ 6 w 8"/>
                <a:gd name="T19" fmla="*/ 63 h 66"/>
                <a:gd name="T20" fmla="*/ 7 w 8"/>
                <a:gd name="T21" fmla="*/ 59 h 66"/>
                <a:gd name="T22" fmla="*/ 3 w 8"/>
                <a:gd name="T23" fmla="*/ 5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6"/>
                <a:gd name="T38" fmla="*/ 8 w 8"/>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6">
                  <a:moveTo>
                    <a:pt x="3" y="51"/>
                  </a:moveTo>
                  <a:lnTo>
                    <a:pt x="7" y="59"/>
                  </a:lnTo>
                  <a:lnTo>
                    <a:pt x="7" y="0"/>
                  </a:lnTo>
                  <a:lnTo>
                    <a:pt x="0" y="0"/>
                  </a:lnTo>
                  <a:lnTo>
                    <a:pt x="0" y="59"/>
                  </a:lnTo>
                  <a:lnTo>
                    <a:pt x="3" y="65"/>
                  </a:lnTo>
                  <a:lnTo>
                    <a:pt x="0" y="59"/>
                  </a:lnTo>
                  <a:lnTo>
                    <a:pt x="1" y="63"/>
                  </a:lnTo>
                  <a:lnTo>
                    <a:pt x="3" y="65"/>
                  </a:lnTo>
                  <a:lnTo>
                    <a:pt x="6" y="63"/>
                  </a:lnTo>
                  <a:lnTo>
                    <a:pt x="7" y="59"/>
                  </a:lnTo>
                  <a:lnTo>
                    <a:pt x="3" y="5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1" name="Freeform 215"/>
            <p:cNvSpPr>
              <a:spLocks/>
            </p:cNvSpPr>
            <p:nvPr/>
          </p:nvSpPr>
          <p:spPr bwMode="auto">
            <a:xfrm>
              <a:off x="3741" y="2289"/>
              <a:ext cx="96" cy="10"/>
            </a:xfrm>
            <a:custGeom>
              <a:avLst/>
              <a:gdLst>
                <a:gd name="T0" fmla="*/ 81 w 96"/>
                <a:gd name="T1" fmla="*/ 5 h 10"/>
                <a:gd name="T2" fmla="*/ 87 w 96"/>
                <a:gd name="T3" fmla="*/ 0 h 10"/>
                <a:gd name="T4" fmla="*/ 0 w 96"/>
                <a:gd name="T5" fmla="*/ 0 h 10"/>
                <a:gd name="T6" fmla="*/ 0 w 96"/>
                <a:gd name="T7" fmla="*/ 9 h 10"/>
                <a:gd name="T8" fmla="*/ 87 w 96"/>
                <a:gd name="T9" fmla="*/ 9 h 10"/>
                <a:gd name="T10" fmla="*/ 95 w 96"/>
                <a:gd name="T11" fmla="*/ 5 h 10"/>
                <a:gd name="T12" fmla="*/ 87 w 96"/>
                <a:gd name="T13" fmla="*/ 9 h 10"/>
                <a:gd name="T14" fmla="*/ 93 w 96"/>
                <a:gd name="T15" fmla="*/ 7 h 10"/>
                <a:gd name="T16" fmla="*/ 95 w 96"/>
                <a:gd name="T17" fmla="*/ 5 h 10"/>
                <a:gd name="T18" fmla="*/ 93 w 96"/>
                <a:gd name="T19" fmla="*/ 2 h 10"/>
                <a:gd name="T20" fmla="*/ 87 w 96"/>
                <a:gd name="T21" fmla="*/ 0 h 10"/>
                <a:gd name="T22" fmla="*/ 81 w 96"/>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0"/>
                <a:gd name="T38" fmla="*/ 96 w 9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0">
                  <a:moveTo>
                    <a:pt x="81" y="5"/>
                  </a:moveTo>
                  <a:lnTo>
                    <a:pt x="87" y="0"/>
                  </a:lnTo>
                  <a:lnTo>
                    <a:pt x="0" y="0"/>
                  </a:lnTo>
                  <a:lnTo>
                    <a:pt x="0" y="9"/>
                  </a:lnTo>
                  <a:lnTo>
                    <a:pt x="87" y="9"/>
                  </a:lnTo>
                  <a:lnTo>
                    <a:pt x="95" y="5"/>
                  </a:lnTo>
                  <a:lnTo>
                    <a:pt x="87" y="9"/>
                  </a:lnTo>
                  <a:lnTo>
                    <a:pt x="93" y="7"/>
                  </a:lnTo>
                  <a:lnTo>
                    <a:pt x="95" y="5"/>
                  </a:lnTo>
                  <a:lnTo>
                    <a:pt x="93" y="2"/>
                  </a:lnTo>
                  <a:lnTo>
                    <a:pt x="87" y="0"/>
                  </a:lnTo>
                  <a:lnTo>
                    <a:pt x="81"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2" name="Freeform 216"/>
            <p:cNvSpPr>
              <a:spLocks/>
            </p:cNvSpPr>
            <p:nvPr/>
          </p:nvSpPr>
          <p:spPr bwMode="auto">
            <a:xfrm>
              <a:off x="3827" y="2225"/>
              <a:ext cx="10" cy="67"/>
            </a:xfrm>
            <a:custGeom>
              <a:avLst/>
              <a:gdLst>
                <a:gd name="T0" fmla="*/ 4 w 10"/>
                <a:gd name="T1" fmla="*/ 14 h 67"/>
                <a:gd name="T2" fmla="*/ 0 w 10"/>
                <a:gd name="T3" fmla="*/ 7 h 67"/>
                <a:gd name="T4" fmla="*/ 0 w 10"/>
                <a:gd name="T5" fmla="*/ 66 h 67"/>
                <a:gd name="T6" fmla="*/ 9 w 10"/>
                <a:gd name="T7" fmla="*/ 66 h 67"/>
                <a:gd name="T8" fmla="*/ 9 w 10"/>
                <a:gd name="T9" fmla="*/ 7 h 67"/>
                <a:gd name="T10" fmla="*/ 4 w 10"/>
                <a:gd name="T11" fmla="*/ 0 h 67"/>
                <a:gd name="T12" fmla="*/ 9 w 10"/>
                <a:gd name="T13" fmla="*/ 7 h 67"/>
                <a:gd name="T14" fmla="*/ 7 w 10"/>
                <a:gd name="T15" fmla="*/ 2 h 67"/>
                <a:gd name="T16" fmla="*/ 4 w 10"/>
                <a:gd name="T17" fmla="*/ 0 h 67"/>
                <a:gd name="T18" fmla="*/ 2 w 10"/>
                <a:gd name="T19" fmla="*/ 2 h 67"/>
                <a:gd name="T20" fmla="*/ 0 w 10"/>
                <a:gd name="T21" fmla="*/ 7 h 67"/>
                <a:gd name="T22" fmla="*/ 4 w 10"/>
                <a:gd name="T23" fmla="*/ 14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67"/>
                <a:gd name="T38" fmla="*/ 10 w 10"/>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67">
                  <a:moveTo>
                    <a:pt x="4" y="14"/>
                  </a:moveTo>
                  <a:lnTo>
                    <a:pt x="0" y="7"/>
                  </a:lnTo>
                  <a:lnTo>
                    <a:pt x="0" y="66"/>
                  </a:lnTo>
                  <a:lnTo>
                    <a:pt x="9" y="66"/>
                  </a:lnTo>
                  <a:lnTo>
                    <a:pt x="9" y="7"/>
                  </a:lnTo>
                  <a:lnTo>
                    <a:pt x="4" y="0"/>
                  </a:lnTo>
                  <a:lnTo>
                    <a:pt x="9" y="7"/>
                  </a:lnTo>
                  <a:lnTo>
                    <a:pt x="7" y="2"/>
                  </a:lnTo>
                  <a:lnTo>
                    <a:pt x="4" y="0"/>
                  </a:lnTo>
                  <a:lnTo>
                    <a:pt x="2" y="2"/>
                  </a:lnTo>
                  <a:lnTo>
                    <a:pt x="0" y="7"/>
                  </a:lnTo>
                  <a:lnTo>
                    <a:pt x="4" y="14"/>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3" name="Freeform 217"/>
            <p:cNvSpPr>
              <a:spLocks/>
            </p:cNvSpPr>
            <p:nvPr/>
          </p:nvSpPr>
          <p:spPr bwMode="auto">
            <a:xfrm>
              <a:off x="3741" y="2538"/>
              <a:ext cx="7" cy="8"/>
            </a:xfrm>
            <a:custGeom>
              <a:avLst/>
              <a:gdLst>
                <a:gd name="T0" fmla="*/ 0 w 7"/>
                <a:gd name="T1" fmla="*/ 6 h 8"/>
                <a:gd name="T2" fmla="*/ 3 w 7"/>
                <a:gd name="T3" fmla="*/ 7 h 8"/>
                <a:gd name="T4" fmla="*/ 5 w 7"/>
                <a:gd name="T5" fmla="*/ 5 h 8"/>
                <a:gd name="T6" fmla="*/ 6 w 7"/>
                <a:gd name="T7" fmla="*/ 3 h 8"/>
                <a:gd name="T8" fmla="*/ 5 w 7"/>
                <a:gd name="T9" fmla="*/ 0 h 8"/>
                <a:gd name="T10" fmla="*/ 0 w 7"/>
                <a:gd name="T11" fmla="*/ 6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0" y="6"/>
                  </a:moveTo>
                  <a:lnTo>
                    <a:pt x="3" y="7"/>
                  </a:lnTo>
                  <a:lnTo>
                    <a:pt x="5" y="5"/>
                  </a:lnTo>
                  <a:lnTo>
                    <a:pt x="6" y="3"/>
                  </a:lnTo>
                  <a:lnTo>
                    <a:pt x="5" y="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4" name="Freeform 218"/>
            <p:cNvSpPr>
              <a:spLocks/>
            </p:cNvSpPr>
            <p:nvPr/>
          </p:nvSpPr>
          <p:spPr bwMode="auto">
            <a:xfrm>
              <a:off x="3741" y="2424"/>
              <a:ext cx="7" cy="9"/>
            </a:xfrm>
            <a:custGeom>
              <a:avLst/>
              <a:gdLst>
                <a:gd name="T0" fmla="*/ 5 w 7"/>
                <a:gd name="T1" fmla="*/ 8 h 9"/>
                <a:gd name="T2" fmla="*/ 6 w 7"/>
                <a:gd name="T3" fmla="*/ 5 h 9"/>
                <a:gd name="T4" fmla="*/ 5 w 7"/>
                <a:gd name="T5" fmla="*/ 2 h 9"/>
                <a:gd name="T6" fmla="*/ 4 w 7"/>
                <a:gd name="T7" fmla="*/ 0 h 9"/>
                <a:gd name="T8" fmla="*/ 0 w 7"/>
                <a:gd name="T9" fmla="*/ 1 h 9"/>
                <a:gd name="T10" fmla="*/ 5 w 7"/>
                <a:gd name="T11" fmla="*/ 8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5" y="8"/>
                  </a:moveTo>
                  <a:lnTo>
                    <a:pt x="6" y="5"/>
                  </a:lnTo>
                  <a:lnTo>
                    <a:pt x="5" y="2"/>
                  </a:lnTo>
                  <a:lnTo>
                    <a:pt x="4" y="0"/>
                  </a:lnTo>
                  <a:lnTo>
                    <a:pt x="0" y="1"/>
                  </a:lnTo>
                  <a:lnTo>
                    <a:pt x="5" y="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5" name="Freeform 219"/>
            <p:cNvSpPr>
              <a:spLocks/>
            </p:cNvSpPr>
            <p:nvPr/>
          </p:nvSpPr>
          <p:spPr bwMode="auto">
            <a:xfrm>
              <a:off x="3741" y="2312"/>
              <a:ext cx="7" cy="7"/>
            </a:xfrm>
            <a:custGeom>
              <a:avLst/>
              <a:gdLst>
                <a:gd name="T0" fmla="*/ 5 w 7"/>
                <a:gd name="T1" fmla="*/ 6 h 7"/>
                <a:gd name="T2" fmla="*/ 6 w 7"/>
                <a:gd name="T3" fmla="*/ 4 h 7"/>
                <a:gd name="T4" fmla="*/ 5 w 7"/>
                <a:gd name="T5" fmla="*/ 1 h 7"/>
                <a:gd name="T6" fmla="*/ 3 w 7"/>
                <a:gd name="T7" fmla="*/ 0 h 7"/>
                <a:gd name="T8" fmla="*/ 0 w 7"/>
                <a:gd name="T9" fmla="*/ 0 h 7"/>
                <a:gd name="T10" fmla="*/ 5 w 7"/>
                <a:gd name="T11" fmla="*/ 6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5" y="6"/>
                  </a:moveTo>
                  <a:lnTo>
                    <a:pt x="6" y="4"/>
                  </a:lnTo>
                  <a:lnTo>
                    <a:pt x="5" y="1"/>
                  </a:lnTo>
                  <a:lnTo>
                    <a:pt x="3" y="0"/>
                  </a:lnTo>
                  <a:lnTo>
                    <a:pt x="0" y="0"/>
                  </a:lnTo>
                  <a:lnTo>
                    <a:pt x="5"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6" name="Freeform 220"/>
            <p:cNvSpPr>
              <a:spLocks/>
            </p:cNvSpPr>
            <p:nvPr/>
          </p:nvSpPr>
          <p:spPr bwMode="auto">
            <a:xfrm>
              <a:off x="3741" y="2426"/>
              <a:ext cx="7" cy="7"/>
            </a:xfrm>
            <a:custGeom>
              <a:avLst/>
              <a:gdLst>
                <a:gd name="T0" fmla="*/ 0 w 7"/>
                <a:gd name="T1" fmla="*/ 6 h 7"/>
                <a:gd name="T2" fmla="*/ 4 w 7"/>
                <a:gd name="T3" fmla="*/ 6 h 7"/>
                <a:gd name="T4" fmla="*/ 5 w 7"/>
                <a:gd name="T5" fmla="*/ 5 h 7"/>
                <a:gd name="T6" fmla="*/ 6 w 7"/>
                <a:gd name="T7" fmla="*/ 3 h 7"/>
                <a:gd name="T8" fmla="*/ 5 w 7"/>
                <a:gd name="T9" fmla="*/ 0 h 7"/>
                <a:gd name="T10" fmla="*/ 0 w 7"/>
                <a:gd name="T11" fmla="*/ 6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6"/>
                  </a:moveTo>
                  <a:lnTo>
                    <a:pt x="4" y="6"/>
                  </a:lnTo>
                  <a:lnTo>
                    <a:pt x="5" y="5"/>
                  </a:lnTo>
                  <a:lnTo>
                    <a:pt x="6" y="3"/>
                  </a:lnTo>
                  <a:lnTo>
                    <a:pt x="5" y="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7" name="Freeform 221"/>
            <p:cNvSpPr>
              <a:spLocks/>
            </p:cNvSpPr>
            <p:nvPr/>
          </p:nvSpPr>
          <p:spPr bwMode="auto">
            <a:xfrm>
              <a:off x="3819" y="2538"/>
              <a:ext cx="6" cy="8"/>
            </a:xfrm>
            <a:custGeom>
              <a:avLst/>
              <a:gdLst>
                <a:gd name="T0" fmla="*/ 1 w 6"/>
                <a:gd name="T1" fmla="*/ 0 h 8"/>
                <a:gd name="T2" fmla="*/ 0 w 6"/>
                <a:gd name="T3" fmla="*/ 3 h 8"/>
                <a:gd name="T4" fmla="*/ 0 w 6"/>
                <a:gd name="T5" fmla="*/ 5 h 8"/>
                <a:gd name="T6" fmla="*/ 3 w 6"/>
                <a:gd name="T7" fmla="*/ 7 h 8"/>
                <a:gd name="T8" fmla="*/ 5 w 6"/>
                <a:gd name="T9" fmla="*/ 6 h 8"/>
                <a:gd name="T10" fmla="*/ 1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1" y="0"/>
                  </a:moveTo>
                  <a:lnTo>
                    <a:pt x="0" y="3"/>
                  </a:lnTo>
                  <a:lnTo>
                    <a:pt x="0" y="5"/>
                  </a:lnTo>
                  <a:lnTo>
                    <a:pt x="3" y="7"/>
                  </a:lnTo>
                  <a:lnTo>
                    <a:pt x="5" y="6"/>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8" name="Freeform 222"/>
            <p:cNvSpPr>
              <a:spLocks/>
            </p:cNvSpPr>
            <p:nvPr/>
          </p:nvSpPr>
          <p:spPr bwMode="auto">
            <a:xfrm>
              <a:off x="3819" y="2424"/>
              <a:ext cx="6" cy="9"/>
            </a:xfrm>
            <a:custGeom>
              <a:avLst/>
              <a:gdLst>
                <a:gd name="T0" fmla="*/ 5 w 6"/>
                <a:gd name="T1" fmla="*/ 1 h 9"/>
                <a:gd name="T2" fmla="*/ 3 w 6"/>
                <a:gd name="T3" fmla="*/ 0 h 9"/>
                <a:gd name="T4" fmla="*/ 0 w 6"/>
                <a:gd name="T5" fmla="*/ 2 h 9"/>
                <a:gd name="T6" fmla="*/ 0 w 6"/>
                <a:gd name="T7" fmla="*/ 5 h 9"/>
                <a:gd name="T8" fmla="*/ 1 w 6"/>
                <a:gd name="T9" fmla="*/ 8 h 9"/>
                <a:gd name="T10" fmla="*/ 5 w 6"/>
                <a:gd name="T11" fmla="*/ 1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5" y="1"/>
                  </a:moveTo>
                  <a:lnTo>
                    <a:pt x="3" y="0"/>
                  </a:lnTo>
                  <a:lnTo>
                    <a:pt x="0" y="2"/>
                  </a:lnTo>
                  <a:lnTo>
                    <a:pt x="0" y="5"/>
                  </a:lnTo>
                  <a:lnTo>
                    <a:pt x="1" y="8"/>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99" name="Freeform 223"/>
            <p:cNvSpPr>
              <a:spLocks/>
            </p:cNvSpPr>
            <p:nvPr/>
          </p:nvSpPr>
          <p:spPr bwMode="auto">
            <a:xfrm>
              <a:off x="3819" y="2312"/>
              <a:ext cx="6" cy="7"/>
            </a:xfrm>
            <a:custGeom>
              <a:avLst/>
              <a:gdLst>
                <a:gd name="T0" fmla="*/ 5 w 6"/>
                <a:gd name="T1" fmla="*/ 0 h 7"/>
                <a:gd name="T2" fmla="*/ 3 w 6"/>
                <a:gd name="T3" fmla="*/ 0 h 7"/>
                <a:gd name="T4" fmla="*/ 0 w 6"/>
                <a:gd name="T5" fmla="*/ 1 h 7"/>
                <a:gd name="T6" fmla="*/ 0 w 6"/>
                <a:gd name="T7" fmla="*/ 4 h 7"/>
                <a:gd name="T8" fmla="*/ 1 w 6"/>
                <a:gd name="T9" fmla="*/ 6 h 7"/>
                <a:gd name="T10" fmla="*/ 5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5" y="0"/>
                  </a:moveTo>
                  <a:lnTo>
                    <a:pt x="3" y="0"/>
                  </a:lnTo>
                  <a:lnTo>
                    <a:pt x="0" y="1"/>
                  </a:lnTo>
                  <a:lnTo>
                    <a:pt x="0" y="4"/>
                  </a:lnTo>
                  <a:lnTo>
                    <a:pt x="1" y="6"/>
                  </a:lnTo>
                  <a:lnTo>
                    <a:pt x="5"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0" name="Freeform 224"/>
            <p:cNvSpPr>
              <a:spLocks/>
            </p:cNvSpPr>
            <p:nvPr/>
          </p:nvSpPr>
          <p:spPr bwMode="auto">
            <a:xfrm>
              <a:off x="3819" y="2426"/>
              <a:ext cx="6" cy="7"/>
            </a:xfrm>
            <a:custGeom>
              <a:avLst/>
              <a:gdLst>
                <a:gd name="T0" fmla="*/ 1 w 6"/>
                <a:gd name="T1" fmla="*/ 0 h 7"/>
                <a:gd name="T2" fmla="*/ 0 w 6"/>
                <a:gd name="T3" fmla="*/ 3 h 7"/>
                <a:gd name="T4" fmla="*/ 0 w 6"/>
                <a:gd name="T5" fmla="*/ 5 h 7"/>
                <a:gd name="T6" fmla="*/ 3 w 6"/>
                <a:gd name="T7" fmla="*/ 6 h 7"/>
                <a:gd name="T8" fmla="*/ 5 w 6"/>
                <a:gd name="T9" fmla="*/ 6 h 7"/>
                <a:gd name="T10" fmla="*/ 1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1" y="0"/>
                  </a:moveTo>
                  <a:lnTo>
                    <a:pt x="0" y="3"/>
                  </a:lnTo>
                  <a:lnTo>
                    <a:pt x="0" y="5"/>
                  </a:lnTo>
                  <a:lnTo>
                    <a:pt x="3" y="6"/>
                  </a:lnTo>
                  <a:lnTo>
                    <a:pt x="5" y="6"/>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1" name="Freeform 225"/>
            <p:cNvSpPr>
              <a:spLocks/>
            </p:cNvSpPr>
            <p:nvPr/>
          </p:nvSpPr>
          <p:spPr bwMode="auto">
            <a:xfrm>
              <a:off x="3748" y="2172"/>
              <a:ext cx="8" cy="63"/>
            </a:xfrm>
            <a:custGeom>
              <a:avLst/>
              <a:gdLst>
                <a:gd name="T0" fmla="*/ 4 w 8"/>
                <a:gd name="T1" fmla="*/ 48 h 63"/>
                <a:gd name="T2" fmla="*/ 7 w 8"/>
                <a:gd name="T3" fmla="*/ 56 h 63"/>
                <a:gd name="T4" fmla="*/ 7 w 8"/>
                <a:gd name="T5" fmla="*/ 0 h 63"/>
                <a:gd name="T6" fmla="*/ 0 w 8"/>
                <a:gd name="T7" fmla="*/ 0 h 63"/>
                <a:gd name="T8" fmla="*/ 0 w 8"/>
                <a:gd name="T9" fmla="*/ 56 h 63"/>
                <a:gd name="T10" fmla="*/ 4 w 8"/>
                <a:gd name="T11" fmla="*/ 62 h 63"/>
                <a:gd name="T12" fmla="*/ 0 w 8"/>
                <a:gd name="T13" fmla="*/ 56 h 63"/>
                <a:gd name="T14" fmla="*/ 1 w 8"/>
                <a:gd name="T15" fmla="*/ 60 h 63"/>
                <a:gd name="T16" fmla="*/ 4 w 8"/>
                <a:gd name="T17" fmla="*/ 62 h 63"/>
                <a:gd name="T18" fmla="*/ 6 w 8"/>
                <a:gd name="T19" fmla="*/ 60 h 63"/>
                <a:gd name="T20" fmla="*/ 7 w 8"/>
                <a:gd name="T21" fmla="*/ 56 h 63"/>
                <a:gd name="T22" fmla="*/ 4 w 8"/>
                <a:gd name="T23" fmla="*/ 48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3"/>
                <a:gd name="T38" fmla="*/ 8 w 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3">
                  <a:moveTo>
                    <a:pt x="4" y="48"/>
                  </a:moveTo>
                  <a:lnTo>
                    <a:pt x="7" y="56"/>
                  </a:lnTo>
                  <a:lnTo>
                    <a:pt x="7" y="0"/>
                  </a:lnTo>
                  <a:lnTo>
                    <a:pt x="0" y="0"/>
                  </a:lnTo>
                  <a:lnTo>
                    <a:pt x="0" y="56"/>
                  </a:lnTo>
                  <a:lnTo>
                    <a:pt x="4" y="62"/>
                  </a:lnTo>
                  <a:lnTo>
                    <a:pt x="0" y="56"/>
                  </a:lnTo>
                  <a:lnTo>
                    <a:pt x="1" y="60"/>
                  </a:lnTo>
                  <a:lnTo>
                    <a:pt x="4" y="62"/>
                  </a:lnTo>
                  <a:lnTo>
                    <a:pt x="6" y="60"/>
                  </a:lnTo>
                  <a:lnTo>
                    <a:pt x="7" y="56"/>
                  </a:lnTo>
                  <a:lnTo>
                    <a:pt x="4" y="48"/>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2" name="Freeform 226"/>
            <p:cNvSpPr>
              <a:spLocks/>
            </p:cNvSpPr>
            <p:nvPr/>
          </p:nvSpPr>
          <p:spPr bwMode="auto">
            <a:xfrm>
              <a:off x="3755" y="2225"/>
              <a:ext cx="69" cy="10"/>
            </a:xfrm>
            <a:custGeom>
              <a:avLst/>
              <a:gdLst>
                <a:gd name="T0" fmla="*/ 56 w 69"/>
                <a:gd name="T1" fmla="*/ 5 h 10"/>
                <a:gd name="T2" fmla="*/ 62 w 69"/>
                <a:gd name="T3" fmla="*/ 0 h 10"/>
                <a:gd name="T4" fmla="*/ 0 w 69"/>
                <a:gd name="T5" fmla="*/ 0 h 10"/>
                <a:gd name="T6" fmla="*/ 0 w 69"/>
                <a:gd name="T7" fmla="*/ 9 h 10"/>
                <a:gd name="T8" fmla="*/ 62 w 69"/>
                <a:gd name="T9" fmla="*/ 9 h 10"/>
                <a:gd name="T10" fmla="*/ 68 w 69"/>
                <a:gd name="T11" fmla="*/ 5 h 10"/>
                <a:gd name="T12" fmla="*/ 62 w 69"/>
                <a:gd name="T13" fmla="*/ 9 h 10"/>
                <a:gd name="T14" fmla="*/ 66 w 69"/>
                <a:gd name="T15" fmla="*/ 7 h 10"/>
                <a:gd name="T16" fmla="*/ 68 w 69"/>
                <a:gd name="T17" fmla="*/ 5 h 10"/>
                <a:gd name="T18" fmla="*/ 66 w 69"/>
                <a:gd name="T19" fmla="*/ 2 h 10"/>
                <a:gd name="T20" fmla="*/ 62 w 69"/>
                <a:gd name="T21" fmla="*/ 0 h 10"/>
                <a:gd name="T22" fmla="*/ 56 w 69"/>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0"/>
                <a:gd name="T38" fmla="*/ 69 w 6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0">
                  <a:moveTo>
                    <a:pt x="56" y="5"/>
                  </a:moveTo>
                  <a:lnTo>
                    <a:pt x="62" y="0"/>
                  </a:lnTo>
                  <a:lnTo>
                    <a:pt x="0" y="0"/>
                  </a:lnTo>
                  <a:lnTo>
                    <a:pt x="0" y="9"/>
                  </a:lnTo>
                  <a:lnTo>
                    <a:pt x="62" y="9"/>
                  </a:lnTo>
                  <a:lnTo>
                    <a:pt x="68" y="5"/>
                  </a:lnTo>
                  <a:lnTo>
                    <a:pt x="62" y="9"/>
                  </a:lnTo>
                  <a:lnTo>
                    <a:pt x="66" y="7"/>
                  </a:lnTo>
                  <a:lnTo>
                    <a:pt x="68" y="5"/>
                  </a:lnTo>
                  <a:lnTo>
                    <a:pt x="66" y="2"/>
                  </a:lnTo>
                  <a:lnTo>
                    <a:pt x="62" y="0"/>
                  </a:lnTo>
                  <a:lnTo>
                    <a:pt x="56"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3" name="Freeform 227"/>
            <p:cNvSpPr>
              <a:spLocks/>
            </p:cNvSpPr>
            <p:nvPr/>
          </p:nvSpPr>
          <p:spPr bwMode="auto">
            <a:xfrm>
              <a:off x="3816" y="2166"/>
              <a:ext cx="8" cy="62"/>
            </a:xfrm>
            <a:custGeom>
              <a:avLst/>
              <a:gdLst>
                <a:gd name="T0" fmla="*/ 3 w 8"/>
                <a:gd name="T1" fmla="*/ 12 h 62"/>
                <a:gd name="T2" fmla="*/ 0 w 8"/>
                <a:gd name="T3" fmla="*/ 5 h 62"/>
                <a:gd name="T4" fmla="*/ 0 w 8"/>
                <a:gd name="T5" fmla="*/ 61 h 62"/>
                <a:gd name="T6" fmla="*/ 7 w 8"/>
                <a:gd name="T7" fmla="*/ 61 h 62"/>
                <a:gd name="T8" fmla="*/ 7 w 8"/>
                <a:gd name="T9" fmla="*/ 5 h 62"/>
                <a:gd name="T10" fmla="*/ 3 w 8"/>
                <a:gd name="T11" fmla="*/ 0 h 62"/>
                <a:gd name="T12" fmla="*/ 7 w 8"/>
                <a:gd name="T13" fmla="*/ 5 h 62"/>
                <a:gd name="T14" fmla="*/ 6 w 8"/>
                <a:gd name="T15" fmla="*/ 1 h 62"/>
                <a:gd name="T16" fmla="*/ 3 w 8"/>
                <a:gd name="T17" fmla="*/ 0 h 62"/>
                <a:gd name="T18" fmla="*/ 1 w 8"/>
                <a:gd name="T19" fmla="*/ 1 h 62"/>
                <a:gd name="T20" fmla="*/ 0 w 8"/>
                <a:gd name="T21" fmla="*/ 5 h 62"/>
                <a:gd name="T22" fmla="*/ 3 w 8"/>
                <a:gd name="T23" fmla="*/ 12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2"/>
                <a:gd name="T38" fmla="*/ 8 w 8"/>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2">
                  <a:moveTo>
                    <a:pt x="3" y="12"/>
                  </a:moveTo>
                  <a:lnTo>
                    <a:pt x="0" y="5"/>
                  </a:lnTo>
                  <a:lnTo>
                    <a:pt x="0" y="61"/>
                  </a:lnTo>
                  <a:lnTo>
                    <a:pt x="7" y="61"/>
                  </a:lnTo>
                  <a:lnTo>
                    <a:pt x="7" y="5"/>
                  </a:lnTo>
                  <a:lnTo>
                    <a:pt x="3" y="0"/>
                  </a:lnTo>
                  <a:lnTo>
                    <a:pt x="7" y="5"/>
                  </a:lnTo>
                  <a:lnTo>
                    <a:pt x="6" y="1"/>
                  </a:lnTo>
                  <a:lnTo>
                    <a:pt x="3" y="0"/>
                  </a:lnTo>
                  <a:lnTo>
                    <a:pt x="1" y="1"/>
                  </a:lnTo>
                  <a:lnTo>
                    <a:pt x="0" y="5"/>
                  </a:lnTo>
                  <a:lnTo>
                    <a:pt x="3"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4" name="Line 228"/>
            <p:cNvSpPr>
              <a:spLocks noChangeShapeType="1"/>
            </p:cNvSpPr>
            <p:nvPr/>
          </p:nvSpPr>
          <p:spPr bwMode="auto">
            <a:xfrm flipV="1">
              <a:off x="3700" y="1900"/>
              <a:ext cx="3" cy="12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05" name="Line 229"/>
            <p:cNvSpPr>
              <a:spLocks noChangeShapeType="1"/>
            </p:cNvSpPr>
            <p:nvPr/>
          </p:nvSpPr>
          <p:spPr bwMode="auto">
            <a:xfrm flipV="1">
              <a:off x="3693" y="1886"/>
              <a:ext cx="0" cy="124"/>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06" name="Freeform 230"/>
            <p:cNvSpPr>
              <a:spLocks/>
            </p:cNvSpPr>
            <p:nvPr/>
          </p:nvSpPr>
          <p:spPr bwMode="auto">
            <a:xfrm>
              <a:off x="3563" y="2622"/>
              <a:ext cx="8" cy="7"/>
            </a:xfrm>
            <a:custGeom>
              <a:avLst/>
              <a:gdLst>
                <a:gd name="T0" fmla="*/ 1 w 8"/>
                <a:gd name="T1" fmla="*/ 0 h 7"/>
                <a:gd name="T2" fmla="*/ 0 w 8"/>
                <a:gd name="T3" fmla="*/ 3 h 7"/>
                <a:gd name="T4" fmla="*/ 2 w 8"/>
                <a:gd name="T5" fmla="*/ 5 h 7"/>
                <a:gd name="T6" fmla="*/ 5 w 8"/>
                <a:gd name="T7" fmla="*/ 6 h 7"/>
                <a:gd name="T8" fmla="*/ 7 w 8"/>
                <a:gd name="T9" fmla="*/ 5 h 7"/>
                <a:gd name="T10" fmla="*/ 1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0"/>
                  </a:moveTo>
                  <a:lnTo>
                    <a:pt x="0" y="3"/>
                  </a:lnTo>
                  <a:lnTo>
                    <a:pt x="2" y="5"/>
                  </a:lnTo>
                  <a:lnTo>
                    <a:pt x="5" y="6"/>
                  </a:lnTo>
                  <a:lnTo>
                    <a:pt x="7" y="5"/>
                  </a:lnTo>
                  <a:lnTo>
                    <a:pt x="1" y="0"/>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7" name="Freeform 231"/>
            <p:cNvSpPr>
              <a:spLocks/>
            </p:cNvSpPr>
            <p:nvPr/>
          </p:nvSpPr>
          <p:spPr bwMode="auto">
            <a:xfrm>
              <a:off x="3842" y="2235"/>
              <a:ext cx="8" cy="3"/>
            </a:xfrm>
            <a:custGeom>
              <a:avLst/>
              <a:gdLst>
                <a:gd name="T0" fmla="*/ 7 w 8"/>
                <a:gd name="T1" fmla="*/ 2 h 3"/>
                <a:gd name="T2" fmla="*/ 7 w 8"/>
                <a:gd name="T3" fmla="*/ 1 h 3"/>
                <a:gd name="T4" fmla="*/ 4 w 8"/>
                <a:gd name="T5" fmla="*/ 0 h 3"/>
                <a:gd name="T6" fmla="*/ 2 w 8"/>
                <a:gd name="T7" fmla="*/ 0 h 3"/>
                <a:gd name="T8" fmla="*/ 0 w 8"/>
                <a:gd name="T9" fmla="*/ 1 h 3"/>
                <a:gd name="T10" fmla="*/ 7 w 8"/>
                <a:gd name="T11" fmla="*/ 2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7" y="2"/>
                  </a:moveTo>
                  <a:lnTo>
                    <a:pt x="7" y="1"/>
                  </a:lnTo>
                  <a:lnTo>
                    <a:pt x="4" y="0"/>
                  </a:lnTo>
                  <a:lnTo>
                    <a:pt x="2" y="0"/>
                  </a:lnTo>
                  <a:lnTo>
                    <a:pt x="0" y="1"/>
                  </a:lnTo>
                  <a:lnTo>
                    <a:pt x="7" y="2"/>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8" name="Freeform 232"/>
            <p:cNvSpPr>
              <a:spLocks/>
            </p:cNvSpPr>
            <p:nvPr/>
          </p:nvSpPr>
          <p:spPr bwMode="auto">
            <a:xfrm>
              <a:off x="3835" y="2586"/>
              <a:ext cx="9" cy="5"/>
            </a:xfrm>
            <a:custGeom>
              <a:avLst/>
              <a:gdLst>
                <a:gd name="T0" fmla="*/ 0 w 9"/>
                <a:gd name="T1" fmla="*/ 2 h 5"/>
                <a:gd name="T2" fmla="*/ 3 w 9"/>
                <a:gd name="T3" fmla="*/ 4 h 5"/>
                <a:gd name="T4" fmla="*/ 6 w 9"/>
                <a:gd name="T5" fmla="*/ 3 h 5"/>
                <a:gd name="T6" fmla="*/ 8 w 9"/>
                <a:gd name="T7" fmla="*/ 2 h 5"/>
                <a:gd name="T8" fmla="*/ 7 w 9"/>
                <a:gd name="T9" fmla="*/ 0 h 5"/>
                <a:gd name="T10" fmla="*/ 0 w 9"/>
                <a:gd name="T11" fmla="*/ 2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2"/>
                  </a:moveTo>
                  <a:lnTo>
                    <a:pt x="3" y="4"/>
                  </a:lnTo>
                  <a:lnTo>
                    <a:pt x="6" y="3"/>
                  </a:lnTo>
                  <a:lnTo>
                    <a:pt x="8" y="2"/>
                  </a:lnTo>
                  <a:lnTo>
                    <a:pt x="7" y="0"/>
                  </a:lnTo>
                  <a:lnTo>
                    <a:pt x="0" y="2"/>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09" name="Freeform 233"/>
            <p:cNvSpPr>
              <a:spLocks/>
            </p:cNvSpPr>
            <p:nvPr/>
          </p:nvSpPr>
          <p:spPr bwMode="auto">
            <a:xfrm>
              <a:off x="3570" y="2251"/>
              <a:ext cx="5" cy="8"/>
            </a:xfrm>
            <a:custGeom>
              <a:avLst/>
              <a:gdLst>
                <a:gd name="T0" fmla="*/ 4 w 5"/>
                <a:gd name="T1" fmla="*/ 1 h 8"/>
                <a:gd name="T2" fmla="*/ 2 w 5"/>
                <a:gd name="T3" fmla="*/ 0 h 8"/>
                <a:gd name="T4" fmla="*/ 0 w 5"/>
                <a:gd name="T5" fmla="*/ 3 h 8"/>
                <a:gd name="T6" fmla="*/ 0 w 5"/>
                <a:gd name="T7" fmla="*/ 5 h 8"/>
                <a:gd name="T8" fmla="*/ 1 w 5"/>
                <a:gd name="T9" fmla="*/ 7 h 8"/>
                <a:gd name="T10" fmla="*/ 4 w 5"/>
                <a:gd name="T11" fmla="*/ 1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4" y="1"/>
                  </a:moveTo>
                  <a:lnTo>
                    <a:pt x="2" y="0"/>
                  </a:lnTo>
                  <a:lnTo>
                    <a:pt x="0" y="3"/>
                  </a:lnTo>
                  <a:lnTo>
                    <a:pt x="0" y="5"/>
                  </a:lnTo>
                  <a:lnTo>
                    <a:pt x="1" y="7"/>
                  </a:lnTo>
                  <a:lnTo>
                    <a:pt x="4" y="1"/>
                  </a:lnTo>
                </a:path>
              </a:pathLst>
            </a:custGeom>
            <a:solidFill>
              <a:srgbClr val="333333"/>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10" name="Line 234"/>
            <p:cNvSpPr>
              <a:spLocks noChangeShapeType="1"/>
            </p:cNvSpPr>
            <p:nvPr/>
          </p:nvSpPr>
          <p:spPr bwMode="auto">
            <a:xfrm flipH="1">
              <a:off x="3329" y="2429"/>
              <a:ext cx="2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11" name="Rectangle 235"/>
            <p:cNvSpPr>
              <a:spLocks noChangeArrowheads="1"/>
            </p:cNvSpPr>
            <p:nvPr/>
          </p:nvSpPr>
          <p:spPr bwMode="auto">
            <a:xfrm>
              <a:off x="3086" y="2344"/>
              <a:ext cx="23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8" rIns="90482" bIns="44448">
              <a:spAutoFit/>
            </a:bodyPr>
            <a:lstStyle/>
            <a:p>
              <a:pPr marL="292100" indent="-292100" algn="l" defTabSz="1336675">
                <a:lnSpc>
                  <a:spcPct val="60000"/>
                </a:lnSpc>
                <a:spcBef>
                  <a:spcPct val="30000"/>
                </a:spcBef>
              </a:pPr>
              <a:r>
                <a:rPr kumimoji="0" lang="en-US" altLang="ko-KR" sz="2100" b="0">
                  <a:latin typeface="Arial" pitchFamily="34" charset="0"/>
                  <a:ea typeface="굴림" pitchFamily="50" charset="-127"/>
                </a:rPr>
                <a:t>D</a:t>
              </a:r>
            </a:p>
          </p:txBody>
        </p:sp>
        <p:sp>
          <p:nvSpPr>
            <p:cNvPr id="28012" name="Freeform 236"/>
            <p:cNvSpPr>
              <a:spLocks/>
            </p:cNvSpPr>
            <p:nvPr/>
          </p:nvSpPr>
          <p:spPr bwMode="auto">
            <a:xfrm>
              <a:off x="3749" y="2199"/>
              <a:ext cx="64" cy="1"/>
            </a:xfrm>
            <a:custGeom>
              <a:avLst/>
              <a:gdLst>
                <a:gd name="T0" fmla="*/ 63 w 64"/>
                <a:gd name="T1" fmla="*/ 0 h 1"/>
                <a:gd name="T2" fmla="*/ 0 w 64"/>
                <a:gd name="T3" fmla="*/ 0 h 1"/>
                <a:gd name="T4" fmla="*/ 63 w 64"/>
                <a:gd name="T5" fmla="*/ 0 h 1"/>
                <a:gd name="T6" fmla="*/ 0 60000 65536"/>
                <a:gd name="T7" fmla="*/ 0 60000 65536"/>
                <a:gd name="T8" fmla="*/ 0 60000 65536"/>
                <a:gd name="T9" fmla="*/ 0 w 64"/>
                <a:gd name="T10" fmla="*/ 0 h 1"/>
                <a:gd name="T11" fmla="*/ 64 w 64"/>
                <a:gd name="T12" fmla="*/ 1 h 1"/>
              </a:gdLst>
              <a:ahLst/>
              <a:cxnLst>
                <a:cxn ang="T6">
                  <a:pos x="T0" y="T1"/>
                </a:cxn>
                <a:cxn ang="T7">
                  <a:pos x="T2" y="T3"/>
                </a:cxn>
                <a:cxn ang="T8">
                  <a:pos x="T4" y="T5"/>
                </a:cxn>
              </a:cxnLst>
              <a:rect l="T9" t="T10" r="T11" b="T12"/>
              <a:pathLst>
                <a:path w="64" h="1">
                  <a:moveTo>
                    <a:pt x="63" y="0"/>
                  </a:moveTo>
                  <a:lnTo>
                    <a:pt x="0" y="0"/>
                  </a:lnTo>
                  <a:lnTo>
                    <a:pt x="63" y="0"/>
                  </a:lnTo>
                </a:path>
              </a:pathLst>
            </a:custGeom>
            <a:solidFill>
              <a:srgbClr val="000000"/>
            </a:solidFill>
            <a:ln w="12700" cap="rnd">
              <a:solidFill>
                <a:schemeClr val="tx2"/>
              </a:solidFill>
              <a:round/>
              <a:headEnd/>
              <a:tailEnd/>
            </a:ln>
          </p:spPr>
          <p:txBody>
            <a:bodyPr/>
            <a:lstStyle/>
            <a:p>
              <a:endParaRPr lang="ko-KR" altLang="en-US"/>
            </a:p>
          </p:txBody>
        </p:sp>
        <p:sp>
          <p:nvSpPr>
            <p:cNvPr id="28013" name="Line 237"/>
            <p:cNvSpPr>
              <a:spLocks noChangeShapeType="1"/>
            </p:cNvSpPr>
            <p:nvPr/>
          </p:nvSpPr>
          <p:spPr bwMode="auto">
            <a:xfrm flipH="1">
              <a:off x="3746" y="2199"/>
              <a:ext cx="70"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14" name="Freeform 238"/>
            <p:cNvSpPr>
              <a:spLocks/>
            </p:cNvSpPr>
            <p:nvPr/>
          </p:nvSpPr>
          <p:spPr bwMode="auto">
            <a:xfrm>
              <a:off x="3749" y="2142"/>
              <a:ext cx="64" cy="38"/>
            </a:xfrm>
            <a:custGeom>
              <a:avLst/>
              <a:gdLst>
                <a:gd name="T0" fmla="*/ 63 w 64"/>
                <a:gd name="T1" fmla="*/ 37 h 38"/>
                <a:gd name="T2" fmla="*/ 48 w 64"/>
                <a:gd name="T3" fmla="*/ 0 h 38"/>
                <a:gd name="T4" fmla="*/ 15 w 64"/>
                <a:gd name="T5" fmla="*/ 0 h 38"/>
                <a:gd name="T6" fmla="*/ 0 w 64"/>
                <a:gd name="T7" fmla="*/ 37 h 38"/>
                <a:gd name="T8" fmla="*/ 0 60000 65536"/>
                <a:gd name="T9" fmla="*/ 0 60000 65536"/>
                <a:gd name="T10" fmla="*/ 0 60000 65536"/>
                <a:gd name="T11" fmla="*/ 0 60000 65536"/>
                <a:gd name="T12" fmla="*/ 0 w 64"/>
                <a:gd name="T13" fmla="*/ 0 h 38"/>
                <a:gd name="T14" fmla="*/ 64 w 64"/>
                <a:gd name="T15" fmla="*/ 38 h 38"/>
              </a:gdLst>
              <a:ahLst/>
              <a:cxnLst>
                <a:cxn ang="T8">
                  <a:pos x="T0" y="T1"/>
                </a:cxn>
                <a:cxn ang="T9">
                  <a:pos x="T2" y="T3"/>
                </a:cxn>
                <a:cxn ang="T10">
                  <a:pos x="T4" y="T5"/>
                </a:cxn>
                <a:cxn ang="T11">
                  <a:pos x="T6" y="T7"/>
                </a:cxn>
              </a:cxnLst>
              <a:rect l="T12" t="T13" r="T14" b="T15"/>
              <a:pathLst>
                <a:path w="64" h="38">
                  <a:moveTo>
                    <a:pt x="63" y="37"/>
                  </a:moveTo>
                  <a:lnTo>
                    <a:pt x="48" y="0"/>
                  </a:lnTo>
                  <a:lnTo>
                    <a:pt x="15" y="0"/>
                  </a:lnTo>
                  <a:lnTo>
                    <a:pt x="0" y="37"/>
                  </a:lnTo>
                </a:path>
              </a:pathLst>
            </a:custGeom>
            <a:solidFill>
              <a:srgbClr val="EAEAEA"/>
            </a:solidFill>
            <a:ln w="12700" cap="rnd">
              <a:solidFill>
                <a:schemeClr val="tx2"/>
              </a:solidFill>
              <a:round/>
              <a:headEnd/>
              <a:tailEnd/>
            </a:ln>
          </p:spPr>
          <p:txBody>
            <a:bodyPr/>
            <a:lstStyle/>
            <a:p>
              <a:endParaRPr lang="ko-KR" altLang="en-US"/>
            </a:p>
          </p:txBody>
        </p:sp>
        <p:sp>
          <p:nvSpPr>
            <p:cNvPr id="28015" name="Line 239"/>
            <p:cNvSpPr>
              <a:spLocks noChangeShapeType="1"/>
            </p:cNvSpPr>
            <p:nvPr/>
          </p:nvSpPr>
          <p:spPr bwMode="auto">
            <a:xfrm>
              <a:off x="3795" y="2184"/>
              <a:ext cx="1" cy="1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16" name="Line 240"/>
            <p:cNvSpPr>
              <a:spLocks noChangeShapeType="1"/>
            </p:cNvSpPr>
            <p:nvPr/>
          </p:nvSpPr>
          <p:spPr bwMode="auto">
            <a:xfrm>
              <a:off x="3766" y="2184"/>
              <a:ext cx="1" cy="1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017" name="Freeform 241"/>
            <p:cNvSpPr>
              <a:spLocks/>
            </p:cNvSpPr>
            <p:nvPr/>
          </p:nvSpPr>
          <p:spPr bwMode="auto">
            <a:xfrm>
              <a:off x="3749" y="2181"/>
              <a:ext cx="64" cy="4"/>
            </a:xfrm>
            <a:custGeom>
              <a:avLst/>
              <a:gdLst>
                <a:gd name="T0" fmla="*/ 63 w 64"/>
                <a:gd name="T1" fmla="*/ 3 h 4"/>
                <a:gd name="T2" fmla="*/ 58 w 64"/>
                <a:gd name="T3" fmla="*/ 0 h 4"/>
                <a:gd name="T4" fmla="*/ 55 w 64"/>
                <a:gd name="T5" fmla="*/ 0 h 4"/>
                <a:gd name="T6" fmla="*/ 51 w 64"/>
                <a:gd name="T7" fmla="*/ 1 h 4"/>
                <a:gd name="T8" fmla="*/ 46 w 64"/>
                <a:gd name="T9" fmla="*/ 3 h 4"/>
                <a:gd name="T10" fmla="*/ 40 w 64"/>
                <a:gd name="T11" fmla="*/ 1 h 4"/>
                <a:gd name="T12" fmla="*/ 31 w 64"/>
                <a:gd name="T13" fmla="*/ 0 h 4"/>
                <a:gd name="T14" fmla="*/ 23 w 64"/>
                <a:gd name="T15" fmla="*/ 1 h 4"/>
                <a:gd name="T16" fmla="*/ 17 w 64"/>
                <a:gd name="T17" fmla="*/ 3 h 4"/>
                <a:gd name="T18" fmla="*/ 12 w 64"/>
                <a:gd name="T19" fmla="*/ 1 h 4"/>
                <a:gd name="T20" fmla="*/ 9 w 64"/>
                <a:gd name="T21" fmla="*/ 0 h 4"/>
                <a:gd name="T22" fmla="*/ 5 w 64"/>
                <a:gd name="T23" fmla="*/ 0 h 4"/>
                <a:gd name="T24" fmla="*/ 0 w 64"/>
                <a:gd name="T25" fmla="*/ 3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4"/>
                <a:gd name="T41" fmla="*/ 64 w 6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4">
                  <a:moveTo>
                    <a:pt x="63" y="3"/>
                  </a:moveTo>
                  <a:lnTo>
                    <a:pt x="58" y="0"/>
                  </a:lnTo>
                  <a:lnTo>
                    <a:pt x="55" y="0"/>
                  </a:lnTo>
                  <a:lnTo>
                    <a:pt x="51" y="1"/>
                  </a:lnTo>
                  <a:lnTo>
                    <a:pt x="46" y="3"/>
                  </a:lnTo>
                  <a:lnTo>
                    <a:pt x="40" y="1"/>
                  </a:lnTo>
                  <a:lnTo>
                    <a:pt x="31" y="0"/>
                  </a:lnTo>
                  <a:lnTo>
                    <a:pt x="23" y="1"/>
                  </a:lnTo>
                  <a:lnTo>
                    <a:pt x="17" y="3"/>
                  </a:lnTo>
                  <a:lnTo>
                    <a:pt x="12" y="1"/>
                  </a:lnTo>
                  <a:lnTo>
                    <a:pt x="9" y="0"/>
                  </a:lnTo>
                  <a:lnTo>
                    <a:pt x="5" y="0"/>
                  </a:lnTo>
                  <a:lnTo>
                    <a:pt x="0" y="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18" name="Freeform 242"/>
            <p:cNvSpPr>
              <a:spLocks/>
            </p:cNvSpPr>
            <p:nvPr/>
          </p:nvSpPr>
          <p:spPr bwMode="auto">
            <a:xfrm>
              <a:off x="3749" y="2193"/>
              <a:ext cx="64" cy="4"/>
            </a:xfrm>
            <a:custGeom>
              <a:avLst/>
              <a:gdLst>
                <a:gd name="T0" fmla="*/ 63 w 64"/>
                <a:gd name="T1" fmla="*/ 0 h 4"/>
                <a:gd name="T2" fmla="*/ 58 w 64"/>
                <a:gd name="T3" fmla="*/ 3 h 4"/>
                <a:gd name="T4" fmla="*/ 55 w 64"/>
                <a:gd name="T5" fmla="*/ 3 h 4"/>
                <a:gd name="T6" fmla="*/ 51 w 64"/>
                <a:gd name="T7" fmla="*/ 3 h 4"/>
                <a:gd name="T8" fmla="*/ 46 w 64"/>
                <a:gd name="T9" fmla="*/ 0 h 4"/>
                <a:gd name="T10" fmla="*/ 40 w 64"/>
                <a:gd name="T11" fmla="*/ 3 h 4"/>
                <a:gd name="T12" fmla="*/ 31 w 64"/>
                <a:gd name="T13" fmla="*/ 3 h 4"/>
                <a:gd name="T14" fmla="*/ 23 w 64"/>
                <a:gd name="T15" fmla="*/ 3 h 4"/>
                <a:gd name="T16" fmla="*/ 17 w 64"/>
                <a:gd name="T17" fmla="*/ 0 h 4"/>
                <a:gd name="T18" fmla="*/ 12 w 64"/>
                <a:gd name="T19" fmla="*/ 3 h 4"/>
                <a:gd name="T20" fmla="*/ 9 w 64"/>
                <a:gd name="T21" fmla="*/ 3 h 4"/>
                <a:gd name="T22" fmla="*/ 5 w 64"/>
                <a:gd name="T23" fmla="*/ 3 h 4"/>
                <a:gd name="T24" fmla="*/ 0 w 64"/>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4"/>
                <a:gd name="T41" fmla="*/ 64 w 6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4">
                  <a:moveTo>
                    <a:pt x="63" y="0"/>
                  </a:moveTo>
                  <a:lnTo>
                    <a:pt x="58" y="3"/>
                  </a:lnTo>
                  <a:lnTo>
                    <a:pt x="55" y="3"/>
                  </a:lnTo>
                  <a:lnTo>
                    <a:pt x="51" y="3"/>
                  </a:lnTo>
                  <a:lnTo>
                    <a:pt x="46" y="0"/>
                  </a:lnTo>
                  <a:lnTo>
                    <a:pt x="40" y="3"/>
                  </a:lnTo>
                  <a:lnTo>
                    <a:pt x="31" y="3"/>
                  </a:lnTo>
                  <a:lnTo>
                    <a:pt x="23" y="3"/>
                  </a:lnTo>
                  <a:lnTo>
                    <a:pt x="17" y="0"/>
                  </a:lnTo>
                  <a:lnTo>
                    <a:pt x="12" y="3"/>
                  </a:lnTo>
                  <a:lnTo>
                    <a:pt x="9" y="3"/>
                  </a:lnTo>
                  <a:lnTo>
                    <a:pt x="5" y="3"/>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19" name="Freeform 243"/>
            <p:cNvSpPr>
              <a:spLocks/>
            </p:cNvSpPr>
            <p:nvPr/>
          </p:nvSpPr>
          <p:spPr bwMode="auto">
            <a:xfrm>
              <a:off x="3697" y="1954"/>
              <a:ext cx="99" cy="193"/>
            </a:xfrm>
            <a:custGeom>
              <a:avLst/>
              <a:gdLst>
                <a:gd name="T0" fmla="*/ 98 w 99"/>
                <a:gd name="T1" fmla="*/ 192 h 193"/>
                <a:gd name="T2" fmla="*/ 97 w 99"/>
                <a:gd name="T3" fmla="*/ 178 h 193"/>
                <a:gd name="T4" fmla="*/ 92 w 99"/>
                <a:gd name="T5" fmla="*/ 158 h 193"/>
                <a:gd name="T6" fmla="*/ 86 w 99"/>
                <a:gd name="T7" fmla="*/ 132 h 193"/>
                <a:gd name="T8" fmla="*/ 77 w 99"/>
                <a:gd name="T9" fmla="*/ 103 h 193"/>
                <a:gd name="T10" fmla="*/ 64 w 99"/>
                <a:gd name="T11" fmla="*/ 72 h 193"/>
                <a:gd name="T12" fmla="*/ 48 w 99"/>
                <a:gd name="T13" fmla="*/ 44 h 193"/>
                <a:gd name="T14" fmla="*/ 26 w 99"/>
                <a:gd name="T15" fmla="*/ 20 h 193"/>
                <a:gd name="T16" fmla="*/ 0 w 99"/>
                <a:gd name="T17" fmla="*/ 0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193"/>
                <a:gd name="T29" fmla="*/ 99 w 9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193">
                  <a:moveTo>
                    <a:pt x="98" y="192"/>
                  </a:moveTo>
                  <a:lnTo>
                    <a:pt x="97" y="178"/>
                  </a:lnTo>
                  <a:lnTo>
                    <a:pt x="92" y="158"/>
                  </a:lnTo>
                  <a:lnTo>
                    <a:pt x="86" y="132"/>
                  </a:lnTo>
                  <a:lnTo>
                    <a:pt x="77" y="103"/>
                  </a:lnTo>
                  <a:lnTo>
                    <a:pt x="64" y="72"/>
                  </a:lnTo>
                  <a:lnTo>
                    <a:pt x="48" y="44"/>
                  </a:lnTo>
                  <a:lnTo>
                    <a:pt x="26" y="2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20" name="Freeform 244"/>
            <p:cNvSpPr>
              <a:spLocks/>
            </p:cNvSpPr>
            <p:nvPr/>
          </p:nvSpPr>
          <p:spPr bwMode="auto">
            <a:xfrm>
              <a:off x="3680" y="1983"/>
              <a:ext cx="85" cy="165"/>
            </a:xfrm>
            <a:custGeom>
              <a:avLst/>
              <a:gdLst>
                <a:gd name="T0" fmla="*/ 84 w 85"/>
                <a:gd name="T1" fmla="*/ 164 h 165"/>
                <a:gd name="T2" fmla="*/ 81 w 85"/>
                <a:gd name="T3" fmla="*/ 152 h 165"/>
                <a:gd name="T4" fmla="*/ 78 w 85"/>
                <a:gd name="T5" fmla="*/ 133 h 165"/>
                <a:gd name="T6" fmla="*/ 72 w 85"/>
                <a:gd name="T7" fmla="*/ 112 h 165"/>
                <a:gd name="T8" fmla="*/ 65 w 85"/>
                <a:gd name="T9" fmla="*/ 89 h 165"/>
                <a:gd name="T10" fmla="*/ 55 w 85"/>
                <a:gd name="T11" fmla="*/ 64 h 165"/>
                <a:gd name="T12" fmla="*/ 40 w 85"/>
                <a:gd name="T13" fmla="*/ 40 h 165"/>
                <a:gd name="T14" fmla="*/ 23 w 85"/>
                <a:gd name="T15" fmla="*/ 18 h 165"/>
                <a:gd name="T16" fmla="*/ 0 w 85"/>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165"/>
                <a:gd name="T29" fmla="*/ 85 w 85"/>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165">
                  <a:moveTo>
                    <a:pt x="84" y="164"/>
                  </a:moveTo>
                  <a:lnTo>
                    <a:pt x="81" y="152"/>
                  </a:lnTo>
                  <a:lnTo>
                    <a:pt x="78" y="133"/>
                  </a:lnTo>
                  <a:lnTo>
                    <a:pt x="72" y="112"/>
                  </a:lnTo>
                  <a:lnTo>
                    <a:pt x="65" y="89"/>
                  </a:lnTo>
                  <a:lnTo>
                    <a:pt x="55" y="64"/>
                  </a:lnTo>
                  <a:lnTo>
                    <a:pt x="40" y="40"/>
                  </a:lnTo>
                  <a:lnTo>
                    <a:pt x="23" y="18"/>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28021" name="Group 245"/>
            <p:cNvGrpSpPr>
              <a:grpSpLocks/>
            </p:cNvGrpSpPr>
            <p:nvPr/>
          </p:nvGrpSpPr>
          <p:grpSpPr bwMode="auto">
            <a:xfrm>
              <a:off x="3707" y="2312"/>
              <a:ext cx="142" cy="222"/>
              <a:chOff x="3847" y="3082"/>
              <a:chExt cx="142" cy="222"/>
            </a:xfrm>
          </p:grpSpPr>
          <p:sp>
            <p:nvSpPr>
              <p:cNvPr id="28024" name="Freeform 246"/>
              <p:cNvSpPr>
                <a:spLocks/>
              </p:cNvSpPr>
              <p:nvPr/>
            </p:nvSpPr>
            <p:spPr bwMode="auto">
              <a:xfrm>
                <a:off x="3987" y="3194"/>
                <a:ext cx="2" cy="10"/>
              </a:xfrm>
              <a:custGeom>
                <a:avLst/>
                <a:gdLst>
                  <a:gd name="T0" fmla="*/ 0 w 2"/>
                  <a:gd name="T1" fmla="*/ 9 h 10"/>
                  <a:gd name="T2" fmla="*/ 1 w 2"/>
                  <a:gd name="T3" fmla="*/ 7 h 10"/>
                  <a:gd name="T4" fmla="*/ 1 w 2"/>
                  <a:gd name="T5" fmla="*/ 4 h 10"/>
                  <a:gd name="T6" fmla="*/ 1 w 2"/>
                  <a:gd name="T7" fmla="*/ 1 h 10"/>
                  <a:gd name="T8" fmla="*/ 0 w 2"/>
                  <a:gd name="T9" fmla="*/ 0 h 10"/>
                  <a:gd name="T10" fmla="*/ 0 w 2"/>
                  <a:gd name="T11" fmla="*/ 9 h 10"/>
                  <a:gd name="T12" fmla="*/ 0 60000 65536"/>
                  <a:gd name="T13" fmla="*/ 0 60000 65536"/>
                  <a:gd name="T14" fmla="*/ 0 60000 65536"/>
                  <a:gd name="T15" fmla="*/ 0 60000 65536"/>
                  <a:gd name="T16" fmla="*/ 0 60000 65536"/>
                  <a:gd name="T17" fmla="*/ 0 60000 65536"/>
                  <a:gd name="T18" fmla="*/ 0 w 2"/>
                  <a:gd name="T19" fmla="*/ 0 h 10"/>
                  <a:gd name="T20" fmla="*/ 2 w 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 h="10">
                    <a:moveTo>
                      <a:pt x="0" y="9"/>
                    </a:moveTo>
                    <a:lnTo>
                      <a:pt x="1" y="7"/>
                    </a:lnTo>
                    <a:lnTo>
                      <a:pt x="1" y="4"/>
                    </a:lnTo>
                    <a:lnTo>
                      <a:pt x="1" y="1"/>
                    </a:lnTo>
                    <a:lnTo>
                      <a:pt x="0" y="0"/>
                    </a:lnTo>
                    <a:lnTo>
                      <a:pt x="0" y="9"/>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5" name="Freeform 247"/>
              <p:cNvSpPr>
                <a:spLocks/>
              </p:cNvSpPr>
              <p:nvPr/>
            </p:nvSpPr>
            <p:spPr bwMode="auto">
              <a:xfrm>
                <a:off x="3847" y="3194"/>
                <a:ext cx="4" cy="10"/>
              </a:xfrm>
              <a:custGeom>
                <a:avLst/>
                <a:gdLst>
                  <a:gd name="T0" fmla="*/ 3 w 4"/>
                  <a:gd name="T1" fmla="*/ 0 h 10"/>
                  <a:gd name="T2" fmla="*/ 1 w 4"/>
                  <a:gd name="T3" fmla="*/ 1 h 10"/>
                  <a:gd name="T4" fmla="*/ 0 w 4"/>
                  <a:gd name="T5" fmla="*/ 4 h 10"/>
                  <a:gd name="T6" fmla="*/ 1 w 4"/>
                  <a:gd name="T7" fmla="*/ 7 h 10"/>
                  <a:gd name="T8" fmla="*/ 3 w 4"/>
                  <a:gd name="T9" fmla="*/ 9 h 10"/>
                  <a:gd name="T10" fmla="*/ 3 w 4"/>
                  <a:gd name="T11" fmla="*/ 0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3" y="0"/>
                    </a:moveTo>
                    <a:lnTo>
                      <a:pt x="1" y="1"/>
                    </a:lnTo>
                    <a:lnTo>
                      <a:pt x="0" y="4"/>
                    </a:lnTo>
                    <a:lnTo>
                      <a:pt x="1" y="7"/>
                    </a:lnTo>
                    <a:lnTo>
                      <a:pt x="3" y="9"/>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6" name="Freeform 248"/>
              <p:cNvSpPr>
                <a:spLocks/>
              </p:cNvSpPr>
              <p:nvPr/>
            </p:nvSpPr>
            <p:spPr bwMode="auto">
              <a:xfrm>
                <a:off x="3875" y="3082"/>
                <a:ext cx="7" cy="6"/>
              </a:xfrm>
              <a:custGeom>
                <a:avLst/>
                <a:gdLst>
                  <a:gd name="T0" fmla="*/ 5 w 7"/>
                  <a:gd name="T1" fmla="*/ 5 h 6"/>
                  <a:gd name="T2" fmla="*/ 6 w 7"/>
                  <a:gd name="T3" fmla="*/ 3 h 6"/>
                  <a:gd name="T4" fmla="*/ 5 w 7"/>
                  <a:gd name="T5" fmla="*/ 1 h 6"/>
                  <a:gd name="T6" fmla="*/ 3 w 7"/>
                  <a:gd name="T7" fmla="*/ 0 h 6"/>
                  <a:gd name="T8" fmla="*/ 0 w 7"/>
                  <a:gd name="T9" fmla="*/ 1 h 6"/>
                  <a:gd name="T10" fmla="*/ 5 w 7"/>
                  <a:gd name="T11" fmla="*/ 5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5" y="5"/>
                    </a:moveTo>
                    <a:lnTo>
                      <a:pt x="6" y="3"/>
                    </a:lnTo>
                    <a:lnTo>
                      <a:pt x="5" y="1"/>
                    </a:lnTo>
                    <a:lnTo>
                      <a:pt x="3" y="0"/>
                    </a:lnTo>
                    <a:lnTo>
                      <a:pt x="0" y="1"/>
                    </a:lnTo>
                    <a:lnTo>
                      <a:pt x="5" y="5"/>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7" name="Freeform 249"/>
              <p:cNvSpPr>
                <a:spLocks/>
              </p:cNvSpPr>
              <p:nvPr/>
            </p:nvSpPr>
            <p:spPr bwMode="auto">
              <a:xfrm>
                <a:off x="3875" y="3196"/>
                <a:ext cx="7" cy="8"/>
              </a:xfrm>
              <a:custGeom>
                <a:avLst/>
                <a:gdLst>
                  <a:gd name="T0" fmla="*/ 0 w 7"/>
                  <a:gd name="T1" fmla="*/ 6 h 8"/>
                  <a:gd name="T2" fmla="*/ 4 w 7"/>
                  <a:gd name="T3" fmla="*/ 7 h 8"/>
                  <a:gd name="T4" fmla="*/ 5 w 7"/>
                  <a:gd name="T5" fmla="*/ 5 h 8"/>
                  <a:gd name="T6" fmla="*/ 6 w 7"/>
                  <a:gd name="T7" fmla="*/ 3 h 8"/>
                  <a:gd name="T8" fmla="*/ 5 w 7"/>
                  <a:gd name="T9" fmla="*/ 0 h 8"/>
                  <a:gd name="T10" fmla="*/ 0 w 7"/>
                  <a:gd name="T11" fmla="*/ 6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0" y="6"/>
                    </a:moveTo>
                    <a:lnTo>
                      <a:pt x="4" y="7"/>
                    </a:lnTo>
                    <a:lnTo>
                      <a:pt x="5" y="5"/>
                    </a:lnTo>
                    <a:lnTo>
                      <a:pt x="6" y="3"/>
                    </a:lnTo>
                    <a:lnTo>
                      <a:pt x="5" y="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8" name="Freeform 250"/>
              <p:cNvSpPr>
                <a:spLocks/>
              </p:cNvSpPr>
              <p:nvPr/>
            </p:nvSpPr>
            <p:spPr bwMode="auto">
              <a:xfrm>
                <a:off x="3875" y="3194"/>
                <a:ext cx="7" cy="8"/>
              </a:xfrm>
              <a:custGeom>
                <a:avLst/>
                <a:gdLst>
                  <a:gd name="T0" fmla="*/ 5 w 7"/>
                  <a:gd name="T1" fmla="*/ 7 h 8"/>
                  <a:gd name="T2" fmla="*/ 6 w 7"/>
                  <a:gd name="T3" fmla="*/ 4 h 8"/>
                  <a:gd name="T4" fmla="*/ 5 w 7"/>
                  <a:gd name="T5" fmla="*/ 2 h 8"/>
                  <a:gd name="T6" fmla="*/ 4 w 7"/>
                  <a:gd name="T7" fmla="*/ 0 h 8"/>
                  <a:gd name="T8" fmla="*/ 0 w 7"/>
                  <a:gd name="T9" fmla="*/ 1 h 8"/>
                  <a:gd name="T10" fmla="*/ 5 w 7"/>
                  <a:gd name="T11" fmla="*/ 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5" y="7"/>
                    </a:moveTo>
                    <a:lnTo>
                      <a:pt x="6" y="4"/>
                    </a:lnTo>
                    <a:lnTo>
                      <a:pt x="5" y="2"/>
                    </a:lnTo>
                    <a:lnTo>
                      <a:pt x="4" y="0"/>
                    </a:lnTo>
                    <a:lnTo>
                      <a:pt x="0" y="1"/>
                    </a:lnTo>
                    <a:lnTo>
                      <a:pt x="5"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9" name="Freeform 251"/>
              <p:cNvSpPr>
                <a:spLocks/>
              </p:cNvSpPr>
              <p:nvPr/>
            </p:nvSpPr>
            <p:spPr bwMode="auto">
              <a:xfrm>
                <a:off x="3953" y="3082"/>
                <a:ext cx="6" cy="6"/>
              </a:xfrm>
              <a:custGeom>
                <a:avLst/>
                <a:gdLst>
                  <a:gd name="T0" fmla="*/ 5 w 6"/>
                  <a:gd name="T1" fmla="*/ 1 h 6"/>
                  <a:gd name="T2" fmla="*/ 3 w 6"/>
                  <a:gd name="T3" fmla="*/ 0 h 6"/>
                  <a:gd name="T4" fmla="*/ 0 w 6"/>
                  <a:gd name="T5" fmla="*/ 1 h 6"/>
                  <a:gd name="T6" fmla="*/ 0 w 6"/>
                  <a:gd name="T7" fmla="*/ 3 h 6"/>
                  <a:gd name="T8" fmla="*/ 1 w 6"/>
                  <a:gd name="T9" fmla="*/ 5 h 6"/>
                  <a:gd name="T10" fmla="*/ 5 w 6"/>
                  <a:gd name="T11" fmla="*/ 1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5" y="1"/>
                    </a:moveTo>
                    <a:lnTo>
                      <a:pt x="3" y="0"/>
                    </a:lnTo>
                    <a:lnTo>
                      <a:pt x="0" y="1"/>
                    </a:lnTo>
                    <a:lnTo>
                      <a:pt x="0" y="3"/>
                    </a:lnTo>
                    <a:lnTo>
                      <a:pt x="1" y="5"/>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30" name="Freeform 252"/>
              <p:cNvSpPr>
                <a:spLocks/>
              </p:cNvSpPr>
              <p:nvPr/>
            </p:nvSpPr>
            <p:spPr bwMode="auto">
              <a:xfrm>
                <a:off x="3953" y="3196"/>
                <a:ext cx="6" cy="8"/>
              </a:xfrm>
              <a:custGeom>
                <a:avLst/>
                <a:gdLst>
                  <a:gd name="T0" fmla="*/ 1 w 6"/>
                  <a:gd name="T1" fmla="*/ 0 h 8"/>
                  <a:gd name="T2" fmla="*/ 0 w 6"/>
                  <a:gd name="T3" fmla="*/ 3 h 8"/>
                  <a:gd name="T4" fmla="*/ 0 w 6"/>
                  <a:gd name="T5" fmla="*/ 5 h 8"/>
                  <a:gd name="T6" fmla="*/ 3 w 6"/>
                  <a:gd name="T7" fmla="*/ 7 h 8"/>
                  <a:gd name="T8" fmla="*/ 5 w 6"/>
                  <a:gd name="T9" fmla="*/ 6 h 8"/>
                  <a:gd name="T10" fmla="*/ 1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1" y="0"/>
                    </a:moveTo>
                    <a:lnTo>
                      <a:pt x="0" y="3"/>
                    </a:lnTo>
                    <a:lnTo>
                      <a:pt x="0" y="5"/>
                    </a:lnTo>
                    <a:lnTo>
                      <a:pt x="3" y="7"/>
                    </a:lnTo>
                    <a:lnTo>
                      <a:pt x="5" y="6"/>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31" name="Freeform 253"/>
              <p:cNvSpPr>
                <a:spLocks/>
              </p:cNvSpPr>
              <p:nvPr/>
            </p:nvSpPr>
            <p:spPr bwMode="auto">
              <a:xfrm>
                <a:off x="3953" y="3194"/>
                <a:ext cx="6" cy="8"/>
              </a:xfrm>
              <a:custGeom>
                <a:avLst/>
                <a:gdLst>
                  <a:gd name="T0" fmla="*/ 5 w 6"/>
                  <a:gd name="T1" fmla="*/ 1 h 8"/>
                  <a:gd name="T2" fmla="*/ 3 w 6"/>
                  <a:gd name="T3" fmla="*/ 0 h 8"/>
                  <a:gd name="T4" fmla="*/ 0 w 6"/>
                  <a:gd name="T5" fmla="*/ 2 h 8"/>
                  <a:gd name="T6" fmla="*/ 0 w 6"/>
                  <a:gd name="T7" fmla="*/ 4 h 8"/>
                  <a:gd name="T8" fmla="*/ 1 w 6"/>
                  <a:gd name="T9" fmla="*/ 7 h 8"/>
                  <a:gd name="T10" fmla="*/ 5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5" y="1"/>
                    </a:moveTo>
                    <a:lnTo>
                      <a:pt x="3" y="0"/>
                    </a:lnTo>
                    <a:lnTo>
                      <a:pt x="0" y="2"/>
                    </a:lnTo>
                    <a:lnTo>
                      <a:pt x="0" y="4"/>
                    </a:lnTo>
                    <a:lnTo>
                      <a:pt x="1" y="7"/>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32" name="Freeform 254"/>
              <p:cNvSpPr>
                <a:spLocks/>
              </p:cNvSpPr>
              <p:nvPr/>
            </p:nvSpPr>
            <p:spPr bwMode="auto">
              <a:xfrm>
                <a:off x="3962" y="3199"/>
                <a:ext cx="24" cy="105"/>
              </a:xfrm>
              <a:custGeom>
                <a:avLst/>
                <a:gdLst>
                  <a:gd name="T0" fmla="*/ 0 w 24"/>
                  <a:gd name="T1" fmla="*/ 104 h 105"/>
                  <a:gd name="T2" fmla="*/ 10 w 24"/>
                  <a:gd name="T3" fmla="*/ 93 h 105"/>
                  <a:gd name="T4" fmla="*/ 16 w 24"/>
                  <a:gd name="T5" fmla="*/ 79 h 105"/>
                  <a:gd name="T6" fmla="*/ 21 w 24"/>
                  <a:gd name="T7" fmla="*/ 66 h 105"/>
                  <a:gd name="T8" fmla="*/ 23 w 24"/>
                  <a:gd name="T9" fmla="*/ 50 h 105"/>
                  <a:gd name="T10" fmla="*/ 20 w 24"/>
                  <a:gd name="T11" fmla="*/ 35 h 105"/>
                  <a:gd name="T12" fmla="*/ 15 w 24"/>
                  <a:gd name="T13" fmla="*/ 21 h 105"/>
                  <a:gd name="T14" fmla="*/ 9 w 24"/>
                  <a:gd name="T15" fmla="*/ 9 h 105"/>
                  <a:gd name="T16" fmla="*/ 0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0" y="104"/>
                    </a:moveTo>
                    <a:lnTo>
                      <a:pt x="10" y="93"/>
                    </a:lnTo>
                    <a:lnTo>
                      <a:pt x="16" y="79"/>
                    </a:lnTo>
                    <a:lnTo>
                      <a:pt x="21" y="66"/>
                    </a:lnTo>
                    <a:lnTo>
                      <a:pt x="23" y="50"/>
                    </a:lnTo>
                    <a:lnTo>
                      <a:pt x="20" y="35"/>
                    </a:lnTo>
                    <a:lnTo>
                      <a:pt x="15" y="21"/>
                    </a:lnTo>
                    <a:lnTo>
                      <a:pt x="9" y="9"/>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33" name="Freeform 255"/>
              <p:cNvSpPr>
                <a:spLocks/>
              </p:cNvSpPr>
              <p:nvPr/>
            </p:nvSpPr>
            <p:spPr bwMode="auto">
              <a:xfrm>
                <a:off x="3960" y="3087"/>
                <a:ext cx="24" cy="105"/>
              </a:xfrm>
              <a:custGeom>
                <a:avLst/>
                <a:gdLst>
                  <a:gd name="T0" fmla="*/ 0 w 24"/>
                  <a:gd name="T1" fmla="*/ 104 h 105"/>
                  <a:gd name="T2" fmla="*/ 10 w 24"/>
                  <a:gd name="T3" fmla="*/ 93 h 105"/>
                  <a:gd name="T4" fmla="*/ 16 w 24"/>
                  <a:gd name="T5" fmla="*/ 79 h 105"/>
                  <a:gd name="T6" fmla="*/ 21 w 24"/>
                  <a:gd name="T7" fmla="*/ 66 h 105"/>
                  <a:gd name="T8" fmla="*/ 23 w 24"/>
                  <a:gd name="T9" fmla="*/ 50 h 105"/>
                  <a:gd name="T10" fmla="*/ 20 w 24"/>
                  <a:gd name="T11" fmla="*/ 35 h 105"/>
                  <a:gd name="T12" fmla="*/ 15 w 24"/>
                  <a:gd name="T13" fmla="*/ 21 h 105"/>
                  <a:gd name="T14" fmla="*/ 9 w 24"/>
                  <a:gd name="T15" fmla="*/ 9 h 105"/>
                  <a:gd name="T16" fmla="*/ 0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0" y="104"/>
                    </a:moveTo>
                    <a:lnTo>
                      <a:pt x="10" y="93"/>
                    </a:lnTo>
                    <a:lnTo>
                      <a:pt x="16" y="79"/>
                    </a:lnTo>
                    <a:lnTo>
                      <a:pt x="21" y="66"/>
                    </a:lnTo>
                    <a:lnTo>
                      <a:pt x="23" y="50"/>
                    </a:lnTo>
                    <a:lnTo>
                      <a:pt x="20" y="35"/>
                    </a:lnTo>
                    <a:lnTo>
                      <a:pt x="15" y="21"/>
                    </a:lnTo>
                    <a:lnTo>
                      <a:pt x="9" y="9"/>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34" name="Freeform 256"/>
              <p:cNvSpPr>
                <a:spLocks/>
              </p:cNvSpPr>
              <p:nvPr/>
            </p:nvSpPr>
            <p:spPr bwMode="auto">
              <a:xfrm>
                <a:off x="3866" y="3196"/>
                <a:ext cx="24" cy="105"/>
              </a:xfrm>
              <a:custGeom>
                <a:avLst/>
                <a:gdLst>
                  <a:gd name="T0" fmla="*/ 23 w 24"/>
                  <a:gd name="T1" fmla="*/ 104 h 105"/>
                  <a:gd name="T2" fmla="*/ 13 w 24"/>
                  <a:gd name="T3" fmla="*/ 93 h 105"/>
                  <a:gd name="T4" fmla="*/ 5 w 24"/>
                  <a:gd name="T5" fmla="*/ 79 h 105"/>
                  <a:gd name="T6" fmla="*/ 0 w 24"/>
                  <a:gd name="T7" fmla="*/ 66 h 105"/>
                  <a:gd name="T8" fmla="*/ 0 w 24"/>
                  <a:gd name="T9" fmla="*/ 50 h 105"/>
                  <a:gd name="T10" fmla="*/ 2 w 24"/>
                  <a:gd name="T11" fmla="*/ 35 h 105"/>
                  <a:gd name="T12" fmla="*/ 7 w 24"/>
                  <a:gd name="T13" fmla="*/ 21 h 105"/>
                  <a:gd name="T14" fmla="*/ 14 w 24"/>
                  <a:gd name="T15" fmla="*/ 9 h 105"/>
                  <a:gd name="T16" fmla="*/ 23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23" y="104"/>
                    </a:moveTo>
                    <a:lnTo>
                      <a:pt x="13" y="93"/>
                    </a:lnTo>
                    <a:lnTo>
                      <a:pt x="5" y="79"/>
                    </a:lnTo>
                    <a:lnTo>
                      <a:pt x="0" y="66"/>
                    </a:lnTo>
                    <a:lnTo>
                      <a:pt x="0" y="50"/>
                    </a:lnTo>
                    <a:lnTo>
                      <a:pt x="2" y="35"/>
                    </a:lnTo>
                    <a:lnTo>
                      <a:pt x="7" y="21"/>
                    </a:lnTo>
                    <a:lnTo>
                      <a:pt x="14" y="9"/>
                    </a:lnTo>
                    <a:lnTo>
                      <a:pt x="23"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35" name="Freeform 257"/>
              <p:cNvSpPr>
                <a:spLocks/>
              </p:cNvSpPr>
              <p:nvPr/>
            </p:nvSpPr>
            <p:spPr bwMode="auto">
              <a:xfrm>
                <a:off x="3860" y="3085"/>
                <a:ext cx="24" cy="105"/>
              </a:xfrm>
              <a:custGeom>
                <a:avLst/>
                <a:gdLst>
                  <a:gd name="T0" fmla="*/ 23 w 24"/>
                  <a:gd name="T1" fmla="*/ 104 h 105"/>
                  <a:gd name="T2" fmla="*/ 13 w 24"/>
                  <a:gd name="T3" fmla="*/ 93 h 105"/>
                  <a:gd name="T4" fmla="*/ 5 w 24"/>
                  <a:gd name="T5" fmla="*/ 79 h 105"/>
                  <a:gd name="T6" fmla="*/ 0 w 24"/>
                  <a:gd name="T7" fmla="*/ 66 h 105"/>
                  <a:gd name="T8" fmla="*/ 0 w 24"/>
                  <a:gd name="T9" fmla="*/ 50 h 105"/>
                  <a:gd name="T10" fmla="*/ 2 w 24"/>
                  <a:gd name="T11" fmla="*/ 35 h 105"/>
                  <a:gd name="T12" fmla="*/ 7 w 24"/>
                  <a:gd name="T13" fmla="*/ 21 h 105"/>
                  <a:gd name="T14" fmla="*/ 14 w 24"/>
                  <a:gd name="T15" fmla="*/ 9 h 105"/>
                  <a:gd name="T16" fmla="*/ 23 w 24"/>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05"/>
                  <a:gd name="T29" fmla="*/ 24 w 2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05">
                    <a:moveTo>
                      <a:pt x="23" y="104"/>
                    </a:moveTo>
                    <a:lnTo>
                      <a:pt x="13" y="93"/>
                    </a:lnTo>
                    <a:lnTo>
                      <a:pt x="5" y="79"/>
                    </a:lnTo>
                    <a:lnTo>
                      <a:pt x="0" y="66"/>
                    </a:lnTo>
                    <a:lnTo>
                      <a:pt x="0" y="50"/>
                    </a:lnTo>
                    <a:lnTo>
                      <a:pt x="2" y="35"/>
                    </a:lnTo>
                    <a:lnTo>
                      <a:pt x="7" y="21"/>
                    </a:lnTo>
                    <a:lnTo>
                      <a:pt x="14" y="9"/>
                    </a:lnTo>
                    <a:lnTo>
                      <a:pt x="23"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036" name="Line 258"/>
              <p:cNvSpPr>
                <a:spLocks noChangeShapeType="1"/>
              </p:cNvSpPr>
              <p:nvPr/>
            </p:nvSpPr>
            <p:spPr bwMode="auto">
              <a:xfrm flipH="1">
                <a:off x="3856" y="3192"/>
                <a:ext cx="133"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8022" name="Freeform 259"/>
            <p:cNvSpPr>
              <a:spLocks/>
            </p:cNvSpPr>
            <p:nvPr/>
          </p:nvSpPr>
          <p:spPr bwMode="auto">
            <a:xfrm>
              <a:off x="3565" y="2240"/>
              <a:ext cx="285" cy="387"/>
            </a:xfrm>
            <a:custGeom>
              <a:avLst/>
              <a:gdLst>
                <a:gd name="T0" fmla="*/ 271 w 285"/>
                <a:gd name="T1" fmla="*/ 0 h 387"/>
                <a:gd name="T2" fmla="*/ 268 w 285"/>
                <a:gd name="T3" fmla="*/ 8 h 387"/>
                <a:gd name="T4" fmla="*/ 260 w 285"/>
                <a:gd name="T5" fmla="*/ 23 h 387"/>
                <a:gd name="T6" fmla="*/ 249 w 285"/>
                <a:gd name="T7" fmla="*/ 42 h 387"/>
                <a:gd name="T8" fmla="*/ 234 w 285"/>
                <a:gd name="T9" fmla="*/ 65 h 387"/>
                <a:gd name="T10" fmla="*/ 216 w 285"/>
                <a:gd name="T11" fmla="*/ 89 h 387"/>
                <a:gd name="T12" fmla="*/ 197 w 285"/>
                <a:gd name="T13" fmla="*/ 116 h 387"/>
                <a:gd name="T14" fmla="*/ 176 w 285"/>
                <a:gd name="T15" fmla="*/ 146 h 387"/>
                <a:gd name="T16" fmla="*/ 155 w 285"/>
                <a:gd name="T17" fmla="*/ 176 h 387"/>
                <a:gd name="T18" fmla="*/ 130 w 285"/>
                <a:gd name="T19" fmla="*/ 208 h 387"/>
                <a:gd name="T20" fmla="*/ 108 w 285"/>
                <a:gd name="T21" fmla="*/ 238 h 387"/>
                <a:gd name="T22" fmla="*/ 87 w 285"/>
                <a:gd name="T23" fmla="*/ 268 h 387"/>
                <a:gd name="T24" fmla="*/ 65 w 285"/>
                <a:gd name="T25" fmla="*/ 295 h 387"/>
                <a:gd name="T26" fmla="*/ 45 w 285"/>
                <a:gd name="T27" fmla="*/ 321 h 387"/>
                <a:gd name="T28" fmla="*/ 27 w 285"/>
                <a:gd name="T29" fmla="*/ 344 h 387"/>
                <a:gd name="T30" fmla="*/ 13 w 285"/>
                <a:gd name="T31" fmla="*/ 361 h 387"/>
                <a:gd name="T32" fmla="*/ 0 w 285"/>
                <a:gd name="T33" fmla="*/ 376 h 387"/>
                <a:gd name="T34" fmla="*/ 11 w 285"/>
                <a:gd name="T35" fmla="*/ 386 h 387"/>
                <a:gd name="T36" fmla="*/ 23 w 285"/>
                <a:gd name="T37" fmla="*/ 370 h 387"/>
                <a:gd name="T38" fmla="*/ 39 w 285"/>
                <a:gd name="T39" fmla="*/ 352 h 387"/>
                <a:gd name="T40" fmla="*/ 57 w 285"/>
                <a:gd name="T41" fmla="*/ 329 h 387"/>
                <a:gd name="T42" fmla="*/ 75 w 285"/>
                <a:gd name="T43" fmla="*/ 303 h 387"/>
                <a:gd name="T44" fmla="*/ 97 w 285"/>
                <a:gd name="T45" fmla="*/ 276 h 387"/>
                <a:gd name="T46" fmla="*/ 119 w 285"/>
                <a:gd name="T47" fmla="*/ 246 h 387"/>
                <a:gd name="T48" fmla="*/ 142 w 285"/>
                <a:gd name="T49" fmla="*/ 216 h 387"/>
                <a:gd name="T50" fmla="*/ 165 w 285"/>
                <a:gd name="T51" fmla="*/ 185 h 387"/>
                <a:gd name="T52" fmla="*/ 187 w 285"/>
                <a:gd name="T53" fmla="*/ 154 h 387"/>
                <a:gd name="T54" fmla="*/ 209 w 285"/>
                <a:gd name="T55" fmla="*/ 125 h 387"/>
                <a:gd name="T56" fmla="*/ 227 w 285"/>
                <a:gd name="T57" fmla="*/ 97 h 387"/>
                <a:gd name="T58" fmla="*/ 246 w 285"/>
                <a:gd name="T59" fmla="*/ 71 h 387"/>
                <a:gd name="T60" fmla="*/ 260 w 285"/>
                <a:gd name="T61" fmla="*/ 48 h 387"/>
                <a:gd name="T62" fmla="*/ 273 w 285"/>
                <a:gd name="T63" fmla="*/ 29 h 387"/>
                <a:gd name="T64" fmla="*/ 281 w 285"/>
                <a:gd name="T65" fmla="*/ 15 h 387"/>
                <a:gd name="T66" fmla="*/ 284 w 285"/>
                <a:gd name="T67" fmla="*/ 3 h 387"/>
                <a:gd name="T68" fmla="*/ 271 w 285"/>
                <a:gd name="T69" fmla="*/ 0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87"/>
                <a:gd name="T107" fmla="*/ 285 w 285"/>
                <a:gd name="T108" fmla="*/ 387 h 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87">
                  <a:moveTo>
                    <a:pt x="271" y="0"/>
                  </a:moveTo>
                  <a:lnTo>
                    <a:pt x="268" y="8"/>
                  </a:lnTo>
                  <a:lnTo>
                    <a:pt x="260" y="23"/>
                  </a:lnTo>
                  <a:lnTo>
                    <a:pt x="249" y="42"/>
                  </a:lnTo>
                  <a:lnTo>
                    <a:pt x="234" y="65"/>
                  </a:lnTo>
                  <a:lnTo>
                    <a:pt x="216" y="89"/>
                  </a:lnTo>
                  <a:lnTo>
                    <a:pt x="197" y="116"/>
                  </a:lnTo>
                  <a:lnTo>
                    <a:pt x="176" y="146"/>
                  </a:lnTo>
                  <a:lnTo>
                    <a:pt x="155" y="176"/>
                  </a:lnTo>
                  <a:lnTo>
                    <a:pt x="130" y="208"/>
                  </a:lnTo>
                  <a:lnTo>
                    <a:pt x="108" y="238"/>
                  </a:lnTo>
                  <a:lnTo>
                    <a:pt x="87" y="268"/>
                  </a:lnTo>
                  <a:lnTo>
                    <a:pt x="65" y="295"/>
                  </a:lnTo>
                  <a:lnTo>
                    <a:pt x="45" y="321"/>
                  </a:lnTo>
                  <a:lnTo>
                    <a:pt x="27" y="344"/>
                  </a:lnTo>
                  <a:lnTo>
                    <a:pt x="13" y="361"/>
                  </a:lnTo>
                  <a:lnTo>
                    <a:pt x="0" y="376"/>
                  </a:lnTo>
                  <a:lnTo>
                    <a:pt x="11" y="386"/>
                  </a:lnTo>
                  <a:lnTo>
                    <a:pt x="23" y="370"/>
                  </a:lnTo>
                  <a:lnTo>
                    <a:pt x="39" y="352"/>
                  </a:lnTo>
                  <a:lnTo>
                    <a:pt x="57" y="329"/>
                  </a:lnTo>
                  <a:lnTo>
                    <a:pt x="75" y="303"/>
                  </a:lnTo>
                  <a:lnTo>
                    <a:pt x="97" y="276"/>
                  </a:lnTo>
                  <a:lnTo>
                    <a:pt x="119" y="246"/>
                  </a:lnTo>
                  <a:lnTo>
                    <a:pt x="142" y="216"/>
                  </a:lnTo>
                  <a:lnTo>
                    <a:pt x="165" y="185"/>
                  </a:lnTo>
                  <a:lnTo>
                    <a:pt x="187" y="154"/>
                  </a:lnTo>
                  <a:lnTo>
                    <a:pt x="209" y="125"/>
                  </a:lnTo>
                  <a:lnTo>
                    <a:pt x="227" y="97"/>
                  </a:lnTo>
                  <a:lnTo>
                    <a:pt x="246" y="71"/>
                  </a:lnTo>
                  <a:lnTo>
                    <a:pt x="260" y="48"/>
                  </a:lnTo>
                  <a:lnTo>
                    <a:pt x="273" y="29"/>
                  </a:lnTo>
                  <a:lnTo>
                    <a:pt x="281" y="15"/>
                  </a:lnTo>
                  <a:lnTo>
                    <a:pt x="284" y="3"/>
                  </a:lnTo>
                  <a:lnTo>
                    <a:pt x="271" y="0"/>
                  </a:lnTo>
                </a:path>
              </a:pathLst>
            </a:custGeom>
            <a:solidFill>
              <a:schemeClr val="hlink"/>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8023" name="Freeform 260"/>
            <p:cNvSpPr>
              <a:spLocks/>
            </p:cNvSpPr>
            <p:nvPr/>
          </p:nvSpPr>
          <p:spPr bwMode="auto">
            <a:xfrm flipV="1">
              <a:off x="3571" y="2261"/>
              <a:ext cx="285" cy="387"/>
            </a:xfrm>
            <a:custGeom>
              <a:avLst/>
              <a:gdLst>
                <a:gd name="T0" fmla="*/ 271 w 285"/>
                <a:gd name="T1" fmla="*/ 0 h 387"/>
                <a:gd name="T2" fmla="*/ 268 w 285"/>
                <a:gd name="T3" fmla="*/ 8 h 387"/>
                <a:gd name="T4" fmla="*/ 260 w 285"/>
                <a:gd name="T5" fmla="*/ 23 h 387"/>
                <a:gd name="T6" fmla="*/ 249 w 285"/>
                <a:gd name="T7" fmla="*/ 42 h 387"/>
                <a:gd name="T8" fmla="*/ 234 w 285"/>
                <a:gd name="T9" fmla="*/ 65 h 387"/>
                <a:gd name="T10" fmla="*/ 216 w 285"/>
                <a:gd name="T11" fmla="*/ 89 h 387"/>
                <a:gd name="T12" fmla="*/ 197 w 285"/>
                <a:gd name="T13" fmla="*/ 116 h 387"/>
                <a:gd name="T14" fmla="*/ 176 w 285"/>
                <a:gd name="T15" fmla="*/ 146 h 387"/>
                <a:gd name="T16" fmla="*/ 155 w 285"/>
                <a:gd name="T17" fmla="*/ 176 h 387"/>
                <a:gd name="T18" fmla="*/ 130 w 285"/>
                <a:gd name="T19" fmla="*/ 208 h 387"/>
                <a:gd name="T20" fmla="*/ 108 w 285"/>
                <a:gd name="T21" fmla="*/ 238 h 387"/>
                <a:gd name="T22" fmla="*/ 87 w 285"/>
                <a:gd name="T23" fmla="*/ 268 h 387"/>
                <a:gd name="T24" fmla="*/ 65 w 285"/>
                <a:gd name="T25" fmla="*/ 295 h 387"/>
                <a:gd name="T26" fmla="*/ 45 w 285"/>
                <a:gd name="T27" fmla="*/ 321 h 387"/>
                <a:gd name="T28" fmla="*/ 27 w 285"/>
                <a:gd name="T29" fmla="*/ 344 h 387"/>
                <a:gd name="T30" fmla="*/ 13 w 285"/>
                <a:gd name="T31" fmla="*/ 361 h 387"/>
                <a:gd name="T32" fmla="*/ 0 w 285"/>
                <a:gd name="T33" fmla="*/ 376 h 387"/>
                <a:gd name="T34" fmla="*/ 11 w 285"/>
                <a:gd name="T35" fmla="*/ 386 h 387"/>
                <a:gd name="T36" fmla="*/ 23 w 285"/>
                <a:gd name="T37" fmla="*/ 370 h 387"/>
                <a:gd name="T38" fmla="*/ 39 w 285"/>
                <a:gd name="T39" fmla="*/ 352 h 387"/>
                <a:gd name="T40" fmla="*/ 57 w 285"/>
                <a:gd name="T41" fmla="*/ 329 h 387"/>
                <a:gd name="T42" fmla="*/ 75 w 285"/>
                <a:gd name="T43" fmla="*/ 303 h 387"/>
                <a:gd name="T44" fmla="*/ 97 w 285"/>
                <a:gd name="T45" fmla="*/ 276 h 387"/>
                <a:gd name="T46" fmla="*/ 119 w 285"/>
                <a:gd name="T47" fmla="*/ 246 h 387"/>
                <a:gd name="T48" fmla="*/ 142 w 285"/>
                <a:gd name="T49" fmla="*/ 216 h 387"/>
                <a:gd name="T50" fmla="*/ 165 w 285"/>
                <a:gd name="T51" fmla="*/ 185 h 387"/>
                <a:gd name="T52" fmla="*/ 187 w 285"/>
                <a:gd name="T53" fmla="*/ 154 h 387"/>
                <a:gd name="T54" fmla="*/ 209 w 285"/>
                <a:gd name="T55" fmla="*/ 125 h 387"/>
                <a:gd name="T56" fmla="*/ 227 w 285"/>
                <a:gd name="T57" fmla="*/ 97 h 387"/>
                <a:gd name="T58" fmla="*/ 246 w 285"/>
                <a:gd name="T59" fmla="*/ 71 h 387"/>
                <a:gd name="T60" fmla="*/ 260 w 285"/>
                <a:gd name="T61" fmla="*/ 48 h 387"/>
                <a:gd name="T62" fmla="*/ 273 w 285"/>
                <a:gd name="T63" fmla="*/ 29 h 387"/>
                <a:gd name="T64" fmla="*/ 281 w 285"/>
                <a:gd name="T65" fmla="*/ 15 h 387"/>
                <a:gd name="T66" fmla="*/ 284 w 285"/>
                <a:gd name="T67" fmla="*/ 3 h 387"/>
                <a:gd name="T68" fmla="*/ 271 w 285"/>
                <a:gd name="T69" fmla="*/ 0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87"/>
                <a:gd name="T107" fmla="*/ 285 w 285"/>
                <a:gd name="T108" fmla="*/ 387 h 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87">
                  <a:moveTo>
                    <a:pt x="271" y="0"/>
                  </a:moveTo>
                  <a:lnTo>
                    <a:pt x="268" y="8"/>
                  </a:lnTo>
                  <a:lnTo>
                    <a:pt x="260" y="23"/>
                  </a:lnTo>
                  <a:lnTo>
                    <a:pt x="249" y="42"/>
                  </a:lnTo>
                  <a:lnTo>
                    <a:pt x="234" y="65"/>
                  </a:lnTo>
                  <a:lnTo>
                    <a:pt x="216" y="89"/>
                  </a:lnTo>
                  <a:lnTo>
                    <a:pt x="197" y="116"/>
                  </a:lnTo>
                  <a:lnTo>
                    <a:pt x="176" y="146"/>
                  </a:lnTo>
                  <a:lnTo>
                    <a:pt x="155" y="176"/>
                  </a:lnTo>
                  <a:lnTo>
                    <a:pt x="130" y="208"/>
                  </a:lnTo>
                  <a:lnTo>
                    <a:pt x="108" y="238"/>
                  </a:lnTo>
                  <a:lnTo>
                    <a:pt x="87" y="268"/>
                  </a:lnTo>
                  <a:lnTo>
                    <a:pt x="65" y="295"/>
                  </a:lnTo>
                  <a:lnTo>
                    <a:pt x="45" y="321"/>
                  </a:lnTo>
                  <a:lnTo>
                    <a:pt x="27" y="344"/>
                  </a:lnTo>
                  <a:lnTo>
                    <a:pt x="13" y="361"/>
                  </a:lnTo>
                  <a:lnTo>
                    <a:pt x="0" y="376"/>
                  </a:lnTo>
                  <a:lnTo>
                    <a:pt x="11" y="386"/>
                  </a:lnTo>
                  <a:lnTo>
                    <a:pt x="23" y="370"/>
                  </a:lnTo>
                  <a:lnTo>
                    <a:pt x="39" y="352"/>
                  </a:lnTo>
                  <a:lnTo>
                    <a:pt x="57" y="329"/>
                  </a:lnTo>
                  <a:lnTo>
                    <a:pt x="75" y="303"/>
                  </a:lnTo>
                  <a:lnTo>
                    <a:pt x="97" y="276"/>
                  </a:lnTo>
                  <a:lnTo>
                    <a:pt x="119" y="246"/>
                  </a:lnTo>
                  <a:lnTo>
                    <a:pt x="142" y="216"/>
                  </a:lnTo>
                  <a:lnTo>
                    <a:pt x="165" y="185"/>
                  </a:lnTo>
                  <a:lnTo>
                    <a:pt x="187" y="154"/>
                  </a:lnTo>
                  <a:lnTo>
                    <a:pt x="209" y="125"/>
                  </a:lnTo>
                  <a:lnTo>
                    <a:pt x="227" y="97"/>
                  </a:lnTo>
                  <a:lnTo>
                    <a:pt x="246" y="71"/>
                  </a:lnTo>
                  <a:lnTo>
                    <a:pt x="260" y="48"/>
                  </a:lnTo>
                  <a:lnTo>
                    <a:pt x="273" y="29"/>
                  </a:lnTo>
                  <a:lnTo>
                    <a:pt x="281" y="15"/>
                  </a:lnTo>
                  <a:lnTo>
                    <a:pt x="284" y="3"/>
                  </a:lnTo>
                  <a:lnTo>
                    <a:pt x="271" y="0"/>
                  </a:lnTo>
                </a:path>
              </a:pathLst>
            </a:custGeom>
            <a:solidFill>
              <a:schemeClr val="hlink"/>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grpSp>
      <p:grpSp>
        <p:nvGrpSpPr>
          <p:cNvPr id="27797" name="Group 261"/>
          <p:cNvGrpSpPr>
            <a:grpSpLocks/>
          </p:cNvGrpSpPr>
          <p:nvPr/>
        </p:nvGrpSpPr>
        <p:grpSpPr bwMode="auto">
          <a:xfrm>
            <a:off x="7527925" y="1771650"/>
            <a:ext cx="101600" cy="136525"/>
            <a:chOff x="4742" y="1116"/>
            <a:chExt cx="64" cy="86"/>
          </a:xfrm>
        </p:grpSpPr>
        <p:sp>
          <p:nvSpPr>
            <p:cNvPr id="27972" name="Line 262"/>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3" name="Line 263"/>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4" name="Line 264"/>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5" name="Line 265"/>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6" name="Line 266"/>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798" name="Group 267"/>
          <p:cNvGrpSpPr>
            <a:grpSpLocks/>
          </p:cNvGrpSpPr>
          <p:nvPr/>
        </p:nvGrpSpPr>
        <p:grpSpPr bwMode="auto">
          <a:xfrm flipH="1">
            <a:off x="7521575" y="1771650"/>
            <a:ext cx="101600" cy="136525"/>
            <a:chOff x="4742" y="1116"/>
            <a:chExt cx="64" cy="86"/>
          </a:xfrm>
        </p:grpSpPr>
        <p:sp>
          <p:nvSpPr>
            <p:cNvPr id="27967" name="Line 268"/>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8" name="Line 269"/>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9" name="Line 270"/>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0" name="Line 271"/>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71" name="Line 272"/>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7799" name="Freeform 273"/>
          <p:cNvSpPr>
            <a:spLocks/>
          </p:cNvSpPr>
          <p:nvPr/>
        </p:nvSpPr>
        <p:spPr bwMode="auto">
          <a:xfrm>
            <a:off x="7154863" y="1809750"/>
            <a:ext cx="17462" cy="73025"/>
          </a:xfrm>
          <a:custGeom>
            <a:avLst/>
            <a:gdLst>
              <a:gd name="T0" fmla="*/ 5 w 10"/>
              <a:gd name="T1" fmla="*/ 0 h 46"/>
              <a:gd name="T2" fmla="*/ 0 w 10"/>
              <a:gd name="T3" fmla="*/ 0 h 46"/>
              <a:gd name="T4" fmla="*/ 0 w 10"/>
              <a:gd name="T5" fmla="*/ 45 h 46"/>
              <a:gd name="T6" fmla="*/ 9 w 10"/>
              <a:gd name="T7" fmla="*/ 45 h 46"/>
              <a:gd name="T8" fmla="*/ 9 w 10"/>
              <a:gd name="T9" fmla="*/ 0 h 46"/>
              <a:gd name="T10" fmla="*/ 5 w 10"/>
              <a:gd name="T11" fmla="*/ 0 h 46"/>
              <a:gd name="T12" fmla="*/ 0 60000 65536"/>
              <a:gd name="T13" fmla="*/ 0 60000 65536"/>
              <a:gd name="T14" fmla="*/ 0 60000 65536"/>
              <a:gd name="T15" fmla="*/ 0 60000 65536"/>
              <a:gd name="T16" fmla="*/ 0 60000 65536"/>
              <a:gd name="T17" fmla="*/ 0 60000 65536"/>
              <a:gd name="T18" fmla="*/ 0 w 10"/>
              <a:gd name="T19" fmla="*/ 0 h 46"/>
              <a:gd name="T20" fmla="*/ 10 w 1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 h="46">
                <a:moveTo>
                  <a:pt x="5" y="0"/>
                </a:moveTo>
                <a:lnTo>
                  <a:pt x="0" y="0"/>
                </a:lnTo>
                <a:lnTo>
                  <a:pt x="0" y="45"/>
                </a:lnTo>
                <a:lnTo>
                  <a:pt x="9" y="45"/>
                </a:lnTo>
                <a:lnTo>
                  <a:pt x="9" y="0"/>
                </a:lnTo>
                <a:lnTo>
                  <a:pt x="5" y="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grpSp>
        <p:nvGrpSpPr>
          <p:cNvPr id="27800" name="Group 274"/>
          <p:cNvGrpSpPr>
            <a:grpSpLocks/>
          </p:cNvGrpSpPr>
          <p:nvPr/>
        </p:nvGrpSpPr>
        <p:grpSpPr bwMode="auto">
          <a:xfrm>
            <a:off x="7004050" y="1785938"/>
            <a:ext cx="600075" cy="122237"/>
            <a:chOff x="4412" y="1125"/>
            <a:chExt cx="378" cy="77"/>
          </a:xfrm>
        </p:grpSpPr>
        <p:sp>
          <p:nvSpPr>
            <p:cNvPr id="27948" name="Freeform 275"/>
            <p:cNvSpPr>
              <a:spLocks/>
            </p:cNvSpPr>
            <p:nvPr/>
          </p:nvSpPr>
          <p:spPr bwMode="auto">
            <a:xfrm>
              <a:off x="4780" y="1199"/>
              <a:ext cx="10" cy="3"/>
            </a:xfrm>
            <a:custGeom>
              <a:avLst/>
              <a:gdLst>
                <a:gd name="T0" fmla="*/ 0 w 10"/>
                <a:gd name="T1" fmla="*/ 0 h 3"/>
                <a:gd name="T2" fmla="*/ 2 w 10"/>
                <a:gd name="T3" fmla="*/ 1 h 3"/>
                <a:gd name="T4" fmla="*/ 4 w 10"/>
                <a:gd name="T5" fmla="*/ 2 h 3"/>
                <a:gd name="T6" fmla="*/ 7 w 10"/>
                <a:gd name="T7" fmla="*/ 1 h 3"/>
                <a:gd name="T8" fmla="*/ 9 w 10"/>
                <a:gd name="T9" fmla="*/ 0 h 3"/>
                <a:gd name="T10" fmla="*/ 0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0" y="0"/>
                  </a:moveTo>
                  <a:lnTo>
                    <a:pt x="2" y="1"/>
                  </a:lnTo>
                  <a:lnTo>
                    <a:pt x="4" y="2"/>
                  </a:lnTo>
                  <a:lnTo>
                    <a:pt x="7" y="1"/>
                  </a:lnTo>
                  <a:lnTo>
                    <a:pt x="9"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49" name="Freeform 276"/>
            <p:cNvSpPr>
              <a:spLocks/>
            </p:cNvSpPr>
            <p:nvPr/>
          </p:nvSpPr>
          <p:spPr bwMode="auto">
            <a:xfrm>
              <a:off x="4780" y="1132"/>
              <a:ext cx="10" cy="62"/>
            </a:xfrm>
            <a:custGeom>
              <a:avLst/>
              <a:gdLst>
                <a:gd name="T0" fmla="*/ 4 w 10"/>
                <a:gd name="T1" fmla="*/ 0 h 62"/>
                <a:gd name="T2" fmla="*/ 0 w 10"/>
                <a:gd name="T3" fmla="*/ 0 h 62"/>
                <a:gd name="T4" fmla="*/ 0 w 10"/>
                <a:gd name="T5" fmla="*/ 61 h 62"/>
                <a:gd name="T6" fmla="*/ 9 w 10"/>
                <a:gd name="T7" fmla="*/ 61 h 62"/>
                <a:gd name="T8" fmla="*/ 9 w 10"/>
                <a:gd name="T9" fmla="*/ 0 h 62"/>
                <a:gd name="T10" fmla="*/ 4 w 10"/>
                <a:gd name="T11" fmla="*/ 0 h 62"/>
                <a:gd name="T12" fmla="*/ 0 60000 65536"/>
                <a:gd name="T13" fmla="*/ 0 60000 65536"/>
                <a:gd name="T14" fmla="*/ 0 60000 65536"/>
                <a:gd name="T15" fmla="*/ 0 60000 65536"/>
                <a:gd name="T16" fmla="*/ 0 60000 65536"/>
                <a:gd name="T17" fmla="*/ 0 60000 65536"/>
                <a:gd name="T18" fmla="*/ 0 w 10"/>
                <a:gd name="T19" fmla="*/ 0 h 62"/>
                <a:gd name="T20" fmla="*/ 10 w 1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0" h="62">
                  <a:moveTo>
                    <a:pt x="4" y="0"/>
                  </a:moveTo>
                  <a:lnTo>
                    <a:pt x="0" y="0"/>
                  </a:lnTo>
                  <a:lnTo>
                    <a:pt x="0" y="61"/>
                  </a:lnTo>
                  <a:lnTo>
                    <a:pt x="9" y="61"/>
                  </a:lnTo>
                  <a:lnTo>
                    <a:pt x="9" y="0"/>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0" name="Freeform 277"/>
            <p:cNvSpPr>
              <a:spLocks/>
            </p:cNvSpPr>
            <p:nvPr/>
          </p:nvSpPr>
          <p:spPr bwMode="auto">
            <a:xfrm>
              <a:off x="4780" y="1125"/>
              <a:ext cx="10" cy="2"/>
            </a:xfrm>
            <a:custGeom>
              <a:avLst/>
              <a:gdLst>
                <a:gd name="T0" fmla="*/ 9 w 10"/>
                <a:gd name="T1" fmla="*/ 1 h 2"/>
                <a:gd name="T2" fmla="*/ 7 w 10"/>
                <a:gd name="T3" fmla="*/ 0 h 2"/>
                <a:gd name="T4" fmla="*/ 4 w 10"/>
                <a:gd name="T5" fmla="*/ 0 h 2"/>
                <a:gd name="T6" fmla="*/ 2 w 10"/>
                <a:gd name="T7" fmla="*/ 0 h 2"/>
                <a:gd name="T8" fmla="*/ 0 w 10"/>
                <a:gd name="T9" fmla="*/ 1 h 2"/>
                <a:gd name="T10" fmla="*/ 9 w 10"/>
                <a:gd name="T11" fmla="*/ 1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9" y="1"/>
                  </a:moveTo>
                  <a:lnTo>
                    <a:pt x="7" y="0"/>
                  </a:lnTo>
                  <a:lnTo>
                    <a:pt x="4" y="0"/>
                  </a:lnTo>
                  <a:lnTo>
                    <a:pt x="2" y="0"/>
                  </a:lnTo>
                  <a:lnTo>
                    <a:pt x="0" y="1"/>
                  </a:lnTo>
                  <a:lnTo>
                    <a:pt x="9"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1" name="Freeform 278"/>
            <p:cNvSpPr>
              <a:spLocks/>
            </p:cNvSpPr>
            <p:nvPr/>
          </p:nvSpPr>
          <p:spPr bwMode="auto">
            <a:xfrm>
              <a:off x="4764" y="1193"/>
              <a:ext cx="5" cy="8"/>
            </a:xfrm>
            <a:custGeom>
              <a:avLst/>
              <a:gdLst>
                <a:gd name="T0" fmla="*/ 0 w 5"/>
                <a:gd name="T1" fmla="*/ 7 h 8"/>
                <a:gd name="T2" fmla="*/ 2 w 5"/>
                <a:gd name="T3" fmla="*/ 7 h 8"/>
                <a:gd name="T4" fmla="*/ 4 w 5"/>
                <a:gd name="T5" fmla="*/ 5 h 8"/>
                <a:gd name="T6" fmla="*/ 4 w 5"/>
                <a:gd name="T7" fmla="*/ 3 h 8"/>
                <a:gd name="T8" fmla="*/ 2 w 5"/>
                <a:gd name="T9" fmla="*/ 0 h 8"/>
                <a:gd name="T10" fmla="*/ 0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7"/>
                  </a:moveTo>
                  <a:lnTo>
                    <a:pt x="2" y="7"/>
                  </a:lnTo>
                  <a:lnTo>
                    <a:pt x="4" y="5"/>
                  </a:lnTo>
                  <a:lnTo>
                    <a:pt x="4" y="3"/>
                  </a:lnTo>
                  <a:lnTo>
                    <a:pt x="2" y="0"/>
                  </a:lnTo>
                  <a:lnTo>
                    <a:pt x="0"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2" name="Freeform 279"/>
            <p:cNvSpPr>
              <a:spLocks/>
            </p:cNvSpPr>
            <p:nvPr/>
          </p:nvSpPr>
          <p:spPr bwMode="auto">
            <a:xfrm>
              <a:off x="4721" y="1176"/>
              <a:ext cx="43" cy="25"/>
            </a:xfrm>
            <a:custGeom>
              <a:avLst/>
              <a:gdLst>
                <a:gd name="T0" fmla="*/ 0 w 43"/>
                <a:gd name="T1" fmla="*/ 6 h 25"/>
                <a:gd name="T2" fmla="*/ 3 w 43"/>
                <a:gd name="T3" fmla="*/ 10 h 25"/>
                <a:gd name="T4" fmla="*/ 38 w 43"/>
                <a:gd name="T5" fmla="*/ 24 h 25"/>
                <a:gd name="T6" fmla="*/ 42 w 43"/>
                <a:gd name="T7" fmla="*/ 14 h 25"/>
                <a:gd name="T8" fmla="*/ 7 w 43"/>
                <a:gd name="T9" fmla="*/ 0 h 25"/>
                <a:gd name="T10" fmla="*/ 11 w 43"/>
                <a:gd name="T11" fmla="*/ 6 h 25"/>
                <a:gd name="T12" fmla="*/ 7 w 43"/>
                <a:gd name="T13" fmla="*/ 0 h 25"/>
                <a:gd name="T14" fmla="*/ 3 w 43"/>
                <a:gd name="T15" fmla="*/ 0 h 25"/>
                <a:gd name="T16" fmla="*/ 0 w 43"/>
                <a:gd name="T17" fmla="*/ 2 h 25"/>
                <a:gd name="T18" fmla="*/ 0 w 43"/>
                <a:gd name="T19" fmla="*/ 8 h 25"/>
                <a:gd name="T20" fmla="*/ 3 w 43"/>
                <a:gd name="T21" fmla="*/ 10 h 25"/>
                <a:gd name="T22" fmla="*/ 0 w 43"/>
                <a:gd name="T23" fmla="*/ 6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25"/>
                <a:gd name="T38" fmla="*/ 43 w 4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25">
                  <a:moveTo>
                    <a:pt x="0" y="6"/>
                  </a:moveTo>
                  <a:lnTo>
                    <a:pt x="3" y="10"/>
                  </a:lnTo>
                  <a:lnTo>
                    <a:pt x="38" y="24"/>
                  </a:lnTo>
                  <a:lnTo>
                    <a:pt x="42" y="14"/>
                  </a:lnTo>
                  <a:lnTo>
                    <a:pt x="7" y="0"/>
                  </a:lnTo>
                  <a:lnTo>
                    <a:pt x="11" y="6"/>
                  </a:lnTo>
                  <a:lnTo>
                    <a:pt x="7" y="0"/>
                  </a:lnTo>
                  <a:lnTo>
                    <a:pt x="3" y="0"/>
                  </a:lnTo>
                  <a:lnTo>
                    <a:pt x="0" y="2"/>
                  </a:lnTo>
                  <a:lnTo>
                    <a:pt x="0" y="8"/>
                  </a:lnTo>
                  <a:lnTo>
                    <a:pt x="3" y="1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3" name="Freeform 280"/>
            <p:cNvSpPr>
              <a:spLocks/>
            </p:cNvSpPr>
            <p:nvPr/>
          </p:nvSpPr>
          <p:spPr bwMode="auto">
            <a:xfrm>
              <a:off x="4721" y="1142"/>
              <a:ext cx="8" cy="36"/>
            </a:xfrm>
            <a:custGeom>
              <a:avLst/>
              <a:gdLst>
                <a:gd name="T0" fmla="*/ 2 w 8"/>
                <a:gd name="T1" fmla="*/ 1 h 36"/>
                <a:gd name="T2" fmla="*/ 0 w 8"/>
                <a:gd name="T3" fmla="*/ 5 h 36"/>
                <a:gd name="T4" fmla="*/ 0 w 8"/>
                <a:gd name="T5" fmla="*/ 35 h 36"/>
                <a:gd name="T6" fmla="*/ 7 w 8"/>
                <a:gd name="T7" fmla="*/ 35 h 36"/>
                <a:gd name="T8" fmla="*/ 7 w 8"/>
                <a:gd name="T9" fmla="*/ 5 h 36"/>
                <a:gd name="T10" fmla="*/ 4 w 8"/>
                <a:gd name="T11" fmla="*/ 11 h 36"/>
                <a:gd name="T12" fmla="*/ 7 w 8"/>
                <a:gd name="T13" fmla="*/ 5 h 36"/>
                <a:gd name="T14" fmla="*/ 6 w 8"/>
                <a:gd name="T15" fmla="*/ 1 h 36"/>
                <a:gd name="T16" fmla="*/ 3 w 8"/>
                <a:gd name="T17" fmla="*/ 0 h 36"/>
                <a:gd name="T18" fmla="*/ 1 w 8"/>
                <a:gd name="T19" fmla="*/ 1 h 36"/>
                <a:gd name="T20" fmla="*/ 0 w 8"/>
                <a:gd name="T21" fmla="*/ 5 h 36"/>
                <a:gd name="T22" fmla="*/ 2 w 8"/>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6"/>
                <a:gd name="T38" fmla="*/ 8 w 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6">
                  <a:moveTo>
                    <a:pt x="2" y="1"/>
                  </a:moveTo>
                  <a:lnTo>
                    <a:pt x="0" y="5"/>
                  </a:lnTo>
                  <a:lnTo>
                    <a:pt x="0" y="35"/>
                  </a:lnTo>
                  <a:lnTo>
                    <a:pt x="7" y="35"/>
                  </a:lnTo>
                  <a:lnTo>
                    <a:pt x="7" y="5"/>
                  </a:lnTo>
                  <a:lnTo>
                    <a:pt x="4" y="11"/>
                  </a:lnTo>
                  <a:lnTo>
                    <a:pt x="7" y="5"/>
                  </a:lnTo>
                  <a:lnTo>
                    <a:pt x="6" y="1"/>
                  </a:lnTo>
                  <a:lnTo>
                    <a:pt x="3" y="0"/>
                  </a:lnTo>
                  <a:lnTo>
                    <a:pt x="1" y="1"/>
                  </a:lnTo>
                  <a:lnTo>
                    <a:pt x="0" y="5"/>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4" name="Freeform 281"/>
            <p:cNvSpPr>
              <a:spLocks/>
            </p:cNvSpPr>
            <p:nvPr/>
          </p:nvSpPr>
          <p:spPr bwMode="auto">
            <a:xfrm>
              <a:off x="4724" y="1125"/>
              <a:ext cx="40" cy="25"/>
            </a:xfrm>
            <a:custGeom>
              <a:avLst/>
              <a:gdLst>
                <a:gd name="T0" fmla="*/ 37 w 40"/>
                <a:gd name="T1" fmla="*/ 6 h 25"/>
                <a:gd name="T2" fmla="*/ 35 w 40"/>
                <a:gd name="T3" fmla="*/ 0 h 25"/>
                <a:gd name="T4" fmla="*/ 0 w 40"/>
                <a:gd name="T5" fmla="*/ 14 h 25"/>
                <a:gd name="T6" fmla="*/ 4 w 40"/>
                <a:gd name="T7" fmla="*/ 24 h 25"/>
                <a:gd name="T8" fmla="*/ 39 w 40"/>
                <a:gd name="T9" fmla="*/ 10 h 25"/>
                <a:gd name="T10" fmla="*/ 37 w 40"/>
                <a:gd name="T11" fmla="*/ 6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37" y="6"/>
                  </a:moveTo>
                  <a:lnTo>
                    <a:pt x="35" y="0"/>
                  </a:lnTo>
                  <a:lnTo>
                    <a:pt x="0" y="14"/>
                  </a:lnTo>
                  <a:lnTo>
                    <a:pt x="4" y="24"/>
                  </a:lnTo>
                  <a:lnTo>
                    <a:pt x="39" y="10"/>
                  </a:lnTo>
                  <a:lnTo>
                    <a:pt x="37"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5" name="Freeform 282"/>
            <p:cNvSpPr>
              <a:spLocks/>
            </p:cNvSpPr>
            <p:nvPr/>
          </p:nvSpPr>
          <p:spPr bwMode="auto">
            <a:xfrm>
              <a:off x="4764" y="1125"/>
              <a:ext cx="5" cy="8"/>
            </a:xfrm>
            <a:custGeom>
              <a:avLst/>
              <a:gdLst>
                <a:gd name="T0" fmla="*/ 2 w 5"/>
                <a:gd name="T1" fmla="*/ 7 h 8"/>
                <a:gd name="T2" fmla="*/ 4 w 5"/>
                <a:gd name="T3" fmla="*/ 5 h 8"/>
                <a:gd name="T4" fmla="*/ 4 w 5"/>
                <a:gd name="T5" fmla="*/ 3 h 8"/>
                <a:gd name="T6" fmla="*/ 2 w 5"/>
                <a:gd name="T7" fmla="*/ 0 h 8"/>
                <a:gd name="T8" fmla="*/ 0 w 5"/>
                <a:gd name="T9" fmla="*/ 0 h 8"/>
                <a:gd name="T10" fmla="*/ 2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2" y="7"/>
                  </a:moveTo>
                  <a:lnTo>
                    <a:pt x="4" y="5"/>
                  </a:lnTo>
                  <a:lnTo>
                    <a:pt x="4" y="3"/>
                  </a:lnTo>
                  <a:lnTo>
                    <a:pt x="2" y="0"/>
                  </a:lnTo>
                  <a:lnTo>
                    <a:pt x="0" y="0"/>
                  </a:lnTo>
                  <a:lnTo>
                    <a:pt x="2"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56" name="Line 283"/>
            <p:cNvSpPr>
              <a:spLocks noChangeShapeType="1"/>
            </p:cNvSpPr>
            <p:nvPr/>
          </p:nvSpPr>
          <p:spPr bwMode="auto">
            <a:xfrm>
              <a:off x="4778" y="1150"/>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57" name="Rectangle 284"/>
            <p:cNvSpPr>
              <a:spLocks noChangeArrowheads="1"/>
            </p:cNvSpPr>
            <p:nvPr/>
          </p:nvSpPr>
          <p:spPr bwMode="auto">
            <a:xfrm>
              <a:off x="4689" y="1132"/>
              <a:ext cx="53" cy="61"/>
            </a:xfrm>
            <a:prstGeom prst="rect">
              <a:avLst/>
            </a:prstGeom>
            <a:gradFill rotWithShape="0">
              <a:gsLst>
                <a:gs pos="0">
                  <a:srgbClr val="6C6C6C"/>
                </a:gs>
                <a:gs pos="50000">
                  <a:srgbClr val="EAEAEA"/>
                </a:gs>
                <a:gs pos="100000">
                  <a:srgbClr val="6C6C6C"/>
                </a:gs>
              </a:gsLst>
              <a:lin ang="5400000" scaled="1"/>
            </a:gradFill>
            <a:ln w="12700">
              <a:solidFill>
                <a:schemeClr val="tx2"/>
              </a:solidFill>
              <a:miter lim="800000"/>
              <a:headEnd/>
              <a:tailEnd/>
            </a:ln>
          </p:spPr>
          <p:txBody>
            <a:bodyPr wrap="none" anchor="ctr"/>
            <a:lstStyle/>
            <a:p>
              <a:endParaRPr lang="ko-KR" altLang="en-US"/>
            </a:p>
          </p:txBody>
        </p:sp>
        <p:sp>
          <p:nvSpPr>
            <p:cNvPr id="27958" name="Freeform 285"/>
            <p:cNvSpPr>
              <a:spLocks/>
            </p:cNvSpPr>
            <p:nvPr/>
          </p:nvSpPr>
          <p:spPr bwMode="auto">
            <a:xfrm>
              <a:off x="4708" y="1131"/>
              <a:ext cx="1" cy="64"/>
            </a:xfrm>
            <a:custGeom>
              <a:avLst/>
              <a:gdLst>
                <a:gd name="T0" fmla="*/ 0 w 1"/>
                <a:gd name="T1" fmla="*/ 63 h 64"/>
                <a:gd name="T2" fmla="*/ 0 w 1"/>
                <a:gd name="T3" fmla="*/ 0 h 64"/>
                <a:gd name="T4" fmla="*/ 0 w 1"/>
                <a:gd name="T5" fmla="*/ 63 h 64"/>
                <a:gd name="T6" fmla="*/ 0 60000 65536"/>
                <a:gd name="T7" fmla="*/ 0 60000 65536"/>
                <a:gd name="T8" fmla="*/ 0 60000 65536"/>
                <a:gd name="T9" fmla="*/ 0 w 1"/>
                <a:gd name="T10" fmla="*/ 0 h 64"/>
                <a:gd name="T11" fmla="*/ 1 w 1"/>
                <a:gd name="T12" fmla="*/ 64 h 64"/>
              </a:gdLst>
              <a:ahLst/>
              <a:cxnLst>
                <a:cxn ang="T6">
                  <a:pos x="T0" y="T1"/>
                </a:cxn>
                <a:cxn ang="T7">
                  <a:pos x="T2" y="T3"/>
                </a:cxn>
                <a:cxn ang="T8">
                  <a:pos x="T4" y="T5"/>
                </a:cxn>
              </a:cxnLst>
              <a:rect l="T9" t="T10" r="T11" b="T12"/>
              <a:pathLst>
                <a:path w="1" h="64">
                  <a:moveTo>
                    <a:pt x="0" y="63"/>
                  </a:moveTo>
                  <a:lnTo>
                    <a:pt x="0" y="0"/>
                  </a:lnTo>
                  <a:lnTo>
                    <a:pt x="0" y="63"/>
                  </a:lnTo>
                </a:path>
              </a:pathLst>
            </a:custGeom>
            <a:solidFill>
              <a:srgbClr val="000000"/>
            </a:solidFill>
            <a:ln w="12700" cap="rnd">
              <a:solidFill>
                <a:schemeClr val="tx2"/>
              </a:solidFill>
              <a:round/>
              <a:headEnd/>
              <a:tailEnd/>
            </a:ln>
          </p:spPr>
          <p:txBody>
            <a:bodyPr/>
            <a:lstStyle/>
            <a:p>
              <a:endParaRPr lang="ko-KR" altLang="en-US"/>
            </a:p>
          </p:txBody>
        </p:sp>
        <p:sp>
          <p:nvSpPr>
            <p:cNvPr id="27959" name="Line 286"/>
            <p:cNvSpPr>
              <a:spLocks noChangeShapeType="1"/>
            </p:cNvSpPr>
            <p:nvPr/>
          </p:nvSpPr>
          <p:spPr bwMode="auto">
            <a:xfrm flipV="1">
              <a:off x="4708" y="1127"/>
              <a:ext cx="0" cy="7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0" name="Freeform 287"/>
            <p:cNvSpPr>
              <a:spLocks/>
            </p:cNvSpPr>
            <p:nvPr/>
          </p:nvSpPr>
          <p:spPr bwMode="auto">
            <a:xfrm>
              <a:off x="4651" y="1131"/>
              <a:ext cx="38" cy="64"/>
            </a:xfrm>
            <a:custGeom>
              <a:avLst/>
              <a:gdLst>
                <a:gd name="T0" fmla="*/ 37 w 38"/>
                <a:gd name="T1" fmla="*/ 63 h 64"/>
                <a:gd name="T2" fmla="*/ 0 w 38"/>
                <a:gd name="T3" fmla="*/ 47 h 64"/>
                <a:gd name="T4" fmla="*/ 0 w 38"/>
                <a:gd name="T5" fmla="*/ 15 h 64"/>
                <a:gd name="T6" fmla="*/ 37 w 38"/>
                <a:gd name="T7" fmla="*/ 0 h 64"/>
                <a:gd name="T8" fmla="*/ 0 60000 65536"/>
                <a:gd name="T9" fmla="*/ 0 60000 65536"/>
                <a:gd name="T10" fmla="*/ 0 60000 65536"/>
                <a:gd name="T11" fmla="*/ 0 60000 65536"/>
                <a:gd name="T12" fmla="*/ 0 w 38"/>
                <a:gd name="T13" fmla="*/ 0 h 64"/>
                <a:gd name="T14" fmla="*/ 38 w 38"/>
                <a:gd name="T15" fmla="*/ 64 h 64"/>
              </a:gdLst>
              <a:ahLst/>
              <a:cxnLst>
                <a:cxn ang="T8">
                  <a:pos x="T0" y="T1"/>
                </a:cxn>
                <a:cxn ang="T9">
                  <a:pos x="T2" y="T3"/>
                </a:cxn>
                <a:cxn ang="T10">
                  <a:pos x="T4" y="T5"/>
                </a:cxn>
                <a:cxn ang="T11">
                  <a:pos x="T6" y="T7"/>
                </a:cxn>
              </a:cxnLst>
              <a:rect l="T12" t="T13" r="T14" b="T15"/>
              <a:pathLst>
                <a:path w="38" h="64">
                  <a:moveTo>
                    <a:pt x="37" y="63"/>
                  </a:moveTo>
                  <a:lnTo>
                    <a:pt x="0" y="47"/>
                  </a:lnTo>
                  <a:lnTo>
                    <a:pt x="0" y="15"/>
                  </a:lnTo>
                  <a:lnTo>
                    <a:pt x="37" y="0"/>
                  </a:lnTo>
                </a:path>
              </a:pathLst>
            </a:custGeom>
            <a:solidFill>
              <a:srgbClr val="EAEAEA"/>
            </a:solidFill>
            <a:ln w="12700" cap="rnd">
              <a:solidFill>
                <a:schemeClr val="tx2"/>
              </a:solidFill>
              <a:round/>
              <a:headEnd/>
              <a:tailEnd/>
            </a:ln>
          </p:spPr>
          <p:txBody>
            <a:bodyPr/>
            <a:lstStyle/>
            <a:p>
              <a:endParaRPr lang="ko-KR" altLang="en-US"/>
            </a:p>
          </p:txBody>
        </p:sp>
        <p:sp>
          <p:nvSpPr>
            <p:cNvPr id="27961" name="Line 288"/>
            <p:cNvSpPr>
              <a:spLocks noChangeShapeType="1"/>
            </p:cNvSpPr>
            <p:nvPr/>
          </p:nvSpPr>
          <p:spPr bwMode="auto">
            <a:xfrm>
              <a:off x="4693" y="1177"/>
              <a:ext cx="11"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2" name="Line 289"/>
            <p:cNvSpPr>
              <a:spLocks noChangeShapeType="1"/>
            </p:cNvSpPr>
            <p:nvPr/>
          </p:nvSpPr>
          <p:spPr bwMode="auto">
            <a:xfrm>
              <a:off x="4693" y="1148"/>
              <a:ext cx="11"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3" name="Freeform 290"/>
            <p:cNvSpPr>
              <a:spLocks/>
            </p:cNvSpPr>
            <p:nvPr/>
          </p:nvSpPr>
          <p:spPr bwMode="auto">
            <a:xfrm>
              <a:off x="4689" y="1131"/>
              <a:ext cx="5" cy="64"/>
            </a:xfrm>
            <a:custGeom>
              <a:avLst/>
              <a:gdLst>
                <a:gd name="T0" fmla="*/ 4 w 5"/>
                <a:gd name="T1" fmla="*/ 63 h 64"/>
                <a:gd name="T2" fmla="*/ 0 w 5"/>
                <a:gd name="T3" fmla="*/ 58 h 64"/>
                <a:gd name="T4" fmla="*/ 0 w 5"/>
                <a:gd name="T5" fmla="*/ 55 h 64"/>
                <a:gd name="T6" fmla="*/ 0 w 5"/>
                <a:gd name="T7" fmla="*/ 51 h 64"/>
                <a:gd name="T8" fmla="*/ 4 w 5"/>
                <a:gd name="T9" fmla="*/ 46 h 64"/>
                <a:gd name="T10" fmla="*/ 0 w 5"/>
                <a:gd name="T11" fmla="*/ 40 h 64"/>
                <a:gd name="T12" fmla="*/ 0 w 5"/>
                <a:gd name="T13" fmla="*/ 32 h 64"/>
                <a:gd name="T14" fmla="*/ 2 w 5"/>
                <a:gd name="T15" fmla="*/ 23 h 64"/>
                <a:gd name="T16" fmla="*/ 4 w 5"/>
                <a:gd name="T17" fmla="*/ 17 h 64"/>
                <a:gd name="T18" fmla="*/ 0 w 5"/>
                <a:gd name="T19" fmla="*/ 12 h 64"/>
                <a:gd name="T20" fmla="*/ 0 w 5"/>
                <a:gd name="T21" fmla="*/ 9 h 64"/>
                <a:gd name="T22" fmla="*/ 0 w 5"/>
                <a:gd name="T23" fmla="*/ 5 h 64"/>
                <a:gd name="T24" fmla="*/ 4 w 5"/>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64"/>
                <a:gd name="T41" fmla="*/ 5 w 5"/>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64">
                  <a:moveTo>
                    <a:pt x="4" y="63"/>
                  </a:moveTo>
                  <a:lnTo>
                    <a:pt x="0" y="58"/>
                  </a:lnTo>
                  <a:lnTo>
                    <a:pt x="0" y="55"/>
                  </a:lnTo>
                  <a:lnTo>
                    <a:pt x="0" y="51"/>
                  </a:lnTo>
                  <a:lnTo>
                    <a:pt x="4" y="46"/>
                  </a:lnTo>
                  <a:lnTo>
                    <a:pt x="0" y="40"/>
                  </a:lnTo>
                  <a:lnTo>
                    <a:pt x="0" y="32"/>
                  </a:lnTo>
                  <a:lnTo>
                    <a:pt x="2" y="23"/>
                  </a:lnTo>
                  <a:lnTo>
                    <a:pt x="4" y="17"/>
                  </a:lnTo>
                  <a:lnTo>
                    <a:pt x="0" y="12"/>
                  </a:lnTo>
                  <a:lnTo>
                    <a:pt x="0" y="9"/>
                  </a:lnTo>
                  <a:lnTo>
                    <a:pt x="0" y="5"/>
                  </a:lnTo>
                  <a:lnTo>
                    <a:pt x="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964" name="Freeform 291"/>
            <p:cNvSpPr>
              <a:spLocks/>
            </p:cNvSpPr>
            <p:nvPr/>
          </p:nvSpPr>
          <p:spPr bwMode="auto">
            <a:xfrm>
              <a:off x="4702" y="1131"/>
              <a:ext cx="4" cy="64"/>
            </a:xfrm>
            <a:custGeom>
              <a:avLst/>
              <a:gdLst>
                <a:gd name="T0" fmla="*/ 0 w 4"/>
                <a:gd name="T1" fmla="*/ 63 h 64"/>
                <a:gd name="T2" fmla="*/ 3 w 4"/>
                <a:gd name="T3" fmla="*/ 58 h 64"/>
                <a:gd name="T4" fmla="*/ 3 w 4"/>
                <a:gd name="T5" fmla="*/ 55 h 64"/>
                <a:gd name="T6" fmla="*/ 3 w 4"/>
                <a:gd name="T7" fmla="*/ 51 h 64"/>
                <a:gd name="T8" fmla="*/ 0 w 4"/>
                <a:gd name="T9" fmla="*/ 46 h 64"/>
                <a:gd name="T10" fmla="*/ 3 w 4"/>
                <a:gd name="T11" fmla="*/ 40 h 64"/>
                <a:gd name="T12" fmla="*/ 3 w 4"/>
                <a:gd name="T13" fmla="*/ 32 h 64"/>
                <a:gd name="T14" fmla="*/ 1 w 4"/>
                <a:gd name="T15" fmla="*/ 23 h 64"/>
                <a:gd name="T16" fmla="*/ 0 w 4"/>
                <a:gd name="T17" fmla="*/ 17 h 64"/>
                <a:gd name="T18" fmla="*/ 3 w 4"/>
                <a:gd name="T19" fmla="*/ 12 h 64"/>
                <a:gd name="T20" fmla="*/ 3 w 4"/>
                <a:gd name="T21" fmla="*/ 9 h 64"/>
                <a:gd name="T22" fmla="*/ 3 w 4"/>
                <a:gd name="T23" fmla="*/ 5 h 64"/>
                <a:gd name="T24" fmla="*/ 0 w 4"/>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64"/>
                <a:gd name="T41" fmla="*/ 4 w 4"/>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64">
                  <a:moveTo>
                    <a:pt x="0" y="63"/>
                  </a:moveTo>
                  <a:lnTo>
                    <a:pt x="3" y="58"/>
                  </a:lnTo>
                  <a:lnTo>
                    <a:pt x="3" y="55"/>
                  </a:lnTo>
                  <a:lnTo>
                    <a:pt x="3" y="51"/>
                  </a:lnTo>
                  <a:lnTo>
                    <a:pt x="0" y="46"/>
                  </a:lnTo>
                  <a:lnTo>
                    <a:pt x="3" y="40"/>
                  </a:lnTo>
                  <a:lnTo>
                    <a:pt x="3" y="32"/>
                  </a:lnTo>
                  <a:lnTo>
                    <a:pt x="1" y="23"/>
                  </a:lnTo>
                  <a:lnTo>
                    <a:pt x="0" y="17"/>
                  </a:lnTo>
                  <a:lnTo>
                    <a:pt x="3" y="12"/>
                  </a:lnTo>
                  <a:lnTo>
                    <a:pt x="3" y="9"/>
                  </a:lnTo>
                  <a:lnTo>
                    <a:pt x="3" y="5"/>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965" name="Line 292"/>
            <p:cNvSpPr>
              <a:spLocks noChangeShapeType="1"/>
            </p:cNvSpPr>
            <p:nvPr/>
          </p:nvSpPr>
          <p:spPr bwMode="auto">
            <a:xfrm flipH="1">
              <a:off x="4412" y="1175"/>
              <a:ext cx="242"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66" name="Line 293"/>
            <p:cNvSpPr>
              <a:spLocks noChangeShapeType="1"/>
            </p:cNvSpPr>
            <p:nvPr/>
          </p:nvSpPr>
          <p:spPr bwMode="auto">
            <a:xfrm flipH="1">
              <a:off x="4412" y="1149"/>
              <a:ext cx="242"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7801" name="Line 294"/>
          <p:cNvSpPr>
            <a:spLocks noChangeShapeType="1"/>
          </p:cNvSpPr>
          <p:nvPr/>
        </p:nvSpPr>
        <p:spPr bwMode="auto">
          <a:xfrm flipV="1">
            <a:off x="7842250" y="1733550"/>
            <a:ext cx="0" cy="2063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02" name="Freeform 295"/>
          <p:cNvSpPr>
            <a:spLocks/>
          </p:cNvSpPr>
          <p:nvPr/>
        </p:nvSpPr>
        <p:spPr bwMode="auto">
          <a:xfrm>
            <a:off x="7842250" y="1738313"/>
            <a:ext cx="168275" cy="38100"/>
          </a:xfrm>
          <a:custGeom>
            <a:avLst/>
            <a:gdLst>
              <a:gd name="T0" fmla="*/ 104 w 105"/>
              <a:gd name="T1" fmla="*/ 23 h 24"/>
              <a:gd name="T2" fmla="*/ 93 w 105"/>
              <a:gd name="T3" fmla="*/ 13 h 24"/>
              <a:gd name="T4" fmla="*/ 79 w 105"/>
              <a:gd name="T5" fmla="*/ 5 h 24"/>
              <a:gd name="T6" fmla="*/ 64 w 105"/>
              <a:gd name="T7" fmla="*/ 2 h 24"/>
              <a:gd name="T8" fmla="*/ 49 w 105"/>
              <a:gd name="T9" fmla="*/ 0 h 24"/>
              <a:gd name="T10" fmla="*/ 35 w 105"/>
              <a:gd name="T11" fmla="*/ 2 h 24"/>
              <a:gd name="T12" fmla="*/ 20 w 105"/>
              <a:gd name="T13" fmla="*/ 6 h 24"/>
              <a:gd name="T14" fmla="*/ 9 w 105"/>
              <a:gd name="T15" fmla="*/ 14 h 24"/>
              <a:gd name="T16" fmla="*/ 0 w 105"/>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4"/>
              <a:gd name="T29" fmla="*/ 105 w 10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4">
                <a:moveTo>
                  <a:pt x="104" y="23"/>
                </a:moveTo>
                <a:lnTo>
                  <a:pt x="93" y="13"/>
                </a:lnTo>
                <a:lnTo>
                  <a:pt x="79" y="5"/>
                </a:lnTo>
                <a:lnTo>
                  <a:pt x="64" y="2"/>
                </a:lnTo>
                <a:lnTo>
                  <a:pt x="49" y="0"/>
                </a:lnTo>
                <a:lnTo>
                  <a:pt x="35" y="2"/>
                </a:lnTo>
                <a:lnTo>
                  <a:pt x="20" y="6"/>
                </a:lnTo>
                <a:lnTo>
                  <a:pt x="9" y="14"/>
                </a:lnTo>
                <a:lnTo>
                  <a:pt x="0" y="2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03" name="Freeform 296"/>
          <p:cNvSpPr>
            <a:spLocks/>
          </p:cNvSpPr>
          <p:nvPr/>
        </p:nvSpPr>
        <p:spPr bwMode="auto">
          <a:xfrm>
            <a:off x="7677150" y="1738313"/>
            <a:ext cx="168275" cy="38100"/>
          </a:xfrm>
          <a:custGeom>
            <a:avLst/>
            <a:gdLst>
              <a:gd name="T0" fmla="*/ 0 w 107"/>
              <a:gd name="T1" fmla="*/ 23 h 24"/>
              <a:gd name="T2" fmla="*/ 11 w 107"/>
              <a:gd name="T3" fmla="*/ 13 h 24"/>
              <a:gd name="T4" fmla="*/ 24 w 107"/>
              <a:gd name="T5" fmla="*/ 5 h 24"/>
              <a:gd name="T6" fmla="*/ 40 w 107"/>
              <a:gd name="T7" fmla="*/ 2 h 24"/>
              <a:gd name="T8" fmla="*/ 55 w 107"/>
              <a:gd name="T9" fmla="*/ 0 h 24"/>
              <a:gd name="T10" fmla="*/ 70 w 107"/>
              <a:gd name="T11" fmla="*/ 2 h 24"/>
              <a:gd name="T12" fmla="*/ 84 w 107"/>
              <a:gd name="T13" fmla="*/ 6 h 24"/>
              <a:gd name="T14" fmla="*/ 96 w 107"/>
              <a:gd name="T15" fmla="*/ 14 h 24"/>
              <a:gd name="T16" fmla="*/ 106 w 107"/>
              <a:gd name="T17" fmla="*/ 2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23"/>
                </a:moveTo>
                <a:lnTo>
                  <a:pt x="11" y="13"/>
                </a:lnTo>
                <a:lnTo>
                  <a:pt x="24" y="5"/>
                </a:lnTo>
                <a:lnTo>
                  <a:pt x="40" y="2"/>
                </a:lnTo>
                <a:lnTo>
                  <a:pt x="55" y="0"/>
                </a:lnTo>
                <a:lnTo>
                  <a:pt x="70" y="2"/>
                </a:lnTo>
                <a:lnTo>
                  <a:pt x="84" y="6"/>
                </a:lnTo>
                <a:lnTo>
                  <a:pt x="96" y="14"/>
                </a:lnTo>
                <a:lnTo>
                  <a:pt x="106" y="2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04" name="Freeform 297"/>
          <p:cNvSpPr>
            <a:spLocks/>
          </p:cNvSpPr>
          <p:nvPr/>
        </p:nvSpPr>
        <p:spPr bwMode="auto">
          <a:xfrm>
            <a:off x="7842250" y="1897063"/>
            <a:ext cx="168275" cy="38100"/>
          </a:xfrm>
          <a:custGeom>
            <a:avLst/>
            <a:gdLst>
              <a:gd name="T0" fmla="*/ 104 w 105"/>
              <a:gd name="T1" fmla="*/ 0 h 24"/>
              <a:gd name="T2" fmla="*/ 93 w 105"/>
              <a:gd name="T3" fmla="*/ 11 h 24"/>
              <a:gd name="T4" fmla="*/ 79 w 105"/>
              <a:gd name="T5" fmla="*/ 17 h 24"/>
              <a:gd name="T6" fmla="*/ 64 w 105"/>
              <a:gd name="T7" fmla="*/ 22 h 24"/>
              <a:gd name="T8" fmla="*/ 49 w 105"/>
              <a:gd name="T9" fmla="*/ 23 h 24"/>
              <a:gd name="T10" fmla="*/ 35 w 105"/>
              <a:gd name="T11" fmla="*/ 20 h 24"/>
              <a:gd name="T12" fmla="*/ 20 w 105"/>
              <a:gd name="T13" fmla="*/ 16 h 24"/>
              <a:gd name="T14" fmla="*/ 9 w 105"/>
              <a:gd name="T15" fmla="*/ 10 h 24"/>
              <a:gd name="T16" fmla="*/ 0 w 105"/>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24"/>
              <a:gd name="T29" fmla="*/ 105 w 10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24">
                <a:moveTo>
                  <a:pt x="104" y="0"/>
                </a:moveTo>
                <a:lnTo>
                  <a:pt x="93" y="11"/>
                </a:lnTo>
                <a:lnTo>
                  <a:pt x="79" y="17"/>
                </a:lnTo>
                <a:lnTo>
                  <a:pt x="64" y="22"/>
                </a:lnTo>
                <a:lnTo>
                  <a:pt x="49" y="23"/>
                </a:lnTo>
                <a:lnTo>
                  <a:pt x="35" y="20"/>
                </a:lnTo>
                <a:lnTo>
                  <a:pt x="20" y="16"/>
                </a:lnTo>
                <a:lnTo>
                  <a:pt x="9" y="1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05" name="Freeform 298"/>
          <p:cNvSpPr>
            <a:spLocks/>
          </p:cNvSpPr>
          <p:nvPr/>
        </p:nvSpPr>
        <p:spPr bwMode="auto">
          <a:xfrm>
            <a:off x="7677150" y="1897063"/>
            <a:ext cx="168275" cy="38100"/>
          </a:xfrm>
          <a:custGeom>
            <a:avLst/>
            <a:gdLst>
              <a:gd name="T0" fmla="*/ 0 w 107"/>
              <a:gd name="T1" fmla="*/ 0 h 24"/>
              <a:gd name="T2" fmla="*/ 11 w 107"/>
              <a:gd name="T3" fmla="*/ 11 h 24"/>
              <a:gd name="T4" fmla="*/ 24 w 107"/>
              <a:gd name="T5" fmla="*/ 17 h 24"/>
              <a:gd name="T6" fmla="*/ 40 w 107"/>
              <a:gd name="T7" fmla="*/ 22 h 24"/>
              <a:gd name="T8" fmla="*/ 55 w 107"/>
              <a:gd name="T9" fmla="*/ 23 h 24"/>
              <a:gd name="T10" fmla="*/ 70 w 107"/>
              <a:gd name="T11" fmla="*/ 20 h 24"/>
              <a:gd name="T12" fmla="*/ 84 w 107"/>
              <a:gd name="T13" fmla="*/ 16 h 24"/>
              <a:gd name="T14" fmla="*/ 96 w 107"/>
              <a:gd name="T15" fmla="*/ 10 h 24"/>
              <a:gd name="T16" fmla="*/ 106 w 10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4"/>
              <a:gd name="T29" fmla="*/ 107 w 10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4">
                <a:moveTo>
                  <a:pt x="0" y="0"/>
                </a:moveTo>
                <a:lnTo>
                  <a:pt x="11" y="11"/>
                </a:lnTo>
                <a:lnTo>
                  <a:pt x="24" y="17"/>
                </a:lnTo>
                <a:lnTo>
                  <a:pt x="40" y="22"/>
                </a:lnTo>
                <a:lnTo>
                  <a:pt x="55" y="23"/>
                </a:lnTo>
                <a:lnTo>
                  <a:pt x="70" y="20"/>
                </a:lnTo>
                <a:lnTo>
                  <a:pt x="84" y="16"/>
                </a:lnTo>
                <a:lnTo>
                  <a:pt x="96" y="10"/>
                </a:lnTo>
                <a:lnTo>
                  <a:pt x="10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06" name="Freeform 299"/>
          <p:cNvSpPr>
            <a:spLocks/>
          </p:cNvSpPr>
          <p:nvPr/>
        </p:nvSpPr>
        <p:spPr bwMode="auto">
          <a:xfrm>
            <a:off x="7637463" y="1393825"/>
            <a:ext cx="454025" cy="609600"/>
          </a:xfrm>
          <a:custGeom>
            <a:avLst/>
            <a:gdLst>
              <a:gd name="T0" fmla="*/ 13 w 285"/>
              <a:gd name="T1" fmla="*/ 384 h 385"/>
              <a:gd name="T2" fmla="*/ 16 w 285"/>
              <a:gd name="T3" fmla="*/ 376 h 385"/>
              <a:gd name="T4" fmla="*/ 24 w 285"/>
              <a:gd name="T5" fmla="*/ 361 h 385"/>
              <a:gd name="T6" fmla="*/ 35 w 285"/>
              <a:gd name="T7" fmla="*/ 343 h 385"/>
              <a:gd name="T8" fmla="*/ 50 w 285"/>
              <a:gd name="T9" fmla="*/ 321 h 385"/>
              <a:gd name="T10" fmla="*/ 68 w 285"/>
              <a:gd name="T11" fmla="*/ 295 h 385"/>
              <a:gd name="T12" fmla="*/ 87 w 285"/>
              <a:gd name="T13" fmla="*/ 268 h 385"/>
              <a:gd name="T14" fmla="*/ 108 w 285"/>
              <a:gd name="T15" fmla="*/ 238 h 385"/>
              <a:gd name="T16" fmla="*/ 130 w 285"/>
              <a:gd name="T17" fmla="*/ 208 h 385"/>
              <a:gd name="T18" fmla="*/ 153 w 285"/>
              <a:gd name="T19" fmla="*/ 177 h 385"/>
              <a:gd name="T20" fmla="*/ 175 w 285"/>
              <a:gd name="T21" fmla="*/ 148 h 385"/>
              <a:gd name="T22" fmla="*/ 198 w 285"/>
              <a:gd name="T23" fmla="*/ 117 h 385"/>
              <a:gd name="T24" fmla="*/ 219 w 285"/>
              <a:gd name="T25" fmla="*/ 90 h 385"/>
              <a:gd name="T26" fmla="*/ 239 w 285"/>
              <a:gd name="T27" fmla="*/ 65 h 385"/>
              <a:gd name="T28" fmla="*/ 257 w 285"/>
              <a:gd name="T29" fmla="*/ 42 h 385"/>
              <a:gd name="T30" fmla="*/ 272 w 285"/>
              <a:gd name="T31" fmla="*/ 23 h 385"/>
              <a:gd name="T32" fmla="*/ 284 w 285"/>
              <a:gd name="T33" fmla="*/ 8 h 385"/>
              <a:gd name="T34" fmla="*/ 274 w 285"/>
              <a:gd name="T35" fmla="*/ 0 h 385"/>
              <a:gd name="T36" fmla="*/ 261 w 285"/>
              <a:gd name="T37" fmla="*/ 15 h 385"/>
              <a:gd name="T38" fmla="*/ 247 w 285"/>
              <a:gd name="T39" fmla="*/ 33 h 385"/>
              <a:gd name="T40" fmla="*/ 229 w 285"/>
              <a:gd name="T41" fmla="*/ 55 h 385"/>
              <a:gd name="T42" fmla="*/ 208 w 285"/>
              <a:gd name="T43" fmla="*/ 81 h 385"/>
              <a:gd name="T44" fmla="*/ 187 w 285"/>
              <a:gd name="T45" fmla="*/ 108 h 385"/>
              <a:gd name="T46" fmla="*/ 165 w 285"/>
              <a:gd name="T47" fmla="*/ 138 h 385"/>
              <a:gd name="T48" fmla="*/ 142 w 285"/>
              <a:gd name="T49" fmla="*/ 168 h 385"/>
              <a:gd name="T50" fmla="*/ 119 w 285"/>
              <a:gd name="T51" fmla="*/ 200 h 385"/>
              <a:gd name="T52" fmla="*/ 97 w 285"/>
              <a:gd name="T53" fmla="*/ 230 h 385"/>
              <a:gd name="T54" fmla="*/ 75 w 285"/>
              <a:gd name="T55" fmla="*/ 260 h 385"/>
              <a:gd name="T56" fmla="*/ 56 w 285"/>
              <a:gd name="T57" fmla="*/ 288 h 385"/>
              <a:gd name="T58" fmla="*/ 38 w 285"/>
              <a:gd name="T59" fmla="*/ 313 h 385"/>
              <a:gd name="T60" fmla="*/ 24 w 285"/>
              <a:gd name="T61" fmla="*/ 336 h 385"/>
              <a:gd name="T62" fmla="*/ 13 w 285"/>
              <a:gd name="T63" fmla="*/ 355 h 385"/>
              <a:gd name="T64" fmla="*/ 5 w 285"/>
              <a:gd name="T65" fmla="*/ 370 h 385"/>
              <a:gd name="T66" fmla="*/ 0 w 285"/>
              <a:gd name="T67" fmla="*/ 381 h 385"/>
              <a:gd name="T68" fmla="*/ 13 w 285"/>
              <a:gd name="T69" fmla="*/ 384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85"/>
              <a:gd name="T107" fmla="*/ 285 w 28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85">
                <a:moveTo>
                  <a:pt x="13" y="384"/>
                </a:moveTo>
                <a:lnTo>
                  <a:pt x="16" y="376"/>
                </a:lnTo>
                <a:lnTo>
                  <a:pt x="24" y="361"/>
                </a:lnTo>
                <a:lnTo>
                  <a:pt x="35" y="343"/>
                </a:lnTo>
                <a:lnTo>
                  <a:pt x="50" y="321"/>
                </a:lnTo>
                <a:lnTo>
                  <a:pt x="68" y="295"/>
                </a:lnTo>
                <a:lnTo>
                  <a:pt x="87" y="268"/>
                </a:lnTo>
                <a:lnTo>
                  <a:pt x="108" y="238"/>
                </a:lnTo>
                <a:lnTo>
                  <a:pt x="130" y="208"/>
                </a:lnTo>
                <a:lnTo>
                  <a:pt x="153" y="177"/>
                </a:lnTo>
                <a:lnTo>
                  <a:pt x="175" y="148"/>
                </a:lnTo>
                <a:lnTo>
                  <a:pt x="198" y="117"/>
                </a:lnTo>
                <a:lnTo>
                  <a:pt x="219" y="90"/>
                </a:lnTo>
                <a:lnTo>
                  <a:pt x="239" y="65"/>
                </a:lnTo>
                <a:lnTo>
                  <a:pt x="257" y="42"/>
                </a:lnTo>
                <a:lnTo>
                  <a:pt x="272" y="23"/>
                </a:lnTo>
                <a:lnTo>
                  <a:pt x="284" y="8"/>
                </a:lnTo>
                <a:lnTo>
                  <a:pt x="274" y="0"/>
                </a:lnTo>
                <a:lnTo>
                  <a:pt x="261" y="15"/>
                </a:lnTo>
                <a:lnTo>
                  <a:pt x="247" y="33"/>
                </a:lnTo>
                <a:lnTo>
                  <a:pt x="229" y="55"/>
                </a:lnTo>
                <a:lnTo>
                  <a:pt x="208" y="81"/>
                </a:lnTo>
                <a:lnTo>
                  <a:pt x="187" y="108"/>
                </a:lnTo>
                <a:lnTo>
                  <a:pt x="165" y="138"/>
                </a:lnTo>
                <a:lnTo>
                  <a:pt x="142" y="168"/>
                </a:lnTo>
                <a:lnTo>
                  <a:pt x="119" y="200"/>
                </a:lnTo>
                <a:lnTo>
                  <a:pt x="97" y="230"/>
                </a:lnTo>
                <a:lnTo>
                  <a:pt x="75" y="260"/>
                </a:lnTo>
                <a:lnTo>
                  <a:pt x="56" y="288"/>
                </a:lnTo>
                <a:lnTo>
                  <a:pt x="38" y="313"/>
                </a:lnTo>
                <a:lnTo>
                  <a:pt x="24" y="336"/>
                </a:lnTo>
                <a:lnTo>
                  <a:pt x="13" y="355"/>
                </a:lnTo>
                <a:lnTo>
                  <a:pt x="5" y="370"/>
                </a:lnTo>
                <a:lnTo>
                  <a:pt x="0" y="381"/>
                </a:lnTo>
                <a:lnTo>
                  <a:pt x="13" y="384"/>
                </a:lnTo>
              </a:path>
            </a:pathLst>
          </a:custGeom>
          <a:solidFill>
            <a:schemeClr val="hlink"/>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807" name="Freeform 300"/>
          <p:cNvSpPr>
            <a:spLocks/>
          </p:cNvSpPr>
          <p:nvPr/>
        </p:nvSpPr>
        <p:spPr bwMode="auto">
          <a:xfrm>
            <a:off x="7650163" y="1452563"/>
            <a:ext cx="428625" cy="533400"/>
          </a:xfrm>
          <a:custGeom>
            <a:avLst/>
            <a:gdLst>
              <a:gd name="T0" fmla="*/ 268 w 269"/>
              <a:gd name="T1" fmla="*/ 322 h 336"/>
              <a:gd name="T2" fmla="*/ 261 w 269"/>
              <a:gd name="T3" fmla="*/ 317 h 336"/>
              <a:gd name="T4" fmla="*/ 249 w 269"/>
              <a:gd name="T5" fmla="*/ 307 h 336"/>
              <a:gd name="T6" fmla="*/ 237 w 269"/>
              <a:gd name="T7" fmla="*/ 293 h 336"/>
              <a:gd name="T8" fmla="*/ 221 w 269"/>
              <a:gd name="T9" fmla="*/ 275 h 336"/>
              <a:gd name="T10" fmla="*/ 204 w 269"/>
              <a:gd name="T11" fmla="*/ 255 h 336"/>
              <a:gd name="T12" fmla="*/ 185 w 269"/>
              <a:gd name="T13" fmla="*/ 233 h 336"/>
              <a:gd name="T14" fmla="*/ 166 w 269"/>
              <a:gd name="T15" fmla="*/ 208 h 336"/>
              <a:gd name="T16" fmla="*/ 145 w 269"/>
              <a:gd name="T17" fmla="*/ 183 h 336"/>
              <a:gd name="T18" fmla="*/ 125 w 269"/>
              <a:gd name="T19" fmla="*/ 155 h 336"/>
              <a:gd name="T20" fmla="*/ 105 w 269"/>
              <a:gd name="T21" fmla="*/ 130 h 336"/>
              <a:gd name="T22" fmla="*/ 85 w 269"/>
              <a:gd name="T23" fmla="*/ 103 h 336"/>
              <a:gd name="T24" fmla="*/ 66 w 269"/>
              <a:gd name="T25" fmla="*/ 78 h 336"/>
              <a:gd name="T26" fmla="*/ 50 w 269"/>
              <a:gd name="T27" fmla="*/ 55 h 336"/>
              <a:gd name="T28" fmla="*/ 33 w 269"/>
              <a:gd name="T29" fmla="*/ 33 h 336"/>
              <a:gd name="T30" fmla="*/ 21 w 269"/>
              <a:gd name="T31" fmla="*/ 16 h 336"/>
              <a:gd name="T32" fmla="*/ 11 w 269"/>
              <a:gd name="T33" fmla="*/ 0 h 336"/>
              <a:gd name="T34" fmla="*/ 0 w 269"/>
              <a:gd name="T35" fmla="*/ 8 h 336"/>
              <a:gd name="T36" fmla="*/ 11 w 269"/>
              <a:gd name="T37" fmla="*/ 23 h 336"/>
              <a:gd name="T38" fmla="*/ 24 w 269"/>
              <a:gd name="T39" fmla="*/ 42 h 336"/>
              <a:gd name="T40" fmla="*/ 38 w 269"/>
              <a:gd name="T41" fmla="*/ 63 h 336"/>
              <a:gd name="T42" fmla="*/ 57 w 269"/>
              <a:gd name="T43" fmla="*/ 85 h 336"/>
              <a:gd name="T44" fmla="*/ 74 w 269"/>
              <a:gd name="T45" fmla="*/ 112 h 336"/>
              <a:gd name="T46" fmla="*/ 93 w 269"/>
              <a:gd name="T47" fmla="*/ 138 h 336"/>
              <a:gd name="T48" fmla="*/ 114 w 269"/>
              <a:gd name="T49" fmla="*/ 163 h 336"/>
              <a:gd name="T50" fmla="*/ 135 w 269"/>
              <a:gd name="T51" fmla="*/ 191 h 336"/>
              <a:gd name="T52" fmla="*/ 155 w 269"/>
              <a:gd name="T53" fmla="*/ 217 h 336"/>
              <a:gd name="T54" fmla="*/ 176 w 269"/>
              <a:gd name="T55" fmla="*/ 241 h 336"/>
              <a:gd name="T56" fmla="*/ 194 w 269"/>
              <a:gd name="T57" fmla="*/ 263 h 336"/>
              <a:gd name="T58" fmla="*/ 211 w 269"/>
              <a:gd name="T59" fmla="*/ 285 h 336"/>
              <a:gd name="T60" fmla="*/ 227 w 269"/>
              <a:gd name="T61" fmla="*/ 303 h 336"/>
              <a:gd name="T62" fmla="*/ 241 w 269"/>
              <a:gd name="T63" fmla="*/ 317 h 336"/>
              <a:gd name="T64" fmla="*/ 253 w 269"/>
              <a:gd name="T65" fmla="*/ 327 h 336"/>
              <a:gd name="T66" fmla="*/ 261 w 269"/>
              <a:gd name="T67" fmla="*/ 335 h 336"/>
              <a:gd name="T68" fmla="*/ 268 w 269"/>
              <a:gd name="T69" fmla="*/ 322 h 3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9"/>
              <a:gd name="T106" fmla="*/ 0 h 336"/>
              <a:gd name="T107" fmla="*/ 269 w 269"/>
              <a:gd name="T108" fmla="*/ 336 h 3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9" h="336">
                <a:moveTo>
                  <a:pt x="268" y="322"/>
                </a:moveTo>
                <a:lnTo>
                  <a:pt x="261" y="317"/>
                </a:lnTo>
                <a:lnTo>
                  <a:pt x="249" y="307"/>
                </a:lnTo>
                <a:lnTo>
                  <a:pt x="237" y="293"/>
                </a:lnTo>
                <a:lnTo>
                  <a:pt x="221" y="275"/>
                </a:lnTo>
                <a:lnTo>
                  <a:pt x="204" y="255"/>
                </a:lnTo>
                <a:lnTo>
                  <a:pt x="185" y="233"/>
                </a:lnTo>
                <a:lnTo>
                  <a:pt x="166" y="208"/>
                </a:lnTo>
                <a:lnTo>
                  <a:pt x="145" y="183"/>
                </a:lnTo>
                <a:lnTo>
                  <a:pt x="125" y="155"/>
                </a:lnTo>
                <a:lnTo>
                  <a:pt x="105" y="130"/>
                </a:lnTo>
                <a:lnTo>
                  <a:pt x="85" y="103"/>
                </a:lnTo>
                <a:lnTo>
                  <a:pt x="66" y="78"/>
                </a:lnTo>
                <a:lnTo>
                  <a:pt x="50" y="55"/>
                </a:lnTo>
                <a:lnTo>
                  <a:pt x="33" y="33"/>
                </a:lnTo>
                <a:lnTo>
                  <a:pt x="21" y="16"/>
                </a:lnTo>
                <a:lnTo>
                  <a:pt x="11" y="0"/>
                </a:lnTo>
                <a:lnTo>
                  <a:pt x="0" y="8"/>
                </a:lnTo>
                <a:lnTo>
                  <a:pt x="11" y="23"/>
                </a:lnTo>
                <a:lnTo>
                  <a:pt x="24" y="42"/>
                </a:lnTo>
                <a:lnTo>
                  <a:pt x="38" y="63"/>
                </a:lnTo>
                <a:lnTo>
                  <a:pt x="57" y="85"/>
                </a:lnTo>
                <a:lnTo>
                  <a:pt x="74" y="112"/>
                </a:lnTo>
                <a:lnTo>
                  <a:pt x="93" y="138"/>
                </a:lnTo>
                <a:lnTo>
                  <a:pt x="114" y="163"/>
                </a:lnTo>
                <a:lnTo>
                  <a:pt x="135" y="191"/>
                </a:lnTo>
                <a:lnTo>
                  <a:pt x="155" y="217"/>
                </a:lnTo>
                <a:lnTo>
                  <a:pt x="176" y="241"/>
                </a:lnTo>
                <a:lnTo>
                  <a:pt x="194" y="263"/>
                </a:lnTo>
                <a:lnTo>
                  <a:pt x="211" y="285"/>
                </a:lnTo>
                <a:lnTo>
                  <a:pt x="227" y="303"/>
                </a:lnTo>
                <a:lnTo>
                  <a:pt x="241" y="317"/>
                </a:lnTo>
                <a:lnTo>
                  <a:pt x="253" y="327"/>
                </a:lnTo>
                <a:lnTo>
                  <a:pt x="261" y="335"/>
                </a:lnTo>
                <a:lnTo>
                  <a:pt x="268" y="322"/>
                </a:lnTo>
              </a:path>
            </a:pathLst>
          </a:custGeom>
          <a:solidFill>
            <a:schemeClr val="hlink"/>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grpSp>
        <p:nvGrpSpPr>
          <p:cNvPr id="27808" name="Group 301"/>
          <p:cNvGrpSpPr>
            <a:grpSpLocks/>
          </p:cNvGrpSpPr>
          <p:nvPr/>
        </p:nvGrpSpPr>
        <p:grpSpPr bwMode="auto">
          <a:xfrm flipH="1">
            <a:off x="6215063" y="2833688"/>
            <a:ext cx="101600" cy="134937"/>
            <a:chOff x="4742" y="1116"/>
            <a:chExt cx="64" cy="86"/>
          </a:xfrm>
        </p:grpSpPr>
        <p:sp>
          <p:nvSpPr>
            <p:cNvPr id="27943" name="Line 302"/>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44" name="Line 303"/>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45" name="Line 304"/>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46" name="Line 305"/>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47" name="Line 306"/>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09" name="Group 307"/>
          <p:cNvGrpSpPr>
            <a:grpSpLocks/>
          </p:cNvGrpSpPr>
          <p:nvPr/>
        </p:nvGrpSpPr>
        <p:grpSpPr bwMode="auto">
          <a:xfrm>
            <a:off x="5695950" y="2849563"/>
            <a:ext cx="600075" cy="122237"/>
            <a:chOff x="3588" y="1795"/>
            <a:chExt cx="378" cy="77"/>
          </a:xfrm>
        </p:grpSpPr>
        <p:sp>
          <p:nvSpPr>
            <p:cNvPr id="27924" name="Freeform 308"/>
            <p:cNvSpPr>
              <a:spLocks/>
            </p:cNvSpPr>
            <p:nvPr/>
          </p:nvSpPr>
          <p:spPr bwMode="auto">
            <a:xfrm>
              <a:off x="3956" y="1869"/>
              <a:ext cx="10" cy="3"/>
            </a:xfrm>
            <a:custGeom>
              <a:avLst/>
              <a:gdLst>
                <a:gd name="T0" fmla="*/ 0 w 10"/>
                <a:gd name="T1" fmla="*/ 0 h 3"/>
                <a:gd name="T2" fmla="*/ 2 w 10"/>
                <a:gd name="T3" fmla="*/ 1 h 3"/>
                <a:gd name="T4" fmla="*/ 4 w 10"/>
                <a:gd name="T5" fmla="*/ 2 h 3"/>
                <a:gd name="T6" fmla="*/ 7 w 10"/>
                <a:gd name="T7" fmla="*/ 1 h 3"/>
                <a:gd name="T8" fmla="*/ 9 w 10"/>
                <a:gd name="T9" fmla="*/ 0 h 3"/>
                <a:gd name="T10" fmla="*/ 0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0" y="0"/>
                  </a:moveTo>
                  <a:lnTo>
                    <a:pt x="2" y="1"/>
                  </a:lnTo>
                  <a:lnTo>
                    <a:pt x="4" y="2"/>
                  </a:lnTo>
                  <a:lnTo>
                    <a:pt x="7" y="1"/>
                  </a:lnTo>
                  <a:lnTo>
                    <a:pt x="9"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25" name="Freeform 309"/>
            <p:cNvSpPr>
              <a:spLocks/>
            </p:cNvSpPr>
            <p:nvPr/>
          </p:nvSpPr>
          <p:spPr bwMode="auto">
            <a:xfrm>
              <a:off x="3956" y="1802"/>
              <a:ext cx="10" cy="62"/>
            </a:xfrm>
            <a:custGeom>
              <a:avLst/>
              <a:gdLst>
                <a:gd name="T0" fmla="*/ 4 w 10"/>
                <a:gd name="T1" fmla="*/ 0 h 62"/>
                <a:gd name="T2" fmla="*/ 0 w 10"/>
                <a:gd name="T3" fmla="*/ 0 h 62"/>
                <a:gd name="T4" fmla="*/ 0 w 10"/>
                <a:gd name="T5" fmla="*/ 61 h 62"/>
                <a:gd name="T6" fmla="*/ 9 w 10"/>
                <a:gd name="T7" fmla="*/ 61 h 62"/>
                <a:gd name="T8" fmla="*/ 9 w 10"/>
                <a:gd name="T9" fmla="*/ 0 h 62"/>
                <a:gd name="T10" fmla="*/ 4 w 10"/>
                <a:gd name="T11" fmla="*/ 0 h 62"/>
                <a:gd name="T12" fmla="*/ 0 60000 65536"/>
                <a:gd name="T13" fmla="*/ 0 60000 65536"/>
                <a:gd name="T14" fmla="*/ 0 60000 65536"/>
                <a:gd name="T15" fmla="*/ 0 60000 65536"/>
                <a:gd name="T16" fmla="*/ 0 60000 65536"/>
                <a:gd name="T17" fmla="*/ 0 60000 65536"/>
                <a:gd name="T18" fmla="*/ 0 w 10"/>
                <a:gd name="T19" fmla="*/ 0 h 62"/>
                <a:gd name="T20" fmla="*/ 10 w 1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0" h="62">
                  <a:moveTo>
                    <a:pt x="4" y="0"/>
                  </a:moveTo>
                  <a:lnTo>
                    <a:pt x="0" y="0"/>
                  </a:lnTo>
                  <a:lnTo>
                    <a:pt x="0" y="61"/>
                  </a:lnTo>
                  <a:lnTo>
                    <a:pt x="9" y="61"/>
                  </a:lnTo>
                  <a:lnTo>
                    <a:pt x="9" y="0"/>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26" name="Freeform 310"/>
            <p:cNvSpPr>
              <a:spLocks/>
            </p:cNvSpPr>
            <p:nvPr/>
          </p:nvSpPr>
          <p:spPr bwMode="auto">
            <a:xfrm>
              <a:off x="3956" y="1795"/>
              <a:ext cx="10" cy="2"/>
            </a:xfrm>
            <a:custGeom>
              <a:avLst/>
              <a:gdLst>
                <a:gd name="T0" fmla="*/ 9 w 10"/>
                <a:gd name="T1" fmla="*/ 1 h 2"/>
                <a:gd name="T2" fmla="*/ 7 w 10"/>
                <a:gd name="T3" fmla="*/ 0 h 2"/>
                <a:gd name="T4" fmla="*/ 4 w 10"/>
                <a:gd name="T5" fmla="*/ 0 h 2"/>
                <a:gd name="T6" fmla="*/ 2 w 10"/>
                <a:gd name="T7" fmla="*/ 0 h 2"/>
                <a:gd name="T8" fmla="*/ 0 w 10"/>
                <a:gd name="T9" fmla="*/ 1 h 2"/>
                <a:gd name="T10" fmla="*/ 9 w 10"/>
                <a:gd name="T11" fmla="*/ 1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9" y="1"/>
                  </a:moveTo>
                  <a:lnTo>
                    <a:pt x="7" y="0"/>
                  </a:lnTo>
                  <a:lnTo>
                    <a:pt x="4" y="0"/>
                  </a:lnTo>
                  <a:lnTo>
                    <a:pt x="2" y="0"/>
                  </a:lnTo>
                  <a:lnTo>
                    <a:pt x="0" y="1"/>
                  </a:lnTo>
                  <a:lnTo>
                    <a:pt x="9"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27" name="Freeform 311"/>
            <p:cNvSpPr>
              <a:spLocks/>
            </p:cNvSpPr>
            <p:nvPr/>
          </p:nvSpPr>
          <p:spPr bwMode="auto">
            <a:xfrm>
              <a:off x="3940" y="1863"/>
              <a:ext cx="5" cy="8"/>
            </a:xfrm>
            <a:custGeom>
              <a:avLst/>
              <a:gdLst>
                <a:gd name="T0" fmla="*/ 0 w 5"/>
                <a:gd name="T1" fmla="*/ 7 h 8"/>
                <a:gd name="T2" fmla="*/ 2 w 5"/>
                <a:gd name="T3" fmla="*/ 7 h 8"/>
                <a:gd name="T4" fmla="*/ 4 w 5"/>
                <a:gd name="T5" fmla="*/ 5 h 8"/>
                <a:gd name="T6" fmla="*/ 4 w 5"/>
                <a:gd name="T7" fmla="*/ 3 h 8"/>
                <a:gd name="T8" fmla="*/ 2 w 5"/>
                <a:gd name="T9" fmla="*/ 0 h 8"/>
                <a:gd name="T10" fmla="*/ 0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0" y="7"/>
                  </a:moveTo>
                  <a:lnTo>
                    <a:pt x="2" y="7"/>
                  </a:lnTo>
                  <a:lnTo>
                    <a:pt x="4" y="5"/>
                  </a:lnTo>
                  <a:lnTo>
                    <a:pt x="4" y="3"/>
                  </a:lnTo>
                  <a:lnTo>
                    <a:pt x="2" y="0"/>
                  </a:lnTo>
                  <a:lnTo>
                    <a:pt x="0"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28" name="Freeform 312"/>
            <p:cNvSpPr>
              <a:spLocks/>
            </p:cNvSpPr>
            <p:nvPr/>
          </p:nvSpPr>
          <p:spPr bwMode="auto">
            <a:xfrm>
              <a:off x="3897" y="1846"/>
              <a:ext cx="43" cy="25"/>
            </a:xfrm>
            <a:custGeom>
              <a:avLst/>
              <a:gdLst>
                <a:gd name="T0" fmla="*/ 0 w 43"/>
                <a:gd name="T1" fmla="*/ 6 h 25"/>
                <a:gd name="T2" fmla="*/ 3 w 43"/>
                <a:gd name="T3" fmla="*/ 10 h 25"/>
                <a:gd name="T4" fmla="*/ 38 w 43"/>
                <a:gd name="T5" fmla="*/ 24 h 25"/>
                <a:gd name="T6" fmla="*/ 42 w 43"/>
                <a:gd name="T7" fmla="*/ 14 h 25"/>
                <a:gd name="T8" fmla="*/ 7 w 43"/>
                <a:gd name="T9" fmla="*/ 0 h 25"/>
                <a:gd name="T10" fmla="*/ 11 w 43"/>
                <a:gd name="T11" fmla="*/ 6 h 25"/>
                <a:gd name="T12" fmla="*/ 7 w 43"/>
                <a:gd name="T13" fmla="*/ 0 h 25"/>
                <a:gd name="T14" fmla="*/ 3 w 43"/>
                <a:gd name="T15" fmla="*/ 0 h 25"/>
                <a:gd name="T16" fmla="*/ 0 w 43"/>
                <a:gd name="T17" fmla="*/ 2 h 25"/>
                <a:gd name="T18" fmla="*/ 0 w 43"/>
                <a:gd name="T19" fmla="*/ 8 h 25"/>
                <a:gd name="T20" fmla="*/ 3 w 43"/>
                <a:gd name="T21" fmla="*/ 10 h 25"/>
                <a:gd name="T22" fmla="*/ 0 w 43"/>
                <a:gd name="T23" fmla="*/ 6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25"/>
                <a:gd name="T38" fmla="*/ 43 w 4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25">
                  <a:moveTo>
                    <a:pt x="0" y="6"/>
                  </a:moveTo>
                  <a:lnTo>
                    <a:pt x="3" y="10"/>
                  </a:lnTo>
                  <a:lnTo>
                    <a:pt x="38" y="24"/>
                  </a:lnTo>
                  <a:lnTo>
                    <a:pt x="42" y="14"/>
                  </a:lnTo>
                  <a:lnTo>
                    <a:pt x="7" y="0"/>
                  </a:lnTo>
                  <a:lnTo>
                    <a:pt x="11" y="6"/>
                  </a:lnTo>
                  <a:lnTo>
                    <a:pt x="7" y="0"/>
                  </a:lnTo>
                  <a:lnTo>
                    <a:pt x="3" y="0"/>
                  </a:lnTo>
                  <a:lnTo>
                    <a:pt x="0" y="2"/>
                  </a:lnTo>
                  <a:lnTo>
                    <a:pt x="0" y="8"/>
                  </a:lnTo>
                  <a:lnTo>
                    <a:pt x="3" y="10"/>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29" name="Freeform 313"/>
            <p:cNvSpPr>
              <a:spLocks/>
            </p:cNvSpPr>
            <p:nvPr/>
          </p:nvSpPr>
          <p:spPr bwMode="auto">
            <a:xfrm>
              <a:off x="3897" y="1812"/>
              <a:ext cx="8" cy="36"/>
            </a:xfrm>
            <a:custGeom>
              <a:avLst/>
              <a:gdLst>
                <a:gd name="T0" fmla="*/ 2 w 8"/>
                <a:gd name="T1" fmla="*/ 1 h 36"/>
                <a:gd name="T2" fmla="*/ 0 w 8"/>
                <a:gd name="T3" fmla="*/ 5 h 36"/>
                <a:gd name="T4" fmla="*/ 0 w 8"/>
                <a:gd name="T5" fmla="*/ 35 h 36"/>
                <a:gd name="T6" fmla="*/ 7 w 8"/>
                <a:gd name="T7" fmla="*/ 35 h 36"/>
                <a:gd name="T8" fmla="*/ 7 w 8"/>
                <a:gd name="T9" fmla="*/ 5 h 36"/>
                <a:gd name="T10" fmla="*/ 4 w 8"/>
                <a:gd name="T11" fmla="*/ 11 h 36"/>
                <a:gd name="T12" fmla="*/ 7 w 8"/>
                <a:gd name="T13" fmla="*/ 5 h 36"/>
                <a:gd name="T14" fmla="*/ 6 w 8"/>
                <a:gd name="T15" fmla="*/ 1 h 36"/>
                <a:gd name="T16" fmla="*/ 3 w 8"/>
                <a:gd name="T17" fmla="*/ 0 h 36"/>
                <a:gd name="T18" fmla="*/ 1 w 8"/>
                <a:gd name="T19" fmla="*/ 1 h 36"/>
                <a:gd name="T20" fmla="*/ 0 w 8"/>
                <a:gd name="T21" fmla="*/ 5 h 36"/>
                <a:gd name="T22" fmla="*/ 2 w 8"/>
                <a:gd name="T23" fmla="*/ 1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6"/>
                <a:gd name="T38" fmla="*/ 8 w 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6">
                  <a:moveTo>
                    <a:pt x="2" y="1"/>
                  </a:moveTo>
                  <a:lnTo>
                    <a:pt x="0" y="5"/>
                  </a:lnTo>
                  <a:lnTo>
                    <a:pt x="0" y="35"/>
                  </a:lnTo>
                  <a:lnTo>
                    <a:pt x="7" y="35"/>
                  </a:lnTo>
                  <a:lnTo>
                    <a:pt x="7" y="5"/>
                  </a:lnTo>
                  <a:lnTo>
                    <a:pt x="4" y="11"/>
                  </a:lnTo>
                  <a:lnTo>
                    <a:pt x="7" y="5"/>
                  </a:lnTo>
                  <a:lnTo>
                    <a:pt x="6" y="1"/>
                  </a:lnTo>
                  <a:lnTo>
                    <a:pt x="3" y="0"/>
                  </a:lnTo>
                  <a:lnTo>
                    <a:pt x="1" y="1"/>
                  </a:lnTo>
                  <a:lnTo>
                    <a:pt x="0" y="5"/>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30" name="Freeform 314"/>
            <p:cNvSpPr>
              <a:spLocks/>
            </p:cNvSpPr>
            <p:nvPr/>
          </p:nvSpPr>
          <p:spPr bwMode="auto">
            <a:xfrm>
              <a:off x="3900" y="1795"/>
              <a:ext cx="40" cy="25"/>
            </a:xfrm>
            <a:custGeom>
              <a:avLst/>
              <a:gdLst>
                <a:gd name="T0" fmla="*/ 37 w 40"/>
                <a:gd name="T1" fmla="*/ 6 h 25"/>
                <a:gd name="T2" fmla="*/ 35 w 40"/>
                <a:gd name="T3" fmla="*/ 0 h 25"/>
                <a:gd name="T4" fmla="*/ 0 w 40"/>
                <a:gd name="T5" fmla="*/ 14 h 25"/>
                <a:gd name="T6" fmla="*/ 4 w 40"/>
                <a:gd name="T7" fmla="*/ 24 h 25"/>
                <a:gd name="T8" fmla="*/ 39 w 40"/>
                <a:gd name="T9" fmla="*/ 10 h 25"/>
                <a:gd name="T10" fmla="*/ 37 w 40"/>
                <a:gd name="T11" fmla="*/ 6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37" y="6"/>
                  </a:moveTo>
                  <a:lnTo>
                    <a:pt x="35" y="0"/>
                  </a:lnTo>
                  <a:lnTo>
                    <a:pt x="0" y="14"/>
                  </a:lnTo>
                  <a:lnTo>
                    <a:pt x="4" y="24"/>
                  </a:lnTo>
                  <a:lnTo>
                    <a:pt x="39" y="10"/>
                  </a:lnTo>
                  <a:lnTo>
                    <a:pt x="37" y="6"/>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31" name="Freeform 315"/>
            <p:cNvSpPr>
              <a:spLocks/>
            </p:cNvSpPr>
            <p:nvPr/>
          </p:nvSpPr>
          <p:spPr bwMode="auto">
            <a:xfrm>
              <a:off x="3940" y="1795"/>
              <a:ext cx="5" cy="8"/>
            </a:xfrm>
            <a:custGeom>
              <a:avLst/>
              <a:gdLst>
                <a:gd name="T0" fmla="*/ 2 w 5"/>
                <a:gd name="T1" fmla="*/ 7 h 8"/>
                <a:gd name="T2" fmla="*/ 4 w 5"/>
                <a:gd name="T3" fmla="*/ 5 h 8"/>
                <a:gd name="T4" fmla="*/ 4 w 5"/>
                <a:gd name="T5" fmla="*/ 3 h 8"/>
                <a:gd name="T6" fmla="*/ 2 w 5"/>
                <a:gd name="T7" fmla="*/ 0 h 8"/>
                <a:gd name="T8" fmla="*/ 0 w 5"/>
                <a:gd name="T9" fmla="*/ 0 h 8"/>
                <a:gd name="T10" fmla="*/ 2 w 5"/>
                <a:gd name="T11" fmla="*/ 7 h 8"/>
                <a:gd name="T12" fmla="*/ 0 60000 65536"/>
                <a:gd name="T13" fmla="*/ 0 60000 65536"/>
                <a:gd name="T14" fmla="*/ 0 60000 65536"/>
                <a:gd name="T15" fmla="*/ 0 60000 65536"/>
                <a:gd name="T16" fmla="*/ 0 60000 65536"/>
                <a:gd name="T17" fmla="*/ 0 60000 65536"/>
                <a:gd name="T18" fmla="*/ 0 w 5"/>
                <a:gd name="T19" fmla="*/ 0 h 8"/>
                <a:gd name="T20" fmla="*/ 5 w 5"/>
                <a:gd name="T21" fmla="*/ 8 h 8"/>
              </a:gdLst>
              <a:ahLst/>
              <a:cxnLst>
                <a:cxn ang="T12">
                  <a:pos x="T0" y="T1"/>
                </a:cxn>
                <a:cxn ang="T13">
                  <a:pos x="T2" y="T3"/>
                </a:cxn>
                <a:cxn ang="T14">
                  <a:pos x="T4" y="T5"/>
                </a:cxn>
                <a:cxn ang="T15">
                  <a:pos x="T6" y="T7"/>
                </a:cxn>
                <a:cxn ang="T16">
                  <a:pos x="T8" y="T9"/>
                </a:cxn>
                <a:cxn ang="T17">
                  <a:pos x="T10" y="T11"/>
                </a:cxn>
              </a:cxnLst>
              <a:rect l="T18" t="T19" r="T20" b="T21"/>
              <a:pathLst>
                <a:path w="5" h="8">
                  <a:moveTo>
                    <a:pt x="2" y="7"/>
                  </a:moveTo>
                  <a:lnTo>
                    <a:pt x="4" y="5"/>
                  </a:lnTo>
                  <a:lnTo>
                    <a:pt x="4" y="3"/>
                  </a:lnTo>
                  <a:lnTo>
                    <a:pt x="2" y="0"/>
                  </a:lnTo>
                  <a:lnTo>
                    <a:pt x="0" y="0"/>
                  </a:lnTo>
                  <a:lnTo>
                    <a:pt x="2" y="7"/>
                  </a:lnTo>
                </a:path>
              </a:pathLst>
            </a:custGeom>
            <a:solidFill>
              <a:srgbClr val="000000"/>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27932" name="Line 316"/>
            <p:cNvSpPr>
              <a:spLocks noChangeShapeType="1"/>
            </p:cNvSpPr>
            <p:nvPr/>
          </p:nvSpPr>
          <p:spPr bwMode="auto">
            <a:xfrm>
              <a:off x="3954" y="1820"/>
              <a:ext cx="1"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33" name="Rectangle 317"/>
            <p:cNvSpPr>
              <a:spLocks noChangeArrowheads="1"/>
            </p:cNvSpPr>
            <p:nvPr/>
          </p:nvSpPr>
          <p:spPr bwMode="auto">
            <a:xfrm>
              <a:off x="3865" y="1802"/>
              <a:ext cx="53" cy="61"/>
            </a:xfrm>
            <a:prstGeom prst="rect">
              <a:avLst/>
            </a:prstGeom>
            <a:gradFill rotWithShape="0">
              <a:gsLst>
                <a:gs pos="0">
                  <a:srgbClr val="6C6C6C"/>
                </a:gs>
                <a:gs pos="50000">
                  <a:srgbClr val="EAEAEA"/>
                </a:gs>
                <a:gs pos="100000">
                  <a:srgbClr val="6C6C6C"/>
                </a:gs>
              </a:gsLst>
              <a:lin ang="5400000" scaled="1"/>
            </a:gradFill>
            <a:ln w="12700">
              <a:solidFill>
                <a:schemeClr val="tx2"/>
              </a:solidFill>
              <a:miter lim="800000"/>
              <a:headEnd/>
              <a:tailEnd/>
            </a:ln>
          </p:spPr>
          <p:txBody>
            <a:bodyPr wrap="none" anchor="ctr"/>
            <a:lstStyle/>
            <a:p>
              <a:endParaRPr lang="ko-KR" altLang="en-US"/>
            </a:p>
          </p:txBody>
        </p:sp>
        <p:sp>
          <p:nvSpPr>
            <p:cNvPr id="27934" name="Freeform 318"/>
            <p:cNvSpPr>
              <a:spLocks/>
            </p:cNvSpPr>
            <p:nvPr/>
          </p:nvSpPr>
          <p:spPr bwMode="auto">
            <a:xfrm>
              <a:off x="3884" y="1801"/>
              <a:ext cx="1" cy="64"/>
            </a:xfrm>
            <a:custGeom>
              <a:avLst/>
              <a:gdLst>
                <a:gd name="T0" fmla="*/ 0 w 1"/>
                <a:gd name="T1" fmla="*/ 63 h 64"/>
                <a:gd name="T2" fmla="*/ 0 w 1"/>
                <a:gd name="T3" fmla="*/ 0 h 64"/>
                <a:gd name="T4" fmla="*/ 0 w 1"/>
                <a:gd name="T5" fmla="*/ 63 h 64"/>
                <a:gd name="T6" fmla="*/ 0 60000 65536"/>
                <a:gd name="T7" fmla="*/ 0 60000 65536"/>
                <a:gd name="T8" fmla="*/ 0 60000 65536"/>
                <a:gd name="T9" fmla="*/ 0 w 1"/>
                <a:gd name="T10" fmla="*/ 0 h 64"/>
                <a:gd name="T11" fmla="*/ 1 w 1"/>
                <a:gd name="T12" fmla="*/ 64 h 64"/>
              </a:gdLst>
              <a:ahLst/>
              <a:cxnLst>
                <a:cxn ang="T6">
                  <a:pos x="T0" y="T1"/>
                </a:cxn>
                <a:cxn ang="T7">
                  <a:pos x="T2" y="T3"/>
                </a:cxn>
                <a:cxn ang="T8">
                  <a:pos x="T4" y="T5"/>
                </a:cxn>
              </a:cxnLst>
              <a:rect l="T9" t="T10" r="T11" b="T12"/>
              <a:pathLst>
                <a:path w="1" h="64">
                  <a:moveTo>
                    <a:pt x="0" y="63"/>
                  </a:moveTo>
                  <a:lnTo>
                    <a:pt x="0" y="0"/>
                  </a:lnTo>
                  <a:lnTo>
                    <a:pt x="0" y="63"/>
                  </a:lnTo>
                </a:path>
              </a:pathLst>
            </a:custGeom>
            <a:solidFill>
              <a:srgbClr val="000000"/>
            </a:solidFill>
            <a:ln w="12700" cap="rnd">
              <a:solidFill>
                <a:schemeClr val="tx2"/>
              </a:solidFill>
              <a:round/>
              <a:headEnd/>
              <a:tailEnd/>
            </a:ln>
          </p:spPr>
          <p:txBody>
            <a:bodyPr/>
            <a:lstStyle/>
            <a:p>
              <a:endParaRPr lang="ko-KR" altLang="en-US"/>
            </a:p>
          </p:txBody>
        </p:sp>
        <p:sp>
          <p:nvSpPr>
            <p:cNvPr id="27935" name="Line 319"/>
            <p:cNvSpPr>
              <a:spLocks noChangeShapeType="1"/>
            </p:cNvSpPr>
            <p:nvPr/>
          </p:nvSpPr>
          <p:spPr bwMode="auto">
            <a:xfrm flipV="1">
              <a:off x="3884" y="1797"/>
              <a:ext cx="0" cy="7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36" name="Freeform 320"/>
            <p:cNvSpPr>
              <a:spLocks/>
            </p:cNvSpPr>
            <p:nvPr/>
          </p:nvSpPr>
          <p:spPr bwMode="auto">
            <a:xfrm>
              <a:off x="3827" y="1801"/>
              <a:ext cx="38" cy="64"/>
            </a:xfrm>
            <a:custGeom>
              <a:avLst/>
              <a:gdLst>
                <a:gd name="T0" fmla="*/ 37 w 38"/>
                <a:gd name="T1" fmla="*/ 63 h 64"/>
                <a:gd name="T2" fmla="*/ 0 w 38"/>
                <a:gd name="T3" fmla="*/ 47 h 64"/>
                <a:gd name="T4" fmla="*/ 0 w 38"/>
                <a:gd name="T5" fmla="*/ 15 h 64"/>
                <a:gd name="T6" fmla="*/ 37 w 38"/>
                <a:gd name="T7" fmla="*/ 0 h 64"/>
                <a:gd name="T8" fmla="*/ 0 60000 65536"/>
                <a:gd name="T9" fmla="*/ 0 60000 65536"/>
                <a:gd name="T10" fmla="*/ 0 60000 65536"/>
                <a:gd name="T11" fmla="*/ 0 60000 65536"/>
                <a:gd name="T12" fmla="*/ 0 w 38"/>
                <a:gd name="T13" fmla="*/ 0 h 64"/>
                <a:gd name="T14" fmla="*/ 38 w 38"/>
                <a:gd name="T15" fmla="*/ 64 h 64"/>
              </a:gdLst>
              <a:ahLst/>
              <a:cxnLst>
                <a:cxn ang="T8">
                  <a:pos x="T0" y="T1"/>
                </a:cxn>
                <a:cxn ang="T9">
                  <a:pos x="T2" y="T3"/>
                </a:cxn>
                <a:cxn ang="T10">
                  <a:pos x="T4" y="T5"/>
                </a:cxn>
                <a:cxn ang="T11">
                  <a:pos x="T6" y="T7"/>
                </a:cxn>
              </a:cxnLst>
              <a:rect l="T12" t="T13" r="T14" b="T15"/>
              <a:pathLst>
                <a:path w="38" h="64">
                  <a:moveTo>
                    <a:pt x="37" y="63"/>
                  </a:moveTo>
                  <a:lnTo>
                    <a:pt x="0" y="47"/>
                  </a:lnTo>
                  <a:lnTo>
                    <a:pt x="0" y="15"/>
                  </a:lnTo>
                  <a:lnTo>
                    <a:pt x="37" y="0"/>
                  </a:lnTo>
                </a:path>
              </a:pathLst>
            </a:custGeom>
            <a:solidFill>
              <a:srgbClr val="EAEAEA"/>
            </a:solidFill>
            <a:ln w="12700" cap="rnd">
              <a:solidFill>
                <a:schemeClr val="tx2"/>
              </a:solidFill>
              <a:round/>
              <a:headEnd/>
              <a:tailEnd/>
            </a:ln>
          </p:spPr>
          <p:txBody>
            <a:bodyPr/>
            <a:lstStyle/>
            <a:p>
              <a:endParaRPr lang="ko-KR" altLang="en-US"/>
            </a:p>
          </p:txBody>
        </p:sp>
        <p:sp>
          <p:nvSpPr>
            <p:cNvPr id="27937" name="Line 321"/>
            <p:cNvSpPr>
              <a:spLocks noChangeShapeType="1"/>
            </p:cNvSpPr>
            <p:nvPr/>
          </p:nvSpPr>
          <p:spPr bwMode="auto">
            <a:xfrm>
              <a:off x="3869" y="1847"/>
              <a:ext cx="11"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38" name="Line 322"/>
            <p:cNvSpPr>
              <a:spLocks noChangeShapeType="1"/>
            </p:cNvSpPr>
            <p:nvPr/>
          </p:nvSpPr>
          <p:spPr bwMode="auto">
            <a:xfrm>
              <a:off x="3869" y="1818"/>
              <a:ext cx="11"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39" name="Freeform 323"/>
            <p:cNvSpPr>
              <a:spLocks/>
            </p:cNvSpPr>
            <p:nvPr/>
          </p:nvSpPr>
          <p:spPr bwMode="auto">
            <a:xfrm>
              <a:off x="3865" y="1801"/>
              <a:ext cx="5" cy="64"/>
            </a:xfrm>
            <a:custGeom>
              <a:avLst/>
              <a:gdLst>
                <a:gd name="T0" fmla="*/ 4 w 5"/>
                <a:gd name="T1" fmla="*/ 63 h 64"/>
                <a:gd name="T2" fmla="*/ 0 w 5"/>
                <a:gd name="T3" fmla="*/ 58 h 64"/>
                <a:gd name="T4" fmla="*/ 0 w 5"/>
                <a:gd name="T5" fmla="*/ 55 h 64"/>
                <a:gd name="T6" fmla="*/ 0 w 5"/>
                <a:gd name="T7" fmla="*/ 51 h 64"/>
                <a:gd name="T8" fmla="*/ 4 w 5"/>
                <a:gd name="T9" fmla="*/ 46 h 64"/>
                <a:gd name="T10" fmla="*/ 0 w 5"/>
                <a:gd name="T11" fmla="*/ 40 h 64"/>
                <a:gd name="T12" fmla="*/ 0 w 5"/>
                <a:gd name="T13" fmla="*/ 32 h 64"/>
                <a:gd name="T14" fmla="*/ 2 w 5"/>
                <a:gd name="T15" fmla="*/ 23 h 64"/>
                <a:gd name="T16" fmla="*/ 4 w 5"/>
                <a:gd name="T17" fmla="*/ 17 h 64"/>
                <a:gd name="T18" fmla="*/ 0 w 5"/>
                <a:gd name="T19" fmla="*/ 12 h 64"/>
                <a:gd name="T20" fmla="*/ 0 w 5"/>
                <a:gd name="T21" fmla="*/ 9 h 64"/>
                <a:gd name="T22" fmla="*/ 0 w 5"/>
                <a:gd name="T23" fmla="*/ 5 h 64"/>
                <a:gd name="T24" fmla="*/ 4 w 5"/>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64"/>
                <a:gd name="T41" fmla="*/ 5 w 5"/>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64">
                  <a:moveTo>
                    <a:pt x="4" y="63"/>
                  </a:moveTo>
                  <a:lnTo>
                    <a:pt x="0" y="58"/>
                  </a:lnTo>
                  <a:lnTo>
                    <a:pt x="0" y="55"/>
                  </a:lnTo>
                  <a:lnTo>
                    <a:pt x="0" y="51"/>
                  </a:lnTo>
                  <a:lnTo>
                    <a:pt x="4" y="46"/>
                  </a:lnTo>
                  <a:lnTo>
                    <a:pt x="0" y="40"/>
                  </a:lnTo>
                  <a:lnTo>
                    <a:pt x="0" y="32"/>
                  </a:lnTo>
                  <a:lnTo>
                    <a:pt x="2" y="23"/>
                  </a:lnTo>
                  <a:lnTo>
                    <a:pt x="4" y="17"/>
                  </a:lnTo>
                  <a:lnTo>
                    <a:pt x="0" y="12"/>
                  </a:lnTo>
                  <a:lnTo>
                    <a:pt x="0" y="9"/>
                  </a:lnTo>
                  <a:lnTo>
                    <a:pt x="0" y="5"/>
                  </a:lnTo>
                  <a:lnTo>
                    <a:pt x="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940" name="Freeform 324"/>
            <p:cNvSpPr>
              <a:spLocks/>
            </p:cNvSpPr>
            <p:nvPr/>
          </p:nvSpPr>
          <p:spPr bwMode="auto">
            <a:xfrm>
              <a:off x="3878" y="1801"/>
              <a:ext cx="4" cy="64"/>
            </a:xfrm>
            <a:custGeom>
              <a:avLst/>
              <a:gdLst>
                <a:gd name="T0" fmla="*/ 0 w 4"/>
                <a:gd name="T1" fmla="*/ 63 h 64"/>
                <a:gd name="T2" fmla="*/ 3 w 4"/>
                <a:gd name="T3" fmla="*/ 58 h 64"/>
                <a:gd name="T4" fmla="*/ 3 w 4"/>
                <a:gd name="T5" fmla="*/ 55 h 64"/>
                <a:gd name="T6" fmla="*/ 3 w 4"/>
                <a:gd name="T7" fmla="*/ 51 h 64"/>
                <a:gd name="T8" fmla="*/ 0 w 4"/>
                <a:gd name="T9" fmla="*/ 46 h 64"/>
                <a:gd name="T10" fmla="*/ 3 w 4"/>
                <a:gd name="T11" fmla="*/ 40 h 64"/>
                <a:gd name="T12" fmla="*/ 3 w 4"/>
                <a:gd name="T13" fmla="*/ 32 h 64"/>
                <a:gd name="T14" fmla="*/ 1 w 4"/>
                <a:gd name="T15" fmla="*/ 23 h 64"/>
                <a:gd name="T16" fmla="*/ 0 w 4"/>
                <a:gd name="T17" fmla="*/ 17 h 64"/>
                <a:gd name="T18" fmla="*/ 3 w 4"/>
                <a:gd name="T19" fmla="*/ 12 h 64"/>
                <a:gd name="T20" fmla="*/ 3 w 4"/>
                <a:gd name="T21" fmla="*/ 9 h 64"/>
                <a:gd name="T22" fmla="*/ 3 w 4"/>
                <a:gd name="T23" fmla="*/ 5 h 64"/>
                <a:gd name="T24" fmla="*/ 0 w 4"/>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64"/>
                <a:gd name="T41" fmla="*/ 4 w 4"/>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64">
                  <a:moveTo>
                    <a:pt x="0" y="63"/>
                  </a:moveTo>
                  <a:lnTo>
                    <a:pt x="3" y="58"/>
                  </a:lnTo>
                  <a:lnTo>
                    <a:pt x="3" y="55"/>
                  </a:lnTo>
                  <a:lnTo>
                    <a:pt x="3" y="51"/>
                  </a:lnTo>
                  <a:lnTo>
                    <a:pt x="0" y="46"/>
                  </a:lnTo>
                  <a:lnTo>
                    <a:pt x="3" y="40"/>
                  </a:lnTo>
                  <a:lnTo>
                    <a:pt x="3" y="32"/>
                  </a:lnTo>
                  <a:lnTo>
                    <a:pt x="1" y="23"/>
                  </a:lnTo>
                  <a:lnTo>
                    <a:pt x="0" y="17"/>
                  </a:lnTo>
                  <a:lnTo>
                    <a:pt x="3" y="12"/>
                  </a:lnTo>
                  <a:lnTo>
                    <a:pt x="3" y="9"/>
                  </a:lnTo>
                  <a:lnTo>
                    <a:pt x="3" y="5"/>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941" name="Line 325"/>
            <p:cNvSpPr>
              <a:spLocks noChangeShapeType="1"/>
            </p:cNvSpPr>
            <p:nvPr/>
          </p:nvSpPr>
          <p:spPr bwMode="auto">
            <a:xfrm flipH="1">
              <a:off x="3588" y="1845"/>
              <a:ext cx="242"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42" name="Line 326"/>
            <p:cNvSpPr>
              <a:spLocks noChangeShapeType="1"/>
            </p:cNvSpPr>
            <p:nvPr/>
          </p:nvSpPr>
          <p:spPr bwMode="auto">
            <a:xfrm flipH="1">
              <a:off x="3588" y="1819"/>
              <a:ext cx="242"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0" name="Group 327"/>
          <p:cNvGrpSpPr>
            <a:grpSpLocks/>
          </p:cNvGrpSpPr>
          <p:nvPr/>
        </p:nvGrpSpPr>
        <p:grpSpPr bwMode="auto">
          <a:xfrm>
            <a:off x="6215063" y="2833688"/>
            <a:ext cx="101600" cy="134937"/>
            <a:chOff x="4742" y="1116"/>
            <a:chExt cx="64" cy="86"/>
          </a:xfrm>
        </p:grpSpPr>
        <p:sp>
          <p:nvSpPr>
            <p:cNvPr id="27919" name="Line 328"/>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20" name="Line 329"/>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21" name="Line 330"/>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22" name="Line 331"/>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23" name="Line 332"/>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1" name="Group 333"/>
          <p:cNvGrpSpPr>
            <a:grpSpLocks/>
          </p:cNvGrpSpPr>
          <p:nvPr/>
        </p:nvGrpSpPr>
        <p:grpSpPr bwMode="auto">
          <a:xfrm rot="-5400000">
            <a:off x="5938043" y="3526632"/>
            <a:ext cx="100013" cy="139700"/>
            <a:chOff x="4742" y="1116"/>
            <a:chExt cx="64" cy="86"/>
          </a:xfrm>
        </p:grpSpPr>
        <p:sp>
          <p:nvSpPr>
            <p:cNvPr id="27914" name="Line 334"/>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5" name="Line 335"/>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6" name="Line 336"/>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7" name="Line 337"/>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8" name="Line 338"/>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2" name="Group 339"/>
          <p:cNvGrpSpPr>
            <a:grpSpLocks/>
          </p:cNvGrpSpPr>
          <p:nvPr/>
        </p:nvGrpSpPr>
        <p:grpSpPr bwMode="auto">
          <a:xfrm rot="5400000" flipH="1">
            <a:off x="5949950" y="3532188"/>
            <a:ext cx="101600" cy="133350"/>
            <a:chOff x="4742" y="1116"/>
            <a:chExt cx="64" cy="86"/>
          </a:xfrm>
        </p:grpSpPr>
        <p:sp>
          <p:nvSpPr>
            <p:cNvPr id="27909" name="Line 340"/>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0" name="Line 341"/>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1" name="Line 342"/>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2" name="Line 343"/>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13" name="Line 344"/>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3" name="Group 345"/>
          <p:cNvGrpSpPr>
            <a:grpSpLocks/>
          </p:cNvGrpSpPr>
          <p:nvPr/>
        </p:nvGrpSpPr>
        <p:grpSpPr bwMode="auto">
          <a:xfrm rot="-5400000">
            <a:off x="5940425" y="4673600"/>
            <a:ext cx="103188" cy="134938"/>
            <a:chOff x="4742" y="1116"/>
            <a:chExt cx="64" cy="86"/>
          </a:xfrm>
        </p:grpSpPr>
        <p:sp>
          <p:nvSpPr>
            <p:cNvPr id="27904" name="Line 346"/>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5" name="Line 347"/>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6" name="Line 348"/>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7" name="Line 349"/>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8" name="Line 350"/>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4" name="Group 351"/>
          <p:cNvGrpSpPr>
            <a:grpSpLocks/>
          </p:cNvGrpSpPr>
          <p:nvPr/>
        </p:nvGrpSpPr>
        <p:grpSpPr bwMode="auto">
          <a:xfrm rot="5400000" flipH="1">
            <a:off x="5944395" y="4679156"/>
            <a:ext cx="100012" cy="136525"/>
            <a:chOff x="4742" y="1116"/>
            <a:chExt cx="64" cy="86"/>
          </a:xfrm>
        </p:grpSpPr>
        <p:sp>
          <p:nvSpPr>
            <p:cNvPr id="27899" name="Line 352"/>
            <p:cNvSpPr>
              <a:spLocks noChangeShapeType="1"/>
            </p:cNvSpPr>
            <p:nvPr/>
          </p:nvSpPr>
          <p:spPr bwMode="auto">
            <a:xfrm flipV="1">
              <a:off x="4742" y="1116"/>
              <a:ext cx="3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0" name="Line 353"/>
            <p:cNvSpPr>
              <a:spLocks noChangeShapeType="1"/>
            </p:cNvSpPr>
            <p:nvPr/>
          </p:nvSpPr>
          <p:spPr bwMode="auto">
            <a:xfrm flipV="1">
              <a:off x="4746" y="1122"/>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1" name="Line 354"/>
            <p:cNvSpPr>
              <a:spLocks noChangeShapeType="1"/>
            </p:cNvSpPr>
            <p:nvPr/>
          </p:nvSpPr>
          <p:spPr bwMode="auto">
            <a:xfrm flipV="1">
              <a:off x="4748" y="1132"/>
              <a:ext cx="56" cy="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2" name="Line 355"/>
            <p:cNvSpPr>
              <a:spLocks noChangeShapeType="1"/>
            </p:cNvSpPr>
            <p:nvPr/>
          </p:nvSpPr>
          <p:spPr bwMode="auto">
            <a:xfrm flipV="1">
              <a:off x="4756" y="1150"/>
              <a:ext cx="50" cy="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903" name="Line 356"/>
            <p:cNvSpPr>
              <a:spLocks noChangeShapeType="1"/>
            </p:cNvSpPr>
            <p:nvPr/>
          </p:nvSpPr>
          <p:spPr bwMode="auto">
            <a:xfrm flipV="1">
              <a:off x="4776" y="1174"/>
              <a:ext cx="28"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5" name="Group 357"/>
          <p:cNvGrpSpPr>
            <a:grpSpLocks/>
          </p:cNvGrpSpPr>
          <p:nvPr/>
        </p:nvGrpSpPr>
        <p:grpSpPr bwMode="auto">
          <a:xfrm>
            <a:off x="1939925" y="2511425"/>
            <a:ext cx="147638" cy="209550"/>
            <a:chOff x="1221" y="1582"/>
            <a:chExt cx="95" cy="133"/>
          </a:xfrm>
        </p:grpSpPr>
        <p:sp>
          <p:nvSpPr>
            <p:cNvPr id="27892" name="Line 358"/>
            <p:cNvSpPr>
              <a:spLocks noChangeAspect="1" noChangeShapeType="1"/>
            </p:cNvSpPr>
            <p:nvPr/>
          </p:nvSpPr>
          <p:spPr bwMode="auto">
            <a:xfrm flipV="1">
              <a:off x="1224" y="1582"/>
              <a:ext cx="47" cy="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3" name="Line 359"/>
            <p:cNvSpPr>
              <a:spLocks noChangeAspect="1" noChangeShapeType="1"/>
            </p:cNvSpPr>
            <p:nvPr/>
          </p:nvSpPr>
          <p:spPr bwMode="auto">
            <a:xfrm flipV="1">
              <a:off x="1229" y="1589"/>
              <a:ext cx="59"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4" name="Line 360"/>
            <p:cNvSpPr>
              <a:spLocks noChangeAspect="1" noChangeShapeType="1"/>
            </p:cNvSpPr>
            <p:nvPr/>
          </p:nvSpPr>
          <p:spPr bwMode="auto">
            <a:xfrm flipV="1">
              <a:off x="1221" y="1592"/>
              <a:ext cx="9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5" name="Line 361"/>
            <p:cNvSpPr>
              <a:spLocks noChangeAspect="1" noChangeShapeType="1"/>
            </p:cNvSpPr>
            <p:nvPr/>
          </p:nvSpPr>
          <p:spPr bwMode="auto">
            <a:xfrm flipV="1">
              <a:off x="1225" y="1612"/>
              <a:ext cx="9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6" name="Line 362"/>
            <p:cNvSpPr>
              <a:spLocks noChangeAspect="1" noChangeShapeType="1"/>
            </p:cNvSpPr>
            <p:nvPr/>
          </p:nvSpPr>
          <p:spPr bwMode="auto">
            <a:xfrm flipV="1">
              <a:off x="1242" y="1639"/>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7" name="Line 363"/>
            <p:cNvSpPr>
              <a:spLocks noChangeAspect="1" noChangeShapeType="1"/>
            </p:cNvSpPr>
            <p:nvPr/>
          </p:nvSpPr>
          <p:spPr bwMode="auto">
            <a:xfrm flipV="1">
              <a:off x="1265" y="1667"/>
              <a:ext cx="45"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8" name="Line 364"/>
            <p:cNvSpPr>
              <a:spLocks noChangeAspect="1" noChangeShapeType="1"/>
            </p:cNvSpPr>
            <p:nvPr/>
          </p:nvSpPr>
          <p:spPr bwMode="auto">
            <a:xfrm flipV="1">
              <a:off x="1287" y="1685"/>
              <a:ext cx="29"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6" name="Group 365"/>
          <p:cNvGrpSpPr>
            <a:grpSpLocks/>
          </p:cNvGrpSpPr>
          <p:nvPr/>
        </p:nvGrpSpPr>
        <p:grpSpPr bwMode="auto">
          <a:xfrm rot="10800000" flipH="1">
            <a:off x="1941513" y="2517775"/>
            <a:ext cx="152400" cy="211138"/>
            <a:chOff x="1221" y="1582"/>
            <a:chExt cx="95" cy="133"/>
          </a:xfrm>
        </p:grpSpPr>
        <p:sp>
          <p:nvSpPr>
            <p:cNvPr id="27885" name="Line 366"/>
            <p:cNvSpPr>
              <a:spLocks noChangeAspect="1" noChangeShapeType="1"/>
            </p:cNvSpPr>
            <p:nvPr/>
          </p:nvSpPr>
          <p:spPr bwMode="auto">
            <a:xfrm flipV="1">
              <a:off x="1224" y="1582"/>
              <a:ext cx="47" cy="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86" name="Line 367"/>
            <p:cNvSpPr>
              <a:spLocks noChangeAspect="1" noChangeShapeType="1"/>
            </p:cNvSpPr>
            <p:nvPr/>
          </p:nvSpPr>
          <p:spPr bwMode="auto">
            <a:xfrm flipV="1">
              <a:off x="1229" y="1589"/>
              <a:ext cx="59"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87" name="Line 368"/>
            <p:cNvSpPr>
              <a:spLocks noChangeAspect="1" noChangeShapeType="1"/>
            </p:cNvSpPr>
            <p:nvPr/>
          </p:nvSpPr>
          <p:spPr bwMode="auto">
            <a:xfrm flipV="1">
              <a:off x="1221" y="1592"/>
              <a:ext cx="90" cy="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88" name="Line 369"/>
            <p:cNvSpPr>
              <a:spLocks noChangeAspect="1" noChangeShapeType="1"/>
            </p:cNvSpPr>
            <p:nvPr/>
          </p:nvSpPr>
          <p:spPr bwMode="auto">
            <a:xfrm flipV="1">
              <a:off x="1225" y="1612"/>
              <a:ext cx="9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89" name="Line 370"/>
            <p:cNvSpPr>
              <a:spLocks noChangeAspect="1" noChangeShapeType="1"/>
            </p:cNvSpPr>
            <p:nvPr/>
          </p:nvSpPr>
          <p:spPr bwMode="auto">
            <a:xfrm flipV="1">
              <a:off x="1242" y="1639"/>
              <a:ext cx="7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0" name="Line 371"/>
            <p:cNvSpPr>
              <a:spLocks noChangeAspect="1" noChangeShapeType="1"/>
            </p:cNvSpPr>
            <p:nvPr/>
          </p:nvSpPr>
          <p:spPr bwMode="auto">
            <a:xfrm flipV="1">
              <a:off x="1265" y="1667"/>
              <a:ext cx="45"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91" name="Line 372"/>
            <p:cNvSpPr>
              <a:spLocks noChangeAspect="1" noChangeShapeType="1"/>
            </p:cNvSpPr>
            <p:nvPr/>
          </p:nvSpPr>
          <p:spPr bwMode="auto">
            <a:xfrm flipV="1">
              <a:off x="1287" y="1685"/>
              <a:ext cx="29"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7817" name="Group 373"/>
          <p:cNvGrpSpPr>
            <a:grpSpLocks/>
          </p:cNvGrpSpPr>
          <p:nvPr/>
        </p:nvGrpSpPr>
        <p:grpSpPr bwMode="auto">
          <a:xfrm>
            <a:off x="2162175" y="2465388"/>
            <a:ext cx="493713" cy="296862"/>
            <a:chOff x="1150" y="1281"/>
            <a:chExt cx="309" cy="186"/>
          </a:xfrm>
        </p:grpSpPr>
        <p:sp>
          <p:nvSpPr>
            <p:cNvPr id="27880" name="Line 374"/>
            <p:cNvSpPr>
              <a:spLocks noChangeShapeType="1"/>
            </p:cNvSpPr>
            <p:nvPr/>
          </p:nvSpPr>
          <p:spPr bwMode="auto">
            <a:xfrm flipV="1">
              <a:off x="1304" y="1281"/>
              <a:ext cx="0" cy="186"/>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881" name="Freeform 375"/>
            <p:cNvSpPr>
              <a:spLocks/>
            </p:cNvSpPr>
            <p:nvPr/>
          </p:nvSpPr>
          <p:spPr bwMode="auto">
            <a:xfrm>
              <a:off x="1304" y="1285"/>
              <a:ext cx="155" cy="34"/>
            </a:xfrm>
            <a:custGeom>
              <a:avLst/>
              <a:gdLst>
                <a:gd name="T0" fmla="*/ 154 w 155"/>
                <a:gd name="T1" fmla="*/ 33 h 34"/>
                <a:gd name="T2" fmla="*/ 137 w 155"/>
                <a:gd name="T3" fmla="*/ 18 h 34"/>
                <a:gd name="T4" fmla="*/ 117 w 155"/>
                <a:gd name="T5" fmla="*/ 7 h 34"/>
                <a:gd name="T6" fmla="*/ 95 w 155"/>
                <a:gd name="T7" fmla="*/ 1 h 34"/>
                <a:gd name="T8" fmla="*/ 72 w 155"/>
                <a:gd name="T9" fmla="*/ 0 h 34"/>
                <a:gd name="T10" fmla="*/ 51 w 155"/>
                <a:gd name="T11" fmla="*/ 3 h 34"/>
                <a:gd name="T12" fmla="*/ 31 w 155"/>
                <a:gd name="T13" fmla="*/ 10 h 34"/>
                <a:gd name="T14" fmla="*/ 13 w 155"/>
                <a:gd name="T15" fmla="*/ 20 h 34"/>
                <a:gd name="T16" fmla="*/ 0 w 155"/>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4"/>
                <a:gd name="T29" fmla="*/ 155 w 15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4">
                  <a:moveTo>
                    <a:pt x="154" y="33"/>
                  </a:moveTo>
                  <a:lnTo>
                    <a:pt x="137" y="18"/>
                  </a:lnTo>
                  <a:lnTo>
                    <a:pt x="117" y="7"/>
                  </a:lnTo>
                  <a:lnTo>
                    <a:pt x="95" y="1"/>
                  </a:lnTo>
                  <a:lnTo>
                    <a:pt x="72" y="0"/>
                  </a:lnTo>
                  <a:lnTo>
                    <a:pt x="51" y="3"/>
                  </a:lnTo>
                  <a:lnTo>
                    <a:pt x="31" y="10"/>
                  </a:lnTo>
                  <a:lnTo>
                    <a:pt x="13" y="20"/>
                  </a:lnTo>
                  <a:lnTo>
                    <a:pt x="0" y="3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82" name="Freeform 376"/>
            <p:cNvSpPr>
              <a:spLocks/>
            </p:cNvSpPr>
            <p:nvPr/>
          </p:nvSpPr>
          <p:spPr bwMode="auto">
            <a:xfrm>
              <a:off x="1150" y="1285"/>
              <a:ext cx="155" cy="34"/>
            </a:xfrm>
            <a:custGeom>
              <a:avLst/>
              <a:gdLst>
                <a:gd name="T0" fmla="*/ 0 w 155"/>
                <a:gd name="T1" fmla="*/ 33 h 34"/>
                <a:gd name="T2" fmla="*/ 16 w 155"/>
                <a:gd name="T3" fmla="*/ 18 h 34"/>
                <a:gd name="T4" fmla="*/ 36 w 155"/>
                <a:gd name="T5" fmla="*/ 7 h 34"/>
                <a:gd name="T6" fmla="*/ 58 w 155"/>
                <a:gd name="T7" fmla="*/ 1 h 34"/>
                <a:gd name="T8" fmla="*/ 81 w 155"/>
                <a:gd name="T9" fmla="*/ 0 h 34"/>
                <a:gd name="T10" fmla="*/ 102 w 155"/>
                <a:gd name="T11" fmla="*/ 3 h 34"/>
                <a:gd name="T12" fmla="*/ 124 w 155"/>
                <a:gd name="T13" fmla="*/ 10 h 34"/>
                <a:gd name="T14" fmla="*/ 141 w 155"/>
                <a:gd name="T15" fmla="*/ 20 h 34"/>
                <a:gd name="T16" fmla="*/ 154 w 155"/>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4"/>
                <a:gd name="T29" fmla="*/ 155 w 15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4">
                  <a:moveTo>
                    <a:pt x="0" y="33"/>
                  </a:moveTo>
                  <a:lnTo>
                    <a:pt x="16" y="18"/>
                  </a:lnTo>
                  <a:lnTo>
                    <a:pt x="36" y="7"/>
                  </a:lnTo>
                  <a:lnTo>
                    <a:pt x="58" y="1"/>
                  </a:lnTo>
                  <a:lnTo>
                    <a:pt x="81" y="0"/>
                  </a:lnTo>
                  <a:lnTo>
                    <a:pt x="102" y="3"/>
                  </a:lnTo>
                  <a:lnTo>
                    <a:pt x="124" y="10"/>
                  </a:lnTo>
                  <a:lnTo>
                    <a:pt x="141" y="20"/>
                  </a:lnTo>
                  <a:lnTo>
                    <a:pt x="154" y="3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83" name="Freeform 377"/>
            <p:cNvSpPr>
              <a:spLocks/>
            </p:cNvSpPr>
            <p:nvPr/>
          </p:nvSpPr>
          <p:spPr bwMode="auto">
            <a:xfrm>
              <a:off x="1304" y="1430"/>
              <a:ext cx="155" cy="35"/>
            </a:xfrm>
            <a:custGeom>
              <a:avLst/>
              <a:gdLst>
                <a:gd name="T0" fmla="*/ 154 w 155"/>
                <a:gd name="T1" fmla="*/ 0 h 35"/>
                <a:gd name="T2" fmla="*/ 137 w 155"/>
                <a:gd name="T3" fmla="*/ 15 h 35"/>
                <a:gd name="T4" fmla="*/ 117 w 155"/>
                <a:gd name="T5" fmla="*/ 26 h 35"/>
                <a:gd name="T6" fmla="*/ 95 w 155"/>
                <a:gd name="T7" fmla="*/ 32 h 35"/>
                <a:gd name="T8" fmla="*/ 72 w 155"/>
                <a:gd name="T9" fmla="*/ 34 h 35"/>
                <a:gd name="T10" fmla="*/ 51 w 155"/>
                <a:gd name="T11" fmla="*/ 31 h 35"/>
                <a:gd name="T12" fmla="*/ 31 w 155"/>
                <a:gd name="T13" fmla="*/ 23 h 35"/>
                <a:gd name="T14" fmla="*/ 13 w 155"/>
                <a:gd name="T15" fmla="*/ 14 h 35"/>
                <a:gd name="T16" fmla="*/ 0 w 155"/>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5"/>
                <a:gd name="T29" fmla="*/ 155 w 15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5">
                  <a:moveTo>
                    <a:pt x="154" y="0"/>
                  </a:moveTo>
                  <a:lnTo>
                    <a:pt x="137" y="15"/>
                  </a:lnTo>
                  <a:lnTo>
                    <a:pt x="117" y="26"/>
                  </a:lnTo>
                  <a:lnTo>
                    <a:pt x="95" y="32"/>
                  </a:lnTo>
                  <a:lnTo>
                    <a:pt x="72" y="34"/>
                  </a:lnTo>
                  <a:lnTo>
                    <a:pt x="51" y="31"/>
                  </a:lnTo>
                  <a:lnTo>
                    <a:pt x="31" y="23"/>
                  </a:lnTo>
                  <a:lnTo>
                    <a:pt x="13" y="14"/>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84" name="Freeform 378"/>
            <p:cNvSpPr>
              <a:spLocks/>
            </p:cNvSpPr>
            <p:nvPr/>
          </p:nvSpPr>
          <p:spPr bwMode="auto">
            <a:xfrm>
              <a:off x="1150" y="1430"/>
              <a:ext cx="155" cy="35"/>
            </a:xfrm>
            <a:custGeom>
              <a:avLst/>
              <a:gdLst>
                <a:gd name="T0" fmla="*/ 0 w 155"/>
                <a:gd name="T1" fmla="*/ 0 h 35"/>
                <a:gd name="T2" fmla="*/ 16 w 155"/>
                <a:gd name="T3" fmla="*/ 15 h 35"/>
                <a:gd name="T4" fmla="*/ 36 w 155"/>
                <a:gd name="T5" fmla="*/ 26 h 35"/>
                <a:gd name="T6" fmla="*/ 58 w 155"/>
                <a:gd name="T7" fmla="*/ 32 h 35"/>
                <a:gd name="T8" fmla="*/ 81 w 155"/>
                <a:gd name="T9" fmla="*/ 34 h 35"/>
                <a:gd name="T10" fmla="*/ 102 w 155"/>
                <a:gd name="T11" fmla="*/ 31 h 35"/>
                <a:gd name="T12" fmla="*/ 124 w 155"/>
                <a:gd name="T13" fmla="*/ 23 h 35"/>
                <a:gd name="T14" fmla="*/ 141 w 155"/>
                <a:gd name="T15" fmla="*/ 14 h 35"/>
                <a:gd name="T16" fmla="*/ 154 w 155"/>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35"/>
                <a:gd name="T29" fmla="*/ 155 w 15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35">
                  <a:moveTo>
                    <a:pt x="0" y="0"/>
                  </a:moveTo>
                  <a:lnTo>
                    <a:pt x="16" y="15"/>
                  </a:lnTo>
                  <a:lnTo>
                    <a:pt x="36" y="26"/>
                  </a:lnTo>
                  <a:lnTo>
                    <a:pt x="58" y="32"/>
                  </a:lnTo>
                  <a:lnTo>
                    <a:pt x="81" y="34"/>
                  </a:lnTo>
                  <a:lnTo>
                    <a:pt x="102" y="31"/>
                  </a:lnTo>
                  <a:lnTo>
                    <a:pt x="124" y="23"/>
                  </a:lnTo>
                  <a:lnTo>
                    <a:pt x="141" y="14"/>
                  </a:lnTo>
                  <a:lnTo>
                    <a:pt x="154"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7818" name="Freeform 379"/>
          <p:cNvSpPr>
            <a:spLocks/>
          </p:cNvSpPr>
          <p:nvPr/>
        </p:nvSpPr>
        <p:spPr bwMode="auto">
          <a:xfrm>
            <a:off x="1944688" y="1862138"/>
            <a:ext cx="884237" cy="1095375"/>
          </a:xfrm>
          <a:custGeom>
            <a:avLst/>
            <a:gdLst>
              <a:gd name="T0" fmla="*/ 558 w 559"/>
              <a:gd name="T1" fmla="*/ 11 h 692"/>
              <a:gd name="T2" fmla="*/ 546 w 559"/>
              <a:gd name="T3" fmla="*/ 21 h 692"/>
              <a:gd name="T4" fmla="*/ 525 w 559"/>
              <a:gd name="T5" fmla="*/ 46 h 692"/>
              <a:gd name="T6" fmla="*/ 498 w 559"/>
              <a:gd name="T7" fmla="*/ 81 h 692"/>
              <a:gd name="T8" fmla="*/ 465 w 559"/>
              <a:gd name="T9" fmla="*/ 126 h 692"/>
              <a:gd name="T10" fmla="*/ 428 w 559"/>
              <a:gd name="T11" fmla="*/ 176 h 692"/>
              <a:gd name="T12" fmla="*/ 388 w 559"/>
              <a:gd name="T13" fmla="*/ 233 h 692"/>
              <a:gd name="T14" fmla="*/ 344 w 559"/>
              <a:gd name="T15" fmla="*/ 293 h 692"/>
              <a:gd name="T16" fmla="*/ 300 w 559"/>
              <a:gd name="T17" fmla="*/ 356 h 692"/>
              <a:gd name="T18" fmla="*/ 254 w 559"/>
              <a:gd name="T19" fmla="*/ 418 h 692"/>
              <a:gd name="T20" fmla="*/ 211 w 559"/>
              <a:gd name="T21" fmla="*/ 477 h 692"/>
              <a:gd name="T22" fmla="*/ 166 w 559"/>
              <a:gd name="T23" fmla="*/ 534 h 692"/>
              <a:gd name="T24" fmla="*/ 126 w 559"/>
              <a:gd name="T25" fmla="*/ 583 h 692"/>
              <a:gd name="T26" fmla="*/ 88 w 559"/>
              <a:gd name="T27" fmla="*/ 626 h 692"/>
              <a:gd name="T28" fmla="*/ 53 w 559"/>
              <a:gd name="T29" fmla="*/ 660 h 692"/>
              <a:gd name="T30" fmla="*/ 26 w 559"/>
              <a:gd name="T31" fmla="*/ 683 h 692"/>
              <a:gd name="T32" fmla="*/ 2 w 559"/>
              <a:gd name="T33" fmla="*/ 691 h 692"/>
              <a:gd name="T34" fmla="*/ 0 w 559"/>
              <a:gd name="T35" fmla="*/ 678 h 692"/>
              <a:gd name="T36" fmla="*/ 18 w 559"/>
              <a:gd name="T37" fmla="*/ 669 h 692"/>
              <a:gd name="T38" fmla="*/ 46 w 559"/>
              <a:gd name="T39" fmla="*/ 650 h 692"/>
              <a:gd name="T40" fmla="*/ 78 w 559"/>
              <a:gd name="T41" fmla="*/ 618 h 692"/>
              <a:gd name="T42" fmla="*/ 114 w 559"/>
              <a:gd name="T43" fmla="*/ 575 h 692"/>
              <a:gd name="T44" fmla="*/ 154 w 559"/>
              <a:gd name="T45" fmla="*/ 524 h 692"/>
              <a:gd name="T46" fmla="*/ 199 w 559"/>
              <a:gd name="T47" fmla="*/ 469 h 692"/>
              <a:gd name="T48" fmla="*/ 243 w 559"/>
              <a:gd name="T49" fmla="*/ 409 h 692"/>
              <a:gd name="T50" fmla="*/ 289 w 559"/>
              <a:gd name="T51" fmla="*/ 348 h 692"/>
              <a:gd name="T52" fmla="*/ 332 w 559"/>
              <a:gd name="T53" fmla="*/ 286 h 692"/>
              <a:gd name="T54" fmla="*/ 377 w 559"/>
              <a:gd name="T55" fmla="*/ 225 h 692"/>
              <a:gd name="T56" fmla="*/ 418 w 559"/>
              <a:gd name="T57" fmla="*/ 168 h 692"/>
              <a:gd name="T58" fmla="*/ 455 w 559"/>
              <a:gd name="T59" fmla="*/ 117 h 692"/>
              <a:gd name="T60" fmla="*/ 488 w 559"/>
              <a:gd name="T61" fmla="*/ 73 h 692"/>
              <a:gd name="T62" fmla="*/ 515 w 559"/>
              <a:gd name="T63" fmla="*/ 38 h 692"/>
              <a:gd name="T64" fmla="*/ 536 w 559"/>
              <a:gd name="T65" fmla="*/ 13 h 692"/>
              <a:gd name="T66" fmla="*/ 551 w 559"/>
              <a:gd name="T67" fmla="*/ 0 h 692"/>
              <a:gd name="T68" fmla="*/ 558 w 559"/>
              <a:gd name="T69" fmla="*/ 11 h 6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9"/>
              <a:gd name="T106" fmla="*/ 0 h 692"/>
              <a:gd name="T107" fmla="*/ 559 w 559"/>
              <a:gd name="T108" fmla="*/ 692 h 6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9" h="692">
                <a:moveTo>
                  <a:pt x="558" y="11"/>
                </a:moveTo>
                <a:lnTo>
                  <a:pt x="546" y="21"/>
                </a:lnTo>
                <a:lnTo>
                  <a:pt x="525" y="46"/>
                </a:lnTo>
                <a:lnTo>
                  <a:pt x="498" y="81"/>
                </a:lnTo>
                <a:lnTo>
                  <a:pt x="465" y="126"/>
                </a:lnTo>
                <a:lnTo>
                  <a:pt x="428" y="176"/>
                </a:lnTo>
                <a:lnTo>
                  <a:pt x="388" y="233"/>
                </a:lnTo>
                <a:lnTo>
                  <a:pt x="344" y="293"/>
                </a:lnTo>
                <a:lnTo>
                  <a:pt x="300" y="356"/>
                </a:lnTo>
                <a:lnTo>
                  <a:pt x="254" y="418"/>
                </a:lnTo>
                <a:lnTo>
                  <a:pt x="211" y="477"/>
                </a:lnTo>
                <a:lnTo>
                  <a:pt x="166" y="534"/>
                </a:lnTo>
                <a:lnTo>
                  <a:pt x="126" y="583"/>
                </a:lnTo>
                <a:lnTo>
                  <a:pt x="88" y="626"/>
                </a:lnTo>
                <a:lnTo>
                  <a:pt x="53" y="660"/>
                </a:lnTo>
                <a:lnTo>
                  <a:pt x="26" y="683"/>
                </a:lnTo>
                <a:lnTo>
                  <a:pt x="2" y="691"/>
                </a:lnTo>
                <a:lnTo>
                  <a:pt x="0" y="678"/>
                </a:lnTo>
                <a:lnTo>
                  <a:pt x="18" y="669"/>
                </a:lnTo>
                <a:lnTo>
                  <a:pt x="46" y="650"/>
                </a:lnTo>
                <a:lnTo>
                  <a:pt x="78" y="618"/>
                </a:lnTo>
                <a:lnTo>
                  <a:pt x="114" y="575"/>
                </a:lnTo>
                <a:lnTo>
                  <a:pt x="154" y="524"/>
                </a:lnTo>
                <a:lnTo>
                  <a:pt x="199" y="469"/>
                </a:lnTo>
                <a:lnTo>
                  <a:pt x="243" y="409"/>
                </a:lnTo>
                <a:lnTo>
                  <a:pt x="289" y="348"/>
                </a:lnTo>
                <a:lnTo>
                  <a:pt x="332" y="286"/>
                </a:lnTo>
                <a:lnTo>
                  <a:pt x="377" y="225"/>
                </a:lnTo>
                <a:lnTo>
                  <a:pt x="418" y="168"/>
                </a:lnTo>
                <a:lnTo>
                  <a:pt x="455" y="117"/>
                </a:lnTo>
                <a:lnTo>
                  <a:pt x="488" y="73"/>
                </a:lnTo>
                <a:lnTo>
                  <a:pt x="515" y="38"/>
                </a:lnTo>
                <a:lnTo>
                  <a:pt x="536" y="13"/>
                </a:lnTo>
                <a:lnTo>
                  <a:pt x="551" y="0"/>
                </a:lnTo>
                <a:lnTo>
                  <a:pt x="558" y="11"/>
                </a:lnTo>
              </a:path>
            </a:pathLst>
          </a:custGeom>
          <a:solidFill>
            <a:schemeClr val="hlink"/>
          </a:solidFill>
          <a:ln w="12700" cap="rnd">
            <a:solidFill>
              <a:schemeClr val="hlink"/>
            </a:solidFill>
            <a:round/>
            <a:headEnd/>
            <a:tailEnd/>
          </a:ln>
        </p:spPr>
        <p:txBody>
          <a:bodyPr/>
          <a:lstStyle/>
          <a:p>
            <a:endParaRPr lang="ko-KR" altLang="en-US"/>
          </a:p>
        </p:txBody>
      </p:sp>
      <p:sp>
        <p:nvSpPr>
          <p:cNvPr id="27819" name="Freeform 380"/>
          <p:cNvSpPr>
            <a:spLocks/>
          </p:cNvSpPr>
          <p:nvPr/>
        </p:nvSpPr>
        <p:spPr bwMode="auto">
          <a:xfrm>
            <a:off x="1914525" y="2014538"/>
            <a:ext cx="1096963" cy="885825"/>
          </a:xfrm>
          <a:custGeom>
            <a:avLst/>
            <a:gdLst>
              <a:gd name="T0" fmla="*/ 11 w 692"/>
              <a:gd name="T1" fmla="*/ 0 h 559"/>
              <a:gd name="T2" fmla="*/ 21 w 692"/>
              <a:gd name="T3" fmla="*/ 12 h 559"/>
              <a:gd name="T4" fmla="*/ 46 w 692"/>
              <a:gd name="T5" fmla="*/ 33 h 559"/>
              <a:gd name="T6" fmla="*/ 81 w 692"/>
              <a:gd name="T7" fmla="*/ 60 h 559"/>
              <a:gd name="T8" fmla="*/ 126 w 692"/>
              <a:gd name="T9" fmla="*/ 93 h 559"/>
              <a:gd name="T10" fmla="*/ 176 w 692"/>
              <a:gd name="T11" fmla="*/ 130 h 559"/>
              <a:gd name="T12" fmla="*/ 233 w 692"/>
              <a:gd name="T13" fmla="*/ 170 h 559"/>
              <a:gd name="T14" fmla="*/ 293 w 692"/>
              <a:gd name="T15" fmla="*/ 214 h 559"/>
              <a:gd name="T16" fmla="*/ 356 w 692"/>
              <a:gd name="T17" fmla="*/ 258 h 559"/>
              <a:gd name="T18" fmla="*/ 418 w 692"/>
              <a:gd name="T19" fmla="*/ 304 h 559"/>
              <a:gd name="T20" fmla="*/ 477 w 692"/>
              <a:gd name="T21" fmla="*/ 347 h 559"/>
              <a:gd name="T22" fmla="*/ 534 w 692"/>
              <a:gd name="T23" fmla="*/ 392 h 559"/>
              <a:gd name="T24" fmla="*/ 583 w 692"/>
              <a:gd name="T25" fmla="*/ 432 h 559"/>
              <a:gd name="T26" fmla="*/ 626 w 692"/>
              <a:gd name="T27" fmla="*/ 470 h 559"/>
              <a:gd name="T28" fmla="*/ 660 w 692"/>
              <a:gd name="T29" fmla="*/ 505 h 559"/>
              <a:gd name="T30" fmla="*/ 683 w 692"/>
              <a:gd name="T31" fmla="*/ 532 h 559"/>
              <a:gd name="T32" fmla="*/ 691 w 692"/>
              <a:gd name="T33" fmla="*/ 556 h 559"/>
              <a:gd name="T34" fmla="*/ 678 w 692"/>
              <a:gd name="T35" fmla="*/ 558 h 559"/>
              <a:gd name="T36" fmla="*/ 669 w 692"/>
              <a:gd name="T37" fmla="*/ 540 h 559"/>
              <a:gd name="T38" fmla="*/ 650 w 692"/>
              <a:gd name="T39" fmla="*/ 512 h 559"/>
              <a:gd name="T40" fmla="*/ 618 w 692"/>
              <a:gd name="T41" fmla="*/ 480 h 559"/>
              <a:gd name="T42" fmla="*/ 575 w 692"/>
              <a:gd name="T43" fmla="*/ 444 h 559"/>
              <a:gd name="T44" fmla="*/ 524 w 692"/>
              <a:gd name="T45" fmla="*/ 404 h 559"/>
              <a:gd name="T46" fmla="*/ 469 w 692"/>
              <a:gd name="T47" fmla="*/ 359 h 559"/>
              <a:gd name="T48" fmla="*/ 409 w 692"/>
              <a:gd name="T49" fmla="*/ 315 h 559"/>
              <a:gd name="T50" fmla="*/ 348 w 692"/>
              <a:gd name="T51" fmla="*/ 269 h 559"/>
              <a:gd name="T52" fmla="*/ 286 w 692"/>
              <a:gd name="T53" fmla="*/ 226 h 559"/>
              <a:gd name="T54" fmla="*/ 225 w 692"/>
              <a:gd name="T55" fmla="*/ 181 h 559"/>
              <a:gd name="T56" fmla="*/ 168 w 692"/>
              <a:gd name="T57" fmla="*/ 140 h 559"/>
              <a:gd name="T58" fmla="*/ 117 w 692"/>
              <a:gd name="T59" fmla="*/ 103 h 559"/>
              <a:gd name="T60" fmla="*/ 73 w 692"/>
              <a:gd name="T61" fmla="*/ 70 h 559"/>
              <a:gd name="T62" fmla="*/ 38 w 692"/>
              <a:gd name="T63" fmla="*/ 43 h 559"/>
              <a:gd name="T64" fmla="*/ 13 w 692"/>
              <a:gd name="T65" fmla="*/ 22 h 559"/>
              <a:gd name="T66" fmla="*/ 0 w 692"/>
              <a:gd name="T67" fmla="*/ 7 h 559"/>
              <a:gd name="T68" fmla="*/ 11 w 692"/>
              <a:gd name="T69" fmla="*/ 0 h 5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2"/>
              <a:gd name="T106" fmla="*/ 0 h 559"/>
              <a:gd name="T107" fmla="*/ 692 w 692"/>
              <a:gd name="T108" fmla="*/ 559 h 5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2" h="559">
                <a:moveTo>
                  <a:pt x="11" y="0"/>
                </a:moveTo>
                <a:lnTo>
                  <a:pt x="21" y="12"/>
                </a:lnTo>
                <a:lnTo>
                  <a:pt x="46" y="33"/>
                </a:lnTo>
                <a:lnTo>
                  <a:pt x="81" y="60"/>
                </a:lnTo>
                <a:lnTo>
                  <a:pt x="126" y="93"/>
                </a:lnTo>
                <a:lnTo>
                  <a:pt x="176" y="130"/>
                </a:lnTo>
                <a:lnTo>
                  <a:pt x="233" y="170"/>
                </a:lnTo>
                <a:lnTo>
                  <a:pt x="293" y="214"/>
                </a:lnTo>
                <a:lnTo>
                  <a:pt x="356" y="258"/>
                </a:lnTo>
                <a:lnTo>
                  <a:pt x="418" y="304"/>
                </a:lnTo>
                <a:lnTo>
                  <a:pt x="477" y="347"/>
                </a:lnTo>
                <a:lnTo>
                  <a:pt x="534" y="392"/>
                </a:lnTo>
                <a:lnTo>
                  <a:pt x="583" y="432"/>
                </a:lnTo>
                <a:lnTo>
                  <a:pt x="626" y="470"/>
                </a:lnTo>
                <a:lnTo>
                  <a:pt x="660" y="505"/>
                </a:lnTo>
                <a:lnTo>
                  <a:pt x="683" y="532"/>
                </a:lnTo>
                <a:lnTo>
                  <a:pt x="691" y="556"/>
                </a:lnTo>
                <a:lnTo>
                  <a:pt x="678" y="558"/>
                </a:lnTo>
                <a:lnTo>
                  <a:pt x="669" y="540"/>
                </a:lnTo>
                <a:lnTo>
                  <a:pt x="650" y="512"/>
                </a:lnTo>
                <a:lnTo>
                  <a:pt x="618" y="480"/>
                </a:lnTo>
                <a:lnTo>
                  <a:pt x="575" y="444"/>
                </a:lnTo>
                <a:lnTo>
                  <a:pt x="524" y="404"/>
                </a:lnTo>
                <a:lnTo>
                  <a:pt x="469" y="359"/>
                </a:lnTo>
                <a:lnTo>
                  <a:pt x="409" y="315"/>
                </a:lnTo>
                <a:lnTo>
                  <a:pt x="348" y="269"/>
                </a:lnTo>
                <a:lnTo>
                  <a:pt x="286" y="226"/>
                </a:lnTo>
                <a:lnTo>
                  <a:pt x="225" y="181"/>
                </a:lnTo>
                <a:lnTo>
                  <a:pt x="168" y="140"/>
                </a:lnTo>
                <a:lnTo>
                  <a:pt x="117" y="103"/>
                </a:lnTo>
                <a:lnTo>
                  <a:pt x="73" y="70"/>
                </a:lnTo>
                <a:lnTo>
                  <a:pt x="38" y="43"/>
                </a:lnTo>
                <a:lnTo>
                  <a:pt x="13" y="22"/>
                </a:lnTo>
                <a:lnTo>
                  <a:pt x="0" y="7"/>
                </a:lnTo>
                <a:lnTo>
                  <a:pt x="11" y="0"/>
                </a:lnTo>
              </a:path>
            </a:pathLst>
          </a:custGeom>
          <a:solidFill>
            <a:schemeClr val="hlink"/>
          </a:solidFill>
          <a:ln w="12700" cap="rnd">
            <a:solidFill>
              <a:schemeClr val="hlink"/>
            </a:solidFill>
            <a:round/>
            <a:headEnd/>
            <a:tailEnd/>
          </a:ln>
        </p:spPr>
        <p:txBody>
          <a:bodyPr/>
          <a:lstStyle/>
          <a:p>
            <a:endParaRPr lang="ko-KR" altLang="en-US"/>
          </a:p>
        </p:txBody>
      </p:sp>
      <p:grpSp>
        <p:nvGrpSpPr>
          <p:cNvPr id="27820" name="Group 381"/>
          <p:cNvGrpSpPr>
            <a:grpSpLocks/>
          </p:cNvGrpSpPr>
          <p:nvPr/>
        </p:nvGrpSpPr>
        <p:grpSpPr bwMode="auto">
          <a:xfrm>
            <a:off x="693738" y="4111625"/>
            <a:ext cx="4268787" cy="1573213"/>
            <a:chOff x="436" y="2590"/>
            <a:chExt cx="2689" cy="991"/>
          </a:xfrm>
        </p:grpSpPr>
        <p:sp>
          <p:nvSpPr>
            <p:cNvPr id="27824" name="Freeform 382"/>
            <p:cNvSpPr>
              <a:spLocks noChangeAspect="1"/>
            </p:cNvSpPr>
            <p:nvPr/>
          </p:nvSpPr>
          <p:spPr bwMode="auto">
            <a:xfrm>
              <a:off x="498" y="2644"/>
              <a:ext cx="955" cy="561"/>
            </a:xfrm>
            <a:custGeom>
              <a:avLst/>
              <a:gdLst>
                <a:gd name="T0" fmla="*/ 0 w 1272"/>
                <a:gd name="T1" fmla="*/ 747 h 747"/>
                <a:gd name="T2" fmla="*/ 554 w 1272"/>
                <a:gd name="T3" fmla="*/ 39 h 747"/>
                <a:gd name="T4" fmla="*/ 557 w 1272"/>
                <a:gd name="T5" fmla="*/ 39 h 747"/>
                <a:gd name="T6" fmla="*/ 565 w 1272"/>
                <a:gd name="T7" fmla="*/ 37 h 747"/>
                <a:gd name="T8" fmla="*/ 575 w 1272"/>
                <a:gd name="T9" fmla="*/ 35 h 747"/>
                <a:gd name="T10" fmla="*/ 590 w 1272"/>
                <a:gd name="T11" fmla="*/ 33 h 747"/>
                <a:gd name="T12" fmla="*/ 605 w 1272"/>
                <a:gd name="T13" fmla="*/ 31 h 747"/>
                <a:gd name="T14" fmla="*/ 626 w 1272"/>
                <a:gd name="T15" fmla="*/ 29 h 747"/>
                <a:gd name="T16" fmla="*/ 649 w 1272"/>
                <a:gd name="T17" fmla="*/ 27 h 747"/>
                <a:gd name="T18" fmla="*/ 674 w 1272"/>
                <a:gd name="T19" fmla="*/ 23 h 747"/>
                <a:gd name="T20" fmla="*/ 703 w 1272"/>
                <a:gd name="T21" fmla="*/ 22 h 747"/>
                <a:gd name="T22" fmla="*/ 736 w 1272"/>
                <a:gd name="T23" fmla="*/ 18 h 747"/>
                <a:gd name="T24" fmla="*/ 770 w 1272"/>
                <a:gd name="T25" fmla="*/ 16 h 747"/>
                <a:gd name="T26" fmla="*/ 807 w 1272"/>
                <a:gd name="T27" fmla="*/ 14 h 747"/>
                <a:gd name="T28" fmla="*/ 845 w 1272"/>
                <a:gd name="T29" fmla="*/ 10 h 747"/>
                <a:gd name="T30" fmla="*/ 887 w 1272"/>
                <a:gd name="T31" fmla="*/ 8 h 747"/>
                <a:gd name="T32" fmla="*/ 930 w 1272"/>
                <a:gd name="T33" fmla="*/ 6 h 747"/>
                <a:gd name="T34" fmla="*/ 977 w 1272"/>
                <a:gd name="T35" fmla="*/ 4 h 747"/>
                <a:gd name="T36" fmla="*/ 1017 w 1272"/>
                <a:gd name="T37" fmla="*/ 4 h 747"/>
                <a:gd name="T38" fmla="*/ 1055 w 1272"/>
                <a:gd name="T39" fmla="*/ 2 h 747"/>
                <a:gd name="T40" fmla="*/ 1090 w 1272"/>
                <a:gd name="T41" fmla="*/ 2 h 747"/>
                <a:gd name="T42" fmla="*/ 1120 w 1272"/>
                <a:gd name="T43" fmla="*/ 0 h 747"/>
                <a:gd name="T44" fmla="*/ 1149 w 1272"/>
                <a:gd name="T45" fmla="*/ 0 h 747"/>
                <a:gd name="T46" fmla="*/ 1172 w 1272"/>
                <a:gd name="T47" fmla="*/ 0 h 747"/>
                <a:gd name="T48" fmla="*/ 1195 w 1272"/>
                <a:gd name="T49" fmla="*/ 0 h 747"/>
                <a:gd name="T50" fmla="*/ 1213 w 1272"/>
                <a:gd name="T51" fmla="*/ 0 h 747"/>
                <a:gd name="T52" fmla="*/ 1228 w 1272"/>
                <a:gd name="T53" fmla="*/ 0 h 747"/>
                <a:gd name="T54" fmla="*/ 1241 w 1272"/>
                <a:gd name="T55" fmla="*/ 0 h 747"/>
                <a:gd name="T56" fmla="*/ 1253 w 1272"/>
                <a:gd name="T57" fmla="*/ 2 h 747"/>
                <a:gd name="T58" fmla="*/ 1261 w 1272"/>
                <a:gd name="T59" fmla="*/ 2 h 747"/>
                <a:gd name="T60" fmla="*/ 1266 w 1272"/>
                <a:gd name="T61" fmla="*/ 2 h 747"/>
                <a:gd name="T62" fmla="*/ 1270 w 1272"/>
                <a:gd name="T63" fmla="*/ 2 h 7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2"/>
                <a:gd name="T97" fmla="*/ 0 h 747"/>
                <a:gd name="T98" fmla="*/ 1272 w 1272"/>
                <a:gd name="T99" fmla="*/ 747 h 7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2" h="747">
                  <a:moveTo>
                    <a:pt x="1272" y="2"/>
                  </a:moveTo>
                  <a:lnTo>
                    <a:pt x="0" y="747"/>
                  </a:lnTo>
                  <a:lnTo>
                    <a:pt x="0" y="314"/>
                  </a:lnTo>
                  <a:lnTo>
                    <a:pt x="554" y="39"/>
                  </a:lnTo>
                  <a:lnTo>
                    <a:pt x="555" y="39"/>
                  </a:lnTo>
                  <a:lnTo>
                    <a:pt x="557" y="39"/>
                  </a:lnTo>
                  <a:lnTo>
                    <a:pt x="561" y="37"/>
                  </a:lnTo>
                  <a:lnTo>
                    <a:pt x="565" y="37"/>
                  </a:lnTo>
                  <a:lnTo>
                    <a:pt x="571" y="37"/>
                  </a:lnTo>
                  <a:lnTo>
                    <a:pt x="575" y="35"/>
                  </a:lnTo>
                  <a:lnTo>
                    <a:pt x="582" y="35"/>
                  </a:lnTo>
                  <a:lnTo>
                    <a:pt x="590" y="33"/>
                  </a:lnTo>
                  <a:lnTo>
                    <a:pt x="598" y="33"/>
                  </a:lnTo>
                  <a:lnTo>
                    <a:pt x="605" y="31"/>
                  </a:lnTo>
                  <a:lnTo>
                    <a:pt x="617" y="31"/>
                  </a:lnTo>
                  <a:lnTo>
                    <a:pt x="626" y="29"/>
                  </a:lnTo>
                  <a:lnTo>
                    <a:pt x="638" y="27"/>
                  </a:lnTo>
                  <a:lnTo>
                    <a:pt x="649" y="27"/>
                  </a:lnTo>
                  <a:lnTo>
                    <a:pt x="663" y="25"/>
                  </a:lnTo>
                  <a:lnTo>
                    <a:pt x="674" y="23"/>
                  </a:lnTo>
                  <a:lnTo>
                    <a:pt x="690" y="23"/>
                  </a:lnTo>
                  <a:lnTo>
                    <a:pt x="703" y="22"/>
                  </a:lnTo>
                  <a:lnTo>
                    <a:pt x="719" y="20"/>
                  </a:lnTo>
                  <a:lnTo>
                    <a:pt x="736" y="18"/>
                  </a:lnTo>
                  <a:lnTo>
                    <a:pt x="753" y="18"/>
                  </a:lnTo>
                  <a:lnTo>
                    <a:pt x="770" y="16"/>
                  </a:lnTo>
                  <a:lnTo>
                    <a:pt x="788" y="14"/>
                  </a:lnTo>
                  <a:lnTo>
                    <a:pt x="807" y="14"/>
                  </a:lnTo>
                  <a:lnTo>
                    <a:pt x="826" y="12"/>
                  </a:lnTo>
                  <a:lnTo>
                    <a:pt x="845" y="10"/>
                  </a:lnTo>
                  <a:lnTo>
                    <a:pt x="866" y="10"/>
                  </a:lnTo>
                  <a:lnTo>
                    <a:pt x="887" y="8"/>
                  </a:lnTo>
                  <a:lnTo>
                    <a:pt x="908" y="8"/>
                  </a:lnTo>
                  <a:lnTo>
                    <a:pt x="930" y="6"/>
                  </a:lnTo>
                  <a:lnTo>
                    <a:pt x="953" y="6"/>
                  </a:lnTo>
                  <a:lnTo>
                    <a:pt x="977" y="4"/>
                  </a:lnTo>
                  <a:lnTo>
                    <a:pt x="998" y="4"/>
                  </a:lnTo>
                  <a:lnTo>
                    <a:pt x="1017" y="4"/>
                  </a:lnTo>
                  <a:lnTo>
                    <a:pt x="1036" y="2"/>
                  </a:lnTo>
                  <a:lnTo>
                    <a:pt x="1055" y="2"/>
                  </a:lnTo>
                  <a:lnTo>
                    <a:pt x="1073" y="2"/>
                  </a:lnTo>
                  <a:lnTo>
                    <a:pt x="1090" y="2"/>
                  </a:lnTo>
                  <a:lnTo>
                    <a:pt x="1105" y="0"/>
                  </a:lnTo>
                  <a:lnTo>
                    <a:pt x="1120" y="0"/>
                  </a:lnTo>
                  <a:lnTo>
                    <a:pt x="1136" y="0"/>
                  </a:lnTo>
                  <a:lnTo>
                    <a:pt x="1149" y="0"/>
                  </a:lnTo>
                  <a:lnTo>
                    <a:pt x="1161" y="0"/>
                  </a:lnTo>
                  <a:lnTo>
                    <a:pt x="1172" y="0"/>
                  </a:lnTo>
                  <a:lnTo>
                    <a:pt x="1184" y="0"/>
                  </a:lnTo>
                  <a:lnTo>
                    <a:pt x="1195" y="0"/>
                  </a:lnTo>
                  <a:lnTo>
                    <a:pt x="1205" y="0"/>
                  </a:lnTo>
                  <a:lnTo>
                    <a:pt x="1213" y="0"/>
                  </a:lnTo>
                  <a:lnTo>
                    <a:pt x="1222" y="0"/>
                  </a:lnTo>
                  <a:lnTo>
                    <a:pt x="1228" y="0"/>
                  </a:lnTo>
                  <a:lnTo>
                    <a:pt x="1236" y="0"/>
                  </a:lnTo>
                  <a:lnTo>
                    <a:pt x="1241" y="0"/>
                  </a:lnTo>
                  <a:lnTo>
                    <a:pt x="1247" y="0"/>
                  </a:lnTo>
                  <a:lnTo>
                    <a:pt x="1253" y="2"/>
                  </a:lnTo>
                  <a:lnTo>
                    <a:pt x="1257" y="2"/>
                  </a:lnTo>
                  <a:lnTo>
                    <a:pt x="1261" y="2"/>
                  </a:lnTo>
                  <a:lnTo>
                    <a:pt x="1264" y="2"/>
                  </a:lnTo>
                  <a:lnTo>
                    <a:pt x="1266" y="2"/>
                  </a:lnTo>
                  <a:lnTo>
                    <a:pt x="1268" y="2"/>
                  </a:lnTo>
                  <a:lnTo>
                    <a:pt x="1270" y="2"/>
                  </a:lnTo>
                  <a:lnTo>
                    <a:pt x="1272"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25" name="Freeform 383"/>
            <p:cNvSpPr>
              <a:spLocks noChangeAspect="1"/>
            </p:cNvSpPr>
            <p:nvPr/>
          </p:nvSpPr>
          <p:spPr bwMode="auto">
            <a:xfrm>
              <a:off x="1087" y="2785"/>
              <a:ext cx="1878" cy="794"/>
            </a:xfrm>
            <a:custGeom>
              <a:avLst/>
              <a:gdLst>
                <a:gd name="T0" fmla="*/ 0 w 2501"/>
                <a:gd name="T1" fmla="*/ 1054 h 1058"/>
                <a:gd name="T2" fmla="*/ 2501 w 2501"/>
                <a:gd name="T3" fmla="*/ 669 h 1058"/>
                <a:gd name="T4" fmla="*/ 2497 w 2501"/>
                <a:gd name="T5" fmla="*/ 665 h 1058"/>
                <a:gd name="T6" fmla="*/ 2490 w 2501"/>
                <a:gd name="T7" fmla="*/ 658 h 1058"/>
                <a:gd name="T8" fmla="*/ 2478 w 2501"/>
                <a:gd name="T9" fmla="*/ 646 h 1058"/>
                <a:gd name="T10" fmla="*/ 2463 w 2501"/>
                <a:gd name="T11" fmla="*/ 633 h 1058"/>
                <a:gd name="T12" fmla="*/ 2444 w 2501"/>
                <a:gd name="T13" fmla="*/ 615 h 1058"/>
                <a:gd name="T14" fmla="*/ 2421 w 2501"/>
                <a:gd name="T15" fmla="*/ 594 h 1058"/>
                <a:gd name="T16" fmla="*/ 2394 w 2501"/>
                <a:gd name="T17" fmla="*/ 571 h 1058"/>
                <a:gd name="T18" fmla="*/ 2363 w 2501"/>
                <a:gd name="T19" fmla="*/ 544 h 1058"/>
                <a:gd name="T20" fmla="*/ 2327 w 2501"/>
                <a:gd name="T21" fmla="*/ 518 h 1058"/>
                <a:gd name="T22" fmla="*/ 2286 w 2501"/>
                <a:gd name="T23" fmla="*/ 487 h 1058"/>
                <a:gd name="T24" fmla="*/ 2242 w 2501"/>
                <a:gd name="T25" fmla="*/ 454 h 1058"/>
                <a:gd name="T26" fmla="*/ 2192 w 2501"/>
                <a:gd name="T27" fmla="*/ 420 h 1058"/>
                <a:gd name="T28" fmla="*/ 2139 w 2501"/>
                <a:gd name="T29" fmla="*/ 383 h 1058"/>
                <a:gd name="T30" fmla="*/ 2079 w 2501"/>
                <a:gd name="T31" fmla="*/ 345 h 1058"/>
                <a:gd name="T32" fmla="*/ 2016 w 2501"/>
                <a:gd name="T33" fmla="*/ 305 h 1058"/>
                <a:gd name="T34" fmla="*/ 1947 w 2501"/>
                <a:gd name="T35" fmla="*/ 266 h 1058"/>
                <a:gd name="T36" fmla="*/ 1882 w 2501"/>
                <a:gd name="T37" fmla="*/ 227 h 1058"/>
                <a:gd name="T38" fmla="*/ 1817 w 2501"/>
                <a:gd name="T39" fmla="*/ 194 h 1058"/>
                <a:gd name="T40" fmla="*/ 1760 w 2501"/>
                <a:gd name="T41" fmla="*/ 164 h 1058"/>
                <a:gd name="T42" fmla="*/ 1704 w 2501"/>
                <a:gd name="T43" fmla="*/ 135 h 1058"/>
                <a:gd name="T44" fmla="*/ 1652 w 2501"/>
                <a:gd name="T45" fmla="*/ 112 h 1058"/>
                <a:gd name="T46" fmla="*/ 1604 w 2501"/>
                <a:gd name="T47" fmla="*/ 89 h 1058"/>
                <a:gd name="T48" fmla="*/ 1560 w 2501"/>
                <a:gd name="T49" fmla="*/ 70 h 1058"/>
                <a:gd name="T50" fmla="*/ 1522 w 2501"/>
                <a:gd name="T51" fmla="*/ 54 h 1058"/>
                <a:gd name="T52" fmla="*/ 1485 w 2501"/>
                <a:gd name="T53" fmla="*/ 39 h 1058"/>
                <a:gd name="T54" fmla="*/ 1457 w 2501"/>
                <a:gd name="T55" fmla="*/ 27 h 1058"/>
                <a:gd name="T56" fmla="*/ 1430 w 2501"/>
                <a:gd name="T57" fmla="*/ 18 h 1058"/>
                <a:gd name="T58" fmla="*/ 1409 w 2501"/>
                <a:gd name="T59" fmla="*/ 10 h 1058"/>
                <a:gd name="T60" fmla="*/ 1393 w 2501"/>
                <a:gd name="T61" fmla="*/ 6 h 1058"/>
                <a:gd name="T62" fmla="*/ 1382 w 2501"/>
                <a:gd name="T63" fmla="*/ 2 h 1058"/>
                <a:gd name="T64" fmla="*/ 1378 w 2501"/>
                <a:gd name="T65" fmla="*/ 0 h 10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01"/>
                <a:gd name="T100" fmla="*/ 0 h 1058"/>
                <a:gd name="T101" fmla="*/ 2501 w 2501"/>
                <a:gd name="T102" fmla="*/ 1058 h 10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01" h="1058">
                  <a:moveTo>
                    <a:pt x="1376" y="0"/>
                  </a:moveTo>
                  <a:lnTo>
                    <a:pt x="0" y="1054"/>
                  </a:lnTo>
                  <a:lnTo>
                    <a:pt x="1981" y="1058"/>
                  </a:lnTo>
                  <a:lnTo>
                    <a:pt x="2501" y="669"/>
                  </a:lnTo>
                  <a:lnTo>
                    <a:pt x="2499" y="667"/>
                  </a:lnTo>
                  <a:lnTo>
                    <a:pt x="2497" y="665"/>
                  </a:lnTo>
                  <a:lnTo>
                    <a:pt x="2494" y="661"/>
                  </a:lnTo>
                  <a:lnTo>
                    <a:pt x="2490" y="658"/>
                  </a:lnTo>
                  <a:lnTo>
                    <a:pt x="2484" y="652"/>
                  </a:lnTo>
                  <a:lnTo>
                    <a:pt x="2478" y="646"/>
                  </a:lnTo>
                  <a:lnTo>
                    <a:pt x="2472" y="640"/>
                  </a:lnTo>
                  <a:lnTo>
                    <a:pt x="2463" y="633"/>
                  </a:lnTo>
                  <a:lnTo>
                    <a:pt x="2455" y="623"/>
                  </a:lnTo>
                  <a:lnTo>
                    <a:pt x="2444" y="615"/>
                  </a:lnTo>
                  <a:lnTo>
                    <a:pt x="2434" y="604"/>
                  </a:lnTo>
                  <a:lnTo>
                    <a:pt x="2421" y="594"/>
                  </a:lnTo>
                  <a:lnTo>
                    <a:pt x="2409" y="583"/>
                  </a:lnTo>
                  <a:lnTo>
                    <a:pt x="2394" y="571"/>
                  </a:lnTo>
                  <a:lnTo>
                    <a:pt x="2378" y="558"/>
                  </a:lnTo>
                  <a:lnTo>
                    <a:pt x="2363" y="544"/>
                  </a:lnTo>
                  <a:lnTo>
                    <a:pt x="2346" y="531"/>
                  </a:lnTo>
                  <a:lnTo>
                    <a:pt x="2327" y="518"/>
                  </a:lnTo>
                  <a:lnTo>
                    <a:pt x="2308" y="502"/>
                  </a:lnTo>
                  <a:lnTo>
                    <a:pt x="2286" y="487"/>
                  </a:lnTo>
                  <a:lnTo>
                    <a:pt x="2265" y="470"/>
                  </a:lnTo>
                  <a:lnTo>
                    <a:pt x="2242" y="454"/>
                  </a:lnTo>
                  <a:lnTo>
                    <a:pt x="2217" y="437"/>
                  </a:lnTo>
                  <a:lnTo>
                    <a:pt x="2192" y="420"/>
                  </a:lnTo>
                  <a:lnTo>
                    <a:pt x="2166" y="401"/>
                  </a:lnTo>
                  <a:lnTo>
                    <a:pt x="2139" y="383"/>
                  </a:lnTo>
                  <a:lnTo>
                    <a:pt x="2110" y="364"/>
                  </a:lnTo>
                  <a:lnTo>
                    <a:pt x="2079" y="345"/>
                  </a:lnTo>
                  <a:lnTo>
                    <a:pt x="2049" y="326"/>
                  </a:lnTo>
                  <a:lnTo>
                    <a:pt x="2016" y="305"/>
                  </a:lnTo>
                  <a:lnTo>
                    <a:pt x="1981" y="285"/>
                  </a:lnTo>
                  <a:lnTo>
                    <a:pt x="1947" y="266"/>
                  </a:lnTo>
                  <a:lnTo>
                    <a:pt x="1914" y="246"/>
                  </a:lnTo>
                  <a:lnTo>
                    <a:pt x="1882" y="227"/>
                  </a:lnTo>
                  <a:lnTo>
                    <a:pt x="1848" y="210"/>
                  </a:lnTo>
                  <a:lnTo>
                    <a:pt x="1817" y="194"/>
                  </a:lnTo>
                  <a:lnTo>
                    <a:pt x="1789" y="177"/>
                  </a:lnTo>
                  <a:lnTo>
                    <a:pt x="1760" y="164"/>
                  </a:lnTo>
                  <a:lnTo>
                    <a:pt x="1731" y="148"/>
                  </a:lnTo>
                  <a:lnTo>
                    <a:pt x="1704" y="135"/>
                  </a:lnTo>
                  <a:lnTo>
                    <a:pt x="1677" y="123"/>
                  </a:lnTo>
                  <a:lnTo>
                    <a:pt x="1652" y="112"/>
                  </a:lnTo>
                  <a:lnTo>
                    <a:pt x="1627" y="100"/>
                  </a:lnTo>
                  <a:lnTo>
                    <a:pt x="1604" y="89"/>
                  </a:lnTo>
                  <a:lnTo>
                    <a:pt x="1581" y="79"/>
                  </a:lnTo>
                  <a:lnTo>
                    <a:pt x="1560" y="70"/>
                  </a:lnTo>
                  <a:lnTo>
                    <a:pt x="1541" y="62"/>
                  </a:lnTo>
                  <a:lnTo>
                    <a:pt x="1522" y="54"/>
                  </a:lnTo>
                  <a:lnTo>
                    <a:pt x="1503" y="47"/>
                  </a:lnTo>
                  <a:lnTo>
                    <a:pt x="1485" y="39"/>
                  </a:lnTo>
                  <a:lnTo>
                    <a:pt x="1470" y="33"/>
                  </a:lnTo>
                  <a:lnTo>
                    <a:pt x="1457" y="27"/>
                  </a:lnTo>
                  <a:lnTo>
                    <a:pt x="1443" y="23"/>
                  </a:lnTo>
                  <a:lnTo>
                    <a:pt x="1430" y="18"/>
                  </a:lnTo>
                  <a:lnTo>
                    <a:pt x="1418" y="14"/>
                  </a:lnTo>
                  <a:lnTo>
                    <a:pt x="1409" y="10"/>
                  </a:lnTo>
                  <a:lnTo>
                    <a:pt x="1401" y="8"/>
                  </a:lnTo>
                  <a:lnTo>
                    <a:pt x="1393" y="6"/>
                  </a:lnTo>
                  <a:lnTo>
                    <a:pt x="1388" y="4"/>
                  </a:lnTo>
                  <a:lnTo>
                    <a:pt x="1382" y="2"/>
                  </a:lnTo>
                  <a:lnTo>
                    <a:pt x="1380" y="0"/>
                  </a:lnTo>
                  <a:lnTo>
                    <a:pt x="1378" y="0"/>
                  </a:lnTo>
                  <a:lnTo>
                    <a:pt x="1376"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26" name="Freeform 384"/>
            <p:cNvSpPr>
              <a:spLocks noChangeAspect="1"/>
            </p:cNvSpPr>
            <p:nvPr/>
          </p:nvSpPr>
          <p:spPr bwMode="auto">
            <a:xfrm>
              <a:off x="436" y="2644"/>
              <a:ext cx="2689" cy="841"/>
            </a:xfrm>
            <a:custGeom>
              <a:avLst/>
              <a:gdLst>
                <a:gd name="T0" fmla="*/ 25 w 3581"/>
                <a:gd name="T1" fmla="*/ 196 h 1121"/>
                <a:gd name="T2" fmla="*/ 78 w 3581"/>
                <a:gd name="T3" fmla="*/ 171 h 1121"/>
                <a:gd name="T4" fmla="*/ 136 w 3581"/>
                <a:gd name="T5" fmla="*/ 150 h 1121"/>
                <a:gd name="T6" fmla="*/ 199 w 3581"/>
                <a:gd name="T7" fmla="*/ 129 h 1121"/>
                <a:gd name="T8" fmla="*/ 264 w 3581"/>
                <a:gd name="T9" fmla="*/ 110 h 1121"/>
                <a:gd name="T10" fmla="*/ 335 w 3581"/>
                <a:gd name="T11" fmla="*/ 91 h 1121"/>
                <a:gd name="T12" fmla="*/ 408 w 3581"/>
                <a:gd name="T13" fmla="*/ 75 h 1121"/>
                <a:gd name="T14" fmla="*/ 487 w 3581"/>
                <a:gd name="T15" fmla="*/ 60 h 1121"/>
                <a:gd name="T16" fmla="*/ 569 w 3581"/>
                <a:gd name="T17" fmla="*/ 46 h 1121"/>
                <a:gd name="T18" fmla="*/ 654 w 3581"/>
                <a:gd name="T19" fmla="*/ 35 h 1121"/>
                <a:gd name="T20" fmla="*/ 742 w 3581"/>
                <a:gd name="T21" fmla="*/ 25 h 1121"/>
                <a:gd name="T22" fmla="*/ 836 w 3581"/>
                <a:gd name="T23" fmla="*/ 18 h 1121"/>
                <a:gd name="T24" fmla="*/ 932 w 3581"/>
                <a:gd name="T25" fmla="*/ 10 h 1121"/>
                <a:gd name="T26" fmla="*/ 1032 w 3581"/>
                <a:gd name="T27" fmla="*/ 6 h 1121"/>
                <a:gd name="T28" fmla="*/ 1133 w 3581"/>
                <a:gd name="T29" fmla="*/ 2 h 1121"/>
                <a:gd name="T30" fmla="*/ 1241 w 3581"/>
                <a:gd name="T31" fmla="*/ 0 h 1121"/>
                <a:gd name="T32" fmla="*/ 1371 w 3581"/>
                <a:gd name="T33" fmla="*/ 2 h 1121"/>
                <a:gd name="T34" fmla="*/ 1530 w 3581"/>
                <a:gd name="T35" fmla="*/ 16 h 1121"/>
                <a:gd name="T36" fmla="*/ 1695 w 3581"/>
                <a:gd name="T37" fmla="*/ 39 h 1121"/>
                <a:gd name="T38" fmla="*/ 1864 w 3581"/>
                <a:gd name="T39" fmla="*/ 75 h 1121"/>
                <a:gd name="T40" fmla="*/ 2033 w 3581"/>
                <a:gd name="T41" fmla="*/ 119 h 1121"/>
                <a:gd name="T42" fmla="*/ 2202 w 3581"/>
                <a:gd name="T43" fmla="*/ 175 h 1121"/>
                <a:gd name="T44" fmla="*/ 2371 w 3581"/>
                <a:gd name="T45" fmla="*/ 238 h 1121"/>
                <a:gd name="T46" fmla="*/ 2536 w 3581"/>
                <a:gd name="T47" fmla="*/ 311 h 1121"/>
                <a:gd name="T48" fmla="*/ 2695 w 3581"/>
                <a:gd name="T49" fmla="*/ 390 h 1121"/>
                <a:gd name="T50" fmla="*/ 2848 w 3581"/>
                <a:gd name="T51" fmla="*/ 474 h 1121"/>
                <a:gd name="T52" fmla="*/ 2994 w 3581"/>
                <a:gd name="T53" fmla="*/ 564 h 1121"/>
                <a:gd name="T54" fmla="*/ 3130 w 3581"/>
                <a:gd name="T55" fmla="*/ 659 h 1121"/>
                <a:gd name="T56" fmla="*/ 3255 w 3581"/>
                <a:gd name="T57" fmla="*/ 756 h 1121"/>
                <a:gd name="T58" fmla="*/ 3368 w 3581"/>
                <a:gd name="T59" fmla="*/ 858 h 1121"/>
                <a:gd name="T60" fmla="*/ 3466 w 3581"/>
                <a:gd name="T61" fmla="*/ 962 h 1121"/>
                <a:gd name="T62" fmla="*/ 3549 w 3581"/>
                <a:gd name="T63" fmla="*/ 1067 h 1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1"/>
                <a:gd name="T97" fmla="*/ 0 h 1121"/>
                <a:gd name="T98" fmla="*/ 3581 w 3581"/>
                <a:gd name="T99" fmla="*/ 1121 h 1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1" h="1121">
                  <a:moveTo>
                    <a:pt x="0" y="208"/>
                  </a:moveTo>
                  <a:lnTo>
                    <a:pt x="25" y="196"/>
                  </a:lnTo>
                  <a:lnTo>
                    <a:pt x="51" y="185"/>
                  </a:lnTo>
                  <a:lnTo>
                    <a:pt x="78" y="171"/>
                  </a:lnTo>
                  <a:lnTo>
                    <a:pt x="107" y="160"/>
                  </a:lnTo>
                  <a:lnTo>
                    <a:pt x="136" y="150"/>
                  </a:lnTo>
                  <a:lnTo>
                    <a:pt x="166" y="139"/>
                  </a:lnTo>
                  <a:lnTo>
                    <a:pt x="199" y="129"/>
                  </a:lnTo>
                  <a:lnTo>
                    <a:pt x="232" y="119"/>
                  </a:lnTo>
                  <a:lnTo>
                    <a:pt x="264" y="110"/>
                  </a:lnTo>
                  <a:lnTo>
                    <a:pt x="299" y="100"/>
                  </a:lnTo>
                  <a:lnTo>
                    <a:pt x="335" y="91"/>
                  </a:lnTo>
                  <a:lnTo>
                    <a:pt x="372" y="83"/>
                  </a:lnTo>
                  <a:lnTo>
                    <a:pt x="408" y="75"/>
                  </a:lnTo>
                  <a:lnTo>
                    <a:pt x="447" y="68"/>
                  </a:lnTo>
                  <a:lnTo>
                    <a:pt x="487" y="60"/>
                  </a:lnTo>
                  <a:lnTo>
                    <a:pt x="527" y="54"/>
                  </a:lnTo>
                  <a:lnTo>
                    <a:pt x="569" y="46"/>
                  </a:lnTo>
                  <a:lnTo>
                    <a:pt x="612" y="41"/>
                  </a:lnTo>
                  <a:lnTo>
                    <a:pt x="654" y="35"/>
                  </a:lnTo>
                  <a:lnTo>
                    <a:pt x="698" y="31"/>
                  </a:lnTo>
                  <a:lnTo>
                    <a:pt x="742" y="25"/>
                  </a:lnTo>
                  <a:lnTo>
                    <a:pt x="788" y="22"/>
                  </a:lnTo>
                  <a:lnTo>
                    <a:pt x="836" y="18"/>
                  </a:lnTo>
                  <a:lnTo>
                    <a:pt x="884" y="14"/>
                  </a:lnTo>
                  <a:lnTo>
                    <a:pt x="932" y="10"/>
                  </a:lnTo>
                  <a:lnTo>
                    <a:pt x="982" y="8"/>
                  </a:lnTo>
                  <a:lnTo>
                    <a:pt x="1032" y="6"/>
                  </a:lnTo>
                  <a:lnTo>
                    <a:pt x="1082" y="4"/>
                  </a:lnTo>
                  <a:lnTo>
                    <a:pt x="1133" y="2"/>
                  </a:lnTo>
                  <a:lnTo>
                    <a:pt x="1187" y="2"/>
                  </a:lnTo>
                  <a:lnTo>
                    <a:pt x="1241" y="0"/>
                  </a:lnTo>
                  <a:lnTo>
                    <a:pt x="1294" y="0"/>
                  </a:lnTo>
                  <a:lnTo>
                    <a:pt x="1371" y="2"/>
                  </a:lnTo>
                  <a:lnTo>
                    <a:pt x="1452" y="6"/>
                  </a:lnTo>
                  <a:lnTo>
                    <a:pt x="1530" y="16"/>
                  </a:lnTo>
                  <a:lnTo>
                    <a:pt x="1613" y="25"/>
                  </a:lnTo>
                  <a:lnTo>
                    <a:pt x="1695" y="39"/>
                  </a:lnTo>
                  <a:lnTo>
                    <a:pt x="1780" y="56"/>
                  </a:lnTo>
                  <a:lnTo>
                    <a:pt x="1864" y="75"/>
                  </a:lnTo>
                  <a:lnTo>
                    <a:pt x="1949" y="96"/>
                  </a:lnTo>
                  <a:lnTo>
                    <a:pt x="2033" y="119"/>
                  </a:lnTo>
                  <a:lnTo>
                    <a:pt x="2117" y="146"/>
                  </a:lnTo>
                  <a:lnTo>
                    <a:pt x="2202" y="175"/>
                  </a:lnTo>
                  <a:lnTo>
                    <a:pt x="2286" y="206"/>
                  </a:lnTo>
                  <a:lnTo>
                    <a:pt x="2371" y="238"/>
                  </a:lnTo>
                  <a:lnTo>
                    <a:pt x="2453" y="275"/>
                  </a:lnTo>
                  <a:lnTo>
                    <a:pt x="2536" y="311"/>
                  </a:lnTo>
                  <a:lnTo>
                    <a:pt x="2616" y="350"/>
                  </a:lnTo>
                  <a:lnTo>
                    <a:pt x="2695" y="390"/>
                  </a:lnTo>
                  <a:lnTo>
                    <a:pt x="2772" y="430"/>
                  </a:lnTo>
                  <a:lnTo>
                    <a:pt x="2848" y="474"/>
                  </a:lnTo>
                  <a:lnTo>
                    <a:pt x="2923" y="518"/>
                  </a:lnTo>
                  <a:lnTo>
                    <a:pt x="2994" y="564"/>
                  </a:lnTo>
                  <a:lnTo>
                    <a:pt x="3063" y="611"/>
                  </a:lnTo>
                  <a:lnTo>
                    <a:pt x="3130" y="659"/>
                  </a:lnTo>
                  <a:lnTo>
                    <a:pt x="3194" y="706"/>
                  </a:lnTo>
                  <a:lnTo>
                    <a:pt x="3255" y="756"/>
                  </a:lnTo>
                  <a:lnTo>
                    <a:pt x="3313" y="808"/>
                  </a:lnTo>
                  <a:lnTo>
                    <a:pt x="3368" y="858"/>
                  </a:lnTo>
                  <a:lnTo>
                    <a:pt x="3418" y="910"/>
                  </a:lnTo>
                  <a:lnTo>
                    <a:pt x="3466" y="962"/>
                  </a:lnTo>
                  <a:lnTo>
                    <a:pt x="3508" y="1015"/>
                  </a:lnTo>
                  <a:lnTo>
                    <a:pt x="3549" y="1067"/>
                  </a:lnTo>
                  <a:lnTo>
                    <a:pt x="3581" y="112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27" name="Freeform 385"/>
            <p:cNvSpPr>
              <a:spLocks noChangeAspect="1"/>
            </p:cNvSpPr>
            <p:nvPr/>
          </p:nvSpPr>
          <p:spPr bwMode="auto">
            <a:xfrm>
              <a:off x="1130" y="2938"/>
              <a:ext cx="739" cy="223"/>
            </a:xfrm>
            <a:custGeom>
              <a:avLst/>
              <a:gdLst>
                <a:gd name="T0" fmla="*/ 29 w 984"/>
                <a:gd name="T1" fmla="*/ 13 h 297"/>
                <a:gd name="T2" fmla="*/ 17 w 984"/>
                <a:gd name="T3" fmla="*/ 31 h 297"/>
                <a:gd name="T4" fmla="*/ 8 w 984"/>
                <a:gd name="T5" fmla="*/ 52 h 297"/>
                <a:gd name="T6" fmla="*/ 2 w 984"/>
                <a:gd name="T7" fmla="*/ 76 h 297"/>
                <a:gd name="T8" fmla="*/ 0 w 984"/>
                <a:gd name="T9" fmla="*/ 99 h 297"/>
                <a:gd name="T10" fmla="*/ 4 w 984"/>
                <a:gd name="T11" fmla="*/ 122 h 297"/>
                <a:gd name="T12" fmla="*/ 12 w 984"/>
                <a:gd name="T13" fmla="*/ 143 h 297"/>
                <a:gd name="T14" fmla="*/ 31 w 984"/>
                <a:gd name="T15" fmla="*/ 166 h 297"/>
                <a:gd name="T16" fmla="*/ 65 w 984"/>
                <a:gd name="T17" fmla="*/ 191 h 297"/>
                <a:gd name="T18" fmla="*/ 108 w 984"/>
                <a:gd name="T19" fmla="*/ 216 h 297"/>
                <a:gd name="T20" fmla="*/ 158 w 984"/>
                <a:gd name="T21" fmla="*/ 240 h 297"/>
                <a:gd name="T22" fmla="*/ 211 w 984"/>
                <a:gd name="T23" fmla="*/ 257 h 297"/>
                <a:gd name="T24" fmla="*/ 268 w 984"/>
                <a:gd name="T25" fmla="*/ 270 h 297"/>
                <a:gd name="T26" fmla="*/ 331 w 984"/>
                <a:gd name="T27" fmla="*/ 280 h 297"/>
                <a:gd name="T28" fmla="*/ 410 w 984"/>
                <a:gd name="T29" fmla="*/ 290 h 297"/>
                <a:gd name="T30" fmla="*/ 500 w 984"/>
                <a:gd name="T31" fmla="*/ 295 h 297"/>
                <a:gd name="T32" fmla="*/ 596 w 984"/>
                <a:gd name="T33" fmla="*/ 297 h 297"/>
                <a:gd name="T34" fmla="*/ 698 w 984"/>
                <a:gd name="T35" fmla="*/ 292 h 297"/>
                <a:gd name="T36" fmla="*/ 804 w 984"/>
                <a:gd name="T37" fmla="*/ 278 h 297"/>
                <a:gd name="T38" fmla="*/ 898 w 984"/>
                <a:gd name="T39" fmla="*/ 253 h 297"/>
                <a:gd name="T40" fmla="*/ 956 w 984"/>
                <a:gd name="T41" fmla="*/ 212 h 297"/>
                <a:gd name="T42" fmla="*/ 981 w 984"/>
                <a:gd name="T43" fmla="*/ 162 h 297"/>
                <a:gd name="T44" fmla="*/ 982 w 984"/>
                <a:gd name="T45" fmla="*/ 108 h 297"/>
                <a:gd name="T46" fmla="*/ 969 w 984"/>
                <a:gd name="T47" fmla="*/ 57 h 297"/>
                <a:gd name="T48" fmla="*/ 948 w 984"/>
                <a:gd name="T49" fmla="*/ 19 h 297"/>
                <a:gd name="T50" fmla="*/ 935 w 984"/>
                <a:gd name="T51" fmla="*/ 2 h 297"/>
                <a:gd name="T52" fmla="*/ 944 w 984"/>
                <a:gd name="T53" fmla="*/ 15 h 297"/>
                <a:gd name="T54" fmla="*/ 952 w 984"/>
                <a:gd name="T55" fmla="*/ 27 h 297"/>
                <a:gd name="T56" fmla="*/ 956 w 984"/>
                <a:gd name="T57" fmla="*/ 38 h 297"/>
                <a:gd name="T58" fmla="*/ 959 w 984"/>
                <a:gd name="T59" fmla="*/ 50 h 297"/>
                <a:gd name="T60" fmla="*/ 961 w 984"/>
                <a:gd name="T61" fmla="*/ 63 h 297"/>
                <a:gd name="T62" fmla="*/ 961 w 984"/>
                <a:gd name="T63" fmla="*/ 76 h 297"/>
                <a:gd name="T64" fmla="*/ 952 w 984"/>
                <a:gd name="T65" fmla="*/ 122 h 297"/>
                <a:gd name="T66" fmla="*/ 915 w 984"/>
                <a:gd name="T67" fmla="*/ 170 h 297"/>
                <a:gd name="T68" fmla="*/ 852 w 984"/>
                <a:gd name="T69" fmla="*/ 212 h 297"/>
                <a:gd name="T70" fmla="*/ 771 w 984"/>
                <a:gd name="T71" fmla="*/ 249 h 297"/>
                <a:gd name="T72" fmla="*/ 671 w 984"/>
                <a:gd name="T73" fmla="*/ 274 h 297"/>
                <a:gd name="T74" fmla="*/ 559 w 984"/>
                <a:gd name="T75" fmla="*/ 288 h 297"/>
                <a:gd name="T76" fmla="*/ 439 w 984"/>
                <a:gd name="T77" fmla="*/ 290 h 297"/>
                <a:gd name="T78" fmla="*/ 324 w 984"/>
                <a:gd name="T79" fmla="*/ 278 h 297"/>
                <a:gd name="T80" fmla="*/ 221 w 984"/>
                <a:gd name="T81" fmla="*/ 255 h 297"/>
                <a:gd name="T82" fmla="*/ 135 w 984"/>
                <a:gd name="T83" fmla="*/ 220 h 297"/>
                <a:gd name="T84" fmla="*/ 69 w 984"/>
                <a:gd name="T85" fmla="*/ 179 h 297"/>
                <a:gd name="T86" fmla="*/ 27 w 984"/>
                <a:gd name="T87" fmla="*/ 131 h 297"/>
                <a:gd name="T88" fmla="*/ 12 w 984"/>
                <a:gd name="T89" fmla="*/ 79 h 297"/>
                <a:gd name="T90" fmla="*/ 14 w 984"/>
                <a:gd name="T91" fmla="*/ 65 h 297"/>
                <a:gd name="T92" fmla="*/ 14 w 984"/>
                <a:gd name="T93" fmla="*/ 54 h 297"/>
                <a:gd name="T94" fmla="*/ 17 w 984"/>
                <a:gd name="T95" fmla="*/ 42 h 297"/>
                <a:gd name="T96" fmla="*/ 21 w 984"/>
                <a:gd name="T97" fmla="*/ 31 h 297"/>
                <a:gd name="T98" fmla="*/ 29 w 984"/>
                <a:gd name="T99" fmla="*/ 19 h 297"/>
                <a:gd name="T100" fmla="*/ 37 w 984"/>
                <a:gd name="T101" fmla="*/ 8 h 2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4"/>
                <a:gd name="T154" fmla="*/ 0 h 297"/>
                <a:gd name="T155" fmla="*/ 984 w 984"/>
                <a:gd name="T156" fmla="*/ 297 h 2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4" h="297">
                  <a:moveTo>
                    <a:pt x="41" y="4"/>
                  </a:moveTo>
                  <a:lnTo>
                    <a:pt x="37" y="6"/>
                  </a:lnTo>
                  <a:lnTo>
                    <a:pt x="35" y="8"/>
                  </a:lnTo>
                  <a:lnTo>
                    <a:pt x="31" y="11"/>
                  </a:lnTo>
                  <a:lnTo>
                    <a:pt x="29" y="13"/>
                  </a:lnTo>
                  <a:lnTo>
                    <a:pt x="25" y="17"/>
                  </a:lnTo>
                  <a:lnTo>
                    <a:pt x="23" y="21"/>
                  </a:lnTo>
                  <a:lnTo>
                    <a:pt x="21" y="23"/>
                  </a:lnTo>
                  <a:lnTo>
                    <a:pt x="19" y="27"/>
                  </a:lnTo>
                  <a:lnTo>
                    <a:pt x="17" y="31"/>
                  </a:lnTo>
                  <a:lnTo>
                    <a:pt x="16" y="34"/>
                  </a:lnTo>
                  <a:lnTo>
                    <a:pt x="14" y="38"/>
                  </a:lnTo>
                  <a:lnTo>
                    <a:pt x="12" y="44"/>
                  </a:lnTo>
                  <a:lnTo>
                    <a:pt x="10" y="48"/>
                  </a:lnTo>
                  <a:lnTo>
                    <a:pt x="8" y="52"/>
                  </a:lnTo>
                  <a:lnTo>
                    <a:pt x="6" y="55"/>
                  </a:lnTo>
                  <a:lnTo>
                    <a:pt x="6" y="61"/>
                  </a:lnTo>
                  <a:lnTo>
                    <a:pt x="4" y="65"/>
                  </a:lnTo>
                  <a:lnTo>
                    <a:pt x="4" y="69"/>
                  </a:lnTo>
                  <a:lnTo>
                    <a:pt x="2" y="76"/>
                  </a:lnTo>
                  <a:lnTo>
                    <a:pt x="2" y="79"/>
                  </a:lnTo>
                  <a:lnTo>
                    <a:pt x="2" y="83"/>
                  </a:lnTo>
                  <a:lnTo>
                    <a:pt x="0" y="89"/>
                  </a:lnTo>
                  <a:lnTo>
                    <a:pt x="0" y="93"/>
                  </a:lnTo>
                  <a:lnTo>
                    <a:pt x="0" y="99"/>
                  </a:lnTo>
                  <a:lnTo>
                    <a:pt x="0" y="103"/>
                  </a:lnTo>
                  <a:lnTo>
                    <a:pt x="2" y="108"/>
                  </a:lnTo>
                  <a:lnTo>
                    <a:pt x="2" y="112"/>
                  </a:lnTo>
                  <a:lnTo>
                    <a:pt x="2" y="116"/>
                  </a:lnTo>
                  <a:lnTo>
                    <a:pt x="4" y="122"/>
                  </a:lnTo>
                  <a:lnTo>
                    <a:pt x="4" y="126"/>
                  </a:lnTo>
                  <a:lnTo>
                    <a:pt x="6" y="129"/>
                  </a:lnTo>
                  <a:lnTo>
                    <a:pt x="8" y="133"/>
                  </a:lnTo>
                  <a:lnTo>
                    <a:pt x="8" y="137"/>
                  </a:lnTo>
                  <a:lnTo>
                    <a:pt x="12" y="143"/>
                  </a:lnTo>
                  <a:lnTo>
                    <a:pt x="14" y="147"/>
                  </a:lnTo>
                  <a:lnTo>
                    <a:pt x="17" y="150"/>
                  </a:lnTo>
                  <a:lnTo>
                    <a:pt x="21" y="156"/>
                  </a:lnTo>
                  <a:lnTo>
                    <a:pt x="27" y="160"/>
                  </a:lnTo>
                  <a:lnTo>
                    <a:pt x="31" y="166"/>
                  </a:lnTo>
                  <a:lnTo>
                    <a:pt x="37" y="170"/>
                  </a:lnTo>
                  <a:lnTo>
                    <a:pt x="44" y="175"/>
                  </a:lnTo>
                  <a:lnTo>
                    <a:pt x="50" y="181"/>
                  </a:lnTo>
                  <a:lnTo>
                    <a:pt x="58" y="185"/>
                  </a:lnTo>
                  <a:lnTo>
                    <a:pt x="65" y="191"/>
                  </a:lnTo>
                  <a:lnTo>
                    <a:pt x="73" y="197"/>
                  </a:lnTo>
                  <a:lnTo>
                    <a:pt x="81" y="200"/>
                  </a:lnTo>
                  <a:lnTo>
                    <a:pt x="88" y="206"/>
                  </a:lnTo>
                  <a:lnTo>
                    <a:pt x="98" y="210"/>
                  </a:lnTo>
                  <a:lnTo>
                    <a:pt x="108" y="216"/>
                  </a:lnTo>
                  <a:lnTo>
                    <a:pt x="117" y="220"/>
                  </a:lnTo>
                  <a:lnTo>
                    <a:pt x="127" y="226"/>
                  </a:lnTo>
                  <a:lnTo>
                    <a:pt x="136" y="230"/>
                  </a:lnTo>
                  <a:lnTo>
                    <a:pt x="146" y="234"/>
                  </a:lnTo>
                  <a:lnTo>
                    <a:pt x="158" y="240"/>
                  </a:lnTo>
                  <a:lnTo>
                    <a:pt x="167" y="244"/>
                  </a:lnTo>
                  <a:lnTo>
                    <a:pt x="179" y="247"/>
                  </a:lnTo>
                  <a:lnTo>
                    <a:pt x="188" y="251"/>
                  </a:lnTo>
                  <a:lnTo>
                    <a:pt x="200" y="255"/>
                  </a:lnTo>
                  <a:lnTo>
                    <a:pt x="211" y="257"/>
                  </a:lnTo>
                  <a:lnTo>
                    <a:pt x="223" y="261"/>
                  </a:lnTo>
                  <a:lnTo>
                    <a:pt x="232" y="263"/>
                  </a:lnTo>
                  <a:lnTo>
                    <a:pt x="244" y="267"/>
                  </a:lnTo>
                  <a:lnTo>
                    <a:pt x="256" y="269"/>
                  </a:lnTo>
                  <a:lnTo>
                    <a:pt x="268" y="270"/>
                  </a:lnTo>
                  <a:lnTo>
                    <a:pt x="279" y="272"/>
                  </a:lnTo>
                  <a:lnTo>
                    <a:pt x="291" y="274"/>
                  </a:lnTo>
                  <a:lnTo>
                    <a:pt x="304" y="276"/>
                  </a:lnTo>
                  <a:lnTo>
                    <a:pt x="318" y="278"/>
                  </a:lnTo>
                  <a:lnTo>
                    <a:pt x="331" y="280"/>
                  </a:lnTo>
                  <a:lnTo>
                    <a:pt x="347" y="282"/>
                  </a:lnTo>
                  <a:lnTo>
                    <a:pt x="362" y="284"/>
                  </a:lnTo>
                  <a:lnTo>
                    <a:pt x="377" y="286"/>
                  </a:lnTo>
                  <a:lnTo>
                    <a:pt x="394" y="288"/>
                  </a:lnTo>
                  <a:lnTo>
                    <a:pt x="410" y="290"/>
                  </a:lnTo>
                  <a:lnTo>
                    <a:pt x="427" y="292"/>
                  </a:lnTo>
                  <a:lnTo>
                    <a:pt x="444" y="292"/>
                  </a:lnTo>
                  <a:lnTo>
                    <a:pt x="462" y="293"/>
                  </a:lnTo>
                  <a:lnTo>
                    <a:pt x="481" y="295"/>
                  </a:lnTo>
                  <a:lnTo>
                    <a:pt x="500" y="295"/>
                  </a:lnTo>
                  <a:lnTo>
                    <a:pt x="517" y="295"/>
                  </a:lnTo>
                  <a:lnTo>
                    <a:pt x="536" y="297"/>
                  </a:lnTo>
                  <a:lnTo>
                    <a:pt x="558" y="297"/>
                  </a:lnTo>
                  <a:lnTo>
                    <a:pt x="577" y="297"/>
                  </a:lnTo>
                  <a:lnTo>
                    <a:pt x="596" y="297"/>
                  </a:lnTo>
                  <a:lnTo>
                    <a:pt x="617" y="297"/>
                  </a:lnTo>
                  <a:lnTo>
                    <a:pt x="636" y="295"/>
                  </a:lnTo>
                  <a:lnTo>
                    <a:pt x="657" y="295"/>
                  </a:lnTo>
                  <a:lnTo>
                    <a:pt x="678" y="293"/>
                  </a:lnTo>
                  <a:lnTo>
                    <a:pt x="698" y="292"/>
                  </a:lnTo>
                  <a:lnTo>
                    <a:pt x="719" y="290"/>
                  </a:lnTo>
                  <a:lnTo>
                    <a:pt x="741" y="288"/>
                  </a:lnTo>
                  <a:lnTo>
                    <a:pt x="762" y="286"/>
                  </a:lnTo>
                  <a:lnTo>
                    <a:pt x="783" y="282"/>
                  </a:lnTo>
                  <a:lnTo>
                    <a:pt x="804" y="278"/>
                  </a:lnTo>
                  <a:lnTo>
                    <a:pt x="823" y="274"/>
                  </a:lnTo>
                  <a:lnTo>
                    <a:pt x="844" y="270"/>
                  </a:lnTo>
                  <a:lnTo>
                    <a:pt x="864" y="267"/>
                  </a:lnTo>
                  <a:lnTo>
                    <a:pt x="883" y="261"/>
                  </a:lnTo>
                  <a:lnTo>
                    <a:pt x="898" y="253"/>
                  </a:lnTo>
                  <a:lnTo>
                    <a:pt x="913" y="247"/>
                  </a:lnTo>
                  <a:lnTo>
                    <a:pt x="927" y="240"/>
                  </a:lnTo>
                  <a:lnTo>
                    <a:pt x="938" y="230"/>
                  </a:lnTo>
                  <a:lnTo>
                    <a:pt x="948" y="221"/>
                  </a:lnTo>
                  <a:lnTo>
                    <a:pt x="956" y="212"/>
                  </a:lnTo>
                  <a:lnTo>
                    <a:pt x="963" y="202"/>
                  </a:lnTo>
                  <a:lnTo>
                    <a:pt x="969" y="193"/>
                  </a:lnTo>
                  <a:lnTo>
                    <a:pt x="975" y="183"/>
                  </a:lnTo>
                  <a:lnTo>
                    <a:pt x="979" y="172"/>
                  </a:lnTo>
                  <a:lnTo>
                    <a:pt x="981" y="162"/>
                  </a:lnTo>
                  <a:lnTo>
                    <a:pt x="982" y="150"/>
                  </a:lnTo>
                  <a:lnTo>
                    <a:pt x="984" y="141"/>
                  </a:lnTo>
                  <a:lnTo>
                    <a:pt x="984" y="129"/>
                  </a:lnTo>
                  <a:lnTo>
                    <a:pt x="984" y="120"/>
                  </a:lnTo>
                  <a:lnTo>
                    <a:pt x="982" y="108"/>
                  </a:lnTo>
                  <a:lnTo>
                    <a:pt x="981" y="99"/>
                  </a:lnTo>
                  <a:lnTo>
                    <a:pt x="979" y="87"/>
                  </a:lnTo>
                  <a:lnTo>
                    <a:pt x="975" y="78"/>
                  </a:lnTo>
                  <a:lnTo>
                    <a:pt x="973" y="67"/>
                  </a:lnTo>
                  <a:lnTo>
                    <a:pt x="969" y="57"/>
                  </a:lnTo>
                  <a:lnTo>
                    <a:pt x="965" y="50"/>
                  </a:lnTo>
                  <a:lnTo>
                    <a:pt x="961" y="40"/>
                  </a:lnTo>
                  <a:lnTo>
                    <a:pt x="956" y="32"/>
                  </a:lnTo>
                  <a:lnTo>
                    <a:pt x="952" y="25"/>
                  </a:lnTo>
                  <a:lnTo>
                    <a:pt x="948" y="19"/>
                  </a:lnTo>
                  <a:lnTo>
                    <a:pt x="944" y="13"/>
                  </a:lnTo>
                  <a:lnTo>
                    <a:pt x="940" y="8"/>
                  </a:lnTo>
                  <a:lnTo>
                    <a:pt x="936" y="4"/>
                  </a:lnTo>
                  <a:lnTo>
                    <a:pt x="933" y="0"/>
                  </a:lnTo>
                  <a:lnTo>
                    <a:pt x="935" y="2"/>
                  </a:lnTo>
                  <a:lnTo>
                    <a:pt x="936" y="6"/>
                  </a:lnTo>
                  <a:lnTo>
                    <a:pt x="938" y="8"/>
                  </a:lnTo>
                  <a:lnTo>
                    <a:pt x="940" y="9"/>
                  </a:lnTo>
                  <a:lnTo>
                    <a:pt x="942" y="11"/>
                  </a:lnTo>
                  <a:lnTo>
                    <a:pt x="944" y="15"/>
                  </a:lnTo>
                  <a:lnTo>
                    <a:pt x="946" y="17"/>
                  </a:lnTo>
                  <a:lnTo>
                    <a:pt x="946" y="19"/>
                  </a:lnTo>
                  <a:lnTo>
                    <a:pt x="948" y="21"/>
                  </a:lnTo>
                  <a:lnTo>
                    <a:pt x="950" y="23"/>
                  </a:lnTo>
                  <a:lnTo>
                    <a:pt x="952" y="27"/>
                  </a:lnTo>
                  <a:lnTo>
                    <a:pt x="952" y="29"/>
                  </a:lnTo>
                  <a:lnTo>
                    <a:pt x="954" y="31"/>
                  </a:lnTo>
                  <a:lnTo>
                    <a:pt x="954" y="32"/>
                  </a:lnTo>
                  <a:lnTo>
                    <a:pt x="956" y="36"/>
                  </a:lnTo>
                  <a:lnTo>
                    <a:pt x="956" y="38"/>
                  </a:lnTo>
                  <a:lnTo>
                    <a:pt x="956" y="40"/>
                  </a:lnTo>
                  <a:lnTo>
                    <a:pt x="958" y="42"/>
                  </a:lnTo>
                  <a:lnTo>
                    <a:pt x="958" y="46"/>
                  </a:lnTo>
                  <a:lnTo>
                    <a:pt x="958" y="48"/>
                  </a:lnTo>
                  <a:lnTo>
                    <a:pt x="959" y="50"/>
                  </a:lnTo>
                  <a:lnTo>
                    <a:pt x="959" y="52"/>
                  </a:lnTo>
                  <a:lnTo>
                    <a:pt x="959" y="55"/>
                  </a:lnTo>
                  <a:lnTo>
                    <a:pt x="959" y="57"/>
                  </a:lnTo>
                  <a:lnTo>
                    <a:pt x="959" y="59"/>
                  </a:lnTo>
                  <a:lnTo>
                    <a:pt x="961" y="63"/>
                  </a:lnTo>
                  <a:lnTo>
                    <a:pt x="961" y="65"/>
                  </a:lnTo>
                  <a:lnTo>
                    <a:pt x="961" y="67"/>
                  </a:lnTo>
                  <a:lnTo>
                    <a:pt x="961" y="71"/>
                  </a:lnTo>
                  <a:lnTo>
                    <a:pt x="961" y="73"/>
                  </a:lnTo>
                  <a:lnTo>
                    <a:pt x="961" y="76"/>
                  </a:lnTo>
                  <a:lnTo>
                    <a:pt x="961" y="79"/>
                  </a:lnTo>
                  <a:lnTo>
                    <a:pt x="961" y="89"/>
                  </a:lnTo>
                  <a:lnTo>
                    <a:pt x="959" y="101"/>
                  </a:lnTo>
                  <a:lnTo>
                    <a:pt x="956" y="110"/>
                  </a:lnTo>
                  <a:lnTo>
                    <a:pt x="952" y="122"/>
                  </a:lnTo>
                  <a:lnTo>
                    <a:pt x="946" y="131"/>
                  </a:lnTo>
                  <a:lnTo>
                    <a:pt x="940" y="141"/>
                  </a:lnTo>
                  <a:lnTo>
                    <a:pt x="933" y="150"/>
                  </a:lnTo>
                  <a:lnTo>
                    <a:pt x="923" y="160"/>
                  </a:lnTo>
                  <a:lnTo>
                    <a:pt x="915" y="170"/>
                  </a:lnTo>
                  <a:lnTo>
                    <a:pt x="904" y="179"/>
                  </a:lnTo>
                  <a:lnTo>
                    <a:pt x="892" y="189"/>
                  </a:lnTo>
                  <a:lnTo>
                    <a:pt x="881" y="197"/>
                  </a:lnTo>
                  <a:lnTo>
                    <a:pt x="867" y="204"/>
                  </a:lnTo>
                  <a:lnTo>
                    <a:pt x="852" y="212"/>
                  </a:lnTo>
                  <a:lnTo>
                    <a:pt x="839" y="220"/>
                  </a:lnTo>
                  <a:lnTo>
                    <a:pt x="823" y="228"/>
                  </a:lnTo>
                  <a:lnTo>
                    <a:pt x="806" y="236"/>
                  </a:lnTo>
                  <a:lnTo>
                    <a:pt x="789" y="242"/>
                  </a:lnTo>
                  <a:lnTo>
                    <a:pt x="771" y="249"/>
                  </a:lnTo>
                  <a:lnTo>
                    <a:pt x="752" y="255"/>
                  </a:lnTo>
                  <a:lnTo>
                    <a:pt x="732" y="259"/>
                  </a:lnTo>
                  <a:lnTo>
                    <a:pt x="713" y="265"/>
                  </a:lnTo>
                  <a:lnTo>
                    <a:pt x="692" y="270"/>
                  </a:lnTo>
                  <a:lnTo>
                    <a:pt x="671" y="274"/>
                  </a:lnTo>
                  <a:lnTo>
                    <a:pt x="650" y="278"/>
                  </a:lnTo>
                  <a:lnTo>
                    <a:pt x="627" y="280"/>
                  </a:lnTo>
                  <a:lnTo>
                    <a:pt x="606" y="284"/>
                  </a:lnTo>
                  <a:lnTo>
                    <a:pt x="582" y="286"/>
                  </a:lnTo>
                  <a:lnTo>
                    <a:pt x="559" y="288"/>
                  </a:lnTo>
                  <a:lnTo>
                    <a:pt x="535" y="290"/>
                  </a:lnTo>
                  <a:lnTo>
                    <a:pt x="512" y="290"/>
                  </a:lnTo>
                  <a:lnTo>
                    <a:pt x="487" y="290"/>
                  </a:lnTo>
                  <a:lnTo>
                    <a:pt x="462" y="290"/>
                  </a:lnTo>
                  <a:lnTo>
                    <a:pt x="439" y="290"/>
                  </a:lnTo>
                  <a:lnTo>
                    <a:pt x="414" y="288"/>
                  </a:lnTo>
                  <a:lnTo>
                    <a:pt x="391" y="286"/>
                  </a:lnTo>
                  <a:lnTo>
                    <a:pt x="368" y="284"/>
                  </a:lnTo>
                  <a:lnTo>
                    <a:pt x="347" y="280"/>
                  </a:lnTo>
                  <a:lnTo>
                    <a:pt x="324" y="278"/>
                  </a:lnTo>
                  <a:lnTo>
                    <a:pt x="302" y="274"/>
                  </a:lnTo>
                  <a:lnTo>
                    <a:pt x="281" y="270"/>
                  </a:lnTo>
                  <a:lnTo>
                    <a:pt x="260" y="265"/>
                  </a:lnTo>
                  <a:lnTo>
                    <a:pt x="240" y="259"/>
                  </a:lnTo>
                  <a:lnTo>
                    <a:pt x="221" y="255"/>
                  </a:lnTo>
                  <a:lnTo>
                    <a:pt x="202" y="249"/>
                  </a:lnTo>
                  <a:lnTo>
                    <a:pt x="184" y="242"/>
                  </a:lnTo>
                  <a:lnTo>
                    <a:pt x="167" y="236"/>
                  </a:lnTo>
                  <a:lnTo>
                    <a:pt x="152" y="228"/>
                  </a:lnTo>
                  <a:lnTo>
                    <a:pt x="135" y="220"/>
                  </a:lnTo>
                  <a:lnTo>
                    <a:pt x="121" y="212"/>
                  </a:lnTo>
                  <a:lnTo>
                    <a:pt x="106" y="204"/>
                  </a:lnTo>
                  <a:lnTo>
                    <a:pt x="92" y="197"/>
                  </a:lnTo>
                  <a:lnTo>
                    <a:pt x="81" y="189"/>
                  </a:lnTo>
                  <a:lnTo>
                    <a:pt x="69" y="179"/>
                  </a:lnTo>
                  <a:lnTo>
                    <a:pt x="60" y="170"/>
                  </a:lnTo>
                  <a:lnTo>
                    <a:pt x="50" y="160"/>
                  </a:lnTo>
                  <a:lnTo>
                    <a:pt x="41" y="150"/>
                  </a:lnTo>
                  <a:lnTo>
                    <a:pt x="33" y="141"/>
                  </a:lnTo>
                  <a:lnTo>
                    <a:pt x="27" y="131"/>
                  </a:lnTo>
                  <a:lnTo>
                    <a:pt x="21" y="122"/>
                  </a:lnTo>
                  <a:lnTo>
                    <a:pt x="17" y="110"/>
                  </a:lnTo>
                  <a:lnTo>
                    <a:pt x="16" y="101"/>
                  </a:lnTo>
                  <a:lnTo>
                    <a:pt x="14" y="89"/>
                  </a:lnTo>
                  <a:lnTo>
                    <a:pt x="12" y="79"/>
                  </a:lnTo>
                  <a:lnTo>
                    <a:pt x="12" y="76"/>
                  </a:lnTo>
                  <a:lnTo>
                    <a:pt x="12" y="73"/>
                  </a:lnTo>
                  <a:lnTo>
                    <a:pt x="12" y="71"/>
                  </a:lnTo>
                  <a:lnTo>
                    <a:pt x="12" y="69"/>
                  </a:lnTo>
                  <a:lnTo>
                    <a:pt x="14" y="65"/>
                  </a:lnTo>
                  <a:lnTo>
                    <a:pt x="14" y="63"/>
                  </a:lnTo>
                  <a:lnTo>
                    <a:pt x="14" y="61"/>
                  </a:lnTo>
                  <a:lnTo>
                    <a:pt x="14" y="57"/>
                  </a:lnTo>
                  <a:lnTo>
                    <a:pt x="14" y="55"/>
                  </a:lnTo>
                  <a:lnTo>
                    <a:pt x="14" y="54"/>
                  </a:lnTo>
                  <a:lnTo>
                    <a:pt x="16" y="52"/>
                  </a:lnTo>
                  <a:lnTo>
                    <a:pt x="16" y="48"/>
                  </a:lnTo>
                  <a:lnTo>
                    <a:pt x="16" y="46"/>
                  </a:lnTo>
                  <a:lnTo>
                    <a:pt x="17" y="44"/>
                  </a:lnTo>
                  <a:lnTo>
                    <a:pt x="17" y="42"/>
                  </a:lnTo>
                  <a:lnTo>
                    <a:pt x="17" y="40"/>
                  </a:lnTo>
                  <a:lnTo>
                    <a:pt x="19" y="36"/>
                  </a:lnTo>
                  <a:lnTo>
                    <a:pt x="19" y="34"/>
                  </a:lnTo>
                  <a:lnTo>
                    <a:pt x="21" y="32"/>
                  </a:lnTo>
                  <a:lnTo>
                    <a:pt x="21" y="31"/>
                  </a:lnTo>
                  <a:lnTo>
                    <a:pt x="23" y="29"/>
                  </a:lnTo>
                  <a:lnTo>
                    <a:pt x="25" y="25"/>
                  </a:lnTo>
                  <a:lnTo>
                    <a:pt x="25" y="23"/>
                  </a:lnTo>
                  <a:lnTo>
                    <a:pt x="27" y="21"/>
                  </a:lnTo>
                  <a:lnTo>
                    <a:pt x="29" y="19"/>
                  </a:lnTo>
                  <a:lnTo>
                    <a:pt x="29" y="17"/>
                  </a:lnTo>
                  <a:lnTo>
                    <a:pt x="31" y="15"/>
                  </a:lnTo>
                  <a:lnTo>
                    <a:pt x="33" y="11"/>
                  </a:lnTo>
                  <a:lnTo>
                    <a:pt x="35" y="9"/>
                  </a:lnTo>
                  <a:lnTo>
                    <a:pt x="37" y="8"/>
                  </a:lnTo>
                  <a:lnTo>
                    <a:pt x="39" y="6"/>
                  </a:lnTo>
                  <a:lnTo>
                    <a:pt x="41"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28" name="Freeform 386"/>
            <p:cNvSpPr>
              <a:spLocks noChangeAspect="1"/>
            </p:cNvSpPr>
            <p:nvPr/>
          </p:nvSpPr>
          <p:spPr bwMode="auto">
            <a:xfrm>
              <a:off x="1139" y="2838"/>
              <a:ext cx="712" cy="318"/>
            </a:xfrm>
            <a:custGeom>
              <a:avLst/>
              <a:gdLst>
                <a:gd name="T0" fmla="*/ 523 w 949"/>
                <a:gd name="T1" fmla="*/ 423 h 423"/>
                <a:gd name="T2" fmla="*/ 594 w 949"/>
                <a:gd name="T3" fmla="*/ 417 h 423"/>
                <a:gd name="T4" fmla="*/ 659 w 949"/>
                <a:gd name="T5" fmla="*/ 407 h 423"/>
                <a:gd name="T6" fmla="*/ 721 w 949"/>
                <a:gd name="T7" fmla="*/ 392 h 423"/>
                <a:gd name="T8" fmla="*/ 777 w 949"/>
                <a:gd name="T9" fmla="*/ 375 h 423"/>
                <a:gd name="T10" fmla="*/ 827 w 949"/>
                <a:gd name="T11" fmla="*/ 354 h 423"/>
                <a:gd name="T12" fmla="*/ 869 w 949"/>
                <a:gd name="T13" fmla="*/ 331 h 423"/>
                <a:gd name="T14" fmla="*/ 903 w 949"/>
                <a:gd name="T15" fmla="*/ 303 h 423"/>
                <a:gd name="T16" fmla="*/ 928 w 949"/>
                <a:gd name="T17" fmla="*/ 274 h 423"/>
                <a:gd name="T18" fmla="*/ 944 w 949"/>
                <a:gd name="T19" fmla="*/ 243 h 423"/>
                <a:gd name="T20" fmla="*/ 949 w 949"/>
                <a:gd name="T21" fmla="*/ 212 h 423"/>
                <a:gd name="T22" fmla="*/ 944 w 949"/>
                <a:gd name="T23" fmla="*/ 180 h 423"/>
                <a:gd name="T24" fmla="*/ 928 w 949"/>
                <a:gd name="T25" fmla="*/ 149 h 423"/>
                <a:gd name="T26" fmla="*/ 903 w 949"/>
                <a:gd name="T27" fmla="*/ 120 h 423"/>
                <a:gd name="T28" fmla="*/ 869 w 949"/>
                <a:gd name="T29" fmla="*/ 93 h 423"/>
                <a:gd name="T30" fmla="*/ 827 w 949"/>
                <a:gd name="T31" fmla="*/ 70 h 423"/>
                <a:gd name="T32" fmla="*/ 777 w 949"/>
                <a:gd name="T33" fmla="*/ 48 h 423"/>
                <a:gd name="T34" fmla="*/ 721 w 949"/>
                <a:gd name="T35" fmla="*/ 31 h 423"/>
                <a:gd name="T36" fmla="*/ 659 w 949"/>
                <a:gd name="T37" fmla="*/ 18 h 423"/>
                <a:gd name="T38" fmla="*/ 594 w 949"/>
                <a:gd name="T39" fmla="*/ 8 h 423"/>
                <a:gd name="T40" fmla="*/ 523 w 949"/>
                <a:gd name="T41" fmla="*/ 2 h 423"/>
                <a:gd name="T42" fmla="*/ 450 w 949"/>
                <a:gd name="T43" fmla="*/ 0 h 423"/>
                <a:gd name="T44" fmla="*/ 379 w 949"/>
                <a:gd name="T45" fmla="*/ 4 h 423"/>
                <a:gd name="T46" fmla="*/ 312 w 949"/>
                <a:gd name="T47" fmla="*/ 14 h 423"/>
                <a:gd name="T48" fmla="*/ 248 w 949"/>
                <a:gd name="T49" fmla="*/ 25 h 423"/>
                <a:gd name="T50" fmla="*/ 190 w 949"/>
                <a:gd name="T51" fmla="*/ 43 h 423"/>
                <a:gd name="T52" fmla="*/ 140 w 949"/>
                <a:gd name="T53" fmla="*/ 62 h 423"/>
                <a:gd name="T54" fmla="*/ 94 w 949"/>
                <a:gd name="T55" fmla="*/ 85 h 423"/>
                <a:gd name="T56" fmla="*/ 57 w 949"/>
                <a:gd name="T57" fmla="*/ 111 h 423"/>
                <a:gd name="T58" fmla="*/ 29 w 949"/>
                <a:gd name="T59" fmla="*/ 140 h 423"/>
                <a:gd name="T60" fmla="*/ 9 w 949"/>
                <a:gd name="T61" fmla="*/ 170 h 423"/>
                <a:gd name="T62" fmla="*/ 2 w 949"/>
                <a:gd name="T63" fmla="*/ 201 h 423"/>
                <a:gd name="T64" fmla="*/ 4 w 949"/>
                <a:gd name="T65" fmla="*/ 234 h 423"/>
                <a:gd name="T66" fmla="*/ 15 w 949"/>
                <a:gd name="T67" fmla="*/ 264 h 423"/>
                <a:gd name="T68" fmla="*/ 38 w 949"/>
                <a:gd name="T69" fmla="*/ 293 h 423"/>
                <a:gd name="T70" fmla="*/ 69 w 949"/>
                <a:gd name="T71" fmla="*/ 323 h 423"/>
                <a:gd name="T72" fmla="*/ 109 w 949"/>
                <a:gd name="T73" fmla="*/ 346 h 423"/>
                <a:gd name="T74" fmla="*/ 155 w 949"/>
                <a:gd name="T75" fmla="*/ 369 h 423"/>
                <a:gd name="T76" fmla="*/ 209 w 949"/>
                <a:gd name="T77" fmla="*/ 388 h 423"/>
                <a:gd name="T78" fmla="*/ 269 w 949"/>
                <a:gd name="T79" fmla="*/ 403 h 423"/>
                <a:gd name="T80" fmla="*/ 335 w 949"/>
                <a:gd name="T81" fmla="*/ 413 h 423"/>
                <a:gd name="T82" fmla="*/ 402 w 949"/>
                <a:gd name="T83" fmla="*/ 421 h 423"/>
                <a:gd name="T84" fmla="*/ 475 w 949"/>
                <a:gd name="T85" fmla="*/ 423 h 4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9"/>
                <a:gd name="T130" fmla="*/ 0 h 423"/>
                <a:gd name="T131" fmla="*/ 949 w 949"/>
                <a:gd name="T132" fmla="*/ 423 h 4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9" h="423">
                  <a:moveTo>
                    <a:pt x="475" y="423"/>
                  </a:moveTo>
                  <a:lnTo>
                    <a:pt x="500" y="423"/>
                  </a:lnTo>
                  <a:lnTo>
                    <a:pt x="523" y="423"/>
                  </a:lnTo>
                  <a:lnTo>
                    <a:pt x="547" y="421"/>
                  </a:lnTo>
                  <a:lnTo>
                    <a:pt x="570" y="419"/>
                  </a:lnTo>
                  <a:lnTo>
                    <a:pt x="594" y="417"/>
                  </a:lnTo>
                  <a:lnTo>
                    <a:pt x="615" y="413"/>
                  </a:lnTo>
                  <a:lnTo>
                    <a:pt x="638" y="411"/>
                  </a:lnTo>
                  <a:lnTo>
                    <a:pt x="659" y="407"/>
                  </a:lnTo>
                  <a:lnTo>
                    <a:pt x="680" y="403"/>
                  </a:lnTo>
                  <a:lnTo>
                    <a:pt x="701" y="398"/>
                  </a:lnTo>
                  <a:lnTo>
                    <a:pt x="721" y="392"/>
                  </a:lnTo>
                  <a:lnTo>
                    <a:pt x="740" y="388"/>
                  </a:lnTo>
                  <a:lnTo>
                    <a:pt x="759" y="382"/>
                  </a:lnTo>
                  <a:lnTo>
                    <a:pt x="777" y="375"/>
                  </a:lnTo>
                  <a:lnTo>
                    <a:pt x="794" y="369"/>
                  </a:lnTo>
                  <a:lnTo>
                    <a:pt x="811" y="361"/>
                  </a:lnTo>
                  <a:lnTo>
                    <a:pt x="827" y="354"/>
                  </a:lnTo>
                  <a:lnTo>
                    <a:pt x="840" y="346"/>
                  </a:lnTo>
                  <a:lnTo>
                    <a:pt x="855" y="338"/>
                  </a:lnTo>
                  <a:lnTo>
                    <a:pt x="869" y="331"/>
                  </a:lnTo>
                  <a:lnTo>
                    <a:pt x="880" y="323"/>
                  </a:lnTo>
                  <a:lnTo>
                    <a:pt x="892" y="312"/>
                  </a:lnTo>
                  <a:lnTo>
                    <a:pt x="903" y="303"/>
                  </a:lnTo>
                  <a:lnTo>
                    <a:pt x="911" y="293"/>
                  </a:lnTo>
                  <a:lnTo>
                    <a:pt x="921" y="283"/>
                  </a:lnTo>
                  <a:lnTo>
                    <a:pt x="928" y="274"/>
                  </a:lnTo>
                  <a:lnTo>
                    <a:pt x="934" y="264"/>
                  </a:lnTo>
                  <a:lnTo>
                    <a:pt x="940" y="255"/>
                  </a:lnTo>
                  <a:lnTo>
                    <a:pt x="944" y="243"/>
                  </a:lnTo>
                  <a:lnTo>
                    <a:pt x="947" y="234"/>
                  </a:lnTo>
                  <a:lnTo>
                    <a:pt x="949" y="222"/>
                  </a:lnTo>
                  <a:lnTo>
                    <a:pt x="949" y="212"/>
                  </a:lnTo>
                  <a:lnTo>
                    <a:pt x="949" y="201"/>
                  </a:lnTo>
                  <a:lnTo>
                    <a:pt x="947" y="191"/>
                  </a:lnTo>
                  <a:lnTo>
                    <a:pt x="944" y="180"/>
                  </a:lnTo>
                  <a:lnTo>
                    <a:pt x="940" y="170"/>
                  </a:lnTo>
                  <a:lnTo>
                    <a:pt x="934" y="159"/>
                  </a:lnTo>
                  <a:lnTo>
                    <a:pt x="928" y="149"/>
                  </a:lnTo>
                  <a:lnTo>
                    <a:pt x="921" y="140"/>
                  </a:lnTo>
                  <a:lnTo>
                    <a:pt x="911" y="130"/>
                  </a:lnTo>
                  <a:lnTo>
                    <a:pt x="903" y="120"/>
                  </a:lnTo>
                  <a:lnTo>
                    <a:pt x="892" y="111"/>
                  </a:lnTo>
                  <a:lnTo>
                    <a:pt x="880" y="102"/>
                  </a:lnTo>
                  <a:lnTo>
                    <a:pt x="869" y="93"/>
                  </a:lnTo>
                  <a:lnTo>
                    <a:pt x="855" y="85"/>
                  </a:lnTo>
                  <a:lnTo>
                    <a:pt x="840" y="77"/>
                  </a:lnTo>
                  <a:lnTo>
                    <a:pt x="827" y="70"/>
                  </a:lnTo>
                  <a:lnTo>
                    <a:pt x="811" y="62"/>
                  </a:lnTo>
                  <a:lnTo>
                    <a:pt x="794" y="56"/>
                  </a:lnTo>
                  <a:lnTo>
                    <a:pt x="777" y="48"/>
                  </a:lnTo>
                  <a:lnTo>
                    <a:pt x="759" y="43"/>
                  </a:lnTo>
                  <a:lnTo>
                    <a:pt x="740" y="37"/>
                  </a:lnTo>
                  <a:lnTo>
                    <a:pt x="721" y="31"/>
                  </a:lnTo>
                  <a:lnTo>
                    <a:pt x="701" y="25"/>
                  </a:lnTo>
                  <a:lnTo>
                    <a:pt x="680" y="22"/>
                  </a:lnTo>
                  <a:lnTo>
                    <a:pt x="659" y="18"/>
                  </a:lnTo>
                  <a:lnTo>
                    <a:pt x="638" y="14"/>
                  </a:lnTo>
                  <a:lnTo>
                    <a:pt x="615" y="10"/>
                  </a:lnTo>
                  <a:lnTo>
                    <a:pt x="594" y="8"/>
                  </a:lnTo>
                  <a:lnTo>
                    <a:pt x="570" y="4"/>
                  </a:lnTo>
                  <a:lnTo>
                    <a:pt x="547" y="2"/>
                  </a:lnTo>
                  <a:lnTo>
                    <a:pt x="523" y="2"/>
                  </a:lnTo>
                  <a:lnTo>
                    <a:pt x="500" y="0"/>
                  </a:lnTo>
                  <a:lnTo>
                    <a:pt x="475" y="0"/>
                  </a:lnTo>
                  <a:lnTo>
                    <a:pt x="450" y="0"/>
                  </a:lnTo>
                  <a:lnTo>
                    <a:pt x="427" y="2"/>
                  </a:lnTo>
                  <a:lnTo>
                    <a:pt x="402" y="2"/>
                  </a:lnTo>
                  <a:lnTo>
                    <a:pt x="379" y="4"/>
                  </a:lnTo>
                  <a:lnTo>
                    <a:pt x="356" y="8"/>
                  </a:lnTo>
                  <a:lnTo>
                    <a:pt x="335" y="10"/>
                  </a:lnTo>
                  <a:lnTo>
                    <a:pt x="312" y="14"/>
                  </a:lnTo>
                  <a:lnTo>
                    <a:pt x="290" y="18"/>
                  </a:lnTo>
                  <a:lnTo>
                    <a:pt x="269" y="22"/>
                  </a:lnTo>
                  <a:lnTo>
                    <a:pt x="248" y="25"/>
                  </a:lnTo>
                  <a:lnTo>
                    <a:pt x="228" y="31"/>
                  </a:lnTo>
                  <a:lnTo>
                    <a:pt x="209" y="37"/>
                  </a:lnTo>
                  <a:lnTo>
                    <a:pt x="190" y="43"/>
                  </a:lnTo>
                  <a:lnTo>
                    <a:pt x="172" y="48"/>
                  </a:lnTo>
                  <a:lnTo>
                    <a:pt x="155" y="56"/>
                  </a:lnTo>
                  <a:lnTo>
                    <a:pt x="140" y="62"/>
                  </a:lnTo>
                  <a:lnTo>
                    <a:pt x="123" y="70"/>
                  </a:lnTo>
                  <a:lnTo>
                    <a:pt x="109" y="77"/>
                  </a:lnTo>
                  <a:lnTo>
                    <a:pt x="94" y="85"/>
                  </a:lnTo>
                  <a:lnTo>
                    <a:pt x="80" y="93"/>
                  </a:lnTo>
                  <a:lnTo>
                    <a:pt x="69" y="102"/>
                  </a:lnTo>
                  <a:lnTo>
                    <a:pt x="57" y="111"/>
                  </a:lnTo>
                  <a:lnTo>
                    <a:pt x="48" y="120"/>
                  </a:lnTo>
                  <a:lnTo>
                    <a:pt x="38" y="130"/>
                  </a:lnTo>
                  <a:lnTo>
                    <a:pt x="29" y="140"/>
                  </a:lnTo>
                  <a:lnTo>
                    <a:pt x="21" y="149"/>
                  </a:lnTo>
                  <a:lnTo>
                    <a:pt x="15" y="159"/>
                  </a:lnTo>
                  <a:lnTo>
                    <a:pt x="9" y="170"/>
                  </a:lnTo>
                  <a:lnTo>
                    <a:pt x="5" y="180"/>
                  </a:lnTo>
                  <a:lnTo>
                    <a:pt x="4" y="191"/>
                  </a:lnTo>
                  <a:lnTo>
                    <a:pt x="2" y="201"/>
                  </a:lnTo>
                  <a:lnTo>
                    <a:pt x="0" y="212"/>
                  </a:lnTo>
                  <a:lnTo>
                    <a:pt x="2" y="222"/>
                  </a:lnTo>
                  <a:lnTo>
                    <a:pt x="4" y="234"/>
                  </a:lnTo>
                  <a:lnTo>
                    <a:pt x="5" y="243"/>
                  </a:lnTo>
                  <a:lnTo>
                    <a:pt x="9" y="255"/>
                  </a:lnTo>
                  <a:lnTo>
                    <a:pt x="15" y="264"/>
                  </a:lnTo>
                  <a:lnTo>
                    <a:pt x="21" y="274"/>
                  </a:lnTo>
                  <a:lnTo>
                    <a:pt x="29" y="283"/>
                  </a:lnTo>
                  <a:lnTo>
                    <a:pt x="38" y="293"/>
                  </a:lnTo>
                  <a:lnTo>
                    <a:pt x="48" y="303"/>
                  </a:lnTo>
                  <a:lnTo>
                    <a:pt x="57" y="312"/>
                  </a:lnTo>
                  <a:lnTo>
                    <a:pt x="69" y="323"/>
                  </a:lnTo>
                  <a:lnTo>
                    <a:pt x="80" y="331"/>
                  </a:lnTo>
                  <a:lnTo>
                    <a:pt x="94" y="338"/>
                  </a:lnTo>
                  <a:lnTo>
                    <a:pt x="109" y="346"/>
                  </a:lnTo>
                  <a:lnTo>
                    <a:pt x="123" y="354"/>
                  </a:lnTo>
                  <a:lnTo>
                    <a:pt x="140" y="361"/>
                  </a:lnTo>
                  <a:lnTo>
                    <a:pt x="155" y="369"/>
                  </a:lnTo>
                  <a:lnTo>
                    <a:pt x="172" y="375"/>
                  </a:lnTo>
                  <a:lnTo>
                    <a:pt x="190" y="382"/>
                  </a:lnTo>
                  <a:lnTo>
                    <a:pt x="209" y="388"/>
                  </a:lnTo>
                  <a:lnTo>
                    <a:pt x="228" y="392"/>
                  </a:lnTo>
                  <a:lnTo>
                    <a:pt x="248" y="398"/>
                  </a:lnTo>
                  <a:lnTo>
                    <a:pt x="269" y="403"/>
                  </a:lnTo>
                  <a:lnTo>
                    <a:pt x="290" y="407"/>
                  </a:lnTo>
                  <a:lnTo>
                    <a:pt x="312" y="411"/>
                  </a:lnTo>
                  <a:lnTo>
                    <a:pt x="335" y="413"/>
                  </a:lnTo>
                  <a:lnTo>
                    <a:pt x="356" y="417"/>
                  </a:lnTo>
                  <a:lnTo>
                    <a:pt x="379" y="419"/>
                  </a:lnTo>
                  <a:lnTo>
                    <a:pt x="402" y="421"/>
                  </a:lnTo>
                  <a:lnTo>
                    <a:pt x="427" y="423"/>
                  </a:lnTo>
                  <a:lnTo>
                    <a:pt x="450" y="423"/>
                  </a:lnTo>
                  <a:lnTo>
                    <a:pt x="47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29" name="Freeform 387"/>
            <p:cNvSpPr>
              <a:spLocks noChangeAspect="1"/>
            </p:cNvSpPr>
            <p:nvPr/>
          </p:nvSpPr>
          <p:spPr bwMode="auto">
            <a:xfrm>
              <a:off x="1601" y="2925"/>
              <a:ext cx="208" cy="133"/>
            </a:xfrm>
            <a:custGeom>
              <a:avLst/>
              <a:gdLst>
                <a:gd name="T0" fmla="*/ 207 w 276"/>
                <a:gd name="T1" fmla="*/ 59 h 176"/>
                <a:gd name="T2" fmla="*/ 239 w 276"/>
                <a:gd name="T3" fmla="*/ 71 h 176"/>
                <a:gd name="T4" fmla="*/ 243 w 276"/>
                <a:gd name="T5" fmla="*/ 72 h 176"/>
                <a:gd name="T6" fmla="*/ 245 w 276"/>
                <a:gd name="T7" fmla="*/ 74 h 176"/>
                <a:gd name="T8" fmla="*/ 247 w 276"/>
                <a:gd name="T9" fmla="*/ 76 h 176"/>
                <a:gd name="T10" fmla="*/ 251 w 276"/>
                <a:gd name="T11" fmla="*/ 80 h 176"/>
                <a:gd name="T12" fmla="*/ 274 w 276"/>
                <a:gd name="T13" fmla="*/ 113 h 176"/>
                <a:gd name="T14" fmla="*/ 276 w 276"/>
                <a:gd name="T15" fmla="*/ 119 h 176"/>
                <a:gd name="T16" fmla="*/ 276 w 276"/>
                <a:gd name="T17" fmla="*/ 124 h 176"/>
                <a:gd name="T18" fmla="*/ 276 w 276"/>
                <a:gd name="T19" fmla="*/ 132 h 176"/>
                <a:gd name="T20" fmla="*/ 274 w 276"/>
                <a:gd name="T21" fmla="*/ 140 h 176"/>
                <a:gd name="T22" fmla="*/ 272 w 276"/>
                <a:gd name="T23" fmla="*/ 147 h 176"/>
                <a:gd name="T24" fmla="*/ 268 w 276"/>
                <a:gd name="T25" fmla="*/ 153 h 176"/>
                <a:gd name="T26" fmla="*/ 264 w 276"/>
                <a:gd name="T27" fmla="*/ 159 h 176"/>
                <a:gd name="T28" fmla="*/ 260 w 276"/>
                <a:gd name="T29" fmla="*/ 161 h 176"/>
                <a:gd name="T30" fmla="*/ 218 w 276"/>
                <a:gd name="T31" fmla="*/ 176 h 176"/>
                <a:gd name="T32" fmla="*/ 216 w 276"/>
                <a:gd name="T33" fmla="*/ 176 h 176"/>
                <a:gd name="T34" fmla="*/ 214 w 276"/>
                <a:gd name="T35" fmla="*/ 176 h 176"/>
                <a:gd name="T36" fmla="*/ 212 w 276"/>
                <a:gd name="T37" fmla="*/ 176 h 176"/>
                <a:gd name="T38" fmla="*/ 211 w 276"/>
                <a:gd name="T39" fmla="*/ 176 h 176"/>
                <a:gd name="T40" fmla="*/ 176 w 276"/>
                <a:gd name="T41" fmla="*/ 165 h 176"/>
                <a:gd name="T42" fmla="*/ 170 w 276"/>
                <a:gd name="T43" fmla="*/ 168 h 176"/>
                <a:gd name="T44" fmla="*/ 164 w 276"/>
                <a:gd name="T45" fmla="*/ 172 h 176"/>
                <a:gd name="T46" fmla="*/ 159 w 276"/>
                <a:gd name="T47" fmla="*/ 172 h 176"/>
                <a:gd name="T48" fmla="*/ 153 w 276"/>
                <a:gd name="T49" fmla="*/ 172 h 176"/>
                <a:gd name="T50" fmla="*/ 21 w 276"/>
                <a:gd name="T51" fmla="*/ 132 h 176"/>
                <a:gd name="T52" fmla="*/ 13 w 276"/>
                <a:gd name="T53" fmla="*/ 130 h 176"/>
                <a:gd name="T54" fmla="*/ 9 w 276"/>
                <a:gd name="T55" fmla="*/ 124 h 176"/>
                <a:gd name="T56" fmla="*/ 3 w 276"/>
                <a:gd name="T57" fmla="*/ 117 h 176"/>
                <a:gd name="T58" fmla="*/ 1 w 276"/>
                <a:gd name="T59" fmla="*/ 107 h 176"/>
                <a:gd name="T60" fmla="*/ 0 w 276"/>
                <a:gd name="T61" fmla="*/ 95 h 176"/>
                <a:gd name="T62" fmla="*/ 0 w 276"/>
                <a:gd name="T63" fmla="*/ 84 h 176"/>
                <a:gd name="T64" fmla="*/ 0 w 276"/>
                <a:gd name="T65" fmla="*/ 71 h 176"/>
                <a:gd name="T66" fmla="*/ 3 w 276"/>
                <a:gd name="T67" fmla="*/ 57 h 176"/>
                <a:gd name="T68" fmla="*/ 7 w 276"/>
                <a:gd name="T69" fmla="*/ 44 h 176"/>
                <a:gd name="T70" fmla="*/ 13 w 276"/>
                <a:gd name="T71" fmla="*/ 32 h 176"/>
                <a:gd name="T72" fmla="*/ 19 w 276"/>
                <a:gd name="T73" fmla="*/ 21 h 176"/>
                <a:gd name="T74" fmla="*/ 26 w 276"/>
                <a:gd name="T75" fmla="*/ 13 h 176"/>
                <a:gd name="T76" fmla="*/ 34 w 276"/>
                <a:gd name="T77" fmla="*/ 5 h 176"/>
                <a:gd name="T78" fmla="*/ 42 w 276"/>
                <a:gd name="T79" fmla="*/ 1 h 176"/>
                <a:gd name="T80" fmla="*/ 49 w 276"/>
                <a:gd name="T81" fmla="*/ 0 h 176"/>
                <a:gd name="T82" fmla="*/ 57 w 276"/>
                <a:gd name="T83" fmla="*/ 0 h 176"/>
                <a:gd name="T84" fmla="*/ 188 w 276"/>
                <a:gd name="T85" fmla="*/ 40 h 176"/>
                <a:gd name="T86" fmla="*/ 193 w 276"/>
                <a:gd name="T87" fmla="*/ 44 h 176"/>
                <a:gd name="T88" fmla="*/ 199 w 276"/>
                <a:gd name="T89" fmla="*/ 48 h 176"/>
                <a:gd name="T90" fmla="*/ 203 w 276"/>
                <a:gd name="T91" fmla="*/ 53 h 176"/>
                <a:gd name="T92" fmla="*/ 207 w 276"/>
                <a:gd name="T93" fmla="*/ 59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176"/>
                <a:gd name="T143" fmla="*/ 276 w 27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176">
                  <a:moveTo>
                    <a:pt x="207" y="59"/>
                  </a:moveTo>
                  <a:lnTo>
                    <a:pt x="239" y="71"/>
                  </a:lnTo>
                  <a:lnTo>
                    <a:pt x="243" y="72"/>
                  </a:lnTo>
                  <a:lnTo>
                    <a:pt x="245" y="74"/>
                  </a:lnTo>
                  <a:lnTo>
                    <a:pt x="247" y="76"/>
                  </a:lnTo>
                  <a:lnTo>
                    <a:pt x="251" y="80"/>
                  </a:lnTo>
                  <a:lnTo>
                    <a:pt x="274" y="113"/>
                  </a:lnTo>
                  <a:lnTo>
                    <a:pt x="276" y="119"/>
                  </a:lnTo>
                  <a:lnTo>
                    <a:pt x="276" y="124"/>
                  </a:lnTo>
                  <a:lnTo>
                    <a:pt x="276" y="132"/>
                  </a:lnTo>
                  <a:lnTo>
                    <a:pt x="274" y="140"/>
                  </a:lnTo>
                  <a:lnTo>
                    <a:pt x="272" y="147"/>
                  </a:lnTo>
                  <a:lnTo>
                    <a:pt x="268" y="153"/>
                  </a:lnTo>
                  <a:lnTo>
                    <a:pt x="264" y="159"/>
                  </a:lnTo>
                  <a:lnTo>
                    <a:pt x="260" y="161"/>
                  </a:lnTo>
                  <a:lnTo>
                    <a:pt x="218" y="176"/>
                  </a:lnTo>
                  <a:lnTo>
                    <a:pt x="216" y="176"/>
                  </a:lnTo>
                  <a:lnTo>
                    <a:pt x="214" y="176"/>
                  </a:lnTo>
                  <a:lnTo>
                    <a:pt x="212" y="176"/>
                  </a:lnTo>
                  <a:lnTo>
                    <a:pt x="211" y="176"/>
                  </a:lnTo>
                  <a:lnTo>
                    <a:pt x="176" y="165"/>
                  </a:lnTo>
                  <a:lnTo>
                    <a:pt x="170" y="168"/>
                  </a:lnTo>
                  <a:lnTo>
                    <a:pt x="164" y="172"/>
                  </a:lnTo>
                  <a:lnTo>
                    <a:pt x="159" y="172"/>
                  </a:lnTo>
                  <a:lnTo>
                    <a:pt x="153" y="172"/>
                  </a:lnTo>
                  <a:lnTo>
                    <a:pt x="21" y="132"/>
                  </a:lnTo>
                  <a:lnTo>
                    <a:pt x="13" y="130"/>
                  </a:lnTo>
                  <a:lnTo>
                    <a:pt x="9" y="124"/>
                  </a:lnTo>
                  <a:lnTo>
                    <a:pt x="3" y="117"/>
                  </a:lnTo>
                  <a:lnTo>
                    <a:pt x="1" y="107"/>
                  </a:lnTo>
                  <a:lnTo>
                    <a:pt x="0" y="95"/>
                  </a:lnTo>
                  <a:lnTo>
                    <a:pt x="0" y="84"/>
                  </a:lnTo>
                  <a:lnTo>
                    <a:pt x="0" y="71"/>
                  </a:lnTo>
                  <a:lnTo>
                    <a:pt x="3" y="57"/>
                  </a:lnTo>
                  <a:lnTo>
                    <a:pt x="7" y="44"/>
                  </a:lnTo>
                  <a:lnTo>
                    <a:pt x="13" y="32"/>
                  </a:lnTo>
                  <a:lnTo>
                    <a:pt x="19" y="21"/>
                  </a:lnTo>
                  <a:lnTo>
                    <a:pt x="26" y="13"/>
                  </a:lnTo>
                  <a:lnTo>
                    <a:pt x="34" y="5"/>
                  </a:lnTo>
                  <a:lnTo>
                    <a:pt x="42" y="1"/>
                  </a:lnTo>
                  <a:lnTo>
                    <a:pt x="49" y="0"/>
                  </a:lnTo>
                  <a:lnTo>
                    <a:pt x="57" y="0"/>
                  </a:lnTo>
                  <a:lnTo>
                    <a:pt x="188" y="40"/>
                  </a:lnTo>
                  <a:lnTo>
                    <a:pt x="193" y="44"/>
                  </a:lnTo>
                  <a:lnTo>
                    <a:pt x="199" y="48"/>
                  </a:lnTo>
                  <a:lnTo>
                    <a:pt x="203" y="53"/>
                  </a:lnTo>
                  <a:lnTo>
                    <a:pt x="207" y="5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0" name="Freeform 388"/>
            <p:cNvSpPr>
              <a:spLocks noChangeAspect="1"/>
            </p:cNvSpPr>
            <p:nvPr/>
          </p:nvSpPr>
          <p:spPr bwMode="auto">
            <a:xfrm>
              <a:off x="1318" y="2918"/>
              <a:ext cx="354" cy="158"/>
            </a:xfrm>
            <a:custGeom>
              <a:avLst/>
              <a:gdLst>
                <a:gd name="T0" fmla="*/ 236 w 472"/>
                <a:gd name="T1" fmla="*/ 211 h 211"/>
                <a:gd name="T2" fmla="*/ 284 w 472"/>
                <a:gd name="T3" fmla="*/ 209 h 211"/>
                <a:gd name="T4" fmla="*/ 328 w 472"/>
                <a:gd name="T5" fmla="*/ 201 h 211"/>
                <a:gd name="T6" fmla="*/ 368 w 472"/>
                <a:gd name="T7" fmla="*/ 192 h 211"/>
                <a:gd name="T8" fmla="*/ 402 w 472"/>
                <a:gd name="T9" fmla="*/ 180 h 211"/>
                <a:gd name="T10" fmla="*/ 431 w 472"/>
                <a:gd name="T11" fmla="*/ 163 h 211"/>
                <a:gd name="T12" fmla="*/ 454 w 472"/>
                <a:gd name="T13" fmla="*/ 146 h 211"/>
                <a:gd name="T14" fmla="*/ 468 w 472"/>
                <a:gd name="T15" fmla="*/ 127 h 211"/>
                <a:gd name="T16" fmla="*/ 472 w 472"/>
                <a:gd name="T17" fmla="*/ 105 h 211"/>
                <a:gd name="T18" fmla="*/ 468 w 472"/>
                <a:gd name="T19" fmla="*/ 84 h 211"/>
                <a:gd name="T20" fmla="*/ 454 w 472"/>
                <a:gd name="T21" fmla="*/ 63 h 211"/>
                <a:gd name="T22" fmla="*/ 431 w 472"/>
                <a:gd name="T23" fmla="*/ 46 h 211"/>
                <a:gd name="T24" fmla="*/ 402 w 472"/>
                <a:gd name="T25" fmla="*/ 31 h 211"/>
                <a:gd name="T26" fmla="*/ 368 w 472"/>
                <a:gd name="T27" fmla="*/ 17 h 211"/>
                <a:gd name="T28" fmla="*/ 328 w 472"/>
                <a:gd name="T29" fmla="*/ 8 h 211"/>
                <a:gd name="T30" fmla="*/ 284 w 472"/>
                <a:gd name="T31" fmla="*/ 2 h 211"/>
                <a:gd name="T32" fmla="*/ 236 w 472"/>
                <a:gd name="T33" fmla="*/ 0 h 211"/>
                <a:gd name="T34" fmla="*/ 188 w 472"/>
                <a:gd name="T35" fmla="*/ 2 h 211"/>
                <a:gd name="T36" fmla="*/ 143 w 472"/>
                <a:gd name="T37" fmla="*/ 8 h 211"/>
                <a:gd name="T38" fmla="*/ 103 w 472"/>
                <a:gd name="T39" fmla="*/ 17 h 211"/>
                <a:gd name="T40" fmla="*/ 69 w 472"/>
                <a:gd name="T41" fmla="*/ 31 h 211"/>
                <a:gd name="T42" fmla="*/ 40 w 472"/>
                <a:gd name="T43" fmla="*/ 46 h 211"/>
                <a:gd name="T44" fmla="*/ 17 w 472"/>
                <a:gd name="T45" fmla="*/ 63 h 211"/>
                <a:gd name="T46" fmla="*/ 3 w 472"/>
                <a:gd name="T47" fmla="*/ 84 h 211"/>
                <a:gd name="T48" fmla="*/ 0 w 472"/>
                <a:gd name="T49" fmla="*/ 105 h 211"/>
                <a:gd name="T50" fmla="*/ 3 w 472"/>
                <a:gd name="T51" fmla="*/ 127 h 211"/>
                <a:gd name="T52" fmla="*/ 17 w 472"/>
                <a:gd name="T53" fmla="*/ 146 h 211"/>
                <a:gd name="T54" fmla="*/ 40 w 472"/>
                <a:gd name="T55" fmla="*/ 163 h 211"/>
                <a:gd name="T56" fmla="*/ 69 w 472"/>
                <a:gd name="T57" fmla="*/ 180 h 211"/>
                <a:gd name="T58" fmla="*/ 103 w 472"/>
                <a:gd name="T59" fmla="*/ 192 h 211"/>
                <a:gd name="T60" fmla="*/ 143 w 472"/>
                <a:gd name="T61" fmla="*/ 201 h 211"/>
                <a:gd name="T62" fmla="*/ 188 w 472"/>
                <a:gd name="T63" fmla="*/ 209 h 211"/>
                <a:gd name="T64" fmla="*/ 236 w 472"/>
                <a:gd name="T65" fmla="*/ 211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2"/>
                <a:gd name="T100" fmla="*/ 0 h 211"/>
                <a:gd name="T101" fmla="*/ 472 w 472"/>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2" h="211">
                  <a:moveTo>
                    <a:pt x="236" y="211"/>
                  </a:moveTo>
                  <a:lnTo>
                    <a:pt x="284" y="209"/>
                  </a:lnTo>
                  <a:lnTo>
                    <a:pt x="328" y="201"/>
                  </a:lnTo>
                  <a:lnTo>
                    <a:pt x="368" y="192"/>
                  </a:lnTo>
                  <a:lnTo>
                    <a:pt x="402" y="180"/>
                  </a:lnTo>
                  <a:lnTo>
                    <a:pt x="431" y="163"/>
                  </a:lnTo>
                  <a:lnTo>
                    <a:pt x="454" y="146"/>
                  </a:lnTo>
                  <a:lnTo>
                    <a:pt x="468" y="127"/>
                  </a:lnTo>
                  <a:lnTo>
                    <a:pt x="472" y="105"/>
                  </a:lnTo>
                  <a:lnTo>
                    <a:pt x="468" y="84"/>
                  </a:lnTo>
                  <a:lnTo>
                    <a:pt x="454" y="63"/>
                  </a:lnTo>
                  <a:lnTo>
                    <a:pt x="431" y="46"/>
                  </a:lnTo>
                  <a:lnTo>
                    <a:pt x="402" y="31"/>
                  </a:lnTo>
                  <a:lnTo>
                    <a:pt x="368" y="17"/>
                  </a:lnTo>
                  <a:lnTo>
                    <a:pt x="328" y="8"/>
                  </a:lnTo>
                  <a:lnTo>
                    <a:pt x="284" y="2"/>
                  </a:lnTo>
                  <a:lnTo>
                    <a:pt x="236" y="0"/>
                  </a:lnTo>
                  <a:lnTo>
                    <a:pt x="188" y="2"/>
                  </a:lnTo>
                  <a:lnTo>
                    <a:pt x="143" y="8"/>
                  </a:lnTo>
                  <a:lnTo>
                    <a:pt x="103" y="17"/>
                  </a:lnTo>
                  <a:lnTo>
                    <a:pt x="69" y="31"/>
                  </a:lnTo>
                  <a:lnTo>
                    <a:pt x="40" y="46"/>
                  </a:lnTo>
                  <a:lnTo>
                    <a:pt x="17" y="63"/>
                  </a:lnTo>
                  <a:lnTo>
                    <a:pt x="3" y="84"/>
                  </a:lnTo>
                  <a:lnTo>
                    <a:pt x="0" y="105"/>
                  </a:lnTo>
                  <a:lnTo>
                    <a:pt x="3" y="127"/>
                  </a:lnTo>
                  <a:lnTo>
                    <a:pt x="17" y="146"/>
                  </a:lnTo>
                  <a:lnTo>
                    <a:pt x="40" y="163"/>
                  </a:lnTo>
                  <a:lnTo>
                    <a:pt x="69" y="180"/>
                  </a:lnTo>
                  <a:lnTo>
                    <a:pt x="103" y="192"/>
                  </a:lnTo>
                  <a:lnTo>
                    <a:pt x="143" y="201"/>
                  </a:lnTo>
                  <a:lnTo>
                    <a:pt x="188" y="209"/>
                  </a:lnTo>
                  <a:lnTo>
                    <a:pt x="236" y="21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1" name="Freeform 389"/>
            <p:cNvSpPr>
              <a:spLocks noChangeAspect="1"/>
            </p:cNvSpPr>
            <p:nvPr/>
          </p:nvSpPr>
          <p:spPr bwMode="auto">
            <a:xfrm>
              <a:off x="1318" y="2590"/>
              <a:ext cx="354" cy="486"/>
            </a:xfrm>
            <a:custGeom>
              <a:avLst/>
              <a:gdLst>
                <a:gd name="T0" fmla="*/ 468 w 472"/>
                <a:gd name="T1" fmla="*/ 554 h 648"/>
                <a:gd name="T2" fmla="*/ 458 w 472"/>
                <a:gd name="T3" fmla="*/ 571 h 648"/>
                <a:gd name="T4" fmla="*/ 450 w 472"/>
                <a:gd name="T5" fmla="*/ 585 h 648"/>
                <a:gd name="T6" fmla="*/ 437 w 472"/>
                <a:gd name="T7" fmla="*/ 596 h 648"/>
                <a:gd name="T8" fmla="*/ 420 w 472"/>
                <a:gd name="T9" fmla="*/ 608 h 648"/>
                <a:gd name="T10" fmla="*/ 404 w 472"/>
                <a:gd name="T11" fmla="*/ 613 h 648"/>
                <a:gd name="T12" fmla="*/ 387 w 472"/>
                <a:gd name="T13" fmla="*/ 615 h 648"/>
                <a:gd name="T14" fmla="*/ 370 w 472"/>
                <a:gd name="T15" fmla="*/ 617 h 648"/>
                <a:gd name="T16" fmla="*/ 349 w 472"/>
                <a:gd name="T17" fmla="*/ 625 h 648"/>
                <a:gd name="T18" fmla="*/ 320 w 472"/>
                <a:gd name="T19" fmla="*/ 635 h 648"/>
                <a:gd name="T20" fmla="*/ 287 w 472"/>
                <a:gd name="T21" fmla="*/ 642 h 648"/>
                <a:gd name="T22" fmla="*/ 253 w 472"/>
                <a:gd name="T23" fmla="*/ 646 h 648"/>
                <a:gd name="T24" fmla="*/ 218 w 472"/>
                <a:gd name="T25" fmla="*/ 646 h 648"/>
                <a:gd name="T26" fmla="*/ 184 w 472"/>
                <a:gd name="T27" fmla="*/ 642 h 648"/>
                <a:gd name="T28" fmla="*/ 151 w 472"/>
                <a:gd name="T29" fmla="*/ 635 h 648"/>
                <a:gd name="T30" fmla="*/ 122 w 472"/>
                <a:gd name="T31" fmla="*/ 623 h 648"/>
                <a:gd name="T32" fmla="*/ 101 w 472"/>
                <a:gd name="T33" fmla="*/ 617 h 648"/>
                <a:gd name="T34" fmla="*/ 86 w 472"/>
                <a:gd name="T35" fmla="*/ 615 h 648"/>
                <a:gd name="T36" fmla="*/ 71 w 472"/>
                <a:gd name="T37" fmla="*/ 613 h 648"/>
                <a:gd name="T38" fmla="*/ 53 w 472"/>
                <a:gd name="T39" fmla="*/ 610 h 648"/>
                <a:gd name="T40" fmla="*/ 38 w 472"/>
                <a:gd name="T41" fmla="*/ 598 h 648"/>
                <a:gd name="T42" fmla="*/ 25 w 472"/>
                <a:gd name="T43" fmla="*/ 587 h 648"/>
                <a:gd name="T44" fmla="*/ 13 w 472"/>
                <a:gd name="T45" fmla="*/ 571 h 648"/>
                <a:gd name="T46" fmla="*/ 3 w 472"/>
                <a:gd name="T47" fmla="*/ 554 h 648"/>
                <a:gd name="T48" fmla="*/ 0 w 472"/>
                <a:gd name="T49" fmla="*/ 399 h 648"/>
                <a:gd name="T50" fmla="*/ 17 w 472"/>
                <a:gd name="T51" fmla="*/ 368 h 648"/>
                <a:gd name="T52" fmla="*/ 36 w 472"/>
                <a:gd name="T53" fmla="*/ 345 h 648"/>
                <a:gd name="T54" fmla="*/ 40 w 472"/>
                <a:gd name="T55" fmla="*/ 65 h 648"/>
                <a:gd name="T56" fmla="*/ 71 w 472"/>
                <a:gd name="T57" fmla="*/ 36 h 648"/>
                <a:gd name="T58" fmla="*/ 124 w 472"/>
                <a:gd name="T59" fmla="*/ 13 h 648"/>
                <a:gd name="T60" fmla="*/ 195 w 472"/>
                <a:gd name="T61" fmla="*/ 1 h 648"/>
                <a:gd name="T62" fmla="*/ 276 w 472"/>
                <a:gd name="T63" fmla="*/ 1 h 648"/>
                <a:gd name="T64" fmla="*/ 347 w 472"/>
                <a:gd name="T65" fmla="*/ 13 h 648"/>
                <a:gd name="T66" fmla="*/ 401 w 472"/>
                <a:gd name="T67" fmla="*/ 36 h 648"/>
                <a:gd name="T68" fmla="*/ 431 w 472"/>
                <a:gd name="T69" fmla="*/ 65 h 648"/>
                <a:gd name="T70" fmla="*/ 435 w 472"/>
                <a:gd name="T71" fmla="*/ 343 h 648"/>
                <a:gd name="T72" fmla="*/ 454 w 472"/>
                <a:gd name="T73" fmla="*/ 368 h 648"/>
                <a:gd name="T74" fmla="*/ 472 w 472"/>
                <a:gd name="T75" fmla="*/ 399 h 6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648"/>
                <a:gd name="T116" fmla="*/ 472 w 472"/>
                <a:gd name="T117" fmla="*/ 648 h 6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648">
                  <a:moveTo>
                    <a:pt x="472" y="542"/>
                  </a:moveTo>
                  <a:lnTo>
                    <a:pt x="468" y="554"/>
                  </a:lnTo>
                  <a:lnTo>
                    <a:pt x="462" y="564"/>
                  </a:lnTo>
                  <a:lnTo>
                    <a:pt x="458" y="571"/>
                  </a:lnTo>
                  <a:lnTo>
                    <a:pt x="454" y="579"/>
                  </a:lnTo>
                  <a:lnTo>
                    <a:pt x="450" y="585"/>
                  </a:lnTo>
                  <a:lnTo>
                    <a:pt x="445" y="590"/>
                  </a:lnTo>
                  <a:lnTo>
                    <a:pt x="437" y="596"/>
                  </a:lnTo>
                  <a:lnTo>
                    <a:pt x="429" y="604"/>
                  </a:lnTo>
                  <a:lnTo>
                    <a:pt x="420" y="608"/>
                  </a:lnTo>
                  <a:lnTo>
                    <a:pt x="412" y="612"/>
                  </a:lnTo>
                  <a:lnTo>
                    <a:pt x="404" y="613"/>
                  </a:lnTo>
                  <a:lnTo>
                    <a:pt x="395" y="613"/>
                  </a:lnTo>
                  <a:lnTo>
                    <a:pt x="387" y="615"/>
                  </a:lnTo>
                  <a:lnTo>
                    <a:pt x="379" y="615"/>
                  </a:lnTo>
                  <a:lnTo>
                    <a:pt x="370" y="617"/>
                  </a:lnTo>
                  <a:lnTo>
                    <a:pt x="362" y="619"/>
                  </a:lnTo>
                  <a:lnTo>
                    <a:pt x="349" y="625"/>
                  </a:lnTo>
                  <a:lnTo>
                    <a:pt x="335" y="631"/>
                  </a:lnTo>
                  <a:lnTo>
                    <a:pt x="320" y="635"/>
                  </a:lnTo>
                  <a:lnTo>
                    <a:pt x="305" y="640"/>
                  </a:lnTo>
                  <a:lnTo>
                    <a:pt x="287" y="642"/>
                  </a:lnTo>
                  <a:lnTo>
                    <a:pt x="270" y="646"/>
                  </a:lnTo>
                  <a:lnTo>
                    <a:pt x="253" y="646"/>
                  </a:lnTo>
                  <a:lnTo>
                    <a:pt x="236" y="648"/>
                  </a:lnTo>
                  <a:lnTo>
                    <a:pt x="218" y="646"/>
                  </a:lnTo>
                  <a:lnTo>
                    <a:pt x="199" y="646"/>
                  </a:lnTo>
                  <a:lnTo>
                    <a:pt x="184" y="642"/>
                  </a:lnTo>
                  <a:lnTo>
                    <a:pt x="167" y="638"/>
                  </a:lnTo>
                  <a:lnTo>
                    <a:pt x="151" y="635"/>
                  </a:lnTo>
                  <a:lnTo>
                    <a:pt x="136" y="631"/>
                  </a:lnTo>
                  <a:lnTo>
                    <a:pt x="122" y="623"/>
                  </a:lnTo>
                  <a:lnTo>
                    <a:pt x="109" y="617"/>
                  </a:lnTo>
                  <a:lnTo>
                    <a:pt x="101" y="617"/>
                  </a:lnTo>
                  <a:lnTo>
                    <a:pt x="94" y="617"/>
                  </a:lnTo>
                  <a:lnTo>
                    <a:pt x="86" y="615"/>
                  </a:lnTo>
                  <a:lnTo>
                    <a:pt x="78" y="615"/>
                  </a:lnTo>
                  <a:lnTo>
                    <a:pt x="71" y="613"/>
                  </a:lnTo>
                  <a:lnTo>
                    <a:pt x="61" y="612"/>
                  </a:lnTo>
                  <a:lnTo>
                    <a:pt x="53" y="610"/>
                  </a:lnTo>
                  <a:lnTo>
                    <a:pt x="46" y="604"/>
                  </a:lnTo>
                  <a:lnTo>
                    <a:pt x="38" y="598"/>
                  </a:lnTo>
                  <a:lnTo>
                    <a:pt x="30" y="592"/>
                  </a:lnTo>
                  <a:lnTo>
                    <a:pt x="25" y="587"/>
                  </a:lnTo>
                  <a:lnTo>
                    <a:pt x="19" y="579"/>
                  </a:lnTo>
                  <a:lnTo>
                    <a:pt x="13" y="571"/>
                  </a:lnTo>
                  <a:lnTo>
                    <a:pt x="9" y="564"/>
                  </a:lnTo>
                  <a:lnTo>
                    <a:pt x="3" y="554"/>
                  </a:lnTo>
                  <a:lnTo>
                    <a:pt x="0" y="541"/>
                  </a:lnTo>
                  <a:lnTo>
                    <a:pt x="0" y="399"/>
                  </a:lnTo>
                  <a:lnTo>
                    <a:pt x="7" y="383"/>
                  </a:lnTo>
                  <a:lnTo>
                    <a:pt x="17" y="368"/>
                  </a:lnTo>
                  <a:lnTo>
                    <a:pt x="26" y="354"/>
                  </a:lnTo>
                  <a:lnTo>
                    <a:pt x="36" y="345"/>
                  </a:lnTo>
                  <a:lnTo>
                    <a:pt x="36" y="80"/>
                  </a:lnTo>
                  <a:lnTo>
                    <a:pt x="40" y="65"/>
                  </a:lnTo>
                  <a:lnTo>
                    <a:pt x="51" y="49"/>
                  </a:lnTo>
                  <a:lnTo>
                    <a:pt x="71" y="36"/>
                  </a:lnTo>
                  <a:lnTo>
                    <a:pt x="96" y="24"/>
                  </a:lnTo>
                  <a:lnTo>
                    <a:pt x="124" y="13"/>
                  </a:lnTo>
                  <a:lnTo>
                    <a:pt x="159" y="7"/>
                  </a:lnTo>
                  <a:lnTo>
                    <a:pt x="195" y="1"/>
                  </a:lnTo>
                  <a:lnTo>
                    <a:pt x="236" y="0"/>
                  </a:lnTo>
                  <a:lnTo>
                    <a:pt x="276" y="1"/>
                  </a:lnTo>
                  <a:lnTo>
                    <a:pt x="312" y="7"/>
                  </a:lnTo>
                  <a:lnTo>
                    <a:pt x="347" y="13"/>
                  </a:lnTo>
                  <a:lnTo>
                    <a:pt x="376" y="24"/>
                  </a:lnTo>
                  <a:lnTo>
                    <a:pt x="401" y="36"/>
                  </a:lnTo>
                  <a:lnTo>
                    <a:pt x="420" y="49"/>
                  </a:lnTo>
                  <a:lnTo>
                    <a:pt x="431" y="65"/>
                  </a:lnTo>
                  <a:lnTo>
                    <a:pt x="435" y="80"/>
                  </a:lnTo>
                  <a:lnTo>
                    <a:pt x="435" y="343"/>
                  </a:lnTo>
                  <a:lnTo>
                    <a:pt x="445" y="354"/>
                  </a:lnTo>
                  <a:lnTo>
                    <a:pt x="454" y="368"/>
                  </a:lnTo>
                  <a:lnTo>
                    <a:pt x="464" y="383"/>
                  </a:lnTo>
                  <a:lnTo>
                    <a:pt x="472" y="399"/>
                  </a:lnTo>
                  <a:lnTo>
                    <a:pt x="472" y="54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2" name="Freeform 390"/>
            <p:cNvSpPr>
              <a:spLocks noChangeAspect="1"/>
            </p:cNvSpPr>
            <p:nvPr/>
          </p:nvSpPr>
          <p:spPr bwMode="auto">
            <a:xfrm>
              <a:off x="1318" y="2590"/>
              <a:ext cx="355" cy="488"/>
            </a:xfrm>
            <a:custGeom>
              <a:avLst/>
              <a:gdLst>
                <a:gd name="T0" fmla="*/ 468 w 474"/>
                <a:gd name="T1" fmla="*/ 558 h 650"/>
                <a:gd name="T2" fmla="*/ 462 w 474"/>
                <a:gd name="T3" fmla="*/ 573 h 650"/>
                <a:gd name="T4" fmla="*/ 454 w 474"/>
                <a:gd name="T5" fmla="*/ 583 h 650"/>
                <a:gd name="T6" fmla="*/ 447 w 474"/>
                <a:gd name="T7" fmla="*/ 592 h 650"/>
                <a:gd name="T8" fmla="*/ 437 w 474"/>
                <a:gd name="T9" fmla="*/ 600 h 650"/>
                <a:gd name="T10" fmla="*/ 424 w 474"/>
                <a:gd name="T11" fmla="*/ 608 h 650"/>
                <a:gd name="T12" fmla="*/ 412 w 474"/>
                <a:gd name="T13" fmla="*/ 614 h 650"/>
                <a:gd name="T14" fmla="*/ 399 w 474"/>
                <a:gd name="T15" fmla="*/ 615 h 650"/>
                <a:gd name="T16" fmla="*/ 387 w 474"/>
                <a:gd name="T17" fmla="*/ 615 h 650"/>
                <a:gd name="T18" fmla="*/ 374 w 474"/>
                <a:gd name="T19" fmla="*/ 617 h 650"/>
                <a:gd name="T20" fmla="*/ 360 w 474"/>
                <a:gd name="T21" fmla="*/ 623 h 650"/>
                <a:gd name="T22" fmla="*/ 340 w 474"/>
                <a:gd name="T23" fmla="*/ 631 h 650"/>
                <a:gd name="T24" fmla="*/ 317 w 474"/>
                <a:gd name="T25" fmla="*/ 638 h 650"/>
                <a:gd name="T26" fmla="*/ 292 w 474"/>
                <a:gd name="T27" fmla="*/ 644 h 650"/>
                <a:gd name="T28" fmla="*/ 267 w 474"/>
                <a:gd name="T29" fmla="*/ 648 h 650"/>
                <a:gd name="T30" fmla="*/ 240 w 474"/>
                <a:gd name="T31" fmla="*/ 650 h 650"/>
                <a:gd name="T32" fmla="*/ 214 w 474"/>
                <a:gd name="T33" fmla="*/ 648 h 650"/>
                <a:gd name="T34" fmla="*/ 189 w 474"/>
                <a:gd name="T35" fmla="*/ 646 h 650"/>
                <a:gd name="T36" fmla="*/ 164 w 474"/>
                <a:gd name="T37" fmla="*/ 640 h 650"/>
                <a:gd name="T38" fmla="*/ 141 w 474"/>
                <a:gd name="T39" fmla="*/ 633 h 650"/>
                <a:gd name="T40" fmla="*/ 120 w 474"/>
                <a:gd name="T41" fmla="*/ 625 h 650"/>
                <a:gd name="T42" fmla="*/ 103 w 474"/>
                <a:gd name="T43" fmla="*/ 619 h 650"/>
                <a:gd name="T44" fmla="*/ 92 w 474"/>
                <a:gd name="T45" fmla="*/ 619 h 650"/>
                <a:gd name="T46" fmla="*/ 80 w 474"/>
                <a:gd name="T47" fmla="*/ 617 h 650"/>
                <a:gd name="T48" fmla="*/ 69 w 474"/>
                <a:gd name="T49" fmla="*/ 615 h 650"/>
                <a:gd name="T50" fmla="*/ 55 w 474"/>
                <a:gd name="T51" fmla="*/ 612 h 650"/>
                <a:gd name="T52" fmla="*/ 44 w 474"/>
                <a:gd name="T53" fmla="*/ 604 h 650"/>
                <a:gd name="T54" fmla="*/ 32 w 474"/>
                <a:gd name="T55" fmla="*/ 596 h 650"/>
                <a:gd name="T56" fmla="*/ 21 w 474"/>
                <a:gd name="T57" fmla="*/ 585 h 650"/>
                <a:gd name="T58" fmla="*/ 13 w 474"/>
                <a:gd name="T59" fmla="*/ 573 h 650"/>
                <a:gd name="T60" fmla="*/ 7 w 474"/>
                <a:gd name="T61" fmla="*/ 560 h 650"/>
                <a:gd name="T62" fmla="*/ 0 w 474"/>
                <a:gd name="T63" fmla="*/ 543 h 650"/>
                <a:gd name="T64" fmla="*/ 3 w 474"/>
                <a:gd name="T65" fmla="*/ 390 h 650"/>
                <a:gd name="T66" fmla="*/ 11 w 474"/>
                <a:gd name="T67" fmla="*/ 378 h 650"/>
                <a:gd name="T68" fmla="*/ 17 w 474"/>
                <a:gd name="T69" fmla="*/ 367 h 650"/>
                <a:gd name="T70" fmla="*/ 25 w 474"/>
                <a:gd name="T71" fmla="*/ 357 h 650"/>
                <a:gd name="T72" fmla="*/ 32 w 474"/>
                <a:gd name="T73" fmla="*/ 350 h 650"/>
                <a:gd name="T74" fmla="*/ 38 w 474"/>
                <a:gd name="T75" fmla="*/ 72 h 650"/>
                <a:gd name="T76" fmla="*/ 51 w 474"/>
                <a:gd name="T77" fmla="*/ 49 h 650"/>
                <a:gd name="T78" fmla="*/ 82 w 474"/>
                <a:gd name="T79" fmla="*/ 28 h 650"/>
                <a:gd name="T80" fmla="*/ 125 w 474"/>
                <a:gd name="T81" fmla="*/ 13 h 650"/>
                <a:gd name="T82" fmla="*/ 177 w 474"/>
                <a:gd name="T83" fmla="*/ 3 h 650"/>
                <a:gd name="T84" fmla="*/ 237 w 474"/>
                <a:gd name="T85" fmla="*/ 0 h 650"/>
                <a:gd name="T86" fmla="*/ 296 w 474"/>
                <a:gd name="T87" fmla="*/ 3 h 650"/>
                <a:gd name="T88" fmla="*/ 348 w 474"/>
                <a:gd name="T89" fmla="*/ 13 h 650"/>
                <a:gd name="T90" fmla="*/ 391 w 474"/>
                <a:gd name="T91" fmla="*/ 28 h 650"/>
                <a:gd name="T92" fmla="*/ 422 w 474"/>
                <a:gd name="T93" fmla="*/ 49 h 650"/>
                <a:gd name="T94" fmla="*/ 435 w 474"/>
                <a:gd name="T95" fmla="*/ 72 h 650"/>
                <a:gd name="T96" fmla="*/ 441 w 474"/>
                <a:gd name="T97" fmla="*/ 348 h 650"/>
                <a:gd name="T98" fmla="*/ 449 w 474"/>
                <a:gd name="T99" fmla="*/ 357 h 650"/>
                <a:gd name="T100" fmla="*/ 456 w 474"/>
                <a:gd name="T101" fmla="*/ 367 h 650"/>
                <a:gd name="T102" fmla="*/ 462 w 474"/>
                <a:gd name="T103" fmla="*/ 378 h 650"/>
                <a:gd name="T104" fmla="*/ 470 w 474"/>
                <a:gd name="T105" fmla="*/ 390 h 650"/>
                <a:gd name="T106" fmla="*/ 474 w 474"/>
                <a:gd name="T107" fmla="*/ 544 h 6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4"/>
                <a:gd name="T163" fmla="*/ 0 h 650"/>
                <a:gd name="T164" fmla="*/ 474 w 474"/>
                <a:gd name="T165" fmla="*/ 650 h 6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4" h="650">
                  <a:moveTo>
                    <a:pt x="474" y="544"/>
                  </a:moveTo>
                  <a:lnTo>
                    <a:pt x="472" y="548"/>
                  </a:lnTo>
                  <a:lnTo>
                    <a:pt x="472" y="550"/>
                  </a:lnTo>
                  <a:lnTo>
                    <a:pt x="470" y="554"/>
                  </a:lnTo>
                  <a:lnTo>
                    <a:pt x="470" y="556"/>
                  </a:lnTo>
                  <a:lnTo>
                    <a:pt x="468" y="558"/>
                  </a:lnTo>
                  <a:lnTo>
                    <a:pt x="466" y="562"/>
                  </a:lnTo>
                  <a:lnTo>
                    <a:pt x="466" y="564"/>
                  </a:lnTo>
                  <a:lnTo>
                    <a:pt x="464" y="566"/>
                  </a:lnTo>
                  <a:lnTo>
                    <a:pt x="464" y="568"/>
                  </a:lnTo>
                  <a:lnTo>
                    <a:pt x="462" y="569"/>
                  </a:lnTo>
                  <a:lnTo>
                    <a:pt x="462" y="573"/>
                  </a:lnTo>
                  <a:lnTo>
                    <a:pt x="460" y="575"/>
                  </a:lnTo>
                  <a:lnTo>
                    <a:pt x="460" y="577"/>
                  </a:lnTo>
                  <a:lnTo>
                    <a:pt x="458" y="579"/>
                  </a:lnTo>
                  <a:lnTo>
                    <a:pt x="456" y="579"/>
                  </a:lnTo>
                  <a:lnTo>
                    <a:pt x="456" y="581"/>
                  </a:lnTo>
                  <a:lnTo>
                    <a:pt x="454" y="583"/>
                  </a:lnTo>
                  <a:lnTo>
                    <a:pt x="454" y="585"/>
                  </a:lnTo>
                  <a:lnTo>
                    <a:pt x="452" y="587"/>
                  </a:lnTo>
                  <a:lnTo>
                    <a:pt x="451" y="589"/>
                  </a:lnTo>
                  <a:lnTo>
                    <a:pt x="451" y="591"/>
                  </a:lnTo>
                  <a:lnTo>
                    <a:pt x="449" y="591"/>
                  </a:lnTo>
                  <a:lnTo>
                    <a:pt x="447" y="592"/>
                  </a:lnTo>
                  <a:lnTo>
                    <a:pt x="445" y="594"/>
                  </a:lnTo>
                  <a:lnTo>
                    <a:pt x="445" y="596"/>
                  </a:lnTo>
                  <a:lnTo>
                    <a:pt x="443" y="596"/>
                  </a:lnTo>
                  <a:lnTo>
                    <a:pt x="441" y="598"/>
                  </a:lnTo>
                  <a:lnTo>
                    <a:pt x="439" y="600"/>
                  </a:lnTo>
                  <a:lnTo>
                    <a:pt x="437" y="600"/>
                  </a:lnTo>
                  <a:lnTo>
                    <a:pt x="435" y="602"/>
                  </a:lnTo>
                  <a:lnTo>
                    <a:pt x="433" y="604"/>
                  </a:lnTo>
                  <a:lnTo>
                    <a:pt x="431" y="606"/>
                  </a:lnTo>
                  <a:lnTo>
                    <a:pt x="427" y="606"/>
                  </a:lnTo>
                  <a:lnTo>
                    <a:pt x="426" y="608"/>
                  </a:lnTo>
                  <a:lnTo>
                    <a:pt x="424" y="608"/>
                  </a:lnTo>
                  <a:lnTo>
                    <a:pt x="422" y="610"/>
                  </a:lnTo>
                  <a:lnTo>
                    <a:pt x="420" y="610"/>
                  </a:lnTo>
                  <a:lnTo>
                    <a:pt x="418" y="612"/>
                  </a:lnTo>
                  <a:lnTo>
                    <a:pt x="416" y="612"/>
                  </a:lnTo>
                  <a:lnTo>
                    <a:pt x="414" y="612"/>
                  </a:lnTo>
                  <a:lnTo>
                    <a:pt x="412" y="614"/>
                  </a:lnTo>
                  <a:lnTo>
                    <a:pt x="410" y="614"/>
                  </a:lnTo>
                  <a:lnTo>
                    <a:pt x="408" y="614"/>
                  </a:lnTo>
                  <a:lnTo>
                    <a:pt x="404" y="614"/>
                  </a:lnTo>
                  <a:lnTo>
                    <a:pt x="403" y="615"/>
                  </a:lnTo>
                  <a:lnTo>
                    <a:pt x="401" y="615"/>
                  </a:lnTo>
                  <a:lnTo>
                    <a:pt x="399" y="615"/>
                  </a:lnTo>
                  <a:lnTo>
                    <a:pt x="397" y="615"/>
                  </a:lnTo>
                  <a:lnTo>
                    <a:pt x="395" y="615"/>
                  </a:lnTo>
                  <a:lnTo>
                    <a:pt x="393" y="615"/>
                  </a:lnTo>
                  <a:lnTo>
                    <a:pt x="391" y="615"/>
                  </a:lnTo>
                  <a:lnTo>
                    <a:pt x="389" y="615"/>
                  </a:lnTo>
                  <a:lnTo>
                    <a:pt x="387" y="615"/>
                  </a:lnTo>
                  <a:lnTo>
                    <a:pt x="385" y="617"/>
                  </a:lnTo>
                  <a:lnTo>
                    <a:pt x="383" y="617"/>
                  </a:lnTo>
                  <a:lnTo>
                    <a:pt x="381" y="617"/>
                  </a:lnTo>
                  <a:lnTo>
                    <a:pt x="380" y="617"/>
                  </a:lnTo>
                  <a:lnTo>
                    <a:pt x="378" y="617"/>
                  </a:lnTo>
                  <a:lnTo>
                    <a:pt x="374" y="617"/>
                  </a:lnTo>
                  <a:lnTo>
                    <a:pt x="372" y="617"/>
                  </a:lnTo>
                  <a:lnTo>
                    <a:pt x="370" y="619"/>
                  </a:lnTo>
                  <a:lnTo>
                    <a:pt x="368" y="619"/>
                  </a:lnTo>
                  <a:lnTo>
                    <a:pt x="366" y="619"/>
                  </a:lnTo>
                  <a:lnTo>
                    <a:pt x="364" y="621"/>
                  </a:lnTo>
                  <a:lnTo>
                    <a:pt x="360" y="623"/>
                  </a:lnTo>
                  <a:lnTo>
                    <a:pt x="358" y="623"/>
                  </a:lnTo>
                  <a:lnTo>
                    <a:pt x="354" y="625"/>
                  </a:lnTo>
                  <a:lnTo>
                    <a:pt x="350" y="627"/>
                  </a:lnTo>
                  <a:lnTo>
                    <a:pt x="346" y="629"/>
                  </a:lnTo>
                  <a:lnTo>
                    <a:pt x="344" y="629"/>
                  </a:lnTo>
                  <a:lnTo>
                    <a:pt x="340" y="631"/>
                  </a:lnTo>
                  <a:lnTo>
                    <a:pt x="336" y="633"/>
                  </a:lnTo>
                  <a:lnTo>
                    <a:pt x="332" y="635"/>
                  </a:lnTo>
                  <a:lnTo>
                    <a:pt x="329" y="635"/>
                  </a:lnTo>
                  <a:lnTo>
                    <a:pt x="325" y="637"/>
                  </a:lnTo>
                  <a:lnTo>
                    <a:pt x="321" y="637"/>
                  </a:lnTo>
                  <a:lnTo>
                    <a:pt x="317" y="638"/>
                  </a:lnTo>
                  <a:lnTo>
                    <a:pt x="313" y="640"/>
                  </a:lnTo>
                  <a:lnTo>
                    <a:pt x="309" y="640"/>
                  </a:lnTo>
                  <a:lnTo>
                    <a:pt x="306" y="642"/>
                  </a:lnTo>
                  <a:lnTo>
                    <a:pt x="302" y="642"/>
                  </a:lnTo>
                  <a:lnTo>
                    <a:pt x="298" y="644"/>
                  </a:lnTo>
                  <a:lnTo>
                    <a:pt x="292" y="644"/>
                  </a:lnTo>
                  <a:lnTo>
                    <a:pt x="288" y="644"/>
                  </a:lnTo>
                  <a:lnTo>
                    <a:pt x="285" y="646"/>
                  </a:lnTo>
                  <a:lnTo>
                    <a:pt x="281" y="646"/>
                  </a:lnTo>
                  <a:lnTo>
                    <a:pt x="277" y="646"/>
                  </a:lnTo>
                  <a:lnTo>
                    <a:pt x="271" y="648"/>
                  </a:lnTo>
                  <a:lnTo>
                    <a:pt x="267" y="648"/>
                  </a:lnTo>
                  <a:lnTo>
                    <a:pt x="263" y="648"/>
                  </a:lnTo>
                  <a:lnTo>
                    <a:pt x="260" y="648"/>
                  </a:lnTo>
                  <a:lnTo>
                    <a:pt x="254" y="648"/>
                  </a:lnTo>
                  <a:lnTo>
                    <a:pt x="250" y="650"/>
                  </a:lnTo>
                  <a:lnTo>
                    <a:pt x="246" y="650"/>
                  </a:lnTo>
                  <a:lnTo>
                    <a:pt x="240" y="650"/>
                  </a:lnTo>
                  <a:lnTo>
                    <a:pt x="237" y="650"/>
                  </a:lnTo>
                  <a:lnTo>
                    <a:pt x="233" y="650"/>
                  </a:lnTo>
                  <a:lnTo>
                    <a:pt x="227" y="650"/>
                  </a:lnTo>
                  <a:lnTo>
                    <a:pt x="223" y="650"/>
                  </a:lnTo>
                  <a:lnTo>
                    <a:pt x="219" y="648"/>
                  </a:lnTo>
                  <a:lnTo>
                    <a:pt x="214" y="648"/>
                  </a:lnTo>
                  <a:lnTo>
                    <a:pt x="210" y="648"/>
                  </a:lnTo>
                  <a:lnTo>
                    <a:pt x="206" y="648"/>
                  </a:lnTo>
                  <a:lnTo>
                    <a:pt x="200" y="648"/>
                  </a:lnTo>
                  <a:lnTo>
                    <a:pt x="196" y="646"/>
                  </a:lnTo>
                  <a:lnTo>
                    <a:pt x="192" y="646"/>
                  </a:lnTo>
                  <a:lnTo>
                    <a:pt x="189" y="646"/>
                  </a:lnTo>
                  <a:lnTo>
                    <a:pt x="185" y="644"/>
                  </a:lnTo>
                  <a:lnTo>
                    <a:pt x="179" y="644"/>
                  </a:lnTo>
                  <a:lnTo>
                    <a:pt x="175" y="642"/>
                  </a:lnTo>
                  <a:lnTo>
                    <a:pt x="171" y="642"/>
                  </a:lnTo>
                  <a:lnTo>
                    <a:pt x="168" y="640"/>
                  </a:lnTo>
                  <a:lnTo>
                    <a:pt x="164" y="640"/>
                  </a:lnTo>
                  <a:lnTo>
                    <a:pt x="160" y="638"/>
                  </a:lnTo>
                  <a:lnTo>
                    <a:pt x="156" y="638"/>
                  </a:lnTo>
                  <a:lnTo>
                    <a:pt x="152" y="637"/>
                  </a:lnTo>
                  <a:lnTo>
                    <a:pt x="148" y="637"/>
                  </a:lnTo>
                  <a:lnTo>
                    <a:pt x="144" y="635"/>
                  </a:lnTo>
                  <a:lnTo>
                    <a:pt x="141" y="633"/>
                  </a:lnTo>
                  <a:lnTo>
                    <a:pt x="137" y="633"/>
                  </a:lnTo>
                  <a:lnTo>
                    <a:pt x="133" y="631"/>
                  </a:lnTo>
                  <a:lnTo>
                    <a:pt x="131" y="629"/>
                  </a:lnTo>
                  <a:lnTo>
                    <a:pt x="127" y="627"/>
                  </a:lnTo>
                  <a:lnTo>
                    <a:pt x="123" y="625"/>
                  </a:lnTo>
                  <a:lnTo>
                    <a:pt x="120" y="625"/>
                  </a:lnTo>
                  <a:lnTo>
                    <a:pt x="117" y="623"/>
                  </a:lnTo>
                  <a:lnTo>
                    <a:pt x="113" y="621"/>
                  </a:lnTo>
                  <a:lnTo>
                    <a:pt x="109" y="619"/>
                  </a:lnTo>
                  <a:lnTo>
                    <a:pt x="107" y="619"/>
                  </a:lnTo>
                  <a:lnTo>
                    <a:pt x="105" y="619"/>
                  </a:lnTo>
                  <a:lnTo>
                    <a:pt x="103" y="619"/>
                  </a:lnTo>
                  <a:lnTo>
                    <a:pt x="101" y="619"/>
                  </a:lnTo>
                  <a:lnTo>
                    <a:pt x="99" y="619"/>
                  </a:lnTo>
                  <a:lnTo>
                    <a:pt x="97" y="619"/>
                  </a:lnTo>
                  <a:lnTo>
                    <a:pt x="96" y="619"/>
                  </a:lnTo>
                  <a:lnTo>
                    <a:pt x="94" y="619"/>
                  </a:lnTo>
                  <a:lnTo>
                    <a:pt x="92" y="619"/>
                  </a:lnTo>
                  <a:lnTo>
                    <a:pt x="90" y="617"/>
                  </a:lnTo>
                  <a:lnTo>
                    <a:pt x="88" y="617"/>
                  </a:lnTo>
                  <a:lnTo>
                    <a:pt x="86" y="617"/>
                  </a:lnTo>
                  <a:lnTo>
                    <a:pt x="84" y="617"/>
                  </a:lnTo>
                  <a:lnTo>
                    <a:pt x="82" y="617"/>
                  </a:lnTo>
                  <a:lnTo>
                    <a:pt x="80" y="617"/>
                  </a:lnTo>
                  <a:lnTo>
                    <a:pt x="78" y="617"/>
                  </a:lnTo>
                  <a:lnTo>
                    <a:pt x="76" y="617"/>
                  </a:lnTo>
                  <a:lnTo>
                    <a:pt x="74" y="617"/>
                  </a:lnTo>
                  <a:lnTo>
                    <a:pt x="73" y="617"/>
                  </a:lnTo>
                  <a:lnTo>
                    <a:pt x="71" y="615"/>
                  </a:lnTo>
                  <a:lnTo>
                    <a:pt x="69" y="615"/>
                  </a:lnTo>
                  <a:lnTo>
                    <a:pt x="67" y="615"/>
                  </a:lnTo>
                  <a:lnTo>
                    <a:pt x="63" y="615"/>
                  </a:lnTo>
                  <a:lnTo>
                    <a:pt x="61" y="614"/>
                  </a:lnTo>
                  <a:lnTo>
                    <a:pt x="59" y="614"/>
                  </a:lnTo>
                  <a:lnTo>
                    <a:pt x="57" y="614"/>
                  </a:lnTo>
                  <a:lnTo>
                    <a:pt x="55" y="612"/>
                  </a:lnTo>
                  <a:lnTo>
                    <a:pt x="53" y="612"/>
                  </a:lnTo>
                  <a:lnTo>
                    <a:pt x="51" y="610"/>
                  </a:lnTo>
                  <a:lnTo>
                    <a:pt x="49" y="610"/>
                  </a:lnTo>
                  <a:lnTo>
                    <a:pt x="48" y="608"/>
                  </a:lnTo>
                  <a:lnTo>
                    <a:pt x="46" y="606"/>
                  </a:lnTo>
                  <a:lnTo>
                    <a:pt x="44" y="604"/>
                  </a:lnTo>
                  <a:lnTo>
                    <a:pt x="42" y="604"/>
                  </a:lnTo>
                  <a:lnTo>
                    <a:pt x="40" y="602"/>
                  </a:lnTo>
                  <a:lnTo>
                    <a:pt x="38" y="600"/>
                  </a:lnTo>
                  <a:lnTo>
                    <a:pt x="36" y="598"/>
                  </a:lnTo>
                  <a:lnTo>
                    <a:pt x="34" y="596"/>
                  </a:lnTo>
                  <a:lnTo>
                    <a:pt x="32" y="596"/>
                  </a:lnTo>
                  <a:lnTo>
                    <a:pt x="30" y="594"/>
                  </a:lnTo>
                  <a:lnTo>
                    <a:pt x="28" y="592"/>
                  </a:lnTo>
                  <a:lnTo>
                    <a:pt x="26" y="591"/>
                  </a:lnTo>
                  <a:lnTo>
                    <a:pt x="25" y="589"/>
                  </a:lnTo>
                  <a:lnTo>
                    <a:pt x="23" y="587"/>
                  </a:lnTo>
                  <a:lnTo>
                    <a:pt x="21" y="585"/>
                  </a:lnTo>
                  <a:lnTo>
                    <a:pt x="21" y="583"/>
                  </a:lnTo>
                  <a:lnTo>
                    <a:pt x="19" y="581"/>
                  </a:lnTo>
                  <a:lnTo>
                    <a:pt x="17" y="579"/>
                  </a:lnTo>
                  <a:lnTo>
                    <a:pt x="17" y="577"/>
                  </a:lnTo>
                  <a:lnTo>
                    <a:pt x="15" y="575"/>
                  </a:lnTo>
                  <a:lnTo>
                    <a:pt x="13" y="573"/>
                  </a:lnTo>
                  <a:lnTo>
                    <a:pt x="13" y="571"/>
                  </a:lnTo>
                  <a:lnTo>
                    <a:pt x="11" y="569"/>
                  </a:lnTo>
                  <a:lnTo>
                    <a:pt x="9" y="568"/>
                  </a:lnTo>
                  <a:lnTo>
                    <a:pt x="9" y="566"/>
                  </a:lnTo>
                  <a:lnTo>
                    <a:pt x="7" y="564"/>
                  </a:lnTo>
                  <a:lnTo>
                    <a:pt x="7" y="560"/>
                  </a:lnTo>
                  <a:lnTo>
                    <a:pt x="5" y="558"/>
                  </a:lnTo>
                  <a:lnTo>
                    <a:pt x="3" y="556"/>
                  </a:lnTo>
                  <a:lnTo>
                    <a:pt x="3" y="552"/>
                  </a:lnTo>
                  <a:lnTo>
                    <a:pt x="2" y="550"/>
                  </a:lnTo>
                  <a:lnTo>
                    <a:pt x="0" y="546"/>
                  </a:lnTo>
                  <a:lnTo>
                    <a:pt x="0" y="543"/>
                  </a:lnTo>
                  <a:lnTo>
                    <a:pt x="0" y="400"/>
                  </a:lnTo>
                  <a:lnTo>
                    <a:pt x="0" y="398"/>
                  </a:lnTo>
                  <a:lnTo>
                    <a:pt x="2" y="396"/>
                  </a:lnTo>
                  <a:lnTo>
                    <a:pt x="2" y="394"/>
                  </a:lnTo>
                  <a:lnTo>
                    <a:pt x="3" y="392"/>
                  </a:lnTo>
                  <a:lnTo>
                    <a:pt x="3" y="390"/>
                  </a:lnTo>
                  <a:lnTo>
                    <a:pt x="5" y="388"/>
                  </a:lnTo>
                  <a:lnTo>
                    <a:pt x="5" y="386"/>
                  </a:lnTo>
                  <a:lnTo>
                    <a:pt x="7" y="384"/>
                  </a:lnTo>
                  <a:lnTo>
                    <a:pt x="7" y="382"/>
                  </a:lnTo>
                  <a:lnTo>
                    <a:pt x="9" y="380"/>
                  </a:lnTo>
                  <a:lnTo>
                    <a:pt x="11" y="378"/>
                  </a:lnTo>
                  <a:lnTo>
                    <a:pt x="11" y="377"/>
                  </a:lnTo>
                  <a:lnTo>
                    <a:pt x="13" y="375"/>
                  </a:lnTo>
                  <a:lnTo>
                    <a:pt x="13" y="373"/>
                  </a:lnTo>
                  <a:lnTo>
                    <a:pt x="15" y="371"/>
                  </a:lnTo>
                  <a:lnTo>
                    <a:pt x="17" y="369"/>
                  </a:lnTo>
                  <a:lnTo>
                    <a:pt x="17" y="367"/>
                  </a:lnTo>
                  <a:lnTo>
                    <a:pt x="19" y="365"/>
                  </a:lnTo>
                  <a:lnTo>
                    <a:pt x="21" y="363"/>
                  </a:lnTo>
                  <a:lnTo>
                    <a:pt x="21" y="361"/>
                  </a:lnTo>
                  <a:lnTo>
                    <a:pt x="23" y="361"/>
                  </a:lnTo>
                  <a:lnTo>
                    <a:pt x="23" y="359"/>
                  </a:lnTo>
                  <a:lnTo>
                    <a:pt x="25" y="357"/>
                  </a:lnTo>
                  <a:lnTo>
                    <a:pt x="26" y="355"/>
                  </a:lnTo>
                  <a:lnTo>
                    <a:pt x="26" y="354"/>
                  </a:lnTo>
                  <a:lnTo>
                    <a:pt x="28" y="354"/>
                  </a:lnTo>
                  <a:lnTo>
                    <a:pt x="30" y="352"/>
                  </a:lnTo>
                  <a:lnTo>
                    <a:pt x="30" y="350"/>
                  </a:lnTo>
                  <a:lnTo>
                    <a:pt x="32" y="350"/>
                  </a:lnTo>
                  <a:lnTo>
                    <a:pt x="34" y="348"/>
                  </a:lnTo>
                  <a:lnTo>
                    <a:pt x="34" y="346"/>
                  </a:lnTo>
                  <a:lnTo>
                    <a:pt x="36" y="346"/>
                  </a:lnTo>
                  <a:lnTo>
                    <a:pt x="36" y="80"/>
                  </a:lnTo>
                  <a:lnTo>
                    <a:pt x="36" y="76"/>
                  </a:lnTo>
                  <a:lnTo>
                    <a:pt x="38" y="72"/>
                  </a:lnTo>
                  <a:lnTo>
                    <a:pt x="38" y="69"/>
                  </a:lnTo>
                  <a:lnTo>
                    <a:pt x="40" y="65"/>
                  </a:lnTo>
                  <a:lnTo>
                    <a:pt x="42" y="61"/>
                  </a:lnTo>
                  <a:lnTo>
                    <a:pt x="46" y="57"/>
                  </a:lnTo>
                  <a:lnTo>
                    <a:pt x="48" y="53"/>
                  </a:lnTo>
                  <a:lnTo>
                    <a:pt x="51" y="49"/>
                  </a:lnTo>
                  <a:lnTo>
                    <a:pt x="55" y="46"/>
                  </a:lnTo>
                  <a:lnTo>
                    <a:pt x="61" y="42"/>
                  </a:lnTo>
                  <a:lnTo>
                    <a:pt x="65" y="38"/>
                  </a:lnTo>
                  <a:lnTo>
                    <a:pt x="71" y="36"/>
                  </a:lnTo>
                  <a:lnTo>
                    <a:pt x="76" y="32"/>
                  </a:lnTo>
                  <a:lnTo>
                    <a:pt x="82" y="28"/>
                  </a:lnTo>
                  <a:lnTo>
                    <a:pt x="88" y="26"/>
                  </a:lnTo>
                  <a:lnTo>
                    <a:pt x="96" y="24"/>
                  </a:lnTo>
                  <a:lnTo>
                    <a:pt x="101" y="21"/>
                  </a:lnTo>
                  <a:lnTo>
                    <a:pt x="109" y="19"/>
                  </a:lnTo>
                  <a:lnTo>
                    <a:pt x="117" y="17"/>
                  </a:lnTo>
                  <a:lnTo>
                    <a:pt x="125" y="13"/>
                  </a:lnTo>
                  <a:lnTo>
                    <a:pt x="133" y="11"/>
                  </a:lnTo>
                  <a:lnTo>
                    <a:pt x="143" y="9"/>
                  </a:lnTo>
                  <a:lnTo>
                    <a:pt x="150" y="7"/>
                  </a:lnTo>
                  <a:lnTo>
                    <a:pt x="160" y="7"/>
                  </a:lnTo>
                  <a:lnTo>
                    <a:pt x="168" y="5"/>
                  </a:lnTo>
                  <a:lnTo>
                    <a:pt x="177" y="3"/>
                  </a:lnTo>
                  <a:lnTo>
                    <a:pt x="187" y="3"/>
                  </a:lnTo>
                  <a:lnTo>
                    <a:pt x="196" y="1"/>
                  </a:lnTo>
                  <a:lnTo>
                    <a:pt x="206" y="1"/>
                  </a:lnTo>
                  <a:lnTo>
                    <a:pt x="215" y="0"/>
                  </a:lnTo>
                  <a:lnTo>
                    <a:pt x="227" y="0"/>
                  </a:lnTo>
                  <a:lnTo>
                    <a:pt x="237" y="0"/>
                  </a:lnTo>
                  <a:lnTo>
                    <a:pt x="246" y="0"/>
                  </a:lnTo>
                  <a:lnTo>
                    <a:pt x="258" y="0"/>
                  </a:lnTo>
                  <a:lnTo>
                    <a:pt x="267" y="1"/>
                  </a:lnTo>
                  <a:lnTo>
                    <a:pt x="277" y="1"/>
                  </a:lnTo>
                  <a:lnTo>
                    <a:pt x="286" y="3"/>
                  </a:lnTo>
                  <a:lnTo>
                    <a:pt x="296" y="3"/>
                  </a:lnTo>
                  <a:lnTo>
                    <a:pt x="306" y="5"/>
                  </a:lnTo>
                  <a:lnTo>
                    <a:pt x="313" y="7"/>
                  </a:lnTo>
                  <a:lnTo>
                    <a:pt x="323" y="7"/>
                  </a:lnTo>
                  <a:lnTo>
                    <a:pt x="332" y="9"/>
                  </a:lnTo>
                  <a:lnTo>
                    <a:pt x="340" y="11"/>
                  </a:lnTo>
                  <a:lnTo>
                    <a:pt x="348" y="13"/>
                  </a:lnTo>
                  <a:lnTo>
                    <a:pt x="357" y="17"/>
                  </a:lnTo>
                  <a:lnTo>
                    <a:pt x="364" y="19"/>
                  </a:lnTo>
                  <a:lnTo>
                    <a:pt x="372" y="21"/>
                  </a:lnTo>
                  <a:lnTo>
                    <a:pt x="378" y="24"/>
                  </a:lnTo>
                  <a:lnTo>
                    <a:pt x="385" y="26"/>
                  </a:lnTo>
                  <a:lnTo>
                    <a:pt x="391" y="28"/>
                  </a:lnTo>
                  <a:lnTo>
                    <a:pt x="397" y="32"/>
                  </a:lnTo>
                  <a:lnTo>
                    <a:pt x="403" y="36"/>
                  </a:lnTo>
                  <a:lnTo>
                    <a:pt x="408" y="38"/>
                  </a:lnTo>
                  <a:lnTo>
                    <a:pt x="412" y="42"/>
                  </a:lnTo>
                  <a:lnTo>
                    <a:pt x="418" y="46"/>
                  </a:lnTo>
                  <a:lnTo>
                    <a:pt x="422" y="49"/>
                  </a:lnTo>
                  <a:lnTo>
                    <a:pt x="426" y="53"/>
                  </a:lnTo>
                  <a:lnTo>
                    <a:pt x="427" y="57"/>
                  </a:lnTo>
                  <a:lnTo>
                    <a:pt x="431" y="61"/>
                  </a:lnTo>
                  <a:lnTo>
                    <a:pt x="433" y="65"/>
                  </a:lnTo>
                  <a:lnTo>
                    <a:pt x="435" y="69"/>
                  </a:lnTo>
                  <a:lnTo>
                    <a:pt x="435" y="72"/>
                  </a:lnTo>
                  <a:lnTo>
                    <a:pt x="437" y="76"/>
                  </a:lnTo>
                  <a:lnTo>
                    <a:pt x="437" y="80"/>
                  </a:lnTo>
                  <a:lnTo>
                    <a:pt x="437" y="344"/>
                  </a:lnTo>
                  <a:lnTo>
                    <a:pt x="439" y="346"/>
                  </a:lnTo>
                  <a:lnTo>
                    <a:pt x="439" y="348"/>
                  </a:lnTo>
                  <a:lnTo>
                    <a:pt x="441" y="348"/>
                  </a:lnTo>
                  <a:lnTo>
                    <a:pt x="443" y="350"/>
                  </a:lnTo>
                  <a:lnTo>
                    <a:pt x="443" y="352"/>
                  </a:lnTo>
                  <a:lnTo>
                    <a:pt x="445" y="354"/>
                  </a:lnTo>
                  <a:lnTo>
                    <a:pt x="447" y="354"/>
                  </a:lnTo>
                  <a:lnTo>
                    <a:pt x="447" y="355"/>
                  </a:lnTo>
                  <a:lnTo>
                    <a:pt x="449" y="357"/>
                  </a:lnTo>
                  <a:lnTo>
                    <a:pt x="451" y="359"/>
                  </a:lnTo>
                  <a:lnTo>
                    <a:pt x="451" y="361"/>
                  </a:lnTo>
                  <a:lnTo>
                    <a:pt x="452" y="361"/>
                  </a:lnTo>
                  <a:lnTo>
                    <a:pt x="454" y="363"/>
                  </a:lnTo>
                  <a:lnTo>
                    <a:pt x="454" y="365"/>
                  </a:lnTo>
                  <a:lnTo>
                    <a:pt x="456" y="367"/>
                  </a:lnTo>
                  <a:lnTo>
                    <a:pt x="456" y="369"/>
                  </a:lnTo>
                  <a:lnTo>
                    <a:pt x="458" y="371"/>
                  </a:lnTo>
                  <a:lnTo>
                    <a:pt x="460" y="373"/>
                  </a:lnTo>
                  <a:lnTo>
                    <a:pt x="460" y="375"/>
                  </a:lnTo>
                  <a:lnTo>
                    <a:pt x="462" y="377"/>
                  </a:lnTo>
                  <a:lnTo>
                    <a:pt x="462" y="378"/>
                  </a:lnTo>
                  <a:lnTo>
                    <a:pt x="464" y="380"/>
                  </a:lnTo>
                  <a:lnTo>
                    <a:pt x="464" y="382"/>
                  </a:lnTo>
                  <a:lnTo>
                    <a:pt x="466" y="384"/>
                  </a:lnTo>
                  <a:lnTo>
                    <a:pt x="468" y="386"/>
                  </a:lnTo>
                  <a:lnTo>
                    <a:pt x="468" y="388"/>
                  </a:lnTo>
                  <a:lnTo>
                    <a:pt x="470" y="390"/>
                  </a:lnTo>
                  <a:lnTo>
                    <a:pt x="470" y="392"/>
                  </a:lnTo>
                  <a:lnTo>
                    <a:pt x="472" y="394"/>
                  </a:lnTo>
                  <a:lnTo>
                    <a:pt x="472" y="396"/>
                  </a:lnTo>
                  <a:lnTo>
                    <a:pt x="474" y="398"/>
                  </a:lnTo>
                  <a:lnTo>
                    <a:pt x="474" y="400"/>
                  </a:lnTo>
                  <a:lnTo>
                    <a:pt x="474" y="544"/>
                  </a:lnTo>
                  <a:close/>
                </a:path>
              </a:pathLst>
            </a:custGeom>
            <a:gradFill rotWithShape="0">
              <a:gsLst>
                <a:gs pos="0">
                  <a:srgbClr val="3D3D3D"/>
                </a:gs>
                <a:gs pos="50000">
                  <a:srgbClr val="CCCCCC"/>
                </a:gs>
                <a:gs pos="100000">
                  <a:srgbClr val="3D3D3D"/>
                </a:gs>
              </a:gsLst>
              <a:lin ang="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833" name="Freeform 391"/>
            <p:cNvSpPr>
              <a:spLocks noChangeAspect="1"/>
            </p:cNvSpPr>
            <p:nvPr/>
          </p:nvSpPr>
          <p:spPr bwMode="auto">
            <a:xfrm>
              <a:off x="1318" y="2590"/>
              <a:ext cx="354" cy="486"/>
            </a:xfrm>
            <a:custGeom>
              <a:avLst/>
              <a:gdLst>
                <a:gd name="T0" fmla="*/ 468 w 472"/>
                <a:gd name="T1" fmla="*/ 554 h 648"/>
                <a:gd name="T2" fmla="*/ 458 w 472"/>
                <a:gd name="T3" fmla="*/ 573 h 648"/>
                <a:gd name="T4" fmla="*/ 449 w 472"/>
                <a:gd name="T5" fmla="*/ 587 h 648"/>
                <a:gd name="T6" fmla="*/ 437 w 472"/>
                <a:gd name="T7" fmla="*/ 598 h 648"/>
                <a:gd name="T8" fmla="*/ 420 w 472"/>
                <a:gd name="T9" fmla="*/ 608 h 648"/>
                <a:gd name="T10" fmla="*/ 402 w 472"/>
                <a:gd name="T11" fmla="*/ 612 h 648"/>
                <a:gd name="T12" fmla="*/ 387 w 472"/>
                <a:gd name="T13" fmla="*/ 613 h 648"/>
                <a:gd name="T14" fmla="*/ 370 w 472"/>
                <a:gd name="T15" fmla="*/ 615 h 648"/>
                <a:gd name="T16" fmla="*/ 349 w 472"/>
                <a:gd name="T17" fmla="*/ 625 h 648"/>
                <a:gd name="T18" fmla="*/ 320 w 472"/>
                <a:gd name="T19" fmla="*/ 635 h 648"/>
                <a:gd name="T20" fmla="*/ 287 w 472"/>
                <a:gd name="T21" fmla="*/ 642 h 648"/>
                <a:gd name="T22" fmla="*/ 253 w 472"/>
                <a:gd name="T23" fmla="*/ 646 h 648"/>
                <a:gd name="T24" fmla="*/ 218 w 472"/>
                <a:gd name="T25" fmla="*/ 646 h 648"/>
                <a:gd name="T26" fmla="*/ 184 w 472"/>
                <a:gd name="T27" fmla="*/ 642 h 648"/>
                <a:gd name="T28" fmla="*/ 151 w 472"/>
                <a:gd name="T29" fmla="*/ 635 h 648"/>
                <a:gd name="T30" fmla="*/ 122 w 472"/>
                <a:gd name="T31" fmla="*/ 623 h 648"/>
                <a:gd name="T32" fmla="*/ 101 w 472"/>
                <a:gd name="T33" fmla="*/ 617 h 648"/>
                <a:gd name="T34" fmla="*/ 86 w 472"/>
                <a:gd name="T35" fmla="*/ 615 h 648"/>
                <a:gd name="T36" fmla="*/ 71 w 472"/>
                <a:gd name="T37" fmla="*/ 613 h 648"/>
                <a:gd name="T38" fmla="*/ 53 w 472"/>
                <a:gd name="T39" fmla="*/ 610 h 648"/>
                <a:gd name="T40" fmla="*/ 38 w 472"/>
                <a:gd name="T41" fmla="*/ 598 h 648"/>
                <a:gd name="T42" fmla="*/ 25 w 472"/>
                <a:gd name="T43" fmla="*/ 587 h 648"/>
                <a:gd name="T44" fmla="*/ 13 w 472"/>
                <a:gd name="T45" fmla="*/ 571 h 648"/>
                <a:gd name="T46" fmla="*/ 3 w 472"/>
                <a:gd name="T47" fmla="*/ 554 h 648"/>
                <a:gd name="T48" fmla="*/ 0 w 472"/>
                <a:gd name="T49" fmla="*/ 399 h 648"/>
                <a:gd name="T50" fmla="*/ 17 w 472"/>
                <a:gd name="T51" fmla="*/ 368 h 648"/>
                <a:gd name="T52" fmla="*/ 36 w 472"/>
                <a:gd name="T53" fmla="*/ 345 h 648"/>
                <a:gd name="T54" fmla="*/ 40 w 472"/>
                <a:gd name="T55" fmla="*/ 65 h 648"/>
                <a:gd name="T56" fmla="*/ 71 w 472"/>
                <a:gd name="T57" fmla="*/ 36 h 648"/>
                <a:gd name="T58" fmla="*/ 124 w 472"/>
                <a:gd name="T59" fmla="*/ 13 h 648"/>
                <a:gd name="T60" fmla="*/ 195 w 472"/>
                <a:gd name="T61" fmla="*/ 1 h 648"/>
                <a:gd name="T62" fmla="*/ 276 w 472"/>
                <a:gd name="T63" fmla="*/ 1 h 648"/>
                <a:gd name="T64" fmla="*/ 347 w 472"/>
                <a:gd name="T65" fmla="*/ 13 h 648"/>
                <a:gd name="T66" fmla="*/ 401 w 472"/>
                <a:gd name="T67" fmla="*/ 36 h 648"/>
                <a:gd name="T68" fmla="*/ 431 w 472"/>
                <a:gd name="T69" fmla="*/ 65 h 648"/>
                <a:gd name="T70" fmla="*/ 435 w 472"/>
                <a:gd name="T71" fmla="*/ 343 h 648"/>
                <a:gd name="T72" fmla="*/ 454 w 472"/>
                <a:gd name="T73" fmla="*/ 368 h 648"/>
                <a:gd name="T74" fmla="*/ 472 w 472"/>
                <a:gd name="T75" fmla="*/ 399 h 6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648"/>
                <a:gd name="T116" fmla="*/ 472 w 472"/>
                <a:gd name="T117" fmla="*/ 648 h 6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648">
                  <a:moveTo>
                    <a:pt x="472" y="542"/>
                  </a:moveTo>
                  <a:lnTo>
                    <a:pt x="468" y="554"/>
                  </a:lnTo>
                  <a:lnTo>
                    <a:pt x="462" y="564"/>
                  </a:lnTo>
                  <a:lnTo>
                    <a:pt x="458" y="573"/>
                  </a:lnTo>
                  <a:lnTo>
                    <a:pt x="454" y="579"/>
                  </a:lnTo>
                  <a:lnTo>
                    <a:pt x="449" y="587"/>
                  </a:lnTo>
                  <a:lnTo>
                    <a:pt x="443" y="592"/>
                  </a:lnTo>
                  <a:lnTo>
                    <a:pt x="437" y="598"/>
                  </a:lnTo>
                  <a:lnTo>
                    <a:pt x="429" y="604"/>
                  </a:lnTo>
                  <a:lnTo>
                    <a:pt x="420" y="608"/>
                  </a:lnTo>
                  <a:lnTo>
                    <a:pt x="412" y="610"/>
                  </a:lnTo>
                  <a:lnTo>
                    <a:pt x="402" y="612"/>
                  </a:lnTo>
                  <a:lnTo>
                    <a:pt x="395" y="613"/>
                  </a:lnTo>
                  <a:lnTo>
                    <a:pt x="387" y="613"/>
                  </a:lnTo>
                  <a:lnTo>
                    <a:pt x="379" y="615"/>
                  </a:lnTo>
                  <a:lnTo>
                    <a:pt x="370" y="615"/>
                  </a:lnTo>
                  <a:lnTo>
                    <a:pt x="362" y="619"/>
                  </a:lnTo>
                  <a:lnTo>
                    <a:pt x="349" y="625"/>
                  </a:lnTo>
                  <a:lnTo>
                    <a:pt x="335" y="631"/>
                  </a:lnTo>
                  <a:lnTo>
                    <a:pt x="320" y="635"/>
                  </a:lnTo>
                  <a:lnTo>
                    <a:pt x="305" y="640"/>
                  </a:lnTo>
                  <a:lnTo>
                    <a:pt x="287" y="642"/>
                  </a:lnTo>
                  <a:lnTo>
                    <a:pt x="270" y="646"/>
                  </a:lnTo>
                  <a:lnTo>
                    <a:pt x="253" y="646"/>
                  </a:lnTo>
                  <a:lnTo>
                    <a:pt x="236" y="648"/>
                  </a:lnTo>
                  <a:lnTo>
                    <a:pt x="218" y="646"/>
                  </a:lnTo>
                  <a:lnTo>
                    <a:pt x="199" y="646"/>
                  </a:lnTo>
                  <a:lnTo>
                    <a:pt x="184" y="642"/>
                  </a:lnTo>
                  <a:lnTo>
                    <a:pt x="167" y="638"/>
                  </a:lnTo>
                  <a:lnTo>
                    <a:pt x="151" y="635"/>
                  </a:lnTo>
                  <a:lnTo>
                    <a:pt x="136" y="631"/>
                  </a:lnTo>
                  <a:lnTo>
                    <a:pt x="122" y="623"/>
                  </a:lnTo>
                  <a:lnTo>
                    <a:pt x="109" y="617"/>
                  </a:lnTo>
                  <a:lnTo>
                    <a:pt x="101" y="617"/>
                  </a:lnTo>
                  <a:lnTo>
                    <a:pt x="94" y="617"/>
                  </a:lnTo>
                  <a:lnTo>
                    <a:pt x="86" y="615"/>
                  </a:lnTo>
                  <a:lnTo>
                    <a:pt x="78" y="615"/>
                  </a:lnTo>
                  <a:lnTo>
                    <a:pt x="71" y="613"/>
                  </a:lnTo>
                  <a:lnTo>
                    <a:pt x="61" y="612"/>
                  </a:lnTo>
                  <a:lnTo>
                    <a:pt x="53" y="610"/>
                  </a:lnTo>
                  <a:lnTo>
                    <a:pt x="46" y="604"/>
                  </a:lnTo>
                  <a:lnTo>
                    <a:pt x="38" y="598"/>
                  </a:lnTo>
                  <a:lnTo>
                    <a:pt x="30" y="592"/>
                  </a:lnTo>
                  <a:lnTo>
                    <a:pt x="25" y="587"/>
                  </a:lnTo>
                  <a:lnTo>
                    <a:pt x="19" y="579"/>
                  </a:lnTo>
                  <a:lnTo>
                    <a:pt x="13" y="571"/>
                  </a:lnTo>
                  <a:lnTo>
                    <a:pt x="9" y="564"/>
                  </a:lnTo>
                  <a:lnTo>
                    <a:pt x="3" y="554"/>
                  </a:lnTo>
                  <a:lnTo>
                    <a:pt x="0" y="541"/>
                  </a:lnTo>
                  <a:lnTo>
                    <a:pt x="0" y="399"/>
                  </a:lnTo>
                  <a:lnTo>
                    <a:pt x="7" y="383"/>
                  </a:lnTo>
                  <a:lnTo>
                    <a:pt x="17" y="368"/>
                  </a:lnTo>
                  <a:lnTo>
                    <a:pt x="26" y="354"/>
                  </a:lnTo>
                  <a:lnTo>
                    <a:pt x="36" y="345"/>
                  </a:lnTo>
                  <a:lnTo>
                    <a:pt x="36" y="80"/>
                  </a:lnTo>
                  <a:lnTo>
                    <a:pt x="40" y="65"/>
                  </a:lnTo>
                  <a:lnTo>
                    <a:pt x="51" y="49"/>
                  </a:lnTo>
                  <a:lnTo>
                    <a:pt x="71" y="36"/>
                  </a:lnTo>
                  <a:lnTo>
                    <a:pt x="96" y="24"/>
                  </a:lnTo>
                  <a:lnTo>
                    <a:pt x="124" y="13"/>
                  </a:lnTo>
                  <a:lnTo>
                    <a:pt x="159" y="7"/>
                  </a:lnTo>
                  <a:lnTo>
                    <a:pt x="195" y="1"/>
                  </a:lnTo>
                  <a:lnTo>
                    <a:pt x="236" y="0"/>
                  </a:lnTo>
                  <a:lnTo>
                    <a:pt x="276" y="1"/>
                  </a:lnTo>
                  <a:lnTo>
                    <a:pt x="312" y="7"/>
                  </a:lnTo>
                  <a:lnTo>
                    <a:pt x="347" y="13"/>
                  </a:lnTo>
                  <a:lnTo>
                    <a:pt x="376" y="24"/>
                  </a:lnTo>
                  <a:lnTo>
                    <a:pt x="401" y="36"/>
                  </a:lnTo>
                  <a:lnTo>
                    <a:pt x="420" y="49"/>
                  </a:lnTo>
                  <a:lnTo>
                    <a:pt x="431" y="65"/>
                  </a:lnTo>
                  <a:lnTo>
                    <a:pt x="435" y="80"/>
                  </a:lnTo>
                  <a:lnTo>
                    <a:pt x="435" y="343"/>
                  </a:lnTo>
                  <a:lnTo>
                    <a:pt x="445" y="354"/>
                  </a:lnTo>
                  <a:lnTo>
                    <a:pt x="454" y="368"/>
                  </a:lnTo>
                  <a:lnTo>
                    <a:pt x="464" y="383"/>
                  </a:lnTo>
                  <a:lnTo>
                    <a:pt x="472" y="399"/>
                  </a:lnTo>
                  <a:lnTo>
                    <a:pt x="472" y="54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4" name="Freeform 392"/>
            <p:cNvSpPr>
              <a:spLocks noChangeAspect="1"/>
            </p:cNvSpPr>
            <p:nvPr/>
          </p:nvSpPr>
          <p:spPr bwMode="auto">
            <a:xfrm>
              <a:off x="1318" y="2886"/>
              <a:ext cx="354" cy="70"/>
            </a:xfrm>
            <a:custGeom>
              <a:avLst/>
              <a:gdLst>
                <a:gd name="T0" fmla="*/ 0 w 472"/>
                <a:gd name="T1" fmla="*/ 6 h 92"/>
                <a:gd name="T2" fmla="*/ 11 w 472"/>
                <a:gd name="T3" fmla="*/ 0 h 92"/>
                <a:gd name="T4" fmla="*/ 25 w 472"/>
                <a:gd name="T5" fmla="*/ 0 h 92"/>
                <a:gd name="T6" fmla="*/ 40 w 472"/>
                <a:gd name="T7" fmla="*/ 6 h 92"/>
                <a:gd name="T8" fmla="*/ 55 w 472"/>
                <a:gd name="T9" fmla="*/ 15 h 92"/>
                <a:gd name="T10" fmla="*/ 63 w 472"/>
                <a:gd name="T11" fmla="*/ 23 h 92"/>
                <a:gd name="T12" fmla="*/ 71 w 472"/>
                <a:gd name="T13" fmla="*/ 30 h 92"/>
                <a:gd name="T14" fmla="*/ 78 w 472"/>
                <a:gd name="T15" fmla="*/ 38 h 92"/>
                <a:gd name="T16" fmla="*/ 86 w 472"/>
                <a:gd name="T17" fmla="*/ 48 h 92"/>
                <a:gd name="T18" fmla="*/ 92 w 472"/>
                <a:gd name="T19" fmla="*/ 57 h 92"/>
                <a:gd name="T20" fmla="*/ 97 w 472"/>
                <a:gd name="T21" fmla="*/ 69 h 92"/>
                <a:gd name="T22" fmla="*/ 103 w 472"/>
                <a:gd name="T23" fmla="*/ 80 h 92"/>
                <a:gd name="T24" fmla="*/ 109 w 472"/>
                <a:gd name="T25" fmla="*/ 92 h 92"/>
                <a:gd name="T26" fmla="*/ 122 w 472"/>
                <a:gd name="T27" fmla="*/ 84 h 92"/>
                <a:gd name="T28" fmla="*/ 136 w 472"/>
                <a:gd name="T29" fmla="*/ 78 h 92"/>
                <a:gd name="T30" fmla="*/ 151 w 472"/>
                <a:gd name="T31" fmla="*/ 75 h 92"/>
                <a:gd name="T32" fmla="*/ 167 w 472"/>
                <a:gd name="T33" fmla="*/ 69 h 92"/>
                <a:gd name="T34" fmla="*/ 184 w 472"/>
                <a:gd name="T35" fmla="*/ 67 h 92"/>
                <a:gd name="T36" fmla="*/ 199 w 472"/>
                <a:gd name="T37" fmla="*/ 63 h 92"/>
                <a:gd name="T38" fmla="*/ 218 w 472"/>
                <a:gd name="T39" fmla="*/ 63 h 92"/>
                <a:gd name="T40" fmla="*/ 236 w 472"/>
                <a:gd name="T41" fmla="*/ 61 h 92"/>
                <a:gd name="T42" fmla="*/ 253 w 472"/>
                <a:gd name="T43" fmla="*/ 63 h 92"/>
                <a:gd name="T44" fmla="*/ 270 w 472"/>
                <a:gd name="T45" fmla="*/ 63 h 92"/>
                <a:gd name="T46" fmla="*/ 287 w 472"/>
                <a:gd name="T47" fmla="*/ 67 h 92"/>
                <a:gd name="T48" fmla="*/ 305 w 472"/>
                <a:gd name="T49" fmla="*/ 69 h 92"/>
                <a:gd name="T50" fmla="*/ 320 w 472"/>
                <a:gd name="T51" fmla="*/ 73 h 92"/>
                <a:gd name="T52" fmla="*/ 335 w 472"/>
                <a:gd name="T53" fmla="*/ 78 h 92"/>
                <a:gd name="T54" fmla="*/ 349 w 472"/>
                <a:gd name="T55" fmla="*/ 84 h 92"/>
                <a:gd name="T56" fmla="*/ 362 w 472"/>
                <a:gd name="T57" fmla="*/ 90 h 92"/>
                <a:gd name="T58" fmla="*/ 368 w 472"/>
                <a:gd name="T59" fmla="*/ 78 h 92"/>
                <a:gd name="T60" fmla="*/ 374 w 472"/>
                <a:gd name="T61" fmla="*/ 67 h 92"/>
                <a:gd name="T62" fmla="*/ 379 w 472"/>
                <a:gd name="T63" fmla="*/ 57 h 92"/>
                <a:gd name="T64" fmla="*/ 387 w 472"/>
                <a:gd name="T65" fmla="*/ 48 h 92"/>
                <a:gd name="T66" fmla="*/ 393 w 472"/>
                <a:gd name="T67" fmla="*/ 38 h 92"/>
                <a:gd name="T68" fmla="*/ 401 w 472"/>
                <a:gd name="T69" fmla="*/ 29 h 92"/>
                <a:gd name="T70" fmla="*/ 408 w 472"/>
                <a:gd name="T71" fmla="*/ 23 h 92"/>
                <a:gd name="T72" fmla="*/ 416 w 472"/>
                <a:gd name="T73" fmla="*/ 15 h 92"/>
                <a:gd name="T74" fmla="*/ 431 w 472"/>
                <a:gd name="T75" fmla="*/ 6 h 92"/>
                <a:gd name="T76" fmla="*/ 447 w 472"/>
                <a:gd name="T77" fmla="*/ 2 h 92"/>
                <a:gd name="T78" fmla="*/ 460 w 472"/>
                <a:gd name="T79" fmla="*/ 2 h 92"/>
                <a:gd name="T80" fmla="*/ 472 w 472"/>
                <a:gd name="T81" fmla="*/ 4 h 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2"/>
                <a:gd name="T124" fmla="*/ 0 h 92"/>
                <a:gd name="T125" fmla="*/ 472 w 472"/>
                <a:gd name="T126" fmla="*/ 92 h 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2" h="92">
                  <a:moveTo>
                    <a:pt x="0" y="6"/>
                  </a:moveTo>
                  <a:lnTo>
                    <a:pt x="11" y="0"/>
                  </a:lnTo>
                  <a:lnTo>
                    <a:pt x="25" y="0"/>
                  </a:lnTo>
                  <a:lnTo>
                    <a:pt x="40" y="6"/>
                  </a:lnTo>
                  <a:lnTo>
                    <a:pt x="55" y="15"/>
                  </a:lnTo>
                  <a:lnTo>
                    <a:pt x="63" y="23"/>
                  </a:lnTo>
                  <a:lnTo>
                    <a:pt x="71" y="30"/>
                  </a:lnTo>
                  <a:lnTo>
                    <a:pt x="78" y="38"/>
                  </a:lnTo>
                  <a:lnTo>
                    <a:pt x="86" y="48"/>
                  </a:lnTo>
                  <a:lnTo>
                    <a:pt x="92" y="57"/>
                  </a:lnTo>
                  <a:lnTo>
                    <a:pt x="97" y="69"/>
                  </a:lnTo>
                  <a:lnTo>
                    <a:pt x="103" y="80"/>
                  </a:lnTo>
                  <a:lnTo>
                    <a:pt x="109" y="92"/>
                  </a:lnTo>
                  <a:lnTo>
                    <a:pt x="122" y="84"/>
                  </a:lnTo>
                  <a:lnTo>
                    <a:pt x="136" y="78"/>
                  </a:lnTo>
                  <a:lnTo>
                    <a:pt x="151" y="75"/>
                  </a:lnTo>
                  <a:lnTo>
                    <a:pt x="167" y="69"/>
                  </a:lnTo>
                  <a:lnTo>
                    <a:pt x="184" y="67"/>
                  </a:lnTo>
                  <a:lnTo>
                    <a:pt x="199" y="63"/>
                  </a:lnTo>
                  <a:lnTo>
                    <a:pt x="218" y="63"/>
                  </a:lnTo>
                  <a:lnTo>
                    <a:pt x="236" y="61"/>
                  </a:lnTo>
                  <a:lnTo>
                    <a:pt x="253" y="63"/>
                  </a:lnTo>
                  <a:lnTo>
                    <a:pt x="270" y="63"/>
                  </a:lnTo>
                  <a:lnTo>
                    <a:pt x="287" y="67"/>
                  </a:lnTo>
                  <a:lnTo>
                    <a:pt x="305" y="69"/>
                  </a:lnTo>
                  <a:lnTo>
                    <a:pt x="320" y="73"/>
                  </a:lnTo>
                  <a:lnTo>
                    <a:pt x="335" y="78"/>
                  </a:lnTo>
                  <a:lnTo>
                    <a:pt x="349" y="84"/>
                  </a:lnTo>
                  <a:lnTo>
                    <a:pt x="362" y="90"/>
                  </a:lnTo>
                  <a:lnTo>
                    <a:pt x="368" y="78"/>
                  </a:lnTo>
                  <a:lnTo>
                    <a:pt x="374" y="67"/>
                  </a:lnTo>
                  <a:lnTo>
                    <a:pt x="379" y="57"/>
                  </a:lnTo>
                  <a:lnTo>
                    <a:pt x="387" y="48"/>
                  </a:lnTo>
                  <a:lnTo>
                    <a:pt x="393" y="38"/>
                  </a:lnTo>
                  <a:lnTo>
                    <a:pt x="401" y="29"/>
                  </a:lnTo>
                  <a:lnTo>
                    <a:pt x="408" y="23"/>
                  </a:lnTo>
                  <a:lnTo>
                    <a:pt x="416" y="15"/>
                  </a:lnTo>
                  <a:lnTo>
                    <a:pt x="431" y="6"/>
                  </a:lnTo>
                  <a:lnTo>
                    <a:pt x="447" y="2"/>
                  </a:lnTo>
                  <a:lnTo>
                    <a:pt x="460" y="2"/>
                  </a:lnTo>
                  <a:lnTo>
                    <a:pt x="472" y="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5" name="Freeform 393"/>
            <p:cNvSpPr>
              <a:spLocks noChangeAspect="1"/>
            </p:cNvSpPr>
            <p:nvPr/>
          </p:nvSpPr>
          <p:spPr bwMode="auto">
            <a:xfrm>
              <a:off x="1345" y="2590"/>
              <a:ext cx="299" cy="339"/>
            </a:xfrm>
            <a:custGeom>
              <a:avLst/>
              <a:gdLst>
                <a:gd name="T0" fmla="*/ 399 w 399"/>
                <a:gd name="T1" fmla="*/ 364 h 452"/>
                <a:gd name="T2" fmla="*/ 395 w 399"/>
                <a:gd name="T3" fmla="*/ 381 h 452"/>
                <a:gd name="T4" fmla="*/ 384 w 399"/>
                <a:gd name="T5" fmla="*/ 399 h 452"/>
                <a:gd name="T6" fmla="*/ 365 w 399"/>
                <a:gd name="T7" fmla="*/ 414 h 452"/>
                <a:gd name="T8" fmla="*/ 342 w 399"/>
                <a:gd name="T9" fmla="*/ 427 h 452"/>
                <a:gd name="T10" fmla="*/ 311 w 399"/>
                <a:gd name="T11" fmla="*/ 437 h 452"/>
                <a:gd name="T12" fmla="*/ 278 w 399"/>
                <a:gd name="T13" fmla="*/ 447 h 452"/>
                <a:gd name="T14" fmla="*/ 240 w 399"/>
                <a:gd name="T15" fmla="*/ 450 h 452"/>
                <a:gd name="T16" fmla="*/ 200 w 399"/>
                <a:gd name="T17" fmla="*/ 452 h 452"/>
                <a:gd name="T18" fmla="*/ 159 w 399"/>
                <a:gd name="T19" fmla="*/ 450 h 452"/>
                <a:gd name="T20" fmla="*/ 123 w 399"/>
                <a:gd name="T21" fmla="*/ 447 h 452"/>
                <a:gd name="T22" fmla="*/ 88 w 399"/>
                <a:gd name="T23" fmla="*/ 437 h 452"/>
                <a:gd name="T24" fmla="*/ 60 w 399"/>
                <a:gd name="T25" fmla="*/ 427 h 452"/>
                <a:gd name="T26" fmla="*/ 35 w 399"/>
                <a:gd name="T27" fmla="*/ 414 h 452"/>
                <a:gd name="T28" fmla="*/ 15 w 399"/>
                <a:gd name="T29" fmla="*/ 399 h 452"/>
                <a:gd name="T30" fmla="*/ 4 w 399"/>
                <a:gd name="T31" fmla="*/ 381 h 452"/>
                <a:gd name="T32" fmla="*/ 0 w 399"/>
                <a:gd name="T33" fmla="*/ 364 h 452"/>
                <a:gd name="T34" fmla="*/ 0 w 399"/>
                <a:gd name="T35" fmla="*/ 80 h 452"/>
                <a:gd name="T36" fmla="*/ 4 w 399"/>
                <a:gd name="T37" fmla="*/ 65 h 452"/>
                <a:gd name="T38" fmla="*/ 15 w 399"/>
                <a:gd name="T39" fmla="*/ 49 h 452"/>
                <a:gd name="T40" fmla="*/ 35 w 399"/>
                <a:gd name="T41" fmla="*/ 36 h 452"/>
                <a:gd name="T42" fmla="*/ 60 w 399"/>
                <a:gd name="T43" fmla="*/ 24 h 452"/>
                <a:gd name="T44" fmla="*/ 88 w 399"/>
                <a:gd name="T45" fmla="*/ 13 h 452"/>
                <a:gd name="T46" fmla="*/ 123 w 399"/>
                <a:gd name="T47" fmla="*/ 7 h 452"/>
                <a:gd name="T48" fmla="*/ 159 w 399"/>
                <a:gd name="T49" fmla="*/ 1 h 452"/>
                <a:gd name="T50" fmla="*/ 200 w 399"/>
                <a:gd name="T51" fmla="*/ 0 h 452"/>
                <a:gd name="T52" fmla="*/ 240 w 399"/>
                <a:gd name="T53" fmla="*/ 1 h 452"/>
                <a:gd name="T54" fmla="*/ 278 w 399"/>
                <a:gd name="T55" fmla="*/ 7 h 452"/>
                <a:gd name="T56" fmla="*/ 311 w 399"/>
                <a:gd name="T57" fmla="*/ 13 h 452"/>
                <a:gd name="T58" fmla="*/ 342 w 399"/>
                <a:gd name="T59" fmla="*/ 24 h 452"/>
                <a:gd name="T60" fmla="*/ 365 w 399"/>
                <a:gd name="T61" fmla="*/ 36 h 452"/>
                <a:gd name="T62" fmla="*/ 384 w 399"/>
                <a:gd name="T63" fmla="*/ 49 h 452"/>
                <a:gd name="T64" fmla="*/ 395 w 399"/>
                <a:gd name="T65" fmla="*/ 65 h 452"/>
                <a:gd name="T66" fmla="*/ 399 w 399"/>
                <a:gd name="T67" fmla="*/ 80 h 452"/>
                <a:gd name="T68" fmla="*/ 399 w 399"/>
                <a:gd name="T69" fmla="*/ 364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452"/>
                <a:gd name="T107" fmla="*/ 399 w 399"/>
                <a:gd name="T108" fmla="*/ 452 h 4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452">
                  <a:moveTo>
                    <a:pt x="399" y="364"/>
                  </a:moveTo>
                  <a:lnTo>
                    <a:pt x="395" y="381"/>
                  </a:lnTo>
                  <a:lnTo>
                    <a:pt x="384" y="399"/>
                  </a:lnTo>
                  <a:lnTo>
                    <a:pt x="365" y="414"/>
                  </a:lnTo>
                  <a:lnTo>
                    <a:pt x="342" y="427"/>
                  </a:lnTo>
                  <a:lnTo>
                    <a:pt x="311" y="437"/>
                  </a:lnTo>
                  <a:lnTo>
                    <a:pt x="278" y="447"/>
                  </a:lnTo>
                  <a:lnTo>
                    <a:pt x="240" y="450"/>
                  </a:lnTo>
                  <a:lnTo>
                    <a:pt x="200" y="452"/>
                  </a:lnTo>
                  <a:lnTo>
                    <a:pt x="159" y="450"/>
                  </a:lnTo>
                  <a:lnTo>
                    <a:pt x="123" y="447"/>
                  </a:lnTo>
                  <a:lnTo>
                    <a:pt x="88" y="437"/>
                  </a:lnTo>
                  <a:lnTo>
                    <a:pt x="60" y="427"/>
                  </a:lnTo>
                  <a:lnTo>
                    <a:pt x="35" y="414"/>
                  </a:lnTo>
                  <a:lnTo>
                    <a:pt x="15" y="399"/>
                  </a:lnTo>
                  <a:lnTo>
                    <a:pt x="4" y="381"/>
                  </a:lnTo>
                  <a:lnTo>
                    <a:pt x="0" y="364"/>
                  </a:lnTo>
                  <a:lnTo>
                    <a:pt x="0" y="80"/>
                  </a:lnTo>
                  <a:lnTo>
                    <a:pt x="4" y="65"/>
                  </a:lnTo>
                  <a:lnTo>
                    <a:pt x="15" y="49"/>
                  </a:lnTo>
                  <a:lnTo>
                    <a:pt x="35" y="36"/>
                  </a:lnTo>
                  <a:lnTo>
                    <a:pt x="60" y="24"/>
                  </a:lnTo>
                  <a:lnTo>
                    <a:pt x="88" y="13"/>
                  </a:lnTo>
                  <a:lnTo>
                    <a:pt x="123" y="7"/>
                  </a:lnTo>
                  <a:lnTo>
                    <a:pt x="159" y="1"/>
                  </a:lnTo>
                  <a:lnTo>
                    <a:pt x="200" y="0"/>
                  </a:lnTo>
                  <a:lnTo>
                    <a:pt x="240" y="1"/>
                  </a:lnTo>
                  <a:lnTo>
                    <a:pt x="278" y="7"/>
                  </a:lnTo>
                  <a:lnTo>
                    <a:pt x="311" y="13"/>
                  </a:lnTo>
                  <a:lnTo>
                    <a:pt x="342" y="24"/>
                  </a:lnTo>
                  <a:lnTo>
                    <a:pt x="365" y="36"/>
                  </a:lnTo>
                  <a:lnTo>
                    <a:pt x="384" y="49"/>
                  </a:lnTo>
                  <a:lnTo>
                    <a:pt x="395" y="65"/>
                  </a:lnTo>
                  <a:lnTo>
                    <a:pt x="399" y="80"/>
                  </a:lnTo>
                  <a:lnTo>
                    <a:pt x="399" y="36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36" name="Line 394"/>
            <p:cNvSpPr>
              <a:spLocks noChangeAspect="1" noChangeShapeType="1"/>
            </p:cNvSpPr>
            <p:nvPr/>
          </p:nvSpPr>
          <p:spPr bwMode="auto">
            <a:xfrm>
              <a:off x="1399" y="2954"/>
              <a:ext cx="1"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7837" name="Line 395"/>
            <p:cNvSpPr>
              <a:spLocks noChangeAspect="1" noChangeShapeType="1"/>
            </p:cNvSpPr>
            <p:nvPr/>
          </p:nvSpPr>
          <p:spPr bwMode="auto">
            <a:xfrm flipV="1">
              <a:off x="1589" y="2954"/>
              <a:ext cx="1"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7838" name="Freeform 396"/>
            <p:cNvSpPr>
              <a:spLocks noChangeAspect="1"/>
            </p:cNvSpPr>
            <p:nvPr/>
          </p:nvSpPr>
          <p:spPr bwMode="auto">
            <a:xfrm>
              <a:off x="1594" y="2913"/>
              <a:ext cx="75" cy="126"/>
            </a:xfrm>
            <a:custGeom>
              <a:avLst/>
              <a:gdLst>
                <a:gd name="T0" fmla="*/ 32 w 100"/>
                <a:gd name="T1" fmla="*/ 167 h 167"/>
                <a:gd name="T2" fmla="*/ 39 w 100"/>
                <a:gd name="T3" fmla="*/ 167 h 167"/>
                <a:gd name="T4" fmla="*/ 45 w 100"/>
                <a:gd name="T5" fmla="*/ 163 h 167"/>
                <a:gd name="T6" fmla="*/ 53 w 100"/>
                <a:gd name="T7" fmla="*/ 160 h 167"/>
                <a:gd name="T8" fmla="*/ 60 w 100"/>
                <a:gd name="T9" fmla="*/ 156 h 167"/>
                <a:gd name="T10" fmla="*/ 66 w 100"/>
                <a:gd name="T11" fmla="*/ 148 h 167"/>
                <a:gd name="T12" fmla="*/ 74 w 100"/>
                <a:gd name="T13" fmla="*/ 140 h 167"/>
                <a:gd name="T14" fmla="*/ 81 w 100"/>
                <a:gd name="T15" fmla="*/ 131 h 167"/>
                <a:gd name="T16" fmla="*/ 84 w 100"/>
                <a:gd name="T17" fmla="*/ 118 h 167"/>
                <a:gd name="T18" fmla="*/ 90 w 100"/>
                <a:gd name="T19" fmla="*/ 107 h 167"/>
                <a:gd name="T20" fmla="*/ 94 w 100"/>
                <a:gd name="T21" fmla="*/ 95 h 167"/>
                <a:gd name="T22" fmla="*/ 96 w 100"/>
                <a:gd name="T23" fmla="*/ 82 h 167"/>
                <a:gd name="T24" fmla="*/ 98 w 100"/>
                <a:gd name="T25" fmla="*/ 70 h 167"/>
                <a:gd name="T26" fmla="*/ 100 w 100"/>
                <a:gd name="T27" fmla="*/ 59 h 167"/>
                <a:gd name="T28" fmla="*/ 100 w 100"/>
                <a:gd name="T29" fmla="*/ 47 h 167"/>
                <a:gd name="T30" fmla="*/ 98 w 100"/>
                <a:gd name="T31" fmla="*/ 37 h 167"/>
                <a:gd name="T32" fmla="*/ 96 w 100"/>
                <a:gd name="T33" fmla="*/ 27 h 167"/>
                <a:gd name="T34" fmla="*/ 92 w 100"/>
                <a:gd name="T35" fmla="*/ 19 h 167"/>
                <a:gd name="T36" fmla="*/ 88 w 100"/>
                <a:gd name="T37" fmla="*/ 12 h 167"/>
                <a:gd name="T38" fmla="*/ 83 w 100"/>
                <a:gd name="T39" fmla="*/ 6 h 167"/>
                <a:gd name="T40" fmla="*/ 77 w 100"/>
                <a:gd name="T41" fmla="*/ 2 h 167"/>
                <a:gd name="T42" fmla="*/ 70 w 100"/>
                <a:gd name="T43" fmla="*/ 0 h 167"/>
                <a:gd name="T44" fmla="*/ 62 w 100"/>
                <a:gd name="T45" fmla="*/ 0 h 167"/>
                <a:gd name="T46" fmla="*/ 55 w 100"/>
                <a:gd name="T47" fmla="*/ 2 h 167"/>
                <a:gd name="T48" fmla="*/ 49 w 100"/>
                <a:gd name="T49" fmla="*/ 4 h 167"/>
                <a:gd name="T50" fmla="*/ 41 w 100"/>
                <a:gd name="T51" fmla="*/ 10 h 167"/>
                <a:gd name="T52" fmla="*/ 34 w 100"/>
                <a:gd name="T53" fmla="*/ 16 h 167"/>
                <a:gd name="T54" fmla="*/ 28 w 100"/>
                <a:gd name="T55" fmla="*/ 23 h 167"/>
                <a:gd name="T56" fmla="*/ 21 w 100"/>
                <a:gd name="T57" fmla="*/ 33 h 167"/>
                <a:gd name="T58" fmla="*/ 15 w 100"/>
                <a:gd name="T59" fmla="*/ 43 h 167"/>
                <a:gd name="T60" fmla="*/ 10 w 100"/>
                <a:gd name="T61" fmla="*/ 55 h 167"/>
                <a:gd name="T62" fmla="*/ 6 w 100"/>
                <a:gd name="T63" fmla="*/ 66 h 167"/>
                <a:gd name="T64" fmla="*/ 2 w 100"/>
                <a:gd name="T65" fmla="*/ 80 h 167"/>
                <a:gd name="T66" fmla="*/ 0 w 100"/>
                <a:gd name="T67" fmla="*/ 91 h 167"/>
                <a:gd name="T68" fmla="*/ 0 w 100"/>
                <a:gd name="T69" fmla="*/ 105 h 167"/>
                <a:gd name="T70" fmla="*/ 0 w 100"/>
                <a:gd name="T71" fmla="*/ 114 h 167"/>
                <a:gd name="T72" fmla="*/ 0 w 100"/>
                <a:gd name="T73" fmla="*/ 127 h 167"/>
                <a:gd name="T74" fmla="*/ 2 w 100"/>
                <a:gd name="T75" fmla="*/ 137 h 167"/>
                <a:gd name="T76" fmla="*/ 6 w 100"/>
                <a:gd name="T77" fmla="*/ 146 h 167"/>
                <a:gd name="T78" fmla="*/ 10 w 100"/>
                <a:gd name="T79" fmla="*/ 152 h 167"/>
                <a:gd name="T80" fmla="*/ 13 w 100"/>
                <a:gd name="T81" fmla="*/ 160 h 167"/>
                <a:gd name="T82" fmla="*/ 19 w 100"/>
                <a:gd name="T83" fmla="*/ 163 h 167"/>
                <a:gd name="T84" fmla="*/ 28 w 100"/>
                <a:gd name="T85" fmla="*/ 165 h 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67"/>
                <a:gd name="T131" fmla="*/ 100 w 100"/>
                <a:gd name="T132" fmla="*/ 167 h 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67">
                  <a:moveTo>
                    <a:pt x="28" y="165"/>
                  </a:moveTo>
                  <a:lnTo>
                    <a:pt x="30" y="167"/>
                  </a:lnTo>
                  <a:lnTo>
                    <a:pt x="32" y="167"/>
                  </a:lnTo>
                  <a:lnTo>
                    <a:pt x="34" y="167"/>
                  </a:lnTo>
                  <a:lnTo>
                    <a:pt x="35" y="167"/>
                  </a:lnTo>
                  <a:lnTo>
                    <a:pt x="39" y="167"/>
                  </a:lnTo>
                  <a:lnTo>
                    <a:pt x="41" y="165"/>
                  </a:lnTo>
                  <a:lnTo>
                    <a:pt x="43" y="165"/>
                  </a:lnTo>
                  <a:lnTo>
                    <a:pt x="45" y="163"/>
                  </a:lnTo>
                  <a:lnTo>
                    <a:pt x="49" y="163"/>
                  </a:lnTo>
                  <a:lnTo>
                    <a:pt x="51" y="161"/>
                  </a:lnTo>
                  <a:lnTo>
                    <a:pt x="53" y="160"/>
                  </a:lnTo>
                  <a:lnTo>
                    <a:pt x="55" y="158"/>
                  </a:lnTo>
                  <a:lnTo>
                    <a:pt x="58" y="158"/>
                  </a:lnTo>
                  <a:lnTo>
                    <a:pt x="60" y="156"/>
                  </a:lnTo>
                  <a:lnTo>
                    <a:pt x="62" y="152"/>
                  </a:lnTo>
                  <a:lnTo>
                    <a:pt x="64" y="150"/>
                  </a:lnTo>
                  <a:lnTo>
                    <a:pt x="66" y="148"/>
                  </a:lnTo>
                  <a:lnTo>
                    <a:pt x="68" y="146"/>
                  </a:lnTo>
                  <a:lnTo>
                    <a:pt x="70" y="142"/>
                  </a:lnTo>
                  <a:lnTo>
                    <a:pt x="74" y="140"/>
                  </a:lnTo>
                  <a:lnTo>
                    <a:pt x="77" y="137"/>
                  </a:lnTo>
                  <a:lnTo>
                    <a:pt x="79" y="133"/>
                  </a:lnTo>
                  <a:lnTo>
                    <a:pt x="81" y="131"/>
                  </a:lnTo>
                  <a:lnTo>
                    <a:pt x="83" y="127"/>
                  </a:lnTo>
                  <a:lnTo>
                    <a:pt x="84" y="122"/>
                  </a:lnTo>
                  <a:lnTo>
                    <a:pt x="84" y="118"/>
                  </a:lnTo>
                  <a:lnTo>
                    <a:pt x="86" y="114"/>
                  </a:lnTo>
                  <a:lnTo>
                    <a:pt x="88" y="111"/>
                  </a:lnTo>
                  <a:lnTo>
                    <a:pt x="90" y="107"/>
                  </a:lnTo>
                  <a:lnTo>
                    <a:pt x="92" y="103"/>
                  </a:lnTo>
                  <a:lnTo>
                    <a:pt x="92" y="99"/>
                  </a:lnTo>
                  <a:lnTo>
                    <a:pt x="94" y="95"/>
                  </a:lnTo>
                  <a:lnTo>
                    <a:pt x="94" y="91"/>
                  </a:lnTo>
                  <a:lnTo>
                    <a:pt x="96" y="88"/>
                  </a:lnTo>
                  <a:lnTo>
                    <a:pt x="96" y="82"/>
                  </a:lnTo>
                  <a:lnTo>
                    <a:pt x="98" y="78"/>
                  </a:lnTo>
                  <a:lnTo>
                    <a:pt x="98" y="74"/>
                  </a:lnTo>
                  <a:lnTo>
                    <a:pt x="98" y="70"/>
                  </a:lnTo>
                  <a:lnTo>
                    <a:pt x="100" y="66"/>
                  </a:lnTo>
                  <a:lnTo>
                    <a:pt x="100" y="63"/>
                  </a:lnTo>
                  <a:lnTo>
                    <a:pt x="100" y="59"/>
                  </a:lnTo>
                  <a:lnTo>
                    <a:pt x="100" y="55"/>
                  </a:lnTo>
                  <a:lnTo>
                    <a:pt x="100" y="51"/>
                  </a:lnTo>
                  <a:lnTo>
                    <a:pt x="100" y="47"/>
                  </a:lnTo>
                  <a:lnTo>
                    <a:pt x="98" y="43"/>
                  </a:lnTo>
                  <a:lnTo>
                    <a:pt x="98" y="39"/>
                  </a:lnTo>
                  <a:lnTo>
                    <a:pt x="98" y="37"/>
                  </a:lnTo>
                  <a:lnTo>
                    <a:pt x="96" y="33"/>
                  </a:lnTo>
                  <a:lnTo>
                    <a:pt x="96" y="29"/>
                  </a:lnTo>
                  <a:lnTo>
                    <a:pt x="96" y="27"/>
                  </a:lnTo>
                  <a:lnTo>
                    <a:pt x="94" y="23"/>
                  </a:lnTo>
                  <a:lnTo>
                    <a:pt x="94" y="21"/>
                  </a:lnTo>
                  <a:lnTo>
                    <a:pt x="92" y="19"/>
                  </a:lnTo>
                  <a:lnTo>
                    <a:pt x="90" y="16"/>
                  </a:lnTo>
                  <a:lnTo>
                    <a:pt x="88" y="14"/>
                  </a:lnTo>
                  <a:lnTo>
                    <a:pt x="88" y="12"/>
                  </a:lnTo>
                  <a:lnTo>
                    <a:pt x="86" y="10"/>
                  </a:lnTo>
                  <a:lnTo>
                    <a:pt x="84" y="8"/>
                  </a:lnTo>
                  <a:lnTo>
                    <a:pt x="83" y="6"/>
                  </a:lnTo>
                  <a:lnTo>
                    <a:pt x="81" y="4"/>
                  </a:lnTo>
                  <a:lnTo>
                    <a:pt x="79" y="4"/>
                  </a:lnTo>
                  <a:lnTo>
                    <a:pt x="77" y="2"/>
                  </a:lnTo>
                  <a:lnTo>
                    <a:pt x="74" y="0"/>
                  </a:lnTo>
                  <a:lnTo>
                    <a:pt x="72" y="0"/>
                  </a:lnTo>
                  <a:lnTo>
                    <a:pt x="70" y="0"/>
                  </a:lnTo>
                  <a:lnTo>
                    <a:pt x="66" y="0"/>
                  </a:lnTo>
                  <a:lnTo>
                    <a:pt x="64" y="0"/>
                  </a:lnTo>
                  <a:lnTo>
                    <a:pt x="62" y="0"/>
                  </a:lnTo>
                  <a:lnTo>
                    <a:pt x="60" y="0"/>
                  </a:lnTo>
                  <a:lnTo>
                    <a:pt x="58" y="0"/>
                  </a:lnTo>
                  <a:lnTo>
                    <a:pt x="55" y="2"/>
                  </a:lnTo>
                  <a:lnTo>
                    <a:pt x="53" y="2"/>
                  </a:lnTo>
                  <a:lnTo>
                    <a:pt x="51" y="4"/>
                  </a:lnTo>
                  <a:lnTo>
                    <a:pt x="49" y="4"/>
                  </a:lnTo>
                  <a:lnTo>
                    <a:pt x="45" y="6"/>
                  </a:lnTo>
                  <a:lnTo>
                    <a:pt x="43" y="8"/>
                  </a:lnTo>
                  <a:lnTo>
                    <a:pt x="41" y="10"/>
                  </a:lnTo>
                  <a:lnTo>
                    <a:pt x="39" y="12"/>
                  </a:lnTo>
                  <a:lnTo>
                    <a:pt x="37" y="14"/>
                  </a:lnTo>
                  <a:lnTo>
                    <a:pt x="34" y="16"/>
                  </a:lnTo>
                  <a:lnTo>
                    <a:pt x="32" y="19"/>
                  </a:lnTo>
                  <a:lnTo>
                    <a:pt x="30" y="21"/>
                  </a:lnTo>
                  <a:lnTo>
                    <a:pt x="28" y="23"/>
                  </a:lnTo>
                  <a:lnTo>
                    <a:pt x="26" y="27"/>
                  </a:lnTo>
                  <a:lnTo>
                    <a:pt x="23" y="29"/>
                  </a:lnTo>
                  <a:lnTo>
                    <a:pt x="21" y="33"/>
                  </a:lnTo>
                  <a:lnTo>
                    <a:pt x="19" y="37"/>
                  </a:lnTo>
                  <a:lnTo>
                    <a:pt x="17" y="39"/>
                  </a:lnTo>
                  <a:lnTo>
                    <a:pt x="15" y="43"/>
                  </a:lnTo>
                  <a:lnTo>
                    <a:pt x="13" y="47"/>
                  </a:lnTo>
                  <a:lnTo>
                    <a:pt x="11" y="51"/>
                  </a:lnTo>
                  <a:lnTo>
                    <a:pt x="10" y="55"/>
                  </a:lnTo>
                  <a:lnTo>
                    <a:pt x="10" y="59"/>
                  </a:lnTo>
                  <a:lnTo>
                    <a:pt x="8" y="63"/>
                  </a:lnTo>
                  <a:lnTo>
                    <a:pt x="6" y="66"/>
                  </a:lnTo>
                  <a:lnTo>
                    <a:pt x="6" y="70"/>
                  </a:lnTo>
                  <a:lnTo>
                    <a:pt x="4" y="76"/>
                  </a:lnTo>
                  <a:lnTo>
                    <a:pt x="2" y="80"/>
                  </a:lnTo>
                  <a:lnTo>
                    <a:pt x="2" y="84"/>
                  </a:lnTo>
                  <a:lnTo>
                    <a:pt x="2" y="88"/>
                  </a:lnTo>
                  <a:lnTo>
                    <a:pt x="0" y="91"/>
                  </a:lnTo>
                  <a:lnTo>
                    <a:pt x="0" y="95"/>
                  </a:lnTo>
                  <a:lnTo>
                    <a:pt x="0" y="101"/>
                  </a:lnTo>
                  <a:lnTo>
                    <a:pt x="0" y="105"/>
                  </a:lnTo>
                  <a:lnTo>
                    <a:pt x="0" y="109"/>
                  </a:lnTo>
                  <a:lnTo>
                    <a:pt x="0" y="112"/>
                  </a:lnTo>
                  <a:lnTo>
                    <a:pt x="0" y="114"/>
                  </a:lnTo>
                  <a:lnTo>
                    <a:pt x="0" y="118"/>
                  </a:lnTo>
                  <a:lnTo>
                    <a:pt x="0" y="122"/>
                  </a:lnTo>
                  <a:lnTo>
                    <a:pt x="0" y="127"/>
                  </a:lnTo>
                  <a:lnTo>
                    <a:pt x="2" y="131"/>
                  </a:lnTo>
                  <a:lnTo>
                    <a:pt x="2" y="133"/>
                  </a:lnTo>
                  <a:lnTo>
                    <a:pt x="2" y="137"/>
                  </a:lnTo>
                  <a:lnTo>
                    <a:pt x="4" y="140"/>
                  </a:lnTo>
                  <a:lnTo>
                    <a:pt x="4" y="142"/>
                  </a:lnTo>
                  <a:lnTo>
                    <a:pt x="6" y="146"/>
                  </a:lnTo>
                  <a:lnTo>
                    <a:pt x="8" y="148"/>
                  </a:lnTo>
                  <a:lnTo>
                    <a:pt x="8" y="150"/>
                  </a:lnTo>
                  <a:lnTo>
                    <a:pt x="10" y="152"/>
                  </a:lnTo>
                  <a:lnTo>
                    <a:pt x="11" y="156"/>
                  </a:lnTo>
                  <a:lnTo>
                    <a:pt x="13" y="158"/>
                  </a:lnTo>
                  <a:lnTo>
                    <a:pt x="13" y="160"/>
                  </a:lnTo>
                  <a:lnTo>
                    <a:pt x="15" y="160"/>
                  </a:lnTo>
                  <a:lnTo>
                    <a:pt x="17" y="161"/>
                  </a:lnTo>
                  <a:lnTo>
                    <a:pt x="19" y="163"/>
                  </a:lnTo>
                  <a:lnTo>
                    <a:pt x="21" y="163"/>
                  </a:lnTo>
                  <a:lnTo>
                    <a:pt x="23" y="165"/>
                  </a:lnTo>
                  <a:lnTo>
                    <a:pt x="28" y="16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39" name="Freeform 397"/>
            <p:cNvSpPr>
              <a:spLocks noChangeAspect="1"/>
            </p:cNvSpPr>
            <p:nvPr/>
          </p:nvSpPr>
          <p:spPr bwMode="auto">
            <a:xfrm>
              <a:off x="1594" y="2913"/>
              <a:ext cx="73" cy="124"/>
            </a:xfrm>
            <a:custGeom>
              <a:avLst/>
              <a:gdLst>
                <a:gd name="T0" fmla="*/ 27 w 98"/>
                <a:gd name="T1" fmla="*/ 163 h 165"/>
                <a:gd name="T2" fmla="*/ 34 w 98"/>
                <a:gd name="T3" fmla="*/ 165 h 165"/>
                <a:gd name="T4" fmla="*/ 44 w 98"/>
                <a:gd name="T5" fmla="*/ 161 h 165"/>
                <a:gd name="T6" fmla="*/ 54 w 98"/>
                <a:gd name="T7" fmla="*/ 156 h 165"/>
                <a:gd name="T8" fmla="*/ 63 w 98"/>
                <a:gd name="T9" fmla="*/ 148 h 165"/>
                <a:gd name="T10" fmla="*/ 73 w 98"/>
                <a:gd name="T11" fmla="*/ 138 h 165"/>
                <a:gd name="T12" fmla="*/ 81 w 98"/>
                <a:gd name="T13" fmla="*/ 125 h 165"/>
                <a:gd name="T14" fmla="*/ 86 w 98"/>
                <a:gd name="T15" fmla="*/ 110 h 165"/>
                <a:gd name="T16" fmla="*/ 92 w 98"/>
                <a:gd name="T17" fmla="*/ 94 h 165"/>
                <a:gd name="T18" fmla="*/ 96 w 98"/>
                <a:gd name="T19" fmla="*/ 77 h 165"/>
                <a:gd name="T20" fmla="*/ 98 w 98"/>
                <a:gd name="T21" fmla="*/ 62 h 165"/>
                <a:gd name="T22" fmla="*/ 98 w 98"/>
                <a:gd name="T23" fmla="*/ 46 h 165"/>
                <a:gd name="T24" fmla="*/ 94 w 98"/>
                <a:gd name="T25" fmla="*/ 33 h 165"/>
                <a:gd name="T26" fmla="*/ 92 w 98"/>
                <a:gd name="T27" fmla="*/ 21 h 165"/>
                <a:gd name="T28" fmla="*/ 86 w 98"/>
                <a:gd name="T29" fmla="*/ 12 h 165"/>
                <a:gd name="T30" fmla="*/ 79 w 98"/>
                <a:gd name="T31" fmla="*/ 4 h 165"/>
                <a:gd name="T32" fmla="*/ 71 w 98"/>
                <a:gd name="T33" fmla="*/ 0 h 165"/>
                <a:gd name="T34" fmla="*/ 61 w 98"/>
                <a:gd name="T35" fmla="*/ 0 h 165"/>
                <a:gd name="T36" fmla="*/ 52 w 98"/>
                <a:gd name="T37" fmla="*/ 2 h 165"/>
                <a:gd name="T38" fmla="*/ 42 w 98"/>
                <a:gd name="T39" fmla="*/ 8 h 165"/>
                <a:gd name="T40" fmla="*/ 33 w 98"/>
                <a:gd name="T41" fmla="*/ 16 h 165"/>
                <a:gd name="T42" fmla="*/ 25 w 98"/>
                <a:gd name="T43" fmla="*/ 27 h 165"/>
                <a:gd name="T44" fmla="*/ 17 w 98"/>
                <a:gd name="T45" fmla="*/ 39 h 165"/>
                <a:gd name="T46" fmla="*/ 10 w 98"/>
                <a:gd name="T47" fmla="*/ 54 h 165"/>
                <a:gd name="T48" fmla="*/ 6 w 98"/>
                <a:gd name="T49" fmla="*/ 69 h 165"/>
                <a:gd name="T50" fmla="*/ 2 w 98"/>
                <a:gd name="T51" fmla="*/ 87 h 165"/>
                <a:gd name="T52" fmla="*/ 0 w 98"/>
                <a:gd name="T53" fmla="*/ 104 h 165"/>
                <a:gd name="T54" fmla="*/ 0 w 98"/>
                <a:gd name="T55" fmla="*/ 117 h 165"/>
                <a:gd name="T56" fmla="*/ 2 w 98"/>
                <a:gd name="T57" fmla="*/ 131 h 165"/>
                <a:gd name="T58" fmla="*/ 6 w 98"/>
                <a:gd name="T59" fmla="*/ 144 h 165"/>
                <a:gd name="T60" fmla="*/ 11 w 98"/>
                <a:gd name="T61" fmla="*/ 154 h 165"/>
                <a:gd name="T62" fmla="*/ 17 w 98"/>
                <a:gd name="T63" fmla="*/ 159 h 165"/>
                <a:gd name="T64" fmla="*/ 27 w 98"/>
                <a:gd name="T65" fmla="*/ 163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165"/>
                <a:gd name="T101" fmla="*/ 98 w 98"/>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165">
                  <a:moveTo>
                    <a:pt x="27" y="163"/>
                  </a:moveTo>
                  <a:lnTo>
                    <a:pt x="34" y="165"/>
                  </a:lnTo>
                  <a:lnTo>
                    <a:pt x="44" y="161"/>
                  </a:lnTo>
                  <a:lnTo>
                    <a:pt x="54" y="156"/>
                  </a:lnTo>
                  <a:lnTo>
                    <a:pt x="63" y="148"/>
                  </a:lnTo>
                  <a:lnTo>
                    <a:pt x="73" y="138"/>
                  </a:lnTo>
                  <a:lnTo>
                    <a:pt x="81" y="125"/>
                  </a:lnTo>
                  <a:lnTo>
                    <a:pt x="86" y="110"/>
                  </a:lnTo>
                  <a:lnTo>
                    <a:pt x="92" y="94"/>
                  </a:lnTo>
                  <a:lnTo>
                    <a:pt x="96" y="77"/>
                  </a:lnTo>
                  <a:lnTo>
                    <a:pt x="98" y="62"/>
                  </a:lnTo>
                  <a:lnTo>
                    <a:pt x="98" y="46"/>
                  </a:lnTo>
                  <a:lnTo>
                    <a:pt x="94" y="33"/>
                  </a:lnTo>
                  <a:lnTo>
                    <a:pt x="92" y="21"/>
                  </a:lnTo>
                  <a:lnTo>
                    <a:pt x="86" y="12"/>
                  </a:lnTo>
                  <a:lnTo>
                    <a:pt x="79" y="4"/>
                  </a:lnTo>
                  <a:lnTo>
                    <a:pt x="71" y="0"/>
                  </a:lnTo>
                  <a:lnTo>
                    <a:pt x="61" y="0"/>
                  </a:lnTo>
                  <a:lnTo>
                    <a:pt x="52" y="2"/>
                  </a:lnTo>
                  <a:lnTo>
                    <a:pt x="42" y="8"/>
                  </a:lnTo>
                  <a:lnTo>
                    <a:pt x="33" y="16"/>
                  </a:lnTo>
                  <a:lnTo>
                    <a:pt x="25" y="27"/>
                  </a:lnTo>
                  <a:lnTo>
                    <a:pt x="17" y="39"/>
                  </a:lnTo>
                  <a:lnTo>
                    <a:pt x="10" y="54"/>
                  </a:lnTo>
                  <a:lnTo>
                    <a:pt x="6" y="69"/>
                  </a:lnTo>
                  <a:lnTo>
                    <a:pt x="2" y="87"/>
                  </a:lnTo>
                  <a:lnTo>
                    <a:pt x="0" y="104"/>
                  </a:lnTo>
                  <a:lnTo>
                    <a:pt x="0" y="117"/>
                  </a:lnTo>
                  <a:lnTo>
                    <a:pt x="2" y="131"/>
                  </a:lnTo>
                  <a:lnTo>
                    <a:pt x="6" y="144"/>
                  </a:lnTo>
                  <a:lnTo>
                    <a:pt x="11" y="154"/>
                  </a:lnTo>
                  <a:lnTo>
                    <a:pt x="17" y="159"/>
                  </a:lnTo>
                  <a:lnTo>
                    <a:pt x="27" y="16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0" name="Freeform 398"/>
            <p:cNvSpPr>
              <a:spLocks noChangeAspect="1"/>
            </p:cNvSpPr>
            <p:nvPr/>
          </p:nvSpPr>
          <p:spPr bwMode="auto">
            <a:xfrm>
              <a:off x="1601" y="2925"/>
              <a:ext cx="87" cy="111"/>
            </a:xfrm>
            <a:custGeom>
              <a:avLst/>
              <a:gdLst>
                <a:gd name="T0" fmla="*/ 60 w 115"/>
                <a:gd name="T1" fmla="*/ 147 h 147"/>
                <a:gd name="T2" fmla="*/ 66 w 115"/>
                <a:gd name="T3" fmla="*/ 147 h 147"/>
                <a:gd name="T4" fmla="*/ 72 w 115"/>
                <a:gd name="T5" fmla="*/ 145 h 147"/>
                <a:gd name="T6" fmla="*/ 77 w 115"/>
                <a:gd name="T7" fmla="*/ 142 h 147"/>
                <a:gd name="T8" fmla="*/ 83 w 115"/>
                <a:gd name="T9" fmla="*/ 138 h 147"/>
                <a:gd name="T10" fmla="*/ 88 w 115"/>
                <a:gd name="T11" fmla="*/ 132 h 147"/>
                <a:gd name="T12" fmla="*/ 94 w 115"/>
                <a:gd name="T13" fmla="*/ 124 h 147"/>
                <a:gd name="T14" fmla="*/ 99 w 115"/>
                <a:gd name="T15" fmla="*/ 119 h 147"/>
                <a:gd name="T16" fmla="*/ 103 w 115"/>
                <a:gd name="T17" fmla="*/ 108 h 147"/>
                <a:gd name="T18" fmla="*/ 107 w 115"/>
                <a:gd name="T19" fmla="*/ 98 h 147"/>
                <a:gd name="T20" fmla="*/ 109 w 115"/>
                <a:gd name="T21" fmla="*/ 89 h 147"/>
                <a:gd name="T22" fmla="*/ 113 w 115"/>
                <a:gd name="T23" fmla="*/ 79 h 147"/>
                <a:gd name="T24" fmla="*/ 113 w 115"/>
                <a:gd name="T25" fmla="*/ 70 h 147"/>
                <a:gd name="T26" fmla="*/ 115 w 115"/>
                <a:gd name="T27" fmla="*/ 60 h 147"/>
                <a:gd name="T28" fmla="*/ 113 w 115"/>
                <a:gd name="T29" fmla="*/ 50 h 147"/>
                <a:gd name="T30" fmla="*/ 113 w 115"/>
                <a:gd name="T31" fmla="*/ 41 h 147"/>
                <a:gd name="T32" fmla="*/ 111 w 115"/>
                <a:gd name="T33" fmla="*/ 34 h 147"/>
                <a:gd name="T34" fmla="*/ 109 w 115"/>
                <a:gd name="T35" fmla="*/ 26 h 147"/>
                <a:gd name="T36" fmla="*/ 105 w 115"/>
                <a:gd name="T37" fmla="*/ 21 h 147"/>
                <a:gd name="T38" fmla="*/ 101 w 115"/>
                <a:gd name="T39" fmla="*/ 17 h 147"/>
                <a:gd name="T40" fmla="*/ 96 w 115"/>
                <a:gd name="T41" fmla="*/ 13 h 147"/>
                <a:gd name="T42" fmla="*/ 58 w 115"/>
                <a:gd name="T43" fmla="*/ 0 h 147"/>
                <a:gd name="T44" fmla="*/ 52 w 115"/>
                <a:gd name="T45" fmla="*/ 0 h 147"/>
                <a:gd name="T46" fmla="*/ 47 w 115"/>
                <a:gd name="T47" fmla="*/ 0 h 147"/>
                <a:gd name="T48" fmla="*/ 41 w 115"/>
                <a:gd name="T49" fmla="*/ 1 h 147"/>
                <a:gd name="T50" fmla="*/ 35 w 115"/>
                <a:gd name="T51" fmla="*/ 5 h 147"/>
                <a:gd name="T52" fmla="*/ 28 w 115"/>
                <a:gd name="T53" fmla="*/ 11 h 147"/>
                <a:gd name="T54" fmla="*/ 23 w 115"/>
                <a:gd name="T55" fmla="*/ 17 h 147"/>
                <a:gd name="T56" fmla="*/ 17 w 115"/>
                <a:gd name="T57" fmla="*/ 25 h 147"/>
                <a:gd name="T58" fmla="*/ 13 w 115"/>
                <a:gd name="T59" fmla="*/ 32 h 147"/>
                <a:gd name="T60" fmla="*/ 9 w 115"/>
                <a:gd name="T61" fmla="*/ 41 h 147"/>
                <a:gd name="T62" fmla="*/ 5 w 115"/>
                <a:gd name="T63" fmla="*/ 50 h 147"/>
                <a:gd name="T64" fmla="*/ 3 w 115"/>
                <a:gd name="T65" fmla="*/ 62 h 147"/>
                <a:gd name="T66" fmla="*/ 0 w 115"/>
                <a:gd name="T67" fmla="*/ 72 h 147"/>
                <a:gd name="T68" fmla="*/ 0 w 115"/>
                <a:gd name="T69" fmla="*/ 81 h 147"/>
                <a:gd name="T70" fmla="*/ 0 w 115"/>
                <a:gd name="T71" fmla="*/ 91 h 147"/>
                <a:gd name="T72" fmla="*/ 0 w 115"/>
                <a:gd name="T73" fmla="*/ 98 h 147"/>
                <a:gd name="T74" fmla="*/ 1 w 115"/>
                <a:gd name="T75" fmla="*/ 108 h 147"/>
                <a:gd name="T76" fmla="*/ 3 w 115"/>
                <a:gd name="T77" fmla="*/ 115 h 147"/>
                <a:gd name="T78" fmla="*/ 5 w 115"/>
                <a:gd name="T79" fmla="*/ 122 h 147"/>
                <a:gd name="T80" fmla="*/ 11 w 115"/>
                <a:gd name="T81" fmla="*/ 128 h 147"/>
                <a:gd name="T82" fmla="*/ 15 w 115"/>
                <a:gd name="T83" fmla="*/ 132 h 147"/>
                <a:gd name="T84" fmla="*/ 21 w 115"/>
                <a:gd name="T85" fmla="*/ 134 h 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147"/>
                <a:gd name="T131" fmla="*/ 115 w 115"/>
                <a:gd name="T132" fmla="*/ 147 h 1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147">
                  <a:moveTo>
                    <a:pt x="56" y="147"/>
                  </a:moveTo>
                  <a:lnTo>
                    <a:pt x="58" y="147"/>
                  </a:lnTo>
                  <a:lnTo>
                    <a:pt x="60" y="147"/>
                  </a:lnTo>
                  <a:lnTo>
                    <a:pt x="62" y="147"/>
                  </a:lnTo>
                  <a:lnTo>
                    <a:pt x="64" y="147"/>
                  </a:lnTo>
                  <a:lnTo>
                    <a:pt x="66" y="147"/>
                  </a:lnTo>
                  <a:lnTo>
                    <a:pt x="68" y="145"/>
                  </a:lnTo>
                  <a:lnTo>
                    <a:pt x="70" y="145"/>
                  </a:lnTo>
                  <a:lnTo>
                    <a:pt x="72" y="145"/>
                  </a:lnTo>
                  <a:lnTo>
                    <a:pt x="73" y="144"/>
                  </a:lnTo>
                  <a:lnTo>
                    <a:pt x="75" y="144"/>
                  </a:lnTo>
                  <a:lnTo>
                    <a:pt x="77" y="142"/>
                  </a:lnTo>
                  <a:lnTo>
                    <a:pt x="79" y="140"/>
                  </a:lnTo>
                  <a:lnTo>
                    <a:pt x="81" y="140"/>
                  </a:lnTo>
                  <a:lnTo>
                    <a:pt x="83" y="138"/>
                  </a:lnTo>
                  <a:lnTo>
                    <a:pt x="85" y="136"/>
                  </a:lnTo>
                  <a:lnTo>
                    <a:pt x="85" y="134"/>
                  </a:lnTo>
                  <a:lnTo>
                    <a:pt x="88" y="132"/>
                  </a:lnTo>
                  <a:lnTo>
                    <a:pt x="90" y="130"/>
                  </a:lnTo>
                  <a:lnTo>
                    <a:pt x="92" y="128"/>
                  </a:lnTo>
                  <a:lnTo>
                    <a:pt x="94" y="124"/>
                  </a:lnTo>
                  <a:lnTo>
                    <a:pt x="96" y="122"/>
                  </a:lnTo>
                  <a:lnTo>
                    <a:pt x="97" y="121"/>
                  </a:lnTo>
                  <a:lnTo>
                    <a:pt x="99" y="119"/>
                  </a:lnTo>
                  <a:lnTo>
                    <a:pt x="99" y="115"/>
                  </a:lnTo>
                  <a:lnTo>
                    <a:pt x="101" y="113"/>
                  </a:lnTo>
                  <a:lnTo>
                    <a:pt x="103" y="108"/>
                  </a:lnTo>
                  <a:lnTo>
                    <a:pt x="103" y="106"/>
                  </a:lnTo>
                  <a:lnTo>
                    <a:pt x="105" y="102"/>
                  </a:lnTo>
                  <a:lnTo>
                    <a:pt x="107" y="98"/>
                  </a:lnTo>
                  <a:lnTo>
                    <a:pt x="107" y="96"/>
                  </a:lnTo>
                  <a:lnTo>
                    <a:pt x="109" y="93"/>
                  </a:lnTo>
                  <a:lnTo>
                    <a:pt x="109" y="89"/>
                  </a:lnTo>
                  <a:lnTo>
                    <a:pt x="111" y="85"/>
                  </a:lnTo>
                  <a:lnTo>
                    <a:pt x="111" y="83"/>
                  </a:lnTo>
                  <a:lnTo>
                    <a:pt x="113" y="79"/>
                  </a:lnTo>
                  <a:lnTo>
                    <a:pt x="113" y="75"/>
                  </a:lnTo>
                  <a:lnTo>
                    <a:pt x="113" y="72"/>
                  </a:lnTo>
                  <a:lnTo>
                    <a:pt x="113" y="70"/>
                  </a:lnTo>
                  <a:lnTo>
                    <a:pt x="113" y="66"/>
                  </a:lnTo>
                  <a:lnTo>
                    <a:pt x="115" y="62"/>
                  </a:lnTo>
                  <a:lnTo>
                    <a:pt x="115" y="60"/>
                  </a:lnTo>
                  <a:lnTo>
                    <a:pt x="115" y="56"/>
                  </a:lnTo>
                  <a:lnTo>
                    <a:pt x="115" y="52"/>
                  </a:lnTo>
                  <a:lnTo>
                    <a:pt x="113" y="50"/>
                  </a:lnTo>
                  <a:lnTo>
                    <a:pt x="113" y="47"/>
                  </a:lnTo>
                  <a:lnTo>
                    <a:pt x="113" y="45"/>
                  </a:lnTo>
                  <a:lnTo>
                    <a:pt x="113" y="41"/>
                  </a:lnTo>
                  <a:lnTo>
                    <a:pt x="113" y="39"/>
                  </a:lnTo>
                  <a:lnTo>
                    <a:pt x="111" y="36"/>
                  </a:lnTo>
                  <a:lnTo>
                    <a:pt x="111" y="34"/>
                  </a:lnTo>
                  <a:lnTo>
                    <a:pt x="109" y="30"/>
                  </a:lnTo>
                  <a:lnTo>
                    <a:pt x="109" y="28"/>
                  </a:lnTo>
                  <a:lnTo>
                    <a:pt x="109" y="26"/>
                  </a:lnTo>
                  <a:lnTo>
                    <a:pt x="107" y="25"/>
                  </a:lnTo>
                  <a:lnTo>
                    <a:pt x="105" y="23"/>
                  </a:lnTo>
                  <a:lnTo>
                    <a:pt x="105" y="21"/>
                  </a:lnTo>
                  <a:lnTo>
                    <a:pt x="103" y="19"/>
                  </a:lnTo>
                  <a:lnTo>
                    <a:pt x="101" y="19"/>
                  </a:lnTo>
                  <a:lnTo>
                    <a:pt x="101" y="17"/>
                  </a:lnTo>
                  <a:lnTo>
                    <a:pt x="99" y="15"/>
                  </a:lnTo>
                  <a:lnTo>
                    <a:pt x="97" y="15"/>
                  </a:lnTo>
                  <a:lnTo>
                    <a:pt x="96" y="13"/>
                  </a:lnTo>
                  <a:lnTo>
                    <a:pt x="94" y="13"/>
                  </a:lnTo>
                  <a:lnTo>
                    <a:pt x="92" y="13"/>
                  </a:lnTo>
                  <a:lnTo>
                    <a:pt x="58" y="0"/>
                  </a:lnTo>
                  <a:lnTo>
                    <a:pt x="56" y="0"/>
                  </a:lnTo>
                  <a:lnTo>
                    <a:pt x="54" y="0"/>
                  </a:lnTo>
                  <a:lnTo>
                    <a:pt x="52" y="0"/>
                  </a:lnTo>
                  <a:lnTo>
                    <a:pt x="50" y="0"/>
                  </a:lnTo>
                  <a:lnTo>
                    <a:pt x="48" y="0"/>
                  </a:lnTo>
                  <a:lnTo>
                    <a:pt x="47" y="0"/>
                  </a:lnTo>
                  <a:lnTo>
                    <a:pt x="45" y="1"/>
                  </a:lnTo>
                  <a:lnTo>
                    <a:pt x="43" y="1"/>
                  </a:lnTo>
                  <a:lnTo>
                    <a:pt x="41" y="1"/>
                  </a:lnTo>
                  <a:lnTo>
                    <a:pt x="39" y="3"/>
                  </a:lnTo>
                  <a:lnTo>
                    <a:pt x="37" y="5"/>
                  </a:lnTo>
                  <a:lnTo>
                    <a:pt x="35" y="5"/>
                  </a:lnTo>
                  <a:lnTo>
                    <a:pt x="33" y="7"/>
                  </a:lnTo>
                  <a:lnTo>
                    <a:pt x="31" y="9"/>
                  </a:lnTo>
                  <a:lnTo>
                    <a:pt x="28" y="11"/>
                  </a:lnTo>
                  <a:lnTo>
                    <a:pt x="26" y="13"/>
                  </a:lnTo>
                  <a:lnTo>
                    <a:pt x="24" y="15"/>
                  </a:lnTo>
                  <a:lnTo>
                    <a:pt x="23" y="17"/>
                  </a:lnTo>
                  <a:lnTo>
                    <a:pt x="21" y="19"/>
                  </a:lnTo>
                  <a:lnTo>
                    <a:pt x="19" y="21"/>
                  </a:lnTo>
                  <a:lnTo>
                    <a:pt x="17" y="25"/>
                  </a:lnTo>
                  <a:lnTo>
                    <a:pt x="17" y="26"/>
                  </a:lnTo>
                  <a:lnTo>
                    <a:pt x="15" y="28"/>
                  </a:lnTo>
                  <a:lnTo>
                    <a:pt x="13" y="32"/>
                  </a:lnTo>
                  <a:lnTo>
                    <a:pt x="11" y="34"/>
                  </a:lnTo>
                  <a:lnTo>
                    <a:pt x="11" y="39"/>
                  </a:lnTo>
                  <a:lnTo>
                    <a:pt x="9" y="41"/>
                  </a:lnTo>
                  <a:lnTo>
                    <a:pt x="7" y="45"/>
                  </a:lnTo>
                  <a:lnTo>
                    <a:pt x="7" y="49"/>
                  </a:lnTo>
                  <a:lnTo>
                    <a:pt x="5" y="50"/>
                  </a:lnTo>
                  <a:lnTo>
                    <a:pt x="5" y="54"/>
                  </a:lnTo>
                  <a:lnTo>
                    <a:pt x="3" y="58"/>
                  </a:lnTo>
                  <a:lnTo>
                    <a:pt x="3" y="62"/>
                  </a:lnTo>
                  <a:lnTo>
                    <a:pt x="1" y="64"/>
                  </a:lnTo>
                  <a:lnTo>
                    <a:pt x="1" y="68"/>
                  </a:lnTo>
                  <a:lnTo>
                    <a:pt x="0" y="72"/>
                  </a:lnTo>
                  <a:lnTo>
                    <a:pt x="0" y="75"/>
                  </a:lnTo>
                  <a:lnTo>
                    <a:pt x="0" y="77"/>
                  </a:lnTo>
                  <a:lnTo>
                    <a:pt x="0" y="81"/>
                  </a:lnTo>
                  <a:lnTo>
                    <a:pt x="0" y="85"/>
                  </a:lnTo>
                  <a:lnTo>
                    <a:pt x="0" y="87"/>
                  </a:lnTo>
                  <a:lnTo>
                    <a:pt x="0" y="91"/>
                  </a:lnTo>
                  <a:lnTo>
                    <a:pt x="0" y="93"/>
                  </a:lnTo>
                  <a:lnTo>
                    <a:pt x="0" y="96"/>
                  </a:lnTo>
                  <a:lnTo>
                    <a:pt x="0" y="98"/>
                  </a:lnTo>
                  <a:lnTo>
                    <a:pt x="0" y="102"/>
                  </a:lnTo>
                  <a:lnTo>
                    <a:pt x="0" y="104"/>
                  </a:lnTo>
                  <a:lnTo>
                    <a:pt x="1" y="108"/>
                  </a:lnTo>
                  <a:lnTo>
                    <a:pt x="1" y="111"/>
                  </a:lnTo>
                  <a:lnTo>
                    <a:pt x="1" y="113"/>
                  </a:lnTo>
                  <a:lnTo>
                    <a:pt x="3" y="115"/>
                  </a:lnTo>
                  <a:lnTo>
                    <a:pt x="3" y="119"/>
                  </a:lnTo>
                  <a:lnTo>
                    <a:pt x="5" y="121"/>
                  </a:lnTo>
                  <a:lnTo>
                    <a:pt x="5" y="122"/>
                  </a:lnTo>
                  <a:lnTo>
                    <a:pt x="7" y="124"/>
                  </a:lnTo>
                  <a:lnTo>
                    <a:pt x="9" y="126"/>
                  </a:lnTo>
                  <a:lnTo>
                    <a:pt x="11" y="128"/>
                  </a:lnTo>
                  <a:lnTo>
                    <a:pt x="13" y="130"/>
                  </a:lnTo>
                  <a:lnTo>
                    <a:pt x="13" y="132"/>
                  </a:lnTo>
                  <a:lnTo>
                    <a:pt x="15" y="132"/>
                  </a:lnTo>
                  <a:lnTo>
                    <a:pt x="17" y="134"/>
                  </a:lnTo>
                  <a:lnTo>
                    <a:pt x="19" y="134"/>
                  </a:lnTo>
                  <a:lnTo>
                    <a:pt x="21" y="134"/>
                  </a:lnTo>
                  <a:lnTo>
                    <a:pt x="56" y="14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41" name="Freeform 399"/>
            <p:cNvSpPr>
              <a:spLocks noChangeAspect="1"/>
            </p:cNvSpPr>
            <p:nvPr/>
          </p:nvSpPr>
          <p:spPr bwMode="auto">
            <a:xfrm>
              <a:off x="1601" y="2925"/>
              <a:ext cx="85" cy="109"/>
            </a:xfrm>
            <a:custGeom>
              <a:avLst/>
              <a:gdLst>
                <a:gd name="T0" fmla="*/ 55 w 113"/>
                <a:gd name="T1" fmla="*/ 145 h 145"/>
                <a:gd name="T2" fmla="*/ 63 w 113"/>
                <a:gd name="T3" fmla="*/ 145 h 145"/>
                <a:gd name="T4" fmla="*/ 71 w 113"/>
                <a:gd name="T5" fmla="*/ 143 h 145"/>
                <a:gd name="T6" fmla="*/ 78 w 113"/>
                <a:gd name="T7" fmla="*/ 138 h 145"/>
                <a:gd name="T8" fmla="*/ 84 w 113"/>
                <a:gd name="T9" fmla="*/ 132 h 145"/>
                <a:gd name="T10" fmla="*/ 92 w 113"/>
                <a:gd name="T11" fmla="*/ 122 h 145"/>
                <a:gd name="T12" fmla="*/ 97 w 113"/>
                <a:gd name="T13" fmla="*/ 113 h 145"/>
                <a:gd name="T14" fmla="*/ 103 w 113"/>
                <a:gd name="T15" fmla="*/ 101 h 145"/>
                <a:gd name="T16" fmla="*/ 107 w 113"/>
                <a:gd name="T17" fmla="*/ 88 h 145"/>
                <a:gd name="T18" fmla="*/ 111 w 113"/>
                <a:gd name="T19" fmla="*/ 74 h 145"/>
                <a:gd name="T20" fmla="*/ 113 w 113"/>
                <a:gd name="T21" fmla="*/ 61 h 145"/>
                <a:gd name="T22" fmla="*/ 111 w 113"/>
                <a:gd name="T23" fmla="*/ 49 h 145"/>
                <a:gd name="T24" fmla="*/ 111 w 113"/>
                <a:gd name="T25" fmla="*/ 38 h 145"/>
                <a:gd name="T26" fmla="*/ 107 w 113"/>
                <a:gd name="T27" fmla="*/ 28 h 145"/>
                <a:gd name="T28" fmla="*/ 103 w 113"/>
                <a:gd name="T29" fmla="*/ 21 h 145"/>
                <a:gd name="T30" fmla="*/ 97 w 113"/>
                <a:gd name="T31" fmla="*/ 15 h 145"/>
                <a:gd name="T32" fmla="*/ 90 w 113"/>
                <a:gd name="T33" fmla="*/ 13 h 145"/>
                <a:gd name="T34" fmla="*/ 57 w 113"/>
                <a:gd name="T35" fmla="*/ 0 h 145"/>
                <a:gd name="T36" fmla="*/ 49 w 113"/>
                <a:gd name="T37" fmla="*/ 0 h 145"/>
                <a:gd name="T38" fmla="*/ 42 w 113"/>
                <a:gd name="T39" fmla="*/ 1 h 145"/>
                <a:gd name="T40" fmla="*/ 34 w 113"/>
                <a:gd name="T41" fmla="*/ 5 h 145"/>
                <a:gd name="T42" fmla="*/ 26 w 113"/>
                <a:gd name="T43" fmla="*/ 13 h 145"/>
                <a:gd name="T44" fmla="*/ 19 w 113"/>
                <a:gd name="T45" fmla="*/ 21 h 145"/>
                <a:gd name="T46" fmla="*/ 13 w 113"/>
                <a:gd name="T47" fmla="*/ 32 h 145"/>
                <a:gd name="T48" fmla="*/ 7 w 113"/>
                <a:gd name="T49" fmla="*/ 44 h 145"/>
                <a:gd name="T50" fmla="*/ 3 w 113"/>
                <a:gd name="T51" fmla="*/ 57 h 145"/>
                <a:gd name="T52" fmla="*/ 0 w 113"/>
                <a:gd name="T53" fmla="*/ 71 h 145"/>
                <a:gd name="T54" fmla="*/ 0 w 113"/>
                <a:gd name="T55" fmla="*/ 84 h 145"/>
                <a:gd name="T56" fmla="*/ 0 w 113"/>
                <a:gd name="T57" fmla="*/ 95 h 145"/>
                <a:gd name="T58" fmla="*/ 1 w 113"/>
                <a:gd name="T59" fmla="*/ 107 h 145"/>
                <a:gd name="T60" fmla="*/ 3 w 113"/>
                <a:gd name="T61" fmla="*/ 117 h 145"/>
                <a:gd name="T62" fmla="*/ 9 w 113"/>
                <a:gd name="T63" fmla="*/ 124 h 145"/>
                <a:gd name="T64" fmla="*/ 13 w 113"/>
                <a:gd name="T65" fmla="*/ 130 h 145"/>
                <a:gd name="T66" fmla="*/ 21 w 113"/>
                <a:gd name="T67" fmla="*/ 132 h 145"/>
                <a:gd name="T68" fmla="*/ 55 w 113"/>
                <a:gd name="T69" fmla="*/ 145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145"/>
                <a:gd name="T107" fmla="*/ 113 w 113"/>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145">
                  <a:moveTo>
                    <a:pt x="55" y="145"/>
                  </a:moveTo>
                  <a:lnTo>
                    <a:pt x="63" y="145"/>
                  </a:lnTo>
                  <a:lnTo>
                    <a:pt x="71" y="143"/>
                  </a:lnTo>
                  <a:lnTo>
                    <a:pt x="78" y="138"/>
                  </a:lnTo>
                  <a:lnTo>
                    <a:pt x="84" y="132"/>
                  </a:lnTo>
                  <a:lnTo>
                    <a:pt x="92" y="122"/>
                  </a:lnTo>
                  <a:lnTo>
                    <a:pt x="97" y="113"/>
                  </a:lnTo>
                  <a:lnTo>
                    <a:pt x="103" y="101"/>
                  </a:lnTo>
                  <a:lnTo>
                    <a:pt x="107" y="88"/>
                  </a:lnTo>
                  <a:lnTo>
                    <a:pt x="111" y="74"/>
                  </a:lnTo>
                  <a:lnTo>
                    <a:pt x="113" y="61"/>
                  </a:lnTo>
                  <a:lnTo>
                    <a:pt x="111" y="49"/>
                  </a:lnTo>
                  <a:lnTo>
                    <a:pt x="111" y="38"/>
                  </a:lnTo>
                  <a:lnTo>
                    <a:pt x="107" y="28"/>
                  </a:lnTo>
                  <a:lnTo>
                    <a:pt x="103" y="21"/>
                  </a:lnTo>
                  <a:lnTo>
                    <a:pt x="97" y="15"/>
                  </a:lnTo>
                  <a:lnTo>
                    <a:pt x="90" y="13"/>
                  </a:lnTo>
                  <a:lnTo>
                    <a:pt x="57" y="0"/>
                  </a:lnTo>
                  <a:lnTo>
                    <a:pt x="49" y="0"/>
                  </a:lnTo>
                  <a:lnTo>
                    <a:pt x="42" y="1"/>
                  </a:lnTo>
                  <a:lnTo>
                    <a:pt x="34" y="5"/>
                  </a:lnTo>
                  <a:lnTo>
                    <a:pt x="26" y="13"/>
                  </a:lnTo>
                  <a:lnTo>
                    <a:pt x="19" y="21"/>
                  </a:lnTo>
                  <a:lnTo>
                    <a:pt x="13" y="32"/>
                  </a:lnTo>
                  <a:lnTo>
                    <a:pt x="7" y="44"/>
                  </a:lnTo>
                  <a:lnTo>
                    <a:pt x="3" y="57"/>
                  </a:lnTo>
                  <a:lnTo>
                    <a:pt x="0" y="71"/>
                  </a:lnTo>
                  <a:lnTo>
                    <a:pt x="0" y="84"/>
                  </a:lnTo>
                  <a:lnTo>
                    <a:pt x="0" y="95"/>
                  </a:lnTo>
                  <a:lnTo>
                    <a:pt x="1" y="107"/>
                  </a:lnTo>
                  <a:lnTo>
                    <a:pt x="3" y="117"/>
                  </a:lnTo>
                  <a:lnTo>
                    <a:pt x="9" y="124"/>
                  </a:lnTo>
                  <a:lnTo>
                    <a:pt x="13" y="130"/>
                  </a:lnTo>
                  <a:lnTo>
                    <a:pt x="21" y="132"/>
                  </a:lnTo>
                  <a:lnTo>
                    <a:pt x="55" y="14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2" name="Freeform 400"/>
            <p:cNvSpPr>
              <a:spLocks noChangeAspect="1"/>
            </p:cNvSpPr>
            <p:nvPr/>
          </p:nvSpPr>
          <p:spPr bwMode="auto">
            <a:xfrm>
              <a:off x="1625" y="2934"/>
              <a:ext cx="136" cy="122"/>
            </a:xfrm>
            <a:custGeom>
              <a:avLst/>
              <a:gdLst>
                <a:gd name="T0" fmla="*/ 126 w 181"/>
                <a:gd name="T1" fmla="*/ 163 h 163"/>
                <a:gd name="T2" fmla="*/ 132 w 181"/>
                <a:gd name="T3" fmla="*/ 163 h 163"/>
                <a:gd name="T4" fmla="*/ 138 w 181"/>
                <a:gd name="T5" fmla="*/ 161 h 163"/>
                <a:gd name="T6" fmla="*/ 144 w 181"/>
                <a:gd name="T7" fmla="*/ 159 h 163"/>
                <a:gd name="T8" fmla="*/ 150 w 181"/>
                <a:gd name="T9" fmla="*/ 154 h 163"/>
                <a:gd name="T10" fmla="*/ 154 w 181"/>
                <a:gd name="T11" fmla="*/ 150 h 163"/>
                <a:gd name="T12" fmla="*/ 159 w 181"/>
                <a:gd name="T13" fmla="*/ 142 h 163"/>
                <a:gd name="T14" fmla="*/ 165 w 181"/>
                <a:gd name="T15" fmla="*/ 134 h 163"/>
                <a:gd name="T16" fmla="*/ 169 w 181"/>
                <a:gd name="T17" fmla="*/ 127 h 163"/>
                <a:gd name="T18" fmla="*/ 173 w 181"/>
                <a:gd name="T19" fmla="*/ 116 h 163"/>
                <a:gd name="T20" fmla="*/ 175 w 181"/>
                <a:gd name="T21" fmla="*/ 107 h 163"/>
                <a:gd name="T22" fmla="*/ 179 w 181"/>
                <a:gd name="T23" fmla="*/ 95 h 163"/>
                <a:gd name="T24" fmla="*/ 179 w 181"/>
                <a:gd name="T25" fmla="*/ 85 h 163"/>
                <a:gd name="T26" fmla="*/ 181 w 181"/>
                <a:gd name="T27" fmla="*/ 76 h 163"/>
                <a:gd name="T28" fmla="*/ 181 w 181"/>
                <a:gd name="T29" fmla="*/ 68 h 163"/>
                <a:gd name="T30" fmla="*/ 179 w 181"/>
                <a:gd name="T31" fmla="*/ 59 h 163"/>
                <a:gd name="T32" fmla="*/ 177 w 181"/>
                <a:gd name="T33" fmla="*/ 51 h 163"/>
                <a:gd name="T34" fmla="*/ 175 w 181"/>
                <a:gd name="T35" fmla="*/ 45 h 163"/>
                <a:gd name="T36" fmla="*/ 171 w 181"/>
                <a:gd name="T37" fmla="*/ 38 h 163"/>
                <a:gd name="T38" fmla="*/ 165 w 181"/>
                <a:gd name="T39" fmla="*/ 33 h 163"/>
                <a:gd name="T40" fmla="*/ 159 w 181"/>
                <a:gd name="T41" fmla="*/ 31 h 163"/>
                <a:gd name="T42" fmla="*/ 57 w 181"/>
                <a:gd name="T43" fmla="*/ 0 h 163"/>
                <a:gd name="T44" fmla="*/ 51 w 181"/>
                <a:gd name="T45" fmla="*/ 0 h 163"/>
                <a:gd name="T46" fmla="*/ 44 w 181"/>
                <a:gd name="T47" fmla="*/ 2 h 163"/>
                <a:gd name="T48" fmla="*/ 39 w 181"/>
                <a:gd name="T49" fmla="*/ 4 h 163"/>
                <a:gd name="T50" fmla="*/ 33 w 181"/>
                <a:gd name="T51" fmla="*/ 8 h 163"/>
                <a:gd name="T52" fmla="*/ 29 w 181"/>
                <a:gd name="T53" fmla="*/ 14 h 163"/>
                <a:gd name="T54" fmla="*/ 23 w 181"/>
                <a:gd name="T55" fmla="*/ 19 h 163"/>
                <a:gd name="T56" fmla="*/ 17 w 181"/>
                <a:gd name="T57" fmla="*/ 27 h 163"/>
                <a:gd name="T58" fmla="*/ 14 w 181"/>
                <a:gd name="T59" fmla="*/ 35 h 163"/>
                <a:gd name="T60" fmla="*/ 10 w 181"/>
                <a:gd name="T61" fmla="*/ 45 h 163"/>
                <a:gd name="T62" fmla="*/ 6 w 181"/>
                <a:gd name="T63" fmla="*/ 55 h 163"/>
                <a:gd name="T64" fmla="*/ 4 w 181"/>
                <a:gd name="T65" fmla="*/ 66 h 163"/>
                <a:gd name="T66" fmla="*/ 2 w 181"/>
                <a:gd name="T67" fmla="*/ 76 h 163"/>
                <a:gd name="T68" fmla="*/ 0 w 181"/>
                <a:gd name="T69" fmla="*/ 85 h 163"/>
                <a:gd name="T70" fmla="*/ 0 w 181"/>
                <a:gd name="T71" fmla="*/ 95 h 163"/>
                <a:gd name="T72" fmla="*/ 2 w 181"/>
                <a:gd name="T73" fmla="*/ 103 h 163"/>
                <a:gd name="T74" fmla="*/ 4 w 181"/>
                <a:gd name="T75" fmla="*/ 110 h 163"/>
                <a:gd name="T76" fmla="*/ 6 w 181"/>
                <a:gd name="T77" fmla="*/ 118 h 163"/>
                <a:gd name="T78" fmla="*/ 10 w 181"/>
                <a:gd name="T79" fmla="*/ 125 h 163"/>
                <a:gd name="T80" fmla="*/ 14 w 181"/>
                <a:gd name="T81" fmla="*/ 131 h 163"/>
                <a:gd name="T82" fmla="*/ 19 w 181"/>
                <a:gd name="T83" fmla="*/ 134 h 163"/>
                <a:gd name="T84" fmla="*/ 122 w 181"/>
                <a:gd name="T85" fmla="*/ 163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1"/>
                <a:gd name="T130" fmla="*/ 0 h 163"/>
                <a:gd name="T131" fmla="*/ 181 w 181"/>
                <a:gd name="T132" fmla="*/ 163 h 1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1" h="163">
                  <a:moveTo>
                    <a:pt x="122" y="163"/>
                  </a:moveTo>
                  <a:lnTo>
                    <a:pt x="124" y="163"/>
                  </a:lnTo>
                  <a:lnTo>
                    <a:pt x="126" y="163"/>
                  </a:lnTo>
                  <a:lnTo>
                    <a:pt x="128" y="163"/>
                  </a:lnTo>
                  <a:lnTo>
                    <a:pt x="130" y="163"/>
                  </a:lnTo>
                  <a:lnTo>
                    <a:pt x="132" y="163"/>
                  </a:lnTo>
                  <a:lnTo>
                    <a:pt x="133" y="163"/>
                  </a:lnTo>
                  <a:lnTo>
                    <a:pt x="135" y="163"/>
                  </a:lnTo>
                  <a:lnTo>
                    <a:pt x="138" y="161"/>
                  </a:lnTo>
                  <a:lnTo>
                    <a:pt x="140" y="161"/>
                  </a:lnTo>
                  <a:lnTo>
                    <a:pt x="142" y="159"/>
                  </a:lnTo>
                  <a:lnTo>
                    <a:pt x="144" y="159"/>
                  </a:lnTo>
                  <a:lnTo>
                    <a:pt x="146" y="157"/>
                  </a:lnTo>
                  <a:lnTo>
                    <a:pt x="148" y="156"/>
                  </a:lnTo>
                  <a:lnTo>
                    <a:pt x="150" y="154"/>
                  </a:lnTo>
                  <a:lnTo>
                    <a:pt x="152" y="154"/>
                  </a:lnTo>
                  <a:lnTo>
                    <a:pt x="152" y="152"/>
                  </a:lnTo>
                  <a:lnTo>
                    <a:pt x="154" y="150"/>
                  </a:lnTo>
                  <a:lnTo>
                    <a:pt x="156" y="146"/>
                  </a:lnTo>
                  <a:lnTo>
                    <a:pt x="158" y="144"/>
                  </a:lnTo>
                  <a:lnTo>
                    <a:pt x="159" y="142"/>
                  </a:lnTo>
                  <a:lnTo>
                    <a:pt x="161" y="140"/>
                  </a:lnTo>
                  <a:lnTo>
                    <a:pt x="163" y="136"/>
                  </a:lnTo>
                  <a:lnTo>
                    <a:pt x="165" y="134"/>
                  </a:lnTo>
                  <a:lnTo>
                    <a:pt x="165" y="133"/>
                  </a:lnTo>
                  <a:lnTo>
                    <a:pt x="167" y="129"/>
                  </a:lnTo>
                  <a:lnTo>
                    <a:pt x="169" y="127"/>
                  </a:lnTo>
                  <a:lnTo>
                    <a:pt x="171" y="123"/>
                  </a:lnTo>
                  <a:lnTo>
                    <a:pt x="171" y="118"/>
                  </a:lnTo>
                  <a:lnTo>
                    <a:pt x="173" y="116"/>
                  </a:lnTo>
                  <a:lnTo>
                    <a:pt x="173" y="112"/>
                  </a:lnTo>
                  <a:lnTo>
                    <a:pt x="175" y="109"/>
                  </a:lnTo>
                  <a:lnTo>
                    <a:pt x="175" y="107"/>
                  </a:lnTo>
                  <a:lnTo>
                    <a:pt x="177" y="103"/>
                  </a:lnTo>
                  <a:lnTo>
                    <a:pt x="177" y="99"/>
                  </a:lnTo>
                  <a:lnTo>
                    <a:pt x="179" y="95"/>
                  </a:lnTo>
                  <a:lnTo>
                    <a:pt x="179" y="93"/>
                  </a:lnTo>
                  <a:lnTo>
                    <a:pt x="179" y="89"/>
                  </a:lnTo>
                  <a:lnTo>
                    <a:pt x="179" y="85"/>
                  </a:lnTo>
                  <a:lnTo>
                    <a:pt x="181" y="82"/>
                  </a:lnTo>
                  <a:lnTo>
                    <a:pt x="181" y="80"/>
                  </a:lnTo>
                  <a:lnTo>
                    <a:pt x="181" y="76"/>
                  </a:lnTo>
                  <a:lnTo>
                    <a:pt x="181" y="74"/>
                  </a:lnTo>
                  <a:lnTo>
                    <a:pt x="181" y="70"/>
                  </a:lnTo>
                  <a:lnTo>
                    <a:pt x="181" y="68"/>
                  </a:lnTo>
                  <a:lnTo>
                    <a:pt x="179" y="64"/>
                  </a:lnTo>
                  <a:lnTo>
                    <a:pt x="179" y="62"/>
                  </a:lnTo>
                  <a:lnTo>
                    <a:pt x="179" y="59"/>
                  </a:lnTo>
                  <a:lnTo>
                    <a:pt x="179" y="57"/>
                  </a:lnTo>
                  <a:lnTo>
                    <a:pt x="177" y="53"/>
                  </a:lnTo>
                  <a:lnTo>
                    <a:pt x="177" y="51"/>
                  </a:lnTo>
                  <a:lnTo>
                    <a:pt x="177" y="49"/>
                  </a:lnTo>
                  <a:lnTo>
                    <a:pt x="175" y="47"/>
                  </a:lnTo>
                  <a:lnTo>
                    <a:pt x="175" y="45"/>
                  </a:lnTo>
                  <a:lnTo>
                    <a:pt x="173" y="43"/>
                  </a:lnTo>
                  <a:lnTo>
                    <a:pt x="171" y="40"/>
                  </a:lnTo>
                  <a:lnTo>
                    <a:pt x="171" y="38"/>
                  </a:lnTo>
                  <a:lnTo>
                    <a:pt x="169" y="37"/>
                  </a:lnTo>
                  <a:lnTo>
                    <a:pt x="167" y="35"/>
                  </a:lnTo>
                  <a:lnTo>
                    <a:pt x="165" y="33"/>
                  </a:lnTo>
                  <a:lnTo>
                    <a:pt x="163" y="31"/>
                  </a:lnTo>
                  <a:lnTo>
                    <a:pt x="161" y="31"/>
                  </a:lnTo>
                  <a:lnTo>
                    <a:pt x="159" y="31"/>
                  </a:lnTo>
                  <a:lnTo>
                    <a:pt x="158" y="29"/>
                  </a:lnTo>
                  <a:lnTo>
                    <a:pt x="59" y="2"/>
                  </a:lnTo>
                  <a:lnTo>
                    <a:pt x="57" y="0"/>
                  </a:lnTo>
                  <a:lnTo>
                    <a:pt x="55" y="0"/>
                  </a:lnTo>
                  <a:lnTo>
                    <a:pt x="53" y="0"/>
                  </a:lnTo>
                  <a:lnTo>
                    <a:pt x="51" y="0"/>
                  </a:lnTo>
                  <a:lnTo>
                    <a:pt x="49" y="0"/>
                  </a:lnTo>
                  <a:lnTo>
                    <a:pt x="47" y="2"/>
                  </a:lnTo>
                  <a:lnTo>
                    <a:pt x="44" y="2"/>
                  </a:lnTo>
                  <a:lnTo>
                    <a:pt x="42" y="2"/>
                  </a:lnTo>
                  <a:lnTo>
                    <a:pt x="40" y="4"/>
                  </a:lnTo>
                  <a:lnTo>
                    <a:pt x="39" y="4"/>
                  </a:lnTo>
                  <a:lnTo>
                    <a:pt x="37" y="6"/>
                  </a:lnTo>
                  <a:lnTo>
                    <a:pt x="35" y="8"/>
                  </a:lnTo>
                  <a:lnTo>
                    <a:pt x="33" y="8"/>
                  </a:lnTo>
                  <a:lnTo>
                    <a:pt x="33" y="10"/>
                  </a:lnTo>
                  <a:lnTo>
                    <a:pt x="31" y="12"/>
                  </a:lnTo>
                  <a:lnTo>
                    <a:pt x="29" y="14"/>
                  </a:lnTo>
                  <a:lnTo>
                    <a:pt x="27" y="15"/>
                  </a:lnTo>
                  <a:lnTo>
                    <a:pt x="25" y="17"/>
                  </a:lnTo>
                  <a:lnTo>
                    <a:pt x="23" y="19"/>
                  </a:lnTo>
                  <a:lnTo>
                    <a:pt x="21" y="23"/>
                  </a:lnTo>
                  <a:lnTo>
                    <a:pt x="19" y="25"/>
                  </a:lnTo>
                  <a:lnTo>
                    <a:pt x="17" y="27"/>
                  </a:lnTo>
                  <a:lnTo>
                    <a:pt x="17" y="31"/>
                  </a:lnTo>
                  <a:lnTo>
                    <a:pt x="15" y="33"/>
                  </a:lnTo>
                  <a:lnTo>
                    <a:pt x="14" y="35"/>
                  </a:lnTo>
                  <a:lnTo>
                    <a:pt x="12" y="38"/>
                  </a:lnTo>
                  <a:lnTo>
                    <a:pt x="12" y="43"/>
                  </a:lnTo>
                  <a:lnTo>
                    <a:pt x="10" y="45"/>
                  </a:lnTo>
                  <a:lnTo>
                    <a:pt x="8" y="49"/>
                  </a:lnTo>
                  <a:lnTo>
                    <a:pt x="8" y="51"/>
                  </a:lnTo>
                  <a:lnTo>
                    <a:pt x="6" y="55"/>
                  </a:lnTo>
                  <a:lnTo>
                    <a:pt x="6" y="59"/>
                  </a:lnTo>
                  <a:lnTo>
                    <a:pt x="4" y="62"/>
                  </a:lnTo>
                  <a:lnTo>
                    <a:pt x="4" y="66"/>
                  </a:lnTo>
                  <a:lnTo>
                    <a:pt x="2" y="68"/>
                  </a:lnTo>
                  <a:lnTo>
                    <a:pt x="2" y="72"/>
                  </a:lnTo>
                  <a:lnTo>
                    <a:pt x="2" y="76"/>
                  </a:lnTo>
                  <a:lnTo>
                    <a:pt x="2" y="78"/>
                  </a:lnTo>
                  <a:lnTo>
                    <a:pt x="2" y="82"/>
                  </a:lnTo>
                  <a:lnTo>
                    <a:pt x="0" y="85"/>
                  </a:lnTo>
                  <a:lnTo>
                    <a:pt x="0" y="87"/>
                  </a:lnTo>
                  <a:lnTo>
                    <a:pt x="0" y="91"/>
                  </a:lnTo>
                  <a:lnTo>
                    <a:pt x="0" y="95"/>
                  </a:lnTo>
                  <a:lnTo>
                    <a:pt x="2" y="97"/>
                  </a:lnTo>
                  <a:lnTo>
                    <a:pt x="2" y="101"/>
                  </a:lnTo>
                  <a:lnTo>
                    <a:pt x="2" y="103"/>
                  </a:lnTo>
                  <a:lnTo>
                    <a:pt x="2" y="107"/>
                  </a:lnTo>
                  <a:lnTo>
                    <a:pt x="2" y="109"/>
                  </a:lnTo>
                  <a:lnTo>
                    <a:pt x="4" y="110"/>
                  </a:lnTo>
                  <a:lnTo>
                    <a:pt x="4" y="114"/>
                  </a:lnTo>
                  <a:lnTo>
                    <a:pt x="6" y="116"/>
                  </a:lnTo>
                  <a:lnTo>
                    <a:pt x="6" y="118"/>
                  </a:lnTo>
                  <a:lnTo>
                    <a:pt x="6" y="120"/>
                  </a:lnTo>
                  <a:lnTo>
                    <a:pt x="8" y="123"/>
                  </a:lnTo>
                  <a:lnTo>
                    <a:pt x="10" y="125"/>
                  </a:lnTo>
                  <a:lnTo>
                    <a:pt x="10" y="127"/>
                  </a:lnTo>
                  <a:lnTo>
                    <a:pt x="12" y="129"/>
                  </a:lnTo>
                  <a:lnTo>
                    <a:pt x="14" y="131"/>
                  </a:lnTo>
                  <a:lnTo>
                    <a:pt x="15" y="133"/>
                  </a:lnTo>
                  <a:lnTo>
                    <a:pt x="17" y="133"/>
                  </a:lnTo>
                  <a:lnTo>
                    <a:pt x="19" y="134"/>
                  </a:lnTo>
                  <a:lnTo>
                    <a:pt x="21" y="134"/>
                  </a:lnTo>
                  <a:lnTo>
                    <a:pt x="23" y="136"/>
                  </a:lnTo>
                  <a:lnTo>
                    <a:pt x="122"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43" name="Freeform 401"/>
            <p:cNvSpPr>
              <a:spLocks noChangeAspect="1"/>
            </p:cNvSpPr>
            <p:nvPr/>
          </p:nvSpPr>
          <p:spPr bwMode="auto">
            <a:xfrm>
              <a:off x="1625" y="2934"/>
              <a:ext cx="135" cy="121"/>
            </a:xfrm>
            <a:custGeom>
              <a:avLst/>
              <a:gdLst>
                <a:gd name="T0" fmla="*/ 121 w 179"/>
                <a:gd name="T1" fmla="*/ 161 h 161"/>
                <a:gd name="T2" fmla="*/ 129 w 179"/>
                <a:gd name="T3" fmla="*/ 161 h 161"/>
                <a:gd name="T4" fmla="*/ 136 w 179"/>
                <a:gd name="T5" fmla="*/ 159 h 161"/>
                <a:gd name="T6" fmla="*/ 144 w 179"/>
                <a:gd name="T7" fmla="*/ 155 h 161"/>
                <a:gd name="T8" fmla="*/ 150 w 179"/>
                <a:gd name="T9" fmla="*/ 150 h 161"/>
                <a:gd name="T10" fmla="*/ 157 w 179"/>
                <a:gd name="T11" fmla="*/ 140 h 161"/>
                <a:gd name="T12" fmla="*/ 163 w 179"/>
                <a:gd name="T13" fmla="*/ 131 h 161"/>
                <a:gd name="T14" fmla="*/ 169 w 179"/>
                <a:gd name="T15" fmla="*/ 117 h 161"/>
                <a:gd name="T16" fmla="*/ 173 w 179"/>
                <a:gd name="T17" fmla="*/ 106 h 161"/>
                <a:gd name="T18" fmla="*/ 177 w 179"/>
                <a:gd name="T19" fmla="*/ 92 h 161"/>
                <a:gd name="T20" fmla="*/ 179 w 179"/>
                <a:gd name="T21" fmla="*/ 79 h 161"/>
                <a:gd name="T22" fmla="*/ 179 w 179"/>
                <a:gd name="T23" fmla="*/ 67 h 161"/>
                <a:gd name="T24" fmla="*/ 177 w 179"/>
                <a:gd name="T25" fmla="*/ 56 h 161"/>
                <a:gd name="T26" fmla="*/ 173 w 179"/>
                <a:gd name="T27" fmla="*/ 46 h 161"/>
                <a:gd name="T28" fmla="*/ 169 w 179"/>
                <a:gd name="T29" fmla="*/ 38 h 161"/>
                <a:gd name="T30" fmla="*/ 163 w 179"/>
                <a:gd name="T31" fmla="*/ 33 h 161"/>
                <a:gd name="T32" fmla="*/ 156 w 179"/>
                <a:gd name="T33" fmla="*/ 29 h 161"/>
                <a:gd name="T34" fmla="*/ 58 w 179"/>
                <a:gd name="T35" fmla="*/ 2 h 161"/>
                <a:gd name="T36" fmla="*/ 50 w 179"/>
                <a:gd name="T37" fmla="*/ 0 h 161"/>
                <a:gd name="T38" fmla="*/ 42 w 179"/>
                <a:gd name="T39" fmla="*/ 2 h 161"/>
                <a:gd name="T40" fmla="*/ 35 w 179"/>
                <a:gd name="T41" fmla="*/ 8 h 161"/>
                <a:gd name="T42" fmla="*/ 29 w 179"/>
                <a:gd name="T43" fmla="*/ 14 h 161"/>
                <a:gd name="T44" fmla="*/ 21 w 179"/>
                <a:gd name="T45" fmla="*/ 23 h 161"/>
                <a:gd name="T46" fmla="*/ 15 w 179"/>
                <a:gd name="T47" fmla="*/ 33 h 161"/>
                <a:gd name="T48" fmla="*/ 10 w 179"/>
                <a:gd name="T49" fmla="*/ 44 h 161"/>
                <a:gd name="T50" fmla="*/ 6 w 179"/>
                <a:gd name="T51" fmla="*/ 58 h 161"/>
                <a:gd name="T52" fmla="*/ 2 w 179"/>
                <a:gd name="T53" fmla="*/ 71 h 161"/>
                <a:gd name="T54" fmla="*/ 0 w 179"/>
                <a:gd name="T55" fmla="*/ 84 h 161"/>
                <a:gd name="T56" fmla="*/ 2 w 179"/>
                <a:gd name="T57" fmla="*/ 96 h 161"/>
                <a:gd name="T58" fmla="*/ 2 w 179"/>
                <a:gd name="T59" fmla="*/ 108 h 161"/>
                <a:gd name="T60" fmla="*/ 6 w 179"/>
                <a:gd name="T61" fmla="*/ 117 h 161"/>
                <a:gd name="T62" fmla="*/ 10 w 179"/>
                <a:gd name="T63" fmla="*/ 125 h 161"/>
                <a:gd name="T64" fmla="*/ 15 w 179"/>
                <a:gd name="T65" fmla="*/ 131 h 161"/>
                <a:gd name="T66" fmla="*/ 23 w 179"/>
                <a:gd name="T67" fmla="*/ 134 h 161"/>
                <a:gd name="T68" fmla="*/ 121 w 179"/>
                <a:gd name="T69" fmla="*/ 161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9"/>
                <a:gd name="T106" fmla="*/ 0 h 161"/>
                <a:gd name="T107" fmla="*/ 179 w 179"/>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9" h="161">
                  <a:moveTo>
                    <a:pt x="121" y="161"/>
                  </a:moveTo>
                  <a:lnTo>
                    <a:pt x="129" y="161"/>
                  </a:lnTo>
                  <a:lnTo>
                    <a:pt x="136" y="159"/>
                  </a:lnTo>
                  <a:lnTo>
                    <a:pt x="144" y="155"/>
                  </a:lnTo>
                  <a:lnTo>
                    <a:pt x="150" y="150"/>
                  </a:lnTo>
                  <a:lnTo>
                    <a:pt x="157" y="140"/>
                  </a:lnTo>
                  <a:lnTo>
                    <a:pt x="163" y="131"/>
                  </a:lnTo>
                  <a:lnTo>
                    <a:pt x="169" y="117"/>
                  </a:lnTo>
                  <a:lnTo>
                    <a:pt x="173" y="106"/>
                  </a:lnTo>
                  <a:lnTo>
                    <a:pt x="177" y="92"/>
                  </a:lnTo>
                  <a:lnTo>
                    <a:pt x="179" y="79"/>
                  </a:lnTo>
                  <a:lnTo>
                    <a:pt x="179" y="67"/>
                  </a:lnTo>
                  <a:lnTo>
                    <a:pt x="177" y="56"/>
                  </a:lnTo>
                  <a:lnTo>
                    <a:pt x="173" y="46"/>
                  </a:lnTo>
                  <a:lnTo>
                    <a:pt x="169" y="38"/>
                  </a:lnTo>
                  <a:lnTo>
                    <a:pt x="163" y="33"/>
                  </a:lnTo>
                  <a:lnTo>
                    <a:pt x="156" y="29"/>
                  </a:lnTo>
                  <a:lnTo>
                    <a:pt x="58" y="2"/>
                  </a:lnTo>
                  <a:lnTo>
                    <a:pt x="50" y="0"/>
                  </a:lnTo>
                  <a:lnTo>
                    <a:pt x="42" y="2"/>
                  </a:lnTo>
                  <a:lnTo>
                    <a:pt x="35" y="8"/>
                  </a:lnTo>
                  <a:lnTo>
                    <a:pt x="29" y="14"/>
                  </a:lnTo>
                  <a:lnTo>
                    <a:pt x="21" y="23"/>
                  </a:lnTo>
                  <a:lnTo>
                    <a:pt x="15" y="33"/>
                  </a:lnTo>
                  <a:lnTo>
                    <a:pt x="10" y="44"/>
                  </a:lnTo>
                  <a:lnTo>
                    <a:pt x="6" y="58"/>
                  </a:lnTo>
                  <a:lnTo>
                    <a:pt x="2" y="71"/>
                  </a:lnTo>
                  <a:lnTo>
                    <a:pt x="0" y="84"/>
                  </a:lnTo>
                  <a:lnTo>
                    <a:pt x="2" y="96"/>
                  </a:lnTo>
                  <a:lnTo>
                    <a:pt x="2" y="108"/>
                  </a:lnTo>
                  <a:lnTo>
                    <a:pt x="6" y="117"/>
                  </a:lnTo>
                  <a:lnTo>
                    <a:pt x="10" y="125"/>
                  </a:lnTo>
                  <a:lnTo>
                    <a:pt x="15" y="131"/>
                  </a:lnTo>
                  <a:lnTo>
                    <a:pt x="23" y="134"/>
                  </a:lnTo>
                  <a:lnTo>
                    <a:pt x="121" y="1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4" name="Freeform 402"/>
            <p:cNvSpPr>
              <a:spLocks noChangeAspect="1"/>
            </p:cNvSpPr>
            <p:nvPr/>
          </p:nvSpPr>
          <p:spPr bwMode="auto">
            <a:xfrm>
              <a:off x="1728" y="2957"/>
              <a:ext cx="42" cy="113"/>
            </a:xfrm>
            <a:custGeom>
              <a:avLst/>
              <a:gdLst>
                <a:gd name="T0" fmla="*/ 23 w 56"/>
                <a:gd name="T1" fmla="*/ 0 h 151"/>
                <a:gd name="T2" fmla="*/ 16 w 56"/>
                <a:gd name="T3" fmla="*/ 0 h 151"/>
                <a:gd name="T4" fmla="*/ 10 w 56"/>
                <a:gd name="T5" fmla="*/ 2 h 151"/>
                <a:gd name="T6" fmla="*/ 6 w 56"/>
                <a:gd name="T7" fmla="*/ 7 h 151"/>
                <a:gd name="T8" fmla="*/ 2 w 56"/>
                <a:gd name="T9" fmla="*/ 15 h 151"/>
                <a:gd name="T10" fmla="*/ 0 w 56"/>
                <a:gd name="T11" fmla="*/ 25 h 151"/>
                <a:gd name="T12" fmla="*/ 0 w 56"/>
                <a:gd name="T13" fmla="*/ 38 h 151"/>
                <a:gd name="T14" fmla="*/ 2 w 56"/>
                <a:gd name="T15" fmla="*/ 52 h 151"/>
                <a:gd name="T16" fmla="*/ 4 w 56"/>
                <a:gd name="T17" fmla="*/ 67 h 151"/>
                <a:gd name="T18" fmla="*/ 8 w 56"/>
                <a:gd name="T19" fmla="*/ 82 h 151"/>
                <a:gd name="T20" fmla="*/ 14 w 56"/>
                <a:gd name="T21" fmla="*/ 96 h 151"/>
                <a:gd name="T22" fmla="*/ 20 w 56"/>
                <a:gd name="T23" fmla="*/ 109 h 151"/>
                <a:gd name="T24" fmla="*/ 25 w 56"/>
                <a:gd name="T25" fmla="*/ 123 h 151"/>
                <a:gd name="T26" fmla="*/ 33 w 56"/>
                <a:gd name="T27" fmla="*/ 134 h 151"/>
                <a:gd name="T28" fmla="*/ 41 w 56"/>
                <a:gd name="T29" fmla="*/ 142 h 151"/>
                <a:gd name="T30" fmla="*/ 48 w 56"/>
                <a:gd name="T31" fmla="*/ 147 h 151"/>
                <a:gd name="T32" fmla="*/ 56 w 56"/>
                <a:gd name="T33" fmla="*/ 151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51"/>
                <a:gd name="T53" fmla="*/ 56 w 56"/>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51">
                  <a:moveTo>
                    <a:pt x="23" y="0"/>
                  </a:moveTo>
                  <a:lnTo>
                    <a:pt x="16" y="0"/>
                  </a:lnTo>
                  <a:lnTo>
                    <a:pt x="10" y="2"/>
                  </a:lnTo>
                  <a:lnTo>
                    <a:pt x="6" y="7"/>
                  </a:lnTo>
                  <a:lnTo>
                    <a:pt x="2" y="15"/>
                  </a:lnTo>
                  <a:lnTo>
                    <a:pt x="0" y="25"/>
                  </a:lnTo>
                  <a:lnTo>
                    <a:pt x="0" y="38"/>
                  </a:lnTo>
                  <a:lnTo>
                    <a:pt x="2" y="52"/>
                  </a:lnTo>
                  <a:lnTo>
                    <a:pt x="4" y="67"/>
                  </a:lnTo>
                  <a:lnTo>
                    <a:pt x="8" y="82"/>
                  </a:lnTo>
                  <a:lnTo>
                    <a:pt x="14" y="96"/>
                  </a:lnTo>
                  <a:lnTo>
                    <a:pt x="20" y="109"/>
                  </a:lnTo>
                  <a:lnTo>
                    <a:pt x="25" y="123"/>
                  </a:lnTo>
                  <a:lnTo>
                    <a:pt x="33" y="134"/>
                  </a:lnTo>
                  <a:lnTo>
                    <a:pt x="41" y="142"/>
                  </a:lnTo>
                  <a:lnTo>
                    <a:pt x="48" y="147"/>
                  </a:lnTo>
                  <a:lnTo>
                    <a:pt x="56" y="15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5" name="Freeform 403"/>
            <p:cNvSpPr>
              <a:spLocks noChangeAspect="1"/>
            </p:cNvSpPr>
            <p:nvPr/>
          </p:nvSpPr>
          <p:spPr bwMode="auto">
            <a:xfrm>
              <a:off x="1600" y="2937"/>
              <a:ext cx="77" cy="88"/>
            </a:xfrm>
            <a:custGeom>
              <a:avLst/>
              <a:gdLst>
                <a:gd name="T0" fmla="*/ 103 w 103"/>
                <a:gd name="T1" fmla="*/ 0 h 117"/>
                <a:gd name="T2" fmla="*/ 96 w 103"/>
                <a:gd name="T3" fmla="*/ 0 h 117"/>
                <a:gd name="T4" fmla="*/ 86 w 103"/>
                <a:gd name="T5" fmla="*/ 0 h 117"/>
                <a:gd name="T6" fmla="*/ 74 w 103"/>
                <a:gd name="T7" fmla="*/ 4 h 117"/>
                <a:gd name="T8" fmla="*/ 65 w 103"/>
                <a:gd name="T9" fmla="*/ 10 h 117"/>
                <a:gd name="T10" fmla="*/ 53 w 103"/>
                <a:gd name="T11" fmla="*/ 17 h 117"/>
                <a:gd name="T12" fmla="*/ 42 w 103"/>
                <a:gd name="T13" fmla="*/ 27 h 117"/>
                <a:gd name="T14" fmla="*/ 32 w 103"/>
                <a:gd name="T15" fmla="*/ 36 h 117"/>
                <a:gd name="T16" fmla="*/ 21 w 103"/>
                <a:gd name="T17" fmla="*/ 48 h 117"/>
                <a:gd name="T18" fmla="*/ 13 w 103"/>
                <a:gd name="T19" fmla="*/ 59 h 117"/>
                <a:gd name="T20" fmla="*/ 7 w 103"/>
                <a:gd name="T21" fmla="*/ 71 h 117"/>
                <a:gd name="T22" fmla="*/ 2 w 103"/>
                <a:gd name="T23" fmla="*/ 82 h 117"/>
                <a:gd name="T24" fmla="*/ 0 w 103"/>
                <a:gd name="T25" fmla="*/ 92 h 117"/>
                <a:gd name="T26" fmla="*/ 0 w 103"/>
                <a:gd name="T27" fmla="*/ 102 h 117"/>
                <a:gd name="T28" fmla="*/ 2 w 103"/>
                <a:gd name="T29" fmla="*/ 107 h 117"/>
                <a:gd name="T30" fmla="*/ 5 w 103"/>
                <a:gd name="T31" fmla="*/ 113 h 117"/>
                <a:gd name="T32" fmla="*/ 11 w 103"/>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17"/>
                <a:gd name="T53" fmla="*/ 103 w 10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17">
                  <a:moveTo>
                    <a:pt x="103" y="0"/>
                  </a:moveTo>
                  <a:lnTo>
                    <a:pt x="96" y="0"/>
                  </a:lnTo>
                  <a:lnTo>
                    <a:pt x="86" y="0"/>
                  </a:lnTo>
                  <a:lnTo>
                    <a:pt x="74" y="4"/>
                  </a:lnTo>
                  <a:lnTo>
                    <a:pt x="65" y="10"/>
                  </a:lnTo>
                  <a:lnTo>
                    <a:pt x="53" y="17"/>
                  </a:lnTo>
                  <a:lnTo>
                    <a:pt x="42" y="27"/>
                  </a:lnTo>
                  <a:lnTo>
                    <a:pt x="32" y="36"/>
                  </a:lnTo>
                  <a:lnTo>
                    <a:pt x="21" y="48"/>
                  </a:lnTo>
                  <a:lnTo>
                    <a:pt x="13" y="59"/>
                  </a:lnTo>
                  <a:lnTo>
                    <a:pt x="7" y="71"/>
                  </a:lnTo>
                  <a:lnTo>
                    <a:pt x="2" y="82"/>
                  </a:lnTo>
                  <a:lnTo>
                    <a:pt x="0" y="92"/>
                  </a:lnTo>
                  <a:lnTo>
                    <a:pt x="0" y="102"/>
                  </a:lnTo>
                  <a:lnTo>
                    <a:pt x="2" y="107"/>
                  </a:lnTo>
                  <a:lnTo>
                    <a:pt x="5" y="113"/>
                  </a:lnTo>
                  <a:lnTo>
                    <a:pt x="11"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6" name="Freeform 404"/>
            <p:cNvSpPr>
              <a:spLocks noChangeAspect="1"/>
            </p:cNvSpPr>
            <p:nvPr/>
          </p:nvSpPr>
          <p:spPr bwMode="auto">
            <a:xfrm>
              <a:off x="1610" y="2940"/>
              <a:ext cx="78" cy="88"/>
            </a:xfrm>
            <a:custGeom>
              <a:avLst/>
              <a:gdLst>
                <a:gd name="T0" fmla="*/ 104 w 104"/>
                <a:gd name="T1" fmla="*/ 0 h 117"/>
                <a:gd name="T2" fmla="*/ 94 w 104"/>
                <a:gd name="T3" fmla="*/ 0 h 117"/>
                <a:gd name="T4" fmla="*/ 86 w 104"/>
                <a:gd name="T5" fmla="*/ 0 h 117"/>
                <a:gd name="T6" fmla="*/ 75 w 104"/>
                <a:gd name="T7" fmla="*/ 4 h 117"/>
                <a:gd name="T8" fmla="*/ 65 w 104"/>
                <a:gd name="T9" fmla="*/ 9 h 117"/>
                <a:gd name="T10" fmla="*/ 54 w 104"/>
                <a:gd name="T11" fmla="*/ 17 h 117"/>
                <a:gd name="T12" fmla="*/ 42 w 104"/>
                <a:gd name="T13" fmla="*/ 27 h 117"/>
                <a:gd name="T14" fmla="*/ 33 w 104"/>
                <a:gd name="T15" fmla="*/ 36 h 117"/>
                <a:gd name="T16" fmla="*/ 21 w 104"/>
                <a:gd name="T17" fmla="*/ 48 h 117"/>
                <a:gd name="T18" fmla="*/ 13 w 104"/>
                <a:gd name="T19" fmla="*/ 61 h 117"/>
                <a:gd name="T20" fmla="*/ 6 w 104"/>
                <a:gd name="T21" fmla="*/ 73 h 117"/>
                <a:gd name="T22" fmla="*/ 2 w 104"/>
                <a:gd name="T23" fmla="*/ 82 h 117"/>
                <a:gd name="T24" fmla="*/ 0 w 104"/>
                <a:gd name="T25" fmla="*/ 92 h 117"/>
                <a:gd name="T26" fmla="*/ 0 w 104"/>
                <a:gd name="T27" fmla="*/ 101 h 117"/>
                <a:gd name="T28" fmla="*/ 2 w 104"/>
                <a:gd name="T29" fmla="*/ 107 h 117"/>
                <a:gd name="T30" fmla="*/ 6 w 104"/>
                <a:gd name="T31" fmla="*/ 113 h 117"/>
                <a:gd name="T32" fmla="*/ 12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0"/>
                  </a:moveTo>
                  <a:lnTo>
                    <a:pt x="94" y="0"/>
                  </a:lnTo>
                  <a:lnTo>
                    <a:pt x="86" y="0"/>
                  </a:lnTo>
                  <a:lnTo>
                    <a:pt x="75" y="4"/>
                  </a:lnTo>
                  <a:lnTo>
                    <a:pt x="65" y="9"/>
                  </a:lnTo>
                  <a:lnTo>
                    <a:pt x="54" y="17"/>
                  </a:lnTo>
                  <a:lnTo>
                    <a:pt x="42" y="27"/>
                  </a:lnTo>
                  <a:lnTo>
                    <a:pt x="33" y="36"/>
                  </a:lnTo>
                  <a:lnTo>
                    <a:pt x="21" y="48"/>
                  </a:lnTo>
                  <a:lnTo>
                    <a:pt x="13" y="61"/>
                  </a:lnTo>
                  <a:lnTo>
                    <a:pt x="6" y="73"/>
                  </a:lnTo>
                  <a:lnTo>
                    <a:pt x="2" y="82"/>
                  </a:lnTo>
                  <a:lnTo>
                    <a:pt x="0" y="92"/>
                  </a:lnTo>
                  <a:lnTo>
                    <a:pt x="0" y="101"/>
                  </a:lnTo>
                  <a:lnTo>
                    <a:pt x="2" y="107"/>
                  </a:lnTo>
                  <a:lnTo>
                    <a:pt x="6" y="113"/>
                  </a:lnTo>
                  <a:lnTo>
                    <a:pt x="12"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7" name="Freeform 405"/>
            <p:cNvSpPr>
              <a:spLocks noChangeAspect="1"/>
            </p:cNvSpPr>
            <p:nvPr/>
          </p:nvSpPr>
          <p:spPr bwMode="auto">
            <a:xfrm>
              <a:off x="1619" y="2943"/>
              <a:ext cx="77" cy="88"/>
            </a:xfrm>
            <a:custGeom>
              <a:avLst/>
              <a:gdLst>
                <a:gd name="T0" fmla="*/ 102 w 102"/>
                <a:gd name="T1" fmla="*/ 0 h 117"/>
                <a:gd name="T2" fmla="*/ 94 w 102"/>
                <a:gd name="T3" fmla="*/ 0 h 117"/>
                <a:gd name="T4" fmla="*/ 85 w 102"/>
                <a:gd name="T5" fmla="*/ 0 h 117"/>
                <a:gd name="T6" fmla="*/ 75 w 102"/>
                <a:gd name="T7" fmla="*/ 3 h 117"/>
                <a:gd name="T8" fmla="*/ 64 w 102"/>
                <a:gd name="T9" fmla="*/ 9 h 117"/>
                <a:gd name="T10" fmla="*/ 54 w 102"/>
                <a:gd name="T11" fmla="*/ 17 h 117"/>
                <a:gd name="T12" fmla="*/ 43 w 102"/>
                <a:gd name="T13" fmla="*/ 26 h 117"/>
                <a:gd name="T14" fmla="*/ 31 w 102"/>
                <a:gd name="T15" fmla="*/ 36 h 117"/>
                <a:gd name="T16" fmla="*/ 22 w 102"/>
                <a:gd name="T17" fmla="*/ 48 h 117"/>
                <a:gd name="T18" fmla="*/ 14 w 102"/>
                <a:gd name="T19" fmla="*/ 59 h 117"/>
                <a:gd name="T20" fmla="*/ 6 w 102"/>
                <a:gd name="T21" fmla="*/ 71 h 117"/>
                <a:gd name="T22" fmla="*/ 2 w 102"/>
                <a:gd name="T23" fmla="*/ 82 h 117"/>
                <a:gd name="T24" fmla="*/ 0 w 102"/>
                <a:gd name="T25" fmla="*/ 92 h 117"/>
                <a:gd name="T26" fmla="*/ 0 w 102"/>
                <a:gd name="T27" fmla="*/ 101 h 117"/>
                <a:gd name="T28" fmla="*/ 2 w 102"/>
                <a:gd name="T29" fmla="*/ 107 h 117"/>
                <a:gd name="T30" fmla="*/ 6 w 102"/>
                <a:gd name="T31" fmla="*/ 113 h 117"/>
                <a:gd name="T32" fmla="*/ 12 w 102"/>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17"/>
                <a:gd name="T53" fmla="*/ 102 w 102"/>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17">
                  <a:moveTo>
                    <a:pt x="102" y="0"/>
                  </a:moveTo>
                  <a:lnTo>
                    <a:pt x="94" y="0"/>
                  </a:lnTo>
                  <a:lnTo>
                    <a:pt x="85" y="0"/>
                  </a:lnTo>
                  <a:lnTo>
                    <a:pt x="75" y="3"/>
                  </a:lnTo>
                  <a:lnTo>
                    <a:pt x="64" y="9"/>
                  </a:lnTo>
                  <a:lnTo>
                    <a:pt x="54" y="17"/>
                  </a:lnTo>
                  <a:lnTo>
                    <a:pt x="43" y="26"/>
                  </a:lnTo>
                  <a:lnTo>
                    <a:pt x="31" y="36"/>
                  </a:lnTo>
                  <a:lnTo>
                    <a:pt x="22" y="48"/>
                  </a:lnTo>
                  <a:lnTo>
                    <a:pt x="14" y="59"/>
                  </a:lnTo>
                  <a:lnTo>
                    <a:pt x="6" y="71"/>
                  </a:lnTo>
                  <a:lnTo>
                    <a:pt x="2" y="82"/>
                  </a:lnTo>
                  <a:lnTo>
                    <a:pt x="0" y="92"/>
                  </a:lnTo>
                  <a:lnTo>
                    <a:pt x="0" y="101"/>
                  </a:lnTo>
                  <a:lnTo>
                    <a:pt x="2" y="107"/>
                  </a:lnTo>
                  <a:lnTo>
                    <a:pt x="6" y="113"/>
                  </a:lnTo>
                  <a:lnTo>
                    <a:pt x="12"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8" name="Freeform 406"/>
            <p:cNvSpPr>
              <a:spLocks noChangeAspect="1"/>
            </p:cNvSpPr>
            <p:nvPr/>
          </p:nvSpPr>
          <p:spPr bwMode="auto">
            <a:xfrm>
              <a:off x="1628" y="2945"/>
              <a:ext cx="79" cy="88"/>
            </a:xfrm>
            <a:custGeom>
              <a:avLst/>
              <a:gdLst>
                <a:gd name="T0" fmla="*/ 104 w 104"/>
                <a:gd name="T1" fmla="*/ 0 h 117"/>
                <a:gd name="T2" fmla="*/ 96 w 104"/>
                <a:gd name="T3" fmla="*/ 0 h 117"/>
                <a:gd name="T4" fmla="*/ 86 w 104"/>
                <a:gd name="T5" fmla="*/ 0 h 117"/>
                <a:gd name="T6" fmla="*/ 77 w 104"/>
                <a:gd name="T7" fmla="*/ 4 h 117"/>
                <a:gd name="T8" fmla="*/ 65 w 104"/>
                <a:gd name="T9" fmla="*/ 10 h 117"/>
                <a:gd name="T10" fmla="*/ 54 w 104"/>
                <a:gd name="T11" fmla="*/ 18 h 117"/>
                <a:gd name="T12" fmla="*/ 44 w 104"/>
                <a:gd name="T13" fmla="*/ 27 h 117"/>
                <a:gd name="T14" fmla="*/ 33 w 104"/>
                <a:gd name="T15" fmla="*/ 37 h 117"/>
                <a:gd name="T16" fmla="*/ 23 w 104"/>
                <a:gd name="T17" fmla="*/ 48 h 117"/>
                <a:gd name="T18" fmla="*/ 13 w 104"/>
                <a:gd name="T19" fmla="*/ 60 h 117"/>
                <a:gd name="T20" fmla="*/ 8 w 104"/>
                <a:gd name="T21" fmla="*/ 71 h 117"/>
                <a:gd name="T22" fmla="*/ 4 w 104"/>
                <a:gd name="T23" fmla="*/ 83 h 117"/>
                <a:gd name="T24" fmla="*/ 2 w 104"/>
                <a:gd name="T25" fmla="*/ 93 h 117"/>
                <a:gd name="T26" fmla="*/ 0 w 104"/>
                <a:gd name="T27" fmla="*/ 102 h 117"/>
                <a:gd name="T28" fmla="*/ 2 w 104"/>
                <a:gd name="T29" fmla="*/ 108 h 117"/>
                <a:gd name="T30" fmla="*/ 6 w 104"/>
                <a:gd name="T31" fmla="*/ 114 h 117"/>
                <a:gd name="T32" fmla="*/ 13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0"/>
                  </a:moveTo>
                  <a:lnTo>
                    <a:pt x="96" y="0"/>
                  </a:lnTo>
                  <a:lnTo>
                    <a:pt x="86" y="0"/>
                  </a:lnTo>
                  <a:lnTo>
                    <a:pt x="77" y="4"/>
                  </a:lnTo>
                  <a:lnTo>
                    <a:pt x="65" y="10"/>
                  </a:lnTo>
                  <a:lnTo>
                    <a:pt x="54" y="18"/>
                  </a:lnTo>
                  <a:lnTo>
                    <a:pt x="44" y="27"/>
                  </a:lnTo>
                  <a:lnTo>
                    <a:pt x="33" y="37"/>
                  </a:lnTo>
                  <a:lnTo>
                    <a:pt x="23" y="48"/>
                  </a:lnTo>
                  <a:lnTo>
                    <a:pt x="13" y="60"/>
                  </a:lnTo>
                  <a:lnTo>
                    <a:pt x="8" y="71"/>
                  </a:lnTo>
                  <a:lnTo>
                    <a:pt x="4" y="83"/>
                  </a:lnTo>
                  <a:lnTo>
                    <a:pt x="2" y="93"/>
                  </a:lnTo>
                  <a:lnTo>
                    <a:pt x="0" y="102"/>
                  </a:lnTo>
                  <a:lnTo>
                    <a:pt x="2" y="108"/>
                  </a:lnTo>
                  <a:lnTo>
                    <a:pt x="6" y="114"/>
                  </a:lnTo>
                  <a:lnTo>
                    <a:pt x="13"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49" name="Freeform 407"/>
            <p:cNvSpPr>
              <a:spLocks noChangeAspect="1"/>
            </p:cNvSpPr>
            <p:nvPr/>
          </p:nvSpPr>
          <p:spPr bwMode="auto">
            <a:xfrm>
              <a:off x="1638" y="2947"/>
              <a:ext cx="78" cy="87"/>
            </a:xfrm>
            <a:custGeom>
              <a:avLst/>
              <a:gdLst>
                <a:gd name="T0" fmla="*/ 104 w 104"/>
                <a:gd name="T1" fmla="*/ 2 h 117"/>
                <a:gd name="T2" fmla="*/ 96 w 104"/>
                <a:gd name="T3" fmla="*/ 0 h 117"/>
                <a:gd name="T4" fmla="*/ 87 w 104"/>
                <a:gd name="T5" fmla="*/ 2 h 117"/>
                <a:gd name="T6" fmla="*/ 77 w 104"/>
                <a:gd name="T7" fmla="*/ 6 h 117"/>
                <a:gd name="T8" fmla="*/ 66 w 104"/>
                <a:gd name="T9" fmla="*/ 12 h 117"/>
                <a:gd name="T10" fmla="*/ 54 w 104"/>
                <a:gd name="T11" fmla="*/ 20 h 117"/>
                <a:gd name="T12" fmla="*/ 43 w 104"/>
                <a:gd name="T13" fmla="*/ 29 h 117"/>
                <a:gd name="T14" fmla="*/ 33 w 104"/>
                <a:gd name="T15" fmla="*/ 39 h 117"/>
                <a:gd name="T16" fmla="*/ 23 w 104"/>
                <a:gd name="T17" fmla="*/ 50 h 117"/>
                <a:gd name="T18" fmla="*/ 14 w 104"/>
                <a:gd name="T19" fmla="*/ 62 h 117"/>
                <a:gd name="T20" fmla="*/ 8 w 104"/>
                <a:gd name="T21" fmla="*/ 73 h 117"/>
                <a:gd name="T22" fmla="*/ 4 w 104"/>
                <a:gd name="T23" fmla="*/ 85 h 117"/>
                <a:gd name="T24" fmla="*/ 0 w 104"/>
                <a:gd name="T25" fmla="*/ 94 h 117"/>
                <a:gd name="T26" fmla="*/ 0 w 104"/>
                <a:gd name="T27" fmla="*/ 102 h 117"/>
                <a:gd name="T28" fmla="*/ 2 w 104"/>
                <a:gd name="T29" fmla="*/ 110 h 117"/>
                <a:gd name="T30" fmla="*/ 6 w 104"/>
                <a:gd name="T31" fmla="*/ 115 h 117"/>
                <a:gd name="T32" fmla="*/ 14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2"/>
                  </a:moveTo>
                  <a:lnTo>
                    <a:pt x="96" y="0"/>
                  </a:lnTo>
                  <a:lnTo>
                    <a:pt x="87" y="2"/>
                  </a:lnTo>
                  <a:lnTo>
                    <a:pt x="77" y="6"/>
                  </a:lnTo>
                  <a:lnTo>
                    <a:pt x="66" y="12"/>
                  </a:lnTo>
                  <a:lnTo>
                    <a:pt x="54" y="20"/>
                  </a:lnTo>
                  <a:lnTo>
                    <a:pt x="43" y="29"/>
                  </a:lnTo>
                  <a:lnTo>
                    <a:pt x="33" y="39"/>
                  </a:lnTo>
                  <a:lnTo>
                    <a:pt x="23" y="50"/>
                  </a:lnTo>
                  <a:lnTo>
                    <a:pt x="14" y="62"/>
                  </a:lnTo>
                  <a:lnTo>
                    <a:pt x="8" y="73"/>
                  </a:lnTo>
                  <a:lnTo>
                    <a:pt x="4" y="85"/>
                  </a:lnTo>
                  <a:lnTo>
                    <a:pt x="0" y="94"/>
                  </a:lnTo>
                  <a:lnTo>
                    <a:pt x="0" y="102"/>
                  </a:lnTo>
                  <a:lnTo>
                    <a:pt x="2" y="110"/>
                  </a:lnTo>
                  <a:lnTo>
                    <a:pt x="6" y="115"/>
                  </a:lnTo>
                  <a:lnTo>
                    <a:pt x="14"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0" name="Freeform 408"/>
            <p:cNvSpPr>
              <a:spLocks noChangeAspect="1"/>
            </p:cNvSpPr>
            <p:nvPr/>
          </p:nvSpPr>
          <p:spPr bwMode="auto">
            <a:xfrm>
              <a:off x="1649" y="2950"/>
              <a:ext cx="77" cy="89"/>
            </a:xfrm>
            <a:custGeom>
              <a:avLst/>
              <a:gdLst>
                <a:gd name="T0" fmla="*/ 103 w 103"/>
                <a:gd name="T1" fmla="*/ 2 h 119"/>
                <a:gd name="T2" fmla="*/ 96 w 103"/>
                <a:gd name="T3" fmla="*/ 0 h 119"/>
                <a:gd name="T4" fmla="*/ 86 w 103"/>
                <a:gd name="T5" fmla="*/ 2 h 119"/>
                <a:gd name="T6" fmla="*/ 77 w 103"/>
                <a:gd name="T7" fmla="*/ 6 h 119"/>
                <a:gd name="T8" fmla="*/ 65 w 103"/>
                <a:gd name="T9" fmla="*/ 12 h 119"/>
                <a:gd name="T10" fmla="*/ 54 w 103"/>
                <a:gd name="T11" fmla="*/ 19 h 119"/>
                <a:gd name="T12" fmla="*/ 42 w 103"/>
                <a:gd name="T13" fmla="*/ 29 h 119"/>
                <a:gd name="T14" fmla="*/ 32 w 103"/>
                <a:gd name="T15" fmla="*/ 39 h 119"/>
                <a:gd name="T16" fmla="*/ 23 w 103"/>
                <a:gd name="T17" fmla="*/ 50 h 119"/>
                <a:gd name="T18" fmla="*/ 13 w 103"/>
                <a:gd name="T19" fmla="*/ 62 h 119"/>
                <a:gd name="T20" fmla="*/ 8 w 103"/>
                <a:gd name="T21" fmla="*/ 73 h 119"/>
                <a:gd name="T22" fmla="*/ 2 w 103"/>
                <a:gd name="T23" fmla="*/ 85 h 119"/>
                <a:gd name="T24" fmla="*/ 0 w 103"/>
                <a:gd name="T25" fmla="*/ 94 h 119"/>
                <a:gd name="T26" fmla="*/ 0 w 103"/>
                <a:gd name="T27" fmla="*/ 102 h 119"/>
                <a:gd name="T28" fmla="*/ 2 w 103"/>
                <a:gd name="T29" fmla="*/ 110 h 119"/>
                <a:gd name="T30" fmla="*/ 6 w 103"/>
                <a:gd name="T31" fmla="*/ 115 h 119"/>
                <a:gd name="T32" fmla="*/ 11 w 103"/>
                <a:gd name="T33" fmla="*/ 119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19"/>
                <a:gd name="T53" fmla="*/ 103 w 103"/>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19">
                  <a:moveTo>
                    <a:pt x="103" y="2"/>
                  </a:moveTo>
                  <a:lnTo>
                    <a:pt x="96" y="0"/>
                  </a:lnTo>
                  <a:lnTo>
                    <a:pt x="86" y="2"/>
                  </a:lnTo>
                  <a:lnTo>
                    <a:pt x="77" y="6"/>
                  </a:lnTo>
                  <a:lnTo>
                    <a:pt x="65" y="12"/>
                  </a:lnTo>
                  <a:lnTo>
                    <a:pt x="54" y="19"/>
                  </a:lnTo>
                  <a:lnTo>
                    <a:pt x="42" y="29"/>
                  </a:lnTo>
                  <a:lnTo>
                    <a:pt x="32" y="39"/>
                  </a:lnTo>
                  <a:lnTo>
                    <a:pt x="23" y="50"/>
                  </a:lnTo>
                  <a:lnTo>
                    <a:pt x="13" y="62"/>
                  </a:lnTo>
                  <a:lnTo>
                    <a:pt x="8" y="73"/>
                  </a:lnTo>
                  <a:lnTo>
                    <a:pt x="2" y="85"/>
                  </a:lnTo>
                  <a:lnTo>
                    <a:pt x="0" y="94"/>
                  </a:lnTo>
                  <a:lnTo>
                    <a:pt x="0" y="102"/>
                  </a:lnTo>
                  <a:lnTo>
                    <a:pt x="2" y="110"/>
                  </a:lnTo>
                  <a:lnTo>
                    <a:pt x="6" y="115"/>
                  </a:lnTo>
                  <a:lnTo>
                    <a:pt x="11" y="119"/>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1" name="Freeform 409"/>
            <p:cNvSpPr>
              <a:spLocks noChangeAspect="1"/>
            </p:cNvSpPr>
            <p:nvPr/>
          </p:nvSpPr>
          <p:spPr bwMode="auto">
            <a:xfrm>
              <a:off x="1658" y="2953"/>
              <a:ext cx="79" cy="87"/>
            </a:xfrm>
            <a:custGeom>
              <a:avLst/>
              <a:gdLst>
                <a:gd name="T0" fmla="*/ 104 w 104"/>
                <a:gd name="T1" fmla="*/ 2 h 117"/>
                <a:gd name="T2" fmla="*/ 94 w 104"/>
                <a:gd name="T3" fmla="*/ 0 h 117"/>
                <a:gd name="T4" fmla="*/ 87 w 104"/>
                <a:gd name="T5" fmla="*/ 2 h 117"/>
                <a:gd name="T6" fmla="*/ 75 w 104"/>
                <a:gd name="T7" fmla="*/ 6 h 117"/>
                <a:gd name="T8" fmla="*/ 65 w 104"/>
                <a:gd name="T9" fmla="*/ 12 h 117"/>
                <a:gd name="T10" fmla="*/ 54 w 104"/>
                <a:gd name="T11" fmla="*/ 19 h 117"/>
                <a:gd name="T12" fmla="*/ 42 w 104"/>
                <a:gd name="T13" fmla="*/ 29 h 117"/>
                <a:gd name="T14" fmla="*/ 33 w 104"/>
                <a:gd name="T15" fmla="*/ 38 h 117"/>
                <a:gd name="T16" fmla="*/ 23 w 104"/>
                <a:gd name="T17" fmla="*/ 50 h 117"/>
                <a:gd name="T18" fmla="*/ 14 w 104"/>
                <a:gd name="T19" fmla="*/ 61 h 117"/>
                <a:gd name="T20" fmla="*/ 8 w 104"/>
                <a:gd name="T21" fmla="*/ 73 h 117"/>
                <a:gd name="T22" fmla="*/ 2 w 104"/>
                <a:gd name="T23" fmla="*/ 84 h 117"/>
                <a:gd name="T24" fmla="*/ 0 w 104"/>
                <a:gd name="T25" fmla="*/ 94 h 117"/>
                <a:gd name="T26" fmla="*/ 0 w 104"/>
                <a:gd name="T27" fmla="*/ 102 h 117"/>
                <a:gd name="T28" fmla="*/ 2 w 104"/>
                <a:gd name="T29" fmla="*/ 109 h 117"/>
                <a:gd name="T30" fmla="*/ 6 w 104"/>
                <a:gd name="T31" fmla="*/ 115 h 117"/>
                <a:gd name="T32" fmla="*/ 12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2"/>
                  </a:moveTo>
                  <a:lnTo>
                    <a:pt x="94" y="0"/>
                  </a:lnTo>
                  <a:lnTo>
                    <a:pt x="87" y="2"/>
                  </a:lnTo>
                  <a:lnTo>
                    <a:pt x="75" y="6"/>
                  </a:lnTo>
                  <a:lnTo>
                    <a:pt x="65" y="12"/>
                  </a:lnTo>
                  <a:lnTo>
                    <a:pt x="54" y="19"/>
                  </a:lnTo>
                  <a:lnTo>
                    <a:pt x="42" y="29"/>
                  </a:lnTo>
                  <a:lnTo>
                    <a:pt x="33" y="38"/>
                  </a:lnTo>
                  <a:lnTo>
                    <a:pt x="23" y="50"/>
                  </a:lnTo>
                  <a:lnTo>
                    <a:pt x="14" y="61"/>
                  </a:lnTo>
                  <a:lnTo>
                    <a:pt x="8" y="73"/>
                  </a:lnTo>
                  <a:lnTo>
                    <a:pt x="2" y="84"/>
                  </a:lnTo>
                  <a:lnTo>
                    <a:pt x="0" y="94"/>
                  </a:lnTo>
                  <a:lnTo>
                    <a:pt x="0" y="102"/>
                  </a:lnTo>
                  <a:lnTo>
                    <a:pt x="2" y="109"/>
                  </a:lnTo>
                  <a:lnTo>
                    <a:pt x="6" y="115"/>
                  </a:lnTo>
                  <a:lnTo>
                    <a:pt x="12"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2" name="Freeform 410"/>
            <p:cNvSpPr>
              <a:spLocks noChangeAspect="1"/>
            </p:cNvSpPr>
            <p:nvPr/>
          </p:nvSpPr>
          <p:spPr bwMode="auto">
            <a:xfrm>
              <a:off x="1669" y="2956"/>
              <a:ext cx="76" cy="87"/>
            </a:xfrm>
            <a:custGeom>
              <a:avLst/>
              <a:gdLst>
                <a:gd name="T0" fmla="*/ 101 w 101"/>
                <a:gd name="T1" fmla="*/ 2 h 117"/>
                <a:gd name="T2" fmla="*/ 94 w 101"/>
                <a:gd name="T3" fmla="*/ 0 h 117"/>
                <a:gd name="T4" fmla="*/ 84 w 101"/>
                <a:gd name="T5" fmla="*/ 2 h 117"/>
                <a:gd name="T6" fmla="*/ 74 w 101"/>
                <a:gd name="T7" fmla="*/ 6 h 117"/>
                <a:gd name="T8" fmla="*/ 63 w 101"/>
                <a:gd name="T9" fmla="*/ 11 h 117"/>
                <a:gd name="T10" fmla="*/ 53 w 101"/>
                <a:gd name="T11" fmla="*/ 19 h 117"/>
                <a:gd name="T12" fmla="*/ 42 w 101"/>
                <a:gd name="T13" fmla="*/ 29 h 117"/>
                <a:gd name="T14" fmla="*/ 30 w 101"/>
                <a:gd name="T15" fmla="*/ 38 h 117"/>
                <a:gd name="T16" fmla="*/ 21 w 101"/>
                <a:gd name="T17" fmla="*/ 50 h 117"/>
                <a:gd name="T18" fmla="*/ 13 w 101"/>
                <a:gd name="T19" fmla="*/ 61 h 117"/>
                <a:gd name="T20" fmla="*/ 5 w 101"/>
                <a:gd name="T21" fmla="*/ 73 h 117"/>
                <a:gd name="T22" fmla="*/ 2 w 101"/>
                <a:gd name="T23" fmla="*/ 84 h 117"/>
                <a:gd name="T24" fmla="*/ 0 w 101"/>
                <a:gd name="T25" fmla="*/ 94 h 117"/>
                <a:gd name="T26" fmla="*/ 0 w 101"/>
                <a:gd name="T27" fmla="*/ 102 h 117"/>
                <a:gd name="T28" fmla="*/ 2 w 101"/>
                <a:gd name="T29" fmla="*/ 109 h 117"/>
                <a:gd name="T30" fmla="*/ 5 w 101"/>
                <a:gd name="T31" fmla="*/ 115 h 117"/>
                <a:gd name="T32" fmla="*/ 11 w 101"/>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17"/>
                <a:gd name="T53" fmla="*/ 101 w 101"/>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17">
                  <a:moveTo>
                    <a:pt x="101" y="2"/>
                  </a:moveTo>
                  <a:lnTo>
                    <a:pt x="94" y="0"/>
                  </a:lnTo>
                  <a:lnTo>
                    <a:pt x="84" y="2"/>
                  </a:lnTo>
                  <a:lnTo>
                    <a:pt x="74" y="6"/>
                  </a:lnTo>
                  <a:lnTo>
                    <a:pt x="63" y="11"/>
                  </a:lnTo>
                  <a:lnTo>
                    <a:pt x="53" y="19"/>
                  </a:lnTo>
                  <a:lnTo>
                    <a:pt x="42" y="29"/>
                  </a:lnTo>
                  <a:lnTo>
                    <a:pt x="30" y="38"/>
                  </a:lnTo>
                  <a:lnTo>
                    <a:pt x="21" y="50"/>
                  </a:lnTo>
                  <a:lnTo>
                    <a:pt x="13" y="61"/>
                  </a:lnTo>
                  <a:lnTo>
                    <a:pt x="5" y="73"/>
                  </a:lnTo>
                  <a:lnTo>
                    <a:pt x="2" y="84"/>
                  </a:lnTo>
                  <a:lnTo>
                    <a:pt x="0" y="94"/>
                  </a:lnTo>
                  <a:lnTo>
                    <a:pt x="0" y="102"/>
                  </a:lnTo>
                  <a:lnTo>
                    <a:pt x="2" y="109"/>
                  </a:lnTo>
                  <a:lnTo>
                    <a:pt x="5" y="115"/>
                  </a:lnTo>
                  <a:lnTo>
                    <a:pt x="11"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3" name="Freeform 411"/>
            <p:cNvSpPr>
              <a:spLocks noChangeAspect="1"/>
            </p:cNvSpPr>
            <p:nvPr/>
          </p:nvSpPr>
          <p:spPr bwMode="auto">
            <a:xfrm>
              <a:off x="1677" y="2959"/>
              <a:ext cx="78" cy="87"/>
            </a:xfrm>
            <a:custGeom>
              <a:avLst/>
              <a:gdLst>
                <a:gd name="T0" fmla="*/ 104 w 104"/>
                <a:gd name="T1" fmla="*/ 2 h 117"/>
                <a:gd name="T2" fmla="*/ 96 w 104"/>
                <a:gd name="T3" fmla="*/ 0 h 117"/>
                <a:gd name="T4" fmla="*/ 87 w 104"/>
                <a:gd name="T5" fmla="*/ 2 h 117"/>
                <a:gd name="T6" fmla="*/ 77 w 104"/>
                <a:gd name="T7" fmla="*/ 5 h 117"/>
                <a:gd name="T8" fmla="*/ 65 w 104"/>
                <a:gd name="T9" fmla="*/ 11 h 117"/>
                <a:gd name="T10" fmla="*/ 56 w 104"/>
                <a:gd name="T11" fmla="*/ 19 h 117"/>
                <a:gd name="T12" fmla="*/ 44 w 104"/>
                <a:gd name="T13" fmla="*/ 27 h 117"/>
                <a:gd name="T14" fmla="*/ 33 w 104"/>
                <a:gd name="T15" fmla="*/ 38 h 117"/>
                <a:gd name="T16" fmla="*/ 23 w 104"/>
                <a:gd name="T17" fmla="*/ 50 h 117"/>
                <a:gd name="T18" fmla="*/ 16 w 104"/>
                <a:gd name="T19" fmla="*/ 61 h 117"/>
                <a:gd name="T20" fmla="*/ 8 w 104"/>
                <a:gd name="T21" fmla="*/ 73 h 117"/>
                <a:gd name="T22" fmla="*/ 4 w 104"/>
                <a:gd name="T23" fmla="*/ 84 h 117"/>
                <a:gd name="T24" fmla="*/ 2 w 104"/>
                <a:gd name="T25" fmla="*/ 94 h 117"/>
                <a:gd name="T26" fmla="*/ 0 w 104"/>
                <a:gd name="T27" fmla="*/ 101 h 117"/>
                <a:gd name="T28" fmla="*/ 2 w 104"/>
                <a:gd name="T29" fmla="*/ 109 h 117"/>
                <a:gd name="T30" fmla="*/ 6 w 104"/>
                <a:gd name="T31" fmla="*/ 115 h 117"/>
                <a:gd name="T32" fmla="*/ 14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2"/>
                  </a:moveTo>
                  <a:lnTo>
                    <a:pt x="96" y="0"/>
                  </a:lnTo>
                  <a:lnTo>
                    <a:pt x="87" y="2"/>
                  </a:lnTo>
                  <a:lnTo>
                    <a:pt x="77" y="5"/>
                  </a:lnTo>
                  <a:lnTo>
                    <a:pt x="65" y="11"/>
                  </a:lnTo>
                  <a:lnTo>
                    <a:pt x="56" y="19"/>
                  </a:lnTo>
                  <a:lnTo>
                    <a:pt x="44" y="27"/>
                  </a:lnTo>
                  <a:lnTo>
                    <a:pt x="33" y="38"/>
                  </a:lnTo>
                  <a:lnTo>
                    <a:pt x="23" y="50"/>
                  </a:lnTo>
                  <a:lnTo>
                    <a:pt x="16" y="61"/>
                  </a:lnTo>
                  <a:lnTo>
                    <a:pt x="8" y="73"/>
                  </a:lnTo>
                  <a:lnTo>
                    <a:pt x="4" y="84"/>
                  </a:lnTo>
                  <a:lnTo>
                    <a:pt x="2" y="94"/>
                  </a:lnTo>
                  <a:lnTo>
                    <a:pt x="0" y="101"/>
                  </a:lnTo>
                  <a:lnTo>
                    <a:pt x="2" y="109"/>
                  </a:lnTo>
                  <a:lnTo>
                    <a:pt x="6" y="115"/>
                  </a:lnTo>
                  <a:lnTo>
                    <a:pt x="14"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4" name="Freeform 412"/>
            <p:cNvSpPr>
              <a:spLocks noChangeAspect="1"/>
            </p:cNvSpPr>
            <p:nvPr/>
          </p:nvSpPr>
          <p:spPr bwMode="auto">
            <a:xfrm>
              <a:off x="1688" y="2962"/>
              <a:ext cx="77" cy="87"/>
            </a:xfrm>
            <a:custGeom>
              <a:avLst/>
              <a:gdLst>
                <a:gd name="T0" fmla="*/ 103 w 103"/>
                <a:gd name="T1" fmla="*/ 0 h 117"/>
                <a:gd name="T2" fmla="*/ 96 w 103"/>
                <a:gd name="T3" fmla="*/ 0 h 117"/>
                <a:gd name="T4" fmla="*/ 86 w 103"/>
                <a:gd name="T5" fmla="*/ 1 h 117"/>
                <a:gd name="T6" fmla="*/ 76 w 103"/>
                <a:gd name="T7" fmla="*/ 5 h 117"/>
                <a:gd name="T8" fmla="*/ 65 w 103"/>
                <a:gd name="T9" fmla="*/ 11 h 117"/>
                <a:gd name="T10" fmla="*/ 53 w 103"/>
                <a:gd name="T11" fmla="*/ 19 h 117"/>
                <a:gd name="T12" fmla="*/ 44 w 103"/>
                <a:gd name="T13" fmla="*/ 26 h 117"/>
                <a:gd name="T14" fmla="*/ 32 w 103"/>
                <a:gd name="T15" fmla="*/ 38 h 117"/>
                <a:gd name="T16" fmla="*/ 23 w 103"/>
                <a:gd name="T17" fmla="*/ 49 h 117"/>
                <a:gd name="T18" fmla="*/ 15 w 103"/>
                <a:gd name="T19" fmla="*/ 61 h 117"/>
                <a:gd name="T20" fmla="*/ 7 w 103"/>
                <a:gd name="T21" fmla="*/ 72 h 117"/>
                <a:gd name="T22" fmla="*/ 3 w 103"/>
                <a:gd name="T23" fmla="*/ 84 h 117"/>
                <a:gd name="T24" fmla="*/ 0 w 103"/>
                <a:gd name="T25" fmla="*/ 94 h 117"/>
                <a:gd name="T26" fmla="*/ 0 w 103"/>
                <a:gd name="T27" fmla="*/ 101 h 117"/>
                <a:gd name="T28" fmla="*/ 2 w 103"/>
                <a:gd name="T29" fmla="*/ 109 h 117"/>
                <a:gd name="T30" fmla="*/ 5 w 103"/>
                <a:gd name="T31" fmla="*/ 113 h 117"/>
                <a:gd name="T32" fmla="*/ 13 w 103"/>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17"/>
                <a:gd name="T53" fmla="*/ 103 w 10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17">
                  <a:moveTo>
                    <a:pt x="103" y="0"/>
                  </a:moveTo>
                  <a:lnTo>
                    <a:pt x="96" y="0"/>
                  </a:lnTo>
                  <a:lnTo>
                    <a:pt x="86" y="1"/>
                  </a:lnTo>
                  <a:lnTo>
                    <a:pt x="76" y="5"/>
                  </a:lnTo>
                  <a:lnTo>
                    <a:pt x="65" y="11"/>
                  </a:lnTo>
                  <a:lnTo>
                    <a:pt x="53" y="19"/>
                  </a:lnTo>
                  <a:lnTo>
                    <a:pt x="44" y="26"/>
                  </a:lnTo>
                  <a:lnTo>
                    <a:pt x="32" y="38"/>
                  </a:lnTo>
                  <a:lnTo>
                    <a:pt x="23" y="49"/>
                  </a:lnTo>
                  <a:lnTo>
                    <a:pt x="15" y="61"/>
                  </a:lnTo>
                  <a:lnTo>
                    <a:pt x="7" y="72"/>
                  </a:lnTo>
                  <a:lnTo>
                    <a:pt x="3" y="84"/>
                  </a:lnTo>
                  <a:lnTo>
                    <a:pt x="0" y="94"/>
                  </a:lnTo>
                  <a:lnTo>
                    <a:pt x="0" y="101"/>
                  </a:lnTo>
                  <a:lnTo>
                    <a:pt x="2" y="109"/>
                  </a:lnTo>
                  <a:lnTo>
                    <a:pt x="5" y="113"/>
                  </a:lnTo>
                  <a:lnTo>
                    <a:pt x="13"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5" name="Freeform 413"/>
            <p:cNvSpPr>
              <a:spLocks noChangeAspect="1"/>
            </p:cNvSpPr>
            <p:nvPr/>
          </p:nvSpPr>
          <p:spPr bwMode="auto">
            <a:xfrm>
              <a:off x="1698" y="2964"/>
              <a:ext cx="78" cy="88"/>
            </a:xfrm>
            <a:custGeom>
              <a:avLst/>
              <a:gdLst>
                <a:gd name="T0" fmla="*/ 104 w 104"/>
                <a:gd name="T1" fmla="*/ 2 h 117"/>
                <a:gd name="T2" fmla="*/ 96 w 104"/>
                <a:gd name="T3" fmla="*/ 0 h 117"/>
                <a:gd name="T4" fmla="*/ 86 w 104"/>
                <a:gd name="T5" fmla="*/ 2 h 117"/>
                <a:gd name="T6" fmla="*/ 77 w 104"/>
                <a:gd name="T7" fmla="*/ 6 h 117"/>
                <a:gd name="T8" fmla="*/ 65 w 104"/>
                <a:gd name="T9" fmla="*/ 12 h 117"/>
                <a:gd name="T10" fmla="*/ 54 w 104"/>
                <a:gd name="T11" fmla="*/ 20 h 117"/>
                <a:gd name="T12" fmla="*/ 42 w 104"/>
                <a:gd name="T13" fmla="*/ 27 h 117"/>
                <a:gd name="T14" fmla="*/ 33 w 104"/>
                <a:gd name="T15" fmla="*/ 39 h 117"/>
                <a:gd name="T16" fmla="*/ 23 w 104"/>
                <a:gd name="T17" fmla="*/ 50 h 117"/>
                <a:gd name="T18" fmla="*/ 13 w 104"/>
                <a:gd name="T19" fmla="*/ 62 h 117"/>
                <a:gd name="T20" fmla="*/ 8 w 104"/>
                <a:gd name="T21" fmla="*/ 73 h 117"/>
                <a:gd name="T22" fmla="*/ 4 w 104"/>
                <a:gd name="T23" fmla="*/ 85 h 117"/>
                <a:gd name="T24" fmla="*/ 0 w 104"/>
                <a:gd name="T25" fmla="*/ 94 h 117"/>
                <a:gd name="T26" fmla="*/ 0 w 104"/>
                <a:gd name="T27" fmla="*/ 102 h 117"/>
                <a:gd name="T28" fmla="*/ 2 w 104"/>
                <a:gd name="T29" fmla="*/ 110 h 117"/>
                <a:gd name="T30" fmla="*/ 6 w 104"/>
                <a:gd name="T31" fmla="*/ 115 h 117"/>
                <a:gd name="T32" fmla="*/ 12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2"/>
                  </a:moveTo>
                  <a:lnTo>
                    <a:pt x="96" y="0"/>
                  </a:lnTo>
                  <a:lnTo>
                    <a:pt x="86" y="2"/>
                  </a:lnTo>
                  <a:lnTo>
                    <a:pt x="77" y="6"/>
                  </a:lnTo>
                  <a:lnTo>
                    <a:pt x="65" y="12"/>
                  </a:lnTo>
                  <a:lnTo>
                    <a:pt x="54" y="20"/>
                  </a:lnTo>
                  <a:lnTo>
                    <a:pt x="42" y="27"/>
                  </a:lnTo>
                  <a:lnTo>
                    <a:pt x="33" y="39"/>
                  </a:lnTo>
                  <a:lnTo>
                    <a:pt x="23" y="50"/>
                  </a:lnTo>
                  <a:lnTo>
                    <a:pt x="13" y="62"/>
                  </a:lnTo>
                  <a:lnTo>
                    <a:pt x="8" y="73"/>
                  </a:lnTo>
                  <a:lnTo>
                    <a:pt x="4" y="85"/>
                  </a:lnTo>
                  <a:lnTo>
                    <a:pt x="0" y="94"/>
                  </a:lnTo>
                  <a:lnTo>
                    <a:pt x="0" y="102"/>
                  </a:lnTo>
                  <a:lnTo>
                    <a:pt x="2" y="110"/>
                  </a:lnTo>
                  <a:lnTo>
                    <a:pt x="6" y="115"/>
                  </a:lnTo>
                  <a:lnTo>
                    <a:pt x="12"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6" name="Freeform 414"/>
            <p:cNvSpPr>
              <a:spLocks noChangeAspect="1"/>
            </p:cNvSpPr>
            <p:nvPr/>
          </p:nvSpPr>
          <p:spPr bwMode="auto">
            <a:xfrm>
              <a:off x="1707" y="2967"/>
              <a:ext cx="78" cy="88"/>
            </a:xfrm>
            <a:custGeom>
              <a:avLst/>
              <a:gdLst>
                <a:gd name="T0" fmla="*/ 104 w 104"/>
                <a:gd name="T1" fmla="*/ 0 h 117"/>
                <a:gd name="T2" fmla="*/ 96 w 104"/>
                <a:gd name="T3" fmla="*/ 0 h 117"/>
                <a:gd name="T4" fmla="*/ 87 w 104"/>
                <a:gd name="T5" fmla="*/ 2 h 117"/>
                <a:gd name="T6" fmla="*/ 75 w 104"/>
                <a:gd name="T7" fmla="*/ 6 h 117"/>
                <a:gd name="T8" fmla="*/ 66 w 104"/>
                <a:gd name="T9" fmla="*/ 12 h 117"/>
                <a:gd name="T10" fmla="*/ 54 w 104"/>
                <a:gd name="T11" fmla="*/ 19 h 117"/>
                <a:gd name="T12" fmla="*/ 43 w 104"/>
                <a:gd name="T13" fmla="*/ 27 h 117"/>
                <a:gd name="T14" fmla="*/ 33 w 104"/>
                <a:gd name="T15" fmla="*/ 39 h 117"/>
                <a:gd name="T16" fmla="*/ 22 w 104"/>
                <a:gd name="T17" fmla="*/ 50 h 117"/>
                <a:gd name="T18" fmla="*/ 14 w 104"/>
                <a:gd name="T19" fmla="*/ 62 h 117"/>
                <a:gd name="T20" fmla="*/ 8 w 104"/>
                <a:gd name="T21" fmla="*/ 73 h 117"/>
                <a:gd name="T22" fmla="*/ 2 w 104"/>
                <a:gd name="T23" fmla="*/ 83 h 117"/>
                <a:gd name="T24" fmla="*/ 0 w 104"/>
                <a:gd name="T25" fmla="*/ 94 h 117"/>
                <a:gd name="T26" fmla="*/ 0 w 104"/>
                <a:gd name="T27" fmla="*/ 102 h 117"/>
                <a:gd name="T28" fmla="*/ 2 w 104"/>
                <a:gd name="T29" fmla="*/ 110 h 117"/>
                <a:gd name="T30" fmla="*/ 6 w 104"/>
                <a:gd name="T31" fmla="*/ 113 h 117"/>
                <a:gd name="T32" fmla="*/ 12 w 104"/>
                <a:gd name="T33" fmla="*/ 117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17"/>
                <a:gd name="T53" fmla="*/ 104 w 104"/>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17">
                  <a:moveTo>
                    <a:pt x="104" y="0"/>
                  </a:moveTo>
                  <a:lnTo>
                    <a:pt x="96" y="0"/>
                  </a:lnTo>
                  <a:lnTo>
                    <a:pt x="87" y="2"/>
                  </a:lnTo>
                  <a:lnTo>
                    <a:pt x="75" y="6"/>
                  </a:lnTo>
                  <a:lnTo>
                    <a:pt x="66" y="12"/>
                  </a:lnTo>
                  <a:lnTo>
                    <a:pt x="54" y="19"/>
                  </a:lnTo>
                  <a:lnTo>
                    <a:pt x="43" y="27"/>
                  </a:lnTo>
                  <a:lnTo>
                    <a:pt x="33" y="39"/>
                  </a:lnTo>
                  <a:lnTo>
                    <a:pt x="22" y="50"/>
                  </a:lnTo>
                  <a:lnTo>
                    <a:pt x="14" y="62"/>
                  </a:lnTo>
                  <a:lnTo>
                    <a:pt x="8" y="73"/>
                  </a:lnTo>
                  <a:lnTo>
                    <a:pt x="2" y="83"/>
                  </a:lnTo>
                  <a:lnTo>
                    <a:pt x="0" y="94"/>
                  </a:lnTo>
                  <a:lnTo>
                    <a:pt x="0" y="102"/>
                  </a:lnTo>
                  <a:lnTo>
                    <a:pt x="2" y="110"/>
                  </a:lnTo>
                  <a:lnTo>
                    <a:pt x="6" y="113"/>
                  </a:lnTo>
                  <a:lnTo>
                    <a:pt x="12" y="117"/>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7" name="Freeform 415"/>
            <p:cNvSpPr>
              <a:spLocks noChangeAspect="1"/>
            </p:cNvSpPr>
            <p:nvPr/>
          </p:nvSpPr>
          <p:spPr bwMode="auto">
            <a:xfrm>
              <a:off x="1715" y="2953"/>
              <a:ext cx="42" cy="114"/>
            </a:xfrm>
            <a:custGeom>
              <a:avLst/>
              <a:gdLst>
                <a:gd name="T0" fmla="*/ 56 w 56"/>
                <a:gd name="T1" fmla="*/ 152 h 152"/>
                <a:gd name="T2" fmla="*/ 48 w 56"/>
                <a:gd name="T3" fmla="*/ 150 h 152"/>
                <a:gd name="T4" fmla="*/ 40 w 56"/>
                <a:gd name="T5" fmla="*/ 142 h 152"/>
                <a:gd name="T6" fmla="*/ 33 w 56"/>
                <a:gd name="T7" fmla="*/ 134 h 152"/>
                <a:gd name="T8" fmla="*/ 27 w 56"/>
                <a:gd name="T9" fmla="*/ 123 h 152"/>
                <a:gd name="T10" fmla="*/ 19 w 56"/>
                <a:gd name="T11" fmla="*/ 111 h 152"/>
                <a:gd name="T12" fmla="*/ 13 w 56"/>
                <a:gd name="T13" fmla="*/ 98 h 152"/>
                <a:gd name="T14" fmla="*/ 8 w 56"/>
                <a:gd name="T15" fmla="*/ 83 h 152"/>
                <a:gd name="T16" fmla="*/ 4 w 56"/>
                <a:gd name="T17" fmla="*/ 67 h 152"/>
                <a:gd name="T18" fmla="*/ 2 w 56"/>
                <a:gd name="T19" fmla="*/ 52 h 152"/>
                <a:gd name="T20" fmla="*/ 0 w 56"/>
                <a:gd name="T21" fmla="*/ 38 h 152"/>
                <a:gd name="T22" fmla="*/ 2 w 56"/>
                <a:gd name="T23" fmla="*/ 27 h 152"/>
                <a:gd name="T24" fmla="*/ 4 w 56"/>
                <a:gd name="T25" fmla="*/ 15 h 152"/>
                <a:gd name="T26" fmla="*/ 6 w 56"/>
                <a:gd name="T27" fmla="*/ 8 h 152"/>
                <a:gd name="T28" fmla="*/ 12 w 56"/>
                <a:gd name="T29" fmla="*/ 4 h 152"/>
                <a:gd name="T30" fmla="*/ 17 w 56"/>
                <a:gd name="T31" fmla="*/ 0 h 152"/>
                <a:gd name="T32" fmla="*/ 23 w 56"/>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52"/>
                <a:gd name="T53" fmla="*/ 56 w 56"/>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52">
                  <a:moveTo>
                    <a:pt x="56" y="152"/>
                  </a:moveTo>
                  <a:lnTo>
                    <a:pt x="48" y="150"/>
                  </a:lnTo>
                  <a:lnTo>
                    <a:pt x="40" y="142"/>
                  </a:lnTo>
                  <a:lnTo>
                    <a:pt x="33" y="134"/>
                  </a:lnTo>
                  <a:lnTo>
                    <a:pt x="27" y="123"/>
                  </a:lnTo>
                  <a:lnTo>
                    <a:pt x="19" y="111"/>
                  </a:lnTo>
                  <a:lnTo>
                    <a:pt x="13" y="98"/>
                  </a:lnTo>
                  <a:lnTo>
                    <a:pt x="8" y="83"/>
                  </a:lnTo>
                  <a:lnTo>
                    <a:pt x="4" y="67"/>
                  </a:lnTo>
                  <a:lnTo>
                    <a:pt x="2" y="52"/>
                  </a:lnTo>
                  <a:lnTo>
                    <a:pt x="0" y="38"/>
                  </a:lnTo>
                  <a:lnTo>
                    <a:pt x="2" y="27"/>
                  </a:lnTo>
                  <a:lnTo>
                    <a:pt x="4" y="15"/>
                  </a:lnTo>
                  <a:lnTo>
                    <a:pt x="6" y="8"/>
                  </a:lnTo>
                  <a:lnTo>
                    <a:pt x="12" y="4"/>
                  </a:lnTo>
                  <a:lnTo>
                    <a:pt x="17" y="0"/>
                  </a:lnTo>
                  <a:lnTo>
                    <a:pt x="2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8" name="Freeform 416"/>
            <p:cNvSpPr>
              <a:spLocks noChangeAspect="1"/>
            </p:cNvSpPr>
            <p:nvPr/>
          </p:nvSpPr>
          <p:spPr bwMode="auto">
            <a:xfrm>
              <a:off x="1704" y="2950"/>
              <a:ext cx="39" cy="114"/>
            </a:xfrm>
            <a:custGeom>
              <a:avLst/>
              <a:gdLst>
                <a:gd name="T0" fmla="*/ 53 w 53"/>
                <a:gd name="T1" fmla="*/ 152 h 152"/>
                <a:gd name="T2" fmla="*/ 46 w 53"/>
                <a:gd name="T3" fmla="*/ 148 h 152"/>
                <a:gd name="T4" fmla="*/ 40 w 53"/>
                <a:gd name="T5" fmla="*/ 142 h 152"/>
                <a:gd name="T6" fmla="*/ 32 w 53"/>
                <a:gd name="T7" fmla="*/ 133 h 152"/>
                <a:gd name="T8" fmla="*/ 25 w 53"/>
                <a:gd name="T9" fmla="*/ 123 h 152"/>
                <a:gd name="T10" fmla="*/ 19 w 53"/>
                <a:gd name="T11" fmla="*/ 110 h 152"/>
                <a:gd name="T12" fmla="*/ 11 w 53"/>
                <a:gd name="T13" fmla="*/ 96 h 152"/>
                <a:gd name="T14" fmla="*/ 7 w 53"/>
                <a:gd name="T15" fmla="*/ 83 h 152"/>
                <a:gd name="T16" fmla="*/ 4 w 53"/>
                <a:gd name="T17" fmla="*/ 67 h 152"/>
                <a:gd name="T18" fmla="*/ 0 w 53"/>
                <a:gd name="T19" fmla="*/ 52 h 152"/>
                <a:gd name="T20" fmla="*/ 0 w 53"/>
                <a:gd name="T21" fmla="*/ 37 h 152"/>
                <a:gd name="T22" fmla="*/ 0 w 53"/>
                <a:gd name="T23" fmla="*/ 25 h 152"/>
                <a:gd name="T24" fmla="*/ 2 w 53"/>
                <a:gd name="T25" fmla="*/ 16 h 152"/>
                <a:gd name="T26" fmla="*/ 5 w 53"/>
                <a:gd name="T27" fmla="*/ 8 h 152"/>
                <a:gd name="T28" fmla="*/ 9 w 53"/>
                <a:gd name="T29" fmla="*/ 2 h 152"/>
                <a:gd name="T30" fmla="*/ 15 w 53"/>
                <a:gd name="T31" fmla="*/ 0 h 152"/>
                <a:gd name="T32" fmla="*/ 21 w 53"/>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52"/>
                <a:gd name="T53" fmla="*/ 53 w 53"/>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52">
                  <a:moveTo>
                    <a:pt x="53" y="152"/>
                  </a:moveTo>
                  <a:lnTo>
                    <a:pt x="46" y="148"/>
                  </a:lnTo>
                  <a:lnTo>
                    <a:pt x="40" y="142"/>
                  </a:lnTo>
                  <a:lnTo>
                    <a:pt x="32" y="133"/>
                  </a:lnTo>
                  <a:lnTo>
                    <a:pt x="25" y="123"/>
                  </a:lnTo>
                  <a:lnTo>
                    <a:pt x="19" y="110"/>
                  </a:lnTo>
                  <a:lnTo>
                    <a:pt x="11" y="96"/>
                  </a:lnTo>
                  <a:lnTo>
                    <a:pt x="7" y="83"/>
                  </a:lnTo>
                  <a:lnTo>
                    <a:pt x="4" y="67"/>
                  </a:lnTo>
                  <a:lnTo>
                    <a:pt x="0" y="52"/>
                  </a:lnTo>
                  <a:lnTo>
                    <a:pt x="0" y="37"/>
                  </a:lnTo>
                  <a:lnTo>
                    <a:pt x="0" y="25"/>
                  </a:lnTo>
                  <a:lnTo>
                    <a:pt x="2" y="16"/>
                  </a:lnTo>
                  <a:lnTo>
                    <a:pt x="5" y="8"/>
                  </a:lnTo>
                  <a:lnTo>
                    <a:pt x="9" y="2"/>
                  </a:lnTo>
                  <a:lnTo>
                    <a:pt x="15" y="0"/>
                  </a:lnTo>
                  <a:lnTo>
                    <a:pt x="21"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59" name="Freeform 417"/>
            <p:cNvSpPr>
              <a:spLocks noChangeAspect="1"/>
            </p:cNvSpPr>
            <p:nvPr/>
          </p:nvSpPr>
          <p:spPr bwMode="auto">
            <a:xfrm>
              <a:off x="1690" y="2945"/>
              <a:ext cx="42" cy="114"/>
            </a:xfrm>
            <a:custGeom>
              <a:avLst/>
              <a:gdLst>
                <a:gd name="T0" fmla="*/ 56 w 56"/>
                <a:gd name="T1" fmla="*/ 152 h 152"/>
                <a:gd name="T2" fmla="*/ 48 w 56"/>
                <a:gd name="T3" fmla="*/ 148 h 152"/>
                <a:gd name="T4" fmla="*/ 41 w 56"/>
                <a:gd name="T5" fmla="*/ 142 h 152"/>
                <a:gd name="T6" fmla="*/ 33 w 56"/>
                <a:gd name="T7" fmla="*/ 135 h 152"/>
                <a:gd name="T8" fmla="*/ 25 w 56"/>
                <a:gd name="T9" fmla="*/ 123 h 152"/>
                <a:gd name="T10" fmla="*/ 20 w 56"/>
                <a:gd name="T11" fmla="*/ 112 h 152"/>
                <a:gd name="T12" fmla="*/ 14 w 56"/>
                <a:gd name="T13" fmla="*/ 98 h 152"/>
                <a:gd name="T14" fmla="*/ 8 w 56"/>
                <a:gd name="T15" fmla="*/ 83 h 152"/>
                <a:gd name="T16" fmla="*/ 4 w 56"/>
                <a:gd name="T17" fmla="*/ 68 h 152"/>
                <a:gd name="T18" fmla="*/ 2 w 56"/>
                <a:gd name="T19" fmla="*/ 52 h 152"/>
                <a:gd name="T20" fmla="*/ 0 w 56"/>
                <a:gd name="T21" fmla="*/ 39 h 152"/>
                <a:gd name="T22" fmla="*/ 0 w 56"/>
                <a:gd name="T23" fmla="*/ 27 h 152"/>
                <a:gd name="T24" fmla="*/ 2 w 56"/>
                <a:gd name="T25" fmla="*/ 16 h 152"/>
                <a:gd name="T26" fmla="*/ 6 w 56"/>
                <a:gd name="T27" fmla="*/ 8 h 152"/>
                <a:gd name="T28" fmla="*/ 10 w 56"/>
                <a:gd name="T29" fmla="*/ 2 h 152"/>
                <a:gd name="T30" fmla="*/ 16 w 56"/>
                <a:gd name="T31" fmla="*/ 0 h 152"/>
                <a:gd name="T32" fmla="*/ 23 w 56"/>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52"/>
                <a:gd name="T53" fmla="*/ 56 w 56"/>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52">
                  <a:moveTo>
                    <a:pt x="56" y="152"/>
                  </a:moveTo>
                  <a:lnTo>
                    <a:pt x="48" y="148"/>
                  </a:lnTo>
                  <a:lnTo>
                    <a:pt x="41" y="142"/>
                  </a:lnTo>
                  <a:lnTo>
                    <a:pt x="33" y="135"/>
                  </a:lnTo>
                  <a:lnTo>
                    <a:pt x="25" y="123"/>
                  </a:lnTo>
                  <a:lnTo>
                    <a:pt x="20" y="112"/>
                  </a:lnTo>
                  <a:lnTo>
                    <a:pt x="14" y="98"/>
                  </a:lnTo>
                  <a:lnTo>
                    <a:pt x="8" y="83"/>
                  </a:lnTo>
                  <a:lnTo>
                    <a:pt x="4" y="68"/>
                  </a:lnTo>
                  <a:lnTo>
                    <a:pt x="2" y="52"/>
                  </a:lnTo>
                  <a:lnTo>
                    <a:pt x="0" y="39"/>
                  </a:lnTo>
                  <a:lnTo>
                    <a:pt x="0" y="27"/>
                  </a:lnTo>
                  <a:lnTo>
                    <a:pt x="2" y="16"/>
                  </a:lnTo>
                  <a:lnTo>
                    <a:pt x="6" y="8"/>
                  </a:lnTo>
                  <a:lnTo>
                    <a:pt x="10" y="2"/>
                  </a:lnTo>
                  <a:lnTo>
                    <a:pt x="16" y="0"/>
                  </a:lnTo>
                  <a:lnTo>
                    <a:pt x="2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0" name="Freeform 418"/>
            <p:cNvSpPr>
              <a:spLocks noChangeAspect="1"/>
            </p:cNvSpPr>
            <p:nvPr/>
          </p:nvSpPr>
          <p:spPr bwMode="auto">
            <a:xfrm>
              <a:off x="1677" y="2941"/>
              <a:ext cx="42" cy="115"/>
            </a:xfrm>
            <a:custGeom>
              <a:avLst/>
              <a:gdLst>
                <a:gd name="T0" fmla="*/ 56 w 56"/>
                <a:gd name="T1" fmla="*/ 153 h 153"/>
                <a:gd name="T2" fmla="*/ 48 w 56"/>
                <a:gd name="T3" fmla="*/ 149 h 153"/>
                <a:gd name="T4" fmla="*/ 40 w 56"/>
                <a:gd name="T5" fmla="*/ 144 h 153"/>
                <a:gd name="T6" fmla="*/ 33 w 56"/>
                <a:gd name="T7" fmla="*/ 134 h 153"/>
                <a:gd name="T8" fmla="*/ 27 w 56"/>
                <a:gd name="T9" fmla="*/ 124 h 153"/>
                <a:gd name="T10" fmla="*/ 19 w 56"/>
                <a:gd name="T11" fmla="*/ 111 h 153"/>
                <a:gd name="T12" fmla="*/ 14 w 56"/>
                <a:gd name="T13" fmla="*/ 98 h 153"/>
                <a:gd name="T14" fmla="*/ 8 w 56"/>
                <a:gd name="T15" fmla="*/ 82 h 153"/>
                <a:gd name="T16" fmla="*/ 4 w 56"/>
                <a:gd name="T17" fmla="*/ 67 h 153"/>
                <a:gd name="T18" fmla="*/ 2 w 56"/>
                <a:gd name="T19" fmla="*/ 53 h 153"/>
                <a:gd name="T20" fmla="*/ 0 w 56"/>
                <a:gd name="T21" fmla="*/ 38 h 153"/>
                <a:gd name="T22" fmla="*/ 2 w 56"/>
                <a:gd name="T23" fmla="*/ 27 h 153"/>
                <a:gd name="T24" fmla="*/ 4 w 56"/>
                <a:gd name="T25" fmla="*/ 17 h 153"/>
                <a:gd name="T26" fmla="*/ 6 w 56"/>
                <a:gd name="T27" fmla="*/ 9 h 153"/>
                <a:gd name="T28" fmla="*/ 12 w 56"/>
                <a:gd name="T29" fmla="*/ 4 h 153"/>
                <a:gd name="T30" fmla="*/ 17 w 56"/>
                <a:gd name="T31" fmla="*/ 0 h 153"/>
                <a:gd name="T32" fmla="*/ 23 w 56"/>
                <a:gd name="T33" fmla="*/ 2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53"/>
                <a:gd name="T53" fmla="*/ 56 w 56"/>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53">
                  <a:moveTo>
                    <a:pt x="56" y="153"/>
                  </a:moveTo>
                  <a:lnTo>
                    <a:pt x="48" y="149"/>
                  </a:lnTo>
                  <a:lnTo>
                    <a:pt x="40" y="144"/>
                  </a:lnTo>
                  <a:lnTo>
                    <a:pt x="33" y="134"/>
                  </a:lnTo>
                  <a:lnTo>
                    <a:pt x="27" y="124"/>
                  </a:lnTo>
                  <a:lnTo>
                    <a:pt x="19" y="111"/>
                  </a:lnTo>
                  <a:lnTo>
                    <a:pt x="14" y="98"/>
                  </a:lnTo>
                  <a:lnTo>
                    <a:pt x="8" y="82"/>
                  </a:lnTo>
                  <a:lnTo>
                    <a:pt x="4" y="67"/>
                  </a:lnTo>
                  <a:lnTo>
                    <a:pt x="2" y="53"/>
                  </a:lnTo>
                  <a:lnTo>
                    <a:pt x="0" y="38"/>
                  </a:lnTo>
                  <a:lnTo>
                    <a:pt x="2" y="27"/>
                  </a:lnTo>
                  <a:lnTo>
                    <a:pt x="4" y="17"/>
                  </a:lnTo>
                  <a:lnTo>
                    <a:pt x="6" y="9"/>
                  </a:lnTo>
                  <a:lnTo>
                    <a:pt x="12" y="4"/>
                  </a:lnTo>
                  <a:lnTo>
                    <a:pt x="17" y="0"/>
                  </a:lnTo>
                  <a:lnTo>
                    <a:pt x="23" y="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1" name="Freeform 419"/>
            <p:cNvSpPr>
              <a:spLocks noChangeAspect="1"/>
            </p:cNvSpPr>
            <p:nvPr/>
          </p:nvSpPr>
          <p:spPr bwMode="auto">
            <a:xfrm>
              <a:off x="1666" y="2938"/>
              <a:ext cx="41" cy="114"/>
            </a:xfrm>
            <a:custGeom>
              <a:avLst/>
              <a:gdLst>
                <a:gd name="T0" fmla="*/ 54 w 54"/>
                <a:gd name="T1" fmla="*/ 151 h 151"/>
                <a:gd name="T2" fmla="*/ 46 w 54"/>
                <a:gd name="T3" fmla="*/ 148 h 151"/>
                <a:gd name="T4" fmla="*/ 38 w 54"/>
                <a:gd name="T5" fmla="*/ 142 h 151"/>
                <a:gd name="T6" fmla="*/ 32 w 54"/>
                <a:gd name="T7" fmla="*/ 134 h 151"/>
                <a:gd name="T8" fmla="*/ 25 w 54"/>
                <a:gd name="T9" fmla="*/ 123 h 151"/>
                <a:gd name="T10" fmla="*/ 17 w 54"/>
                <a:gd name="T11" fmla="*/ 111 h 151"/>
                <a:gd name="T12" fmla="*/ 11 w 54"/>
                <a:gd name="T13" fmla="*/ 98 h 151"/>
                <a:gd name="T14" fmla="*/ 8 w 54"/>
                <a:gd name="T15" fmla="*/ 82 h 151"/>
                <a:gd name="T16" fmla="*/ 2 w 54"/>
                <a:gd name="T17" fmla="*/ 67 h 151"/>
                <a:gd name="T18" fmla="*/ 0 w 54"/>
                <a:gd name="T19" fmla="*/ 52 h 151"/>
                <a:gd name="T20" fmla="*/ 0 w 54"/>
                <a:gd name="T21" fmla="*/ 38 h 151"/>
                <a:gd name="T22" fmla="*/ 0 w 54"/>
                <a:gd name="T23" fmla="*/ 25 h 151"/>
                <a:gd name="T24" fmla="*/ 2 w 54"/>
                <a:gd name="T25" fmla="*/ 15 h 151"/>
                <a:gd name="T26" fmla="*/ 6 w 54"/>
                <a:gd name="T27" fmla="*/ 8 h 151"/>
                <a:gd name="T28" fmla="*/ 9 w 54"/>
                <a:gd name="T29" fmla="*/ 2 h 151"/>
                <a:gd name="T30" fmla="*/ 15 w 54"/>
                <a:gd name="T31" fmla="*/ 0 h 151"/>
                <a:gd name="T32" fmla="*/ 21 w 54"/>
                <a:gd name="T33" fmla="*/ 0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51"/>
                <a:gd name="T53" fmla="*/ 54 w 54"/>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51">
                  <a:moveTo>
                    <a:pt x="54" y="151"/>
                  </a:moveTo>
                  <a:lnTo>
                    <a:pt x="46" y="148"/>
                  </a:lnTo>
                  <a:lnTo>
                    <a:pt x="38" y="142"/>
                  </a:lnTo>
                  <a:lnTo>
                    <a:pt x="32" y="134"/>
                  </a:lnTo>
                  <a:lnTo>
                    <a:pt x="25" y="123"/>
                  </a:lnTo>
                  <a:lnTo>
                    <a:pt x="17" y="111"/>
                  </a:lnTo>
                  <a:lnTo>
                    <a:pt x="11" y="98"/>
                  </a:lnTo>
                  <a:lnTo>
                    <a:pt x="8" y="82"/>
                  </a:lnTo>
                  <a:lnTo>
                    <a:pt x="2" y="67"/>
                  </a:lnTo>
                  <a:lnTo>
                    <a:pt x="0" y="52"/>
                  </a:lnTo>
                  <a:lnTo>
                    <a:pt x="0" y="38"/>
                  </a:lnTo>
                  <a:lnTo>
                    <a:pt x="0" y="25"/>
                  </a:lnTo>
                  <a:lnTo>
                    <a:pt x="2" y="15"/>
                  </a:lnTo>
                  <a:lnTo>
                    <a:pt x="6" y="8"/>
                  </a:lnTo>
                  <a:lnTo>
                    <a:pt x="9" y="2"/>
                  </a:lnTo>
                  <a:lnTo>
                    <a:pt x="15" y="0"/>
                  </a:lnTo>
                  <a:lnTo>
                    <a:pt x="21"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2" name="Freeform 420"/>
            <p:cNvSpPr>
              <a:spLocks noChangeAspect="1"/>
            </p:cNvSpPr>
            <p:nvPr/>
          </p:nvSpPr>
          <p:spPr bwMode="auto">
            <a:xfrm>
              <a:off x="1653" y="2934"/>
              <a:ext cx="42" cy="115"/>
            </a:xfrm>
            <a:custGeom>
              <a:avLst/>
              <a:gdLst>
                <a:gd name="T0" fmla="*/ 55 w 55"/>
                <a:gd name="T1" fmla="*/ 154 h 154"/>
                <a:gd name="T2" fmla="*/ 48 w 55"/>
                <a:gd name="T3" fmla="*/ 150 h 154"/>
                <a:gd name="T4" fmla="*/ 40 w 55"/>
                <a:gd name="T5" fmla="*/ 144 h 154"/>
                <a:gd name="T6" fmla="*/ 32 w 55"/>
                <a:gd name="T7" fmla="*/ 134 h 154"/>
                <a:gd name="T8" fmla="*/ 25 w 55"/>
                <a:gd name="T9" fmla="*/ 125 h 154"/>
                <a:gd name="T10" fmla="*/ 19 w 55"/>
                <a:gd name="T11" fmla="*/ 111 h 154"/>
                <a:gd name="T12" fmla="*/ 13 w 55"/>
                <a:gd name="T13" fmla="*/ 98 h 154"/>
                <a:gd name="T14" fmla="*/ 7 w 55"/>
                <a:gd name="T15" fmla="*/ 83 h 154"/>
                <a:gd name="T16" fmla="*/ 3 w 55"/>
                <a:gd name="T17" fmla="*/ 67 h 154"/>
                <a:gd name="T18" fmla="*/ 0 w 55"/>
                <a:gd name="T19" fmla="*/ 52 h 154"/>
                <a:gd name="T20" fmla="*/ 0 w 55"/>
                <a:gd name="T21" fmla="*/ 38 h 154"/>
                <a:gd name="T22" fmla="*/ 0 w 55"/>
                <a:gd name="T23" fmla="*/ 27 h 154"/>
                <a:gd name="T24" fmla="*/ 2 w 55"/>
                <a:gd name="T25" fmla="*/ 17 h 154"/>
                <a:gd name="T26" fmla="*/ 5 w 55"/>
                <a:gd name="T27" fmla="*/ 10 h 154"/>
                <a:gd name="T28" fmla="*/ 9 w 55"/>
                <a:gd name="T29" fmla="*/ 4 h 154"/>
                <a:gd name="T30" fmla="*/ 15 w 55"/>
                <a:gd name="T31" fmla="*/ 0 h 154"/>
                <a:gd name="T32" fmla="*/ 23 w 55"/>
                <a:gd name="T33" fmla="*/ 2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4"/>
                <a:gd name="T53" fmla="*/ 55 w 55"/>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4">
                  <a:moveTo>
                    <a:pt x="55" y="154"/>
                  </a:moveTo>
                  <a:lnTo>
                    <a:pt x="48" y="150"/>
                  </a:lnTo>
                  <a:lnTo>
                    <a:pt x="40" y="144"/>
                  </a:lnTo>
                  <a:lnTo>
                    <a:pt x="32" y="134"/>
                  </a:lnTo>
                  <a:lnTo>
                    <a:pt x="25" y="125"/>
                  </a:lnTo>
                  <a:lnTo>
                    <a:pt x="19" y="111"/>
                  </a:lnTo>
                  <a:lnTo>
                    <a:pt x="13" y="98"/>
                  </a:lnTo>
                  <a:lnTo>
                    <a:pt x="7" y="83"/>
                  </a:lnTo>
                  <a:lnTo>
                    <a:pt x="3" y="67"/>
                  </a:lnTo>
                  <a:lnTo>
                    <a:pt x="0" y="52"/>
                  </a:lnTo>
                  <a:lnTo>
                    <a:pt x="0" y="38"/>
                  </a:lnTo>
                  <a:lnTo>
                    <a:pt x="0" y="27"/>
                  </a:lnTo>
                  <a:lnTo>
                    <a:pt x="2" y="17"/>
                  </a:lnTo>
                  <a:lnTo>
                    <a:pt x="5" y="10"/>
                  </a:lnTo>
                  <a:lnTo>
                    <a:pt x="9" y="4"/>
                  </a:lnTo>
                  <a:lnTo>
                    <a:pt x="15" y="0"/>
                  </a:lnTo>
                  <a:lnTo>
                    <a:pt x="23" y="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3" name="Freeform 421"/>
            <p:cNvSpPr>
              <a:spLocks noChangeAspect="1"/>
            </p:cNvSpPr>
            <p:nvPr/>
          </p:nvSpPr>
          <p:spPr bwMode="auto">
            <a:xfrm>
              <a:off x="1640" y="2931"/>
              <a:ext cx="42" cy="114"/>
            </a:xfrm>
            <a:custGeom>
              <a:avLst/>
              <a:gdLst>
                <a:gd name="T0" fmla="*/ 56 w 56"/>
                <a:gd name="T1" fmla="*/ 152 h 152"/>
                <a:gd name="T2" fmla="*/ 48 w 56"/>
                <a:gd name="T3" fmla="*/ 148 h 152"/>
                <a:gd name="T4" fmla="*/ 41 w 56"/>
                <a:gd name="T5" fmla="*/ 142 h 152"/>
                <a:gd name="T6" fmla="*/ 33 w 56"/>
                <a:gd name="T7" fmla="*/ 135 h 152"/>
                <a:gd name="T8" fmla="*/ 27 w 56"/>
                <a:gd name="T9" fmla="*/ 123 h 152"/>
                <a:gd name="T10" fmla="*/ 20 w 56"/>
                <a:gd name="T11" fmla="*/ 112 h 152"/>
                <a:gd name="T12" fmla="*/ 14 w 56"/>
                <a:gd name="T13" fmla="*/ 96 h 152"/>
                <a:gd name="T14" fmla="*/ 8 w 56"/>
                <a:gd name="T15" fmla="*/ 83 h 152"/>
                <a:gd name="T16" fmla="*/ 4 w 56"/>
                <a:gd name="T17" fmla="*/ 67 h 152"/>
                <a:gd name="T18" fmla="*/ 2 w 56"/>
                <a:gd name="T19" fmla="*/ 52 h 152"/>
                <a:gd name="T20" fmla="*/ 0 w 56"/>
                <a:gd name="T21" fmla="*/ 39 h 152"/>
                <a:gd name="T22" fmla="*/ 2 w 56"/>
                <a:gd name="T23" fmla="*/ 25 h 152"/>
                <a:gd name="T24" fmla="*/ 4 w 56"/>
                <a:gd name="T25" fmla="*/ 16 h 152"/>
                <a:gd name="T26" fmla="*/ 6 w 56"/>
                <a:gd name="T27" fmla="*/ 8 h 152"/>
                <a:gd name="T28" fmla="*/ 10 w 56"/>
                <a:gd name="T29" fmla="*/ 2 h 152"/>
                <a:gd name="T30" fmla="*/ 16 w 56"/>
                <a:gd name="T31" fmla="*/ 0 h 152"/>
                <a:gd name="T32" fmla="*/ 23 w 56"/>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52"/>
                <a:gd name="T53" fmla="*/ 56 w 56"/>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52">
                  <a:moveTo>
                    <a:pt x="56" y="152"/>
                  </a:moveTo>
                  <a:lnTo>
                    <a:pt x="48" y="148"/>
                  </a:lnTo>
                  <a:lnTo>
                    <a:pt x="41" y="142"/>
                  </a:lnTo>
                  <a:lnTo>
                    <a:pt x="33" y="135"/>
                  </a:lnTo>
                  <a:lnTo>
                    <a:pt x="27" y="123"/>
                  </a:lnTo>
                  <a:lnTo>
                    <a:pt x="20" y="112"/>
                  </a:lnTo>
                  <a:lnTo>
                    <a:pt x="14" y="96"/>
                  </a:lnTo>
                  <a:lnTo>
                    <a:pt x="8" y="83"/>
                  </a:lnTo>
                  <a:lnTo>
                    <a:pt x="4" y="67"/>
                  </a:lnTo>
                  <a:lnTo>
                    <a:pt x="2" y="52"/>
                  </a:lnTo>
                  <a:lnTo>
                    <a:pt x="0" y="39"/>
                  </a:lnTo>
                  <a:lnTo>
                    <a:pt x="2" y="25"/>
                  </a:lnTo>
                  <a:lnTo>
                    <a:pt x="4" y="16"/>
                  </a:lnTo>
                  <a:lnTo>
                    <a:pt x="6" y="8"/>
                  </a:lnTo>
                  <a:lnTo>
                    <a:pt x="10" y="2"/>
                  </a:lnTo>
                  <a:lnTo>
                    <a:pt x="16" y="0"/>
                  </a:lnTo>
                  <a:lnTo>
                    <a:pt x="23"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4" name="Freeform 422"/>
            <p:cNvSpPr>
              <a:spLocks noChangeAspect="1"/>
            </p:cNvSpPr>
            <p:nvPr/>
          </p:nvSpPr>
          <p:spPr bwMode="auto">
            <a:xfrm>
              <a:off x="1628" y="2926"/>
              <a:ext cx="41" cy="116"/>
            </a:xfrm>
            <a:custGeom>
              <a:avLst/>
              <a:gdLst>
                <a:gd name="T0" fmla="*/ 54 w 54"/>
                <a:gd name="T1" fmla="*/ 154 h 154"/>
                <a:gd name="T2" fmla="*/ 46 w 54"/>
                <a:gd name="T3" fmla="*/ 150 h 154"/>
                <a:gd name="T4" fmla="*/ 38 w 54"/>
                <a:gd name="T5" fmla="*/ 144 h 154"/>
                <a:gd name="T6" fmla="*/ 33 w 54"/>
                <a:gd name="T7" fmla="*/ 135 h 154"/>
                <a:gd name="T8" fmla="*/ 25 w 54"/>
                <a:gd name="T9" fmla="*/ 125 h 154"/>
                <a:gd name="T10" fmla="*/ 17 w 54"/>
                <a:gd name="T11" fmla="*/ 112 h 154"/>
                <a:gd name="T12" fmla="*/ 11 w 54"/>
                <a:gd name="T13" fmla="*/ 98 h 154"/>
                <a:gd name="T14" fmla="*/ 8 w 54"/>
                <a:gd name="T15" fmla="*/ 83 h 154"/>
                <a:gd name="T16" fmla="*/ 4 w 54"/>
                <a:gd name="T17" fmla="*/ 68 h 154"/>
                <a:gd name="T18" fmla="*/ 0 w 54"/>
                <a:gd name="T19" fmla="*/ 52 h 154"/>
                <a:gd name="T20" fmla="*/ 0 w 54"/>
                <a:gd name="T21" fmla="*/ 39 h 154"/>
                <a:gd name="T22" fmla="*/ 0 w 54"/>
                <a:gd name="T23" fmla="*/ 27 h 154"/>
                <a:gd name="T24" fmla="*/ 2 w 54"/>
                <a:gd name="T25" fmla="*/ 18 h 154"/>
                <a:gd name="T26" fmla="*/ 6 w 54"/>
                <a:gd name="T27" fmla="*/ 8 h 154"/>
                <a:gd name="T28" fmla="*/ 10 w 54"/>
                <a:gd name="T29" fmla="*/ 4 h 154"/>
                <a:gd name="T30" fmla="*/ 15 w 54"/>
                <a:gd name="T31" fmla="*/ 0 h 154"/>
                <a:gd name="T32" fmla="*/ 21 w 54"/>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54"/>
                <a:gd name="T53" fmla="*/ 54 w 54"/>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54">
                  <a:moveTo>
                    <a:pt x="54" y="154"/>
                  </a:moveTo>
                  <a:lnTo>
                    <a:pt x="46" y="150"/>
                  </a:lnTo>
                  <a:lnTo>
                    <a:pt x="38" y="144"/>
                  </a:lnTo>
                  <a:lnTo>
                    <a:pt x="33" y="135"/>
                  </a:lnTo>
                  <a:lnTo>
                    <a:pt x="25" y="125"/>
                  </a:lnTo>
                  <a:lnTo>
                    <a:pt x="17" y="112"/>
                  </a:lnTo>
                  <a:lnTo>
                    <a:pt x="11" y="98"/>
                  </a:lnTo>
                  <a:lnTo>
                    <a:pt x="8" y="83"/>
                  </a:lnTo>
                  <a:lnTo>
                    <a:pt x="4" y="68"/>
                  </a:lnTo>
                  <a:lnTo>
                    <a:pt x="0" y="52"/>
                  </a:lnTo>
                  <a:lnTo>
                    <a:pt x="0" y="39"/>
                  </a:lnTo>
                  <a:lnTo>
                    <a:pt x="0" y="27"/>
                  </a:lnTo>
                  <a:lnTo>
                    <a:pt x="2" y="18"/>
                  </a:lnTo>
                  <a:lnTo>
                    <a:pt x="6" y="8"/>
                  </a:lnTo>
                  <a:lnTo>
                    <a:pt x="10" y="4"/>
                  </a:lnTo>
                  <a:lnTo>
                    <a:pt x="15" y="0"/>
                  </a:lnTo>
                  <a:lnTo>
                    <a:pt x="21"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5" name="Freeform 423"/>
            <p:cNvSpPr>
              <a:spLocks noChangeAspect="1"/>
            </p:cNvSpPr>
            <p:nvPr/>
          </p:nvSpPr>
          <p:spPr bwMode="auto">
            <a:xfrm>
              <a:off x="1616" y="2924"/>
              <a:ext cx="41" cy="113"/>
            </a:xfrm>
            <a:custGeom>
              <a:avLst/>
              <a:gdLst>
                <a:gd name="T0" fmla="*/ 23 w 55"/>
                <a:gd name="T1" fmla="*/ 0 h 151"/>
                <a:gd name="T2" fmla="*/ 15 w 55"/>
                <a:gd name="T3" fmla="*/ 0 h 151"/>
                <a:gd name="T4" fmla="*/ 9 w 55"/>
                <a:gd name="T5" fmla="*/ 2 h 151"/>
                <a:gd name="T6" fmla="*/ 5 w 55"/>
                <a:gd name="T7" fmla="*/ 7 h 151"/>
                <a:gd name="T8" fmla="*/ 2 w 55"/>
                <a:gd name="T9" fmla="*/ 15 h 151"/>
                <a:gd name="T10" fmla="*/ 0 w 55"/>
                <a:gd name="T11" fmla="*/ 25 h 151"/>
                <a:gd name="T12" fmla="*/ 0 w 55"/>
                <a:gd name="T13" fmla="*/ 38 h 151"/>
                <a:gd name="T14" fmla="*/ 2 w 55"/>
                <a:gd name="T15" fmla="*/ 51 h 151"/>
                <a:gd name="T16" fmla="*/ 4 w 55"/>
                <a:gd name="T17" fmla="*/ 67 h 151"/>
                <a:gd name="T18" fmla="*/ 7 w 55"/>
                <a:gd name="T19" fmla="*/ 82 h 151"/>
                <a:gd name="T20" fmla="*/ 13 w 55"/>
                <a:gd name="T21" fmla="*/ 96 h 151"/>
                <a:gd name="T22" fmla="*/ 19 w 55"/>
                <a:gd name="T23" fmla="*/ 111 h 151"/>
                <a:gd name="T24" fmla="*/ 25 w 55"/>
                <a:gd name="T25" fmla="*/ 122 h 151"/>
                <a:gd name="T26" fmla="*/ 32 w 55"/>
                <a:gd name="T27" fmla="*/ 134 h 151"/>
                <a:gd name="T28" fmla="*/ 40 w 55"/>
                <a:gd name="T29" fmla="*/ 142 h 151"/>
                <a:gd name="T30" fmla="*/ 48 w 55"/>
                <a:gd name="T31" fmla="*/ 147 h 151"/>
                <a:gd name="T32" fmla="*/ 55 w 55"/>
                <a:gd name="T33" fmla="*/ 151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1"/>
                <a:gd name="T53" fmla="*/ 55 w 55"/>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1">
                  <a:moveTo>
                    <a:pt x="23" y="0"/>
                  </a:moveTo>
                  <a:lnTo>
                    <a:pt x="15" y="0"/>
                  </a:lnTo>
                  <a:lnTo>
                    <a:pt x="9" y="2"/>
                  </a:lnTo>
                  <a:lnTo>
                    <a:pt x="5" y="7"/>
                  </a:lnTo>
                  <a:lnTo>
                    <a:pt x="2" y="15"/>
                  </a:lnTo>
                  <a:lnTo>
                    <a:pt x="0" y="25"/>
                  </a:lnTo>
                  <a:lnTo>
                    <a:pt x="0" y="38"/>
                  </a:lnTo>
                  <a:lnTo>
                    <a:pt x="2" y="51"/>
                  </a:lnTo>
                  <a:lnTo>
                    <a:pt x="4" y="67"/>
                  </a:lnTo>
                  <a:lnTo>
                    <a:pt x="7" y="82"/>
                  </a:lnTo>
                  <a:lnTo>
                    <a:pt x="13" y="96"/>
                  </a:lnTo>
                  <a:lnTo>
                    <a:pt x="19" y="111"/>
                  </a:lnTo>
                  <a:lnTo>
                    <a:pt x="25" y="122"/>
                  </a:lnTo>
                  <a:lnTo>
                    <a:pt x="32" y="134"/>
                  </a:lnTo>
                  <a:lnTo>
                    <a:pt x="40" y="142"/>
                  </a:lnTo>
                  <a:lnTo>
                    <a:pt x="48" y="147"/>
                  </a:lnTo>
                  <a:lnTo>
                    <a:pt x="55" y="15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6" name="Freeform 424"/>
            <p:cNvSpPr>
              <a:spLocks noChangeAspect="1"/>
            </p:cNvSpPr>
            <p:nvPr/>
          </p:nvSpPr>
          <p:spPr bwMode="auto">
            <a:xfrm>
              <a:off x="1640" y="2938"/>
              <a:ext cx="122" cy="48"/>
            </a:xfrm>
            <a:custGeom>
              <a:avLst/>
              <a:gdLst>
                <a:gd name="T0" fmla="*/ 158 w 163"/>
                <a:gd name="T1" fmla="*/ 63 h 63"/>
                <a:gd name="T2" fmla="*/ 163 w 163"/>
                <a:gd name="T3" fmla="*/ 43 h 63"/>
                <a:gd name="T4" fmla="*/ 6 w 163"/>
                <a:gd name="T5" fmla="*/ 0 h 63"/>
                <a:gd name="T6" fmla="*/ 0 w 163"/>
                <a:gd name="T7" fmla="*/ 18 h 63"/>
                <a:gd name="T8" fmla="*/ 158 w 163"/>
                <a:gd name="T9" fmla="*/ 63 h 63"/>
                <a:gd name="T10" fmla="*/ 0 60000 65536"/>
                <a:gd name="T11" fmla="*/ 0 60000 65536"/>
                <a:gd name="T12" fmla="*/ 0 60000 65536"/>
                <a:gd name="T13" fmla="*/ 0 60000 65536"/>
                <a:gd name="T14" fmla="*/ 0 60000 65536"/>
                <a:gd name="T15" fmla="*/ 0 w 163"/>
                <a:gd name="T16" fmla="*/ 0 h 63"/>
                <a:gd name="T17" fmla="*/ 163 w 163"/>
                <a:gd name="T18" fmla="*/ 63 h 63"/>
              </a:gdLst>
              <a:ahLst/>
              <a:cxnLst>
                <a:cxn ang="T10">
                  <a:pos x="T0" y="T1"/>
                </a:cxn>
                <a:cxn ang="T11">
                  <a:pos x="T2" y="T3"/>
                </a:cxn>
                <a:cxn ang="T12">
                  <a:pos x="T4" y="T5"/>
                </a:cxn>
                <a:cxn ang="T13">
                  <a:pos x="T6" y="T7"/>
                </a:cxn>
                <a:cxn ang="T14">
                  <a:pos x="T8" y="T9"/>
                </a:cxn>
              </a:cxnLst>
              <a:rect l="T15" t="T16" r="T17" b="T18"/>
              <a:pathLst>
                <a:path w="163" h="63">
                  <a:moveTo>
                    <a:pt x="158" y="63"/>
                  </a:moveTo>
                  <a:lnTo>
                    <a:pt x="163" y="43"/>
                  </a:lnTo>
                  <a:lnTo>
                    <a:pt x="6" y="0"/>
                  </a:lnTo>
                  <a:lnTo>
                    <a:pt x="0" y="18"/>
                  </a:lnTo>
                  <a:lnTo>
                    <a:pt x="15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67" name="Freeform 425"/>
            <p:cNvSpPr>
              <a:spLocks noChangeAspect="1"/>
            </p:cNvSpPr>
            <p:nvPr/>
          </p:nvSpPr>
          <p:spPr bwMode="auto">
            <a:xfrm>
              <a:off x="1701" y="2956"/>
              <a:ext cx="60" cy="100"/>
            </a:xfrm>
            <a:custGeom>
              <a:avLst/>
              <a:gdLst>
                <a:gd name="T0" fmla="*/ 24 w 81"/>
                <a:gd name="T1" fmla="*/ 134 h 134"/>
                <a:gd name="T2" fmla="*/ 28 w 81"/>
                <a:gd name="T3" fmla="*/ 134 h 134"/>
                <a:gd name="T4" fmla="*/ 32 w 81"/>
                <a:gd name="T5" fmla="*/ 134 h 134"/>
                <a:gd name="T6" fmla="*/ 35 w 81"/>
                <a:gd name="T7" fmla="*/ 134 h 134"/>
                <a:gd name="T8" fmla="*/ 39 w 81"/>
                <a:gd name="T9" fmla="*/ 132 h 134"/>
                <a:gd name="T10" fmla="*/ 43 w 81"/>
                <a:gd name="T11" fmla="*/ 130 h 134"/>
                <a:gd name="T12" fmla="*/ 47 w 81"/>
                <a:gd name="T13" fmla="*/ 127 h 134"/>
                <a:gd name="T14" fmla="*/ 51 w 81"/>
                <a:gd name="T15" fmla="*/ 125 h 134"/>
                <a:gd name="T16" fmla="*/ 53 w 81"/>
                <a:gd name="T17" fmla="*/ 121 h 134"/>
                <a:gd name="T18" fmla="*/ 57 w 81"/>
                <a:gd name="T19" fmla="*/ 115 h 134"/>
                <a:gd name="T20" fmla="*/ 60 w 81"/>
                <a:gd name="T21" fmla="*/ 111 h 134"/>
                <a:gd name="T22" fmla="*/ 65 w 81"/>
                <a:gd name="T23" fmla="*/ 105 h 134"/>
                <a:gd name="T24" fmla="*/ 67 w 81"/>
                <a:gd name="T25" fmla="*/ 99 h 134"/>
                <a:gd name="T26" fmla="*/ 71 w 81"/>
                <a:gd name="T27" fmla="*/ 93 h 134"/>
                <a:gd name="T28" fmla="*/ 73 w 81"/>
                <a:gd name="T29" fmla="*/ 87 h 134"/>
                <a:gd name="T30" fmla="*/ 75 w 81"/>
                <a:gd name="T31" fmla="*/ 80 h 134"/>
                <a:gd name="T32" fmla="*/ 77 w 81"/>
                <a:gd name="T33" fmla="*/ 74 h 134"/>
                <a:gd name="T34" fmla="*/ 79 w 81"/>
                <a:gd name="T35" fmla="*/ 66 h 134"/>
                <a:gd name="T36" fmla="*/ 79 w 81"/>
                <a:gd name="T37" fmla="*/ 60 h 134"/>
                <a:gd name="T38" fmla="*/ 81 w 81"/>
                <a:gd name="T39" fmla="*/ 53 h 134"/>
                <a:gd name="T40" fmla="*/ 81 w 81"/>
                <a:gd name="T41" fmla="*/ 47 h 134"/>
                <a:gd name="T42" fmla="*/ 81 w 81"/>
                <a:gd name="T43" fmla="*/ 41 h 134"/>
                <a:gd name="T44" fmla="*/ 79 w 81"/>
                <a:gd name="T45" fmla="*/ 35 h 134"/>
                <a:gd name="T46" fmla="*/ 79 w 81"/>
                <a:gd name="T47" fmla="*/ 29 h 134"/>
                <a:gd name="T48" fmla="*/ 77 w 81"/>
                <a:gd name="T49" fmla="*/ 23 h 134"/>
                <a:gd name="T50" fmla="*/ 77 w 81"/>
                <a:gd name="T51" fmla="*/ 19 h 134"/>
                <a:gd name="T52" fmla="*/ 75 w 81"/>
                <a:gd name="T53" fmla="*/ 15 h 134"/>
                <a:gd name="T54" fmla="*/ 71 w 81"/>
                <a:gd name="T55" fmla="*/ 11 h 134"/>
                <a:gd name="T56" fmla="*/ 69 w 81"/>
                <a:gd name="T57" fmla="*/ 8 h 134"/>
                <a:gd name="T58" fmla="*/ 65 w 81"/>
                <a:gd name="T59" fmla="*/ 4 h 134"/>
                <a:gd name="T60" fmla="*/ 60 w 81"/>
                <a:gd name="T61" fmla="*/ 2 h 134"/>
                <a:gd name="T62" fmla="*/ 57 w 81"/>
                <a:gd name="T63" fmla="*/ 0 h 134"/>
                <a:gd name="T64" fmla="*/ 53 w 81"/>
                <a:gd name="T65" fmla="*/ 0 h 134"/>
                <a:gd name="T66" fmla="*/ 49 w 81"/>
                <a:gd name="T67" fmla="*/ 0 h 134"/>
                <a:gd name="T68" fmla="*/ 45 w 81"/>
                <a:gd name="T69" fmla="*/ 0 h 134"/>
                <a:gd name="T70" fmla="*/ 41 w 81"/>
                <a:gd name="T71" fmla="*/ 2 h 134"/>
                <a:gd name="T72" fmla="*/ 37 w 81"/>
                <a:gd name="T73" fmla="*/ 4 h 134"/>
                <a:gd name="T74" fmla="*/ 33 w 81"/>
                <a:gd name="T75" fmla="*/ 8 h 134"/>
                <a:gd name="T76" fmla="*/ 30 w 81"/>
                <a:gd name="T77" fmla="*/ 11 h 134"/>
                <a:gd name="T78" fmla="*/ 26 w 81"/>
                <a:gd name="T79" fmla="*/ 15 h 134"/>
                <a:gd name="T80" fmla="*/ 22 w 81"/>
                <a:gd name="T81" fmla="*/ 19 h 134"/>
                <a:gd name="T82" fmla="*/ 17 w 81"/>
                <a:gd name="T83" fmla="*/ 25 h 134"/>
                <a:gd name="T84" fmla="*/ 15 w 81"/>
                <a:gd name="T85" fmla="*/ 29 h 134"/>
                <a:gd name="T86" fmla="*/ 11 w 81"/>
                <a:gd name="T87" fmla="*/ 35 h 134"/>
                <a:gd name="T88" fmla="*/ 9 w 81"/>
                <a:gd name="T89" fmla="*/ 41 h 134"/>
                <a:gd name="T90" fmla="*/ 6 w 81"/>
                <a:gd name="T91" fmla="*/ 47 h 134"/>
                <a:gd name="T92" fmla="*/ 4 w 81"/>
                <a:gd name="T93" fmla="*/ 55 h 134"/>
                <a:gd name="T94" fmla="*/ 2 w 81"/>
                <a:gd name="T95" fmla="*/ 60 h 134"/>
                <a:gd name="T96" fmla="*/ 2 w 81"/>
                <a:gd name="T97" fmla="*/ 68 h 134"/>
                <a:gd name="T98" fmla="*/ 0 w 81"/>
                <a:gd name="T99" fmla="*/ 74 h 134"/>
                <a:gd name="T100" fmla="*/ 0 w 81"/>
                <a:gd name="T101" fmla="*/ 81 h 134"/>
                <a:gd name="T102" fmla="*/ 0 w 81"/>
                <a:gd name="T103" fmla="*/ 87 h 134"/>
                <a:gd name="T104" fmla="*/ 0 w 81"/>
                <a:gd name="T105" fmla="*/ 93 h 134"/>
                <a:gd name="T106" fmla="*/ 0 w 81"/>
                <a:gd name="T107" fmla="*/ 99 h 134"/>
                <a:gd name="T108" fmla="*/ 0 w 81"/>
                <a:gd name="T109" fmla="*/ 105 h 134"/>
                <a:gd name="T110" fmla="*/ 2 w 81"/>
                <a:gd name="T111" fmla="*/ 111 h 134"/>
                <a:gd name="T112" fmla="*/ 4 w 81"/>
                <a:gd name="T113" fmla="*/ 115 h 134"/>
                <a:gd name="T114" fmla="*/ 6 w 81"/>
                <a:gd name="T115" fmla="*/ 119 h 134"/>
                <a:gd name="T116" fmla="*/ 8 w 81"/>
                <a:gd name="T117" fmla="*/ 123 h 134"/>
                <a:gd name="T118" fmla="*/ 9 w 81"/>
                <a:gd name="T119" fmla="*/ 127 h 134"/>
                <a:gd name="T120" fmla="*/ 11 w 81"/>
                <a:gd name="T121" fmla="*/ 130 h 134"/>
                <a:gd name="T122" fmla="*/ 15 w 81"/>
                <a:gd name="T123" fmla="*/ 132 h 134"/>
                <a:gd name="T124" fmla="*/ 19 w 81"/>
                <a:gd name="T125" fmla="*/ 134 h 1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134"/>
                <a:gd name="T191" fmla="*/ 81 w 81"/>
                <a:gd name="T192" fmla="*/ 134 h 1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134">
                  <a:moveTo>
                    <a:pt x="22" y="134"/>
                  </a:moveTo>
                  <a:lnTo>
                    <a:pt x="24" y="134"/>
                  </a:lnTo>
                  <a:lnTo>
                    <a:pt x="26" y="134"/>
                  </a:lnTo>
                  <a:lnTo>
                    <a:pt x="28" y="134"/>
                  </a:lnTo>
                  <a:lnTo>
                    <a:pt x="30" y="134"/>
                  </a:lnTo>
                  <a:lnTo>
                    <a:pt x="32" y="134"/>
                  </a:lnTo>
                  <a:lnTo>
                    <a:pt x="33" y="134"/>
                  </a:lnTo>
                  <a:lnTo>
                    <a:pt x="35" y="134"/>
                  </a:lnTo>
                  <a:lnTo>
                    <a:pt x="37" y="132"/>
                  </a:lnTo>
                  <a:lnTo>
                    <a:pt x="39" y="132"/>
                  </a:lnTo>
                  <a:lnTo>
                    <a:pt x="41" y="130"/>
                  </a:lnTo>
                  <a:lnTo>
                    <a:pt x="43" y="130"/>
                  </a:lnTo>
                  <a:lnTo>
                    <a:pt x="45" y="128"/>
                  </a:lnTo>
                  <a:lnTo>
                    <a:pt x="47" y="127"/>
                  </a:lnTo>
                  <a:lnTo>
                    <a:pt x="49" y="125"/>
                  </a:lnTo>
                  <a:lnTo>
                    <a:pt x="51" y="125"/>
                  </a:lnTo>
                  <a:lnTo>
                    <a:pt x="51" y="123"/>
                  </a:lnTo>
                  <a:lnTo>
                    <a:pt x="53" y="121"/>
                  </a:lnTo>
                  <a:lnTo>
                    <a:pt x="55" y="117"/>
                  </a:lnTo>
                  <a:lnTo>
                    <a:pt x="57" y="115"/>
                  </a:lnTo>
                  <a:lnTo>
                    <a:pt x="58" y="113"/>
                  </a:lnTo>
                  <a:lnTo>
                    <a:pt x="60" y="111"/>
                  </a:lnTo>
                  <a:lnTo>
                    <a:pt x="63" y="107"/>
                  </a:lnTo>
                  <a:lnTo>
                    <a:pt x="65" y="105"/>
                  </a:lnTo>
                  <a:lnTo>
                    <a:pt x="65" y="104"/>
                  </a:lnTo>
                  <a:lnTo>
                    <a:pt x="67" y="99"/>
                  </a:lnTo>
                  <a:lnTo>
                    <a:pt x="69" y="97"/>
                  </a:lnTo>
                  <a:lnTo>
                    <a:pt x="71" y="93"/>
                  </a:lnTo>
                  <a:lnTo>
                    <a:pt x="71" y="89"/>
                  </a:lnTo>
                  <a:lnTo>
                    <a:pt x="73" y="87"/>
                  </a:lnTo>
                  <a:lnTo>
                    <a:pt x="73" y="83"/>
                  </a:lnTo>
                  <a:lnTo>
                    <a:pt x="75" y="80"/>
                  </a:lnTo>
                  <a:lnTo>
                    <a:pt x="75" y="78"/>
                  </a:lnTo>
                  <a:lnTo>
                    <a:pt x="77" y="74"/>
                  </a:lnTo>
                  <a:lnTo>
                    <a:pt x="77" y="70"/>
                  </a:lnTo>
                  <a:lnTo>
                    <a:pt x="79" y="66"/>
                  </a:lnTo>
                  <a:lnTo>
                    <a:pt x="79" y="64"/>
                  </a:lnTo>
                  <a:lnTo>
                    <a:pt x="79" y="60"/>
                  </a:lnTo>
                  <a:lnTo>
                    <a:pt x="79" y="56"/>
                  </a:lnTo>
                  <a:lnTo>
                    <a:pt x="81" y="53"/>
                  </a:lnTo>
                  <a:lnTo>
                    <a:pt x="81" y="51"/>
                  </a:lnTo>
                  <a:lnTo>
                    <a:pt x="81" y="47"/>
                  </a:lnTo>
                  <a:lnTo>
                    <a:pt x="81" y="45"/>
                  </a:lnTo>
                  <a:lnTo>
                    <a:pt x="81" y="41"/>
                  </a:lnTo>
                  <a:lnTo>
                    <a:pt x="81" y="39"/>
                  </a:lnTo>
                  <a:lnTo>
                    <a:pt x="79" y="35"/>
                  </a:lnTo>
                  <a:lnTo>
                    <a:pt x="79" y="32"/>
                  </a:lnTo>
                  <a:lnTo>
                    <a:pt x="79" y="29"/>
                  </a:lnTo>
                  <a:lnTo>
                    <a:pt x="79" y="27"/>
                  </a:lnTo>
                  <a:lnTo>
                    <a:pt x="77" y="23"/>
                  </a:lnTo>
                  <a:lnTo>
                    <a:pt x="77" y="21"/>
                  </a:lnTo>
                  <a:lnTo>
                    <a:pt x="77" y="19"/>
                  </a:lnTo>
                  <a:lnTo>
                    <a:pt x="75" y="17"/>
                  </a:lnTo>
                  <a:lnTo>
                    <a:pt x="75" y="15"/>
                  </a:lnTo>
                  <a:lnTo>
                    <a:pt x="73" y="13"/>
                  </a:lnTo>
                  <a:lnTo>
                    <a:pt x="71" y="11"/>
                  </a:lnTo>
                  <a:lnTo>
                    <a:pt x="71" y="9"/>
                  </a:lnTo>
                  <a:lnTo>
                    <a:pt x="69" y="8"/>
                  </a:lnTo>
                  <a:lnTo>
                    <a:pt x="67" y="6"/>
                  </a:lnTo>
                  <a:lnTo>
                    <a:pt x="65" y="4"/>
                  </a:lnTo>
                  <a:lnTo>
                    <a:pt x="63" y="2"/>
                  </a:lnTo>
                  <a:lnTo>
                    <a:pt x="60" y="2"/>
                  </a:lnTo>
                  <a:lnTo>
                    <a:pt x="58" y="2"/>
                  </a:lnTo>
                  <a:lnTo>
                    <a:pt x="57" y="0"/>
                  </a:lnTo>
                  <a:lnTo>
                    <a:pt x="55" y="0"/>
                  </a:lnTo>
                  <a:lnTo>
                    <a:pt x="53" y="0"/>
                  </a:lnTo>
                  <a:lnTo>
                    <a:pt x="51" y="0"/>
                  </a:lnTo>
                  <a:lnTo>
                    <a:pt x="49" y="0"/>
                  </a:lnTo>
                  <a:lnTo>
                    <a:pt x="47" y="0"/>
                  </a:lnTo>
                  <a:lnTo>
                    <a:pt x="45" y="0"/>
                  </a:lnTo>
                  <a:lnTo>
                    <a:pt x="43" y="2"/>
                  </a:lnTo>
                  <a:lnTo>
                    <a:pt x="41" y="2"/>
                  </a:lnTo>
                  <a:lnTo>
                    <a:pt x="39" y="2"/>
                  </a:lnTo>
                  <a:lnTo>
                    <a:pt x="37" y="4"/>
                  </a:lnTo>
                  <a:lnTo>
                    <a:pt x="35" y="6"/>
                  </a:lnTo>
                  <a:lnTo>
                    <a:pt x="33" y="8"/>
                  </a:lnTo>
                  <a:lnTo>
                    <a:pt x="32" y="9"/>
                  </a:lnTo>
                  <a:lnTo>
                    <a:pt x="30" y="11"/>
                  </a:lnTo>
                  <a:lnTo>
                    <a:pt x="28" y="13"/>
                  </a:lnTo>
                  <a:lnTo>
                    <a:pt x="26" y="15"/>
                  </a:lnTo>
                  <a:lnTo>
                    <a:pt x="24" y="17"/>
                  </a:lnTo>
                  <a:lnTo>
                    <a:pt x="22" y="19"/>
                  </a:lnTo>
                  <a:lnTo>
                    <a:pt x="19" y="21"/>
                  </a:lnTo>
                  <a:lnTo>
                    <a:pt x="17" y="25"/>
                  </a:lnTo>
                  <a:lnTo>
                    <a:pt x="15" y="27"/>
                  </a:lnTo>
                  <a:lnTo>
                    <a:pt x="15" y="29"/>
                  </a:lnTo>
                  <a:lnTo>
                    <a:pt x="13" y="32"/>
                  </a:lnTo>
                  <a:lnTo>
                    <a:pt x="11" y="35"/>
                  </a:lnTo>
                  <a:lnTo>
                    <a:pt x="9" y="39"/>
                  </a:lnTo>
                  <a:lnTo>
                    <a:pt x="9" y="41"/>
                  </a:lnTo>
                  <a:lnTo>
                    <a:pt x="8" y="45"/>
                  </a:lnTo>
                  <a:lnTo>
                    <a:pt x="6" y="47"/>
                  </a:lnTo>
                  <a:lnTo>
                    <a:pt x="6" y="51"/>
                  </a:lnTo>
                  <a:lnTo>
                    <a:pt x="4" y="55"/>
                  </a:lnTo>
                  <a:lnTo>
                    <a:pt x="4" y="58"/>
                  </a:lnTo>
                  <a:lnTo>
                    <a:pt x="2" y="60"/>
                  </a:lnTo>
                  <a:lnTo>
                    <a:pt x="2" y="64"/>
                  </a:lnTo>
                  <a:lnTo>
                    <a:pt x="2" y="68"/>
                  </a:lnTo>
                  <a:lnTo>
                    <a:pt x="0" y="72"/>
                  </a:lnTo>
                  <a:lnTo>
                    <a:pt x="0" y="74"/>
                  </a:lnTo>
                  <a:lnTo>
                    <a:pt x="0" y="78"/>
                  </a:lnTo>
                  <a:lnTo>
                    <a:pt x="0" y="81"/>
                  </a:lnTo>
                  <a:lnTo>
                    <a:pt x="0" y="83"/>
                  </a:lnTo>
                  <a:lnTo>
                    <a:pt x="0" y="87"/>
                  </a:lnTo>
                  <a:lnTo>
                    <a:pt x="0" y="91"/>
                  </a:lnTo>
                  <a:lnTo>
                    <a:pt x="0" y="93"/>
                  </a:lnTo>
                  <a:lnTo>
                    <a:pt x="0" y="97"/>
                  </a:lnTo>
                  <a:lnTo>
                    <a:pt x="0" y="99"/>
                  </a:lnTo>
                  <a:lnTo>
                    <a:pt x="0" y="104"/>
                  </a:lnTo>
                  <a:lnTo>
                    <a:pt x="0" y="105"/>
                  </a:lnTo>
                  <a:lnTo>
                    <a:pt x="2" y="107"/>
                  </a:lnTo>
                  <a:lnTo>
                    <a:pt x="2" y="111"/>
                  </a:lnTo>
                  <a:lnTo>
                    <a:pt x="2" y="113"/>
                  </a:lnTo>
                  <a:lnTo>
                    <a:pt x="4" y="115"/>
                  </a:lnTo>
                  <a:lnTo>
                    <a:pt x="4" y="117"/>
                  </a:lnTo>
                  <a:lnTo>
                    <a:pt x="6" y="119"/>
                  </a:lnTo>
                  <a:lnTo>
                    <a:pt x="6" y="121"/>
                  </a:lnTo>
                  <a:lnTo>
                    <a:pt x="8" y="123"/>
                  </a:lnTo>
                  <a:lnTo>
                    <a:pt x="8" y="125"/>
                  </a:lnTo>
                  <a:lnTo>
                    <a:pt x="9" y="127"/>
                  </a:lnTo>
                  <a:lnTo>
                    <a:pt x="11" y="128"/>
                  </a:lnTo>
                  <a:lnTo>
                    <a:pt x="11" y="130"/>
                  </a:lnTo>
                  <a:lnTo>
                    <a:pt x="13" y="130"/>
                  </a:lnTo>
                  <a:lnTo>
                    <a:pt x="15" y="132"/>
                  </a:lnTo>
                  <a:lnTo>
                    <a:pt x="17" y="132"/>
                  </a:lnTo>
                  <a:lnTo>
                    <a:pt x="19" y="134"/>
                  </a:lnTo>
                  <a:lnTo>
                    <a:pt x="22"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68" name="Freeform 426"/>
            <p:cNvSpPr>
              <a:spLocks noChangeAspect="1"/>
            </p:cNvSpPr>
            <p:nvPr/>
          </p:nvSpPr>
          <p:spPr bwMode="auto">
            <a:xfrm>
              <a:off x="1701" y="2956"/>
              <a:ext cx="59" cy="99"/>
            </a:xfrm>
            <a:custGeom>
              <a:avLst/>
              <a:gdLst>
                <a:gd name="T0" fmla="*/ 21 w 79"/>
                <a:gd name="T1" fmla="*/ 132 h 132"/>
                <a:gd name="T2" fmla="*/ 29 w 79"/>
                <a:gd name="T3" fmla="*/ 132 h 132"/>
                <a:gd name="T4" fmla="*/ 36 w 79"/>
                <a:gd name="T5" fmla="*/ 130 h 132"/>
                <a:gd name="T6" fmla="*/ 44 w 79"/>
                <a:gd name="T7" fmla="*/ 126 h 132"/>
                <a:gd name="T8" fmla="*/ 50 w 79"/>
                <a:gd name="T9" fmla="*/ 121 h 132"/>
                <a:gd name="T10" fmla="*/ 57 w 79"/>
                <a:gd name="T11" fmla="*/ 111 h 132"/>
                <a:gd name="T12" fmla="*/ 63 w 79"/>
                <a:gd name="T13" fmla="*/ 102 h 132"/>
                <a:gd name="T14" fmla="*/ 69 w 79"/>
                <a:gd name="T15" fmla="*/ 88 h 132"/>
                <a:gd name="T16" fmla="*/ 73 w 79"/>
                <a:gd name="T17" fmla="*/ 77 h 132"/>
                <a:gd name="T18" fmla="*/ 77 w 79"/>
                <a:gd name="T19" fmla="*/ 63 h 132"/>
                <a:gd name="T20" fmla="*/ 79 w 79"/>
                <a:gd name="T21" fmla="*/ 50 h 132"/>
                <a:gd name="T22" fmla="*/ 79 w 79"/>
                <a:gd name="T23" fmla="*/ 38 h 132"/>
                <a:gd name="T24" fmla="*/ 77 w 79"/>
                <a:gd name="T25" fmla="*/ 27 h 132"/>
                <a:gd name="T26" fmla="*/ 73 w 79"/>
                <a:gd name="T27" fmla="*/ 17 h 132"/>
                <a:gd name="T28" fmla="*/ 69 w 79"/>
                <a:gd name="T29" fmla="*/ 9 h 132"/>
                <a:gd name="T30" fmla="*/ 63 w 79"/>
                <a:gd name="T31" fmla="*/ 4 h 132"/>
                <a:gd name="T32" fmla="*/ 56 w 79"/>
                <a:gd name="T33" fmla="*/ 0 h 132"/>
                <a:gd name="T34" fmla="*/ 48 w 79"/>
                <a:gd name="T35" fmla="*/ 0 h 132"/>
                <a:gd name="T36" fmla="*/ 40 w 79"/>
                <a:gd name="T37" fmla="*/ 2 h 132"/>
                <a:gd name="T38" fmla="*/ 34 w 79"/>
                <a:gd name="T39" fmla="*/ 6 h 132"/>
                <a:gd name="T40" fmla="*/ 27 w 79"/>
                <a:gd name="T41" fmla="*/ 13 h 132"/>
                <a:gd name="T42" fmla="*/ 19 w 79"/>
                <a:gd name="T43" fmla="*/ 21 h 132"/>
                <a:gd name="T44" fmla="*/ 13 w 79"/>
                <a:gd name="T45" fmla="*/ 32 h 132"/>
                <a:gd name="T46" fmla="*/ 8 w 79"/>
                <a:gd name="T47" fmla="*/ 44 h 132"/>
                <a:gd name="T48" fmla="*/ 4 w 79"/>
                <a:gd name="T49" fmla="*/ 57 h 132"/>
                <a:gd name="T50" fmla="*/ 0 w 79"/>
                <a:gd name="T51" fmla="*/ 71 h 132"/>
                <a:gd name="T52" fmla="*/ 0 w 79"/>
                <a:gd name="T53" fmla="*/ 82 h 132"/>
                <a:gd name="T54" fmla="*/ 0 w 79"/>
                <a:gd name="T55" fmla="*/ 96 h 132"/>
                <a:gd name="T56" fmla="*/ 2 w 79"/>
                <a:gd name="T57" fmla="*/ 105 h 132"/>
                <a:gd name="T58" fmla="*/ 4 w 79"/>
                <a:gd name="T59" fmla="*/ 115 h 132"/>
                <a:gd name="T60" fmla="*/ 8 w 79"/>
                <a:gd name="T61" fmla="*/ 123 h 132"/>
                <a:gd name="T62" fmla="*/ 13 w 79"/>
                <a:gd name="T63" fmla="*/ 128 h 132"/>
                <a:gd name="T64" fmla="*/ 21 w 79"/>
                <a:gd name="T65" fmla="*/ 132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2"/>
                <a:gd name="T101" fmla="*/ 79 w 7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2">
                  <a:moveTo>
                    <a:pt x="21" y="132"/>
                  </a:moveTo>
                  <a:lnTo>
                    <a:pt x="29" y="132"/>
                  </a:lnTo>
                  <a:lnTo>
                    <a:pt x="36" y="130"/>
                  </a:lnTo>
                  <a:lnTo>
                    <a:pt x="44" y="126"/>
                  </a:lnTo>
                  <a:lnTo>
                    <a:pt x="50" y="121"/>
                  </a:lnTo>
                  <a:lnTo>
                    <a:pt x="57" y="111"/>
                  </a:lnTo>
                  <a:lnTo>
                    <a:pt x="63" y="102"/>
                  </a:lnTo>
                  <a:lnTo>
                    <a:pt x="69" y="88"/>
                  </a:lnTo>
                  <a:lnTo>
                    <a:pt x="73" y="77"/>
                  </a:lnTo>
                  <a:lnTo>
                    <a:pt x="77" y="63"/>
                  </a:lnTo>
                  <a:lnTo>
                    <a:pt x="79" y="50"/>
                  </a:lnTo>
                  <a:lnTo>
                    <a:pt x="79" y="38"/>
                  </a:lnTo>
                  <a:lnTo>
                    <a:pt x="77" y="27"/>
                  </a:lnTo>
                  <a:lnTo>
                    <a:pt x="73" y="17"/>
                  </a:lnTo>
                  <a:lnTo>
                    <a:pt x="69" y="9"/>
                  </a:lnTo>
                  <a:lnTo>
                    <a:pt x="63" y="4"/>
                  </a:lnTo>
                  <a:lnTo>
                    <a:pt x="56" y="0"/>
                  </a:lnTo>
                  <a:lnTo>
                    <a:pt x="48" y="0"/>
                  </a:lnTo>
                  <a:lnTo>
                    <a:pt x="40" y="2"/>
                  </a:lnTo>
                  <a:lnTo>
                    <a:pt x="34" y="6"/>
                  </a:lnTo>
                  <a:lnTo>
                    <a:pt x="27" y="13"/>
                  </a:lnTo>
                  <a:lnTo>
                    <a:pt x="19" y="21"/>
                  </a:lnTo>
                  <a:lnTo>
                    <a:pt x="13" y="32"/>
                  </a:lnTo>
                  <a:lnTo>
                    <a:pt x="8" y="44"/>
                  </a:lnTo>
                  <a:lnTo>
                    <a:pt x="4" y="57"/>
                  </a:lnTo>
                  <a:lnTo>
                    <a:pt x="0" y="71"/>
                  </a:lnTo>
                  <a:lnTo>
                    <a:pt x="0" y="82"/>
                  </a:lnTo>
                  <a:lnTo>
                    <a:pt x="0" y="96"/>
                  </a:lnTo>
                  <a:lnTo>
                    <a:pt x="2" y="105"/>
                  </a:lnTo>
                  <a:lnTo>
                    <a:pt x="4" y="115"/>
                  </a:lnTo>
                  <a:lnTo>
                    <a:pt x="8" y="123"/>
                  </a:lnTo>
                  <a:lnTo>
                    <a:pt x="13" y="128"/>
                  </a:lnTo>
                  <a:lnTo>
                    <a:pt x="21" y="132"/>
                  </a:lnTo>
                </a:path>
              </a:pathLst>
            </a:custGeom>
            <a:noFill/>
            <a:ln w="12700">
              <a:solidFill>
                <a:srgbClr val="47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69" name="Freeform 427"/>
            <p:cNvSpPr>
              <a:spLocks noChangeAspect="1"/>
            </p:cNvSpPr>
            <p:nvPr/>
          </p:nvSpPr>
          <p:spPr bwMode="auto">
            <a:xfrm>
              <a:off x="1712" y="2967"/>
              <a:ext cx="84" cy="92"/>
            </a:xfrm>
            <a:custGeom>
              <a:avLst/>
              <a:gdLst>
                <a:gd name="T0" fmla="*/ 66 w 112"/>
                <a:gd name="T1" fmla="*/ 123 h 123"/>
                <a:gd name="T2" fmla="*/ 70 w 112"/>
                <a:gd name="T3" fmla="*/ 123 h 123"/>
                <a:gd name="T4" fmla="*/ 74 w 112"/>
                <a:gd name="T5" fmla="*/ 123 h 123"/>
                <a:gd name="T6" fmla="*/ 78 w 112"/>
                <a:gd name="T7" fmla="*/ 121 h 123"/>
                <a:gd name="T8" fmla="*/ 80 w 112"/>
                <a:gd name="T9" fmla="*/ 119 h 123"/>
                <a:gd name="T10" fmla="*/ 85 w 112"/>
                <a:gd name="T11" fmla="*/ 117 h 123"/>
                <a:gd name="T12" fmla="*/ 89 w 112"/>
                <a:gd name="T13" fmla="*/ 115 h 123"/>
                <a:gd name="T14" fmla="*/ 90 w 112"/>
                <a:gd name="T15" fmla="*/ 112 h 123"/>
                <a:gd name="T16" fmla="*/ 94 w 112"/>
                <a:gd name="T17" fmla="*/ 108 h 123"/>
                <a:gd name="T18" fmla="*/ 96 w 112"/>
                <a:gd name="T19" fmla="*/ 104 h 123"/>
                <a:gd name="T20" fmla="*/ 98 w 112"/>
                <a:gd name="T21" fmla="*/ 100 h 123"/>
                <a:gd name="T22" fmla="*/ 102 w 112"/>
                <a:gd name="T23" fmla="*/ 96 h 123"/>
                <a:gd name="T24" fmla="*/ 104 w 112"/>
                <a:gd name="T25" fmla="*/ 89 h 123"/>
                <a:gd name="T26" fmla="*/ 106 w 112"/>
                <a:gd name="T27" fmla="*/ 86 h 123"/>
                <a:gd name="T28" fmla="*/ 108 w 112"/>
                <a:gd name="T29" fmla="*/ 80 h 123"/>
                <a:gd name="T30" fmla="*/ 108 w 112"/>
                <a:gd name="T31" fmla="*/ 74 h 123"/>
                <a:gd name="T32" fmla="*/ 110 w 112"/>
                <a:gd name="T33" fmla="*/ 68 h 123"/>
                <a:gd name="T34" fmla="*/ 110 w 112"/>
                <a:gd name="T35" fmla="*/ 63 h 123"/>
                <a:gd name="T36" fmla="*/ 112 w 112"/>
                <a:gd name="T37" fmla="*/ 59 h 123"/>
                <a:gd name="T38" fmla="*/ 112 w 112"/>
                <a:gd name="T39" fmla="*/ 53 h 123"/>
                <a:gd name="T40" fmla="*/ 112 w 112"/>
                <a:gd name="T41" fmla="*/ 49 h 123"/>
                <a:gd name="T42" fmla="*/ 112 w 112"/>
                <a:gd name="T43" fmla="*/ 43 h 123"/>
                <a:gd name="T44" fmla="*/ 110 w 112"/>
                <a:gd name="T45" fmla="*/ 40 h 123"/>
                <a:gd name="T46" fmla="*/ 110 w 112"/>
                <a:gd name="T47" fmla="*/ 36 h 123"/>
                <a:gd name="T48" fmla="*/ 108 w 112"/>
                <a:gd name="T49" fmla="*/ 32 h 123"/>
                <a:gd name="T50" fmla="*/ 106 w 112"/>
                <a:gd name="T51" fmla="*/ 27 h 123"/>
                <a:gd name="T52" fmla="*/ 104 w 112"/>
                <a:gd name="T53" fmla="*/ 23 h 123"/>
                <a:gd name="T54" fmla="*/ 102 w 112"/>
                <a:gd name="T55" fmla="*/ 19 h 123"/>
                <a:gd name="T56" fmla="*/ 100 w 112"/>
                <a:gd name="T57" fmla="*/ 17 h 123"/>
                <a:gd name="T58" fmla="*/ 96 w 112"/>
                <a:gd name="T59" fmla="*/ 16 h 123"/>
                <a:gd name="T60" fmla="*/ 47 w 112"/>
                <a:gd name="T61" fmla="*/ 0 h 123"/>
                <a:gd name="T62" fmla="*/ 43 w 112"/>
                <a:gd name="T63" fmla="*/ 0 h 123"/>
                <a:gd name="T64" fmla="*/ 40 w 112"/>
                <a:gd name="T65" fmla="*/ 0 h 123"/>
                <a:gd name="T66" fmla="*/ 36 w 112"/>
                <a:gd name="T67" fmla="*/ 0 h 123"/>
                <a:gd name="T68" fmla="*/ 32 w 112"/>
                <a:gd name="T69" fmla="*/ 4 h 123"/>
                <a:gd name="T70" fmla="*/ 27 w 112"/>
                <a:gd name="T71" fmla="*/ 6 h 123"/>
                <a:gd name="T72" fmla="*/ 23 w 112"/>
                <a:gd name="T73" fmla="*/ 10 h 123"/>
                <a:gd name="T74" fmla="*/ 19 w 112"/>
                <a:gd name="T75" fmla="*/ 12 h 123"/>
                <a:gd name="T76" fmla="*/ 17 w 112"/>
                <a:gd name="T77" fmla="*/ 16 h 123"/>
                <a:gd name="T78" fmla="*/ 16 w 112"/>
                <a:gd name="T79" fmla="*/ 19 h 123"/>
                <a:gd name="T80" fmla="*/ 12 w 112"/>
                <a:gd name="T81" fmla="*/ 23 h 123"/>
                <a:gd name="T82" fmla="*/ 10 w 112"/>
                <a:gd name="T83" fmla="*/ 27 h 123"/>
                <a:gd name="T84" fmla="*/ 8 w 112"/>
                <a:gd name="T85" fmla="*/ 34 h 123"/>
                <a:gd name="T86" fmla="*/ 6 w 112"/>
                <a:gd name="T87" fmla="*/ 40 h 123"/>
                <a:gd name="T88" fmla="*/ 4 w 112"/>
                <a:gd name="T89" fmla="*/ 43 h 123"/>
                <a:gd name="T90" fmla="*/ 2 w 112"/>
                <a:gd name="T91" fmla="*/ 49 h 123"/>
                <a:gd name="T92" fmla="*/ 2 w 112"/>
                <a:gd name="T93" fmla="*/ 55 h 123"/>
                <a:gd name="T94" fmla="*/ 0 w 112"/>
                <a:gd name="T95" fmla="*/ 61 h 123"/>
                <a:gd name="T96" fmla="*/ 0 w 112"/>
                <a:gd name="T97" fmla="*/ 65 h 123"/>
                <a:gd name="T98" fmla="*/ 0 w 112"/>
                <a:gd name="T99" fmla="*/ 70 h 123"/>
                <a:gd name="T100" fmla="*/ 0 w 112"/>
                <a:gd name="T101" fmla="*/ 76 h 123"/>
                <a:gd name="T102" fmla="*/ 0 w 112"/>
                <a:gd name="T103" fmla="*/ 80 h 123"/>
                <a:gd name="T104" fmla="*/ 0 w 112"/>
                <a:gd name="T105" fmla="*/ 84 h 123"/>
                <a:gd name="T106" fmla="*/ 2 w 112"/>
                <a:gd name="T107" fmla="*/ 88 h 123"/>
                <a:gd name="T108" fmla="*/ 4 w 112"/>
                <a:gd name="T109" fmla="*/ 94 h 123"/>
                <a:gd name="T110" fmla="*/ 6 w 112"/>
                <a:gd name="T111" fmla="*/ 98 h 123"/>
                <a:gd name="T112" fmla="*/ 8 w 112"/>
                <a:gd name="T113" fmla="*/ 102 h 123"/>
                <a:gd name="T114" fmla="*/ 12 w 112"/>
                <a:gd name="T115" fmla="*/ 106 h 123"/>
                <a:gd name="T116" fmla="*/ 14 w 112"/>
                <a:gd name="T117" fmla="*/ 108 h 123"/>
                <a:gd name="T118" fmla="*/ 17 w 112"/>
                <a:gd name="T119" fmla="*/ 108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123"/>
                <a:gd name="T182" fmla="*/ 112 w 112"/>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123">
                  <a:moveTo>
                    <a:pt x="65" y="123"/>
                  </a:moveTo>
                  <a:lnTo>
                    <a:pt x="66" y="123"/>
                  </a:lnTo>
                  <a:lnTo>
                    <a:pt x="68" y="123"/>
                  </a:lnTo>
                  <a:lnTo>
                    <a:pt x="70" y="123"/>
                  </a:lnTo>
                  <a:lnTo>
                    <a:pt x="72" y="123"/>
                  </a:lnTo>
                  <a:lnTo>
                    <a:pt x="74" y="123"/>
                  </a:lnTo>
                  <a:lnTo>
                    <a:pt x="76" y="121"/>
                  </a:lnTo>
                  <a:lnTo>
                    <a:pt x="78" y="121"/>
                  </a:lnTo>
                  <a:lnTo>
                    <a:pt x="80" y="121"/>
                  </a:lnTo>
                  <a:lnTo>
                    <a:pt x="80" y="119"/>
                  </a:lnTo>
                  <a:lnTo>
                    <a:pt x="82" y="119"/>
                  </a:lnTo>
                  <a:lnTo>
                    <a:pt x="85" y="117"/>
                  </a:lnTo>
                  <a:lnTo>
                    <a:pt x="87" y="115"/>
                  </a:lnTo>
                  <a:lnTo>
                    <a:pt x="89" y="115"/>
                  </a:lnTo>
                  <a:lnTo>
                    <a:pt x="89" y="113"/>
                  </a:lnTo>
                  <a:lnTo>
                    <a:pt x="90" y="112"/>
                  </a:lnTo>
                  <a:lnTo>
                    <a:pt x="92" y="110"/>
                  </a:lnTo>
                  <a:lnTo>
                    <a:pt x="94" y="108"/>
                  </a:lnTo>
                  <a:lnTo>
                    <a:pt x="94" y="106"/>
                  </a:lnTo>
                  <a:lnTo>
                    <a:pt x="96" y="104"/>
                  </a:lnTo>
                  <a:lnTo>
                    <a:pt x="98" y="102"/>
                  </a:lnTo>
                  <a:lnTo>
                    <a:pt x="98" y="100"/>
                  </a:lnTo>
                  <a:lnTo>
                    <a:pt x="100" y="98"/>
                  </a:lnTo>
                  <a:lnTo>
                    <a:pt x="102" y="96"/>
                  </a:lnTo>
                  <a:lnTo>
                    <a:pt x="102" y="91"/>
                  </a:lnTo>
                  <a:lnTo>
                    <a:pt x="104" y="89"/>
                  </a:lnTo>
                  <a:lnTo>
                    <a:pt x="104" y="88"/>
                  </a:lnTo>
                  <a:lnTo>
                    <a:pt x="106" y="86"/>
                  </a:lnTo>
                  <a:lnTo>
                    <a:pt x="106" y="82"/>
                  </a:lnTo>
                  <a:lnTo>
                    <a:pt x="108" y="80"/>
                  </a:lnTo>
                  <a:lnTo>
                    <a:pt x="108" y="76"/>
                  </a:lnTo>
                  <a:lnTo>
                    <a:pt x="108" y="74"/>
                  </a:lnTo>
                  <a:lnTo>
                    <a:pt x="110" y="72"/>
                  </a:lnTo>
                  <a:lnTo>
                    <a:pt x="110" y="68"/>
                  </a:lnTo>
                  <a:lnTo>
                    <a:pt x="110" y="66"/>
                  </a:lnTo>
                  <a:lnTo>
                    <a:pt x="110" y="63"/>
                  </a:lnTo>
                  <a:lnTo>
                    <a:pt x="112" y="61"/>
                  </a:lnTo>
                  <a:lnTo>
                    <a:pt x="112" y="59"/>
                  </a:lnTo>
                  <a:lnTo>
                    <a:pt x="112" y="55"/>
                  </a:lnTo>
                  <a:lnTo>
                    <a:pt x="112" y="53"/>
                  </a:lnTo>
                  <a:lnTo>
                    <a:pt x="112" y="51"/>
                  </a:lnTo>
                  <a:lnTo>
                    <a:pt x="112" y="49"/>
                  </a:lnTo>
                  <a:lnTo>
                    <a:pt x="112" y="45"/>
                  </a:lnTo>
                  <a:lnTo>
                    <a:pt x="112" y="43"/>
                  </a:lnTo>
                  <a:lnTo>
                    <a:pt x="110" y="41"/>
                  </a:lnTo>
                  <a:lnTo>
                    <a:pt x="110" y="40"/>
                  </a:lnTo>
                  <a:lnTo>
                    <a:pt x="110" y="38"/>
                  </a:lnTo>
                  <a:lnTo>
                    <a:pt x="110" y="36"/>
                  </a:lnTo>
                  <a:lnTo>
                    <a:pt x="108" y="34"/>
                  </a:lnTo>
                  <a:lnTo>
                    <a:pt x="108" y="32"/>
                  </a:lnTo>
                  <a:lnTo>
                    <a:pt x="108" y="29"/>
                  </a:lnTo>
                  <a:lnTo>
                    <a:pt x="106" y="27"/>
                  </a:lnTo>
                  <a:lnTo>
                    <a:pt x="106" y="25"/>
                  </a:lnTo>
                  <a:lnTo>
                    <a:pt x="104" y="23"/>
                  </a:lnTo>
                  <a:lnTo>
                    <a:pt x="102" y="21"/>
                  </a:lnTo>
                  <a:lnTo>
                    <a:pt x="102" y="19"/>
                  </a:lnTo>
                  <a:lnTo>
                    <a:pt x="100" y="19"/>
                  </a:lnTo>
                  <a:lnTo>
                    <a:pt x="100" y="17"/>
                  </a:lnTo>
                  <a:lnTo>
                    <a:pt x="98" y="17"/>
                  </a:lnTo>
                  <a:lnTo>
                    <a:pt x="96" y="16"/>
                  </a:lnTo>
                  <a:lnTo>
                    <a:pt x="94" y="16"/>
                  </a:lnTo>
                  <a:lnTo>
                    <a:pt x="47" y="0"/>
                  </a:lnTo>
                  <a:lnTo>
                    <a:pt x="45" y="0"/>
                  </a:lnTo>
                  <a:lnTo>
                    <a:pt x="43" y="0"/>
                  </a:lnTo>
                  <a:lnTo>
                    <a:pt x="42" y="0"/>
                  </a:lnTo>
                  <a:lnTo>
                    <a:pt x="40" y="0"/>
                  </a:lnTo>
                  <a:lnTo>
                    <a:pt x="38" y="0"/>
                  </a:lnTo>
                  <a:lnTo>
                    <a:pt x="36" y="0"/>
                  </a:lnTo>
                  <a:lnTo>
                    <a:pt x="34" y="2"/>
                  </a:lnTo>
                  <a:lnTo>
                    <a:pt x="32" y="4"/>
                  </a:lnTo>
                  <a:lnTo>
                    <a:pt x="30" y="4"/>
                  </a:lnTo>
                  <a:lnTo>
                    <a:pt x="27" y="6"/>
                  </a:lnTo>
                  <a:lnTo>
                    <a:pt x="25" y="8"/>
                  </a:lnTo>
                  <a:lnTo>
                    <a:pt x="23" y="10"/>
                  </a:lnTo>
                  <a:lnTo>
                    <a:pt x="21" y="10"/>
                  </a:lnTo>
                  <a:lnTo>
                    <a:pt x="19" y="12"/>
                  </a:lnTo>
                  <a:lnTo>
                    <a:pt x="19" y="14"/>
                  </a:lnTo>
                  <a:lnTo>
                    <a:pt x="17" y="16"/>
                  </a:lnTo>
                  <a:lnTo>
                    <a:pt x="16" y="17"/>
                  </a:lnTo>
                  <a:lnTo>
                    <a:pt x="16" y="19"/>
                  </a:lnTo>
                  <a:lnTo>
                    <a:pt x="14" y="21"/>
                  </a:lnTo>
                  <a:lnTo>
                    <a:pt x="12" y="23"/>
                  </a:lnTo>
                  <a:lnTo>
                    <a:pt x="12" y="25"/>
                  </a:lnTo>
                  <a:lnTo>
                    <a:pt x="10" y="27"/>
                  </a:lnTo>
                  <a:lnTo>
                    <a:pt x="8" y="32"/>
                  </a:lnTo>
                  <a:lnTo>
                    <a:pt x="8" y="34"/>
                  </a:lnTo>
                  <a:lnTo>
                    <a:pt x="6" y="36"/>
                  </a:lnTo>
                  <a:lnTo>
                    <a:pt x="6" y="40"/>
                  </a:lnTo>
                  <a:lnTo>
                    <a:pt x="4" y="41"/>
                  </a:lnTo>
                  <a:lnTo>
                    <a:pt x="4" y="43"/>
                  </a:lnTo>
                  <a:lnTo>
                    <a:pt x="4" y="47"/>
                  </a:lnTo>
                  <a:lnTo>
                    <a:pt x="2" y="49"/>
                  </a:lnTo>
                  <a:lnTo>
                    <a:pt x="2" y="53"/>
                  </a:lnTo>
                  <a:lnTo>
                    <a:pt x="2" y="55"/>
                  </a:lnTo>
                  <a:lnTo>
                    <a:pt x="0" y="57"/>
                  </a:lnTo>
                  <a:lnTo>
                    <a:pt x="0" y="61"/>
                  </a:lnTo>
                  <a:lnTo>
                    <a:pt x="0" y="63"/>
                  </a:lnTo>
                  <a:lnTo>
                    <a:pt x="0" y="65"/>
                  </a:lnTo>
                  <a:lnTo>
                    <a:pt x="0" y="68"/>
                  </a:lnTo>
                  <a:lnTo>
                    <a:pt x="0" y="70"/>
                  </a:lnTo>
                  <a:lnTo>
                    <a:pt x="0" y="72"/>
                  </a:lnTo>
                  <a:lnTo>
                    <a:pt x="0" y="76"/>
                  </a:lnTo>
                  <a:lnTo>
                    <a:pt x="0" y="78"/>
                  </a:lnTo>
                  <a:lnTo>
                    <a:pt x="0" y="80"/>
                  </a:lnTo>
                  <a:lnTo>
                    <a:pt x="0" y="82"/>
                  </a:lnTo>
                  <a:lnTo>
                    <a:pt x="0" y="84"/>
                  </a:lnTo>
                  <a:lnTo>
                    <a:pt x="2" y="86"/>
                  </a:lnTo>
                  <a:lnTo>
                    <a:pt x="2" y="88"/>
                  </a:lnTo>
                  <a:lnTo>
                    <a:pt x="2" y="91"/>
                  </a:lnTo>
                  <a:lnTo>
                    <a:pt x="4" y="94"/>
                  </a:lnTo>
                  <a:lnTo>
                    <a:pt x="4" y="96"/>
                  </a:lnTo>
                  <a:lnTo>
                    <a:pt x="6" y="98"/>
                  </a:lnTo>
                  <a:lnTo>
                    <a:pt x="6" y="100"/>
                  </a:lnTo>
                  <a:lnTo>
                    <a:pt x="8" y="102"/>
                  </a:lnTo>
                  <a:lnTo>
                    <a:pt x="10" y="104"/>
                  </a:lnTo>
                  <a:lnTo>
                    <a:pt x="12" y="106"/>
                  </a:lnTo>
                  <a:lnTo>
                    <a:pt x="14" y="106"/>
                  </a:lnTo>
                  <a:lnTo>
                    <a:pt x="14" y="108"/>
                  </a:lnTo>
                  <a:lnTo>
                    <a:pt x="16" y="108"/>
                  </a:lnTo>
                  <a:lnTo>
                    <a:pt x="17" y="108"/>
                  </a:lnTo>
                  <a:lnTo>
                    <a:pt x="65"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70" name="Freeform 428"/>
            <p:cNvSpPr>
              <a:spLocks noChangeAspect="1"/>
            </p:cNvSpPr>
            <p:nvPr/>
          </p:nvSpPr>
          <p:spPr bwMode="auto">
            <a:xfrm>
              <a:off x="1712" y="2967"/>
              <a:ext cx="82" cy="91"/>
            </a:xfrm>
            <a:custGeom>
              <a:avLst/>
              <a:gdLst>
                <a:gd name="T0" fmla="*/ 64 w 110"/>
                <a:gd name="T1" fmla="*/ 121 h 121"/>
                <a:gd name="T2" fmla="*/ 75 w 110"/>
                <a:gd name="T3" fmla="*/ 119 h 121"/>
                <a:gd name="T4" fmla="*/ 87 w 110"/>
                <a:gd name="T5" fmla="*/ 111 h 121"/>
                <a:gd name="T6" fmla="*/ 98 w 110"/>
                <a:gd name="T7" fmla="*/ 96 h 121"/>
                <a:gd name="T8" fmla="*/ 106 w 110"/>
                <a:gd name="T9" fmla="*/ 75 h 121"/>
                <a:gd name="T10" fmla="*/ 108 w 110"/>
                <a:gd name="T11" fmla="*/ 65 h 121"/>
                <a:gd name="T12" fmla="*/ 110 w 110"/>
                <a:gd name="T13" fmla="*/ 54 h 121"/>
                <a:gd name="T14" fmla="*/ 110 w 110"/>
                <a:gd name="T15" fmla="*/ 44 h 121"/>
                <a:gd name="T16" fmla="*/ 108 w 110"/>
                <a:gd name="T17" fmla="*/ 37 h 121"/>
                <a:gd name="T18" fmla="*/ 106 w 110"/>
                <a:gd name="T19" fmla="*/ 29 h 121"/>
                <a:gd name="T20" fmla="*/ 102 w 110"/>
                <a:gd name="T21" fmla="*/ 23 h 121"/>
                <a:gd name="T22" fmla="*/ 98 w 110"/>
                <a:gd name="T23" fmla="*/ 17 h 121"/>
                <a:gd name="T24" fmla="*/ 92 w 110"/>
                <a:gd name="T25" fmla="*/ 16 h 121"/>
                <a:gd name="T26" fmla="*/ 46 w 110"/>
                <a:gd name="T27" fmla="*/ 0 h 121"/>
                <a:gd name="T28" fmla="*/ 33 w 110"/>
                <a:gd name="T29" fmla="*/ 2 h 121"/>
                <a:gd name="T30" fmla="*/ 21 w 110"/>
                <a:gd name="T31" fmla="*/ 10 h 121"/>
                <a:gd name="T32" fmla="*/ 12 w 110"/>
                <a:gd name="T33" fmla="*/ 25 h 121"/>
                <a:gd name="T34" fmla="*/ 4 w 110"/>
                <a:gd name="T35" fmla="*/ 46 h 121"/>
                <a:gd name="T36" fmla="*/ 0 w 110"/>
                <a:gd name="T37" fmla="*/ 56 h 121"/>
                <a:gd name="T38" fmla="*/ 0 w 110"/>
                <a:gd name="T39" fmla="*/ 67 h 121"/>
                <a:gd name="T40" fmla="*/ 0 w 110"/>
                <a:gd name="T41" fmla="*/ 77 h 121"/>
                <a:gd name="T42" fmla="*/ 2 w 110"/>
                <a:gd name="T43" fmla="*/ 85 h 121"/>
                <a:gd name="T44" fmla="*/ 4 w 110"/>
                <a:gd name="T45" fmla="*/ 92 h 121"/>
                <a:gd name="T46" fmla="*/ 8 w 110"/>
                <a:gd name="T47" fmla="*/ 100 h 121"/>
                <a:gd name="T48" fmla="*/ 12 w 110"/>
                <a:gd name="T49" fmla="*/ 104 h 121"/>
                <a:gd name="T50" fmla="*/ 17 w 110"/>
                <a:gd name="T51" fmla="*/ 106 h 121"/>
                <a:gd name="T52" fmla="*/ 64 w 110"/>
                <a:gd name="T53" fmla="*/ 121 h 1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121"/>
                <a:gd name="T83" fmla="*/ 110 w 110"/>
                <a:gd name="T84" fmla="*/ 121 h 1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121">
                  <a:moveTo>
                    <a:pt x="64" y="121"/>
                  </a:moveTo>
                  <a:lnTo>
                    <a:pt x="75" y="119"/>
                  </a:lnTo>
                  <a:lnTo>
                    <a:pt x="87" y="111"/>
                  </a:lnTo>
                  <a:lnTo>
                    <a:pt x="98" y="96"/>
                  </a:lnTo>
                  <a:lnTo>
                    <a:pt x="106" y="75"/>
                  </a:lnTo>
                  <a:lnTo>
                    <a:pt x="108" y="65"/>
                  </a:lnTo>
                  <a:lnTo>
                    <a:pt x="110" y="54"/>
                  </a:lnTo>
                  <a:lnTo>
                    <a:pt x="110" y="44"/>
                  </a:lnTo>
                  <a:lnTo>
                    <a:pt x="108" y="37"/>
                  </a:lnTo>
                  <a:lnTo>
                    <a:pt x="106" y="29"/>
                  </a:lnTo>
                  <a:lnTo>
                    <a:pt x="102" y="23"/>
                  </a:lnTo>
                  <a:lnTo>
                    <a:pt x="98" y="17"/>
                  </a:lnTo>
                  <a:lnTo>
                    <a:pt x="92" y="16"/>
                  </a:lnTo>
                  <a:lnTo>
                    <a:pt x="46" y="0"/>
                  </a:lnTo>
                  <a:lnTo>
                    <a:pt x="33" y="2"/>
                  </a:lnTo>
                  <a:lnTo>
                    <a:pt x="21" y="10"/>
                  </a:lnTo>
                  <a:lnTo>
                    <a:pt x="12" y="25"/>
                  </a:lnTo>
                  <a:lnTo>
                    <a:pt x="4" y="46"/>
                  </a:lnTo>
                  <a:lnTo>
                    <a:pt x="0" y="56"/>
                  </a:lnTo>
                  <a:lnTo>
                    <a:pt x="0" y="67"/>
                  </a:lnTo>
                  <a:lnTo>
                    <a:pt x="0" y="77"/>
                  </a:lnTo>
                  <a:lnTo>
                    <a:pt x="2" y="85"/>
                  </a:lnTo>
                  <a:lnTo>
                    <a:pt x="4" y="92"/>
                  </a:lnTo>
                  <a:lnTo>
                    <a:pt x="8" y="100"/>
                  </a:lnTo>
                  <a:lnTo>
                    <a:pt x="12" y="104"/>
                  </a:lnTo>
                  <a:lnTo>
                    <a:pt x="17" y="106"/>
                  </a:lnTo>
                  <a:lnTo>
                    <a:pt x="64" y="121"/>
                  </a:lnTo>
                </a:path>
              </a:pathLst>
            </a:custGeom>
            <a:noFill/>
            <a:ln w="12700">
              <a:solidFill>
                <a:srgbClr val="47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71" name="Freeform 429"/>
            <p:cNvSpPr>
              <a:spLocks noChangeAspect="1"/>
            </p:cNvSpPr>
            <p:nvPr/>
          </p:nvSpPr>
          <p:spPr bwMode="auto">
            <a:xfrm>
              <a:off x="1746" y="2979"/>
              <a:ext cx="64" cy="80"/>
            </a:xfrm>
            <a:custGeom>
              <a:avLst/>
              <a:gdLst>
                <a:gd name="T0" fmla="*/ 69 w 85"/>
                <a:gd name="T1" fmla="*/ 92 h 107"/>
                <a:gd name="T2" fmla="*/ 71 w 85"/>
                <a:gd name="T3" fmla="*/ 90 h 107"/>
                <a:gd name="T4" fmla="*/ 73 w 85"/>
                <a:gd name="T5" fmla="*/ 88 h 107"/>
                <a:gd name="T6" fmla="*/ 75 w 85"/>
                <a:gd name="T7" fmla="*/ 86 h 107"/>
                <a:gd name="T8" fmla="*/ 77 w 85"/>
                <a:gd name="T9" fmla="*/ 84 h 107"/>
                <a:gd name="T10" fmla="*/ 79 w 85"/>
                <a:gd name="T11" fmla="*/ 79 h 107"/>
                <a:gd name="T12" fmla="*/ 81 w 85"/>
                <a:gd name="T13" fmla="*/ 77 h 107"/>
                <a:gd name="T14" fmla="*/ 83 w 85"/>
                <a:gd name="T15" fmla="*/ 73 h 107"/>
                <a:gd name="T16" fmla="*/ 83 w 85"/>
                <a:gd name="T17" fmla="*/ 70 h 107"/>
                <a:gd name="T18" fmla="*/ 85 w 85"/>
                <a:gd name="T19" fmla="*/ 66 h 107"/>
                <a:gd name="T20" fmla="*/ 85 w 85"/>
                <a:gd name="T21" fmla="*/ 62 h 107"/>
                <a:gd name="T22" fmla="*/ 85 w 85"/>
                <a:gd name="T23" fmla="*/ 58 h 107"/>
                <a:gd name="T24" fmla="*/ 85 w 85"/>
                <a:gd name="T25" fmla="*/ 54 h 107"/>
                <a:gd name="T26" fmla="*/ 85 w 85"/>
                <a:gd name="T27" fmla="*/ 50 h 107"/>
                <a:gd name="T28" fmla="*/ 85 w 85"/>
                <a:gd name="T29" fmla="*/ 47 h 107"/>
                <a:gd name="T30" fmla="*/ 83 w 85"/>
                <a:gd name="T31" fmla="*/ 45 h 107"/>
                <a:gd name="T32" fmla="*/ 59 w 85"/>
                <a:gd name="T33" fmla="*/ 9 h 107"/>
                <a:gd name="T34" fmla="*/ 57 w 85"/>
                <a:gd name="T35" fmla="*/ 7 h 107"/>
                <a:gd name="T36" fmla="*/ 55 w 85"/>
                <a:gd name="T37" fmla="*/ 5 h 107"/>
                <a:gd name="T38" fmla="*/ 53 w 85"/>
                <a:gd name="T39" fmla="*/ 3 h 107"/>
                <a:gd name="T40" fmla="*/ 51 w 85"/>
                <a:gd name="T41" fmla="*/ 1 h 107"/>
                <a:gd name="T42" fmla="*/ 47 w 85"/>
                <a:gd name="T43" fmla="*/ 0 h 107"/>
                <a:gd name="T44" fmla="*/ 43 w 85"/>
                <a:gd name="T45" fmla="*/ 0 h 107"/>
                <a:gd name="T46" fmla="*/ 40 w 85"/>
                <a:gd name="T47" fmla="*/ 0 h 107"/>
                <a:gd name="T48" fmla="*/ 36 w 85"/>
                <a:gd name="T49" fmla="*/ 0 h 107"/>
                <a:gd name="T50" fmla="*/ 32 w 85"/>
                <a:gd name="T51" fmla="*/ 1 h 107"/>
                <a:gd name="T52" fmla="*/ 28 w 85"/>
                <a:gd name="T53" fmla="*/ 3 h 107"/>
                <a:gd name="T54" fmla="*/ 26 w 85"/>
                <a:gd name="T55" fmla="*/ 7 h 107"/>
                <a:gd name="T56" fmla="*/ 22 w 85"/>
                <a:gd name="T57" fmla="*/ 9 h 107"/>
                <a:gd name="T58" fmla="*/ 19 w 85"/>
                <a:gd name="T59" fmla="*/ 13 h 107"/>
                <a:gd name="T60" fmla="*/ 16 w 85"/>
                <a:gd name="T61" fmla="*/ 17 h 107"/>
                <a:gd name="T62" fmla="*/ 14 w 85"/>
                <a:gd name="T63" fmla="*/ 21 h 107"/>
                <a:gd name="T64" fmla="*/ 12 w 85"/>
                <a:gd name="T65" fmla="*/ 24 h 107"/>
                <a:gd name="T66" fmla="*/ 10 w 85"/>
                <a:gd name="T67" fmla="*/ 29 h 107"/>
                <a:gd name="T68" fmla="*/ 6 w 85"/>
                <a:gd name="T69" fmla="*/ 35 h 107"/>
                <a:gd name="T70" fmla="*/ 4 w 85"/>
                <a:gd name="T71" fmla="*/ 41 h 107"/>
                <a:gd name="T72" fmla="*/ 4 w 85"/>
                <a:gd name="T73" fmla="*/ 47 h 107"/>
                <a:gd name="T74" fmla="*/ 2 w 85"/>
                <a:gd name="T75" fmla="*/ 50 h 107"/>
                <a:gd name="T76" fmla="*/ 0 w 85"/>
                <a:gd name="T77" fmla="*/ 56 h 107"/>
                <a:gd name="T78" fmla="*/ 0 w 85"/>
                <a:gd name="T79" fmla="*/ 62 h 107"/>
                <a:gd name="T80" fmla="*/ 0 w 85"/>
                <a:gd name="T81" fmla="*/ 68 h 107"/>
                <a:gd name="T82" fmla="*/ 0 w 85"/>
                <a:gd name="T83" fmla="*/ 72 h 107"/>
                <a:gd name="T84" fmla="*/ 0 w 85"/>
                <a:gd name="T85" fmla="*/ 77 h 107"/>
                <a:gd name="T86" fmla="*/ 0 w 85"/>
                <a:gd name="T87" fmla="*/ 82 h 107"/>
                <a:gd name="T88" fmla="*/ 2 w 85"/>
                <a:gd name="T89" fmla="*/ 86 h 107"/>
                <a:gd name="T90" fmla="*/ 2 w 85"/>
                <a:gd name="T91" fmla="*/ 90 h 107"/>
                <a:gd name="T92" fmla="*/ 4 w 85"/>
                <a:gd name="T93" fmla="*/ 94 h 107"/>
                <a:gd name="T94" fmla="*/ 6 w 85"/>
                <a:gd name="T95" fmla="*/ 97 h 107"/>
                <a:gd name="T96" fmla="*/ 8 w 85"/>
                <a:gd name="T97" fmla="*/ 99 h 107"/>
                <a:gd name="T98" fmla="*/ 10 w 85"/>
                <a:gd name="T99" fmla="*/ 103 h 107"/>
                <a:gd name="T100" fmla="*/ 14 w 85"/>
                <a:gd name="T101" fmla="*/ 105 h 107"/>
                <a:gd name="T102" fmla="*/ 16 w 85"/>
                <a:gd name="T103" fmla="*/ 107 h 107"/>
                <a:gd name="T104" fmla="*/ 19 w 85"/>
                <a:gd name="T105" fmla="*/ 107 h 107"/>
                <a:gd name="T106" fmla="*/ 24 w 85"/>
                <a:gd name="T107" fmla="*/ 107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107"/>
                <a:gd name="T164" fmla="*/ 85 w 85"/>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107">
                  <a:moveTo>
                    <a:pt x="26" y="107"/>
                  </a:moveTo>
                  <a:lnTo>
                    <a:pt x="69" y="92"/>
                  </a:lnTo>
                  <a:lnTo>
                    <a:pt x="71" y="92"/>
                  </a:lnTo>
                  <a:lnTo>
                    <a:pt x="71" y="90"/>
                  </a:lnTo>
                  <a:lnTo>
                    <a:pt x="73" y="90"/>
                  </a:lnTo>
                  <a:lnTo>
                    <a:pt x="73" y="88"/>
                  </a:lnTo>
                  <a:lnTo>
                    <a:pt x="75" y="88"/>
                  </a:lnTo>
                  <a:lnTo>
                    <a:pt x="75" y="86"/>
                  </a:lnTo>
                  <a:lnTo>
                    <a:pt x="77" y="86"/>
                  </a:lnTo>
                  <a:lnTo>
                    <a:pt x="77" y="84"/>
                  </a:lnTo>
                  <a:lnTo>
                    <a:pt x="79" y="82"/>
                  </a:lnTo>
                  <a:lnTo>
                    <a:pt x="79" y="79"/>
                  </a:lnTo>
                  <a:lnTo>
                    <a:pt x="81" y="79"/>
                  </a:lnTo>
                  <a:lnTo>
                    <a:pt x="81" y="77"/>
                  </a:lnTo>
                  <a:lnTo>
                    <a:pt x="81" y="75"/>
                  </a:lnTo>
                  <a:lnTo>
                    <a:pt x="83" y="73"/>
                  </a:lnTo>
                  <a:lnTo>
                    <a:pt x="83" y="72"/>
                  </a:lnTo>
                  <a:lnTo>
                    <a:pt x="83" y="70"/>
                  </a:lnTo>
                  <a:lnTo>
                    <a:pt x="85" y="68"/>
                  </a:lnTo>
                  <a:lnTo>
                    <a:pt x="85" y="66"/>
                  </a:lnTo>
                  <a:lnTo>
                    <a:pt x="85" y="64"/>
                  </a:lnTo>
                  <a:lnTo>
                    <a:pt x="85" y="62"/>
                  </a:lnTo>
                  <a:lnTo>
                    <a:pt x="85" y="60"/>
                  </a:lnTo>
                  <a:lnTo>
                    <a:pt x="85" y="58"/>
                  </a:lnTo>
                  <a:lnTo>
                    <a:pt x="85" y="56"/>
                  </a:lnTo>
                  <a:lnTo>
                    <a:pt x="85" y="54"/>
                  </a:lnTo>
                  <a:lnTo>
                    <a:pt x="85" y="52"/>
                  </a:lnTo>
                  <a:lnTo>
                    <a:pt x="85" y="50"/>
                  </a:lnTo>
                  <a:lnTo>
                    <a:pt x="85" y="49"/>
                  </a:lnTo>
                  <a:lnTo>
                    <a:pt x="85" y="47"/>
                  </a:lnTo>
                  <a:lnTo>
                    <a:pt x="83" y="47"/>
                  </a:lnTo>
                  <a:lnTo>
                    <a:pt x="83" y="45"/>
                  </a:lnTo>
                  <a:lnTo>
                    <a:pt x="83" y="43"/>
                  </a:lnTo>
                  <a:lnTo>
                    <a:pt x="59" y="9"/>
                  </a:lnTo>
                  <a:lnTo>
                    <a:pt x="57" y="9"/>
                  </a:lnTo>
                  <a:lnTo>
                    <a:pt x="57" y="7"/>
                  </a:lnTo>
                  <a:lnTo>
                    <a:pt x="57" y="5"/>
                  </a:lnTo>
                  <a:lnTo>
                    <a:pt x="55" y="5"/>
                  </a:lnTo>
                  <a:lnTo>
                    <a:pt x="55" y="3"/>
                  </a:lnTo>
                  <a:lnTo>
                    <a:pt x="53" y="3"/>
                  </a:lnTo>
                  <a:lnTo>
                    <a:pt x="53" y="1"/>
                  </a:lnTo>
                  <a:lnTo>
                    <a:pt x="51" y="1"/>
                  </a:lnTo>
                  <a:lnTo>
                    <a:pt x="49" y="0"/>
                  </a:lnTo>
                  <a:lnTo>
                    <a:pt x="47" y="0"/>
                  </a:lnTo>
                  <a:lnTo>
                    <a:pt x="45" y="0"/>
                  </a:lnTo>
                  <a:lnTo>
                    <a:pt x="43" y="0"/>
                  </a:lnTo>
                  <a:lnTo>
                    <a:pt x="42" y="0"/>
                  </a:lnTo>
                  <a:lnTo>
                    <a:pt x="40" y="0"/>
                  </a:lnTo>
                  <a:lnTo>
                    <a:pt x="38" y="0"/>
                  </a:lnTo>
                  <a:lnTo>
                    <a:pt x="36" y="0"/>
                  </a:lnTo>
                  <a:lnTo>
                    <a:pt x="34" y="1"/>
                  </a:lnTo>
                  <a:lnTo>
                    <a:pt x="32" y="1"/>
                  </a:lnTo>
                  <a:lnTo>
                    <a:pt x="30" y="3"/>
                  </a:lnTo>
                  <a:lnTo>
                    <a:pt x="28" y="3"/>
                  </a:lnTo>
                  <a:lnTo>
                    <a:pt x="28" y="5"/>
                  </a:lnTo>
                  <a:lnTo>
                    <a:pt x="26" y="7"/>
                  </a:lnTo>
                  <a:lnTo>
                    <a:pt x="24" y="7"/>
                  </a:lnTo>
                  <a:lnTo>
                    <a:pt x="22" y="9"/>
                  </a:lnTo>
                  <a:lnTo>
                    <a:pt x="19" y="11"/>
                  </a:lnTo>
                  <a:lnTo>
                    <a:pt x="19" y="13"/>
                  </a:lnTo>
                  <a:lnTo>
                    <a:pt x="18" y="15"/>
                  </a:lnTo>
                  <a:lnTo>
                    <a:pt x="16" y="17"/>
                  </a:lnTo>
                  <a:lnTo>
                    <a:pt x="16" y="19"/>
                  </a:lnTo>
                  <a:lnTo>
                    <a:pt x="14" y="21"/>
                  </a:lnTo>
                  <a:lnTo>
                    <a:pt x="12" y="23"/>
                  </a:lnTo>
                  <a:lnTo>
                    <a:pt x="12" y="24"/>
                  </a:lnTo>
                  <a:lnTo>
                    <a:pt x="10" y="26"/>
                  </a:lnTo>
                  <a:lnTo>
                    <a:pt x="10" y="29"/>
                  </a:lnTo>
                  <a:lnTo>
                    <a:pt x="8" y="33"/>
                  </a:lnTo>
                  <a:lnTo>
                    <a:pt x="6" y="35"/>
                  </a:lnTo>
                  <a:lnTo>
                    <a:pt x="6" y="37"/>
                  </a:lnTo>
                  <a:lnTo>
                    <a:pt x="4" y="41"/>
                  </a:lnTo>
                  <a:lnTo>
                    <a:pt x="4" y="43"/>
                  </a:lnTo>
                  <a:lnTo>
                    <a:pt x="4" y="47"/>
                  </a:lnTo>
                  <a:lnTo>
                    <a:pt x="2" y="49"/>
                  </a:lnTo>
                  <a:lnTo>
                    <a:pt x="2" y="50"/>
                  </a:lnTo>
                  <a:lnTo>
                    <a:pt x="2" y="54"/>
                  </a:lnTo>
                  <a:lnTo>
                    <a:pt x="0" y="56"/>
                  </a:lnTo>
                  <a:lnTo>
                    <a:pt x="0" y="60"/>
                  </a:lnTo>
                  <a:lnTo>
                    <a:pt x="0" y="62"/>
                  </a:lnTo>
                  <a:lnTo>
                    <a:pt x="0" y="64"/>
                  </a:lnTo>
                  <a:lnTo>
                    <a:pt x="0" y="68"/>
                  </a:lnTo>
                  <a:lnTo>
                    <a:pt x="0" y="70"/>
                  </a:lnTo>
                  <a:lnTo>
                    <a:pt x="0" y="72"/>
                  </a:lnTo>
                  <a:lnTo>
                    <a:pt x="0" y="73"/>
                  </a:lnTo>
                  <a:lnTo>
                    <a:pt x="0" y="77"/>
                  </a:lnTo>
                  <a:lnTo>
                    <a:pt x="0" y="79"/>
                  </a:lnTo>
                  <a:lnTo>
                    <a:pt x="0" y="82"/>
                  </a:lnTo>
                  <a:lnTo>
                    <a:pt x="0" y="84"/>
                  </a:lnTo>
                  <a:lnTo>
                    <a:pt x="2" y="86"/>
                  </a:lnTo>
                  <a:lnTo>
                    <a:pt x="2" y="88"/>
                  </a:lnTo>
                  <a:lnTo>
                    <a:pt x="2" y="90"/>
                  </a:lnTo>
                  <a:lnTo>
                    <a:pt x="2" y="92"/>
                  </a:lnTo>
                  <a:lnTo>
                    <a:pt x="4" y="94"/>
                  </a:lnTo>
                  <a:lnTo>
                    <a:pt x="4" y="96"/>
                  </a:lnTo>
                  <a:lnTo>
                    <a:pt x="6" y="97"/>
                  </a:lnTo>
                  <a:lnTo>
                    <a:pt x="6" y="99"/>
                  </a:lnTo>
                  <a:lnTo>
                    <a:pt x="8" y="99"/>
                  </a:lnTo>
                  <a:lnTo>
                    <a:pt x="8" y="101"/>
                  </a:lnTo>
                  <a:lnTo>
                    <a:pt x="10" y="103"/>
                  </a:lnTo>
                  <a:lnTo>
                    <a:pt x="12" y="105"/>
                  </a:lnTo>
                  <a:lnTo>
                    <a:pt x="14" y="105"/>
                  </a:lnTo>
                  <a:lnTo>
                    <a:pt x="14" y="107"/>
                  </a:lnTo>
                  <a:lnTo>
                    <a:pt x="16" y="107"/>
                  </a:lnTo>
                  <a:lnTo>
                    <a:pt x="18" y="107"/>
                  </a:lnTo>
                  <a:lnTo>
                    <a:pt x="19" y="107"/>
                  </a:lnTo>
                  <a:lnTo>
                    <a:pt x="22" y="107"/>
                  </a:lnTo>
                  <a:lnTo>
                    <a:pt x="24" y="107"/>
                  </a:lnTo>
                  <a:lnTo>
                    <a:pt x="2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72" name="Freeform 430"/>
            <p:cNvSpPr>
              <a:spLocks noChangeAspect="1"/>
            </p:cNvSpPr>
            <p:nvPr/>
          </p:nvSpPr>
          <p:spPr bwMode="auto">
            <a:xfrm>
              <a:off x="1746" y="2979"/>
              <a:ext cx="63" cy="79"/>
            </a:xfrm>
            <a:custGeom>
              <a:avLst/>
              <a:gdLst>
                <a:gd name="T0" fmla="*/ 25 w 83"/>
                <a:gd name="T1" fmla="*/ 105 h 105"/>
                <a:gd name="T2" fmla="*/ 67 w 83"/>
                <a:gd name="T3" fmla="*/ 90 h 105"/>
                <a:gd name="T4" fmla="*/ 71 w 83"/>
                <a:gd name="T5" fmla="*/ 88 h 105"/>
                <a:gd name="T6" fmla="*/ 75 w 83"/>
                <a:gd name="T7" fmla="*/ 82 h 105"/>
                <a:gd name="T8" fmla="*/ 79 w 83"/>
                <a:gd name="T9" fmla="*/ 76 h 105"/>
                <a:gd name="T10" fmla="*/ 81 w 83"/>
                <a:gd name="T11" fmla="*/ 69 h 105"/>
                <a:gd name="T12" fmla="*/ 83 w 83"/>
                <a:gd name="T13" fmla="*/ 61 h 105"/>
                <a:gd name="T14" fmla="*/ 83 w 83"/>
                <a:gd name="T15" fmla="*/ 53 h 105"/>
                <a:gd name="T16" fmla="*/ 83 w 83"/>
                <a:gd name="T17" fmla="*/ 48 h 105"/>
                <a:gd name="T18" fmla="*/ 81 w 83"/>
                <a:gd name="T19" fmla="*/ 42 h 105"/>
                <a:gd name="T20" fmla="*/ 58 w 83"/>
                <a:gd name="T21" fmla="*/ 9 h 105"/>
                <a:gd name="T22" fmla="*/ 54 w 83"/>
                <a:gd name="T23" fmla="*/ 5 h 105"/>
                <a:gd name="T24" fmla="*/ 52 w 83"/>
                <a:gd name="T25" fmla="*/ 3 h 105"/>
                <a:gd name="T26" fmla="*/ 50 w 83"/>
                <a:gd name="T27" fmla="*/ 1 h 105"/>
                <a:gd name="T28" fmla="*/ 46 w 83"/>
                <a:gd name="T29" fmla="*/ 0 h 105"/>
                <a:gd name="T30" fmla="*/ 35 w 83"/>
                <a:gd name="T31" fmla="*/ 0 h 105"/>
                <a:gd name="T32" fmla="*/ 21 w 83"/>
                <a:gd name="T33" fmla="*/ 9 h 105"/>
                <a:gd name="T34" fmla="*/ 12 w 83"/>
                <a:gd name="T35" fmla="*/ 24 h 105"/>
                <a:gd name="T36" fmla="*/ 4 w 83"/>
                <a:gd name="T37" fmla="*/ 46 h 105"/>
                <a:gd name="T38" fmla="*/ 0 w 83"/>
                <a:gd name="T39" fmla="*/ 55 h 105"/>
                <a:gd name="T40" fmla="*/ 0 w 83"/>
                <a:gd name="T41" fmla="*/ 67 h 105"/>
                <a:gd name="T42" fmla="*/ 0 w 83"/>
                <a:gd name="T43" fmla="*/ 76 h 105"/>
                <a:gd name="T44" fmla="*/ 2 w 83"/>
                <a:gd name="T45" fmla="*/ 84 h 105"/>
                <a:gd name="T46" fmla="*/ 4 w 83"/>
                <a:gd name="T47" fmla="*/ 92 h 105"/>
                <a:gd name="T48" fmla="*/ 8 w 83"/>
                <a:gd name="T49" fmla="*/ 97 h 105"/>
                <a:gd name="T50" fmla="*/ 12 w 83"/>
                <a:gd name="T51" fmla="*/ 103 h 105"/>
                <a:gd name="T52" fmla="*/ 18 w 83"/>
                <a:gd name="T53" fmla="*/ 105 h 105"/>
                <a:gd name="T54" fmla="*/ 19 w 83"/>
                <a:gd name="T55" fmla="*/ 105 h 105"/>
                <a:gd name="T56" fmla="*/ 21 w 83"/>
                <a:gd name="T57" fmla="*/ 105 h 105"/>
                <a:gd name="T58" fmla="*/ 23 w 83"/>
                <a:gd name="T59" fmla="*/ 105 h 105"/>
                <a:gd name="T60" fmla="*/ 25 w 83"/>
                <a:gd name="T61" fmla="*/ 105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105"/>
                <a:gd name="T95" fmla="*/ 83 w 83"/>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105">
                  <a:moveTo>
                    <a:pt x="25" y="105"/>
                  </a:moveTo>
                  <a:lnTo>
                    <a:pt x="67" y="90"/>
                  </a:lnTo>
                  <a:lnTo>
                    <a:pt x="71" y="88"/>
                  </a:lnTo>
                  <a:lnTo>
                    <a:pt x="75" y="82"/>
                  </a:lnTo>
                  <a:lnTo>
                    <a:pt x="79" y="76"/>
                  </a:lnTo>
                  <a:lnTo>
                    <a:pt x="81" y="69"/>
                  </a:lnTo>
                  <a:lnTo>
                    <a:pt x="83" y="61"/>
                  </a:lnTo>
                  <a:lnTo>
                    <a:pt x="83" y="53"/>
                  </a:lnTo>
                  <a:lnTo>
                    <a:pt x="83" y="48"/>
                  </a:lnTo>
                  <a:lnTo>
                    <a:pt x="81" y="42"/>
                  </a:lnTo>
                  <a:lnTo>
                    <a:pt x="58" y="9"/>
                  </a:lnTo>
                  <a:lnTo>
                    <a:pt x="54" y="5"/>
                  </a:lnTo>
                  <a:lnTo>
                    <a:pt x="52" y="3"/>
                  </a:lnTo>
                  <a:lnTo>
                    <a:pt x="50" y="1"/>
                  </a:lnTo>
                  <a:lnTo>
                    <a:pt x="46" y="0"/>
                  </a:lnTo>
                  <a:lnTo>
                    <a:pt x="35" y="0"/>
                  </a:lnTo>
                  <a:lnTo>
                    <a:pt x="21" y="9"/>
                  </a:lnTo>
                  <a:lnTo>
                    <a:pt x="12" y="24"/>
                  </a:lnTo>
                  <a:lnTo>
                    <a:pt x="4" y="46"/>
                  </a:lnTo>
                  <a:lnTo>
                    <a:pt x="0" y="55"/>
                  </a:lnTo>
                  <a:lnTo>
                    <a:pt x="0" y="67"/>
                  </a:lnTo>
                  <a:lnTo>
                    <a:pt x="0" y="76"/>
                  </a:lnTo>
                  <a:lnTo>
                    <a:pt x="2" y="84"/>
                  </a:lnTo>
                  <a:lnTo>
                    <a:pt x="4" y="92"/>
                  </a:lnTo>
                  <a:lnTo>
                    <a:pt x="8" y="97"/>
                  </a:lnTo>
                  <a:lnTo>
                    <a:pt x="12" y="103"/>
                  </a:lnTo>
                  <a:lnTo>
                    <a:pt x="18" y="105"/>
                  </a:lnTo>
                  <a:lnTo>
                    <a:pt x="19" y="105"/>
                  </a:lnTo>
                  <a:lnTo>
                    <a:pt x="21" y="105"/>
                  </a:lnTo>
                  <a:lnTo>
                    <a:pt x="23" y="105"/>
                  </a:lnTo>
                  <a:lnTo>
                    <a:pt x="25" y="105"/>
                  </a:lnTo>
                </a:path>
              </a:pathLst>
            </a:custGeom>
            <a:noFill/>
            <a:ln w="12700">
              <a:solidFill>
                <a:srgbClr val="47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73" name="Freeform 431"/>
            <p:cNvSpPr>
              <a:spLocks noChangeAspect="1"/>
            </p:cNvSpPr>
            <p:nvPr/>
          </p:nvSpPr>
          <p:spPr bwMode="auto">
            <a:xfrm>
              <a:off x="1785" y="3007"/>
              <a:ext cx="1215" cy="574"/>
            </a:xfrm>
            <a:custGeom>
              <a:avLst/>
              <a:gdLst>
                <a:gd name="T0" fmla="*/ 1527 w 1617"/>
                <a:gd name="T1" fmla="*/ 719 h 764"/>
                <a:gd name="T2" fmla="*/ 1383 w 1617"/>
                <a:gd name="T3" fmla="*/ 637 h 764"/>
                <a:gd name="T4" fmla="*/ 1243 w 1617"/>
                <a:gd name="T5" fmla="*/ 559 h 764"/>
                <a:gd name="T6" fmla="*/ 1104 w 1617"/>
                <a:gd name="T7" fmla="*/ 488 h 764"/>
                <a:gd name="T8" fmla="*/ 974 w 1617"/>
                <a:gd name="T9" fmla="*/ 423 h 764"/>
                <a:gd name="T10" fmla="*/ 845 w 1617"/>
                <a:gd name="T11" fmla="*/ 364 h 764"/>
                <a:gd name="T12" fmla="*/ 724 w 1617"/>
                <a:gd name="T13" fmla="*/ 310 h 764"/>
                <a:gd name="T14" fmla="*/ 609 w 1617"/>
                <a:gd name="T15" fmla="*/ 262 h 764"/>
                <a:gd name="T16" fmla="*/ 502 w 1617"/>
                <a:gd name="T17" fmla="*/ 220 h 764"/>
                <a:gd name="T18" fmla="*/ 403 w 1617"/>
                <a:gd name="T19" fmla="*/ 180 h 764"/>
                <a:gd name="T20" fmla="*/ 311 w 1617"/>
                <a:gd name="T21" fmla="*/ 148 h 764"/>
                <a:gd name="T22" fmla="*/ 230 w 1617"/>
                <a:gd name="T23" fmla="*/ 121 h 764"/>
                <a:gd name="T24" fmla="*/ 161 w 1617"/>
                <a:gd name="T25" fmla="*/ 98 h 764"/>
                <a:gd name="T26" fmla="*/ 102 w 1617"/>
                <a:gd name="T27" fmla="*/ 79 h 764"/>
                <a:gd name="T28" fmla="*/ 54 w 1617"/>
                <a:gd name="T29" fmla="*/ 65 h 764"/>
                <a:gd name="T30" fmla="*/ 19 w 1617"/>
                <a:gd name="T31" fmla="*/ 56 h 764"/>
                <a:gd name="T32" fmla="*/ 8 w 1617"/>
                <a:gd name="T33" fmla="*/ 52 h 764"/>
                <a:gd name="T34" fmla="*/ 4 w 1617"/>
                <a:gd name="T35" fmla="*/ 52 h 764"/>
                <a:gd name="T36" fmla="*/ 2 w 1617"/>
                <a:gd name="T37" fmla="*/ 50 h 764"/>
                <a:gd name="T38" fmla="*/ 2 w 1617"/>
                <a:gd name="T39" fmla="*/ 46 h 764"/>
                <a:gd name="T40" fmla="*/ 0 w 1617"/>
                <a:gd name="T41" fmla="*/ 44 h 764"/>
                <a:gd name="T42" fmla="*/ 0 w 1617"/>
                <a:gd name="T43" fmla="*/ 40 h 764"/>
                <a:gd name="T44" fmla="*/ 0 w 1617"/>
                <a:gd name="T45" fmla="*/ 36 h 764"/>
                <a:gd name="T46" fmla="*/ 0 w 1617"/>
                <a:gd name="T47" fmla="*/ 33 h 764"/>
                <a:gd name="T48" fmla="*/ 0 w 1617"/>
                <a:gd name="T49" fmla="*/ 29 h 764"/>
                <a:gd name="T50" fmla="*/ 0 w 1617"/>
                <a:gd name="T51" fmla="*/ 25 h 764"/>
                <a:gd name="T52" fmla="*/ 2 w 1617"/>
                <a:gd name="T53" fmla="*/ 23 h 764"/>
                <a:gd name="T54" fmla="*/ 2 w 1617"/>
                <a:gd name="T55" fmla="*/ 19 h 764"/>
                <a:gd name="T56" fmla="*/ 4 w 1617"/>
                <a:gd name="T57" fmla="*/ 15 h 764"/>
                <a:gd name="T58" fmla="*/ 6 w 1617"/>
                <a:gd name="T59" fmla="*/ 11 h 764"/>
                <a:gd name="T60" fmla="*/ 8 w 1617"/>
                <a:gd name="T61" fmla="*/ 8 h 764"/>
                <a:gd name="T62" fmla="*/ 12 w 1617"/>
                <a:gd name="T63" fmla="*/ 6 h 764"/>
                <a:gd name="T64" fmla="*/ 13 w 1617"/>
                <a:gd name="T65" fmla="*/ 4 h 764"/>
                <a:gd name="T66" fmla="*/ 17 w 1617"/>
                <a:gd name="T67" fmla="*/ 2 h 764"/>
                <a:gd name="T68" fmla="*/ 19 w 1617"/>
                <a:gd name="T69" fmla="*/ 0 h 764"/>
                <a:gd name="T70" fmla="*/ 23 w 1617"/>
                <a:gd name="T71" fmla="*/ 0 h 764"/>
                <a:gd name="T72" fmla="*/ 37 w 1617"/>
                <a:gd name="T73" fmla="*/ 4 h 764"/>
                <a:gd name="T74" fmla="*/ 69 w 1617"/>
                <a:gd name="T75" fmla="*/ 11 h 764"/>
                <a:gd name="T76" fmla="*/ 115 w 1617"/>
                <a:gd name="T77" fmla="*/ 25 h 764"/>
                <a:gd name="T78" fmla="*/ 171 w 1617"/>
                <a:gd name="T79" fmla="*/ 40 h 764"/>
                <a:gd name="T80" fmla="*/ 236 w 1617"/>
                <a:gd name="T81" fmla="*/ 61 h 764"/>
                <a:gd name="T82" fmla="*/ 313 w 1617"/>
                <a:gd name="T83" fmla="*/ 86 h 764"/>
                <a:gd name="T84" fmla="*/ 399 w 1617"/>
                <a:gd name="T85" fmla="*/ 117 h 764"/>
                <a:gd name="T86" fmla="*/ 496 w 1617"/>
                <a:gd name="T87" fmla="*/ 151 h 764"/>
                <a:gd name="T88" fmla="*/ 600 w 1617"/>
                <a:gd name="T89" fmla="*/ 195 h 764"/>
                <a:gd name="T90" fmla="*/ 713 w 1617"/>
                <a:gd name="T91" fmla="*/ 241 h 764"/>
                <a:gd name="T92" fmla="*/ 832 w 1617"/>
                <a:gd name="T93" fmla="*/ 294 h 764"/>
                <a:gd name="T94" fmla="*/ 960 w 1617"/>
                <a:gd name="T95" fmla="*/ 354 h 764"/>
                <a:gd name="T96" fmla="*/ 1095 w 1617"/>
                <a:gd name="T97" fmla="*/ 419 h 764"/>
                <a:gd name="T98" fmla="*/ 1237 w 1617"/>
                <a:gd name="T99" fmla="*/ 494 h 764"/>
                <a:gd name="T100" fmla="*/ 1385 w 1617"/>
                <a:gd name="T101" fmla="*/ 576 h 764"/>
                <a:gd name="T102" fmla="*/ 1539 w 1617"/>
                <a:gd name="T103" fmla="*/ 664 h 764"/>
                <a:gd name="T104" fmla="*/ 1598 w 1617"/>
                <a:gd name="T105" fmla="*/ 764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7"/>
                <a:gd name="T160" fmla="*/ 0 h 764"/>
                <a:gd name="T161" fmla="*/ 1617 w 1617"/>
                <a:gd name="T162" fmla="*/ 764 h 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7" h="764">
                  <a:moveTo>
                    <a:pt x="1598" y="764"/>
                  </a:moveTo>
                  <a:lnTo>
                    <a:pt x="1527" y="719"/>
                  </a:lnTo>
                  <a:lnTo>
                    <a:pt x="1454" y="677"/>
                  </a:lnTo>
                  <a:lnTo>
                    <a:pt x="1383" y="637"/>
                  </a:lnTo>
                  <a:lnTo>
                    <a:pt x="1312" y="597"/>
                  </a:lnTo>
                  <a:lnTo>
                    <a:pt x="1243" y="559"/>
                  </a:lnTo>
                  <a:lnTo>
                    <a:pt x="1173" y="523"/>
                  </a:lnTo>
                  <a:lnTo>
                    <a:pt x="1104" y="488"/>
                  </a:lnTo>
                  <a:lnTo>
                    <a:pt x="1039" y="454"/>
                  </a:lnTo>
                  <a:lnTo>
                    <a:pt x="974" y="423"/>
                  </a:lnTo>
                  <a:lnTo>
                    <a:pt x="908" y="392"/>
                  </a:lnTo>
                  <a:lnTo>
                    <a:pt x="845" y="364"/>
                  </a:lnTo>
                  <a:lnTo>
                    <a:pt x="784" y="337"/>
                  </a:lnTo>
                  <a:lnTo>
                    <a:pt x="724" y="310"/>
                  </a:lnTo>
                  <a:lnTo>
                    <a:pt x="667" y="285"/>
                  </a:lnTo>
                  <a:lnTo>
                    <a:pt x="609" y="262"/>
                  </a:lnTo>
                  <a:lnTo>
                    <a:pt x="555" y="239"/>
                  </a:lnTo>
                  <a:lnTo>
                    <a:pt x="502" y="220"/>
                  </a:lnTo>
                  <a:lnTo>
                    <a:pt x="452" y="199"/>
                  </a:lnTo>
                  <a:lnTo>
                    <a:pt x="403" y="180"/>
                  </a:lnTo>
                  <a:lnTo>
                    <a:pt x="355" y="163"/>
                  </a:lnTo>
                  <a:lnTo>
                    <a:pt x="311" y="148"/>
                  </a:lnTo>
                  <a:lnTo>
                    <a:pt x="271" y="134"/>
                  </a:lnTo>
                  <a:lnTo>
                    <a:pt x="230" y="121"/>
                  </a:lnTo>
                  <a:lnTo>
                    <a:pt x="194" y="107"/>
                  </a:lnTo>
                  <a:lnTo>
                    <a:pt x="161" y="98"/>
                  </a:lnTo>
                  <a:lnTo>
                    <a:pt x="131" y="88"/>
                  </a:lnTo>
                  <a:lnTo>
                    <a:pt x="102" y="79"/>
                  </a:lnTo>
                  <a:lnTo>
                    <a:pt x="77" y="71"/>
                  </a:lnTo>
                  <a:lnTo>
                    <a:pt x="54" y="65"/>
                  </a:lnTo>
                  <a:lnTo>
                    <a:pt x="37" y="59"/>
                  </a:lnTo>
                  <a:lnTo>
                    <a:pt x="19" y="56"/>
                  </a:lnTo>
                  <a:lnTo>
                    <a:pt x="8" y="54"/>
                  </a:lnTo>
                  <a:lnTo>
                    <a:pt x="8" y="52"/>
                  </a:lnTo>
                  <a:lnTo>
                    <a:pt x="6" y="52"/>
                  </a:lnTo>
                  <a:lnTo>
                    <a:pt x="4" y="52"/>
                  </a:lnTo>
                  <a:lnTo>
                    <a:pt x="4" y="50"/>
                  </a:lnTo>
                  <a:lnTo>
                    <a:pt x="2" y="50"/>
                  </a:lnTo>
                  <a:lnTo>
                    <a:pt x="2" y="48"/>
                  </a:lnTo>
                  <a:lnTo>
                    <a:pt x="2" y="46"/>
                  </a:lnTo>
                  <a:lnTo>
                    <a:pt x="0" y="46"/>
                  </a:lnTo>
                  <a:lnTo>
                    <a:pt x="0" y="44"/>
                  </a:lnTo>
                  <a:lnTo>
                    <a:pt x="0" y="42"/>
                  </a:lnTo>
                  <a:lnTo>
                    <a:pt x="0" y="40"/>
                  </a:lnTo>
                  <a:lnTo>
                    <a:pt x="0" y="38"/>
                  </a:lnTo>
                  <a:lnTo>
                    <a:pt x="0" y="36"/>
                  </a:lnTo>
                  <a:lnTo>
                    <a:pt x="0" y="34"/>
                  </a:lnTo>
                  <a:lnTo>
                    <a:pt x="0" y="33"/>
                  </a:lnTo>
                  <a:lnTo>
                    <a:pt x="0" y="31"/>
                  </a:lnTo>
                  <a:lnTo>
                    <a:pt x="0" y="29"/>
                  </a:lnTo>
                  <a:lnTo>
                    <a:pt x="0" y="27"/>
                  </a:lnTo>
                  <a:lnTo>
                    <a:pt x="0" y="25"/>
                  </a:lnTo>
                  <a:lnTo>
                    <a:pt x="0" y="23"/>
                  </a:lnTo>
                  <a:lnTo>
                    <a:pt x="2" y="23"/>
                  </a:lnTo>
                  <a:lnTo>
                    <a:pt x="2" y="21"/>
                  </a:lnTo>
                  <a:lnTo>
                    <a:pt x="2" y="19"/>
                  </a:lnTo>
                  <a:lnTo>
                    <a:pt x="4" y="17"/>
                  </a:lnTo>
                  <a:lnTo>
                    <a:pt x="4" y="15"/>
                  </a:lnTo>
                  <a:lnTo>
                    <a:pt x="6" y="13"/>
                  </a:lnTo>
                  <a:lnTo>
                    <a:pt x="6" y="11"/>
                  </a:lnTo>
                  <a:lnTo>
                    <a:pt x="8" y="10"/>
                  </a:lnTo>
                  <a:lnTo>
                    <a:pt x="8" y="8"/>
                  </a:lnTo>
                  <a:lnTo>
                    <a:pt x="10" y="8"/>
                  </a:lnTo>
                  <a:lnTo>
                    <a:pt x="12" y="6"/>
                  </a:lnTo>
                  <a:lnTo>
                    <a:pt x="12" y="4"/>
                  </a:lnTo>
                  <a:lnTo>
                    <a:pt x="13" y="4"/>
                  </a:lnTo>
                  <a:lnTo>
                    <a:pt x="15" y="2"/>
                  </a:lnTo>
                  <a:lnTo>
                    <a:pt x="17" y="2"/>
                  </a:lnTo>
                  <a:lnTo>
                    <a:pt x="17" y="0"/>
                  </a:lnTo>
                  <a:lnTo>
                    <a:pt x="19" y="0"/>
                  </a:lnTo>
                  <a:lnTo>
                    <a:pt x="21" y="0"/>
                  </a:lnTo>
                  <a:lnTo>
                    <a:pt x="23" y="0"/>
                  </a:lnTo>
                  <a:lnTo>
                    <a:pt x="25" y="0"/>
                  </a:lnTo>
                  <a:lnTo>
                    <a:pt x="37" y="4"/>
                  </a:lnTo>
                  <a:lnTo>
                    <a:pt x="52" y="8"/>
                  </a:lnTo>
                  <a:lnTo>
                    <a:pt x="69" y="11"/>
                  </a:lnTo>
                  <a:lnTo>
                    <a:pt x="90" y="17"/>
                  </a:lnTo>
                  <a:lnTo>
                    <a:pt x="115" y="25"/>
                  </a:lnTo>
                  <a:lnTo>
                    <a:pt x="140" y="33"/>
                  </a:lnTo>
                  <a:lnTo>
                    <a:pt x="171" y="40"/>
                  </a:lnTo>
                  <a:lnTo>
                    <a:pt x="201" y="50"/>
                  </a:lnTo>
                  <a:lnTo>
                    <a:pt x="236" y="61"/>
                  </a:lnTo>
                  <a:lnTo>
                    <a:pt x="272" y="73"/>
                  </a:lnTo>
                  <a:lnTo>
                    <a:pt x="313" y="86"/>
                  </a:lnTo>
                  <a:lnTo>
                    <a:pt x="355" y="102"/>
                  </a:lnTo>
                  <a:lnTo>
                    <a:pt x="399" y="117"/>
                  </a:lnTo>
                  <a:lnTo>
                    <a:pt x="446" y="134"/>
                  </a:lnTo>
                  <a:lnTo>
                    <a:pt x="496" y="151"/>
                  </a:lnTo>
                  <a:lnTo>
                    <a:pt x="546" y="171"/>
                  </a:lnTo>
                  <a:lnTo>
                    <a:pt x="600" y="195"/>
                  </a:lnTo>
                  <a:lnTo>
                    <a:pt x="655" y="216"/>
                  </a:lnTo>
                  <a:lnTo>
                    <a:pt x="713" y="241"/>
                  </a:lnTo>
                  <a:lnTo>
                    <a:pt x="770" y="266"/>
                  </a:lnTo>
                  <a:lnTo>
                    <a:pt x="832" y="294"/>
                  </a:lnTo>
                  <a:lnTo>
                    <a:pt x="895" y="323"/>
                  </a:lnTo>
                  <a:lnTo>
                    <a:pt x="960" y="354"/>
                  </a:lnTo>
                  <a:lnTo>
                    <a:pt x="1027" y="387"/>
                  </a:lnTo>
                  <a:lnTo>
                    <a:pt x="1095" y="419"/>
                  </a:lnTo>
                  <a:lnTo>
                    <a:pt x="1165" y="456"/>
                  </a:lnTo>
                  <a:lnTo>
                    <a:pt x="1237" y="494"/>
                  </a:lnTo>
                  <a:lnTo>
                    <a:pt x="1310" y="532"/>
                  </a:lnTo>
                  <a:lnTo>
                    <a:pt x="1385" y="576"/>
                  </a:lnTo>
                  <a:lnTo>
                    <a:pt x="1462" y="620"/>
                  </a:lnTo>
                  <a:lnTo>
                    <a:pt x="1539" y="664"/>
                  </a:lnTo>
                  <a:lnTo>
                    <a:pt x="1617" y="712"/>
                  </a:lnTo>
                  <a:lnTo>
                    <a:pt x="1598" y="7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27874" name="Freeform 432"/>
            <p:cNvSpPr>
              <a:spLocks noChangeAspect="1"/>
            </p:cNvSpPr>
            <p:nvPr/>
          </p:nvSpPr>
          <p:spPr bwMode="auto">
            <a:xfrm>
              <a:off x="1345" y="2590"/>
              <a:ext cx="301" cy="122"/>
            </a:xfrm>
            <a:custGeom>
              <a:avLst/>
              <a:gdLst>
                <a:gd name="T0" fmla="*/ 222 w 401"/>
                <a:gd name="T1" fmla="*/ 163 h 163"/>
                <a:gd name="T2" fmla="*/ 250 w 401"/>
                <a:gd name="T3" fmla="*/ 161 h 163"/>
                <a:gd name="T4" fmla="*/ 279 w 401"/>
                <a:gd name="T5" fmla="*/ 157 h 163"/>
                <a:gd name="T6" fmla="*/ 305 w 401"/>
                <a:gd name="T7" fmla="*/ 151 h 163"/>
                <a:gd name="T8" fmla="*/ 328 w 401"/>
                <a:gd name="T9" fmla="*/ 145 h 163"/>
                <a:gd name="T10" fmla="*/ 349 w 401"/>
                <a:gd name="T11" fmla="*/ 138 h 163"/>
                <a:gd name="T12" fmla="*/ 367 w 401"/>
                <a:gd name="T13" fmla="*/ 128 h 163"/>
                <a:gd name="T14" fmla="*/ 382 w 401"/>
                <a:gd name="T15" fmla="*/ 116 h 163"/>
                <a:gd name="T16" fmla="*/ 393 w 401"/>
                <a:gd name="T17" fmla="*/ 106 h 163"/>
                <a:gd name="T18" fmla="*/ 399 w 401"/>
                <a:gd name="T19" fmla="*/ 95 h 163"/>
                <a:gd name="T20" fmla="*/ 401 w 401"/>
                <a:gd name="T21" fmla="*/ 81 h 163"/>
                <a:gd name="T22" fmla="*/ 399 w 401"/>
                <a:gd name="T23" fmla="*/ 70 h 163"/>
                <a:gd name="T24" fmla="*/ 393 w 401"/>
                <a:gd name="T25" fmla="*/ 58 h 163"/>
                <a:gd name="T26" fmla="*/ 382 w 401"/>
                <a:gd name="T27" fmla="*/ 47 h 163"/>
                <a:gd name="T28" fmla="*/ 367 w 401"/>
                <a:gd name="T29" fmla="*/ 36 h 163"/>
                <a:gd name="T30" fmla="*/ 349 w 401"/>
                <a:gd name="T31" fmla="*/ 26 h 163"/>
                <a:gd name="T32" fmla="*/ 328 w 401"/>
                <a:gd name="T33" fmla="*/ 19 h 163"/>
                <a:gd name="T34" fmla="*/ 305 w 401"/>
                <a:gd name="T35" fmla="*/ 11 h 163"/>
                <a:gd name="T36" fmla="*/ 279 w 401"/>
                <a:gd name="T37" fmla="*/ 7 h 163"/>
                <a:gd name="T38" fmla="*/ 250 w 401"/>
                <a:gd name="T39" fmla="*/ 3 h 163"/>
                <a:gd name="T40" fmla="*/ 222 w 401"/>
                <a:gd name="T41" fmla="*/ 0 h 163"/>
                <a:gd name="T42" fmla="*/ 191 w 401"/>
                <a:gd name="T43" fmla="*/ 0 h 163"/>
                <a:gd name="T44" fmla="*/ 160 w 401"/>
                <a:gd name="T45" fmla="*/ 1 h 163"/>
                <a:gd name="T46" fmla="*/ 132 w 401"/>
                <a:gd name="T47" fmla="*/ 5 h 163"/>
                <a:gd name="T48" fmla="*/ 107 w 401"/>
                <a:gd name="T49" fmla="*/ 9 h 163"/>
                <a:gd name="T50" fmla="*/ 81 w 401"/>
                <a:gd name="T51" fmla="*/ 17 h 163"/>
                <a:gd name="T52" fmla="*/ 60 w 401"/>
                <a:gd name="T53" fmla="*/ 24 h 163"/>
                <a:gd name="T54" fmla="*/ 40 w 401"/>
                <a:gd name="T55" fmla="*/ 32 h 163"/>
                <a:gd name="T56" fmla="*/ 25 w 401"/>
                <a:gd name="T57" fmla="*/ 43 h 163"/>
                <a:gd name="T58" fmla="*/ 12 w 401"/>
                <a:gd name="T59" fmla="*/ 54 h 163"/>
                <a:gd name="T60" fmla="*/ 4 w 401"/>
                <a:gd name="T61" fmla="*/ 66 h 163"/>
                <a:gd name="T62" fmla="*/ 0 w 401"/>
                <a:gd name="T63" fmla="*/ 77 h 163"/>
                <a:gd name="T64" fmla="*/ 2 w 401"/>
                <a:gd name="T65" fmla="*/ 91 h 163"/>
                <a:gd name="T66" fmla="*/ 6 w 401"/>
                <a:gd name="T67" fmla="*/ 102 h 163"/>
                <a:gd name="T68" fmla="*/ 15 w 401"/>
                <a:gd name="T69" fmla="*/ 114 h 163"/>
                <a:gd name="T70" fmla="*/ 29 w 401"/>
                <a:gd name="T71" fmla="*/ 124 h 163"/>
                <a:gd name="T72" fmla="*/ 46 w 401"/>
                <a:gd name="T73" fmla="*/ 134 h 163"/>
                <a:gd name="T74" fmla="*/ 65 w 401"/>
                <a:gd name="T75" fmla="*/ 142 h 163"/>
                <a:gd name="T76" fmla="*/ 88 w 401"/>
                <a:gd name="T77" fmla="*/ 149 h 163"/>
                <a:gd name="T78" fmla="*/ 114 w 401"/>
                <a:gd name="T79" fmla="*/ 155 h 163"/>
                <a:gd name="T80" fmla="*/ 141 w 401"/>
                <a:gd name="T81" fmla="*/ 159 h 163"/>
                <a:gd name="T82" fmla="*/ 170 w 401"/>
                <a:gd name="T83" fmla="*/ 163 h 163"/>
                <a:gd name="T84" fmla="*/ 201 w 401"/>
                <a:gd name="T85" fmla="*/ 163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1"/>
                <a:gd name="T130" fmla="*/ 0 h 163"/>
                <a:gd name="T131" fmla="*/ 401 w 401"/>
                <a:gd name="T132" fmla="*/ 163 h 1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1" h="163">
                  <a:moveTo>
                    <a:pt x="201" y="163"/>
                  </a:moveTo>
                  <a:lnTo>
                    <a:pt x="210" y="163"/>
                  </a:lnTo>
                  <a:lnTo>
                    <a:pt x="222" y="163"/>
                  </a:lnTo>
                  <a:lnTo>
                    <a:pt x="231" y="163"/>
                  </a:lnTo>
                  <a:lnTo>
                    <a:pt x="241" y="161"/>
                  </a:lnTo>
                  <a:lnTo>
                    <a:pt x="250" y="161"/>
                  </a:lnTo>
                  <a:lnTo>
                    <a:pt x="260" y="159"/>
                  </a:lnTo>
                  <a:lnTo>
                    <a:pt x="270" y="159"/>
                  </a:lnTo>
                  <a:lnTo>
                    <a:pt x="279" y="157"/>
                  </a:lnTo>
                  <a:lnTo>
                    <a:pt x="287" y="155"/>
                  </a:lnTo>
                  <a:lnTo>
                    <a:pt x="296" y="153"/>
                  </a:lnTo>
                  <a:lnTo>
                    <a:pt x="305" y="151"/>
                  </a:lnTo>
                  <a:lnTo>
                    <a:pt x="313" y="149"/>
                  </a:lnTo>
                  <a:lnTo>
                    <a:pt x="321" y="147"/>
                  </a:lnTo>
                  <a:lnTo>
                    <a:pt x="328" y="145"/>
                  </a:lnTo>
                  <a:lnTo>
                    <a:pt x="336" y="142"/>
                  </a:lnTo>
                  <a:lnTo>
                    <a:pt x="344" y="140"/>
                  </a:lnTo>
                  <a:lnTo>
                    <a:pt x="349" y="138"/>
                  </a:lnTo>
                  <a:lnTo>
                    <a:pt x="355" y="134"/>
                  </a:lnTo>
                  <a:lnTo>
                    <a:pt x="361" y="130"/>
                  </a:lnTo>
                  <a:lnTo>
                    <a:pt x="367" y="128"/>
                  </a:lnTo>
                  <a:lnTo>
                    <a:pt x="372" y="124"/>
                  </a:lnTo>
                  <a:lnTo>
                    <a:pt x="378" y="119"/>
                  </a:lnTo>
                  <a:lnTo>
                    <a:pt x="382" y="116"/>
                  </a:lnTo>
                  <a:lnTo>
                    <a:pt x="386" y="114"/>
                  </a:lnTo>
                  <a:lnTo>
                    <a:pt x="390" y="110"/>
                  </a:lnTo>
                  <a:lnTo>
                    <a:pt x="393" y="106"/>
                  </a:lnTo>
                  <a:lnTo>
                    <a:pt x="395" y="102"/>
                  </a:lnTo>
                  <a:lnTo>
                    <a:pt x="397" y="98"/>
                  </a:lnTo>
                  <a:lnTo>
                    <a:pt x="399" y="95"/>
                  </a:lnTo>
                  <a:lnTo>
                    <a:pt x="401" y="91"/>
                  </a:lnTo>
                  <a:lnTo>
                    <a:pt x="401" y="85"/>
                  </a:lnTo>
                  <a:lnTo>
                    <a:pt x="401" y="81"/>
                  </a:lnTo>
                  <a:lnTo>
                    <a:pt x="401" y="77"/>
                  </a:lnTo>
                  <a:lnTo>
                    <a:pt x="401" y="73"/>
                  </a:lnTo>
                  <a:lnTo>
                    <a:pt x="399" y="70"/>
                  </a:lnTo>
                  <a:lnTo>
                    <a:pt x="397" y="66"/>
                  </a:lnTo>
                  <a:lnTo>
                    <a:pt x="395" y="62"/>
                  </a:lnTo>
                  <a:lnTo>
                    <a:pt x="393" y="58"/>
                  </a:lnTo>
                  <a:lnTo>
                    <a:pt x="390" y="54"/>
                  </a:lnTo>
                  <a:lnTo>
                    <a:pt x="386" y="50"/>
                  </a:lnTo>
                  <a:lnTo>
                    <a:pt x="382" y="47"/>
                  </a:lnTo>
                  <a:lnTo>
                    <a:pt x="378" y="43"/>
                  </a:lnTo>
                  <a:lnTo>
                    <a:pt x="372" y="38"/>
                  </a:lnTo>
                  <a:lnTo>
                    <a:pt x="367" y="36"/>
                  </a:lnTo>
                  <a:lnTo>
                    <a:pt x="361" y="32"/>
                  </a:lnTo>
                  <a:lnTo>
                    <a:pt x="355" y="28"/>
                  </a:lnTo>
                  <a:lnTo>
                    <a:pt x="349" y="26"/>
                  </a:lnTo>
                  <a:lnTo>
                    <a:pt x="344" y="24"/>
                  </a:lnTo>
                  <a:lnTo>
                    <a:pt x="336" y="21"/>
                  </a:lnTo>
                  <a:lnTo>
                    <a:pt x="328" y="19"/>
                  </a:lnTo>
                  <a:lnTo>
                    <a:pt x="321" y="17"/>
                  </a:lnTo>
                  <a:lnTo>
                    <a:pt x="313" y="13"/>
                  </a:lnTo>
                  <a:lnTo>
                    <a:pt x="305" y="11"/>
                  </a:lnTo>
                  <a:lnTo>
                    <a:pt x="296" y="9"/>
                  </a:lnTo>
                  <a:lnTo>
                    <a:pt x="287" y="7"/>
                  </a:lnTo>
                  <a:lnTo>
                    <a:pt x="279" y="7"/>
                  </a:lnTo>
                  <a:lnTo>
                    <a:pt x="270" y="5"/>
                  </a:lnTo>
                  <a:lnTo>
                    <a:pt x="260" y="3"/>
                  </a:lnTo>
                  <a:lnTo>
                    <a:pt x="250" y="3"/>
                  </a:lnTo>
                  <a:lnTo>
                    <a:pt x="241" y="1"/>
                  </a:lnTo>
                  <a:lnTo>
                    <a:pt x="231" y="1"/>
                  </a:lnTo>
                  <a:lnTo>
                    <a:pt x="222" y="0"/>
                  </a:lnTo>
                  <a:lnTo>
                    <a:pt x="210" y="0"/>
                  </a:lnTo>
                  <a:lnTo>
                    <a:pt x="201" y="0"/>
                  </a:lnTo>
                  <a:lnTo>
                    <a:pt x="191" y="0"/>
                  </a:lnTo>
                  <a:lnTo>
                    <a:pt x="179" y="0"/>
                  </a:lnTo>
                  <a:lnTo>
                    <a:pt x="170" y="1"/>
                  </a:lnTo>
                  <a:lnTo>
                    <a:pt x="160" y="1"/>
                  </a:lnTo>
                  <a:lnTo>
                    <a:pt x="151" y="3"/>
                  </a:lnTo>
                  <a:lnTo>
                    <a:pt x="141" y="3"/>
                  </a:lnTo>
                  <a:lnTo>
                    <a:pt x="132" y="5"/>
                  </a:lnTo>
                  <a:lnTo>
                    <a:pt x="124" y="7"/>
                  </a:lnTo>
                  <a:lnTo>
                    <a:pt x="114" y="7"/>
                  </a:lnTo>
                  <a:lnTo>
                    <a:pt x="107" y="9"/>
                  </a:lnTo>
                  <a:lnTo>
                    <a:pt x="96" y="11"/>
                  </a:lnTo>
                  <a:lnTo>
                    <a:pt x="88" y="13"/>
                  </a:lnTo>
                  <a:lnTo>
                    <a:pt x="81" y="17"/>
                  </a:lnTo>
                  <a:lnTo>
                    <a:pt x="73" y="19"/>
                  </a:lnTo>
                  <a:lnTo>
                    <a:pt x="65" y="21"/>
                  </a:lnTo>
                  <a:lnTo>
                    <a:pt x="60" y="24"/>
                  </a:lnTo>
                  <a:lnTo>
                    <a:pt x="52" y="26"/>
                  </a:lnTo>
                  <a:lnTo>
                    <a:pt x="46" y="28"/>
                  </a:lnTo>
                  <a:lnTo>
                    <a:pt x="40" y="32"/>
                  </a:lnTo>
                  <a:lnTo>
                    <a:pt x="35" y="36"/>
                  </a:lnTo>
                  <a:lnTo>
                    <a:pt x="29" y="38"/>
                  </a:lnTo>
                  <a:lnTo>
                    <a:pt x="25" y="43"/>
                  </a:lnTo>
                  <a:lnTo>
                    <a:pt x="19" y="47"/>
                  </a:lnTo>
                  <a:lnTo>
                    <a:pt x="15" y="50"/>
                  </a:lnTo>
                  <a:lnTo>
                    <a:pt x="12" y="54"/>
                  </a:lnTo>
                  <a:lnTo>
                    <a:pt x="10" y="58"/>
                  </a:lnTo>
                  <a:lnTo>
                    <a:pt x="6" y="62"/>
                  </a:lnTo>
                  <a:lnTo>
                    <a:pt x="4" y="66"/>
                  </a:lnTo>
                  <a:lnTo>
                    <a:pt x="2" y="70"/>
                  </a:lnTo>
                  <a:lnTo>
                    <a:pt x="2" y="73"/>
                  </a:lnTo>
                  <a:lnTo>
                    <a:pt x="0" y="77"/>
                  </a:lnTo>
                  <a:lnTo>
                    <a:pt x="0" y="81"/>
                  </a:lnTo>
                  <a:lnTo>
                    <a:pt x="0" y="85"/>
                  </a:lnTo>
                  <a:lnTo>
                    <a:pt x="2" y="91"/>
                  </a:lnTo>
                  <a:lnTo>
                    <a:pt x="2" y="95"/>
                  </a:lnTo>
                  <a:lnTo>
                    <a:pt x="4" y="98"/>
                  </a:lnTo>
                  <a:lnTo>
                    <a:pt x="6" y="102"/>
                  </a:lnTo>
                  <a:lnTo>
                    <a:pt x="10" y="106"/>
                  </a:lnTo>
                  <a:lnTo>
                    <a:pt x="12" y="110"/>
                  </a:lnTo>
                  <a:lnTo>
                    <a:pt x="15" y="114"/>
                  </a:lnTo>
                  <a:lnTo>
                    <a:pt x="19" y="116"/>
                  </a:lnTo>
                  <a:lnTo>
                    <a:pt x="25" y="119"/>
                  </a:lnTo>
                  <a:lnTo>
                    <a:pt x="29" y="124"/>
                  </a:lnTo>
                  <a:lnTo>
                    <a:pt x="35" y="128"/>
                  </a:lnTo>
                  <a:lnTo>
                    <a:pt x="40" y="130"/>
                  </a:lnTo>
                  <a:lnTo>
                    <a:pt x="46" y="134"/>
                  </a:lnTo>
                  <a:lnTo>
                    <a:pt x="52" y="138"/>
                  </a:lnTo>
                  <a:lnTo>
                    <a:pt x="60" y="140"/>
                  </a:lnTo>
                  <a:lnTo>
                    <a:pt x="65" y="142"/>
                  </a:lnTo>
                  <a:lnTo>
                    <a:pt x="73" y="145"/>
                  </a:lnTo>
                  <a:lnTo>
                    <a:pt x="81" y="147"/>
                  </a:lnTo>
                  <a:lnTo>
                    <a:pt x="88" y="149"/>
                  </a:lnTo>
                  <a:lnTo>
                    <a:pt x="96" y="151"/>
                  </a:lnTo>
                  <a:lnTo>
                    <a:pt x="107" y="153"/>
                  </a:lnTo>
                  <a:lnTo>
                    <a:pt x="114" y="155"/>
                  </a:lnTo>
                  <a:lnTo>
                    <a:pt x="124" y="157"/>
                  </a:lnTo>
                  <a:lnTo>
                    <a:pt x="132" y="159"/>
                  </a:lnTo>
                  <a:lnTo>
                    <a:pt x="141" y="159"/>
                  </a:lnTo>
                  <a:lnTo>
                    <a:pt x="151" y="161"/>
                  </a:lnTo>
                  <a:lnTo>
                    <a:pt x="160" y="161"/>
                  </a:lnTo>
                  <a:lnTo>
                    <a:pt x="170" y="163"/>
                  </a:lnTo>
                  <a:lnTo>
                    <a:pt x="179" y="163"/>
                  </a:lnTo>
                  <a:lnTo>
                    <a:pt x="191" y="163"/>
                  </a:lnTo>
                  <a:lnTo>
                    <a:pt x="201" y="163"/>
                  </a:lnTo>
                  <a:close/>
                </a:path>
              </a:pathLst>
            </a:custGeom>
            <a:gradFill rotWithShape="0">
              <a:gsLst>
                <a:gs pos="0">
                  <a:srgbClr val="3D3D3D"/>
                </a:gs>
                <a:gs pos="50000">
                  <a:srgbClr val="CCCCCC"/>
                </a:gs>
                <a:gs pos="100000">
                  <a:srgbClr val="3D3D3D"/>
                </a:gs>
              </a:gsLst>
              <a:lin ang="27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875" name="Freeform 433"/>
            <p:cNvSpPr>
              <a:spLocks noChangeAspect="1"/>
            </p:cNvSpPr>
            <p:nvPr/>
          </p:nvSpPr>
          <p:spPr bwMode="auto">
            <a:xfrm>
              <a:off x="1345" y="2590"/>
              <a:ext cx="299" cy="121"/>
            </a:xfrm>
            <a:custGeom>
              <a:avLst/>
              <a:gdLst>
                <a:gd name="T0" fmla="*/ 200 w 399"/>
                <a:gd name="T1" fmla="*/ 161 h 161"/>
                <a:gd name="T2" fmla="*/ 240 w 399"/>
                <a:gd name="T3" fmla="*/ 159 h 161"/>
                <a:gd name="T4" fmla="*/ 278 w 399"/>
                <a:gd name="T5" fmla="*/ 155 h 161"/>
                <a:gd name="T6" fmla="*/ 311 w 399"/>
                <a:gd name="T7" fmla="*/ 147 h 161"/>
                <a:gd name="T8" fmla="*/ 342 w 399"/>
                <a:gd name="T9" fmla="*/ 138 h 161"/>
                <a:gd name="T10" fmla="*/ 365 w 399"/>
                <a:gd name="T11" fmla="*/ 126 h 161"/>
                <a:gd name="T12" fmla="*/ 384 w 399"/>
                <a:gd name="T13" fmla="*/ 113 h 161"/>
                <a:gd name="T14" fmla="*/ 395 w 399"/>
                <a:gd name="T15" fmla="*/ 97 h 161"/>
                <a:gd name="T16" fmla="*/ 399 w 399"/>
                <a:gd name="T17" fmla="*/ 80 h 161"/>
                <a:gd name="T18" fmla="*/ 395 w 399"/>
                <a:gd name="T19" fmla="*/ 65 h 161"/>
                <a:gd name="T20" fmla="*/ 384 w 399"/>
                <a:gd name="T21" fmla="*/ 49 h 161"/>
                <a:gd name="T22" fmla="*/ 365 w 399"/>
                <a:gd name="T23" fmla="*/ 36 h 161"/>
                <a:gd name="T24" fmla="*/ 342 w 399"/>
                <a:gd name="T25" fmla="*/ 24 h 161"/>
                <a:gd name="T26" fmla="*/ 311 w 399"/>
                <a:gd name="T27" fmla="*/ 13 h 161"/>
                <a:gd name="T28" fmla="*/ 278 w 399"/>
                <a:gd name="T29" fmla="*/ 7 h 161"/>
                <a:gd name="T30" fmla="*/ 240 w 399"/>
                <a:gd name="T31" fmla="*/ 1 h 161"/>
                <a:gd name="T32" fmla="*/ 200 w 399"/>
                <a:gd name="T33" fmla="*/ 0 h 161"/>
                <a:gd name="T34" fmla="*/ 159 w 399"/>
                <a:gd name="T35" fmla="*/ 1 h 161"/>
                <a:gd name="T36" fmla="*/ 123 w 399"/>
                <a:gd name="T37" fmla="*/ 7 h 161"/>
                <a:gd name="T38" fmla="*/ 88 w 399"/>
                <a:gd name="T39" fmla="*/ 13 h 161"/>
                <a:gd name="T40" fmla="*/ 60 w 399"/>
                <a:gd name="T41" fmla="*/ 24 h 161"/>
                <a:gd name="T42" fmla="*/ 35 w 399"/>
                <a:gd name="T43" fmla="*/ 36 h 161"/>
                <a:gd name="T44" fmla="*/ 15 w 399"/>
                <a:gd name="T45" fmla="*/ 49 h 161"/>
                <a:gd name="T46" fmla="*/ 4 w 399"/>
                <a:gd name="T47" fmla="*/ 65 h 161"/>
                <a:gd name="T48" fmla="*/ 0 w 399"/>
                <a:gd name="T49" fmla="*/ 80 h 161"/>
                <a:gd name="T50" fmla="*/ 4 w 399"/>
                <a:gd name="T51" fmla="*/ 97 h 161"/>
                <a:gd name="T52" fmla="*/ 15 w 399"/>
                <a:gd name="T53" fmla="*/ 113 h 161"/>
                <a:gd name="T54" fmla="*/ 35 w 399"/>
                <a:gd name="T55" fmla="*/ 126 h 161"/>
                <a:gd name="T56" fmla="*/ 60 w 399"/>
                <a:gd name="T57" fmla="*/ 138 h 161"/>
                <a:gd name="T58" fmla="*/ 88 w 399"/>
                <a:gd name="T59" fmla="*/ 147 h 161"/>
                <a:gd name="T60" fmla="*/ 123 w 399"/>
                <a:gd name="T61" fmla="*/ 155 h 161"/>
                <a:gd name="T62" fmla="*/ 159 w 399"/>
                <a:gd name="T63" fmla="*/ 159 h 161"/>
                <a:gd name="T64" fmla="*/ 200 w 399"/>
                <a:gd name="T65" fmla="*/ 16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9"/>
                <a:gd name="T100" fmla="*/ 0 h 161"/>
                <a:gd name="T101" fmla="*/ 399 w 399"/>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9" h="161">
                  <a:moveTo>
                    <a:pt x="200" y="161"/>
                  </a:moveTo>
                  <a:lnTo>
                    <a:pt x="240" y="159"/>
                  </a:lnTo>
                  <a:lnTo>
                    <a:pt x="278" y="155"/>
                  </a:lnTo>
                  <a:lnTo>
                    <a:pt x="311" y="147"/>
                  </a:lnTo>
                  <a:lnTo>
                    <a:pt x="342" y="138"/>
                  </a:lnTo>
                  <a:lnTo>
                    <a:pt x="365" y="126"/>
                  </a:lnTo>
                  <a:lnTo>
                    <a:pt x="384" y="113"/>
                  </a:lnTo>
                  <a:lnTo>
                    <a:pt x="395" y="97"/>
                  </a:lnTo>
                  <a:lnTo>
                    <a:pt x="399" y="80"/>
                  </a:lnTo>
                  <a:lnTo>
                    <a:pt x="395" y="65"/>
                  </a:lnTo>
                  <a:lnTo>
                    <a:pt x="384" y="49"/>
                  </a:lnTo>
                  <a:lnTo>
                    <a:pt x="365" y="36"/>
                  </a:lnTo>
                  <a:lnTo>
                    <a:pt x="342" y="24"/>
                  </a:lnTo>
                  <a:lnTo>
                    <a:pt x="311" y="13"/>
                  </a:lnTo>
                  <a:lnTo>
                    <a:pt x="278" y="7"/>
                  </a:lnTo>
                  <a:lnTo>
                    <a:pt x="240" y="1"/>
                  </a:lnTo>
                  <a:lnTo>
                    <a:pt x="200" y="0"/>
                  </a:lnTo>
                  <a:lnTo>
                    <a:pt x="159" y="1"/>
                  </a:lnTo>
                  <a:lnTo>
                    <a:pt x="123" y="7"/>
                  </a:lnTo>
                  <a:lnTo>
                    <a:pt x="88" y="13"/>
                  </a:lnTo>
                  <a:lnTo>
                    <a:pt x="60" y="24"/>
                  </a:lnTo>
                  <a:lnTo>
                    <a:pt x="35" y="36"/>
                  </a:lnTo>
                  <a:lnTo>
                    <a:pt x="15" y="49"/>
                  </a:lnTo>
                  <a:lnTo>
                    <a:pt x="4" y="65"/>
                  </a:lnTo>
                  <a:lnTo>
                    <a:pt x="0" y="80"/>
                  </a:lnTo>
                  <a:lnTo>
                    <a:pt x="4" y="97"/>
                  </a:lnTo>
                  <a:lnTo>
                    <a:pt x="15" y="113"/>
                  </a:lnTo>
                  <a:lnTo>
                    <a:pt x="35" y="126"/>
                  </a:lnTo>
                  <a:lnTo>
                    <a:pt x="60" y="138"/>
                  </a:lnTo>
                  <a:lnTo>
                    <a:pt x="88" y="147"/>
                  </a:lnTo>
                  <a:lnTo>
                    <a:pt x="123" y="155"/>
                  </a:lnTo>
                  <a:lnTo>
                    <a:pt x="159" y="159"/>
                  </a:lnTo>
                  <a:lnTo>
                    <a:pt x="200" y="16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76" name="Freeform 434"/>
            <p:cNvSpPr>
              <a:spLocks noChangeAspect="1"/>
            </p:cNvSpPr>
            <p:nvPr/>
          </p:nvSpPr>
          <p:spPr bwMode="auto">
            <a:xfrm>
              <a:off x="1728" y="2973"/>
              <a:ext cx="34" cy="79"/>
            </a:xfrm>
            <a:custGeom>
              <a:avLst/>
              <a:gdLst>
                <a:gd name="T0" fmla="*/ 46 w 46"/>
                <a:gd name="T1" fmla="*/ 0 h 105"/>
                <a:gd name="T2" fmla="*/ 33 w 46"/>
                <a:gd name="T3" fmla="*/ 0 h 105"/>
                <a:gd name="T4" fmla="*/ 21 w 46"/>
                <a:gd name="T5" fmla="*/ 9 h 105"/>
                <a:gd name="T6" fmla="*/ 10 w 46"/>
                <a:gd name="T7" fmla="*/ 25 h 105"/>
                <a:gd name="T8" fmla="*/ 2 w 46"/>
                <a:gd name="T9" fmla="*/ 44 h 105"/>
                <a:gd name="T10" fmla="*/ 0 w 46"/>
                <a:gd name="T11" fmla="*/ 56 h 105"/>
                <a:gd name="T12" fmla="*/ 0 w 46"/>
                <a:gd name="T13" fmla="*/ 65 h 105"/>
                <a:gd name="T14" fmla="*/ 0 w 46"/>
                <a:gd name="T15" fmla="*/ 75 h 105"/>
                <a:gd name="T16" fmla="*/ 0 w 46"/>
                <a:gd name="T17" fmla="*/ 84 h 105"/>
                <a:gd name="T18" fmla="*/ 4 w 46"/>
                <a:gd name="T19" fmla="*/ 92 h 105"/>
                <a:gd name="T20" fmla="*/ 6 w 46"/>
                <a:gd name="T21" fmla="*/ 98 h 105"/>
                <a:gd name="T22" fmla="*/ 12 w 46"/>
                <a:gd name="T23" fmla="*/ 103 h 105"/>
                <a:gd name="T24" fmla="*/ 18 w 46"/>
                <a:gd name="T25" fmla="*/ 105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05"/>
                <a:gd name="T41" fmla="*/ 46 w 46"/>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05">
                  <a:moveTo>
                    <a:pt x="46" y="0"/>
                  </a:moveTo>
                  <a:lnTo>
                    <a:pt x="33" y="0"/>
                  </a:lnTo>
                  <a:lnTo>
                    <a:pt x="21" y="9"/>
                  </a:lnTo>
                  <a:lnTo>
                    <a:pt x="10" y="25"/>
                  </a:lnTo>
                  <a:lnTo>
                    <a:pt x="2" y="44"/>
                  </a:lnTo>
                  <a:lnTo>
                    <a:pt x="0" y="56"/>
                  </a:lnTo>
                  <a:lnTo>
                    <a:pt x="0" y="65"/>
                  </a:lnTo>
                  <a:lnTo>
                    <a:pt x="0" y="75"/>
                  </a:lnTo>
                  <a:lnTo>
                    <a:pt x="0" y="84"/>
                  </a:lnTo>
                  <a:lnTo>
                    <a:pt x="4" y="92"/>
                  </a:lnTo>
                  <a:lnTo>
                    <a:pt x="6" y="98"/>
                  </a:lnTo>
                  <a:lnTo>
                    <a:pt x="12" y="103"/>
                  </a:lnTo>
                  <a:lnTo>
                    <a:pt x="18" y="105"/>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77" name="Freeform 435"/>
            <p:cNvSpPr>
              <a:spLocks noChangeAspect="1"/>
            </p:cNvSpPr>
            <p:nvPr/>
          </p:nvSpPr>
          <p:spPr bwMode="auto">
            <a:xfrm>
              <a:off x="1724" y="2987"/>
              <a:ext cx="17" cy="39"/>
            </a:xfrm>
            <a:custGeom>
              <a:avLst/>
              <a:gdLst>
                <a:gd name="T0" fmla="*/ 23 w 23"/>
                <a:gd name="T1" fmla="*/ 0 h 52"/>
                <a:gd name="T2" fmla="*/ 15 w 23"/>
                <a:gd name="T3" fmla="*/ 0 h 52"/>
                <a:gd name="T4" fmla="*/ 9 w 23"/>
                <a:gd name="T5" fmla="*/ 6 h 52"/>
                <a:gd name="T6" fmla="*/ 5 w 23"/>
                <a:gd name="T7" fmla="*/ 13 h 52"/>
                <a:gd name="T8" fmla="*/ 0 w 23"/>
                <a:gd name="T9" fmla="*/ 23 h 52"/>
                <a:gd name="T10" fmla="*/ 0 w 23"/>
                <a:gd name="T11" fmla="*/ 33 h 52"/>
                <a:gd name="T12" fmla="*/ 0 w 23"/>
                <a:gd name="T13" fmla="*/ 42 h 52"/>
                <a:gd name="T14" fmla="*/ 3 w 23"/>
                <a:gd name="T15" fmla="*/ 50 h 52"/>
                <a:gd name="T16" fmla="*/ 7 w 23"/>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2"/>
                <a:gd name="T29" fmla="*/ 23 w 2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2">
                  <a:moveTo>
                    <a:pt x="23" y="0"/>
                  </a:moveTo>
                  <a:lnTo>
                    <a:pt x="15" y="0"/>
                  </a:lnTo>
                  <a:lnTo>
                    <a:pt x="9" y="6"/>
                  </a:lnTo>
                  <a:lnTo>
                    <a:pt x="5" y="13"/>
                  </a:lnTo>
                  <a:lnTo>
                    <a:pt x="0" y="23"/>
                  </a:lnTo>
                  <a:lnTo>
                    <a:pt x="0" y="33"/>
                  </a:lnTo>
                  <a:lnTo>
                    <a:pt x="0" y="42"/>
                  </a:lnTo>
                  <a:lnTo>
                    <a:pt x="3" y="50"/>
                  </a:lnTo>
                  <a:lnTo>
                    <a:pt x="7" y="52"/>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878" name="Line 436"/>
            <p:cNvSpPr>
              <a:spLocks noChangeAspect="1" noChangeShapeType="1"/>
            </p:cNvSpPr>
            <p:nvPr/>
          </p:nvSpPr>
          <p:spPr bwMode="auto">
            <a:xfrm flipH="1" flipV="1">
              <a:off x="1738" y="2989"/>
              <a:ext cx="23"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27879" name="Line 437"/>
            <p:cNvSpPr>
              <a:spLocks noChangeAspect="1" noChangeShapeType="1"/>
            </p:cNvSpPr>
            <p:nvPr/>
          </p:nvSpPr>
          <p:spPr bwMode="auto">
            <a:xfrm flipH="1" flipV="1">
              <a:off x="1729" y="3028"/>
              <a:ext cx="23" cy="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grpSp>
      <p:sp>
        <p:nvSpPr>
          <p:cNvPr id="27821" name="Rectangle 438"/>
          <p:cNvSpPr>
            <a:spLocks noChangeArrowheads="1"/>
          </p:cNvSpPr>
          <p:nvPr/>
        </p:nvSpPr>
        <p:spPr bwMode="auto">
          <a:xfrm>
            <a:off x="7116763" y="3001963"/>
            <a:ext cx="331787" cy="1703387"/>
          </a:xfrm>
          <a:prstGeom prst="rect">
            <a:avLst/>
          </a:prstGeom>
          <a:solidFill>
            <a:schemeClr val="bg1"/>
          </a:solidFill>
          <a:ln w="12700">
            <a:solidFill>
              <a:schemeClr val="tx1"/>
            </a:solidFill>
            <a:miter lim="800000"/>
            <a:headEnd/>
            <a:tailEnd/>
          </a:ln>
        </p:spPr>
        <p:txBody>
          <a:bodyPr wrap="none" anchor="ctr"/>
          <a:lstStyle/>
          <a:p>
            <a:endParaRPr lang="ko-KR" altLang="en-US"/>
          </a:p>
        </p:txBody>
      </p:sp>
      <p:sp>
        <p:nvSpPr>
          <p:cNvPr id="27822" name="Rectangle 439"/>
          <p:cNvSpPr>
            <a:spLocks noChangeArrowheads="1"/>
          </p:cNvSpPr>
          <p:nvPr/>
        </p:nvSpPr>
        <p:spPr bwMode="auto">
          <a:xfrm>
            <a:off x="6850063" y="3673475"/>
            <a:ext cx="1733550" cy="349250"/>
          </a:xfrm>
          <a:prstGeom prst="rect">
            <a:avLst/>
          </a:prstGeom>
          <a:gradFill rotWithShape="0">
            <a:gsLst>
              <a:gs pos="0">
                <a:srgbClr val="7A7A7A"/>
              </a:gs>
              <a:gs pos="50000">
                <a:srgbClr val="CCCCCC"/>
              </a:gs>
              <a:gs pos="100000">
                <a:srgbClr val="7A7A7A"/>
              </a:gs>
            </a:gsLst>
            <a:lin ang="5400000" scaled="1"/>
          </a:gradFill>
          <a:ln w="12700" cap="rnd">
            <a:solidFill>
              <a:schemeClr val="tx1"/>
            </a:solidFill>
            <a:miter lim="800000"/>
            <a:headEnd/>
            <a:tailEnd/>
          </a:ln>
        </p:spPr>
        <p:txBody>
          <a:bodyPr/>
          <a:lstStyle/>
          <a:p>
            <a:endParaRPr lang="ko-KR" altLang="en-US"/>
          </a:p>
        </p:txBody>
      </p:sp>
      <p:sp>
        <p:nvSpPr>
          <p:cNvPr id="27823" name="Freeform 440" descr="Wide upward diagonal"/>
          <p:cNvSpPr>
            <a:spLocks/>
          </p:cNvSpPr>
          <p:nvPr/>
        </p:nvSpPr>
        <p:spPr bwMode="auto">
          <a:xfrm>
            <a:off x="6759575" y="4702175"/>
            <a:ext cx="1485900" cy="1054100"/>
          </a:xfrm>
          <a:custGeom>
            <a:avLst/>
            <a:gdLst>
              <a:gd name="T0" fmla="*/ 0 w 935"/>
              <a:gd name="T1" fmla="*/ 370 h 663"/>
              <a:gd name="T2" fmla="*/ 0 w 935"/>
              <a:gd name="T3" fmla="*/ 375 h 663"/>
              <a:gd name="T4" fmla="*/ 2 w 935"/>
              <a:gd name="T5" fmla="*/ 380 h 663"/>
              <a:gd name="T6" fmla="*/ 4 w 935"/>
              <a:gd name="T7" fmla="*/ 383 h 663"/>
              <a:gd name="T8" fmla="*/ 5 w 935"/>
              <a:gd name="T9" fmla="*/ 386 h 663"/>
              <a:gd name="T10" fmla="*/ 5 w 935"/>
              <a:gd name="T11" fmla="*/ 390 h 663"/>
              <a:gd name="T12" fmla="*/ 9 w 935"/>
              <a:gd name="T13" fmla="*/ 394 h 663"/>
              <a:gd name="T14" fmla="*/ 10 w 935"/>
              <a:gd name="T15" fmla="*/ 397 h 663"/>
              <a:gd name="T16" fmla="*/ 12 w 935"/>
              <a:gd name="T17" fmla="*/ 400 h 663"/>
              <a:gd name="T18" fmla="*/ 15 w 935"/>
              <a:gd name="T19" fmla="*/ 403 h 663"/>
              <a:gd name="T20" fmla="*/ 17 w 935"/>
              <a:gd name="T21" fmla="*/ 407 h 663"/>
              <a:gd name="T22" fmla="*/ 20 w 935"/>
              <a:gd name="T23" fmla="*/ 412 h 663"/>
              <a:gd name="T24" fmla="*/ 25 w 935"/>
              <a:gd name="T25" fmla="*/ 415 h 663"/>
              <a:gd name="T26" fmla="*/ 28 w 935"/>
              <a:gd name="T27" fmla="*/ 420 h 663"/>
              <a:gd name="T28" fmla="*/ 33 w 935"/>
              <a:gd name="T29" fmla="*/ 425 h 663"/>
              <a:gd name="T30" fmla="*/ 38 w 935"/>
              <a:gd name="T31" fmla="*/ 430 h 663"/>
              <a:gd name="T32" fmla="*/ 45 w 935"/>
              <a:gd name="T33" fmla="*/ 435 h 663"/>
              <a:gd name="T34" fmla="*/ 256 w 935"/>
              <a:gd name="T35" fmla="*/ 642 h 663"/>
              <a:gd name="T36" fmla="*/ 259 w 935"/>
              <a:gd name="T37" fmla="*/ 644 h 663"/>
              <a:gd name="T38" fmla="*/ 262 w 935"/>
              <a:gd name="T39" fmla="*/ 647 h 663"/>
              <a:gd name="T40" fmla="*/ 264 w 935"/>
              <a:gd name="T41" fmla="*/ 649 h 663"/>
              <a:gd name="T42" fmla="*/ 267 w 935"/>
              <a:gd name="T43" fmla="*/ 650 h 663"/>
              <a:gd name="T44" fmla="*/ 270 w 935"/>
              <a:gd name="T45" fmla="*/ 652 h 663"/>
              <a:gd name="T46" fmla="*/ 272 w 935"/>
              <a:gd name="T47" fmla="*/ 654 h 663"/>
              <a:gd name="T48" fmla="*/ 275 w 935"/>
              <a:gd name="T49" fmla="*/ 654 h 663"/>
              <a:gd name="T50" fmla="*/ 279 w 935"/>
              <a:gd name="T51" fmla="*/ 655 h 663"/>
              <a:gd name="T52" fmla="*/ 282 w 935"/>
              <a:gd name="T53" fmla="*/ 657 h 663"/>
              <a:gd name="T54" fmla="*/ 285 w 935"/>
              <a:gd name="T55" fmla="*/ 659 h 663"/>
              <a:gd name="T56" fmla="*/ 288 w 935"/>
              <a:gd name="T57" fmla="*/ 660 h 663"/>
              <a:gd name="T58" fmla="*/ 292 w 935"/>
              <a:gd name="T59" fmla="*/ 660 h 663"/>
              <a:gd name="T60" fmla="*/ 295 w 935"/>
              <a:gd name="T61" fmla="*/ 660 h 663"/>
              <a:gd name="T62" fmla="*/ 298 w 935"/>
              <a:gd name="T63" fmla="*/ 662 h 663"/>
              <a:gd name="T64" fmla="*/ 302 w 935"/>
              <a:gd name="T65" fmla="*/ 662 h 663"/>
              <a:gd name="T66" fmla="*/ 934 w 935"/>
              <a:gd name="T67" fmla="*/ 381 h 663"/>
              <a:gd name="T68" fmla="*/ 436 w 935"/>
              <a:gd name="T69" fmla="*/ 0 h 663"/>
              <a:gd name="T70" fmla="*/ 166 w 935"/>
              <a:gd name="T71" fmla="*/ 269 h 6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5"/>
              <a:gd name="T109" fmla="*/ 0 h 663"/>
              <a:gd name="T110" fmla="*/ 935 w 935"/>
              <a:gd name="T111" fmla="*/ 663 h 6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5" h="663">
                <a:moveTo>
                  <a:pt x="0" y="269"/>
                </a:moveTo>
                <a:lnTo>
                  <a:pt x="0" y="370"/>
                </a:lnTo>
                <a:lnTo>
                  <a:pt x="0" y="373"/>
                </a:lnTo>
                <a:lnTo>
                  <a:pt x="0" y="375"/>
                </a:lnTo>
                <a:lnTo>
                  <a:pt x="2" y="376"/>
                </a:lnTo>
                <a:lnTo>
                  <a:pt x="2" y="380"/>
                </a:lnTo>
                <a:lnTo>
                  <a:pt x="2" y="381"/>
                </a:lnTo>
                <a:lnTo>
                  <a:pt x="4" y="383"/>
                </a:lnTo>
                <a:lnTo>
                  <a:pt x="4" y="385"/>
                </a:lnTo>
                <a:lnTo>
                  <a:pt x="5" y="386"/>
                </a:lnTo>
                <a:lnTo>
                  <a:pt x="5" y="387"/>
                </a:lnTo>
                <a:lnTo>
                  <a:pt x="5" y="390"/>
                </a:lnTo>
                <a:lnTo>
                  <a:pt x="7" y="392"/>
                </a:lnTo>
                <a:lnTo>
                  <a:pt x="9" y="394"/>
                </a:lnTo>
                <a:lnTo>
                  <a:pt x="9" y="395"/>
                </a:lnTo>
                <a:lnTo>
                  <a:pt x="10" y="397"/>
                </a:lnTo>
                <a:lnTo>
                  <a:pt x="10" y="398"/>
                </a:lnTo>
                <a:lnTo>
                  <a:pt x="12" y="400"/>
                </a:lnTo>
                <a:lnTo>
                  <a:pt x="13" y="402"/>
                </a:lnTo>
                <a:lnTo>
                  <a:pt x="15" y="403"/>
                </a:lnTo>
                <a:lnTo>
                  <a:pt x="15" y="405"/>
                </a:lnTo>
                <a:lnTo>
                  <a:pt x="17" y="407"/>
                </a:lnTo>
                <a:lnTo>
                  <a:pt x="18" y="410"/>
                </a:lnTo>
                <a:lnTo>
                  <a:pt x="20" y="412"/>
                </a:lnTo>
                <a:lnTo>
                  <a:pt x="22" y="413"/>
                </a:lnTo>
                <a:lnTo>
                  <a:pt x="25" y="415"/>
                </a:lnTo>
                <a:lnTo>
                  <a:pt x="27" y="418"/>
                </a:lnTo>
                <a:lnTo>
                  <a:pt x="28" y="420"/>
                </a:lnTo>
                <a:lnTo>
                  <a:pt x="30" y="422"/>
                </a:lnTo>
                <a:lnTo>
                  <a:pt x="33" y="425"/>
                </a:lnTo>
                <a:lnTo>
                  <a:pt x="35" y="426"/>
                </a:lnTo>
                <a:lnTo>
                  <a:pt x="38" y="430"/>
                </a:lnTo>
                <a:lnTo>
                  <a:pt x="42" y="431"/>
                </a:lnTo>
                <a:lnTo>
                  <a:pt x="45" y="435"/>
                </a:lnTo>
                <a:lnTo>
                  <a:pt x="254" y="642"/>
                </a:lnTo>
                <a:lnTo>
                  <a:pt x="256" y="642"/>
                </a:lnTo>
                <a:lnTo>
                  <a:pt x="257" y="644"/>
                </a:lnTo>
                <a:lnTo>
                  <a:pt x="259" y="644"/>
                </a:lnTo>
                <a:lnTo>
                  <a:pt x="260" y="645"/>
                </a:lnTo>
                <a:lnTo>
                  <a:pt x="262" y="647"/>
                </a:lnTo>
                <a:lnTo>
                  <a:pt x="264" y="647"/>
                </a:lnTo>
                <a:lnTo>
                  <a:pt x="264" y="649"/>
                </a:lnTo>
                <a:lnTo>
                  <a:pt x="265" y="649"/>
                </a:lnTo>
                <a:lnTo>
                  <a:pt x="267" y="650"/>
                </a:lnTo>
                <a:lnTo>
                  <a:pt x="269" y="650"/>
                </a:lnTo>
                <a:lnTo>
                  <a:pt x="270" y="652"/>
                </a:lnTo>
                <a:lnTo>
                  <a:pt x="272" y="652"/>
                </a:lnTo>
                <a:lnTo>
                  <a:pt x="272" y="654"/>
                </a:lnTo>
                <a:lnTo>
                  <a:pt x="274" y="654"/>
                </a:lnTo>
                <a:lnTo>
                  <a:pt x="275" y="654"/>
                </a:lnTo>
                <a:lnTo>
                  <a:pt x="277" y="655"/>
                </a:lnTo>
                <a:lnTo>
                  <a:pt x="279" y="655"/>
                </a:lnTo>
                <a:lnTo>
                  <a:pt x="280" y="657"/>
                </a:lnTo>
                <a:lnTo>
                  <a:pt x="282" y="657"/>
                </a:lnTo>
                <a:lnTo>
                  <a:pt x="284" y="657"/>
                </a:lnTo>
                <a:lnTo>
                  <a:pt x="285" y="659"/>
                </a:lnTo>
                <a:lnTo>
                  <a:pt x="287" y="659"/>
                </a:lnTo>
                <a:lnTo>
                  <a:pt x="288" y="660"/>
                </a:lnTo>
                <a:lnTo>
                  <a:pt x="290" y="660"/>
                </a:lnTo>
                <a:lnTo>
                  <a:pt x="292" y="660"/>
                </a:lnTo>
                <a:lnTo>
                  <a:pt x="293" y="660"/>
                </a:lnTo>
                <a:lnTo>
                  <a:pt x="295" y="660"/>
                </a:lnTo>
                <a:lnTo>
                  <a:pt x="297" y="662"/>
                </a:lnTo>
                <a:lnTo>
                  <a:pt x="298" y="662"/>
                </a:lnTo>
                <a:lnTo>
                  <a:pt x="300" y="662"/>
                </a:lnTo>
                <a:lnTo>
                  <a:pt x="302" y="662"/>
                </a:lnTo>
                <a:lnTo>
                  <a:pt x="934" y="662"/>
                </a:lnTo>
                <a:lnTo>
                  <a:pt x="934" y="381"/>
                </a:lnTo>
                <a:lnTo>
                  <a:pt x="436" y="381"/>
                </a:lnTo>
                <a:lnTo>
                  <a:pt x="436" y="0"/>
                </a:lnTo>
                <a:lnTo>
                  <a:pt x="166" y="0"/>
                </a:lnTo>
                <a:lnTo>
                  <a:pt x="166" y="269"/>
                </a:lnTo>
                <a:lnTo>
                  <a:pt x="0" y="269"/>
                </a:lnTo>
              </a:path>
            </a:pathLst>
          </a:custGeom>
          <a:pattFill prst="wdUpDiag">
            <a:fgClr>
              <a:schemeClr val="accent1"/>
            </a:fgClr>
            <a:bgClr>
              <a:srgbClr val="FFFFFF"/>
            </a:bgClr>
          </a:pattFill>
          <a:ln w="12700" cap="rnd">
            <a:solidFill>
              <a:schemeClr val="tx1"/>
            </a:solidFill>
            <a:round/>
            <a:headEnd/>
            <a:tailEnd/>
          </a:ln>
        </p:spPr>
        <p:txBody>
          <a:bodyPr/>
          <a:lstStyle/>
          <a:p>
            <a:endParaRPr lang="ko-KR"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descr="Wide upward diagonal"/>
          <p:cNvSpPr>
            <a:spLocks/>
          </p:cNvSpPr>
          <p:nvPr/>
        </p:nvSpPr>
        <p:spPr bwMode="auto">
          <a:xfrm>
            <a:off x="5751513" y="3962400"/>
            <a:ext cx="1604962" cy="620713"/>
          </a:xfrm>
          <a:custGeom>
            <a:avLst/>
            <a:gdLst>
              <a:gd name="T0" fmla="*/ 0 w 1009"/>
              <a:gd name="T1" fmla="*/ 8 h 391"/>
              <a:gd name="T2" fmla="*/ 0 w 1009"/>
              <a:gd name="T3" fmla="*/ 390 h 391"/>
              <a:gd name="T4" fmla="*/ 1008 w 1009"/>
              <a:gd name="T5" fmla="*/ 390 h 391"/>
              <a:gd name="T6" fmla="*/ 1008 w 1009"/>
              <a:gd name="T7" fmla="*/ 0 h 391"/>
              <a:gd name="T8" fmla="*/ 0 60000 65536"/>
              <a:gd name="T9" fmla="*/ 0 60000 65536"/>
              <a:gd name="T10" fmla="*/ 0 60000 65536"/>
              <a:gd name="T11" fmla="*/ 0 60000 65536"/>
              <a:gd name="T12" fmla="*/ 0 w 1009"/>
              <a:gd name="T13" fmla="*/ 0 h 391"/>
              <a:gd name="T14" fmla="*/ 1009 w 1009"/>
              <a:gd name="T15" fmla="*/ 391 h 391"/>
            </a:gdLst>
            <a:ahLst/>
            <a:cxnLst>
              <a:cxn ang="T8">
                <a:pos x="T0" y="T1"/>
              </a:cxn>
              <a:cxn ang="T9">
                <a:pos x="T2" y="T3"/>
              </a:cxn>
              <a:cxn ang="T10">
                <a:pos x="T4" y="T5"/>
              </a:cxn>
              <a:cxn ang="T11">
                <a:pos x="T6" y="T7"/>
              </a:cxn>
            </a:cxnLst>
            <a:rect l="T12" t="T13" r="T14" b="T15"/>
            <a:pathLst>
              <a:path w="1009" h="391">
                <a:moveTo>
                  <a:pt x="0" y="8"/>
                </a:moveTo>
                <a:lnTo>
                  <a:pt x="0" y="390"/>
                </a:lnTo>
                <a:lnTo>
                  <a:pt x="1008" y="390"/>
                </a:lnTo>
                <a:lnTo>
                  <a:pt x="1008" y="0"/>
                </a:lnTo>
              </a:path>
            </a:pathLst>
          </a:custGeom>
          <a:pattFill prst="wdUpDiag">
            <a:fgClr>
              <a:srgbClr val="A7A7A7"/>
            </a:fgClr>
            <a:bgClr>
              <a:srgbClr val="FFFFFF"/>
            </a:bgClr>
          </a:pattFill>
          <a:ln w="12700" cap="rnd">
            <a:solidFill>
              <a:schemeClr val="tx1"/>
            </a:solidFill>
            <a:round/>
            <a:headEnd/>
            <a:tailEnd/>
          </a:ln>
        </p:spPr>
        <p:txBody>
          <a:bodyPr/>
          <a:lstStyle/>
          <a:p>
            <a:endParaRPr lang="ko-KR" altLang="en-US"/>
          </a:p>
        </p:txBody>
      </p:sp>
      <p:sp>
        <p:nvSpPr>
          <p:cNvPr id="28675" name="Rectangle 3"/>
          <p:cNvSpPr>
            <a:spLocks noGrp="1" noChangeArrowheads="1"/>
          </p:cNvSpPr>
          <p:nvPr>
            <p:ph type="title"/>
          </p:nvPr>
        </p:nvSpPr>
        <p:spPr>
          <a:noFill/>
        </p:spPr>
        <p:txBody>
          <a:bodyPr lIns="82545" tIns="42860" rIns="82545" bIns="42860"/>
          <a:lstStyle/>
          <a:p>
            <a:r>
              <a:rPr lang="en-US" altLang="ko-KR" smtClean="0"/>
              <a:t>Triboelectric Noise</a:t>
            </a:r>
          </a:p>
        </p:txBody>
      </p:sp>
      <p:sp>
        <p:nvSpPr>
          <p:cNvPr id="28676" name="Line 4"/>
          <p:cNvSpPr>
            <a:spLocks noChangeShapeType="1"/>
          </p:cNvSpPr>
          <p:nvPr/>
        </p:nvSpPr>
        <p:spPr bwMode="auto">
          <a:xfrm>
            <a:off x="6403975" y="4449763"/>
            <a:ext cx="87153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77" name="Line 5"/>
          <p:cNvSpPr>
            <a:spLocks noChangeShapeType="1"/>
          </p:cNvSpPr>
          <p:nvPr/>
        </p:nvSpPr>
        <p:spPr bwMode="auto">
          <a:xfrm>
            <a:off x="5778500" y="4510088"/>
            <a:ext cx="1497013"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678" name="Freeform 6"/>
          <p:cNvSpPr>
            <a:spLocks/>
          </p:cNvSpPr>
          <p:nvPr/>
        </p:nvSpPr>
        <p:spPr bwMode="auto">
          <a:xfrm>
            <a:off x="6488113" y="4460875"/>
            <a:ext cx="65087" cy="92075"/>
          </a:xfrm>
          <a:custGeom>
            <a:avLst/>
            <a:gdLst>
              <a:gd name="T0" fmla="*/ 19 w 40"/>
              <a:gd name="T1" fmla="*/ 7 h 59"/>
              <a:gd name="T2" fmla="*/ 21 w 40"/>
              <a:gd name="T3" fmla="*/ 7 h 59"/>
              <a:gd name="T4" fmla="*/ 23 w 40"/>
              <a:gd name="T5" fmla="*/ 7 h 59"/>
              <a:gd name="T6" fmla="*/ 23 w 40"/>
              <a:gd name="T7" fmla="*/ 6 h 59"/>
              <a:gd name="T8" fmla="*/ 24 w 40"/>
              <a:gd name="T9" fmla="*/ 6 h 59"/>
              <a:gd name="T10" fmla="*/ 26 w 40"/>
              <a:gd name="T11" fmla="*/ 6 h 59"/>
              <a:gd name="T12" fmla="*/ 27 w 40"/>
              <a:gd name="T13" fmla="*/ 4 h 59"/>
              <a:gd name="T14" fmla="*/ 29 w 40"/>
              <a:gd name="T15" fmla="*/ 4 h 59"/>
              <a:gd name="T16" fmla="*/ 30 w 40"/>
              <a:gd name="T17" fmla="*/ 4 h 59"/>
              <a:gd name="T18" fmla="*/ 30 w 40"/>
              <a:gd name="T19" fmla="*/ 3 h 59"/>
              <a:gd name="T20" fmla="*/ 32 w 40"/>
              <a:gd name="T21" fmla="*/ 3 h 59"/>
              <a:gd name="T22" fmla="*/ 33 w 40"/>
              <a:gd name="T23" fmla="*/ 3 h 59"/>
              <a:gd name="T24" fmla="*/ 35 w 40"/>
              <a:gd name="T25" fmla="*/ 1 h 59"/>
              <a:gd name="T26" fmla="*/ 36 w 40"/>
              <a:gd name="T27" fmla="*/ 1 h 59"/>
              <a:gd name="T28" fmla="*/ 38 w 40"/>
              <a:gd name="T29" fmla="*/ 1 h 59"/>
              <a:gd name="T30" fmla="*/ 38 w 40"/>
              <a:gd name="T31" fmla="*/ 0 h 59"/>
              <a:gd name="T32" fmla="*/ 39 w 40"/>
              <a:gd name="T33" fmla="*/ 0 h 59"/>
              <a:gd name="T34" fmla="*/ 39 w 40"/>
              <a:gd name="T35" fmla="*/ 1 h 59"/>
              <a:gd name="T36" fmla="*/ 21 w 40"/>
              <a:gd name="T37" fmla="*/ 56 h 59"/>
              <a:gd name="T38" fmla="*/ 21 w 40"/>
              <a:gd name="T39" fmla="*/ 58 h 59"/>
              <a:gd name="T40" fmla="*/ 19 w 40"/>
              <a:gd name="T41" fmla="*/ 58 h 59"/>
              <a:gd name="T42" fmla="*/ 18 w 40"/>
              <a:gd name="T43" fmla="*/ 58 h 59"/>
              <a:gd name="T44" fmla="*/ 18 w 40"/>
              <a:gd name="T45" fmla="*/ 56 h 59"/>
              <a:gd name="T46" fmla="*/ 0 w 40"/>
              <a:gd name="T47" fmla="*/ 1 h 59"/>
              <a:gd name="T48" fmla="*/ 0 w 40"/>
              <a:gd name="T49" fmla="*/ 0 h 59"/>
              <a:gd name="T50" fmla="*/ 1 w 40"/>
              <a:gd name="T51" fmla="*/ 0 h 59"/>
              <a:gd name="T52" fmla="*/ 1 w 40"/>
              <a:gd name="T53" fmla="*/ 1 h 59"/>
              <a:gd name="T54" fmla="*/ 3 w 40"/>
              <a:gd name="T55" fmla="*/ 1 h 59"/>
              <a:gd name="T56" fmla="*/ 4 w 40"/>
              <a:gd name="T57" fmla="*/ 1 h 59"/>
              <a:gd name="T58" fmla="*/ 6 w 40"/>
              <a:gd name="T59" fmla="*/ 3 h 59"/>
              <a:gd name="T60" fmla="*/ 7 w 40"/>
              <a:gd name="T61" fmla="*/ 3 h 59"/>
              <a:gd name="T62" fmla="*/ 9 w 40"/>
              <a:gd name="T63" fmla="*/ 3 h 59"/>
              <a:gd name="T64" fmla="*/ 9 w 40"/>
              <a:gd name="T65" fmla="*/ 4 h 59"/>
              <a:gd name="T66" fmla="*/ 10 w 40"/>
              <a:gd name="T67" fmla="*/ 4 h 59"/>
              <a:gd name="T68" fmla="*/ 12 w 40"/>
              <a:gd name="T69" fmla="*/ 4 h 59"/>
              <a:gd name="T70" fmla="*/ 13 w 40"/>
              <a:gd name="T71" fmla="*/ 4 h 59"/>
              <a:gd name="T72" fmla="*/ 13 w 40"/>
              <a:gd name="T73" fmla="*/ 6 h 59"/>
              <a:gd name="T74" fmla="*/ 15 w 40"/>
              <a:gd name="T75" fmla="*/ 6 h 59"/>
              <a:gd name="T76" fmla="*/ 16 w 40"/>
              <a:gd name="T77" fmla="*/ 6 h 59"/>
              <a:gd name="T78" fmla="*/ 16 w 40"/>
              <a:gd name="T79" fmla="*/ 7 h 59"/>
              <a:gd name="T80" fmla="*/ 18 w 40"/>
              <a:gd name="T81" fmla="*/ 7 h 59"/>
              <a:gd name="T82" fmla="*/ 19 w 40"/>
              <a:gd name="T83" fmla="*/ 7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59"/>
              <a:gd name="T128" fmla="*/ 40 w 40"/>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59">
                <a:moveTo>
                  <a:pt x="19" y="7"/>
                </a:moveTo>
                <a:lnTo>
                  <a:pt x="21" y="7"/>
                </a:lnTo>
                <a:lnTo>
                  <a:pt x="23" y="7"/>
                </a:lnTo>
                <a:lnTo>
                  <a:pt x="23" y="6"/>
                </a:lnTo>
                <a:lnTo>
                  <a:pt x="24" y="6"/>
                </a:lnTo>
                <a:lnTo>
                  <a:pt x="26" y="6"/>
                </a:lnTo>
                <a:lnTo>
                  <a:pt x="27" y="4"/>
                </a:lnTo>
                <a:lnTo>
                  <a:pt x="29" y="4"/>
                </a:lnTo>
                <a:lnTo>
                  <a:pt x="30" y="4"/>
                </a:lnTo>
                <a:lnTo>
                  <a:pt x="30" y="3"/>
                </a:lnTo>
                <a:lnTo>
                  <a:pt x="32" y="3"/>
                </a:lnTo>
                <a:lnTo>
                  <a:pt x="33" y="3"/>
                </a:lnTo>
                <a:lnTo>
                  <a:pt x="35" y="1"/>
                </a:lnTo>
                <a:lnTo>
                  <a:pt x="36" y="1"/>
                </a:lnTo>
                <a:lnTo>
                  <a:pt x="38" y="1"/>
                </a:lnTo>
                <a:lnTo>
                  <a:pt x="38" y="0"/>
                </a:lnTo>
                <a:lnTo>
                  <a:pt x="39" y="0"/>
                </a:lnTo>
                <a:lnTo>
                  <a:pt x="39" y="1"/>
                </a:lnTo>
                <a:lnTo>
                  <a:pt x="21" y="56"/>
                </a:lnTo>
                <a:lnTo>
                  <a:pt x="21" y="58"/>
                </a:lnTo>
                <a:lnTo>
                  <a:pt x="19" y="58"/>
                </a:lnTo>
                <a:lnTo>
                  <a:pt x="18" y="58"/>
                </a:lnTo>
                <a:lnTo>
                  <a:pt x="18" y="56"/>
                </a:lnTo>
                <a:lnTo>
                  <a:pt x="0" y="1"/>
                </a:lnTo>
                <a:lnTo>
                  <a:pt x="0" y="0"/>
                </a:lnTo>
                <a:lnTo>
                  <a:pt x="1" y="0"/>
                </a:lnTo>
                <a:lnTo>
                  <a:pt x="1" y="1"/>
                </a:lnTo>
                <a:lnTo>
                  <a:pt x="3" y="1"/>
                </a:lnTo>
                <a:lnTo>
                  <a:pt x="4" y="1"/>
                </a:lnTo>
                <a:lnTo>
                  <a:pt x="6" y="3"/>
                </a:lnTo>
                <a:lnTo>
                  <a:pt x="7" y="3"/>
                </a:lnTo>
                <a:lnTo>
                  <a:pt x="9" y="3"/>
                </a:lnTo>
                <a:lnTo>
                  <a:pt x="9" y="4"/>
                </a:lnTo>
                <a:lnTo>
                  <a:pt x="10" y="4"/>
                </a:lnTo>
                <a:lnTo>
                  <a:pt x="12" y="4"/>
                </a:lnTo>
                <a:lnTo>
                  <a:pt x="13" y="4"/>
                </a:lnTo>
                <a:lnTo>
                  <a:pt x="13" y="6"/>
                </a:lnTo>
                <a:lnTo>
                  <a:pt x="15" y="6"/>
                </a:lnTo>
                <a:lnTo>
                  <a:pt x="16" y="6"/>
                </a:lnTo>
                <a:lnTo>
                  <a:pt x="16" y="7"/>
                </a:lnTo>
                <a:lnTo>
                  <a:pt x="18" y="7"/>
                </a:lnTo>
                <a:lnTo>
                  <a:pt x="19" y="7"/>
                </a:lnTo>
              </a:path>
            </a:pathLst>
          </a:custGeom>
          <a:solidFill>
            <a:srgbClr val="FFFFFF"/>
          </a:solidFill>
          <a:ln w="12700" cap="rnd">
            <a:solidFill>
              <a:schemeClr val="tx2"/>
            </a:solidFill>
            <a:round/>
            <a:headEnd/>
            <a:tailEnd/>
          </a:ln>
        </p:spPr>
        <p:txBody>
          <a:bodyPr/>
          <a:lstStyle/>
          <a:p>
            <a:endParaRPr lang="ko-KR" altLang="en-US"/>
          </a:p>
        </p:txBody>
      </p:sp>
      <p:sp>
        <p:nvSpPr>
          <p:cNvPr id="28679" name="Freeform 7"/>
          <p:cNvSpPr>
            <a:spLocks/>
          </p:cNvSpPr>
          <p:nvPr/>
        </p:nvSpPr>
        <p:spPr bwMode="auto">
          <a:xfrm>
            <a:off x="6488113" y="4460875"/>
            <a:ext cx="65087" cy="92075"/>
          </a:xfrm>
          <a:custGeom>
            <a:avLst/>
            <a:gdLst>
              <a:gd name="T0" fmla="*/ 19 w 40"/>
              <a:gd name="T1" fmla="*/ 7 h 59"/>
              <a:gd name="T2" fmla="*/ 23 w 40"/>
              <a:gd name="T3" fmla="*/ 7 h 59"/>
              <a:gd name="T4" fmla="*/ 29 w 40"/>
              <a:gd name="T5" fmla="*/ 4 h 59"/>
              <a:gd name="T6" fmla="*/ 35 w 40"/>
              <a:gd name="T7" fmla="*/ 1 h 59"/>
              <a:gd name="T8" fmla="*/ 38 w 40"/>
              <a:gd name="T9" fmla="*/ 0 h 59"/>
              <a:gd name="T10" fmla="*/ 39 w 40"/>
              <a:gd name="T11" fmla="*/ 0 h 59"/>
              <a:gd name="T12" fmla="*/ 39 w 40"/>
              <a:gd name="T13" fmla="*/ 1 h 59"/>
              <a:gd name="T14" fmla="*/ 21 w 40"/>
              <a:gd name="T15" fmla="*/ 56 h 59"/>
              <a:gd name="T16" fmla="*/ 21 w 40"/>
              <a:gd name="T17" fmla="*/ 58 h 59"/>
              <a:gd name="T18" fmla="*/ 19 w 40"/>
              <a:gd name="T19" fmla="*/ 58 h 59"/>
              <a:gd name="T20" fmla="*/ 18 w 40"/>
              <a:gd name="T21" fmla="*/ 56 h 59"/>
              <a:gd name="T22" fmla="*/ 0 w 40"/>
              <a:gd name="T23" fmla="*/ 1 h 59"/>
              <a:gd name="T24" fmla="*/ 0 w 40"/>
              <a:gd name="T25" fmla="*/ 0 h 59"/>
              <a:gd name="T26" fmla="*/ 1 w 40"/>
              <a:gd name="T27" fmla="*/ 0 h 59"/>
              <a:gd name="T28" fmla="*/ 4 w 40"/>
              <a:gd name="T29" fmla="*/ 1 h 59"/>
              <a:gd name="T30" fmla="*/ 12 w 40"/>
              <a:gd name="T31" fmla="*/ 4 h 59"/>
              <a:gd name="T32" fmla="*/ 16 w 40"/>
              <a:gd name="T33" fmla="*/ 7 h 59"/>
              <a:gd name="T34" fmla="*/ 19 w 40"/>
              <a:gd name="T35" fmla="*/ 7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59"/>
              <a:gd name="T56" fmla="*/ 40 w 40"/>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59">
                <a:moveTo>
                  <a:pt x="19" y="7"/>
                </a:moveTo>
                <a:lnTo>
                  <a:pt x="23" y="7"/>
                </a:lnTo>
                <a:lnTo>
                  <a:pt x="29" y="4"/>
                </a:lnTo>
                <a:lnTo>
                  <a:pt x="35" y="1"/>
                </a:lnTo>
                <a:lnTo>
                  <a:pt x="38" y="0"/>
                </a:lnTo>
                <a:lnTo>
                  <a:pt x="39" y="0"/>
                </a:lnTo>
                <a:lnTo>
                  <a:pt x="39" y="1"/>
                </a:lnTo>
                <a:lnTo>
                  <a:pt x="21" y="56"/>
                </a:lnTo>
                <a:lnTo>
                  <a:pt x="21" y="58"/>
                </a:lnTo>
                <a:lnTo>
                  <a:pt x="19" y="58"/>
                </a:lnTo>
                <a:lnTo>
                  <a:pt x="18" y="56"/>
                </a:lnTo>
                <a:lnTo>
                  <a:pt x="0" y="1"/>
                </a:lnTo>
                <a:lnTo>
                  <a:pt x="0" y="0"/>
                </a:lnTo>
                <a:lnTo>
                  <a:pt x="1" y="0"/>
                </a:lnTo>
                <a:lnTo>
                  <a:pt x="4" y="1"/>
                </a:lnTo>
                <a:lnTo>
                  <a:pt x="12" y="4"/>
                </a:lnTo>
                <a:lnTo>
                  <a:pt x="16" y="7"/>
                </a:lnTo>
                <a:lnTo>
                  <a:pt x="19" y="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80" name="Freeform 8"/>
          <p:cNvSpPr>
            <a:spLocks/>
          </p:cNvSpPr>
          <p:nvPr/>
        </p:nvSpPr>
        <p:spPr bwMode="auto">
          <a:xfrm>
            <a:off x="1360488" y="4125913"/>
            <a:ext cx="2324100" cy="854075"/>
          </a:xfrm>
          <a:custGeom>
            <a:avLst/>
            <a:gdLst>
              <a:gd name="T0" fmla="*/ 252 w 1464"/>
              <a:gd name="T1" fmla="*/ 536 h 538"/>
              <a:gd name="T2" fmla="*/ 264 w 1464"/>
              <a:gd name="T3" fmla="*/ 537 h 538"/>
              <a:gd name="T4" fmla="*/ 1455 w 1464"/>
              <a:gd name="T5" fmla="*/ 92 h 538"/>
              <a:gd name="T6" fmla="*/ 1463 w 1464"/>
              <a:gd name="T7" fmla="*/ 87 h 538"/>
              <a:gd name="T8" fmla="*/ 1461 w 1464"/>
              <a:gd name="T9" fmla="*/ 84 h 538"/>
              <a:gd name="T10" fmla="*/ 1455 w 1464"/>
              <a:gd name="T11" fmla="*/ 81 h 538"/>
              <a:gd name="T12" fmla="*/ 1438 w 1464"/>
              <a:gd name="T13" fmla="*/ 73 h 538"/>
              <a:gd name="T14" fmla="*/ 1417 w 1464"/>
              <a:gd name="T15" fmla="*/ 64 h 538"/>
              <a:gd name="T16" fmla="*/ 1395 w 1464"/>
              <a:gd name="T17" fmla="*/ 56 h 538"/>
              <a:gd name="T18" fmla="*/ 1375 w 1464"/>
              <a:gd name="T19" fmla="*/ 33 h 538"/>
              <a:gd name="T20" fmla="*/ 1355 w 1464"/>
              <a:gd name="T21" fmla="*/ 12 h 538"/>
              <a:gd name="T22" fmla="*/ 1334 w 1464"/>
              <a:gd name="T23" fmla="*/ 16 h 538"/>
              <a:gd name="T24" fmla="*/ 1320 w 1464"/>
              <a:gd name="T25" fmla="*/ 24 h 538"/>
              <a:gd name="T26" fmla="*/ 1306 w 1464"/>
              <a:gd name="T27" fmla="*/ 20 h 538"/>
              <a:gd name="T28" fmla="*/ 1289 w 1464"/>
              <a:gd name="T29" fmla="*/ 12 h 538"/>
              <a:gd name="T30" fmla="*/ 1274 w 1464"/>
              <a:gd name="T31" fmla="*/ 6 h 538"/>
              <a:gd name="T32" fmla="*/ 1263 w 1464"/>
              <a:gd name="T33" fmla="*/ 1 h 538"/>
              <a:gd name="T34" fmla="*/ 1256 w 1464"/>
              <a:gd name="T35" fmla="*/ 0 h 538"/>
              <a:gd name="T36" fmla="*/ 1243 w 1464"/>
              <a:gd name="T37" fmla="*/ 1 h 538"/>
              <a:gd name="T38" fmla="*/ 3 w 1464"/>
              <a:gd name="T39" fmla="*/ 416 h 538"/>
              <a:gd name="T40" fmla="*/ 0 w 1464"/>
              <a:gd name="T41" fmla="*/ 421 h 538"/>
              <a:gd name="T42" fmla="*/ 8 w 1464"/>
              <a:gd name="T43" fmla="*/ 424 h 538"/>
              <a:gd name="T44" fmla="*/ 25 w 1464"/>
              <a:gd name="T45" fmla="*/ 433 h 538"/>
              <a:gd name="T46" fmla="*/ 45 w 1464"/>
              <a:gd name="T47" fmla="*/ 444 h 538"/>
              <a:gd name="T48" fmla="*/ 65 w 1464"/>
              <a:gd name="T49" fmla="*/ 452 h 538"/>
              <a:gd name="T50" fmla="*/ 78 w 1464"/>
              <a:gd name="T51" fmla="*/ 453 h 538"/>
              <a:gd name="T52" fmla="*/ 100 w 1464"/>
              <a:gd name="T53" fmla="*/ 442 h 538"/>
              <a:gd name="T54" fmla="*/ 120 w 1464"/>
              <a:gd name="T55" fmla="*/ 445 h 538"/>
              <a:gd name="T56" fmla="*/ 129 w 1464"/>
              <a:gd name="T57" fmla="*/ 459 h 538"/>
              <a:gd name="T58" fmla="*/ 137 w 1464"/>
              <a:gd name="T59" fmla="*/ 475 h 538"/>
              <a:gd name="T60" fmla="*/ 150 w 1464"/>
              <a:gd name="T61" fmla="*/ 491 h 538"/>
              <a:gd name="T62" fmla="*/ 173 w 1464"/>
              <a:gd name="T63" fmla="*/ 502 h 538"/>
              <a:gd name="T64" fmla="*/ 201 w 1464"/>
              <a:gd name="T65" fmla="*/ 516 h 538"/>
              <a:gd name="T66" fmla="*/ 227 w 1464"/>
              <a:gd name="T67" fmla="*/ 527 h 538"/>
              <a:gd name="T68" fmla="*/ 244 w 1464"/>
              <a:gd name="T69" fmla="*/ 534 h 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4"/>
              <a:gd name="T106" fmla="*/ 0 h 538"/>
              <a:gd name="T107" fmla="*/ 1464 w 1464"/>
              <a:gd name="T108" fmla="*/ 538 h 5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4" h="538">
                <a:moveTo>
                  <a:pt x="247" y="536"/>
                </a:moveTo>
                <a:lnTo>
                  <a:pt x="252" y="536"/>
                </a:lnTo>
                <a:lnTo>
                  <a:pt x="258" y="537"/>
                </a:lnTo>
                <a:lnTo>
                  <a:pt x="264" y="537"/>
                </a:lnTo>
                <a:lnTo>
                  <a:pt x="270" y="536"/>
                </a:lnTo>
                <a:lnTo>
                  <a:pt x="1455" y="92"/>
                </a:lnTo>
                <a:lnTo>
                  <a:pt x="1460" y="90"/>
                </a:lnTo>
                <a:lnTo>
                  <a:pt x="1463" y="87"/>
                </a:lnTo>
                <a:lnTo>
                  <a:pt x="1463" y="85"/>
                </a:lnTo>
                <a:lnTo>
                  <a:pt x="1461" y="84"/>
                </a:lnTo>
                <a:lnTo>
                  <a:pt x="1460" y="84"/>
                </a:lnTo>
                <a:lnTo>
                  <a:pt x="1455" y="81"/>
                </a:lnTo>
                <a:lnTo>
                  <a:pt x="1447" y="78"/>
                </a:lnTo>
                <a:lnTo>
                  <a:pt x="1438" y="73"/>
                </a:lnTo>
                <a:lnTo>
                  <a:pt x="1427" y="69"/>
                </a:lnTo>
                <a:lnTo>
                  <a:pt x="1417" y="64"/>
                </a:lnTo>
                <a:lnTo>
                  <a:pt x="1406" y="59"/>
                </a:lnTo>
                <a:lnTo>
                  <a:pt x="1395" y="56"/>
                </a:lnTo>
                <a:lnTo>
                  <a:pt x="1381" y="46"/>
                </a:lnTo>
                <a:lnTo>
                  <a:pt x="1375" y="33"/>
                </a:lnTo>
                <a:lnTo>
                  <a:pt x="1369" y="21"/>
                </a:lnTo>
                <a:lnTo>
                  <a:pt x="1355" y="12"/>
                </a:lnTo>
                <a:lnTo>
                  <a:pt x="1345" y="12"/>
                </a:lnTo>
                <a:lnTo>
                  <a:pt x="1334" y="16"/>
                </a:lnTo>
                <a:lnTo>
                  <a:pt x="1323" y="21"/>
                </a:lnTo>
                <a:lnTo>
                  <a:pt x="1320" y="24"/>
                </a:lnTo>
                <a:lnTo>
                  <a:pt x="1314" y="23"/>
                </a:lnTo>
                <a:lnTo>
                  <a:pt x="1306" y="20"/>
                </a:lnTo>
                <a:lnTo>
                  <a:pt x="1299" y="16"/>
                </a:lnTo>
                <a:lnTo>
                  <a:pt x="1289" y="12"/>
                </a:lnTo>
                <a:lnTo>
                  <a:pt x="1282" y="9"/>
                </a:lnTo>
                <a:lnTo>
                  <a:pt x="1274" y="6"/>
                </a:lnTo>
                <a:lnTo>
                  <a:pt x="1268" y="3"/>
                </a:lnTo>
                <a:lnTo>
                  <a:pt x="1263" y="1"/>
                </a:lnTo>
                <a:lnTo>
                  <a:pt x="1260" y="0"/>
                </a:lnTo>
                <a:lnTo>
                  <a:pt x="1256" y="0"/>
                </a:lnTo>
                <a:lnTo>
                  <a:pt x="1250" y="1"/>
                </a:lnTo>
                <a:lnTo>
                  <a:pt x="1243" y="1"/>
                </a:lnTo>
                <a:lnTo>
                  <a:pt x="8" y="415"/>
                </a:lnTo>
                <a:lnTo>
                  <a:pt x="3" y="416"/>
                </a:lnTo>
                <a:lnTo>
                  <a:pt x="2" y="418"/>
                </a:lnTo>
                <a:lnTo>
                  <a:pt x="0" y="421"/>
                </a:lnTo>
                <a:lnTo>
                  <a:pt x="2" y="421"/>
                </a:lnTo>
                <a:lnTo>
                  <a:pt x="8" y="424"/>
                </a:lnTo>
                <a:lnTo>
                  <a:pt x="16" y="429"/>
                </a:lnTo>
                <a:lnTo>
                  <a:pt x="25" y="433"/>
                </a:lnTo>
                <a:lnTo>
                  <a:pt x="36" y="438"/>
                </a:lnTo>
                <a:lnTo>
                  <a:pt x="45" y="444"/>
                </a:lnTo>
                <a:lnTo>
                  <a:pt x="55" y="449"/>
                </a:lnTo>
                <a:lnTo>
                  <a:pt x="65" y="452"/>
                </a:lnTo>
                <a:lnTo>
                  <a:pt x="71" y="455"/>
                </a:lnTo>
                <a:lnTo>
                  <a:pt x="78" y="453"/>
                </a:lnTo>
                <a:lnTo>
                  <a:pt x="88" y="447"/>
                </a:lnTo>
                <a:lnTo>
                  <a:pt x="100" y="442"/>
                </a:lnTo>
                <a:lnTo>
                  <a:pt x="114" y="442"/>
                </a:lnTo>
                <a:lnTo>
                  <a:pt x="120" y="445"/>
                </a:lnTo>
                <a:lnTo>
                  <a:pt x="124" y="452"/>
                </a:lnTo>
                <a:lnTo>
                  <a:pt x="129" y="459"/>
                </a:lnTo>
                <a:lnTo>
                  <a:pt x="132" y="467"/>
                </a:lnTo>
                <a:lnTo>
                  <a:pt x="137" y="475"/>
                </a:lnTo>
                <a:lnTo>
                  <a:pt x="143" y="484"/>
                </a:lnTo>
                <a:lnTo>
                  <a:pt x="150" y="491"/>
                </a:lnTo>
                <a:lnTo>
                  <a:pt x="160" y="498"/>
                </a:lnTo>
                <a:lnTo>
                  <a:pt x="173" y="502"/>
                </a:lnTo>
                <a:lnTo>
                  <a:pt x="187" y="508"/>
                </a:lnTo>
                <a:lnTo>
                  <a:pt x="201" y="516"/>
                </a:lnTo>
                <a:lnTo>
                  <a:pt x="215" y="522"/>
                </a:lnTo>
                <a:lnTo>
                  <a:pt x="227" y="527"/>
                </a:lnTo>
                <a:lnTo>
                  <a:pt x="238" y="531"/>
                </a:lnTo>
                <a:lnTo>
                  <a:pt x="244" y="534"/>
                </a:lnTo>
                <a:lnTo>
                  <a:pt x="247" y="536"/>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81" name="Freeform 9"/>
          <p:cNvSpPr>
            <a:spLocks/>
          </p:cNvSpPr>
          <p:nvPr/>
        </p:nvSpPr>
        <p:spPr bwMode="auto">
          <a:xfrm>
            <a:off x="3498850" y="4041775"/>
            <a:ext cx="303213" cy="173038"/>
          </a:xfrm>
          <a:custGeom>
            <a:avLst/>
            <a:gdLst>
              <a:gd name="T0" fmla="*/ 187 w 191"/>
              <a:gd name="T1" fmla="*/ 39 h 109"/>
              <a:gd name="T2" fmla="*/ 190 w 191"/>
              <a:gd name="T3" fmla="*/ 0 h 109"/>
              <a:gd name="T4" fmla="*/ 3 w 191"/>
              <a:gd name="T5" fmla="*/ 68 h 109"/>
              <a:gd name="T6" fmla="*/ 0 w 191"/>
              <a:gd name="T7" fmla="*/ 108 h 109"/>
              <a:gd name="T8" fmla="*/ 187 w 191"/>
              <a:gd name="T9" fmla="*/ 39 h 109"/>
              <a:gd name="T10" fmla="*/ 0 60000 65536"/>
              <a:gd name="T11" fmla="*/ 0 60000 65536"/>
              <a:gd name="T12" fmla="*/ 0 60000 65536"/>
              <a:gd name="T13" fmla="*/ 0 60000 65536"/>
              <a:gd name="T14" fmla="*/ 0 60000 65536"/>
              <a:gd name="T15" fmla="*/ 0 w 191"/>
              <a:gd name="T16" fmla="*/ 0 h 109"/>
              <a:gd name="T17" fmla="*/ 191 w 191"/>
              <a:gd name="T18" fmla="*/ 109 h 109"/>
            </a:gdLst>
            <a:ahLst/>
            <a:cxnLst>
              <a:cxn ang="T10">
                <a:pos x="T0" y="T1"/>
              </a:cxn>
              <a:cxn ang="T11">
                <a:pos x="T2" y="T3"/>
              </a:cxn>
              <a:cxn ang="T12">
                <a:pos x="T4" y="T5"/>
              </a:cxn>
              <a:cxn ang="T13">
                <a:pos x="T6" y="T7"/>
              </a:cxn>
              <a:cxn ang="T14">
                <a:pos x="T8" y="T9"/>
              </a:cxn>
            </a:cxnLst>
            <a:rect l="T15" t="T16" r="T17" b="T18"/>
            <a:pathLst>
              <a:path w="191" h="109">
                <a:moveTo>
                  <a:pt x="187" y="39"/>
                </a:moveTo>
                <a:lnTo>
                  <a:pt x="190" y="0"/>
                </a:lnTo>
                <a:lnTo>
                  <a:pt x="3" y="68"/>
                </a:lnTo>
                <a:lnTo>
                  <a:pt x="0" y="108"/>
                </a:lnTo>
                <a:lnTo>
                  <a:pt x="187" y="39"/>
                </a:lnTo>
              </a:path>
            </a:pathLst>
          </a:custGeom>
          <a:solidFill>
            <a:srgbClr val="000000"/>
          </a:solidFill>
          <a:ln w="12700" cap="rnd">
            <a:solidFill>
              <a:schemeClr val="tx2"/>
            </a:solidFill>
            <a:round/>
            <a:headEnd/>
            <a:tailEnd/>
          </a:ln>
        </p:spPr>
        <p:txBody>
          <a:bodyPr/>
          <a:lstStyle/>
          <a:p>
            <a:endParaRPr lang="ko-KR" altLang="en-US"/>
          </a:p>
        </p:txBody>
      </p:sp>
      <p:sp>
        <p:nvSpPr>
          <p:cNvPr id="28682" name="Freeform 10"/>
          <p:cNvSpPr>
            <a:spLocks/>
          </p:cNvSpPr>
          <p:nvPr/>
        </p:nvSpPr>
        <p:spPr bwMode="auto">
          <a:xfrm>
            <a:off x="1381125" y="4797425"/>
            <a:ext cx="238125" cy="160338"/>
          </a:xfrm>
          <a:custGeom>
            <a:avLst/>
            <a:gdLst>
              <a:gd name="T0" fmla="*/ 150 w 151"/>
              <a:gd name="T1" fmla="*/ 49 h 102"/>
              <a:gd name="T2" fmla="*/ 148 w 151"/>
              <a:gd name="T3" fmla="*/ 0 h 102"/>
              <a:gd name="T4" fmla="*/ 0 w 151"/>
              <a:gd name="T5" fmla="*/ 52 h 102"/>
              <a:gd name="T6" fmla="*/ 1 w 151"/>
              <a:gd name="T7" fmla="*/ 101 h 102"/>
              <a:gd name="T8" fmla="*/ 150 w 151"/>
              <a:gd name="T9" fmla="*/ 49 h 102"/>
              <a:gd name="T10" fmla="*/ 0 60000 65536"/>
              <a:gd name="T11" fmla="*/ 0 60000 65536"/>
              <a:gd name="T12" fmla="*/ 0 60000 65536"/>
              <a:gd name="T13" fmla="*/ 0 60000 65536"/>
              <a:gd name="T14" fmla="*/ 0 60000 65536"/>
              <a:gd name="T15" fmla="*/ 0 w 151"/>
              <a:gd name="T16" fmla="*/ 0 h 102"/>
              <a:gd name="T17" fmla="*/ 151 w 151"/>
              <a:gd name="T18" fmla="*/ 102 h 102"/>
            </a:gdLst>
            <a:ahLst/>
            <a:cxnLst>
              <a:cxn ang="T10">
                <a:pos x="T0" y="T1"/>
              </a:cxn>
              <a:cxn ang="T11">
                <a:pos x="T2" y="T3"/>
              </a:cxn>
              <a:cxn ang="T12">
                <a:pos x="T4" y="T5"/>
              </a:cxn>
              <a:cxn ang="T13">
                <a:pos x="T6" y="T7"/>
              </a:cxn>
              <a:cxn ang="T14">
                <a:pos x="T8" y="T9"/>
              </a:cxn>
            </a:cxnLst>
            <a:rect l="T15" t="T16" r="T17" b="T18"/>
            <a:pathLst>
              <a:path w="151" h="102">
                <a:moveTo>
                  <a:pt x="150" y="49"/>
                </a:moveTo>
                <a:lnTo>
                  <a:pt x="148" y="0"/>
                </a:lnTo>
                <a:lnTo>
                  <a:pt x="0" y="52"/>
                </a:lnTo>
                <a:lnTo>
                  <a:pt x="1" y="101"/>
                </a:lnTo>
                <a:lnTo>
                  <a:pt x="150" y="49"/>
                </a:lnTo>
              </a:path>
            </a:pathLst>
          </a:custGeom>
          <a:solidFill>
            <a:srgbClr val="000000"/>
          </a:solidFill>
          <a:ln w="12700" cap="rnd">
            <a:solidFill>
              <a:schemeClr val="tx2"/>
            </a:solidFill>
            <a:round/>
            <a:headEnd/>
            <a:tailEnd/>
          </a:ln>
        </p:spPr>
        <p:txBody>
          <a:bodyPr/>
          <a:lstStyle/>
          <a:p>
            <a:endParaRPr lang="ko-KR" altLang="en-US"/>
          </a:p>
        </p:txBody>
      </p:sp>
      <p:sp>
        <p:nvSpPr>
          <p:cNvPr id="28683" name="Freeform 11"/>
          <p:cNvSpPr>
            <a:spLocks/>
          </p:cNvSpPr>
          <p:nvPr/>
        </p:nvSpPr>
        <p:spPr bwMode="auto">
          <a:xfrm>
            <a:off x="1390650" y="2201863"/>
            <a:ext cx="2411413" cy="788987"/>
          </a:xfrm>
          <a:custGeom>
            <a:avLst/>
            <a:gdLst>
              <a:gd name="T0" fmla="*/ 1493 w 1520"/>
              <a:gd name="T1" fmla="*/ 46 h 497"/>
              <a:gd name="T2" fmla="*/ 1426 w 1520"/>
              <a:gd name="T3" fmla="*/ 79 h 497"/>
              <a:gd name="T4" fmla="*/ 1331 w 1520"/>
              <a:gd name="T5" fmla="*/ 118 h 497"/>
              <a:gd name="T6" fmla="*/ 1223 w 1520"/>
              <a:gd name="T7" fmla="*/ 144 h 497"/>
              <a:gd name="T8" fmla="*/ 1124 w 1520"/>
              <a:gd name="T9" fmla="*/ 150 h 497"/>
              <a:gd name="T10" fmla="*/ 1046 w 1520"/>
              <a:gd name="T11" fmla="*/ 151 h 497"/>
              <a:gd name="T12" fmla="*/ 977 w 1520"/>
              <a:gd name="T13" fmla="*/ 154 h 497"/>
              <a:gd name="T14" fmla="*/ 900 w 1520"/>
              <a:gd name="T15" fmla="*/ 154 h 497"/>
              <a:gd name="T16" fmla="*/ 800 w 1520"/>
              <a:gd name="T17" fmla="*/ 153 h 497"/>
              <a:gd name="T18" fmla="*/ 695 w 1520"/>
              <a:gd name="T19" fmla="*/ 157 h 497"/>
              <a:gd name="T20" fmla="*/ 623 w 1520"/>
              <a:gd name="T21" fmla="*/ 186 h 497"/>
              <a:gd name="T22" fmla="*/ 592 w 1520"/>
              <a:gd name="T23" fmla="*/ 225 h 497"/>
              <a:gd name="T24" fmla="*/ 610 w 1520"/>
              <a:gd name="T25" fmla="*/ 263 h 497"/>
              <a:gd name="T26" fmla="*/ 685 w 1520"/>
              <a:gd name="T27" fmla="*/ 289 h 497"/>
              <a:gd name="T28" fmla="*/ 747 w 1520"/>
              <a:gd name="T29" fmla="*/ 324 h 497"/>
              <a:gd name="T30" fmla="*/ 754 w 1520"/>
              <a:gd name="T31" fmla="*/ 367 h 497"/>
              <a:gd name="T32" fmla="*/ 721 w 1520"/>
              <a:gd name="T33" fmla="*/ 413 h 497"/>
              <a:gd name="T34" fmla="*/ 664 w 1520"/>
              <a:gd name="T35" fmla="*/ 452 h 497"/>
              <a:gd name="T36" fmla="*/ 587 w 1520"/>
              <a:gd name="T37" fmla="*/ 481 h 497"/>
              <a:gd name="T38" fmla="*/ 501 w 1520"/>
              <a:gd name="T39" fmla="*/ 494 h 497"/>
              <a:gd name="T40" fmla="*/ 414 w 1520"/>
              <a:gd name="T41" fmla="*/ 493 h 497"/>
              <a:gd name="T42" fmla="*/ 336 w 1520"/>
              <a:gd name="T43" fmla="*/ 476 h 497"/>
              <a:gd name="T44" fmla="*/ 275 w 1520"/>
              <a:gd name="T45" fmla="*/ 445 h 497"/>
              <a:gd name="T46" fmla="*/ 233 w 1520"/>
              <a:gd name="T47" fmla="*/ 426 h 497"/>
              <a:gd name="T48" fmla="*/ 187 w 1520"/>
              <a:gd name="T49" fmla="*/ 413 h 497"/>
              <a:gd name="T50" fmla="*/ 129 w 1520"/>
              <a:gd name="T51" fmla="*/ 413 h 497"/>
              <a:gd name="T52" fmla="*/ 54 w 1520"/>
              <a:gd name="T53" fmla="*/ 430 h 497"/>
              <a:gd name="T54" fmla="*/ 40 w 1520"/>
              <a:gd name="T55" fmla="*/ 392 h 497"/>
              <a:gd name="T56" fmla="*/ 121 w 1520"/>
              <a:gd name="T57" fmla="*/ 372 h 497"/>
              <a:gd name="T58" fmla="*/ 189 w 1520"/>
              <a:gd name="T59" fmla="*/ 370 h 497"/>
              <a:gd name="T60" fmla="*/ 242 w 1520"/>
              <a:gd name="T61" fmla="*/ 383 h 497"/>
              <a:gd name="T62" fmla="*/ 287 w 1520"/>
              <a:gd name="T63" fmla="*/ 406 h 497"/>
              <a:gd name="T64" fmla="*/ 342 w 1520"/>
              <a:gd name="T65" fmla="*/ 435 h 497"/>
              <a:gd name="T66" fmla="*/ 414 w 1520"/>
              <a:gd name="T67" fmla="*/ 453 h 497"/>
              <a:gd name="T68" fmla="*/ 495 w 1520"/>
              <a:gd name="T69" fmla="*/ 459 h 497"/>
              <a:gd name="T70" fmla="*/ 573 w 1520"/>
              <a:gd name="T71" fmla="*/ 450 h 497"/>
              <a:gd name="T72" fmla="*/ 638 w 1520"/>
              <a:gd name="T73" fmla="*/ 426 h 497"/>
              <a:gd name="T74" fmla="*/ 684 w 1520"/>
              <a:gd name="T75" fmla="*/ 396 h 497"/>
              <a:gd name="T76" fmla="*/ 705 w 1520"/>
              <a:gd name="T77" fmla="*/ 366 h 497"/>
              <a:gd name="T78" fmla="*/ 690 w 1520"/>
              <a:gd name="T79" fmla="*/ 335 h 497"/>
              <a:gd name="T80" fmla="*/ 626 w 1520"/>
              <a:gd name="T81" fmla="*/ 309 h 497"/>
              <a:gd name="T82" fmla="*/ 557 w 1520"/>
              <a:gd name="T83" fmla="*/ 283 h 497"/>
              <a:gd name="T84" fmla="*/ 541 w 1520"/>
              <a:gd name="T85" fmla="*/ 236 h 497"/>
              <a:gd name="T86" fmla="*/ 572 w 1520"/>
              <a:gd name="T87" fmla="*/ 180 h 497"/>
              <a:gd name="T88" fmla="*/ 649 w 1520"/>
              <a:gd name="T89" fmla="*/ 137 h 497"/>
              <a:gd name="T90" fmla="*/ 770 w 1520"/>
              <a:gd name="T91" fmla="*/ 122 h 497"/>
              <a:gd name="T92" fmla="*/ 883 w 1520"/>
              <a:gd name="T93" fmla="*/ 122 h 497"/>
              <a:gd name="T94" fmla="*/ 972 w 1520"/>
              <a:gd name="T95" fmla="*/ 121 h 497"/>
              <a:gd name="T96" fmla="*/ 1047 w 1520"/>
              <a:gd name="T97" fmla="*/ 121 h 497"/>
              <a:gd name="T98" fmla="*/ 1118 w 1520"/>
              <a:gd name="T99" fmla="*/ 119 h 497"/>
              <a:gd name="T100" fmla="*/ 1211 w 1520"/>
              <a:gd name="T101" fmla="*/ 114 h 497"/>
              <a:gd name="T102" fmla="*/ 1318 w 1520"/>
              <a:gd name="T103" fmla="*/ 87 h 497"/>
              <a:gd name="T104" fmla="*/ 1414 w 1520"/>
              <a:gd name="T105" fmla="*/ 49 h 497"/>
              <a:gd name="T106" fmla="*/ 1482 w 1520"/>
              <a:gd name="T107" fmla="*/ 15 h 497"/>
              <a:gd name="T108" fmla="*/ 1509 w 1520"/>
              <a:gd name="T109" fmla="*/ 0 h 4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20"/>
              <a:gd name="T166" fmla="*/ 0 h 497"/>
              <a:gd name="T167" fmla="*/ 1520 w 1520"/>
              <a:gd name="T168" fmla="*/ 497 h 4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20" h="497">
                <a:moveTo>
                  <a:pt x="1519" y="32"/>
                </a:moveTo>
                <a:lnTo>
                  <a:pt x="1518" y="33"/>
                </a:lnTo>
                <a:lnTo>
                  <a:pt x="1515" y="35"/>
                </a:lnTo>
                <a:lnTo>
                  <a:pt x="1512" y="36"/>
                </a:lnTo>
                <a:lnTo>
                  <a:pt x="1505" y="39"/>
                </a:lnTo>
                <a:lnTo>
                  <a:pt x="1501" y="42"/>
                </a:lnTo>
                <a:lnTo>
                  <a:pt x="1493" y="46"/>
                </a:lnTo>
                <a:lnTo>
                  <a:pt x="1486" y="50"/>
                </a:lnTo>
                <a:lnTo>
                  <a:pt x="1478" y="55"/>
                </a:lnTo>
                <a:lnTo>
                  <a:pt x="1469" y="59"/>
                </a:lnTo>
                <a:lnTo>
                  <a:pt x="1460" y="64"/>
                </a:lnTo>
                <a:lnTo>
                  <a:pt x="1449" y="68"/>
                </a:lnTo>
                <a:lnTo>
                  <a:pt x="1438" y="75"/>
                </a:lnTo>
                <a:lnTo>
                  <a:pt x="1426" y="79"/>
                </a:lnTo>
                <a:lnTo>
                  <a:pt x="1414" y="85"/>
                </a:lnTo>
                <a:lnTo>
                  <a:pt x="1401" y="90"/>
                </a:lnTo>
                <a:lnTo>
                  <a:pt x="1387" y="96"/>
                </a:lnTo>
                <a:lnTo>
                  <a:pt x="1374" y="101"/>
                </a:lnTo>
                <a:lnTo>
                  <a:pt x="1360" y="107"/>
                </a:lnTo>
                <a:lnTo>
                  <a:pt x="1346" y="111"/>
                </a:lnTo>
                <a:lnTo>
                  <a:pt x="1331" y="118"/>
                </a:lnTo>
                <a:lnTo>
                  <a:pt x="1315" y="122"/>
                </a:lnTo>
                <a:lnTo>
                  <a:pt x="1302" y="127"/>
                </a:lnTo>
                <a:lnTo>
                  <a:pt x="1286" y="131"/>
                </a:lnTo>
                <a:lnTo>
                  <a:pt x="1271" y="134"/>
                </a:lnTo>
                <a:lnTo>
                  <a:pt x="1254" y="137"/>
                </a:lnTo>
                <a:lnTo>
                  <a:pt x="1239" y="141"/>
                </a:lnTo>
                <a:lnTo>
                  <a:pt x="1223" y="144"/>
                </a:lnTo>
                <a:lnTo>
                  <a:pt x="1208" y="147"/>
                </a:lnTo>
                <a:lnTo>
                  <a:pt x="1193" y="148"/>
                </a:lnTo>
                <a:lnTo>
                  <a:pt x="1177" y="148"/>
                </a:lnTo>
                <a:lnTo>
                  <a:pt x="1164" y="148"/>
                </a:lnTo>
                <a:lnTo>
                  <a:pt x="1150" y="148"/>
                </a:lnTo>
                <a:lnTo>
                  <a:pt x="1136" y="150"/>
                </a:lnTo>
                <a:lnTo>
                  <a:pt x="1124" y="150"/>
                </a:lnTo>
                <a:lnTo>
                  <a:pt x="1112" y="150"/>
                </a:lnTo>
                <a:lnTo>
                  <a:pt x="1099" y="150"/>
                </a:lnTo>
                <a:lnTo>
                  <a:pt x="1089" y="150"/>
                </a:lnTo>
                <a:lnTo>
                  <a:pt x="1076" y="150"/>
                </a:lnTo>
                <a:lnTo>
                  <a:pt x="1066" y="151"/>
                </a:lnTo>
                <a:lnTo>
                  <a:pt x="1056" y="151"/>
                </a:lnTo>
                <a:lnTo>
                  <a:pt x="1046" y="151"/>
                </a:lnTo>
                <a:lnTo>
                  <a:pt x="1035" y="151"/>
                </a:lnTo>
                <a:lnTo>
                  <a:pt x="1026" y="153"/>
                </a:lnTo>
                <a:lnTo>
                  <a:pt x="1017" y="153"/>
                </a:lnTo>
                <a:lnTo>
                  <a:pt x="1006" y="153"/>
                </a:lnTo>
                <a:lnTo>
                  <a:pt x="997" y="153"/>
                </a:lnTo>
                <a:lnTo>
                  <a:pt x="986" y="154"/>
                </a:lnTo>
                <a:lnTo>
                  <a:pt x="977" y="154"/>
                </a:lnTo>
                <a:lnTo>
                  <a:pt x="966" y="154"/>
                </a:lnTo>
                <a:lnTo>
                  <a:pt x="955" y="154"/>
                </a:lnTo>
                <a:lnTo>
                  <a:pt x="946" y="154"/>
                </a:lnTo>
                <a:lnTo>
                  <a:pt x="935" y="154"/>
                </a:lnTo>
                <a:lnTo>
                  <a:pt x="923" y="154"/>
                </a:lnTo>
                <a:lnTo>
                  <a:pt x="912" y="154"/>
                </a:lnTo>
                <a:lnTo>
                  <a:pt x="900" y="154"/>
                </a:lnTo>
                <a:lnTo>
                  <a:pt x="888" y="154"/>
                </a:lnTo>
                <a:lnTo>
                  <a:pt x="874" y="154"/>
                </a:lnTo>
                <a:lnTo>
                  <a:pt x="862" y="154"/>
                </a:lnTo>
                <a:lnTo>
                  <a:pt x="846" y="154"/>
                </a:lnTo>
                <a:lnTo>
                  <a:pt x="833" y="154"/>
                </a:lnTo>
                <a:lnTo>
                  <a:pt x="817" y="153"/>
                </a:lnTo>
                <a:lnTo>
                  <a:pt x="800" y="153"/>
                </a:lnTo>
                <a:lnTo>
                  <a:pt x="784" y="151"/>
                </a:lnTo>
                <a:lnTo>
                  <a:pt x="767" y="151"/>
                </a:lnTo>
                <a:lnTo>
                  <a:pt x="751" y="151"/>
                </a:lnTo>
                <a:lnTo>
                  <a:pt x="736" y="153"/>
                </a:lnTo>
                <a:lnTo>
                  <a:pt x="721" y="154"/>
                </a:lnTo>
                <a:lnTo>
                  <a:pt x="707" y="156"/>
                </a:lnTo>
                <a:lnTo>
                  <a:pt x="695" y="157"/>
                </a:lnTo>
                <a:lnTo>
                  <a:pt x="681" y="160"/>
                </a:lnTo>
                <a:lnTo>
                  <a:pt x="670" y="163"/>
                </a:lnTo>
                <a:lnTo>
                  <a:pt x="658" y="168"/>
                </a:lnTo>
                <a:lnTo>
                  <a:pt x="649" y="173"/>
                </a:lnTo>
                <a:lnTo>
                  <a:pt x="638" y="177"/>
                </a:lnTo>
                <a:lnTo>
                  <a:pt x="630" y="182"/>
                </a:lnTo>
                <a:lnTo>
                  <a:pt x="623" y="186"/>
                </a:lnTo>
                <a:lnTo>
                  <a:pt x="615" y="191"/>
                </a:lnTo>
                <a:lnTo>
                  <a:pt x="609" y="197"/>
                </a:lnTo>
                <a:lnTo>
                  <a:pt x="603" y="202"/>
                </a:lnTo>
                <a:lnTo>
                  <a:pt x="600" y="208"/>
                </a:lnTo>
                <a:lnTo>
                  <a:pt x="595" y="214"/>
                </a:lnTo>
                <a:lnTo>
                  <a:pt x="593" y="220"/>
                </a:lnTo>
                <a:lnTo>
                  <a:pt x="592" y="225"/>
                </a:lnTo>
                <a:lnTo>
                  <a:pt x="590" y="231"/>
                </a:lnTo>
                <a:lnTo>
                  <a:pt x="592" y="237"/>
                </a:lnTo>
                <a:lnTo>
                  <a:pt x="593" y="243"/>
                </a:lnTo>
                <a:lnTo>
                  <a:pt x="595" y="248"/>
                </a:lnTo>
                <a:lnTo>
                  <a:pt x="600" y="252"/>
                </a:lnTo>
                <a:lnTo>
                  <a:pt x="604" y="258"/>
                </a:lnTo>
                <a:lnTo>
                  <a:pt x="610" y="263"/>
                </a:lnTo>
                <a:lnTo>
                  <a:pt x="616" y="268"/>
                </a:lnTo>
                <a:lnTo>
                  <a:pt x="626" y="271"/>
                </a:lnTo>
                <a:lnTo>
                  <a:pt x="635" y="275"/>
                </a:lnTo>
                <a:lnTo>
                  <a:pt x="646" y="278"/>
                </a:lnTo>
                <a:lnTo>
                  <a:pt x="656" y="281"/>
                </a:lnTo>
                <a:lnTo>
                  <a:pt x="672" y="285"/>
                </a:lnTo>
                <a:lnTo>
                  <a:pt x="685" y="289"/>
                </a:lnTo>
                <a:lnTo>
                  <a:pt x="698" y="294"/>
                </a:lnTo>
                <a:lnTo>
                  <a:pt x="710" y="298"/>
                </a:lnTo>
                <a:lnTo>
                  <a:pt x="719" y="303"/>
                </a:lnTo>
                <a:lnTo>
                  <a:pt x="728" y="308"/>
                </a:lnTo>
                <a:lnTo>
                  <a:pt x="736" y="314"/>
                </a:lnTo>
                <a:lnTo>
                  <a:pt x="742" y="318"/>
                </a:lnTo>
                <a:lnTo>
                  <a:pt x="747" y="324"/>
                </a:lnTo>
                <a:lnTo>
                  <a:pt x="751" y="331"/>
                </a:lnTo>
                <a:lnTo>
                  <a:pt x="753" y="337"/>
                </a:lnTo>
                <a:lnTo>
                  <a:pt x="756" y="343"/>
                </a:lnTo>
                <a:lnTo>
                  <a:pt x="756" y="349"/>
                </a:lnTo>
                <a:lnTo>
                  <a:pt x="756" y="355"/>
                </a:lnTo>
                <a:lnTo>
                  <a:pt x="756" y="361"/>
                </a:lnTo>
                <a:lnTo>
                  <a:pt x="754" y="367"/>
                </a:lnTo>
                <a:lnTo>
                  <a:pt x="751" y="375"/>
                </a:lnTo>
                <a:lnTo>
                  <a:pt x="748" y="381"/>
                </a:lnTo>
                <a:lnTo>
                  <a:pt x="744" y="387"/>
                </a:lnTo>
                <a:lnTo>
                  <a:pt x="739" y="393"/>
                </a:lnTo>
                <a:lnTo>
                  <a:pt x="734" y="399"/>
                </a:lnTo>
                <a:lnTo>
                  <a:pt x="728" y="407"/>
                </a:lnTo>
                <a:lnTo>
                  <a:pt x="721" y="413"/>
                </a:lnTo>
                <a:lnTo>
                  <a:pt x="715" y="419"/>
                </a:lnTo>
                <a:lnTo>
                  <a:pt x="707" y="424"/>
                </a:lnTo>
                <a:lnTo>
                  <a:pt x="699" y="430"/>
                </a:lnTo>
                <a:lnTo>
                  <a:pt x="692" y="436"/>
                </a:lnTo>
                <a:lnTo>
                  <a:pt x="682" y="441"/>
                </a:lnTo>
                <a:lnTo>
                  <a:pt x="673" y="447"/>
                </a:lnTo>
                <a:lnTo>
                  <a:pt x="664" y="452"/>
                </a:lnTo>
                <a:lnTo>
                  <a:pt x="655" y="456"/>
                </a:lnTo>
                <a:lnTo>
                  <a:pt x="646" y="461"/>
                </a:lnTo>
                <a:lnTo>
                  <a:pt x="635" y="465"/>
                </a:lnTo>
                <a:lnTo>
                  <a:pt x="623" y="470"/>
                </a:lnTo>
                <a:lnTo>
                  <a:pt x="612" y="475"/>
                </a:lnTo>
                <a:lnTo>
                  <a:pt x="600" y="478"/>
                </a:lnTo>
                <a:lnTo>
                  <a:pt x="587" y="481"/>
                </a:lnTo>
                <a:lnTo>
                  <a:pt x="575" y="484"/>
                </a:lnTo>
                <a:lnTo>
                  <a:pt x="564" y="487"/>
                </a:lnTo>
                <a:lnTo>
                  <a:pt x="551" y="488"/>
                </a:lnTo>
                <a:lnTo>
                  <a:pt x="538" y="491"/>
                </a:lnTo>
                <a:lnTo>
                  <a:pt x="526" y="493"/>
                </a:lnTo>
                <a:lnTo>
                  <a:pt x="514" y="494"/>
                </a:lnTo>
                <a:lnTo>
                  <a:pt x="501" y="494"/>
                </a:lnTo>
                <a:lnTo>
                  <a:pt x="489" y="496"/>
                </a:lnTo>
                <a:lnTo>
                  <a:pt x="477" y="496"/>
                </a:lnTo>
                <a:lnTo>
                  <a:pt x="463" y="496"/>
                </a:lnTo>
                <a:lnTo>
                  <a:pt x="451" y="496"/>
                </a:lnTo>
                <a:lnTo>
                  <a:pt x="439" y="494"/>
                </a:lnTo>
                <a:lnTo>
                  <a:pt x="426" y="494"/>
                </a:lnTo>
                <a:lnTo>
                  <a:pt x="414" y="493"/>
                </a:lnTo>
                <a:lnTo>
                  <a:pt x="403" y="491"/>
                </a:lnTo>
                <a:lnTo>
                  <a:pt x="391" y="490"/>
                </a:lnTo>
                <a:lnTo>
                  <a:pt x="379" y="487"/>
                </a:lnTo>
                <a:lnTo>
                  <a:pt x="368" y="485"/>
                </a:lnTo>
                <a:lnTo>
                  <a:pt x="357" y="482"/>
                </a:lnTo>
                <a:lnTo>
                  <a:pt x="347" y="479"/>
                </a:lnTo>
                <a:lnTo>
                  <a:pt x="336" y="476"/>
                </a:lnTo>
                <a:lnTo>
                  <a:pt x="325" y="471"/>
                </a:lnTo>
                <a:lnTo>
                  <a:pt x="316" y="468"/>
                </a:lnTo>
                <a:lnTo>
                  <a:pt x="305" y="464"/>
                </a:lnTo>
                <a:lnTo>
                  <a:pt x="298" y="459"/>
                </a:lnTo>
                <a:lnTo>
                  <a:pt x="288" y="455"/>
                </a:lnTo>
                <a:lnTo>
                  <a:pt x="279" y="450"/>
                </a:lnTo>
                <a:lnTo>
                  <a:pt x="275" y="445"/>
                </a:lnTo>
                <a:lnTo>
                  <a:pt x="268" y="442"/>
                </a:lnTo>
                <a:lnTo>
                  <a:pt x="262" y="439"/>
                </a:lnTo>
                <a:lnTo>
                  <a:pt x="258" y="436"/>
                </a:lnTo>
                <a:lnTo>
                  <a:pt x="252" y="433"/>
                </a:lnTo>
                <a:lnTo>
                  <a:pt x="245" y="430"/>
                </a:lnTo>
                <a:lnTo>
                  <a:pt x="239" y="427"/>
                </a:lnTo>
                <a:lnTo>
                  <a:pt x="233" y="426"/>
                </a:lnTo>
                <a:lnTo>
                  <a:pt x="227" y="422"/>
                </a:lnTo>
                <a:lnTo>
                  <a:pt x="221" y="421"/>
                </a:lnTo>
                <a:lnTo>
                  <a:pt x="215" y="419"/>
                </a:lnTo>
                <a:lnTo>
                  <a:pt x="207" y="416"/>
                </a:lnTo>
                <a:lnTo>
                  <a:pt x="201" y="415"/>
                </a:lnTo>
                <a:lnTo>
                  <a:pt x="193" y="415"/>
                </a:lnTo>
                <a:lnTo>
                  <a:pt x="187" y="413"/>
                </a:lnTo>
                <a:lnTo>
                  <a:pt x="180" y="413"/>
                </a:lnTo>
                <a:lnTo>
                  <a:pt x="172" y="412"/>
                </a:lnTo>
                <a:lnTo>
                  <a:pt x="164" y="412"/>
                </a:lnTo>
                <a:lnTo>
                  <a:pt x="155" y="412"/>
                </a:lnTo>
                <a:lnTo>
                  <a:pt x="147" y="412"/>
                </a:lnTo>
                <a:lnTo>
                  <a:pt x="138" y="413"/>
                </a:lnTo>
                <a:lnTo>
                  <a:pt x="129" y="413"/>
                </a:lnTo>
                <a:lnTo>
                  <a:pt x="120" y="415"/>
                </a:lnTo>
                <a:lnTo>
                  <a:pt x="109" y="416"/>
                </a:lnTo>
                <a:lnTo>
                  <a:pt x="100" y="419"/>
                </a:lnTo>
                <a:lnTo>
                  <a:pt x="89" y="421"/>
                </a:lnTo>
                <a:lnTo>
                  <a:pt x="78" y="424"/>
                </a:lnTo>
                <a:lnTo>
                  <a:pt x="66" y="427"/>
                </a:lnTo>
                <a:lnTo>
                  <a:pt x="54" y="430"/>
                </a:lnTo>
                <a:lnTo>
                  <a:pt x="42" y="435"/>
                </a:lnTo>
                <a:lnTo>
                  <a:pt x="29" y="438"/>
                </a:lnTo>
                <a:lnTo>
                  <a:pt x="17" y="442"/>
                </a:lnTo>
                <a:lnTo>
                  <a:pt x="0" y="406"/>
                </a:lnTo>
                <a:lnTo>
                  <a:pt x="14" y="401"/>
                </a:lnTo>
                <a:lnTo>
                  <a:pt x="26" y="396"/>
                </a:lnTo>
                <a:lnTo>
                  <a:pt x="40" y="392"/>
                </a:lnTo>
                <a:lnTo>
                  <a:pt x="52" y="387"/>
                </a:lnTo>
                <a:lnTo>
                  <a:pt x="65" y="384"/>
                </a:lnTo>
                <a:lnTo>
                  <a:pt x="77" y="381"/>
                </a:lnTo>
                <a:lnTo>
                  <a:pt x="89" y="378"/>
                </a:lnTo>
                <a:lnTo>
                  <a:pt x="100" y="376"/>
                </a:lnTo>
                <a:lnTo>
                  <a:pt x="111" y="373"/>
                </a:lnTo>
                <a:lnTo>
                  <a:pt x="121" y="372"/>
                </a:lnTo>
                <a:lnTo>
                  <a:pt x="132" y="370"/>
                </a:lnTo>
                <a:lnTo>
                  <a:pt x="141" y="370"/>
                </a:lnTo>
                <a:lnTo>
                  <a:pt x="152" y="369"/>
                </a:lnTo>
                <a:lnTo>
                  <a:pt x="161" y="369"/>
                </a:lnTo>
                <a:lnTo>
                  <a:pt x="170" y="369"/>
                </a:lnTo>
                <a:lnTo>
                  <a:pt x="180" y="370"/>
                </a:lnTo>
                <a:lnTo>
                  <a:pt x="189" y="370"/>
                </a:lnTo>
                <a:lnTo>
                  <a:pt x="196" y="372"/>
                </a:lnTo>
                <a:lnTo>
                  <a:pt x="204" y="372"/>
                </a:lnTo>
                <a:lnTo>
                  <a:pt x="213" y="373"/>
                </a:lnTo>
                <a:lnTo>
                  <a:pt x="221" y="376"/>
                </a:lnTo>
                <a:lnTo>
                  <a:pt x="229" y="378"/>
                </a:lnTo>
                <a:lnTo>
                  <a:pt x="235" y="380"/>
                </a:lnTo>
                <a:lnTo>
                  <a:pt x="242" y="383"/>
                </a:lnTo>
                <a:lnTo>
                  <a:pt x="250" y="386"/>
                </a:lnTo>
                <a:lnTo>
                  <a:pt x="256" y="389"/>
                </a:lnTo>
                <a:lnTo>
                  <a:pt x="262" y="392"/>
                </a:lnTo>
                <a:lnTo>
                  <a:pt x="268" y="395"/>
                </a:lnTo>
                <a:lnTo>
                  <a:pt x="275" y="398"/>
                </a:lnTo>
                <a:lnTo>
                  <a:pt x="281" y="403"/>
                </a:lnTo>
                <a:lnTo>
                  <a:pt x="287" y="406"/>
                </a:lnTo>
                <a:lnTo>
                  <a:pt x="293" y="410"/>
                </a:lnTo>
                <a:lnTo>
                  <a:pt x="299" y="415"/>
                </a:lnTo>
                <a:lnTo>
                  <a:pt x="307" y="419"/>
                </a:lnTo>
                <a:lnTo>
                  <a:pt x="314" y="424"/>
                </a:lnTo>
                <a:lnTo>
                  <a:pt x="324" y="427"/>
                </a:lnTo>
                <a:lnTo>
                  <a:pt x="333" y="432"/>
                </a:lnTo>
                <a:lnTo>
                  <a:pt x="342" y="435"/>
                </a:lnTo>
                <a:lnTo>
                  <a:pt x="351" y="438"/>
                </a:lnTo>
                <a:lnTo>
                  <a:pt x="360" y="441"/>
                </a:lnTo>
                <a:lnTo>
                  <a:pt x="371" y="444"/>
                </a:lnTo>
                <a:lnTo>
                  <a:pt x="382" y="447"/>
                </a:lnTo>
                <a:lnTo>
                  <a:pt x="393" y="450"/>
                </a:lnTo>
                <a:lnTo>
                  <a:pt x="403" y="452"/>
                </a:lnTo>
                <a:lnTo>
                  <a:pt x="414" y="453"/>
                </a:lnTo>
                <a:lnTo>
                  <a:pt x="426" y="455"/>
                </a:lnTo>
                <a:lnTo>
                  <a:pt x="437" y="456"/>
                </a:lnTo>
                <a:lnTo>
                  <a:pt x="449" y="458"/>
                </a:lnTo>
                <a:lnTo>
                  <a:pt x="460" y="458"/>
                </a:lnTo>
                <a:lnTo>
                  <a:pt x="472" y="459"/>
                </a:lnTo>
                <a:lnTo>
                  <a:pt x="485" y="459"/>
                </a:lnTo>
                <a:lnTo>
                  <a:pt x="495" y="459"/>
                </a:lnTo>
                <a:lnTo>
                  <a:pt x="508" y="459"/>
                </a:lnTo>
                <a:lnTo>
                  <a:pt x="518" y="458"/>
                </a:lnTo>
                <a:lnTo>
                  <a:pt x="529" y="458"/>
                </a:lnTo>
                <a:lnTo>
                  <a:pt x="541" y="456"/>
                </a:lnTo>
                <a:lnTo>
                  <a:pt x="552" y="455"/>
                </a:lnTo>
                <a:lnTo>
                  <a:pt x="563" y="452"/>
                </a:lnTo>
                <a:lnTo>
                  <a:pt x="573" y="450"/>
                </a:lnTo>
                <a:lnTo>
                  <a:pt x="584" y="447"/>
                </a:lnTo>
                <a:lnTo>
                  <a:pt x="593" y="445"/>
                </a:lnTo>
                <a:lnTo>
                  <a:pt x="603" y="441"/>
                </a:lnTo>
                <a:lnTo>
                  <a:pt x="612" y="438"/>
                </a:lnTo>
                <a:lnTo>
                  <a:pt x="621" y="435"/>
                </a:lnTo>
                <a:lnTo>
                  <a:pt x="629" y="430"/>
                </a:lnTo>
                <a:lnTo>
                  <a:pt x="638" y="426"/>
                </a:lnTo>
                <a:lnTo>
                  <a:pt x="646" y="422"/>
                </a:lnTo>
                <a:lnTo>
                  <a:pt x="652" y="418"/>
                </a:lnTo>
                <a:lnTo>
                  <a:pt x="659" y="413"/>
                </a:lnTo>
                <a:lnTo>
                  <a:pt x="665" y="409"/>
                </a:lnTo>
                <a:lnTo>
                  <a:pt x="673" y="406"/>
                </a:lnTo>
                <a:lnTo>
                  <a:pt x="678" y="401"/>
                </a:lnTo>
                <a:lnTo>
                  <a:pt x="684" y="396"/>
                </a:lnTo>
                <a:lnTo>
                  <a:pt x="688" y="392"/>
                </a:lnTo>
                <a:lnTo>
                  <a:pt x="693" y="387"/>
                </a:lnTo>
                <a:lnTo>
                  <a:pt x="698" y="383"/>
                </a:lnTo>
                <a:lnTo>
                  <a:pt x="701" y="378"/>
                </a:lnTo>
                <a:lnTo>
                  <a:pt x="702" y="373"/>
                </a:lnTo>
                <a:lnTo>
                  <a:pt x="705" y="370"/>
                </a:lnTo>
                <a:lnTo>
                  <a:pt x="705" y="366"/>
                </a:lnTo>
                <a:lnTo>
                  <a:pt x="705" y="361"/>
                </a:lnTo>
                <a:lnTo>
                  <a:pt x="705" y="357"/>
                </a:lnTo>
                <a:lnTo>
                  <a:pt x="704" y="352"/>
                </a:lnTo>
                <a:lnTo>
                  <a:pt x="702" y="347"/>
                </a:lnTo>
                <a:lnTo>
                  <a:pt x="699" y="344"/>
                </a:lnTo>
                <a:lnTo>
                  <a:pt x="695" y="340"/>
                </a:lnTo>
                <a:lnTo>
                  <a:pt x="690" y="335"/>
                </a:lnTo>
                <a:lnTo>
                  <a:pt x="684" y="331"/>
                </a:lnTo>
                <a:lnTo>
                  <a:pt x="678" y="327"/>
                </a:lnTo>
                <a:lnTo>
                  <a:pt x="669" y="323"/>
                </a:lnTo>
                <a:lnTo>
                  <a:pt x="659" y="320"/>
                </a:lnTo>
                <a:lnTo>
                  <a:pt x="649" y="315"/>
                </a:lnTo>
                <a:lnTo>
                  <a:pt x="638" y="312"/>
                </a:lnTo>
                <a:lnTo>
                  <a:pt x="626" y="309"/>
                </a:lnTo>
                <a:lnTo>
                  <a:pt x="610" y="304"/>
                </a:lnTo>
                <a:lnTo>
                  <a:pt x="595" y="301"/>
                </a:lnTo>
                <a:lnTo>
                  <a:pt x="586" y="300"/>
                </a:lnTo>
                <a:lnTo>
                  <a:pt x="577" y="295"/>
                </a:lnTo>
                <a:lnTo>
                  <a:pt x="569" y="292"/>
                </a:lnTo>
                <a:lnTo>
                  <a:pt x="563" y="288"/>
                </a:lnTo>
                <a:lnTo>
                  <a:pt x="557" y="283"/>
                </a:lnTo>
                <a:lnTo>
                  <a:pt x="552" y="277"/>
                </a:lnTo>
                <a:lnTo>
                  <a:pt x="547" y="271"/>
                </a:lnTo>
                <a:lnTo>
                  <a:pt x="544" y="265"/>
                </a:lnTo>
                <a:lnTo>
                  <a:pt x="543" y="257"/>
                </a:lnTo>
                <a:lnTo>
                  <a:pt x="541" y="251"/>
                </a:lnTo>
                <a:lnTo>
                  <a:pt x="541" y="243"/>
                </a:lnTo>
                <a:lnTo>
                  <a:pt x="541" y="236"/>
                </a:lnTo>
                <a:lnTo>
                  <a:pt x="543" y="228"/>
                </a:lnTo>
                <a:lnTo>
                  <a:pt x="546" y="220"/>
                </a:lnTo>
                <a:lnTo>
                  <a:pt x="549" y="211"/>
                </a:lnTo>
                <a:lnTo>
                  <a:pt x="554" y="203"/>
                </a:lnTo>
                <a:lnTo>
                  <a:pt x="558" y="196"/>
                </a:lnTo>
                <a:lnTo>
                  <a:pt x="564" y="188"/>
                </a:lnTo>
                <a:lnTo>
                  <a:pt x="572" y="180"/>
                </a:lnTo>
                <a:lnTo>
                  <a:pt x="580" y="173"/>
                </a:lnTo>
                <a:lnTo>
                  <a:pt x="589" y="167"/>
                </a:lnTo>
                <a:lnTo>
                  <a:pt x="598" y="159"/>
                </a:lnTo>
                <a:lnTo>
                  <a:pt x="610" y="153"/>
                </a:lnTo>
                <a:lnTo>
                  <a:pt x="621" y="147"/>
                </a:lnTo>
                <a:lnTo>
                  <a:pt x="635" y="142"/>
                </a:lnTo>
                <a:lnTo>
                  <a:pt x="649" y="137"/>
                </a:lnTo>
                <a:lnTo>
                  <a:pt x="662" y="133"/>
                </a:lnTo>
                <a:lnTo>
                  <a:pt x="679" y="130"/>
                </a:lnTo>
                <a:lnTo>
                  <a:pt x="696" y="127"/>
                </a:lnTo>
                <a:lnTo>
                  <a:pt x="713" y="124"/>
                </a:lnTo>
                <a:lnTo>
                  <a:pt x="731" y="122"/>
                </a:lnTo>
                <a:lnTo>
                  <a:pt x="751" y="122"/>
                </a:lnTo>
                <a:lnTo>
                  <a:pt x="770" y="122"/>
                </a:lnTo>
                <a:lnTo>
                  <a:pt x="788" y="122"/>
                </a:lnTo>
                <a:lnTo>
                  <a:pt x="805" y="122"/>
                </a:lnTo>
                <a:lnTo>
                  <a:pt x="822" y="122"/>
                </a:lnTo>
                <a:lnTo>
                  <a:pt x="837" y="122"/>
                </a:lnTo>
                <a:lnTo>
                  <a:pt x="852" y="122"/>
                </a:lnTo>
                <a:lnTo>
                  <a:pt x="868" y="122"/>
                </a:lnTo>
                <a:lnTo>
                  <a:pt x="883" y="122"/>
                </a:lnTo>
                <a:lnTo>
                  <a:pt x="897" y="122"/>
                </a:lnTo>
                <a:lnTo>
                  <a:pt x="909" y="122"/>
                </a:lnTo>
                <a:lnTo>
                  <a:pt x="923" y="122"/>
                </a:lnTo>
                <a:lnTo>
                  <a:pt x="935" y="121"/>
                </a:lnTo>
                <a:lnTo>
                  <a:pt x="948" y="121"/>
                </a:lnTo>
                <a:lnTo>
                  <a:pt x="960" y="121"/>
                </a:lnTo>
                <a:lnTo>
                  <a:pt x="972" y="121"/>
                </a:lnTo>
                <a:lnTo>
                  <a:pt x="983" y="121"/>
                </a:lnTo>
                <a:lnTo>
                  <a:pt x="994" y="121"/>
                </a:lnTo>
                <a:lnTo>
                  <a:pt x="1004" y="121"/>
                </a:lnTo>
                <a:lnTo>
                  <a:pt x="1015" y="121"/>
                </a:lnTo>
                <a:lnTo>
                  <a:pt x="1026" y="121"/>
                </a:lnTo>
                <a:lnTo>
                  <a:pt x="1036" y="121"/>
                </a:lnTo>
                <a:lnTo>
                  <a:pt x="1047" y="121"/>
                </a:lnTo>
                <a:lnTo>
                  <a:pt x="1056" y="121"/>
                </a:lnTo>
                <a:lnTo>
                  <a:pt x="1067" y="121"/>
                </a:lnTo>
                <a:lnTo>
                  <a:pt x="1078" y="119"/>
                </a:lnTo>
                <a:lnTo>
                  <a:pt x="1087" y="119"/>
                </a:lnTo>
                <a:lnTo>
                  <a:pt x="1098" y="119"/>
                </a:lnTo>
                <a:lnTo>
                  <a:pt x="1108" y="119"/>
                </a:lnTo>
                <a:lnTo>
                  <a:pt x="1118" y="119"/>
                </a:lnTo>
                <a:lnTo>
                  <a:pt x="1128" y="119"/>
                </a:lnTo>
                <a:lnTo>
                  <a:pt x="1139" y="119"/>
                </a:lnTo>
                <a:lnTo>
                  <a:pt x="1150" y="119"/>
                </a:lnTo>
                <a:lnTo>
                  <a:pt x="1165" y="119"/>
                </a:lnTo>
                <a:lnTo>
                  <a:pt x="1181" y="118"/>
                </a:lnTo>
                <a:lnTo>
                  <a:pt x="1196" y="116"/>
                </a:lnTo>
                <a:lnTo>
                  <a:pt x="1211" y="114"/>
                </a:lnTo>
                <a:lnTo>
                  <a:pt x="1227" y="111"/>
                </a:lnTo>
                <a:lnTo>
                  <a:pt x="1242" y="108"/>
                </a:lnTo>
                <a:lnTo>
                  <a:pt x="1257" y="105"/>
                </a:lnTo>
                <a:lnTo>
                  <a:pt x="1272" y="101"/>
                </a:lnTo>
                <a:lnTo>
                  <a:pt x="1288" y="96"/>
                </a:lnTo>
                <a:lnTo>
                  <a:pt x="1303" y="91"/>
                </a:lnTo>
                <a:lnTo>
                  <a:pt x="1318" y="87"/>
                </a:lnTo>
                <a:lnTo>
                  <a:pt x="1334" y="81"/>
                </a:lnTo>
                <a:lnTo>
                  <a:pt x="1348" y="76"/>
                </a:lnTo>
                <a:lnTo>
                  <a:pt x="1361" y="70"/>
                </a:lnTo>
                <a:lnTo>
                  <a:pt x="1375" y="65"/>
                </a:lnTo>
                <a:lnTo>
                  <a:pt x="1389" y="59"/>
                </a:lnTo>
                <a:lnTo>
                  <a:pt x="1401" y="53"/>
                </a:lnTo>
                <a:lnTo>
                  <a:pt x="1414" y="49"/>
                </a:lnTo>
                <a:lnTo>
                  <a:pt x="1426" y="42"/>
                </a:lnTo>
                <a:lnTo>
                  <a:pt x="1437" y="38"/>
                </a:lnTo>
                <a:lnTo>
                  <a:pt x="1447" y="32"/>
                </a:lnTo>
                <a:lnTo>
                  <a:pt x="1458" y="27"/>
                </a:lnTo>
                <a:lnTo>
                  <a:pt x="1466" y="23"/>
                </a:lnTo>
                <a:lnTo>
                  <a:pt x="1475" y="18"/>
                </a:lnTo>
                <a:lnTo>
                  <a:pt x="1482" y="15"/>
                </a:lnTo>
                <a:lnTo>
                  <a:pt x="1489" y="10"/>
                </a:lnTo>
                <a:lnTo>
                  <a:pt x="1495" y="7"/>
                </a:lnTo>
                <a:lnTo>
                  <a:pt x="1499" y="4"/>
                </a:lnTo>
                <a:lnTo>
                  <a:pt x="1504" y="3"/>
                </a:lnTo>
                <a:lnTo>
                  <a:pt x="1505" y="1"/>
                </a:lnTo>
                <a:lnTo>
                  <a:pt x="1507" y="0"/>
                </a:lnTo>
                <a:lnTo>
                  <a:pt x="1509" y="0"/>
                </a:lnTo>
                <a:lnTo>
                  <a:pt x="1519" y="32"/>
                </a:lnTo>
              </a:path>
            </a:pathLst>
          </a:custGeom>
          <a:solidFill>
            <a:srgbClr val="000000"/>
          </a:solidFill>
          <a:ln w="12700" cap="rnd">
            <a:solidFill>
              <a:schemeClr val="tx2"/>
            </a:solidFill>
            <a:round/>
            <a:headEnd/>
            <a:tailEnd/>
          </a:ln>
        </p:spPr>
        <p:txBody>
          <a:bodyPr/>
          <a:lstStyle/>
          <a:p>
            <a:endParaRPr lang="ko-KR" altLang="en-US"/>
          </a:p>
        </p:txBody>
      </p:sp>
      <p:sp>
        <p:nvSpPr>
          <p:cNvPr id="28684" name="Freeform 12"/>
          <p:cNvSpPr>
            <a:spLocks/>
          </p:cNvSpPr>
          <p:nvPr/>
        </p:nvSpPr>
        <p:spPr bwMode="auto">
          <a:xfrm>
            <a:off x="1249363" y="2824163"/>
            <a:ext cx="171450" cy="180975"/>
          </a:xfrm>
          <a:custGeom>
            <a:avLst/>
            <a:gdLst>
              <a:gd name="T0" fmla="*/ 56 w 110"/>
              <a:gd name="T1" fmla="*/ 109 h 113"/>
              <a:gd name="T2" fmla="*/ 55 w 110"/>
              <a:gd name="T3" fmla="*/ 111 h 113"/>
              <a:gd name="T4" fmla="*/ 52 w 110"/>
              <a:gd name="T5" fmla="*/ 111 h 113"/>
              <a:gd name="T6" fmla="*/ 49 w 110"/>
              <a:gd name="T7" fmla="*/ 112 h 113"/>
              <a:gd name="T8" fmla="*/ 46 w 110"/>
              <a:gd name="T9" fmla="*/ 112 h 113"/>
              <a:gd name="T10" fmla="*/ 43 w 110"/>
              <a:gd name="T11" fmla="*/ 111 h 113"/>
              <a:gd name="T12" fmla="*/ 38 w 110"/>
              <a:gd name="T13" fmla="*/ 109 h 113"/>
              <a:gd name="T14" fmla="*/ 35 w 110"/>
              <a:gd name="T15" fmla="*/ 108 h 113"/>
              <a:gd name="T16" fmla="*/ 32 w 110"/>
              <a:gd name="T17" fmla="*/ 106 h 113"/>
              <a:gd name="T18" fmla="*/ 27 w 110"/>
              <a:gd name="T19" fmla="*/ 103 h 113"/>
              <a:gd name="T20" fmla="*/ 24 w 110"/>
              <a:gd name="T21" fmla="*/ 100 h 113"/>
              <a:gd name="T22" fmla="*/ 21 w 110"/>
              <a:gd name="T23" fmla="*/ 97 h 113"/>
              <a:gd name="T24" fmla="*/ 18 w 110"/>
              <a:gd name="T25" fmla="*/ 94 h 113"/>
              <a:gd name="T26" fmla="*/ 15 w 110"/>
              <a:gd name="T27" fmla="*/ 89 h 113"/>
              <a:gd name="T28" fmla="*/ 12 w 110"/>
              <a:gd name="T29" fmla="*/ 85 h 113"/>
              <a:gd name="T30" fmla="*/ 10 w 110"/>
              <a:gd name="T31" fmla="*/ 80 h 113"/>
              <a:gd name="T32" fmla="*/ 7 w 110"/>
              <a:gd name="T33" fmla="*/ 74 h 113"/>
              <a:gd name="T34" fmla="*/ 6 w 110"/>
              <a:gd name="T35" fmla="*/ 69 h 113"/>
              <a:gd name="T36" fmla="*/ 4 w 110"/>
              <a:gd name="T37" fmla="*/ 63 h 113"/>
              <a:gd name="T38" fmla="*/ 3 w 110"/>
              <a:gd name="T39" fmla="*/ 59 h 113"/>
              <a:gd name="T40" fmla="*/ 1 w 110"/>
              <a:gd name="T41" fmla="*/ 52 h 113"/>
              <a:gd name="T42" fmla="*/ 1 w 110"/>
              <a:gd name="T43" fmla="*/ 46 h 113"/>
              <a:gd name="T44" fmla="*/ 0 w 110"/>
              <a:gd name="T45" fmla="*/ 42 h 113"/>
              <a:gd name="T46" fmla="*/ 0 w 110"/>
              <a:gd name="T47" fmla="*/ 37 h 113"/>
              <a:gd name="T48" fmla="*/ 1 w 110"/>
              <a:gd name="T49" fmla="*/ 31 h 113"/>
              <a:gd name="T50" fmla="*/ 1 w 110"/>
              <a:gd name="T51" fmla="*/ 26 h 113"/>
              <a:gd name="T52" fmla="*/ 3 w 110"/>
              <a:gd name="T53" fmla="*/ 23 h 113"/>
              <a:gd name="T54" fmla="*/ 4 w 110"/>
              <a:gd name="T55" fmla="*/ 19 h 113"/>
              <a:gd name="T56" fmla="*/ 6 w 110"/>
              <a:gd name="T57" fmla="*/ 16 h 113"/>
              <a:gd name="T58" fmla="*/ 7 w 110"/>
              <a:gd name="T59" fmla="*/ 11 h 113"/>
              <a:gd name="T60" fmla="*/ 10 w 110"/>
              <a:gd name="T61" fmla="*/ 8 h 113"/>
              <a:gd name="T62" fmla="*/ 12 w 110"/>
              <a:gd name="T63" fmla="*/ 6 h 113"/>
              <a:gd name="T64" fmla="*/ 15 w 110"/>
              <a:gd name="T65" fmla="*/ 3 h 113"/>
              <a:gd name="T66" fmla="*/ 18 w 110"/>
              <a:gd name="T67" fmla="*/ 2 h 113"/>
              <a:gd name="T68" fmla="*/ 23 w 110"/>
              <a:gd name="T69" fmla="*/ 2 h 113"/>
              <a:gd name="T70" fmla="*/ 78 w 110"/>
              <a:gd name="T71" fmla="*/ 5 h 113"/>
              <a:gd name="T72" fmla="*/ 81 w 110"/>
              <a:gd name="T73" fmla="*/ 5 h 113"/>
              <a:gd name="T74" fmla="*/ 84 w 110"/>
              <a:gd name="T75" fmla="*/ 6 h 113"/>
              <a:gd name="T76" fmla="*/ 87 w 110"/>
              <a:gd name="T77" fmla="*/ 8 h 113"/>
              <a:gd name="T78" fmla="*/ 90 w 110"/>
              <a:gd name="T79" fmla="*/ 8 h 113"/>
              <a:gd name="T80" fmla="*/ 92 w 110"/>
              <a:gd name="T81" fmla="*/ 11 h 113"/>
              <a:gd name="T82" fmla="*/ 93 w 110"/>
              <a:gd name="T83" fmla="*/ 13 h 113"/>
              <a:gd name="T84" fmla="*/ 96 w 110"/>
              <a:gd name="T85" fmla="*/ 14 h 113"/>
              <a:gd name="T86" fmla="*/ 98 w 110"/>
              <a:gd name="T87" fmla="*/ 17 h 113"/>
              <a:gd name="T88" fmla="*/ 99 w 110"/>
              <a:gd name="T89" fmla="*/ 19 h 113"/>
              <a:gd name="T90" fmla="*/ 102 w 110"/>
              <a:gd name="T91" fmla="*/ 22 h 113"/>
              <a:gd name="T92" fmla="*/ 104 w 110"/>
              <a:gd name="T93" fmla="*/ 25 h 113"/>
              <a:gd name="T94" fmla="*/ 106 w 110"/>
              <a:gd name="T95" fmla="*/ 28 h 113"/>
              <a:gd name="T96" fmla="*/ 106 w 110"/>
              <a:gd name="T97" fmla="*/ 31 h 113"/>
              <a:gd name="T98" fmla="*/ 107 w 110"/>
              <a:gd name="T99" fmla="*/ 34 h 113"/>
              <a:gd name="T100" fmla="*/ 109 w 110"/>
              <a:gd name="T101" fmla="*/ 37 h 113"/>
              <a:gd name="T102" fmla="*/ 109 w 110"/>
              <a:gd name="T103" fmla="*/ 40 h 113"/>
              <a:gd name="T104" fmla="*/ 109 w 110"/>
              <a:gd name="T105" fmla="*/ 43 h 113"/>
              <a:gd name="T106" fmla="*/ 109 w 110"/>
              <a:gd name="T107" fmla="*/ 46 h 113"/>
              <a:gd name="T108" fmla="*/ 109 w 110"/>
              <a:gd name="T109" fmla="*/ 49 h 113"/>
              <a:gd name="T110" fmla="*/ 109 w 110"/>
              <a:gd name="T111" fmla="*/ 52 h 113"/>
              <a:gd name="T112" fmla="*/ 109 w 110"/>
              <a:gd name="T113" fmla="*/ 56 h 113"/>
              <a:gd name="T114" fmla="*/ 107 w 110"/>
              <a:gd name="T115" fmla="*/ 59 h 113"/>
              <a:gd name="T116" fmla="*/ 107 w 110"/>
              <a:gd name="T117" fmla="*/ 62 h 113"/>
              <a:gd name="T118" fmla="*/ 106 w 110"/>
              <a:gd name="T119" fmla="*/ 65 h 113"/>
              <a:gd name="T120" fmla="*/ 104 w 110"/>
              <a:gd name="T121" fmla="*/ 68 h 1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113"/>
              <a:gd name="T185" fmla="*/ 110 w 110"/>
              <a:gd name="T186" fmla="*/ 113 h 1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113">
                <a:moveTo>
                  <a:pt x="102" y="68"/>
                </a:moveTo>
                <a:lnTo>
                  <a:pt x="56" y="109"/>
                </a:lnTo>
                <a:lnTo>
                  <a:pt x="56" y="111"/>
                </a:lnTo>
                <a:lnTo>
                  <a:pt x="55" y="111"/>
                </a:lnTo>
                <a:lnTo>
                  <a:pt x="53" y="111"/>
                </a:lnTo>
                <a:lnTo>
                  <a:pt x="52" y="111"/>
                </a:lnTo>
                <a:lnTo>
                  <a:pt x="52" y="112"/>
                </a:lnTo>
                <a:lnTo>
                  <a:pt x="49" y="112"/>
                </a:lnTo>
                <a:lnTo>
                  <a:pt x="47" y="112"/>
                </a:lnTo>
                <a:lnTo>
                  <a:pt x="46" y="112"/>
                </a:lnTo>
                <a:lnTo>
                  <a:pt x="44" y="111"/>
                </a:lnTo>
                <a:lnTo>
                  <a:pt x="43" y="111"/>
                </a:lnTo>
                <a:lnTo>
                  <a:pt x="40" y="111"/>
                </a:lnTo>
                <a:lnTo>
                  <a:pt x="38" y="109"/>
                </a:lnTo>
                <a:lnTo>
                  <a:pt x="37" y="109"/>
                </a:lnTo>
                <a:lnTo>
                  <a:pt x="35" y="108"/>
                </a:lnTo>
                <a:lnTo>
                  <a:pt x="33" y="108"/>
                </a:lnTo>
                <a:lnTo>
                  <a:pt x="32" y="106"/>
                </a:lnTo>
                <a:lnTo>
                  <a:pt x="29" y="105"/>
                </a:lnTo>
                <a:lnTo>
                  <a:pt x="27" y="103"/>
                </a:lnTo>
                <a:lnTo>
                  <a:pt x="26" y="101"/>
                </a:lnTo>
                <a:lnTo>
                  <a:pt x="24" y="100"/>
                </a:lnTo>
                <a:lnTo>
                  <a:pt x="23" y="98"/>
                </a:lnTo>
                <a:lnTo>
                  <a:pt x="21" y="97"/>
                </a:lnTo>
                <a:lnTo>
                  <a:pt x="20" y="95"/>
                </a:lnTo>
                <a:lnTo>
                  <a:pt x="18" y="94"/>
                </a:lnTo>
                <a:lnTo>
                  <a:pt x="17" y="91"/>
                </a:lnTo>
                <a:lnTo>
                  <a:pt x="15" y="89"/>
                </a:lnTo>
                <a:lnTo>
                  <a:pt x="14" y="86"/>
                </a:lnTo>
                <a:lnTo>
                  <a:pt x="12" y="85"/>
                </a:lnTo>
                <a:lnTo>
                  <a:pt x="12" y="82"/>
                </a:lnTo>
                <a:lnTo>
                  <a:pt x="10" y="80"/>
                </a:lnTo>
                <a:lnTo>
                  <a:pt x="9" y="77"/>
                </a:lnTo>
                <a:lnTo>
                  <a:pt x="7" y="74"/>
                </a:lnTo>
                <a:lnTo>
                  <a:pt x="7" y="72"/>
                </a:lnTo>
                <a:lnTo>
                  <a:pt x="6" y="69"/>
                </a:lnTo>
                <a:lnTo>
                  <a:pt x="4" y="66"/>
                </a:lnTo>
                <a:lnTo>
                  <a:pt x="4" y="63"/>
                </a:lnTo>
                <a:lnTo>
                  <a:pt x="3" y="62"/>
                </a:lnTo>
                <a:lnTo>
                  <a:pt x="3" y="59"/>
                </a:lnTo>
                <a:lnTo>
                  <a:pt x="1" y="56"/>
                </a:lnTo>
                <a:lnTo>
                  <a:pt x="1" y="52"/>
                </a:lnTo>
                <a:lnTo>
                  <a:pt x="1" y="49"/>
                </a:lnTo>
                <a:lnTo>
                  <a:pt x="1" y="46"/>
                </a:lnTo>
                <a:lnTo>
                  <a:pt x="0" y="45"/>
                </a:lnTo>
                <a:lnTo>
                  <a:pt x="0" y="42"/>
                </a:lnTo>
                <a:lnTo>
                  <a:pt x="0" y="39"/>
                </a:lnTo>
                <a:lnTo>
                  <a:pt x="0" y="37"/>
                </a:lnTo>
                <a:lnTo>
                  <a:pt x="0" y="34"/>
                </a:lnTo>
                <a:lnTo>
                  <a:pt x="1" y="31"/>
                </a:lnTo>
                <a:lnTo>
                  <a:pt x="1" y="29"/>
                </a:lnTo>
                <a:lnTo>
                  <a:pt x="1" y="26"/>
                </a:lnTo>
                <a:lnTo>
                  <a:pt x="1" y="25"/>
                </a:lnTo>
                <a:lnTo>
                  <a:pt x="3" y="23"/>
                </a:lnTo>
                <a:lnTo>
                  <a:pt x="3" y="20"/>
                </a:lnTo>
                <a:lnTo>
                  <a:pt x="4" y="19"/>
                </a:lnTo>
                <a:lnTo>
                  <a:pt x="4" y="17"/>
                </a:lnTo>
                <a:lnTo>
                  <a:pt x="6" y="16"/>
                </a:lnTo>
                <a:lnTo>
                  <a:pt x="6" y="13"/>
                </a:lnTo>
                <a:lnTo>
                  <a:pt x="7" y="11"/>
                </a:lnTo>
                <a:lnTo>
                  <a:pt x="9" y="10"/>
                </a:lnTo>
                <a:lnTo>
                  <a:pt x="10" y="8"/>
                </a:lnTo>
                <a:lnTo>
                  <a:pt x="12" y="8"/>
                </a:lnTo>
                <a:lnTo>
                  <a:pt x="12" y="6"/>
                </a:lnTo>
                <a:lnTo>
                  <a:pt x="14" y="5"/>
                </a:lnTo>
                <a:lnTo>
                  <a:pt x="15" y="3"/>
                </a:lnTo>
                <a:lnTo>
                  <a:pt x="17" y="3"/>
                </a:lnTo>
                <a:lnTo>
                  <a:pt x="18" y="2"/>
                </a:lnTo>
                <a:lnTo>
                  <a:pt x="21" y="2"/>
                </a:lnTo>
                <a:lnTo>
                  <a:pt x="23" y="2"/>
                </a:lnTo>
                <a:lnTo>
                  <a:pt x="24" y="0"/>
                </a:lnTo>
                <a:lnTo>
                  <a:pt x="78" y="5"/>
                </a:lnTo>
                <a:lnTo>
                  <a:pt x="79" y="5"/>
                </a:lnTo>
                <a:lnTo>
                  <a:pt x="81" y="5"/>
                </a:lnTo>
                <a:lnTo>
                  <a:pt x="83" y="5"/>
                </a:lnTo>
                <a:lnTo>
                  <a:pt x="84" y="6"/>
                </a:lnTo>
                <a:lnTo>
                  <a:pt x="86" y="6"/>
                </a:lnTo>
                <a:lnTo>
                  <a:pt x="87" y="8"/>
                </a:lnTo>
                <a:lnTo>
                  <a:pt x="89" y="8"/>
                </a:lnTo>
                <a:lnTo>
                  <a:pt x="90" y="8"/>
                </a:lnTo>
                <a:lnTo>
                  <a:pt x="90" y="10"/>
                </a:lnTo>
                <a:lnTo>
                  <a:pt x="92" y="11"/>
                </a:lnTo>
                <a:lnTo>
                  <a:pt x="93" y="11"/>
                </a:lnTo>
                <a:lnTo>
                  <a:pt x="93" y="13"/>
                </a:lnTo>
                <a:lnTo>
                  <a:pt x="95" y="13"/>
                </a:lnTo>
                <a:lnTo>
                  <a:pt x="96" y="14"/>
                </a:lnTo>
                <a:lnTo>
                  <a:pt x="96" y="16"/>
                </a:lnTo>
                <a:lnTo>
                  <a:pt x="98" y="17"/>
                </a:lnTo>
                <a:lnTo>
                  <a:pt x="99" y="17"/>
                </a:lnTo>
                <a:lnTo>
                  <a:pt x="99" y="19"/>
                </a:lnTo>
                <a:lnTo>
                  <a:pt x="101" y="20"/>
                </a:lnTo>
                <a:lnTo>
                  <a:pt x="102" y="22"/>
                </a:lnTo>
                <a:lnTo>
                  <a:pt x="102" y="23"/>
                </a:lnTo>
                <a:lnTo>
                  <a:pt x="104" y="25"/>
                </a:lnTo>
                <a:lnTo>
                  <a:pt x="104" y="26"/>
                </a:lnTo>
                <a:lnTo>
                  <a:pt x="106" y="28"/>
                </a:lnTo>
                <a:lnTo>
                  <a:pt x="106" y="29"/>
                </a:lnTo>
                <a:lnTo>
                  <a:pt x="106" y="31"/>
                </a:lnTo>
                <a:lnTo>
                  <a:pt x="107" y="33"/>
                </a:lnTo>
                <a:lnTo>
                  <a:pt x="107" y="34"/>
                </a:lnTo>
                <a:lnTo>
                  <a:pt x="109" y="36"/>
                </a:lnTo>
                <a:lnTo>
                  <a:pt x="109" y="37"/>
                </a:lnTo>
                <a:lnTo>
                  <a:pt x="109" y="39"/>
                </a:lnTo>
                <a:lnTo>
                  <a:pt x="109" y="40"/>
                </a:lnTo>
                <a:lnTo>
                  <a:pt x="109" y="42"/>
                </a:lnTo>
                <a:lnTo>
                  <a:pt x="109" y="43"/>
                </a:lnTo>
                <a:lnTo>
                  <a:pt x="109" y="45"/>
                </a:lnTo>
                <a:lnTo>
                  <a:pt x="109" y="46"/>
                </a:lnTo>
                <a:lnTo>
                  <a:pt x="109" y="48"/>
                </a:lnTo>
                <a:lnTo>
                  <a:pt x="109" y="49"/>
                </a:lnTo>
                <a:lnTo>
                  <a:pt x="109" y="51"/>
                </a:lnTo>
                <a:lnTo>
                  <a:pt x="109" y="52"/>
                </a:lnTo>
                <a:lnTo>
                  <a:pt x="109" y="54"/>
                </a:lnTo>
                <a:lnTo>
                  <a:pt x="109" y="56"/>
                </a:lnTo>
                <a:lnTo>
                  <a:pt x="109" y="57"/>
                </a:lnTo>
                <a:lnTo>
                  <a:pt x="107" y="59"/>
                </a:lnTo>
                <a:lnTo>
                  <a:pt x="107" y="60"/>
                </a:lnTo>
                <a:lnTo>
                  <a:pt x="107" y="62"/>
                </a:lnTo>
                <a:lnTo>
                  <a:pt x="106" y="63"/>
                </a:lnTo>
                <a:lnTo>
                  <a:pt x="106" y="65"/>
                </a:lnTo>
                <a:lnTo>
                  <a:pt x="104" y="66"/>
                </a:lnTo>
                <a:lnTo>
                  <a:pt x="104" y="68"/>
                </a:lnTo>
                <a:lnTo>
                  <a:pt x="102" y="68"/>
                </a:lnTo>
              </a:path>
            </a:pathLst>
          </a:custGeom>
          <a:solidFill>
            <a:srgbClr val="FFFFFF"/>
          </a:solidFill>
          <a:ln w="12700" cap="rnd">
            <a:solidFill>
              <a:schemeClr val="tx2"/>
            </a:solidFill>
            <a:round/>
            <a:headEnd/>
            <a:tailEnd/>
          </a:ln>
        </p:spPr>
        <p:txBody>
          <a:bodyPr/>
          <a:lstStyle/>
          <a:p>
            <a:endParaRPr lang="ko-KR" altLang="en-US"/>
          </a:p>
        </p:txBody>
      </p:sp>
      <p:sp>
        <p:nvSpPr>
          <p:cNvPr id="28685" name="Freeform 13"/>
          <p:cNvSpPr>
            <a:spLocks/>
          </p:cNvSpPr>
          <p:nvPr/>
        </p:nvSpPr>
        <p:spPr bwMode="auto">
          <a:xfrm>
            <a:off x="1249363" y="2824163"/>
            <a:ext cx="171450" cy="180975"/>
          </a:xfrm>
          <a:custGeom>
            <a:avLst/>
            <a:gdLst>
              <a:gd name="T0" fmla="*/ 102 w 110"/>
              <a:gd name="T1" fmla="*/ 68 h 113"/>
              <a:gd name="T2" fmla="*/ 56 w 110"/>
              <a:gd name="T3" fmla="*/ 109 h 113"/>
              <a:gd name="T4" fmla="*/ 56 w 110"/>
              <a:gd name="T5" fmla="*/ 111 h 113"/>
              <a:gd name="T6" fmla="*/ 55 w 110"/>
              <a:gd name="T7" fmla="*/ 111 h 113"/>
              <a:gd name="T8" fmla="*/ 53 w 110"/>
              <a:gd name="T9" fmla="*/ 111 h 113"/>
              <a:gd name="T10" fmla="*/ 52 w 110"/>
              <a:gd name="T11" fmla="*/ 112 h 113"/>
              <a:gd name="T12" fmla="*/ 44 w 110"/>
              <a:gd name="T13" fmla="*/ 111 h 113"/>
              <a:gd name="T14" fmla="*/ 37 w 110"/>
              <a:gd name="T15" fmla="*/ 109 h 113"/>
              <a:gd name="T16" fmla="*/ 29 w 110"/>
              <a:gd name="T17" fmla="*/ 105 h 113"/>
              <a:gd name="T18" fmla="*/ 23 w 110"/>
              <a:gd name="T19" fmla="*/ 98 h 113"/>
              <a:gd name="T20" fmla="*/ 17 w 110"/>
              <a:gd name="T21" fmla="*/ 91 h 113"/>
              <a:gd name="T22" fmla="*/ 12 w 110"/>
              <a:gd name="T23" fmla="*/ 82 h 113"/>
              <a:gd name="T24" fmla="*/ 7 w 110"/>
              <a:gd name="T25" fmla="*/ 72 h 113"/>
              <a:gd name="T26" fmla="*/ 3 w 110"/>
              <a:gd name="T27" fmla="*/ 62 h 113"/>
              <a:gd name="T28" fmla="*/ 1 w 110"/>
              <a:gd name="T29" fmla="*/ 49 h 113"/>
              <a:gd name="T30" fmla="*/ 0 w 110"/>
              <a:gd name="T31" fmla="*/ 39 h 113"/>
              <a:gd name="T32" fmla="*/ 1 w 110"/>
              <a:gd name="T33" fmla="*/ 29 h 113"/>
              <a:gd name="T34" fmla="*/ 3 w 110"/>
              <a:gd name="T35" fmla="*/ 20 h 113"/>
              <a:gd name="T36" fmla="*/ 6 w 110"/>
              <a:gd name="T37" fmla="*/ 13 h 113"/>
              <a:gd name="T38" fmla="*/ 12 w 110"/>
              <a:gd name="T39" fmla="*/ 8 h 113"/>
              <a:gd name="T40" fmla="*/ 17 w 110"/>
              <a:gd name="T41" fmla="*/ 3 h 113"/>
              <a:gd name="T42" fmla="*/ 24 w 110"/>
              <a:gd name="T43" fmla="*/ 0 h 113"/>
              <a:gd name="T44" fmla="*/ 78 w 110"/>
              <a:gd name="T45" fmla="*/ 5 h 113"/>
              <a:gd name="T46" fmla="*/ 86 w 110"/>
              <a:gd name="T47" fmla="*/ 6 h 113"/>
              <a:gd name="T48" fmla="*/ 95 w 110"/>
              <a:gd name="T49" fmla="*/ 13 h 113"/>
              <a:gd name="T50" fmla="*/ 102 w 110"/>
              <a:gd name="T51" fmla="*/ 23 h 113"/>
              <a:gd name="T52" fmla="*/ 109 w 110"/>
              <a:gd name="T53" fmla="*/ 36 h 113"/>
              <a:gd name="T54" fmla="*/ 109 w 110"/>
              <a:gd name="T55" fmla="*/ 46 h 113"/>
              <a:gd name="T56" fmla="*/ 109 w 110"/>
              <a:gd name="T57" fmla="*/ 56 h 113"/>
              <a:gd name="T58" fmla="*/ 106 w 110"/>
              <a:gd name="T59" fmla="*/ 63 h 113"/>
              <a:gd name="T60" fmla="*/ 102 w 110"/>
              <a:gd name="T61" fmla="*/ 68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3"/>
              <a:gd name="T95" fmla="*/ 110 w 110"/>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3">
                <a:moveTo>
                  <a:pt x="102" y="68"/>
                </a:moveTo>
                <a:lnTo>
                  <a:pt x="56" y="109"/>
                </a:lnTo>
                <a:lnTo>
                  <a:pt x="56" y="111"/>
                </a:lnTo>
                <a:lnTo>
                  <a:pt x="55" y="111"/>
                </a:lnTo>
                <a:lnTo>
                  <a:pt x="53" y="111"/>
                </a:lnTo>
                <a:lnTo>
                  <a:pt x="52" y="112"/>
                </a:lnTo>
                <a:lnTo>
                  <a:pt x="44" y="111"/>
                </a:lnTo>
                <a:lnTo>
                  <a:pt x="37" y="109"/>
                </a:lnTo>
                <a:lnTo>
                  <a:pt x="29" y="105"/>
                </a:lnTo>
                <a:lnTo>
                  <a:pt x="23" y="98"/>
                </a:lnTo>
                <a:lnTo>
                  <a:pt x="17" y="91"/>
                </a:lnTo>
                <a:lnTo>
                  <a:pt x="12" y="82"/>
                </a:lnTo>
                <a:lnTo>
                  <a:pt x="7" y="72"/>
                </a:lnTo>
                <a:lnTo>
                  <a:pt x="3" y="62"/>
                </a:lnTo>
                <a:lnTo>
                  <a:pt x="1" y="49"/>
                </a:lnTo>
                <a:lnTo>
                  <a:pt x="0" y="39"/>
                </a:lnTo>
                <a:lnTo>
                  <a:pt x="1" y="29"/>
                </a:lnTo>
                <a:lnTo>
                  <a:pt x="3" y="20"/>
                </a:lnTo>
                <a:lnTo>
                  <a:pt x="6" y="13"/>
                </a:lnTo>
                <a:lnTo>
                  <a:pt x="12" y="8"/>
                </a:lnTo>
                <a:lnTo>
                  <a:pt x="17" y="3"/>
                </a:lnTo>
                <a:lnTo>
                  <a:pt x="24" y="0"/>
                </a:lnTo>
                <a:lnTo>
                  <a:pt x="78" y="5"/>
                </a:lnTo>
                <a:lnTo>
                  <a:pt x="86" y="6"/>
                </a:lnTo>
                <a:lnTo>
                  <a:pt x="95" y="13"/>
                </a:lnTo>
                <a:lnTo>
                  <a:pt x="102" y="23"/>
                </a:lnTo>
                <a:lnTo>
                  <a:pt x="109" y="36"/>
                </a:lnTo>
                <a:lnTo>
                  <a:pt x="109" y="46"/>
                </a:lnTo>
                <a:lnTo>
                  <a:pt x="109" y="56"/>
                </a:lnTo>
                <a:lnTo>
                  <a:pt x="106" y="63"/>
                </a:lnTo>
                <a:lnTo>
                  <a:pt x="102" y="6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86" name="Freeform 14"/>
          <p:cNvSpPr>
            <a:spLocks/>
          </p:cNvSpPr>
          <p:nvPr/>
        </p:nvSpPr>
        <p:spPr bwMode="auto">
          <a:xfrm>
            <a:off x="1200150" y="2824163"/>
            <a:ext cx="173038" cy="200025"/>
          </a:xfrm>
          <a:custGeom>
            <a:avLst/>
            <a:gdLst>
              <a:gd name="T0" fmla="*/ 85 w 108"/>
              <a:gd name="T1" fmla="*/ 111 h 124"/>
              <a:gd name="T2" fmla="*/ 92 w 108"/>
              <a:gd name="T3" fmla="*/ 109 h 124"/>
              <a:gd name="T4" fmla="*/ 95 w 108"/>
              <a:gd name="T5" fmla="*/ 106 h 124"/>
              <a:gd name="T6" fmla="*/ 99 w 108"/>
              <a:gd name="T7" fmla="*/ 101 h 124"/>
              <a:gd name="T8" fmla="*/ 102 w 108"/>
              <a:gd name="T9" fmla="*/ 97 h 124"/>
              <a:gd name="T10" fmla="*/ 104 w 108"/>
              <a:gd name="T11" fmla="*/ 91 h 124"/>
              <a:gd name="T12" fmla="*/ 105 w 108"/>
              <a:gd name="T13" fmla="*/ 83 h 124"/>
              <a:gd name="T14" fmla="*/ 107 w 108"/>
              <a:gd name="T15" fmla="*/ 77 h 124"/>
              <a:gd name="T16" fmla="*/ 107 w 108"/>
              <a:gd name="T17" fmla="*/ 68 h 124"/>
              <a:gd name="T18" fmla="*/ 105 w 108"/>
              <a:gd name="T19" fmla="*/ 60 h 124"/>
              <a:gd name="T20" fmla="*/ 104 w 108"/>
              <a:gd name="T21" fmla="*/ 52 h 124"/>
              <a:gd name="T22" fmla="*/ 101 w 108"/>
              <a:gd name="T23" fmla="*/ 43 h 124"/>
              <a:gd name="T24" fmla="*/ 98 w 108"/>
              <a:gd name="T25" fmla="*/ 36 h 124"/>
              <a:gd name="T26" fmla="*/ 93 w 108"/>
              <a:gd name="T27" fmla="*/ 28 h 124"/>
              <a:gd name="T28" fmla="*/ 89 w 108"/>
              <a:gd name="T29" fmla="*/ 22 h 124"/>
              <a:gd name="T30" fmla="*/ 84 w 108"/>
              <a:gd name="T31" fmla="*/ 16 h 124"/>
              <a:gd name="T32" fmla="*/ 79 w 108"/>
              <a:gd name="T33" fmla="*/ 11 h 124"/>
              <a:gd name="T34" fmla="*/ 73 w 108"/>
              <a:gd name="T35" fmla="*/ 6 h 124"/>
              <a:gd name="T36" fmla="*/ 69 w 108"/>
              <a:gd name="T37" fmla="*/ 3 h 124"/>
              <a:gd name="T38" fmla="*/ 62 w 108"/>
              <a:gd name="T39" fmla="*/ 2 h 124"/>
              <a:gd name="T40" fmla="*/ 56 w 108"/>
              <a:gd name="T41" fmla="*/ 0 h 124"/>
              <a:gd name="T42" fmla="*/ 24 w 108"/>
              <a:gd name="T43" fmla="*/ 11 h 124"/>
              <a:gd name="T44" fmla="*/ 18 w 108"/>
              <a:gd name="T45" fmla="*/ 13 h 124"/>
              <a:gd name="T46" fmla="*/ 13 w 108"/>
              <a:gd name="T47" fmla="*/ 16 h 124"/>
              <a:gd name="T48" fmla="*/ 10 w 108"/>
              <a:gd name="T49" fmla="*/ 19 h 124"/>
              <a:gd name="T50" fmla="*/ 6 w 108"/>
              <a:gd name="T51" fmla="*/ 23 h 124"/>
              <a:gd name="T52" fmla="*/ 4 w 108"/>
              <a:gd name="T53" fmla="*/ 29 h 124"/>
              <a:gd name="T54" fmla="*/ 1 w 108"/>
              <a:gd name="T55" fmla="*/ 36 h 124"/>
              <a:gd name="T56" fmla="*/ 0 w 108"/>
              <a:gd name="T57" fmla="*/ 42 h 124"/>
              <a:gd name="T58" fmla="*/ 0 w 108"/>
              <a:gd name="T59" fmla="*/ 49 h 124"/>
              <a:gd name="T60" fmla="*/ 0 w 108"/>
              <a:gd name="T61" fmla="*/ 57 h 124"/>
              <a:gd name="T62" fmla="*/ 1 w 108"/>
              <a:gd name="T63" fmla="*/ 65 h 124"/>
              <a:gd name="T64" fmla="*/ 4 w 108"/>
              <a:gd name="T65" fmla="*/ 74 h 124"/>
              <a:gd name="T66" fmla="*/ 6 w 108"/>
              <a:gd name="T67" fmla="*/ 82 h 124"/>
              <a:gd name="T68" fmla="*/ 10 w 108"/>
              <a:gd name="T69" fmla="*/ 89 h 124"/>
              <a:gd name="T70" fmla="*/ 13 w 108"/>
              <a:gd name="T71" fmla="*/ 97 h 124"/>
              <a:gd name="T72" fmla="*/ 18 w 108"/>
              <a:gd name="T73" fmla="*/ 103 h 124"/>
              <a:gd name="T74" fmla="*/ 24 w 108"/>
              <a:gd name="T75" fmla="*/ 109 h 124"/>
              <a:gd name="T76" fmla="*/ 29 w 108"/>
              <a:gd name="T77" fmla="*/ 114 h 124"/>
              <a:gd name="T78" fmla="*/ 35 w 108"/>
              <a:gd name="T79" fmla="*/ 117 h 124"/>
              <a:gd name="T80" fmla="*/ 39 w 108"/>
              <a:gd name="T81" fmla="*/ 120 h 124"/>
              <a:gd name="T82" fmla="*/ 46 w 108"/>
              <a:gd name="T83" fmla="*/ 121 h 124"/>
              <a:gd name="T84" fmla="*/ 52 w 108"/>
              <a:gd name="T85" fmla="*/ 12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24"/>
              <a:gd name="T131" fmla="*/ 108 w 108"/>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24">
                <a:moveTo>
                  <a:pt x="82" y="112"/>
                </a:moveTo>
                <a:lnTo>
                  <a:pt x="84" y="112"/>
                </a:lnTo>
                <a:lnTo>
                  <a:pt x="85" y="111"/>
                </a:lnTo>
                <a:lnTo>
                  <a:pt x="89" y="111"/>
                </a:lnTo>
                <a:lnTo>
                  <a:pt x="90" y="109"/>
                </a:lnTo>
                <a:lnTo>
                  <a:pt x="92" y="109"/>
                </a:lnTo>
                <a:lnTo>
                  <a:pt x="93" y="108"/>
                </a:lnTo>
                <a:lnTo>
                  <a:pt x="95" y="108"/>
                </a:lnTo>
                <a:lnTo>
                  <a:pt x="95" y="106"/>
                </a:lnTo>
                <a:lnTo>
                  <a:pt x="96" y="105"/>
                </a:lnTo>
                <a:lnTo>
                  <a:pt x="98" y="103"/>
                </a:lnTo>
                <a:lnTo>
                  <a:pt x="99" y="101"/>
                </a:lnTo>
                <a:lnTo>
                  <a:pt x="99" y="100"/>
                </a:lnTo>
                <a:lnTo>
                  <a:pt x="101" y="98"/>
                </a:lnTo>
                <a:lnTo>
                  <a:pt x="102" y="97"/>
                </a:lnTo>
                <a:lnTo>
                  <a:pt x="102" y="94"/>
                </a:lnTo>
                <a:lnTo>
                  <a:pt x="104" y="92"/>
                </a:lnTo>
                <a:lnTo>
                  <a:pt x="104" y="91"/>
                </a:lnTo>
                <a:lnTo>
                  <a:pt x="105" y="88"/>
                </a:lnTo>
                <a:lnTo>
                  <a:pt x="105" y="86"/>
                </a:lnTo>
                <a:lnTo>
                  <a:pt x="105" y="83"/>
                </a:lnTo>
                <a:lnTo>
                  <a:pt x="105" y="82"/>
                </a:lnTo>
                <a:lnTo>
                  <a:pt x="107" y="78"/>
                </a:lnTo>
                <a:lnTo>
                  <a:pt x="107" y="77"/>
                </a:lnTo>
                <a:lnTo>
                  <a:pt x="107" y="74"/>
                </a:lnTo>
                <a:lnTo>
                  <a:pt x="107" y="71"/>
                </a:lnTo>
                <a:lnTo>
                  <a:pt x="107" y="68"/>
                </a:lnTo>
                <a:lnTo>
                  <a:pt x="105" y="66"/>
                </a:lnTo>
                <a:lnTo>
                  <a:pt x="105" y="63"/>
                </a:lnTo>
                <a:lnTo>
                  <a:pt x="105" y="60"/>
                </a:lnTo>
                <a:lnTo>
                  <a:pt x="105" y="57"/>
                </a:lnTo>
                <a:lnTo>
                  <a:pt x="104" y="54"/>
                </a:lnTo>
                <a:lnTo>
                  <a:pt x="104" y="52"/>
                </a:lnTo>
                <a:lnTo>
                  <a:pt x="102" y="49"/>
                </a:lnTo>
                <a:lnTo>
                  <a:pt x="102" y="46"/>
                </a:lnTo>
                <a:lnTo>
                  <a:pt x="101" y="43"/>
                </a:lnTo>
                <a:lnTo>
                  <a:pt x="99" y="40"/>
                </a:lnTo>
                <a:lnTo>
                  <a:pt x="99" y="39"/>
                </a:lnTo>
                <a:lnTo>
                  <a:pt x="98" y="36"/>
                </a:lnTo>
                <a:lnTo>
                  <a:pt x="96" y="33"/>
                </a:lnTo>
                <a:lnTo>
                  <a:pt x="95" y="31"/>
                </a:lnTo>
                <a:lnTo>
                  <a:pt x="93" y="28"/>
                </a:lnTo>
                <a:lnTo>
                  <a:pt x="92" y="26"/>
                </a:lnTo>
                <a:lnTo>
                  <a:pt x="90" y="23"/>
                </a:lnTo>
                <a:lnTo>
                  <a:pt x="89" y="22"/>
                </a:lnTo>
                <a:lnTo>
                  <a:pt x="87" y="20"/>
                </a:lnTo>
                <a:lnTo>
                  <a:pt x="85" y="17"/>
                </a:lnTo>
                <a:lnTo>
                  <a:pt x="84" y="16"/>
                </a:lnTo>
                <a:lnTo>
                  <a:pt x="82" y="14"/>
                </a:lnTo>
                <a:lnTo>
                  <a:pt x="81" y="13"/>
                </a:lnTo>
                <a:lnTo>
                  <a:pt x="79" y="11"/>
                </a:lnTo>
                <a:lnTo>
                  <a:pt x="78" y="10"/>
                </a:lnTo>
                <a:lnTo>
                  <a:pt x="76" y="8"/>
                </a:lnTo>
                <a:lnTo>
                  <a:pt x="73" y="6"/>
                </a:lnTo>
                <a:lnTo>
                  <a:pt x="72" y="5"/>
                </a:lnTo>
                <a:lnTo>
                  <a:pt x="70" y="5"/>
                </a:lnTo>
                <a:lnTo>
                  <a:pt x="69" y="3"/>
                </a:lnTo>
                <a:lnTo>
                  <a:pt x="66" y="3"/>
                </a:lnTo>
                <a:lnTo>
                  <a:pt x="64" y="2"/>
                </a:lnTo>
                <a:lnTo>
                  <a:pt x="62" y="2"/>
                </a:lnTo>
                <a:lnTo>
                  <a:pt x="61" y="2"/>
                </a:lnTo>
                <a:lnTo>
                  <a:pt x="59" y="0"/>
                </a:lnTo>
                <a:lnTo>
                  <a:pt x="56" y="0"/>
                </a:lnTo>
                <a:lnTo>
                  <a:pt x="55" y="0"/>
                </a:lnTo>
                <a:lnTo>
                  <a:pt x="53" y="0"/>
                </a:lnTo>
                <a:lnTo>
                  <a:pt x="24" y="11"/>
                </a:lnTo>
                <a:lnTo>
                  <a:pt x="21" y="11"/>
                </a:lnTo>
                <a:lnTo>
                  <a:pt x="20" y="13"/>
                </a:lnTo>
                <a:lnTo>
                  <a:pt x="18" y="13"/>
                </a:lnTo>
                <a:lnTo>
                  <a:pt x="16" y="13"/>
                </a:lnTo>
                <a:lnTo>
                  <a:pt x="15" y="14"/>
                </a:lnTo>
                <a:lnTo>
                  <a:pt x="13" y="16"/>
                </a:lnTo>
                <a:lnTo>
                  <a:pt x="12" y="16"/>
                </a:lnTo>
                <a:lnTo>
                  <a:pt x="10" y="17"/>
                </a:lnTo>
                <a:lnTo>
                  <a:pt x="10" y="19"/>
                </a:lnTo>
                <a:lnTo>
                  <a:pt x="9" y="20"/>
                </a:lnTo>
                <a:lnTo>
                  <a:pt x="7" y="22"/>
                </a:lnTo>
                <a:lnTo>
                  <a:pt x="6" y="23"/>
                </a:lnTo>
                <a:lnTo>
                  <a:pt x="6" y="25"/>
                </a:lnTo>
                <a:lnTo>
                  <a:pt x="4" y="26"/>
                </a:lnTo>
                <a:lnTo>
                  <a:pt x="4" y="29"/>
                </a:lnTo>
                <a:lnTo>
                  <a:pt x="3" y="31"/>
                </a:lnTo>
                <a:lnTo>
                  <a:pt x="3" y="33"/>
                </a:lnTo>
                <a:lnTo>
                  <a:pt x="1" y="36"/>
                </a:lnTo>
                <a:lnTo>
                  <a:pt x="1" y="37"/>
                </a:lnTo>
                <a:lnTo>
                  <a:pt x="1" y="40"/>
                </a:lnTo>
                <a:lnTo>
                  <a:pt x="0" y="42"/>
                </a:lnTo>
                <a:lnTo>
                  <a:pt x="0" y="45"/>
                </a:lnTo>
                <a:lnTo>
                  <a:pt x="0" y="46"/>
                </a:lnTo>
                <a:lnTo>
                  <a:pt x="0" y="49"/>
                </a:lnTo>
                <a:lnTo>
                  <a:pt x="0" y="52"/>
                </a:lnTo>
                <a:lnTo>
                  <a:pt x="0" y="54"/>
                </a:lnTo>
                <a:lnTo>
                  <a:pt x="0" y="57"/>
                </a:lnTo>
                <a:lnTo>
                  <a:pt x="1" y="60"/>
                </a:lnTo>
                <a:lnTo>
                  <a:pt x="1" y="63"/>
                </a:lnTo>
                <a:lnTo>
                  <a:pt x="1" y="65"/>
                </a:lnTo>
                <a:lnTo>
                  <a:pt x="3" y="68"/>
                </a:lnTo>
                <a:lnTo>
                  <a:pt x="3" y="71"/>
                </a:lnTo>
                <a:lnTo>
                  <a:pt x="4" y="74"/>
                </a:lnTo>
                <a:lnTo>
                  <a:pt x="4" y="77"/>
                </a:lnTo>
                <a:lnTo>
                  <a:pt x="6" y="80"/>
                </a:lnTo>
                <a:lnTo>
                  <a:pt x="6" y="82"/>
                </a:lnTo>
                <a:lnTo>
                  <a:pt x="7" y="85"/>
                </a:lnTo>
                <a:lnTo>
                  <a:pt x="9" y="88"/>
                </a:lnTo>
                <a:lnTo>
                  <a:pt x="10" y="89"/>
                </a:lnTo>
                <a:lnTo>
                  <a:pt x="12" y="92"/>
                </a:lnTo>
                <a:lnTo>
                  <a:pt x="12" y="95"/>
                </a:lnTo>
                <a:lnTo>
                  <a:pt x="13" y="97"/>
                </a:lnTo>
                <a:lnTo>
                  <a:pt x="15" y="98"/>
                </a:lnTo>
                <a:lnTo>
                  <a:pt x="16" y="101"/>
                </a:lnTo>
                <a:lnTo>
                  <a:pt x="18" y="103"/>
                </a:lnTo>
                <a:lnTo>
                  <a:pt x="20" y="106"/>
                </a:lnTo>
                <a:lnTo>
                  <a:pt x="21" y="108"/>
                </a:lnTo>
                <a:lnTo>
                  <a:pt x="24" y="109"/>
                </a:lnTo>
                <a:lnTo>
                  <a:pt x="26" y="111"/>
                </a:lnTo>
                <a:lnTo>
                  <a:pt x="27" y="112"/>
                </a:lnTo>
                <a:lnTo>
                  <a:pt x="29" y="114"/>
                </a:lnTo>
                <a:lnTo>
                  <a:pt x="30" y="115"/>
                </a:lnTo>
                <a:lnTo>
                  <a:pt x="32" y="117"/>
                </a:lnTo>
                <a:lnTo>
                  <a:pt x="35" y="117"/>
                </a:lnTo>
                <a:lnTo>
                  <a:pt x="36" y="118"/>
                </a:lnTo>
                <a:lnTo>
                  <a:pt x="38" y="120"/>
                </a:lnTo>
                <a:lnTo>
                  <a:pt x="39" y="120"/>
                </a:lnTo>
                <a:lnTo>
                  <a:pt x="41" y="121"/>
                </a:lnTo>
                <a:lnTo>
                  <a:pt x="44" y="121"/>
                </a:lnTo>
                <a:lnTo>
                  <a:pt x="46" y="121"/>
                </a:lnTo>
                <a:lnTo>
                  <a:pt x="47" y="121"/>
                </a:lnTo>
                <a:lnTo>
                  <a:pt x="49" y="123"/>
                </a:lnTo>
                <a:lnTo>
                  <a:pt x="52" y="123"/>
                </a:lnTo>
                <a:lnTo>
                  <a:pt x="53" y="121"/>
                </a:lnTo>
                <a:lnTo>
                  <a:pt x="82" y="112"/>
                </a:lnTo>
              </a:path>
            </a:pathLst>
          </a:custGeom>
          <a:solidFill>
            <a:srgbClr val="FFFFFF"/>
          </a:solidFill>
          <a:ln w="12700" cap="rnd">
            <a:solidFill>
              <a:schemeClr val="tx2"/>
            </a:solidFill>
            <a:round/>
            <a:headEnd/>
            <a:tailEnd/>
          </a:ln>
        </p:spPr>
        <p:txBody>
          <a:bodyPr/>
          <a:lstStyle/>
          <a:p>
            <a:endParaRPr lang="ko-KR" altLang="en-US"/>
          </a:p>
        </p:txBody>
      </p:sp>
      <p:sp>
        <p:nvSpPr>
          <p:cNvPr id="28687" name="Freeform 15"/>
          <p:cNvSpPr>
            <a:spLocks/>
          </p:cNvSpPr>
          <p:nvPr/>
        </p:nvSpPr>
        <p:spPr bwMode="auto">
          <a:xfrm>
            <a:off x="1200150" y="2824163"/>
            <a:ext cx="173038" cy="196850"/>
          </a:xfrm>
          <a:custGeom>
            <a:avLst/>
            <a:gdLst>
              <a:gd name="T0" fmla="*/ 82 w 108"/>
              <a:gd name="T1" fmla="*/ 112 h 122"/>
              <a:gd name="T2" fmla="*/ 90 w 108"/>
              <a:gd name="T3" fmla="*/ 109 h 122"/>
              <a:gd name="T4" fmla="*/ 95 w 108"/>
              <a:gd name="T5" fmla="*/ 106 h 122"/>
              <a:gd name="T6" fmla="*/ 99 w 108"/>
              <a:gd name="T7" fmla="*/ 100 h 122"/>
              <a:gd name="T8" fmla="*/ 104 w 108"/>
              <a:gd name="T9" fmla="*/ 92 h 122"/>
              <a:gd name="T10" fmla="*/ 105 w 108"/>
              <a:gd name="T11" fmla="*/ 83 h 122"/>
              <a:gd name="T12" fmla="*/ 107 w 108"/>
              <a:gd name="T13" fmla="*/ 74 h 122"/>
              <a:gd name="T14" fmla="*/ 105 w 108"/>
              <a:gd name="T15" fmla="*/ 63 h 122"/>
              <a:gd name="T16" fmla="*/ 104 w 108"/>
              <a:gd name="T17" fmla="*/ 52 h 122"/>
              <a:gd name="T18" fmla="*/ 99 w 108"/>
              <a:gd name="T19" fmla="*/ 40 h 122"/>
              <a:gd name="T20" fmla="*/ 95 w 108"/>
              <a:gd name="T21" fmla="*/ 31 h 122"/>
              <a:gd name="T22" fmla="*/ 89 w 108"/>
              <a:gd name="T23" fmla="*/ 22 h 122"/>
              <a:gd name="T24" fmla="*/ 82 w 108"/>
              <a:gd name="T25" fmla="*/ 14 h 122"/>
              <a:gd name="T26" fmla="*/ 76 w 108"/>
              <a:gd name="T27" fmla="*/ 8 h 122"/>
              <a:gd name="T28" fmla="*/ 69 w 108"/>
              <a:gd name="T29" fmla="*/ 3 h 122"/>
              <a:gd name="T30" fmla="*/ 61 w 108"/>
              <a:gd name="T31" fmla="*/ 2 h 122"/>
              <a:gd name="T32" fmla="*/ 53 w 108"/>
              <a:gd name="T33" fmla="*/ 0 h 122"/>
              <a:gd name="T34" fmla="*/ 24 w 108"/>
              <a:gd name="T35" fmla="*/ 11 h 122"/>
              <a:gd name="T36" fmla="*/ 16 w 108"/>
              <a:gd name="T37" fmla="*/ 13 h 122"/>
              <a:gd name="T38" fmla="*/ 10 w 108"/>
              <a:gd name="T39" fmla="*/ 17 h 122"/>
              <a:gd name="T40" fmla="*/ 6 w 108"/>
              <a:gd name="T41" fmla="*/ 23 h 122"/>
              <a:gd name="T42" fmla="*/ 3 w 108"/>
              <a:gd name="T43" fmla="*/ 31 h 122"/>
              <a:gd name="T44" fmla="*/ 1 w 108"/>
              <a:gd name="T45" fmla="*/ 40 h 122"/>
              <a:gd name="T46" fmla="*/ 0 w 108"/>
              <a:gd name="T47" fmla="*/ 49 h 122"/>
              <a:gd name="T48" fmla="*/ 1 w 108"/>
              <a:gd name="T49" fmla="*/ 60 h 122"/>
              <a:gd name="T50" fmla="*/ 3 w 108"/>
              <a:gd name="T51" fmla="*/ 71 h 122"/>
              <a:gd name="T52" fmla="*/ 6 w 108"/>
              <a:gd name="T53" fmla="*/ 82 h 122"/>
              <a:gd name="T54" fmla="*/ 12 w 108"/>
              <a:gd name="T55" fmla="*/ 92 h 122"/>
              <a:gd name="T56" fmla="*/ 16 w 108"/>
              <a:gd name="T57" fmla="*/ 101 h 122"/>
              <a:gd name="T58" fmla="*/ 24 w 108"/>
              <a:gd name="T59" fmla="*/ 109 h 122"/>
              <a:gd name="T60" fmla="*/ 30 w 108"/>
              <a:gd name="T61" fmla="*/ 115 h 122"/>
              <a:gd name="T62" fmla="*/ 38 w 108"/>
              <a:gd name="T63" fmla="*/ 120 h 122"/>
              <a:gd name="T64" fmla="*/ 46 w 108"/>
              <a:gd name="T65" fmla="*/ 121 h 122"/>
              <a:gd name="T66" fmla="*/ 53 w 108"/>
              <a:gd name="T67" fmla="*/ 121 h 122"/>
              <a:gd name="T68" fmla="*/ 82 w 108"/>
              <a:gd name="T69" fmla="*/ 112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122"/>
              <a:gd name="T107" fmla="*/ 108 w 108"/>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122">
                <a:moveTo>
                  <a:pt x="82" y="112"/>
                </a:moveTo>
                <a:lnTo>
                  <a:pt x="90" y="109"/>
                </a:lnTo>
                <a:lnTo>
                  <a:pt x="95" y="106"/>
                </a:lnTo>
                <a:lnTo>
                  <a:pt x="99" y="100"/>
                </a:lnTo>
                <a:lnTo>
                  <a:pt x="104" y="92"/>
                </a:lnTo>
                <a:lnTo>
                  <a:pt x="105" y="83"/>
                </a:lnTo>
                <a:lnTo>
                  <a:pt x="107" y="74"/>
                </a:lnTo>
                <a:lnTo>
                  <a:pt x="105" y="63"/>
                </a:lnTo>
                <a:lnTo>
                  <a:pt x="104" y="52"/>
                </a:lnTo>
                <a:lnTo>
                  <a:pt x="99" y="40"/>
                </a:lnTo>
                <a:lnTo>
                  <a:pt x="95" y="31"/>
                </a:lnTo>
                <a:lnTo>
                  <a:pt x="89" y="22"/>
                </a:lnTo>
                <a:lnTo>
                  <a:pt x="82" y="14"/>
                </a:lnTo>
                <a:lnTo>
                  <a:pt x="76" y="8"/>
                </a:lnTo>
                <a:lnTo>
                  <a:pt x="69" y="3"/>
                </a:lnTo>
                <a:lnTo>
                  <a:pt x="61" y="2"/>
                </a:lnTo>
                <a:lnTo>
                  <a:pt x="53" y="0"/>
                </a:lnTo>
                <a:lnTo>
                  <a:pt x="24" y="11"/>
                </a:lnTo>
                <a:lnTo>
                  <a:pt x="16" y="13"/>
                </a:lnTo>
                <a:lnTo>
                  <a:pt x="10" y="17"/>
                </a:lnTo>
                <a:lnTo>
                  <a:pt x="6" y="23"/>
                </a:lnTo>
                <a:lnTo>
                  <a:pt x="3" y="31"/>
                </a:lnTo>
                <a:lnTo>
                  <a:pt x="1" y="40"/>
                </a:lnTo>
                <a:lnTo>
                  <a:pt x="0" y="49"/>
                </a:lnTo>
                <a:lnTo>
                  <a:pt x="1" y="60"/>
                </a:lnTo>
                <a:lnTo>
                  <a:pt x="3" y="71"/>
                </a:lnTo>
                <a:lnTo>
                  <a:pt x="6" y="82"/>
                </a:lnTo>
                <a:lnTo>
                  <a:pt x="12" y="92"/>
                </a:lnTo>
                <a:lnTo>
                  <a:pt x="16" y="101"/>
                </a:lnTo>
                <a:lnTo>
                  <a:pt x="24" y="109"/>
                </a:lnTo>
                <a:lnTo>
                  <a:pt x="30" y="115"/>
                </a:lnTo>
                <a:lnTo>
                  <a:pt x="38" y="120"/>
                </a:lnTo>
                <a:lnTo>
                  <a:pt x="46" y="121"/>
                </a:lnTo>
                <a:lnTo>
                  <a:pt x="53" y="121"/>
                </a:lnTo>
                <a:lnTo>
                  <a:pt x="8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88" name="Freeform 16"/>
          <p:cNvSpPr>
            <a:spLocks/>
          </p:cNvSpPr>
          <p:nvPr/>
        </p:nvSpPr>
        <p:spPr bwMode="auto">
          <a:xfrm>
            <a:off x="1249363" y="2824163"/>
            <a:ext cx="171450" cy="180975"/>
          </a:xfrm>
          <a:custGeom>
            <a:avLst/>
            <a:gdLst>
              <a:gd name="T0" fmla="*/ 56 w 110"/>
              <a:gd name="T1" fmla="*/ 109 h 113"/>
              <a:gd name="T2" fmla="*/ 55 w 110"/>
              <a:gd name="T3" fmla="*/ 111 h 113"/>
              <a:gd name="T4" fmla="*/ 52 w 110"/>
              <a:gd name="T5" fmla="*/ 111 h 113"/>
              <a:gd name="T6" fmla="*/ 50 w 110"/>
              <a:gd name="T7" fmla="*/ 112 h 113"/>
              <a:gd name="T8" fmla="*/ 47 w 110"/>
              <a:gd name="T9" fmla="*/ 112 h 113"/>
              <a:gd name="T10" fmla="*/ 43 w 110"/>
              <a:gd name="T11" fmla="*/ 111 h 113"/>
              <a:gd name="T12" fmla="*/ 40 w 110"/>
              <a:gd name="T13" fmla="*/ 111 h 113"/>
              <a:gd name="T14" fmla="*/ 35 w 110"/>
              <a:gd name="T15" fmla="*/ 109 h 113"/>
              <a:gd name="T16" fmla="*/ 32 w 110"/>
              <a:gd name="T17" fmla="*/ 108 h 113"/>
              <a:gd name="T18" fmla="*/ 29 w 110"/>
              <a:gd name="T19" fmla="*/ 105 h 113"/>
              <a:gd name="T20" fmla="*/ 26 w 110"/>
              <a:gd name="T21" fmla="*/ 101 h 113"/>
              <a:gd name="T22" fmla="*/ 23 w 110"/>
              <a:gd name="T23" fmla="*/ 98 h 113"/>
              <a:gd name="T24" fmla="*/ 20 w 110"/>
              <a:gd name="T25" fmla="*/ 95 h 113"/>
              <a:gd name="T26" fmla="*/ 17 w 110"/>
              <a:gd name="T27" fmla="*/ 91 h 113"/>
              <a:gd name="T28" fmla="*/ 14 w 110"/>
              <a:gd name="T29" fmla="*/ 86 h 113"/>
              <a:gd name="T30" fmla="*/ 10 w 110"/>
              <a:gd name="T31" fmla="*/ 82 h 113"/>
              <a:gd name="T32" fmla="*/ 9 w 110"/>
              <a:gd name="T33" fmla="*/ 77 h 113"/>
              <a:gd name="T34" fmla="*/ 6 w 110"/>
              <a:gd name="T35" fmla="*/ 72 h 113"/>
              <a:gd name="T36" fmla="*/ 4 w 110"/>
              <a:gd name="T37" fmla="*/ 66 h 113"/>
              <a:gd name="T38" fmla="*/ 3 w 110"/>
              <a:gd name="T39" fmla="*/ 62 h 113"/>
              <a:gd name="T40" fmla="*/ 1 w 110"/>
              <a:gd name="T41" fmla="*/ 56 h 113"/>
              <a:gd name="T42" fmla="*/ 0 w 110"/>
              <a:gd name="T43" fmla="*/ 49 h 113"/>
              <a:gd name="T44" fmla="*/ 0 w 110"/>
              <a:gd name="T45" fmla="*/ 45 h 113"/>
              <a:gd name="T46" fmla="*/ 0 w 110"/>
              <a:gd name="T47" fmla="*/ 39 h 113"/>
              <a:gd name="T48" fmla="*/ 0 w 110"/>
              <a:gd name="T49" fmla="*/ 34 h 113"/>
              <a:gd name="T50" fmla="*/ 0 w 110"/>
              <a:gd name="T51" fmla="*/ 29 h 113"/>
              <a:gd name="T52" fmla="*/ 1 w 110"/>
              <a:gd name="T53" fmla="*/ 25 h 113"/>
              <a:gd name="T54" fmla="*/ 3 w 110"/>
              <a:gd name="T55" fmla="*/ 20 h 113"/>
              <a:gd name="T56" fmla="*/ 4 w 110"/>
              <a:gd name="T57" fmla="*/ 17 h 113"/>
              <a:gd name="T58" fmla="*/ 6 w 110"/>
              <a:gd name="T59" fmla="*/ 13 h 113"/>
              <a:gd name="T60" fmla="*/ 9 w 110"/>
              <a:gd name="T61" fmla="*/ 10 h 113"/>
              <a:gd name="T62" fmla="*/ 10 w 110"/>
              <a:gd name="T63" fmla="*/ 8 h 113"/>
              <a:gd name="T64" fmla="*/ 14 w 110"/>
              <a:gd name="T65" fmla="*/ 5 h 113"/>
              <a:gd name="T66" fmla="*/ 17 w 110"/>
              <a:gd name="T67" fmla="*/ 3 h 113"/>
              <a:gd name="T68" fmla="*/ 20 w 110"/>
              <a:gd name="T69" fmla="*/ 2 h 113"/>
              <a:gd name="T70" fmla="*/ 24 w 110"/>
              <a:gd name="T71" fmla="*/ 0 h 113"/>
              <a:gd name="T72" fmla="*/ 78 w 110"/>
              <a:gd name="T73" fmla="*/ 5 h 113"/>
              <a:gd name="T74" fmla="*/ 81 w 110"/>
              <a:gd name="T75" fmla="*/ 5 h 113"/>
              <a:gd name="T76" fmla="*/ 84 w 110"/>
              <a:gd name="T77" fmla="*/ 6 h 113"/>
              <a:gd name="T78" fmla="*/ 87 w 110"/>
              <a:gd name="T79" fmla="*/ 8 h 113"/>
              <a:gd name="T80" fmla="*/ 90 w 110"/>
              <a:gd name="T81" fmla="*/ 10 h 113"/>
              <a:gd name="T82" fmla="*/ 93 w 110"/>
              <a:gd name="T83" fmla="*/ 13 h 113"/>
              <a:gd name="T84" fmla="*/ 95 w 110"/>
              <a:gd name="T85" fmla="*/ 14 h 113"/>
              <a:gd name="T86" fmla="*/ 98 w 110"/>
              <a:gd name="T87" fmla="*/ 17 h 113"/>
              <a:gd name="T88" fmla="*/ 99 w 110"/>
              <a:gd name="T89" fmla="*/ 20 h 113"/>
              <a:gd name="T90" fmla="*/ 102 w 110"/>
              <a:gd name="T91" fmla="*/ 23 h 113"/>
              <a:gd name="T92" fmla="*/ 104 w 110"/>
              <a:gd name="T93" fmla="*/ 26 h 113"/>
              <a:gd name="T94" fmla="*/ 104 w 110"/>
              <a:gd name="T95" fmla="*/ 29 h 113"/>
              <a:gd name="T96" fmla="*/ 106 w 110"/>
              <a:gd name="T97" fmla="*/ 33 h 113"/>
              <a:gd name="T98" fmla="*/ 107 w 110"/>
              <a:gd name="T99" fmla="*/ 36 h 113"/>
              <a:gd name="T100" fmla="*/ 107 w 110"/>
              <a:gd name="T101" fmla="*/ 39 h 113"/>
              <a:gd name="T102" fmla="*/ 109 w 110"/>
              <a:gd name="T103" fmla="*/ 42 h 113"/>
              <a:gd name="T104" fmla="*/ 109 w 110"/>
              <a:gd name="T105" fmla="*/ 45 h 113"/>
              <a:gd name="T106" fmla="*/ 109 w 110"/>
              <a:gd name="T107" fmla="*/ 48 h 113"/>
              <a:gd name="T108" fmla="*/ 109 w 110"/>
              <a:gd name="T109" fmla="*/ 51 h 113"/>
              <a:gd name="T110" fmla="*/ 109 w 110"/>
              <a:gd name="T111" fmla="*/ 54 h 113"/>
              <a:gd name="T112" fmla="*/ 107 w 110"/>
              <a:gd name="T113" fmla="*/ 56 h 113"/>
              <a:gd name="T114" fmla="*/ 107 w 110"/>
              <a:gd name="T115" fmla="*/ 59 h 113"/>
              <a:gd name="T116" fmla="*/ 106 w 110"/>
              <a:gd name="T117" fmla="*/ 60 h 113"/>
              <a:gd name="T118" fmla="*/ 106 w 110"/>
              <a:gd name="T119" fmla="*/ 63 h 113"/>
              <a:gd name="T120" fmla="*/ 104 w 110"/>
              <a:gd name="T121" fmla="*/ 66 h 113"/>
              <a:gd name="T122" fmla="*/ 102 w 110"/>
              <a:gd name="T123" fmla="*/ 68 h 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113"/>
              <a:gd name="T188" fmla="*/ 110 w 110"/>
              <a:gd name="T189" fmla="*/ 113 h 1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113">
                <a:moveTo>
                  <a:pt x="101" y="68"/>
                </a:moveTo>
                <a:lnTo>
                  <a:pt x="56" y="109"/>
                </a:lnTo>
                <a:lnTo>
                  <a:pt x="56" y="111"/>
                </a:lnTo>
                <a:lnTo>
                  <a:pt x="55" y="111"/>
                </a:lnTo>
                <a:lnTo>
                  <a:pt x="53" y="111"/>
                </a:lnTo>
                <a:lnTo>
                  <a:pt x="52" y="111"/>
                </a:lnTo>
                <a:lnTo>
                  <a:pt x="50" y="111"/>
                </a:lnTo>
                <a:lnTo>
                  <a:pt x="50" y="112"/>
                </a:lnTo>
                <a:lnTo>
                  <a:pt x="49" y="112"/>
                </a:lnTo>
                <a:lnTo>
                  <a:pt x="47" y="112"/>
                </a:lnTo>
                <a:lnTo>
                  <a:pt x="44" y="112"/>
                </a:lnTo>
                <a:lnTo>
                  <a:pt x="43" y="111"/>
                </a:lnTo>
                <a:lnTo>
                  <a:pt x="41" y="111"/>
                </a:lnTo>
                <a:lnTo>
                  <a:pt x="40" y="111"/>
                </a:lnTo>
                <a:lnTo>
                  <a:pt x="38" y="109"/>
                </a:lnTo>
                <a:lnTo>
                  <a:pt x="35" y="109"/>
                </a:lnTo>
                <a:lnTo>
                  <a:pt x="33" y="108"/>
                </a:lnTo>
                <a:lnTo>
                  <a:pt x="32" y="108"/>
                </a:lnTo>
                <a:lnTo>
                  <a:pt x="30" y="106"/>
                </a:lnTo>
                <a:lnTo>
                  <a:pt x="29" y="105"/>
                </a:lnTo>
                <a:lnTo>
                  <a:pt x="27" y="103"/>
                </a:lnTo>
                <a:lnTo>
                  <a:pt x="26" y="101"/>
                </a:lnTo>
                <a:lnTo>
                  <a:pt x="24" y="100"/>
                </a:lnTo>
                <a:lnTo>
                  <a:pt x="23" y="98"/>
                </a:lnTo>
                <a:lnTo>
                  <a:pt x="21" y="97"/>
                </a:lnTo>
                <a:lnTo>
                  <a:pt x="20" y="95"/>
                </a:lnTo>
                <a:lnTo>
                  <a:pt x="18" y="94"/>
                </a:lnTo>
                <a:lnTo>
                  <a:pt x="17" y="91"/>
                </a:lnTo>
                <a:lnTo>
                  <a:pt x="15" y="89"/>
                </a:lnTo>
                <a:lnTo>
                  <a:pt x="14" y="86"/>
                </a:lnTo>
                <a:lnTo>
                  <a:pt x="12" y="85"/>
                </a:lnTo>
                <a:lnTo>
                  <a:pt x="10" y="82"/>
                </a:lnTo>
                <a:lnTo>
                  <a:pt x="9" y="80"/>
                </a:lnTo>
                <a:lnTo>
                  <a:pt x="9" y="77"/>
                </a:lnTo>
                <a:lnTo>
                  <a:pt x="7" y="74"/>
                </a:lnTo>
                <a:lnTo>
                  <a:pt x="6" y="72"/>
                </a:lnTo>
                <a:lnTo>
                  <a:pt x="4" y="69"/>
                </a:lnTo>
                <a:lnTo>
                  <a:pt x="4" y="66"/>
                </a:lnTo>
                <a:lnTo>
                  <a:pt x="3" y="63"/>
                </a:lnTo>
                <a:lnTo>
                  <a:pt x="3" y="62"/>
                </a:lnTo>
                <a:lnTo>
                  <a:pt x="1" y="59"/>
                </a:lnTo>
                <a:lnTo>
                  <a:pt x="1" y="56"/>
                </a:lnTo>
                <a:lnTo>
                  <a:pt x="1" y="52"/>
                </a:lnTo>
                <a:lnTo>
                  <a:pt x="0" y="49"/>
                </a:lnTo>
                <a:lnTo>
                  <a:pt x="0" y="46"/>
                </a:lnTo>
                <a:lnTo>
                  <a:pt x="0" y="45"/>
                </a:lnTo>
                <a:lnTo>
                  <a:pt x="0" y="42"/>
                </a:lnTo>
                <a:lnTo>
                  <a:pt x="0" y="39"/>
                </a:lnTo>
                <a:lnTo>
                  <a:pt x="0" y="37"/>
                </a:lnTo>
                <a:lnTo>
                  <a:pt x="0" y="34"/>
                </a:lnTo>
                <a:lnTo>
                  <a:pt x="0" y="31"/>
                </a:lnTo>
                <a:lnTo>
                  <a:pt x="0" y="29"/>
                </a:lnTo>
                <a:lnTo>
                  <a:pt x="1" y="26"/>
                </a:lnTo>
                <a:lnTo>
                  <a:pt x="1" y="25"/>
                </a:lnTo>
                <a:lnTo>
                  <a:pt x="1" y="23"/>
                </a:lnTo>
                <a:lnTo>
                  <a:pt x="3" y="20"/>
                </a:lnTo>
                <a:lnTo>
                  <a:pt x="3" y="19"/>
                </a:lnTo>
                <a:lnTo>
                  <a:pt x="4" y="17"/>
                </a:lnTo>
                <a:lnTo>
                  <a:pt x="4" y="16"/>
                </a:lnTo>
                <a:lnTo>
                  <a:pt x="6" y="13"/>
                </a:lnTo>
                <a:lnTo>
                  <a:pt x="7" y="11"/>
                </a:lnTo>
                <a:lnTo>
                  <a:pt x="9" y="10"/>
                </a:lnTo>
                <a:lnTo>
                  <a:pt x="9" y="8"/>
                </a:lnTo>
                <a:lnTo>
                  <a:pt x="10" y="8"/>
                </a:lnTo>
                <a:lnTo>
                  <a:pt x="12" y="6"/>
                </a:lnTo>
                <a:lnTo>
                  <a:pt x="14" y="5"/>
                </a:lnTo>
                <a:lnTo>
                  <a:pt x="15" y="3"/>
                </a:lnTo>
                <a:lnTo>
                  <a:pt x="17" y="3"/>
                </a:lnTo>
                <a:lnTo>
                  <a:pt x="18" y="2"/>
                </a:lnTo>
                <a:lnTo>
                  <a:pt x="20" y="2"/>
                </a:lnTo>
                <a:lnTo>
                  <a:pt x="21" y="2"/>
                </a:lnTo>
                <a:lnTo>
                  <a:pt x="24" y="0"/>
                </a:lnTo>
                <a:lnTo>
                  <a:pt x="76" y="5"/>
                </a:lnTo>
                <a:lnTo>
                  <a:pt x="78" y="5"/>
                </a:lnTo>
                <a:lnTo>
                  <a:pt x="79" y="5"/>
                </a:lnTo>
                <a:lnTo>
                  <a:pt x="81" y="5"/>
                </a:lnTo>
                <a:lnTo>
                  <a:pt x="83" y="5"/>
                </a:lnTo>
                <a:lnTo>
                  <a:pt x="84" y="6"/>
                </a:lnTo>
                <a:lnTo>
                  <a:pt x="86" y="6"/>
                </a:lnTo>
                <a:lnTo>
                  <a:pt x="87" y="8"/>
                </a:lnTo>
                <a:lnTo>
                  <a:pt x="89" y="8"/>
                </a:lnTo>
                <a:lnTo>
                  <a:pt x="90" y="10"/>
                </a:lnTo>
                <a:lnTo>
                  <a:pt x="92" y="11"/>
                </a:lnTo>
                <a:lnTo>
                  <a:pt x="93" y="13"/>
                </a:lnTo>
                <a:lnTo>
                  <a:pt x="95" y="13"/>
                </a:lnTo>
                <a:lnTo>
                  <a:pt x="95" y="14"/>
                </a:lnTo>
                <a:lnTo>
                  <a:pt x="96" y="16"/>
                </a:lnTo>
                <a:lnTo>
                  <a:pt x="98" y="17"/>
                </a:lnTo>
                <a:lnTo>
                  <a:pt x="99" y="19"/>
                </a:lnTo>
                <a:lnTo>
                  <a:pt x="99" y="20"/>
                </a:lnTo>
                <a:lnTo>
                  <a:pt x="101" y="22"/>
                </a:lnTo>
                <a:lnTo>
                  <a:pt x="102" y="23"/>
                </a:lnTo>
                <a:lnTo>
                  <a:pt x="102" y="25"/>
                </a:lnTo>
                <a:lnTo>
                  <a:pt x="104" y="26"/>
                </a:lnTo>
                <a:lnTo>
                  <a:pt x="104" y="28"/>
                </a:lnTo>
                <a:lnTo>
                  <a:pt x="104" y="29"/>
                </a:lnTo>
                <a:lnTo>
                  <a:pt x="106" y="31"/>
                </a:lnTo>
                <a:lnTo>
                  <a:pt x="106" y="33"/>
                </a:lnTo>
                <a:lnTo>
                  <a:pt x="107" y="34"/>
                </a:lnTo>
                <a:lnTo>
                  <a:pt x="107" y="36"/>
                </a:lnTo>
                <a:lnTo>
                  <a:pt x="107" y="37"/>
                </a:lnTo>
                <a:lnTo>
                  <a:pt x="107" y="39"/>
                </a:lnTo>
                <a:lnTo>
                  <a:pt x="107" y="40"/>
                </a:lnTo>
                <a:lnTo>
                  <a:pt x="109" y="42"/>
                </a:lnTo>
                <a:lnTo>
                  <a:pt x="109" y="43"/>
                </a:lnTo>
                <a:lnTo>
                  <a:pt x="109" y="45"/>
                </a:lnTo>
                <a:lnTo>
                  <a:pt x="109" y="46"/>
                </a:lnTo>
                <a:lnTo>
                  <a:pt x="109" y="48"/>
                </a:lnTo>
                <a:lnTo>
                  <a:pt x="109" y="49"/>
                </a:lnTo>
                <a:lnTo>
                  <a:pt x="109" y="51"/>
                </a:lnTo>
                <a:lnTo>
                  <a:pt x="109" y="52"/>
                </a:lnTo>
                <a:lnTo>
                  <a:pt x="109" y="54"/>
                </a:lnTo>
                <a:lnTo>
                  <a:pt x="109" y="56"/>
                </a:lnTo>
                <a:lnTo>
                  <a:pt x="107" y="56"/>
                </a:lnTo>
                <a:lnTo>
                  <a:pt x="107" y="57"/>
                </a:lnTo>
                <a:lnTo>
                  <a:pt x="107" y="59"/>
                </a:lnTo>
                <a:lnTo>
                  <a:pt x="107" y="60"/>
                </a:lnTo>
                <a:lnTo>
                  <a:pt x="106" y="60"/>
                </a:lnTo>
                <a:lnTo>
                  <a:pt x="106" y="62"/>
                </a:lnTo>
                <a:lnTo>
                  <a:pt x="106" y="63"/>
                </a:lnTo>
                <a:lnTo>
                  <a:pt x="104" y="65"/>
                </a:lnTo>
                <a:lnTo>
                  <a:pt x="104" y="66"/>
                </a:lnTo>
                <a:lnTo>
                  <a:pt x="102" y="66"/>
                </a:lnTo>
                <a:lnTo>
                  <a:pt x="102" y="68"/>
                </a:lnTo>
                <a:lnTo>
                  <a:pt x="101" y="68"/>
                </a:lnTo>
              </a:path>
            </a:pathLst>
          </a:custGeom>
          <a:solidFill>
            <a:srgbClr val="FFFFFF"/>
          </a:solidFill>
          <a:ln w="12700" cap="rnd">
            <a:solidFill>
              <a:schemeClr val="tx2"/>
            </a:solidFill>
            <a:round/>
            <a:headEnd/>
            <a:tailEnd/>
          </a:ln>
        </p:spPr>
        <p:txBody>
          <a:bodyPr/>
          <a:lstStyle/>
          <a:p>
            <a:endParaRPr lang="ko-KR" altLang="en-US"/>
          </a:p>
        </p:txBody>
      </p:sp>
      <p:sp>
        <p:nvSpPr>
          <p:cNvPr id="28689" name="Freeform 17"/>
          <p:cNvSpPr>
            <a:spLocks/>
          </p:cNvSpPr>
          <p:nvPr/>
        </p:nvSpPr>
        <p:spPr bwMode="auto">
          <a:xfrm>
            <a:off x="1249363" y="2824163"/>
            <a:ext cx="171450" cy="180975"/>
          </a:xfrm>
          <a:custGeom>
            <a:avLst/>
            <a:gdLst>
              <a:gd name="T0" fmla="*/ 101 w 110"/>
              <a:gd name="T1" fmla="*/ 68 h 113"/>
              <a:gd name="T2" fmla="*/ 56 w 110"/>
              <a:gd name="T3" fmla="*/ 109 h 113"/>
              <a:gd name="T4" fmla="*/ 56 w 110"/>
              <a:gd name="T5" fmla="*/ 111 h 113"/>
              <a:gd name="T6" fmla="*/ 55 w 110"/>
              <a:gd name="T7" fmla="*/ 111 h 113"/>
              <a:gd name="T8" fmla="*/ 52 w 110"/>
              <a:gd name="T9" fmla="*/ 111 h 113"/>
              <a:gd name="T10" fmla="*/ 50 w 110"/>
              <a:gd name="T11" fmla="*/ 112 h 113"/>
              <a:gd name="T12" fmla="*/ 43 w 110"/>
              <a:gd name="T13" fmla="*/ 111 h 113"/>
              <a:gd name="T14" fmla="*/ 35 w 110"/>
              <a:gd name="T15" fmla="*/ 109 h 113"/>
              <a:gd name="T16" fmla="*/ 29 w 110"/>
              <a:gd name="T17" fmla="*/ 105 h 113"/>
              <a:gd name="T18" fmla="*/ 23 w 110"/>
              <a:gd name="T19" fmla="*/ 98 h 113"/>
              <a:gd name="T20" fmla="*/ 17 w 110"/>
              <a:gd name="T21" fmla="*/ 91 h 113"/>
              <a:gd name="T22" fmla="*/ 10 w 110"/>
              <a:gd name="T23" fmla="*/ 82 h 113"/>
              <a:gd name="T24" fmla="*/ 6 w 110"/>
              <a:gd name="T25" fmla="*/ 72 h 113"/>
              <a:gd name="T26" fmla="*/ 3 w 110"/>
              <a:gd name="T27" fmla="*/ 62 h 113"/>
              <a:gd name="T28" fmla="*/ 0 w 110"/>
              <a:gd name="T29" fmla="*/ 49 h 113"/>
              <a:gd name="T30" fmla="*/ 0 w 110"/>
              <a:gd name="T31" fmla="*/ 39 h 113"/>
              <a:gd name="T32" fmla="*/ 0 w 110"/>
              <a:gd name="T33" fmla="*/ 29 h 113"/>
              <a:gd name="T34" fmla="*/ 3 w 110"/>
              <a:gd name="T35" fmla="*/ 20 h 113"/>
              <a:gd name="T36" fmla="*/ 6 w 110"/>
              <a:gd name="T37" fmla="*/ 13 h 113"/>
              <a:gd name="T38" fmla="*/ 10 w 110"/>
              <a:gd name="T39" fmla="*/ 8 h 113"/>
              <a:gd name="T40" fmla="*/ 17 w 110"/>
              <a:gd name="T41" fmla="*/ 3 h 113"/>
              <a:gd name="T42" fmla="*/ 24 w 110"/>
              <a:gd name="T43" fmla="*/ 0 h 113"/>
              <a:gd name="T44" fmla="*/ 76 w 110"/>
              <a:gd name="T45" fmla="*/ 5 h 113"/>
              <a:gd name="T46" fmla="*/ 86 w 110"/>
              <a:gd name="T47" fmla="*/ 6 h 113"/>
              <a:gd name="T48" fmla="*/ 95 w 110"/>
              <a:gd name="T49" fmla="*/ 13 h 113"/>
              <a:gd name="T50" fmla="*/ 102 w 110"/>
              <a:gd name="T51" fmla="*/ 23 h 113"/>
              <a:gd name="T52" fmla="*/ 107 w 110"/>
              <a:gd name="T53" fmla="*/ 36 h 113"/>
              <a:gd name="T54" fmla="*/ 109 w 110"/>
              <a:gd name="T55" fmla="*/ 46 h 113"/>
              <a:gd name="T56" fmla="*/ 109 w 110"/>
              <a:gd name="T57" fmla="*/ 56 h 113"/>
              <a:gd name="T58" fmla="*/ 106 w 110"/>
              <a:gd name="T59" fmla="*/ 63 h 113"/>
              <a:gd name="T60" fmla="*/ 101 w 110"/>
              <a:gd name="T61" fmla="*/ 68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3"/>
              <a:gd name="T95" fmla="*/ 110 w 110"/>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3">
                <a:moveTo>
                  <a:pt x="101" y="68"/>
                </a:moveTo>
                <a:lnTo>
                  <a:pt x="56" y="109"/>
                </a:lnTo>
                <a:lnTo>
                  <a:pt x="56" y="111"/>
                </a:lnTo>
                <a:lnTo>
                  <a:pt x="55" y="111"/>
                </a:lnTo>
                <a:lnTo>
                  <a:pt x="52" y="111"/>
                </a:lnTo>
                <a:lnTo>
                  <a:pt x="50" y="112"/>
                </a:lnTo>
                <a:lnTo>
                  <a:pt x="43" y="111"/>
                </a:lnTo>
                <a:lnTo>
                  <a:pt x="35" y="109"/>
                </a:lnTo>
                <a:lnTo>
                  <a:pt x="29" y="105"/>
                </a:lnTo>
                <a:lnTo>
                  <a:pt x="23" y="98"/>
                </a:lnTo>
                <a:lnTo>
                  <a:pt x="17" y="91"/>
                </a:lnTo>
                <a:lnTo>
                  <a:pt x="10" y="82"/>
                </a:lnTo>
                <a:lnTo>
                  <a:pt x="6" y="72"/>
                </a:lnTo>
                <a:lnTo>
                  <a:pt x="3" y="62"/>
                </a:lnTo>
                <a:lnTo>
                  <a:pt x="0" y="49"/>
                </a:lnTo>
                <a:lnTo>
                  <a:pt x="0" y="39"/>
                </a:lnTo>
                <a:lnTo>
                  <a:pt x="0" y="29"/>
                </a:lnTo>
                <a:lnTo>
                  <a:pt x="3" y="20"/>
                </a:lnTo>
                <a:lnTo>
                  <a:pt x="6" y="13"/>
                </a:lnTo>
                <a:lnTo>
                  <a:pt x="10" y="8"/>
                </a:lnTo>
                <a:lnTo>
                  <a:pt x="17" y="3"/>
                </a:lnTo>
                <a:lnTo>
                  <a:pt x="24" y="0"/>
                </a:lnTo>
                <a:lnTo>
                  <a:pt x="76" y="5"/>
                </a:lnTo>
                <a:lnTo>
                  <a:pt x="86" y="6"/>
                </a:lnTo>
                <a:lnTo>
                  <a:pt x="95" y="13"/>
                </a:lnTo>
                <a:lnTo>
                  <a:pt x="102" y="23"/>
                </a:lnTo>
                <a:lnTo>
                  <a:pt x="107" y="36"/>
                </a:lnTo>
                <a:lnTo>
                  <a:pt x="109" y="46"/>
                </a:lnTo>
                <a:lnTo>
                  <a:pt x="109" y="56"/>
                </a:lnTo>
                <a:lnTo>
                  <a:pt x="106" y="63"/>
                </a:lnTo>
                <a:lnTo>
                  <a:pt x="101" y="6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0" name="Freeform 18"/>
          <p:cNvSpPr>
            <a:spLocks/>
          </p:cNvSpPr>
          <p:nvPr/>
        </p:nvSpPr>
        <p:spPr bwMode="auto">
          <a:xfrm>
            <a:off x="1200150" y="2824163"/>
            <a:ext cx="169863" cy="200025"/>
          </a:xfrm>
          <a:custGeom>
            <a:avLst/>
            <a:gdLst>
              <a:gd name="T0" fmla="*/ 85 w 106"/>
              <a:gd name="T1" fmla="*/ 111 h 124"/>
              <a:gd name="T2" fmla="*/ 90 w 106"/>
              <a:gd name="T3" fmla="*/ 109 h 124"/>
              <a:gd name="T4" fmla="*/ 95 w 106"/>
              <a:gd name="T5" fmla="*/ 106 h 124"/>
              <a:gd name="T6" fmla="*/ 98 w 106"/>
              <a:gd name="T7" fmla="*/ 101 h 124"/>
              <a:gd name="T8" fmla="*/ 101 w 106"/>
              <a:gd name="T9" fmla="*/ 97 h 124"/>
              <a:gd name="T10" fmla="*/ 104 w 106"/>
              <a:gd name="T11" fmla="*/ 91 h 124"/>
              <a:gd name="T12" fmla="*/ 105 w 106"/>
              <a:gd name="T13" fmla="*/ 83 h 124"/>
              <a:gd name="T14" fmla="*/ 105 w 106"/>
              <a:gd name="T15" fmla="*/ 77 h 124"/>
              <a:gd name="T16" fmla="*/ 105 w 106"/>
              <a:gd name="T17" fmla="*/ 68 h 124"/>
              <a:gd name="T18" fmla="*/ 105 w 106"/>
              <a:gd name="T19" fmla="*/ 60 h 124"/>
              <a:gd name="T20" fmla="*/ 102 w 106"/>
              <a:gd name="T21" fmla="*/ 52 h 124"/>
              <a:gd name="T22" fmla="*/ 101 w 106"/>
              <a:gd name="T23" fmla="*/ 43 h 124"/>
              <a:gd name="T24" fmla="*/ 96 w 106"/>
              <a:gd name="T25" fmla="*/ 36 h 124"/>
              <a:gd name="T26" fmla="*/ 93 w 106"/>
              <a:gd name="T27" fmla="*/ 28 h 124"/>
              <a:gd name="T28" fmla="*/ 89 w 106"/>
              <a:gd name="T29" fmla="*/ 22 h 124"/>
              <a:gd name="T30" fmla="*/ 84 w 106"/>
              <a:gd name="T31" fmla="*/ 16 h 124"/>
              <a:gd name="T32" fmla="*/ 78 w 106"/>
              <a:gd name="T33" fmla="*/ 11 h 124"/>
              <a:gd name="T34" fmla="*/ 73 w 106"/>
              <a:gd name="T35" fmla="*/ 6 h 124"/>
              <a:gd name="T36" fmla="*/ 67 w 106"/>
              <a:gd name="T37" fmla="*/ 3 h 124"/>
              <a:gd name="T38" fmla="*/ 62 w 106"/>
              <a:gd name="T39" fmla="*/ 2 h 124"/>
              <a:gd name="T40" fmla="*/ 56 w 106"/>
              <a:gd name="T41" fmla="*/ 0 h 124"/>
              <a:gd name="T42" fmla="*/ 23 w 106"/>
              <a:gd name="T43" fmla="*/ 11 h 124"/>
              <a:gd name="T44" fmla="*/ 18 w 106"/>
              <a:gd name="T45" fmla="*/ 13 h 124"/>
              <a:gd name="T46" fmla="*/ 13 w 106"/>
              <a:gd name="T47" fmla="*/ 16 h 124"/>
              <a:gd name="T48" fmla="*/ 9 w 106"/>
              <a:gd name="T49" fmla="*/ 19 h 124"/>
              <a:gd name="T50" fmla="*/ 6 w 106"/>
              <a:gd name="T51" fmla="*/ 23 h 124"/>
              <a:gd name="T52" fmla="*/ 3 w 106"/>
              <a:gd name="T53" fmla="*/ 29 h 124"/>
              <a:gd name="T54" fmla="*/ 1 w 106"/>
              <a:gd name="T55" fmla="*/ 36 h 124"/>
              <a:gd name="T56" fmla="*/ 0 w 106"/>
              <a:gd name="T57" fmla="*/ 42 h 124"/>
              <a:gd name="T58" fmla="*/ 0 w 106"/>
              <a:gd name="T59" fmla="*/ 49 h 124"/>
              <a:gd name="T60" fmla="*/ 0 w 106"/>
              <a:gd name="T61" fmla="*/ 57 h 124"/>
              <a:gd name="T62" fmla="*/ 1 w 106"/>
              <a:gd name="T63" fmla="*/ 65 h 124"/>
              <a:gd name="T64" fmla="*/ 3 w 106"/>
              <a:gd name="T65" fmla="*/ 74 h 124"/>
              <a:gd name="T66" fmla="*/ 6 w 106"/>
              <a:gd name="T67" fmla="*/ 82 h 124"/>
              <a:gd name="T68" fmla="*/ 9 w 106"/>
              <a:gd name="T69" fmla="*/ 89 h 124"/>
              <a:gd name="T70" fmla="*/ 13 w 106"/>
              <a:gd name="T71" fmla="*/ 97 h 124"/>
              <a:gd name="T72" fmla="*/ 18 w 106"/>
              <a:gd name="T73" fmla="*/ 103 h 124"/>
              <a:gd name="T74" fmla="*/ 23 w 106"/>
              <a:gd name="T75" fmla="*/ 109 h 124"/>
              <a:gd name="T76" fmla="*/ 29 w 106"/>
              <a:gd name="T77" fmla="*/ 114 h 124"/>
              <a:gd name="T78" fmla="*/ 33 w 106"/>
              <a:gd name="T79" fmla="*/ 117 h 124"/>
              <a:gd name="T80" fmla="*/ 39 w 106"/>
              <a:gd name="T81" fmla="*/ 120 h 124"/>
              <a:gd name="T82" fmla="*/ 46 w 106"/>
              <a:gd name="T83" fmla="*/ 121 h 124"/>
              <a:gd name="T84" fmla="*/ 50 w 106"/>
              <a:gd name="T85" fmla="*/ 123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124"/>
              <a:gd name="T131" fmla="*/ 106 w 106"/>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124">
                <a:moveTo>
                  <a:pt x="82" y="112"/>
                </a:moveTo>
                <a:lnTo>
                  <a:pt x="84" y="112"/>
                </a:lnTo>
                <a:lnTo>
                  <a:pt x="85" y="111"/>
                </a:lnTo>
                <a:lnTo>
                  <a:pt x="87" y="111"/>
                </a:lnTo>
                <a:lnTo>
                  <a:pt x="89" y="109"/>
                </a:lnTo>
                <a:lnTo>
                  <a:pt x="90" y="109"/>
                </a:lnTo>
                <a:lnTo>
                  <a:pt x="92" y="108"/>
                </a:lnTo>
                <a:lnTo>
                  <a:pt x="93" y="108"/>
                </a:lnTo>
                <a:lnTo>
                  <a:pt x="95" y="106"/>
                </a:lnTo>
                <a:lnTo>
                  <a:pt x="96" y="105"/>
                </a:lnTo>
                <a:lnTo>
                  <a:pt x="98" y="103"/>
                </a:lnTo>
                <a:lnTo>
                  <a:pt x="98" y="101"/>
                </a:lnTo>
                <a:lnTo>
                  <a:pt x="99" y="100"/>
                </a:lnTo>
                <a:lnTo>
                  <a:pt x="101" y="98"/>
                </a:lnTo>
                <a:lnTo>
                  <a:pt x="101" y="97"/>
                </a:lnTo>
                <a:lnTo>
                  <a:pt x="102" y="94"/>
                </a:lnTo>
                <a:lnTo>
                  <a:pt x="102" y="92"/>
                </a:lnTo>
                <a:lnTo>
                  <a:pt x="104" y="91"/>
                </a:lnTo>
                <a:lnTo>
                  <a:pt x="104" y="88"/>
                </a:lnTo>
                <a:lnTo>
                  <a:pt x="104" y="86"/>
                </a:lnTo>
                <a:lnTo>
                  <a:pt x="105" y="83"/>
                </a:lnTo>
                <a:lnTo>
                  <a:pt x="105" y="82"/>
                </a:lnTo>
                <a:lnTo>
                  <a:pt x="105" y="78"/>
                </a:lnTo>
                <a:lnTo>
                  <a:pt x="105" y="77"/>
                </a:lnTo>
                <a:lnTo>
                  <a:pt x="105" y="74"/>
                </a:lnTo>
                <a:lnTo>
                  <a:pt x="105" y="71"/>
                </a:lnTo>
                <a:lnTo>
                  <a:pt x="105" y="68"/>
                </a:lnTo>
                <a:lnTo>
                  <a:pt x="105" y="66"/>
                </a:lnTo>
                <a:lnTo>
                  <a:pt x="105" y="63"/>
                </a:lnTo>
                <a:lnTo>
                  <a:pt x="105" y="60"/>
                </a:lnTo>
                <a:lnTo>
                  <a:pt x="104" y="57"/>
                </a:lnTo>
                <a:lnTo>
                  <a:pt x="104" y="54"/>
                </a:lnTo>
                <a:lnTo>
                  <a:pt x="102" y="52"/>
                </a:lnTo>
                <a:lnTo>
                  <a:pt x="102" y="49"/>
                </a:lnTo>
                <a:lnTo>
                  <a:pt x="101" y="46"/>
                </a:lnTo>
                <a:lnTo>
                  <a:pt x="101" y="43"/>
                </a:lnTo>
                <a:lnTo>
                  <a:pt x="99" y="40"/>
                </a:lnTo>
                <a:lnTo>
                  <a:pt x="98" y="39"/>
                </a:lnTo>
                <a:lnTo>
                  <a:pt x="96" y="36"/>
                </a:lnTo>
                <a:lnTo>
                  <a:pt x="96" y="33"/>
                </a:lnTo>
                <a:lnTo>
                  <a:pt x="95" y="31"/>
                </a:lnTo>
                <a:lnTo>
                  <a:pt x="93" y="28"/>
                </a:lnTo>
                <a:lnTo>
                  <a:pt x="92" y="26"/>
                </a:lnTo>
                <a:lnTo>
                  <a:pt x="90" y="23"/>
                </a:lnTo>
                <a:lnTo>
                  <a:pt x="89" y="22"/>
                </a:lnTo>
                <a:lnTo>
                  <a:pt x="87" y="20"/>
                </a:lnTo>
                <a:lnTo>
                  <a:pt x="85" y="17"/>
                </a:lnTo>
                <a:lnTo>
                  <a:pt x="84" y="16"/>
                </a:lnTo>
                <a:lnTo>
                  <a:pt x="82" y="14"/>
                </a:lnTo>
                <a:lnTo>
                  <a:pt x="81" y="13"/>
                </a:lnTo>
                <a:lnTo>
                  <a:pt x="78" y="11"/>
                </a:lnTo>
                <a:lnTo>
                  <a:pt x="76" y="10"/>
                </a:lnTo>
                <a:lnTo>
                  <a:pt x="75" y="8"/>
                </a:lnTo>
                <a:lnTo>
                  <a:pt x="73" y="6"/>
                </a:lnTo>
                <a:lnTo>
                  <a:pt x="72" y="5"/>
                </a:lnTo>
                <a:lnTo>
                  <a:pt x="70" y="5"/>
                </a:lnTo>
                <a:lnTo>
                  <a:pt x="67" y="3"/>
                </a:lnTo>
                <a:lnTo>
                  <a:pt x="66" y="3"/>
                </a:lnTo>
                <a:lnTo>
                  <a:pt x="64" y="2"/>
                </a:lnTo>
                <a:lnTo>
                  <a:pt x="62" y="2"/>
                </a:lnTo>
                <a:lnTo>
                  <a:pt x="59" y="2"/>
                </a:lnTo>
                <a:lnTo>
                  <a:pt x="58" y="0"/>
                </a:lnTo>
                <a:lnTo>
                  <a:pt x="56" y="0"/>
                </a:lnTo>
                <a:lnTo>
                  <a:pt x="55" y="0"/>
                </a:lnTo>
                <a:lnTo>
                  <a:pt x="53" y="0"/>
                </a:lnTo>
                <a:lnTo>
                  <a:pt x="23" y="11"/>
                </a:lnTo>
                <a:lnTo>
                  <a:pt x="21" y="11"/>
                </a:lnTo>
                <a:lnTo>
                  <a:pt x="20" y="13"/>
                </a:lnTo>
                <a:lnTo>
                  <a:pt x="18" y="13"/>
                </a:lnTo>
                <a:lnTo>
                  <a:pt x="16" y="13"/>
                </a:lnTo>
                <a:lnTo>
                  <a:pt x="15" y="14"/>
                </a:lnTo>
                <a:lnTo>
                  <a:pt x="13" y="16"/>
                </a:lnTo>
                <a:lnTo>
                  <a:pt x="12" y="16"/>
                </a:lnTo>
                <a:lnTo>
                  <a:pt x="10" y="17"/>
                </a:lnTo>
                <a:lnTo>
                  <a:pt x="9" y="19"/>
                </a:lnTo>
                <a:lnTo>
                  <a:pt x="7" y="20"/>
                </a:lnTo>
                <a:lnTo>
                  <a:pt x="7" y="22"/>
                </a:lnTo>
                <a:lnTo>
                  <a:pt x="6" y="23"/>
                </a:lnTo>
                <a:lnTo>
                  <a:pt x="4" y="25"/>
                </a:lnTo>
                <a:lnTo>
                  <a:pt x="4" y="26"/>
                </a:lnTo>
                <a:lnTo>
                  <a:pt x="3" y="29"/>
                </a:lnTo>
                <a:lnTo>
                  <a:pt x="3" y="31"/>
                </a:lnTo>
                <a:lnTo>
                  <a:pt x="1" y="33"/>
                </a:lnTo>
                <a:lnTo>
                  <a:pt x="1" y="36"/>
                </a:lnTo>
                <a:lnTo>
                  <a:pt x="0" y="37"/>
                </a:lnTo>
                <a:lnTo>
                  <a:pt x="0" y="40"/>
                </a:lnTo>
                <a:lnTo>
                  <a:pt x="0" y="42"/>
                </a:lnTo>
                <a:lnTo>
                  <a:pt x="0" y="45"/>
                </a:lnTo>
                <a:lnTo>
                  <a:pt x="0" y="46"/>
                </a:lnTo>
                <a:lnTo>
                  <a:pt x="0" y="49"/>
                </a:lnTo>
                <a:lnTo>
                  <a:pt x="0" y="52"/>
                </a:lnTo>
                <a:lnTo>
                  <a:pt x="0" y="54"/>
                </a:lnTo>
                <a:lnTo>
                  <a:pt x="0" y="57"/>
                </a:lnTo>
                <a:lnTo>
                  <a:pt x="0" y="60"/>
                </a:lnTo>
                <a:lnTo>
                  <a:pt x="0" y="63"/>
                </a:lnTo>
                <a:lnTo>
                  <a:pt x="1" y="65"/>
                </a:lnTo>
                <a:lnTo>
                  <a:pt x="1" y="68"/>
                </a:lnTo>
                <a:lnTo>
                  <a:pt x="3" y="71"/>
                </a:lnTo>
                <a:lnTo>
                  <a:pt x="3" y="74"/>
                </a:lnTo>
                <a:lnTo>
                  <a:pt x="4" y="77"/>
                </a:lnTo>
                <a:lnTo>
                  <a:pt x="4" y="80"/>
                </a:lnTo>
                <a:lnTo>
                  <a:pt x="6" y="82"/>
                </a:lnTo>
                <a:lnTo>
                  <a:pt x="7" y="85"/>
                </a:lnTo>
                <a:lnTo>
                  <a:pt x="7" y="88"/>
                </a:lnTo>
                <a:lnTo>
                  <a:pt x="9" y="89"/>
                </a:lnTo>
                <a:lnTo>
                  <a:pt x="10" y="92"/>
                </a:lnTo>
                <a:lnTo>
                  <a:pt x="12" y="95"/>
                </a:lnTo>
                <a:lnTo>
                  <a:pt x="13" y="97"/>
                </a:lnTo>
                <a:lnTo>
                  <a:pt x="15" y="98"/>
                </a:lnTo>
                <a:lnTo>
                  <a:pt x="16" y="101"/>
                </a:lnTo>
                <a:lnTo>
                  <a:pt x="18" y="103"/>
                </a:lnTo>
                <a:lnTo>
                  <a:pt x="20" y="106"/>
                </a:lnTo>
                <a:lnTo>
                  <a:pt x="21" y="108"/>
                </a:lnTo>
                <a:lnTo>
                  <a:pt x="23" y="109"/>
                </a:lnTo>
                <a:lnTo>
                  <a:pt x="24" y="111"/>
                </a:lnTo>
                <a:lnTo>
                  <a:pt x="27" y="112"/>
                </a:lnTo>
                <a:lnTo>
                  <a:pt x="29" y="114"/>
                </a:lnTo>
                <a:lnTo>
                  <a:pt x="30" y="115"/>
                </a:lnTo>
                <a:lnTo>
                  <a:pt x="32" y="117"/>
                </a:lnTo>
                <a:lnTo>
                  <a:pt x="33" y="117"/>
                </a:lnTo>
                <a:lnTo>
                  <a:pt x="35" y="118"/>
                </a:lnTo>
                <a:lnTo>
                  <a:pt x="38" y="120"/>
                </a:lnTo>
                <a:lnTo>
                  <a:pt x="39" y="120"/>
                </a:lnTo>
                <a:lnTo>
                  <a:pt x="41" y="121"/>
                </a:lnTo>
                <a:lnTo>
                  <a:pt x="43" y="121"/>
                </a:lnTo>
                <a:lnTo>
                  <a:pt x="46" y="121"/>
                </a:lnTo>
                <a:lnTo>
                  <a:pt x="47" y="121"/>
                </a:lnTo>
                <a:lnTo>
                  <a:pt x="49" y="123"/>
                </a:lnTo>
                <a:lnTo>
                  <a:pt x="50" y="123"/>
                </a:lnTo>
                <a:lnTo>
                  <a:pt x="53" y="121"/>
                </a:lnTo>
                <a:lnTo>
                  <a:pt x="82" y="112"/>
                </a:lnTo>
              </a:path>
            </a:pathLst>
          </a:custGeom>
          <a:solidFill>
            <a:srgbClr val="FFFFFF"/>
          </a:solidFill>
          <a:ln w="12700" cap="rnd">
            <a:solidFill>
              <a:schemeClr val="tx2"/>
            </a:solidFill>
            <a:round/>
            <a:headEnd/>
            <a:tailEnd/>
          </a:ln>
        </p:spPr>
        <p:txBody>
          <a:bodyPr/>
          <a:lstStyle/>
          <a:p>
            <a:endParaRPr lang="ko-KR" altLang="en-US"/>
          </a:p>
        </p:txBody>
      </p:sp>
      <p:sp>
        <p:nvSpPr>
          <p:cNvPr id="28691" name="Freeform 19"/>
          <p:cNvSpPr>
            <a:spLocks/>
          </p:cNvSpPr>
          <p:nvPr/>
        </p:nvSpPr>
        <p:spPr bwMode="auto">
          <a:xfrm>
            <a:off x="1200150" y="2824163"/>
            <a:ext cx="169863" cy="196850"/>
          </a:xfrm>
          <a:custGeom>
            <a:avLst/>
            <a:gdLst>
              <a:gd name="T0" fmla="*/ 82 w 106"/>
              <a:gd name="T1" fmla="*/ 112 h 122"/>
              <a:gd name="T2" fmla="*/ 89 w 106"/>
              <a:gd name="T3" fmla="*/ 109 h 122"/>
              <a:gd name="T4" fmla="*/ 95 w 106"/>
              <a:gd name="T5" fmla="*/ 106 h 122"/>
              <a:gd name="T6" fmla="*/ 99 w 106"/>
              <a:gd name="T7" fmla="*/ 100 h 122"/>
              <a:gd name="T8" fmla="*/ 102 w 106"/>
              <a:gd name="T9" fmla="*/ 92 h 122"/>
              <a:gd name="T10" fmla="*/ 105 w 106"/>
              <a:gd name="T11" fmla="*/ 83 h 122"/>
              <a:gd name="T12" fmla="*/ 105 w 106"/>
              <a:gd name="T13" fmla="*/ 74 h 122"/>
              <a:gd name="T14" fmla="*/ 105 w 106"/>
              <a:gd name="T15" fmla="*/ 63 h 122"/>
              <a:gd name="T16" fmla="*/ 102 w 106"/>
              <a:gd name="T17" fmla="*/ 52 h 122"/>
              <a:gd name="T18" fmla="*/ 99 w 106"/>
              <a:gd name="T19" fmla="*/ 40 h 122"/>
              <a:gd name="T20" fmla="*/ 95 w 106"/>
              <a:gd name="T21" fmla="*/ 31 h 122"/>
              <a:gd name="T22" fmla="*/ 89 w 106"/>
              <a:gd name="T23" fmla="*/ 22 h 122"/>
              <a:gd name="T24" fmla="*/ 82 w 106"/>
              <a:gd name="T25" fmla="*/ 14 h 122"/>
              <a:gd name="T26" fmla="*/ 75 w 106"/>
              <a:gd name="T27" fmla="*/ 8 h 122"/>
              <a:gd name="T28" fmla="*/ 67 w 106"/>
              <a:gd name="T29" fmla="*/ 3 h 122"/>
              <a:gd name="T30" fmla="*/ 59 w 106"/>
              <a:gd name="T31" fmla="*/ 2 h 122"/>
              <a:gd name="T32" fmla="*/ 53 w 106"/>
              <a:gd name="T33" fmla="*/ 0 h 122"/>
              <a:gd name="T34" fmla="*/ 23 w 106"/>
              <a:gd name="T35" fmla="*/ 11 h 122"/>
              <a:gd name="T36" fmla="*/ 16 w 106"/>
              <a:gd name="T37" fmla="*/ 13 h 122"/>
              <a:gd name="T38" fmla="*/ 10 w 106"/>
              <a:gd name="T39" fmla="*/ 17 h 122"/>
              <a:gd name="T40" fmla="*/ 6 w 106"/>
              <a:gd name="T41" fmla="*/ 23 h 122"/>
              <a:gd name="T42" fmla="*/ 3 w 106"/>
              <a:gd name="T43" fmla="*/ 31 h 122"/>
              <a:gd name="T44" fmla="*/ 0 w 106"/>
              <a:gd name="T45" fmla="*/ 40 h 122"/>
              <a:gd name="T46" fmla="*/ 0 w 106"/>
              <a:gd name="T47" fmla="*/ 49 h 122"/>
              <a:gd name="T48" fmla="*/ 0 w 106"/>
              <a:gd name="T49" fmla="*/ 60 h 122"/>
              <a:gd name="T50" fmla="*/ 3 w 106"/>
              <a:gd name="T51" fmla="*/ 71 h 122"/>
              <a:gd name="T52" fmla="*/ 6 w 106"/>
              <a:gd name="T53" fmla="*/ 82 h 122"/>
              <a:gd name="T54" fmla="*/ 10 w 106"/>
              <a:gd name="T55" fmla="*/ 92 h 122"/>
              <a:gd name="T56" fmla="*/ 16 w 106"/>
              <a:gd name="T57" fmla="*/ 101 h 122"/>
              <a:gd name="T58" fmla="*/ 23 w 106"/>
              <a:gd name="T59" fmla="*/ 109 h 122"/>
              <a:gd name="T60" fmla="*/ 30 w 106"/>
              <a:gd name="T61" fmla="*/ 115 h 122"/>
              <a:gd name="T62" fmla="*/ 38 w 106"/>
              <a:gd name="T63" fmla="*/ 120 h 122"/>
              <a:gd name="T64" fmla="*/ 46 w 106"/>
              <a:gd name="T65" fmla="*/ 121 h 122"/>
              <a:gd name="T66" fmla="*/ 53 w 106"/>
              <a:gd name="T67" fmla="*/ 121 h 122"/>
              <a:gd name="T68" fmla="*/ 82 w 106"/>
              <a:gd name="T69" fmla="*/ 112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22"/>
              <a:gd name="T107" fmla="*/ 106 w 106"/>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22">
                <a:moveTo>
                  <a:pt x="82" y="112"/>
                </a:moveTo>
                <a:lnTo>
                  <a:pt x="89" y="109"/>
                </a:lnTo>
                <a:lnTo>
                  <a:pt x="95" y="106"/>
                </a:lnTo>
                <a:lnTo>
                  <a:pt x="99" y="100"/>
                </a:lnTo>
                <a:lnTo>
                  <a:pt x="102" y="92"/>
                </a:lnTo>
                <a:lnTo>
                  <a:pt x="105" y="83"/>
                </a:lnTo>
                <a:lnTo>
                  <a:pt x="105" y="74"/>
                </a:lnTo>
                <a:lnTo>
                  <a:pt x="105" y="63"/>
                </a:lnTo>
                <a:lnTo>
                  <a:pt x="102" y="52"/>
                </a:lnTo>
                <a:lnTo>
                  <a:pt x="99" y="40"/>
                </a:lnTo>
                <a:lnTo>
                  <a:pt x="95" y="31"/>
                </a:lnTo>
                <a:lnTo>
                  <a:pt x="89" y="22"/>
                </a:lnTo>
                <a:lnTo>
                  <a:pt x="82" y="14"/>
                </a:lnTo>
                <a:lnTo>
                  <a:pt x="75" y="8"/>
                </a:lnTo>
                <a:lnTo>
                  <a:pt x="67" y="3"/>
                </a:lnTo>
                <a:lnTo>
                  <a:pt x="59" y="2"/>
                </a:lnTo>
                <a:lnTo>
                  <a:pt x="53" y="0"/>
                </a:lnTo>
                <a:lnTo>
                  <a:pt x="23" y="11"/>
                </a:lnTo>
                <a:lnTo>
                  <a:pt x="16" y="13"/>
                </a:lnTo>
                <a:lnTo>
                  <a:pt x="10" y="17"/>
                </a:lnTo>
                <a:lnTo>
                  <a:pt x="6" y="23"/>
                </a:lnTo>
                <a:lnTo>
                  <a:pt x="3" y="31"/>
                </a:lnTo>
                <a:lnTo>
                  <a:pt x="0" y="40"/>
                </a:lnTo>
                <a:lnTo>
                  <a:pt x="0" y="49"/>
                </a:lnTo>
                <a:lnTo>
                  <a:pt x="0" y="60"/>
                </a:lnTo>
                <a:lnTo>
                  <a:pt x="3" y="71"/>
                </a:lnTo>
                <a:lnTo>
                  <a:pt x="6" y="82"/>
                </a:lnTo>
                <a:lnTo>
                  <a:pt x="10" y="92"/>
                </a:lnTo>
                <a:lnTo>
                  <a:pt x="16" y="101"/>
                </a:lnTo>
                <a:lnTo>
                  <a:pt x="23" y="109"/>
                </a:lnTo>
                <a:lnTo>
                  <a:pt x="30" y="115"/>
                </a:lnTo>
                <a:lnTo>
                  <a:pt x="38" y="120"/>
                </a:lnTo>
                <a:lnTo>
                  <a:pt x="46" y="121"/>
                </a:lnTo>
                <a:lnTo>
                  <a:pt x="53" y="121"/>
                </a:lnTo>
                <a:lnTo>
                  <a:pt x="8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2" name="Freeform 20"/>
          <p:cNvSpPr>
            <a:spLocks/>
          </p:cNvSpPr>
          <p:nvPr/>
        </p:nvSpPr>
        <p:spPr bwMode="auto">
          <a:xfrm>
            <a:off x="1249363" y="2830513"/>
            <a:ext cx="171450" cy="174625"/>
          </a:xfrm>
          <a:custGeom>
            <a:avLst/>
            <a:gdLst>
              <a:gd name="T0" fmla="*/ 56 w 110"/>
              <a:gd name="T1" fmla="*/ 109 h 111"/>
              <a:gd name="T2" fmla="*/ 55 w 110"/>
              <a:gd name="T3" fmla="*/ 110 h 111"/>
              <a:gd name="T4" fmla="*/ 52 w 110"/>
              <a:gd name="T5" fmla="*/ 110 h 111"/>
              <a:gd name="T6" fmla="*/ 49 w 110"/>
              <a:gd name="T7" fmla="*/ 110 h 111"/>
              <a:gd name="T8" fmla="*/ 44 w 110"/>
              <a:gd name="T9" fmla="*/ 110 h 111"/>
              <a:gd name="T10" fmla="*/ 41 w 110"/>
              <a:gd name="T11" fmla="*/ 110 h 111"/>
              <a:gd name="T12" fmla="*/ 38 w 110"/>
              <a:gd name="T13" fmla="*/ 109 h 111"/>
              <a:gd name="T14" fmla="*/ 33 w 110"/>
              <a:gd name="T15" fmla="*/ 107 h 111"/>
              <a:gd name="T16" fmla="*/ 30 w 110"/>
              <a:gd name="T17" fmla="*/ 104 h 111"/>
              <a:gd name="T18" fmla="*/ 27 w 110"/>
              <a:gd name="T19" fmla="*/ 103 h 111"/>
              <a:gd name="T20" fmla="*/ 24 w 110"/>
              <a:gd name="T21" fmla="*/ 99 h 111"/>
              <a:gd name="T22" fmla="*/ 21 w 110"/>
              <a:gd name="T23" fmla="*/ 95 h 111"/>
              <a:gd name="T24" fmla="*/ 18 w 110"/>
              <a:gd name="T25" fmla="*/ 92 h 111"/>
              <a:gd name="T26" fmla="*/ 15 w 110"/>
              <a:gd name="T27" fmla="*/ 87 h 111"/>
              <a:gd name="T28" fmla="*/ 12 w 110"/>
              <a:gd name="T29" fmla="*/ 83 h 111"/>
              <a:gd name="T30" fmla="*/ 9 w 110"/>
              <a:gd name="T31" fmla="*/ 78 h 111"/>
              <a:gd name="T32" fmla="*/ 7 w 110"/>
              <a:gd name="T33" fmla="*/ 73 h 111"/>
              <a:gd name="T34" fmla="*/ 4 w 110"/>
              <a:gd name="T35" fmla="*/ 69 h 111"/>
              <a:gd name="T36" fmla="*/ 3 w 110"/>
              <a:gd name="T37" fmla="*/ 63 h 111"/>
              <a:gd name="T38" fmla="*/ 1 w 110"/>
              <a:gd name="T39" fmla="*/ 57 h 111"/>
              <a:gd name="T40" fmla="*/ 1 w 110"/>
              <a:gd name="T41" fmla="*/ 52 h 111"/>
              <a:gd name="T42" fmla="*/ 0 w 110"/>
              <a:gd name="T43" fmla="*/ 46 h 111"/>
              <a:gd name="T44" fmla="*/ 0 w 110"/>
              <a:gd name="T45" fmla="*/ 40 h 111"/>
              <a:gd name="T46" fmla="*/ 0 w 110"/>
              <a:gd name="T47" fmla="*/ 35 h 111"/>
              <a:gd name="T48" fmla="*/ 0 w 110"/>
              <a:gd name="T49" fmla="*/ 31 h 111"/>
              <a:gd name="T50" fmla="*/ 1 w 110"/>
              <a:gd name="T51" fmla="*/ 26 h 111"/>
              <a:gd name="T52" fmla="*/ 1 w 110"/>
              <a:gd name="T53" fmla="*/ 21 h 111"/>
              <a:gd name="T54" fmla="*/ 3 w 110"/>
              <a:gd name="T55" fmla="*/ 17 h 111"/>
              <a:gd name="T56" fmla="*/ 4 w 110"/>
              <a:gd name="T57" fmla="*/ 14 h 111"/>
              <a:gd name="T58" fmla="*/ 7 w 110"/>
              <a:gd name="T59" fmla="*/ 11 h 111"/>
              <a:gd name="T60" fmla="*/ 9 w 110"/>
              <a:gd name="T61" fmla="*/ 8 h 111"/>
              <a:gd name="T62" fmla="*/ 12 w 110"/>
              <a:gd name="T63" fmla="*/ 4 h 111"/>
              <a:gd name="T64" fmla="*/ 15 w 110"/>
              <a:gd name="T65" fmla="*/ 3 h 111"/>
              <a:gd name="T66" fmla="*/ 18 w 110"/>
              <a:gd name="T67" fmla="*/ 1 h 111"/>
              <a:gd name="T68" fmla="*/ 21 w 110"/>
              <a:gd name="T69" fmla="*/ 0 h 111"/>
              <a:gd name="T70" fmla="*/ 76 w 110"/>
              <a:gd name="T71" fmla="*/ 4 h 111"/>
              <a:gd name="T72" fmla="*/ 79 w 110"/>
              <a:gd name="T73" fmla="*/ 4 h 111"/>
              <a:gd name="T74" fmla="*/ 83 w 110"/>
              <a:gd name="T75" fmla="*/ 4 h 111"/>
              <a:gd name="T76" fmla="*/ 84 w 110"/>
              <a:gd name="T77" fmla="*/ 6 h 111"/>
              <a:gd name="T78" fmla="*/ 87 w 110"/>
              <a:gd name="T79" fmla="*/ 6 h 111"/>
              <a:gd name="T80" fmla="*/ 89 w 110"/>
              <a:gd name="T81" fmla="*/ 8 h 111"/>
              <a:gd name="T82" fmla="*/ 92 w 110"/>
              <a:gd name="T83" fmla="*/ 9 h 111"/>
              <a:gd name="T84" fmla="*/ 93 w 110"/>
              <a:gd name="T85" fmla="*/ 11 h 111"/>
              <a:gd name="T86" fmla="*/ 95 w 110"/>
              <a:gd name="T87" fmla="*/ 14 h 111"/>
              <a:gd name="T88" fmla="*/ 98 w 110"/>
              <a:gd name="T89" fmla="*/ 15 h 111"/>
              <a:gd name="T90" fmla="*/ 99 w 110"/>
              <a:gd name="T91" fmla="*/ 18 h 111"/>
              <a:gd name="T92" fmla="*/ 102 w 110"/>
              <a:gd name="T93" fmla="*/ 21 h 111"/>
              <a:gd name="T94" fmla="*/ 104 w 110"/>
              <a:gd name="T95" fmla="*/ 24 h 111"/>
              <a:gd name="T96" fmla="*/ 104 w 110"/>
              <a:gd name="T97" fmla="*/ 27 h 111"/>
              <a:gd name="T98" fmla="*/ 106 w 110"/>
              <a:gd name="T99" fmla="*/ 31 h 111"/>
              <a:gd name="T100" fmla="*/ 107 w 110"/>
              <a:gd name="T101" fmla="*/ 35 h 111"/>
              <a:gd name="T102" fmla="*/ 107 w 110"/>
              <a:gd name="T103" fmla="*/ 38 h 111"/>
              <a:gd name="T104" fmla="*/ 109 w 110"/>
              <a:gd name="T105" fmla="*/ 41 h 111"/>
              <a:gd name="T106" fmla="*/ 109 w 110"/>
              <a:gd name="T107" fmla="*/ 44 h 111"/>
              <a:gd name="T108" fmla="*/ 109 w 110"/>
              <a:gd name="T109" fmla="*/ 47 h 111"/>
              <a:gd name="T110" fmla="*/ 109 w 110"/>
              <a:gd name="T111" fmla="*/ 50 h 111"/>
              <a:gd name="T112" fmla="*/ 109 w 110"/>
              <a:gd name="T113" fmla="*/ 54 h 111"/>
              <a:gd name="T114" fmla="*/ 107 w 110"/>
              <a:gd name="T115" fmla="*/ 57 h 111"/>
              <a:gd name="T116" fmla="*/ 106 w 110"/>
              <a:gd name="T117" fmla="*/ 60 h 111"/>
              <a:gd name="T118" fmla="*/ 106 w 110"/>
              <a:gd name="T119" fmla="*/ 63 h 111"/>
              <a:gd name="T120" fmla="*/ 104 w 110"/>
              <a:gd name="T121" fmla="*/ 64 h 111"/>
              <a:gd name="T122" fmla="*/ 102 w 110"/>
              <a:gd name="T123" fmla="*/ 67 h 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
              <a:gd name="T187" fmla="*/ 0 h 111"/>
              <a:gd name="T188" fmla="*/ 110 w 110"/>
              <a:gd name="T189" fmla="*/ 111 h 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 h="111">
                <a:moveTo>
                  <a:pt x="101" y="67"/>
                </a:moveTo>
                <a:lnTo>
                  <a:pt x="56" y="109"/>
                </a:lnTo>
                <a:lnTo>
                  <a:pt x="55" y="109"/>
                </a:lnTo>
                <a:lnTo>
                  <a:pt x="55" y="110"/>
                </a:lnTo>
                <a:lnTo>
                  <a:pt x="53" y="110"/>
                </a:lnTo>
                <a:lnTo>
                  <a:pt x="52" y="110"/>
                </a:lnTo>
                <a:lnTo>
                  <a:pt x="50" y="110"/>
                </a:lnTo>
                <a:lnTo>
                  <a:pt x="49" y="110"/>
                </a:lnTo>
                <a:lnTo>
                  <a:pt x="47" y="110"/>
                </a:lnTo>
                <a:lnTo>
                  <a:pt x="44" y="110"/>
                </a:lnTo>
                <a:lnTo>
                  <a:pt x="43" y="110"/>
                </a:lnTo>
                <a:lnTo>
                  <a:pt x="41" y="110"/>
                </a:lnTo>
                <a:lnTo>
                  <a:pt x="40" y="109"/>
                </a:lnTo>
                <a:lnTo>
                  <a:pt x="38" y="109"/>
                </a:lnTo>
                <a:lnTo>
                  <a:pt x="35" y="107"/>
                </a:lnTo>
                <a:lnTo>
                  <a:pt x="33" y="107"/>
                </a:lnTo>
                <a:lnTo>
                  <a:pt x="32" y="106"/>
                </a:lnTo>
                <a:lnTo>
                  <a:pt x="30" y="104"/>
                </a:lnTo>
                <a:lnTo>
                  <a:pt x="29" y="104"/>
                </a:lnTo>
                <a:lnTo>
                  <a:pt x="27" y="103"/>
                </a:lnTo>
                <a:lnTo>
                  <a:pt x="26" y="101"/>
                </a:lnTo>
                <a:lnTo>
                  <a:pt x="24" y="99"/>
                </a:lnTo>
                <a:lnTo>
                  <a:pt x="23" y="98"/>
                </a:lnTo>
                <a:lnTo>
                  <a:pt x="21" y="95"/>
                </a:lnTo>
                <a:lnTo>
                  <a:pt x="20" y="93"/>
                </a:lnTo>
                <a:lnTo>
                  <a:pt x="18" y="92"/>
                </a:lnTo>
                <a:lnTo>
                  <a:pt x="17" y="90"/>
                </a:lnTo>
                <a:lnTo>
                  <a:pt x="15" y="87"/>
                </a:lnTo>
                <a:lnTo>
                  <a:pt x="14" y="86"/>
                </a:lnTo>
                <a:lnTo>
                  <a:pt x="12" y="83"/>
                </a:lnTo>
                <a:lnTo>
                  <a:pt x="10" y="81"/>
                </a:lnTo>
                <a:lnTo>
                  <a:pt x="9" y="78"/>
                </a:lnTo>
                <a:lnTo>
                  <a:pt x="9" y="76"/>
                </a:lnTo>
                <a:lnTo>
                  <a:pt x="7" y="73"/>
                </a:lnTo>
                <a:lnTo>
                  <a:pt x="6" y="70"/>
                </a:lnTo>
                <a:lnTo>
                  <a:pt x="4" y="69"/>
                </a:lnTo>
                <a:lnTo>
                  <a:pt x="4" y="66"/>
                </a:lnTo>
                <a:lnTo>
                  <a:pt x="3" y="63"/>
                </a:lnTo>
                <a:lnTo>
                  <a:pt x="3" y="60"/>
                </a:lnTo>
                <a:lnTo>
                  <a:pt x="1" y="57"/>
                </a:lnTo>
                <a:lnTo>
                  <a:pt x="1" y="54"/>
                </a:lnTo>
                <a:lnTo>
                  <a:pt x="1" y="52"/>
                </a:lnTo>
                <a:lnTo>
                  <a:pt x="0" y="49"/>
                </a:lnTo>
                <a:lnTo>
                  <a:pt x="0" y="46"/>
                </a:lnTo>
                <a:lnTo>
                  <a:pt x="0" y="43"/>
                </a:lnTo>
                <a:lnTo>
                  <a:pt x="0" y="40"/>
                </a:lnTo>
                <a:lnTo>
                  <a:pt x="0" y="38"/>
                </a:lnTo>
                <a:lnTo>
                  <a:pt x="0" y="35"/>
                </a:lnTo>
                <a:lnTo>
                  <a:pt x="0" y="32"/>
                </a:lnTo>
                <a:lnTo>
                  <a:pt x="0" y="31"/>
                </a:lnTo>
                <a:lnTo>
                  <a:pt x="0" y="27"/>
                </a:lnTo>
                <a:lnTo>
                  <a:pt x="1" y="26"/>
                </a:lnTo>
                <a:lnTo>
                  <a:pt x="1" y="23"/>
                </a:lnTo>
                <a:lnTo>
                  <a:pt x="1" y="21"/>
                </a:lnTo>
                <a:lnTo>
                  <a:pt x="3" y="20"/>
                </a:lnTo>
                <a:lnTo>
                  <a:pt x="3" y="17"/>
                </a:lnTo>
                <a:lnTo>
                  <a:pt x="4" y="15"/>
                </a:lnTo>
                <a:lnTo>
                  <a:pt x="4" y="14"/>
                </a:lnTo>
                <a:lnTo>
                  <a:pt x="6" y="12"/>
                </a:lnTo>
                <a:lnTo>
                  <a:pt x="7" y="11"/>
                </a:lnTo>
                <a:lnTo>
                  <a:pt x="9" y="9"/>
                </a:lnTo>
                <a:lnTo>
                  <a:pt x="9" y="8"/>
                </a:lnTo>
                <a:lnTo>
                  <a:pt x="10" y="6"/>
                </a:lnTo>
                <a:lnTo>
                  <a:pt x="12" y="4"/>
                </a:lnTo>
                <a:lnTo>
                  <a:pt x="14" y="4"/>
                </a:lnTo>
                <a:lnTo>
                  <a:pt x="15" y="3"/>
                </a:lnTo>
                <a:lnTo>
                  <a:pt x="17" y="1"/>
                </a:lnTo>
                <a:lnTo>
                  <a:pt x="18" y="1"/>
                </a:lnTo>
                <a:lnTo>
                  <a:pt x="20" y="1"/>
                </a:lnTo>
                <a:lnTo>
                  <a:pt x="21" y="0"/>
                </a:lnTo>
                <a:lnTo>
                  <a:pt x="24" y="0"/>
                </a:lnTo>
                <a:lnTo>
                  <a:pt x="76" y="4"/>
                </a:lnTo>
                <a:lnTo>
                  <a:pt x="78" y="4"/>
                </a:lnTo>
                <a:lnTo>
                  <a:pt x="79" y="4"/>
                </a:lnTo>
                <a:lnTo>
                  <a:pt x="81" y="4"/>
                </a:lnTo>
                <a:lnTo>
                  <a:pt x="83" y="4"/>
                </a:lnTo>
                <a:lnTo>
                  <a:pt x="84" y="4"/>
                </a:lnTo>
                <a:lnTo>
                  <a:pt x="84" y="6"/>
                </a:lnTo>
                <a:lnTo>
                  <a:pt x="86" y="6"/>
                </a:lnTo>
                <a:lnTo>
                  <a:pt x="87" y="6"/>
                </a:lnTo>
                <a:lnTo>
                  <a:pt x="87" y="8"/>
                </a:lnTo>
                <a:lnTo>
                  <a:pt x="89" y="8"/>
                </a:lnTo>
                <a:lnTo>
                  <a:pt x="90" y="8"/>
                </a:lnTo>
                <a:lnTo>
                  <a:pt x="92" y="9"/>
                </a:lnTo>
                <a:lnTo>
                  <a:pt x="92" y="11"/>
                </a:lnTo>
                <a:lnTo>
                  <a:pt x="93" y="11"/>
                </a:lnTo>
                <a:lnTo>
                  <a:pt x="95" y="12"/>
                </a:lnTo>
                <a:lnTo>
                  <a:pt x="95" y="14"/>
                </a:lnTo>
                <a:lnTo>
                  <a:pt x="96" y="14"/>
                </a:lnTo>
                <a:lnTo>
                  <a:pt x="98" y="15"/>
                </a:lnTo>
                <a:lnTo>
                  <a:pt x="98" y="17"/>
                </a:lnTo>
                <a:lnTo>
                  <a:pt x="99" y="18"/>
                </a:lnTo>
                <a:lnTo>
                  <a:pt x="101" y="20"/>
                </a:lnTo>
                <a:lnTo>
                  <a:pt x="102" y="21"/>
                </a:lnTo>
                <a:lnTo>
                  <a:pt x="102" y="23"/>
                </a:lnTo>
                <a:lnTo>
                  <a:pt x="104" y="24"/>
                </a:lnTo>
                <a:lnTo>
                  <a:pt x="104" y="26"/>
                </a:lnTo>
                <a:lnTo>
                  <a:pt x="104" y="27"/>
                </a:lnTo>
                <a:lnTo>
                  <a:pt x="106" y="29"/>
                </a:lnTo>
                <a:lnTo>
                  <a:pt x="106" y="31"/>
                </a:lnTo>
                <a:lnTo>
                  <a:pt x="107" y="32"/>
                </a:lnTo>
                <a:lnTo>
                  <a:pt x="107" y="35"/>
                </a:lnTo>
                <a:lnTo>
                  <a:pt x="107" y="37"/>
                </a:lnTo>
                <a:lnTo>
                  <a:pt x="107" y="38"/>
                </a:lnTo>
                <a:lnTo>
                  <a:pt x="109" y="40"/>
                </a:lnTo>
                <a:lnTo>
                  <a:pt x="109" y="41"/>
                </a:lnTo>
                <a:lnTo>
                  <a:pt x="109" y="43"/>
                </a:lnTo>
                <a:lnTo>
                  <a:pt x="109" y="44"/>
                </a:lnTo>
                <a:lnTo>
                  <a:pt x="109" y="46"/>
                </a:lnTo>
                <a:lnTo>
                  <a:pt x="109" y="47"/>
                </a:lnTo>
                <a:lnTo>
                  <a:pt x="109" y="49"/>
                </a:lnTo>
                <a:lnTo>
                  <a:pt x="109" y="50"/>
                </a:lnTo>
                <a:lnTo>
                  <a:pt x="109" y="52"/>
                </a:lnTo>
                <a:lnTo>
                  <a:pt x="109" y="54"/>
                </a:lnTo>
                <a:lnTo>
                  <a:pt x="107" y="55"/>
                </a:lnTo>
                <a:lnTo>
                  <a:pt x="107" y="57"/>
                </a:lnTo>
                <a:lnTo>
                  <a:pt x="107" y="58"/>
                </a:lnTo>
                <a:lnTo>
                  <a:pt x="106" y="60"/>
                </a:lnTo>
                <a:lnTo>
                  <a:pt x="106" y="61"/>
                </a:lnTo>
                <a:lnTo>
                  <a:pt x="106" y="63"/>
                </a:lnTo>
                <a:lnTo>
                  <a:pt x="104" y="63"/>
                </a:lnTo>
                <a:lnTo>
                  <a:pt x="104" y="64"/>
                </a:lnTo>
                <a:lnTo>
                  <a:pt x="102" y="66"/>
                </a:lnTo>
                <a:lnTo>
                  <a:pt x="102" y="67"/>
                </a:lnTo>
                <a:lnTo>
                  <a:pt x="101" y="67"/>
                </a:lnTo>
              </a:path>
            </a:pathLst>
          </a:custGeom>
          <a:solidFill>
            <a:srgbClr val="FFFFFF"/>
          </a:solidFill>
          <a:ln w="12700" cap="rnd">
            <a:solidFill>
              <a:schemeClr val="tx2"/>
            </a:solidFill>
            <a:round/>
            <a:headEnd/>
            <a:tailEnd/>
          </a:ln>
        </p:spPr>
        <p:txBody>
          <a:bodyPr/>
          <a:lstStyle/>
          <a:p>
            <a:endParaRPr lang="ko-KR" altLang="en-US"/>
          </a:p>
        </p:txBody>
      </p:sp>
      <p:sp>
        <p:nvSpPr>
          <p:cNvPr id="28693" name="Freeform 21"/>
          <p:cNvSpPr>
            <a:spLocks/>
          </p:cNvSpPr>
          <p:nvPr/>
        </p:nvSpPr>
        <p:spPr bwMode="auto">
          <a:xfrm>
            <a:off x="1249363" y="2830513"/>
            <a:ext cx="171450" cy="174625"/>
          </a:xfrm>
          <a:custGeom>
            <a:avLst/>
            <a:gdLst>
              <a:gd name="T0" fmla="*/ 101 w 110"/>
              <a:gd name="T1" fmla="*/ 67 h 111"/>
              <a:gd name="T2" fmla="*/ 56 w 110"/>
              <a:gd name="T3" fmla="*/ 109 h 111"/>
              <a:gd name="T4" fmla="*/ 55 w 110"/>
              <a:gd name="T5" fmla="*/ 110 h 111"/>
              <a:gd name="T6" fmla="*/ 52 w 110"/>
              <a:gd name="T7" fmla="*/ 110 h 111"/>
              <a:gd name="T8" fmla="*/ 50 w 110"/>
              <a:gd name="T9" fmla="*/ 110 h 111"/>
              <a:gd name="T10" fmla="*/ 43 w 110"/>
              <a:gd name="T11" fmla="*/ 110 h 111"/>
              <a:gd name="T12" fmla="*/ 35 w 110"/>
              <a:gd name="T13" fmla="*/ 107 h 111"/>
              <a:gd name="T14" fmla="*/ 29 w 110"/>
              <a:gd name="T15" fmla="*/ 104 h 111"/>
              <a:gd name="T16" fmla="*/ 23 w 110"/>
              <a:gd name="T17" fmla="*/ 98 h 111"/>
              <a:gd name="T18" fmla="*/ 17 w 110"/>
              <a:gd name="T19" fmla="*/ 90 h 111"/>
              <a:gd name="T20" fmla="*/ 10 w 110"/>
              <a:gd name="T21" fmla="*/ 81 h 111"/>
              <a:gd name="T22" fmla="*/ 6 w 110"/>
              <a:gd name="T23" fmla="*/ 70 h 111"/>
              <a:gd name="T24" fmla="*/ 3 w 110"/>
              <a:gd name="T25" fmla="*/ 60 h 111"/>
              <a:gd name="T26" fmla="*/ 0 w 110"/>
              <a:gd name="T27" fmla="*/ 49 h 111"/>
              <a:gd name="T28" fmla="*/ 0 w 110"/>
              <a:gd name="T29" fmla="*/ 38 h 111"/>
              <a:gd name="T30" fmla="*/ 0 w 110"/>
              <a:gd name="T31" fmla="*/ 27 h 111"/>
              <a:gd name="T32" fmla="*/ 3 w 110"/>
              <a:gd name="T33" fmla="*/ 20 h 111"/>
              <a:gd name="T34" fmla="*/ 6 w 110"/>
              <a:gd name="T35" fmla="*/ 12 h 111"/>
              <a:gd name="T36" fmla="*/ 10 w 110"/>
              <a:gd name="T37" fmla="*/ 6 h 111"/>
              <a:gd name="T38" fmla="*/ 17 w 110"/>
              <a:gd name="T39" fmla="*/ 1 h 111"/>
              <a:gd name="T40" fmla="*/ 24 w 110"/>
              <a:gd name="T41" fmla="*/ 0 h 111"/>
              <a:gd name="T42" fmla="*/ 76 w 110"/>
              <a:gd name="T43" fmla="*/ 4 h 111"/>
              <a:gd name="T44" fmla="*/ 86 w 110"/>
              <a:gd name="T45" fmla="*/ 6 h 111"/>
              <a:gd name="T46" fmla="*/ 95 w 110"/>
              <a:gd name="T47" fmla="*/ 12 h 111"/>
              <a:gd name="T48" fmla="*/ 102 w 110"/>
              <a:gd name="T49" fmla="*/ 21 h 111"/>
              <a:gd name="T50" fmla="*/ 107 w 110"/>
              <a:gd name="T51" fmla="*/ 35 h 111"/>
              <a:gd name="T52" fmla="*/ 109 w 110"/>
              <a:gd name="T53" fmla="*/ 44 h 111"/>
              <a:gd name="T54" fmla="*/ 109 w 110"/>
              <a:gd name="T55" fmla="*/ 54 h 111"/>
              <a:gd name="T56" fmla="*/ 106 w 110"/>
              <a:gd name="T57" fmla="*/ 61 h 111"/>
              <a:gd name="T58" fmla="*/ 101 w 110"/>
              <a:gd name="T59" fmla="*/ 67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
              <a:gd name="T91" fmla="*/ 0 h 111"/>
              <a:gd name="T92" fmla="*/ 110 w 110"/>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 h="111">
                <a:moveTo>
                  <a:pt x="101" y="67"/>
                </a:moveTo>
                <a:lnTo>
                  <a:pt x="56" y="109"/>
                </a:lnTo>
                <a:lnTo>
                  <a:pt x="55" y="110"/>
                </a:lnTo>
                <a:lnTo>
                  <a:pt x="52" y="110"/>
                </a:lnTo>
                <a:lnTo>
                  <a:pt x="50" y="110"/>
                </a:lnTo>
                <a:lnTo>
                  <a:pt x="43" y="110"/>
                </a:lnTo>
                <a:lnTo>
                  <a:pt x="35" y="107"/>
                </a:lnTo>
                <a:lnTo>
                  <a:pt x="29" y="104"/>
                </a:lnTo>
                <a:lnTo>
                  <a:pt x="23" y="98"/>
                </a:lnTo>
                <a:lnTo>
                  <a:pt x="17" y="90"/>
                </a:lnTo>
                <a:lnTo>
                  <a:pt x="10" y="81"/>
                </a:lnTo>
                <a:lnTo>
                  <a:pt x="6" y="70"/>
                </a:lnTo>
                <a:lnTo>
                  <a:pt x="3" y="60"/>
                </a:lnTo>
                <a:lnTo>
                  <a:pt x="0" y="49"/>
                </a:lnTo>
                <a:lnTo>
                  <a:pt x="0" y="38"/>
                </a:lnTo>
                <a:lnTo>
                  <a:pt x="0" y="27"/>
                </a:lnTo>
                <a:lnTo>
                  <a:pt x="3" y="20"/>
                </a:lnTo>
                <a:lnTo>
                  <a:pt x="6" y="12"/>
                </a:lnTo>
                <a:lnTo>
                  <a:pt x="10" y="6"/>
                </a:lnTo>
                <a:lnTo>
                  <a:pt x="17" y="1"/>
                </a:lnTo>
                <a:lnTo>
                  <a:pt x="24" y="0"/>
                </a:lnTo>
                <a:lnTo>
                  <a:pt x="76" y="4"/>
                </a:lnTo>
                <a:lnTo>
                  <a:pt x="86" y="6"/>
                </a:lnTo>
                <a:lnTo>
                  <a:pt x="95" y="12"/>
                </a:lnTo>
                <a:lnTo>
                  <a:pt x="102" y="21"/>
                </a:lnTo>
                <a:lnTo>
                  <a:pt x="107" y="35"/>
                </a:lnTo>
                <a:lnTo>
                  <a:pt x="109" y="44"/>
                </a:lnTo>
                <a:lnTo>
                  <a:pt x="109" y="54"/>
                </a:lnTo>
                <a:lnTo>
                  <a:pt x="106" y="61"/>
                </a:lnTo>
                <a:lnTo>
                  <a:pt x="101" y="6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4" name="Freeform 22"/>
          <p:cNvSpPr>
            <a:spLocks/>
          </p:cNvSpPr>
          <p:nvPr/>
        </p:nvSpPr>
        <p:spPr bwMode="auto">
          <a:xfrm>
            <a:off x="1200150" y="2830513"/>
            <a:ext cx="169863" cy="193675"/>
          </a:xfrm>
          <a:custGeom>
            <a:avLst/>
            <a:gdLst>
              <a:gd name="T0" fmla="*/ 85 w 106"/>
              <a:gd name="T1" fmla="*/ 110 h 122"/>
              <a:gd name="T2" fmla="*/ 90 w 106"/>
              <a:gd name="T3" fmla="*/ 107 h 122"/>
              <a:gd name="T4" fmla="*/ 95 w 106"/>
              <a:gd name="T5" fmla="*/ 104 h 122"/>
              <a:gd name="T6" fmla="*/ 98 w 106"/>
              <a:gd name="T7" fmla="*/ 99 h 122"/>
              <a:gd name="T8" fmla="*/ 101 w 106"/>
              <a:gd name="T9" fmla="*/ 95 h 122"/>
              <a:gd name="T10" fmla="*/ 104 w 106"/>
              <a:gd name="T11" fmla="*/ 89 h 122"/>
              <a:gd name="T12" fmla="*/ 105 w 106"/>
              <a:gd name="T13" fmla="*/ 83 h 122"/>
              <a:gd name="T14" fmla="*/ 105 w 106"/>
              <a:gd name="T15" fmla="*/ 75 h 122"/>
              <a:gd name="T16" fmla="*/ 105 w 106"/>
              <a:gd name="T17" fmla="*/ 67 h 122"/>
              <a:gd name="T18" fmla="*/ 105 w 106"/>
              <a:gd name="T19" fmla="*/ 60 h 122"/>
              <a:gd name="T20" fmla="*/ 102 w 106"/>
              <a:gd name="T21" fmla="*/ 50 h 122"/>
              <a:gd name="T22" fmla="*/ 101 w 106"/>
              <a:gd name="T23" fmla="*/ 43 h 122"/>
              <a:gd name="T24" fmla="*/ 96 w 106"/>
              <a:gd name="T25" fmla="*/ 35 h 122"/>
              <a:gd name="T26" fmla="*/ 93 w 106"/>
              <a:gd name="T27" fmla="*/ 27 h 122"/>
              <a:gd name="T28" fmla="*/ 89 w 106"/>
              <a:gd name="T29" fmla="*/ 20 h 122"/>
              <a:gd name="T30" fmla="*/ 84 w 106"/>
              <a:gd name="T31" fmla="*/ 15 h 122"/>
              <a:gd name="T32" fmla="*/ 78 w 106"/>
              <a:gd name="T33" fmla="*/ 9 h 122"/>
              <a:gd name="T34" fmla="*/ 73 w 106"/>
              <a:gd name="T35" fmla="*/ 6 h 122"/>
              <a:gd name="T36" fmla="*/ 67 w 106"/>
              <a:gd name="T37" fmla="*/ 3 h 122"/>
              <a:gd name="T38" fmla="*/ 62 w 106"/>
              <a:gd name="T39" fmla="*/ 0 h 122"/>
              <a:gd name="T40" fmla="*/ 56 w 106"/>
              <a:gd name="T41" fmla="*/ 0 h 122"/>
              <a:gd name="T42" fmla="*/ 23 w 106"/>
              <a:gd name="T43" fmla="*/ 11 h 122"/>
              <a:gd name="T44" fmla="*/ 18 w 106"/>
              <a:gd name="T45" fmla="*/ 12 h 122"/>
              <a:gd name="T46" fmla="*/ 13 w 106"/>
              <a:gd name="T47" fmla="*/ 14 h 122"/>
              <a:gd name="T48" fmla="*/ 9 w 106"/>
              <a:gd name="T49" fmla="*/ 17 h 122"/>
              <a:gd name="T50" fmla="*/ 6 w 106"/>
              <a:gd name="T51" fmla="*/ 21 h 122"/>
              <a:gd name="T52" fmla="*/ 3 w 106"/>
              <a:gd name="T53" fmla="*/ 27 h 122"/>
              <a:gd name="T54" fmla="*/ 1 w 106"/>
              <a:gd name="T55" fmla="*/ 34 h 122"/>
              <a:gd name="T56" fmla="*/ 0 w 106"/>
              <a:gd name="T57" fmla="*/ 41 h 122"/>
              <a:gd name="T58" fmla="*/ 0 w 106"/>
              <a:gd name="T59" fmla="*/ 47 h 122"/>
              <a:gd name="T60" fmla="*/ 0 w 106"/>
              <a:gd name="T61" fmla="*/ 57 h 122"/>
              <a:gd name="T62" fmla="*/ 1 w 106"/>
              <a:gd name="T63" fmla="*/ 64 h 122"/>
              <a:gd name="T64" fmla="*/ 3 w 106"/>
              <a:gd name="T65" fmla="*/ 73 h 122"/>
              <a:gd name="T66" fmla="*/ 6 w 106"/>
              <a:gd name="T67" fmla="*/ 81 h 122"/>
              <a:gd name="T68" fmla="*/ 9 w 106"/>
              <a:gd name="T69" fmla="*/ 89 h 122"/>
              <a:gd name="T70" fmla="*/ 13 w 106"/>
              <a:gd name="T71" fmla="*/ 96 h 122"/>
              <a:gd name="T72" fmla="*/ 18 w 106"/>
              <a:gd name="T73" fmla="*/ 103 h 122"/>
              <a:gd name="T74" fmla="*/ 23 w 106"/>
              <a:gd name="T75" fmla="*/ 107 h 122"/>
              <a:gd name="T76" fmla="*/ 29 w 106"/>
              <a:gd name="T77" fmla="*/ 112 h 122"/>
              <a:gd name="T78" fmla="*/ 33 w 106"/>
              <a:gd name="T79" fmla="*/ 116 h 122"/>
              <a:gd name="T80" fmla="*/ 39 w 106"/>
              <a:gd name="T81" fmla="*/ 119 h 122"/>
              <a:gd name="T82" fmla="*/ 46 w 106"/>
              <a:gd name="T83" fmla="*/ 121 h 122"/>
              <a:gd name="T84" fmla="*/ 50 w 106"/>
              <a:gd name="T85" fmla="*/ 121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122"/>
              <a:gd name="T131" fmla="*/ 106 w 106"/>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122">
                <a:moveTo>
                  <a:pt x="82" y="110"/>
                </a:moveTo>
                <a:lnTo>
                  <a:pt x="84" y="110"/>
                </a:lnTo>
                <a:lnTo>
                  <a:pt x="85" y="110"/>
                </a:lnTo>
                <a:lnTo>
                  <a:pt x="87" y="109"/>
                </a:lnTo>
                <a:lnTo>
                  <a:pt x="89" y="109"/>
                </a:lnTo>
                <a:lnTo>
                  <a:pt x="90" y="107"/>
                </a:lnTo>
                <a:lnTo>
                  <a:pt x="92" y="107"/>
                </a:lnTo>
                <a:lnTo>
                  <a:pt x="93" y="106"/>
                </a:lnTo>
                <a:lnTo>
                  <a:pt x="95" y="104"/>
                </a:lnTo>
                <a:lnTo>
                  <a:pt x="96" y="103"/>
                </a:lnTo>
                <a:lnTo>
                  <a:pt x="98" y="101"/>
                </a:lnTo>
                <a:lnTo>
                  <a:pt x="98" y="99"/>
                </a:lnTo>
                <a:lnTo>
                  <a:pt x="99" y="98"/>
                </a:lnTo>
                <a:lnTo>
                  <a:pt x="101" y="96"/>
                </a:lnTo>
                <a:lnTo>
                  <a:pt x="101" y="95"/>
                </a:lnTo>
                <a:lnTo>
                  <a:pt x="102" y="93"/>
                </a:lnTo>
                <a:lnTo>
                  <a:pt x="102" y="90"/>
                </a:lnTo>
                <a:lnTo>
                  <a:pt x="104" y="89"/>
                </a:lnTo>
                <a:lnTo>
                  <a:pt x="104" y="87"/>
                </a:lnTo>
                <a:lnTo>
                  <a:pt x="104" y="84"/>
                </a:lnTo>
                <a:lnTo>
                  <a:pt x="105" y="83"/>
                </a:lnTo>
                <a:lnTo>
                  <a:pt x="105" y="80"/>
                </a:lnTo>
                <a:lnTo>
                  <a:pt x="105" y="78"/>
                </a:lnTo>
                <a:lnTo>
                  <a:pt x="105" y="75"/>
                </a:lnTo>
                <a:lnTo>
                  <a:pt x="105" y="72"/>
                </a:lnTo>
                <a:lnTo>
                  <a:pt x="105" y="70"/>
                </a:lnTo>
                <a:lnTo>
                  <a:pt x="105" y="67"/>
                </a:lnTo>
                <a:lnTo>
                  <a:pt x="105" y="64"/>
                </a:lnTo>
                <a:lnTo>
                  <a:pt x="105" y="61"/>
                </a:lnTo>
                <a:lnTo>
                  <a:pt x="105" y="60"/>
                </a:lnTo>
                <a:lnTo>
                  <a:pt x="104" y="57"/>
                </a:lnTo>
                <a:lnTo>
                  <a:pt x="104" y="54"/>
                </a:lnTo>
                <a:lnTo>
                  <a:pt x="102" y="50"/>
                </a:lnTo>
                <a:lnTo>
                  <a:pt x="102" y="47"/>
                </a:lnTo>
                <a:lnTo>
                  <a:pt x="101" y="44"/>
                </a:lnTo>
                <a:lnTo>
                  <a:pt x="101" y="43"/>
                </a:lnTo>
                <a:lnTo>
                  <a:pt x="99" y="40"/>
                </a:lnTo>
                <a:lnTo>
                  <a:pt x="98" y="37"/>
                </a:lnTo>
                <a:lnTo>
                  <a:pt x="96" y="35"/>
                </a:lnTo>
                <a:lnTo>
                  <a:pt x="96" y="32"/>
                </a:lnTo>
                <a:lnTo>
                  <a:pt x="95" y="29"/>
                </a:lnTo>
                <a:lnTo>
                  <a:pt x="93" y="27"/>
                </a:lnTo>
                <a:lnTo>
                  <a:pt x="92" y="24"/>
                </a:lnTo>
                <a:lnTo>
                  <a:pt x="90" y="23"/>
                </a:lnTo>
                <a:lnTo>
                  <a:pt x="89" y="20"/>
                </a:lnTo>
                <a:lnTo>
                  <a:pt x="87" y="18"/>
                </a:lnTo>
                <a:lnTo>
                  <a:pt x="85" y="17"/>
                </a:lnTo>
                <a:lnTo>
                  <a:pt x="84" y="15"/>
                </a:lnTo>
                <a:lnTo>
                  <a:pt x="82" y="12"/>
                </a:lnTo>
                <a:lnTo>
                  <a:pt x="81" y="11"/>
                </a:lnTo>
                <a:lnTo>
                  <a:pt x="78" y="9"/>
                </a:lnTo>
                <a:lnTo>
                  <a:pt x="76" y="8"/>
                </a:lnTo>
                <a:lnTo>
                  <a:pt x="75" y="8"/>
                </a:lnTo>
                <a:lnTo>
                  <a:pt x="73" y="6"/>
                </a:lnTo>
                <a:lnTo>
                  <a:pt x="72" y="4"/>
                </a:lnTo>
                <a:lnTo>
                  <a:pt x="70" y="3"/>
                </a:lnTo>
                <a:lnTo>
                  <a:pt x="67" y="3"/>
                </a:lnTo>
                <a:lnTo>
                  <a:pt x="66" y="1"/>
                </a:lnTo>
                <a:lnTo>
                  <a:pt x="64" y="1"/>
                </a:lnTo>
                <a:lnTo>
                  <a:pt x="62" y="0"/>
                </a:lnTo>
                <a:lnTo>
                  <a:pt x="59" y="0"/>
                </a:lnTo>
                <a:lnTo>
                  <a:pt x="58" y="0"/>
                </a:lnTo>
                <a:lnTo>
                  <a:pt x="56" y="0"/>
                </a:lnTo>
                <a:lnTo>
                  <a:pt x="55" y="0"/>
                </a:lnTo>
                <a:lnTo>
                  <a:pt x="53" y="0"/>
                </a:lnTo>
                <a:lnTo>
                  <a:pt x="23" y="11"/>
                </a:lnTo>
                <a:lnTo>
                  <a:pt x="21" y="11"/>
                </a:lnTo>
                <a:lnTo>
                  <a:pt x="20" y="11"/>
                </a:lnTo>
                <a:lnTo>
                  <a:pt x="18" y="12"/>
                </a:lnTo>
                <a:lnTo>
                  <a:pt x="16" y="12"/>
                </a:lnTo>
                <a:lnTo>
                  <a:pt x="15" y="14"/>
                </a:lnTo>
                <a:lnTo>
                  <a:pt x="13" y="14"/>
                </a:lnTo>
                <a:lnTo>
                  <a:pt x="12" y="15"/>
                </a:lnTo>
                <a:lnTo>
                  <a:pt x="10" y="17"/>
                </a:lnTo>
                <a:lnTo>
                  <a:pt x="9" y="17"/>
                </a:lnTo>
                <a:lnTo>
                  <a:pt x="7" y="18"/>
                </a:lnTo>
                <a:lnTo>
                  <a:pt x="7" y="20"/>
                </a:lnTo>
                <a:lnTo>
                  <a:pt x="6" y="21"/>
                </a:lnTo>
                <a:lnTo>
                  <a:pt x="4" y="24"/>
                </a:lnTo>
                <a:lnTo>
                  <a:pt x="4" y="26"/>
                </a:lnTo>
                <a:lnTo>
                  <a:pt x="3" y="27"/>
                </a:lnTo>
                <a:lnTo>
                  <a:pt x="3" y="29"/>
                </a:lnTo>
                <a:lnTo>
                  <a:pt x="1" y="32"/>
                </a:lnTo>
                <a:lnTo>
                  <a:pt x="1" y="34"/>
                </a:lnTo>
                <a:lnTo>
                  <a:pt x="0" y="37"/>
                </a:lnTo>
                <a:lnTo>
                  <a:pt x="0" y="38"/>
                </a:lnTo>
                <a:lnTo>
                  <a:pt x="0" y="41"/>
                </a:lnTo>
                <a:lnTo>
                  <a:pt x="0" y="43"/>
                </a:lnTo>
                <a:lnTo>
                  <a:pt x="0" y="46"/>
                </a:lnTo>
                <a:lnTo>
                  <a:pt x="0" y="47"/>
                </a:lnTo>
                <a:lnTo>
                  <a:pt x="0" y="50"/>
                </a:lnTo>
                <a:lnTo>
                  <a:pt x="0" y="54"/>
                </a:lnTo>
                <a:lnTo>
                  <a:pt x="0" y="57"/>
                </a:lnTo>
                <a:lnTo>
                  <a:pt x="0" y="58"/>
                </a:lnTo>
                <a:lnTo>
                  <a:pt x="0" y="61"/>
                </a:lnTo>
                <a:lnTo>
                  <a:pt x="1" y="64"/>
                </a:lnTo>
                <a:lnTo>
                  <a:pt x="1" y="67"/>
                </a:lnTo>
                <a:lnTo>
                  <a:pt x="3" y="70"/>
                </a:lnTo>
                <a:lnTo>
                  <a:pt x="3" y="73"/>
                </a:lnTo>
                <a:lnTo>
                  <a:pt x="4" y="75"/>
                </a:lnTo>
                <a:lnTo>
                  <a:pt x="4" y="78"/>
                </a:lnTo>
                <a:lnTo>
                  <a:pt x="6" y="81"/>
                </a:lnTo>
                <a:lnTo>
                  <a:pt x="7" y="84"/>
                </a:lnTo>
                <a:lnTo>
                  <a:pt x="7" y="86"/>
                </a:lnTo>
                <a:lnTo>
                  <a:pt x="9" y="89"/>
                </a:lnTo>
                <a:lnTo>
                  <a:pt x="10" y="90"/>
                </a:lnTo>
                <a:lnTo>
                  <a:pt x="12" y="93"/>
                </a:lnTo>
                <a:lnTo>
                  <a:pt x="13" y="96"/>
                </a:lnTo>
                <a:lnTo>
                  <a:pt x="15" y="98"/>
                </a:lnTo>
                <a:lnTo>
                  <a:pt x="16" y="99"/>
                </a:lnTo>
                <a:lnTo>
                  <a:pt x="18" y="103"/>
                </a:lnTo>
                <a:lnTo>
                  <a:pt x="20" y="104"/>
                </a:lnTo>
                <a:lnTo>
                  <a:pt x="21" y="106"/>
                </a:lnTo>
                <a:lnTo>
                  <a:pt x="23" y="107"/>
                </a:lnTo>
                <a:lnTo>
                  <a:pt x="24" y="109"/>
                </a:lnTo>
                <a:lnTo>
                  <a:pt x="27" y="110"/>
                </a:lnTo>
                <a:lnTo>
                  <a:pt x="29" y="112"/>
                </a:lnTo>
                <a:lnTo>
                  <a:pt x="30" y="113"/>
                </a:lnTo>
                <a:lnTo>
                  <a:pt x="32" y="115"/>
                </a:lnTo>
                <a:lnTo>
                  <a:pt x="33" y="116"/>
                </a:lnTo>
                <a:lnTo>
                  <a:pt x="35" y="118"/>
                </a:lnTo>
                <a:lnTo>
                  <a:pt x="38" y="118"/>
                </a:lnTo>
                <a:lnTo>
                  <a:pt x="39" y="119"/>
                </a:lnTo>
                <a:lnTo>
                  <a:pt x="41" y="119"/>
                </a:lnTo>
                <a:lnTo>
                  <a:pt x="43" y="119"/>
                </a:lnTo>
                <a:lnTo>
                  <a:pt x="46" y="121"/>
                </a:lnTo>
                <a:lnTo>
                  <a:pt x="47" y="121"/>
                </a:lnTo>
                <a:lnTo>
                  <a:pt x="49" y="121"/>
                </a:lnTo>
                <a:lnTo>
                  <a:pt x="50" y="121"/>
                </a:lnTo>
                <a:lnTo>
                  <a:pt x="53" y="121"/>
                </a:lnTo>
                <a:lnTo>
                  <a:pt x="82" y="110"/>
                </a:lnTo>
              </a:path>
            </a:pathLst>
          </a:custGeom>
          <a:solidFill>
            <a:srgbClr val="FFFFFF"/>
          </a:solidFill>
          <a:ln w="12700" cap="rnd">
            <a:solidFill>
              <a:schemeClr val="tx2"/>
            </a:solidFill>
            <a:round/>
            <a:headEnd/>
            <a:tailEnd/>
          </a:ln>
        </p:spPr>
        <p:txBody>
          <a:bodyPr/>
          <a:lstStyle/>
          <a:p>
            <a:endParaRPr lang="ko-KR" altLang="en-US"/>
          </a:p>
        </p:txBody>
      </p:sp>
      <p:sp>
        <p:nvSpPr>
          <p:cNvPr id="28695" name="Freeform 23"/>
          <p:cNvSpPr>
            <a:spLocks/>
          </p:cNvSpPr>
          <p:nvPr/>
        </p:nvSpPr>
        <p:spPr bwMode="auto">
          <a:xfrm>
            <a:off x="1200150" y="2830513"/>
            <a:ext cx="169863" cy="193675"/>
          </a:xfrm>
          <a:custGeom>
            <a:avLst/>
            <a:gdLst>
              <a:gd name="T0" fmla="*/ 82 w 106"/>
              <a:gd name="T1" fmla="*/ 110 h 122"/>
              <a:gd name="T2" fmla="*/ 89 w 106"/>
              <a:gd name="T3" fmla="*/ 109 h 122"/>
              <a:gd name="T4" fmla="*/ 95 w 106"/>
              <a:gd name="T5" fmla="*/ 104 h 122"/>
              <a:gd name="T6" fmla="*/ 99 w 106"/>
              <a:gd name="T7" fmla="*/ 98 h 122"/>
              <a:gd name="T8" fmla="*/ 102 w 106"/>
              <a:gd name="T9" fmla="*/ 90 h 122"/>
              <a:gd name="T10" fmla="*/ 105 w 106"/>
              <a:gd name="T11" fmla="*/ 83 h 122"/>
              <a:gd name="T12" fmla="*/ 105 w 106"/>
              <a:gd name="T13" fmla="*/ 72 h 122"/>
              <a:gd name="T14" fmla="*/ 105 w 106"/>
              <a:gd name="T15" fmla="*/ 61 h 122"/>
              <a:gd name="T16" fmla="*/ 102 w 106"/>
              <a:gd name="T17" fmla="*/ 50 h 122"/>
              <a:gd name="T18" fmla="*/ 99 w 106"/>
              <a:gd name="T19" fmla="*/ 40 h 122"/>
              <a:gd name="T20" fmla="*/ 95 w 106"/>
              <a:gd name="T21" fmla="*/ 29 h 122"/>
              <a:gd name="T22" fmla="*/ 89 w 106"/>
              <a:gd name="T23" fmla="*/ 20 h 122"/>
              <a:gd name="T24" fmla="*/ 82 w 106"/>
              <a:gd name="T25" fmla="*/ 12 h 122"/>
              <a:gd name="T26" fmla="*/ 75 w 106"/>
              <a:gd name="T27" fmla="*/ 8 h 122"/>
              <a:gd name="T28" fmla="*/ 67 w 106"/>
              <a:gd name="T29" fmla="*/ 3 h 122"/>
              <a:gd name="T30" fmla="*/ 59 w 106"/>
              <a:gd name="T31" fmla="*/ 0 h 122"/>
              <a:gd name="T32" fmla="*/ 53 w 106"/>
              <a:gd name="T33" fmla="*/ 0 h 122"/>
              <a:gd name="T34" fmla="*/ 23 w 106"/>
              <a:gd name="T35" fmla="*/ 11 h 122"/>
              <a:gd name="T36" fmla="*/ 16 w 106"/>
              <a:gd name="T37" fmla="*/ 12 h 122"/>
              <a:gd name="T38" fmla="*/ 10 w 106"/>
              <a:gd name="T39" fmla="*/ 17 h 122"/>
              <a:gd name="T40" fmla="*/ 6 w 106"/>
              <a:gd name="T41" fmla="*/ 21 h 122"/>
              <a:gd name="T42" fmla="*/ 3 w 106"/>
              <a:gd name="T43" fmla="*/ 29 h 122"/>
              <a:gd name="T44" fmla="*/ 0 w 106"/>
              <a:gd name="T45" fmla="*/ 38 h 122"/>
              <a:gd name="T46" fmla="*/ 0 w 106"/>
              <a:gd name="T47" fmla="*/ 47 h 122"/>
              <a:gd name="T48" fmla="*/ 0 w 106"/>
              <a:gd name="T49" fmla="*/ 58 h 122"/>
              <a:gd name="T50" fmla="*/ 3 w 106"/>
              <a:gd name="T51" fmla="*/ 70 h 122"/>
              <a:gd name="T52" fmla="*/ 6 w 106"/>
              <a:gd name="T53" fmla="*/ 81 h 122"/>
              <a:gd name="T54" fmla="*/ 10 w 106"/>
              <a:gd name="T55" fmla="*/ 90 h 122"/>
              <a:gd name="T56" fmla="*/ 16 w 106"/>
              <a:gd name="T57" fmla="*/ 99 h 122"/>
              <a:gd name="T58" fmla="*/ 23 w 106"/>
              <a:gd name="T59" fmla="*/ 107 h 122"/>
              <a:gd name="T60" fmla="*/ 30 w 106"/>
              <a:gd name="T61" fmla="*/ 113 h 122"/>
              <a:gd name="T62" fmla="*/ 38 w 106"/>
              <a:gd name="T63" fmla="*/ 118 h 122"/>
              <a:gd name="T64" fmla="*/ 46 w 106"/>
              <a:gd name="T65" fmla="*/ 121 h 122"/>
              <a:gd name="T66" fmla="*/ 53 w 106"/>
              <a:gd name="T67" fmla="*/ 121 h 122"/>
              <a:gd name="T68" fmla="*/ 82 w 106"/>
              <a:gd name="T69" fmla="*/ 110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22"/>
              <a:gd name="T107" fmla="*/ 106 w 106"/>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22">
                <a:moveTo>
                  <a:pt x="82" y="110"/>
                </a:moveTo>
                <a:lnTo>
                  <a:pt x="89" y="109"/>
                </a:lnTo>
                <a:lnTo>
                  <a:pt x="95" y="104"/>
                </a:lnTo>
                <a:lnTo>
                  <a:pt x="99" y="98"/>
                </a:lnTo>
                <a:lnTo>
                  <a:pt x="102" y="90"/>
                </a:lnTo>
                <a:lnTo>
                  <a:pt x="105" y="83"/>
                </a:lnTo>
                <a:lnTo>
                  <a:pt x="105" y="72"/>
                </a:lnTo>
                <a:lnTo>
                  <a:pt x="105" y="61"/>
                </a:lnTo>
                <a:lnTo>
                  <a:pt x="102" y="50"/>
                </a:lnTo>
                <a:lnTo>
                  <a:pt x="99" y="40"/>
                </a:lnTo>
                <a:lnTo>
                  <a:pt x="95" y="29"/>
                </a:lnTo>
                <a:lnTo>
                  <a:pt x="89" y="20"/>
                </a:lnTo>
                <a:lnTo>
                  <a:pt x="82" y="12"/>
                </a:lnTo>
                <a:lnTo>
                  <a:pt x="75" y="8"/>
                </a:lnTo>
                <a:lnTo>
                  <a:pt x="67" y="3"/>
                </a:lnTo>
                <a:lnTo>
                  <a:pt x="59" y="0"/>
                </a:lnTo>
                <a:lnTo>
                  <a:pt x="53" y="0"/>
                </a:lnTo>
                <a:lnTo>
                  <a:pt x="23" y="11"/>
                </a:lnTo>
                <a:lnTo>
                  <a:pt x="16" y="12"/>
                </a:lnTo>
                <a:lnTo>
                  <a:pt x="10" y="17"/>
                </a:lnTo>
                <a:lnTo>
                  <a:pt x="6" y="21"/>
                </a:lnTo>
                <a:lnTo>
                  <a:pt x="3" y="29"/>
                </a:lnTo>
                <a:lnTo>
                  <a:pt x="0" y="38"/>
                </a:lnTo>
                <a:lnTo>
                  <a:pt x="0" y="47"/>
                </a:lnTo>
                <a:lnTo>
                  <a:pt x="0" y="58"/>
                </a:lnTo>
                <a:lnTo>
                  <a:pt x="3" y="70"/>
                </a:lnTo>
                <a:lnTo>
                  <a:pt x="6" y="81"/>
                </a:lnTo>
                <a:lnTo>
                  <a:pt x="10" y="90"/>
                </a:lnTo>
                <a:lnTo>
                  <a:pt x="16" y="99"/>
                </a:lnTo>
                <a:lnTo>
                  <a:pt x="23" y="107"/>
                </a:lnTo>
                <a:lnTo>
                  <a:pt x="30" y="113"/>
                </a:lnTo>
                <a:lnTo>
                  <a:pt x="38" y="118"/>
                </a:lnTo>
                <a:lnTo>
                  <a:pt x="46" y="121"/>
                </a:lnTo>
                <a:lnTo>
                  <a:pt x="53" y="121"/>
                </a:lnTo>
                <a:lnTo>
                  <a:pt x="82"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6" name="Freeform 24"/>
          <p:cNvSpPr>
            <a:spLocks/>
          </p:cNvSpPr>
          <p:nvPr/>
        </p:nvSpPr>
        <p:spPr bwMode="auto">
          <a:xfrm>
            <a:off x="998538" y="2860675"/>
            <a:ext cx="279400" cy="236538"/>
          </a:xfrm>
          <a:custGeom>
            <a:avLst/>
            <a:gdLst>
              <a:gd name="T0" fmla="*/ 153 w 177"/>
              <a:gd name="T1" fmla="*/ 110 h 149"/>
              <a:gd name="T2" fmla="*/ 159 w 177"/>
              <a:gd name="T3" fmla="*/ 109 h 149"/>
              <a:gd name="T4" fmla="*/ 165 w 177"/>
              <a:gd name="T5" fmla="*/ 104 h 149"/>
              <a:gd name="T6" fmla="*/ 170 w 177"/>
              <a:gd name="T7" fmla="*/ 98 h 149"/>
              <a:gd name="T8" fmla="*/ 173 w 177"/>
              <a:gd name="T9" fmla="*/ 90 h 149"/>
              <a:gd name="T10" fmla="*/ 176 w 177"/>
              <a:gd name="T11" fmla="*/ 83 h 149"/>
              <a:gd name="T12" fmla="*/ 176 w 177"/>
              <a:gd name="T13" fmla="*/ 72 h 149"/>
              <a:gd name="T14" fmla="*/ 176 w 177"/>
              <a:gd name="T15" fmla="*/ 61 h 149"/>
              <a:gd name="T16" fmla="*/ 173 w 177"/>
              <a:gd name="T17" fmla="*/ 50 h 149"/>
              <a:gd name="T18" fmla="*/ 170 w 177"/>
              <a:gd name="T19" fmla="*/ 40 h 149"/>
              <a:gd name="T20" fmla="*/ 165 w 177"/>
              <a:gd name="T21" fmla="*/ 29 h 149"/>
              <a:gd name="T22" fmla="*/ 159 w 177"/>
              <a:gd name="T23" fmla="*/ 20 h 149"/>
              <a:gd name="T24" fmla="*/ 153 w 177"/>
              <a:gd name="T25" fmla="*/ 12 h 149"/>
              <a:gd name="T26" fmla="*/ 145 w 177"/>
              <a:gd name="T27" fmla="*/ 6 h 149"/>
              <a:gd name="T28" fmla="*/ 138 w 177"/>
              <a:gd name="T29" fmla="*/ 3 h 149"/>
              <a:gd name="T30" fmla="*/ 130 w 177"/>
              <a:gd name="T31" fmla="*/ 0 h 149"/>
              <a:gd name="T32" fmla="*/ 122 w 177"/>
              <a:gd name="T33" fmla="*/ 0 h 149"/>
              <a:gd name="T34" fmla="*/ 24 w 177"/>
              <a:gd name="T35" fmla="*/ 38 h 149"/>
              <a:gd name="T36" fmla="*/ 17 w 177"/>
              <a:gd name="T37" fmla="*/ 40 h 149"/>
              <a:gd name="T38" fmla="*/ 11 w 177"/>
              <a:gd name="T39" fmla="*/ 44 h 149"/>
              <a:gd name="T40" fmla="*/ 6 w 177"/>
              <a:gd name="T41" fmla="*/ 50 h 149"/>
              <a:gd name="T42" fmla="*/ 3 w 177"/>
              <a:gd name="T43" fmla="*/ 58 h 149"/>
              <a:gd name="T44" fmla="*/ 0 w 177"/>
              <a:gd name="T45" fmla="*/ 66 h 149"/>
              <a:gd name="T46" fmla="*/ 0 w 177"/>
              <a:gd name="T47" fmla="*/ 76 h 149"/>
              <a:gd name="T48" fmla="*/ 0 w 177"/>
              <a:gd name="T49" fmla="*/ 87 h 149"/>
              <a:gd name="T50" fmla="*/ 3 w 177"/>
              <a:gd name="T51" fmla="*/ 98 h 149"/>
              <a:gd name="T52" fmla="*/ 6 w 177"/>
              <a:gd name="T53" fmla="*/ 109 h 149"/>
              <a:gd name="T54" fmla="*/ 11 w 177"/>
              <a:gd name="T55" fmla="*/ 119 h 149"/>
              <a:gd name="T56" fmla="*/ 17 w 177"/>
              <a:gd name="T57" fmla="*/ 129 h 149"/>
              <a:gd name="T58" fmla="*/ 23 w 177"/>
              <a:gd name="T59" fmla="*/ 136 h 149"/>
              <a:gd name="T60" fmla="*/ 31 w 177"/>
              <a:gd name="T61" fmla="*/ 142 h 149"/>
              <a:gd name="T62" fmla="*/ 38 w 177"/>
              <a:gd name="T63" fmla="*/ 145 h 149"/>
              <a:gd name="T64" fmla="*/ 46 w 177"/>
              <a:gd name="T65" fmla="*/ 148 h 149"/>
              <a:gd name="T66" fmla="*/ 54 w 177"/>
              <a:gd name="T67" fmla="*/ 148 h 149"/>
              <a:gd name="T68" fmla="*/ 153 w 177"/>
              <a:gd name="T69" fmla="*/ 11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49"/>
              <a:gd name="T107" fmla="*/ 177 w 177"/>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49">
                <a:moveTo>
                  <a:pt x="153" y="110"/>
                </a:moveTo>
                <a:lnTo>
                  <a:pt x="159" y="109"/>
                </a:lnTo>
                <a:lnTo>
                  <a:pt x="165" y="104"/>
                </a:lnTo>
                <a:lnTo>
                  <a:pt x="170" y="98"/>
                </a:lnTo>
                <a:lnTo>
                  <a:pt x="173" y="90"/>
                </a:lnTo>
                <a:lnTo>
                  <a:pt x="176" y="83"/>
                </a:lnTo>
                <a:lnTo>
                  <a:pt x="176" y="72"/>
                </a:lnTo>
                <a:lnTo>
                  <a:pt x="176" y="61"/>
                </a:lnTo>
                <a:lnTo>
                  <a:pt x="173" y="50"/>
                </a:lnTo>
                <a:lnTo>
                  <a:pt x="170" y="40"/>
                </a:lnTo>
                <a:lnTo>
                  <a:pt x="165" y="29"/>
                </a:lnTo>
                <a:lnTo>
                  <a:pt x="159" y="20"/>
                </a:lnTo>
                <a:lnTo>
                  <a:pt x="153" y="12"/>
                </a:lnTo>
                <a:lnTo>
                  <a:pt x="145" y="6"/>
                </a:lnTo>
                <a:lnTo>
                  <a:pt x="138" y="3"/>
                </a:lnTo>
                <a:lnTo>
                  <a:pt x="130" y="0"/>
                </a:lnTo>
                <a:lnTo>
                  <a:pt x="122" y="0"/>
                </a:lnTo>
                <a:lnTo>
                  <a:pt x="24" y="38"/>
                </a:lnTo>
                <a:lnTo>
                  <a:pt x="17" y="40"/>
                </a:lnTo>
                <a:lnTo>
                  <a:pt x="11" y="44"/>
                </a:lnTo>
                <a:lnTo>
                  <a:pt x="6" y="50"/>
                </a:lnTo>
                <a:lnTo>
                  <a:pt x="3" y="58"/>
                </a:lnTo>
                <a:lnTo>
                  <a:pt x="0" y="66"/>
                </a:lnTo>
                <a:lnTo>
                  <a:pt x="0" y="76"/>
                </a:lnTo>
                <a:lnTo>
                  <a:pt x="0" y="87"/>
                </a:lnTo>
                <a:lnTo>
                  <a:pt x="3" y="98"/>
                </a:lnTo>
                <a:lnTo>
                  <a:pt x="6" y="109"/>
                </a:lnTo>
                <a:lnTo>
                  <a:pt x="11" y="119"/>
                </a:lnTo>
                <a:lnTo>
                  <a:pt x="17" y="129"/>
                </a:lnTo>
                <a:lnTo>
                  <a:pt x="23" y="136"/>
                </a:lnTo>
                <a:lnTo>
                  <a:pt x="31" y="142"/>
                </a:lnTo>
                <a:lnTo>
                  <a:pt x="38" y="145"/>
                </a:lnTo>
                <a:lnTo>
                  <a:pt x="46" y="148"/>
                </a:lnTo>
                <a:lnTo>
                  <a:pt x="54" y="148"/>
                </a:lnTo>
                <a:lnTo>
                  <a:pt x="153"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7" name="Freeform 25"/>
          <p:cNvSpPr>
            <a:spLocks/>
          </p:cNvSpPr>
          <p:nvPr/>
        </p:nvSpPr>
        <p:spPr bwMode="auto">
          <a:xfrm>
            <a:off x="1200150" y="2843213"/>
            <a:ext cx="123825" cy="180975"/>
          </a:xfrm>
          <a:custGeom>
            <a:avLst/>
            <a:gdLst>
              <a:gd name="T0" fmla="*/ 56 w 77"/>
              <a:gd name="T1" fmla="*/ 110 h 113"/>
              <a:gd name="T2" fmla="*/ 61 w 77"/>
              <a:gd name="T3" fmla="*/ 107 h 113"/>
              <a:gd name="T4" fmla="*/ 66 w 77"/>
              <a:gd name="T5" fmla="*/ 104 h 113"/>
              <a:gd name="T6" fmla="*/ 69 w 77"/>
              <a:gd name="T7" fmla="*/ 101 h 113"/>
              <a:gd name="T8" fmla="*/ 72 w 77"/>
              <a:gd name="T9" fmla="*/ 95 h 113"/>
              <a:gd name="T10" fmla="*/ 75 w 77"/>
              <a:gd name="T11" fmla="*/ 89 h 113"/>
              <a:gd name="T12" fmla="*/ 76 w 77"/>
              <a:gd name="T13" fmla="*/ 83 h 113"/>
              <a:gd name="T14" fmla="*/ 76 w 77"/>
              <a:gd name="T15" fmla="*/ 75 h 113"/>
              <a:gd name="T16" fmla="*/ 76 w 77"/>
              <a:gd name="T17" fmla="*/ 67 h 113"/>
              <a:gd name="T18" fmla="*/ 75 w 77"/>
              <a:gd name="T19" fmla="*/ 60 h 113"/>
              <a:gd name="T20" fmla="*/ 73 w 77"/>
              <a:gd name="T21" fmla="*/ 51 h 113"/>
              <a:gd name="T22" fmla="*/ 70 w 77"/>
              <a:gd name="T23" fmla="*/ 43 h 113"/>
              <a:gd name="T24" fmla="*/ 67 w 77"/>
              <a:gd name="T25" fmla="*/ 35 h 113"/>
              <a:gd name="T26" fmla="*/ 64 w 77"/>
              <a:gd name="T27" fmla="*/ 28 h 113"/>
              <a:gd name="T28" fmla="*/ 59 w 77"/>
              <a:gd name="T29" fmla="*/ 22 h 113"/>
              <a:gd name="T30" fmla="*/ 55 w 77"/>
              <a:gd name="T31" fmla="*/ 15 h 113"/>
              <a:gd name="T32" fmla="*/ 49 w 77"/>
              <a:gd name="T33" fmla="*/ 11 h 113"/>
              <a:gd name="T34" fmla="*/ 44 w 77"/>
              <a:gd name="T35" fmla="*/ 6 h 113"/>
              <a:gd name="T36" fmla="*/ 38 w 77"/>
              <a:gd name="T37" fmla="*/ 3 h 113"/>
              <a:gd name="T38" fmla="*/ 32 w 77"/>
              <a:gd name="T39" fmla="*/ 2 h 113"/>
              <a:gd name="T40" fmla="*/ 27 w 77"/>
              <a:gd name="T41" fmla="*/ 0 h 113"/>
              <a:gd name="T42" fmla="*/ 21 w 77"/>
              <a:gd name="T43" fmla="*/ 0 h 113"/>
              <a:gd name="T44" fmla="*/ 16 w 77"/>
              <a:gd name="T45" fmla="*/ 2 h 113"/>
              <a:gd name="T46" fmla="*/ 12 w 77"/>
              <a:gd name="T47" fmla="*/ 5 h 113"/>
              <a:gd name="T48" fmla="*/ 7 w 77"/>
              <a:gd name="T49" fmla="*/ 9 h 113"/>
              <a:gd name="T50" fmla="*/ 4 w 77"/>
              <a:gd name="T51" fmla="*/ 14 h 113"/>
              <a:gd name="T52" fmla="*/ 3 w 77"/>
              <a:gd name="T53" fmla="*/ 20 h 113"/>
              <a:gd name="T54" fmla="*/ 0 w 77"/>
              <a:gd name="T55" fmla="*/ 26 h 113"/>
              <a:gd name="T56" fmla="*/ 0 w 77"/>
              <a:gd name="T57" fmla="*/ 34 h 113"/>
              <a:gd name="T58" fmla="*/ 0 w 77"/>
              <a:gd name="T59" fmla="*/ 41 h 113"/>
              <a:gd name="T60" fmla="*/ 0 w 77"/>
              <a:gd name="T61" fmla="*/ 49 h 113"/>
              <a:gd name="T62" fmla="*/ 1 w 77"/>
              <a:gd name="T63" fmla="*/ 57 h 113"/>
              <a:gd name="T64" fmla="*/ 4 w 77"/>
              <a:gd name="T65" fmla="*/ 66 h 113"/>
              <a:gd name="T66" fmla="*/ 7 w 77"/>
              <a:gd name="T67" fmla="*/ 74 h 113"/>
              <a:gd name="T68" fmla="*/ 10 w 77"/>
              <a:gd name="T69" fmla="*/ 81 h 113"/>
              <a:gd name="T70" fmla="*/ 15 w 77"/>
              <a:gd name="T71" fmla="*/ 87 h 113"/>
              <a:gd name="T72" fmla="*/ 20 w 77"/>
              <a:gd name="T73" fmla="*/ 95 h 113"/>
              <a:gd name="T74" fmla="*/ 24 w 77"/>
              <a:gd name="T75" fmla="*/ 100 h 113"/>
              <a:gd name="T76" fmla="*/ 30 w 77"/>
              <a:gd name="T77" fmla="*/ 104 h 113"/>
              <a:gd name="T78" fmla="*/ 35 w 77"/>
              <a:gd name="T79" fmla="*/ 107 h 113"/>
              <a:gd name="T80" fmla="*/ 41 w 77"/>
              <a:gd name="T81" fmla="*/ 110 h 113"/>
              <a:gd name="T82" fmla="*/ 47 w 77"/>
              <a:gd name="T83" fmla="*/ 110 h 113"/>
              <a:gd name="T84" fmla="*/ 53 w 77"/>
              <a:gd name="T85" fmla="*/ 11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13"/>
              <a:gd name="T131" fmla="*/ 77 w 77"/>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13">
                <a:moveTo>
                  <a:pt x="53" y="110"/>
                </a:moveTo>
                <a:lnTo>
                  <a:pt x="55" y="110"/>
                </a:lnTo>
                <a:lnTo>
                  <a:pt x="56" y="110"/>
                </a:lnTo>
                <a:lnTo>
                  <a:pt x="58" y="110"/>
                </a:lnTo>
                <a:lnTo>
                  <a:pt x="59" y="109"/>
                </a:lnTo>
                <a:lnTo>
                  <a:pt x="61" y="107"/>
                </a:lnTo>
                <a:lnTo>
                  <a:pt x="62" y="107"/>
                </a:lnTo>
                <a:lnTo>
                  <a:pt x="64" y="106"/>
                </a:lnTo>
                <a:lnTo>
                  <a:pt x="66" y="104"/>
                </a:lnTo>
                <a:lnTo>
                  <a:pt x="67" y="104"/>
                </a:lnTo>
                <a:lnTo>
                  <a:pt x="69" y="103"/>
                </a:lnTo>
                <a:lnTo>
                  <a:pt x="69" y="101"/>
                </a:lnTo>
                <a:lnTo>
                  <a:pt x="70" y="100"/>
                </a:lnTo>
                <a:lnTo>
                  <a:pt x="72" y="97"/>
                </a:lnTo>
                <a:lnTo>
                  <a:pt x="72" y="95"/>
                </a:lnTo>
                <a:lnTo>
                  <a:pt x="73" y="94"/>
                </a:lnTo>
                <a:lnTo>
                  <a:pt x="73" y="92"/>
                </a:lnTo>
                <a:lnTo>
                  <a:pt x="75" y="89"/>
                </a:lnTo>
                <a:lnTo>
                  <a:pt x="75" y="87"/>
                </a:lnTo>
                <a:lnTo>
                  <a:pt x="75" y="84"/>
                </a:lnTo>
                <a:lnTo>
                  <a:pt x="76" y="83"/>
                </a:lnTo>
                <a:lnTo>
                  <a:pt x="76" y="80"/>
                </a:lnTo>
                <a:lnTo>
                  <a:pt x="76" y="78"/>
                </a:lnTo>
                <a:lnTo>
                  <a:pt x="76" y="75"/>
                </a:lnTo>
                <a:lnTo>
                  <a:pt x="76" y="74"/>
                </a:lnTo>
                <a:lnTo>
                  <a:pt x="76" y="71"/>
                </a:lnTo>
                <a:lnTo>
                  <a:pt x="76" y="67"/>
                </a:lnTo>
                <a:lnTo>
                  <a:pt x="76" y="64"/>
                </a:lnTo>
                <a:lnTo>
                  <a:pt x="76" y="63"/>
                </a:lnTo>
                <a:lnTo>
                  <a:pt x="75" y="60"/>
                </a:lnTo>
                <a:lnTo>
                  <a:pt x="75" y="57"/>
                </a:lnTo>
                <a:lnTo>
                  <a:pt x="75" y="54"/>
                </a:lnTo>
                <a:lnTo>
                  <a:pt x="73" y="51"/>
                </a:lnTo>
                <a:lnTo>
                  <a:pt x="73" y="49"/>
                </a:lnTo>
                <a:lnTo>
                  <a:pt x="72" y="46"/>
                </a:lnTo>
                <a:lnTo>
                  <a:pt x="70" y="43"/>
                </a:lnTo>
                <a:lnTo>
                  <a:pt x="70" y="40"/>
                </a:lnTo>
                <a:lnTo>
                  <a:pt x="69" y="37"/>
                </a:lnTo>
                <a:lnTo>
                  <a:pt x="67" y="35"/>
                </a:lnTo>
                <a:lnTo>
                  <a:pt x="66" y="32"/>
                </a:lnTo>
                <a:lnTo>
                  <a:pt x="66" y="31"/>
                </a:lnTo>
                <a:lnTo>
                  <a:pt x="64" y="28"/>
                </a:lnTo>
                <a:lnTo>
                  <a:pt x="62" y="25"/>
                </a:lnTo>
                <a:lnTo>
                  <a:pt x="61" y="23"/>
                </a:lnTo>
                <a:lnTo>
                  <a:pt x="59" y="22"/>
                </a:lnTo>
                <a:lnTo>
                  <a:pt x="58" y="18"/>
                </a:lnTo>
                <a:lnTo>
                  <a:pt x="56" y="17"/>
                </a:lnTo>
                <a:lnTo>
                  <a:pt x="55" y="15"/>
                </a:lnTo>
                <a:lnTo>
                  <a:pt x="53" y="14"/>
                </a:lnTo>
                <a:lnTo>
                  <a:pt x="52" y="12"/>
                </a:lnTo>
                <a:lnTo>
                  <a:pt x="49" y="11"/>
                </a:lnTo>
                <a:lnTo>
                  <a:pt x="47" y="9"/>
                </a:lnTo>
                <a:lnTo>
                  <a:pt x="46" y="8"/>
                </a:lnTo>
                <a:lnTo>
                  <a:pt x="44" y="6"/>
                </a:lnTo>
                <a:lnTo>
                  <a:pt x="43" y="5"/>
                </a:lnTo>
                <a:lnTo>
                  <a:pt x="39" y="3"/>
                </a:lnTo>
                <a:lnTo>
                  <a:pt x="38" y="3"/>
                </a:lnTo>
                <a:lnTo>
                  <a:pt x="36" y="2"/>
                </a:lnTo>
                <a:lnTo>
                  <a:pt x="35" y="2"/>
                </a:lnTo>
                <a:lnTo>
                  <a:pt x="32" y="2"/>
                </a:lnTo>
                <a:lnTo>
                  <a:pt x="30" y="0"/>
                </a:lnTo>
                <a:lnTo>
                  <a:pt x="29" y="0"/>
                </a:lnTo>
                <a:lnTo>
                  <a:pt x="27" y="0"/>
                </a:lnTo>
                <a:lnTo>
                  <a:pt x="26" y="0"/>
                </a:lnTo>
                <a:lnTo>
                  <a:pt x="23" y="0"/>
                </a:lnTo>
                <a:lnTo>
                  <a:pt x="21" y="0"/>
                </a:lnTo>
                <a:lnTo>
                  <a:pt x="20" y="2"/>
                </a:lnTo>
                <a:lnTo>
                  <a:pt x="18" y="2"/>
                </a:lnTo>
                <a:lnTo>
                  <a:pt x="16" y="2"/>
                </a:lnTo>
                <a:lnTo>
                  <a:pt x="15" y="3"/>
                </a:lnTo>
                <a:lnTo>
                  <a:pt x="13" y="5"/>
                </a:lnTo>
                <a:lnTo>
                  <a:pt x="12" y="5"/>
                </a:lnTo>
                <a:lnTo>
                  <a:pt x="10" y="6"/>
                </a:lnTo>
                <a:lnTo>
                  <a:pt x="9" y="8"/>
                </a:lnTo>
                <a:lnTo>
                  <a:pt x="7" y="9"/>
                </a:lnTo>
                <a:lnTo>
                  <a:pt x="7" y="11"/>
                </a:lnTo>
                <a:lnTo>
                  <a:pt x="6" y="12"/>
                </a:lnTo>
                <a:lnTo>
                  <a:pt x="4" y="14"/>
                </a:lnTo>
                <a:lnTo>
                  <a:pt x="4" y="15"/>
                </a:lnTo>
                <a:lnTo>
                  <a:pt x="3" y="18"/>
                </a:lnTo>
                <a:lnTo>
                  <a:pt x="3" y="20"/>
                </a:lnTo>
                <a:lnTo>
                  <a:pt x="1" y="22"/>
                </a:lnTo>
                <a:lnTo>
                  <a:pt x="1" y="25"/>
                </a:lnTo>
                <a:lnTo>
                  <a:pt x="0" y="26"/>
                </a:lnTo>
                <a:lnTo>
                  <a:pt x="0" y="29"/>
                </a:lnTo>
                <a:lnTo>
                  <a:pt x="0" y="31"/>
                </a:lnTo>
                <a:lnTo>
                  <a:pt x="0" y="34"/>
                </a:lnTo>
                <a:lnTo>
                  <a:pt x="0" y="35"/>
                </a:lnTo>
                <a:lnTo>
                  <a:pt x="0" y="38"/>
                </a:lnTo>
                <a:lnTo>
                  <a:pt x="0" y="41"/>
                </a:lnTo>
                <a:lnTo>
                  <a:pt x="0" y="43"/>
                </a:lnTo>
                <a:lnTo>
                  <a:pt x="0" y="46"/>
                </a:lnTo>
                <a:lnTo>
                  <a:pt x="0" y="49"/>
                </a:lnTo>
                <a:lnTo>
                  <a:pt x="0" y="52"/>
                </a:lnTo>
                <a:lnTo>
                  <a:pt x="1" y="54"/>
                </a:lnTo>
                <a:lnTo>
                  <a:pt x="1" y="57"/>
                </a:lnTo>
                <a:lnTo>
                  <a:pt x="3" y="60"/>
                </a:lnTo>
                <a:lnTo>
                  <a:pt x="3" y="63"/>
                </a:lnTo>
                <a:lnTo>
                  <a:pt x="4" y="66"/>
                </a:lnTo>
                <a:lnTo>
                  <a:pt x="4" y="69"/>
                </a:lnTo>
                <a:lnTo>
                  <a:pt x="6" y="71"/>
                </a:lnTo>
                <a:lnTo>
                  <a:pt x="7" y="74"/>
                </a:lnTo>
                <a:lnTo>
                  <a:pt x="7" y="77"/>
                </a:lnTo>
                <a:lnTo>
                  <a:pt x="9" y="78"/>
                </a:lnTo>
                <a:lnTo>
                  <a:pt x="10" y="81"/>
                </a:lnTo>
                <a:lnTo>
                  <a:pt x="12" y="84"/>
                </a:lnTo>
                <a:lnTo>
                  <a:pt x="13" y="86"/>
                </a:lnTo>
                <a:lnTo>
                  <a:pt x="15" y="87"/>
                </a:lnTo>
                <a:lnTo>
                  <a:pt x="16" y="90"/>
                </a:lnTo>
                <a:lnTo>
                  <a:pt x="18" y="92"/>
                </a:lnTo>
                <a:lnTo>
                  <a:pt x="20" y="95"/>
                </a:lnTo>
                <a:lnTo>
                  <a:pt x="21" y="97"/>
                </a:lnTo>
                <a:lnTo>
                  <a:pt x="23" y="98"/>
                </a:lnTo>
                <a:lnTo>
                  <a:pt x="24" y="100"/>
                </a:lnTo>
                <a:lnTo>
                  <a:pt x="27" y="101"/>
                </a:lnTo>
                <a:lnTo>
                  <a:pt x="29" y="103"/>
                </a:lnTo>
                <a:lnTo>
                  <a:pt x="30" y="104"/>
                </a:lnTo>
                <a:lnTo>
                  <a:pt x="32" y="106"/>
                </a:lnTo>
                <a:lnTo>
                  <a:pt x="33" y="106"/>
                </a:lnTo>
                <a:lnTo>
                  <a:pt x="35" y="107"/>
                </a:lnTo>
                <a:lnTo>
                  <a:pt x="38" y="109"/>
                </a:lnTo>
                <a:lnTo>
                  <a:pt x="39" y="109"/>
                </a:lnTo>
                <a:lnTo>
                  <a:pt x="41" y="110"/>
                </a:lnTo>
                <a:lnTo>
                  <a:pt x="43" y="110"/>
                </a:lnTo>
                <a:lnTo>
                  <a:pt x="46" y="110"/>
                </a:lnTo>
                <a:lnTo>
                  <a:pt x="47" y="110"/>
                </a:lnTo>
                <a:lnTo>
                  <a:pt x="49" y="112"/>
                </a:lnTo>
                <a:lnTo>
                  <a:pt x="50" y="112"/>
                </a:lnTo>
                <a:lnTo>
                  <a:pt x="53" y="110"/>
                </a:lnTo>
              </a:path>
            </a:pathLst>
          </a:custGeom>
          <a:solidFill>
            <a:srgbClr val="FFFFFF"/>
          </a:solidFill>
          <a:ln w="12700" cap="rnd">
            <a:solidFill>
              <a:schemeClr val="tx2"/>
            </a:solidFill>
            <a:round/>
            <a:headEnd/>
            <a:tailEnd/>
          </a:ln>
        </p:spPr>
        <p:txBody>
          <a:bodyPr/>
          <a:lstStyle/>
          <a:p>
            <a:endParaRPr lang="ko-KR" altLang="en-US"/>
          </a:p>
        </p:txBody>
      </p:sp>
      <p:sp>
        <p:nvSpPr>
          <p:cNvPr id="28698" name="Freeform 26"/>
          <p:cNvSpPr>
            <a:spLocks/>
          </p:cNvSpPr>
          <p:nvPr/>
        </p:nvSpPr>
        <p:spPr bwMode="auto">
          <a:xfrm>
            <a:off x="1200150" y="2843213"/>
            <a:ext cx="123825" cy="177800"/>
          </a:xfrm>
          <a:custGeom>
            <a:avLst/>
            <a:gdLst>
              <a:gd name="T0" fmla="*/ 53 w 77"/>
              <a:gd name="T1" fmla="*/ 110 h 111"/>
              <a:gd name="T2" fmla="*/ 59 w 77"/>
              <a:gd name="T3" fmla="*/ 109 h 111"/>
              <a:gd name="T4" fmla="*/ 66 w 77"/>
              <a:gd name="T5" fmla="*/ 104 h 111"/>
              <a:gd name="T6" fmla="*/ 70 w 77"/>
              <a:gd name="T7" fmla="*/ 100 h 111"/>
              <a:gd name="T8" fmla="*/ 73 w 77"/>
              <a:gd name="T9" fmla="*/ 92 h 111"/>
              <a:gd name="T10" fmla="*/ 76 w 77"/>
              <a:gd name="T11" fmla="*/ 83 h 111"/>
              <a:gd name="T12" fmla="*/ 76 w 77"/>
              <a:gd name="T13" fmla="*/ 74 h 111"/>
              <a:gd name="T14" fmla="*/ 76 w 77"/>
              <a:gd name="T15" fmla="*/ 63 h 111"/>
              <a:gd name="T16" fmla="*/ 73 w 77"/>
              <a:gd name="T17" fmla="*/ 51 h 111"/>
              <a:gd name="T18" fmla="*/ 70 w 77"/>
              <a:gd name="T19" fmla="*/ 40 h 111"/>
              <a:gd name="T20" fmla="*/ 66 w 77"/>
              <a:gd name="T21" fmla="*/ 31 h 111"/>
              <a:gd name="T22" fmla="*/ 59 w 77"/>
              <a:gd name="T23" fmla="*/ 22 h 111"/>
              <a:gd name="T24" fmla="*/ 53 w 77"/>
              <a:gd name="T25" fmla="*/ 14 h 111"/>
              <a:gd name="T26" fmla="*/ 46 w 77"/>
              <a:gd name="T27" fmla="*/ 8 h 111"/>
              <a:gd name="T28" fmla="*/ 38 w 77"/>
              <a:gd name="T29" fmla="*/ 3 h 111"/>
              <a:gd name="T30" fmla="*/ 30 w 77"/>
              <a:gd name="T31" fmla="*/ 0 h 111"/>
              <a:gd name="T32" fmla="*/ 23 w 77"/>
              <a:gd name="T33" fmla="*/ 0 h 111"/>
              <a:gd name="T34" fmla="*/ 16 w 77"/>
              <a:gd name="T35" fmla="*/ 2 h 111"/>
              <a:gd name="T36" fmla="*/ 10 w 77"/>
              <a:gd name="T37" fmla="*/ 6 h 111"/>
              <a:gd name="T38" fmla="*/ 6 w 77"/>
              <a:gd name="T39" fmla="*/ 12 h 111"/>
              <a:gd name="T40" fmla="*/ 3 w 77"/>
              <a:gd name="T41" fmla="*/ 20 h 111"/>
              <a:gd name="T42" fmla="*/ 0 w 77"/>
              <a:gd name="T43" fmla="*/ 29 h 111"/>
              <a:gd name="T44" fmla="*/ 0 w 77"/>
              <a:gd name="T45" fmla="*/ 38 h 111"/>
              <a:gd name="T46" fmla="*/ 0 w 77"/>
              <a:gd name="T47" fmla="*/ 49 h 111"/>
              <a:gd name="T48" fmla="*/ 3 w 77"/>
              <a:gd name="T49" fmla="*/ 60 h 111"/>
              <a:gd name="T50" fmla="*/ 6 w 77"/>
              <a:gd name="T51" fmla="*/ 71 h 111"/>
              <a:gd name="T52" fmla="*/ 10 w 77"/>
              <a:gd name="T53" fmla="*/ 81 h 111"/>
              <a:gd name="T54" fmla="*/ 16 w 77"/>
              <a:gd name="T55" fmla="*/ 90 h 111"/>
              <a:gd name="T56" fmla="*/ 23 w 77"/>
              <a:gd name="T57" fmla="*/ 98 h 111"/>
              <a:gd name="T58" fmla="*/ 30 w 77"/>
              <a:gd name="T59" fmla="*/ 104 h 111"/>
              <a:gd name="T60" fmla="*/ 38 w 77"/>
              <a:gd name="T61" fmla="*/ 109 h 111"/>
              <a:gd name="T62" fmla="*/ 46 w 77"/>
              <a:gd name="T63" fmla="*/ 110 h 111"/>
              <a:gd name="T64" fmla="*/ 53 w 77"/>
              <a:gd name="T65" fmla="*/ 11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111"/>
              <a:gd name="T101" fmla="*/ 77 w 77"/>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111">
                <a:moveTo>
                  <a:pt x="53" y="110"/>
                </a:moveTo>
                <a:lnTo>
                  <a:pt x="59" y="109"/>
                </a:lnTo>
                <a:lnTo>
                  <a:pt x="66" y="104"/>
                </a:lnTo>
                <a:lnTo>
                  <a:pt x="70" y="100"/>
                </a:lnTo>
                <a:lnTo>
                  <a:pt x="73" y="92"/>
                </a:lnTo>
                <a:lnTo>
                  <a:pt x="76" y="83"/>
                </a:lnTo>
                <a:lnTo>
                  <a:pt x="76" y="74"/>
                </a:lnTo>
                <a:lnTo>
                  <a:pt x="76" y="63"/>
                </a:lnTo>
                <a:lnTo>
                  <a:pt x="73" y="51"/>
                </a:lnTo>
                <a:lnTo>
                  <a:pt x="70" y="40"/>
                </a:lnTo>
                <a:lnTo>
                  <a:pt x="66" y="31"/>
                </a:lnTo>
                <a:lnTo>
                  <a:pt x="59" y="22"/>
                </a:lnTo>
                <a:lnTo>
                  <a:pt x="53" y="14"/>
                </a:lnTo>
                <a:lnTo>
                  <a:pt x="46" y="8"/>
                </a:lnTo>
                <a:lnTo>
                  <a:pt x="38" y="3"/>
                </a:lnTo>
                <a:lnTo>
                  <a:pt x="30" y="0"/>
                </a:lnTo>
                <a:lnTo>
                  <a:pt x="23" y="0"/>
                </a:lnTo>
                <a:lnTo>
                  <a:pt x="16" y="2"/>
                </a:lnTo>
                <a:lnTo>
                  <a:pt x="10" y="6"/>
                </a:lnTo>
                <a:lnTo>
                  <a:pt x="6" y="12"/>
                </a:lnTo>
                <a:lnTo>
                  <a:pt x="3" y="20"/>
                </a:lnTo>
                <a:lnTo>
                  <a:pt x="0" y="29"/>
                </a:lnTo>
                <a:lnTo>
                  <a:pt x="0" y="38"/>
                </a:lnTo>
                <a:lnTo>
                  <a:pt x="0" y="49"/>
                </a:lnTo>
                <a:lnTo>
                  <a:pt x="3" y="60"/>
                </a:lnTo>
                <a:lnTo>
                  <a:pt x="6" y="71"/>
                </a:lnTo>
                <a:lnTo>
                  <a:pt x="10" y="81"/>
                </a:lnTo>
                <a:lnTo>
                  <a:pt x="16" y="90"/>
                </a:lnTo>
                <a:lnTo>
                  <a:pt x="23" y="98"/>
                </a:lnTo>
                <a:lnTo>
                  <a:pt x="30" y="104"/>
                </a:lnTo>
                <a:lnTo>
                  <a:pt x="38" y="109"/>
                </a:lnTo>
                <a:lnTo>
                  <a:pt x="46" y="110"/>
                </a:lnTo>
                <a:lnTo>
                  <a:pt x="53"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699" name="Freeform 27"/>
          <p:cNvSpPr>
            <a:spLocks/>
          </p:cNvSpPr>
          <p:nvPr/>
        </p:nvSpPr>
        <p:spPr bwMode="auto">
          <a:xfrm>
            <a:off x="1169988" y="2865438"/>
            <a:ext cx="134937" cy="149225"/>
          </a:xfrm>
          <a:custGeom>
            <a:avLst/>
            <a:gdLst>
              <a:gd name="T0" fmla="*/ 40 w 87"/>
              <a:gd name="T1" fmla="*/ 93 h 94"/>
              <a:gd name="T2" fmla="*/ 36 w 87"/>
              <a:gd name="T3" fmla="*/ 93 h 94"/>
              <a:gd name="T4" fmla="*/ 33 w 87"/>
              <a:gd name="T5" fmla="*/ 93 h 94"/>
              <a:gd name="T6" fmla="*/ 30 w 87"/>
              <a:gd name="T7" fmla="*/ 92 h 94"/>
              <a:gd name="T8" fmla="*/ 27 w 87"/>
              <a:gd name="T9" fmla="*/ 90 h 94"/>
              <a:gd name="T10" fmla="*/ 24 w 87"/>
              <a:gd name="T11" fmla="*/ 89 h 94"/>
              <a:gd name="T12" fmla="*/ 21 w 87"/>
              <a:gd name="T13" fmla="*/ 86 h 94"/>
              <a:gd name="T14" fmla="*/ 18 w 87"/>
              <a:gd name="T15" fmla="*/ 84 h 94"/>
              <a:gd name="T16" fmla="*/ 15 w 87"/>
              <a:gd name="T17" fmla="*/ 81 h 94"/>
              <a:gd name="T18" fmla="*/ 13 w 87"/>
              <a:gd name="T19" fmla="*/ 78 h 94"/>
              <a:gd name="T20" fmla="*/ 10 w 87"/>
              <a:gd name="T21" fmla="*/ 75 h 94"/>
              <a:gd name="T22" fmla="*/ 9 w 87"/>
              <a:gd name="T23" fmla="*/ 72 h 94"/>
              <a:gd name="T24" fmla="*/ 7 w 87"/>
              <a:gd name="T25" fmla="*/ 67 h 94"/>
              <a:gd name="T26" fmla="*/ 6 w 87"/>
              <a:gd name="T27" fmla="*/ 64 h 94"/>
              <a:gd name="T28" fmla="*/ 4 w 87"/>
              <a:gd name="T29" fmla="*/ 60 h 94"/>
              <a:gd name="T30" fmla="*/ 3 w 87"/>
              <a:gd name="T31" fmla="*/ 55 h 94"/>
              <a:gd name="T32" fmla="*/ 1 w 87"/>
              <a:gd name="T33" fmla="*/ 50 h 94"/>
              <a:gd name="T34" fmla="*/ 1 w 87"/>
              <a:gd name="T35" fmla="*/ 47 h 94"/>
              <a:gd name="T36" fmla="*/ 0 w 87"/>
              <a:gd name="T37" fmla="*/ 43 h 94"/>
              <a:gd name="T38" fmla="*/ 0 w 87"/>
              <a:gd name="T39" fmla="*/ 38 h 94"/>
              <a:gd name="T40" fmla="*/ 1 w 87"/>
              <a:gd name="T41" fmla="*/ 35 h 94"/>
              <a:gd name="T42" fmla="*/ 1 w 87"/>
              <a:gd name="T43" fmla="*/ 32 h 94"/>
              <a:gd name="T44" fmla="*/ 1 w 87"/>
              <a:gd name="T45" fmla="*/ 27 h 94"/>
              <a:gd name="T46" fmla="*/ 3 w 87"/>
              <a:gd name="T47" fmla="*/ 24 h 94"/>
              <a:gd name="T48" fmla="*/ 4 w 87"/>
              <a:gd name="T49" fmla="*/ 21 h 94"/>
              <a:gd name="T50" fmla="*/ 6 w 87"/>
              <a:gd name="T51" fmla="*/ 20 h 94"/>
              <a:gd name="T52" fmla="*/ 7 w 87"/>
              <a:gd name="T53" fmla="*/ 17 h 94"/>
              <a:gd name="T54" fmla="*/ 9 w 87"/>
              <a:gd name="T55" fmla="*/ 15 h 94"/>
              <a:gd name="T56" fmla="*/ 12 w 87"/>
              <a:gd name="T57" fmla="*/ 12 h 94"/>
              <a:gd name="T58" fmla="*/ 15 w 87"/>
              <a:gd name="T59" fmla="*/ 11 h 94"/>
              <a:gd name="T60" fmla="*/ 18 w 87"/>
              <a:gd name="T61" fmla="*/ 11 h 94"/>
              <a:gd name="T62" fmla="*/ 47 w 87"/>
              <a:gd name="T63" fmla="*/ 0 h 94"/>
              <a:gd name="T64" fmla="*/ 50 w 87"/>
              <a:gd name="T65" fmla="*/ 0 h 94"/>
              <a:gd name="T66" fmla="*/ 53 w 87"/>
              <a:gd name="T67" fmla="*/ 1 h 94"/>
              <a:gd name="T68" fmla="*/ 56 w 87"/>
              <a:gd name="T69" fmla="*/ 1 h 94"/>
              <a:gd name="T70" fmla="*/ 59 w 87"/>
              <a:gd name="T71" fmla="*/ 4 h 94"/>
              <a:gd name="T72" fmla="*/ 63 w 87"/>
              <a:gd name="T73" fmla="*/ 6 h 94"/>
              <a:gd name="T74" fmla="*/ 66 w 87"/>
              <a:gd name="T75" fmla="*/ 8 h 94"/>
              <a:gd name="T76" fmla="*/ 69 w 87"/>
              <a:gd name="T77" fmla="*/ 11 h 94"/>
              <a:gd name="T78" fmla="*/ 70 w 87"/>
              <a:gd name="T79" fmla="*/ 14 h 94"/>
              <a:gd name="T80" fmla="*/ 73 w 87"/>
              <a:gd name="T81" fmla="*/ 17 h 94"/>
              <a:gd name="T82" fmla="*/ 75 w 87"/>
              <a:gd name="T83" fmla="*/ 20 h 94"/>
              <a:gd name="T84" fmla="*/ 78 w 87"/>
              <a:gd name="T85" fmla="*/ 23 h 94"/>
              <a:gd name="T86" fmla="*/ 79 w 87"/>
              <a:gd name="T87" fmla="*/ 26 h 94"/>
              <a:gd name="T88" fmla="*/ 81 w 87"/>
              <a:gd name="T89" fmla="*/ 31 h 94"/>
              <a:gd name="T90" fmla="*/ 82 w 87"/>
              <a:gd name="T91" fmla="*/ 35 h 94"/>
              <a:gd name="T92" fmla="*/ 84 w 87"/>
              <a:gd name="T93" fmla="*/ 38 h 94"/>
              <a:gd name="T94" fmla="*/ 84 w 87"/>
              <a:gd name="T95" fmla="*/ 43 h 94"/>
              <a:gd name="T96" fmla="*/ 86 w 87"/>
              <a:gd name="T97" fmla="*/ 47 h 94"/>
              <a:gd name="T98" fmla="*/ 86 w 87"/>
              <a:gd name="T99" fmla="*/ 50 h 94"/>
              <a:gd name="T100" fmla="*/ 86 w 87"/>
              <a:gd name="T101" fmla="*/ 55 h 94"/>
              <a:gd name="T102" fmla="*/ 86 w 87"/>
              <a:gd name="T103" fmla="*/ 60 h 94"/>
              <a:gd name="T104" fmla="*/ 86 w 87"/>
              <a:gd name="T105" fmla="*/ 63 h 94"/>
              <a:gd name="T106" fmla="*/ 84 w 87"/>
              <a:gd name="T107" fmla="*/ 66 h 94"/>
              <a:gd name="T108" fmla="*/ 84 w 87"/>
              <a:gd name="T109" fmla="*/ 69 h 94"/>
              <a:gd name="T110" fmla="*/ 82 w 87"/>
              <a:gd name="T111" fmla="*/ 72 h 94"/>
              <a:gd name="T112" fmla="*/ 81 w 87"/>
              <a:gd name="T113" fmla="*/ 75 h 94"/>
              <a:gd name="T114" fmla="*/ 79 w 87"/>
              <a:gd name="T115" fmla="*/ 76 h 94"/>
              <a:gd name="T116" fmla="*/ 78 w 87"/>
              <a:gd name="T117" fmla="*/ 80 h 94"/>
              <a:gd name="T118" fmla="*/ 75 w 87"/>
              <a:gd name="T119" fmla="*/ 81 h 94"/>
              <a:gd name="T120" fmla="*/ 72 w 87"/>
              <a:gd name="T121" fmla="*/ 83 h 94"/>
              <a:gd name="T122" fmla="*/ 69 w 87"/>
              <a:gd name="T123" fmla="*/ 84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
              <a:gd name="T187" fmla="*/ 0 h 94"/>
              <a:gd name="T188" fmla="*/ 87 w 87"/>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 h="94">
                <a:moveTo>
                  <a:pt x="41" y="93"/>
                </a:moveTo>
                <a:lnTo>
                  <a:pt x="40" y="93"/>
                </a:lnTo>
                <a:lnTo>
                  <a:pt x="38" y="93"/>
                </a:lnTo>
                <a:lnTo>
                  <a:pt x="36" y="93"/>
                </a:lnTo>
                <a:lnTo>
                  <a:pt x="35" y="93"/>
                </a:lnTo>
                <a:lnTo>
                  <a:pt x="33" y="93"/>
                </a:lnTo>
                <a:lnTo>
                  <a:pt x="32" y="92"/>
                </a:lnTo>
                <a:lnTo>
                  <a:pt x="30" y="92"/>
                </a:lnTo>
                <a:lnTo>
                  <a:pt x="29" y="92"/>
                </a:lnTo>
                <a:lnTo>
                  <a:pt x="27" y="90"/>
                </a:lnTo>
                <a:lnTo>
                  <a:pt x="26" y="90"/>
                </a:lnTo>
                <a:lnTo>
                  <a:pt x="24" y="89"/>
                </a:lnTo>
                <a:lnTo>
                  <a:pt x="23" y="87"/>
                </a:lnTo>
                <a:lnTo>
                  <a:pt x="21" y="86"/>
                </a:lnTo>
                <a:lnTo>
                  <a:pt x="20" y="84"/>
                </a:lnTo>
                <a:lnTo>
                  <a:pt x="18" y="84"/>
                </a:lnTo>
                <a:lnTo>
                  <a:pt x="17" y="83"/>
                </a:lnTo>
                <a:lnTo>
                  <a:pt x="15" y="81"/>
                </a:lnTo>
                <a:lnTo>
                  <a:pt x="15" y="80"/>
                </a:lnTo>
                <a:lnTo>
                  <a:pt x="13" y="78"/>
                </a:lnTo>
                <a:lnTo>
                  <a:pt x="12" y="76"/>
                </a:lnTo>
                <a:lnTo>
                  <a:pt x="10" y="75"/>
                </a:lnTo>
                <a:lnTo>
                  <a:pt x="10" y="73"/>
                </a:lnTo>
                <a:lnTo>
                  <a:pt x="9" y="72"/>
                </a:lnTo>
                <a:lnTo>
                  <a:pt x="7" y="69"/>
                </a:lnTo>
                <a:lnTo>
                  <a:pt x="7" y="67"/>
                </a:lnTo>
                <a:lnTo>
                  <a:pt x="6" y="66"/>
                </a:lnTo>
                <a:lnTo>
                  <a:pt x="6" y="64"/>
                </a:lnTo>
                <a:lnTo>
                  <a:pt x="4" y="61"/>
                </a:lnTo>
                <a:lnTo>
                  <a:pt x="4" y="60"/>
                </a:lnTo>
                <a:lnTo>
                  <a:pt x="3" y="58"/>
                </a:lnTo>
                <a:lnTo>
                  <a:pt x="3" y="55"/>
                </a:lnTo>
                <a:lnTo>
                  <a:pt x="3" y="53"/>
                </a:lnTo>
                <a:lnTo>
                  <a:pt x="1" y="50"/>
                </a:lnTo>
                <a:lnTo>
                  <a:pt x="1" y="49"/>
                </a:lnTo>
                <a:lnTo>
                  <a:pt x="1" y="47"/>
                </a:lnTo>
                <a:lnTo>
                  <a:pt x="1" y="44"/>
                </a:lnTo>
                <a:lnTo>
                  <a:pt x="0" y="43"/>
                </a:lnTo>
                <a:lnTo>
                  <a:pt x="0" y="41"/>
                </a:lnTo>
                <a:lnTo>
                  <a:pt x="0" y="38"/>
                </a:lnTo>
                <a:lnTo>
                  <a:pt x="0" y="37"/>
                </a:lnTo>
                <a:lnTo>
                  <a:pt x="1" y="35"/>
                </a:lnTo>
                <a:lnTo>
                  <a:pt x="1" y="34"/>
                </a:lnTo>
                <a:lnTo>
                  <a:pt x="1" y="32"/>
                </a:lnTo>
                <a:lnTo>
                  <a:pt x="1" y="29"/>
                </a:lnTo>
                <a:lnTo>
                  <a:pt x="1" y="27"/>
                </a:lnTo>
                <a:lnTo>
                  <a:pt x="3" y="26"/>
                </a:lnTo>
                <a:lnTo>
                  <a:pt x="3" y="24"/>
                </a:lnTo>
                <a:lnTo>
                  <a:pt x="3" y="23"/>
                </a:lnTo>
                <a:lnTo>
                  <a:pt x="4" y="21"/>
                </a:lnTo>
                <a:lnTo>
                  <a:pt x="4" y="20"/>
                </a:lnTo>
                <a:lnTo>
                  <a:pt x="6" y="20"/>
                </a:lnTo>
                <a:lnTo>
                  <a:pt x="6" y="18"/>
                </a:lnTo>
                <a:lnTo>
                  <a:pt x="7" y="17"/>
                </a:lnTo>
                <a:lnTo>
                  <a:pt x="7" y="15"/>
                </a:lnTo>
                <a:lnTo>
                  <a:pt x="9" y="15"/>
                </a:lnTo>
                <a:lnTo>
                  <a:pt x="10" y="14"/>
                </a:lnTo>
                <a:lnTo>
                  <a:pt x="12" y="12"/>
                </a:lnTo>
                <a:lnTo>
                  <a:pt x="13" y="12"/>
                </a:lnTo>
                <a:lnTo>
                  <a:pt x="15" y="11"/>
                </a:lnTo>
                <a:lnTo>
                  <a:pt x="17" y="11"/>
                </a:lnTo>
                <a:lnTo>
                  <a:pt x="18" y="11"/>
                </a:lnTo>
                <a:lnTo>
                  <a:pt x="46" y="0"/>
                </a:lnTo>
                <a:lnTo>
                  <a:pt x="47" y="0"/>
                </a:lnTo>
                <a:lnTo>
                  <a:pt x="49" y="0"/>
                </a:lnTo>
                <a:lnTo>
                  <a:pt x="50" y="0"/>
                </a:lnTo>
                <a:lnTo>
                  <a:pt x="52" y="1"/>
                </a:lnTo>
                <a:lnTo>
                  <a:pt x="53" y="1"/>
                </a:lnTo>
                <a:lnTo>
                  <a:pt x="55" y="1"/>
                </a:lnTo>
                <a:lnTo>
                  <a:pt x="56" y="1"/>
                </a:lnTo>
                <a:lnTo>
                  <a:pt x="58" y="3"/>
                </a:lnTo>
                <a:lnTo>
                  <a:pt x="59" y="4"/>
                </a:lnTo>
                <a:lnTo>
                  <a:pt x="61" y="4"/>
                </a:lnTo>
                <a:lnTo>
                  <a:pt x="63" y="6"/>
                </a:lnTo>
                <a:lnTo>
                  <a:pt x="64" y="6"/>
                </a:lnTo>
                <a:lnTo>
                  <a:pt x="66" y="8"/>
                </a:lnTo>
                <a:lnTo>
                  <a:pt x="67" y="9"/>
                </a:lnTo>
                <a:lnTo>
                  <a:pt x="69" y="11"/>
                </a:lnTo>
                <a:lnTo>
                  <a:pt x="69" y="12"/>
                </a:lnTo>
                <a:lnTo>
                  <a:pt x="70" y="14"/>
                </a:lnTo>
                <a:lnTo>
                  <a:pt x="72" y="15"/>
                </a:lnTo>
                <a:lnTo>
                  <a:pt x="73" y="17"/>
                </a:lnTo>
                <a:lnTo>
                  <a:pt x="75" y="18"/>
                </a:lnTo>
                <a:lnTo>
                  <a:pt x="75" y="20"/>
                </a:lnTo>
                <a:lnTo>
                  <a:pt x="76" y="21"/>
                </a:lnTo>
                <a:lnTo>
                  <a:pt x="78" y="23"/>
                </a:lnTo>
                <a:lnTo>
                  <a:pt x="78" y="24"/>
                </a:lnTo>
                <a:lnTo>
                  <a:pt x="79" y="26"/>
                </a:lnTo>
                <a:lnTo>
                  <a:pt x="79" y="29"/>
                </a:lnTo>
                <a:lnTo>
                  <a:pt x="81" y="31"/>
                </a:lnTo>
                <a:lnTo>
                  <a:pt x="81" y="32"/>
                </a:lnTo>
                <a:lnTo>
                  <a:pt x="82" y="35"/>
                </a:lnTo>
                <a:lnTo>
                  <a:pt x="82" y="37"/>
                </a:lnTo>
                <a:lnTo>
                  <a:pt x="84" y="38"/>
                </a:lnTo>
                <a:lnTo>
                  <a:pt x="84" y="41"/>
                </a:lnTo>
                <a:lnTo>
                  <a:pt x="84" y="43"/>
                </a:lnTo>
                <a:lnTo>
                  <a:pt x="86" y="44"/>
                </a:lnTo>
                <a:lnTo>
                  <a:pt x="86" y="47"/>
                </a:lnTo>
                <a:lnTo>
                  <a:pt x="86" y="49"/>
                </a:lnTo>
                <a:lnTo>
                  <a:pt x="86" y="50"/>
                </a:lnTo>
                <a:lnTo>
                  <a:pt x="86" y="53"/>
                </a:lnTo>
                <a:lnTo>
                  <a:pt x="86" y="55"/>
                </a:lnTo>
                <a:lnTo>
                  <a:pt x="86" y="57"/>
                </a:lnTo>
                <a:lnTo>
                  <a:pt x="86" y="60"/>
                </a:lnTo>
                <a:lnTo>
                  <a:pt x="86" y="61"/>
                </a:lnTo>
                <a:lnTo>
                  <a:pt x="86" y="63"/>
                </a:lnTo>
                <a:lnTo>
                  <a:pt x="86" y="64"/>
                </a:lnTo>
                <a:lnTo>
                  <a:pt x="84" y="66"/>
                </a:lnTo>
                <a:lnTo>
                  <a:pt x="84" y="67"/>
                </a:lnTo>
                <a:lnTo>
                  <a:pt x="84" y="69"/>
                </a:lnTo>
                <a:lnTo>
                  <a:pt x="82" y="70"/>
                </a:lnTo>
                <a:lnTo>
                  <a:pt x="82" y="72"/>
                </a:lnTo>
                <a:lnTo>
                  <a:pt x="82" y="73"/>
                </a:lnTo>
                <a:lnTo>
                  <a:pt x="81" y="75"/>
                </a:lnTo>
                <a:lnTo>
                  <a:pt x="81" y="76"/>
                </a:lnTo>
                <a:lnTo>
                  <a:pt x="79" y="76"/>
                </a:lnTo>
                <a:lnTo>
                  <a:pt x="78" y="78"/>
                </a:lnTo>
                <a:lnTo>
                  <a:pt x="78" y="80"/>
                </a:lnTo>
                <a:lnTo>
                  <a:pt x="76" y="80"/>
                </a:lnTo>
                <a:lnTo>
                  <a:pt x="75" y="81"/>
                </a:lnTo>
                <a:lnTo>
                  <a:pt x="73" y="83"/>
                </a:lnTo>
                <a:lnTo>
                  <a:pt x="72" y="83"/>
                </a:lnTo>
                <a:lnTo>
                  <a:pt x="70" y="83"/>
                </a:lnTo>
                <a:lnTo>
                  <a:pt x="69" y="84"/>
                </a:lnTo>
                <a:lnTo>
                  <a:pt x="41" y="93"/>
                </a:lnTo>
              </a:path>
            </a:pathLst>
          </a:custGeom>
          <a:solidFill>
            <a:srgbClr val="000000"/>
          </a:solidFill>
          <a:ln w="12700" cap="rnd">
            <a:solidFill>
              <a:schemeClr val="tx2"/>
            </a:solidFill>
            <a:round/>
            <a:headEnd/>
            <a:tailEnd/>
          </a:ln>
        </p:spPr>
        <p:txBody>
          <a:bodyPr/>
          <a:lstStyle/>
          <a:p>
            <a:endParaRPr lang="ko-KR" altLang="en-US"/>
          </a:p>
        </p:txBody>
      </p:sp>
      <p:sp>
        <p:nvSpPr>
          <p:cNvPr id="28700" name="Freeform 28"/>
          <p:cNvSpPr>
            <a:spLocks/>
          </p:cNvSpPr>
          <p:nvPr/>
        </p:nvSpPr>
        <p:spPr bwMode="auto">
          <a:xfrm>
            <a:off x="1169988" y="2865438"/>
            <a:ext cx="134937" cy="149225"/>
          </a:xfrm>
          <a:custGeom>
            <a:avLst/>
            <a:gdLst>
              <a:gd name="T0" fmla="*/ 41 w 87"/>
              <a:gd name="T1" fmla="*/ 93 h 94"/>
              <a:gd name="T2" fmla="*/ 29 w 87"/>
              <a:gd name="T3" fmla="*/ 92 h 94"/>
              <a:gd name="T4" fmla="*/ 18 w 87"/>
              <a:gd name="T5" fmla="*/ 84 h 94"/>
              <a:gd name="T6" fmla="*/ 9 w 87"/>
              <a:gd name="T7" fmla="*/ 72 h 94"/>
              <a:gd name="T8" fmla="*/ 3 w 87"/>
              <a:gd name="T9" fmla="*/ 55 h 94"/>
              <a:gd name="T10" fmla="*/ 0 w 87"/>
              <a:gd name="T11" fmla="*/ 38 h 94"/>
              <a:gd name="T12" fmla="*/ 3 w 87"/>
              <a:gd name="T13" fmla="*/ 24 h 94"/>
              <a:gd name="T14" fmla="*/ 9 w 87"/>
              <a:gd name="T15" fmla="*/ 15 h 94"/>
              <a:gd name="T16" fmla="*/ 18 w 87"/>
              <a:gd name="T17" fmla="*/ 11 h 94"/>
              <a:gd name="T18" fmla="*/ 46 w 87"/>
              <a:gd name="T19" fmla="*/ 0 h 94"/>
              <a:gd name="T20" fmla="*/ 58 w 87"/>
              <a:gd name="T21" fmla="*/ 3 h 94"/>
              <a:gd name="T22" fmla="*/ 69 w 87"/>
              <a:gd name="T23" fmla="*/ 11 h 94"/>
              <a:gd name="T24" fmla="*/ 78 w 87"/>
              <a:gd name="T25" fmla="*/ 23 h 94"/>
              <a:gd name="T26" fmla="*/ 84 w 87"/>
              <a:gd name="T27" fmla="*/ 38 h 94"/>
              <a:gd name="T28" fmla="*/ 86 w 87"/>
              <a:gd name="T29" fmla="*/ 47 h 94"/>
              <a:gd name="T30" fmla="*/ 86 w 87"/>
              <a:gd name="T31" fmla="*/ 55 h 94"/>
              <a:gd name="T32" fmla="*/ 86 w 87"/>
              <a:gd name="T33" fmla="*/ 63 h 94"/>
              <a:gd name="T34" fmla="*/ 84 w 87"/>
              <a:gd name="T35" fmla="*/ 69 h 94"/>
              <a:gd name="T36" fmla="*/ 81 w 87"/>
              <a:gd name="T37" fmla="*/ 75 h 94"/>
              <a:gd name="T38" fmla="*/ 78 w 87"/>
              <a:gd name="T39" fmla="*/ 80 h 94"/>
              <a:gd name="T40" fmla="*/ 73 w 87"/>
              <a:gd name="T41" fmla="*/ 83 h 94"/>
              <a:gd name="T42" fmla="*/ 69 w 87"/>
              <a:gd name="T43" fmla="*/ 84 h 94"/>
              <a:gd name="T44" fmla="*/ 41 w 87"/>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94"/>
              <a:gd name="T71" fmla="*/ 87 w 87"/>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94">
                <a:moveTo>
                  <a:pt x="41" y="93"/>
                </a:moveTo>
                <a:lnTo>
                  <a:pt x="29" y="92"/>
                </a:lnTo>
                <a:lnTo>
                  <a:pt x="18" y="84"/>
                </a:lnTo>
                <a:lnTo>
                  <a:pt x="9" y="72"/>
                </a:lnTo>
                <a:lnTo>
                  <a:pt x="3" y="55"/>
                </a:lnTo>
                <a:lnTo>
                  <a:pt x="0" y="38"/>
                </a:lnTo>
                <a:lnTo>
                  <a:pt x="3" y="24"/>
                </a:lnTo>
                <a:lnTo>
                  <a:pt x="9" y="15"/>
                </a:lnTo>
                <a:lnTo>
                  <a:pt x="18" y="11"/>
                </a:lnTo>
                <a:lnTo>
                  <a:pt x="46" y="0"/>
                </a:lnTo>
                <a:lnTo>
                  <a:pt x="58" y="3"/>
                </a:lnTo>
                <a:lnTo>
                  <a:pt x="69" y="11"/>
                </a:lnTo>
                <a:lnTo>
                  <a:pt x="78" y="23"/>
                </a:lnTo>
                <a:lnTo>
                  <a:pt x="84" y="38"/>
                </a:lnTo>
                <a:lnTo>
                  <a:pt x="86" y="47"/>
                </a:lnTo>
                <a:lnTo>
                  <a:pt x="86" y="55"/>
                </a:lnTo>
                <a:lnTo>
                  <a:pt x="86" y="63"/>
                </a:lnTo>
                <a:lnTo>
                  <a:pt x="84" y="69"/>
                </a:lnTo>
                <a:lnTo>
                  <a:pt x="81" y="75"/>
                </a:lnTo>
                <a:lnTo>
                  <a:pt x="78" y="80"/>
                </a:lnTo>
                <a:lnTo>
                  <a:pt x="73" y="83"/>
                </a:lnTo>
                <a:lnTo>
                  <a:pt x="69" y="84"/>
                </a:lnTo>
                <a:lnTo>
                  <a:pt x="41" y="9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1" name="Freeform 29"/>
          <p:cNvSpPr>
            <a:spLocks/>
          </p:cNvSpPr>
          <p:nvPr/>
        </p:nvSpPr>
        <p:spPr bwMode="auto">
          <a:xfrm>
            <a:off x="998538" y="2860675"/>
            <a:ext cx="279400" cy="236538"/>
          </a:xfrm>
          <a:custGeom>
            <a:avLst/>
            <a:gdLst>
              <a:gd name="T0" fmla="*/ 156 w 177"/>
              <a:gd name="T1" fmla="*/ 110 h 149"/>
              <a:gd name="T2" fmla="*/ 161 w 177"/>
              <a:gd name="T3" fmla="*/ 107 h 149"/>
              <a:gd name="T4" fmla="*/ 165 w 177"/>
              <a:gd name="T5" fmla="*/ 104 h 149"/>
              <a:gd name="T6" fmla="*/ 168 w 177"/>
              <a:gd name="T7" fmla="*/ 99 h 149"/>
              <a:gd name="T8" fmla="*/ 172 w 177"/>
              <a:gd name="T9" fmla="*/ 95 h 149"/>
              <a:gd name="T10" fmla="*/ 173 w 177"/>
              <a:gd name="T11" fmla="*/ 89 h 149"/>
              <a:gd name="T12" fmla="*/ 175 w 177"/>
              <a:gd name="T13" fmla="*/ 83 h 149"/>
              <a:gd name="T14" fmla="*/ 176 w 177"/>
              <a:gd name="T15" fmla="*/ 75 h 149"/>
              <a:gd name="T16" fmla="*/ 176 w 177"/>
              <a:gd name="T17" fmla="*/ 67 h 149"/>
              <a:gd name="T18" fmla="*/ 175 w 177"/>
              <a:gd name="T19" fmla="*/ 60 h 149"/>
              <a:gd name="T20" fmla="*/ 173 w 177"/>
              <a:gd name="T21" fmla="*/ 50 h 149"/>
              <a:gd name="T22" fmla="*/ 170 w 177"/>
              <a:gd name="T23" fmla="*/ 43 h 149"/>
              <a:gd name="T24" fmla="*/ 167 w 177"/>
              <a:gd name="T25" fmla="*/ 34 h 149"/>
              <a:gd name="T26" fmla="*/ 164 w 177"/>
              <a:gd name="T27" fmla="*/ 27 h 149"/>
              <a:gd name="T28" fmla="*/ 159 w 177"/>
              <a:gd name="T29" fmla="*/ 20 h 149"/>
              <a:gd name="T30" fmla="*/ 155 w 177"/>
              <a:gd name="T31" fmla="*/ 14 h 149"/>
              <a:gd name="T32" fmla="*/ 149 w 177"/>
              <a:gd name="T33" fmla="*/ 9 h 149"/>
              <a:gd name="T34" fmla="*/ 144 w 177"/>
              <a:gd name="T35" fmla="*/ 6 h 149"/>
              <a:gd name="T36" fmla="*/ 138 w 177"/>
              <a:gd name="T37" fmla="*/ 3 h 149"/>
              <a:gd name="T38" fmla="*/ 132 w 177"/>
              <a:gd name="T39" fmla="*/ 0 h 149"/>
              <a:gd name="T40" fmla="*/ 127 w 177"/>
              <a:gd name="T41" fmla="*/ 0 h 149"/>
              <a:gd name="T42" fmla="*/ 23 w 177"/>
              <a:gd name="T43" fmla="*/ 38 h 149"/>
              <a:gd name="T44" fmla="*/ 18 w 177"/>
              <a:gd name="T45" fmla="*/ 40 h 149"/>
              <a:gd name="T46" fmla="*/ 12 w 177"/>
              <a:gd name="T47" fmla="*/ 43 h 149"/>
              <a:gd name="T48" fmla="*/ 8 w 177"/>
              <a:gd name="T49" fmla="*/ 47 h 149"/>
              <a:gd name="T50" fmla="*/ 4 w 177"/>
              <a:gd name="T51" fmla="*/ 52 h 149"/>
              <a:gd name="T52" fmla="*/ 1 w 177"/>
              <a:gd name="T53" fmla="*/ 58 h 149"/>
              <a:gd name="T54" fmla="*/ 0 w 177"/>
              <a:gd name="T55" fmla="*/ 64 h 149"/>
              <a:gd name="T56" fmla="*/ 0 w 177"/>
              <a:gd name="T57" fmla="*/ 70 h 149"/>
              <a:gd name="T58" fmla="*/ 0 w 177"/>
              <a:gd name="T59" fmla="*/ 78 h 149"/>
              <a:gd name="T60" fmla="*/ 0 w 177"/>
              <a:gd name="T61" fmla="*/ 87 h 149"/>
              <a:gd name="T62" fmla="*/ 1 w 177"/>
              <a:gd name="T63" fmla="*/ 95 h 149"/>
              <a:gd name="T64" fmla="*/ 4 w 177"/>
              <a:gd name="T65" fmla="*/ 104 h 149"/>
              <a:gd name="T66" fmla="*/ 8 w 177"/>
              <a:gd name="T67" fmla="*/ 112 h 149"/>
              <a:gd name="T68" fmla="*/ 11 w 177"/>
              <a:gd name="T69" fmla="*/ 119 h 149"/>
              <a:gd name="T70" fmla="*/ 15 w 177"/>
              <a:gd name="T71" fmla="*/ 125 h 149"/>
              <a:gd name="T72" fmla="*/ 20 w 177"/>
              <a:gd name="T73" fmla="*/ 132 h 149"/>
              <a:gd name="T74" fmla="*/ 24 w 177"/>
              <a:gd name="T75" fmla="*/ 138 h 149"/>
              <a:gd name="T76" fmla="*/ 31 w 177"/>
              <a:gd name="T77" fmla="*/ 142 h 149"/>
              <a:gd name="T78" fmla="*/ 35 w 177"/>
              <a:gd name="T79" fmla="*/ 145 h 149"/>
              <a:gd name="T80" fmla="*/ 41 w 177"/>
              <a:gd name="T81" fmla="*/ 147 h 149"/>
              <a:gd name="T82" fmla="*/ 47 w 177"/>
              <a:gd name="T83" fmla="*/ 148 h 149"/>
              <a:gd name="T84" fmla="*/ 52 w 177"/>
              <a:gd name="T85" fmla="*/ 148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49"/>
              <a:gd name="T131" fmla="*/ 177 w 177"/>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49">
                <a:moveTo>
                  <a:pt x="152" y="110"/>
                </a:moveTo>
                <a:lnTo>
                  <a:pt x="155" y="110"/>
                </a:lnTo>
                <a:lnTo>
                  <a:pt x="156" y="110"/>
                </a:lnTo>
                <a:lnTo>
                  <a:pt x="158" y="109"/>
                </a:lnTo>
                <a:lnTo>
                  <a:pt x="159" y="109"/>
                </a:lnTo>
                <a:lnTo>
                  <a:pt x="161" y="107"/>
                </a:lnTo>
                <a:lnTo>
                  <a:pt x="162" y="107"/>
                </a:lnTo>
                <a:lnTo>
                  <a:pt x="164" y="106"/>
                </a:lnTo>
                <a:lnTo>
                  <a:pt x="165" y="104"/>
                </a:lnTo>
                <a:lnTo>
                  <a:pt x="167" y="102"/>
                </a:lnTo>
                <a:lnTo>
                  <a:pt x="167" y="101"/>
                </a:lnTo>
                <a:lnTo>
                  <a:pt x="168" y="99"/>
                </a:lnTo>
                <a:lnTo>
                  <a:pt x="170" y="98"/>
                </a:lnTo>
                <a:lnTo>
                  <a:pt x="170" y="96"/>
                </a:lnTo>
                <a:lnTo>
                  <a:pt x="172" y="95"/>
                </a:lnTo>
                <a:lnTo>
                  <a:pt x="172" y="93"/>
                </a:lnTo>
                <a:lnTo>
                  <a:pt x="173" y="90"/>
                </a:lnTo>
                <a:lnTo>
                  <a:pt x="173" y="89"/>
                </a:lnTo>
                <a:lnTo>
                  <a:pt x="175" y="87"/>
                </a:lnTo>
                <a:lnTo>
                  <a:pt x="175" y="84"/>
                </a:lnTo>
                <a:lnTo>
                  <a:pt x="175" y="83"/>
                </a:lnTo>
                <a:lnTo>
                  <a:pt x="176" y="79"/>
                </a:lnTo>
                <a:lnTo>
                  <a:pt x="176" y="78"/>
                </a:lnTo>
                <a:lnTo>
                  <a:pt x="176" y="75"/>
                </a:lnTo>
                <a:lnTo>
                  <a:pt x="176" y="72"/>
                </a:lnTo>
                <a:lnTo>
                  <a:pt x="176" y="70"/>
                </a:lnTo>
                <a:lnTo>
                  <a:pt x="176" y="67"/>
                </a:lnTo>
                <a:lnTo>
                  <a:pt x="176" y="64"/>
                </a:lnTo>
                <a:lnTo>
                  <a:pt x="175" y="61"/>
                </a:lnTo>
                <a:lnTo>
                  <a:pt x="175" y="60"/>
                </a:lnTo>
                <a:lnTo>
                  <a:pt x="175" y="56"/>
                </a:lnTo>
                <a:lnTo>
                  <a:pt x="173" y="53"/>
                </a:lnTo>
                <a:lnTo>
                  <a:pt x="173" y="50"/>
                </a:lnTo>
                <a:lnTo>
                  <a:pt x="172" y="47"/>
                </a:lnTo>
                <a:lnTo>
                  <a:pt x="172" y="44"/>
                </a:lnTo>
                <a:lnTo>
                  <a:pt x="170" y="43"/>
                </a:lnTo>
                <a:lnTo>
                  <a:pt x="170" y="40"/>
                </a:lnTo>
                <a:lnTo>
                  <a:pt x="168" y="37"/>
                </a:lnTo>
                <a:lnTo>
                  <a:pt x="167" y="34"/>
                </a:lnTo>
                <a:lnTo>
                  <a:pt x="165" y="32"/>
                </a:lnTo>
                <a:lnTo>
                  <a:pt x="164" y="29"/>
                </a:lnTo>
                <a:lnTo>
                  <a:pt x="164" y="27"/>
                </a:lnTo>
                <a:lnTo>
                  <a:pt x="162" y="24"/>
                </a:lnTo>
                <a:lnTo>
                  <a:pt x="161" y="23"/>
                </a:lnTo>
                <a:lnTo>
                  <a:pt x="159" y="20"/>
                </a:lnTo>
                <a:lnTo>
                  <a:pt x="158" y="18"/>
                </a:lnTo>
                <a:lnTo>
                  <a:pt x="156" y="17"/>
                </a:lnTo>
                <a:lnTo>
                  <a:pt x="155" y="14"/>
                </a:lnTo>
                <a:lnTo>
                  <a:pt x="152" y="12"/>
                </a:lnTo>
                <a:lnTo>
                  <a:pt x="150" y="11"/>
                </a:lnTo>
                <a:lnTo>
                  <a:pt x="149" y="9"/>
                </a:lnTo>
                <a:lnTo>
                  <a:pt x="147" y="7"/>
                </a:lnTo>
                <a:lnTo>
                  <a:pt x="145" y="6"/>
                </a:lnTo>
                <a:lnTo>
                  <a:pt x="144" y="6"/>
                </a:lnTo>
                <a:lnTo>
                  <a:pt x="141" y="4"/>
                </a:lnTo>
                <a:lnTo>
                  <a:pt x="139" y="3"/>
                </a:lnTo>
                <a:lnTo>
                  <a:pt x="138" y="3"/>
                </a:lnTo>
                <a:lnTo>
                  <a:pt x="136" y="1"/>
                </a:lnTo>
                <a:lnTo>
                  <a:pt x="135" y="1"/>
                </a:lnTo>
                <a:lnTo>
                  <a:pt x="132" y="0"/>
                </a:lnTo>
                <a:lnTo>
                  <a:pt x="130" y="0"/>
                </a:lnTo>
                <a:lnTo>
                  <a:pt x="129" y="0"/>
                </a:lnTo>
                <a:lnTo>
                  <a:pt x="127" y="0"/>
                </a:lnTo>
                <a:lnTo>
                  <a:pt x="124" y="0"/>
                </a:lnTo>
                <a:lnTo>
                  <a:pt x="122" y="0"/>
                </a:lnTo>
                <a:lnTo>
                  <a:pt x="23" y="38"/>
                </a:lnTo>
                <a:lnTo>
                  <a:pt x="21" y="38"/>
                </a:lnTo>
                <a:lnTo>
                  <a:pt x="20" y="38"/>
                </a:lnTo>
                <a:lnTo>
                  <a:pt x="18" y="40"/>
                </a:lnTo>
                <a:lnTo>
                  <a:pt x="15" y="40"/>
                </a:lnTo>
                <a:lnTo>
                  <a:pt x="14" y="41"/>
                </a:lnTo>
                <a:lnTo>
                  <a:pt x="12" y="43"/>
                </a:lnTo>
                <a:lnTo>
                  <a:pt x="11" y="44"/>
                </a:lnTo>
                <a:lnTo>
                  <a:pt x="9" y="46"/>
                </a:lnTo>
                <a:lnTo>
                  <a:pt x="8" y="47"/>
                </a:lnTo>
                <a:lnTo>
                  <a:pt x="6" y="49"/>
                </a:lnTo>
                <a:lnTo>
                  <a:pt x="6" y="50"/>
                </a:lnTo>
                <a:lnTo>
                  <a:pt x="4" y="52"/>
                </a:lnTo>
                <a:lnTo>
                  <a:pt x="3" y="53"/>
                </a:lnTo>
                <a:lnTo>
                  <a:pt x="3" y="55"/>
                </a:lnTo>
                <a:lnTo>
                  <a:pt x="1" y="58"/>
                </a:lnTo>
                <a:lnTo>
                  <a:pt x="1" y="60"/>
                </a:lnTo>
                <a:lnTo>
                  <a:pt x="1" y="61"/>
                </a:lnTo>
                <a:lnTo>
                  <a:pt x="0" y="64"/>
                </a:lnTo>
                <a:lnTo>
                  <a:pt x="0" y="66"/>
                </a:lnTo>
                <a:lnTo>
                  <a:pt x="0" y="69"/>
                </a:lnTo>
                <a:lnTo>
                  <a:pt x="0" y="70"/>
                </a:lnTo>
                <a:lnTo>
                  <a:pt x="0" y="73"/>
                </a:lnTo>
                <a:lnTo>
                  <a:pt x="0" y="76"/>
                </a:lnTo>
                <a:lnTo>
                  <a:pt x="0" y="78"/>
                </a:lnTo>
                <a:lnTo>
                  <a:pt x="0" y="81"/>
                </a:lnTo>
                <a:lnTo>
                  <a:pt x="0" y="84"/>
                </a:lnTo>
                <a:lnTo>
                  <a:pt x="0" y="87"/>
                </a:lnTo>
                <a:lnTo>
                  <a:pt x="0" y="89"/>
                </a:lnTo>
                <a:lnTo>
                  <a:pt x="1" y="92"/>
                </a:lnTo>
                <a:lnTo>
                  <a:pt x="1" y="95"/>
                </a:lnTo>
                <a:lnTo>
                  <a:pt x="1" y="98"/>
                </a:lnTo>
                <a:lnTo>
                  <a:pt x="3" y="101"/>
                </a:lnTo>
                <a:lnTo>
                  <a:pt x="4" y="104"/>
                </a:lnTo>
                <a:lnTo>
                  <a:pt x="4" y="106"/>
                </a:lnTo>
                <a:lnTo>
                  <a:pt x="6" y="109"/>
                </a:lnTo>
                <a:lnTo>
                  <a:pt x="8" y="112"/>
                </a:lnTo>
                <a:lnTo>
                  <a:pt x="8" y="113"/>
                </a:lnTo>
                <a:lnTo>
                  <a:pt x="9" y="116"/>
                </a:lnTo>
                <a:lnTo>
                  <a:pt x="11" y="119"/>
                </a:lnTo>
                <a:lnTo>
                  <a:pt x="12" y="121"/>
                </a:lnTo>
                <a:lnTo>
                  <a:pt x="14" y="124"/>
                </a:lnTo>
                <a:lnTo>
                  <a:pt x="15" y="125"/>
                </a:lnTo>
                <a:lnTo>
                  <a:pt x="17" y="129"/>
                </a:lnTo>
                <a:lnTo>
                  <a:pt x="18" y="130"/>
                </a:lnTo>
                <a:lnTo>
                  <a:pt x="20" y="132"/>
                </a:lnTo>
                <a:lnTo>
                  <a:pt x="21" y="133"/>
                </a:lnTo>
                <a:lnTo>
                  <a:pt x="23" y="136"/>
                </a:lnTo>
                <a:lnTo>
                  <a:pt x="24" y="138"/>
                </a:lnTo>
                <a:lnTo>
                  <a:pt x="26" y="139"/>
                </a:lnTo>
                <a:lnTo>
                  <a:pt x="27" y="141"/>
                </a:lnTo>
                <a:lnTo>
                  <a:pt x="31" y="142"/>
                </a:lnTo>
                <a:lnTo>
                  <a:pt x="32" y="142"/>
                </a:lnTo>
                <a:lnTo>
                  <a:pt x="34" y="144"/>
                </a:lnTo>
                <a:lnTo>
                  <a:pt x="35" y="145"/>
                </a:lnTo>
                <a:lnTo>
                  <a:pt x="37" y="145"/>
                </a:lnTo>
                <a:lnTo>
                  <a:pt x="40" y="147"/>
                </a:lnTo>
                <a:lnTo>
                  <a:pt x="41" y="147"/>
                </a:lnTo>
                <a:lnTo>
                  <a:pt x="43" y="148"/>
                </a:lnTo>
                <a:lnTo>
                  <a:pt x="44" y="148"/>
                </a:lnTo>
                <a:lnTo>
                  <a:pt x="47" y="148"/>
                </a:lnTo>
                <a:lnTo>
                  <a:pt x="49" y="148"/>
                </a:lnTo>
                <a:lnTo>
                  <a:pt x="50" y="148"/>
                </a:lnTo>
                <a:lnTo>
                  <a:pt x="52" y="148"/>
                </a:lnTo>
                <a:lnTo>
                  <a:pt x="152" y="110"/>
                </a:lnTo>
              </a:path>
            </a:pathLst>
          </a:custGeom>
          <a:solidFill>
            <a:srgbClr val="FFFFFF"/>
          </a:solidFill>
          <a:ln w="12700" cap="rnd">
            <a:solidFill>
              <a:schemeClr val="tx2"/>
            </a:solidFill>
            <a:round/>
            <a:headEnd/>
            <a:tailEnd/>
          </a:ln>
        </p:spPr>
        <p:txBody>
          <a:bodyPr/>
          <a:lstStyle/>
          <a:p>
            <a:endParaRPr lang="ko-KR" altLang="en-US"/>
          </a:p>
        </p:txBody>
      </p:sp>
      <p:sp>
        <p:nvSpPr>
          <p:cNvPr id="28702" name="Freeform 30"/>
          <p:cNvSpPr>
            <a:spLocks/>
          </p:cNvSpPr>
          <p:nvPr/>
        </p:nvSpPr>
        <p:spPr bwMode="auto">
          <a:xfrm>
            <a:off x="998538" y="2860675"/>
            <a:ext cx="279400" cy="236538"/>
          </a:xfrm>
          <a:custGeom>
            <a:avLst/>
            <a:gdLst>
              <a:gd name="T0" fmla="*/ 152 w 177"/>
              <a:gd name="T1" fmla="*/ 110 h 149"/>
              <a:gd name="T2" fmla="*/ 159 w 177"/>
              <a:gd name="T3" fmla="*/ 109 h 149"/>
              <a:gd name="T4" fmla="*/ 165 w 177"/>
              <a:gd name="T5" fmla="*/ 104 h 149"/>
              <a:gd name="T6" fmla="*/ 170 w 177"/>
              <a:gd name="T7" fmla="*/ 98 h 149"/>
              <a:gd name="T8" fmla="*/ 173 w 177"/>
              <a:gd name="T9" fmla="*/ 90 h 149"/>
              <a:gd name="T10" fmla="*/ 175 w 177"/>
              <a:gd name="T11" fmla="*/ 83 h 149"/>
              <a:gd name="T12" fmla="*/ 176 w 177"/>
              <a:gd name="T13" fmla="*/ 72 h 149"/>
              <a:gd name="T14" fmla="*/ 175 w 177"/>
              <a:gd name="T15" fmla="*/ 61 h 149"/>
              <a:gd name="T16" fmla="*/ 173 w 177"/>
              <a:gd name="T17" fmla="*/ 50 h 149"/>
              <a:gd name="T18" fmla="*/ 170 w 177"/>
              <a:gd name="T19" fmla="*/ 40 h 149"/>
              <a:gd name="T20" fmla="*/ 164 w 177"/>
              <a:gd name="T21" fmla="*/ 29 h 149"/>
              <a:gd name="T22" fmla="*/ 159 w 177"/>
              <a:gd name="T23" fmla="*/ 20 h 149"/>
              <a:gd name="T24" fmla="*/ 152 w 177"/>
              <a:gd name="T25" fmla="*/ 12 h 149"/>
              <a:gd name="T26" fmla="*/ 145 w 177"/>
              <a:gd name="T27" fmla="*/ 6 h 149"/>
              <a:gd name="T28" fmla="*/ 138 w 177"/>
              <a:gd name="T29" fmla="*/ 3 h 149"/>
              <a:gd name="T30" fmla="*/ 130 w 177"/>
              <a:gd name="T31" fmla="*/ 0 h 149"/>
              <a:gd name="T32" fmla="*/ 122 w 177"/>
              <a:gd name="T33" fmla="*/ 0 h 149"/>
              <a:gd name="T34" fmla="*/ 23 w 177"/>
              <a:gd name="T35" fmla="*/ 38 h 149"/>
              <a:gd name="T36" fmla="*/ 15 w 177"/>
              <a:gd name="T37" fmla="*/ 40 h 149"/>
              <a:gd name="T38" fmla="*/ 11 w 177"/>
              <a:gd name="T39" fmla="*/ 44 h 149"/>
              <a:gd name="T40" fmla="*/ 6 w 177"/>
              <a:gd name="T41" fmla="*/ 50 h 149"/>
              <a:gd name="T42" fmla="*/ 1 w 177"/>
              <a:gd name="T43" fmla="*/ 58 h 149"/>
              <a:gd name="T44" fmla="*/ 0 w 177"/>
              <a:gd name="T45" fmla="*/ 66 h 149"/>
              <a:gd name="T46" fmla="*/ 0 w 177"/>
              <a:gd name="T47" fmla="*/ 76 h 149"/>
              <a:gd name="T48" fmla="*/ 0 w 177"/>
              <a:gd name="T49" fmla="*/ 87 h 149"/>
              <a:gd name="T50" fmla="*/ 1 w 177"/>
              <a:gd name="T51" fmla="*/ 98 h 149"/>
              <a:gd name="T52" fmla="*/ 6 w 177"/>
              <a:gd name="T53" fmla="*/ 109 h 149"/>
              <a:gd name="T54" fmla="*/ 11 w 177"/>
              <a:gd name="T55" fmla="*/ 119 h 149"/>
              <a:gd name="T56" fmla="*/ 17 w 177"/>
              <a:gd name="T57" fmla="*/ 129 h 149"/>
              <a:gd name="T58" fmla="*/ 23 w 177"/>
              <a:gd name="T59" fmla="*/ 136 h 149"/>
              <a:gd name="T60" fmla="*/ 31 w 177"/>
              <a:gd name="T61" fmla="*/ 142 h 149"/>
              <a:gd name="T62" fmla="*/ 37 w 177"/>
              <a:gd name="T63" fmla="*/ 145 h 149"/>
              <a:gd name="T64" fmla="*/ 44 w 177"/>
              <a:gd name="T65" fmla="*/ 148 h 149"/>
              <a:gd name="T66" fmla="*/ 52 w 177"/>
              <a:gd name="T67" fmla="*/ 148 h 149"/>
              <a:gd name="T68" fmla="*/ 152 w 177"/>
              <a:gd name="T69" fmla="*/ 11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49"/>
              <a:gd name="T107" fmla="*/ 177 w 177"/>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49">
                <a:moveTo>
                  <a:pt x="152" y="110"/>
                </a:moveTo>
                <a:lnTo>
                  <a:pt x="159" y="109"/>
                </a:lnTo>
                <a:lnTo>
                  <a:pt x="165" y="104"/>
                </a:lnTo>
                <a:lnTo>
                  <a:pt x="170" y="98"/>
                </a:lnTo>
                <a:lnTo>
                  <a:pt x="173" y="90"/>
                </a:lnTo>
                <a:lnTo>
                  <a:pt x="175" y="83"/>
                </a:lnTo>
                <a:lnTo>
                  <a:pt x="176" y="72"/>
                </a:lnTo>
                <a:lnTo>
                  <a:pt x="175" y="61"/>
                </a:lnTo>
                <a:lnTo>
                  <a:pt x="173" y="50"/>
                </a:lnTo>
                <a:lnTo>
                  <a:pt x="170" y="40"/>
                </a:lnTo>
                <a:lnTo>
                  <a:pt x="164" y="29"/>
                </a:lnTo>
                <a:lnTo>
                  <a:pt x="159" y="20"/>
                </a:lnTo>
                <a:lnTo>
                  <a:pt x="152" y="12"/>
                </a:lnTo>
                <a:lnTo>
                  <a:pt x="145" y="6"/>
                </a:lnTo>
                <a:lnTo>
                  <a:pt x="138" y="3"/>
                </a:lnTo>
                <a:lnTo>
                  <a:pt x="130" y="0"/>
                </a:lnTo>
                <a:lnTo>
                  <a:pt x="122" y="0"/>
                </a:lnTo>
                <a:lnTo>
                  <a:pt x="23" y="38"/>
                </a:lnTo>
                <a:lnTo>
                  <a:pt x="15" y="40"/>
                </a:lnTo>
                <a:lnTo>
                  <a:pt x="11" y="44"/>
                </a:lnTo>
                <a:lnTo>
                  <a:pt x="6" y="50"/>
                </a:lnTo>
                <a:lnTo>
                  <a:pt x="1" y="58"/>
                </a:lnTo>
                <a:lnTo>
                  <a:pt x="0" y="66"/>
                </a:lnTo>
                <a:lnTo>
                  <a:pt x="0" y="76"/>
                </a:lnTo>
                <a:lnTo>
                  <a:pt x="0" y="87"/>
                </a:lnTo>
                <a:lnTo>
                  <a:pt x="1" y="98"/>
                </a:lnTo>
                <a:lnTo>
                  <a:pt x="6" y="109"/>
                </a:lnTo>
                <a:lnTo>
                  <a:pt x="11" y="119"/>
                </a:lnTo>
                <a:lnTo>
                  <a:pt x="17" y="129"/>
                </a:lnTo>
                <a:lnTo>
                  <a:pt x="23" y="136"/>
                </a:lnTo>
                <a:lnTo>
                  <a:pt x="31" y="142"/>
                </a:lnTo>
                <a:lnTo>
                  <a:pt x="37" y="145"/>
                </a:lnTo>
                <a:lnTo>
                  <a:pt x="44" y="148"/>
                </a:lnTo>
                <a:lnTo>
                  <a:pt x="52" y="148"/>
                </a:lnTo>
                <a:lnTo>
                  <a:pt x="152"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3" name="Freeform 31"/>
          <p:cNvSpPr>
            <a:spLocks/>
          </p:cNvSpPr>
          <p:nvPr/>
        </p:nvSpPr>
        <p:spPr bwMode="auto">
          <a:xfrm>
            <a:off x="1052513" y="2898775"/>
            <a:ext cx="74612" cy="209550"/>
          </a:xfrm>
          <a:custGeom>
            <a:avLst/>
            <a:gdLst>
              <a:gd name="T0" fmla="*/ 0 w 48"/>
              <a:gd name="T1" fmla="*/ 132 h 133"/>
              <a:gd name="T2" fmla="*/ 6 w 48"/>
              <a:gd name="T3" fmla="*/ 130 h 133"/>
              <a:gd name="T4" fmla="*/ 13 w 48"/>
              <a:gd name="T5" fmla="*/ 125 h 133"/>
              <a:gd name="T6" fmla="*/ 20 w 48"/>
              <a:gd name="T7" fmla="*/ 119 h 133"/>
              <a:gd name="T8" fmla="*/ 26 w 48"/>
              <a:gd name="T9" fmla="*/ 110 h 133"/>
              <a:gd name="T10" fmla="*/ 32 w 48"/>
              <a:gd name="T11" fmla="*/ 101 h 133"/>
              <a:gd name="T12" fmla="*/ 36 w 48"/>
              <a:gd name="T13" fmla="*/ 89 h 133"/>
              <a:gd name="T14" fmla="*/ 41 w 48"/>
              <a:gd name="T15" fmla="*/ 76 h 133"/>
              <a:gd name="T16" fmla="*/ 44 w 48"/>
              <a:gd name="T17" fmla="*/ 63 h 133"/>
              <a:gd name="T18" fmla="*/ 47 w 48"/>
              <a:gd name="T19" fmla="*/ 50 h 133"/>
              <a:gd name="T20" fmla="*/ 47 w 48"/>
              <a:gd name="T21" fmla="*/ 38 h 133"/>
              <a:gd name="T22" fmla="*/ 47 w 48"/>
              <a:gd name="T23" fmla="*/ 26 h 133"/>
              <a:gd name="T24" fmla="*/ 46 w 48"/>
              <a:gd name="T25" fmla="*/ 17 h 133"/>
              <a:gd name="T26" fmla="*/ 43 w 48"/>
              <a:gd name="T27" fmla="*/ 9 h 133"/>
              <a:gd name="T28" fmla="*/ 38 w 48"/>
              <a:gd name="T29" fmla="*/ 4 h 133"/>
              <a:gd name="T30" fmla="*/ 33 w 48"/>
              <a:gd name="T31" fmla="*/ 0 h 133"/>
              <a:gd name="T32" fmla="*/ 27 w 48"/>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33"/>
              <a:gd name="T53" fmla="*/ 48 w 48"/>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33">
                <a:moveTo>
                  <a:pt x="0" y="132"/>
                </a:moveTo>
                <a:lnTo>
                  <a:pt x="6" y="130"/>
                </a:lnTo>
                <a:lnTo>
                  <a:pt x="13" y="125"/>
                </a:lnTo>
                <a:lnTo>
                  <a:pt x="20" y="119"/>
                </a:lnTo>
                <a:lnTo>
                  <a:pt x="26" y="110"/>
                </a:lnTo>
                <a:lnTo>
                  <a:pt x="32" y="101"/>
                </a:lnTo>
                <a:lnTo>
                  <a:pt x="36" y="89"/>
                </a:lnTo>
                <a:lnTo>
                  <a:pt x="41" y="76"/>
                </a:lnTo>
                <a:lnTo>
                  <a:pt x="44" y="63"/>
                </a:lnTo>
                <a:lnTo>
                  <a:pt x="47" y="50"/>
                </a:lnTo>
                <a:lnTo>
                  <a:pt x="47" y="38"/>
                </a:lnTo>
                <a:lnTo>
                  <a:pt x="47" y="26"/>
                </a:lnTo>
                <a:lnTo>
                  <a:pt x="46" y="17"/>
                </a:lnTo>
                <a:lnTo>
                  <a:pt x="43" y="9"/>
                </a:lnTo>
                <a:lnTo>
                  <a:pt x="38" y="4"/>
                </a:lnTo>
                <a:lnTo>
                  <a:pt x="33" y="0"/>
                </a:lnTo>
                <a:lnTo>
                  <a:pt x="27"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4" name="Freeform 32"/>
          <p:cNvSpPr>
            <a:spLocks/>
          </p:cNvSpPr>
          <p:nvPr/>
        </p:nvSpPr>
        <p:spPr bwMode="auto">
          <a:xfrm>
            <a:off x="1000125" y="2930525"/>
            <a:ext cx="161925" cy="141288"/>
          </a:xfrm>
          <a:custGeom>
            <a:avLst/>
            <a:gdLst>
              <a:gd name="T0" fmla="*/ 86 w 102"/>
              <a:gd name="T1" fmla="*/ 89 h 90"/>
              <a:gd name="T2" fmla="*/ 92 w 102"/>
              <a:gd name="T3" fmla="*/ 88 h 90"/>
              <a:gd name="T4" fmla="*/ 98 w 102"/>
              <a:gd name="T5" fmla="*/ 85 h 90"/>
              <a:gd name="T6" fmla="*/ 100 w 102"/>
              <a:gd name="T7" fmla="*/ 78 h 90"/>
              <a:gd name="T8" fmla="*/ 101 w 102"/>
              <a:gd name="T9" fmla="*/ 72 h 90"/>
              <a:gd name="T10" fmla="*/ 100 w 102"/>
              <a:gd name="T11" fmla="*/ 65 h 90"/>
              <a:gd name="T12" fmla="*/ 97 w 102"/>
              <a:gd name="T13" fmla="*/ 57 h 90"/>
              <a:gd name="T14" fmla="*/ 90 w 102"/>
              <a:gd name="T15" fmla="*/ 48 h 90"/>
              <a:gd name="T16" fmla="*/ 83 w 102"/>
              <a:gd name="T17" fmla="*/ 39 h 90"/>
              <a:gd name="T18" fmla="*/ 74 w 102"/>
              <a:gd name="T19" fmla="*/ 29 h 90"/>
              <a:gd name="T20" fmla="*/ 63 w 102"/>
              <a:gd name="T21" fmla="*/ 22 h 90"/>
              <a:gd name="T22" fmla="*/ 52 w 102"/>
              <a:gd name="T23" fmla="*/ 16 h 90"/>
              <a:gd name="T24" fmla="*/ 41 w 102"/>
              <a:gd name="T25" fmla="*/ 9 h 90"/>
              <a:gd name="T26" fmla="*/ 31 w 102"/>
              <a:gd name="T27" fmla="*/ 5 h 90"/>
              <a:gd name="T28" fmla="*/ 20 w 102"/>
              <a:gd name="T29" fmla="*/ 2 h 90"/>
              <a:gd name="T30" fmla="*/ 9 w 102"/>
              <a:gd name="T31" fmla="*/ 0 h 90"/>
              <a:gd name="T32" fmla="*/ 0 w 102"/>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90"/>
              <a:gd name="T53" fmla="*/ 102 w 102"/>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90">
                <a:moveTo>
                  <a:pt x="86" y="89"/>
                </a:moveTo>
                <a:lnTo>
                  <a:pt x="92" y="88"/>
                </a:lnTo>
                <a:lnTo>
                  <a:pt x="98" y="85"/>
                </a:lnTo>
                <a:lnTo>
                  <a:pt x="100" y="78"/>
                </a:lnTo>
                <a:lnTo>
                  <a:pt x="101" y="72"/>
                </a:lnTo>
                <a:lnTo>
                  <a:pt x="100" y="65"/>
                </a:lnTo>
                <a:lnTo>
                  <a:pt x="97" y="57"/>
                </a:lnTo>
                <a:lnTo>
                  <a:pt x="90" y="48"/>
                </a:lnTo>
                <a:lnTo>
                  <a:pt x="83" y="39"/>
                </a:lnTo>
                <a:lnTo>
                  <a:pt x="74" y="29"/>
                </a:lnTo>
                <a:lnTo>
                  <a:pt x="63" y="22"/>
                </a:lnTo>
                <a:lnTo>
                  <a:pt x="52" y="16"/>
                </a:lnTo>
                <a:lnTo>
                  <a:pt x="41" y="9"/>
                </a:lnTo>
                <a:lnTo>
                  <a:pt x="31" y="5"/>
                </a:lnTo>
                <a:lnTo>
                  <a:pt x="20" y="2"/>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5" name="Freeform 33"/>
          <p:cNvSpPr>
            <a:spLocks/>
          </p:cNvSpPr>
          <p:nvPr/>
        </p:nvSpPr>
        <p:spPr bwMode="auto">
          <a:xfrm>
            <a:off x="1073150" y="2890838"/>
            <a:ext cx="79375" cy="209550"/>
          </a:xfrm>
          <a:custGeom>
            <a:avLst/>
            <a:gdLst>
              <a:gd name="T0" fmla="*/ 0 w 50"/>
              <a:gd name="T1" fmla="*/ 132 h 133"/>
              <a:gd name="T2" fmla="*/ 7 w 50"/>
              <a:gd name="T3" fmla="*/ 130 h 133"/>
              <a:gd name="T4" fmla="*/ 14 w 50"/>
              <a:gd name="T5" fmla="*/ 126 h 133"/>
              <a:gd name="T6" fmla="*/ 20 w 50"/>
              <a:gd name="T7" fmla="*/ 118 h 133"/>
              <a:gd name="T8" fmla="*/ 26 w 50"/>
              <a:gd name="T9" fmla="*/ 111 h 133"/>
              <a:gd name="T10" fmla="*/ 33 w 50"/>
              <a:gd name="T11" fmla="*/ 100 h 133"/>
              <a:gd name="T12" fmla="*/ 37 w 50"/>
              <a:gd name="T13" fmla="*/ 89 h 133"/>
              <a:gd name="T14" fmla="*/ 42 w 50"/>
              <a:gd name="T15" fmla="*/ 77 h 133"/>
              <a:gd name="T16" fmla="*/ 46 w 50"/>
              <a:gd name="T17" fmla="*/ 63 h 133"/>
              <a:gd name="T18" fmla="*/ 48 w 50"/>
              <a:gd name="T19" fmla="*/ 49 h 133"/>
              <a:gd name="T20" fmla="*/ 49 w 50"/>
              <a:gd name="T21" fmla="*/ 37 h 133"/>
              <a:gd name="T22" fmla="*/ 48 w 50"/>
              <a:gd name="T23" fmla="*/ 26 h 133"/>
              <a:gd name="T24" fmla="*/ 46 w 50"/>
              <a:gd name="T25" fmla="*/ 17 h 133"/>
              <a:gd name="T26" fmla="*/ 43 w 50"/>
              <a:gd name="T27" fmla="*/ 9 h 133"/>
              <a:gd name="T28" fmla="*/ 40 w 50"/>
              <a:gd name="T29" fmla="*/ 3 h 133"/>
              <a:gd name="T30" fmla="*/ 34 w 50"/>
              <a:gd name="T31" fmla="*/ 0 h 133"/>
              <a:gd name="T32" fmla="*/ 28 w 50"/>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3"/>
              <a:gd name="T53" fmla="*/ 50 w 50"/>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3">
                <a:moveTo>
                  <a:pt x="0" y="132"/>
                </a:moveTo>
                <a:lnTo>
                  <a:pt x="7" y="130"/>
                </a:lnTo>
                <a:lnTo>
                  <a:pt x="14" y="126"/>
                </a:lnTo>
                <a:lnTo>
                  <a:pt x="20" y="118"/>
                </a:lnTo>
                <a:lnTo>
                  <a:pt x="26" y="111"/>
                </a:lnTo>
                <a:lnTo>
                  <a:pt x="33" y="100"/>
                </a:lnTo>
                <a:lnTo>
                  <a:pt x="37" y="89"/>
                </a:lnTo>
                <a:lnTo>
                  <a:pt x="42" y="77"/>
                </a:lnTo>
                <a:lnTo>
                  <a:pt x="46" y="63"/>
                </a:lnTo>
                <a:lnTo>
                  <a:pt x="48" y="49"/>
                </a:lnTo>
                <a:lnTo>
                  <a:pt x="49" y="37"/>
                </a:lnTo>
                <a:lnTo>
                  <a:pt x="48" y="26"/>
                </a:lnTo>
                <a:lnTo>
                  <a:pt x="46" y="17"/>
                </a:lnTo>
                <a:lnTo>
                  <a:pt x="43" y="9"/>
                </a:lnTo>
                <a:lnTo>
                  <a:pt x="40" y="3"/>
                </a:lnTo>
                <a:lnTo>
                  <a:pt x="34" y="0"/>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6" name="Freeform 34"/>
          <p:cNvSpPr>
            <a:spLocks/>
          </p:cNvSpPr>
          <p:nvPr/>
        </p:nvSpPr>
        <p:spPr bwMode="auto">
          <a:xfrm>
            <a:off x="1025525" y="2925763"/>
            <a:ext cx="163513" cy="141287"/>
          </a:xfrm>
          <a:custGeom>
            <a:avLst/>
            <a:gdLst>
              <a:gd name="T0" fmla="*/ 85 w 101"/>
              <a:gd name="T1" fmla="*/ 89 h 90"/>
              <a:gd name="T2" fmla="*/ 91 w 101"/>
              <a:gd name="T3" fmla="*/ 87 h 90"/>
              <a:gd name="T4" fmla="*/ 97 w 101"/>
              <a:gd name="T5" fmla="*/ 82 h 90"/>
              <a:gd name="T6" fmla="*/ 100 w 101"/>
              <a:gd name="T7" fmla="*/ 78 h 90"/>
              <a:gd name="T8" fmla="*/ 100 w 101"/>
              <a:gd name="T9" fmla="*/ 72 h 90"/>
              <a:gd name="T10" fmla="*/ 98 w 101"/>
              <a:gd name="T11" fmla="*/ 64 h 90"/>
              <a:gd name="T12" fmla="*/ 95 w 101"/>
              <a:gd name="T13" fmla="*/ 56 h 90"/>
              <a:gd name="T14" fmla="*/ 89 w 101"/>
              <a:gd name="T15" fmla="*/ 47 h 90"/>
              <a:gd name="T16" fmla="*/ 82 w 101"/>
              <a:gd name="T17" fmla="*/ 38 h 90"/>
              <a:gd name="T18" fmla="*/ 72 w 101"/>
              <a:gd name="T19" fmla="*/ 29 h 90"/>
              <a:gd name="T20" fmla="*/ 62 w 101"/>
              <a:gd name="T21" fmla="*/ 21 h 90"/>
              <a:gd name="T22" fmla="*/ 51 w 101"/>
              <a:gd name="T23" fmla="*/ 13 h 90"/>
              <a:gd name="T24" fmla="*/ 40 w 101"/>
              <a:gd name="T25" fmla="*/ 7 h 90"/>
              <a:gd name="T26" fmla="*/ 29 w 101"/>
              <a:gd name="T27" fmla="*/ 3 h 90"/>
              <a:gd name="T28" fmla="*/ 19 w 101"/>
              <a:gd name="T29" fmla="*/ 0 h 90"/>
              <a:gd name="T30" fmla="*/ 9 w 101"/>
              <a:gd name="T31" fmla="*/ 0 h 90"/>
              <a:gd name="T32" fmla="*/ 0 w 101"/>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90"/>
              <a:gd name="T53" fmla="*/ 101 w 101"/>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90">
                <a:moveTo>
                  <a:pt x="85" y="89"/>
                </a:moveTo>
                <a:lnTo>
                  <a:pt x="91" y="87"/>
                </a:lnTo>
                <a:lnTo>
                  <a:pt x="97" y="82"/>
                </a:lnTo>
                <a:lnTo>
                  <a:pt x="100" y="78"/>
                </a:lnTo>
                <a:lnTo>
                  <a:pt x="100" y="72"/>
                </a:lnTo>
                <a:lnTo>
                  <a:pt x="98" y="64"/>
                </a:lnTo>
                <a:lnTo>
                  <a:pt x="95" y="56"/>
                </a:lnTo>
                <a:lnTo>
                  <a:pt x="89" y="47"/>
                </a:lnTo>
                <a:lnTo>
                  <a:pt x="82" y="38"/>
                </a:lnTo>
                <a:lnTo>
                  <a:pt x="72" y="29"/>
                </a:lnTo>
                <a:lnTo>
                  <a:pt x="62" y="21"/>
                </a:lnTo>
                <a:lnTo>
                  <a:pt x="51" y="13"/>
                </a:lnTo>
                <a:lnTo>
                  <a:pt x="40" y="7"/>
                </a:lnTo>
                <a:lnTo>
                  <a:pt x="29" y="3"/>
                </a:lnTo>
                <a:lnTo>
                  <a:pt x="19" y="0"/>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7" name="Freeform 35"/>
          <p:cNvSpPr>
            <a:spLocks/>
          </p:cNvSpPr>
          <p:nvPr/>
        </p:nvSpPr>
        <p:spPr bwMode="auto">
          <a:xfrm>
            <a:off x="1095375" y="2879725"/>
            <a:ext cx="76200" cy="211138"/>
          </a:xfrm>
          <a:custGeom>
            <a:avLst/>
            <a:gdLst>
              <a:gd name="T0" fmla="*/ 0 w 50"/>
              <a:gd name="T1" fmla="*/ 133 h 134"/>
              <a:gd name="T2" fmla="*/ 6 w 50"/>
              <a:gd name="T3" fmla="*/ 130 h 134"/>
              <a:gd name="T4" fmla="*/ 14 w 50"/>
              <a:gd name="T5" fmla="*/ 126 h 134"/>
              <a:gd name="T6" fmla="*/ 20 w 50"/>
              <a:gd name="T7" fmla="*/ 120 h 134"/>
              <a:gd name="T8" fmla="*/ 26 w 50"/>
              <a:gd name="T9" fmla="*/ 110 h 134"/>
              <a:gd name="T10" fmla="*/ 32 w 50"/>
              <a:gd name="T11" fmla="*/ 101 h 134"/>
              <a:gd name="T12" fmla="*/ 39 w 50"/>
              <a:gd name="T13" fmla="*/ 89 h 134"/>
              <a:gd name="T14" fmla="*/ 43 w 50"/>
              <a:gd name="T15" fmla="*/ 77 h 134"/>
              <a:gd name="T16" fmla="*/ 46 w 50"/>
              <a:gd name="T17" fmla="*/ 64 h 134"/>
              <a:gd name="T18" fmla="*/ 48 w 50"/>
              <a:gd name="T19" fmla="*/ 51 h 134"/>
              <a:gd name="T20" fmla="*/ 49 w 50"/>
              <a:gd name="T21" fmla="*/ 38 h 134"/>
              <a:gd name="T22" fmla="*/ 48 w 50"/>
              <a:gd name="T23" fmla="*/ 28 h 134"/>
              <a:gd name="T24" fmla="*/ 46 w 50"/>
              <a:gd name="T25" fmla="*/ 18 h 134"/>
              <a:gd name="T26" fmla="*/ 43 w 50"/>
              <a:gd name="T27" fmla="*/ 11 h 134"/>
              <a:gd name="T28" fmla="*/ 40 w 50"/>
              <a:gd name="T29" fmla="*/ 5 h 134"/>
              <a:gd name="T30" fmla="*/ 34 w 50"/>
              <a:gd name="T31" fmla="*/ 2 h 134"/>
              <a:gd name="T32" fmla="*/ 29 w 5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4"/>
              <a:gd name="T53" fmla="*/ 50 w 5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4">
                <a:moveTo>
                  <a:pt x="0" y="133"/>
                </a:moveTo>
                <a:lnTo>
                  <a:pt x="6" y="130"/>
                </a:lnTo>
                <a:lnTo>
                  <a:pt x="14" y="126"/>
                </a:lnTo>
                <a:lnTo>
                  <a:pt x="20" y="120"/>
                </a:lnTo>
                <a:lnTo>
                  <a:pt x="26" y="110"/>
                </a:lnTo>
                <a:lnTo>
                  <a:pt x="32" y="101"/>
                </a:lnTo>
                <a:lnTo>
                  <a:pt x="39" y="89"/>
                </a:lnTo>
                <a:lnTo>
                  <a:pt x="43" y="77"/>
                </a:lnTo>
                <a:lnTo>
                  <a:pt x="46" y="64"/>
                </a:lnTo>
                <a:lnTo>
                  <a:pt x="48" y="51"/>
                </a:lnTo>
                <a:lnTo>
                  <a:pt x="49" y="38"/>
                </a:lnTo>
                <a:lnTo>
                  <a:pt x="48" y="28"/>
                </a:lnTo>
                <a:lnTo>
                  <a:pt x="46" y="18"/>
                </a:lnTo>
                <a:lnTo>
                  <a:pt x="43" y="11"/>
                </a:lnTo>
                <a:lnTo>
                  <a:pt x="40" y="5"/>
                </a:lnTo>
                <a:lnTo>
                  <a:pt x="34" y="2"/>
                </a:lnTo>
                <a:lnTo>
                  <a:pt x="2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8" name="Freeform 36"/>
          <p:cNvSpPr>
            <a:spLocks/>
          </p:cNvSpPr>
          <p:nvPr/>
        </p:nvSpPr>
        <p:spPr bwMode="auto">
          <a:xfrm>
            <a:off x="1046163" y="2914650"/>
            <a:ext cx="163512" cy="144463"/>
          </a:xfrm>
          <a:custGeom>
            <a:avLst/>
            <a:gdLst>
              <a:gd name="T0" fmla="*/ 84 w 101"/>
              <a:gd name="T1" fmla="*/ 90 h 91"/>
              <a:gd name="T2" fmla="*/ 92 w 101"/>
              <a:gd name="T3" fmla="*/ 87 h 91"/>
              <a:gd name="T4" fmla="*/ 97 w 101"/>
              <a:gd name="T5" fmla="*/ 84 h 91"/>
              <a:gd name="T6" fmla="*/ 100 w 101"/>
              <a:gd name="T7" fmla="*/ 79 h 91"/>
              <a:gd name="T8" fmla="*/ 100 w 101"/>
              <a:gd name="T9" fmla="*/ 72 h 91"/>
              <a:gd name="T10" fmla="*/ 98 w 101"/>
              <a:gd name="T11" fmla="*/ 65 h 91"/>
              <a:gd name="T12" fmla="*/ 95 w 101"/>
              <a:gd name="T13" fmla="*/ 56 h 91"/>
              <a:gd name="T14" fmla="*/ 89 w 101"/>
              <a:gd name="T15" fmla="*/ 47 h 91"/>
              <a:gd name="T16" fmla="*/ 81 w 101"/>
              <a:gd name="T17" fmla="*/ 38 h 91"/>
              <a:gd name="T18" fmla="*/ 72 w 101"/>
              <a:gd name="T19" fmla="*/ 30 h 91"/>
              <a:gd name="T20" fmla="*/ 63 w 101"/>
              <a:gd name="T21" fmla="*/ 21 h 91"/>
              <a:gd name="T22" fmla="*/ 52 w 101"/>
              <a:gd name="T23" fmla="*/ 15 h 91"/>
              <a:gd name="T24" fmla="*/ 40 w 101"/>
              <a:gd name="T25" fmla="*/ 9 h 91"/>
              <a:gd name="T26" fmla="*/ 29 w 101"/>
              <a:gd name="T27" fmla="*/ 4 h 91"/>
              <a:gd name="T28" fmla="*/ 18 w 101"/>
              <a:gd name="T29" fmla="*/ 1 h 91"/>
              <a:gd name="T30" fmla="*/ 9 w 101"/>
              <a:gd name="T31" fmla="*/ 0 h 91"/>
              <a:gd name="T32" fmla="*/ 0 w 101"/>
              <a:gd name="T33" fmla="*/ 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91"/>
              <a:gd name="T53" fmla="*/ 101 w 10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91">
                <a:moveTo>
                  <a:pt x="84" y="90"/>
                </a:moveTo>
                <a:lnTo>
                  <a:pt x="92" y="87"/>
                </a:lnTo>
                <a:lnTo>
                  <a:pt x="97" y="84"/>
                </a:lnTo>
                <a:lnTo>
                  <a:pt x="100" y="79"/>
                </a:lnTo>
                <a:lnTo>
                  <a:pt x="100" y="72"/>
                </a:lnTo>
                <a:lnTo>
                  <a:pt x="98" y="65"/>
                </a:lnTo>
                <a:lnTo>
                  <a:pt x="95" y="56"/>
                </a:lnTo>
                <a:lnTo>
                  <a:pt x="89" y="47"/>
                </a:lnTo>
                <a:lnTo>
                  <a:pt x="81" y="38"/>
                </a:lnTo>
                <a:lnTo>
                  <a:pt x="72" y="30"/>
                </a:lnTo>
                <a:lnTo>
                  <a:pt x="63" y="21"/>
                </a:lnTo>
                <a:lnTo>
                  <a:pt x="52" y="15"/>
                </a:lnTo>
                <a:lnTo>
                  <a:pt x="40" y="9"/>
                </a:lnTo>
                <a:lnTo>
                  <a:pt x="29" y="4"/>
                </a:lnTo>
                <a:lnTo>
                  <a:pt x="18" y="1"/>
                </a:lnTo>
                <a:lnTo>
                  <a:pt x="9" y="0"/>
                </a:lnTo>
                <a:lnTo>
                  <a:pt x="0" y="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09" name="Freeform 37"/>
          <p:cNvSpPr>
            <a:spLocks/>
          </p:cNvSpPr>
          <p:nvPr/>
        </p:nvSpPr>
        <p:spPr bwMode="auto">
          <a:xfrm>
            <a:off x="1116013" y="2871788"/>
            <a:ext cx="79375" cy="211137"/>
          </a:xfrm>
          <a:custGeom>
            <a:avLst/>
            <a:gdLst>
              <a:gd name="T0" fmla="*/ 0 w 50"/>
              <a:gd name="T1" fmla="*/ 132 h 133"/>
              <a:gd name="T2" fmla="*/ 8 w 50"/>
              <a:gd name="T3" fmla="*/ 131 h 133"/>
              <a:gd name="T4" fmla="*/ 14 w 50"/>
              <a:gd name="T5" fmla="*/ 126 h 133"/>
              <a:gd name="T6" fmla="*/ 20 w 50"/>
              <a:gd name="T7" fmla="*/ 120 h 133"/>
              <a:gd name="T8" fmla="*/ 26 w 50"/>
              <a:gd name="T9" fmla="*/ 111 h 133"/>
              <a:gd name="T10" fmla="*/ 32 w 50"/>
              <a:gd name="T11" fmla="*/ 102 h 133"/>
              <a:gd name="T12" fmla="*/ 38 w 50"/>
              <a:gd name="T13" fmla="*/ 89 h 133"/>
              <a:gd name="T14" fmla="*/ 43 w 50"/>
              <a:gd name="T15" fmla="*/ 77 h 133"/>
              <a:gd name="T16" fmla="*/ 46 w 50"/>
              <a:gd name="T17" fmla="*/ 63 h 133"/>
              <a:gd name="T18" fmla="*/ 47 w 50"/>
              <a:gd name="T19" fmla="*/ 51 h 133"/>
              <a:gd name="T20" fmla="*/ 49 w 50"/>
              <a:gd name="T21" fmla="*/ 37 h 133"/>
              <a:gd name="T22" fmla="*/ 49 w 50"/>
              <a:gd name="T23" fmla="*/ 27 h 133"/>
              <a:gd name="T24" fmla="*/ 46 w 50"/>
              <a:gd name="T25" fmla="*/ 17 h 133"/>
              <a:gd name="T26" fmla="*/ 44 w 50"/>
              <a:gd name="T27" fmla="*/ 10 h 133"/>
              <a:gd name="T28" fmla="*/ 40 w 50"/>
              <a:gd name="T29" fmla="*/ 5 h 133"/>
              <a:gd name="T30" fmla="*/ 35 w 50"/>
              <a:gd name="T31" fmla="*/ 2 h 133"/>
              <a:gd name="T32" fmla="*/ 29 w 50"/>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3"/>
              <a:gd name="T53" fmla="*/ 50 w 50"/>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3">
                <a:moveTo>
                  <a:pt x="0" y="132"/>
                </a:moveTo>
                <a:lnTo>
                  <a:pt x="8" y="131"/>
                </a:lnTo>
                <a:lnTo>
                  <a:pt x="14" y="126"/>
                </a:lnTo>
                <a:lnTo>
                  <a:pt x="20" y="120"/>
                </a:lnTo>
                <a:lnTo>
                  <a:pt x="26" y="111"/>
                </a:lnTo>
                <a:lnTo>
                  <a:pt x="32" y="102"/>
                </a:lnTo>
                <a:lnTo>
                  <a:pt x="38" y="89"/>
                </a:lnTo>
                <a:lnTo>
                  <a:pt x="43" y="77"/>
                </a:lnTo>
                <a:lnTo>
                  <a:pt x="46" y="63"/>
                </a:lnTo>
                <a:lnTo>
                  <a:pt x="47" y="51"/>
                </a:lnTo>
                <a:lnTo>
                  <a:pt x="49" y="37"/>
                </a:lnTo>
                <a:lnTo>
                  <a:pt x="49" y="27"/>
                </a:lnTo>
                <a:lnTo>
                  <a:pt x="46" y="17"/>
                </a:lnTo>
                <a:lnTo>
                  <a:pt x="44" y="10"/>
                </a:lnTo>
                <a:lnTo>
                  <a:pt x="40" y="5"/>
                </a:lnTo>
                <a:lnTo>
                  <a:pt x="35" y="2"/>
                </a:lnTo>
                <a:lnTo>
                  <a:pt x="2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0" name="Freeform 38"/>
          <p:cNvSpPr>
            <a:spLocks/>
          </p:cNvSpPr>
          <p:nvPr/>
        </p:nvSpPr>
        <p:spPr bwMode="auto">
          <a:xfrm>
            <a:off x="1069975" y="2906713"/>
            <a:ext cx="158750" cy="144462"/>
          </a:xfrm>
          <a:custGeom>
            <a:avLst/>
            <a:gdLst>
              <a:gd name="T0" fmla="*/ 84 w 100"/>
              <a:gd name="T1" fmla="*/ 89 h 90"/>
              <a:gd name="T2" fmla="*/ 92 w 100"/>
              <a:gd name="T3" fmla="*/ 87 h 90"/>
              <a:gd name="T4" fmla="*/ 96 w 100"/>
              <a:gd name="T5" fmla="*/ 84 h 90"/>
              <a:gd name="T6" fmla="*/ 99 w 100"/>
              <a:gd name="T7" fmla="*/ 78 h 90"/>
              <a:gd name="T8" fmla="*/ 99 w 100"/>
              <a:gd name="T9" fmla="*/ 72 h 90"/>
              <a:gd name="T10" fmla="*/ 98 w 100"/>
              <a:gd name="T11" fmla="*/ 64 h 90"/>
              <a:gd name="T12" fmla="*/ 95 w 100"/>
              <a:gd name="T13" fmla="*/ 57 h 90"/>
              <a:gd name="T14" fmla="*/ 89 w 100"/>
              <a:gd name="T15" fmla="*/ 47 h 90"/>
              <a:gd name="T16" fmla="*/ 81 w 100"/>
              <a:gd name="T17" fmla="*/ 38 h 90"/>
              <a:gd name="T18" fmla="*/ 72 w 100"/>
              <a:gd name="T19" fmla="*/ 29 h 90"/>
              <a:gd name="T20" fmla="*/ 63 w 100"/>
              <a:gd name="T21" fmla="*/ 21 h 90"/>
              <a:gd name="T22" fmla="*/ 52 w 100"/>
              <a:gd name="T23" fmla="*/ 15 h 90"/>
              <a:gd name="T24" fmla="*/ 41 w 100"/>
              <a:gd name="T25" fmla="*/ 9 h 90"/>
              <a:gd name="T26" fmla="*/ 29 w 100"/>
              <a:gd name="T27" fmla="*/ 5 h 90"/>
              <a:gd name="T28" fmla="*/ 18 w 100"/>
              <a:gd name="T29" fmla="*/ 1 h 90"/>
              <a:gd name="T30" fmla="*/ 9 w 100"/>
              <a:gd name="T31" fmla="*/ 0 h 90"/>
              <a:gd name="T32" fmla="*/ 0 w 10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0"/>
              <a:gd name="T53" fmla="*/ 100 w 10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0">
                <a:moveTo>
                  <a:pt x="84" y="89"/>
                </a:moveTo>
                <a:lnTo>
                  <a:pt x="92" y="87"/>
                </a:lnTo>
                <a:lnTo>
                  <a:pt x="96" y="84"/>
                </a:lnTo>
                <a:lnTo>
                  <a:pt x="99" y="78"/>
                </a:lnTo>
                <a:lnTo>
                  <a:pt x="99" y="72"/>
                </a:lnTo>
                <a:lnTo>
                  <a:pt x="98" y="64"/>
                </a:lnTo>
                <a:lnTo>
                  <a:pt x="95" y="57"/>
                </a:lnTo>
                <a:lnTo>
                  <a:pt x="89" y="47"/>
                </a:lnTo>
                <a:lnTo>
                  <a:pt x="81" y="38"/>
                </a:lnTo>
                <a:lnTo>
                  <a:pt x="72" y="29"/>
                </a:lnTo>
                <a:lnTo>
                  <a:pt x="63" y="21"/>
                </a:lnTo>
                <a:lnTo>
                  <a:pt x="52" y="15"/>
                </a:lnTo>
                <a:lnTo>
                  <a:pt x="41" y="9"/>
                </a:lnTo>
                <a:lnTo>
                  <a:pt x="29" y="5"/>
                </a:lnTo>
                <a:lnTo>
                  <a:pt x="18" y="1"/>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1" name="Freeform 39"/>
          <p:cNvSpPr>
            <a:spLocks/>
          </p:cNvSpPr>
          <p:nvPr/>
        </p:nvSpPr>
        <p:spPr bwMode="auto">
          <a:xfrm>
            <a:off x="1138238" y="2862263"/>
            <a:ext cx="80962" cy="215900"/>
          </a:xfrm>
          <a:custGeom>
            <a:avLst/>
            <a:gdLst>
              <a:gd name="T0" fmla="*/ 0 w 49"/>
              <a:gd name="T1" fmla="*/ 134 h 135"/>
              <a:gd name="T2" fmla="*/ 6 w 49"/>
              <a:gd name="T3" fmla="*/ 132 h 135"/>
              <a:gd name="T4" fmla="*/ 13 w 49"/>
              <a:gd name="T5" fmla="*/ 128 h 135"/>
              <a:gd name="T6" fmla="*/ 20 w 49"/>
              <a:gd name="T7" fmla="*/ 120 h 135"/>
              <a:gd name="T8" fmla="*/ 26 w 49"/>
              <a:gd name="T9" fmla="*/ 112 h 135"/>
              <a:gd name="T10" fmla="*/ 32 w 49"/>
              <a:gd name="T11" fmla="*/ 101 h 135"/>
              <a:gd name="T12" fmla="*/ 37 w 49"/>
              <a:gd name="T13" fmla="*/ 91 h 135"/>
              <a:gd name="T14" fmla="*/ 42 w 49"/>
              <a:gd name="T15" fmla="*/ 78 h 135"/>
              <a:gd name="T16" fmla="*/ 45 w 49"/>
              <a:gd name="T17" fmla="*/ 65 h 135"/>
              <a:gd name="T18" fmla="*/ 48 w 49"/>
              <a:gd name="T19" fmla="*/ 51 h 135"/>
              <a:gd name="T20" fmla="*/ 48 w 49"/>
              <a:gd name="T21" fmla="*/ 39 h 135"/>
              <a:gd name="T22" fmla="*/ 48 w 49"/>
              <a:gd name="T23" fmla="*/ 28 h 135"/>
              <a:gd name="T24" fmla="*/ 46 w 49"/>
              <a:gd name="T25" fmla="*/ 19 h 135"/>
              <a:gd name="T26" fmla="*/ 43 w 49"/>
              <a:gd name="T27" fmla="*/ 11 h 135"/>
              <a:gd name="T28" fmla="*/ 39 w 49"/>
              <a:gd name="T29" fmla="*/ 5 h 135"/>
              <a:gd name="T30" fmla="*/ 34 w 49"/>
              <a:gd name="T31" fmla="*/ 2 h 135"/>
              <a:gd name="T32" fmla="*/ 28 w 49"/>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5"/>
              <a:gd name="T53" fmla="*/ 49 w 49"/>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5">
                <a:moveTo>
                  <a:pt x="0" y="134"/>
                </a:moveTo>
                <a:lnTo>
                  <a:pt x="6" y="132"/>
                </a:lnTo>
                <a:lnTo>
                  <a:pt x="13" y="128"/>
                </a:lnTo>
                <a:lnTo>
                  <a:pt x="20" y="120"/>
                </a:lnTo>
                <a:lnTo>
                  <a:pt x="26" y="112"/>
                </a:lnTo>
                <a:lnTo>
                  <a:pt x="32" y="101"/>
                </a:lnTo>
                <a:lnTo>
                  <a:pt x="37" y="91"/>
                </a:lnTo>
                <a:lnTo>
                  <a:pt x="42" y="78"/>
                </a:lnTo>
                <a:lnTo>
                  <a:pt x="45" y="65"/>
                </a:lnTo>
                <a:lnTo>
                  <a:pt x="48" y="51"/>
                </a:lnTo>
                <a:lnTo>
                  <a:pt x="48" y="39"/>
                </a:lnTo>
                <a:lnTo>
                  <a:pt x="48" y="28"/>
                </a:lnTo>
                <a:lnTo>
                  <a:pt x="46" y="19"/>
                </a:lnTo>
                <a:lnTo>
                  <a:pt x="43" y="11"/>
                </a:lnTo>
                <a:lnTo>
                  <a:pt x="39" y="5"/>
                </a:lnTo>
                <a:lnTo>
                  <a:pt x="34" y="2"/>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2" name="Freeform 40"/>
          <p:cNvSpPr>
            <a:spLocks/>
          </p:cNvSpPr>
          <p:nvPr/>
        </p:nvSpPr>
        <p:spPr bwMode="auto">
          <a:xfrm>
            <a:off x="1093788" y="2898775"/>
            <a:ext cx="160337" cy="144463"/>
          </a:xfrm>
          <a:custGeom>
            <a:avLst/>
            <a:gdLst>
              <a:gd name="T0" fmla="*/ 84 w 102"/>
              <a:gd name="T1" fmla="*/ 90 h 91"/>
              <a:gd name="T2" fmla="*/ 92 w 102"/>
              <a:gd name="T3" fmla="*/ 89 h 91"/>
              <a:gd name="T4" fmla="*/ 96 w 102"/>
              <a:gd name="T5" fmla="*/ 84 h 91"/>
              <a:gd name="T6" fmla="*/ 99 w 102"/>
              <a:gd name="T7" fmla="*/ 79 h 91"/>
              <a:gd name="T8" fmla="*/ 101 w 102"/>
              <a:gd name="T9" fmla="*/ 73 h 91"/>
              <a:gd name="T10" fmla="*/ 99 w 102"/>
              <a:gd name="T11" fmla="*/ 66 h 91"/>
              <a:gd name="T12" fmla="*/ 95 w 102"/>
              <a:gd name="T13" fmla="*/ 58 h 91"/>
              <a:gd name="T14" fmla="*/ 90 w 102"/>
              <a:gd name="T15" fmla="*/ 49 h 91"/>
              <a:gd name="T16" fmla="*/ 82 w 102"/>
              <a:gd name="T17" fmla="*/ 40 h 91"/>
              <a:gd name="T18" fmla="*/ 73 w 102"/>
              <a:gd name="T19" fmla="*/ 30 h 91"/>
              <a:gd name="T20" fmla="*/ 62 w 102"/>
              <a:gd name="T21" fmla="*/ 23 h 91"/>
              <a:gd name="T22" fmla="*/ 52 w 102"/>
              <a:gd name="T23" fmla="*/ 15 h 91"/>
              <a:gd name="T24" fmla="*/ 41 w 102"/>
              <a:gd name="T25" fmla="*/ 9 h 91"/>
              <a:gd name="T26" fmla="*/ 30 w 102"/>
              <a:gd name="T27" fmla="*/ 4 h 91"/>
              <a:gd name="T28" fmla="*/ 20 w 102"/>
              <a:gd name="T29" fmla="*/ 1 h 91"/>
              <a:gd name="T30" fmla="*/ 9 w 102"/>
              <a:gd name="T31" fmla="*/ 0 h 91"/>
              <a:gd name="T32" fmla="*/ 0 w 102"/>
              <a:gd name="T33" fmla="*/ 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91"/>
              <a:gd name="T53" fmla="*/ 102 w 10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91">
                <a:moveTo>
                  <a:pt x="84" y="90"/>
                </a:moveTo>
                <a:lnTo>
                  <a:pt x="92" y="89"/>
                </a:lnTo>
                <a:lnTo>
                  <a:pt x="96" y="84"/>
                </a:lnTo>
                <a:lnTo>
                  <a:pt x="99" y="79"/>
                </a:lnTo>
                <a:lnTo>
                  <a:pt x="101" y="73"/>
                </a:lnTo>
                <a:lnTo>
                  <a:pt x="99" y="66"/>
                </a:lnTo>
                <a:lnTo>
                  <a:pt x="95" y="58"/>
                </a:lnTo>
                <a:lnTo>
                  <a:pt x="90" y="49"/>
                </a:lnTo>
                <a:lnTo>
                  <a:pt x="82" y="40"/>
                </a:lnTo>
                <a:lnTo>
                  <a:pt x="73" y="30"/>
                </a:lnTo>
                <a:lnTo>
                  <a:pt x="62" y="23"/>
                </a:lnTo>
                <a:lnTo>
                  <a:pt x="52" y="15"/>
                </a:lnTo>
                <a:lnTo>
                  <a:pt x="41" y="9"/>
                </a:lnTo>
                <a:lnTo>
                  <a:pt x="30" y="4"/>
                </a:lnTo>
                <a:lnTo>
                  <a:pt x="20" y="1"/>
                </a:lnTo>
                <a:lnTo>
                  <a:pt x="9" y="0"/>
                </a:lnTo>
                <a:lnTo>
                  <a:pt x="0" y="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3" name="Freeform 41"/>
          <p:cNvSpPr>
            <a:spLocks/>
          </p:cNvSpPr>
          <p:nvPr/>
        </p:nvSpPr>
        <p:spPr bwMode="auto">
          <a:xfrm>
            <a:off x="1162050" y="2854325"/>
            <a:ext cx="77788" cy="215900"/>
          </a:xfrm>
          <a:custGeom>
            <a:avLst/>
            <a:gdLst>
              <a:gd name="T0" fmla="*/ 0 w 49"/>
              <a:gd name="T1" fmla="*/ 133 h 134"/>
              <a:gd name="T2" fmla="*/ 6 w 49"/>
              <a:gd name="T3" fmla="*/ 130 h 134"/>
              <a:gd name="T4" fmla="*/ 12 w 49"/>
              <a:gd name="T5" fmla="*/ 125 h 134"/>
              <a:gd name="T6" fmla="*/ 20 w 49"/>
              <a:gd name="T7" fmla="*/ 119 h 134"/>
              <a:gd name="T8" fmla="*/ 26 w 49"/>
              <a:gd name="T9" fmla="*/ 112 h 134"/>
              <a:gd name="T10" fmla="*/ 32 w 49"/>
              <a:gd name="T11" fmla="*/ 101 h 134"/>
              <a:gd name="T12" fmla="*/ 37 w 49"/>
              <a:gd name="T13" fmla="*/ 89 h 134"/>
              <a:gd name="T14" fmla="*/ 41 w 49"/>
              <a:gd name="T15" fmla="*/ 76 h 134"/>
              <a:gd name="T16" fmla="*/ 45 w 49"/>
              <a:gd name="T17" fmla="*/ 64 h 134"/>
              <a:gd name="T18" fmla="*/ 48 w 49"/>
              <a:gd name="T19" fmla="*/ 50 h 134"/>
              <a:gd name="T20" fmla="*/ 48 w 49"/>
              <a:gd name="T21" fmla="*/ 38 h 134"/>
              <a:gd name="T22" fmla="*/ 48 w 49"/>
              <a:gd name="T23" fmla="*/ 27 h 134"/>
              <a:gd name="T24" fmla="*/ 46 w 49"/>
              <a:gd name="T25" fmla="*/ 18 h 134"/>
              <a:gd name="T26" fmla="*/ 43 w 49"/>
              <a:gd name="T27" fmla="*/ 10 h 134"/>
              <a:gd name="T28" fmla="*/ 38 w 49"/>
              <a:gd name="T29" fmla="*/ 4 h 134"/>
              <a:gd name="T30" fmla="*/ 34 w 49"/>
              <a:gd name="T31" fmla="*/ 1 h 134"/>
              <a:gd name="T32" fmla="*/ 28 w 49"/>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4"/>
              <a:gd name="T53" fmla="*/ 49 w 49"/>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4">
                <a:moveTo>
                  <a:pt x="0" y="133"/>
                </a:moveTo>
                <a:lnTo>
                  <a:pt x="6" y="130"/>
                </a:lnTo>
                <a:lnTo>
                  <a:pt x="12" y="125"/>
                </a:lnTo>
                <a:lnTo>
                  <a:pt x="20" y="119"/>
                </a:lnTo>
                <a:lnTo>
                  <a:pt x="26" y="112"/>
                </a:lnTo>
                <a:lnTo>
                  <a:pt x="32" y="101"/>
                </a:lnTo>
                <a:lnTo>
                  <a:pt x="37" y="89"/>
                </a:lnTo>
                <a:lnTo>
                  <a:pt x="41" y="76"/>
                </a:lnTo>
                <a:lnTo>
                  <a:pt x="45" y="64"/>
                </a:lnTo>
                <a:lnTo>
                  <a:pt x="48" y="50"/>
                </a:lnTo>
                <a:lnTo>
                  <a:pt x="48" y="38"/>
                </a:lnTo>
                <a:lnTo>
                  <a:pt x="48" y="27"/>
                </a:lnTo>
                <a:lnTo>
                  <a:pt x="46" y="18"/>
                </a:lnTo>
                <a:lnTo>
                  <a:pt x="43" y="10"/>
                </a:lnTo>
                <a:lnTo>
                  <a:pt x="38" y="4"/>
                </a:lnTo>
                <a:lnTo>
                  <a:pt x="34" y="1"/>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4" name="Freeform 42"/>
          <p:cNvSpPr>
            <a:spLocks/>
          </p:cNvSpPr>
          <p:nvPr/>
        </p:nvSpPr>
        <p:spPr bwMode="auto">
          <a:xfrm>
            <a:off x="1114425" y="2890838"/>
            <a:ext cx="160338" cy="142875"/>
          </a:xfrm>
          <a:custGeom>
            <a:avLst/>
            <a:gdLst>
              <a:gd name="T0" fmla="*/ 86 w 103"/>
              <a:gd name="T1" fmla="*/ 91 h 92"/>
              <a:gd name="T2" fmla="*/ 92 w 103"/>
              <a:gd name="T3" fmla="*/ 88 h 92"/>
              <a:gd name="T4" fmla="*/ 97 w 103"/>
              <a:gd name="T5" fmla="*/ 84 h 92"/>
              <a:gd name="T6" fmla="*/ 100 w 103"/>
              <a:gd name="T7" fmla="*/ 80 h 92"/>
              <a:gd name="T8" fmla="*/ 102 w 103"/>
              <a:gd name="T9" fmla="*/ 72 h 92"/>
              <a:gd name="T10" fmla="*/ 100 w 103"/>
              <a:gd name="T11" fmla="*/ 66 h 92"/>
              <a:gd name="T12" fmla="*/ 97 w 103"/>
              <a:gd name="T13" fmla="*/ 57 h 92"/>
              <a:gd name="T14" fmla="*/ 91 w 103"/>
              <a:gd name="T15" fmla="*/ 49 h 92"/>
              <a:gd name="T16" fmla="*/ 83 w 103"/>
              <a:gd name="T17" fmla="*/ 40 h 92"/>
              <a:gd name="T18" fmla="*/ 74 w 103"/>
              <a:gd name="T19" fmla="*/ 31 h 92"/>
              <a:gd name="T20" fmla="*/ 63 w 103"/>
              <a:gd name="T21" fmla="*/ 22 h 92"/>
              <a:gd name="T22" fmla="*/ 53 w 103"/>
              <a:gd name="T23" fmla="*/ 16 h 92"/>
              <a:gd name="T24" fmla="*/ 42 w 103"/>
              <a:gd name="T25" fmla="*/ 9 h 92"/>
              <a:gd name="T26" fmla="*/ 31 w 103"/>
              <a:gd name="T27" fmla="*/ 5 h 92"/>
              <a:gd name="T28" fmla="*/ 20 w 103"/>
              <a:gd name="T29" fmla="*/ 2 h 92"/>
              <a:gd name="T30" fmla="*/ 10 w 103"/>
              <a:gd name="T31" fmla="*/ 0 h 92"/>
              <a:gd name="T32" fmla="*/ 0 w 103"/>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92"/>
              <a:gd name="T53" fmla="*/ 103 w 103"/>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92">
                <a:moveTo>
                  <a:pt x="86" y="91"/>
                </a:moveTo>
                <a:lnTo>
                  <a:pt x="92" y="88"/>
                </a:lnTo>
                <a:lnTo>
                  <a:pt x="97" y="84"/>
                </a:lnTo>
                <a:lnTo>
                  <a:pt x="100" y="80"/>
                </a:lnTo>
                <a:lnTo>
                  <a:pt x="102" y="72"/>
                </a:lnTo>
                <a:lnTo>
                  <a:pt x="100" y="66"/>
                </a:lnTo>
                <a:lnTo>
                  <a:pt x="97" y="57"/>
                </a:lnTo>
                <a:lnTo>
                  <a:pt x="91" y="49"/>
                </a:lnTo>
                <a:lnTo>
                  <a:pt x="83" y="40"/>
                </a:lnTo>
                <a:lnTo>
                  <a:pt x="74" y="31"/>
                </a:lnTo>
                <a:lnTo>
                  <a:pt x="63" y="22"/>
                </a:lnTo>
                <a:lnTo>
                  <a:pt x="53" y="16"/>
                </a:lnTo>
                <a:lnTo>
                  <a:pt x="42" y="9"/>
                </a:lnTo>
                <a:lnTo>
                  <a:pt x="31" y="5"/>
                </a:lnTo>
                <a:lnTo>
                  <a:pt x="20" y="2"/>
                </a:lnTo>
                <a:lnTo>
                  <a:pt x="10"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5" name="Freeform 43"/>
          <p:cNvSpPr>
            <a:spLocks/>
          </p:cNvSpPr>
          <p:nvPr/>
        </p:nvSpPr>
        <p:spPr bwMode="auto">
          <a:xfrm>
            <a:off x="1182688" y="2849563"/>
            <a:ext cx="82550" cy="209550"/>
          </a:xfrm>
          <a:custGeom>
            <a:avLst/>
            <a:gdLst>
              <a:gd name="T0" fmla="*/ 0 w 50"/>
              <a:gd name="T1" fmla="*/ 132 h 133"/>
              <a:gd name="T2" fmla="*/ 6 w 50"/>
              <a:gd name="T3" fmla="*/ 130 h 133"/>
              <a:gd name="T4" fmla="*/ 14 w 50"/>
              <a:gd name="T5" fmla="*/ 126 h 133"/>
              <a:gd name="T6" fmla="*/ 20 w 50"/>
              <a:gd name="T7" fmla="*/ 120 h 133"/>
              <a:gd name="T8" fmla="*/ 26 w 50"/>
              <a:gd name="T9" fmla="*/ 110 h 133"/>
              <a:gd name="T10" fmla="*/ 32 w 50"/>
              <a:gd name="T11" fmla="*/ 101 h 133"/>
              <a:gd name="T12" fmla="*/ 37 w 50"/>
              <a:gd name="T13" fmla="*/ 89 h 133"/>
              <a:gd name="T14" fmla="*/ 41 w 50"/>
              <a:gd name="T15" fmla="*/ 77 h 133"/>
              <a:gd name="T16" fmla="*/ 46 w 50"/>
              <a:gd name="T17" fmla="*/ 63 h 133"/>
              <a:gd name="T18" fmla="*/ 47 w 50"/>
              <a:gd name="T19" fmla="*/ 49 h 133"/>
              <a:gd name="T20" fmla="*/ 49 w 50"/>
              <a:gd name="T21" fmla="*/ 37 h 133"/>
              <a:gd name="T22" fmla="*/ 47 w 50"/>
              <a:gd name="T23" fmla="*/ 26 h 133"/>
              <a:gd name="T24" fmla="*/ 46 w 50"/>
              <a:gd name="T25" fmla="*/ 17 h 133"/>
              <a:gd name="T26" fmla="*/ 43 w 50"/>
              <a:gd name="T27" fmla="*/ 9 h 133"/>
              <a:gd name="T28" fmla="*/ 38 w 50"/>
              <a:gd name="T29" fmla="*/ 5 h 133"/>
              <a:gd name="T30" fmla="*/ 34 w 50"/>
              <a:gd name="T31" fmla="*/ 0 h 133"/>
              <a:gd name="T32" fmla="*/ 27 w 50"/>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3"/>
              <a:gd name="T53" fmla="*/ 50 w 50"/>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3">
                <a:moveTo>
                  <a:pt x="0" y="132"/>
                </a:moveTo>
                <a:lnTo>
                  <a:pt x="6" y="130"/>
                </a:lnTo>
                <a:lnTo>
                  <a:pt x="14" y="126"/>
                </a:lnTo>
                <a:lnTo>
                  <a:pt x="20" y="120"/>
                </a:lnTo>
                <a:lnTo>
                  <a:pt x="26" y="110"/>
                </a:lnTo>
                <a:lnTo>
                  <a:pt x="32" y="101"/>
                </a:lnTo>
                <a:lnTo>
                  <a:pt x="37" y="89"/>
                </a:lnTo>
                <a:lnTo>
                  <a:pt x="41" y="77"/>
                </a:lnTo>
                <a:lnTo>
                  <a:pt x="46" y="63"/>
                </a:lnTo>
                <a:lnTo>
                  <a:pt x="47" y="49"/>
                </a:lnTo>
                <a:lnTo>
                  <a:pt x="49" y="37"/>
                </a:lnTo>
                <a:lnTo>
                  <a:pt x="47" y="26"/>
                </a:lnTo>
                <a:lnTo>
                  <a:pt x="46" y="17"/>
                </a:lnTo>
                <a:lnTo>
                  <a:pt x="43" y="9"/>
                </a:lnTo>
                <a:lnTo>
                  <a:pt x="38" y="5"/>
                </a:lnTo>
                <a:lnTo>
                  <a:pt x="34" y="0"/>
                </a:lnTo>
                <a:lnTo>
                  <a:pt x="27"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6" name="Freeform 44"/>
          <p:cNvSpPr>
            <a:spLocks/>
          </p:cNvSpPr>
          <p:nvPr/>
        </p:nvSpPr>
        <p:spPr bwMode="auto">
          <a:xfrm>
            <a:off x="1138238" y="2881313"/>
            <a:ext cx="157162" cy="144462"/>
          </a:xfrm>
          <a:custGeom>
            <a:avLst/>
            <a:gdLst>
              <a:gd name="T0" fmla="*/ 84 w 100"/>
              <a:gd name="T1" fmla="*/ 90 h 91"/>
              <a:gd name="T2" fmla="*/ 90 w 100"/>
              <a:gd name="T3" fmla="*/ 87 h 91"/>
              <a:gd name="T4" fmla="*/ 96 w 100"/>
              <a:gd name="T5" fmla="*/ 84 h 91"/>
              <a:gd name="T6" fmla="*/ 98 w 100"/>
              <a:gd name="T7" fmla="*/ 78 h 91"/>
              <a:gd name="T8" fmla="*/ 99 w 100"/>
              <a:gd name="T9" fmla="*/ 72 h 91"/>
              <a:gd name="T10" fmla="*/ 98 w 100"/>
              <a:gd name="T11" fmla="*/ 64 h 91"/>
              <a:gd name="T12" fmla="*/ 95 w 100"/>
              <a:gd name="T13" fmla="*/ 56 h 91"/>
              <a:gd name="T14" fmla="*/ 89 w 100"/>
              <a:gd name="T15" fmla="*/ 47 h 91"/>
              <a:gd name="T16" fmla="*/ 81 w 100"/>
              <a:gd name="T17" fmla="*/ 38 h 91"/>
              <a:gd name="T18" fmla="*/ 72 w 100"/>
              <a:gd name="T19" fmla="*/ 29 h 91"/>
              <a:gd name="T20" fmla="*/ 61 w 100"/>
              <a:gd name="T21" fmla="*/ 21 h 91"/>
              <a:gd name="T22" fmla="*/ 50 w 100"/>
              <a:gd name="T23" fmla="*/ 15 h 91"/>
              <a:gd name="T24" fmla="*/ 40 w 100"/>
              <a:gd name="T25" fmla="*/ 9 h 91"/>
              <a:gd name="T26" fmla="*/ 29 w 100"/>
              <a:gd name="T27" fmla="*/ 4 h 91"/>
              <a:gd name="T28" fmla="*/ 18 w 100"/>
              <a:gd name="T29" fmla="*/ 1 h 91"/>
              <a:gd name="T30" fmla="*/ 7 w 100"/>
              <a:gd name="T31" fmla="*/ 0 h 91"/>
              <a:gd name="T32" fmla="*/ 0 w 100"/>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1"/>
              <a:gd name="T53" fmla="*/ 100 w 10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1">
                <a:moveTo>
                  <a:pt x="84" y="90"/>
                </a:moveTo>
                <a:lnTo>
                  <a:pt x="90" y="87"/>
                </a:lnTo>
                <a:lnTo>
                  <a:pt x="96" y="84"/>
                </a:lnTo>
                <a:lnTo>
                  <a:pt x="98" y="78"/>
                </a:lnTo>
                <a:lnTo>
                  <a:pt x="99" y="72"/>
                </a:lnTo>
                <a:lnTo>
                  <a:pt x="98" y="64"/>
                </a:lnTo>
                <a:lnTo>
                  <a:pt x="95" y="56"/>
                </a:lnTo>
                <a:lnTo>
                  <a:pt x="89" y="47"/>
                </a:lnTo>
                <a:lnTo>
                  <a:pt x="81" y="38"/>
                </a:lnTo>
                <a:lnTo>
                  <a:pt x="72" y="29"/>
                </a:lnTo>
                <a:lnTo>
                  <a:pt x="61" y="21"/>
                </a:lnTo>
                <a:lnTo>
                  <a:pt x="50" y="15"/>
                </a:lnTo>
                <a:lnTo>
                  <a:pt x="40" y="9"/>
                </a:lnTo>
                <a:lnTo>
                  <a:pt x="29" y="4"/>
                </a:lnTo>
                <a:lnTo>
                  <a:pt x="18" y="1"/>
                </a:lnTo>
                <a:lnTo>
                  <a:pt x="7"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7" name="Freeform 45"/>
          <p:cNvSpPr>
            <a:spLocks/>
          </p:cNvSpPr>
          <p:nvPr/>
        </p:nvSpPr>
        <p:spPr bwMode="auto">
          <a:xfrm>
            <a:off x="1011238" y="2860675"/>
            <a:ext cx="284162" cy="106363"/>
          </a:xfrm>
          <a:custGeom>
            <a:avLst/>
            <a:gdLst>
              <a:gd name="T0" fmla="*/ 179 w 180"/>
              <a:gd name="T1" fmla="*/ 4 h 67"/>
              <a:gd name="T2" fmla="*/ 164 w 180"/>
              <a:gd name="T3" fmla="*/ 0 h 67"/>
              <a:gd name="T4" fmla="*/ 0 w 180"/>
              <a:gd name="T5" fmla="*/ 61 h 67"/>
              <a:gd name="T6" fmla="*/ 15 w 180"/>
              <a:gd name="T7" fmla="*/ 66 h 67"/>
              <a:gd name="T8" fmla="*/ 179 w 180"/>
              <a:gd name="T9" fmla="*/ 4 h 67"/>
              <a:gd name="T10" fmla="*/ 0 60000 65536"/>
              <a:gd name="T11" fmla="*/ 0 60000 65536"/>
              <a:gd name="T12" fmla="*/ 0 60000 65536"/>
              <a:gd name="T13" fmla="*/ 0 60000 65536"/>
              <a:gd name="T14" fmla="*/ 0 60000 65536"/>
              <a:gd name="T15" fmla="*/ 0 w 180"/>
              <a:gd name="T16" fmla="*/ 0 h 67"/>
              <a:gd name="T17" fmla="*/ 180 w 180"/>
              <a:gd name="T18" fmla="*/ 67 h 67"/>
            </a:gdLst>
            <a:ahLst/>
            <a:cxnLst>
              <a:cxn ang="T10">
                <a:pos x="T0" y="T1"/>
              </a:cxn>
              <a:cxn ang="T11">
                <a:pos x="T2" y="T3"/>
              </a:cxn>
              <a:cxn ang="T12">
                <a:pos x="T4" y="T5"/>
              </a:cxn>
              <a:cxn ang="T13">
                <a:pos x="T6" y="T7"/>
              </a:cxn>
              <a:cxn ang="T14">
                <a:pos x="T8" y="T9"/>
              </a:cxn>
            </a:cxnLst>
            <a:rect l="T15" t="T16" r="T17" b="T18"/>
            <a:pathLst>
              <a:path w="180" h="67">
                <a:moveTo>
                  <a:pt x="179" y="4"/>
                </a:moveTo>
                <a:lnTo>
                  <a:pt x="164" y="0"/>
                </a:lnTo>
                <a:lnTo>
                  <a:pt x="0" y="61"/>
                </a:lnTo>
                <a:lnTo>
                  <a:pt x="15" y="66"/>
                </a:lnTo>
                <a:lnTo>
                  <a:pt x="179" y="4"/>
                </a:lnTo>
              </a:path>
            </a:pathLst>
          </a:custGeom>
          <a:solidFill>
            <a:srgbClr val="FFFFFF"/>
          </a:solidFill>
          <a:ln w="12700" cap="rnd">
            <a:solidFill>
              <a:schemeClr val="tx2"/>
            </a:solidFill>
            <a:round/>
            <a:headEnd/>
            <a:tailEnd/>
          </a:ln>
        </p:spPr>
        <p:txBody>
          <a:bodyPr/>
          <a:lstStyle/>
          <a:p>
            <a:endParaRPr lang="ko-KR" altLang="en-US"/>
          </a:p>
        </p:txBody>
      </p:sp>
      <p:sp>
        <p:nvSpPr>
          <p:cNvPr id="28718" name="Freeform 46"/>
          <p:cNvSpPr>
            <a:spLocks/>
          </p:cNvSpPr>
          <p:nvPr/>
        </p:nvSpPr>
        <p:spPr bwMode="auto">
          <a:xfrm>
            <a:off x="998538" y="2860675"/>
            <a:ext cx="279400" cy="236538"/>
          </a:xfrm>
          <a:custGeom>
            <a:avLst/>
            <a:gdLst>
              <a:gd name="T0" fmla="*/ 152 w 177"/>
              <a:gd name="T1" fmla="*/ 110 h 149"/>
              <a:gd name="T2" fmla="*/ 159 w 177"/>
              <a:gd name="T3" fmla="*/ 109 h 149"/>
              <a:gd name="T4" fmla="*/ 165 w 177"/>
              <a:gd name="T5" fmla="*/ 104 h 149"/>
              <a:gd name="T6" fmla="*/ 170 w 177"/>
              <a:gd name="T7" fmla="*/ 98 h 149"/>
              <a:gd name="T8" fmla="*/ 173 w 177"/>
              <a:gd name="T9" fmla="*/ 90 h 149"/>
              <a:gd name="T10" fmla="*/ 175 w 177"/>
              <a:gd name="T11" fmla="*/ 83 h 149"/>
              <a:gd name="T12" fmla="*/ 176 w 177"/>
              <a:gd name="T13" fmla="*/ 72 h 149"/>
              <a:gd name="T14" fmla="*/ 175 w 177"/>
              <a:gd name="T15" fmla="*/ 61 h 149"/>
              <a:gd name="T16" fmla="*/ 173 w 177"/>
              <a:gd name="T17" fmla="*/ 50 h 149"/>
              <a:gd name="T18" fmla="*/ 170 w 177"/>
              <a:gd name="T19" fmla="*/ 40 h 149"/>
              <a:gd name="T20" fmla="*/ 164 w 177"/>
              <a:gd name="T21" fmla="*/ 29 h 149"/>
              <a:gd name="T22" fmla="*/ 159 w 177"/>
              <a:gd name="T23" fmla="*/ 20 h 149"/>
              <a:gd name="T24" fmla="*/ 152 w 177"/>
              <a:gd name="T25" fmla="*/ 12 h 149"/>
              <a:gd name="T26" fmla="*/ 145 w 177"/>
              <a:gd name="T27" fmla="*/ 6 h 149"/>
              <a:gd name="T28" fmla="*/ 138 w 177"/>
              <a:gd name="T29" fmla="*/ 3 h 149"/>
              <a:gd name="T30" fmla="*/ 130 w 177"/>
              <a:gd name="T31" fmla="*/ 0 h 149"/>
              <a:gd name="T32" fmla="*/ 122 w 177"/>
              <a:gd name="T33" fmla="*/ 0 h 149"/>
              <a:gd name="T34" fmla="*/ 23 w 177"/>
              <a:gd name="T35" fmla="*/ 38 h 149"/>
              <a:gd name="T36" fmla="*/ 15 w 177"/>
              <a:gd name="T37" fmla="*/ 40 h 149"/>
              <a:gd name="T38" fmla="*/ 11 w 177"/>
              <a:gd name="T39" fmla="*/ 44 h 149"/>
              <a:gd name="T40" fmla="*/ 6 w 177"/>
              <a:gd name="T41" fmla="*/ 50 h 149"/>
              <a:gd name="T42" fmla="*/ 1 w 177"/>
              <a:gd name="T43" fmla="*/ 58 h 149"/>
              <a:gd name="T44" fmla="*/ 0 w 177"/>
              <a:gd name="T45" fmla="*/ 66 h 149"/>
              <a:gd name="T46" fmla="*/ 0 w 177"/>
              <a:gd name="T47" fmla="*/ 76 h 149"/>
              <a:gd name="T48" fmla="*/ 0 w 177"/>
              <a:gd name="T49" fmla="*/ 87 h 149"/>
              <a:gd name="T50" fmla="*/ 1 w 177"/>
              <a:gd name="T51" fmla="*/ 98 h 149"/>
              <a:gd name="T52" fmla="*/ 6 w 177"/>
              <a:gd name="T53" fmla="*/ 109 h 149"/>
              <a:gd name="T54" fmla="*/ 11 w 177"/>
              <a:gd name="T55" fmla="*/ 119 h 149"/>
              <a:gd name="T56" fmla="*/ 17 w 177"/>
              <a:gd name="T57" fmla="*/ 129 h 149"/>
              <a:gd name="T58" fmla="*/ 23 w 177"/>
              <a:gd name="T59" fmla="*/ 136 h 149"/>
              <a:gd name="T60" fmla="*/ 31 w 177"/>
              <a:gd name="T61" fmla="*/ 142 h 149"/>
              <a:gd name="T62" fmla="*/ 37 w 177"/>
              <a:gd name="T63" fmla="*/ 145 h 149"/>
              <a:gd name="T64" fmla="*/ 44 w 177"/>
              <a:gd name="T65" fmla="*/ 148 h 149"/>
              <a:gd name="T66" fmla="*/ 52 w 177"/>
              <a:gd name="T67" fmla="*/ 148 h 149"/>
              <a:gd name="T68" fmla="*/ 152 w 177"/>
              <a:gd name="T69" fmla="*/ 11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49"/>
              <a:gd name="T107" fmla="*/ 177 w 177"/>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49">
                <a:moveTo>
                  <a:pt x="152" y="110"/>
                </a:moveTo>
                <a:lnTo>
                  <a:pt x="159" y="109"/>
                </a:lnTo>
                <a:lnTo>
                  <a:pt x="165" y="104"/>
                </a:lnTo>
                <a:lnTo>
                  <a:pt x="170" y="98"/>
                </a:lnTo>
                <a:lnTo>
                  <a:pt x="173" y="90"/>
                </a:lnTo>
                <a:lnTo>
                  <a:pt x="175" y="83"/>
                </a:lnTo>
                <a:lnTo>
                  <a:pt x="176" y="72"/>
                </a:lnTo>
                <a:lnTo>
                  <a:pt x="175" y="61"/>
                </a:lnTo>
                <a:lnTo>
                  <a:pt x="173" y="50"/>
                </a:lnTo>
                <a:lnTo>
                  <a:pt x="170" y="40"/>
                </a:lnTo>
                <a:lnTo>
                  <a:pt x="164" y="29"/>
                </a:lnTo>
                <a:lnTo>
                  <a:pt x="159" y="20"/>
                </a:lnTo>
                <a:lnTo>
                  <a:pt x="152" y="12"/>
                </a:lnTo>
                <a:lnTo>
                  <a:pt x="145" y="6"/>
                </a:lnTo>
                <a:lnTo>
                  <a:pt x="138" y="3"/>
                </a:lnTo>
                <a:lnTo>
                  <a:pt x="130" y="0"/>
                </a:lnTo>
                <a:lnTo>
                  <a:pt x="122" y="0"/>
                </a:lnTo>
                <a:lnTo>
                  <a:pt x="23" y="38"/>
                </a:lnTo>
                <a:lnTo>
                  <a:pt x="15" y="40"/>
                </a:lnTo>
                <a:lnTo>
                  <a:pt x="11" y="44"/>
                </a:lnTo>
                <a:lnTo>
                  <a:pt x="6" y="50"/>
                </a:lnTo>
                <a:lnTo>
                  <a:pt x="1" y="58"/>
                </a:lnTo>
                <a:lnTo>
                  <a:pt x="0" y="66"/>
                </a:lnTo>
                <a:lnTo>
                  <a:pt x="0" y="76"/>
                </a:lnTo>
                <a:lnTo>
                  <a:pt x="0" y="87"/>
                </a:lnTo>
                <a:lnTo>
                  <a:pt x="1" y="98"/>
                </a:lnTo>
                <a:lnTo>
                  <a:pt x="6" y="109"/>
                </a:lnTo>
                <a:lnTo>
                  <a:pt x="11" y="119"/>
                </a:lnTo>
                <a:lnTo>
                  <a:pt x="17" y="129"/>
                </a:lnTo>
                <a:lnTo>
                  <a:pt x="23" y="136"/>
                </a:lnTo>
                <a:lnTo>
                  <a:pt x="31" y="142"/>
                </a:lnTo>
                <a:lnTo>
                  <a:pt x="37" y="145"/>
                </a:lnTo>
                <a:lnTo>
                  <a:pt x="44" y="148"/>
                </a:lnTo>
                <a:lnTo>
                  <a:pt x="52" y="148"/>
                </a:lnTo>
                <a:lnTo>
                  <a:pt x="152"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19" name="Freeform 47"/>
          <p:cNvSpPr>
            <a:spLocks/>
          </p:cNvSpPr>
          <p:nvPr/>
        </p:nvSpPr>
        <p:spPr bwMode="auto">
          <a:xfrm>
            <a:off x="998538" y="2860675"/>
            <a:ext cx="279400" cy="239713"/>
          </a:xfrm>
          <a:custGeom>
            <a:avLst/>
            <a:gdLst>
              <a:gd name="T0" fmla="*/ 152 w 177"/>
              <a:gd name="T1" fmla="*/ 112 h 151"/>
              <a:gd name="T2" fmla="*/ 159 w 177"/>
              <a:gd name="T3" fmla="*/ 109 h 151"/>
              <a:gd name="T4" fmla="*/ 165 w 177"/>
              <a:gd name="T5" fmla="*/ 106 h 151"/>
              <a:gd name="T6" fmla="*/ 170 w 177"/>
              <a:gd name="T7" fmla="*/ 99 h 151"/>
              <a:gd name="T8" fmla="*/ 173 w 177"/>
              <a:gd name="T9" fmla="*/ 92 h 151"/>
              <a:gd name="T10" fmla="*/ 175 w 177"/>
              <a:gd name="T11" fmla="*/ 83 h 151"/>
              <a:gd name="T12" fmla="*/ 176 w 177"/>
              <a:gd name="T13" fmla="*/ 73 h 151"/>
              <a:gd name="T14" fmla="*/ 175 w 177"/>
              <a:gd name="T15" fmla="*/ 63 h 151"/>
              <a:gd name="T16" fmla="*/ 173 w 177"/>
              <a:gd name="T17" fmla="*/ 50 h 151"/>
              <a:gd name="T18" fmla="*/ 170 w 177"/>
              <a:gd name="T19" fmla="*/ 40 h 151"/>
              <a:gd name="T20" fmla="*/ 164 w 177"/>
              <a:gd name="T21" fmla="*/ 30 h 151"/>
              <a:gd name="T22" fmla="*/ 159 w 177"/>
              <a:gd name="T23" fmla="*/ 21 h 151"/>
              <a:gd name="T24" fmla="*/ 152 w 177"/>
              <a:gd name="T25" fmla="*/ 14 h 151"/>
              <a:gd name="T26" fmla="*/ 145 w 177"/>
              <a:gd name="T27" fmla="*/ 7 h 151"/>
              <a:gd name="T28" fmla="*/ 138 w 177"/>
              <a:gd name="T29" fmla="*/ 3 h 151"/>
              <a:gd name="T30" fmla="*/ 130 w 177"/>
              <a:gd name="T31" fmla="*/ 0 h 151"/>
              <a:gd name="T32" fmla="*/ 122 w 177"/>
              <a:gd name="T33" fmla="*/ 0 h 151"/>
              <a:gd name="T34" fmla="*/ 23 w 177"/>
              <a:gd name="T35" fmla="*/ 38 h 151"/>
              <a:gd name="T36" fmla="*/ 15 w 177"/>
              <a:gd name="T37" fmla="*/ 41 h 151"/>
              <a:gd name="T38" fmla="*/ 11 w 177"/>
              <a:gd name="T39" fmla="*/ 44 h 151"/>
              <a:gd name="T40" fmla="*/ 6 w 177"/>
              <a:gd name="T41" fmla="*/ 50 h 151"/>
              <a:gd name="T42" fmla="*/ 1 w 177"/>
              <a:gd name="T43" fmla="*/ 58 h 151"/>
              <a:gd name="T44" fmla="*/ 0 w 177"/>
              <a:gd name="T45" fmla="*/ 67 h 151"/>
              <a:gd name="T46" fmla="*/ 0 w 177"/>
              <a:gd name="T47" fmla="*/ 76 h 151"/>
              <a:gd name="T48" fmla="*/ 0 w 177"/>
              <a:gd name="T49" fmla="*/ 87 h 151"/>
              <a:gd name="T50" fmla="*/ 1 w 177"/>
              <a:gd name="T51" fmla="*/ 99 h 151"/>
              <a:gd name="T52" fmla="*/ 6 w 177"/>
              <a:gd name="T53" fmla="*/ 110 h 151"/>
              <a:gd name="T54" fmla="*/ 11 w 177"/>
              <a:gd name="T55" fmla="*/ 119 h 151"/>
              <a:gd name="T56" fmla="*/ 17 w 177"/>
              <a:gd name="T57" fmla="*/ 129 h 151"/>
              <a:gd name="T58" fmla="*/ 23 w 177"/>
              <a:gd name="T59" fmla="*/ 136 h 151"/>
              <a:gd name="T60" fmla="*/ 31 w 177"/>
              <a:gd name="T61" fmla="*/ 142 h 151"/>
              <a:gd name="T62" fmla="*/ 37 w 177"/>
              <a:gd name="T63" fmla="*/ 147 h 151"/>
              <a:gd name="T64" fmla="*/ 44 w 177"/>
              <a:gd name="T65" fmla="*/ 148 h 151"/>
              <a:gd name="T66" fmla="*/ 52 w 177"/>
              <a:gd name="T67" fmla="*/ 150 h 151"/>
              <a:gd name="T68" fmla="*/ 152 w 177"/>
              <a:gd name="T69" fmla="*/ 112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51"/>
              <a:gd name="T107" fmla="*/ 177 w 177"/>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51">
                <a:moveTo>
                  <a:pt x="152" y="112"/>
                </a:moveTo>
                <a:lnTo>
                  <a:pt x="159" y="109"/>
                </a:lnTo>
                <a:lnTo>
                  <a:pt x="165" y="106"/>
                </a:lnTo>
                <a:lnTo>
                  <a:pt x="170" y="99"/>
                </a:lnTo>
                <a:lnTo>
                  <a:pt x="173" y="92"/>
                </a:lnTo>
                <a:lnTo>
                  <a:pt x="175" y="83"/>
                </a:lnTo>
                <a:lnTo>
                  <a:pt x="176" y="73"/>
                </a:lnTo>
                <a:lnTo>
                  <a:pt x="175" y="63"/>
                </a:lnTo>
                <a:lnTo>
                  <a:pt x="173" y="50"/>
                </a:lnTo>
                <a:lnTo>
                  <a:pt x="170" y="40"/>
                </a:lnTo>
                <a:lnTo>
                  <a:pt x="164" y="30"/>
                </a:lnTo>
                <a:lnTo>
                  <a:pt x="159" y="21"/>
                </a:lnTo>
                <a:lnTo>
                  <a:pt x="152" y="14"/>
                </a:lnTo>
                <a:lnTo>
                  <a:pt x="145" y="7"/>
                </a:lnTo>
                <a:lnTo>
                  <a:pt x="138" y="3"/>
                </a:lnTo>
                <a:lnTo>
                  <a:pt x="130" y="0"/>
                </a:lnTo>
                <a:lnTo>
                  <a:pt x="122" y="0"/>
                </a:lnTo>
                <a:lnTo>
                  <a:pt x="23" y="38"/>
                </a:lnTo>
                <a:lnTo>
                  <a:pt x="15" y="41"/>
                </a:lnTo>
                <a:lnTo>
                  <a:pt x="11" y="44"/>
                </a:lnTo>
                <a:lnTo>
                  <a:pt x="6" y="50"/>
                </a:lnTo>
                <a:lnTo>
                  <a:pt x="1" y="58"/>
                </a:lnTo>
                <a:lnTo>
                  <a:pt x="0" y="67"/>
                </a:lnTo>
                <a:lnTo>
                  <a:pt x="0" y="76"/>
                </a:lnTo>
                <a:lnTo>
                  <a:pt x="0" y="87"/>
                </a:lnTo>
                <a:lnTo>
                  <a:pt x="1" y="99"/>
                </a:lnTo>
                <a:lnTo>
                  <a:pt x="6" y="110"/>
                </a:lnTo>
                <a:lnTo>
                  <a:pt x="11" y="119"/>
                </a:lnTo>
                <a:lnTo>
                  <a:pt x="17" y="129"/>
                </a:lnTo>
                <a:lnTo>
                  <a:pt x="23" y="136"/>
                </a:lnTo>
                <a:lnTo>
                  <a:pt x="31" y="142"/>
                </a:lnTo>
                <a:lnTo>
                  <a:pt x="37" y="147"/>
                </a:lnTo>
                <a:lnTo>
                  <a:pt x="44" y="148"/>
                </a:lnTo>
                <a:lnTo>
                  <a:pt x="52" y="150"/>
                </a:lnTo>
                <a:lnTo>
                  <a:pt x="15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20" name="Line 48"/>
          <p:cNvSpPr>
            <a:spLocks noChangeShapeType="1"/>
          </p:cNvSpPr>
          <p:nvPr/>
        </p:nvSpPr>
        <p:spPr bwMode="auto">
          <a:xfrm flipV="1">
            <a:off x="1292225" y="2841625"/>
            <a:ext cx="31750" cy="269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21" name="Line 49"/>
          <p:cNvSpPr>
            <a:spLocks noChangeShapeType="1"/>
          </p:cNvSpPr>
          <p:nvPr/>
        </p:nvSpPr>
        <p:spPr bwMode="auto">
          <a:xfrm flipV="1">
            <a:off x="1331913" y="2936875"/>
            <a:ext cx="30162" cy="269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22" name="Freeform 50"/>
          <p:cNvSpPr>
            <a:spLocks/>
          </p:cNvSpPr>
          <p:nvPr/>
        </p:nvSpPr>
        <p:spPr bwMode="auto">
          <a:xfrm>
            <a:off x="649288" y="2614613"/>
            <a:ext cx="482600" cy="612775"/>
          </a:xfrm>
          <a:custGeom>
            <a:avLst/>
            <a:gdLst>
              <a:gd name="T0" fmla="*/ 299 w 303"/>
              <a:gd name="T1" fmla="*/ 308 h 386"/>
              <a:gd name="T2" fmla="*/ 292 w 303"/>
              <a:gd name="T3" fmla="*/ 316 h 386"/>
              <a:gd name="T4" fmla="*/ 288 w 303"/>
              <a:gd name="T5" fmla="*/ 325 h 386"/>
              <a:gd name="T6" fmla="*/ 282 w 303"/>
              <a:gd name="T7" fmla="*/ 334 h 386"/>
              <a:gd name="T8" fmla="*/ 276 w 303"/>
              <a:gd name="T9" fmla="*/ 342 h 386"/>
              <a:gd name="T10" fmla="*/ 269 w 303"/>
              <a:gd name="T11" fmla="*/ 348 h 386"/>
              <a:gd name="T12" fmla="*/ 263 w 303"/>
              <a:gd name="T13" fmla="*/ 354 h 386"/>
              <a:gd name="T14" fmla="*/ 257 w 303"/>
              <a:gd name="T15" fmla="*/ 359 h 386"/>
              <a:gd name="T16" fmla="*/ 253 w 303"/>
              <a:gd name="T17" fmla="*/ 362 h 386"/>
              <a:gd name="T18" fmla="*/ 248 w 303"/>
              <a:gd name="T19" fmla="*/ 365 h 386"/>
              <a:gd name="T20" fmla="*/ 240 w 303"/>
              <a:gd name="T21" fmla="*/ 366 h 386"/>
              <a:gd name="T22" fmla="*/ 233 w 303"/>
              <a:gd name="T23" fmla="*/ 369 h 386"/>
              <a:gd name="T24" fmla="*/ 222 w 303"/>
              <a:gd name="T25" fmla="*/ 372 h 386"/>
              <a:gd name="T26" fmla="*/ 211 w 303"/>
              <a:gd name="T27" fmla="*/ 375 h 386"/>
              <a:gd name="T28" fmla="*/ 199 w 303"/>
              <a:gd name="T29" fmla="*/ 379 h 386"/>
              <a:gd name="T30" fmla="*/ 187 w 303"/>
              <a:gd name="T31" fmla="*/ 382 h 386"/>
              <a:gd name="T32" fmla="*/ 173 w 303"/>
              <a:gd name="T33" fmla="*/ 383 h 386"/>
              <a:gd name="T34" fmla="*/ 159 w 303"/>
              <a:gd name="T35" fmla="*/ 385 h 386"/>
              <a:gd name="T36" fmla="*/ 145 w 303"/>
              <a:gd name="T37" fmla="*/ 385 h 386"/>
              <a:gd name="T38" fmla="*/ 130 w 303"/>
              <a:gd name="T39" fmla="*/ 383 h 386"/>
              <a:gd name="T40" fmla="*/ 116 w 303"/>
              <a:gd name="T41" fmla="*/ 382 h 386"/>
              <a:gd name="T42" fmla="*/ 104 w 303"/>
              <a:gd name="T43" fmla="*/ 380 h 386"/>
              <a:gd name="T44" fmla="*/ 92 w 303"/>
              <a:gd name="T45" fmla="*/ 377 h 386"/>
              <a:gd name="T46" fmla="*/ 81 w 303"/>
              <a:gd name="T47" fmla="*/ 372 h 386"/>
              <a:gd name="T48" fmla="*/ 70 w 303"/>
              <a:gd name="T49" fmla="*/ 369 h 386"/>
              <a:gd name="T50" fmla="*/ 63 w 303"/>
              <a:gd name="T51" fmla="*/ 368 h 386"/>
              <a:gd name="T52" fmla="*/ 55 w 303"/>
              <a:gd name="T53" fmla="*/ 366 h 386"/>
              <a:gd name="T54" fmla="*/ 50 w 303"/>
              <a:gd name="T55" fmla="*/ 363 h 386"/>
              <a:gd name="T56" fmla="*/ 44 w 303"/>
              <a:gd name="T57" fmla="*/ 362 h 386"/>
              <a:gd name="T58" fmla="*/ 40 w 303"/>
              <a:gd name="T59" fmla="*/ 357 h 386"/>
              <a:gd name="T60" fmla="*/ 32 w 303"/>
              <a:gd name="T61" fmla="*/ 354 h 386"/>
              <a:gd name="T62" fmla="*/ 24 w 303"/>
              <a:gd name="T63" fmla="*/ 348 h 386"/>
              <a:gd name="T64" fmla="*/ 18 w 303"/>
              <a:gd name="T65" fmla="*/ 340 h 386"/>
              <a:gd name="T66" fmla="*/ 12 w 303"/>
              <a:gd name="T67" fmla="*/ 334 h 386"/>
              <a:gd name="T68" fmla="*/ 7 w 303"/>
              <a:gd name="T69" fmla="*/ 326 h 386"/>
              <a:gd name="T70" fmla="*/ 3 w 303"/>
              <a:gd name="T71" fmla="*/ 317 h 386"/>
              <a:gd name="T72" fmla="*/ 0 w 303"/>
              <a:gd name="T73" fmla="*/ 213 h 386"/>
              <a:gd name="T74" fmla="*/ 3 w 303"/>
              <a:gd name="T75" fmla="*/ 207 h 386"/>
              <a:gd name="T76" fmla="*/ 7 w 303"/>
              <a:gd name="T77" fmla="*/ 201 h 386"/>
              <a:gd name="T78" fmla="*/ 12 w 303"/>
              <a:gd name="T79" fmla="*/ 195 h 386"/>
              <a:gd name="T80" fmla="*/ 15 w 303"/>
              <a:gd name="T81" fmla="*/ 190 h 386"/>
              <a:gd name="T82" fmla="*/ 23 w 303"/>
              <a:gd name="T83" fmla="*/ 184 h 386"/>
              <a:gd name="T84" fmla="*/ 26 w 303"/>
              <a:gd name="T85" fmla="*/ 34 h 386"/>
              <a:gd name="T86" fmla="*/ 35 w 303"/>
              <a:gd name="T87" fmla="*/ 25 h 386"/>
              <a:gd name="T88" fmla="*/ 52 w 303"/>
              <a:gd name="T89" fmla="*/ 15 h 386"/>
              <a:gd name="T90" fmla="*/ 75 w 303"/>
              <a:gd name="T91" fmla="*/ 9 h 386"/>
              <a:gd name="T92" fmla="*/ 101 w 303"/>
              <a:gd name="T93" fmla="*/ 3 h 386"/>
              <a:gd name="T94" fmla="*/ 131 w 303"/>
              <a:gd name="T95" fmla="*/ 0 h 386"/>
              <a:gd name="T96" fmla="*/ 164 w 303"/>
              <a:gd name="T97" fmla="*/ 0 h 386"/>
              <a:gd name="T98" fmla="*/ 194 w 303"/>
              <a:gd name="T99" fmla="*/ 3 h 386"/>
              <a:gd name="T100" fmla="*/ 222 w 303"/>
              <a:gd name="T101" fmla="*/ 8 h 386"/>
              <a:gd name="T102" fmla="*/ 245 w 303"/>
              <a:gd name="T103" fmla="*/ 14 h 386"/>
              <a:gd name="T104" fmla="*/ 262 w 303"/>
              <a:gd name="T105" fmla="*/ 23 h 386"/>
              <a:gd name="T106" fmla="*/ 274 w 303"/>
              <a:gd name="T107" fmla="*/ 32 h 386"/>
              <a:gd name="T108" fmla="*/ 277 w 303"/>
              <a:gd name="T109" fmla="*/ 43 h 386"/>
              <a:gd name="T110" fmla="*/ 282 w 303"/>
              <a:gd name="T111" fmla="*/ 187 h 386"/>
              <a:gd name="T112" fmla="*/ 286 w 303"/>
              <a:gd name="T113" fmla="*/ 192 h 386"/>
              <a:gd name="T114" fmla="*/ 292 w 303"/>
              <a:gd name="T115" fmla="*/ 198 h 386"/>
              <a:gd name="T116" fmla="*/ 297 w 303"/>
              <a:gd name="T117" fmla="*/ 204 h 386"/>
              <a:gd name="T118" fmla="*/ 302 w 303"/>
              <a:gd name="T119" fmla="*/ 211 h 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3"/>
              <a:gd name="T181" fmla="*/ 0 h 386"/>
              <a:gd name="T182" fmla="*/ 303 w 303"/>
              <a:gd name="T183" fmla="*/ 386 h 3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3" h="386">
                <a:moveTo>
                  <a:pt x="302" y="300"/>
                </a:moveTo>
                <a:lnTo>
                  <a:pt x="300" y="302"/>
                </a:lnTo>
                <a:lnTo>
                  <a:pt x="300" y="303"/>
                </a:lnTo>
                <a:lnTo>
                  <a:pt x="299" y="306"/>
                </a:lnTo>
                <a:lnTo>
                  <a:pt x="299" y="308"/>
                </a:lnTo>
                <a:lnTo>
                  <a:pt x="297" y="310"/>
                </a:lnTo>
                <a:lnTo>
                  <a:pt x="296" y="311"/>
                </a:lnTo>
                <a:lnTo>
                  <a:pt x="296" y="313"/>
                </a:lnTo>
                <a:lnTo>
                  <a:pt x="294" y="314"/>
                </a:lnTo>
                <a:lnTo>
                  <a:pt x="292" y="316"/>
                </a:lnTo>
                <a:lnTo>
                  <a:pt x="292" y="319"/>
                </a:lnTo>
                <a:lnTo>
                  <a:pt x="291" y="320"/>
                </a:lnTo>
                <a:lnTo>
                  <a:pt x="289" y="322"/>
                </a:lnTo>
                <a:lnTo>
                  <a:pt x="289" y="323"/>
                </a:lnTo>
                <a:lnTo>
                  <a:pt x="288" y="325"/>
                </a:lnTo>
                <a:lnTo>
                  <a:pt x="286" y="326"/>
                </a:lnTo>
                <a:lnTo>
                  <a:pt x="285" y="328"/>
                </a:lnTo>
                <a:lnTo>
                  <a:pt x="285" y="331"/>
                </a:lnTo>
                <a:lnTo>
                  <a:pt x="283" y="333"/>
                </a:lnTo>
                <a:lnTo>
                  <a:pt x="282" y="334"/>
                </a:lnTo>
                <a:lnTo>
                  <a:pt x="280" y="336"/>
                </a:lnTo>
                <a:lnTo>
                  <a:pt x="279" y="337"/>
                </a:lnTo>
                <a:lnTo>
                  <a:pt x="279" y="339"/>
                </a:lnTo>
                <a:lnTo>
                  <a:pt x="277" y="340"/>
                </a:lnTo>
                <a:lnTo>
                  <a:pt x="276" y="342"/>
                </a:lnTo>
                <a:lnTo>
                  <a:pt x="274" y="343"/>
                </a:lnTo>
                <a:lnTo>
                  <a:pt x="273" y="345"/>
                </a:lnTo>
                <a:lnTo>
                  <a:pt x="273" y="346"/>
                </a:lnTo>
                <a:lnTo>
                  <a:pt x="271" y="348"/>
                </a:lnTo>
                <a:lnTo>
                  <a:pt x="269" y="348"/>
                </a:lnTo>
                <a:lnTo>
                  <a:pt x="268" y="349"/>
                </a:lnTo>
                <a:lnTo>
                  <a:pt x="266" y="351"/>
                </a:lnTo>
                <a:lnTo>
                  <a:pt x="266" y="352"/>
                </a:lnTo>
                <a:lnTo>
                  <a:pt x="265" y="352"/>
                </a:lnTo>
                <a:lnTo>
                  <a:pt x="263" y="354"/>
                </a:lnTo>
                <a:lnTo>
                  <a:pt x="263" y="356"/>
                </a:lnTo>
                <a:lnTo>
                  <a:pt x="262" y="356"/>
                </a:lnTo>
                <a:lnTo>
                  <a:pt x="260" y="357"/>
                </a:lnTo>
                <a:lnTo>
                  <a:pt x="259" y="359"/>
                </a:lnTo>
                <a:lnTo>
                  <a:pt x="257" y="359"/>
                </a:lnTo>
                <a:lnTo>
                  <a:pt x="257" y="360"/>
                </a:lnTo>
                <a:lnTo>
                  <a:pt x="256" y="360"/>
                </a:lnTo>
                <a:lnTo>
                  <a:pt x="254" y="360"/>
                </a:lnTo>
                <a:lnTo>
                  <a:pt x="254" y="362"/>
                </a:lnTo>
                <a:lnTo>
                  <a:pt x="253" y="362"/>
                </a:lnTo>
                <a:lnTo>
                  <a:pt x="251" y="362"/>
                </a:lnTo>
                <a:lnTo>
                  <a:pt x="251" y="363"/>
                </a:lnTo>
                <a:lnTo>
                  <a:pt x="250" y="363"/>
                </a:lnTo>
                <a:lnTo>
                  <a:pt x="248" y="363"/>
                </a:lnTo>
                <a:lnTo>
                  <a:pt x="248" y="365"/>
                </a:lnTo>
                <a:lnTo>
                  <a:pt x="246" y="365"/>
                </a:lnTo>
                <a:lnTo>
                  <a:pt x="245" y="365"/>
                </a:lnTo>
                <a:lnTo>
                  <a:pt x="243" y="366"/>
                </a:lnTo>
                <a:lnTo>
                  <a:pt x="242" y="366"/>
                </a:lnTo>
                <a:lnTo>
                  <a:pt x="240" y="366"/>
                </a:lnTo>
                <a:lnTo>
                  <a:pt x="239" y="366"/>
                </a:lnTo>
                <a:lnTo>
                  <a:pt x="237" y="368"/>
                </a:lnTo>
                <a:lnTo>
                  <a:pt x="236" y="368"/>
                </a:lnTo>
                <a:lnTo>
                  <a:pt x="234" y="368"/>
                </a:lnTo>
                <a:lnTo>
                  <a:pt x="233" y="369"/>
                </a:lnTo>
                <a:lnTo>
                  <a:pt x="231" y="369"/>
                </a:lnTo>
                <a:lnTo>
                  <a:pt x="230" y="369"/>
                </a:lnTo>
                <a:lnTo>
                  <a:pt x="227" y="371"/>
                </a:lnTo>
                <a:lnTo>
                  <a:pt x="225" y="372"/>
                </a:lnTo>
                <a:lnTo>
                  <a:pt x="222" y="372"/>
                </a:lnTo>
                <a:lnTo>
                  <a:pt x="220" y="374"/>
                </a:lnTo>
                <a:lnTo>
                  <a:pt x="219" y="374"/>
                </a:lnTo>
                <a:lnTo>
                  <a:pt x="216" y="375"/>
                </a:lnTo>
                <a:lnTo>
                  <a:pt x="214" y="375"/>
                </a:lnTo>
                <a:lnTo>
                  <a:pt x="211" y="375"/>
                </a:lnTo>
                <a:lnTo>
                  <a:pt x="210" y="377"/>
                </a:lnTo>
                <a:lnTo>
                  <a:pt x="207" y="377"/>
                </a:lnTo>
                <a:lnTo>
                  <a:pt x="205" y="379"/>
                </a:lnTo>
                <a:lnTo>
                  <a:pt x="202" y="379"/>
                </a:lnTo>
                <a:lnTo>
                  <a:pt x="199" y="379"/>
                </a:lnTo>
                <a:lnTo>
                  <a:pt x="197" y="380"/>
                </a:lnTo>
                <a:lnTo>
                  <a:pt x="194" y="380"/>
                </a:lnTo>
                <a:lnTo>
                  <a:pt x="191" y="380"/>
                </a:lnTo>
                <a:lnTo>
                  <a:pt x="190" y="382"/>
                </a:lnTo>
                <a:lnTo>
                  <a:pt x="187" y="382"/>
                </a:lnTo>
                <a:lnTo>
                  <a:pt x="184" y="382"/>
                </a:lnTo>
                <a:lnTo>
                  <a:pt x="181" y="382"/>
                </a:lnTo>
                <a:lnTo>
                  <a:pt x="179" y="383"/>
                </a:lnTo>
                <a:lnTo>
                  <a:pt x="176" y="383"/>
                </a:lnTo>
                <a:lnTo>
                  <a:pt x="173" y="383"/>
                </a:lnTo>
                <a:lnTo>
                  <a:pt x="170" y="383"/>
                </a:lnTo>
                <a:lnTo>
                  <a:pt x="167" y="383"/>
                </a:lnTo>
                <a:lnTo>
                  <a:pt x="165" y="385"/>
                </a:lnTo>
                <a:lnTo>
                  <a:pt x="162" y="385"/>
                </a:lnTo>
                <a:lnTo>
                  <a:pt x="159" y="385"/>
                </a:lnTo>
                <a:lnTo>
                  <a:pt x="156" y="385"/>
                </a:lnTo>
                <a:lnTo>
                  <a:pt x="153" y="385"/>
                </a:lnTo>
                <a:lnTo>
                  <a:pt x="150" y="385"/>
                </a:lnTo>
                <a:lnTo>
                  <a:pt x="147" y="385"/>
                </a:lnTo>
                <a:lnTo>
                  <a:pt x="145" y="385"/>
                </a:lnTo>
                <a:lnTo>
                  <a:pt x="142" y="385"/>
                </a:lnTo>
                <a:lnTo>
                  <a:pt x="139" y="385"/>
                </a:lnTo>
                <a:lnTo>
                  <a:pt x="136" y="385"/>
                </a:lnTo>
                <a:lnTo>
                  <a:pt x="133" y="383"/>
                </a:lnTo>
                <a:lnTo>
                  <a:pt x="130" y="383"/>
                </a:lnTo>
                <a:lnTo>
                  <a:pt x="128" y="383"/>
                </a:lnTo>
                <a:lnTo>
                  <a:pt x="125" y="383"/>
                </a:lnTo>
                <a:lnTo>
                  <a:pt x="122" y="383"/>
                </a:lnTo>
                <a:lnTo>
                  <a:pt x="119" y="382"/>
                </a:lnTo>
                <a:lnTo>
                  <a:pt x="116" y="382"/>
                </a:lnTo>
                <a:lnTo>
                  <a:pt x="115" y="382"/>
                </a:lnTo>
                <a:lnTo>
                  <a:pt x="112" y="382"/>
                </a:lnTo>
                <a:lnTo>
                  <a:pt x="108" y="380"/>
                </a:lnTo>
                <a:lnTo>
                  <a:pt x="107" y="380"/>
                </a:lnTo>
                <a:lnTo>
                  <a:pt x="104" y="380"/>
                </a:lnTo>
                <a:lnTo>
                  <a:pt x="101" y="379"/>
                </a:lnTo>
                <a:lnTo>
                  <a:pt x="99" y="379"/>
                </a:lnTo>
                <a:lnTo>
                  <a:pt x="96" y="379"/>
                </a:lnTo>
                <a:lnTo>
                  <a:pt x="95" y="377"/>
                </a:lnTo>
                <a:lnTo>
                  <a:pt x="92" y="377"/>
                </a:lnTo>
                <a:lnTo>
                  <a:pt x="89" y="375"/>
                </a:lnTo>
                <a:lnTo>
                  <a:pt x="87" y="375"/>
                </a:lnTo>
                <a:lnTo>
                  <a:pt x="84" y="374"/>
                </a:lnTo>
                <a:lnTo>
                  <a:pt x="82" y="374"/>
                </a:lnTo>
                <a:lnTo>
                  <a:pt x="81" y="372"/>
                </a:lnTo>
                <a:lnTo>
                  <a:pt x="78" y="372"/>
                </a:lnTo>
                <a:lnTo>
                  <a:pt x="76" y="371"/>
                </a:lnTo>
                <a:lnTo>
                  <a:pt x="73" y="371"/>
                </a:lnTo>
                <a:lnTo>
                  <a:pt x="72" y="369"/>
                </a:lnTo>
                <a:lnTo>
                  <a:pt x="70" y="369"/>
                </a:lnTo>
                <a:lnTo>
                  <a:pt x="69" y="368"/>
                </a:lnTo>
                <a:lnTo>
                  <a:pt x="67" y="368"/>
                </a:lnTo>
                <a:lnTo>
                  <a:pt x="66" y="368"/>
                </a:lnTo>
                <a:lnTo>
                  <a:pt x="64" y="368"/>
                </a:lnTo>
                <a:lnTo>
                  <a:pt x="63" y="368"/>
                </a:lnTo>
                <a:lnTo>
                  <a:pt x="61" y="368"/>
                </a:lnTo>
                <a:lnTo>
                  <a:pt x="59" y="366"/>
                </a:lnTo>
                <a:lnTo>
                  <a:pt x="58" y="366"/>
                </a:lnTo>
                <a:lnTo>
                  <a:pt x="56" y="366"/>
                </a:lnTo>
                <a:lnTo>
                  <a:pt x="55" y="366"/>
                </a:lnTo>
                <a:lnTo>
                  <a:pt x="55" y="365"/>
                </a:lnTo>
                <a:lnTo>
                  <a:pt x="53" y="365"/>
                </a:lnTo>
                <a:lnTo>
                  <a:pt x="52" y="365"/>
                </a:lnTo>
                <a:lnTo>
                  <a:pt x="52" y="363"/>
                </a:lnTo>
                <a:lnTo>
                  <a:pt x="50" y="363"/>
                </a:lnTo>
                <a:lnTo>
                  <a:pt x="49" y="363"/>
                </a:lnTo>
                <a:lnTo>
                  <a:pt x="47" y="363"/>
                </a:lnTo>
                <a:lnTo>
                  <a:pt x="47" y="362"/>
                </a:lnTo>
                <a:lnTo>
                  <a:pt x="46" y="362"/>
                </a:lnTo>
                <a:lnTo>
                  <a:pt x="44" y="362"/>
                </a:lnTo>
                <a:lnTo>
                  <a:pt x="44" y="360"/>
                </a:lnTo>
                <a:lnTo>
                  <a:pt x="43" y="360"/>
                </a:lnTo>
                <a:lnTo>
                  <a:pt x="41" y="359"/>
                </a:lnTo>
                <a:lnTo>
                  <a:pt x="40" y="359"/>
                </a:lnTo>
                <a:lnTo>
                  <a:pt x="40" y="357"/>
                </a:lnTo>
                <a:lnTo>
                  <a:pt x="38" y="357"/>
                </a:lnTo>
                <a:lnTo>
                  <a:pt x="36" y="357"/>
                </a:lnTo>
                <a:lnTo>
                  <a:pt x="35" y="356"/>
                </a:lnTo>
                <a:lnTo>
                  <a:pt x="33" y="356"/>
                </a:lnTo>
                <a:lnTo>
                  <a:pt x="32" y="354"/>
                </a:lnTo>
                <a:lnTo>
                  <a:pt x="30" y="352"/>
                </a:lnTo>
                <a:lnTo>
                  <a:pt x="29" y="351"/>
                </a:lnTo>
                <a:lnTo>
                  <a:pt x="27" y="351"/>
                </a:lnTo>
                <a:lnTo>
                  <a:pt x="26" y="349"/>
                </a:lnTo>
                <a:lnTo>
                  <a:pt x="24" y="348"/>
                </a:lnTo>
                <a:lnTo>
                  <a:pt x="23" y="346"/>
                </a:lnTo>
                <a:lnTo>
                  <a:pt x="21" y="345"/>
                </a:lnTo>
                <a:lnTo>
                  <a:pt x="20" y="343"/>
                </a:lnTo>
                <a:lnTo>
                  <a:pt x="18" y="342"/>
                </a:lnTo>
                <a:lnTo>
                  <a:pt x="18" y="340"/>
                </a:lnTo>
                <a:lnTo>
                  <a:pt x="17" y="339"/>
                </a:lnTo>
                <a:lnTo>
                  <a:pt x="15" y="337"/>
                </a:lnTo>
                <a:lnTo>
                  <a:pt x="13" y="337"/>
                </a:lnTo>
                <a:lnTo>
                  <a:pt x="13" y="336"/>
                </a:lnTo>
                <a:lnTo>
                  <a:pt x="12" y="334"/>
                </a:lnTo>
                <a:lnTo>
                  <a:pt x="10" y="333"/>
                </a:lnTo>
                <a:lnTo>
                  <a:pt x="10" y="331"/>
                </a:lnTo>
                <a:lnTo>
                  <a:pt x="9" y="329"/>
                </a:lnTo>
                <a:lnTo>
                  <a:pt x="9" y="328"/>
                </a:lnTo>
                <a:lnTo>
                  <a:pt x="7" y="326"/>
                </a:lnTo>
                <a:lnTo>
                  <a:pt x="6" y="325"/>
                </a:lnTo>
                <a:lnTo>
                  <a:pt x="6" y="322"/>
                </a:lnTo>
                <a:lnTo>
                  <a:pt x="4" y="320"/>
                </a:lnTo>
                <a:lnTo>
                  <a:pt x="3" y="319"/>
                </a:lnTo>
                <a:lnTo>
                  <a:pt x="3" y="317"/>
                </a:lnTo>
                <a:lnTo>
                  <a:pt x="1" y="316"/>
                </a:lnTo>
                <a:lnTo>
                  <a:pt x="1" y="314"/>
                </a:lnTo>
                <a:lnTo>
                  <a:pt x="0" y="313"/>
                </a:lnTo>
                <a:lnTo>
                  <a:pt x="0" y="311"/>
                </a:lnTo>
                <a:lnTo>
                  <a:pt x="0" y="213"/>
                </a:lnTo>
                <a:lnTo>
                  <a:pt x="0" y="211"/>
                </a:lnTo>
                <a:lnTo>
                  <a:pt x="0" y="210"/>
                </a:lnTo>
                <a:lnTo>
                  <a:pt x="1" y="210"/>
                </a:lnTo>
                <a:lnTo>
                  <a:pt x="1" y="208"/>
                </a:lnTo>
                <a:lnTo>
                  <a:pt x="3" y="207"/>
                </a:lnTo>
                <a:lnTo>
                  <a:pt x="3" y="205"/>
                </a:lnTo>
                <a:lnTo>
                  <a:pt x="4" y="204"/>
                </a:lnTo>
                <a:lnTo>
                  <a:pt x="6" y="202"/>
                </a:lnTo>
                <a:lnTo>
                  <a:pt x="6" y="201"/>
                </a:lnTo>
                <a:lnTo>
                  <a:pt x="7" y="201"/>
                </a:lnTo>
                <a:lnTo>
                  <a:pt x="7" y="199"/>
                </a:lnTo>
                <a:lnTo>
                  <a:pt x="9" y="198"/>
                </a:lnTo>
                <a:lnTo>
                  <a:pt x="10" y="196"/>
                </a:lnTo>
                <a:lnTo>
                  <a:pt x="10" y="195"/>
                </a:lnTo>
                <a:lnTo>
                  <a:pt x="12" y="195"/>
                </a:lnTo>
                <a:lnTo>
                  <a:pt x="12" y="193"/>
                </a:lnTo>
                <a:lnTo>
                  <a:pt x="13" y="193"/>
                </a:lnTo>
                <a:lnTo>
                  <a:pt x="13" y="192"/>
                </a:lnTo>
                <a:lnTo>
                  <a:pt x="15" y="192"/>
                </a:lnTo>
                <a:lnTo>
                  <a:pt x="15" y="190"/>
                </a:lnTo>
                <a:lnTo>
                  <a:pt x="17" y="189"/>
                </a:lnTo>
                <a:lnTo>
                  <a:pt x="18" y="187"/>
                </a:lnTo>
                <a:lnTo>
                  <a:pt x="20" y="187"/>
                </a:lnTo>
                <a:lnTo>
                  <a:pt x="21" y="185"/>
                </a:lnTo>
                <a:lnTo>
                  <a:pt x="23" y="184"/>
                </a:lnTo>
                <a:lnTo>
                  <a:pt x="23" y="43"/>
                </a:lnTo>
                <a:lnTo>
                  <a:pt x="23" y="41"/>
                </a:lnTo>
                <a:lnTo>
                  <a:pt x="24" y="38"/>
                </a:lnTo>
                <a:lnTo>
                  <a:pt x="24" y="37"/>
                </a:lnTo>
                <a:lnTo>
                  <a:pt x="26" y="34"/>
                </a:lnTo>
                <a:lnTo>
                  <a:pt x="27" y="32"/>
                </a:lnTo>
                <a:lnTo>
                  <a:pt x="29" y="31"/>
                </a:lnTo>
                <a:lnTo>
                  <a:pt x="30" y="28"/>
                </a:lnTo>
                <a:lnTo>
                  <a:pt x="33" y="26"/>
                </a:lnTo>
                <a:lnTo>
                  <a:pt x="35" y="25"/>
                </a:lnTo>
                <a:lnTo>
                  <a:pt x="38" y="23"/>
                </a:lnTo>
                <a:lnTo>
                  <a:pt x="41" y="21"/>
                </a:lnTo>
                <a:lnTo>
                  <a:pt x="44" y="18"/>
                </a:lnTo>
                <a:lnTo>
                  <a:pt x="49" y="17"/>
                </a:lnTo>
                <a:lnTo>
                  <a:pt x="52" y="15"/>
                </a:lnTo>
                <a:lnTo>
                  <a:pt x="56" y="14"/>
                </a:lnTo>
                <a:lnTo>
                  <a:pt x="59" y="12"/>
                </a:lnTo>
                <a:lnTo>
                  <a:pt x="64" y="11"/>
                </a:lnTo>
                <a:lnTo>
                  <a:pt x="69" y="11"/>
                </a:lnTo>
                <a:lnTo>
                  <a:pt x="75" y="9"/>
                </a:lnTo>
                <a:lnTo>
                  <a:pt x="79" y="8"/>
                </a:lnTo>
                <a:lnTo>
                  <a:pt x="84" y="6"/>
                </a:lnTo>
                <a:lnTo>
                  <a:pt x="90" y="6"/>
                </a:lnTo>
                <a:lnTo>
                  <a:pt x="95" y="5"/>
                </a:lnTo>
                <a:lnTo>
                  <a:pt x="101" y="3"/>
                </a:lnTo>
                <a:lnTo>
                  <a:pt x="107" y="3"/>
                </a:lnTo>
                <a:lnTo>
                  <a:pt x="113" y="2"/>
                </a:lnTo>
                <a:lnTo>
                  <a:pt x="118" y="2"/>
                </a:lnTo>
                <a:lnTo>
                  <a:pt x="125" y="2"/>
                </a:lnTo>
                <a:lnTo>
                  <a:pt x="131" y="0"/>
                </a:lnTo>
                <a:lnTo>
                  <a:pt x="138" y="0"/>
                </a:lnTo>
                <a:lnTo>
                  <a:pt x="144" y="0"/>
                </a:lnTo>
                <a:lnTo>
                  <a:pt x="150" y="0"/>
                </a:lnTo>
                <a:lnTo>
                  <a:pt x="158" y="0"/>
                </a:lnTo>
                <a:lnTo>
                  <a:pt x="164" y="0"/>
                </a:lnTo>
                <a:lnTo>
                  <a:pt x="170" y="0"/>
                </a:lnTo>
                <a:lnTo>
                  <a:pt x="176" y="2"/>
                </a:lnTo>
                <a:lnTo>
                  <a:pt x="182" y="2"/>
                </a:lnTo>
                <a:lnTo>
                  <a:pt x="188" y="2"/>
                </a:lnTo>
                <a:lnTo>
                  <a:pt x="194" y="3"/>
                </a:lnTo>
                <a:lnTo>
                  <a:pt x="200" y="3"/>
                </a:lnTo>
                <a:lnTo>
                  <a:pt x="205" y="5"/>
                </a:lnTo>
                <a:lnTo>
                  <a:pt x="211" y="6"/>
                </a:lnTo>
                <a:lnTo>
                  <a:pt x="216" y="6"/>
                </a:lnTo>
                <a:lnTo>
                  <a:pt x="222" y="8"/>
                </a:lnTo>
                <a:lnTo>
                  <a:pt x="227" y="9"/>
                </a:lnTo>
                <a:lnTo>
                  <a:pt x="231" y="11"/>
                </a:lnTo>
                <a:lnTo>
                  <a:pt x="236" y="11"/>
                </a:lnTo>
                <a:lnTo>
                  <a:pt x="240" y="12"/>
                </a:lnTo>
                <a:lnTo>
                  <a:pt x="245" y="14"/>
                </a:lnTo>
                <a:lnTo>
                  <a:pt x="248" y="15"/>
                </a:lnTo>
                <a:lnTo>
                  <a:pt x="253" y="17"/>
                </a:lnTo>
                <a:lnTo>
                  <a:pt x="256" y="18"/>
                </a:lnTo>
                <a:lnTo>
                  <a:pt x="259" y="21"/>
                </a:lnTo>
                <a:lnTo>
                  <a:pt x="262" y="23"/>
                </a:lnTo>
                <a:lnTo>
                  <a:pt x="265" y="25"/>
                </a:lnTo>
                <a:lnTo>
                  <a:pt x="268" y="26"/>
                </a:lnTo>
                <a:lnTo>
                  <a:pt x="269" y="28"/>
                </a:lnTo>
                <a:lnTo>
                  <a:pt x="273" y="31"/>
                </a:lnTo>
                <a:lnTo>
                  <a:pt x="274" y="32"/>
                </a:lnTo>
                <a:lnTo>
                  <a:pt x="276" y="34"/>
                </a:lnTo>
                <a:lnTo>
                  <a:pt x="276" y="37"/>
                </a:lnTo>
                <a:lnTo>
                  <a:pt x="277" y="38"/>
                </a:lnTo>
                <a:lnTo>
                  <a:pt x="277" y="41"/>
                </a:lnTo>
                <a:lnTo>
                  <a:pt x="277" y="43"/>
                </a:lnTo>
                <a:lnTo>
                  <a:pt x="277" y="184"/>
                </a:lnTo>
                <a:lnTo>
                  <a:pt x="279" y="184"/>
                </a:lnTo>
                <a:lnTo>
                  <a:pt x="280" y="185"/>
                </a:lnTo>
                <a:lnTo>
                  <a:pt x="282" y="185"/>
                </a:lnTo>
                <a:lnTo>
                  <a:pt x="282" y="187"/>
                </a:lnTo>
                <a:lnTo>
                  <a:pt x="283" y="187"/>
                </a:lnTo>
                <a:lnTo>
                  <a:pt x="283" y="189"/>
                </a:lnTo>
                <a:lnTo>
                  <a:pt x="285" y="189"/>
                </a:lnTo>
                <a:lnTo>
                  <a:pt x="285" y="190"/>
                </a:lnTo>
                <a:lnTo>
                  <a:pt x="286" y="192"/>
                </a:lnTo>
                <a:lnTo>
                  <a:pt x="288" y="193"/>
                </a:lnTo>
                <a:lnTo>
                  <a:pt x="289" y="195"/>
                </a:lnTo>
                <a:lnTo>
                  <a:pt x="291" y="196"/>
                </a:lnTo>
                <a:lnTo>
                  <a:pt x="291" y="198"/>
                </a:lnTo>
                <a:lnTo>
                  <a:pt x="292" y="198"/>
                </a:lnTo>
                <a:lnTo>
                  <a:pt x="292" y="199"/>
                </a:lnTo>
                <a:lnTo>
                  <a:pt x="294" y="199"/>
                </a:lnTo>
                <a:lnTo>
                  <a:pt x="294" y="201"/>
                </a:lnTo>
                <a:lnTo>
                  <a:pt x="296" y="202"/>
                </a:lnTo>
                <a:lnTo>
                  <a:pt x="297" y="204"/>
                </a:lnTo>
                <a:lnTo>
                  <a:pt x="297" y="205"/>
                </a:lnTo>
                <a:lnTo>
                  <a:pt x="299" y="207"/>
                </a:lnTo>
                <a:lnTo>
                  <a:pt x="299" y="208"/>
                </a:lnTo>
                <a:lnTo>
                  <a:pt x="300" y="210"/>
                </a:lnTo>
                <a:lnTo>
                  <a:pt x="302" y="211"/>
                </a:lnTo>
                <a:lnTo>
                  <a:pt x="302" y="213"/>
                </a:lnTo>
                <a:lnTo>
                  <a:pt x="302" y="300"/>
                </a:lnTo>
              </a:path>
            </a:pathLst>
          </a:custGeom>
          <a:gradFill rotWithShape="0">
            <a:gsLst>
              <a:gs pos="0">
                <a:srgbClr val="666666"/>
              </a:gs>
              <a:gs pos="50000">
                <a:srgbClr val="CCCCCC"/>
              </a:gs>
              <a:gs pos="100000">
                <a:srgbClr val="666666"/>
              </a:gs>
            </a:gsLst>
            <a:lin ang="0" scaled="1"/>
          </a:gradFill>
          <a:ln w="12700" cap="rnd">
            <a:solidFill>
              <a:schemeClr val="tx2"/>
            </a:solidFill>
            <a:round/>
            <a:headEnd/>
            <a:tailEnd/>
          </a:ln>
        </p:spPr>
        <p:txBody>
          <a:bodyPr/>
          <a:lstStyle/>
          <a:p>
            <a:endParaRPr lang="ko-KR" altLang="en-US"/>
          </a:p>
        </p:txBody>
      </p:sp>
      <p:sp>
        <p:nvSpPr>
          <p:cNvPr id="28723" name="Freeform 51"/>
          <p:cNvSpPr>
            <a:spLocks/>
          </p:cNvSpPr>
          <p:nvPr/>
        </p:nvSpPr>
        <p:spPr bwMode="auto">
          <a:xfrm>
            <a:off x="649288" y="2614613"/>
            <a:ext cx="482600" cy="612775"/>
          </a:xfrm>
          <a:custGeom>
            <a:avLst/>
            <a:gdLst>
              <a:gd name="T0" fmla="*/ 299 w 303"/>
              <a:gd name="T1" fmla="*/ 308 h 386"/>
              <a:gd name="T2" fmla="*/ 289 w 303"/>
              <a:gd name="T3" fmla="*/ 322 h 386"/>
              <a:gd name="T4" fmla="*/ 280 w 303"/>
              <a:gd name="T5" fmla="*/ 336 h 386"/>
              <a:gd name="T6" fmla="*/ 271 w 303"/>
              <a:gd name="T7" fmla="*/ 348 h 386"/>
              <a:gd name="T8" fmla="*/ 257 w 303"/>
              <a:gd name="T9" fmla="*/ 359 h 386"/>
              <a:gd name="T10" fmla="*/ 240 w 303"/>
              <a:gd name="T11" fmla="*/ 366 h 386"/>
              <a:gd name="T12" fmla="*/ 222 w 303"/>
              <a:gd name="T13" fmla="*/ 372 h 386"/>
              <a:gd name="T14" fmla="*/ 205 w 303"/>
              <a:gd name="T15" fmla="*/ 379 h 386"/>
              <a:gd name="T16" fmla="*/ 184 w 303"/>
              <a:gd name="T17" fmla="*/ 382 h 386"/>
              <a:gd name="T18" fmla="*/ 162 w 303"/>
              <a:gd name="T19" fmla="*/ 385 h 386"/>
              <a:gd name="T20" fmla="*/ 139 w 303"/>
              <a:gd name="T21" fmla="*/ 385 h 386"/>
              <a:gd name="T22" fmla="*/ 116 w 303"/>
              <a:gd name="T23" fmla="*/ 382 h 386"/>
              <a:gd name="T24" fmla="*/ 96 w 303"/>
              <a:gd name="T25" fmla="*/ 379 h 386"/>
              <a:gd name="T26" fmla="*/ 78 w 303"/>
              <a:gd name="T27" fmla="*/ 372 h 386"/>
              <a:gd name="T28" fmla="*/ 61 w 303"/>
              <a:gd name="T29" fmla="*/ 368 h 386"/>
              <a:gd name="T30" fmla="*/ 44 w 303"/>
              <a:gd name="T31" fmla="*/ 360 h 386"/>
              <a:gd name="T32" fmla="*/ 23 w 303"/>
              <a:gd name="T33" fmla="*/ 346 h 386"/>
              <a:gd name="T34" fmla="*/ 6 w 303"/>
              <a:gd name="T35" fmla="*/ 325 h 386"/>
              <a:gd name="T36" fmla="*/ 0 w 303"/>
              <a:gd name="T37" fmla="*/ 213 h 386"/>
              <a:gd name="T38" fmla="*/ 10 w 303"/>
              <a:gd name="T39" fmla="*/ 196 h 386"/>
              <a:gd name="T40" fmla="*/ 23 w 303"/>
              <a:gd name="T41" fmla="*/ 184 h 386"/>
              <a:gd name="T42" fmla="*/ 26 w 303"/>
              <a:gd name="T43" fmla="*/ 34 h 386"/>
              <a:gd name="T44" fmla="*/ 44 w 303"/>
              <a:gd name="T45" fmla="*/ 18 h 386"/>
              <a:gd name="T46" fmla="*/ 79 w 303"/>
              <a:gd name="T47" fmla="*/ 8 h 386"/>
              <a:gd name="T48" fmla="*/ 125 w 303"/>
              <a:gd name="T49" fmla="*/ 2 h 386"/>
              <a:gd name="T50" fmla="*/ 176 w 303"/>
              <a:gd name="T51" fmla="*/ 2 h 386"/>
              <a:gd name="T52" fmla="*/ 222 w 303"/>
              <a:gd name="T53" fmla="*/ 8 h 386"/>
              <a:gd name="T54" fmla="*/ 256 w 303"/>
              <a:gd name="T55" fmla="*/ 18 h 386"/>
              <a:gd name="T56" fmla="*/ 276 w 303"/>
              <a:gd name="T57" fmla="*/ 34 h 386"/>
              <a:gd name="T58" fmla="*/ 277 w 303"/>
              <a:gd name="T59" fmla="*/ 184 h 386"/>
              <a:gd name="T60" fmla="*/ 291 w 303"/>
              <a:gd name="T61" fmla="*/ 196 h 386"/>
              <a:gd name="T62" fmla="*/ 302 w 303"/>
              <a:gd name="T63" fmla="*/ 213 h 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386"/>
              <a:gd name="T98" fmla="*/ 303 w 303"/>
              <a:gd name="T99" fmla="*/ 386 h 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386">
                <a:moveTo>
                  <a:pt x="302" y="300"/>
                </a:moveTo>
                <a:lnTo>
                  <a:pt x="299" y="308"/>
                </a:lnTo>
                <a:lnTo>
                  <a:pt x="294" y="314"/>
                </a:lnTo>
                <a:lnTo>
                  <a:pt x="289" y="322"/>
                </a:lnTo>
                <a:lnTo>
                  <a:pt x="285" y="328"/>
                </a:lnTo>
                <a:lnTo>
                  <a:pt x="280" y="336"/>
                </a:lnTo>
                <a:lnTo>
                  <a:pt x="276" y="342"/>
                </a:lnTo>
                <a:lnTo>
                  <a:pt x="271" y="348"/>
                </a:lnTo>
                <a:lnTo>
                  <a:pt x="266" y="352"/>
                </a:lnTo>
                <a:lnTo>
                  <a:pt x="257" y="359"/>
                </a:lnTo>
                <a:lnTo>
                  <a:pt x="250" y="363"/>
                </a:lnTo>
                <a:lnTo>
                  <a:pt x="240" y="366"/>
                </a:lnTo>
                <a:lnTo>
                  <a:pt x="231" y="369"/>
                </a:lnTo>
                <a:lnTo>
                  <a:pt x="222" y="372"/>
                </a:lnTo>
                <a:lnTo>
                  <a:pt x="214" y="375"/>
                </a:lnTo>
                <a:lnTo>
                  <a:pt x="205" y="379"/>
                </a:lnTo>
                <a:lnTo>
                  <a:pt x="194" y="380"/>
                </a:lnTo>
                <a:lnTo>
                  <a:pt x="184" y="382"/>
                </a:lnTo>
                <a:lnTo>
                  <a:pt x="173" y="383"/>
                </a:lnTo>
                <a:lnTo>
                  <a:pt x="162" y="385"/>
                </a:lnTo>
                <a:lnTo>
                  <a:pt x="150" y="385"/>
                </a:lnTo>
                <a:lnTo>
                  <a:pt x="139" y="385"/>
                </a:lnTo>
                <a:lnTo>
                  <a:pt x="128" y="383"/>
                </a:lnTo>
                <a:lnTo>
                  <a:pt x="116" y="382"/>
                </a:lnTo>
                <a:lnTo>
                  <a:pt x="107" y="380"/>
                </a:lnTo>
                <a:lnTo>
                  <a:pt x="96" y="379"/>
                </a:lnTo>
                <a:lnTo>
                  <a:pt x="87" y="375"/>
                </a:lnTo>
                <a:lnTo>
                  <a:pt x="78" y="372"/>
                </a:lnTo>
                <a:lnTo>
                  <a:pt x="70" y="369"/>
                </a:lnTo>
                <a:lnTo>
                  <a:pt x="61" y="368"/>
                </a:lnTo>
                <a:lnTo>
                  <a:pt x="52" y="365"/>
                </a:lnTo>
                <a:lnTo>
                  <a:pt x="44" y="360"/>
                </a:lnTo>
                <a:lnTo>
                  <a:pt x="33" y="356"/>
                </a:lnTo>
                <a:lnTo>
                  <a:pt x="23" y="346"/>
                </a:lnTo>
                <a:lnTo>
                  <a:pt x="13" y="337"/>
                </a:lnTo>
                <a:lnTo>
                  <a:pt x="6" y="325"/>
                </a:lnTo>
                <a:lnTo>
                  <a:pt x="0" y="311"/>
                </a:lnTo>
                <a:lnTo>
                  <a:pt x="0" y="213"/>
                </a:lnTo>
                <a:lnTo>
                  <a:pt x="4" y="204"/>
                </a:lnTo>
                <a:lnTo>
                  <a:pt x="10" y="196"/>
                </a:lnTo>
                <a:lnTo>
                  <a:pt x="17" y="189"/>
                </a:lnTo>
                <a:lnTo>
                  <a:pt x="23" y="184"/>
                </a:lnTo>
                <a:lnTo>
                  <a:pt x="23" y="43"/>
                </a:lnTo>
                <a:lnTo>
                  <a:pt x="26" y="34"/>
                </a:lnTo>
                <a:lnTo>
                  <a:pt x="33" y="26"/>
                </a:lnTo>
                <a:lnTo>
                  <a:pt x="44" y="18"/>
                </a:lnTo>
                <a:lnTo>
                  <a:pt x="59" y="12"/>
                </a:lnTo>
                <a:lnTo>
                  <a:pt x="79" y="8"/>
                </a:lnTo>
                <a:lnTo>
                  <a:pt x="101" y="3"/>
                </a:lnTo>
                <a:lnTo>
                  <a:pt x="125" y="2"/>
                </a:lnTo>
                <a:lnTo>
                  <a:pt x="150" y="0"/>
                </a:lnTo>
                <a:lnTo>
                  <a:pt x="176" y="2"/>
                </a:lnTo>
                <a:lnTo>
                  <a:pt x="200" y="3"/>
                </a:lnTo>
                <a:lnTo>
                  <a:pt x="222" y="8"/>
                </a:lnTo>
                <a:lnTo>
                  <a:pt x="240" y="12"/>
                </a:lnTo>
                <a:lnTo>
                  <a:pt x="256" y="18"/>
                </a:lnTo>
                <a:lnTo>
                  <a:pt x="268" y="26"/>
                </a:lnTo>
                <a:lnTo>
                  <a:pt x="276" y="34"/>
                </a:lnTo>
                <a:lnTo>
                  <a:pt x="277" y="43"/>
                </a:lnTo>
                <a:lnTo>
                  <a:pt x="277" y="184"/>
                </a:lnTo>
                <a:lnTo>
                  <a:pt x="285" y="189"/>
                </a:lnTo>
                <a:lnTo>
                  <a:pt x="291" y="196"/>
                </a:lnTo>
                <a:lnTo>
                  <a:pt x="297" y="204"/>
                </a:lnTo>
                <a:lnTo>
                  <a:pt x="302" y="213"/>
                </a:lnTo>
                <a:lnTo>
                  <a:pt x="302" y="30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24" name="Freeform 52"/>
          <p:cNvSpPr>
            <a:spLocks/>
          </p:cNvSpPr>
          <p:nvPr/>
        </p:nvSpPr>
        <p:spPr bwMode="auto">
          <a:xfrm>
            <a:off x="649288" y="2949575"/>
            <a:ext cx="482600" cy="76200"/>
          </a:xfrm>
          <a:custGeom>
            <a:avLst/>
            <a:gdLst>
              <a:gd name="T0" fmla="*/ 0 w 303"/>
              <a:gd name="T1" fmla="*/ 2 h 49"/>
              <a:gd name="T2" fmla="*/ 7 w 303"/>
              <a:gd name="T3" fmla="*/ 0 h 49"/>
              <a:gd name="T4" fmla="*/ 15 w 303"/>
              <a:gd name="T5" fmla="*/ 0 h 49"/>
              <a:gd name="T6" fmla="*/ 24 w 303"/>
              <a:gd name="T7" fmla="*/ 2 h 49"/>
              <a:gd name="T8" fmla="*/ 35 w 303"/>
              <a:gd name="T9" fmla="*/ 8 h 49"/>
              <a:gd name="T10" fmla="*/ 46 w 303"/>
              <a:gd name="T11" fmla="*/ 16 h 49"/>
              <a:gd name="T12" fmla="*/ 55 w 303"/>
              <a:gd name="T13" fmla="*/ 25 h 49"/>
              <a:gd name="T14" fmla="*/ 63 w 303"/>
              <a:gd name="T15" fmla="*/ 36 h 49"/>
              <a:gd name="T16" fmla="*/ 70 w 303"/>
              <a:gd name="T17" fmla="*/ 48 h 49"/>
              <a:gd name="T18" fmla="*/ 78 w 303"/>
              <a:gd name="T19" fmla="*/ 45 h 49"/>
              <a:gd name="T20" fmla="*/ 87 w 303"/>
              <a:gd name="T21" fmla="*/ 42 h 49"/>
              <a:gd name="T22" fmla="*/ 96 w 303"/>
              <a:gd name="T23" fmla="*/ 39 h 49"/>
              <a:gd name="T24" fmla="*/ 107 w 303"/>
              <a:gd name="T25" fmla="*/ 37 h 49"/>
              <a:gd name="T26" fmla="*/ 116 w 303"/>
              <a:gd name="T27" fmla="*/ 34 h 49"/>
              <a:gd name="T28" fmla="*/ 128 w 303"/>
              <a:gd name="T29" fmla="*/ 34 h 49"/>
              <a:gd name="T30" fmla="*/ 139 w 303"/>
              <a:gd name="T31" fmla="*/ 33 h 49"/>
              <a:gd name="T32" fmla="*/ 150 w 303"/>
              <a:gd name="T33" fmla="*/ 33 h 49"/>
              <a:gd name="T34" fmla="*/ 162 w 303"/>
              <a:gd name="T35" fmla="*/ 33 h 49"/>
              <a:gd name="T36" fmla="*/ 173 w 303"/>
              <a:gd name="T37" fmla="*/ 34 h 49"/>
              <a:gd name="T38" fmla="*/ 184 w 303"/>
              <a:gd name="T39" fmla="*/ 34 h 49"/>
              <a:gd name="T40" fmla="*/ 194 w 303"/>
              <a:gd name="T41" fmla="*/ 37 h 49"/>
              <a:gd name="T42" fmla="*/ 205 w 303"/>
              <a:gd name="T43" fmla="*/ 39 h 49"/>
              <a:gd name="T44" fmla="*/ 214 w 303"/>
              <a:gd name="T45" fmla="*/ 42 h 49"/>
              <a:gd name="T46" fmla="*/ 222 w 303"/>
              <a:gd name="T47" fmla="*/ 45 h 49"/>
              <a:gd name="T48" fmla="*/ 231 w 303"/>
              <a:gd name="T49" fmla="*/ 48 h 49"/>
              <a:gd name="T50" fmla="*/ 239 w 303"/>
              <a:gd name="T51" fmla="*/ 36 h 49"/>
              <a:gd name="T52" fmla="*/ 246 w 303"/>
              <a:gd name="T53" fmla="*/ 25 h 49"/>
              <a:gd name="T54" fmla="*/ 256 w 303"/>
              <a:gd name="T55" fmla="*/ 16 h 49"/>
              <a:gd name="T56" fmla="*/ 266 w 303"/>
              <a:gd name="T57" fmla="*/ 8 h 49"/>
              <a:gd name="T58" fmla="*/ 276 w 303"/>
              <a:gd name="T59" fmla="*/ 4 h 49"/>
              <a:gd name="T60" fmla="*/ 285 w 303"/>
              <a:gd name="T61" fmla="*/ 0 h 49"/>
              <a:gd name="T62" fmla="*/ 294 w 303"/>
              <a:gd name="T63" fmla="*/ 0 h 49"/>
              <a:gd name="T64" fmla="*/ 302 w 303"/>
              <a:gd name="T65" fmla="*/ 2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49"/>
              <a:gd name="T101" fmla="*/ 303 w 303"/>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49">
                <a:moveTo>
                  <a:pt x="0" y="2"/>
                </a:moveTo>
                <a:lnTo>
                  <a:pt x="7" y="0"/>
                </a:lnTo>
                <a:lnTo>
                  <a:pt x="15" y="0"/>
                </a:lnTo>
                <a:lnTo>
                  <a:pt x="24" y="2"/>
                </a:lnTo>
                <a:lnTo>
                  <a:pt x="35" y="8"/>
                </a:lnTo>
                <a:lnTo>
                  <a:pt x="46" y="16"/>
                </a:lnTo>
                <a:lnTo>
                  <a:pt x="55" y="25"/>
                </a:lnTo>
                <a:lnTo>
                  <a:pt x="63" y="36"/>
                </a:lnTo>
                <a:lnTo>
                  <a:pt x="70" y="48"/>
                </a:lnTo>
                <a:lnTo>
                  <a:pt x="78" y="45"/>
                </a:lnTo>
                <a:lnTo>
                  <a:pt x="87" y="42"/>
                </a:lnTo>
                <a:lnTo>
                  <a:pt x="96" y="39"/>
                </a:lnTo>
                <a:lnTo>
                  <a:pt x="107" y="37"/>
                </a:lnTo>
                <a:lnTo>
                  <a:pt x="116" y="34"/>
                </a:lnTo>
                <a:lnTo>
                  <a:pt x="128" y="34"/>
                </a:lnTo>
                <a:lnTo>
                  <a:pt x="139" y="33"/>
                </a:lnTo>
                <a:lnTo>
                  <a:pt x="150" y="33"/>
                </a:lnTo>
                <a:lnTo>
                  <a:pt x="162" y="33"/>
                </a:lnTo>
                <a:lnTo>
                  <a:pt x="173" y="34"/>
                </a:lnTo>
                <a:lnTo>
                  <a:pt x="184" y="34"/>
                </a:lnTo>
                <a:lnTo>
                  <a:pt x="194" y="37"/>
                </a:lnTo>
                <a:lnTo>
                  <a:pt x="205" y="39"/>
                </a:lnTo>
                <a:lnTo>
                  <a:pt x="214" y="42"/>
                </a:lnTo>
                <a:lnTo>
                  <a:pt x="222" y="45"/>
                </a:lnTo>
                <a:lnTo>
                  <a:pt x="231" y="48"/>
                </a:lnTo>
                <a:lnTo>
                  <a:pt x="239" y="36"/>
                </a:lnTo>
                <a:lnTo>
                  <a:pt x="246" y="25"/>
                </a:lnTo>
                <a:lnTo>
                  <a:pt x="256" y="16"/>
                </a:lnTo>
                <a:lnTo>
                  <a:pt x="266" y="8"/>
                </a:lnTo>
                <a:lnTo>
                  <a:pt x="276" y="4"/>
                </a:lnTo>
                <a:lnTo>
                  <a:pt x="285" y="0"/>
                </a:lnTo>
                <a:lnTo>
                  <a:pt x="294" y="0"/>
                </a:lnTo>
                <a:lnTo>
                  <a:pt x="302"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25" name="Freeform 53"/>
          <p:cNvSpPr>
            <a:spLocks/>
          </p:cNvSpPr>
          <p:nvPr/>
        </p:nvSpPr>
        <p:spPr bwMode="auto">
          <a:xfrm>
            <a:off x="684213" y="2614613"/>
            <a:ext cx="411162" cy="384175"/>
          </a:xfrm>
          <a:custGeom>
            <a:avLst/>
            <a:gdLst>
              <a:gd name="T0" fmla="*/ 256 w 257"/>
              <a:gd name="T1" fmla="*/ 195 h 242"/>
              <a:gd name="T2" fmla="*/ 253 w 257"/>
              <a:gd name="T3" fmla="*/ 204 h 242"/>
              <a:gd name="T4" fmla="*/ 245 w 257"/>
              <a:gd name="T5" fmla="*/ 213 h 242"/>
              <a:gd name="T6" fmla="*/ 233 w 257"/>
              <a:gd name="T7" fmla="*/ 221 h 242"/>
              <a:gd name="T8" fmla="*/ 217 w 257"/>
              <a:gd name="T9" fmla="*/ 227 h 242"/>
              <a:gd name="T10" fmla="*/ 199 w 257"/>
              <a:gd name="T11" fmla="*/ 233 h 242"/>
              <a:gd name="T12" fmla="*/ 177 w 257"/>
              <a:gd name="T13" fmla="*/ 238 h 242"/>
              <a:gd name="T14" fmla="*/ 153 w 257"/>
              <a:gd name="T15" fmla="*/ 241 h 242"/>
              <a:gd name="T16" fmla="*/ 127 w 257"/>
              <a:gd name="T17" fmla="*/ 241 h 242"/>
              <a:gd name="T18" fmla="*/ 102 w 257"/>
              <a:gd name="T19" fmla="*/ 241 h 242"/>
              <a:gd name="T20" fmla="*/ 78 w 257"/>
              <a:gd name="T21" fmla="*/ 238 h 242"/>
              <a:gd name="T22" fmla="*/ 56 w 257"/>
              <a:gd name="T23" fmla="*/ 233 h 242"/>
              <a:gd name="T24" fmla="*/ 36 w 257"/>
              <a:gd name="T25" fmla="*/ 227 h 242"/>
              <a:gd name="T26" fmla="*/ 21 w 257"/>
              <a:gd name="T27" fmla="*/ 221 h 242"/>
              <a:gd name="T28" fmla="*/ 10 w 257"/>
              <a:gd name="T29" fmla="*/ 213 h 242"/>
              <a:gd name="T30" fmla="*/ 3 w 257"/>
              <a:gd name="T31" fmla="*/ 204 h 242"/>
              <a:gd name="T32" fmla="*/ 0 w 257"/>
              <a:gd name="T33" fmla="*/ 195 h 242"/>
              <a:gd name="T34" fmla="*/ 0 w 257"/>
              <a:gd name="T35" fmla="*/ 43 h 242"/>
              <a:gd name="T36" fmla="*/ 3 w 257"/>
              <a:gd name="T37" fmla="*/ 34 h 242"/>
              <a:gd name="T38" fmla="*/ 10 w 257"/>
              <a:gd name="T39" fmla="*/ 26 h 242"/>
              <a:gd name="T40" fmla="*/ 21 w 257"/>
              <a:gd name="T41" fmla="*/ 18 h 242"/>
              <a:gd name="T42" fmla="*/ 36 w 257"/>
              <a:gd name="T43" fmla="*/ 12 h 242"/>
              <a:gd name="T44" fmla="*/ 56 w 257"/>
              <a:gd name="T45" fmla="*/ 8 h 242"/>
              <a:gd name="T46" fmla="*/ 78 w 257"/>
              <a:gd name="T47" fmla="*/ 3 h 242"/>
              <a:gd name="T48" fmla="*/ 102 w 257"/>
              <a:gd name="T49" fmla="*/ 2 h 242"/>
              <a:gd name="T50" fmla="*/ 127 w 257"/>
              <a:gd name="T51" fmla="*/ 0 h 242"/>
              <a:gd name="T52" fmla="*/ 153 w 257"/>
              <a:gd name="T53" fmla="*/ 2 h 242"/>
              <a:gd name="T54" fmla="*/ 177 w 257"/>
              <a:gd name="T55" fmla="*/ 3 h 242"/>
              <a:gd name="T56" fmla="*/ 199 w 257"/>
              <a:gd name="T57" fmla="*/ 8 h 242"/>
              <a:gd name="T58" fmla="*/ 217 w 257"/>
              <a:gd name="T59" fmla="*/ 12 h 242"/>
              <a:gd name="T60" fmla="*/ 233 w 257"/>
              <a:gd name="T61" fmla="*/ 18 h 242"/>
              <a:gd name="T62" fmla="*/ 245 w 257"/>
              <a:gd name="T63" fmla="*/ 26 h 242"/>
              <a:gd name="T64" fmla="*/ 253 w 257"/>
              <a:gd name="T65" fmla="*/ 34 h 242"/>
              <a:gd name="T66" fmla="*/ 256 w 257"/>
              <a:gd name="T67" fmla="*/ 43 h 242"/>
              <a:gd name="T68" fmla="*/ 256 w 257"/>
              <a:gd name="T69" fmla="*/ 195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7"/>
              <a:gd name="T106" fmla="*/ 0 h 242"/>
              <a:gd name="T107" fmla="*/ 257 w 257"/>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7" h="242">
                <a:moveTo>
                  <a:pt x="256" y="195"/>
                </a:moveTo>
                <a:lnTo>
                  <a:pt x="253" y="204"/>
                </a:lnTo>
                <a:lnTo>
                  <a:pt x="245" y="213"/>
                </a:lnTo>
                <a:lnTo>
                  <a:pt x="233" y="221"/>
                </a:lnTo>
                <a:lnTo>
                  <a:pt x="217" y="227"/>
                </a:lnTo>
                <a:lnTo>
                  <a:pt x="199" y="233"/>
                </a:lnTo>
                <a:lnTo>
                  <a:pt x="177" y="238"/>
                </a:lnTo>
                <a:lnTo>
                  <a:pt x="153" y="241"/>
                </a:lnTo>
                <a:lnTo>
                  <a:pt x="127" y="241"/>
                </a:lnTo>
                <a:lnTo>
                  <a:pt x="102" y="241"/>
                </a:lnTo>
                <a:lnTo>
                  <a:pt x="78" y="238"/>
                </a:lnTo>
                <a:lnTo>
                  <a:pt x="56" y="233"/>
                </a:lnTo>
                <a:lnTo>
                  <a:pt x="36" y="227"/>
                </a:lnTo>
                <a:lnTo>
                  <a:pt x="21" y="221"/>
                </a:lnTo>
                <a:lnTo>
                  <a:pt x="10" y="213"/>
                </a:lnTo>
                <a:lnTo>
                  <a:pt x="3" y="204"/>
                </a:lnTo>
                <a:lnTo>
                  <a:pt x="0" y="195"/>
                </a:lnTo>
                <a:lnTo>
                  <a:pt x="0" y="43"/>
                </a:lnTo>
                <a:lnTo>
                  <a:pt x="3" y="34"/>
                </a:lnTo>
                <a:lnTo>
                  <a:pt x="10" y="26"/>
                </a:lnTo>
                <a:lnTo>
                  <a:pt x="21" y="18"/>
                </a:lnTo>
                <a:lnTo>
                  <a:pt x="36" y="12"/>
                </a:lnTo>
                <a:lnTo>
                  <a:pt x="56" y="8"/>
                </a:lnTo>
                <a:lnTo>
                  <a:pt x="78" y="3"/>
                </a:lnTo>
                <a:lnTo>
                  <a:pt x="102" y="2"/>
                </a:lnTo>
                <a:lnTo>
                  <a:pt x="127" y="0"/>
                </a:lnTo>
                <a:lnTo>
                  <a:pt x="153" y="2"/>
                </a:lnTo>
                <a:lnTo>
                  <a:pt x="177" y="3"/>
                </a:lnTo>
                <a:lnTo>
                  <a:pt x="199" y="8"/>
                </a:lnTo>
                <a:lnTo>
                  <a:pt x="217" y="12"/>
                </a:lnTo>
                <a:lnTo>
                  <a:pt x="233" y="18"/>
                </a:lnTo>
                <a:lnTo>
                  <a:pt x="245" y="26"/>
                </a:lnTo>
                <a:lnTo>
                  <a:pt x="253" y="34"/>
                </a:lnTo>
                <a:lnTo>
                  <a:pt x="256" y="43"/>
                </a:lnTo>
                <a:lnTo>
                  <a:pt x="256" y="195"/>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26" name="Line 54"/>
          <p:cNvSpPr>
            <a:spLocks noChangeShapeType="1"/>
          </p:cNvSpPr>
          <p:nvPr/>
        </p:nvSpPr>
        <p:spPr bwMode="auto">
          <a:xfrm>
            <a:off x="758825" y="3033713"/>
            <a:ext cx="3175" cy="1619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27" name="Line 55"/>
          <p:cNvSpPr>
            <a:spLocks noChangeShapeType="1"/>
          </p:cNvSpPr>
          <p:nvPr/>
        </p:nvSpPr>
        <p:spPr bwMode="auto">
          <a:xfrm flipV="1">
            <a:off x="1016000" y="3021013"/>
            <a:ext cx="0" cy="1841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28" name="Freeform 56"/>
          <p:cNvSpPr>
            <a:spLocks/>
          </p:cNvSpPr>
          <p:nvPr/>
        </p:nvSpPr>
        <p:spPr bwMode="auto">
          <a:xfrm>
            <a:off x="693738" y="2614613"/>
            <a:ext cx="392112" cy="123825"/>
          </a:xfrm>
          <a:custGeom>
            <a:avLst/>
            <a:gdLst>
              <a:gd name="T0" fmla="*/ 135 w 247"/>
              <a:gd name="T1" fmla="*/ 77 h 78"/>
              <a:gd name="T2" fmla="*/ 154 w 247"/>
              <a:gd name="T3" fmla="*/ 75 h 78"/>
              <a:gd name="T4" fmla="*/ 170 w 247"/>
              <a:gd name="T5" fmla="*/ 74 h 78"/>
              <a:gd name="T6" fmla="*/ 187 w 247"/>
              <a:gd name="T7" fmla="*/ 71 h 78"/>
              <a:gd name="T8" fmla="*/ 201 w 247"/>
              <a:gd name="T9" fmla="*/ 67 h 78"/>
              <a:gd name="T10" fmla="*/ 213 w 247"/>
              <a:gd name="T11" fmla="*/ 64 h 78"/>
              <a:gd name="T12" fmla="*/ 224 w 247"/>
              <a:gd name="T13" fmla="*/ 60 h 78"/>
              <a:gd name="T14" fmla="*/ 233 w 247"/>
              <a:gd name="T15" fmla="*/ 55 h 78"/>
              <a:gd name="T16" fmla="*/ 241 w 247"/>
              <a:gd name="T17" fmla="*/ 49 h 78"/>
              <a:gd name="T18" fmla="*/ 244 w 247"/>
              <a:gd name="T19" fmla="*/ 44 h 78"/>
              <a:gd name="T20" fmla="*/ 246 w 247"/>
              <a:gd name="T21" fmla="*/ 38 h 78"/>
              <a:gd name="T22" fmla="*/ 244 w 247"/>
              <a:gd name="T23" fmla="*/ 32 h 78"/>
              <a:gd name="T24" fmla="*/ 241 w 247"/>
              <a:gd name="T25" fmla="*/ 28 h 78"/>
              <a:gd name="T26" fmla="*/ 233 w 247"/>
              <a:gd name="T27" fmla="*/ 21 h 78"/>
              <a:gd name="T28" fmla="*/ 224 w 247"/>
              <a:gd name="T29" fmla="*/ 17 h 78"/>
              <a:gd name="T30" fmla="*/ 213 w 247"/>
              <a:gd name="T31" fmla="*/ 14 h 78"/>
              <a:gd name="T32" fmla="*/ 201 w 247"/>
              <a:gd name="T33" fmla="*/ 9 h 78"/>
              <a:gd name="T34" fmla="*/ 187 w 247"/>
              <a:gd name="T35" fmla="*/ 6 h 78"/>
              <a:gd name="T36" fmla="*/ 170 w 247"/>
              <a:gd name="T37" fmla="*/ 3 h 78"/>
              <a:gd name="T38" fmla="*/ 154 w 247"/>
              <a:gd name="T39" fmla="*/ 2 h 78"/>
              <a:gd name="T40" fmla="*/ 135 w 247"/>
              <a:gd name="T41" fmla="*/ 2 h 78"/>
              <a:gd name="T42" fmla="*/ 117 w 247"/>
              <a:gd name="T43" fmla="*/ 0 h 78"/>
              <a:gd name="T44" fmla="*/ 98 w 247"/>
              <a:gd name="T45" fmla="*/ 2 h 78"/>
              <a:gd name="T46" fmla="*/ 80 w 247"/>
              <a:gd name="T47" fmla="*/ 3 h 78"/>
              <a:gd name="T48" fmla="*/ 65 w 247"/>
              <a:gd name="T49" fmla="*/ 5 h 78"/>
              <a:gd name="T50" fmla="*/ 49 w 247"/>
              <a:gd name="T51" fmla="*/ 8 h 78"/>
              <a:gd name="T52" fmla="*/ 36 w 247"/>
              <a:gd name="T53" fmla="*/ 12 h 78"/>
              <a:gd name="T54" fmla="*/ 25 w 247"/>
              <a:gd name="T55" fmla="*/ 15 h 78"/>
              <a:gd name="T56" fmla="*/ 16 w 247"/>
              <a:gd name="T57" fmla="*/ 20 h 78"/>
              <a:gd name="T58" fmla="*/ 8 w 247"/>
              <a:gd name="T59" fmla="*/ 26 h 78"/>
              <a:gd name="T60" fmla="*/ 2 w 247"/>
              <a:gd name="T61" fmla="*/ 31 h 78"/>
              <a:gd name="T62" fmla="*/ 0 w 247"/>
              <a:gd name="T63" fmla="*/ 37 h 78"/>
              <a:gd name="T64" fmla="*/ 0 w 247"/>
              <a:gd name="T65" fmla="*/ 43 h 78"/>
              <a:gd name="T66" fmla="*/ 3 w 247"/>
              <a:gd name="T67" fmla="*/ 48 h 78"/>
              <a:gd name="T68" fmla="*/ 9 w 247"/>
              <a:gd name="T69" fmla="*/ 54 h 78"/>
              <a:gd name="T70" fmla="*/ 17 w 247"/>
              <a:gd name="T71" fmla="*/ 58 h 78"/>
              <a:gd name="T72" fmla="*/ 28 w 247"/>
              <a:gd name="T73" fmla="*/ 63 h 78"/>
              <a:gd name="T74" fmla="*/ 40 w 247"/>
              <a:gd name="T75" fmla="*/ 67 h 78"/>
              <a:gd name="T76" fmla="*/ 54 w 247"/>
              <a:gd name="T77" fmla="*/ 71 h 78"/>
              <a:gd name="T78" fmla="*/ 69 w 247"/>
              <a:gd name="T79" fmla="*/ 74 h 78"/>
              <a:gd name="T80" fmla="*/ 86 w 247"/>
              <a:gd name="T81" fmla="*/ 75 h 78"/>
              <a:gd name="T82" fmla="*/ 104 w 247"/>
              <a:gd name="T83" fmla="*/ 77 h 78"/>
              <a:gd name="T84" fmla="*/ 123 w 247"/>
              <a:gd name="T85" fmla="*/ 77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7"/>
              <a:gd name="T130" fmla="*/ 0 h 78"/>
              <a:gd name="T131" fmla="*/ 247 w 247"/>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7" h="78">
                <a:moveTo>
                  <a:pt x="123" y="77"/>
                </a:moveTo>
                <a:lnTo>
                  <a:pt x="129" y="77"/>
                </a:lnTo>
                <a:lnTo>
                  <a:pt x="135" y="77"/>
                </a:lnTo>
                <a:lnTo>
                  <a:pt x="141" y="77"/>
                </a:lnTo>
                <a:lnTo>
                  <a:pt x="147" y="75"/>
                </a:lnTo>
                <a:lnTo>
                  <a:pt x="154" y="75"/>
                </a:lnTo>
                <a:lnTo>
                  <a:pt x="160" y="75"/>
                </a:lnTo>
                <a:lnTo>
                  <a:pt x="166" y="74"/>
                </a:lnTo>
                <a:lnTo>
                  <a:pt x="170" y="74"/>
                </a:lnTo>
                <a:lnTo>
                  <a:pt x="177" y="74"/>
                </a:lnTo>
                <a:lnTo>
                  <a:pt x="181" y="72"/>
                </a:lnTo>
                <a:lnTo>
                  <a:pt x="187" y="71"/>
                </a:lnTo>
                <a:lnTo>
                  <a:pt x="192" y="71"/>
                </a:lnTo>
                <a:lnTo>
                  <a:pt x="196" y="69"/>
                </a:lnTo>
                <a:lnTo>
                  <a:pt x="201" y="67"/>
                </a:lnTo>
                <a:lnTo>
                  <a:pt x="206" y="67"/>
                </a:lnTo>
                <a:lnTo>
                  <a:pt x="210" y="66"/>
                </a:lnTo>
                <a:lnTo>
                  <a:pt x="213" y="64"/>
                </a:lnTo>
                <a:lnTo>
                  <a:pt x="218" y="63"/>
                </a:lnTo>
                <a:lnTo>
                  <a:pt x="221" y="61"/>
                </a:lnTo>
                <a:lnTo>
                  <a:pt x="224" y="60"/>
                </a:lnTo>
                <a:lnTo>
                  <a:pt x="229" y="58"/>
                </a:lnTo>
                <a:lnTo>
                  <a:pt x="230" y="57"/>
                </a:lnTo>
                <a:lnTo>
                  <a:pt x="233" y="55"/>
                </a:lnTo>
                <a:lnTo>
                  <a:pt x="236" y="54"/>
                </a:lnTo>
                <a:lnTo>
                  <a:pt x="238" y="52"/>
                </a:lnTo>
                <a:lnTo>
                  <a:pt x="241" y="49"/>
                </a:lnTo>
                <a:lnTo>
                  <a:pt x="242" y="48"/>
                </a:lnTo>
                <a:lnTo>
                  <a:pt x="242" y="46"/>
                </a:lnTo>
                <a:lnTo>
                  <a:pt x="244" y="44"/>
                </a:lnTo>
                <a:lnTo>
                  <a:pt x="246" y="43"/>
                </a:lnTo>
                <a:lnTo>
                  <a:pt x="246" y="40"/>
                </a:lnTo>
                <a:lnTo>
                  <a:pt x="246" y="38"/>
                </a:lnTo>
                <a:lnTo>
                  <a:pt x="246" y="37"/>
                </a:lnTo>
                <a:lnTo>
                  <a:pt x="246" y="35"/>
                </a:lnTo>
                <a:lnTo>
                  <a:pt x="244" y="32"/>
                </a:lnTo>
                <a:lnTo>
                  <a:pt x="242" y="31"/>
                </a:lnTo>
                <a:lnTo>
                  <a:pt x="242" y="29"/>
                </a:lnTo>
                <a:lnTo>
                  <a:pt x="241" y="28"/>
                </a:lnTo>
                <a:lnTo>
                  <a:pt x="238" y="26"/>
                </a:lnTo>
                <a:lnTo>
                  <a:pt x="236" y="23"/>
                </a:lnTo>
                <a:lnTo>
                  <a:pt x="233" y="21"/>
                </a:lnTo>
                <a:lnTo>
                  <a:pt x="230" y="20"/>
                </a:lnTo>
                <a:lnTo>
                  <a:pt x="229" y="18"/>
                </a:lnTo>
                <a:lnTo>
                  <a:pt x="224" y="17"/>
                </a:lnTo>
                <a:lnTo>
                  <a:pt x="221" y="15"/>
                </a:lnTo>
                <a:lnTo>
                  <a:pt x="218" y="14"/>
                </a:lnTo>
                <a:lnTo>
                  <a:pt x="213" y="14"/>
                </a:lnTo>
                <a:lnTo>
                  <a:pt x="210" y="12"/>
                </a:lnTo>
                <a:lnTo>
                  <a:pt x="206" y="11"/>
                </a:lnTo>
                <a:lnTo>
                  <a:pt x="201" y="9"/>
                </a:lnTo>
                <a:lnTo>
                  <a:pt x="196" y="8"/>
                </a:lnTo>
                <a:lnTo>
                  <a:pt x="192" y="8"/>
                </a:lnTo>
                <a:lnTo>
                  <a:pt x="187" y="6"/>
                </a:lnTo>
                <a:lnTo>
                  <a:pt x="181" y="5"/>
                </a:lnTo>
                <a:lnTo>
                  <a:pt x="177" y="5"/>
                </a:lnTo>
                <a:lnTo>
                  <a:pt x="170" y="3"/>
                </a:lnTo>
                <a:lnTo>
                  <a:pt x="166" y="3"/>
                </a:lnTo>
                <a:lnTo>
                  <a:pt x="160" y="3"/>
                </a:lnTo>
                <a:lnTo>
                  <a:pt x="154" y="2"/>
                </a:lnTo>
                <a:lnTo>
                  <a:pt x="147" y="2"/>
                </a:lnTo>
                <a:lnTo>
                  <a:pt x="141" y="2"/>
                </a:lnTo>
                <a:lnTo>
                  <a:pt x="135" y="2"/>
                </a:lnTo>
                <a:lnTo>
                  <a:pt x="129" y="0"/>
                </a:lnTo>
                <a:lnTo>
                  <a:pt x="123" y="0"/>
                </a:lnTo>
                <a:lnTo>
                  <a:pt x="117" y="0"/>
                </a:lnTo>
                <a:lnTo>
                  <a:pt x="111" y="2"/>
                </a:lnTo>
                <a:lnTo>
                  <a:pt x="104" y="2"/>
                </a:lnTo>
                <a:lnTo>
                  <a:pt x="98" y="2"/>
                </a:lnTo>
                <a:lnTo>
                  <a:pt x="92" y="2"/>
                </a:lnTo>
                <a:lnTo>
                  <a:pt x="86" y="3"/>
                </a:lnTo>
                <a:lnTo>
                  <a:pt x="80" y="3"/>
                </a:lnTo>
                <a:lnTo>
                  <a:pt x="75" y="3"/>
                </a:lnTo>
                <a:lnTo>
                  <a:pt x="69" y="5"/>
                </a:lnTo>
                <a:lnTo>
                  <a:pt x="65" y="5"/>
                </a:lnTo>
                <a:lnTo>
                  <a:pt x="59" y="6"/>
                </a:lnTo>
                <a:lnTo>
                  <a:pt x="54" y="8"/>
                </a:lnTo>
                <a:lnTo>
                  <a:pt x="49" y="8"/>
                </a:lnTo>
                <a:lnTo>
                  <a:pt x="45" y="9"/>
                </a:lnTo>
                <a:lnTo>
                  <a:pt x="40" y="11"/>
                </a:lnTo>
                <a:lnTo>
                  <a:pt x="36" y="12"/>
                </a:lnTo>
                <a:lnTo>
                  <a:pt x="32" y="14"/>
                </a:lnTo>
                <a:lnTo>
                  <a:pt x="28" y="14"/>
                </a:lnTo>
                <a:lnTo>
                  <a:pt x="25" y="15"/>
                </a:lnTo>
                <a:lnTo>
                  <a:pt x="22" y="17"/>
                </a:lnTo>
                <a:lnTo>
                  <a:pt x="17" y="18"/>
                </a:lnTo>
                <a:lnTo>
                  <a:pt x="16" y="20"/>
                </a:lnTo>
                <a:lnTo>
                  <a:pt x="13" y="21"/>
                </a:lnTo>
                <a:lnTo>
                  <a:pt x="9" y="23"/>
                </a:lnTo>
                <a:lnTo>
                  <a:pt x="8" y="26"/>
                </a:lnTo>
                <a:lnTo>
                  <a:pt x="5" y="28"/>
                </a:lnTo>
                <a:lnTo>
                  <a:pt x="3" y="29"/>
                </a:lnTo>
                <a:lnTo>
                  <a:pt x="2" y="31"/>
                </a:lnTo>
                <a:lnTo>
                  <a:pt x="2" y="32"/>
                </a:lnTo>
                <a:lnTo>
                  <a:pt x="0" y="35"/>
                </a:lnTo>
                <a:lnTo>
                  <a:pt x="0" y="37"/>
                </a:lnTo>
                <a:lnTo>
                  <a:pt x="0" y="38"/>
                </a:lnTo>
                <a:lnTo>
                  <a:pt x="0" y="40"/>
                </a:lnTo>
                <a:lnTo>
                  <a:pt x="0" y="43"/>
                </a:lnTo>
                <a:lnTo>
                  <a:pt x="2" y="44"/>
                </a:lnTo>
                <a:lnTo>
                  <a:pt x="2" y="46"/>
                </a:lnTo>
                <a:lnTo>
                  <a:pt x="3" y="48"/>
                </a:lnTo>
                <a:lnTo>
                  <a:pt x="5" y="49"/>
                </a:lnTo>
                <a:lnTo>
                  <a:pt x="8" y="52"/>
                </a:lnTo>
                <a:lnTo>
                  <a:pt x="9" y="54"/>
                </a:lnTo>
                <a:lnTo>
                  <a:pt x="13" y="55"/>
                </a:lnTo>
                <a:lnTo>
                  <a:pt x="16" y="57"/>
                </a:lnTo>
                <a:lnTo>
                  <a:pt x="17" y="58"/>
                </a:lnTo>
                <a:lnTo>
                  <a:pt x="22" y="60"/>
                </a:lnTo>
                <a:lnTo>
                  <a:pt x="25" y="61"/>
                </a:lnTo>
                <a:lnTo>
                  <a:pt x="28" y="63"/>
                </a:lnTo>
                <a:lnTo>
                  <a:pt x="32" y="64"/>
                </a:lnTo>
                <a:lnTo>
                  <a:pt x="36" y="66"/>
                </a:lnTo>
                <a:lnTo>
                  <a:pt x="40" y="67"/>
                </a:lnTo>
                <a:lnTo>
                  <a:pt x="45" y="67"/>
                </a:lnTo>
                <a:lnTo>
                  <a:pt x="49" y="69"/>
                </a:lnTo>
                <a:lnTo>
                  <a:pt x="54" y="71"/>
                </a:lnTo>
                <a:lnTo>
                  <a:pt x="59" y="71"/>
                </a:lnTo>
                <a:lnTo>
                  <a:pt x="65" y="72"/>
                </a:lnTo>
                <a:lnTo>
                  <a:pt x="69" y="74"/>
                </a:lnTo>
                <a:lnTo>
                  <a:pt x="75" y="74"/>
                </a:lnTo>
                <a:lnTo>
                  <a:pt x="80" y="74"/>
                </a:lnTo>
                <a:lnTo>
                  <a:pt x="86" y="75"/>
                </a:lnTo>
                <a:lnTo>
                  <a:pt x="92" y="75"/>
                </a:lnTo>
                <a:lnTo>
                  <a:pt x="98" y="75"/>
                </a:lnTo>
                <a:lnTo>
                  <a:pt x="104" y="77"/>
                </a:lnTo>
                <a:lnTo>
                  <a:pt x="111" y="77"/>
                </a:lnTo>
                <a:lnTo>
                  <a:pt x="117" y="77"/>
                </a:lnTo>
                <a:lnTo>
                  <a:pt x="123" y="77"/>
                </a:lnTo>
              </a:path>
            </a:pathLst>
          </a:custGeom>
          <a:gradFill rotWithShape="0">
            <a:gsLst>
              <a:gs pos="0">
                <a:srgbClr val="E4E4E0"/>
              </a:gs>
              <a:gs pos="100000">
                <a:srgbClr val="727270"/>
              </a:gs>
            </a:gsLst>
            <a:path path="rect">
              <a:fillToRect l="50000" t="50000" r="50000" b="50000"/>
            </a:path>
          </a:gradFill>
          <a:ln w="12700" cap="rnd">
            <a:solidFill>
              <a:schemeClr val="tx2"/>
            </a:solidFill>
            <a:round/>
            <a:headEnd/>
            <a:tailEnd/>
          </a:ln>
        </p:spPr>
        <p:txBody>
          <a:bodyPr/>
          <a:lstStyle/>
          <a:p>
            <a:endParaRPr lang="ko-KR" altLang="en-US"/>
          </a:p>
        </p:txBody>
      </p:sp>
      <p:sp>
        <p:nvSpPr>
          <p:cNvPr id="28729" name="Freeform 57"/>
          <p:cNvSpPr>
            <a:spLocks/>
          </p:cNvSpPr>
          <p:nvPr/>
        </p:nvSpPr>
        <p:spPr bwMode="auto">
          <a:xfrm>
            <a:off x="693738" y="2614613"/>
            <a:ext cx="392112" cy="123825"/>
          </a:xfrm>
          <a:custGeom>
            <a:avLst/>
            <a:gdLst>
              <a:gd name="T0" fmla="*/ 123 w 247"/>
              <a:gd name="T1" fmla="*/ 77 h 78"/>
              <a:gd name="T2" fmla="*/ 147 w 247"/>
              <a:gd name="T3" fmla="*/ 75 h 78"/>
              <a:gd name="T4" fmla="*/ 170 w 247"/>
              <a:gd name="T5" fmla="*/ 74 h 78"/>
              <a:gd name="T6" fmla="*/ 192 w 247"/>
              <a:gd name="T7" fmla="*/ 71 h 78"/>
              <a:gd name="T8" fmla="*/ 210 w 247"/>
              <a:gd name="T9" fmla="*/ 66 h 78"/>
              <a:gd name="T10" fmla="*/ 224 w 247"/>
              <a:gd name="T11" fmla="*/ 60 h 78"/>
              <a:gd name="T12" fmla="*/ 236 w 247"/>
              <a:gd name="T13" fmla="*/ 54 h 78"/>
              <a:gd name="T14" fmla="*/ 242 w 247"/>
              <a:gd name="T15" fmla="*/ 46 h 78"/>
              <a:gd name="T16" fmla="*/ 246 w 247"/>
              <a:gd name="T17" fmla="*/ 38 h 78"/>
              <a:gd name="T18" fmla="*/ 242 w 247"/>
              <a:gd name="T19" fmla="*/ 31 h 78"/>
              <a:gd name="T20" fmla="*/ 236 w 247"/>
              <a:gd name="T21" fmla="*/ 23 h 78"/>
              <a:gd name="T22" fmla="*/ 224 w 247"/>
              <a:gd name="T23" fmla="*/ 17 h 78"/>
              <a:gd name="T24" fmla="*/ 210 w 247"/>
              <a:gd name="T25" fmla="*/ 12 h 78"/>
              <a:gd name="T26" fmla="*/ 192 w 247"/>
              <a:gd name="T27" fmla="*/ 8 h 78"/>
              <a:gd name="T28" fmla="*/ 170 w 247"/>
              <a:gd name="T29" fmla="*/ 3 h 78"/>
              <a:gd name="T30" fmla="*/ 147 w 247"/>
              <a:gd name="T31" fmla="*/ 2 h 78"/>
              <a:gd name="T32" fmla="*/ 123 w 247"/>
              <a:gd name="T33" fmla="*/ 0 h 78"/>
              <a:gd name="T34" fmla="*/ 98 w 247"/>
              <a:gd name="T35" fmla="*/ 2 h 78"/>
              <a:gd name="T36" fmla="*/ 75 w 247"/>
              <a:gd name="T37" fmla="*/ 3 h 78"/>
              <a:gd name="T38" fmla="*/ 54 w 247"/>
              <a:gd name="T39" fmla="*/ 8 h 78"/>
              <a:gd name="T40" fmla="*/ 36 w 247"/>
              <a:gd name="T41" fmla="*/ 12 h 78"/>
              <a:gd name="T42" fmla="*/ 22 w 247"/>
              <a:gd name="T43" fmla="*/ 17 h 78"/>
              <a:gd name="T44" fmla="*/ 9 w 247"/>
              <a:gd name="T45" fmla="*/ 23 h 78"/>
              <a:gd name="T46" fmla="*/ 2 w 247"/>
              <a:gd name="T47" fmla="*/ 31 h 78"/>
              <a:gd name="T48" fmla="*/ 0 w 247"/>
              <a:gd name="T49" fmla="*/ 38 h 78"/>
              <a:gd name="T50" fmla="*/ 2 w 247"/>
              <a:gd name="T51" fmla="*/ 46 h 78"/>
              <a:gd name="T52" fmla="*/ 9 w 247"/>
              <a:gd name="T53" fmla="*/ 54 h 78"/>
              <a:gd name="T54" fmla="*/ 22 w 247"/>
              <a:gd name="T55" fmla="*/ 60 h 78"/>
              <a:gd name="T56" fmla="*/ 36 w 247"/>
              <a:gd name="T57" fmla="*/ 66 h 78"/>
              <a:gd name="T58" fmla="*/ 54 w 247"/>
              <a:gd name="T59" fmla="*/ 71 h 78"/>
              <a:gd name="T60" fmla="*/ 75 w 247"/>
              <a:gd name="T61" fmla="*/ 74 h 78"/>
              <a:gd name="T62" fmla="*/ 98 w 247"/>
              <a:gd name="T63" fmla="*/ 75 h 78"/>
              <a:gd name="T64" fmla="*/ 123 w 247"/>
              <a:gd name="T65" fmla="*/ 7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78"/>
              <a:gd name="T101" fmla="*/ 247 w 247"/>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78">
                <a:moveTo>
                  <a:pt x="123" y="77"/>
                </a:moveTo>
                <a:lnTo>
                  <a:pt x="147" y="75"/>
                </a:lnTo>
                <a:lnTo>
                  <a:pt x="170" y="74"/>
                </a:lnTo>
                <a:lnTo>
                  <a:pt x="192" y="71"/>
                </a:lnTo>
                <a:lnTo>
                  <a:pt x="210" y="66"/>
                </a:lnTo>
                <a:lnTo>
                  <a:pt x="224" y="60"/>
                </a:lnTo>
                <a:lnTo>
                  <a:pt x="236" y="54"/>
                </a:lnTo>
                <a:lnTo>
                  <a:pt x="242" y="46"/>
                </a:lnTo>
                <a:lnTo>
                  <a:pt x="246" y="38"/>
                </a:lnTo>
                <a:lnTo>
                  <a:pt x="242" y="31"/>
                </a:lnTo>
                <a:lnTo>
                  <a:pt x="236" y="23"/>
                </a:lnTo>
                <a:lnTo>
                  <a:pt x="224" y="17"/>
                </a:lnTo>
                <a:lnTo>
                  <a:pt x="210" y="12"/>
                </a:lnTo>
                <a:lnTo>
                  <a:pt x="192" y="8"/>
                </a:lnTo>
                <a:lnTo>
                  <a:pt x="170" y="3"/>
                </a:lnTo>
                <a:lnTo>
                  <a:pt x="147" y="2"/>
                </a:lnTo>
                <a:lnTo>
                  <a:pt x="123" y="0"/>
                </a:lnTo>
                <a:lnTo>
                  <a:pt x="98" y="2"/>
                </a:lnTo>
                <a:lnTo>
                  <a:pt x="75" y="3"/>
                </a:lnTo>
                <a:lnTo>
                  <a:pt x="54" y="8"/>
                </a:lnTo>
                <a:lnTo>
                  <a:pt x="36" y="12"/>
                </a:lnTo>
                <a:lnTo>
                  <a:pt x="22" y="17"/>
                </a:lnTo>
                <a:lnTo>
                  <a:pt x="9" y="23"/>
                </a:lnTo>
                <a:lnTo>
                  <a:pt x="2" y="31"/>
                </a:lnTo>
                <a:lnTo>
                  <a:pt x="0" y="38"/>
                </a:lnTo>
                <a:lnTo>
                  <a:pt x="2" y="46"/>
                </a:lnTo>
                <a:lnTo>
                  <a:pt x="9" y="54"/>
                </a:lnTo>
                <a:lnTo>
                  <a:pt x="22" y="60"/>
                </a:lnTo>
                <a:lnTo>
                  <a:pt x="36" y="66"/>
                </a:lnTo>
                <a:lnTo>
                  <a:pt x="54" y="71"/>
                </a:lnTo>
                <a:lnTo>
                  <a:pt x="75" y="74"/>
                </a:lnTo>
                <a:lnTo>
                  <a:pt x="98" y="75"/>
                </a:lnTo>
                <a:lnTo>
                  <a:pt x="123" y="7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30" name="Freeform 58"/>
          <p:cNvSpPr>
            <a:spLocks/>
          </p:cNvSpPr>
          <p:nvPr/>
        </p:nvSpPr>
        <p:spPr bwMode="auto">
          <a:xfrm>
            <a:off x="1249363" y="4854575"/>
            <a:ext cx="171450" cy="177800"/>
          </a:xfrm>
          <a:custGeom>
            <a:avLst/>
            <a:gdLst>
              <a:gd name="T0" fmla="*/ 56 w 110"/>
              <a:gd name="T1" fmla="*/ 109 h 112"/>
              <a:gd name="T2" fmla="*/ 55 w 110"/>
              <a:gd name="T3" fmla="*/ 111 h 112"/>
              <a:gd name="T4" fmla="*/ 52 w 110"/>
              <a:gd name="T5" fmla="*/ 111 h 112"/>
              <a:gd name="T6" fmla="*/ 47 w 110"/>
              <a:gd name="T7" fmla="*/ 111 h 112"/>
              <a:gd name="T8" fmla="*/ 44 w 110"/>
              <a:gd name="T9" fmla="*/ 111 h 112"/>
              <a:gd name="T10" fmla="*/ 40 w 110"/>
              <a:gd name="T11" fmla="*/ 109 h 112"/>
              <a:gd name="T12" fmla="*/ 37 w 110"/>
              <a:gd name="T13" fmla="*/ 109 h 112"/>
              <a:gd name="T14" fmla="*/ 33 w 110"/>
              <a:gd name="T15" fmla="*/ 106 h 112"/>
              <a:gd name="T16" fmla="*/ 29 w 110"/>
              <a:gd name="T17" fmla="*/ 104 h 112"/>
              <a:gd name="T18" fmla="*/ 26 w 110"/>
              <a:gd name="T19" fmla="*/ 101 h 112"/>
              <a:gd name="T20" fmla="*/ 23 w 110"/>
              <a:gd name="T21" fmla="*/ 98 h 112"/>
              <a:gd name="T22" fmla="*/ 20 w 110"/>
              <a:gd name="T23" fmla="*/ 94 h 112"/>
              <a:gd name="T24" fmla="*/ 17 w 110"/>
              <a:gd name="T25" fmla="*/ 91 h 112"/>
              <a:gd name="T26" fmla="*/ 14 w 110"/>
              <a:gd name="T27" fmla="*/ 86 h 112"/>
              <a:gd name="T28" fmla="*/ 12 w 110"/>
              <a:gd name="T29" fmla="*/ 82 h 112"/>
              <a:gd name="T30" fmla="*/ 9 w 110"/>
              <a:gd name="T31" fmla="*/ 77 h 112"/>
              <a:gd name="T32" fmla="*/ 7 w 110"/>
              <a:gd name="T33" fmla="*/ 71 h 112"/>
              <a:gd name="T34" fmla="*/ 4 w 110"/>
              <a:gd name="T35" fmla="*/ 66 h 112"/>
              <a:gd name="T36" fmla="*/ 3 w 110"/>
              <a:gd name="T37" fmla="*/ 60 h 112"/>
              <a:gd name="T38" fmla="*/ 1 w 110"/>
              <a:gd name="T39" fmla="*/ 54 h 112"/>
              <a:gd name="T40" fmla="*/ 1 w 110"/>
              <a:gd name="T41" fmla="*/ 49 h 112"/>
              <a:gd name="T42" fmla="*/ 0 w 110"/>
              <a:gd name="T43" fmla="*/ 43 h 112"/>
              <a:gd name="T44" fmla="*/ 0 w 110"/>
              <a:gd name="T45" fmla="*/ 39 h 112"/>
              <a:gd name="T46" fmla="*/ 0 w 110"/>
              <a:gd name="T47" fmla="*/ 34 h 112"/>
              <a:gd name="T48" fmla="*/ 1 w 110"/>
              <a:gd name="T49" fmla="*/ 28 h 112"/>
              <a:gd name="T50" fmla="*/ 1 w 110"/>
              <a:gd name="T51" fmla="*/ 25 h 112"/>
              <a:gd name="T52" fmla="*/ 3 w 110"/>
              <a:gd name="T53" fmla="*/ 20 h 112"/>
              <a:gd name="T54" fmla="*/ 4 w 110"/>
              <a:gd name="T55" fmla="*/ 16 h 112"/>
              <a:gd name="T56" fmla="*/ 6 w 110"/>
              <a:gd name="T57" fmla="*/ 13 h 112"/>
              <a:gd name="T58" fmla="*/ 9 w 110"/>
              <a:gd name="T59" fmla="*/ 9 h 112"/>
              <a:gd name="T60" fmla="*/ 12 w 110"/>
              <a:gd name="T61" fmla="*/ 6 h 112"/>
              <a:gd name="T62" fmla="*/ 14 w 110"/>
              <a:gd name="T63" fmla="*/ 5 h 112"/>
              <a:gd name="T64" fmla="*/ 17 w 110"/>
              <a:gd name="T65" fmla="*/ 2 h 112"/>
              <a:gd name="T66" fmla="*/ 21 w 110"/>
              <a:gd name="T67" fmla="*/ 2 h 112"/>
              <a:gd name="T68" fmla="*/ 24 w 110"/>
              <a:gd name="T69" fmla="*/ 0 h 112"/>
              <a:gd name="T70" fmla="*/ 79 w 110"/>
              <a:gd name="T71" fmla="*/ 5 h 112"/>
              <a:gd name="T72" fmla="*/ 83 w 110"/>
              <a:gd name="T73" fmla="*/ 5 h 112"/>
              <a:gd name="T74" fmla="*/ 86 w 110"/>
              <a:gd name="T75" fmla="*/ 6 h 112"/>
              <a:gd name="T76" fmla="*/ 89 w 110"/>
              <a:gd name="T77" fmla="*/ 8 h 112"/>
              <a:gd name="T78" fmla="*/ 90 w 110"/>
              <a:gd name="T79" fmla="*/ 9 h 112"/>
              <a:gd name="T80" fmla="*/ 93 w 110"/>
              <a:gd name="T81" fmla="*/ 11 h 112"/>
              <a:gd name="T82" fmla="*/ 96 w 110"/>
              <a:gd name="T83" fmla="*/ 14 h 112"/>
              <a:gd name="T84" fmla="*/ 99 w 110"/>
              <a:gd name="T85" fmla="*/ 17 h 112"/>
              <a:gd name="T86" fmla="*/ 101 w 110"/>
              <a:gd name="T87" fmla="*/ 20 h 112"/>
              <a:gd name="T88" fmla="*/ 102 w 110"/>
              <a:gd name="T89" fmla="*/ 22 h 112"/>
              <a:gd name="T90" fmla="*/ 104 w 110"/>
              <a:gd name="T91" fmla="*/ 25 h 112"/>
              <a:gd name="T92" fmla="*/ 106 w 110"/>
              <a:gd name="T93" fmla="*/ 28 h 112"/>
              <a:gd name="T94" fmla="*/ 107 w 110"/>
              <a:gd name="T95" fmla="*/ 31 h 112"/>
              <a:gd name="T96" fmla="*/ 109 w 110"/>
              <a:gd name="T97" fmla="*/ 36 h 112"/>
              <a:gd name="T98" fmla="*/ 109 w 110"/>
              <a:gd name="T99" fmla="*/ 39 h 112"/>
              <a:gd name="T100" fmla="*/ 109 w 110"/>
              <a:gd name="T101" fmla="*/ 42 h 112"/>
              <a:gd name="T102" fmla="*/ 109 w 110"/>
              <a:gd name="T103" fmla="*/ 45 h 112"/>
              <a:gd name="T104" fmla="*/ 109 w 110"/>
              <a:gd name="T105" fmla="*/ 48 h 112"/>
              <a:gd name="T106" fmla="*/ 109 w 110"/>
              <a:gd name="T107" fmla="*/ 51 h 112"/>
              <a:gd name="T108" fmla="*/ 109 w 110"/>
              <a:gd name="T109" fmla="*/ 54 h 112"/>
              <a:gd name="T110" fmla="*/ 109 w 110"/>
              <a:gd name="T111" fmla="*/ 57 h 112"/>
              <a:gd name="T112" fmla="*/ 107 w 110"/>
              <a:gd name="T113" fmla="*/ 59 h 112"/>
              <a:gd name="T114" fmla="*/ 107 w 110"/>
              <a:gd name="T115" fmla="*/ 62 h 112"/>
              <a:gd name="T116" fmla="*/ 106 w 110"/>
              <a:gd name="T117" fmla="*/ 63 h 112"/>
              <a:gd name="T118" fmla="*/ 104 w 110"/>
              <a:gd name="T119" fmla="*/ 65 h 112"/>
              <a:gd name="T120" fmla="*/ 102 w 110"/>
              <a:gd name="T121" fmla="*/ 68 h 1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112"/>
              <a:gd name="T185" fmla="*/ 110 w 110"/>
              <a:gd name="T186" fmla="*/ 112 h 1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112">
                <a:moveTo>
                  <a:pt x="102" y="68"/>
                </a:moveTo>
                <a:lnTo>
                  <a:pt x="56" y="109"/>
                </a:lnTo>
                <a:lnTo>
                  <a:pt x="55" y="109"/>
                </a:lnTo>
                <a:lnTo>
                  <a:pt x="55" y="111"/>
                </a:lnTo>
                <a:lnTo>
                  <a:pt x="53" y="111"/>
                </a:lnTo>
                <a:lnTo>
                  <a:pt x="52" y="111"/>
                </a:lnTo>
                <a:lnTo>
                  <a:pt x="49" y="111"/>
                </a:lnTo>
                <a:lnTo>
                  <a:pt x="47" y="111"/>
                </a:lnTo>
                <a:lnTo>
                  <a:pt x="46" y="111"/>
                </a:lnTo>
                <a:lnTo>
                  <a:pt x="44" y="111"/>
                </a:lnTo>
                <a:lnTo>
                  <a:pt x="43" y="111"/>
                </a:lnTo>
                <a:lnTo>
                  <a:pt x="40" y="109"/>
                </a:lnTo>
                <a:lnTo>
                  <a:pt x="38" y="109"/>
                </a:lnTo>
                <a:lnTo>
                  <a:pt x="37" y="109"/>
                </a:lnTo>
                <a:lnTo>
                  <a:pt x="35" y="108"/>
                </a:lnTo>
                <a:lnTo>
                  <a:pt x="33" y="106"/>
                </a:lnTo>
                <a:lnTo>
                  <a:pt x="32" y="106"/>
                </a:lnTo>
                <a:lnTo>
                  <a:pt x="29" y="104"/>
                </a:lnTo>
                <a:lnTo>
                  <a:pt x="27" y="103"/>
                </a:lnTo>
                <a:lnTo>
                  <a:pt x="26" y="101"/>
                </a:lnTo>
                <a:lnTo>
                  <a:pt x="24" y="100"/>
                </a:lnTo>
                <a:lnTo>
                  <a:pt x="23" y="98"/>
                </a:lnTo>
                <a:lnTo>
                  <a:pt x="21" y="97"/>
                </a:lnTo>
                <a:lnTo>
                  <a:pt x="20" y="94"/>
                </a:lnTo>
                <a:lnTo>
                  <a:pt x="18" y="92"/>
                </a:lnTo>
                <a:lnTo>
                  <a:pt x="17" y="91"/>
                </a:lnTo>
                <a:lnTo>
                  <a:pt x="15" y="88"/>
                </a:lnTo>
                <a:lnTo>
                  <a:pt x="14" y="86"/>
                </a:lnTo>
                <a:lnTo>
                  <a:pt x="12" y="83"/>
                </a:lnTo>
                <a:lnTo>
                  <a:pt x="12" y="82"/>
                </a:lnTo>
                <a:lnTo>
                  <a:pt x="10" y="78"/>
                </a:lnTo>
                <a:lnTo>
                  <a:pt x="9" y="77"/>
                </a:lnTo>
                <a:lnTo>
                  <a:pt x="7" y="74"/>
                </a:lnTo>
                <a:lnTo>
                  <a:pt x="7" y="71"/>
                </a:lnTo>
                <a:lnTo>
                  <a:pt x="6" y="69"/>
                </a:lnTo>
                <a:lnTo>
                  <a:pt x="4" y="66"/>
                </a:lnTo>
                <a:lnTo>
                  <a:pt x="4" y="63"/>
                </a:lnTo>
                <a:lnTo>
                  <a:pt x="3" y="60"/>
                </a:lnTo>
                <a:lnTo>
                  <a:pt x="3" y="57"/>
                </a:lnTo>
                <a:lnTo>
                  <a:pt x="1" y="54"/>
                </a:lnTo>
                <a:lnTo>
                  <a:pt x="1" y="52"/>
                </a:lnTo>
                <a:lnTo>
                  <a:pt x="1" y="49"/>
                </a:lnTo>
                <a:lnTo>
                  <a:pt x="1" y="46"/>
                </a:lnTo>
                <a:lnTo>
                  <a:pt x="0" y="43"/>
                </a:lnTo>
                <a:lnTo>
                  <a:pt x="0" y="42"/>
                </a:lnTo>
                <a:lnTo>
                  <a:pt x="0" y="39"/>
                </a:lnTo>
                <a:lnTo>
                  <a:pt x="0" y="36"/>
                </a:lnTo>
                <a:lnTo>
                  <a:pt x="0" y="34"/>
                </a:lnTo>
                <a:lnTo>
                  <a:pt x="1" y="31"/>
                </a:lnTo>
                <a:lnTo>
                  <a:pt x="1" y="28"/>
                </a:lnTo>
                <a:lnTo>
                  <a:pt x="1" y="26"/>
                </a:lnTo>
                <a:lnTo>
                  <a:pt x="1" y="25"/>
                </a:lnTo>
                <a:lnTo>
                  <a:pt x="3" y="22"/>
                </a:lnTo>
                <a:lnTo>
                  <a:pt x="3" y="20"/>
                </a:lnTo>
                <a:lnTo>
                  <a:pt x="4" y="17"/>
                </a:lnTo>
                <a:lnTo>
                  <a:pt x="4" y="16"/>
                </a:lnTo>
                <a:lnTo>
                  <a:pt x="6" y="14"/>
                </a:lnTo>
                <a:lnTo>
                  <a:pt x="6" y="13"/>
                </a:lnTo>
                <a:lnTo>
                  <a:pt x="7" y="11"/>
                </a:lnTo>
                <a:lnTo>
                  <a:pt x="9" y="9"/>
                </a:lnTo>
                <a:lnTo>
                  <a:pt x="10" y="8"/>
                </a:lnTo>
                <a:lnTo>
                  <a:pt x="12" y="6"/>
                </a:lnTo>
                <a:lnTo>
                  <a:pt x="12" y="5"/>
                </a:lnTo>
                <a:lnTo>
                  <a:pt x="14" y="5"/>
                </a:lnTo>
                <a:lnTo>
                  <a:pt x="15" y="3"/>
                </a:lnTo>
                <a:lnTo>
                  <a:pt x="17" y="2"/>
                </a:lnTo>
                <a:lnTo>
                  <a:pt x="18" y="2"/>
                </a:lnTo>
                <a:lnTo>
                  <a:pt x="21" y="2"/>
                </a:lnTo>
                <a:lnTo>
                  <a:pt x="23" y="0"/>
                </a:lnTo>
                <a:lnTo>
                  <a:pt x="24" y="0"/>
                </a:lnTo>
                <a:lnTo>
                  <a:pt x="78" y="5"/>
                </a:lnTo>
                <a:lnTo>
                  <a:pt x="79" y="5"/>
                </a:lnTo>
                <a:lnTo>
                  <a:pt x="81" y="5"/>
                </a:lnTo>
                <a:lnTo>
                  <a:pt x="83" y="5"/>
                </a:lnTo>
                <a:lnTo>
                  <a:pt x="84" y="5"/>
                </a:lnTo>
                <a:lnTo>
                  <a:pt x="86" y="6"/>
                </a:lnTo>
                <a:lnTo>
                  <a:pt x="87" y="6"/>
                </a:lnTo>
                <a:lnTo>
                  <a:pt x="89" y="8"/>
                </a:lnTo>
                <a:lnTo>
                  <a:pt x="90" y="8"/>
                </a:lnTo>
                <a:lnTo>
                  <a:pt x="90" y="9"/>
                </a:lnTo>
                <a:lnTo>
                  <a:pt x="92" y="9"/>
                </a:lnTo>
                <a:lnTo>
                  <a:pt x="93" y="11"/>
                </a:lnTo>
                <a:lnTo>
                  <a:pt x="95" y="13"/>
                </a:lnTo>
                <a:lnTo>
                  <a:pt x="96" y="14"/>
                </a:lnTo>
                <a:lnTo>
                  <a:pt x="98" y="16"/>
                </a:lnTo>
                <a:lnTo>
                  <a:pt x="99" y="17"/>
                </a:lnTo>
                <a:lnTo>
                  <a:pt x="99" y="19"/>
                </a:lnTo>
                <a:lnTo>
                  <a:pt x="101" y="20"/>
                </a:lnTo>
                <a:lnTo>
                  <a:pt x="102" y="20"/>
                </a:lnTo>
                <a:lnTo>
                  <a:pt x="102" y="22"/>
                </a:lnTo>
                <a:lnTo>
                  <a:pt x="104" y="23"/>
                </a:lnTo>
                <a:lnTo>
                  <a:pt x="104" y="25"/>
                </a:lnTo>
                <a:lnTo>
                  <a:pt x="106" y="26"/>
                </a:lnTo>
                <a:lnTo>
                  <a:pt x="106" y="28"/>
                </a:lnTo>
                <a:lnTo>
                  <a:pt x="106" y="29"/>
                </a:lnTo>
                <a:lnTo>
                  <a:pt x="107" y="31"/>
                </a:lnTo>
                <a:lnTo>
                  <a:pt x="107" y="34"/>
                </a:lnTo>
                <a:lnTo>
                  <a:pt x="109" y="36"/>
                </a:lnTo>
                <a:lnTo>
                  <a:pt x="109" y="37"/>
                </a:lnTo>
                <a:lnTo>
                  <a:pt x="109" y="39"/>
                </a:lnTo>
                <a:lnTo>
                  <a:pt x="109" y="40"/>
                </a:lnTo>
                <a:lnTo>
                  <a:pt x="109" y="42"/>
                </a:lnTo>
                <a:lnTo>
                  <a:pt x="109" y="43"/>
                </a:lnTo>
                <a:lnTo>
                  <a:pt x="109" y="45"/>
                </a:lnTo>
                <a:lnTo>
                  <a:pt x="109" y="46"/>
                </a:lnTo>
                <a:lnTo>
                  <a:pt x="109" y="48"/>
                </a:lnTo>
                <a:lnTo>
                  <a:pt x="109" y="49"/>
                </a:lnTo>
                <a:lnTo>
                  <a:pt x="109" y="51"/>
                </a:lnTo>
                <a:lnTo>
                  <a:pt x="109" y="52"/>
                </a:lnTo>
                <a:lnTo>
                  <a:pt x="109" y="54"/>
                </a:lnTo>
                <a:lnTo>
                  <a:pt x="109" y="55"/>
                </a:lnTo>
                <a:lnTo>
                  <a:pt x="109" y="57"/>
                </a:lnTo>
                <a:lnTo>
                  <a:pt x="107" y="57"/>
                </a:lnTo>
                <a:lnTo>
                  <a:pt x="107" y="59"/>
                </a:lnTo>
                <a:lnTo>
                  <a:pt x="107" y="60"/>
                </a:lnTo>
                <a:lnTo>
                  <a:pt x="107" y="62"/>
                </a:lnTo>
                <a:lnTo>
                  <a:pt x="106" y="62"/>
                </a:lnTo>
                <a:lnTo>
                  <a:pt x="106" y="63"/>
                </a:lnTo>
                <a:lnTo>
                  <a:pt x="106" y="65"/>
                </a:lnTo>
                <a:lnTo>
                  <a:pt x="104" y="65"/>
                </a:lnTo>
                <a:lnTo>
                  <a:pt x="104" y="66"/>
                </a:lnTo>
                <a:lnTo>
                  <a:pt x="102" y="68"/>
                </a:lnTo>
              </a:path>
            </a:pathLst>
          </a:custGeom>
          <a:solidFill>
            <a:srgbClr val="FFFFFF"/>
          </a:solidFill>
          <a:ln w="12700" cap="rnd">
            <a:solidFill>
              <a:schemeClr val="tx2"/>
            </a:solidFill>
            <a:round/>
            <a:headEnd/>
            <a:tailEnd/>
          </a:ln>
        </p:spPr>
        <p:txBody>
          <a:bodyPr/>
          <a:lstStyle/>
          <a:p>
            <a:endParaRPr lang="ko-KR" altLang="en-US"/>
          </a:p>
        </p:txBody>
      </p:sp>
      <p:sp>
        <p:nvSpPr>
          <p:cNvPr id="28731" name="Freeform 59"/>
          <p:cNvSpPr>
            <a:spLocks/>
          </p:cNvSpPr>
          <p:nvPr/>
        </p:nvSpPr>
        <p:spPr bwMode="auto">
          <a:xfrm>
            <a:off x="1249363" y="4854575"/>
            <a:ext cx="171450" cy="177800"/>
          </a:xfrm>
          <a:custGeom>
            <a:avLst/>
            <a:gdLst>
              <a:gd name="T0" fmla="*/ 102 w 110"/>
              <a:gd name="T1" fmla="*/ 68 h 112"/>
              <a:gd name="T2" fmla="*/ 56 w 110"/>
              <a:gd name="T3" fmla="*/ 109 h 112"/>
              <a:gd name="T4" fmla="*/ 55 w 110"/>
              <a:gd name="T5" fmla="*/ 111 h 112"/>
              <a:gd name="T6" fmla="*/ 53 w 110"/>
              <a:gd name="T7" fmla="*/ 111 h 112"/>
              <a:gd name="T8" fmla="*/ 52 w 110"/>
              <a:gd name="T9" fmla="*/ 111 h 112"/>
              <a:gd name="T10" fmla="*/ 44 w 110"/>
              <a:gd name="T11" fmla="*/ 111 h 112"/>
              <a:gd name="T12" fmla="*/ 37 w 110"/>
              <a:gd name="T13" fmla="*/ 109 h 112"/>
              <a:gd name="T14" fmla="*/ 29 w 110"/>
              <a:gd name="T15" fmla="*/ 104 h 112"/>
              <a:gd name="T16" fmla="*/ 23 w 110"/>
              <a:gd name="T17" fmla="*/ 98 h 112"/>
              <a:gd name="T18" fmla="*/ 17 w 110"/>
              <a:gd name="T19" fmla="*/ 91 h 112"/>
              <a:gd name="T20" fmla="*/ 12 w 110"/>
              <a:gd name="T21" fmla="*/ 82 h 112"/>
              <a:gd name="T22" fmla="*/ 7 w 110"/>
              <a:gd name="T23" fmla="*/ 71 h 112"/>
              <a:gd name="T24" fmla="*/ 3 w 110"/>
              <a:gd name="T25" fmla="*/ 60 h 112"/>
              <a:gd name="T26" fmla="*/ 1 w 110"/>
              <a:gd name="T27" fmla="*/ 49 h 112"/>
              <a:gd name="T28" fmla="*/ 0 w 110"/>
              <a:gd name="T29" fmla="*/ 39 h 112"/>
              <a:gd name="T30" fmla="*/ 1 w 110"/>
              <a:gd name="T31" fmla="*/ 28 h 112"/>
              <a:gd name="T32" fmla="*/ 3 w 110"/>
              <a:gd name="T33" fmla="*/ 20 h 112"/>
              <a:gd name="T34" fmla="*/ 6 w 110"/>
              <a:gd name="T35" fmla="*/ 13 h 112"/>
              <a:gd name="T36" fmla="*/ 12 w 110"/>
              <a:gd name="T37" fmla="*/ 6 h 112"/>
              <a:gd name="T38" fmla="*/ 17 w 110"/>
              <a:gd name="T39" fmla="*/ 2 h 112"/>
              <a:gd name="T40" fmla="*/ 24 w 110"/>
              <a:gd name="T41" fmla="*/ 0 h 112"/>
              <a:gd name="T42" fmla="*/ 78 w 110"/>
              <a:gd name="T43" fmla="*/ 5 h 112"/>
              <a:gd name="T44" fmla="*/ 86 w 110"/>
              <a:gd name="T45" fmla="*/ 6 h 112"/>
              <a:gd name="T46" fmla="*/ 95 w 110"/>
              <a:gd name="T47" fmla="*/ 13 h 112"/>
              <a:gd name="T48" fmla="*/ 102 w 110"/>
              <a:gd name="T49" fmla="*/ 22 h 112"/>
              <a:gd name="T50" fmla="*/ 109 w 110"/>
              <a:gd name="T51" fmla="*/ 36 h 112"/>
              <a:gd name="T52" fmla="*/ 109 w 110"/>
              <a:gd name="T53" fmla="*/ 45 h 112"/>
              <a:gd name="T54" fmla="*/ 109 w 110"/>
              <a:gd name="T55" fmla="*/ 54 h 112"/>
              <a:gd name="T56" fmla="*/ 106 w 110"/>
              <a:gd name="T57" fmla="*/ 62 h 112"/>
              <a:gd name="T58" fmla="*/ 102 w 110"/>
              <a:gd name="T59" fmla="*/ 68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
              <a:gd name="T91" fmla="*/ 0 h 112"/>
              <a:gd name="T92" fmla="*/ 110 w 110"/>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 h="112">
                <a:moveTo>
                  <a:pt x="102" y="68"/>
                </a:moveTo>
                <a:lnTo>
                  <a:pt x="56" y="109"/>
                </a:lnTo>
                <a:lnTo>
                  <a:pt x="55" y="111"/>
                </a:lnTo>
                <a:lnTo>
                  <a:pt x="53" y="111"/>
                </a:lnTo>
                <a:lnTo>
                  <a:pt x="52" y="111"/>
                </a:lnTo>
                <a:lnTo>
                  <a:pt x="44" y="111"/>
                </a:lnTo>
                <a:lnTo>
                  <a:pt x="37" y="109"/>
                </a:lnTo>
                <a:lnTo>
                  <a:pt x="29" y="104"/>
                </a:lnTo>
                <a:lnTo>
                  <a:pt x="23" y="98"/>
                </a:lnTo>
                <a:lnTo>
                  <a:pt x="17" y="91"/>
                </a:lnTo>
                <a:lnTo>
                  <a:pt x="12" y="82"/>
                </a:lnTo>
                <a:lnTo>
                  <a:pt x="7" y="71"/>
                </a:lnTo>
                <a:lnTo>
                  <a:pt x="3" y="60"/>
                </a:lnTo>
                <a:lnTo>
                  <a:pt x="1" y="49"/>
                </a:lnTo>
                <a:lnTo>
                  <a:pt x="0" y="39"/>
                </a:lnTo>
                <a:lnTo>
                  <a:pt x="1" y="28"/>
                </a:lnTo>
                <a:lnTo>
                  <a:pt x="3" y="20"/>
                </a:lnTo>
                <a:lnTo>
                  <a:pt x="6" y="13"/>
                </a:lnTo>
                <a:lnTo>
                  <a:pt x="12" y="6"/>
                </a:lnTo>
                <a:lnTo>
                  <a:pt x="17" y="2"/>
                </a:lnTo>
                <a:lnTo>
                  <a:pt x="24" y="0"/>
                </a:lnTo>
                <a:lnTo>
                  <a:pt x="78" y="5"/>
                </a:lnTo>
                <a:lnTo>
                  <a:pt x="86" y="6"/>
                </a:lnTo>
                <a:lnTo>
                  <a:pt x="95" y="13"/>
                </a:lnTo>
                <a:lnTo>
                  <a:pt x="102" y="22"/>
                </a:lnTo>
                <a:lnTo>
                  <a:pt x="109" y="36"/>
                </a:lnTo>
                <a:lnTo>
                  <a:pt x="109" y="45"/>
                </a:lnTo>
                <a:lnTo>
                  <a:pt x="109" y="54"/>
                </a:lnTo>
                <a:lnTo>
                  <a:pt x="106" y="62"/>
                </a:lnTo>
                <a:lnTo>
                  <a:pt x="102" y="6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32" name="Freeform 60"/>
          <p:cNvSpPr>
            <a:spLocks/>
          </p:cNvSpPr>
          <p:nvPr/>
        </p:nvSpPr>
        <p:spPr bwMode="auto">
          <a:xfrm>
            <a:off x="1200150" y="4854575"/>
            <a:ext cx="173038" cy="193675"/>
          </a:xfrm>
          <a:custGeom>
            <a:avLst/>
            <a:gdLst>
              <a:gd name="T0" fmla="*/ 85 w 108"/>
              <a:gd name="T1" fmla="*/ 111 h 122"/>
              <a:gd name="T2" fmla="*/ 92 w 108"/>
              <a:gd name="T3" fmla="*/ 108 h 122"/>
              <a:gd name="T4" fmla="*/ 95 w 108"/>
              <a:gd name="T5" fmla="*/ 104 h 122"/>
              <a:gd name="T6" fmla="*/ 99 w 108"/>
              <a:gd name="T7" fmla="*/ 101 h 122"/>
              <a:gd name="T8" fmla="*/ 102 w 108"/>
              <a:gd name="T9" fmla="*/ 95 h 122"/>
              <a:gd name="T10" fmla="*/ 104 w 108"/>
              <a:gd name="T11" fmla="*/ 89 h 122"/>
              <a:gd name="T12" fmla="*/ 105 w 108"/>
              <a:gd name="T13" fmla="*/ 83 h 122"/>
              <a:gd name="T14" fmla="*/ 107 w 108"/>
              <a:gd name="T15" fmla="*/ 75 h 122"/>
              <a:gd name="T16" fmla="*/ 107 w 108"/>
              <a:gd name="T17" fmla="*/ 68 h 122"/>
              <a:gd name="T18" fmla="*/ 105 w 108"/>
              <a:gd name="T19" fmla="*/ 60 h 122"/>
              <a:gd name="T20" fmla="*/ 104 w 108"/>
              <a:gd name="T21" fmla="*/ 51 h 122"/>
              <a:gd name="T22" fmla="*/ 101 w 108"/>
              <a:gd name="T23" fmla="*/ 43 h 122"/>
              <a:gd name="T24" fmla="*/ 98 w 108"/>
              <a:gd name="T25" fmla="*/ 36 h 122"/>
              <a:gd name="T26" fmla="*/ 93 w 108"/>
              <a:gd name="T27" fmla="*/ 28 h 122"/>
              <a:gd name="T28" fmla="*/ 89 w 108"/>
              <a:gd name="T29" fmla="*/ 22 h 122"/>
              <a:gd name="T30" fmla="*/ 84 w 108"/>
              <a:gd name="T31" fmla="*/ 16 h 122"/>
              <a:gd name="T32" fmla="*/ 79 w 108"/>
              <a:gd name="T33" fmla="*/ 9 h 122"/>
              <a:gd name="T34" fmla="*/ 73 w 108"/>
              <a:gd name="T35" fmla="*/ 6 h 122"/>
              <a:gd name="T36" fmla="*/ 69 w 108"/>
              <a:gd name="T37" fmla="*/ 3 h 122"/>
              <a:gd name="T38" fmla="*/ 62 w 108"/>
              <a:gd name="T39" fmla="*/ 0 h 122"/>
              <a:gd name="T40" fmla="*/ 56 w 108"/>
              <a:gd name="T41" fmla="*/ 0 h 122"/>
              <a:gd name="T42" fmla="*/ 24 w 108"/>
              <a:gd name="T43" fmla="*/ 11 h 122"/>
              <a:gd name="T44" fmla="*/ 18 w 108"/>
              <a:gd name="T45" fmla="*/ 13 h 122"/>
              <a:gd name="T46" fmla="*/ 13 w 108"/>
              <a:gd name="T47" fmla="*/ 14 h 122"/>
              <a:gd name="T48" fmla="*/ 10 w 108"/>
              <a:gd name="T49" fmla="*/ 19 h 122"/>
              <a:gd name="T50" fmla="*/ 6 w 108"/>
              <a:gd name="T51" fmla="*/ 23 h 122"/>
              <a:gd name="T52" fmla="*/ 4 w 108"/>
              <a:gd name="T53" fmla="*/ 28 h 122"/>
              <a:gd name="T54" fmla="*/ 1 w 108"/>
              <a:gd name="T55" fmla="*/ 34 h 122"/>
              <a:gd name="T56" fmla="*/ 0 w 108"/>
              <a:gd name="T57" fmla="*/ 42 h 122"/>
              <a:gd name="T58" fmla="*/ 0 w 108"/>
              <a:gd name="T59" fmla="*/ 49 h 122"/>
              <a:gd name="T60" fmla="*/ 0 w 108"/>
              <a:gd name="T61" fmla="*/ 57 h 122"/>
              <a:gd name="T62" fmla="*/ 1 w 108"/>
              <a:gd name="T63" fmla="*/ 65 h 122"/>
              <a:gd name="T64" fmla="*/ 4 w 108"/>
              <a:gd name="T65" fmla="*/ 74 h 122"/>
              <a:gd name="T66" fmla="*/ 6 w 108"/>
              <a:gd name="T67" fmla="*/ 82 h 122"/>
              <a:gd name="T68" fmla="*/ 10 w 108"/>
              <a:gd name="T69" fmla="*/ 89 h 122"/>
              <a:gd name="T70" fmla="*/ 13 w 108"/>
              <a:gd name="T71" fmla="*/ 97 h 122"/>
              <a:gd name="T72" fmla="*/ 18 w 108"/>
              <a:gd name="T73" fmla="*/ 103 h 122"/>
              <a:gd name="T74" fmla="*/ 24 w 108"/>
              <a:gd name="T75" fmla="*/ 109 h 122"/>
              <a:gd name="T76" fmla="*/ 29 w 108"/>
              <a:gd name="T77" fmla="*/ 114 h 122"/>
              <a:gd name="T78" fmla="*/ 35 w 108"/>
              <a:gd name="T79" fmla="*/ 117 h 122"/>
              <a:gd name="T80" fmla="*/ 39 w 108"/>
              <a:gd name="T81" fmla="*/ 120 h 122"/>
              <a:gd name="T82" fmla="*/ 46 w 108"/>
              <a:gd name="T83" fmla="*/ 121 h 122"/>
              <a:gd name="T84" fmla="*/ 52 w 108"/>
              <a:gd name="T85" fmla="*/ 121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122"/>
              <a:gd name="T131" fmla="*/ 108 w 108"/>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122">
                <a:moveTo>
                  <a:pt x="82" y="111"/>
                </a:moveTo>
                <a:lnTo>
                  <a:pt x="84" y="111"/>
                </a:lnTo>
                <a:lnTo>
                  <a:pt x="85" y="111"/>
                </a:lnTo>
                <a:lnTo>
                  <a:pt x="89" y="109"/>
                </a:lnTo>
                <a:lnTo>
                  <a:pt x="90" y="109"/>
                </a:lnTo>
                <a:lnTo>
                  <a:pt x="92" y="108"/>
                </a:lnTo>
                <a:lnTo>
                  <a:pt x="93" y="108"/>
                </a:lnTo>
                <a:lnTo>
                  <a:pt x="95" y="106"/>
                </a:lnTo>
                <a:lnTo>
                  <a:pt x="95" y="104"/>
                </a:lnTo>
                <a:lnTo>
                  <a:pt x="96" y="103"/>
                </a:lnTo>
                <a:lnTo>
                  <a:pt x="98" y="103"/>
                </a:lnTo>
                <a:lnTo>
                  <a:pt x="99" y="101"/>
                </a:lnTo>
                <a:lnTo>
                  <a:pt x="99" y="98"/>
                </a:lnTo>
                <a:lnTo>
                  <a:pt x="101" y="97"/>
                </a:lnTo>
                <a:lnTo>
                  <a:pt x="102" y="95"/>
                </a:lnTo>
                <a:lnTo>
                  <a:pt x="102" y="94"/>
                </a:lnTo>
                <a:lnTo>
                  <a:pt x="104" y="92"/>
                </a:lnTo>
                <a:lnTo>
                  <a:pt x="104" y="89"/>
                </a:lnTo>
                <a:lnTo>
                  <a:pt x="105" y="88"/>
                </a:lnTo>
                <a:lnTo>
                  <a:pt x="105" y="85"/>
                </a:lnTo>
                <a:lnTo>
                  <a:pt x="105" y="83"/>
                </a:lnTo>
                <a:lnTo>
                  <a:pt x="105" y="80"/>
                </a:lnTo>
                <a:lnTo>
                  <a:pt x="107" y="78"/>
                </a:lnTo>
                <a:lnTo>
                  <a:pt x="107" y="75"/>
                </a:lnTo>
                <a:lnTo>
                  <a:pt x="107" y="74"/>
                </a:lnTo>
                <a:lnTo>
                  <a:pt x="107" y="71"/>
                </a:lnTo>
                <a:lnTo>
                  <a:pt x="107" y="68"/>
                </a:lnTo>
                <a:lnTo>
                  <a:pt x="105" y="65"/>
                </a:lnTo>
                <a:lnTo>
                  <a:pt x="105" y="63"/>
                </a:lnTo>
                <a:lnTo>
                  <a:pt x="105" y="60"/>
                </a:lnTo>
                <a:lnTo>
                  <a:pt x="105" y="57"/>
                </a:lnTo>
                <a:lnTo>
                  <a:pt x="104" y="54"/>
                </a:lnTo>
                <a:lnTo>
                  <a:pt x="104" y="51"/>
                </a:lnTo>
                <a:lnTo>
                  <a:pt x="102" y="48"/>
                </a:lnTo>
                <a:lnTo>
                  <a:pt x="102" y="45"/>
                </a:lnTo>
                <a:lnTo>
                  <a:pt x="101" y="43"/>
                </a:lnTo>
                <a:lnTo>
                  <a:pt x="99" y="40"/>
                </a:lnTo>
                <a:lnTo>
                  <a:pt x="99" y="37"/>
                </a:lnTo>
                <a:lnTo>
                  <a:pt x="98" y="36"/>
                </a:lnTo>
                <a:lnTo>
                  <a:pt x="96" y="32"/>
                </a:lnTo>
                <a:lnTo>
                  <a:pt x="95" y="29"/>
                </a:lnTo>
                <a:lnTo>
                  <a:pt x="93" y="28"/>
                </a:lnTo>
                <a:lnTo>
                  <a:pt x="92" y="25"/>
                </a:lnTo>
                <a:lnTo>
                  <a:pt x="90" y="23"/>
                </a:lnTo>
                <a:lnTo>
                  <a:pt x="89" y="22"/>
                </a:lnTo>
                <a:lnTo>
                  <a:pt x="87" y="19"/>
                </a:lnTo>
                <a:lnTo>
                  <a:pt x="85" y="17"/>
                </a:lnTo>
                <a:lnTo>
                  <a:pt x="84" y="16"/>
                </a:lnTo>
                <a:lnTo>
                  <a:pt x="82" y="14"/>
                </a:lnTo>
                <a:lnTo>
                  <a:pt x="81" y="11"/>
                </a:lnTo>
                <a:lnTo>
                  <a:pt x="79" y="9"/>
                </a:lnTo>
                <a:lnTo>
                  <a:pt x="78" y="8"/>
                </a:lnTo>
                <a:lnTo>
                  <a:pt x="76" y="8"/>
                </a:lnTo>
                <a:lnTo>
                  <a:pt x="73" y="6"/>
                </a:lnTo>
                <a:lnTo>
                  <a:pt x="72" y="5"/>
                </a:lnTo>
                <a:lnTo>
                  <a:pt x="70" y="3"/>
                </a:lnTo>
                <a:lnTo>
                  <a:pt x="69" y="3"/>
                </a:lnTo>
                <a:lnTo>
                  <a:pt x="66" y="2"/>
                </a:lnTo>
                <a:lnTo>
                  <a:pt x="64" y="2"/>
                </a:lnTo>
                <a:lnTo>
                  <a:pt x="62" y="0"/>
                </a:lnTo>
                <a:lnTo>
                  <a:pt x="61" y="0"/>
                </a:lnTo>
                <a:lnTo>
                  <a:pt x="59" y="0"/>
                </a:lnTo>
                <a:lnTo>
                  <a:pt x="56" y="0"/>
                </a:lnTo>
                <a:lnTo>
                  <a:pt x="55" y="0"/>
                </a:lnTo>
                <a:lnTo>
                  <a:pt x="53" y="0"/>
                </a:lnTo>
                <a:lnTo>
                  <a:pt x="24" y="11"/>
                </a:lnTo>
                <a:lnTo>
                  <a:pt x="21" y="11"/>
                </a:lnTo>
                <a:lnTo>
                  <a:pt x="20" y="11"/>
                </a:lnTo>
                <a:lnTo>
                  <a:pt x="18" y="13"/>
                </a:lnTo>
                <a:lnTo>
                  <a:pt x="16" y="13"/>
                </a:lnTo>
                <a:lnTo>
                  <a:pt x="15" y="14"/>
                </a:lnTo>
                <a:lnTo>
                  <a:pt x="13" y="14"/>
                </a:lnTo>
                <a:lnTo>
                  <a:pt x="12" y="16"/>
                </a:lnTo>
                <a:lnTo>
                  <a:pt x="10" y="17"/>
                </a:lnTo>
                <a:lnTo>
                  <a:pt x="10" y="19"/>
                </a:lnTo>
                <a:lnTo>
                  <a:pt x="9" y="20"/>
                </a:lnTo>
                <a:lnTo>
                  <a:pt x="7" y="22"/>
                </a:lnTo>
                <a:lnTo>
                  <a:pt x="6" y="23"/>
                </a:lnTo>
                <a:lnTo>
                  <a:pt x="6" y="25"/>
                </a:lnTo>
                <a:lnTo>
                  <a:pt x="4" y="26"/>
                </a:lnTo>
                <a:lnTo>
                  <a:pt x="4" y="28"/>
                </a:lnTo>
                <a:lnTo>
                  <a:pt x="3" y="29"/>
                </a:lnTo>
                <a:lnTo>
                  <a:pt x="3" y="32"/>
                </a:lnTo>
                <a:lnTo>
                  <a:pt x="1" y="34"/>
                </a:lnTo>
                <a:lnTo>
                  <a:pt x="1" y="37"/>
                </a:lnTo>
                <a:lnTo>
                  <a:pt x="1" y="39"/>
                </a:lnTo>
                <a:lnTo>
                  <a:pt x="0" y="42"/>
                </a:lnTo>
                <a:lnTo>
                  <a:pt x="0" y="43"/>
                </a:lnTo>
                <a:lnTo>
                  <a:pt x="0" y="46"/>
                </a:lnTo>
                <a:lnTo>
                  <a:pt x="0" y="49"/>
                </a:lnTo>
                <a:lnTo>
                  <a:pt x="0" y="51"/>
                </a:lnTo>
                <a:lnTo>
                  <a:pt x="0" y="54"/>
                </a:lnTo>
                <a:lnTo>
                  <a:pt x="0" y="57"/>
                </a:lnTo>
                <a:lnTo>
                  <a:pt x="1" y="59"/>
                </a:lnTo>
                <a:lnTo>
                  <a:pt x="1" y="62"/>
                </a:lnTo>
                <a:lnTo>
                  <a:pt x="1" y="65"/>
                </a:lnTo>
                <a:lnTo>
                  <a:pt x="3" y="68"/>
                </a:lnTo>
                <a:lnTo>
                  <a:pt x="3" y="71"/>
                </a:lnTo>
                <a:lnTo>
                  <a:pt x="4" y="74"/>
                </a:lnTo>
                <a:lnTo>
                  <a:pt x="4" y="75"/>
                </a:lnTo>
                <a:lnTo>
                  <a:pt x="6" y="78"/>
                </a:lnTo>
                <a:lnTo>
                  <a:pt x="6" y="82"/>
                </a:lnTo>
                <a:lnTo>
                  <a:pt x="7" y="85"/>
                </a:lnTo>
                <a:lnTo>
                  <a:pt x="9" y="86"/>
                </a:lnTo>
                <a:lnTo>
                  <a:pt x="10" y="89"/>
                </a:lnTo>
                <a:lnTo>
                  <a:pt x="12" y="92"/>
                </a:lnTo>
                <a:lnTo>
                  <a:pt x="12" y="94"/>
                </a:lnTo>
                <a:lnTo>
                  <a:pt x="13" y="97"/>
                </a:lnTo>
                <a:lnTo>
                  <a:pt x="15" y="98"/>
                </a:lnTo>
                <a:lnTo>
                  <a:pt x="16" y="101"/>
                </a:lnTo>
                <a:lnTo>
                  <a:pt x="18" y="103"/>
                </a:lnTo>
                <a:lnTo>
                  <a:pt x="20" y="104"/>
                </a:lnTo>
                <a:lnTo>
                  <a:pt x="21" y="106"/>
                </a:lnTo>
                <a:lnTo>
                  <a:pt x="24" y="109"/>
                </a:lnTo>
                <a:lnTo>
                  <a:pt x="26" y="111"/>
                </a:lnTo>
                <a:lnTo>
                  <a:pt x="27" y="112"/>
                </a:lnTo>
                <a:lnTo>
                  <a:pt x="29" y="114"/>
                </a:lnTo>
                <a:lnTo>
                  <a:pt x="30" y="114"/>
                </a:lnTo>
                <a:lnTo>
                  <a:pt x="32" y="115"/>
                </a:lnTo>
                <a:lnTo>
                  <a:pt x="35" y="117"/>
                </a:lnTo>
                <a:lnTo>
                  <a:pt x="36" y="118"/>
                </a:lnTo>
                <a:lnTo>
                  <a:pt x="38" y="118"/>
                </a:lnTo>
                <a:lnTo>
                  <a:pt x="39" y="120"/>
                </a:lnTo>
                <a:lnTo>
                  <a:pt x="41" y="120"/>
                </a:lnTo>
                <a:lnTo>
                  <a:pt x="44" y="121"/>
                </a:lnTo>
                <a:lnTo>
                  <a:pt x="46" y="121"/>
                </a:lnTo>
                <a:lnTo>
                  <a:pt x="47" y="121"/>
                </a:lnTo>
                <a:lnTo>
                  <a:pt x="49" y="121"/>
                </a:lnTo>
                <a:lnTo>
                  <a:pt x="52" y="121"/>
                </a:lnTo>
                <a:lnTo>
                  <a:pt x="53" y="121"/>
                </a:lnTo>
                <a:lnTo>
                  <a:pt x="82" y="111"/>
                </a:lnTo>
              </a:path>
            </a:pathLst>
          </a:custGeom>
          <a:solidFill>
            <a:srgbClr val="FFFFFF"/>
          </a:solidFill>
          <a:ln w="12700" cap="rnd">
            <a:solidFill>
              <a:schemeClr val="tx2"/>
            </a:solidFill>
            <a:round/>
            <a:headEnd/>
            <a:tailEnd/>
          </a:ln>
        </p:spPr>
        <p:txBody>
          <a:bodyPr/>
          <a:lstStyle/>
          <a:p>
            <a:endParaRPr lang="ko-KR" altLang="en-US"/>
          </a:p>
        </p:txBody>
      </p:sp>
      <p:sp>
        <p:nvSpPr>
          <p:cNvPr id="28733" name="Freeform 61"/>
          <p:cNvSpPr>
            <a:spLocks/>
          </p:cNvSpPr>
          <p:nvPr/>
        </p:nvSpPr>
        <p:spPr bwMode="auto">
          <a:xfrm>
            <a:off x="1200150" y="4854575"/>
            <a:ext cx="173038" cy="193675"/>
          </a:xfrm>
          <a:custGeom>
            <a:avLst/>
            <a:gdLst>
              <a:gd name="T0" fmla="*/ 82 w 108"/>
              <a:gd name="T1" fmla="*/ 111 h 122"/>
              <a:gd name="T2" fmla="*/ 90 w 108"/>
              <a:gd name="T3" fmla="*/ 109 h 122"/>
              <a:gd name="T4" fmla="*/ 95 w 108"/>
              <a:gd name="T5" fmla="*/ 104 h 122"/>
              <a:gd name="T6" fmla="*/ 99 w 108"/>
              <a:gd name="T7" fmla="*/ 98 h 122"/>
              <a:gd name="T8" fmla="*/ 104 w 108"/>
              <a:gd name="T9" fmla="*/ 92 h 122"/>
              <a:gd name="T10" fmla="*/ 105 w 108"/>
              <a:gd name="T11" fmla="*/ 83 h 122"/>
              <a:gd name="T12" fmla="*/ 107 w 108"/>
              <a:gd name="T13" fmla="*/ 74 h 122"/>
              <a:gd name="T14" fmla="*/ 105 w 108"/>
              <a:gd name="T15" fmla="*/ 63 h 122"/>
              <a:gd name="T16" fmla="*/ 104 w 108"/>
              <a:gd name="T17" fmla="*/ 51 h 122"/>
              <a:gd name="T18" fmla="*/ 99 w 108"/>
              <a:gd name="T19" fmla="*/ 40 h 122"/>
              <a:gd name="T20" fmla="*/ 95 w 108"/>
              <a:gd name="T21" fmla="*/ 29 h 122"/>
              <a:gd name="T22" fmla="*/ 89 w 108"/>
              <a:gd name="T23" fmla="*/ 22 h 122"/>
              <a:gd name="T24" fmla="*/ 82 w 108"/>
              <a:gd name="T25" fmla="*/ 14 h 122"/>
              <a:gd name="T26" fmla="*/ 76 w 108"/>
              <a:gd name="T27" fmla="*/ 8 h 122"/>
              <a:gd name="T28" fmla="*/ 69 w 108"/>
              <a:gd name="T29" fmla="*/ 3 h 122"/>
              <a:gd name="T30" fmla="*/ 61 w 108"/>
              <a:gd name="T31" fmla="*/ 0 h 122"/>
              <a:gd name="T32" fmla="*/ 53 w 108"/>
              <a:gd name="T33" fmla="*/ 0 h 122"/>
              <a:gd name="T34" fmla="*/ 24 w 108"/>
              <a:gd name="T35" fmla="*/ 11 h 122"/>
              <a:gd name="T36" fmla="*/ 16 w 108"/>
              <a:gd name="T37" fmla="*/ 13 h 122"/>
              <a:gd name="T38" fmla="*/ 10 w 108"/>
              <a:gd name="T39" fmla="*/ 17 h 122"/>
              <a:gd name="T40" fmla="*/ 6 w 108"/>
              <a:gd name="T41" fmla="*/ 23 h 122"/>
              <a:gd name="T42" fmla="*/ 3 w 108"/>
              <a:gd name="T43" fmla="*/ 29 h 122"/>
              <a:gd name="T44" fmla="*/ 1 w 108"/>
              <a:gd name="T45" fmla="*/ 39 h 122"/>
              <a:gd name="T46" fmla="*/ 0 w 108"/>
              <a:gd name="T47" fmla="*/ 49 h 122"/>
              <a:gd name="T48" fmla="*/ 1 w 108"/>
              <a:gd name="T49" fmla="*/ 59 h 122"/>
              <a:gd name="T50" fmla="*/ 3 w 108"/>
              <a:gd name="T51" fmla="*/ 71 h 122"/>
              <a:gd name="T52" fmla="*/ 6 w 108"/>
              <a:gd name="T53" fmla="*/ 82 h 122"/>
              <a:gd name="T54" fmla="*/ 12 w 108"/>
              <a:gd name="T55" fmla="*/ 92 h 122"/>
              <a:gd name="T56" fmla="*/ 16 w 108"/>
              <a:gd name="T57" fmla="*/ 101 h 122"/>
              <a:gd name="T58" fmla="*/ 24 w 108"/>
              <a:gd name="T59" fmla="*/ 109 h 122"/>
              <a:gd name="T60" fmla="*/ 30 w 108"/>
              <a:gd name="T61" fmla="*/ 114 h 122"/>
              <a:gd name="T62" fmla="*/ 38 w 108"/>
              <a:gd name="T63" fmla="*/ 118 h 122"/>
              <a:gd name="T64" fmla="*/ 46 w 108"/>
              <a:gd name="T65" fmla="*/ 121 h 122"/>
              <a:gd name="T66" fmla="*/ 53 w 108"/>
              <a:gd name="T67" fmla="*/ 121 h 122"/>
              <a:gd name="T68" fmla="*/ 82 w 108"/>
              <a:gd name="T69" fmla="*/ 111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122"/>
              <a:gd name="T107" fmla="*/ 108 w 108"/>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122">
                <a:moveTo>
                  <a:pt x="82" y="111"/>
                </a:moveTo>
                <a:lnTo>
                  <a:pt x="90" y="109"/>
                </a:lnTo>
                <a:lnTo>
                  <a:pt x="95" y="104"/>
                </a:lnTo>
                <a:lnTo>
                  <a:pt x="99" y="98"/>
                </a:lnTo>
                <a:lnTo>
                  <a:pt x="104" y="92"/>
                </a:lnTo>
                <a:lnTo>
                  <a:pt x="105" y="83"/>
                </a:lnTo>
                <a:lnTo>
                  <a:pt x="107" y="74"/>
                </a:lnTo>
                <a:lnTo>
                  <a:pt x="105" y="63"/>
                </a:lnTo>
                <a:lnTo>
                  <a:pt x="104" y="51"/>
                </a:lnTo>
                <a:lnTo>
                  <a:pt x="99" y="40"/>
                </a:lnTo>
                <a:lnTo>
                  <a:pt x="95" y="29"/>
                </a:lnTo>
                <a:lnTo>
                  <a:pt x="89" y="22"/>
                </a:lnTo>
                <a:lnTo>
                  <a:pt x="82" y="14"/>
                </a:lnTo>
                <a:lnTo>
                  <a:pt x="76" y="8"/>
                </a:lnTo>
                <a:lnTo>
                  <a:pt x="69" y="3"/>
                </a:lnTo>
                <a:lnTo>
                  <a:pt x="61" y="0"/>
                </a:lnTo>
                <a:lnTo>
                  <a:pt x="53" y="0"/>
                </a:lnTo>
                <a:lnTo>
                  <a:pt x="24" y="11"/>
                </a:lnTo>
                <a:lnTo>
                  <a:pt x="16" y="13"/>
                </a:lnTo>
                <a:lnTo>
                  <a:pt x="10" y="17"/>
                </a:lnTo>
                <a:lnTo>
                  <a:pt x="6" y="23"/>
                </a:lnTo>
                <a:lnTo>
                  <a:pt x="3" y="29"/>
                </a:lnTo>
                <a:lnTo>
                  <a:pt x="1" y="39"/>
                </a:lnTo>
                <a:lnTo>
                  <a:pt x="0" y="49"/>
                </a:lnTo>
                <a:lnTo>
                  <a:pt x="1" y="59"/>
                </a:lnTo>
                <a:lnTo>
                  <a:pt x="3" y="71"/>
                </a:lnTo>
                <a:lnTo>
                  <a:pt x="6" y="82"/>
                </a:lnTo>
                <a:lnTo>
                  <a:pt x="12" y="92"/>
                </a:lnTo>
                <a:lnTo>
                  <a:pt x="16" y="101"/>
                </a:lnTo>
                <a:lnTo>
                  <a:pt x="24" y="109"/>
                </a:lnTo>
                <a:lnTo>
                  <a:pt x="30" y="114"/>
                </a:lnTo>
                <a:lnTo>
                  <a:pt x="38" y="118"/>
                </a:lnTo>
                <a:lnTo>
                  <a:pt x="46" y="121"/>
                </a:lnTo>
                <a:lnTo>
                  <a:pt x="53" y="121"/>
                </a:lnTo>
                <a:lnTo>
                  <a:pt x="82" y="11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34" name="Freeform 62"/>
          <p:cNvSpPr>
            <a:spLocks/>
          </p:cNvSpPr>
          <p:nvPr/>
        </p:nvSpPr>
        <p:spPr bwMode="auto">
          <a:xfrm>
            <a:off x="1249363" y="4854575"/>
            <a:ext cx="171450" cy="177800"/>
          </a:xfrm>
          <a:custGeom>
            <a:avLst/>
            <a:gdLst>
              <a:gd name="T0" fmla="*/ 56 w 110"/>
              <a:gd name="T1" fmla="*/ 109 h 112"/>
              <a:gd name="T2" fmla="*/ 55 w 110"/>
              <a:gd name="T3" fmla="*/ 111 h 112"/>
              <a:gd name="T4" fmla="*/ 52 w 110"/>
              <a:gd name="T5" fmla="*/ 111 h 112"/>
              <a:gd name="T6" fmla="*/ 49 w 110"/>
              <a:gd name="T7" fmla="*/ 111 h 112"/>
              <a:gd name="T8" fmla="*/ 44 w 110"/>
              <a:gd name="T9" fmla="*/ 111 h 112"/>
              <a:gd name="T10" fmla="*/ 41 w 110"/>
              <a:gd name="T11" fmla="*/ 111 h 112"/>
              <a:gd name="T12" fmla="*/ 38 w 110"/>
              <a:gd name="T13" fmla="*/ 109 h 112"/>
              <a:gd name="T14" fmla="*/ 33 w 110"/>
              <a:gd name="T15" fmla="*/ 108 h 112"/>
              <a:gd name="T16" fmla="*/ 30 w 110"/>
              <a:gd name="T17" fmla="*/ 106 h 112"/>
              <a:gd name="T18" fmla="*/ 27 w 110"/>
              <a:gd name="T19" fmla="*/ 103 h 112"/>
              <a:gd name="T20" fmla="*/ 24 w 110"/>
              <a:gd name="T21" fmla="*/ 100 h 112"/>
              <a:gd name="T22" fmla="*/ 21 w 110"/>
              <a:gd name="T23" fmla="*/ 97 h 112"/>
              <a:gd name="T24" fmla="*/ 18 w 110"/>
              <a:gd name="T25" fmla="*/ 92 h 112"/>
              <a:gd name="T26" fmla="*/ 15 w 110"/>
              <a:gd name="T27" fmla="*/ 88 h 112"/>
              <a:gd name="T28" fmla="*/ 12 w 110"/>
              <a:gd name="T29" fmla="*/ 83 h 112"/>
              <a:gd name="T30" fmla="*/ 9 w 110"/>
              <a:gd name="T31" fmla="*/ 78 h 112"/>
              <a:gd name="T32" fmla="*/ 7 w 110"/>
              <a:gd name="T33" fmla="*/ 74 h 112"/>
              <a:gd name="T34" fmla="*/ 4 w 110"/>
              <a:gd name="T35" fmla="*/ 69 h 112"/>
              <a:gd name="T36" fmla="*/ 3 w 110"/>
              <a:gd name="T37" fmla="*/ 63 h 112"/>
              <a:gd name="T38" fmla="*/ 1 w 110"/>
              <a:gd name="T39" fmla="*/ 57 h 112"/>
              <a:gd name="T40" fmla="*/ 1 w 110"/>
              <a:gd name="T41" fmla="*/ 52 h 112"/>
              <a:gd name="T42" fmla="*/ 0 w 110"/>
              <a:gd name="T43" fmla="*/ 46 h 112"/>
              <a:gd name="T44" fmla="*/ 0 w 110"/>
              <a:gd name="T45" fmla="*/ 42 h 112"/>
              <a:gd name="T46" fmla="*/ 0 w 110"/>
              <a:gd name="T47" fmla="*/ 36 h 112"/>
              <a:gd name="T48" fmla="*/ 0 w 110"/>
              <a:gd name="T49" fmla="*/ 31 h 112"/>
              <a:gd name="T50" fmla="*/ 1 w 110"/>
              <a:gd name="T51" fmla="*/ 26 h 112"/>
              <a:gd name="T52" fmla="*/ 1 w 110"/>
              <a:gd name="T53" fmla="*/ 22 h 112"/>
              <a:gd name="T54" fmla="*/ 3 w 110"/>
              <a:gd name="T55" fmla="*/ 17 h 112"/>
              <a:gd name="T56" fmla="*/ 4 w 110"/>
              <a:gd name="T57" fmla="*/ 14 h 112"/>
              <a:gd name="T58" fmla="*/ 7 w 110"/>
              <a:gd name="T59" fmla="*/ 11 h 112"/>
              <a:gd name="T60" fmla="*/ 9 w 110"/>
              <a:gd name="T61" fmla="*/ 8 h 112"/>
              <a:gd name="T62" fmla="*/ 12 w 110"/>
              <a:gd name="T63" fmla="*/ 5 h 112"/>
              <a:gd name="T64" fmla="*/ 15 w 110"/>
              <a:gd name="T65" fmla="*/ 3 h 112"/>
              <a:gd name="T66" fmla="*/ 18 w 110"/>
              <a:gd name="T67" fmla="*/ 2 h 112"/>
              <a:gd name="T68" fmla="*/ 21 w 110"/>
              <a:gd name="T69" fmla="*/ 0 h 112"/>
              <a:gd name="T70" fmla="*/ 76 w 110"/>
              <a:gd name="T71" fmla="*/ 5 h 112"/>
              <a:gd name="T72" fmla="*/ 79 w 110"/>
              <a:gd name="T73" fmla="*/ 5 h 112"/>
              <a:gd name="T74" fmla="*/ 83 w 110"/>
              <a:gd name="T75" fmla="*/ 5 h 112"/>
              <a:gd name="T76" fmla="*/ 84 w 110"/>
              <a:gd name="T77" fmla="*/ 6 h 112"/>
              <a:gd name="T78" fmla="*/ 87 w 110"/>
              <a:gd name="T79" fmla="*/ 6 h 112"/>
              <a:gd name="T80" fmla="*/ 89 w 110"/>
              <a:gd name="T81" fmla="*/ 8 h 112"/>
              <a:gd name="T82" fmla="*/ 92 w 110"/>
              <a:gd name="T83" fmla="*/ 9 h 112"/>
              <a:gd name="T84" fmla="*/ 93 w 110"/>
              <a:gd name="T85" fmla="*/ 11 h 112"/>
              <a:gd name="T86" fmla="*/ 95 w 110"/>
              <a:gd name="T87" fmla="*/ 14 h 112"/>
              <a:gd name="T88" fmla="*/ 98 w 110"/>
              <a:gd name="T89" fmla="*/ 16 h 112"/>
              <a:gd name="T90" fmla="*/ 99 w 110"/>
              <a:gd name="T91" fmla="*/ 19 h 112"/>
              <a:gd name="T92" fmla="*/ 101 w 110"/>
              <a:gd name="T93" fmla="*/ 20 h 112"/>
              <a:gd name="T94" fmla="*/ 102 w 110"/>
              <a:gd name="T95" fmla="*/ 23 h 112"/>
              <a:gd name="T96" fmla="*/ 104 w 110"/>
              <a:gd name="T97" fmla="*/ 26 h 112"/>
              <a:gd name="T98" fmla="*/ 106 w 110"/>
              <a:gd name="T99" fmla="*/ 29 h 112"/>
              <a:gd name="T100" fmla="*/ 107 w 110"/>
              <a:gd name="T101" fmla="*/ 34 h 112"/>
              <a:gd name="T102" fmla="*/ 107 w 110"/>
              <a:gd name="T103" fmla="*/ 37 h 112"/>
              <a:gd name="T104" fmla="*/ 109 w 110"/>
              <a:gd name="T105" fmla="*/ 40 h 112"/>
              <a:gd name="T106" fmla="*/ 109 w 110"/>
              <a:gd name="T107" fmla="*/ 43 h 112"/>
              <a:gd name="T108" fmla="*/ 109 w 110"/>
              <a:gd name="T109" fmla="*/ 46 h 112"/>
              <a:gd name="T110" fmla="*/ 109 w 110"/>
              <a:gd name="T111" fmla="*/ 49 h 112"/>
              <a:gd name="T112" fmla="*/ 109 w 110"/>
              <a:gd name="T113" fmla="*/ 52 h 112"/>
              <a:gd name="T114" fmla="*/ 107 w 110"/>
              <a:gd name="T115" fmla="*/ 55 h 112"/>
              <a:gd name="T116" fmla="*/ 107 w 110"/>
              <a:gd name="T117" fmla="*/ 59 h 112"/>
              <a:gd name="T118" fmla="*/ 106 w 110"/>
              <a:gd name="T119" fmla="*/ 62 h 112"/>
              <a:gd name="T120" fmla="*/ 104 w 110"/>
              <a:gd name="T121" fmla="*/ 63 h 112"/>
              <a:gd name="T122" fmla="*/ 102 w 110"/>
              <a:gd name="T123" fmla="*/ 66 h 112"/>
              <a:gd name="T124" fmla="*/ 101 w 110"/>
              <a:gd name="T125" fmla="*/ 68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112"/>
              <a:gd name="T191" fmla="*/ 110 w 11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112">
                <a:moveTo>
                  <a:pt x="101" y="68"/>
                </a:moveTo>
                <a:lnTo>
                  <a:pt x="56" y="109"/>
                </a:lnTo>
                <a:lnTo>
                  <a:pt x="55" y="109"/>
                </a:lnTo>
                <a:lnTo>
                  <a:pt x="55" y="111"/>
                </a:lnTo>
                <a:lnTo>
                  <a:pt x="53" y="111"/>
                </a:lnTo>
                <a:lnTo>
                  <a:pt x="52" y="111"/>
                </a:lnTo>
                <a:lnTo>
                  <a:pt x="50" y="111"/>
                </a:lnTo>
                <a:lnTo>
                  <a:pt x="49" y="111"/>
                </a:lnTo>
                <a:lnTo>
                  <a:pt x="47" y="111"/>
                </a:lnTo>
                <a:lnTo>
                  <a:pt x="44" y="111"/>
                </a:lnTo>
                <a:lnTo>
                  <a:pt x="43" y="111"/>
                </a:lnTo>
                <a:lnTo>
                  <a:pt x="41" y="111"/>
                </a:lnTo>
                <a:lnTo>
                  <a:pt x="40" y="109"/>
                </a:lnTo>
                <a:lnTo>
                  <a:pt x="38" y="109"/>
                </a:lnTo>
                <a:lnTo>
                  <a:pt x="35" y="109"/>
                </a:lnTo>
                <a:lnTo>
                  <a:pt x="33" y="108"/>
                </a:lnTo>
                <a:lnTo>
                  <a:pt x="32" y="106"/>
                </a:lnTo>
                <a:lnTo>
                  <a:pt x="30" y="106"/>
                </a:lnTo>
                <a:lnTo>
                  <a:pt x="29" y="104"/>
                </a:lnTo>
                <a:lnTo>
                  <a:pt x="27" y="103"/>
                </a:lnTo>
                <a:lnTo>
                  <a:pt x="26" y="101"/>
                </a:lnTo>
                <a:lnTo>
                  <a:pt x="24" y="100"/>
                </a:lnTo>
                <a:lnTo>
                  <a:pt x="23" y="98"/>
                </a:lnTo>
                <a:lnTo>
                  <a:pt x="21" y="97"/>
                </a:lnTo>
                <a:lnTo>
                  <a:pt x="20" y="94"/>
                </a:lnTo>
                <a:lnTo>
                  <a:pt x="18" y="92"/>
                </a:lnTo>
                <a:lnTo>
                  <a:pt x="17" y="91"/>
                </a:lnTo>
                <a:lnTo>
                  <a:pt x="15" y="88"/>
                </a:lnTo>
                <a:lnTo>
                  <a:pt x="14" y="86"/>
                </a:lnTo>
                <a:lnTo>
                  <a:pt x="12" y="83"/>
                </a:lnTo>
                <a:lnTo>
                  <a:pt x="10" y="82"/>
                </a:lnTo>
                <a:lnTo>
                  <a:pt x="9" y="78"/>
                </a:lnTo>
                <a:lnTo>
                  <a:pt x="9" y="77"/>
                </a:lnTo>
                <a:lnTo>
                  <a:pt x="7" y="74"/>
                </a:lnTo>
                <a:lnTo>
                  <a:pt x="6" y="71"/>
                </a:lnTo>
                <a:lnTo>
                  <a:pt x="4" y="69"/>
                </a:lnTo>
                <a:lnTo>
                  <a:pt x="4" y="66"/>
                </a:lnTo>
                <a:lnTo>
                  <a:pt x="3" y="63"/>
                </a:lnTo>
                <a:lnTo>
                  <a:pt x="3" y="60"/>
                </a:lnTo>
                <a:lnTo>
                  <a:pt x="1" y="57"/>
                </a:lnTo>
                <a:lnTo>
                  <a:pt x="1" y="54"/>
                </a:lnTo>
                <a:lnTo>
                  <a:pt x="1" y="52"/>
                </a:lnTo>
                <a:lnTo>
                  <a:pt x="0" y="49"/>
                </a:lnTo>
                <a:lnTo>
                  <a:pt x="0" y="46"/>
                </a:lnTo>
                <a:lnTo>
                  <a:pt x="0" y="43"/>
                </a:lnTo>
                <a:lnTo>
                  <a:pt x="0" y="42"/>
                </a:lnTo>
                <a:lnTo>
                  <a:pt x="0" y="39"/>
                </a:lnTo>
                <a:lnTo>
                  <a:pt x="0" y="36"/>
                </a:lnTo>
                <a:lnTo>
                  <a:pt x="0" y="34"/>
                </a:lnTo>
                <a:lnTo>
                  <a:pt x="0" y="31"/>
                </a:lnTo>
                <a:lnTo>
                  <a:pt x="0" y="28"/>
                </a:lnTo>
                <a:lnTo>
                  <a:pt x="1" y="26"/>
                </a:lnTo>
                <a:lnTo>
                  <a:pt x="1" y="25"/>
                </a:lnTo>
                <a:lnTo>
                  <a:pt x="1" y="22"/>
                </a:lnTo>
                <a:lnTo>
                  <a:pt x="3" y="20"/>
                </a:lnTo>
                <a:lnTo>
                  <a:pt x="3" y="17"/>
                </a:lnTo>
                <a:lnTo>
                  <a:pt x="4" y="16"/>
                </a:lnTo>
                <a:lnTo>
                  <a:pt x="4" y="14"/>
                </a:lnTo>
                <a:lnTo>
                  <a:pt x="6" y="13"/>
                </a:lnTo>
                <a:lnTo>
                  <a:pt x="7" y="11"/>
                </a:lnTo>
                <a:lnTo>
                  <a:pt x="9" y="9"/>
                </a:lnTo>
                <a:lnTo>
                  <a:pt x="9" y="8"/>
                </a:lnTo>
                <a:lnTo>
                  <a:pt x="10" y="6"/>
                </a:lnTo>
                <a:lnTo>
                  <a:pt x="12" y="5"/>
                </a:lnTo>
                <a:lnTo>
                  <a:pt x="14" y="5"/>
                </a:lnTo>
                <a:lnTo>
                  <a:pt x="15" y="3"/>
                </a:lnTo>
                <a:lnTo>
                  <a:pt x="17" y="2"/>
                </a:lnTo>
                <a:lnTo>
                  <a:pt x="18" y="2"/>
                </a:lnTo>
                <a:lnTo>
                  <a:pt x="20" y="2"/>
                </a:lnTo>
                <a:lnTo>
                  <a:pt x="21" y="0"/>
                </a:lnTo>
                <a:lnTo>
                  <a:pt x="24" y="0"/>
                </a:lnTo>
                <a:lnTo>
                  <a:pt x="76" y="5"/>
                </a:lnTo>
                <a:lnTo>
                  <a:pt x="78" y="5"/>
                </a:lnTo>
                <a:lnTo>
                  <a:pt x="79" y="5"/>
                </a:lnTo>
                <a:lnTo>
                  <a:pt x="81" y="5"/>
                </a:lnTo>
                <a:lnTo>
                  <a:pt x="83" y="5"/>
                </a:lnTo>
                <a:lnTo>
                  <a:pt x="84" y="5"/>
                </a:lnTo>
                <a:lnTo>
                  <a:pt x="84" y="6"/>
                </a:lnTo>
                <a:lnTo>
                  <a:pt x="86" y="6"/>
                </a:lnTo>
                <a:lnTo>
                  <a:pt x="87" y="6"/>
                </a:lnTo>
                <a:lnTo>
                  <a:pt x="87" y="8"/>
                </a:lnTo>
                <a:lnTo>
                  <a:pt x="89" y="8"/>
                </a:lnTo>
                <a:lnTo>
                  <a:pt x="90" y="9"/>
                </a:lnTo>
                <a:lnTo>
                  <a:pt x="92" y="9"/>
                </a:lnTo>
                <a:lnTo>
                  <a:pt x="92" y="11"/>
                </a:lnTo>
                <a:lnTo>
                  <a:pt x="93" y="11"/>
                </a:lnTo>
                <a:lnTo>
                  <a:pt x="95" y="13"/>
                </a:lnTo>
                <a:lnTo>
                  <a:pt x="95" y="14"/>
                </a:lnTo>
                <a:lnTo>
                  <a:pt x="96" y="14"/>
                </a:lnTo>
                <a:lnTo>
                  <a:pt x="98" y="16"/>
                </a:lnTo>
                <a:lnTo>
                  <a:pt x="98" y="17"/>
                </a:lnTo>
                <a:lnTo>
                  <a:pt x="99" y="19"/>
                </a:lnTo>
                <a:lnTo>
                  <a:pt x="99" y="20"/>
                </a:lnTo>
                <a:lnTo>
                  <a:pt x="101" y="20"/>
                </a:lnTo>
                <a:lnTo>
                  <a:pt x="102" y="22"/>
                </a:lnTo>
                <a:lnTo>
                  <a:pt x="102" y="23"/>
                </a:lnTo>
                <a:lnTo>
                  <a:pt x="104" y="25"/>
                </a:lnTo>
                <a:lnTo>
                  <a:pt x="104" y="26"/>
                </a:lnTo>
                <a:lnTo>
                  <a:pt x="104" y="28"/>
                </a:lnTo>
                <a:lnTo>
                  <a:pt x="106" y="29"/>
                </a:lnTo>
                <a:lnTo>
                  <a:pt x="106" y="31"/>
                </a:lnTo>
                <a:lnTo>
                  <a:pt x="107" y="34"/>
                </a:lnTo>
                <a:lnTo>
                  <a:pt x="107" y="36"/>
                </a:lnTo>
                <a:lnTo>
                  <a:pt x="107" y="37"/>
                </a:lnTo>
                <a:lnTo>
                  <a:pt x="107" y="39"/>
                </a:lnTo>
                <a:lnTo>
                  <a:pt x="109" y="40"/>
                </a:lnTo>
                <a:lnTo>
                  <a:pt x="109" y="42"/>
                </a:lnTo>
                <a:lnTo>
                  <a:pt x="109" y="43"/>
                </a:lnTo>
                <a:lnTo>
                  <a:pt x="109" y="45"/>
                </a:lnTo>
                <a:lnTo>
                  <a:pt x="109" y="46"/>
                </a:lnTo>
                <a:lnTo>
                  <a:pt x="109" y="48"/>
                </a:lnTo>
                <a:lnTo>
                  <a:pt x="109" y="49"/>
                </a:lnTo>
                <a:lnTo>
                  <a:pt x="109" y="51"/>
                </a:lnTo>
                <a:lnTo>
                  <a:pt x="109" y="52"/>
                </a:lnTo>
                <a:lnTo>
                  <a:pt x="109" y="54"/>
                </a:lnTo>
                <a:lnTo>
                  <a:pt x="107" y="55"/>
                </a:lnTo>
                <a:lnTo>
                  <a:pt x="107" y="57"/>
                </a:lnTo>
                <a:lnTo>
                  <a:pt x="107" y="59"/>
                </a:lnTo>
                <a:lnTo>
                  <a:pt x="106" y="60"/>
                </a:lnTo>
                <a:lnTo>
                  <a:pt x="106" y="62"/>
                </a:lnTo>
                <a:lnTo>
                  <a:pt x="106" y="63"/>
                </a:lnTo>
                <a:lnTo>
                  <a:pt x="104" y="63"/>
                </a:lnTo>
                <a:lnTo>
                  <a:pt x="104" y="65"/>
                </a:lnTo>
                <a:lnTo>
                  <a:pt x="102" y="66"/>
                </a:lnTo>
                <a:lnTo>
                  <a:pt x="102" y="68"/>
                </a:lnTo>
                <a:lnTo>
                  <a:pt x="101" y="68"/>
                </a:lnTo>
              </a:path>
            </a:pathLst>
          </a:custGeom>
          <a:solidFill>
            <a:srgbClr val="FFFFFF"/>
          </a:solidFill>
          <a:ln w="12700" cap="rnd">
            <a:solidFill>
              <a:schemeClr val="tx2"/>
            </a:solidFill>
            <a:round/>
            <a:headEnd/>
            <a:tailEnd/>
          </a:ln>
        </p:spPr>
        <p:txBody>
          <a:bodyPr/>
          <a:lstStyle/>
          <a:p>
            <a:endParaRPr lang="ko-KR" altLang="en-US"/>
          </a:p>
        </p:txBody>
      </p:sp>
      <p:sp>
        <p:nvSpPr>
          <p:cNvPr id="28735" name="Freeform 63"/>
          <p:cNvSpPr>
            <a:spLocks/>
          </p:cNvSpPr>
          <p:nvPr/>
        </p:nvSpPr>
        <p:spPr bwMode="auto">
          <a:xfrm>
            <a:off x="1249363" y="4854575"/>
            <a:ext cx="171450" cy="177800"/>
          </a:xfrm>
          <a:custGeom>
            <a:avLst/>
            <a:gdLst>
              <a:gd name="T0" fmla="*/ 101 w 110"/>
              <a:gd name="T1" fmla="*/ 68 h 112"/>
              <a:gd name="T2" fmla="*/ 56 w 110"/>
              <a:gd name="T3" fmla="*/ 109 h 112"/>
              <a:gd name="T4" fmla="*/ 55 w 110"/>
              <a:gd name="T5" fmla="*/ 111 h 112"/>
              <a:gd name="T6" fmla="*/ 52 w 110"/>
              <a:gd name="T7" fmla="*/ 111 h 112"/>
              <a:gd name="T8" fmla="*/ 50 w 110"/>
              <a:gd name="T9" fmla="*/ 111 h 112"/>
              <a:gd name="T10" fmla="*/ 43 w 110"/>
              <a:gd name="T11" fmla="*/ 111 h 112"/>
              <a:gd name="T12" fmla="*/ 35 w 110"/>
              <a:gd name="T13" fmla="*/ 109 h 112"/>
              <a:gd name="T14" fmla="*/ 29 w 110"/>
              <a:gd name="T15" fmla="*/ 104 h 112"/>
              <a:gd name="T16" fmla="*/ 23 w 110"/>
              <a:gd name="T17" fmla="*/ 98 h 112"/>
              <a:gd name="T18" fmla="*/ 17 w 110"/>
              <a:gd name="T19" fmla="*/ 91 h 112"/>
              <a:gd name="T20" fmla="*/ 10 w 110"/>
              <a:gd name="T21" fmla="*/ 82 h 112"/>
              <a:gd name="T22" fmla="*/ 6 w 110"/>
              <a:gd name="T23" fmla="*/ 71 h 112"/>
              <a:gd name="T24" fmla="*/ 3 w 110"/>
              <a:gd name="T25" fmla="*/ 60 h 112"/>
              <a:gd name="T26" fmla="*/ 0 w 110"/>
              <a:gd name="T27" fmla="*/ 49 h 112"/>
              <a:gd name="T28" fmla="*/ 0 w 110"/>
              <a:gd name="T29" fmla="*/ 39 h 112"/>
              <a:gd name="T30" fmla="*/ 0 w 110"/>
              <a:gd name="T31" fmla="*/ 28 h 112"/>
              <a:gd name="T32" fmla="*/ 3 w 110"/>
              <a:gd name="T33" fmla="*/ 20 h 112"/>
              <a:gd name="T34" fmla="*/ 6 w 110"/>
              <a:gd name="T35" fmla="*/ 13 h 112"/>
              <a:gd name="T36" fmla="*/ 10 w 110"/>
              <a:gd name="T37" fmla="*/ 6 h 112"/>
              <a:gd name="T38" fmla="*/ 17 w 110"/>
              <a:gd name="T39" fmla="*/ 2 h 112"/>
              <a:gd name="T40" fmla="*/ 24 w 110"/>
              <a:gd name="T41" fmla="*/ 0 h 112"/>
              <a:gd name="T42" fmla="*/ 76 w 110"/>
              <a:gd name="T43" fmla="*/ 5 h 112"/>
              <a:gd name="T44" fmla="*/ 86 w 110"/>
              <a:gd name="T45" fmla="*/ 6 h 112"/>
              <a:gd name="T46" fmla="*/ 95 w 110"/>
              <a:gd name="T47" fmla="*/ 13 h 112"/>
              <a:gd name="T48" fmla="*/ 102 w 110"/>
              <a:gd name="T49" fmla="*/ 22 h 112"/>
              <a:gd name="T50" fmla="*/ 107 w 110"/>
              <a:gd name="T51" fmla="*/ 36 h 112"/>
              <a:gd name="T52" fmla="*/ 109 w 110"/>
              <a:gd name="T53" fmla="*/ 45 h 112"/>
              <a:gd name="T54" fmla="*/ 109 w 110"/>
              <a:gd name="T55" fmla="*/ 54 h 112"/>
              <a:gd name="T56" fmla="*/ 106 w 110"/>
              <a:gd name="T57" fmla="*/ 62 h 112"/>
              <a:gd name="T58" fmla="*/ 101 w 110"/>
              <a:gd name="T59" fmla="*/ 68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
              <a:gd name="T91" fmla="*/ 0 h 112"/>
              <a:gd name="T92" fmla="*/ 110 w 110"/>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 h="112">
                <a:moveTo>
                  <a:pt x="101" y="68"/>
                </a:moveTo>
                <a:lnTo>
                  <a:pt x="56" y="109"/>
                </a:lnTo>
                <a:lnTo>
                  <a:pt x="55" y="111"/>
                </a:lnTo>
                <a:lnTo>
                  <a:pt x="52" y="111"/>
                </a:lnTo>
                <a:lnTo>
                  <a:pt x="50" y="111"/>
                </a:lnTo>
                <a:lnTo>
                  <a:pt x="43" y="111"/>
                </a:lnTo>
                <a:lnTo>
                  <a:pt x="35" y="109"/>
                </a:lnTo>
                <a:lnTo>
                  <a:pt x="29" y="104"/>
                </a:lnTo>
                <a:lnTo>
                  <a:pt x="23" y="98"/>
                </a:lnTo>
                <a:lnTo>
                  <a:pt x="17" y="91"/>
                </a:lnTo>
                <a:lnTo>
                  <a:pt x="10" y="82"/>
                </a:lnTo>
                <a:lnTo>
                  <a:pt x="6" y="71"/>
                </a:lnTo>
                <a:lnTo>
                  <a:pt x="3" y="60"/>
                </a:lnTo>
                <a:lnTo>
                  <a:pt x="0" y="49"/>
                </a:lnTo>
                <a:lnTo>
                  <a:pt x="0" y="39"/>
                </a:lnTo>
                <a:lnTo>
                  <a:pt x="0" y="28"/>
                </a:lnTo>
                <a:lnTo>
                  <a:pt x="3" y="20"/>
                </a:lnTo>
                <a:lnTo>
                  <a:pt x="6" y="13"/>
                </a:lnTo>
                <a:lnTo>
                  <a:pt x="10" y="6"/>
                </a:lnTo>
                <a:lnTo>
                  <a:pt x="17" y="2"/>
                </a:lnTo>
                <a:lnTo>
                  <a:pt x="24" y="0"/>
                </a:lnTo>
                <a:lnTo>
                  <a:pt x="76" y="5"/>
                </a:lnTo>
                <a:lnTo>
                  <a:pt x="86" y="6"/>
                </a:lnTo>
                <a:lnTo>
                  <a:pt x="95" y="13"/>
                </a:lnTo>
                <a:lnTo>
                  <a:pt x="102" y="22"/>
                </a:lnTo>
                <a:lnTo>
                  <a:pt x="107" y="36"/>
                </a:lnTo>
                <a:lnTo>
                  <a:pt x="109" y="45"/>
                </a:lnTo>
                <a:lnTo>
                  <a:pt x="109" y="54"/>
                </a:lnTo>
                <a:lnTo>
                  <a:pt x="106" y="62"/>
                </a:lnTo>
                <a:lnTo>
                  <a:pt x="101" y="6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36" name="Freeform 64"/>
          <p:cNvSpPr>
            <a:spLocks/>
          </p:cNvSpPr>
          <p:nvPr/>
        </p:nvSpPr>
        <p:spPr bwMode="auto">
          <a:xfrm>
            <a:off x="1200150" y="4854575"/>
            <a:ext cx="169863" cy="193675"/>
          </a:xfrm>
          <a:custGeom>
            <a:avLst/>
            <a:gdLst>
              <a:gd name="T0" fmla="*/ 85 w 106"/>
              <a:gd name="T1" fmla="*/ 111 h 122"/>
              <a:gd name="T2" fmla="*/ 90 w 106"/>
              <a:gd name="T3" fmla="*/ 108 h 122"/>
              <a:gd name="T4" fmla="*/ 95 w 106"/>
              <a:gd name="T5" fmla="*/ 104 h 122"/>
              <a:gd name="T6" fmla="*/ 98 w 106"/>
              <a:gd name="T7" fmla="*/ 101 h 122"/>
              <a:gd name="T8" fmla="*/ 101 w 106"/>
              <a:gd name="T9" fmla="*/ 95 h 122"/>
              <a:gd name="T10" fmla="*/ 104 w 106"/>
              <a:gd name="T11" fmla="*/ 89 h 122"/>
              <a:gd name="T12" fmla="*/ 105 w 106"/>
              <a:gd name="T13" fmla="*/ 83 h 122"/>
              <a:gd name="T14" fmla="*/ 105 w 106"/>
              <a:gd name="T15" fmla="*/ 75 h 122"/>
              <a:gd name="T16" fmla="*/ 105 w 106"/>
              <a:gd name="T17" fmla="*/ 68 h 122"/>
              <a:gd name="T18" fmla="*/ 105 w 106"/>
              <a:gd name="T19" fmla="*/ 60 h 122"/>
              <a:gd name="T20" fmla="*/ 102 w 106"/>
              <a:gd name="T21" fmla="*/ 51 h 122"/>
              <a:gd name="T22" fmla="*/ 101 w 106"/>
              <a:gd name="T23" fmla="*/ 43 h 122"/>
              <a:gd name="T24" fmla="*/ 96 w 106"/>
              <a:gd name="T25" fmla="*/ 36 h 122"/>
              <a:gd name="T26" fmla="*/ 93 w 106"/>
              <a:gd name="T27" fmla="*/ 28 h 122"/>
              <a:gd name="T28" fmla="*/ 89 w 106"/>
              <a:gd name="T29" fmla="*/ 22 h 122"/>
              <a:gd name="T30" fmla="*/ 84 w 106"/>
              <a:gd name="T31" fmla="*/ 16 h 122"/>
              <a:gd name="T32" fmla="*/ 78 w 106"/>
              <a:gd name="T33" fmla="*/ 9 h 122"/>
              <a:gd name="T34" fmla="*/ 73 w 106"/>
              <a:gd name="T35" fmla="*/ 6 h 122"/>
              <a:gd name="T36" fmla="*/ 67 w 106"/>
              <a:gd name="T37" fmla="*/ 3 h 122"/>
              <a:gd name="T38" fmla="*/ 62 w 106"/>
              <a:gd name="T39" fmla="*/ 0 h 122"/>
              <a:gd name="T40" fmla="*/ 56 w 106"/>
              <a:gd name="T41" fmla="*/ 0 h 122"/>
              <a:gd name="T42" fmla="*/ 23 w 106"/>
              <a:gd name="T43" fmla="*/ 11 h 122"/>
              <a:gd name="T44" fmla="*/ 18 w 106"/>
              <a:gd name="T45" fmla="*/ 13 h 122"/>
              <a:gd name="T46" fmla="*/ 13 w 106"/>
              <a:gd name="T47" fmla="*/ 14 h 122"/>
              <a:gd name="T48" fmla="*/ 9 w 106"/>
              <a:gd name="T49" fmla="*/ 19 h 122"/>
              <a:gd name="T50" fmla="*/ 6 w 106"/>
              <a:gd name="T51" fmla="*/ 23 h 122"/>
              <a:gd name="T52" fmla="*/ 3 w 106"/>
              <a:gd name="T53" fmla="*/ 28 h 122"/>
              <a:gd name="T54" fmla="*/ 1 w 106"/>
              <a:gd name="T55" fmla="*/ 34 h 122"/>
              <a:gd name="T56" fmla="*/ 0 w 106"/>
              <a:gd name="T57" fmla="*/ 42 h 122"/>
              <a:gd name="T58" fmla="*/ 0 w 106"/>
              <a:gd name="T59" fmla="*/ 49 h 122"/>
              <a:gd name="T60" fmla="*/ 0 w 106"/>
              <a:gd name="T61" fmla="*/ 57 h 122"/>
              <a:gd name="T62" fmla="*/ 1 w 106"/>
              <a:gd name="T63" fmla="*/ 65 h 122"/>
              <a:gd name="T64" fmla="*/ 3 w 106"/>
              <a:gd name="T65" fmla="*/ 74 h 122"/>
              <a:gd name="T66" fmla="*/ 6 w 106"/>
              <a:gd name="T67" fmla="*/ 82 h 122"/>
              <a:gd name="T68" fmla="*/ 9 w 106"/>
              <a:gd name="T69" fmla="*/ 89 h 122"/>
              <a:gd name="T70" fmla="*/ 13 w 106"/>
              <a:gd name="T71" fmla="*/ 97 h 122"/>
              <a:gd name="T72" fmla="*/ 18 w 106"/>
              <a:gd name="T73" fmla="*/ 103 h 122"/>
              <a:gd name="T74" fmla="*/ 23 w 106"/>
              <a:gd name="T75" fmla="*/ 109 h 122"/>
              <a:gd name="T76" fmla="*/ 29 w 106"/>
              <a:gd name="T77" fmla="*/ 114 h 122"/>
              <a:gd name="T78" fmla="*/ 33 w 106"/>
              <a:gd name="T79" fmla="*/ 117 h 122"/>
              <a:gd name="T80" fmla="*/ 39 w 106"/>
              <a:gd name="T81" fmla="*/ 120 h 122"/>
              <a:gd name="T82" fmla="*/ 46 w 106"/>
              <a:gd name="T83" fmla="*/ 121 h 122"/>
              <a:gd name="T84" fmla="*/ 50 w 106"/>
              <a:gd name="T85" fmla="*/ 121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122"/>
              <a:gd name="T131" fmla="*/ 106 w 106"/>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122">
                <a:moveTo>
                  <a:pt x="82" y="111"/>
                </a:moveTo>
                <a:lnTo>
                  <a:pt x="84" y="111"/>
                </a:lnTo>
                <a:lnTo>
                  <a:pt x="85" y="111"/>
                </a:lnTo>
                <a:lnTo>
                  <a:pt x="87" y="109"/>
                </a:lnTo>
                <a:lnTo>
                  <a:pt x="89" y="109"/>
                </a:lnTo>
                <a:lnTo>
                  <a:pt x="90" y="108"/>
                </a:lnTo>
                <a:lnTo>
                  <a:pt x="92" y="108"/>
                </a:lnTo>
                <a:lnTo>
                  <a:pt x="93" y="106"/>
                </a:lnTo>
                <a:lnTo>
                  <a:pt x="95" y="104"/>
                </a:lnTo>
                <a:lnTo>
                  <a:pt x="96" y="103"/>
                </a:lnTo>
                <a:lnTo>
                  <a:pt x="98" y="103"/>
                </a:lnTo>
                <a:lnTo>
                  <a:pt x="98" y="101"/>
                </a:lnTo>
                <a:lnTo>
                  <a:pt x="99" y="98"/>
                </a:lnTo>
                <a:lnTo>
                  <a:pt x="101" y="97"/>
                </a:lnTo>
                <a:lnTo>
                  <a:pt x="101" y="95"/>
                </a:lnTo>
                <a:lnTo>
                  <a:pt x="102" y="94"/>
                </a:lnTo>
                <a:lnTo>
                  <a:pt x="102" y="92"/>
                </a:lnTo>
                <a:lnTo>
                  <a:pt x="104" y="89"/>
                </a:lnTo>
                <a:lnTo>
                  <a:pt x="104" y="88"/>
                </a:lnTo>
                <a:lnTo>
                  <a:pt x="104" y="85"/>
                </a:lnTo>
                <a:lnTo>
                  <a:pt x="105" y="83"/>
                </a:lnTo>
                <a:lnTo>
                  <a:pt x="105" y="80"/>
                </a:lnTo>
                <a:lnTo>
                  <a:pt x="105" y="78"/>
                </a:lnTo>
                <a:lnTo>
                  <a:pt x="105" y="75"/>
                </a:lnTo>
                <a:lnTo>
                  <a:pt x="105" y="74"/>
                </a:lnTo>
                <a:lnTo>
                  <a:pt x="105" y="71"/>
                </a:lnTo>
                <a:lnTo>
                  <a:pt x="105" y="68"/>
                </a:lnTo>
                <a:lnTo>
                  <a:pt x="105" y="65"/>
                </a:lnTo>
                <a:lnTo>
                  <a:pt x="105" y="63"/>
                </a:lnTo>
                <a:lnTo>
                  <a:pt x="105" y="60"/>
                </a:lnTo>
                <a:lnTo>
                  <a:pt x="104" y="57"/>
                </a:lnTo>
                <a:lnTo>
                  <a:pt x="104" y="54"/>
                </a:lnTo>
                <a:lnTo>
                  <a:pt x="102" y="51"/>
                </a:lnTo>
                <a:lnTo>
                  <a:pt x="102" y="48"/>
                </a:lnTo>
                <a:lnTo>
                  <a:pt x="101" y="45"/>
                </a:lnTo>
                <a:lnTo>
                  <a:pt x="101" y="43"/>
                </a:lnTo>
                <a:lnTo>
                  <a:pt x="99" y="40"/>
                </a:lnTo>
                <a:lnTo>
                  <a:pt x="98" y="37"/>
                </a:lnTo>
                <a:lnTo>
                  <a:pt x="96" y="36"/>
                </a:lnTo>
                <a:lnTo>
                  <a:pt x="96" y="32"/>
                </a:lnTo>
                <a:lnTo>
                  <a:pt x="95" y="29"/>
                </a:lnTo>
                <a:lnTo>
                  <a:pt x="93" y="28"/>
                </a:lnTo>
                <a:lnTo>
                  <a:pt x="92" y="25"/>
                </a:lnTo>
                <a:lnTo>
                  <a:pt x="90" y="23"/>
                </a:lnTo>
                <a:lnTo>
                  <a:pt x="89" y="22"/>
                </a:lnTo>
                <a:lnTo>
                  <a:pt x="87" y="19"/>
                </a:lnTo>
                <a:lnTo>
                  <a:pt x="85" y="17"/>
                </a:lnTo>
                <a:lnTo>
                  <a:pt x="84" y="16"/>
                </a:lnTo>
                <a:lnTo>
                  <a:pt x="82" y="14"/>
                </a:lnTo>
                <a:lnTo>
                  <a:pt x="81" y="11"/>
                </a:lnTo>
                <a:lnTo>
                  <a:pt x="78" y="9"/>
                </a:lnTo>
                <a:lnTo>
                  <a:pt x="76" y="8"/>
                </a:lnTo>
                <a:lnTo>
                  <a:pt x="75" y="8"/>
                </a:lnTo>
                <a:lnTo>
                  <a:pt x="73" y="6"/>
                </a:lnTo>
                <a:lnTo>
                  <a:pt x="72" y="5"/>
                </a:lnTo>
                <a:lnTo>
                  <a:pt x="70" y="3"/>
                </a:lnTo>
                <a:lnTo>
                  <a:pt x="67" y="3"/>
                </a:lnTo>
                <a:lnTo>
                  <a:pt x="66" y="2"/>
                </a:lnTo>
                <a:lnTo>
                  <a:pt x="64" y="2"/>
                </a:lnTo>
                <a:lnTo>
                  <a:pt x="62" y="0"/>
                </a:lnTo>
                <a:lnTo>
                  <a:pt x="59" y="0"/>
                </a:lnTo>
                <a:lnTo>
                  <a:pt x="58" y="0"/>
                </a:lnTo>
                <a:lnTo>
                  <a:pt x="56" y="0"/>
                </a:lnTo>
                <a:lnTo>
                  <a:pt x="55" y="0"/>
                </a:lnTo>
                <a:lnTo>
                  <a:pt x="53" y="0"/>
                </a:lnTo>
                <a:lnTo>
                  <a:pt x="23" y="11"/>
                </a:lnTo>
                <a:lnTo>
                  <a:pt x="21" y="11"/>
                </a:lnTo>
                <a:lnTo>
                  <a:pt x="20" y="11"/>
                </a:lnTo>
                <a:lnTo>
                  <a:pt x="18" y="13"/>
                </a:lnTo>
                <a:lnTo>
                  <a:pt x="16" y="13"/>
                </a:lnTo>
                <a:lnTo>
                  <a:pt x="15" y="14"/>
                </a:lnTo>
                <a:lnTo>
                  <a:pt x="13" y="14"/>
                </a:lnTo>
                <a:lnTo>
                  <a:pt x="12" y="16"/>
                </a:lnTo>
                <a:lnTo>
                  <a:pt x="10" y="17"/>
                </a:lnTo>
                <a:lnTo>
                  <a:pt x="9" y="19"/>
                </a:lnTo>
                <a:lnTo>
                  <a:pt x="7" y="20"/>
                </a:lnTo>
                <a:lnTo>
                  <a:pt x="7" y="22"/>
                </a:lnTo>
                <a:lnTo>
                  <a:pt x="6" y="23"/>
                </a:lnTo>
                <a:lnTo>
                  <a:pt x="4" y="25"/>
                </a:lnTo>
                <a:lnTo>
                  <a:pt x="4" y="26"/>
                </a:lnTo>
                <a:lnTo>
                  <a:pt x="3" y="28"/>
                </a:lnTo>
                <a:lnTo>
                  <a:pt x="3" y="29"/>
                </a:lnTo>
                <a:lnTo>
                  <a:pt x="1" y="32"/>
                </a:lnTo>
                <a:lnTo>
                  <a:pt x="1" y="34"/>
                </a:lnTo>
                <a:lnTo>
                  <a:pt x="0" y="37"/>
                </a:lnTo>
                <a:lnTo>
                  <a:pt x="0" y="39"/>
                </a:lnTo>
                <a:lnTo>
                  <a:pt x="0" y="42"/>
                </a:lnTo>
                <a:lnTo>
                  <a:pt x="0" y="43"/>
                </a:lnTo>
                <a:lnTo>
                  <a:pt x="0" y="46"/>
                </a:lnTo>
                <a:lnTo>
                  <a:pt x="0" y="49"/>
                </a:lnTo>
                <a:lnTo>
                  <a:pt x="0" y="51"/>
                </a:lnTo>
                <a:lnTo>
                  <a:pt x="0" y="54"/>
                </a:lnTo>
                <a:lnTo>
                  <a:pt x="0" y="57"/>
                </a:lnTo>
                <a:lnTo>
                  <a:pt x="0" y="59"/>
                </a:lnTo>
                <a:lnTo>
                  <a:pt x="0" y="62"/>
                </a:lnTo>
                <a:lnTo>
                  <a:pt x="1" y="65"/>
                </a:lnTo>
                <a:lnTo>
                  <a:pt x="1" y="68"/>
                </a:lnTo>
                <a:lnTo>
                  <a:pt x="3" y="71"/>
                </a:lnTo>
                <a:lnTo>
                  <a:pt x="3" y="74"/>
                </a:lnTo>
                <a:lnTo>
                  <a:pt x="4" y="75"/>
                </a:lnTo>
                <a:lnTo>
                  <a:pt x="4" y="78"/>
                </a:lnTo>
                <a:lnTo>
                  <a:pt x="6" y="82"/>
                </a:lnTo>
                <a:lnTo>
                  <a:pt x="7" y="85"/>
                </a:lnTo>
                <a:lnTo>
                  <a:pt x="7" y="86"/>
                </a:lnTo>
                <a:lnTo>
                  <a:pt x="9" y="89"/>
                </a:lnTo>
                <a:lnTo>
                  <a:pt x="10" y="92"/>
                </a:lnTo>
                <a:lnTo>
                  <a:pt x="12" y="94"/>
                </a:lnTo>
                <a:lnTo>
                  <a:pt x="13" y="97"/>
                </a:lnTo>
                <a:lnTo>
                  <a:pt x="15" y="98"/>
                </a:lnTo>
                <a:lnTo>
                  <a:pt x="16" y="101"/>
                </a:lnTo>
                <a:lnTo>
                  <a:pt x="18" y="103"/>
                </a:lnTo>
                <a:lnTo>
                  <a:pt x="20" y="104"/>
                </a:lnTo>
                <a:lnTo>
                  <a:pt x="21" y="106"/>
                </a:lnTo>
                <a:lnTo>
                  <a:pt x="23" y="109"/>
                </a:lnTo>
                <a:lnTo>
                  <a:pt x="24" y="111"/>
                </a:lnTo>
                <a:lnTo>
                  <a:pt x="27" y="112"/>
                </a:lnTo>
                <a:lnTo>
                  <a:pt x="29" y="114"/>
                </a:lnTo>
                <a:lnTo>
                  <a:pt x="30" y="114"/>
                </a:lnTo>
                <a:lnTo>
                  <a:pt x="32" y="115"/>
                </a:lnTo>
                <a:lnTo>
                  <a:pt x="33" y="117"/>
                </a:lnTo>
                <a:lnTo>
                  <a:pt x="35" y="118"/>
                </a:lnTo>
                <a:lnTo>
                  <a:pt x="38" y="118"/>
                </a:lnTo>
                <a:lnTo>
                  <a:pt x="39" y="120"/>
                </a:lnTo>
                <a:lnTo>
                  <a:pt x="41" y="120"/>
                </a:lnTo>
                <a:lnTo>
                  <a:pt x="43" y="121"/>
                </a:lnTo>
                <a:lnTo>
                  <a:pt x="46" y="121"/>
                </a:lnTo>
                <a:lnTo>
                  <a:pt x="47" y="121"/>
                </a:lnTo>
                <a:lnTo>
                  <a:pt x="49" y="121"/>
                </a:lnTo>
                <a:lnTo>
                  <a:pt x="50" y="121"/>
                </a:lnTo>
                <a:lnTo>
                  <a:pt x="53" y="121"/>
                </a:lnTo>
                <a:lnTo>
                  <a:pt x="82" y="111"/>
                </a:lnTo>
              </a:path>
            </a:pathLst>
          </a:custGeom>
          <a:solidFill>
            <a:srgbClr val="FFFFFF"/>
          </a:solidFill>
          <a:ln w="12700" cap="rnd">
            <a:solidFill>
              <a:schemeClr val="tx2"/>
            </a:solidFill>
            <a:round/>
            <a:headEnd/>
            <a:tailEnd/>
          </a:ln>
        </p:spPr>
        <p:txBody>
          <a:bodyPr/>
          <a:lstStyle/>
          <a:p>
            <a:endParaRPr lang="ko-KR" altLang="en-US"/>
          </a:p>
        </p:txBody>
      </p:sp>
      <p:sp>
        <p:nvSpPr>
          <p:cNvPr id="28737" name="Freeform 65"/>
          <p:cNvSpPr>
            <a:spLocks/>
          </p:cNvSpPr>
          <p:nvPr/>
        </p:nvSpPr>
        <p:spPr bwMode="auto">
          <a:xfrm>
            <a:off x="1200150" y="4854575"/>
            <a:ext cx="169863" cy="193675"/>
          </a:xfrm>
          <a:custGeom>
            <a:avLst/>
            <a:gdLst>
              <a:gd name="T0" fmla="*/ 82 w 106"/>
              <a:gd name="T1" fmla="*/ 111 h 122"/>
              <a:gd name="T2" fmla="*/ 89 w 106"/>
              <a:gd name="T3" fmla="*/ 109 h 122"/>
              <a:gd name="T4" fmla="*/ 95 w 106"/>
              <a:gd name="T5" fmla="*/ 104 h 122"/>
              <a:gd name="T6" fmla="*/ 99 w 106"/>
              <a:gd name="T7" fmla="*/ 98 h 122"/>
              <a:gd name="T8" fmla="*/ 102 w 106"/>
              <a:gd name="T9" fmla="*/ 92 h 122"/>
              <a:gd name="T10" fmla="*/ 105 w 106"/>
              <a:gd name="T11" fmla="*/ 83 h 122"/>
              <a:gd name="T12" fmla="*/ 105 w 106"/>
              <a:gd name="T13" fmla="*/ 74 h 122"/>
              <a:gd name="T14" fmla="*/ 105 w 106"/>
              <a:gd name="T15" fmla="*/ 63 h 122"/>
              <a:gd name="T16" fmla="*/ 102 w 106"/>
              <a:gd name="T17" fmla="*/ 51 h 122"/>
              <a:gd name="T18" fmla="*/ 99 w 106"/>
              <a:gd name="T19" fmla="*/ 40 h 122"/>
              <a:gd name="T20" fmla="*/ 95 w 106"/>
              <a:gd name="T21" fmla="*/ 29 h 122"/>
              <a:gd name="T22" fmla="*/ 89 w 106"/>
              <a:gd name="T23" fmla="*/ 22 h 122"/>
              <a:gd name="T24" fmla="*/ 82 w 106"/>
              <a:gd name="T25" fmla="*/ 14 h 122"/>
              <a:gd name="T26" fmla="*/ 75 w 106"/>
              <a:gd name="T27" fmla="*/ 8 h 122"/>
              <a:gd name="T28" fmla="*/ 67 w 106"/>
              <a:gd name="T29" fmla="*/ 3 h 122"/>
              <a:gd name="T30" fmla="*/ 59 w 106"/>
              <a:gd name="T31" fmla="*/ 0 h 122"/>
              <a:gd name="T32" fmla="*/ 53 w 106"/>
              <a:gd name="T33" fmla="*/ 0 h 122"/>
              <a:gd name="T34" fmla="*/ 23 w 106"/>
              <a:gd name="T35" fmla="*/ 11 h 122"/>
              <a:gd name="T36" fmla="*/ 16 w 106"/>
              <a:gd name="T37" fmla="*/ 13 h 122"/>
              <a:gd name="T38" fmla="*/ 10 w 106"/>
              <a:gd name="T39" fmla="*/ 17 h 122"/>
              <a:gd name="T40" fmla="*/ 6 w 106"/>
              <a:gd name="T41" fmla="*/ 23 h 122"/>
              <a:gd name="T42" fmla="*/ 3 w 106"/>
              <a:gd name="T43" fmla="*/ 29 h 122"/>
              <a:gd name="T44" fmla="*/ 0 w 106"/>
              <a:gd name="T45" fmla="*/ 39 h 122"/>
              <a:gd name="T46" fmla="*/ 0 w 106"/>
              <a:gd name="T47" fmla="*/ 49 h 122"/>
              <a:gd name="T48" fmla="*/ 0 w 106"/>
              <a:gd name="T49" fmla="*/ 59 h 122"/>
              <a:gd name="T50" fmla="*/ 3 w 106"/>
              <a:gd name="T51" fmla="*/ 71 h 122"/>
              <a:gd name="T52" fmla="*/ 6 w 106"/>
              <a:gd name="T53" fmla="*/ 82 h 122"/>
              <a:gd name="T54" fmla="*/ 10 w 106"/>
              <a:gd name="T55" fmla="*/ 92 h 122"/>
              <a:gd name="T56" fmla="*/ 16 w 106"/>
              <a:gd name="T57" fmla="*/ 101 h 122"/>
              <a:gd name="T58" fmla="*/ 23 w 106"/>
              <a:gd name="T59" fmla="*/ 109 h 122"/>
              <a:gd name="T60" fmla="*/ 30 w 106"/>
              <a:gd name="T61" fmla="*/ 114 h 122"/>
              <a:gd name="T62" fmla="*/ 38 w 106"/>
              <a:gd name="T63" fmla="*/ 118 h 122"/>
              <a:gd name="T64" fmla="*/ 46 w 106"/>
              <a:gd name="T65" fmla="*/ 121 h 122"/>
              <a:gd name="T66" fmla="*/ 53 w 106"/>
              <a:gd name="T67" fmla="*/ 121 h 122"/>
              <a:gd name="T68" fmla="*/ 82 w 106"/>
              <a:gd name="T69" fmla="*/ 111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22"/>
              <a:gd name="T107" fmla="*/ 106 w 106"/>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22">
                <a:moveTo>
                  <a:pt x="82" y="111"/>
                </a:moveTo>
                <a:lnTo>
                  <a:pt x="89" y="109"/>
                </a:lnTo>
                <a:lnTo>
                  <a:pt x="95" y="104"/>
                </a:lnTo>
                <a:lnTo>
                  <a:pt x="99" y="98"/>
                </a:lnTo>
                <a:lnTo>
                  <a:pt x="102" y="92"/>
                </a:lnTo>
                <a:lnTo>
                  <a:pt x="105" y="83"/>
                </a:lnTo>
                <a:lnTo>
                  <a:pt x="105" y="74"/>
                </a:lnTo>
                <a:lnTo>
                  <a:pt x="105" y="63"/>
                </a:lnTo>
                <a:lnTo>
                  <a:pt x="102" y="51"/>
                </a:lnTo>
                <a:lnTo>
                  <a:pt x="99" y="40"/>
                </a:lnTo>
                <a:lnTo>
                  <a:pt x="95" y="29"/>
                </a:lnTo>
                <a:lnTo>
                  <a:pt x="89" y="22"/>
                </a:lnTo>
                <a:lnTo>
                  <a:pt x="82" y="14"/>
                </a:lnTo>
                <a:lnTo>
                  <a:pt x="75" y="8"/>
                </a:lnTo>
                <a:lnTo>
                  <a:pt x="67" y="3"/>
                </a:lnTo>
                <a:lnTo>
                  <a:pt x="59" y="0"/>
                </a:lnTo>
                <a:lnTo>
                  <a:pt x="53" y="0"/>
                </a:lnTo>
                <a:lnTo>
                  <a:pt x="23" y="11"/>
                </a:lnTo>
                <a:lnTo>
                  <a:pt x="16" y="13"/>
                </a:lnTo>
                <a:lnTo>
                  <a:pt x="10" y="17"/>
                </a:lnTo>
                <a:lnTo>
                  <a:pt x="6" y="23"/>
                </a:lnTo>
                <a:lnTo>
                  <a:pt x="3" y="29"/>
                </a:lnTo>
                <a:lnTo>
                  <a:pt x="0" y="39"/>
                </a:lnTo>
                <a:lnTo>
                  <a:pt x="0" y="49"/>
                </a:lnTo>
                <a:lnTo>
                  <a:pt x="0" y="59"/>
                </a:lnTo>
                <a:lnTo>
                  <a:pt x="3" y="71"/>
                </a:lnTo>
                <a:lnTo>
                  <a:pt x="6" y="82"/>
                </a:lnTo>
                <a:lnTo>
                  <a:pt x="10" y="92"/>
                </a:lnTo>
                <a:lnTo>
                  <a:pt x="16" y="101"/>
                </a:lnTo>
                <a:lnTo>
                  <a:pt x="23" y="109"/>
                </a:lnTo>
                <a:lnTo>
                  <a:pt x="30" y="114"/>
                </a:lnTo>
                <a:lnTo>
                  <a:pt x="38" y="118"/>
                </a:lnTo>
                <a:lnTo>
                  <a:pt x="46" y="121"/>
                </a:lnTo>
                <a:lnTo>
                  <a:pt x="53" y="121"/>
                </a:lnTo>
                <a:lnTo>
                  <a:pt x="82" y="11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38" name="Freeform 66"/>
          <p:cNvSpPr>
            <a:spLocks/>
          </p:cNvSpPr>
          <p:nvPr/>
        </p:nvSpPr>
        <p:spPr bwMode="auto">
          <a:xfrm>
            <a:off x="1249363" y="4854575"/>
            <a:ext cx="171450" cy="179388"/>
          </a:xfrm>
          <a:custGeom>
            <a:avLst/>
            <a:gdLst>
              <a:gd name="T0" fmla="*/ 56 w 110"/>
              <a:gd name="T1" fmla="*/ 109 h 113"/>
              <a:gd name="T2" fmla="*/ 55 w 110"/>
              <a:gd name="T3" fmla="*/ 111 h 113"/>
              <a:gd name="T4" fmla="*/ 52 w 110"/>
              <a:gd name="T5" fmla="*/ 112 h 113"/>
              <a:gd name="T6" fmla="*/ 49 w 110"/>
              <a:gd name="T7" fmla="*/ 112 h 113"/>
              <a:gd name="T8" fmla="*/ 44 w 110"/>
              <a:gd name="T9" fmla="*/ 112 h 113"/>
              <a:gd name="T10" fmla="*/ 41 w 110"/>
              <a:gd name="T11" fmla="*/ 111 h 113"/>
              <a:gd name="T12" fmla="*/ 38 w 110"/>
              <a:gd name="T13" fmla="*/ 111 h 113"/>
              <a:gd name="T14" fmla="*/ 33 w 110"/>
              <a:gd name="T15" fmla="*/ 108 h 113"/>
              <a:gd name="T16" fmla="*/ 30 w 110"/>
              <a:gd name="T17" fmla="*/ 106 h 113"/>
              <a:gd name="T18" fmla="*/ 27 w 110"/>
              <a:gd name="T19" fmla="*/ 103 h 113"/>
              <a:gd name="T20" fmla="*/ 24 w 110"/>
              <a:gd name="T21" fmla="*/ 100 h 113"/>
              <a:gd name="T22" fmla="*/ 21 w 110"/>
              <a:gd name="T23" fmla="*/ 97 h 113"/>
              <a:gd name="T24" fmla="*/ 18 w 110"/>
              <a:gd name="T25" fmla="*/ 94 h 113"/>
              <a:gd name="T26" fmla="*/ 15 w 110"/>
              <a:gd name="T27" fmla="*/ 89 h 113"/>
              <a:gd name="T28" fmla="*/ 12 w 110"/>
              <a:gd name="T29" fmla="*/ 85 h 113"/>
              <a:gd name="T30" fmla="*/ 9 w 110"/>
              <a:gd name="T31" fmla="*/ 80 h 113"/>
              <a:gd name="T32" fmla="*/ 7 w 110"/>
              <a:gd name="T33" fmla="*/ 75 h 113"/>
              <a:gd name="T34" fmla="*/ 4 w 110"/>
              <a:gd name="T35" fmla="*/ 69 h 113"/>
              <a:gd name="T36" fmla="*/ 3 w 110"/>
              <a:gd name="T37" fmla="*/ 65 h 113"/>
              <a:gd name="T38" fmla="*/ 1 w 110"/>
              <a:gd name="T39" fmla="*/ 59 h 113"/>
              <a:gd name="T40" fmla="*/ 1 w 110"/>
              <a:gd name="T41" fmla="*/ 52 h 113"/>
              <a:gd name="T42" fmla="*/ 0 w 110"/>
              <a:gd name="T43" fmla="*/ 48 h 113"/>
              <a:gd name="T44" fmla="*/ 0 w 110"/>
              <a:gd name="T45" fmla="*/ 42 h 113"/>
              <a:gd name="T46" fmla="*/ 0 w 110"/>
              <a:gd name="T47" fmla="*/ 37 h 113"/>
              <a:gd name="T48" fmla="*/ 0 w 110"/>
              <a:gd name="T49" fmla="*/ 31 h 113"/>
              <a:gd name="T50" fmla="*/ 1 w 110"/>
              <a:gd name="T51" fmla="*/ 26 h 113"/>
              <a:gd name="T52" fmla="*/ 1 w 110"/>
              <a:gd name="T53" fmla="*/ 23 h 113"/>
              <a:gd name="T54" fmla="*/ 3 w 110"/>
              <a:gd name="T55" fmla="*/ 19 h 113"/>
              <a:gd name="T56" fmla="*/ 4 w 110"/>
              <a:gd name="T57" fmla="*/ 14 h 113"/>
              <a:gd name="T58" fmla="*/ 7 w 110"/>
              <a:gd name="T59" fmla="*/ 11 h 113"/>
              <a:gd name="T60" fmla="*/ 9 w 110"/>
              <a:gd name="T61" fmla="*/ 8 h 113"/>
              <a:gd name="T62" fmla="*/ 12 w 110"/>
              <a:gd name="T63" fmla="*/ 6 h 113"/>
              <a:gd name="T64" fmla="*/ 15 w 110"/>
              <a:gd name="T65" fmla="*/ 3 h 113"/>
              <a:gd name="T66" fmla="*/ 18 w 110"/>
              <a:gd name="T67" fmla="*/ 2 h 113"/>
              <a:gd name="T68" fmla="*/ 21 w 110"/>
              <a:gd name="T69" fmla="*/ 2 h 113"/>
              <a:gd name="T70" fmla="*/ 76 w 110"/>
              <a:gd name="T71" fmla="*/ 5 h 113"/>
              <a:gd name="T72" fmla="*/ 79 w 110"/>
              <a:gd name="T73" fmla="*/ 5 h 113"/>
              <a:gd name="T74" fmla="*/ 83 w 110"/>
              <a:gd name="T75" fmla="*/ 6 h 113"/>
              <a:gd name="T76" fmla="*/ 86 w 110"/>
              <a:gd name="T77" fmla="*/ 6 h 113"/>
              <a:gd name="T78" fmla="*/ 89 w 110"/>
              <a:gd name="T79" fmla="*/ 9 h 113"/>
              <a:gd name="T80" fmla="*/ 92 w 110"/>
              <a:gd name="T81" fmla="*/ 11 h 113"/>
              <a:gd name="T82" fmla="*/ 95 w 110"/>
              <a:gd name="T83" fmla="*/ 13 h 113"/>
              <a:gd name="T84" fmla="*/ 96 w 110"/>
              <a:gd name="T85" fmla="*/ 16 h 113"/>
              <a:gd name="T86" fmla="*/ 99 w 110"/>
              <a:gd name="T87" fmla="*/ 19 h 113"/>
              <a:gd name="T88" fmla="*/ 101 w 110"/>
              <a:gd name="T89" fmla="*/ 22 h 113"/>
              <a:gd name="T90" fmla="*/ 102 w 110"/>
              <a:gd name="T91" fmla="*/ 25 h 113"/>
              <a:gd name="T92" fmla="*/ 104 w 110"/>
              <a:gd name="T93" fmla="*/ 28 h 113"/>
              <a:gd name="T94" fmla="*/ 106 w 110"/>
              <a:gd name="T95" fmla="*/ 31 h 113"/>
              <a:gd name="T96" fmla="*/ 107 w 110"/>
              <a:gd name="T97" fmla="*/ 34 h 113"/>
              <a:gd name="T98" fmla="*/ 107 w 110"/>
              <a:gd name="T99" fmla="*/ 37 h 113"/>
              <a:gd name="T100" fmla="*/ 107 w 110"/>
              <a:gd name="T101" fmla="*/ 40 h 113"/>
              <a:gd name="T102" fmla="*/ 109 w 110"/>
              <a:gd name="T103" fmla="*/ 43 h 113"/>
              <a:gd name="T104" fmla="*/ 109 w 110"/>
              <a:gd name="T105" fmla="*/ 46 h 113"/>
              <a:gd name="T106" fmla="*/ 109 w 110"/>
              <a:gd name="T107" fmla="*/ 49 h 113"/>
              <a:gd name="T108" fmla="*/ 109 w 110"/>
              <a:gd name="T109" fmla="*/ 52 h 113"/>
              <a:gd name="T110" fmla="*/ 109 w 110"/>
              <a:gd name="T111" fmla="*/ 55 h 113"/>
              <a:gd name="T112" fmla="*/ 107 w 110"/>
              <a:gd name="T113" fmla="*/ 59 h 113"/>
              <a:gd name="T114" fmla="*/ 106 w 110"/>
              <a:gd name="T115" fmla="*/ 62 h 113"/>
              <a:gd name="T116" fmla="*/ 104 w 110"/>
              <a:gd name="T117" fmla="*/ 65 h 113"/>
              <a:gd name="T118" fmla="*/ 102 w 110"/>
              <a:gd name="T119" fmla="*/ 66 h 113"/>
              <a:gd name="T120" fmla="*/ 101 w 110"/>
              <a:gd name="T121" fmla="*/ 69 h 1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113"/>
              <a:gd name="T185" fmla="*/ 110 w 110"/>
              <a:gd name="T186" fmla="*/ 113 h 1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113">
                <a:moveTo>
                  <a:pt x="101" y="69"/>
                </a:moveTo>
                <a:lnTo>
                  <a:pt x="56" y="109"/>
                </a:lnTo>
                <a:lnTo>
                  <a:pt x="56" y="111"/>
                </a:lnTo>
                <a:lnTo>
                  <a:pt x="55" y="111"/>
                </a:lnTo>
                <a:lnTo>
                  <a:pt x="53" y="111"/>
                </a:lnTo>
                <a:lnTo>
                  <a:pt x="52" y="112"/>
                </a:lnTo>
                <a:lnTo>
                  <a:pt x="50" y="112"/>
                </a:lnTo>
                <a:lnTo>
                  <a:pt x="49" y="112"/>
                </a:lnTo>
                <a:lnTo>
                  <a:pt x="47" y="112"/>
                </a:lnTo>
                <a:lnTo>
                  <a:pt x="44" y="112"/>
                </a:lnTo>
                <a:lnTo>
                  <a:pt x="43" y="112"/>
                </a:lnTo>
                <a:lnTo>
                  <a:pt x="41" y="111"/>
                </a:lnTo>
                <a:lnTo>
                  <a:pt x="40" y="111"/>
                </a:lnTo>
                <a:lnTo>
                  <a:pt x="38" y="111"/>
                </a:lnTo>
                <a:lnTo>
                  <a:pt x="35" y="109"/>
                </a:lnTo>
                <a:lnTo>
                  <a:pt x="33" y="108"/>
                </a:lnTo>
                <a:lnTo>
                  <a:pt x="32" y="108"/>
                </a:lnTo>
                <a:lnTo>
                  <a:pt x="30" y="106"/>
                </a:lnTo>
                <a:lnTo>
                  <a:pt x="29" y="104"/>
                </a:lnTo>
                <a:lnTo>
                  <a:pt x="27" y="103"/>
                </a:lnTo>
                <a:lnTo>
                  <a:pt x="26" y="101"/>
                </a:lnTo>
                <a:lnTo>
                  <a:pt x="24" y="100"/>
                </a:lnTo>
                <a:lnTo>
                  <a:pt x="23" y="98"/>
                </a:lnTo>
                <a:lnTo>
                  <a:pt x="21" y="97"/>
                </a:lnTo>
                <a:lnTo>
                  <a:pt x="20" y="95"/>
                </a:lnTo>
                <a:lnTo>
                  <a:pt x="18" y="94"/>
                </a:lnTo>
                <a:lnTo>
                  <a:pt x="17" y="91"/>
                </a:lnTo>
                <a:lnTo>
                  <a:pt x="15" y="89"/>
                </a:lnTo>
                <a:lnTo>
                  <a:pt x="14" y="86"/>
                </a:lnTo>
                <a:lnTo>
                  <a:pt x="12" y="85"/>
                </a:lnTo>
                <a:lnTo>
                  <a:pt x="10" y="82"/>
                </a:lnTo>
                <a:lnTo>
                  <a:pt x="9" y="80"/>
                </a:lnTo>
                <a:lnTo>
                  <a:pt x="9" y="77"/>
                </a:lnTo>
                <a:lnTo>
                  <a:pt x="7" y="75"/>
                </a:lnTo>
                <a:lnTo>
                  <a:pt x="6" y="72"/>
                </a:lnTo>
                <a:lnTo>
                  <a:pt x="4" y="69"/>
                </a:lnTo>
                <a:lnTo>
                  <a:pt x="4" y="66"/>
                </a:lnTo>
                <a:lnTo>
                  <a:pt x="3" y="65"/>
                </a:lnTo>
                <a:lnTo>
                  <a:pt x="3" y="62"/>
                </a:lnTo>
                <a:lnTo>
                  <a:pt x="1" y="59"/>
                </a:lnTo>
                <a:lnTo>
                  <a:pt x="1" y="55"/>
                </a:lnTo>
                <a:lnTo>
                  <a:pt x="1" y="52"/>
                </a:lnTo>
                <a:lnTo>
                  <a:pt x="0" y="49"/>
                </a:lnTo>
                <a:lnTo>
                  <a:pt x="0" y="48"/>
                </a:lnTo>
                <a:lnTo>
                  <a:pt x="0" y="45"/>
                </a:lnTo>
                <a:lnTo>
                  <a:pt x="0" y="42"/>
                </a:lnTo>
                <a:lnTo>
                  <a:pt x="0" y="39"/>
                </a:lnTo>
                <a:lnTo>
                  <a:pt x="0" y="37"/>
                </a:lnTo>
                <a:lnTo>
                  <a:pt x="0" y="34"/>
                </a:lnTo>
                <a:lnTo>
                  <a:pt x="0" y="31"/>
                </a:lnTo>
                <a:lnTo>
                  <a:pt x="0" y="29"/>
                </a:lnTo>
                <a:lnTo>
                  <a:pt x="1" y="26"/>
                </a:lnTo>
                <a:lnTo>
                  <a:pt x="1" y="25"/>
                </a:lnTo>
                <a:lnTo>
                  <a:pt x="1" y="23"/>
                </a:lnTo>
                <a:lnTo>
                  <a:pt x="3" y="20"/>
                </a:lnTo>
                <a:lnTo>
                  <a:pt x="3" y="19"/>
                </a:lnTo>
                <a:lnTo>
                  <a:pt x="4" y="17"/>
                </a:lnTo>
                <a:lnTo>
                  <a:pt x="4" y="14"/>
                </a:lnTo>
                <a:lnTo>
                  <a:pt x="6" y="13"/>
                </a:lnTo>
                <a:lnTo>
                  <a:pt x="7" y="11"/>
                </a:lnTo>
                <a:lnTo>
                  <a:pt x="9" y="9"/>
                </a:lnTo>
                <a:lnTo>
                  <a:pt x="9" y="8"/>
                </a:lnTo>
                <a:lnTo>
                  <a:pt x="10" y="8"/>
                </a:lnTo>
                <a:lnTo>
                  <a:pt x="12" y="6"/>
                </a:lnTo>
                <a:lnTo>
                  <a:pt x="14" y="5"/>
                </a:lnTo>
                <a:lnTo>
                  <a:pt x="15" y="3"/>
                </a:lnTo>
                <a:lnTo>
                  <a:pt x="17" y="3"/>
                </a:lnTo>
                <a:lnTo>
                  <a:pt x="18" y="2"/>
                </a:lnTo>
                <a:lnTo>
                  <a:pt x="20" y="2"/>
                </a:lnTo>
                <a:lnTo>
                  <a:pt x="21" y="2"/>
                </a:lnTo>
                <a:lnTo>
                  <a:pt x="24" y="0"/>
                </a:lnTo>
                <a:lnTo>
                  <a:pt x="76" y="5"/>
                </a:lnTo>
                <a:lnTo>
                  <a:pt x="78" y="5"/>
                </a:lnTo>
                <a:lnTo>
                  <a:pt x="79" y="5"/>
                </a:lnTo>
                <a:lnTo>
                  <a:pt x="81" y="5"/>
                </a:lnTo>
                <a:lnTo>
                  <a:pt x="83" y="6"/>
                </a:lnTo>
                <a:lnTo>
                  <a:pt x="84" y="6"/>
                </a:lnTo>
                <a:lnTo>
                  <a:pt x="86" y="6"/>
                </a:lnTo>
                <a:lnTo>
                  <a:pt x="87" y="8"/>
                </a:lnTo>
                <a:lnTo>
                  <a:pt x="89" y="9"/>
                </a:lnTo>
                <a:lnTo>
                  <a:pt x="90" y="9"/>
                </a:lnTo>
                <a:lnTo>
                  <a:pt x="92" y="11"/>
                </a:lnTo>
                <a:lnTo>
                  <a:pt x="93" y="13"/>
                </a:lnTo>
                <a:lnTo>
                  <a:pt x="95" y="13"/>
                </a:lnTo>
                <a:lnTo>
                  <a:pt x="95" y="14"/>
                </a:lnTo>
                <a:lnTo>
                  <a:pt x="96" y="16"/>
                </a:lnTo>
                <a:lnTo>
                  <a:pt x="98" y="17"/>
                </a:lnTo>
                <a:lnTo>
                  <a:pt x="99" y="19"/>
                </a:lnTo>
                <a:lnTo>
                  <a:pt x="99" y="20"/>
                </a:lnTo>
                <a:lnTo>
                  <a:pt x="101" y="22"/>
                </a:lnTo>
                <a:lnTo>
                  <a:pt x="102" y="23"/>
                </a:lnTo>
                <a:lnTo>
                  <a:pt x="102" y="25"/>
                </a:lnTo>
                <a:lnTo>
                  <a:pt x="104" y="26"/>
                </a:lnTo>
                <a:lnTo>
                  <a:pt x="104" y="28"/>
                </a:lnTo>
                <a:lnTo>
                  <a:pt x="104" y="29"/>
                </a:lnTo>
                <a:lnTo>
                  <a:pt x="106" y="31"/>
                </a:lnTo>
                <a:lnTo>
                  <a:pt x="106" y="32"/>
                </a:lnTo>
                <a:lnTo>
                  <a:pt x="107" y="34"/>
                </a:lnTo>
                <a:lnTo>
                  <a:pt x="107" y="36"/>
                </a:lnTo>
                <a:lnTo>
                  <a:pt x="107" y="37"/>
                </a:lnTo>
                <a:lnTo>
                  <a:pt x="107" y="39"/>
                </a:lnTo>
                <a:lnTo>
                  <a:pt x="107" y="40"/>
                </a:lnTo>
                <a:lnTo>
                  <a:pt x="109" y="42"/>
                </a:lnTo>
                <a:lnTo>
                  <a:pt x="109" y="43"/>
                </a:lnTo>
                <a:lnTo>
                  <a:pt x="109" y="45"/>
                </a:lnTo>
                <a:lnTo>
                  <a:pt x="109" y="46"/>
                </a:lnTo>
                <a:lnTo>
                  <a:pt x="109" y="48"/>
                </a:lnTo>
                <a:lnTo>
                  <a:pt x="109" y="49"/>
                </a:lnTo>
                <a:lnTo>
                  <a:pt x="109" y="51"/>
                </a:lnTo>
                <a:lnTo>
                  <a:pt x="109" y="52"/>
                </a:lnTo>
                <a:lnTo>
                  <a:pt x="109" y="54"/>
                </a:lnTo>
                <a:lnTo>
                  <a:pt x="109" y="55"/>
                </a:lnTo>
                <a:lnTo>
                  <a:pt x="107" y="57"/>
                </a:lnTo>
                <a:lnTo>
                  <a:pt x="107" y="59"/>
                </a:lnTo>
                <a:lnTo>
                  <a:pt x="107" y="60"/>
                </a:lnTo>
                <a:lnTo>
                  <a:pt x="106" y="62"/>
                </a:lnTo>
                <a:lnTo>
                  <a:pt x="106" y="63"/>
                </a:lnTo>
                <a:lnTo>
                  <a:pt x="104" y="65"/>
                </a:lnTo>
                <a:lnTo>
                  <a:pt x="104" y="66"/>
                </a:lnTo>
                <a:lnTo>
                  <a:pt x="102" y="66"/>
                </a:lnTo>
                <a:lnTo>
                  <a:pt x="102" y="68"/>
                </a:lnTo>
                <a:lnTo>
                  <a:pt x="101" y="69"/>
                </a:lnTo>
              </a:path>
            </a:pathLst>
          </a:custGeom>
          <a:solidFill>
            <a:srgbClr val="FFFFFF"/>
          </a:solidFill>
          <a:ln w="12700" cap="rnd">
            <a:solidFill>
              <a:schemeClr val="tx2"/>
            </a:solidFill>
            <a:round/>
            <a:headEnd/>
            <a:tailEnd/>
          </a:ln>
        </p:spPr>
        <p:txBody>
          <a:bodyPr/>
          <a:lstStyle/>
          <a:p>
            <a:endParaRPr lang="ko-KR" altLang="en-US"/>
          </a:p>
        </p:txBody>
      </p:sp>
      <p:sp>
        <p:nvSpPr>
          <p:cNvPr id="28739" name="Freeform 67"/>
          <p:cNvSpPr>
            <a:spLocks/>
          </p:cNvSpPr>
          <p:nvPr/>
        </p:nvSpPr>
        <p:spPr bwMode="auto">
          <a:xfrm>
            <a:off x="1249363" y="4854575"/>
            <a:ext cx="171450" cy="179388"/>
          </a:xfrm>
          <a:custGeom>
            <a:avLst/>
            <a:gdLst>
              <a:gd name="T0" fmla="*/ 101 w 110"/>
              <a:gd name="T1" fmla="*/ 69 h 113"/>
              <a:gd name="T2" fmla="*/ 56 w 110"/>
              <a:gd name="T3" fmla="*/ 109 h 113"/>
              <a:gd name="T4" fmla="*/ 56 w 110"/>
              <a:gd name="T5" fmla="*/ 111 h 113"/>
              <a:gd name="T6" fmla="*/ 55 w 110"/>
              <a:gd name="T7" fmla="*/ 111 h 113"/>
              <a:gd name="T8" fmla="*/ 52 w 110"/>
              <a:gd name="T9" fmla="*/ 112 h 113"/>
              <a:gd name="T10" fmla="*/ 50 w 110"/>
              <a:gd name="T11" fmla="*/ 112 h 113"/>
              <a:gd name="T12" fmla="*/ 43 w 110"/>
              <a:gd name="T13" fmla="*/ 112 h 113"/>
              <a:gd name="T14" fmla="*/ 35 w 110"/>
              <a:gd name="T15" fmla="*/ 109 h 113"/>
              <a:gd name="T16" fmla="*/ 29 w 110"/>
              <a:gd name="T17" fmla="*/ 104 h 113"/>
              <a:gd name="T18" fmla="*/ 23 w 110"/>
              <a:gd name="T19" fmla="*/ 98 h 113"/>
              <a:gd name="T20" fmla="*/ 17 w 110"/>
              <a:gd name="T21" fmla="*/ 91 h 113"/>
              <a:gd name="T22" fmla="*/ 10 w 110"/>
              <a:gd name="T23" fmla="*/ 82 h 113"/>
              <a:gd name="T24" fmla="*/ 6 w 110"/>
              <a:gd name="T25" fmla="*/ 72 h 113"/>
              <a:gd name="T26" fmla="*/ 3 w 110"/>
              <a:gd name="T27" fmla="*/ 62 h 113"/>
              <a:gd name="T28" fmla="*/ 0 w 110"/>
              <a:gd name="T29" fmla="*/ 49 h 113"/>
              <a:gd name="T30" fmla="*/ 0 w 110"/>
              <a:gd name="T31" fmla="*/ 39 h 113"/>
              <a:gd name="T32" fmla="*/ 0 w 110"/>
              <a:gd name="T33" fmla="*/ 29 h 113"/>
              <a:gd name="T34" fmla="*/ 3 w 110"/>
              <a:gd name="T35" fmla="*/ 20 h 113"/>
              <a:gd name="T36" fmla="*/ 6 w 110"/>
              <a:gd name="T37" fmla="*/ 13 h 113"/>
              <a:gd name="T38" fmla="*/ 10 w 110"/>
              <a:gd name="T39" fmla="*/ 8 h 113"/>
              <a:gd name="T40" fmla="*/ 17 w 110"/>
              <a:gd name="T41" fmla="*/ 3 h 113"/>
              <a:gd name="T42" fmla="*/ 24 w 110"/>
              <a:gd name="T43" fmla="*/ 0 h 113"/>
              <a:gd name="T44" fmla="*/ 76 w 110"/>
              <a:gd name="T45" fmla="*/ 5 h 113"/>
              <a:gd name="T46" fmla="*/ 86 w 110"/>
              <a:gd name="T47" fmla="*/ 6 h 113"/>
              <a:gd name="T48" fmla="*/ 95 w 110"/>
              <a:gd name="T49" fmla="*/ 13 h 113"/>
              <a:gd name="T50" fmla="*/ 102 w 110"/>
              <a:gd name="T51" fmla="*/ 23 h 113"/>
              <a:gd name="T52" fmla="*/ 107 w 110"/>
              <a:gd name="T53" fmla="*/ 36 h 113"/>
              <a:gd name="T54" fmla="*/ 109 w 110"/>
              <a:gd name="T55" fmla="*/ 46 h 113"/>
              <a:gd name="T56" fmla="*/ 109 w 110"/>
              <a:gd name="T57" fmla="*/ 55 h 113"/>
              <a:gd name="T58" fmla="*/ 106 w 110"/>
              <a:gd name="T59" fmla="*/ 63 h 113"/>
              <a:gd name="T60" fmla="*/ 101 w 110"/>
              <a:gd name="T61" fmla="*/ 69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3"/>
              <a:gd name="T95" fmla="*/ 110 w 110"/>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3">
                <a:moveTo>
                  <a:pt x="101" y="69"/>
                </a:moveTo>
                <a:lnTo>
                  <a:pt x="56" y="109"/>
                </a:lnTo>
                <a:lnTo>
                  <a:pt x="56" y="111"/>
                </a:lnTo>
                <a:lnTo>
                  <a:pt x="55" y="111"/>
                </a:lnTo>
                <a:lnTo>
                  <a:pt x="52" y="112"/>
                </a:lnTo>
                <a:lnTo>
                  <a:pt x="50" y="112"/>
                </a:lnTo>
                <a:lnTo>
                  <a:pt x="43" y="112"/>
                </a:lnTo>
                <a:lnTo>
                  <a:pt x="35" y="109"/>
                </a:lnTo>
                <a:lnTo>
                  <a:pt x="29" y="104"/>
                </a:lnTo>
                <a:lnTo>
                  <a:pt x="23" y="98"/>
                </a:lnTo>
                <a:lnTo>
                  <a:pt x="17" y="91"/>
                </a:lnTo>
                <a:lnTo>
                  <a:pt x="10" y="82"/>
                </a:lnTo>
                <a:lnTo>
                  <a:pt x="6" y="72"/>
                </a:lnTo>
                <a:lnTo>
                  <a:pt x="3" y="62"/>
                </a:lnTo>
                <a:lnTo>
                  <a:pt x="0" y="49"/>
                </a:lnTo>
                <a:lnTo>
                  <a:pt x="0" y="39"/>
                </a:lnTo>
                <a:lnTo>
                  <a:pt x="0" y="29"/>
                </a:lnTo>
                <a:lnTo>
                  <a:pt x="3" y="20"/>
                </a:lnTo>
                <a:lnTo>
                  <a:pt x="6" y="13"/>
                </a:lnTo>
                <a:lnTo>
                  <a:pt x="10" y="8"/>
                </a:lnTo>
                <a:lnTo>
                  <a:pt x="17" y="3"/>
                </a:lnTo>
                <a:lnTo>
                  <a:pt x="24" y="0"/>
                </a:lnTo>
                <a:lnTo>
                  <a:pt x="76" y="5"/>
                </a:lnTo>
                <a:lnTo>
                  <a:pt x="86" y="6"/>
                </a:lnTo>
                <a:lnTo>
                  <a:pt x="95" y="13"/>
                </a:lnTo>
                <a:lnTo>
                  <a:pt x="102" y="23"/>
                </a:lnTo>
                <a:lnTo>
                  <a:pt x="107" y="36"/>
                </a:lnTo>
                <a:lnTo>
                  <a:pt x="109" y="46"/>
                </a:lnTo>
                <a:lnTo>
                  <a:pt x="109" y="55"/>
                </a:lnTo>
                <a:lnTo>
                  <a:pt x="106" y="63"/>
                </a:lnTo>
                <a:lnTo>
                  <a:pt x="101" y="69"/>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0" name="Freeform 68"/>
          <p:cNvSpPr>
            <a:spLocks/>
          </p:cNvSpPr>
          <p:nvPr/>
        </p:nvSpPr>
        <p:spPr bwMode="auto">
          <a:xfrm>
            <a:off x="1200150" y="4854575"/>
            <a:ext cx="169863" cy="196850"/>
          </a:xfrm>
          <a:custGeom>
            <a:avLst/>
            <a:gdLst>
              <a:gd name="T0" fmla="*/ 85 w 106"/>
              <a:gd name="T1" fmla="*/ 111 h 124"/>
              <a:gd name="T2" fmla="*/ 90 w 106"/>
              <a:gd name="T3" fmla="*/ 109 h 124"/>
              <a:gd name="T4" fmla="*/ 95 w 106"/>
              <a:gd name="T5" fmla="*/ 106 h 124"/>
              <a:gd name="T6" fmla="*/ 98 w 106"/>
              <a:gd name="T7" fmla="*/ 101 h 124"/>
              <a:gd name="T8" fmla="*/ 101 w 106"/>
              <a:gd name="T9" fmla="*/ 97 h 124"/>
              <a:gd name="T10" fmla="*/ 104 w 106"/>
              <a:gd name="T11" fmla="*/ 91 h 124"/>
              <a:gd name="T12" fmla="*/ 105 w 106"/>
              <a:gd name="T13" fmla="*/ 83 h 124"/>
              <a:gd name="T14" fmla="*/ 105 w 106"/>
              <a:gd name="T15" fmla="*/ 77 h 124"/>
              <a:gd name="T16" fmla="*/ 105 w 106"/>
              <a:gd name="T17" fmla="*/ 69 h 124"/>
              <a:gd name="T18" fmla="*/ 105 w 106"/>
              <a:gd name="T19" fmla="*/ 60 h 124"/>
              <a:gd name="T20" fmla="*/ 102 w 106"/>
              <a:gd name="T21" fmla="*/ 52 h 124"/>
              <a:gd name="T22" fmla="*/ 101 w 106"/>
              <a:gd name="T23" fmla="*/ 43 h 124"/>
              <a:gd name="T24" fmla="*/ 96 w 106"/>
              <a:gd name="T25" fmla="*/ 36 h 124"/>
              <a:gd name="T26" fmla="*/ 93 w 106"/>
              <a:gd name="T27" fmla="*/ 28 h 124"/>
              <a:gd name="T28" fmla="*/ 89 w 106"/>
              <a:gd name="T29" fmla="*/ 22 h 124"/>
              <a:gd name="T30" fmla="*/ 84 w 106"/>
              <a:gd name="T31" fmla="*/ 16 h 124"/>
              <a:gd name="T32" fmla="*/ 78 w 106"/>
              <a:gd name="T33" fmla="*/ 11 h 124"/>
              <a:gd name="T34" fmla="*/ 73 w 106"/>
              <a:gd name="T35" fmla="*/ 6 h 124"/>
              <a:gd name="T36" fmla="*/ 67 w 106"/>
              <a:gd name="T37" fmla="*/ 3 h 124"/>
              <a:gd name="T38" fmla="*/ 62 w 106"/>
              <a:gd name="T39" fmla="*/ 2 h 124"/>
              <a:gd name="T40" fmla="*/ 56 w 106"/>
              <a:gd name="T41" fmla="*/ 0 h 124"/>
              <a:gd name="T42" fmla="*/ 23 w 106"/>
              <a:gd name="T43" fmla="*/ 11 h 124"/>
              <a:gd name="T44" fmla="*/ 18 w 106"/>
              <a:gd name="T45" fmla="*/ 13 h 124"/>
              <a:gd name="T46" fmla="*/ 13 w 106"/>
              <a:gd name="T47" fmla="*/ 16 h 124"/>
              <a:gd name="T48" fmla="*/ 9 w 106"/>
              <a:gd name="T49" fmla="*/ 19 h 124"/>
              <a:gd name="T50" fmla="*/ 6 w 106"/>
              <a:gd name="T51" fmla="*/ 23 h 124"/>
              <a:gd name="T52" fmla="*/ 3 w 106"/>
              <a:gd name="T53" fmla="*/ 29 h 124"/>
              <a:gd name="T54" fmla="*/ 1 w 106"/>
              <a:gd name="T55" fmla="*/ 36 h 124"/>
              <a:gd name="T56" fmla="*/ 0 w 106"/>
              <a:gd name="T57" fmla="*/ 42 h 124"/>
              <a:gd name="T58" fmla="*/ 0 w 106"/>
              <a:gd name="T59" fmla="*/ 49 h 124"/>
              <a:gd name="T60" fmla="*/ 0 w 106"/>
              <a:gd name="T61" fmla="*/ 57 h 124"/>
              <a:gd name="T62" fmla="*/ 1 w 106"/>
              <a:gd name="T63" fmla="*/ 66 h 124"/>
              <a:gd name="T64" fmla="*/ 3 w 106"/>
              <a:gd name="T65" fmla="*/ 74 h 124"/>
              <a:gd name="T66" fmla="*/ 6 w 106"/>
              <a:gd name="T67" fmla="*/ 83 h 124"/>
              <a:gd name="T68" fmla="*/ 9 w 106"/>
              <a:gd name="T69" fmla="*/ 91 h 124"/>
              <a:gd name="T70" fmla="*/ 13 w 106"/>
              <a:gd name="T71" fmla="*/ 97 h 124"/>
              <a:gd name="T72" fmla="*/ 18 w 106"/>
              <a:gd name="T73" fmla="*/ 103 h 124"/>
              <a:gd name="T74" fmla="*/ 23 w 106"/>
              <a:gd name="T75" fmla="*/ 109 h 124"/>
              <a:gd name="T76" fmla="*/ 29 w 106"/>
              <a:gd name="T77" fmla="*/ 114 h 124"/>
              <a:gd name="T78" fmla="*/ 33 w 106"/>
              <a:gd name="T79" fmla="*/ 118 h 124"/>
              <a:gd name="T80" fmla="*/ 39 w 106"/>
              <a:gd name="T81" fmla="*/ 120 h 124"/>
              <a:gd name="T82" fmla="*/ 46 w 106"/>
              <a:gd name="T83" fmla="*/ 121 h 124"/>
              <a:gd name="T84" fmla="*/ 50 w 106"/>
              <a:gd name="T85" fmla="*/ 121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124"/>
              <a:gd name="T131" fmla="*/ 106 w 106"/>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124">
                <a:moveTo>
                  <a:pt x="82" y="112"/>
                </a:moveTo>
                <a:lnTo>
                  <a:pt x="84" y="112"/>
                </a:lnTo>
                <a:lnTo>
                  <a:pt x="85" y="111"/>
                </a:lnTo>
                <a:lnTo>
                  <a:pt x="87" y="111"/>
                </a:lnTo>
                <a:lnTo>
                  <a:pt x="89" y="109"/>
                </a:lnTo>
                <a:lnTo>
                  <a:pt x="90" y="109"/>
                </a:lnTo>
                <a:lnTo>
                  <a:pt x="92" y="108"/>
                </a:lnTo>
                <a:lnTo>
                  <a:pt x="93" y="108"/>
                </a:lnTo>
                <a:lnTo>
                  <a:pt x="95" y="106"/>
                </a:lnTo>
                <a:lnTo>
                  <a:pt x="96" y="104"/>
                </a:lnTo>
                <a:lnTo>
                  <a:pt x="98" y="103"/>
                </a:lnTo>
                <a:lnTo>
                  <a:pt x="98" y="101"/>
                </a:lnTo>
                <a:lnTo>
                  <a:pt x="99" y="100"/>
                </a:lnTo>
                <a:lnTo>
                  <a:pt x="101" y="98"/>
                </a:lnTo>
                <a:lnTo>
                  <a:pt x="101" y="97"/>
                </a:lnTo>
                <a:lnTo>
                  <a:pt x="102" y="94"/>
                </a:lnTo>
                <a:lnTo>
                  <a:pt x="102" y="92"/>
                </a:lnTo>
                <a:lnTo>
                  <a:pt x="104" y="91"/>
                </a:lnTo>
                <a:lnTo>
                  <a:pt x="104" y="88"/>
                </a:lnTo>
                <a:lnTo>
                  <a:pt x="104" y="86"/>
                </a:lnTo>
                <a:lnTo>
                  <a:pt x="105" y="83"/>
                </a:lnTo>
                <a:lnTo>
                  <a:pt x="105" y="82"/>
                </a:lnTo>
                <a:lnTo>
                  <a:pt x="105" y="78"/>
                </a:lnTo>
                <a:lnTo>
                  <a:pt x="105" y="77"/>
                </a:lnTo>
                <a:lnTo>
                  <a:pt x="105" y="74"/>
                </a:lnTo>
                <a:lnTo>
                  <a:pt x="105" y="71"/>
                </a:lnTo>
                <a:lnTo>
                  <a:pt x="105" y="69"/>
                </a:lnTo>
                <a:lnTo>
                  <a:pt x="105" y="66"/>
                </a:lnTo>
                <a:lnTo>
                  <a:pt x="105" y="63"/>
                </a:lnTo>
                <a:lnTo>
                  <a:pt x="105" y="60"/>
                </a:lnTo>
                <a:lnTo>
                  <a:pt x="104" y="57"/>
                </a:lnTo>
                <a:lnTo>
                  <a:pt x="104" y="55"/>
                </a:lnTo>
                <a:lnTo>
                  <a:pt x="102" y="52"/>
                </a:lnTo>
                <a:lnTo>
                  <a:pt x="102" y="49"/>
                </a:lnTo>
                <a:lnTo>
                  <a:pt x="101" y="46"/>
                </a:lnTo>
                <a:lnTo>
                  <a:pt x="101" y="43"/>
                </a:lnTo>
                <a:lnTo>
                  <a:pt x="99" y="40"/>
                </a:lnTo>
                <a:lnTo>
                  <a:pt x="98" y="39"/>
                </a:lnTo>
                <a:lnTo>
                  <a:pt x="96" y="36"/>
                </a:lnTo>
                <a:lnTo>
                  <a:pt x="96" y="32"/>
                </a:lnTo>
                <a:lnTo>
                  <a:pt x="95" y="31"/>
                </a:lnTo>
                <a:lnTo>
                  <a:pt x="93" y="28"/>
                </a:lnTo>
                <a:lnTo>
                  <a:pt x="92" y="26"/>
                </a:lnTo>
                <a:lnTo>
                  <a:pt x="90" y="23"/>
                </a:lnTo>
                <a:lnTo>
                  <a:pt x="89" y="22"/>
                </a:lnTo>
                <a:lnTo>
                  <a:pt x="87" y="20"/>
                </a:lnTo>
                <a:lnTo>
                  <a:pt x="85" y="17"/>
                </a:lnTo>
                <a:lnTo>
                  <a:pt x="84" y="16"/>
                </a:lnTo>
                <a:lnTo>
                  <a:pt x="82" y="14"/>
                </a:lnTo>
                <a:lnTo>
                  <a:pt x="81" y="13"/>
                </a:lnTo>
                <a:lnTo>
                  <a:pt x="78" y="11"/>
                </a:lnTo>
                <a:lnTo>
                  <a:pt x="76" y="9"/>
                </a:lnTo>
                <a:lnTo>
                  <a:pt x="75" y="8"/>
                </a:lnTo>
                <a:lnTo>
                  <a:pt x="73" y="6"/>
                </a:lnTo>
                <a:lnTo>
                  <a:pt x="72" y="5"/>
                </a:lnTo>
                <a:lnTo>
                  <a:pt x="70" y="5"/>
                </a:lnTo>
                <a:lnTo>
                  <a:pt x="67" y="3"/>
                </a:lnTo>
                <a:lnTo>
                  <a:pt x="66" y="3"/>
                </a:lnTo>
                <a:lnTo>
                  <a:pt x="64" y="2"/>
                </a:lnTo>
                <a:lnTo>
                  <a:pt x="62" y="2"/>
                </a:lnTo>
                <a:lnTo>
                  <a:pt x="59" y="2"/>
                </a:lnTo>
                <a:lnTo>
                  <a:pt x="58" y="0"/>
                </a:lnTo>
                <a:lnTo>
                  <a:pt x="56" y="0"/>
                </a:lnTo>
                <a:lnTo>
                  <a:pt x="55" y="0"/>
                </a:lnTo>
                <a:lnTo>
                  <a:pt x="53" y="0"/>
                </a:lnTo>
                <a:lnTo>
                  <a:pt x="23" y="11"/>
                </a:lnTo>
                <a:lnTo>
                  <a:pt x="21" y="13"/>
                </a:lnTo>
                <a:lnTo>
                  <a:pt x="20" y="13"/>
                </a:lnTo>
                <a:lnTo>
                  <a:pt x="18" y="13"/>
                </a:lnTo>
                <a:lnTo>
                  <a:pt x="16" y="14"/>
                </a:lnTo>
                <a:lnTo>
                  <a:pt x="15" y="14"/>
                </a:lnTo>
                <a:lnTo>
                  <a:pt x="13" y="16"/>
                </a:lnTo>
                <a:lnTo>
                  <a:pt x="12" y="16"/>
                </a:lnTo>
                <a:lnTo>
                  <a:pt x="10" y="17"/>
                </a:lnTo>
                <a:lnTo>
                  <a:pt x="9" y="19"/>
                </a:lnTo>
                <a:lnTo>
                  <a:pt x="7" y="20"/>
                </a:lnTo>
                <a:lnTo>
                  <a:pt x="7" y="22"/>
                </a:lnTo>
                <a:lnTo>
                  <a:pt x="6" y="23"/>
                </a:lnTo>
                <a:lnTo>
                  <a:pt x="4" y="25"/>
                </a:lnTo>
                <a:lnTo>
                  <a:pt x="4" y="26"/>
                </a:lnTo>
                <a:lnTo>
                  <a:pt x="3" y="29"/>
                </a:lnTo>
                <a:lnTo>
                  <a:pt x="3" y="31"/>
                </a:lnTo>
                <a:lnTo>
                  <a:pt x="1" y="32"/>
                </a:lnTo>
                <a:lnTo>
                  <a:pt x="1" y="36"/>
                </a:lnTo>
                <a:lnTo>
                  <a:pt x="0" y="37"/>
                </a:lnTo>
                <a:lnTo>
                  <a:pt x="0" y="40"/>
                </a:lnTo>
                <a:lnTo>
                  <a:pt x="0" y="42"/>
                </a:lnTo>
                <a:lnTo>
                  <a:pt x="0" y="45"/>
                </a:lnTo>
                <a:lnTo>
                  <a:pt x="0" y="46"/>
                </a:lnTo>
                <a:lnTo>
                  <a:pt x="0" y="49"/>
                </a:lnTo>
                <a:lnTo>
                  <a:pt x="0" y="52"/>
                </a:lnTo>
                <a:lnTo>
                  <a:pt x="0" y="54"/>
                </a:lnTo>
                <a:lnTo>
                  <a:pt x="0" y="57"/>
                </a:lnTo>
                <a:lnTo>
                  <a:pt x="0" y="60"/>
                </a:lnTo>
                <a:lnTo>
                  <a:pt x="0" y="63"/>
                </a:lnTo>
                <a:lnTo>
                  <a:pt x="1" y="66"/>
                </a:lnTo>
                <a:lnTo>
                  <a:pt x="1" y="68"/>
                </a:lnTo>
                <a:lnTo>
                  <a:pt x="3" y="71"/>
                </a:lnTo>
                <a:lnTo>
                  <a:pt x="3" y="74"/>
                </a:lnTo>
                <a:lnTo>
                  <a:pt x="4" y="77"/>
                </a:lnTo>
                <a:lnTo>
                  <a:pt x="4" y="80"/>
                </a:lnTo>
                <a:lnTo>
                  <a:pt x="6" y="83"/>
                </a:lnTo>
                <a:lnTo>
                  <a:pt x="7" y="85"/>
                </a:lnTo>
                <a:lnTo>
                  <a:pt x="7" y="88"/>
                </a:lnTo>
                <a:lnTo>
                  <a:pt x="9" y="91"/>
                </a:lnTo>
                <a:lnTo>
                  <a:pt x="10" y="92"/>
                </a:lnTo>
                <a:lnTo>
                  <a:pt x="12" y="95"/>
                </a:lnTo>
                <a:lnTo>
                  <a:pt x="13" y="97"/>
                </a:lnTo>
                <a:lnTo>
                  <a:pt x="15" y="100"/>
                </a:lnTo>
                <a:lnTo>
                  <a:pt x="16" y="101"/>
                </a:lnTo>
                <a:lnTo>
                  <a:pt x="18" y="103"/>
                </a:lnTo>
                <a:lnTo>
                  <a:pt x="20" y="106"/>
                </a:lnTo>
                <a:lnTo>
                  <a:pt x="21" y="108"/>
                </a:lnTo>
                <a:lnTo>
                  <a:pt x="23" y="109"/>
                </a:lnTo>
                <a:lnTo>
                  <a:pt x="24" y="111"/>
                </a:lnTo>
                <a:lnTo>
                  <a:pt x="27" y="112"/>
                </a:lnTo>
                <a:lnTo>
                  <a:pt x="29" y="114"/>
                </a:lnTo>
                <a:lnTo>
                  <a:pt x="30" y="115"/>
                </a:lnTo>
                <a:lnTo>
                  <a:pt x="32" y="117"/>
                </a:lnTo>
                <a:lnTo>
                  <a:pt x="33" y="118"/>
                </a:lnTo>
                <a:lnTo>
                  <a:pt x="35" y="118"/>
                </a:lnTo>
                <a:lnTo>
                  <a:pt x="38" y="120"/>
                </a:lnTo>
                <a:lnTo>
                  <a:pt x="39" y="120"/>
                </a:lnTo>
                <a:lnTo>
                  <a:pt x="41" y="121"/>
                </a:lnTo>
                <a:lnTo>
                  <a:pt x="43" y="121"/>
                </a:lnTo>
                <a:lnTo>
                  <a:pt x="46" y="121"/>
                </a:lnTo>
                <a:lnTo>
                  <a:pt x="47" y="121"/>
                </a:lnTo>
                <a:lnTo>
                  <a:pt x="49" y="123"/>
                </a:lnTo>
                <a:lnTo>
                  <a:pt x="50" y="121"/>
                </a:lnTo>
                <a:lnTo>
                  <a:pt x="53" y="121"/>
                </a:lnTo>
                <a:lnTo>
                  <a:pt x="82" y="112"/>
                </a:lnTo>
              </a:path>
            </a:pathLst>
          </a:custGeom>
          <a:solidFill>
            <a:srgbClr val="FFFFFF"/>
          </a:solidFill>
          <a:ln w="12700" cap="rnd">
            <a:solidFill>
              <a:schemeClr val="tx2"/>
            </a:solidFill>
            <a:round/>
            <a:headEnd/>
            <a:tailEnd/>
          </a:ln>
        </p:spPr>
        <p:txBody>
          <a:bodyPr/>
          <a:lstStyle/>
          <a:p>
            <a:endParaRPr lang="ko-KR" altLang="en-US"/>
          </a:p>
        </p:txBody>
      </p:sp>
      <p:sp>
        <p:nvSpPr>
          <p:cNvPr id="28741" name="Freeform 69"/>
          <p:cNvSpPr>
            <a:spLocks/>
          </p:cNvSpPr>
          <p:nvPr/>
        </p:nvSpPr>
        <p:spPr bwMode="auto">
          <a:xfrm>
            <a:off x="1200150" y="4854575"/>
            <a:ext cx="169863" cy="193675"/>
          </a:xfrm>
          <a:custGeom>
            <a:avLst/>
            <a:gdLst>
              <a:gd name="T0" fmla="*/ 82 w 106"/>
              <a:gd name="T1" fmla="*/ 112 h 122"/>
              <a:gd name="T2" fmla="*/ 89 w 106"/>
              <a:gd name="T3" fmla="*/ 109 h 122"/>
              <a:gd name="T4" fmla="*/ 95 w 106"/>
              <a:gd name="T5" fmla="*/ 106 h 122"/>
              <a:gd name="T6" fmla="*/ 99 w 106"/>
              <a:gd name="T7" fmla="*/ 100 h 122"/>
              <a:gd name="T8" fmla="*/ 102 w 106"/>
              <a:gd name="T9" fmla="*/ 92 h 122"/>
              <a:gd name="T10" fmla="*/ 105 w 106"/>
              <a:gd name="T11" fmla="*/ 83 h 122"/>
              <a:gd name="T12" fmla="*/ 105 w 106"/>
              <a:gd name="T13" fmla="*/ 74 h 122"/>
              <a:gd name="T14" fmla="*/ 105 w 106"/>
              <a:gd name="T15" fmla="*/ 63 h 122"/>
              <a:gd name="T16" fmla="*/ 102 w 106"/>
              <a:gd name="T17" fmla="*/ 52 h 122"/>
              <a:gd name="T18" fmla="*/ 99 w 106"/>
              <a:gd name="T19" fmla="*/ 40 h 122"/>
              <a:gd name="T20" fmla="*/ 95 w 106"/>
              <a:gd name="T21" fmla="*/ 31 h 122"/>
              <a:gd name="T22" fmla="*/ 89 w 106"/>
              <a:gd name="T23" fmla="*/ 22 h 122"/>
              <a:gd name="T24" fmla="*/ 82 w 106"/>
              <a:gd name="T25" fmla="*/ 14 h 122"/>
              <a:gd name="T26" fmla="*/ 75 w 106"/>
              <a:gd name="T27" fmla="*/ 8 h 122"/>
              <a:gd name="T28" fmla="*/ 67 w 106"/>
              <a:gd name="T29" fmla="*/ 3 h 122"/>
              <a:gd name="T30" fmla="*/ 59 w 106"/>
              <a:gd name="T31" fmla="*/ 2 h 122"/>
              <a:gd name="T32" fmla="*/ 53 w 106"/>
              <a:gd name="T33" fmla="*/ 0 h 122"/>
              <a:gd name="T34" fmla="*/ 23 w 106"/>
              <a:gd name="T35" fmla="*/ 11 h 122"/>
              <a:gd name="T36" fmla="*/ 16 w 106"/>
              <a:gd name="T37" fmla="*/ 14 h 122"/>
              <a:gd name="T38" fmla="*/ 10 w 106"/>
              <a:gd name="T39" fmla="*/ 17 h 122"/>
              <a:gd name="T40" fmla="*/ 6 w 106"/>
              <a:gd name="T41" fmla="*/ 23 h 122"/>
              <a:gd name="T42" fmla="*/ 3 w 106"/>
              <a:gd name="T43" fmla="*/ 31 h 122"/>
              <a:gd name="T44" fmla="*/ 0 w 106"/>
              <a:gd name="T45" fmla="*/ 40 h 122"/>
              <a:gd name="T46" fmla="*/ 0 w 106"/>
              <a:gd name="T47" fmla="*/ 49 h 122"/>
              <a:gd name="T48" fmla="*/ 0 w 106"/>
              <a:gd name="T49" fmla="*/ 60 h 122"/>
              <a:gd name="T50" fmla="*/ 3 w 106"/>
              <a:gd name="T51" fmla="*/ 71 h 122"/>
              <a:gd name="T52" fmla="*/ 6 w 106"/>
              <a:gd name="T53" fmla="*/ 83 h 122"/>
              <a:gd name="T54" fmla="*/ 10 w 106"/>
              <a:gd name="T55" fmla="*/ 92 h 122"/>
              <a:gd name="T56" fmla="*/ 16 w 106"/>
              <a:gd name="T57" fmla="*/ 101 h 122"/>
              <a:gd name="T58" fmla="*/ 23 w 106"/>
              <a:gd name="T59" fmla="*/ 109 h 122"/>
              <a:gd name="T60" fmla="*/ 30 w 106"/>
              <a:gd name="T61" fmla="*/ 115 h 122"/>
              <a:gd name="T62" fmla="*/ 38 w 106"/>
              <a:gd name="T63" fmla="*/ 120 h 122"/>
              <a:gd name="T64" fmla="*/ 46 w 106"/>
              <a:gd name="T65" fmla="*/ 121 h 122"/>
              <a:gd name="T66" fmla="*/ 53 w 106"/>
              <a:gd name="T67" fmla="*/ 121 h 122"/>
              <a:gd name="T68" fmla="*/ 82 w 106"/>
              <a:gd name="T69" fmla="*/ 112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6"/>
              <a:gd name="T106" fmla="*/ 0 h 122"/>
              <a:gd name="T107" fmla="*/ 106 w 106"/>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6" h="122">
                <a:moveTo>
                  <a:pt x="82" y="112"/>
                </a:moveTo>
                <a:lnTo>
                  <a:pt x="89" y="109"/>
                </a:lnTo>
                <a:lnTo>
                  <a:pt x="95" y="106"/>
                </a:lnTo>
                <a:lnTo>
                  <a:pt x="99" y="100"/>
                </a:lnTo>
                <a:lnTo>
                  <a:pt x="102" y="92"/>
                </a:lnTo>
                <a:lnTo>
                  <a:pt x="105" y="83"/>
                </a:lnTo>
                <a:lnTo>
                  <a:pt x="105" y="74"/>
                </a:lnTo>
                <a:lnTo>
                  <a:pt x="105" y="63"/>
                </a:lnTo>
                <a:lnTo>
                  <a:pt x="102" y="52"/>
                </a:lnTo>
                <a:lnTo>
                  <a:pt x="99" y="40"/>
                </a:lnTo>
                <a:lnTo>
                  <a:pt x="95" y="31"/>
                </a:lnTo>
                <a:lnTo>
                  <a:pt x="89" y="22"/>
                </a:lnTo>
                <a:lnTo>
                  <a:pt x="82" y="14"/>
                </a:lnTo>
                <a:lnTo>
                  <a:pt x="75" y="8"/>
                </a:lnTo>
                <a:lnTo>
                  <a:pt x="67" y="3"/>
                </a:lnTo>
                <a:lnTo>
                  <a:pt x="59" y="2"/>
                </a:lnTo>
                <a:lnTo>
                  <a:pt x="53" y="0"/>
                </a:lnTo>
                <a:lnTo>
                  <a:pt x="23" y="11"/>
                </a:lnTo>
                <a:lnTo>
                  <a:pt x="16" y="14"/>
                </a:lnTo>
                <a:lnTo>
                  <a:pt x="10" y="17"/>
                </a:lnTo>
                <a:lnTo>
                  <a:pt x="6" y="23"/>
                </a:lnTo>
                <a:lnTo>
                  <a:pt x="3" y="31"/>
                </a:lnTo>
                <a:lnTo>
                  <a:pt x="0" y="40"/>
                </a:lnTo>
                <a:lnTo>
                  <a:pt x="0" y="49"/>
                </a:lnTo>
                <a:lnTo>
                  <a:pt x="0" y="60"/>
                </a:lnTo>
                <a:lnTo>
                  <a:pt x="3" y="71"/>
                </a:lnTo>
                <a:lnTo>
                  <a:pt x="6" y="83"/>
                </a:lnTo>
                <a:lnTo>
                  <a:pt x="10" y="92"/>
                </a:lnTo>
                <a:lnTo>
                  <a:pt x="16" y="101"/>
                </a:lnTo>
                <a:lnTo>
                  <a:pt x="23" y="109"/>
                </a:lnTo>
                <a:lnTo>
                  <a:pt x="30" y="115"/>
                </a:lnTo>
                <a:lnTo>
                  <a:pt x="38" y="120"/>
                </a:lnTo>
                <a:lnTo>
                  <a:pt x="46" y="121"/>
                </a:lnTo>
                <a:lnTo>
                  <a:pt x="53" y="121"/>
                </a:lnTo>
                <a:lnTo>
                  <a:pt x="8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2" name="Freeform 70"/>
          <p:cNvSpPr>
            <a:spLocks/>
          </p:cNvSpPr>
          <p:nvPr/>
        </p:nvSpPr>
        <p:spPr bwMode="auto">
          <a:xfrm>
            <a:off x="998538" y="4884738"/>
            <a:ext cx="279400" cy="242887"/>
          </a:xfrm>
          <a:custGeom>
            <a:avLst/>
            <a:gdLst>
              <a:gd name="T0" fmla="*/ 153 w 177"/>
              <a:gd name="T1" fmla="*/ 112 h 151"/>
              <a:gd name="T2" fmla="*/ 159 w 177"/>
              <a:gd name="T3" fmla="*/ 109 h 151"/>
              <a:gd name="T4" fmla="*/ 165 w 177"/>
              <a:gd name="T5" fmla="*/ 106 h 151"/>
              <a:gd name="T6" fmla="*/ 170 w 177"/>
              <a:gd name="T7" fmla="*/ 100 h 151"/>
              <a:gd name="T8" fmla="*/ 173 w 177"/>
              <a:gd name="T9" fmla="*/ 92 h 151"/>
              <a:gd name="T10" fmla="*/ 176 w 177"/>
              <a:gd name="T11" fmla="*/ 83 h 151"/>
              <a:gd name="T12" fmla="*/ 176 w 177"/>
              <a:gd name="T13" fmla="*/ 74 h 151"/>
              <a:gd name="T14" fmla="*/ 176 w 177"/>
              <a:gd name="T15" fmla="*/ 63 h 151"/>
              <a:gd name="T16" fmla="*/ 173 w 177"/>
              <a:gd name="T17" fmla="*/ 52 h 151"/>
              <a:gd name="T18" fmla="*/ 170 w 177"/>
              <a:gd name="T19" fmla="*/ 40 h 151"/>
              <a:gd name="T20" fmla="*/ 165 w 177"/>
              <a:gd name="T21" fmla="*/ 31 h 151"/>
              <a:gd name="T22" fmla="*/ 159 w 177"/>
              <a:gd name="T23" fmla="*/ 22 h 151"/>
              <a:gd name="T24" fmla="*/ 153 w 177"/>
              <a:gd name="T25" fmla="*/ 14 h 151"/>
              <a:gd name="T26" fmla="*/ 145 w 177"/>
              <a:gd name="T27" fmla="*/ 8 h 151"/>
              <a:gd name="T28" fmla="*/ 138 w 177"/>
              <a:gd name="T29" fmla="*/ 3 h 151"/>
              <a:gd name="T30" fmla="*/ 130 w 177"/>
              <a:gd name="T31" fmla="*/ 2 h 151"/>
              <a:gd name="T32" fmla="*/ 122 w 177"/>
              <a:gd name="T33" fmla="*/ 0 h 151"/>
              <a:gd name="T34" fmla="*/ 24 w 177"/>
              <a:gd name="T35" fmla="*/ 40 h 151"/>
              <a:gd name="T36" fmla="*/ 17 w 177"/>
              <a:gd name="T37" fmla="*/ 42 h 151"/>
              <a:gd name="T38" fmla="*/ 11 w 177"/>
              <a:gd name="T39" fmla="*/ 45 h 151"/>
              <a:gd name="T40" fmla="*/ 6 w 177"/>
              <a:gd name="T41" fmla="*/ 51 h 151"/>
              <a:gd name="T42" fmla="*/ 3 w 177"/>
              <a:gd name="T43" fmla="*/ 58 h 151"/>
              <a:gd name="T44" fmla="*/ 0 w 177"/>
              <a:gd name="T45" fmla="*/ 68 h 151"/>
              <a:gd name="T46" fmla="*/ 0 w 177"/>
              <a:gd name="T47" fmla="*/ 77 h 151"/>
              <a:gd name="T48" fmla="*/ 0 w 177"/>
              <a:gd name="T49" fmla="*/ 88 h 151"/>
              <a:gd name="T50" fmla="*/ 3 w 177"/>
              <a:gd name="T51" fmla="*/ 100 h 151"/>
              <a:gd name="T52" fmla="*/ 6 w 177"/>
              <a:gd name="T53" fmla="*/ 111 h 151"/>
              <a:gd name="T54" fmla="*/ 11 w 177"/>
              <a:gd name="T55" fmla="*/ 120 h 151"/>
              <a:gd name="T56" fmla="*/ 17 w 177"/>
              <a:gd name="T57" fmla="*/ 129 h 151"/>
              <a:gd name="T58" fmla="*/ 23 w 177"/>
              <a:gd name="T59" fmla="*/ 137 h 151"/>
              <a:gd name="T60" fmla="*/ 31 w 177"/>
              <a:gd name="T61" fmla="*/ 143 h 151"/>
              <a:gd name="T62" fmla="*/ 38 w 177"/>
              <a:gd name="T63" fmla="*/ 147 h 151"/>
              <a:gd name="T64" fmla="*/ 46 w 177"/>
              <a:gd name="T65" fmla="*/ 150 h 151"/>
              <a:gd name="T66" fmla="*/ 54 w 177"/>
              <a:gd name="T67" fmla="*/ 150 h 151"/>
              <a:gd name="T68" fmla="*/ 153 w 177"/>
              <a:gd name="T69" fmla="*/ 112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51"/>
              <a:gd name="T107" fmla="*/ 177 w 177"/>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51">
                <a:moveTo>
                  <a:pt x="153" y="112"/>
                </a:moveTo>
                <a:lnTo>
                  <a:pt x="159" y="109"/>
                </a:lnTo>
                <a:lnTo>
                  <a:pt x="165" y="106"/>
                </a:lnTo>
                <a:lnTo>
                  <a:pt x="170" y="100"/>
                </a:lnTo>
                <a:lnTo>
                  <a:pt x="173" y="92"/>
                </a:lnTo>
                <a:lnTo>
                  <a:pt x="176" y="83"/>
                </a:lnTo>
                <a:lnTo>
                  <a:pt x="176" y="74"/>
                </a:lnTo>
                <a:lnTo>
                  <a:pt x="176" y="63"/>
                </a:lnTo>
                <a:lnTo>
                  <a:pt x="173" y="52"/>
                </a:lnTo>
                <a:lnTo>
                  <a:pt x="170" y="40"/>
                </a:lnTo>
                <a:lnTo>
                  <a:pt x="165" y="31"/>
                </a:lnTo>
                <a:lnTo>
                  <a:pt x="159" y="22"/>
                </a:lnTo>
                <a:lnTo>
                  <a:pt x="153" y="14"/>
                </a:lnTo>
                <a:lnTo>
                  <a:pt x="145" y="8"/>
                </a:lnTo>
                <a:lnTo>
                  <a:pt x="138" y="3"/>
                </a:lnTo>
                <a:lnTo>
                  <a:pt x="130" y="2"/>
                </a:lnTo>
                <a:lnTo>
                  <a:pt x="122" y="0"/>
                </a:lnTo>
                <a:lnTo>
                  <a:pt x="24" y="40"/>
                </a:lnTo>
                <a:lnTo>
                  <a:pt x="17" y="42"/>
                </a:lnTo>
                <a:lnTo>
                  <a:pt x="11" y="45"/>
                </a:lnTo>
                <a:lnTo>
                  <a:pt x="6" y="51"/>
                </a:lnTo>
                <a:lnTo>
                  <a:pt x="3" y="58"/>
                </a:lnTo>
                <a:lnTo>
                  <a:pt x="0" y="68"/>
                </a:lnTo>
                <a:lnTo>
                  <a:pt x="0" y="77"/>
                </a:lnTo>
                <a:lnTo>
                  <a:pt x="0" y="88"/>
                </a:lnTo>
                <a:lnTo>
                  <a:pt x="3" y="100"/>
                </a:lnTo>
                <a:lnTo>
                  <a:pt x="6" y="111"/>
                </a:lnTo>
                <a:lnTo>
                  <a:pt x="11" y="120"/>
                </a:lnTo>
                <a:lnTo>
                  <a:pt x="17" y="129"/>
                </a:lnTo>
                <a:lnTo>
                  <a:pt x="23" y="137"/>
                </a:lnTo>
                <a:lnTo>
                  <a:pt x="31" y="143"/>
                </a:lnTo>
                <a:lnTo>
                  <a:pt x="38" y="147"/>
                </a:lnTo>
                <a:lnTo>
                  <a:pt x="46" y="150"/>
                </a:lnTo>
                <a:lnTo>
                  <a:pt x="54" y="150"/>
                </a:lnTo>
                <a:lnTo>
                  <a:pt x="153"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3" name="Freeform 71"/>
          <p:cNvSpPr>
            <a:spLocks/>
          </p:cNvSpPr>
          <p:nvPr/>
        </p:nvSpPr>
        <p:spPr bwMode="auto">
          <a:xfrm>
            <a:off x="1200150" y="4872038"/>
            <a:ext cx="123825" cy="176212"/>
          </a:xfrm>
          <a:custGeom>
            <a:avLst/>
            <a:gdLst>
              <a:gd name="T0" fmla="*/ 56 w 77"/>
              <a:gd name="T1" fmla="*/ 110 h 111"/>
              <a:gd name="T2" fmla="*/ 61 w 77"/>
              <a:gd name="T3" fmla="*/ 107 h 111"/>
              <a:gd name="T4" fmla="*/ 66 w 77"/>
              <a:gd name="T5" fmla="*/ 104 h 111"/>
              <a:gd name="T6" fmla="*/ 69 w 77"/>
              <a:gd name="T7" fmla="*/ 100 h 111"/>
              <a:gd name="T8" fmla="*/ 72 w 77"/>
              <a:gd name="T9" fmla="*/ 95 h 111"/>
              <a:gd name="T10" fmla="*/ 75 w 77"/>
              <a:gd name="T11" fmla="*/ 89 h 111"/>
              <a:gd name="T12" fmla="*/ 76 w 77"/>
              <a:gd name="T13" fmla="*/ 83 h 111"/>
              <a:gd name="T14" fmla="*/ 76 w 77"/>
              <a:gd name="T15" fmla="*/ 75 h 111"/>
              <a:gd name="T16" fmla="*/ 76 w 77"/>
              <a:gd name="T17" fmla="*/ 67 h 111"/>
              <a:gd name="T18" fmla="*/ 75 w 77"/>
              <a:gd name="T19" fmla="*/ 58 h 111"/>
              <a:gd name="T20" fmla="*/ 73 w 77"/>
              <a:gd name="T21" fmla="*/ 51 h 111"/>
              <a:gd name="T22" fmla="*/ 70 w 77"/>
              <a:gd name="T23" fmla="*/ 41 h 111"/>
              <a:gd name="T24" fmla="*/ 67 w 77"/>
              <a:gd name="T25" fmla="*/ 34 h 111"/>
              <a:gd name="T26" fmla="*/ 64 w 77"/>
              <a:gd name="T27" fmla="*/ 26 h 111"/>
              <a:gd name="T28" fmla="*/ 59 w 77"/>
              <a:gd name="T29" fmla="*/ 20 h 111"/>
              <a:gd name="T30" fmla="*/ 55 w 77"/>
              <a:gd name="T31" fmla="*/ 14 h 111"/>
              <a:gd name="T32" fmla="*/ 49 w 77"/>
              <a:gd name="T33" fmla="*/ 9 h 111"/>
              <a:gd name="T34" fmla="*/ 44 w 77"/>
              <a:gd name="T35" fmla="*/ 5 h 111"/>
              <a:gd name="T36" fmla="*/ 38 w 77"/>
              <a:gd name="T37" fmla="*/ 2 h 111"/>
              <a:gd name="T38" fmla="*/ 32 w 77"/>
              <a:gd name="T39" fmla="*/ 0 h 111"/>
              <a:gd name="T40" fmla="*/ 27 w 77"/>
              <a:gd name="T41" fmla="*/ 0 h 111"/>
              <a:gd name="T42" fmla="*/ 21 w 77"/>
              <a:gd name="T43" fmla="*/ 0 h 111"/>
              <a:gd name="T44" fmla="*/ 16 w 77"/>
              <a:gd name="T45" fmla="*/ 2 h 111"/>
              <a:gd name="T46" fmla="*/ 12 w 77"/>
              <a:gd name="T47" fmla="*/ 5 h 111"/>
              <a:gd name="T48" fmla="*/ 7 w 77"/>
              <a:gd name="T49" fmla="*/ 9 h 111"/>
              <a:gd name="T50" fmla="*/ 4 w 77"/>
              <a:gd name="T51" fmla="*/ 14 h 111"/>
              <a:gd name="T52" fmla="*/ 3 w 77"/>
              <a:gd name="T53" fmla="*/ 18 h 111"/>
              <a:gd name="T54" fmla="*/ 0 w 77"/>
              <a:gd name="T55" fmla="*/ 26 h 111"/>
              <a:gd name="T56" fmla="*/ 0 w 77"/>
              <a:gd name="T57" fmla="*/ 32 h 111"/>
              <a:gd name="T58" fmla="*/ 0 w 77"/>
              <a:gd name="T59" fmla="*/ 40 h 111"/>
              <a:gd name="T60" fmla="*/ 0 w 77"/>
              <a:gd name="T61" fmla="*/ 48 h 111"/>
              <a:gd name="T62" fmla="*/ 1 w 77"/>
              <a:gd name="T63" fmla="*/ 57 h 111"/>
              <a:gd name="T64" fmla="*/ 4 w 77"/>
              <a:gd name="T65" fmla="*/ 64 h 111"/>
              <a:gd name="T66" fmla="*/ 7 w 77"/>
              <a:gd name="T67" fmla="*/ 74 h 111"/>
              <a:gd name="T68" fmla="*/ 10 w 77"/>
              <a:gd name="T69" fmla="*/ 81 h 111"/>
              <a:gd name="T70" fmla="*/ 15 w 77"/>
              <a:gd name="T71" fmla="*/ 87 h 111"/>
              <a:gd name="T72" fmla="*/ 20 w 77"/>
              <a:gd name="T73" fmla="*/ 93 h 111"/>
              <a:gd name="T74" fmla="*/ 24 w 77"/>
              <a:gd name="T75" fmla="*/ 100 h 111"/>
              <a:gd name="T76" fmla="*/ 30 w 77"/>
              <a:gd name="T77" fmla="*/ 103 h 111"/>
              <a:gd name="T78" fmla="*/ 35 w 77"/>
              <a:gd name="T79" fmla="*/ 107 h 111"/>
              <a:gd name="T80" fmla="*/ 41 w 77"/>
              <a:gd name="T81" fmla="*/ 109 h 111"/>
              <a:gd name="T82" fmla="*/ 47 w 77"/>
              <a:gd name="T83" fmla="*/ 110 h 111"/>
              <a:gd name="T84" fmla="*/ 53 w 77"/>
              <a:gd name="T85" fmla="*/ 11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111"/>
              <a:gd name="T131" fmla="*/ 77 w 77"/>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111">
                <a:moveTo>
                  <a:pt x="53" y="110"/>
                </a:moveTo>
                <a:lnTo>
                  <a:pt x="55" y="110"/>
                </a:lnTo>
                <a:lnTo>
                  <a:pt x="56" y="110"/>
                </a:lnTo>
                <a:lnTo>
                  <a:pt x="58" y="109"/>
                </a:lnTo>
                <a:lnTo>
                  <a:pt x="59" y="109"/>
                </a:lnTo>
                <a:lnTo>
                  <a:pt x="61" y="107"/>
                </a:lnTo>
                <a:lnTo>
                  <a:pt x="62" y="107"/>
                </a:lnTo>
                <a:lnTo>
                  <a:pt x="64" y="106"/>
                </a:lnTo>
                <a:lnTo>
                  <a:pt x="66" y="104"/>
                </a:lnTo>
                <a:lnTo>
                  <a:pt x="67" y="103"/>
                </a:lnTo>
                <a:lnTo>
                  <a:pt x="69" y="101"/>
                </a:lnTo>
                <a:lnTo>
                  <a:pt x="69" y="100"/>
                </a:lnTo>
                <a:lnTo>
                  <a:pt x="70" y="98"/>
                </a:lnTo>
                <a:lnTo>
                  <a:pt x="72" y="97"/>
                </a:lnTo>
                <a:lnTo>
                  <a:pt x="72" y="95"/>
                </a:lnTo>
                <a:lnTo>
                  <a:pt x="73" y="93"/>
                </a:lnTo>
                <a:lnTo>
                  <a:pt x="73" y="90"/>
                </a:lnTo>
                <a:lnTo>
                  <a:pt x="75" y="89"/>
                </a:lnTo>
                <a:lnTo>
                  <a:pt x="75" y="87"/>
                </a:lnTo>
                <a:lnTo>
                  <a:pt x="75" y="84"/>
                </a:lnTo>
                <a:lnTo>
                  <a:pt x="76" y="83"/>
                </a:lnTo>
                <a:lnTo>
                  <a:pt x="76" y="80"/>
                </a:lnTo>
                <a:lnTo>
                  <a:pt x="76" y="77"/>
                </a:lnTo>
                <a:lnTo>
                  <a:pt x="76" y="75"/>
                </a:lnTo>
                <a:lnTo>
                  <a:pt x="76" y="72"/>
                </a:lnTo>
                <a:lnTo>
                  <a:pt x="76" y="69"/>
                </a:lnTo>
                <a:lnTo>
                  <a:pt x="76" y="67"/>
                </a:lnTo>
                <a:lnTo>
                  <a:pt x="76" y="64"/>
                </a:lnTo>
                <a:lnTo>
                  <a:pt x="76" y="61"/>
                </a:lnTo>
                <a:lnTo>
                  <a:pt x="75" y="58"/>
                </a:lnTo>
                <a:lnTo>
                  <a:pt x="75" y="55"/>
                </a:lnTo>
                <a:lnTo>
                  <a:pt x="75" y="54"/>
                </a:lnTo>
                <a:lnTo>
                  <a:pt x="73" y="51"/>
                </a:lnTo>
                <a:lnTo>
                  <a:pt x="73" y="48"/>
                </a:lnTo>
                <a:lnTo>
                  <a:pt x="72" y="44"/>
                </a:lnTo>
                <a:lnTo>
                  <a:pt x="70" y="41"/>
                </a:lnTo>
                <a:lnTo>
                  <a:pt x="70" y="40"/>
                </a:lnTo>
                <a:lnTo>
                  <a:pt x="69" y="37"/>
                </a:lnTo>
                <a:lnTo>
                  <a:pt x="67" y="34"/>
                </a:lnTo>
                <a:lnTo>
                  <a:pt x="66" y="32"/>
                </a:lnTo>
                <a:lnTo>
                  <a:pt x="66" y="29"/>
                </a:lnTo>
                <a:lnTo>
                  <a:pt x="64" y="26"/>
                </a:lnTo>
                <a:lnTo>
                  <a:pt x="62" y="25"/>
                </a:lnTo>
                <a:lnTo>
                  <a:pt x="61" y="23"/>
                </a:lnTo>
                <a:lnTo>
                  <a:pt x="59" y="20"/>
                </a:lnTo>
                <a:lnTo>
                  <a:pt x="58" y="18"/>
                </a:lnTo>
                <a:lnTo>
                  <a:pt x="56" y="17"/>
                </a:lnTo>
                <a:lnTo>
                  <a:pt x="55" y="14"/>
                </a:lnTo>
                <a:lnTo>
                  <a:pt x="53" y="12"/>
                </a:lnTo>
                <a:lnTo>
                  <a:pt x="52" y="11"/>
                </a:lnTo>
                <a:lnTo>
                  <a:pt x="49" y="9"/>
                </a:lnTo>
                <a:lnTo>
                  <a:pt x="47" y="8"/>
                </a:lnTo>
                <a:lnTo>
                  <a:pt x="46" y="6"/>
                </a:lnTo>
                <a:lnTo>
                  <a:pt x="44" y="5"/>
                </a:lnTo>
                <a:lnTo>
                  <a:pt x="43" y="5"/>
                </a:lnTo>
                <a:lnTo>
                  <a:pt x="39" y="3"/>
                </a:lnTo>
                <a:lnTo>
                  <a:pt x="38" y="2"/>
                </a:lnTo>
                <a:lnTo>
                  <a:pt x="36" y="2"/>
                </a:lnTo>
                <a:lnTo>
                  <a:pt x="35" y="2"/>
                </a:lnTo>
                <a:lnTo>
                  <a:pt x="32" y="0"/>
                </a:lnTo>
                <a:lnTo>
                  <a:pt x="30" y="0"/>
                </a:lnTo>
                <a:lnTo>
                  <a:pt x="29" y="0"/>
                </a:lnTo>
                <a:lnTo>
                  <a:pt x="27" y="0"/>
                </a:lnTo>
                <a:lnTo>
                  <a:pt x="26" y="0"/>
                </a:lnTo>
                <a:lnTo>
                  <a:pt x="23" y="0"/>
                </a:lnTo>
                <a:lnTo>
                  <a:pt x="21" y="0"/>
                </a:lnTo>
                <a:lnTo>
                  <a:pt x="20" y="0"/>
                </a:lnTo>
                <a:lnTo>
                  <a:pt x="18" y="2"/>
                </a:lnTo>
                <a:lnTo>
                  <a:pt x="16" y="2"/>
                </a:lnTo>
                <a:lnTo>
                  <a:pt x="15" y="3"/>
                </a:lnTo>
                <a:lnTo>
                  <a:pt x="13" y="3"/>
                </a:lnTo>
                <a:lnTo>
                  <a:pt x="12" y="5"/>
                </a:lnTo>
                <a:lnTo>
                  <a:pt x="10" y="6"/>
                </a:lnTo>
                <a:lnTo>
                  <a:pt x="9" y="8"/>
                </a:lnTo>
                <a:lnTo>
                  <a:pt x="7" y="9"/>
                </a:lnTo>
                <a:lnTo>
                  <a:pt x="7" y="11"/>
                </a:lnTo>
                <a:lnTo>
                  <a:pt x="6" y="12"/>
                </a:lnTo>
                <a:lnTo>
                  <a:pt x="4" y="14"/>
                </a:lnTo>
                <a:lnTo>
                  <a:pt x="4" y="15"/>
                </a:lnTo>
                <a:lnTo>
                  <a:pt x="3" y="17"/>
                </a:lnTo>
                <a:lnTo>
                  <a:pt x="3" y="18"/>
                </a:lnTo>
                <a:lnTo>
                  <a:pt x="1" y="21"/>
                </a:lnTo>
                <a:lnTo>
                  <a:pt x="1" y="23"/>
                </a:lnTo>
                <a:lnTo>
                  <a:pt x="0" y="26"/>
                </a:lnTo>
                <a:lnTo>
                  <a:pt x="0" y="28"/>
                </a:lnTo>
                <a:lnTo>
                  <a:pt x="0" y="31"/>
                </a:lnTo>
                <a:lnTo>
                  <a:pt x="0" y="32"/>
                </a:lnTo>
                <a:lnTo>
                  <a:pt x="0" y="35"/>
                </a:lnTo>
                <a:lnTo>
                  <a:pt x="0" y="38"/>
                </a:lnTo>
                <a:lnTo>
                  <a:pt x="0" y="40"/>
                </a:lnTo>
                <a:lnTo>
                  <a:pt x="0" y="43"/>
                </a:lnTo>
                <a:lnTo>
                  <a:pt x="0" y="46"/>
                </a:lnTo>
                <a:lnTo>
                  <a:pt x="0" y="48"/>
                </a:lnTo>
                <a:lnTo>
                  <a:pt x="0" y="51"/>
                </a:lnTo>
                <a:lnTo>
                  <a:pt x="1" y="54"/>
                </a:lnTo>
                <a:lnTo>
                  <a:pt x="1" y="57"/>
                </a:lnTo>
                <a:lnTo>
                  <a:pt x="3" y="60"/>
                </a:lnTo>
                <a:lnTo>
                  <a:pt x="3" y="63"/>
                </a:lnTo>
                <a:lnTo>
                  <a:pt x="4" y="64"/>
                </a:lnTo>
                <a:lnTo>
                  <a:pt x="4" y="67"/>
                </a:lnTo>
                <a:lnTo>
                  <a:pt x="6" y="71"/>
                </a:lnTo>
                <a:lnTo>
                  <a:pt x="7" y="74"/>
                </a:lnTo>
                <a:lnTo>
                  <a:pt x="7" y="75"/>
                </a:lnTo>
                <a:lnTo>
                  <a:pt x="9" y="78"/>
                </a:lnTo>
                <a:lnTo>
                  <a:pt x="10" y="81"/>
                </a:lnTo>
                <a:lnTo>
                  <a:pt x="12" y="83"/>
                </a:lnTo>
                <a:lnTo>
                  <a:pt x="13" y="86"/>
                </a:lnTo>
                <a:lnTo>
                  <a:pt x="15" y="87"/>
                </a:lnTo>
                <a:lnTo>
                  <a:pt x="16" y="90"/>
                </a:lnTo>
                <a:lnTo>
                  <a:pt x="18" y="92"/>
                </a:lnTo>
                <a:lnTo>
                  <a:pt x="20" y="93"/>
                </a:lnTo>
                <a:lnTo>
                  <a:pt x="21" y="95"/>
                </a:lnTo>
                <a:lnTo>
                  <a:pt x="23" y="98"/>
                </a:lnTo>
                <a:lnTo>
                  <a:pt x="24" y="100"/>
                </a:lnTo>
                <a:lnTo>
                  <a:pt x="27" y="101"/>
                </a:lnTo>
                <a:lnTo>
                  <a:pt x="29" y="103"/>
                </a:lnTo>
                <a:lnTo>
                  <a:pt x="30" y="103"/>
                </a:lnTo>
                <a:lnTo>
                  <a:pt x="32" y="104"/>
                </a:lnTo>
                <a:lnTo>
                  <a:pt x="33" y="106"/>
                </a:lnTo>
                <a:lnTo>
                  <a:pt x="35" y="107"/>
                </a:lnTo>
                <a:lnTo>
                  <a:pt x="38" y="107"/>
                </a:lnTo>
                <a:lnTo>
                  <a:pt x="39" y="109"/>
                </a:lnTo>
                <a:lnTo>
                  <a:pt x="41" y="109"/>
                </a:lnTo>
                <a:lnTo>
                  <a:pt x="43" y="110"/>
                </a:lnTo>
                <a:lnTo>
                  <a:pt x="46" y="110"/>
                </a:lnTo>
                <a:lnTo>
                  <a:pt x="47" y="110"/>
                </a:lnTo>
                <a:lnTo>
                  <a:pt x="49" y="110"/>
                </a:lnTo>
                <a:lnTo>
                  <a:pt x="50" y="110"/>
                </a:lnTo>
                <a:lnTo>
                  <a:pt x="53" y="110"/>
                </a:lnTo>
              </a:path>
            </a:pathLst>
          </a:custGeom>
          <a:solidFill>
            <a:srgbClr val="FFFFFF"/>
          </a:solidFill>
          <a:ln w="12700" cap="rnd">
            <a:solidFill>
              <a:schemeClr val="tx2"/>
            </a:solidFill>
            <a:round/>
            <a:headEnd/>
            <a:tailEnd/>
          </a:ln>
        </p:spPr>
        <p:txBody>
          <a:bodyPr/>
          <a:lstStyle/>
          <a:p>
            <a:endParaRPr lang="ko-KR" altLang="en-US"/>
          </a:p>
        </p:txBody>
      </p:sp>
      <p:sp>
        <p:nvSpPr>
          <p:cNvPr id="28744" name="Freeform 72"/>
          <p:cNvSpPr>
            <a:spLocks/>
          </p:cNvSpPr>
          <p:nvPr/>
        </p:nvSpPr>
        <p:spPr bwMode="auto">
          <a:xfrm>
            <a:off x="1200150" y="4872038"/>
            <a:ext cx="123825" cy="176212"/>
          </a:xfrm>
          <a:custGeom>
            <a:avLst/>
            <a:gdLst>
              <a:gd name="T0" fmla="*/ 53 w 77"/>
              <a:gd name="T1" fmla="*/ 110 h 111"/>
              <a:gd name="T2" fmla="*/ 59 w 77"/>
              <a:gd name="T3" fmla="*/ 109 h 111"/>
              <a:gd name="T4" fmla="*/ 66 w 77"/>
              <a:gd name="T5" fmla="*/ 104 h 111"/>
              <a:gd name="T6" fmla="*/ 70 w 77"/>
              <a:gd name="T7" fmla="*/ 98 h 111"/>
              <a:gd name="T8" fmla="*/ 73 w 77"/>
              <a:gd name="T9" fmla="*/ 90 h 111"/>
              <a:gd name="T10" fmla="*/ 76 w 77"/>
              <a:gd name="T11" fmla="*/ 83 h 111"/>
              <a:gd name="T12" fmla="*/ 76 w 77"/>
              <a:gd name="T13" fmla="*/ 72 h 111"/>
              <a:gd name="T14" fmla="*/ 76 w 77"/>
              <a:gd name="T15" fmla="*/ 61 h 111"/>
              <a:gd name="T16" fmla="*/ 73 w 77"/>
              <a:gd name="T17" fmla="*/ 51 h 111"/>
              <a:gd name="T18" fmla="*/ 70 w 77"/>
              <a:gd name="T19" fmla="*/ 40 h 111"/>
              <a:gd name="T20" fmla="*/ 66 w 77"/>
              <a:gd name="T21" fmla="*/ 29 h 111"/>
              <a:gd name="T22" fmla="*/ 59 w 77"/>
              <a:gd name="T23" fmla="*/ 20 h 111"/>
              <a:gd name="T24" fmla="*/ 53 w 77"/>
              <a:gd name="T25" fmla="*/ 12 h 111"/>
              <a:gd name="T26" fmla="*/ 46 w 77"/>
              <a:gd name="T27" fmla="*/ 6 h 111"/>
              <a:gd name="T28" fmla="*/ 38 w 77"/>
              <a:gd name="T29" fmla="*/ 2 h 111"/>
              <a:gd name="T30" fmla="*/ 30 w 77"/>
              <a:gd name="T31" fmla="*/ 0 h 111"/>
              <a:gd name="T32" fmla="*/ 23 w 77"/>
              <a:gd name="T33" fmla="*/ 0 h 111"/>
              <a:gd name="T34" fmla="*/ 16 w 77"/>
              <a:gd name="T35" fmla="*/ 2 h 111"/>
              <a:gd name="T36" fmla="*/ 10 w 77"/>
              <a:gd name="T37" fmla="*/ 6 h 111"/>
              <a:gd name="T38" fmla="*/ 6 w 77"/>
              <a:gd name="T39" fmla="*/ 12 h 111"/>
              <a:gd name="T40" fmla="*/ 3 w 77"/>
              <a:gd name="T41" fmla="*/ 18 h 111"/>
              <a:gd name="T42" fmla="*/ 0 w 77"/>
              <a:gd name="T43" fmla="*/ 28 h 111"/>
              <a:gd name="T44" fmla="*/ 0 w 77"/>
              <a:gd name="T45" fmla="*/ 38 h 111"/>
              <a:gd name="T46" fmla="*/ 0 w 77"/>
              <a:gd name="T47" fmla="*/ 48 h 111"/>
              <a:gd name="T48" fmla="*/ 3 w 77"/>
              <a:gd name="T49" fmla="*/ 60 h 111"/>
              <a:gd name="T50" fmla="*/ 6 w 77"/>
              <a:gd name="T51" fmla="*/ 71 h 111"/>
              <a:gd name="T52" fmla="*/ 10 w 77"/>
              <a:gd name="T53" fmla="*/ 81 h 111"/>
              <a:gd name="T54" fmla="*/ 16 w 77"/>
              <a:gd name="T55" fmla="*/ 90 h 111"/>
              <a:gd name="T56" fmla="*/ 23 w 77"/>
              <a:gd name="T57" fmla="*/ 98 h 111"/>
              <a:gd name="T58" fmla="*/ 30 w 77"/>
              <a:gd name="T59" fmla="*/ 103 h 111"/>
              <a:gd name="T60" fmla="*/ 38 w 77"/>
              <a:gd name="T61" fmla="*/ 107 h 111"/>
              <a:gd name="T62" fmla="*/ 46 w 77"/>
              <a:gd name="T63" fmla="*/ 110 h 111"/>
              <a:gd name="T64" fmla="*/ 53 w 77"/>
              <a:gd name="T65" fmla="*/ 11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111"/>
              <a:gd name="T101" fmla="*/ 77 w 77"/>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111">
                <a:moveTo>
                  <a:pt x="53" y="110"/>
                </a:moveTo>
                <a:lnTo>
                  <a:pt x="59" y="109"/>
                </a:lnTo>
                <a:lnTo>
                  <a:pt x="66" y="104"/>
                </a:lnTo>
                <a:lnTo>
                  <a:pt x="70" y="98"/>
                </a:lnTo>
                <a:lnTo>
                  <a:pt x="73" y="90"/>
                </a:lnTo>
                <a:lnTo>
                  <a:pt x="76" y="83"/>
                </a:lnTo>
                <a:lnTo>
                  <a:pt x="76" y="72"/>
                </a:lnTo>
                <a:lnTo>
                  <a:pt x="76" y="61"/>
                </a:lnTo>
                <a:lnTo>
                  <a:pt x="73" y="51"/>
                </a:lnTo>
                <a:lnTo>
                  <a:pt x="70" y="40"/>
                </a:lnTo>
                <a:lnTo>
                  <a:pt x="66" y="29"/>
                </a:lnTo>
                <a:lnTo>
                  <a:pt x="59" y="20"/>
                </a:lnTo>
                <a:lnTo>
                  <a:pt x="53" y="12"/>
                </a:lnTo>
                <a:lnTo>
                  <a:pt x="46" y="6"/>
                </a:lnTo>
                <a:lnTo>
                  <a:pt x="38" y="2"/>
                </a:lnTo>
                <a:lnTo>
                  <a:pt x="30" y="0"/>
                </a:lnTo>
                <a:lnTo>
                  <a:pt x="23" y="0"/>
                </a:lnTo>
                <a:lnTo>
                  <a:pt x="16" y="2"/>
                </a:lnTo>
                <a:lnTo>
                  <a:pt x="10" y="6"/>
                </a:lnTo>
                <a:lnTo>
                  <a:pt x="6" y="12"/>
                </a:lnTo>
                <a:lnTo>
                  <a:pt x="3" y="18"/>
                </a:lnTo>
                <a:lnTo>
                  <a:pt x="0" y="28"/>
                </a:lnTo>
                <a:lnTo>
                  <a:pt x="0" y="38"/>
                </a:lnTo>
                <a:lnTo>
                  <a:pt x="0" y="48"/>
                </a:lnTo>
                <a:lnTo>
                  <a:pt x="3" y="60"/>
                </a:lnTo>
                <a:lnTo>
                  <a:pt x="6" y="71"/>
                </a:lnTo>
                <a:lnTo>
                  <a:pt x="10" y="81"/>
                </a:lnTo>
                <a:lnTo>
                  <a:pt x="16" y="90"/>
                </a:lnTo>
                <a:lnTo>
                  <a:pt x="23" y="98"/>
                </a:lnTo>
                <a:lnTo>
                  <a:pt x="30" y="103"/>
                </a:lnTo>
                <a:lnTo>
                  <a:pt x="38" y="107"/>
                </a:lnTo>
                <a:lnTo>
                  <a:pt x="46" y="110"/>
                </a:lnTo>
                <a:lnTo>
                  <a:pt x="53"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5" name="Freeform 73"/>
          <p:cNvSpPr>
            <a:spLocks/>
          </p:cNvSpPr>
          <p:nvPr/>
        </p:nvSpPr>
        <p:spPr bwMode="auto">
          <a:xfrm>
            <a:off x="1169988" y="4892675"/>
            <a:ext cx="134937" cy="150813"/>
          </a:xfrm>
          <a:custGeom>
            <a:avLst/>
            <a:gdLst>
              <a:gd name="T0" fmla="*/ 38 w 87"/>
              <a:gd name="T1" fmla="*/ 93 h 94"/>
              <a:gd name="T2" fmla="*/ 33 w 87"/>
              <a:gd name="T3" fmla="*/ 92 h 94"/>
              <a:gd name="T4" fmla="*/ 29 w 87"/>
              <a:gd name="T5" fmla="*/ 90 h 94"/>
              <a:gd name="T6" fmla="*/ 24 w 87"/>
              <a:gd name="T7" fmla="*/ 89 h 94"/>
              <a:gd name="T8" fmla="*/ 21 w 87"/>
              <a:gd name="T9" fmla="*/ 86 h 94"/>
              <a:gd name="T10" fmla="*/ 17 w 87"/>
              <a:gd name="T11" fmla="*/ 81 h 94"/>
              <a:gd name="T12" fmla="*/ 13 w 87"/>
              <a:gd name="T13" fmla="*/ 76 h 94"/>
              <a:gd name="T14" fmla="*/ 10 w 87"/>
              <a:gd name="T15" fmla="*/ 72 h 94"/>
              <a:gd name="T16" fmla="*/ 7 w 87"/>
              <a:gd name="T17" fmla="*/ 67 h 94"/>
              <a:gd name="T18" fmla="*/ 4 w 87"/>
              <a:gd name="T19" fmla="*/ 61 h 94"/>
              <a:gd name="T20" fmla="*/ 3 w 87"/>
              <a:gd name="T21" fmla="*/ 55 h 94"/>
              <a:gd name="T22" fmla="*/ 1 w 87"/>
              <a:gd name="T23" fmla="*/ 49 h 94"/>
              <a:gd name="T24" fmla="*/ 0 w 87"/>
              <a:gd name="T25" fmla="*/ 43 h 94"/>
              <a:gd name="T26" fmla="*/ 0 w 87"/>
              <a:gd name="T27" fmla="*/ 37 h 94"/>
              <a:gd name="T28" fmla="*/ 1 w 87"/>
              <a:gd name="T29" fmla="*/ 30 h 94"/>
              <a:gd name="T30" fmla="*/ 3 w 87"/>
              <a:gd name="T31" fmla="*/ 26 h 94"/>
              <a:gd name="T32" fmla="*/ 4 w 87"/>
              <a:gd name="T33" fmla="*/ 21 h 94"/>
              <a:gd name="T34" fmla="*/ 6 w 87"/>
              <a:gd name="T35" fmla="*/ 17 h 94"/>
              <a:gd name="T36" fmla="*/ 9 w 87"/>
              <a:gd name="T37" fmla="*/ 14 h 94"/>
              <a:gd name="T38" fmla="*/ 12 w 87"/>
              <a:gd name="T39" fmla="*/ 12 h 94"/>
              <a:gd name="T40" fmla="*/ 17 w 87"/>
              <a:gd name="T41" fmla="*/ 9 h 94"/>
              <a:gd name="T42" fmla="*/ 47 w 87"/>
              <a:gd name="T43" fmla="*/ 0 h 94"/>
              <a:gd name="T44" fmla="*/ 52 w 87"/>
              <a:gd name="T45" fmla="*/ 0 h 94"/>
              <a:gd name="T46" fmla="*/ 56 w 87"/>
              <a:gd name="T47" fmla="*/ 1 h 94"/>
              <a:gd name="T48" fmla="*/ 59 w 87"/>
              <a:gd name="T49" fmla="*/ 3 h 94"/>
              <a:gd name="T50" fmla="*/ 64 w 87"/>
              <a:gd name="T51" fmla="*/ 6 h 94"/>
              <a:gd name="T52" fmla="*/ 69 w 87"/>
              <a:gd name="T53" fmla="*/ 9 h 94"/>
              <a:gd name="T54" fmla="*/ 72 w 87"/>
              <a:gd name="T55" fmla="*/ 14 h 94"/>
              <a:gd name="T56" fmla="*/ 75 w 87"/>
              <a:gd name="T57" fmla="*/ 18 h 94"/>
              <a:gd name="T58" fmla="*/ 78 w 87"/>
              <a:gd name="T59" fmla="*/ 24 h 94"/>
              <a:gd name="T60" fmla="*/ 81 w 87"/>
              <a:gd name="T61" fmla="*/ 30 h 94"/>
              <a:gd name="T62" fmla="*/ 82 w 87"/>
              <a:gd name="T63" fmla="*/ 37 h 94"/>
              <a:gd name="T64" fmla="*/ 84 w 87"/>
              <a:gd name="T65" fmla="*/ 43 h 94"/>
              <a:gd name="T66" fmla="*/ 86 w 87"/>
              <a:gd name="T67" fmla="*/ 49 h 94"/>
              <a:gd name="T68" fmla="*/ 86 w 87"/>
              <a:gd name="T69" fmla="*/ 55 h 94"/>
              <a:gd name="T70" fmla="*/ 86 w 87"/>
              <a:gd name="T71" fmla="*/ 60 h 94"/>
              <a:gd name="T72" fmla="*/ 84 w 87"/>
              <a:gd name="T73" fmla="*/ 66 h 94"/>
              <a:gd name="T74" fmla="*/ 82 w 87"/>
              <a:gd name="T75" fmla="*/ 70 h 94"/>
              <a:gd name="T76" fmla="*/ 81 w 87"/>
              <a:gd name="T77" fmla="*/ 75 h 94"/>
              <a:gd name="T78" fmla="*/ 78 w 87"/>
              <a:gd name="T79" fmla="*/ 78 h 94"/>
              <a:gd name="T80" fmla="*/ 75 w 87"/>
              <a:gd name="T81" fmla="*/ 81 h 94"/>
              <a:gd name="T82" fmla="*/ 70 w 87"/>
              <a:gd name="T83" fmla="*/ 83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94"/>
              <a:gd name="T128" fmla="*/ 87 w 87"/>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94">
                <a:moveTo>
                  <a:pt x="41" y="92"/>
                </a:moveTo>
                <a:lnTo>
                  <a:pt x="40" y="92"/>
                </a:lnTo>
                <a:lnTo>
                  <a:pt x="38" y="93"/>
                </a:lnTo>
                <a:lnTo>
                  <a:pt x="36" y="92"/>
                </a:lnTo>
                <a:lnTo>
                  <a:pt x="35" y="92"/>
                </a:lnTo>
                <a:lnTo>
                  <a:pt x="33" y="92"/>
                </a:lnTo>
                <a:lnTo>
                  <a:pt x="32" y="92"/>
                </a:lnTo>
                <a:lnTo>
                  <a:pt x="30" y="92"/>
                </a:lnTo>
                <a:lnTo>
                  <a:pt x="29" y="90"/>
                </a:lnTo>
                <a:lnTo>
                  <a:pt x="27" y="90"/>
                </a:lnTo>
                <a:lnTo>
                  <a:pt x="26" y="89"/>
                </a:lnTo>
                <a:lnTo>
                  <a:pt x="24" y="89"/>
                </a:lnTo>
                <a:lnTo>
                  <a:pt x="24" y="87"/>
                </a:lnTo>
                <a:lnTo>
                  <a:pt x="23" y="86"/>
                </a:lnTo>
                <a:lnTo>
                  <a:pt x="21" y="86"/>
                </a:lnTo>
                <a:lnTo>
                  <a:pt x="20" y="84"/>
                </a:lnTo>
                <a:lnTo>
                  <a:pt x="18" y="83"/>
                </a:lnTo>
                <a:lnTo>
                  <a:pt x="17" y="81"/>
                </a:lnTo>
                <a:lnTo>
                  <a:pt x="15" y="79"/>
                </a:lnTo>
                <a:lnTo>
                  <a:pt x="15" y="78"/>
                </a:lnTo>
                <a:lnTo>
                  <a:pt x="13" y="76"/>
                </a:lnTo>
                <a:lnTo>
                  <a:pt x="12" y="75"/>
                </a:lnTo>
                <a:lnTo>
                  <a:pt x="10" y="73"/>
                </a:lnTo>
                <a:lnTo>
                  <a:pt x="10" y="72"/>
                </a:lnTo>
                <a:lnTo>
                  <a:pt x="9" y="70"/>
                </a:lnTo>
                <a:lnTo>
                  <a:pt x="7" y="69"/>
                </a:lnTo>
                <a:lnTo>
                  <a:pt x="7" y="67"/>
                </a:lnTo>
                <a:lnTo>
                  <a:pt x="6" y="64"/>
                </a:lnTo>
                <a:lnTo>
                  <a:pt x="6" y="63"/>
                </a:lnTo>
                <a:lnTo>
                  <a:pt x="4" y="61"/>
                </a:lnTo>
                <a:lnTo>
                  <a:pt x="4" y="58"/>
                </a:lnTo>
                <a:lnTo>
                  <a:pt x="3" y="57"/>
                </a:lnTo>
                <a:lnTo>
                  <a:pt x="3" y="55"/>
                </a:lnTo>
                <a:lnTo>
                  <a:pt x="3" y="52"/>
                </a:lnTo>
                <a:lnTo>
                  <a:pt x="1" y="50"/>
                </a:lnTo>
                <a:lnTo>
                  <a:pt x="1" y="49"/>
                </a:lnTo>
                <a:lnTo>
                  <a:pt x="1" y="46"/>
                </a:lnTo>
                <a:lnTo>
                  <a:pt x="1" y="44"/>
                </a:lnTo>
                <a:lnTo>
                  <a:pt x="0" y="43"/>
                </a:lnTo>
                <a:lnTo>
                  <a:pt x="0" y="40"/>
                </a:lnTo>
                <a:lnTo>
                  <a:pt x="0" y="38"/>
                </a:lnTo>
                <a:lnTo>
                  <a:pt x="0" y="37"/>
                </a:lnTo>
                <a:lnTo>
                  <a:pt x="1" y="35"/>
                </a:lnTo>
                <a:lnTo>
                  <a:pt x="1" y="32"/>
                </a:lnTo>
                <a:lnTo>
                  <a:pt x="1" y="30"/>
                </a:lnTo>
                <a:lnTo>
                  <a:pt x="1" y="29"/>
                </a:lnTo>
                <a:lnTo>
                  <a:pt x="1" y="27"/>
                </a:lnTo>
                <a:lnTo>
                  <a:pt x="3" y="26"/>
                </a:lnTo>
                <a:lnTo>
                  <a:pt x="3" y="24"/>
                </a:lnTo>
                <a:lnTo>
                  <a:pt x="3" y="23"/>
                </a:lnTo>
                <a:lnTo>
                  <a:pt x="4" y="21"/>
                </a:lnTo>
                <a:lnTo>
                  <a:pt x="4" y="20"/>
                </a:lnTo>
                <a:lnTo>
                  <a:pt x="6" y="18"/>
                </a:lnTo>
                <a:lnTo>
                  <a:pt x="6" y="17"/>
                </a:lnTo>
                <a:lnTo>
                  <a:pt x="7" y="17"/>
                </a:lnTo>
                <a:lnTo>
                  <a:pt x="7" y="15"/>
                </a:lnTo>
                <a:lnTo>
                  <a:pt x="9" y="14"/>
                </a:lnTo>
                <a:lnTo>
                  <a:pt x="10" y="14"/>
                </a:lnTo>
                <a:lnTo>
                  <a:pt x="10" y="12"/>
                </a:lnTo>
                <a:lnTo>
                  <a:pt x="12" y="12"/>
                </a:lnTo>
                <a:lnTo>
                  <a:pt x="13" y="11"/>
                </a:lnTo>
                <a:lnTo>
                  <a:pt x="15" y="11"/>
                </a:lnTo>
                <a:lnTo>
                  <a:pt x="17" y="9"/>
                </a:lnTo>
                <a:lnTo>
                  <a:pt x="18" y="9"/>
                </a:lnTo>
                <a:lnTo>
                  <a:pt x="46" y="0"/>
                </a:lnTo>
                <a:lnTo>
                  <a:pt x="47" y="0"/>
                </a:lnTo>
                <a:lnTo>
                  <a:pt x="49" y="0"/>
                </a:lnTo>
                <a:lnTo>
                  <a:pt x="50" y="0"/>
                </a:lnTo>
                <a:lnTo>
                  <a:pt x="52" y="0"/>
                </a:lnTo>
                <a:lnTo>
                  <a:pt x="53" y="0"/>
                </a:lnTo>
                <a:lnTo>
                  <a:pt x="55" y="1"/>
                </a:lnTo>
                <a:lnTo>
                  <a:pt x="56" y="1"/>
                </a:lnTo>
                <a:lnTo>
                  <a:pt x="58" y="1"/>
                </a:lnTo>
                <a:lnTo>
                  <a:pt x="58" y="3"/>
                </a:lnTo>
                <a:lnTo>
                  <a:pt x="59" y="3"/>
                </a:lnTo>
                <a:lnTo>
                  <a:pt x="61" y="4"/>
                </a:lnTo>
                <a:lnTo>
                  <a:pt x="63" y="4"/>
                </a:lnTo>
                <a:lnTo>
                  <a:pt x="64" y="6"/>
                </a:lnTo>
                <a:lnTo>
                  <a:pt x="66" y="7"/>
                </a:lnTo>
                <a:lnTo>
                  <a:pt x="67" y="9"/>
                </a:lnTo>
                <a:lnTo>
                  <a:pt x="69" y="9"/>
                </a:lnTo>
                <a:lnTo>
                  <a:pt x="69" y="11"/>
                </a:lnTo>
                <a:lnTo>
                  <a:pt x="70" y="12"/>
                </a:lnTo>
                <a:lnTo>
                  <a:pt x="72" y="14"/>
                </a:lnTo>
                <a:lnTo>
                  <a:pt x="73" y="15"/>
                </a:lnTo>
                <a:lnTo>
                  <a:pt x="75" y="17"/>
                </a:lnTo>
                <a:lnTo>
                  <a:pt x="75" y="18"/>
                </a:lnTo>
                <a:lnTo>
                  <a:pt x="76" y="20"/>
                </a:lnTo>
                <a:lnTo>
                  <a:pt x="78" y="23"/>
                </a:lnTo>
                <a:lnTo>
                  <a:pt x="78" y="24"/>
                </a:lnTo>
                <a:lnTo>
                  <a:pt x="79" y="26"/>
                </a:lnTo>
                <a:lnTo>
                  <a:pt x="79" y="27"/>
                </a:lnTo>
                <a:lnTo>
                  <a:pt x="81" y="30"/>
                </a:lnTo>
                <a:lnTo>
                  <a:pt x="81" y="32"/>
                </a:lnTo>
                <a:lnTo>
                  <a:pt x="82" y="34"/>
                </a:lnTo>
                <a:lnTo>
                  <a:pt x="82" y="37"/>
                </a:lnTo>
                <a:lnTo>
                  <a:pt x="84" y="38"/>
                </a:lnTo>
                <a:lnTo>
                  <a:pt x="84" y="40"/>
                </a:lnTo>
                <a:lnTo>
                  <a:pt x="84" y="43"/>
                </a:lnTo>
                <a:lnTo>
                  <a:pt x="86" y="44"/>
                </a:lnTo>
                <a:lnTo>
                  <a:pt x="86" y="46"/>
                </a:lnTo>
                <a:lnTo>
                  <a:pt x="86" y="49"/>
                </a:lnTo>
                <a:lnTo>
                  <a:pt x="86" y="50"/>
                </a:lnTo>
                <a:lnTo>
                  <a:pt x="86" y="52"/>
                </a:lnTo>
                <a:lnTo>
                  <a:pt x="86" y="55"/>
                </a:lnTo>
                <a:lnTo>
                  <a:pt x="86" y="57"/>
                </a:lnTo>
                <a:lnTo>
                  <a:pt x="86" y="58"/>
                </a:lnTo>
                <a:lnTo>
                  <a:pt x="86" y="60"/>
                </a:lnTo>
                <a:lnTo>
                  <a:pt x="86" y="61"/>
                </a:lnTo>
                <a:lnTo>
                  <a:pt x="86" y="64"/>
                </a:lnTo>
                <a:lnTo>
                  <a:pt x="84" y="66"/>
                </a:lnTo>
                <a:lnTo>
                  <a:pt x="84" y="67"/>
                </a:lnTo>
                <a:lnTo>
                  <a:pt x="84" y="69"/>
                </a:lnTo>
                <a:lnTo>
                  <a:pt x="82" y="70"/>
                </a:lnTo>
                <a:lnTo>
                  <a:pt x="82" y="72"/>
                </a:lnTo>
                <a:lnTo>
                  <a:pt x="81" y="73"/>
                </a:lnTo>
                <a:lnTo>
                  <a:pt x="81" y="75"/>
                </a:lnTo>
                <a:lnTo>
                  <a:pt x="79" y="76"/>
                </a:lnTo>
                <a:lnTo>
                  <a:pt x="78" y="76"/>
                </a:lnTo>
                <a:lnTo>
                  <a:pt x="78" y="78"/>
                </a:lnTo>
                <a:lnTo>
                  <a:pt x="76" y="79"/>
                </a:lnTo>
                <a:lnTo>
                  <a:pt x="75" y="79"/>
                </a:lnTo>
                <a:lnTo>
                  <a:pt x="75" y="81"/>
                </a:lnTo>
                <a:lnTo>
                  <a:pt x="73" y="81"/>
                </a:lnTo>
                <a:lnTo>
                  <a:pt x="72" y="81"/>
                </a:lnTo>
                <a:lnTo>
                  <a:pt x="70" y="83"/>
                </a:lnTo>
                <a:lnTo>
                  <a:pt x="69" y="83"/>
                </a:lnTo>
                <a:lnTo>
                  <a:pt x="41" y="92"/>
                </a:lnTo>
              </a:path>
            </a:pathLst>
          </a:custGeom>
          <a:solidFill>
            <a:srgbClr val="000000"/>
          </a:solidFill>
          <a:ln w="12700" cap="rnd">
            <a:solidFill>
              <a:schemeClr val="tx2"/>
            </a:solidFill>
            <a:round/>
            <a:headEnd/>
            <a:tailEnd/>
          </a:ln>
        </p:spPr>
        <p:txBody>
          <a:bodyPr/>
          <a:lstStyle/>
          <a:p>
            <a:endParaRPr lang="ko-KR" altLang="en-US"/>
          </a:p>
        </p:txBody>
      </p:sp>
      <p:sp>
        <p:nvSpPr>
          <p:cNvPr id="28746" name="Freeform 74"/>
          <p:cNvSpPr>
            <a:spLocks/>
          </p:cNvSpPr>
          <p:nvPr/>
        </p:nvSpPr>
        <p:spPr bwMode="auto">
          <a:xfrm>
            <a:off x="1169988" y="4892675"/>
            <a:ext cx="134937" cy="150813"/>
          </a:xfrm>
          <a:custGeom>
            <a:avLst/>
            <a:gdLst>
              <a:gd name="T0" fmla="*/ 41 w 87"/>
              <a:gd name="T1" fmla="*/ 92 h 93"/>
              <a:gd name="T2" fmla="*/ 29 w 87"/>
              <a:gd name="T3" fmla="*/ 90 h 93"/>
              <a:gd name="T4" fmla="*/ 18 w 87"/>
              <a:gd name="T5" fmla="*/ 83 h 93"/>
              <a:gd name="T6" fmla="*/ 9 w 87"/>
              <a:gd name="T7" fmla="*/ 70 h 93"/>
              <a:gd name="T8" fmla="*/ 3 w 87"/>
              <a:gd name="T9" fmla="*/ 55 h 93"/>
              <a:gd name="T10" fmla="*/ 1 w 87"/>
              <a:gd name="T11" fmla="*/ 46 h 93"/>
              <a:gd name="T12" fmla="*/ 0 w 87"/>
              <a:gd name="T13" fmla="*/ 38 h 93"/>
              <a:gd name="T14" fmla="*/ 1 w 87"/>
              <a:gd name="T15" fmla="*/ 30 h 93"/>
              <a:gd name="T16" fmla="*/ 3 w 87"/>
              <a:gd name="T17" fmla="*/ 24 h 93"/>
              <a:gd name="T18" fmla="*/ 6 w 87"/>
              <a:gd name="T19" fmla="*/ 18 h 93"/>
              <a:gd name="T20" fmla="*/ 9 w 87"/>
              <a:gd name="T21" fmla="*/ 14 h 93"/>
              <a:gd name="T22" fmla="*/ 13 w 87"/>
              <a:gd name="T23" fmla="*/ 11 h 93"/>
              <a:gd name="T24" fmla="*/ 18 w 87"/>
              <a:gd name="T25" fmla="*/ 9 h 93"/>
              <a:gd name="T26" fmla="*/ 46 w 87"/>
              <a:gd name="T27" fmla="*/ 0 h 93"/>
              <a:gd name="T28" fmla="*/ 58 w 87"/>
              <a:gd name="T29" fmla="*/ 1 h 93"/>
              <a:gd name="T30" fmla="*/ 69 w 87"/>
              <a:gd name="T31" fmla="*/ 9 h 93"/>
              <a:gd name="T32" fmla="*/ 78 w 87"/>
              <a:gd name="T33" fmla="*/ 23 h 93"/>
              <a:gd name="T34" fmla="*/ 84 w 87"/>
              <a:gd name="T35" fmla="*/ 38 h 93"/>
              <a:gd name="T36" fmla="*/ 86 w 87"/>
              <a:gd name="T37" fmla="*/ 55 h 93"/>
              <a:gd name="T38" fmla="*/ 84 w 87"/>
              <a:gd name="T39" fmla="*/ 69 h 93"/>
              <a:gd name="T40" fmla="*/ 78 w 87"/>
              <a:gd name="T41" fmla="*/ 78 h 93"/>
              <a:gd name="T42" fmla="*/ 69 w 87"/>
              <a:gd name="T43" fmla="*/ 83 h 93"/>
              <a:gd name="T44" fmla="*/ 41 w 87"/>
              <a:gd name="T45" fmla="*/ 92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93"/>
              <a:gd name="T71" fmla="*/ 87 w 87"/>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93">
                <a:moveTo>
                  <a:pt x="41" y="92"/>
                </a:moveTo>
                <a:lnTo>
                  <a:pt x="29" y="90"/>
                </a:lnTo>
                <a:lnTo>
                  <a:pt x="18" y="83"/>
                </a:lnTo>
                <a:lnTo>
                  <a:pt x="9" y="70"/>
                </a:lnTo>
                <a:lnTo>
                  <a:pt x="3" y="55"/>
                </a:lnTo>
                <a:lnTo>
                  <a:pt x="1" y="46"/>
                </a:lnTo>
                <a:lnTo>
                  <a:pt x="0" y="38"/>
                </a:lnTo>
                <a:lnTo>
                  <a:pt x="1" y="30"/>
                </a:lnTo>
                <a:lnTo>
                  <a:pt x="3" y="24"/>
                </a:lnTo>
                <a:lnTo>
                  <a:pt x="6" y="18"/>
                </a:lnTo>
                <a:lnTo>
                  <a:pt x="9" y="14"/>
                </a:lnTo>
                <a:lnTo>
                  <a:pt x="13" y="11"/>
                </a:lnTo>
                <a:lnTo>
                  <a:pt x="18" y="9"/>
                </a:lnTo>
                <a:lnTo>
                  <a:pt x="46" y="0"/>
                </a:lnTo>
                <a:lnTo>
                  <a:pt x="58" y="1"/>
                </a:lnTo>
                <a:lnTo>
                  <a:pt x="69" y="9"/>
                </a:lnTo>
                <a:lnTo>
                  <a:pt x="78" y="23"/>
                </a:lnTo>
                <a:lnTo>
                  <a:pt x="84" y="38"/>
                </a:lnTo>
                <a:lnTo>
                  <a:pt x="86" y="55"/>
                </a:lnTo>
                <a:lnTo>
                  <a:pt x="84" y="69"/>
                </a:lnTo>
                <a:lnTo>
                  <a:pt x="78" y="78"/>
                </a:lnTo>
                <a:lnTo>
                  <a:pt x="69" y="83"/>
                </a:lnTo>
                <a:lnTo>
                  <a:pt x="41" y="9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7" name="Freeform 75"/>
          <p:cNvSpPr>
            <a:spLocks/>
          </p:cNvSpPr>
          <p:nvPr/>
        </p:nvSpPr>
        <p:spPr bwMode="auto">
          <a:xfrm>
            <a:off x="998538" y="4884738"/>
            <a:ext cx="279400" cy="242887"/>
          </a:xfrm>
          <a:custGeom>
            <a:avLst/>
            <a:gdLst>
              <a:gd name="T0" fmla="*/ 156 w 177"/>
              <a:gd name="T1" fmla="*/ 111 h 151"/>
              <a:gd name="T2" fmla="*/ 161 w 177"/>
              <a:gd name="T3" fmla="*/ 109 h 151"/>
              <a:gd name="T4" fmla="*/ 165 w 177"/>
              <a:gd name="T5" fmla="*/ 106 h 151"/>
              <a:gd name="T6" fmla="*/ 168 w 177"/>
              <a:gd name="T7" fmla="*/ 101 h 151"/>
              <a:gd name="T8" fmla="*/ 172 w 177"/>
              <a:gd name="T9" fmla="*/ 95 h 151"/>
              <a:gd name="T10" fmla="*/ 173 w 177"/>
              <a:gd name="T11" fmla="*/ 91 h 151"/>
              <a:gd name="T12" fmla="*/ 175 w 177"/>
              <a:gd name="T13" fmla="*/ 83 h 151"/>
              <a:gd name="T14" fmla="*/ 176 w 177"/>
              <a:gd name="T15" fmla="*/ 77 h 151"/>
              <a:gd name="T16" fmla="*/ 176 w 177"/>
              <a:gd name="T17" fmla="*/ 68 h 151"/>
              <a:gd name="T18" fmla="*/ 175 w 177"/>
              <a:gd name="T19" fmla="*/ 60 h 151"/>
              <a:gd name="T20" fmla="*/ 173 w 177"/>
              <a:gd name="T21" fmla="*/ 52 h 151"/>
              <a:gd name="T22" fmla="*/ 170 w 177"/>
              <a:gd name="T23" fmla="*/ 43 h 151"/>
              <a:gd name="T24" fmla="*/ 167 w 177"/>
              <a:gd name="T25" fmla="*/ 35 h 151"/>
              <a:gd name="T26" fmla="*/ 164 w 177"/>
              <a:gd name="T27" fmla="*/ 28 h 151"/>
              <a:gd name="T28" fmla="*/ 159 w 177"/>
              <a:gd name="T29" fmla="*/ 22 h 151"/>
              <a:gd name="T30" fmla="*/ 155 w 177"/>
              <a:gd name="T31" fmla="*/ 16 h 151"/>
              <a:gd name="T32" fmla="*/ 149 w 177"/>
              <a:gd name="T33" fmla="*/ 11 h 151"/>
              <a:gd name="T34" fmla="*/ 144 w 177"/>
              <a:gd name="T35" fmla="*/ 6 h 151"/>
              <a:gd name="T36" fmla="*/ 138 w 177"/>
              <a:gd name="T37" fmla="*/ 3 h 151"/>
              <a:gd name="T38" fmla="*/ 132 w 177"/>
              <a:gd name="T39" fmla="*/ 2 h 151"/>
              <a:gd name="T40" fmla="*/ 127 w 177"/>
              <a:gd name="T41" fmla="*/ 0 h 151"/>
              <a:gd name="T42" fmla="*/ 23 w 177"/>
              <a:gd name="T43" fmla="*/ 40 h 151"/>
              <a:gd name="T44" fmla="*/ 18 w 177"/>
              <a:gd name="T45" fmla="*/ 40 h 151"/>
              <a:gd name="T46" fmla="*/ 14 w 177"/>
              <a:gd name="T47" fmla="*/ 43 h 151"/>
              <a:gd name="T48" fmla="*/ 9 w 177"/>
              <a:gd name="T49" fmla="*/ 46 h 151"/>
              <a:gd name="T50" fmla="*/ 6 w 177"/>
              <a:gd name="T51" fmla="*/ 51 h 151"/>
              <a:gd name="T52" fmla="*/ 3 w 177"/>
              <a:gd name="T53" fmla="*/ 57 h 151"/>
              <a:gd name="T54" fmla="*/ 1 w 177"/>
              <a:gd name="T55" fmla="*/ 63 h 151"/>
              <a:gd name="T56" fmla="*/ 0 w 177"/>
              <a:gd name="T57" fmla="*/ 69 h 151"/>
              <a:gd name="T58" fmla="*/ 0 w 177"/>
              <a:gd name="T59" fmla="*/ 77 h 151"/>
              <a:gd name="T60" fmla="*/ 0 w 177"/>
              <a:gd name="T61" fmla="*/ 84 h 151"/>
              <a:gd name="T62" fmla="*/ 1 w 177"/>
              <a:gd name="T63" fmla="*/ 94 h 151"/>
              <a:gd name="T64" fmla="*/ 3 w 177"/>
              <a:gd name="T65" fmla="*/ 101 h 151"/>
              <a:gd name="T66" fmla="*/ 6 w 177"/>
              <a:gd name="T67" fmla="*/ 111 h 151"/>
              <a:gd name="T68" fmla="*/ 9 w 177"/>
              <a:gd name="T69" fmla="*/ 118 h 151"/>
              <a:gd name="T70" fmla="*/ 14 w 177"/>
              <a:gd name="T71" fmla="*/ 124 h 151"/>
              <a:gd name="T72" fmla="*/ 18 w 177"/>
              <a:gd name="T73" fmla="*/ 132 h 151"/>
              <a:gd name="T74" fmla="*/ 23 w 177"/>
              <a:gd name="T75" fmla="*/ 137 h 151"/>
              <a:gd name="T76" fmla="*/ 27 w 177"/>
              <a:gd name="T77" fmla="*/ 141 h 151"/>
              <a:gd name="T78" fmla="*/ 34 w 177"/>
              <a:gd name="T79" fmla="*/ 146 h 151"/>
              <a:gd name="T80" fmla="*/ 40 w 177"/>
              <a:gd name="T81" fmla="*/ 147 h 151"/>
              <a:gd name="T82" fmla="*/ 44 w 177"/>
              <a:gd name="T83" fmla="*/ 150 h 151"/>
              <a:gd name="T84" fmla="*/ 50 w 177"/>
              <a:gd name="T85" fmla="*/ 150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51"/>
              <a:gd name="T131" fmla="*/ 177 w 177"/>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51">
                <a:moveTo>
                  <a:pt x="152" y="112"/>
                </a:moveTo>
                <a:lnTo>
                  <a:pt x="155" y="111"/>
                </a:lnTo>
                <a:lnTo>
                  <a:pt x="156" y="111"/>
                </a:lnTo>
                <a:lnTo>
                  <a:pt x="158" y="111"/>
                </a:lnTo>
                <a:lnTo>
                  <a:pt x="159" y="109"/>
                </a:lnTo>
                <a:lnTo>
                  <a:pt x="161" y="109"/>
                </a:lnTo>
                <a:lnTo>
                  <a:pt x="162" y="107"/>
                </a:lnTo>
                <a:lnTo>
                  <a:pt x="164" y="106"/>
                </a:lnTo>
                <a:lnTo>
                  <a:pt x="165" y="106"/>
                </a:lnTo>
                <a:lnTo>
                  <a:pt x="167" y="104"/>
                </a:lnTo>
                <a:lnTo>
                  <a:pt x="167" y="103"/>
                </a:lnTo>
                <a:lnTo>
                  <a:pt x="168" y="101"/>
                </a:lnTo>
                <a:lnTo>
                  <a:pt x="170" y="100"/>
                </a:lnTo>
                <a:lnTo>
                  <a:pt x="170" y="98"/>
                </a:lnTo>
                <a:lnTo>
                  <a:pt x="172" y="95"/>
                </a:lnTo>
                <a:lnTo>
                  <a:pt x="172" y="94"/>
                </a:lnTo>
                <a:lnTo>
                  <a:pt x="173" y="92"/>
                </a:lnTo>
                <a:lnTo>
                  <a:pt x="173" y="91"/>
                </a:lnTo>
                <a:lnTo>
                  <a:pt x="175" y="88"/>
                </a:lnTo>
                <a:lnTo>
                  <a:pt x="175" y="86"/>
                </a:lnTo>
                <a:lnTo>
                  <a:pt x="175" y="83"/>
                </a:lnTo>
                <a:lnTo>
                  <a:pt x="176" y="81"/>
                </a:lnTo>
                <a:lnTo>
                  <a:pt x="176" y="78"/>
                </a:lnTo>
                <a:lnTo>
                  <a:pt x="176" y="77"/>
                </a:lnTo>
                <a:lnTo>
                  <a:pt x="176" y="74"/>
                </a:lnTo>
                <a:lnTo>
                  <a:pt x="176" y="71"/>
                </a:lnTo>
                <a:lnTo>
                  <a:pt x="176" y="68"/>
                </a:lnTo>
                <a:lnTo>
                  <a:pt x="176" y="66"/>
                </a:lnTo>
                <a:lnTo>
                  <a:pt x="175" y="63"/>
                </a:lnTo>
                <a:lnTo>
                  <a:pt x="175" y="60"/>
                </a:lnTo>
                <a:lnTo>
                  <a:pt x="175" y="57"/>
                </a:lnTo>
                <a:lnTo>
                  <a:pt x="173" y="55"/>
                </a:lnTo>
                <a:lnTo>
                  <a:pt x="173" y="52"/>
                </a:lnTo>
                <a:lnTo>
                  <a:pt x="172" y="49"/>
                </a:lnTo>
                <a:lnTo>
                  <a:pt x="172" y="46"/>
                </a:lnTo>
                <a:lnTo>
                  <a:pt x="170" y="43"/>
                </a:lnTo>
                <a:lnTo>
                  <a:pt x="170" y="40"/>
                </a:lnTo>
                <a:lnTo>
                  <a:pt x="168" y="39"/>
                </a:lnTo>
                <a:lnTo>
                  <a:pt x="167" y="35"/>
                </a:lnTo>
                <a:lnTo>
                  <a:pt x="165" y="32"/>
                </a:lnTo>
                <a:lnTo>
                  <a:pt x="164" y="31"/>
                </a:lnTo>
                <a:lnTo>
                  <a:pt x="164" y="28"/>
                </a:lnTo>
                <a:lnTo>
                  <a:pt x="162" y="26"/>
                </a:lnTo>
                <a:lnTo>
                  <a:pt x="161" y="23"/>
                </a:lnTo>
                <a:lnTo>
                  <a:pt x="159" y="22"/>
                </a:lnTo>
                <a:lnTo>
                  <a:pt x="158" y="20"/>
                </a:lnTo>
                <a:lnTo>
                  <a:pt x="156" y="17"/>
                </a:lnTo>
                <a:lnTo>
                  <a:pt x="155" y="16"/>
                </a:lnTo>
                <a:lnTo>
                  <a:pt x="152" y="14"/>
                </a:lnTo>
                <a:lnTo>
                  <a:pt x="150" y="12"/>
                </a:lnTo>
                <a:lnTo>
                  <a:pt x="149" y="11"/>
                </a:lnTo>
                <a:lnTo>
                  <a:pt x="147" y="9"/>
                </a:lnTo>
                <a:lnTo>
                  <a:pt x="145" y="8"/>
                </a:lnTo>
                <a:lnTo>
                  <a:pt x="144" y="6"/>
                </a:lnTo>
                <a:lnTo>
                  <a:pt x="141" y="5"/>
                </a:lnTo>
                <a:lnTo>
                  <a:pt x="139" y="5"/>
                </a:lnTo>
                <a:lnTo>
                  <a:pt x="138" y="3"/>
                </a:lnTo>
                <a:lnTo>
                  <a:pt x="136" y="3"/>
                </a:lnTo>
                <a:lnTo>
                  <a:pt x="135" y="2"/>
                </a:lnTo>
                <a:lnTo>
                  <a:pt x="132" y="2"/>
                </a:lnTo>
                <a:lnTo>
                  <a:pt x="130" y="2"/>
                </a:lnTo>
                <a:lnTo>
                  <a:pt x="129" y="0"/>
                </a:lnTo>
                <a:lnTo>
                  <a:pt x="127" y="0"/>
                </a:lnTo>
                <a:lnTo>
                  <a:pt x="124" y="0"/>
                </a:lnTo>
                <a:lnTo>
                  <a:pt x="122" y="0"/>
                </a:lnTo>
                <a:lnTo>
                  <a:pt x="23" y="40"/>
                </a:lnTo>
                <a:lnTo>
                  <a:pt x="21" y="40"/>
                </a:lnTo>
                <a:lnTo>
                  <a:pt x="20" y="40"/>
                </a:lnTo>
                <a:lnTo>
                  <a:pt x="18" y="40"/>
                </a:lnTo>
                <a:lnTo>
                  <a:pt x="15" y="42"/>
                </a:lnTo>
                <a:lnTo>
                  <a:pt x="14" y="42"/>
                </a:lnTo>
                <a:lnTo>
                  <a:pt x="14" y="43"/>
                </a:lnTo>
                <a:lnTo>
                  <a:pt x="12" y="45"/>
                </a:lnTo>
                <a:lnTo>
                  <a:pt x="11" y="45"/>
                </a:lnTo>
                <a:lnTo>
                  <a:pt x="9" y="46"/>
                </a:lnTo>
                <a:lnTo>
                  <a:pt x="8" y="48"/>
                </a:lnTo>
                <a:lnTo>
                  <a:pt x="6" y="49"/>
                </a:lnTo>
                <a:lnTo>
                  <a:pt x="6" y="51"/>
                </a:lnTo>
                <a:lnTo>
                  <a:pt x="4" y="52"/>
                </a:lnTo>
                <a:lnTo>
                  <a:pt x="3" y="55"/>
                </a:lnTo>
                <a:lnTo>
                  <a:pt x="3" y="57"/>
                </a:lnTo>
                <a:lnTo>
                  <a:pt x="1" y="58"/>
                </a:lnTo>
                <a:lnTo>
                  <a:pt x="1" y="60"/>
                </a:lnTo>
                <a:lnTo>
                  <a:pt x="1" y="63"/>
                </a:lnTo>
                <a:lnTo>
                  <a:pt x="0" y="65"/>
                </a:lnTo>
                <a:lnTo>
                  <a:pt x="0" y="68"/>
                </a:lnTo>
                <a:lnTo>
                  <a:pt x="0" y="69"/>
                </a:lnTo>
                <a:lnTo>
                  <a:pt x="0" y="72"/>
                </a:lnTo>
                <a:lnTo>
                  <a:pt x="0" y="75"/>
                </a:lnTo>
                <a:lnTo>
                  <a:pt x="0" y="77"/>
                </a:lnTo>
                <a:lnTo>
                  <a:pt x="0" y="80"/>
                </a:lnTo>
                <a:lnTo>
                  <a:pt x="0" y="83"/>
                </a:lnTo>
                <a:lnTo>
                  <a:pt x="0" y="84"/>
                </a:lnTo>
                <a:lnTo>
                  <a:pt x="0" y="88"/>
                </a:lnTo>
                <a:lnTo>
                  <a:pt x="0" y="91"/>
                </a:lnTo>
                <a:lnTo>
                  <a:pt x="1" y="94"/>
                </a:lnTo>
                <a:lnTo>
                  <a:pt x="1" y="97"/>
                </a:lnTo>
                <a:lnTo>
                  <a:pt x="1" y="100"/>
                </a:lnTo>
                <a:lnTo>
                  <a:pt x="3" y="101"/>
                </a:lnTo>
                <a:lnTo>
                  <a:pt x="4" y="104"/>
                </a:lnTo>
                <a:lnTo>
                  <a:pt x="4" y="107"/>
                </a:lnTo>
                <a:lnTo>
                  <a:pt x="6" y="111"/>
                </a:lnTo>
                <a:lnTo>
                  <a:pt x="8" y="112"/>
                </a:lnTo>
                <a:lnTo>
                  <a:pt x="8" y="115"/>
                </a:lnTo>
                <a:lnTo>
                  <a:pt x="9" y="118"/>
                </a:lnTo>
                <a:lnTo>
                  <a:pt x="11" y="120"/>
                </a:lnTo>
                <a:lnTo>
                  <a:pt x="12" y="123"/>
                </a:lnTo>
                <a:lnTo>
                  <a:pt x="14" y="124"/>
                </a:lnTo>
                <a:lnTo>
                  <a:pt x="15" y="127"/>
                </a:lnTo>
                <a:lnTo>
                  <a:pt x="17" y="129"/>
                </a:lnTo>
                <a:lnTo>
                  <a:pt x="18" y="132"/>
                </a:lnTo>
                <a:lnTo>
                  <a:pt x="20" y="134"/>
                </a:lnTo>
                <a:lnTo>
                  <a:pt x="21" y="135"/>
                </a:lnTo>
                <a:lnTo>
                  <a:pt x="23" y="137"/>
                </a:lnTo>
                <a:lnTo>
                  <a:pt x="24" y="138"/>
                </a:lnTo>
                <a:lnTo>
                  <a:pt x="26" y="140"/>
                </a:lnTo>
                <a:lnTo>
                  <a:pt x="27" y="141"/>
                </a:lnTo>
                <a:lnTo>
                  <a:pt x="31" y="143"/>
                </a:lnTo>
                <a:lnTo>
                  <a:pt x="32" y="144"/>
                </a:lnTo>
                <a:lnTo>
                  <a:pt x="34" y="146"/>
                </a:lnTo>
                <a:lnTo>
                  <a:pt x="35" y="146"/>
                </a:lnTo>
                <a:lnTo>
                  <a:pt x="37" y="147"/>
                </a:lnTo>
                <a:lnTo>
                  <a:pt x="40" y="147"/>
                </a:lnTo>
                <a:lnTo>
                  <a:pt x="41" y="149"/>
                </a:lnTo>
                <a:lnTo>
                  <a:pt x="43" y="149"/>
                </a:lnTo>
                <a:lnTo>
                  <a:pt x="44" y="150"/>
                </a:lnTo>
                <a:lnTo>
                  <a:pt x="47" y="150"/>
                </a:lnTo>
                <a:lnTo>
                  <a:pt x="49" y="150"/>
                </a:lnTo>
                <a:lnTo>
                  <a:pt x="50" y="150"/>
                </a:lnTo>
                <a:lnTo>
                  <a:pt x="52" y="150"/>
                </a:lnTo>
                <a:lnTo>
                  <a:pt x="152" y="112"/>
                </a:lnTo>
              </a:path>
            </a:pathLst>
          </a:custGeom>
          <a:solidFill>
            <a:srgbClr val="FFFFFF"/>
          </a:solidFill>
          <a:ln w="12700" cap="rnd">
            <a:solidFill>
              <a:schemeClr val="tx2"/>
            </a:solidFill>
            <a:round/>
            <a:headEnd/>
            <a:tailEnd/>
          </a:ln>
        </p:spPr>
        <p:txBody>
          <a:bodyPr/>
          <a:lstStyle/>
          <a:p>
            <a:endParaRPr lang="ko-KR" altLang="en-US"/>
          </a:p>
        </p:txBody>
      </p:sp>
      <p:sp>
        <p:nvSpPr>
          <p:cNvPr id="28748" name="Freeform 76"/>
          <p:cNvSpPr>
            <a:spLocks/>
          </p:cNvSpPr>
          <p:nvPr/>
        </p:nvSpPr>
        <p:spPr bwMode="auto">
          <a:xfrm>
            <a:off x="998538" y="4884738"/>
            <a:ext cx="279400" cy="242887"/>
          </a:xfrm>
          <a:custGeom>
            <a:avLst/>
            <a:gdLst>
              <a:gd name="T0" fmla="*/ 152 w 177"/>
              <a:gd name="T1" fmla="*/ 112 h 151"/>
              <a:gd name="T2" fmla="*/ 159 w 177"/>
              <a:gd name="T3" fmla="*/ 109 h 151"/>
              <a:gd name="T4" fmla="*/ 165 w 177"/>
              <a:gd name="T5" fmla="*/ 106 h 151"/>
              <a:gd name="T6" fmla="*/ 170 w 177"/>
              <a:gd name="T7" fmla="*/ 100 h 151"/>
              <a:gd name="T8" fmla="*/ 173 w 177"/>
              <a:gd name="T9" fmla="*/ 92 h 151"/>
              <a:gd name="T10" fmla="*/ 175 w 177"/>
              <a:gd name="T11" fmla="*/ 83 h 151"/>
              <a:gd name="T12" fmla="*/ 176 w 177"/>
              <a:gd name="T13" fmla="*/ 74 h 151"/>
              <a:gd name="T14" fmla="*/ 175 w 177"/>
              <a:gd name="T15" fmla="*/ 63 h 151"/>
              <a:gd name="T16" fmla="*/ 173 w 177"/>
              <a:gd name="T17" fmla="*/ 52 h 151"/>
              <a:gd name="T18" fmla="*/ 170 w 177"/>
              <a:gd name="T19" fmla="*/ 40 h 151"/>
              <a:gd name="T20" fmla="*/ 164 w 177"/>
              <a:gd name="T21" fmla="*/ 31 h 151"/>
              <a:gd name="T22" fmla="*/ 159 w 177"/>
              <a:gd name="T23" fmla="*/ 22 h 151"/>
              <a:gd name="T24" fmla="*/ 152 w 177"/>
              <a:gd name="T25" fmla="*/ 14 h 151"/>
              <a:gd name="T26" fmla="*/ 145 w 177"/>
              <a:gd name="T27" fmla="*/ 8 h 151"/>
              <a:gd name="T28" fmla="*/ 138 w 177"/>
              <a:gd name="T29" fmla="*/ 3 h 151"/>
              <a:gd name="T30" fmla="*/ 130 w 177"/>
              <a:gd name="T31" fmla="*/ 2 h 151"/>
              <a:gd name="T32" fmla="*/ 122 w 177"/>
              <a:gd name="T33" fmla="*/ 0 h 151"/>
              <a:gd name="T34" fmla="*/ 23 w 177"/>
              <a:gd name="T35" fmla="*/ 40 h 151"/>
              <a:gd name="T36" fmla="*/ 15 w 177"/>
              <a:gd name="T37" fmla="*/ 42 h 151"/>
              <a:gd name="T38" fmla="*/ 11 w 177"/>
              <a:gd name="T39" fmla="*/ 45 h 151"/>
              <a:gd name="T40" fmla="*/ 6 w 177"/>
              <a:gd name="T41" fmla="*/ 51 h 151"/>
              <a:gd name="T42" fmla="*/ 1 w 177"/>
              <a:gd name="T43" fmla="*/ 58 h 151"/>
              <a:gd name="T44" fmla="*/ 0 w 177"/>
              <a:gd name="T45" fmla="*/ 68 h 151"/>
              <a:gd name="T46" fmla="*/ 0 w 177"/>
              <a:gd name="T47" fmla="*/ 77 h 151"/>
              <a:gd name="T48" fmla="*/ 0 w 177"/>
              <a:gd name="T49" fmla="*/ 88 h 151"/>
              <a:gd name="T50" fmla="*/ 1 w 177"/>
              <a:gd name="T51" fmla="*/ 100 h 151"/>
              <a:gd name="T52" fmla="*/ 6 w 177"/>
              <a:gd name="T53" fmla="*/ 111 h 151"/>
              <a:gd name="T54" fmla="*/ 11 w 177"/>
              <a:gd name="T55" fmla="*/ 120 h 151"/>
              <a:gd name="T56" fmla="*/ 17 w 177"/>
              <a:gd name="T57" fmla="*/ 129 h 151"/>
              <a:gd name="T58" fmla="*/ 23 w 177"/>
              <a:gd name="T59" fmla="*/ 137 h 151"/>
              <a:gd name="T60" fmla="*/ 31 w 177"/>
              <a:gd name="T61" fmla="*/ 143 h 151"/>
              <a:gd name="T62" fmla="*/ 37 w 177"/>
              <a:gd name="T63" fmla="*/ 147 h 151"/>
              <a:gd name="T64" fmla="*/ 44 w 177"/>
              <a:gd name="T65" fmla="*/ 150 h 151"/>
              <a:gd name="T66" fmla="*/ 52 w 177"/>
              <a:gd name="T67" fmla="*/ 150 h 151"/>
              <a:gd name="T68" fmla="*/ 152 w 177"/>
              <a:gd name="T69" fmla="*/ 112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51"/>
              <a:gd name="T107" fmla="*/ 177 w 177"/>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51">
                <a:moveTo>
                  <a:pt x="152" y="112"/>
                </a:moveTo>
                <a:lnTo>
                  <a:pt x="159" y="109"/>
                </a:lnTo>
                <a:lnTo>
                  <a:pt x="165" y="106"/>
                </a:lnTo>
                <a:lnTo>
                  <a:pt x="170" y="100"/>
                </a:lnTo>
                <a:lnTo>
                  <a:pt x="173" y="92"/>
                </a:lnTo>
                <a:lnTo>
                  <a:pt x="175" y="83"/>
                </a:lnTo>
                <a:lnTo>
                  <a:pt x="176" y="74"/>
                </a:lnTo>
                <a:lnTo>
                  <a:pt x="175" y="63"/>
                </a:lnTo>
                <a:lnTo>
                  <a:pt x="173" y="52"/>
                </a:lnTo>
                <a:lnTo>
                  <a:pt x="170" y="40"/>
                </a:lnTo>
                <a:lnTo>
                  <a:pt x="164" y="31"/>
                </a:lnTo>
                <a:lnTo>
                  <a:pt x="159" y="22"/>
                </a:lnTo>
                <a:lnTo>
                  <a:pt x="152" y="14"/>
                </a:lnTo>
                <a:lnTo>
                  <a:pt x="145" y="8"/>
                </a:lnTo>
                <a:lnTo>
                  <a:pt x="138" y="3"/>
                </a:lnTo>
                <a:lnTo>
                  <a:pt x="130" y="2"/>
                </a:lnTo>
                <a:lnTo>
                  <a:pt x="122" y="0"/>
                </a:lnTo>
                <a:lnTo>
                  <a:pt x="23" y="40"/>
                </a:lnTo>
                <a:lnTo>
                  <a:pt x="15" y="42"/>
                </a:lnTo>
                <a:lnTo>
                  <a:pt x="11" y="45"/>
                </a:lnTo>
                <a:lnTo>
                  <a:pt x="6" y="51"/>
                </a:lnTo>
                <a:lnTo>
                  <a:pt x="1" y="58"/>
                </a:lnTo>
                <a:lnTo>
                  <a:pt x="0" y="68"/>
                </a:lnTo>
                <a:lnTo>
                  <a:pt x="0" y="77"/>
                </a:lnTo>
                <a:lnTo>
                  <a:pt x="0" y="88"/>
                </a:lnTo>
                <a:lnTo>
                  <a:pt x="1" y="100"/>
                </a:lnTo>
                <a:lnTo>
                  <a:pt x="6" y="111"/>
                </a:lnTo>
                <a:lnTo>
                  <a:pt x="11" y="120"/>
                </a:lnTo>
                <a:lnTo>
                  <a:pt x="17" y="129"/>
                </a:lnTo>
                <a:lnTo>
                  <a:pt x="23" y="137"/>
                </a:lnTo>
                <a:lnTo>
                  <a:pt x="31" y="143"/>
                </a:lnTo>
                <a:lnTo>
                  <a:pt x="37" y="147"/>
                </a:lnTo>
                <a:lnTo>
                  <a:pt x="44" y="150"/>
                </a:lnTo>
                <a:lnTo>
                  <a:pt x="52" y="150"/>
                </a:lnTo>
                <a:lnTo>
                  <a:pt x="15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49" name="Freeform 77"/>
          <p:cNvSpPr>
            <a:spLocks/>
          </p:cNvSpPr>
          <p:nvPr/>
        </p:nvSpPr>
        <p:spPr bwMode="auto">
          <a:xfrm>
            <a:off x="1052513" y="4926013"/>
            <a:ext cx="74612" cy="212725"/>
          </a:xfrm>
          <a:custGeom>
            <a:avLst/>
            <a:gdLst>
              <a:gd name="T0" fmla="*/ 0 w 48"/>
              <a:gd name="T1" fmla="*/ 132 h 133"/>
              <a:gd name="T2" fmla="*/ 6 w 48"/>
              <a:gd name="T3" fmla="*/ 128 h 133"/>
              <a:gd name="T4" fmla="*/ 13 w 48"/>
              <a:gd name="T5" fmla="*/ 125 h 133"/>
              <a:gd name="T6" fmla="*/ 20 w 48"/>
              <a:gd name="T7" fmla="*/ 118 h 133"/>
              <a:gd name="T8" fmla="*/ 26 w 48"/>
              <a:gd name="T9" fmla="*/ 110 h 133"/>
              <a:gd name="T10" fmla="*/ 32 w 48"/>
              <a:gd name="T11" fmla="*/ 99 h 133"/>
              <a:gd name="T12" fmla="*/ 36 w 48"/>
              <a:gd name="T13" fmla="*/ 89 h 133"/>
              <a:gd name="T14" fmla="*/ 41 w 48"/>
              <a:gd name="T15" fmla="*/ 75 h 133"/>
              <a:gd name="T16" fmla="*/ 44 w 48"/>
              <a:gd name="T17" fmla="*/ 63 h 133"/>
              <a:gd name="T18" fmla="*/ 47 w 48"/>
              <a:gd name="T19" fmla="*/ 49 h 133"/>
              <a:gd name="T20" fmla="*/ 47 w 48"/>
              <a:gd name="T21" fmla="*/ 37 h 133"/>
              <a:gd name="T22" fmla="*/ 47 w 48"/>
              <a:gd name="T23" fmla="*/ 26 h 133"/>
              <a:gd name="T24" fmla="*/ 46 w 48"/>
              <a:gd name="T25" fmla="*/ 17 h 133"/>
              <a:gd name="T26" fmla="*/ 43 w 48"/>
              <a:gd name="T27" fmla="*/ 9 h 133"/>
              <a:gd name="T28" fmla="*/ 38 w 48"/>
              <a:gd name="T29" fmla="*/ 3 h 133"/>
              <a:gd name="T30" fmla="*/ 33 w 48"/>
              <a:gd name="T31" fmla="*/ 0 h 133"/>
              <a:gd name="T32" fmla="*/ 27 w 48"/>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33"/>
              <a:gd name="T53" fmla="*/ 48 w 48"/>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33">
                <a:moveTo>
                  <a:pt x="0" y="132"/>
                </a:moveTo>
                <a:lnTo>
                  <a:pt x="6" y="128"/>
                </a:lnTo>
                <a:lnTo>
                  <a:pt x="13" y="125"/>
                </a:lnTo>
                <a:lnTo>
                  <a:pt x="20" y="118"/>
                </a:lnTo>
                <a:lnTo>
                  <a:pt x="26" y="110"/>
                </a:lnTo>
                <a:lnTo>
                  <a:pt x="32" y="99"/>
                </a:lnTo>
                <a:lnTo>
                  <a:pt x="36" y="89"/>
                </a:lnTo>
                <a:lnTo>
                  <a:pt x="41" y="75"/>
                </a:lnTo>
                <a:lnTo>
                  <a:pt x="44" y="63"/>
                </a:lnTo>
                <a:lnTo>
                  <a:pt x="47" y="49"/>
                </a:lnTo>
                <a:lnTo>
                  <a:pt x="47" y="37"/>
                </a:lnTo>
                <a:lnTo>
                  <a:pt x="47" y="26"/>
                </a:lnTo>
                <a:lnTo>
                  <a:pt x="46" y="17"/>
                </a:lnTo>
                <a:lnTo>
                  <a:pt x="43" y="9"/>
                </a:lnTo>
                <a:lnTo>
                  <a:pt x="38" y="3"/>
                </a:lnTo>
                <a:lnTo>
                  <a:pt x="33" y="0"/>
                </a:lnTo>
                <a:lnTo>
                  <a:pt x="27"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0" name="Freeform 78"/>
          <p:cNvSpPr>
            <a:spLocks/>
          </p:cNvSpPr>
          <p:nvPr/>
        </p:nvSpPr>
        <p:spPr bwMode="auto">
          <a:xfrm>
            <a:off x="1000125" y="4957763"/>
            <a:ext cx="161925" cy="144462"/>
          </a:xfrm>
          <a:custGeom>
            <a:avLst/>
            <a:gdLst>
              <a:gd name="T0" fmla="*/ 86 w 102"/>
              <a:gd name="T1" fmla="*/ 90 h 91"/>
              <a:gd name="T2" fmla="*/ 92 w 102"/>
              <a:gd name="T3" fmla="*/ 89 h 91"/>
              <a:gd name="T4" fmla="*/ 98 w 102"/>
              <a:gd name="T5" fmla="*/ 84 h 91"/>
              <a:gd name="T6" fmla="*/ 100 w 102"/>
              <a:gd name="T7" fmla="*/ 79 h 91"/>
              <a:gd name="T8" fmla="*/ 101 w 102"/>
              <a:gd name="T9" fmla="*/ 73 h 91"/>
              <a:gd name="T10" fmla="*/ 100 w 102"/>
              <a:gd name="T11" fmla="*/ 66 h 91"/>
              <a:gd name="T12" fmla="*/ 97 w 102"/>
              <a:gd name="T13" fmla="*/ 56 h 91"/>
              <a:gd name="T14" fmla="*/ 90 w 102"/>
              <a:gd name="T15" fmla="*/ 49 h 91"/>
              <a:gd name="T16" fmla="*/ 83 w 102"/>
              <a:gd name="T17" fmla="*/ 39 h 91"/>
              <a:gd name="T18" fmla="*/ 74 w 102"/>
              <a:gd name="T19" fmla="*/ 30 h 91"/>
              <a:gd name="T20" fmla="*/ 63 w 102"/>
              <a:gd name="T21" fmla="*/ 23 h 91"/>
              <a:gd name="T22" fmla="*/ 52 w 102"/>
              <a:gd name="T23" fmla="*/ 15 h 91"/>
              <a:gd name="T24" fmla="*/ 41 w 102"/>
              <a:gd name="T25" fmla="*/ 9 h 91"/>
              <a:gd name="T26" fmla="*/ 31 w 102"/>
              <a:gd name="T27" fmla="*/ 4 h 91"/>
              <a:gd name="T28" fmla="*/ 20 w 102"/>
              <a:gd name="T29" fmla="*/ 1 h 91"/>
              <a:gd name="T30" fmla="*/ 9 w 102"/>
              <a:gd name="T31" fmla="*/ 0 h 91"/>
              <a:gd name="T32" fmla="*/ 0 w 102"/>
              <a:gd name="T33" fmla="*/ 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91"/>
              <a:gd name="T53" fmla="*/ 102 w 10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91">
                <a:moveTo>
                  <a:pt x="86" y="90"/>
                </a:moveTo>
                <a:lnTo>
                  <a:pt x="92" y="89"/>
                </a:lnTo>
                <a:lnTo>
                  <a:pt x="98" y="84"/>
                </a:lnTo>
                <a:lnTo>
                  <a:pt x="100" y="79"/>
                </a:lnTo>
                <a:lnTo>
                  <a:pt x="101" y="73"/>
                </a:lnTo>
                <a:lnTo>
                  <a:pt x="100" y="66"/>
                </a:lnTo>
                <a:lnTo>
                  <a:pt x="97" y="56"/>
                </a:lnTo>
                <a:lnTo>
                  <a:pt x="90" y="49"/>
                </a:lnTo>
                <a:lnTo>
                  <a:pt x="83" y="39"/>
                </a:lnTo>
                <a:lnTo>
                  <a:pt x="74" y="30"/>
                </a:lnTo>
                <a:lnTo>
                  <a:pt x="63" y="23"/>
                </a:lnTo>
                <a:lnTo>
                  <a:pt x="52" y="15"/>
                </a:lnTo>
                <a:lnTo>
                  <a:pt x="41" y="9"/>
                </a:lnTo>
                <a:lnTo>
                  <a:pt x="31" y="4"/>
                </a:lnTo>
                <a:lnTo>
                  <a:pt x="20" y="1"/>
                </a:lnTo>
                <a:lnTo>
                  <a:pt x="9" y="0"/>
                </a:lnTo>
                <a:lnTo>
                  <a:pt x="0" y="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1" name="Freeform 79"/>
          <p:cNvSpPr>
            <a:spLocks/>
          </p:cNvSpPr>
          <p:nvPr/>
        </p:nvSpPr>
        <p:spPr bwMode="auto">
          <a:xfrm>
            <a:off x="1073150" y="4918075"/>
            <a:ext cx="79375" cy="209550"/>
          </a:xfrm>
          <a:custGeom>
            <a:avLst/>
            <a:gdLst>
              <a:gd name="T0" fmla="*/ 0 w 50"/>
              <a:gd name="T1" fmla="*/ 131 h 132"/>
              <a:gd name="T2" fmla="*/ 7 w 50"/>
              <a:gd name="T3" fmla="*/ 130 h 132"/>
              <a:gd name="T4" fmla="*/ 14 w 50"/>
              <a:gd name="T5" fmla="*/ 125 h 132"/>
              <a:gd name="T6" fmla="*/ 20 w 50"/>
              <a:gd name="T7" fmla="*/ 119 h 132"/>
              <a:gd name="T8" fmla="*/ 26 w 50"/>
              <a:gd name="T9" fmla="*/ 110 h 132"/>
              <a:gd name="T10" fmla="*/ 33 w 50"/>
              <a:gd name="T11" fmla="*/ 101 h 132"/>
              <a:gd name="T12" fmla="*/ 37 w 50"/>
              <a:gd name="T13" fmla="*/ 88 h 132"/>
              <a:gd name="T14" fmla="*/ 42 w 50"/>
              <a:gd name="T15" fmla="*/ 76 h 132"/>
              <a:gd name="T16" fmla="*/ 46 w 50"/>
              <a:gd name="T17" fmla="*/ 62 h 132"/>
              <a:gd name="T18" fmla="*/ 48 w 50"/>
              <a:gd name="T19" fmla="*/ 50 h 132"/>
              <a:gd name="T20" fmla="*/ 49 w 50"/>
              <a:gd name="T21" fmla="*/ 38 h 132"/>
              <a:gd name="T22" fmla="*/ 48 w 50"/>
              <a:gd name="T23" fmla="*/ 27 h 132"/>
              <a:gd name="T24" fmla="*/ 46 w 50"/>
              <a:gd name="T25" fmla="*/ 16 h 132"/>
              <a:gd name="T26" fmla="*/ 43 w 50"/>
              <a:gd name="T27" fmla="*/ 9 h 132"/>
              <a:gd name="T28" fmla="*/ 40 w 50"/>
              <a:gd name="T29" fmla="*/ 4 h 132"/>
              <a:gd name="T30" fmla="*/ 34 w 50"/>
              <a:gd name="T31" fmla="*/ 1 h 132"/>
              <a:gd name="T32" fmla="*/ 28 w 50"/>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2"/>
              <a:gd name="T53" fmla="*/ 50 w 50"/>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2">
                <a:moveTo>
                  <a:pt x="0" y="131"/>
                </a:moveTo>
                <a:lnTo>
                  <a:pt x="7" y="130"/>
                </a:lnTo>
                <a:lnTo>
                  <a:pt x="14" y="125"/>
                </a:lnTo>
                <a:lnTo>
                  <a:pt x="20" y="119"/>
                </a:lnTo>
                <a:lnTo>
                  <a:pt x="26" y="110"/>
                </a:lnTo>
                <a:lnTo>
                  <a:pt x="33" y="101"/>
                </a:lnTo>
                <a:lnTo>
                  <a:pt x="37" y="88"/>
                </a:lnTo>
                <a:lnTo>
                  <a:pt x="42" y="76"/>
                </a:lnTo>
                <a:lnTo>
                  <a:pt x="46" y="62"/>
                </a:lnTo>
                <a:lnTo>
                  <a:pt x="48" y="50"/>
                </a:lnTo>
                <a:lnTo>
                  <a:pt x="49" y="38"/>
                </a:lnTo>
                <a:lnTo>
                  <a:pt x="48" y="27"/>
                </a:lnTo>
                <a:lnTo>
                  <a:pt x="46" y="16"/>
                </a:lnTo>
                <a:lnTo>
                  <a:pt x="43" y="9"/>
                </a:lnTo>
                <a:lnTo>
                  <a:pt x="40" y="4"/>
                </a:lnTo>
                <a:lnTo>
                  <a:pt x="34" y="1"/>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2" name="Freeform 80"/>
          <p:cNvSpPr>
            <a:spLocks/>
          </p:cNvSpPr>
          <p:nvPr/>
        </p:nvSpPr>
        <p:spPr bwMode="auto">
          <a:xfrm>
            <a:off x="1025525" y="4949825"/>
            <a:ext cx="163513" cy="144463"/>
          </a:xfrm>
          <a:custGeom>
            <a:avLst/>
            <a:gdLst>
              <a:gd name="T0" fmla="*/ 85 w 101"/>
              <a:gd name="T1" fmla="*/ 90 h 91"/>
              <a:gd name="T2" fmla="*/ 91 w 101"/>
              <a:gd name="T3" fmla="*/ 87 h 91"/>
              <a:gd name="T4" fmla="*/ 97 w 101"/>
              <a:gd name="T5" fmla="*/ 84 h 91"/>
              <a:gd name="T6" fmla="*/ 100 w 101"/>
              <a:gd name="T7" fmla="*/ 78 h 91"/>
              <a:gd name="T8" fmla="*/ 100 w 101"/>
              <a:gd name="T9" fmla="*/ 72 h 91"/>
              <a:gd name="T10" fmla="*/ 98 w 101"/>
              <a:gd name="T11" fmla="*/ 64 h 91"/>
              <a:gd name="T12" fmla="*/ 95 w 101"/>
              <a:gd name="T13" fmla="*/ 57 h 91"/>
              <a:gd name="T14" fmla="*/ 89 w 101"/>
              <a:gd name="T15" fmla="*/ 48 h 91"/>
              <a:gd name="T16" fmla="*/ 82 w 101"/>
              <a:gd name="T17" fmla="*/ 38 h 91"/>
              <a:gd name="T18" fmla="*/ 72 w 101"/>
              <a:gd name="T19" fmla="*/ 31 h 91"/>
              <a:gd name="T20" fmla="*/ 62 w 101"/>
              <a:gd name="T21" fmla="*/ 22 h 91"/>
              <a:gd name="T22" fmla="*/ 51 w 101"/>
              <a:gd name="T23" fmla="*/ 15 h 91"/>
              <a:gd name="T24" fmla="*/ 40 w 101"/>
              <a:gd name="T25" fmla="*/ 9 h 91"/>
              <a:gd name="T26" fmla="*/ 29 w 101"/>
              <a:gd name="T27" fmla="*/ 5 h 91"/>
              <a:gd name="T28" fmla="*/ 19 w 101"/>
              <a:gd name="T29" fmla="*/ 2 h 91"/>
              <a:gd name="T30" fmla="*/ 9 w 101"/>
              <a:gd name="T31" fmla="*/ 0 h 91"/>
              <a:gd name="T32" fmla="*/ 0 w 10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91"/>
              <a:gd name="T53" fmla="*/ 101 w 10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91">
                <a:moveTo>
                  <a:pt x="85" y="90"/>
                </a:moveTo>
                <a:lnTo>
                  <a:pt x="91" y="87"/>
                </a:lnTo>
                <a:lnTo>
                  <a:pt x="97" y="84"/>
                </a:lnTo>
                <a:lnTo>
                  <a:pt x="100" y="78"/>
                </a:lnTo>
                <a:lnTo>
                  <a:pt x="100" y="72"/>
                </a:lnTo>
                <a:lnTo>
                  <a:pt x="98" y="64"/>
                </a:lnTo>
                <a:lnTo>
                  <a:pt x="95" y="57"/>
                </a:lnTo>
                <a:lnTo>
                  <a:pt x="89" y="48"/>
                </a:lnTo>
                <a:lnTo>
                  <a:pt x="82" y="38"/>
                </a:lnTo>
                <a:lnTo>
                  <a:pt x="72" y="31"/>
                </a:lnTo>
                <a:lnTo>
                  <a:pt x="62" y="22"/>
                </a:lnTo>
                <a:lnTo>
                  <a:pt x="51" y="15"/>
                </a:lnTo>
                <a:lnTo>
                  <a:pt x="40" y="9"/>
                </a:lnTo>
                <a:lnTo>
                  <a:pt x="29" y="5"/>
                </a:lnTo>
                <a:lnTo>
                  <a:pt x="19" y="2"/>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3" name="Freeform 81"/>
          <p:cNvSpPr>
            <a:spLocks/>
          </p:cNvSpPr>
          <p:nvPr/>
        </p:nvSpPr>
        <p:spPr bwMode="auto">
          <a:xfrm>
            <a:off x="1095375" y="4910138"/>
            <a:ext cx="76200" cy="209550"/>
          </a:xfrm>
          <a:custGeom>
            <a:avLst/>
            <a:gdLst>
              <a:gd name="T0" fmla="*/ 0 w 50"/>
              <a:gd name="T1" fmla="*/ 132 h 133"/>
              <a:gd name="T2" fmla="*/ 6 w 50"/>
              <a:gd name="T3" fmla="*/ 130 h 133"/>
              <a:gd name="T4" fmla="*/ 14 w 50"/>
              <a:gd name="T5" fmla="*/ 126 h 133"/>
              <a:gd name="T6" fmla="*/ 20 w 50"/>
              <a:gd name="T7" fmla="*/ 120 h 133"/>
              <a:gd name="T8" fmla="*/ 26 w 50"/>
              <a:gd name="T9" fmla="*/ 110 h 133"/>
              <a:gd name="T10" fmla="*/ 32 w 50"/>
              <a:gd name="T11" fmla="*/ 101 h 133"/>
              <a:gd name="T12" fmla="*/ 39 w 50"/>
              <a:gd name="T13" fmla="*/ 89 h 133"/>
              <a:gd name="T14" fmla="*/ 43 w 50"/>
              <a:gd name="T15" fmla="*/ 77 h 133"/>
              <a:gd name="T16" fmla="*/ 46 w 50"/>
              <a:gd name="T17" fmla="*/ 63 h 133"/>
              <a:gd name="T18" fmla="*/ 48 w 50"/>
              <a:gd name="T19" fmla="*/ 49 h 133"/>
              <a:gd name="T20" fmla="*/ 49 w 50"/>
              <a:gd name="T21" fmla="*/ 37 h 133"/>
              <a:gd name="T22" fmla="*/ 48 w 50"/>
              <a:gd name="T23" fmla="*/ 26 h 133"/>
              <a:gd name="T24" fmla="*/ 46 w 50"/>
              <a:gd name="T25" fmla="*/ 17 h 133"/>
              <a:gd name="T26" fmla="*/ 43 w 50"/>
              <a:gd name="T27" fmla="*/ 9 h 133"/>
              <a:gd name="T28" fmla="*/ 40 w 50"/>
              <a:gd name="T29" fmla="*/ 3 h 133"/>
              <a:gd name="T30" fmla="*/ 34 w 50"/>
              <a:gd name="T31" fmla="*/ 0 h 133"/>
              <a:gd name="T32" fmla="*/ 29 w 50"/>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3"/>
              <a:gd name="T53" fmla="*/ 50 w 50"/>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3">
                <a:moveTo>
                  <a:pt x="0" y="132"/>
                </a:moveTo>
                <a:lnTo>
                  <a:pt x="6" y="130"/>
                </a:lnTo>
                <a:lnTo>
                  <a:pt x="14" y="126"/>
                </a:lnTo>
                <a:lnTo>
                  <a:pt x="20" y="120"/>
                </a:lnTo>
                <a:lnTo>
                  <a:pt x="26" y="110"/>
                </a:lnTo>
                <a:lnTo>
                  <a:pt x="32" y="101"/>
                </a:lnTo>
                <a:lnTo>
                  <a:pt x="39" y="89"/>
                </a:lnTo>
                <a:lnTo>
                  <a:pt x="43" y="77"/>
                </a:lnTo>
                <a:lnTo>
                  <a:pt x="46" y="63"/>
                </a:lnTo>
                <a:lnTo>
                  <a:pt x="48" y="49"/>
                </a:lnTo>
                <a:lnTo>
                  <a:pt x="49" y="37"/>
                </a:lnTo>
                <a:lnTo>
                  <a:pt x="48" y="26"/>
                </a:lnTo>
                <a:lnTo>
                  <a:pt x="46" y="17"/>
                </a:lnTo>
                <a:lnTo>
                  <a:pt x="43" y="9"/>
                </a:lnTo>
                <a:lnTo>
                  <a:pt x="40" y="3"/>
                </a:lnTo>
                <a:lnTo>
                  <a:pt x="34" y="0"/>
                </a:lnTo>
                <a:lnTo>
                  <a:pt x="2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4" name="Freeform 82"/>
          <p:cNvSpPr>
            <a:spLocks/>
          </p:cNvSpPr>
          <p:nvPr/>
        </p:nvSpPr>
        <p:spPr bwMode="auto">
          <a:xfrm>
            <a:off x="1046163" y="4941888"/>
            <a:ext cx="163512" cy="141287"/>
          </a:xfrm>
          <a:custGeom>
            <a:avLst/>
            <a:gdLst>
              <a:gd name="T0" fmla="*/ 84 w 101"/>
              <a:gd name="T1" fmla="*/ 89 h 90"/>
              <a:gd name="T2" fmla="*/ 92 w 101"/>
              <a:gd name="T3" fmla="*/ 88 h 90"/>
              <a:gd name="T4" fmla="*/ 97 w 101"/>
              <a:gd name="T5" fmla="*/ 83 h 90"/>
              <a:gd name="T6" fmla="*/ 100 w 101"/>
              <a:gd name="T7" fmla="*/ 79 h 90"/>
              <a:gd name="T8" fmla="*/ 100 w 101"/>
              <a:gd name="T9" fmla="*/ 72 h 90"/>
              <a:gd name="T10" fmla="*/ 98 w 101"/>
              <a:gd name="T11" fmla="*/ 65 h 90"/>
              <a:gd name="T12" fmla="*/ 95 w 101"/>
              <a:gd name="T13" fmla="*/ 57 h 90"/>
              <a:gd name="T14" fmla="*/ 89 w 101"/>
              <a:gd name="T15" fmla="*/ 48 h 90"/>
              <a:gd name="T16" fmla="*/ 81 w 101"/>
              <a:gd name="T17" fmla="*/ 39 h 90"/>
              <a:gd name="T18" fmla="*/ 72 w 101"/>
              <a:gd name="T19" fmla="*/ 30 h 90"/>
              <a:gd name="T20" fmla="*/ 63 w 101"/>
              <a:gd name="T21" fmla="*/ 22 h 90"/>
              <a:gd name="T22" fmla="*/ 52 w 101"/>
              <a:gd name="T23" fmla="*/ 14 h 90"/>
              <a:gd name="T24" fmla="*/ 40 w 101"/>
              <a:gd name="T25" fmla="*/ 10 h 90"/>
              <a:gd name="T26" fmla="*/ 29 w 101"/>
              <a:gd name="T27" fmla="*/ 5 h 90"/>
              <a:gd name="T28" fmla="*/ 18 w 101"/>
              <a:gd name="T29" fmla="*/ 2 h 90"/>
              <a:gd name="T30" fmla="*/ 9 w 101"/>
              <a:gd name="T31" fmla="*/ 0 h 90"/>
              <a:gd name="T32" fmla="*/ 0 w 101"/>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90"/>
              <a:gd name="T53" fmla="*/ 101 w 101"/>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90">
                <a:moveTo>
                  <a:pt x="84" y="89"/>
                </a:moveTo>
                <a:lnTo>
                  <a:pt x="92" y="88"/>
                </a:lnTo>
                <a:lnTo>
                  <a:pt x="97" y="83"/>
                </a:lnTo>
                <a:lnTo>
                  <a:pt x="100" y="79"/>
                </a:lnTo>
                <a:lnTo>
                  <a:pt x="100" y="72"/>
                </a:lnTo>
                <a:lnTo>
                  <a:pt x="98" y="65"/>
                </a:lnTo>
                <a:lnTo>
                  <a:pt x="95" y="57"/>
                </a:lnTo>
                <a:lnTo>
                  <a:pt x="89" y="48"/>
                </a:lnTo>
                <a:lnTo>
                  <a:pt x="81" y="39"/>
                </a:lnTo>
                <a:lnTo>
                  <a:pt x="72" y="30"/>
                </a:lnTo>
                <a:lnTo>
                  <a:pt x="63" y="22"/>
                </a:lnTo>
                <a:lnTo>
                  <a:pt x="52" y="14"/>
                </a:lnTo>
                <a:lnTo>
                  <a:pt x="40" y="10"/>
                </a:lnTo>
                <a:lnTo>
                  <a:pt x="29" y="5"/>
                </a:lnTo>
                <a:lnTo>
                  <a:pt x="18" y="2"/>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5" name="Freeform 83"/>
          <p:cNvSpPr>
            <a:spLocks/>
          </p:cNvSpPr>
          <p:nvPr/>
        </p:nvSpPr>
        <p:spPr bwMode="auto">
          <a:xfrm>
            <a:off x="1116013" y="4899025"/>
            <a:ext cx="79375" cy="211138"/>
          </a:xfrm>
          <a:custGeom>
            <a:avLst/>
            <a:gdLst>
              <a:gd name="T0" fmla="*/ 0 w 50"/>
              <a:gd name="T1" fmla="*/ 133 h 134"/>
              <a:gd name="T2" fmla="*/ 8 w 50"/>
              <a:gd name="T3" fmla="*/ 132 h 134"/>
              <a:gd name="T4" fmla="*/ 14 w 50"/>
              <a:gd name="T5" fmla="*/ 127 h 134"/>
              <a:gd name="T6" fmla="*/ 20 w 50"/>
              <a:gd name="T7" fmla="*/ 119 h 134"/>
              <a:gd name="T8" fmla="*/ 26 w 50"/>
              <a:gd name="T9" fmla="*/ 112 h 134"/>
              <a:gd name="T10" fmla="*/ 32 w 50"/>
              <a:gd name="T11" fmla="*/ 101 h 134"/>
              <a:gd name="T12" fmla="*/ 38 w 50"/>
              <a:gd name="T13" fmla="*/ 90 h 134"/>
              <a:gd name="T14" fmla="*/ 43 w 50"/>
              <a:gd name="T15" fmla="*/ 78 h 134"/>
              <a:gd name="T16" fmla="*/ 46 w 50"/>
              <a:gd name="T17" fmla="*/ 64 h 134"/>
              <a:gd name="T18" fmla="*/ 47 w 50"/>
              <a:gd name="T19" fmla="*/ 50 h 134"/>
              <a:gd name="T20" fmla="*/ 49 w 50"/>
              <a:gd name="T21" fmla="*/ 38 h 134"/>
              <a:gd name="T22" fmla="*/ 49 w 50"/>
              <a:gd name="T23" fmla="*/ 27 h 134"/>
              <a:gd name="T24" fmla="*/ 46 w 50"/>
              <a:gd name="T25" fmla="*/ 18 h 134"/>
              <a:gd name="T26" fmla="*/ 44 w 50"/>
              <a:gd name="T27" fmla="*/ 11 h 134"/>
              <a:gd name="T28" fmla="*/ 40 w 50"/>
              <a:gd name="T29" fmla="*/ 4 h 134"/>
              <a:gd name="T30" fmla="*/ 35 w 50"/>
              <a:gd name="T31" fmla="*/ 1 h 134"/>
              <a:gd name="T32" fmla="*/ 29 w 50"/>
              <a:gd name="T33" fmla="*/ 0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4"/>
              <a:gd name="T53" fmla="*/ 50 w 50"/>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4">
                <a:moveTo>
                  <a:pt x="0" y="133"/>
                </a:moveTo>
                <a:lnTo>
                  <a:pt x="8" y="132"/>
                </a:lnTo>
                <a:lnTo>
                  <a:pt x="14" y="127"/>
                </a:lnTo>
                <a:lnTo>
                  <a:pt x="20" y="119"/>
                </a:lnTo>
                <a:lnTo>
                  <a:pt x="26" y="112"/>
                </a:lnTo>
                <a:lnTo>
                  <a:pt x="32" y="101"/>
                </a:lnTo>
                <a:lnTo>
                  <a:pt x="38" y="90"/>
                </a:lnTo>
                <a:lnTo>
                  <a:pt x="43" y="78"/>
                </a:lnTo>
                <a:lnTo>
                  <a:pt x="46" y="64"/>
                </a:lnTo>
                <a:lnTo>
                  <a:pt x="47" y="50"/>
                </a:lnTo>
                <a:lnTo>
                  <a:pt x="49" y="38"/>
                </a:lnTo>
                <a:lnTo>
                  <a:pt x="49" y="27"/>
                </a:lnTo>
                <a:lnTo>
                  <a:pt x="46" y="18"/>
                </a:lnTo>
                <a:lnTo>
                  <a:pt x="44" y="11"/>
                </a:lnTo>
                <a:lnTo>
                  <a:pt x="40" y="4"/>
                </a:lnTo>
                <a:lnTo>
                  <a:pt x="35" y="1"/>
                </a:lnTo>
                <a:lnTo>
                  <a:pt x="29"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6" name="Freeform 84"/>
          <p:cNvSpPr>
            <a:spLocks/>
          </p:cNvSpPr>
          <p:nvPr/>
        </p:nvSpPr>
        <p:spPr bwMode="auto">
          <a:xfrm>
            <a:off x="1069975" y="4930775"/>
            <a:ext cx="158750" cy="147638"/>
          </a:xfrm>
          <a:custGeom>
            <a:avLst/>
            <a:gdLst>
              <a:gd name="T0" fmla="*/ 84 w 100"/>
              <a:gd name="T1" fmla="*/ 91 h 92"/>
              <a:gd name="T2" fmla="*/ 92 w 100"/>
              <a:gd name="T3" fmla="*/ 89 h 92"/>
              <a:gd name="T4" fmla="*/ 96 w 100"/>
              <a:gd name="T5" fmla="*/ 85 h 92"/>
              <a:gd name="T6" fmla="*/ 99 w 100"/>
              <a:gd name="T7" fmla="*/ 80 h 92"/>
              <a:gd name="T8" fmla="*/ 99 w 100"/>
              <a:gd name="T9" fmla="*/ 74 h 92"/>
              <a:gd name="T10" fmla="*/ 98 w 100"/>
              <a:gd name="T11" fmla="*/ 66 h 92"/>
              <a:gd name="T12" fmla="*/ 95 w 100"/>
              <a:gd name="T13" fmla="*/ 57 h 92"/>
              <a:gd name="T14" fmla="*/ 89 w 100"/>
              <a:gd name="T15" fmla="*/ 49 h 92"/>
              <a:gd name="T16" fmla="*/ 81 w 100"/>
              <a:gd name="T17" fmla="*/ 40 h 92"/>
              <a:gd name="T18" fmla="*/ 72 w 100"/>
              <a:gd name="T19" fmla="*/ 31 h 92"/>
              <a:gd name="T20" fmla="*/ 63 w 100"/>
              <a:gd name="T21" fmla="*/ 23 h 92"/>
              <a:gd name="T22" fmla="*/ 52 w 100"/>
              <a:gd name="T23" fmla="*/ 16 h 92"/>
              <a:gd name="T24" fmla="*/ 41 w 100"/>
              <a:gd name="T25" fmla="*/ 10 h 92"/>
              <a:gd name="T26" fmla="*/ 29 w 100"/>
              <a:gd name="T27" fmla="*/ 5 h 92"/>
              <a:gd name="T28" fmla="*/ 18 w 100"/>
              <a:gd name="T29" fmla="*/ 2 h 92"/>
              <a:gd name="T30" fmla="*/ 9 w 100"/>
              <a:gd name="T31" fmla="*/ 0 h 92"/>
              <a:gd name="T32" fmla="*/ 0 w 10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2"/>
              <a:gd name="T53" fmla="*/ 100 w 10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2">
                <a:moveTo>
                  <a:pt x="84" y="91"/>
                </a:moveTo>
                <a:lnTo>
                  <a:pt x="92" y="89"/>
                </a:lnTo>
                <a:lnTo>
                  <a:pt x="96" y="85"/>
                </a:lnTo>
                <a:lnTo>
                  <a:pt x="99" y="80"/>
                </a:lnTo>
                <a:lnTo>
                  <a:pt x="99" y="74"/>
                </a:lnTo>
                <a:lnTo>
                  <a:pt x="98" y="66"/>
                </a:lnTo>
                <a:lnTo>
                  <a:pt x="95" y="57"/>
                </a:lnTo>
                <a:lnTo>
                  <a:pt x="89" y="49"/>
                </a:lnTo>
                <a:lnTo>
                  <a:pt x="81" y="40"/>
                </a:lnTo>
                <a:lnTo>
                  <a:pt x="72" y="31"/>
                </a:lnTo>
                <a:lnTo>
                  <a:pt x="63" y="23"/>
                </a:lnTo>
                <a:lnTo>
                  <a:pt x="52" y="16"/>
                </a:lnTo>
                <a:lnTo>
                  <a:pt x="41" y="10"/>
                </a:lnTo>
                <a:lnTo>
                  <a:pt x="29" y="5"/>
                </a:lnTo>
                <a:lnTo>
                  <a:pt x="18" y="2"/>
                </a:lnTo>
                <a:lnTo>
                  <a:pt x="9" y="0"/>
                </a:lnTo>
                <a:lnTo>
                  <a:pt x="0"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7" name="Freeform 85"/>
          <p:cNvSpPr>
            <a:spLocks/>
          </p:cNvSpPr>
          <p:nvPr/>
        </p:nvSpPr>
        <p:spPr bwMode="auto">
          <a:xfrm>
            <a:off x="1138238" y="4891088"/>
            <a:ext cx="80962" cy="214312"/>
          </a:xfrm>
          <a:custGeom>
            <a:avLst/>
            <a:gdLst>
              <a:gd name="T0" fmla="*/ 0 w 49"/>
              <a:gd name="T1" fmla="*/ 134 h 135"/>
              <a:gd name="T2" fmla="*/ 6 w 49"/>
              <a:gd name="T3" fmla="*/ 131 h 135"/>
              <a:gd name="T4" fmla="*/ 13 w 49"/>
              <a:gd name="T5" fmla="*/ 126 h 135"/>
              <a:gd name="T6" fmla="*/ 20 w 49"/>
              <a:gd name="T7" fmla="*/ 120 h 135"/>
              <a:gd name="T8" fmla="*/ 26 w 49"/>
              <a:gd name="T9" fmla="*/ 111 h 135"/>
              <a:gd name="T10" fmla="*/ 32 w 49"/>
              <a:gd name="T11" fmla="*/ 101 h 135"/>
              <a:gd name="T12" fmla="*/ 37 w 49"/>
              <a:gd name="T13" fmla="*/ 89 h 135"/>
              <a:gd name="T14" fmla="*/ 42 w 49"/>
              <a:gd name="T15" fmla="*/ 77 h 135"/>
              <a:gd name="T16" fmla="*/ 45 w 49"/>
              <a:gd name="T17" fmla="*/ 63 h 135"/>
              <a:gd name="T18" fmla="*/ 48 w 49"/>
              <a:gd name="T19" fmla="*/ 51 h 135"/>
              <a:gd name="T20" fmla="*/ 48 w 49"/>
              <a:gd name="T21" fmla="*/ 39 h 135"/>
              <a:gd name="T22" fmla="*/ 48 w 49"/>
              <a:gd name="T23" fmla="*/ 28 h 135"/>
              <a:gd name="T24" fmla="*/ 46 w 49"/>
              <a:gd name="T25" fmla="*/ 17 h 135"/>
              <a:gd name="T26" fmla="*/ 43 w 49"/>
              <a:gd name="T27" fmla="*/ 11 h 135"/>
              <a:gd name="T28" fmla="*/ 39 w 49"/>
              <a:gd name="T29" fmla="*/ 5 h 135"/>
              <a:gd name="T30" fmla="*/ 34 w 49"/>
              <a:gd name="T31" fmla="*/ 2 h 135"/>
              <a:gd name="T32" fmla="*/ 28 w 49"/>
              <a:gd name="T33" fmla="*/ 0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5"/>
              <a:gd name="T53" fmla="*/ 49 w 49"/>
              <a:gd name="T54" fmla="*/ 135 h 1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5">
                <a:moveTo>
                  <a:pt x="0" y="134"/>
                </a:moveTo>
                <a:lnTo>
                  <a:pt x="6" y="131"/>
                </a:lnTo>
                <a:lnTo>
                  <a:pt x="13" y="126"/>
                </a:lnTo>
                <a:lnTo>
                  <a:pt x="20" y="120"/>
                </a:lnTo>
                <a:lnTo>
                  <a:pt x="26" y="111"/>
                </a:lnTo>
                <a:lnTo>
                  <a:pt x="32" y="101"/>
                </a:lnTo>
                <a:lnTo>
                  <a:pt x="37" y="89"/>
                </a:lnTo>
                <a:lnTo>
                  <a:pt x="42" y="77"/>
                </a:lnTo>
                <a:lnTo>
                  <a:pt x="45" y="63"/>
                </a:lnTo>
                <a:lnTo>
                  <a:pt x="48" y="51"/>
                </a:lnTo>
                <a:lnTo>
                  <a:pt x="48" y="39"/>
                </a:lnTo>
                <a:lnTo>
                  <a:pt x="48" y="28"/>
                </a:lnTo>
                <a:lnTo>
                  <a:pt x="46" y="17"/>
                </a:lnTo>
                <a:lnTo>
                  <a:pt x="43" y="11"/>
                </a:lnTo>
                <a:lnTo>
                  <a:pt x="39" y="5"/>
                </a:lnTo>
                <a:lnTo>
                  <a:pt x="34" y="2"/>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8" name="Freeform 86"/>
          <p:cNvSpPr>
            <a:spLocks/>
          </p:cNvSpPr>
          <p:nvPr/>
        </p:nvSpPr>
        <p:spPr bwMode="auto">
          <a:xfrm>
            <a:off x="1093788" y="4926013"/>
            <a:ext cx="160337" cy="144462"/>
          </a:xfrm>
          <a:custGeom>
            <a:avLst/>
            <a:gdLst>
              <a:gd name="T0" fmla="*/ 84 w 102"/>
              <a:gd name="T1" fmla="*/ 90 h 91"/>
              <a:gd name="T2" fmla="*/ 92 w 102"/>
              <a:gd name="T3" fmla="*/ 87 h 91"/>
              <a:gd name="T4" fmla="*/ 96 w 102"/>
              <a:gd name="T5" fmla="*/ 84 h 91"/>
              <a:gd name="T6" fmla="*/ 99 w 102"/>
              <a:gd name="T7" fmla="*/ 78 h 91"/>
              <a:gd name="T8" fmla="*/ 101 w 102"/>
              <a:gd name="T9" fmla="*/ 72 h 91"/>
              <a:gd name="T10" fmla="*/ 99 w 102"/>
              <a:gd name="T11" fmla="*/ 64 h 91"/>
              <a:gd name="T12" fmla="*/ 95 w 102"/>
              <a:gd name="T13" fmla="*/ 56 h 91"/>
              <a:gd name="T14" fmla="*/ 90 w 102"/>
              <a:gd name="T15" fmla="*/ 47 h 91"/>
              <a:gd name="T16" fmla="*/ 82 w 102"/>
              <a:gd name="T17" fmla="*/ 38 h 91"/>
              <a:gd name="T18" fmla="*/ 73 w 102"/>
              <a:gd name="T19" fmla="*/ 30 h 91"/>
              <a:gd name="T20" fmla="*/ 62 w 102"/>
              <a:gd name="T21" fmla="*/ 21 h 91"/>
              <a:gd name="T22" fmla="*/ 52 w 102"/>
              <a:gd name="T23" fmla="*/ 15 h 91"/>
              <a:gd name="T24" fmla="*/ 41 w 102"/>
              <a:gd name="T25" fmla="*/ 9 h 91"/>
              <a:gd name="T26" fmla="*/ 30 w 102"/>
              <a:gd name="T27" fmla="*/ 4 h 91"/>
              <a:gd name="T28" fmla="*/ 20 w 102"/>
              <a:gd name="T29" fmla="*/ 1 h 91"/>
              <a:gd name="T30" fmla="*/ 9 w 102"/>
              <a:gd name="T31" fmla="*/ 0 h 91"/>
              <a:gd name="T32" fmla="*/ 0 w 10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91"/>
              <a:gd name="T53" fmla="*/ 102 w 10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91">
                <a:moveTo>
                  <a:pt x="84" y="90"/>
                </a:moveTo>
                <a:lnTo>
                  <a:pt x="92" y="87"/>
                </a:lnTo>
                <a:lnTo>
                  <a:pt x="96" y="84"/>
                </a:lnTo>
                <a:lnTo>
                  <a:pt x="99" y="78"/>
                </a:lnTo>
                <a:lnTo>
                  <a:pt x="101" y="72"/>
                </a:lnTo>
                <a:lnTo>
                  <a:pt x="99" y="64"/>
                </a:lnTo>
                <a:lnTo>
                  <a:pt x="95" y="56"/>
                </a:lnTo>
                <a:lnTo>
                  <a:pt x="90" y="47"/>
                </a:lnTo>
                <a:lnTo>
                  <a:pt x="82" y="38"/>
                </a:lnTo>
                <a:lnTo>
                  <a:pt x="73" y="30"/>
                </a:lnTo>
                <a:lnTo>
                  <a:pt x="62" y="21"/>
                </a:lnTo>
                <a:lnTo>
                  <a:pt x="52" y="15"/>
                </a:lnTo>
                <a:lnTo>
                  <a:pt x="41" y="9"/>
                </a:lnTo>
                <a:lnTo>
                  <a:pt x="30" y="4"/>
                </a:lnTo>
                <a:lnTo>
                  <a:pt x="20" y="1"/>
                </a:lnTo>
                <a:lnTo>
                  <a:pt x="9"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59" name="Freeform 87"/>
          <p:cNvSpPr>
            <a:spLocks/>
          </p:cNvSpPr>
          <p:nvPr/>
        </p:nvSpPr>
        <p:spPr bwMode="auto">
          <a:xfrm>
            <a:off x="1162050" y="4884738"/>
            <a:ext cx="77788" cy="209550"/>
          </a:xfrm>
          <a:custGeom>
            <a:avLst/>
            <a:gdLst>
              <a:gd name="T0" fmla="*/ 0 w 49"/>
              <a:gd name="T1" fmla="*/ 131 h 132"/>
              <a:gd name="T2" fmla="*/ 6 w 49"/>
              <a:gd name="T3" fmla="*/ 130 h 132"/>
              <a:gd name="T4" fmla="*/ 12 w 49"/>
              <a:gd name="T5" fmla="*/ 125 h 132"/>
              <a:gd name="T6" fmla="*/ 20 w 49"/>
              <a:gd name="T7" fmla="*/ 119 h 132"/>
              <a:gd name="T8" fmla="*/ 26 w 49"/>
              <a:gd name="T9" fmla="*/ 110 h 132"/>
              <a:gd name="T10" fmla="*/ 32 w 49"/>
              <a:gd name="T11" fmla="*/ 101 h 132"/>
              <a:gd name="T12" fmla="*/ 37 w 49"/>
              <a:gd name="T13" fmla="*/ 89 h 132"/>
              <a:gd name="T14" fmla="*/ 41 w 49"/>
              <a:gd name="T15" fmla="*/ 76 h 132"/>
              <a:gd name="T16" fmla="*/ 45 w 49"/>
              <a:gd name="T17" fmla="*/ 63 h 132"/>
              <a:gd name="T18" fmla="*/ 48 w 49"/>
              <a:gd name="T19" fmla="*/ 49 h 132"/>
              <a:gd name="T20" fmla="*/ 48 w 49"/>
              <a:gd name="T21" fmla="*/ 36 h 132"/>
              <a:gd name="T22" fmla="*/ 48 w 49"/>
              <a:gd name="T23" fmla="*/ 26 h 132"/>
              <a:gd name="T24" fmla="*/ 46 w 49"/>
              <a:gd name="T25" fmla="*/ 17 h 132"/>
              <a:gd name="T26" fmla="*/ 43 w 49"/>
              <a:gd name="T27" fmla="*/ 9 h 132"/>
              <a:gd name="T28" fmla="*/ 38 w 49"/>
              <a:gd name="T29" fmla="*/ 4 h 132"/>
              <a:gd name="T30" fmla="*/ 34 w 49"/>
              <a:gd name="T31" fmla="*/ 0 h 132"/>
              <a:gd name="T32" fmla="*/ 28 w 49"/>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32"/>
              <a:gd name="T53" fmla="*/ 49 w 49"/>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32">
                <a:moveTo>
                  <a:pt x="0" y="131"/>
                </a:moveTo>
                <a:lnTo>
                  <a:pt x="6" y="130"/>
                </a:lnTo>
                <a:lnTo>
                  <a:pt x="12" y="125"/>
                </a:lnTo>
                <a:lnTo>
                  <a:pt x="20" y="119"/>
                </a:lnTo>
                <a:lnTo>
                  <a:pt x="26" y="110"/>
                </a:lnTo>
                <a:lnTo>
                  <a:pt x="32" y="101"/>
                </a:lnTo>
                <a:lnTo>
                  <a:pt x="37" y="89"/>
                </a:lnTo>
                <a:lnTo>
                  <a:pt x="41" y="76"/>
                </a:lnTo>
                <a:lnTo>
                  <a:pt x="45" y="63"/>
                </a:lnTo>
                <a:lnTo>
                  <a:pt x="48" y="49"/>
                </a:lnTo>
                <a:lnTo>
                  <a:pt x="48" y="36"/>
                </a:lnTo>
                <a:lnTo>
                  <a:pt x="48" y="26"/>
                </a:lnTo>
                <a:lnTo>
                  <a:pt x="46" y="17"/>
                </a:lnTo>
                <a:lnTo>
                  <a:pt x="43" y="9"/>
                </a:lnTo>
                <a:lnTo>
                  <a:pt x="38" y="4"/>
                </a:lnTo>
                <a:lnTo>
                  <a:pt x="34" y="0"/>
                </a:lnTo>
                <a:lnTo>
                  <a:pt x="28"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0" name="Freeform 88"/>
          <p:cNvSpPr>
            <a:spLocks/>
          </p:cNvSpPr>
          <p:nvPr/>
        </p:nvSpPr>
        <p:spPr bwMode="auto">
          <a:xfrm>
            <a:off x="1114425" y="4918075"/>
            <a:ext cx="160338" cy="144463"/>
          </a:xfrm>
          <a:custGeom>
            <a:avLst/>
            <a:gdLst>
              <a:gd name="T0" fmla="*/ 86 w 103"/>
              <a:gd name="T1" fmla="*/ 89 h 90"/>
              <a:gd name="T2" fmla="*/ 92 w 103"/>
              <a:gd name="T3" fmla="*/ 87 h 90"/>
              <a:gd name="T4" fmla="*/ 97 w 103"/>
              <a:gd name="T5" fmla="*/ 83 h 90"/>
              <a:gd name="T6" fmla="*/ 100 w 103"/>
              <a:gd name="T7" fmla="*/ 78 h 90"/>
              <a:gd name="T8" fmla="*/ 102 w 103"/>
              <a:gd name="T9" fmla="*/ 72 h 90"/>
              <a:gd name="T10" fmla="*/ 100 w 103"/>
              <a:gd name="T11" fmla="*/ 64 h 90"/>
              <a:gd name="T12" fmla="*/ 97 w 103"/>
              <a:gd name="T13" fmla="*/ 57 h 90"/>
              <a:gd name="T14" fmla="*/ 91 w 103"/>
              <a:gd name="T15" fmla="*/ 48 h 90"/>
              <a:gd name="T16" fmla="*/ 83 w 103"/>
              <a:gd name="T17" fmla="*/ 38 h 90"/>
              <a:gd name="T18" fmla="*/ 74 w 103"/>
              <a:gd name="T19" fmla="*/ 29 h 90"/>
              <a:gd name="T20" fmla="*/ 63 w 103"/>
              <a:gd name="T21" fmla="*/ 22 h 90"/>
              <a:gd name="T22" fmla="*/ 53 w 103"/>
              <a:gd name="T23" fmla="*/ 15 h 90"/>
              <a:gd name="T24" fmla="*/ 42 w 103"/>
              <a:gd name="T25" fmla="*/ 9 h 90"/>
              <a:gd name="T26" fmla="*/ 31 w 103"/>
              <a:gd name="T27" fmla="*/ 5 h 90"/>
              <a:gd name="T28" fmla="*/ 20 w 103"/>
              <a:gd name="T29" fmla="*/ 2 h 90"/>
              <a:gd name="T30" fmla="*/ 10 w 103"/>
              <a:gd name="T31" fmla="*/ 0 h 90"/>
              <a:gd name="T32" fmla="*/ 0 w 103"/>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90"/>
              <a:gd name="T53" fmla="*/ 103 w 103"/>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90">
                <a:moveTo>
                  <a:pt x="86" y="89"/>
                </a:moveTo>
                <a:lnTo>
                  <a:pt x="92" y="87"/>
                </a:lnTo>
                <a:lnTo>
                  <a:pt x="97" y="83"/>
                </a:lnTo>
                <a:lnTo>
                  <a:pt x="100" y="78"/>
                </a:lnTo>
                <a:lnTo>
                  <a:pt x="102" y="72"/>
                </a:lnTo>
                <a:lnTo>
                  <a:pt x="100" y="64"/>
                </a:lnTo>
                <a:lnTo>
                  <a:pt x="97" y="57"/>
                </a:lnTo>
                <a:lnTo>
                  <a:pt x="91" y="48"/>
                </a:lnTo>
                <a:lnTo>
                  <a:pt x="83" y="38"/>
                </a:lnTo>
                <a:lnTo>
                  <a:pt x="74" y="29"/>
                </a:lnTo>
                <a:lnTo>
                  <a:pt x="63" y="22"/>
                </a:lnTo>
                <a:lnTo>
                  <a:pt x="53" y="15"/>
                </a:lnTo>
                <a:lnTo>
                  <a:pt x="42" y="9"/>
                </a:lnTo>
                <a:lnTo>
                  <a:pt x="31" y="5"/>
                </a:lnTo>
                <a:lnTo>
                  <a:pt x="20" y="2"/>
                </a:lnTo>
                <a:lnTo>
                  <a:pt x="10" y="0"/>
                </a:lnTo>
                <a:lnTo>
                  <a:pt x="0"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1" name="Freeform 89"/>
          <p:cNvSpPr>
            <a:spLocks/>
          </p:cNvSpPr>
          <p:nvPr/>
        </p:nvSpPr>
        <p:spPr bwMode="auto">
          <a:xfrm>
            <a:off x="1182688" y="4876800"/>
            <a:ext cx="82550" cy="212725"/>
          </a:xfrm>
          <a:custGeom>
            <a:avLst/>
            <a:gdLst>
              <a:gd name="T0" fmla="*/ 0 w 50"/>
              <a:gd name="T1" fmla="*/ 132 h 133"/>
              <a:gd name="T2" fmla="*/ 6 w 50"/>
              <a:gd name="T3" fmla="*/ 129 h 133"/>
              <a:gd name="T4" fmla="*/ 14 w 50"/>
              <a:gd name="T5" fmla="*/ 126 h 133"/>
              <a:gd name="T6" fmla="*/ 20 w 50"/>
              <a:gd name="T7" fmla="*/ 118 h 133"/>
              <a:gd name="T8" fmla="*/ 26 w 50"/>
              <a:gd name="T9" fmla="*/ 110 h 133"/>
              <a:gd name="T10" fmla="*/ 32 w 50"/>
              <a:gd name="T11" fmla="*/ 100 h 133"/>
              <a:gd name="T12" fmla="*/ 37 w 50"/>
              <a:gd name="T13" fmla="*/ 89 h 133"/>
              <a:gd name="T14" fmla="*/ 41 w 50"/>
              <a:gd name="T15" fmla="*/ 75 h 133"/>
              <a:gd name="T16" fmla="*/ 46 w 50"/>
              <a:gd name="T17" fmla="*/ 63 h 133"/>
              <a:gd name="T18" fmla="*/ 47 w 50"/>
              <a:gd name="T19" fmla="*/ 49 h 133"/>
              <a:gd name="T20" fmla="*/ 49 w 50"/>
              <a:gd name="T21" fmla="*/ 37 h 133"/>
              <a:gd name="T22" fmla="*/ 47 w 50"/>
              <a:gd name="T23" fmla="*/ 26 h 133"/>
              <a:gd name="T24" fmla="*/ 46 w 50"/>
              <a:gd name="T25" fmla="*/ 17 h 133"/>
              <a:gd name="T26" fmla="*/ 43 w 50"/>
              <a:gd name="T27" fmla="*/ 9 h 133"/>
              <a:gd name="T28" fmla="*/ 38 w 50"/>
              <a:gd name="T29" fmla="*/ 3 h 133"/>
              <a:gd name="T30" fmla="*/ 34 w 50"/>
              <a:gd name="T31" fmla="*/ 0 h 133"/>
              <a:gd name="T32" fmla="*/ 27 w 50"/>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33"/>
              <a:gd name="T53" fmla="*/ 50 w 50"/>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33">
                <a:moveTo>
                  <a:pt x="0" y="132"/>
                </a:moveTo>
                <a:lnTo>
                  <a:pt x="6" y="129"/>
                </a:lnTo>
                <a:lnTo>
                  <a:pt x="14" y="126"/>
                </a:lnTo>
                <a:lnTo>
                  <a:pt x="20" y="118"/>
                </a:lnTo>
                <a:lnTo>
                  <a:pt x="26" y="110"/>
                </a:lnTo>
                <a:lnTo>
                  <a:pt x="32" y="100"/>
                </a:lnTo>
                <a:lnTo>
                  <a:pt x="37" y="89"/>
                </a:lnTo>
                <a:lnTo>
                  <a:pt x="41" y="75"/>
                </a:lnTo>
                <a:lnTo>
                  <a:pt x="46" y="63"/>
                </a:lnTo>
                <a:lnTo>
                  <a:pt x="47" y="49"/>
                </a:lnTo>
                <a:lnTo>
                  <a:pt x="49" y="37"/>
                </a:lnTo>
                <a:lnTo>
                  <a:pt x="47" y="26"/>
                </a:lnTo>
                <a:lnTo>
                  <a:pt x="46" y="17"/>
                </a:lnTo>
                <a:lnTo>
                  <a:pt x="43" y="9"/>
                </a:lnTo>
                <a:lnTo>
                  <a:pt x="38" y="3"/>
                </a:lnTo>
                <a:lnTo>
                  <a:pt x="34" y="0"/>
                </a:lnTo>
                <a:lnTo>
                  <a:pt x="27"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2" name="Freeform 90"/>
          <p:cNvSpPr>
            <a:spLocks/>
          </p:cNvSpPr>
          <p:nvPr/>
        </p:nvSpPr>
        <p:spPr bwMode="auto">
          <a:xfrm>
            <a:off x="1138238" y="4910138"/>
            <a:ext cx="157162" cy="142875"/>
          </a:xfrm>
          <a:custGeom>
            <a:avLst/>
            <a:gdLst>
              <a:gd name="T0" fmla="*/ 84 w 100"/>
              <a:gd name="T1" fmla="*/ 90 h 91"/>
              <a:gd name="T2" fmla="*/ 90 w 100"/>
              <a:gd name="T3" fmla="*/ 89 h 91"/>
              <a:gd name="T4" fmla="*/ 96 w 100"/>
              <a:gd name="T5" fmla="*/ 84 h 91"/>
              <a:gd name="T6" fmla="*/ 98 w 100"/>
              <a:gd name="T7" fmla="*/ 80 h 91"/>
              <a:gd name="T8" fmla="*/ 99 w 100"/>
              <a:gd name="T9" fmla="*/ 74 h 91"/>
              <a:gd name="T10" fmla="*/ 98 w 100"/>
              <a:gd name="T11" fmla="*/ 66 h 91"/>
              <a:gd name="T12" fmla="*/ 95 w 100"/>
              <a:gd name="T13" fmla="*/ 57 h 91"/>
              <a:gd name="T14" fmla="*/ 89 w 100"/>
              <a:gd name="T15" fmla="*/ 49 h 91"/>
              <a:gd name="T16" fmla="*/ 81 w 100"/>
              <a:gd name="T17" fmla="*/ 40 h 91"/>
              <a:gd name="T18" fmla="*/ 72 w 100"/>
              <a:gd name="T19" fmla="*/ 31 h 91"/>
              <a:gd name="T20" fmla="*/ 61 w 100"/>
              <a:gd name="T21" fmla="*/ 23 h 91"/>
              <a:gd name="T22" fmla="*/ 50 w 100"/>
              <a:gd name="T23" fmla="*/ 15 h 91"/>
              <a:gd name="T24" fmla="*/ 40 w 100"/>
              <a:gd name="T25" fmla="*/ 9 h 91"/>
              <a:gd name="T26" fmla="*/ 29 w 100"/>
              <a:gd name="T27" fmla="*/ 5 h 91"/>
              <a:gd name="T28" fmla="*/ 18 w 100"/>
              <a:gd name="T29" fmla="*/ 2 h 91"/>
              <a:gd name="T30" fmla="*/ 7 w 100"/>
              <a:gd name="T31" fmla="*/ 0 h 91"/>
              <a:gd name="T32" fmla="*/ 0 w 100"/>
              <a:gd name="T33" fmla="*/ 2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91"/>
              <a:gd name="T53" fmla="*/ 100 w 100"/>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91">
                <a:moveTo>
                  <a:pt x="84" y="90"/>
                </a:moveTo>
                <a:lnTo>
                  <a:pt x="90" y="89"/>
                </a:lnTo>
                <a:lnTo>
                  <a:pt x="96" y="84"/>
                </a:lnTo>
                <a:lnTo>
                  <a:pt x="98" y="80"/>
                </a:lnTo>
                <a:lnTo>
                  <a:pt x="99" y="74"/>
                </a:lnTo>
                <a:lnTo>
                  <a:pt x="98" y="66"/>
                </a:lnTo>
                <a:lnTo>
                  <a:pt x="95" y="57"/>
                </a:lnTo>
                <a:lnTo>
                  <a:pt x="89" y="49"/>
                </a:lnTo>
                <a:lnTo>
                  <a:pt x="81" y="40"/>
                </a:lnTo>
                <a:lnTo>
                  <a:pt x="72" y="31"/>
                </a:lnTo>
                <a:lnTo>
                  <a:pt x="61" y="23"/>
                </a:lnTo>
                <a:lnTo>
                  <a:pt x="50" y="15"/>
                </a:lnTo>
                <a:lnTo>
                  <a:pt x="40" y="9"/>
                </a:lnTo>
                <a:lnTo>
                  <a:pt x="29" y="5"/>
                </a:lnTo>
                <a:lnTo>
                  <a:pt x="18" y="2"/>
                </a:lnTo>
                <a:lnTo>
                  <a:pt x="7" y="0"/>
                </a:lnTo>
                <a:lnTo>
                  <a:pt x="0"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3" name="Freeform 91"/>
          <p:cNvSpPr>
            <a:spLocks/>
          </p:cNvSpPr>
          <p:nvPr/>
        </p:nvSpPr>
        <p:spPr bwMode="auto">
          <a:xfrm>
            <a:off x="1011238" y="4884738"/>
            <a:ext cx="284162" cy="111125"/>
          </a:xfrm>
          <a:custGeom>
            <a:avLst/>
            <a:gdLst>
              <a:gd name="T0" fmla="*/ 179 w 180"/>
              <a:gd name="T1" fmla="*/ 6 h 69"/>
              <a:gd name="T2" fmla="*/ 164 w 180"/>
              <a:gd name="T3" fmla="*/ 0 h 69"/>
              <a:gd name="T4" fmla="*/ 0 w 180"/>
              <a:gd name="T5" fmla="*/ 63 h 69"/>
              <a:gd name="T6" fmla="*/ 15 w 180"/>
              <a:gd name="T7" fmla="*/ 68 h 69"/>
              <a:gd name="T8" fmla="*/ 179 w 180"/>
              <a:gd name="T9" fmla="*/ 6 h 69"/>
              <a:gd name="T10" fmla="*/ 0 60000 65536"/>
              <a:gd name="T11" fmla="*/ 0 60000 65536"/>
              <a:gd name="T12" fmla="*/ 0 60000 65536"/>
              <a:gd name="T13" fmla="*/ 0 60000 65536"/>
              <a:gd name="T14" fmla="*/ 0 60000 65536"/>
              <a:gd name="T15" fmla="*/ 0 w 180"/>
              <a:gd name="T16" fmla="*/ 0 h 69"/>
              <a:gd name="T17" fmla="*/ 180 w 180"/>
              <a:gd name="T18" fmla="*/ 69 h 69"/>
            </a:gdLst>
            <a:ahLst/>
            <a:cxnLst>
              <a:cxn ang="T10">
                <a:pos x="T0" y="T1"/>
              </a:cxn>
              <a:cxn ang="T11">
                <a:pos x="T2" y="T3"/>
              </a:cxn>
              <a:cxn ang="T12">
                <a:pos x="T4" y="T5"/>
              </a:cxn>
              <a:cxn ang="T13">
                <a:pos x="T6" y="T7"/>
              </a:cxn>
              <a:cxn ang="T14">
                <a:pos x="T8" y="T9"/>
              </a:cxn>
            </a:cxnLst>
            <a:rect l="T15" t="T16" r="T17" b="T18"/>
            <a:pathLst>
              <a:path w="180" h="69">
                <a:moveTo>
                  <a:pt x="179" y="6"/>
                </a:moveTo>
                <a:lnTo>
                  <a:pt x="164" y="0"/>
                </a:lnTo>
                <a:lnTo>
                  <a:pt x="0" y="63"/>
                </a:lnTo>
                <a:lnTo>
                  <a:pt x="15" y="68"/>
                </a:lnTo>
                <a:lnTo>
                  <a:pt x="179" y="6"/>
                </a:lnTo>
              </a:path>
            </a:pathLst>
          </a:custGeom>
          <a:solidFill>
            <a:srgbClr val="FFFFFF"/>
          </a:solidFill>
          <a:ln w="12700" cap="rnd">
            <a:solidFill>
              <a:schemeClr val="tx2"/>
            </a:solidFill>
            <a:round/>
            <a:headEnd/>
            <a:tailEnd/>
          </a:ln>
        </p:spPr>
        <p:txBody>
          <a:bodyPr/>
          <a:lstStyle/>
          <a:p>
            <a:endParaRPr lang="ko-KR" altLang="en-US"/>
          </a:p>
        </p:txBody>
      </p:sp>
      <p:sp>
        <p:nvSpPr>
          <p:cNvPr id="28764" name="Freeform 92"/>
          <p:cNvSpPr>
            <a:spLocks/>
          </p:cNvSpPr>
          <p:nvPr/>
        </p:nvSpPr>
        <p:spPr bwMode="auto">
          <a:xfrm>
            <a:off x="998538" y="4884738"/>
            <a:ext cx="279400" cy="242887"/>
          </a:xfrm>
          <a:custGeom>
            <a:avLst/>
            <a:gdLst>
              <a:gd name="T0" fmla="*/ 152 w 177"/>
              <a:gd name="T1" fmla="*/ 112 h 151"/>
              <a:gd name="T2" fmla="*/ 159 w 177"/>
              <a:gd name="T3" fmla="*/ 109 h 151"/>
              <a:gd name="T4" fmla="*/ 165 w 177"/>
              <a:gd name="T5" fmla="*/ 106 h 151"/>
              <a:gd name="T6" fmla="*/ 170 w 177"/>
              <a:gd name="T7" fmla="*/ 100 h 151"/>
              <a:gd name="T8" fmla="*/ 173 w 177"/>
              <a:gd name="T9" fmla="*/ 92 h 151"/>
              <a:gd name="T10" fmla="*/ 175 w 177"/>
              <a:gd name="T11" fmla="*/ 83 h 151"/>
              <a:gd name="T12" fmla="*/ 176 w 177"/>
              <a:gd name="T13" fmla="*/ 74 h 151"/>
              <a:gd name="T14" fmla="*/ 175 w 177"/>
              <a:gd name="T15" fmla="*/ 63 h 151"/>
              <a:gd name="T16" fmla="*/ 173 w 177"/>
              <a:gd name="T17" fmla="*/ 52 h 151"/>
              <a:gd name="T18" fmla="*/ 170 w 177"/>
              <a:gd name="T19" fmla="*/ 40 h 151"/>
              <a:gd name="T20" fmla="*/ 164 w 177"/>
              <a:gd name="T21" fmla="*/ 31 h 151"/>
              <a:gd name="T22" fmla="*/ 159 w 177"/>
              <a:gd name="T23" fmla="*/ 22 h 151"/>
              <a:gd name="T24" fmla="*/ 152 w 177"/>
              <a:gd name="T25" fmla="*/ 14 h 151"/>
              <a:gd name="T26" fmla="*/ 145 w 177"/>
              <a:gd name="T27" fmla="*/ 8 h 151"/>
              <a:gd name="T28" fmla="*/ 138 w 177"/>
              <a:gd name="T29" fmla="*/ 3 h 151"/>
              <a:gd name="T30" fmla="*/ 130 w 177"/>
              <a:gd name="T31" fmla="*/ 2 h 151"/>
              <a:gd name="T32" fmla="*/ 122 w 177"/>
              <a:gd name="T33" fmla="*/ 0 h 151"/>
              <a:gd name="T34" fmla="*/ 23 w 177"/>
              <a:gd name="T35" fmla="*/ 40 h 151"/>
              <a:gd name="T36" fmla="*/ 15 w 177"/>
              <a:gd name="T37" fmla="*/ 42 h 151"/>
              <a:gd name="T38" fmla="*/ 11 w 177"/>
              <a:gd name="T39" fmla="*/ 45 h 151"/>
              <a:gd name="T40" fmla="*/ 6 w 177"/>
              <a:gd name="T41" fmla="*/ 51 h 151"/>
              <a:gd name="T42" fmla="*/ 1 w 177"/>
              <a:gd name="T43" fmla="*/ 58 h 151"/>
              <a:gd name="T44" fmla="*/ 0 w 177"/>
              <a:gd name="T45" fmla="*/ 68 h 151"/>
              <a:gd name="T46" fmla="*/ 0 w 177"/>
              <a:gd name="T47" fmla="*/ 77 h 151"/>
              <a:gd name="T48" fmla="*/ 0 w 177"/>
              <a:gd name="T49" fmla="*/ 88 h 151"/>
              <a:gd name="T50" fmla="*/ 1 w 177"/>
              <a:gd name="T51" fmla="*/ 100 h 151"/>
              <a:gd name="T52" fmla="*/ 6 w 177"/>
              <a:gd name="T53" fmla="*/ 111 h 151"/>
              <a:gd name="T54" fmla="*/ 11 w 177"/>
              <a:gd name="T55" fmla="*/ 120 h 151"/>
              <a:gd name="T56" fmla="*/ 17 w 177"/>
              <a:gd name="T57" fmla="*/ 129 h 151"/>
              <a:gd name="T58" fmla="*/ 23 w 177"/>
              <a:gd name="T59" fmla="*/ 137 h 151"/>
              <a:gd name="T60" fmla="*/ 31 w 177"/>
              <a:gd name="T61" fmla="*/ 143 h 151"/>
              <a:gd name="T62" fmla="*/ 37 w 177"/>
              <a:gd name="T63" fmla="*/ 147 h 151"/>
              <a:gd name="T64" fmla="*/ 44 w 177"/>
              <a:gd name="T65" fmla="*/ 150 h 151"/>
              <a:gd name="T66" fmla="*/ 52 w 177"/>
              <a:gd name="T67" fmla="*/ 150 h 151"/>
              <a:gd name="T68" fmla="*/ 152 w 177"/>
              <a:gd name="T69" fmla="*/ 112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51"/>
              <a:gd name="T107" fmla="*/ 177 w 177"/>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51">
                <a:moveTo>
                  <a:pt x="152" y="112"/>
                </a:moveTo>
                <a:lnTo>
                  <a:pt x="159" y="109"/>
                </a:lnTo>
                <a:lnTo>
                  <a:pt x="165" y="106"/>
                </a:lnTo>
                <a:lnTo>
                  <a:pt x="170" y="100"/>
                </a:lnTo>
                <a:lnTo>
                  <a:pt x="173" y="92"/>
                </a:lnTo>
                <a:lnTo>
                  <a:pt x="175" y="83"/>
                </a:lnTo>
                <a:lnTo>
                  <a:pt x="176" y="74"/>
                </a:lnTo>
                <a:lnTo>
                  <a:pt x="175" y="63"/>
                </a:lnTo>
                <a:lnTo>
                  <a:pt x="173" y="52"/>
                </a:lnTo>
                <a:lnTo>
                  <a:pt x="170" y="40"/>
                </a:lnTo>
                <a:lnTo>
                  <a:pt x="164" y="31"/>
                </a:lnTo>
                <a:lnTo>
                  <a:pt x="159" y="22"/>
                </a:lnTo>
                <a:lnTo>
                  <a:pt x="152" y="14"/>
                </a:lnTo>
                <a:lnTo>
                  <a:pt x="145" y="8"/>
                </a:lnTo>
                <a:lnTo>
                  <a:pt x="138" y="3"/>
                </a:lnTo>
                <a:lnTo>
                  <a:pt x="130" y="2"/>
                </a:lnTo>
                <a:lnTo>
                  <a:pt x="122" y="0"/>
                </a:lnTo>
                <a:lnTo>
                  <a:pt x="23" y="40"/>
                </a:lnTo>
                <a:lnTo>
                  <a:pt x="15" y="42"/>
                </a:lnTo>
                <a:lnTo>
                  <a:pt x="11" y="45"/>
                </a:lnTo>
                <a:lnTo>
                  <a:pt x="6" y="51"/>
                </a:lnTo>
                <a:lnTo>
                  <a:pt x="1" y="58"/>
                </a:lnTo>
                <a:lnTo>
                  <a:pt x="0" y="68"/>
                </a:lnTo>
                <a:lnTo>
                  <a:pt x="0" y="77"/>
                </a:lnTo>
                <a:lnTo>
                  <a:pt x="0" y="88"/>
                </a:lnTo>
                <a:lnTo>
                  <a:pt x="1" y="100"/>
                </a:lnTo>
                <a:lnTo>
                  <a:pt x="6" y="111"/>
                </a:lnTo>
                <a:lnTo>
                  <a:pt x="11" y="120"/>
                </a:lnTo>
                <a:lnTo>
                  <a:pt x="17" y="129"/>
                </a:lnTo>
                <a:lnTo>
                  <a:pt x="23" y="137"/>
                </a:lnTo>
                <a:lnTo>
                  <a:pt x="31" y="143"/>
                </a:lnTo>
                <a:lnTo>
                  <a:pt x="37" y="147"/>
                </a:lnTo>
                <a:lnTo>
                  <a:pt x="44" y="150"/>
                </a:lnTo>
                <a:lnTo>
                  <a:pt x="52" y="150"/>
                </a:lnTo>
                <a:lnTo>
                  <a:pt x="152" y="11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5" name="Freeform 93"/>
          <p:cNvSpPr>
            <a:spLocks/>
          </p:cNvSpPr>
          <p:nvPr/>
        </p:nvSpPr>
        <p:spPr bwMode="auto">
          <a:xfrm>
            <a:off x="998538" y="4891088"/>
            <a:ext cx="279400" cy="236537"/>
          </a:xfrm>
          <a:custGeom>
            <a:avLst/>
            <a:gdLst>
              <a:gd name="T0" fmla="*/ 152 w 177"/>
              <a:gd name="T1" fmla="*/ 110 h 149"/>
              <a:gd name="T2" fmla="*/ 159 w 177"/>
              <a:gd name="T3" fmla="*/ 109 h 149"/>
              <a:gd name="T4" fmla="*/ 165 w 177"/>
              <a:gd name="T5" fmla="*/ 104 h 149"/>
              <a:gd name="T6" fmla="*/ 170 w 177"/>
              <a:gd name="T7" fmla="*/ 98 h 149"/>
              <a:gd name="T8" fmla="*/ 173 w 177"/>
              <a:gd name="T9" fmla="*/ 90 h 149"/>
              <a:gd name="T10" fmla="*/ 175 w 177"/>
              <a:gd name="T11" fmla="*/ 82 h 149"/>
              <a:gd name="T12" fmla="*/ 176 w 177"/>
              <a:gd name="T13" fmla="*/ 72 h 149"/>
              <a:gd name="T14" fmla="*/ 175 w 177"/>
              <a:gd name="T15" fmla="*/ 61 h 149"/>
              <a:gd name="T16" fmla="*/ 173 w 177"/>
              <a:gd name="T17" fmla="*/ 50 h 149"/>
              <a:gd name="T18" fmla="*/ 170 w 177"/>
              <a:gd name="T19" fmla="*/ 40 h 149"/>
              <a:gd name="T20" fmla="*/ 164 w 177"/>
              <a:gd name="T21" fmla="*/ 29 h 149"/>
              <a:gd name="T22" fmla="*/ 159 w 177"/>
              <a:gd name="T23" fmla="*/ 20 h 149"/>
              <a:gd name="T24" fmla="*/ 152 w 177"/>
              <a:gd name="T25" fmla="*/ 12 h 149"/>
              <a:gd name="T26" fmla="*/ 145 w 177"/>
              <a:gd name="T27" fmla="*/ 6 h 149"/>
              <a:gd name="T28" fmla="*/ 138 w 177"/>
              <a:gd name="T29" fmla="*/ 3 h 149"/>
              <a:gd name="T30" fmla="*/ 130 w 177"/>
              <a:gd name="T31" fmla="*/ 0 h 149"/>
              <a:gd name="T32" fmla="*/ 122 w 177"/>
              <a:gd name="T33" fmla="*/ 0 h 149"/>
              <a:gd name="T34" fmla="*/ 23 w 177"/>
              <a:gd name="T35" fmla="*/ 38 h 149"/>
              <a:gd name="T36" fmla="*/ 15 w 177"/>
              <a:gd name="T37" fmla="*/ 40 h 149"/>
              <a:gd name="T38" fmla="*/ 11 w 177"/>
              <a:gd name="T39" fmla="*/ 44 h 149"/>
              <a:gd name="T40" fmla="*/ 6 w 177"/>
              <a:gd name="T41" fmla="*/ 50 h 149"/>
              <a:gd name="T42" fmla="*/ 1 w 177"/>
              <a:gd name="T43" fmla="*/ 58 h 149"/>
              <a:gd name="T44" fmla="*/ 0 w 177"/>
              <a:gd name="T45" fmla="*/ 66 h 149"/>
              <a:gd name="T46" fmla="*/ 0 w 177"/>
              <a:gd name="T47" fmla="*/ 76 h 149"/>
              <a:gd name="T48" fmla="*/ 0 w 177"/>
              <a:gd name="T49" fmla="*/ 87 h 149"/>
              <a:gd name="T50" fmla="*/ 1 w 177"/>
              <a:gd name="T51" fmla="*/ 98 h 149"/>
              <a:gd name="T52" fmla="*/ 6 w 177"/>
              <a:gd name="T53" fmla="*/ 109 h 149"/>
              <a:gd name="T54" fmla="*/ 11 w 177"/>
              <a:gd name="T55" fmla="*/ 119 h 149"/>
              <a:gd name="T56" fmla="*/ 17 w 177"/>
              <a:gd name="T57" fmla="*/ 128 h 149"/>
              <a:gd name="T58" fmla="*/ 23 w 177"/>
              <a:gd name="T59" fmla="*/ 136 h 149"/>
              <a:gd name="T60" fmla="*/ 31 w 177"/>
              <a:gd name="T61" fmla="*/ 142 h 149"/>
              <a:gd name="T62" fmla="*/ 37 w 177"/>
              <a:gd name="T63" fmla="*/ 145 h 149"/>
              <a:gd name="T64" fmla="*/ 44 w 177"/>
              <a:gd name="T65" fmla="*/ 148 h 149"/>
              <a:gd name="T66" fmla="*/ 52 w 177"/>
              <a:gd name="T67" fmla="*/ 148 h 149"/>
              <a:gd name="T68" fmla="*/ 152 w 177"/>
              <a:gd name="T69" fmla="*/ 11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7"/>
              <a:gd name="T106" fmla="*/ 0 h 149"/>
              <a:gd name="T107" fmla="*/ 177 w 177"/>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7" h="149">
                <a:moveTo>
                  <a:pt x="152" y="110"/>
                </a:moveTo>
                <a:lnTo>
                  <a:pt x="159" y="109"/>
                </a:lnTo>
                <a:lnTo>
                  <a:pt x="165" y="104"/>
                </a:lnTo>
                <a:lnTo>
                  <a:pt x="170" y="98"/>
                </a:lnTo>
                <a:lnTo>
                  <a:pt x="173" y="90"/>
                </a:lnTo>
                <a:lnTo>
                  <a:pt x="175" y="82"/>
                </a:lnTo>
                <a:lnTo>
                  <a:pt x="176" y="72"/>
                </a:lnTo>
                <a:lnTo>
                  <a:pt x="175" y="61"/>
                </a:lnTo>
                <a:lnTo>
                  <a:pt x="173" y="50"/>
                </a:lnTo>
                <a:lnTo>
                  <a:pt x="170" y="40"/>
                </a:lnTo>
                <a:lnTo>
                  <a:pt x="164" y="29"/>
                </a:lnTo>
                <a:lnTo>
                  <a:pt x="159" y="20"/>
                </a:lnTo>
                <a:lnTo>
                  <a:pt x="152" y="12"/>
                </a:lnTo>
                <a:lnTo>
                  <a:pt x="145" y="6"/>
                </a:lnTo>
                <a:lnTo>
                  <a:pt x="138" y="3"/>
                </a:lnTo>
                <a:lnTo>
                  <a:pt x="130" y="0"/>
                </a:lnTo>
                <a:lnTo>
                  <a:pt x="122" y="0"/>
                </a:lnTo>
                <a:lnTo>
                  <a:pt x="23" y="38"/>
                </a:lnTo>
                <a:lnTo>
                  <a:pt x="15" y="40"/>
                </a:lnTo>
                <a:lnTo>
                  <a:pt x="11" y="44"/>
                </a:lnTo>
                <a:lnTo>
                  <a:pt x="6" y="50"/>
                </a:lnTo>
                <a:lnTo>
                  <a:pt x="1" y="58"/>
                </a:lnTo>
                <a:lnTo>
                  <a:pt x="0" y="66"/>
                </a:lnTo>
                <a:lnTo>
                  <a:pt x="0" y="76"/>
                </a:lnTo>
                <a:lnTo>
                  <a:pt x="0" y="87"/>
                </a:lnTo>
                <a:lnTo>
                  <a:pt x="1" y="98"/>
                </a:lnTo>
                <a:lnTo>
                  <a:pt x="6" y="109"/>
                </a:lnTo>
                <a:lnTo>
                  <a:pt x="11" y="119"/>
                </a:lnTo>
                <a:lnTo>
                  <a:pt x="17" y="128"/>
                </a:lnTo>
                <a:lnTo>
                  <a:pt x="23" y="136"/>
                </a:lnTo>
                <a:lnTo>
                  <a:pt x="31" y="142"/>
                </a:lnTo>
                <a:lnTo>
                  <a:pt x="37" y="145"/>
                </a:lnTo>
                <a:lnTo>
                  <a:pt x="44" y="148"/>
                </a:lnTo>
                <a:lnTo>
                  <a:pt x="52" y="148"/>
                </a:lnTo>
                <a:lnTo>
                  <a:pt x="152" y="11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66" name="Line 94"/>
          <p:cNvSpPr>
            <a:spLocks noChangeShapeType="1"/>
          </p:cNvSpPr>
          <p:nvPr/>
        </p:nvSpPr>
        <p:spPr bwMode="auto">
          <a:xfrm flipV="1">
            <a:off x="1292225" y="4872038"/>
            <a:ext cx="31750" cy="238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67" name="Line 95"/>
          <p:cNvSpPr>
            <a:spLocks noChangeShapeType="1"/>
          </p:cNvSpPr>
          <p:nvPr/>
        </p:nvSpPr>
        <p:spPr bwMode="auto">
          <a:xfrm flipV="1">
            <a:off x="1331913" y="4964113"/>
            <a:ext cx="30162" cy="269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68" name="Freeform 96"/>
          <p:cNvSpPr>
            <a:spLocks/>
          </p:cNvSpPr>
          <p:nvPr/>
        </p:nvSpPr>
        <p:spPr bwMode="auto">
          <a:xfrm>
            <a:off x="649288" y="4643438"/>
            <a:ext cx="482600" cy="609600"/>
          </a:xfrm>
          <a:custGeom>
            <a:avLst/>
            <a:gdLst>
              <a:gd name="T0" fmla="*/ 299 w 303"/>
              <a:gd name="T1" fmla="*/ 306 h 384"/>
              <a:gd name="T2" fmla="*/ 292 w 303"/>
              <a:gd name="T3" fmla="*/ 316 h 384"/>
              <a:gd name="T4" fmla="*/ 288 w 303"/>
              <a:gd name="T5" fmla="*/ 325 h 384"/>
              <a:gd name="T6" fmla="*/ 282 w 303"/>
              <a:gd name="T7" fmla="*/ 332 h 384"/>
              <a:gd name="T8" fmla="*/ 276 w 303"/>
              <a:gd name="T9" fmla="*/ 342 h 384"/>
              <a:gd name="T10" fmla="*/ 269 w 303"/>
              <a:gd name="T11" fmla="*/ 348 h 384"/>
              <a:gd name="T12" fmla="*/ 262 w 303"/>
              <a:gd name="T13" fmla="*/ 355 h 384"/>
              <a:gd name="T14" fmla="*/ 256 w 303"/>
              <a:gd name="T15" fmla="*/ 360 h 384"/>
              <a:gd name="T16" fmla="*/ 248 w 303"/>
              <a:gd name="T17" fmla="*/ 363 h 384"/>
              <a:gd name="T18" fmla="*/ 240 w 303"/>
              <a:gd name="T19" fmla="*/ 366 h 384"/>
              <a:gd name="T20" fmla="*/ 233 w 303"/>
              <a:gd name="T21" fmla="*/ 368 h 384"/>
              <a:gd name="T22" fmla="*/ 222 w 303"/>
              <a:gd name="T23" fmla="*/ 372 h 384"/>
              <a:gd name="T24" fmla="*/ 211 w 303"/>
              <a:gd name="T25" fmla="*/ 375 h 384"/>
              <a:gd name="T26" fmla="*/ 199 w 303"/>
              <a:gd name="T27" fmla="*/ 378 h 384"/>
              <a:gd name="T28" fmla="*/ 187 w 303"/>
              <a:gd name="T29" fmla="*/ 382 h 384"/>
              <a:gd name="T30" fmla="*/ 173 w 303"/>
              <a:gd name="T31" fmla="*/ 383 h 384"/>
              <a:gd name="T32" fmla="*/ 159 w 303"/>
              <a:gd name="T33" fmla="*/ 383 h 384"/>
              <a:gd name="T34" fmla="*/ 145 w 303"/>
              <a:gd name="T35" fmla="*/ 383 h 384"/>
              <a:gd name="T36" fmla="*/ 130 w 303"/>
              <a:gd name="T37" fmla="*/ 383 h 384"/>
              <a:gd name="T38" fmla="*/ 116 w 303"/>
              <a:gd name="T39" fmla="*/ 382 h 384"/>
              <a:gd name="T40" fmla="*/ 104 w 303"/>
              <a:gd name="T41" fmla="*/ 378 h 384"/>
              <a:gd name="T42" fmla="*/ 92 w 303"/>
              <a:gd name="T43" fmla="*/ 375 h 384"/>
              <a:gd name="T44" fmla="*/ 81 w 303"/>
              <a:gd name="T45" fmla="*/ 372 h 384"/>
              <a:gd name="T46" fmla="*/ 70 w 303"/>
              <a:gd name="T47" fmla="*/ 368 h 384"/>
              <a:gd name="T48" fmla="*/ 63 w 303"/>
              <a:gd name="T49" fmla="*/ 368 h 384"/>
              <a:gd name="T50" fmla="*/ 56 w 303"/>
              <a:gd name="T51" fmla="*/ 365 h 384"/>
              <a:gd name="T52" fmla="*/ 49 w 303"/>
              <a:gd name="T53" fmla="*/ 363 h 384"/>
              <a:gd name="T54" fmla="*/ 41 w 303"/>
              <a:gd name="T55" fmla="*/ 359 h 384"/>
              <a:gd name="T56" fmla="*/ 35 w 303"/>
              <a:gd name="T57" fmla="*/ 355 h 384"/>
              <a:gd name="T58" fmla="*/ 29 w 303"/>
              <a:gd name="T59" fmla="*/ 351 h 384"/>
              <a:gd name="T60" fmla="*/ 23 w 303"/>
              <a:gd name="T61" fmla="*/ 345 h 384"/>
              <a:gd name="T62" fmla="*/ 17 w 303"/>
              <a:gd name="T63" fmla="*/ 339 h 384"/>
              <a:gd name="T64" fmla="*/ 10 w 303"/>
              <a:gd name="T65" fmla="*/ 331 h 384"/>
              <a:gd name="T66" fmla="*/ 6 w 303"/>
              <a:gd name="T67" fmla="*/ 323 h 384"/>
              <a:gd name="T68" fmla="*/ 1 w 303"/>
              <a:gd name="T69" fmla="*/ 316 h 384"/>
              <a:gd name="T70" fmla="*/ 0 w 303"/>
              <a:gd name="T71" fmla="*/ 210 h 384"/>
              <a:gd name="T72" fmla="*/ 4 w 303"/>
              <a:gd name="T73" fmla="*/ 202 h 384"/>
              <a:gd name="T74" fmla="*/ 9 w 303"/>
              <a:gd name="T75" fmla="*/ 196 h 384"/>
              <a:gd name="T76" fmla="*/ 13 w 303"/>
              <a:gd name="T77" fmla="*/ 190 h 384"/>
              <a:gd name="T78" fmla="*/ 18 w 303"/>
              <a:gd name="T79" fmla="*/ 187 h 384"/>
              <a:gd name="T80" fmla="*/ 23 w 303"/>
              <a:gd name="T81" fmla="*/ 182 h 384"/>
              <a:gd name="T82" fmla="*/ 26 w 303"/>
              <a:gd name="T83" fmla="*/ 34 h 384"/>
              <a:gd name="T84" fmla="*/ 35 w 303"/>
              <a:gd name="T85" fmla="*/ 24 h 384"/>
              <a:gd name="T86" fmla="*/ 52 w 303"/>
              <a:gd name="T87" fmla="*/ 15 h 384"/>
              <a:gd name="T88" fmla="*/ 75 w 303"/>
              <a:gd name="T89" fmla="*/ 8 h 384"/>
              <a:gd name="T90" fmla="*/ 101 w 303"/>
              <a:gd name="T91" fmla="*/ 3 h 384"/>
              <a:gd name="T92" fmla="*/ 131 w 303"/>
              <a:gd name="T93" fmla="*/ 0 h 384"/>
              <a:gd name="T94" fmla="*/ 164 w 303"/>
              <a:gd name="T95" fmla="*/ 0 h 384"/>
              <a:gd name="T96" fmla="*/ 194 w 303"/>
              <a:gd name="T97" fmla="*/ 2 h 384"/>
              <a:gd name="T98" fmla="*/ 222 w 303"/>
              <a:gd name="T99" fmla="*/ 6 h 384"/>
              <a:gd name="T100" fmla="*/ 245 w 303"/>
              <a:gd name="T101" fmla="*/ 14 h 384"/>
              <a:gd name="T102" fmla="*/ 262 w 303"/>
              <a:gd name="T103" fmla="*/ 21 h 384"/>
              <a:gd name="T104" fmla="*/ 274 w 303"/>
              <a:gd name="T105" fmla="*/ 32 h 384"/>
              <a:gd name="T106" fmla="*/ 277 w 303"/>
              <a:gd name="T107" fmla="*/ 43 h 384"/>
              <a:gd name="T108" fmla="*/ 282 w 303"/>
              <a:gd name="T109" fmla="*/ 185 h 384"/>
              <a:gd name="T110" fmla="*/ 286 w 303"/>
              <a:gd name="T111" fmla="*/ 190 h 384"/>
              <a:gd name="T112" fmla="*/ 289 w 303"/>
              <a:gd name="T113" fmla="*/ 195 h 384"/>
              <a:gd name="T114" fmla="*/ 294 w 303"/>
              <a:gd name="T115" fmla="*/ 201 h 384"/>
              <a:gd name="T116" fmla="*/ 299 w 303"/>
              <a:gd name="T117" fmla="*/ 207 h 384"/>
              <a:gd name="T118" fmla="*/ 302 w 303"/>
              <a:gd name="T119" fmla="*/ 300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3"/>
              <a:gd name="T181" fmla="*/ 0 h 384"/>
              <a:gd name="T182" fmla="*/ 303 w 303"/>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3" h="384">
                <a:moveTo>
                  <a:pt x="302" y="300"/>
                </a:moveTo>
                <a:lnTo>
                  <a:pt x="300" y="302"/>
                </a:lnTo>
                <a:lnTo>
                  <a:pt x="300" y="303"/>
                </a:lnTo>
                <a:lnTo>
                  <a:pt x="299" y="305"/>
                </a:lnTo>
                <a:lnTo>
                  <a:pt x="299" y="306"/>
                </a:lnTo>
                <a:lnTo>
                  <a:pt x="297" y="308"/>
                </a:lnTo>
                <a:lnTo>
                  <a:pt x="296" y="311"/>
                </a:lnTo>
                <a:lnTo>
                  <a:pt x="296" y="313"/>
                </a:lnTo>
                <a:lnTo>
                  <a:pt x="294" y="314"/>
                </a:lnTo>
                <a:lnTo>
                  <a:pt x="292" y="316"/>
                </a:lnTo>
                <a:lnTo>
                  <a:pt x="292" y="317"/>
                </a:lnTo>
                <a:lnTo>
                  <a:pt x="291" y="319"/>
                </a:lnTo>
                <a:lnTo>
                  <a:pt x="289" y="322"/>
                </a:lnTo>
                <a:lnTo>
                  <a:pt x="289" y="323"/>
                </a:lnTo>
                <a:lnTo>
                  <a:pt x="288" y="325"/>
                </a:lnTo>
                <a:lnTo>
                  <a:pt x="286" y="326"/>
                </a:lnTo>
                <a:lnTo>
                  <a:pt x="285" y="328"/>
                </a:lnTo>
                <a:lnTo>
                  <a:pt x="285" y="329"/>
                </a:lnTo>
                <a:lnTo>
                  <a:pt x="283" y="331"/>
                </a:lnTo>
                <a:lnTo>
                  <a:pt x="282" y="332"/>
                </a:lnTo>
                <a:lnTo>
                  <a:pt x="280" y="334"/>
                </a:lnTo>
                <a:lnTo>
                  <a:pt x="279" y="336"/>
                </a:lnTo>
                <a:lnTo>
                  <a:pt x="279" y="339"/>
                </a:lnTo>
                <a:lnTo>
                  <a:pt x="277" y="340"/>
                </a:lnTo>
                <a:lnTo>
                  <a:pt x="276" y="342"/>
                </a:lnTo>
                <a:lnTo>
                  <a:pt x="274" y="342"/>
                </a:lnTo>
                <a:lnTo>
                  <a:pt x="273" y="343"/>
                </a:lnTo>
                <a:lnTo>
                  <a:pt x="273" y="345"/>
                </a:lnTo>
                <a:lnTo>
                  <a:pt x="271" y="346"/>
                </a:lnTo>
                <a:lnTo>
                  <a:pt x="269" y="348"/>
                </a:lnTo>
                <a:lnTo>
                  <a:pt x="268" y="349"/>
                </a:lnTo>
                <a:lnTo>
                  <a:pt x="266" y="351"/>
                </a:lnTo>
                <a:lnTo>
                  <a:pt x="265" y="352"/>
                </a:lnTo>
                <a:lnTo>
                  <a:pt x="263" y="354"/>
                </a:lnTo>
                <a:lnTo>
                  <a:pt x="262" y="355"/>
                </a:lnTo>
                <a:lnTo>
                  <a:pt x="260" y="355"/>
                </a:lnTo>
                <a:lnTo>
                  <a:pt x="260" y="357"/>
                </a:lnTo>
                <a:lnTo>
                  <a:pt x="259" y="357"/>
                </a:lnTo>
                <a:lnTo>
                  <a:pt x="257" y="359"/>
                </a:lnTo>
                <a:lnTo>
                  <a:pt x="256" y="360"/>
                </a:lnTo>
                <a:lnTo>
                  <a:pt x="254" y="360"/>
                </a:lnTo>
                <a:lnTo>
                  <a:pt x="253" y="362"/>
                </a:lnTo>
                <a:lnTo>
                  <a:pt x="251" y="362"/>
                </a:lnTo>
                <a:lnTo>
                  <a:pt x="250" y="363"/>
                </a:lnTo>
                <a:lnTo>
                  <a:pt x="248" y="363"/>
                </a:lnTo>
                <a:lnTo>
                  <a:pt x="246" y="363"/>
                </a:lnTo>
                <a:lnTo>
                  <a:pt x="245" y="365"/>
                </a:lnTo>
                <a:lnTo>
                  <a:pt x="243" y="365"/>
                </a:lnTo>
                <a:lnTo>
                  <a:pt x="242" y="365"/>
                </a:lnTo>
                <a:lnTo>
                  <a:pt x="240" y="366"/>
                </a:lnTo>
                <a:lnTo>
                  <a:pt x="239" y="366"/>
                </a:lnTo>
                <a:lnTo>
                  <a:pt x="237" y="366"/>
                </a:lnTo>
                <a:lnTo>
                  <a:pt x="236" y="368"/>
                </a:lnTo>
                <a:lnTo>
                  <a:pt x="234" y="368"/>
                </a:lnTo>
                <a:lnTo>
                  <a:pt x="233" y="368"/>
                </a:lnTo>
                <a:lnTo>
                  <a:pt x="231" y="369"/>
                </a:lnTo>
                <a:lnTo>
                  <a:pt x="230" y="369"/>
                </a:lnTo>
                <a:lnTo>
                  <a:pt x="227" y="371"/>
                </a:lnTo>
                <a:lnTo>
                  <a:pt x="225" y="371"/>
                </a:lnTo>
                <a:lnTo>
                  <a:pt x="222" y="372"/>
                </a:lnTo>
                <a:lnTo>
                  <a:pt x="220" y="372"/>
                </a:lnTo>
                <a:lnTo>
                  <a:pt x="219" y="374"/>
                </a:lnTo>
                <a:lnTo>
                  <a:pt x="216" y="374"/>
                </a:lnTo>
                <a:lnTo>
                  <a:pt x="214" y="375"/>
                </a:lnTo>
                <a:lnTo>
                  <a:pt x="211" y="375"/>
                </a:lnTo>
                <a:lnTo>
                  <a:pt x="210" y="375"/>
                </a:lnTo>
                <a:lnTo>
                  <a:pt x="207" y="377"/>
                </a:lnTo>
                <a:lnTo>
                  <a:pt x="205" y="377"/>
                </a:lnTo>
                <a:lnTo>
                  <a:pt x="202" y="378"/>
                </a:lnTo>
                <a:lnTo>
                  <a:pt x="199" y="378"/>
                </a:lnTo>
                <a:lnTo>
                  <a:pt x="197" y="378"/>
                </a:lnTo>
                <a:lnTo>
                  <a:pt x="194" y="380"/>
                </a:lnTo>
                <a:lnTo>
                  <a:pt x="191" y="380"/>
                </a:lnTo>
                <a:lnTo>
                  <a:pt x="190" y="380"/>
                </a:lnTo>
                <a:lnTo>
                  <a:pt x="187" y="382"/>
                </a:lnTo>
                <a:lnTo>
                  <a:pt x="184" y="382"/>
                </a:lnTo>
                <a:lnTo>
                  <a:pt x="181" y="382"/>
                </a:lnTo>
                <a:lnTo>
                  <a:pt x="179" y="382"/>
                </a:lnTo>
                <a:lnTo>
                  <a:pt x="176" y="383"/>
                </a:lnTo>
                <a:lnTo>
                  <a:pt x="173" y="383"/>
                </a:lnTo>
                <a:lnTo>
                  <a:pt x="170" y="383"/>
                </a:lnTo>
                <a:lnTo>
                  <a:pt x="167" y="383"/>
                </a:lnTo>
                <a:lnTo>
                  <a:pt x="165" y="383"/>
                </a:lnTo>
                <a:lnTo>
                  <a:pt x="162" y="383"/>
                </a:lnTo>
                <a:lnTo>
                  <a:pt x="159" y="383"/>
                </a:lnTo>
                <a:lnTo>
                  <a:pt x="156" y="383"/>
                </a:lnTo>
                <a:lnTo>
                  <a:pt x="153" y="383"/>
                </a:lnTo>
                <a:lnTo>
                  <a:pt x="150" y="383"/>
                </a:lnTo>
                <a:lnTo>
                  <a:pt x="147" y="383"/>
                </a:lnTo>
                <a:lnTo>
                  <a:pt x="145" y="383"/>
                </a:lnTo>
                <a:lnTo>
                  <a:pt x="142" y="383"/>
                </a:lnTo>
                <a:lnTo>
                  <a:pt x="139" y="383"/>
                </a:lnTo>
                <a:lnTo>
                  <a:pt x="136" y="383"/>
                </a:lnTo>
                <a:lnTo>
                  <a:pt x="133" y="383"/>
                </a:lnTo>
                <a:lnTo>
                  <a:pt x="130" y="383"/>
                </a:lnTo>
                <a:lnTo>
                  <a:pt x="128" y="383"/>
                </a:lnTo>
                <a:lnTo>
                  <a:pt x="125" y="383"/>
                </a:lnTo>
                <a:lnTo>
                  <a:pt x="122" y="382"/>
                </a:lnTo>
                <a:lnTo>
                  <a:pt x="119" y="382"/>
                </a:lnTo>
                <a:lnTo>
                  <a:pt x="116" y="382"/>
                </a:lnTo>
                <a:lnTo>
                  <a:pt x="115" y="382"/>
                </a:lnTo>
                <a:lnTo>
                  <a:pt x="112" y="380"/>
                </a:lnTo>
                <a:lnTo>
                  <a:pt x="108" y="380"/>
                </a:lnTo>
                <a:lnTo>
                  <a:pt x="107" y="380"/>
                </a:lnTo>
                <a:lnTo>
                  <a:pt x="104" y="378"/>
                </a:lnTo>
                <a:lnTo>
                  <a:pt x="101" y="378"/>
                </a:lnTo>
                <a:lnTo>
                  <a:pt x="99" y="378"/>
                </a:lnTo>
                <a:lnTo>
                  <a:pt x="96" y="377"/>
                </a:lnTo>
                <a:lnTo>
                  <a:pt x="95" y="377"/>
                </a:lnTo>
                <a:lnTo>
                  <a:pt x="92" y="375"/>
                </a:lnTo>
                <a:lnTo>
                  <a:pt x="89" y="375"/>
                </a:lnTo>
                <a:lnTo>
                  <a:pt x="87" y="374"/>
                </a:lnTo>
                <a:lnTo>
                  <a:pt x="84" y="374"/>
                </a:lnTo>
                <a:lnTo>
                  <a:pt x="82" y="374"/>
                </a:lnTo>
                <a:lnTo>
                  <a:pt x="81" y="372"/>
                </a:lnTo>
                <a:lnTo>
                  <a:pt x="78" y="371"/>
                </a:lnTo>
                <a:lnTo>
                  <a:pt x="76" y="371"/>
                </a:lnTo>
                <a:lnTo>
                  <a:pt x="73" y="369"/>
                </a:lnTo>
                <a:lnTo>
                  <a:pt x="72" y="369"/>
                </a:lnTo>
                <a:lnTo>
                  <a:pt x="70" y="368"/>
                </a:lnTo>
                <a:lnTo>
                  <a:pt x="69" y="368"/>
                </a:lnTo>
                <a:lnTo>
                  <a:pt x="67" y="368"/>
                </a:lnTo>
                <a:lnTo>
                  <a:pt x="66" y="368"/>
                </a:lnTo>
                <a:lnTo>
                  <a:pt x="64" y="368"/>
                </a:lnTo>
                <a:lnTo>
                  <a:pt x="63" y="368"/>
                </a:lnTo>
                <a:lnTo>
                  <a:pt x="63" y="366"/>
                </a:lnTo>
                <a:lnTo>
                  <a:pt x="61" y="366"/>
                </a:lnTo>
                <a:lnTo>
                  <a:pt x="59" y="366"/>
                </a:lnTo>
                <a:lnTo>
                  <a:pt x="58" y="366"/>
                </a:lnTo>
                <a:lnTo>
                  <a:pt x="56" y="365"/>
                </a:lnTo>
                <a:lnTo>
                  <a:pt x="55" y="365"/>
                </a:lnTo>
                <a:lnTo>
                  <a:pt x="53" y="365"/>
                </a:lnTo>
                <a:lnTo>
                  <a:pt x="52" y="363"/>
                </a:lnTo>
                <a:lnTo>
                  <a:pt x="50" y="363"/>
                </a:lnTo>
                <a:lnTo>
                  <a:pt x="49" y="363"/>
                </a:lnTo>
                <a:lnTo>
                  <a:pt x="47" y="362"/>
                </a:lnTo>
                <a:lnTo>
                  <a:pt x="46" y="362"/>
                </a:lnTo>
                <a:lnTo>
                  <a:pt x="44" y="360"/>
                </a:lnTo>
                <a:lnTo>
                  <a:pt x="43" y="359"/>
                </a:lnTo>
                <a:lnTo>
                  <a:pt x="41" y="359"/>
                </a:lnTo>
                <a:lnTo>
                  <a:pt x="40" y="359"/>
                </a:lnTo>
                <a:lnTo>
                  <a:pt x="40" y="357"/>
                </a:lnTo>
                <a:lnTo>
                  <a:pt x="38" y="357"/>
                </a:lnTo>
                <a:lnTo>
                  <a:pt x="36" y="355"/>
                </a:lnTo>
                <a:lnTo>
                  <a:pt x="35" y="355"/>
                </a:lnTo>
                <a:lnTo>
                  <a:pt x="33" y="354"/>
                </a:lnTo>
                <a:lnTo>
                  <a:pt x="32" y="354"/>
                </a:lnTo>
                <a:lnTo>
                  <a:pt x="30" y="352"/>
                </a:lnTo>
                <a:lnTo>
                  <a:pt x="30" y="351"/>
                </a:lnTo>
                <a:lnTo>
                  <a:pt x="29" y="351"/>
                </a:lnTo>
                <a:lnTo>
                  <a:pt x="27" y="349"/>
                </a:lnTo>
                <a:lnTo>
                  <a:pt x="26" y="348"/>
                </a:lnTo>
                <a:lnTo>
                  <a:pt x="24" y="348"/>
                </a:lnTo>
                <a:lnTo>
                  <a:pt x="23" y="346"/>
                </a:lnTo>
                <a:lnTo>
                  <a:pt x="23" y="345"/>
                </a:lnTo>
                <a:lnTo>
                  <a:pt x="21" y="343"/>
                </a:lnTo>
                <a:lnTo>
                  <a:pt x="20" y="343"/>
                </a:lnTo>
                <a:lnTo>
                  <a:pt x="18" y="342"/>
                </a:lnTo>
                <a:lnTo>
                  <a:pt x="18" y="340"/>
                </a:lnTo>
                <a:lnTo>
                  <a:pt x="17" y="339"/>
                </a:lnTo>
                <a:lnTo>
                  <a:pt x="15" y="337"/>
                </a:lnTo>
                <a:lnTo>
                  <a:pt x="13" y="336"/>
                </a:lnTo>
                <a:lnTo>
                  <a:pt x="13" y="334"/>
                </a:lnTo>
                <a:lnTo>
                  <a:pt x="12" y="332"/>
                </a:lnTo>
                <a:lnTo>
                  <a:pt x="10" y="331"/>
                </a:lnTo>
                <a:lnTo>
                  <a:pt x="10" y="329"/>
                </a:lnTo>
                <a:lnTo>
                  <a:pt x="9" y="328"/>
                </a:lnTo>
                <a:lnTo>
                  <a:pt x="9" y="326"/>
                </a:lnTo>
                <a:lnTo>
                  <a:pt x="7" y="325"/>
                </a:lnTo>
                <a:lnTo>
                  <a:pt x="6" y="323"/>
                </a:lnTo>
                <a:lnTo>
                  <a:pt x="6" y="322"/>
                </a:lnTo>
                <a:lnTo>
                  <a:pt x="4" y="320"/>
                </a:lnTo>
                <a:lnTo>
                  <a:pt x="3" y="319"/>
                </a:lnTo>
                <a:lnTo>
                  <a:pt x="3" y="317"/>
                </a:lnTo>
                <a:lnTo>
                  <a:pt x="1" y="316"/>
                </a:lnTo>
                <a:lnTo>
                  <a:pt x="1" y="314"/>
                </a:lnTo>
                <a:lnTo>
                  <a:pt x="0" y="313"/>
                </a:lnTo>
                <a:lnTo>
                  <a:pt x="0" y="310"/>
                </a:lnTo>
                <a:lnTo>
                  <a:pt x="0" y="211"/>
                </a:lnTo>
                <a:lnTo>
                  <a:pt x="0" y="210"/>
                </a:lnTo>
                <a:lnTo>
                  <a:pt x="1" y="208"/>
                </a:lnTo>
                <a:lnTo>
                  <a:pt x="3" y="207"/>
                </a:lnTo>
                <a:lnTo>
                  <a:pt x="3" y="205"/>
                </a:lnTo>
                <a:lnTo>
                  <a:pt x="4" y="204"/>
                </a:lnTo>
                <a:lnTo>
                  <a:pt x="4" y="202"/>
                </a:lnTo>
                <a:lnTo>
                  <a:pt x="6" y="201"/>
                </a:lnTo>
                <a:lnTo>
                  <a:pt x="7" y="199"/>
                </a:lnTo>
                <a:lnTo>
                  <a:pt x="7" y="198"/>
                </a:lnTo>
                <a:lnTo>
                  <a:pt x="9" y="198"/>
                </a:lnTo>
                <a:lnTo>
                  <a:pt x="9" y="196"/>
                </a:lnTo>
                <a:lnTo>
                  <a:pt x="10" y="196"/>
                </a:lnTo>
                <a:lnTo>
                  <a:pt x="10" y="195"/>
                </a:lnTo>
                <a:lnTo>
                  <a:pt x="12" y="193"/>
                </a:lnTo>
                <a:lnTo>
                  <a:pt x="13" y="192"/>
                </a:lnTo>
                <a:lnTo>
                  <a:pt x="13" y="190"/>
                </a:lnTo>
                <a:lnTo>
                  <a:pt x="15" y="190"/>
                </a:lnTo>
                <a:lnTo>
                  <a:pt x="15" y="188"/>
                </a:lnTo>
                <a:lnTo>
                  <a:pt x="17" y="188"/>
                </a:lnTo>
                <a:lnTo>
                  <a:pt x="17" y="187"/>
                </a:lnTo>
                <a:lnTo>
                  <a:pt x="18" y="187"/>
                </a:lnTo>
                <a:lnTo>
                  <a:pt x="18" y="185"/>
                </a:lnTo>
                <a:lnTo>
                  <a:pt x="20" y="185"/>
                </a:lnTo>
                <a:lnTo>
                  <a:pt x="21" y="184"/>
                </a:lnTo>
                <a:lnTo>
                  <a:pt x="23" y="184"/>
                </a:lnTo>
                <a:lnTo>
                  <a:pt x="23" y="182"/>
                </a:lnTo>
                <a:lnTo>
                  <a:pt x="23" y="43"/>
                </a:lnTo>
                <a:lnTo>
                  <a:pt x="23" y="40"/>
                </a:lnTo>
                <a:lnTo>
                  <a:pt x="24" y="38"/>
                </a:lnTo>
                <a:lnTo>
                  <a:pt x="24" y="35"/>
                </a:lnTo>
                <a:lnTo>
                  <a:pt x="26" y="34"/>
                </a:lnTo>
                <a:lnTo>
                  <a:pt x="27" y="32"/>
                </a:lnTo>
                <a:lnTo>
                  <a:pt x="29" y="29"/>
                </a:lnTo>
                <a:lnTo>
                  <a:pt x="30" y="28"/>
                </a:lnTo>
                <a:lnTo>
                  <a:pt x="33" y="26"/>
                </a:lnTo>
                <a:lnTo>
                  <a:pt x="35" y="24"/>
                </a:lnTo>
                <a:lnTo>
                  <a:pt x="38" y="21"/>
                </a:lnTo>
                <a:lnTo>
                  <a:pt x="41" y="20"/>
                </a:lnTo>
                <a:lnTo>
                  <a:pt x="44" y="18"/>
                </a:lnTo>
                <a:lnTo>
                  <a:pt x="49" y="17"/>
                </a:lnTo>
                <a:lnTo>
                  <a:pt x="52" y="15"/>
                </a:lnTo>
                <a:lnTo>
                  <a:pt x="56" y="14"/>
                </a:lnTo>
                <a:lnTo>
                  <a:pt x="59" y="12"/>
                </a:lnTo>
                <a:lnTo>
                  <a:pt x="64" y="11"/>
                </a:lnTo>
                <a:lnTo>
                  <a:pt x="69" y="9"/>
                </a:lnTo>
                <a:lnTo>
                  <a:pt x="75" y="8"/>
                </a:lnTo>
                <a:lnTo>
                  <a:pt x="79" y="6"/>
                </a:lnTo>
                <a:lnTo>
                  <a:pt x="84" y="6"/>
                </a:lnTo>
                <a:lnTo>
                  <a:pt x="90" y="5"/>
                </a:lnTo>
                <a:lnTo>
                  <a:pt x="95" y="3"/>
                </a:lnTo>
                <a:lnTo>
                  <a:pt x="101" y="3"/>
                </a:lnTo>
                <a:lnTo>
                  <a:pt x="107" y="2"/>
                </a:lnTo>
                <a:lnTo>
                  <a:pt x="113" y="2"/>
                </a:lnTo>
                <a:lnTo>
                  <a:pt x="118" y="2"/>
                </a:lnTo>
                <a:lnTo>
                  <a:pt x="125" y="0"/>
                </a:lnTo>
                <a:lnTo>
                  <a:pt x="131" y="0"/>
                </a:lnTo>
                <a:lnTo>
                  <a:pt x="138" y="0"/>
                </a:lnTo>
                <a:lnTo>
                  <a:pt x="144" y="0"/>
                </a:lnTo>
                <a:lnTo>
                  <a:pt x="150" y="0"/>
                </a:lnTo>
                <a:lnTo>
                  <a:pt x="158" y="0"/>
                </a:lnTo>
                <a:lnTo>
                  <a:pt x="164" y="0"/>
                </a:lnTo>
                <a:lnTo>
                  <a:pt x="170" y="0"/>
                </a:lnTo>
                <a:lnTo>
                  <a:pt x="176" y="0"/>
                </a:lnTo>
                <a:lnTo>
                  <a:pt x="182" y="2"/>
                </a:lnTo>
                <a:lnTo>
                  <a:pt x="188" y="2"/>
                </a:lnTo>
                <a:lnTo>
                  <a:pt x="194" y="2"/>
                </a:lnTo>
                <a:lnTo>
                  <a:pt x="200" y="3"/>
                </a:lnTo>
                <a:lnTo>
                  <a:pt x="205" y="3"/>
                </a:lnTo>
                <a:lnTo>
                  <a:pt x="211" y="5"/>
                </a:lnTo>
                <a:lnTo>
                  <a:pt x="216" y="6"/>
                </a:lnTo>
                <a:lnTo>
                  <a:pt x="222" y="6"/>
                </a:lnTo>
                <a:lnTo>
                  <a:pt x="227" y="8"/>
                </a:lnTo>
                <a:lnTo>
                  <a:pt x="231" y="9"/>
                </a:lnTo>
                <a:lnTo>
                  <a:pt x="236" y="11"/>
                </a:lnTo>
                <a:lnTo>
                  <a:pt x="240" y="12"/>
                </a:lnTo>
                <a:lnTo>
                  <a:pt x="245" y="14"/>
                </a:lnTo>
                <a:lnTo>
                  <a:pt x="248" y="15"/>
                </a:lnTo>
                <a:lnTo>
                  <a:pt x="253" y="17"/>
                </a:lnTo>
                <a:lnTo>
                  <a:pt x="256" y="18"/>
                </a:lnTo>
                <a:lnTo>
                  <a:pt x="259" y="20"/>
                </a:lnTo>
                <a:lnTo>
                  <a:pt x="262" y="21"/>
                </a:lnTo>
                <a:lnTo>
                  <a:pt x="265" y="24"/>
                </a:lnTo>
                <a:lnTo>
                  <a:pt x="268" y="26"/>
                </a:lnTo>
                <a:lnTo>
                  <a:pt x="269" y="28"/>
                </a:lnTo>
                <a:lnTo>
                  <a:pt x="273" y="29"/>
                </a:lnTo>
                <a:lnTo>
                  <a:pt x="274" y="32"/>
                </a:lnTo>
                <a:lnTo>
                  <a:pt x="276" y="34"/>
                </a:lnTo>
                <a:lnTo>
                  <a:pt x="276" y="35"/>
                </a:lnTo>
                <a:lnTo>
                  <a:pt x="277" y="38"/>
                </a:lnTo>
                <a:lnTo>
                  <a:pt x="277" y="40"/>
                </a:lnTo>
                <a:lnTo>
                  <a:pt x="277" y="43"/>
                </a:lnTo>
                <a:lnTo>
                  <a:pt x="277" y="182"/>
                </a:lnTo>
                <a:lnTo>
                  <a:pt x="279" y="184"/>
                </a:lnTo>
                <a:lnTo>
                  <a:pt x="280" y="184"/>
                </a:lnTo>
                <a:lnTo>
                  <a:pt x="280" y="185"/>
                </a:lnTo>
                <a:lnTo>
                  <a:pt x="282" y="185"/>
                </a:lnTo>
                <a:lnTo>
                  <a:pt x="282" y="187"/>
                </a:lnTo>
                <a:lnTo>
                  <a:pt x="283" y="187"/>
                </a:lnTo>
                <a:lnTo>
                  <a:pt x="285" y="188"/>
                </a:lnTo>
                <a:lnTo>
                  <a:pt x="285" y="190"/>
                </a:lnTo>
                <a:lnTo>
                  <a:pt x="286" y="190"/>
                </a:lnTo>
                <a:lnTo>
                  <a:pt x="286" y="192"/>
                </a:lnTo>
                <a:lnTo>
                  <a:pt x="288" y="192"/>
                </a:lnTo>
                <a:lnTo>
                  <a:pt x="288" y="193"/>
                </a:lnTo>
                <a:lnTo>
                  <a:pt x="289" y="193"/>
                </a:lnTo>
                <a:lnTo>
                  <a:pt x="289" y="195"/>
                </a:lnTo>
                <a:lnTo>
                  <a:pt x="291" y="195"/>
                </a:lnTo>
                <a:lnTo>
                  <a:pt x="291" y="196"/>
                </a:lnTo>
                <a:lnTo>
                  <a:pt x="292" y="198"/>
                </a:lnTo>
                <a:lnTo>
                  <a:pt x="294" y="199"/>
                </a:lnTo>
                <a:lnTo>
                  <a:pt x="294" y="201"/>
                </a:lnTo>
                <a:lnTo>
                  <a:pt x="296" y="201"/>
                </a:lnTo>
                <a:lnTo>
                  <a:pt x="296" y="202"/>
                </a:lnTo>
                <a:lnTo>
                  <a:pt x="297" y="204"/>
                </a:lnTo>
                <a:lnTo>
                  <a:pt x="297" y="205"/>
                </a:lnTo>
                <a:lnTo>
                  <a:pt x="299" y="207"/>
                </a:lnTo>
                <a:lnTo>
                  <a:pt x="300" y="208"/>
                </a:lnTo>
                <a:lnTo>
                  <a:pt x="300" y="210"/>
                </a:lnTo>
                <a:lnTo>
                  <a:pt x="302" y="210"/>
                </a:lnTo>
                <a:lnTo>
                  <a:pt x="302" y="211"/>
                </a:lnTo>
                <a:lnTo>
                  <a:pt x="302" y="300"/>
                </a:lnTo>
              </a:path>
            </a:pathLst>
          </a:custGeom>
          <a:gradFill rotWithShape="0">
            <a:gsLst>
              <a:gs pos="0">
                <a:srgbClr val="666666"/>
              </a:gs>
              <a:gs pos="50000">
                <a:srgbClr val="CCCCCC"/>
              </a:gs>
              <a:gs pos="100000">
                <a:srgbClr val="666666"/>
              </a:gs>
            </a:gsLst>
            <a:lin ang="0" scaled="1"/>
          </a:gradFill>
          <a:ln w="12700" cap="rnd">
            <a:solidFill>
              <a:schemeClr val="tx2"/>
            </a:solidFill>
            <a:round/>
            <a:headEnd/>
            <a:tailEnd/>
          </a:ln>
        </p:spPr>
        <p:txBody>
          <a:bodyPr/>
          <a:lstStyle/>
          <a:p>
            <a:endParaRPr lang="ko-KR" altLang="en-US"/>
          </a:p>
        </p:txBody>
      </p:sp>
      <p:sp>
        <p:nvSpPr>
          <p:cNvPr id="28769" name="Freeform 97"/>
          <p:cNvSpPr>
            <a:spLocks/>
          </p:cNvSpPr>
          <p:nvPr/>
        </p:nvSpPr>
        <p:spPr bwMode="auto">
          <a:xfrm>
            <a:off x="649288" y="4643438"/>
            <a:ext cx="482600" cy="609600"/>
          </a:xfrm>
          <a:custGeom>
            <a:avLst/>
            <a:gdLst>
              <a:gd name="T0" fmla="*/ 299 w 303"/>
              <a:gd name="T1" fmla="*/ 306 h 384"/>
              <a:gd name="T2" fmla="*/ 289 w 303"/>
              <a:gd name="T3" fmla="*/ 322 h 384"/>
              <a:gd name="T4" fmla="*/ 280 w 303"/>
              <a:gd name="T5" fmla="*/ 334 h 384"/>
              <a:gd name="T6" fmla="*/ 271 w 303"/>
              <a:gd name="T7" fmla="*/ 346 h 384"/>
              <a:gd name="T8" fmla="*/ 257 w 303"/>
              <a:gd name="T9" fmla="*/ 359 h 384"/>
              <a:gd name="T10" fmla="*/ 240 w 303"/>
              <a:gd name="T11" fmla="*/ 366 h 384"/>
              <a:gd name="T12" fmla="*/ 222 w 303"/>
              <a:gd name="T13" fmla="*/ 372 h 384"/>
              <a:gd name="T14" fmla="*/ 205 w 303"/>
              <a:gd name="T15" fmla="*/ 377 h 384"/>
              <a:gd name="T16" fmla="*/ 184 w 303"/>
              <a:gd name="T17" fmla="*/ 382 h 384"/>
              <a:gd name="T18" fmla="*/ 162 w 303"/>
              <a:gd name="T19" fmla="*/ 383 h 384"/>
              <a:gd name="T20" fmla="*/ 139 w 303"/>
              <a:gd name="T21" fmla="*/ 383 h 384"/>
              <a:gd name="T22" fmla="*/ 116 w 303"/>
              <a:gd name="T23" fmla="*/ 382 h 384"/>
              <a:gd name="T24" fmla="*/ 96 w 303"/>
              <a:gd name="T25" fmla="*/ 377 h 384"/>
              <a:gd name="T26" fmla="*/ 78 w 303"/>
              <a:gd name="T27" fmla="*/ 371 h 384"/>
              <a:gd name="T28" fmla="*/ 61 w 303"/>
              <a:gd name="T29" fmla="*/ 366 h 384"/>
              <a:gd name="T30" fmla="*/ 44 w 303"/>
              <a:gd name="T31" fmla="*/ 360 h 384"/>
              <a:gd name="T32" fmla="*/ 23 w 303"/>
              <a:gd name="T33" fmla="*/ 346 h 384"/>
              <a:gd name="T34" fmla="*/ 6 w 303"/>
              <a:gd name="T35" fmla="*/ 323 h 384"/>
              <a:gd name="T36" fmla="*/ 0 w 303"/>
              <a:gd name="T37" fmla="*/ 211 h 384"/>
              <a:gd name="T38" fmla="*/ 10 w 303"/>
              <a:gd name="T39" fmla="*/ 196 h 384"/>
              <a:gd name="T40" fmla="*/ 23 w 303"/>
              <a:gd name="T41" fmla="*/ 182 h 384"/>
              <a:gd name="T42" fmla="*/ 26 w 303"/>
              <a:gd name="T43" fmla="*/ 34 h 384"/>
              <a:gd name="T44" fmla="*/ 44 w 303"/>
              <a:gd name="T45" fmla="*/ 18 h 384"/>
              <a:gd name="T46" fmla="*/ 79 w 303"/>
              <a:gd name="T47" fmla="*/ 6 h 384"/>
              <a:gd name="T48" fmla="*/ 125 w 303"/>
              <a:gd name="T49" fmla="*/ 0 h 384"/>
              <a:gd name="T50" fmla="*/ 176 w 303"/>
              <a:gd name="T51" fmla="*/ 0 h 384"/>
              <a:gd name="T52" fmla="*/ 222 w 303"/>
              <a:gd name="T53" fmla="*/ 6 h 384"/>
              <a:gd name="T54" fmla="*/ 256 w 303"/>
              <a:gd name="T55" fmla="*/ 18 h 384"/>
              <a:gd name="T56" fmla="*/ 276 w 303"/>
              <a:gd name="T57" fmla="*/ 34 h 384"/>
              <a:gd name="T58" fmla="*/ 277 w 303"/>
              <a:gd name="T59" fmla="*/ 182 h 384"/>
              <a:gd name="T60" fmla="*/ 291 w 303"/>
              <a:gd name="T61" fmla="*/ 195 h 384"/>
              <a:gd name="T62" fmla="*/ 302 w 303"/>
              <a:gd name="T63" fmla="*/ 211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384"/>
              <a:gd name="T98" fmla="*/ 303 w 303"/>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384">
                <a:moveTo>
                  <a:pt x="302" y="300"/>
                </a:moveTo>
                <a:lnTo>
                  <a:pt x="299" y="306"/>
                </a:lnTo>
                <a:lnTo>
                  <a:pt x="294" y="314"/>
                </a:lnTo>
                <a:lnTo>
                  <a:pt x="289" y="322"/>
                </a:lnTo>
                <a:lnTo>
                  <a:pt x="285" y="328"/>
                </a:lnTo>
                <a:lnTo>
                  <a:pt x="280" y="334"/>
                </a:lnTo>
                <a:lnTo>
                  <a:pt x="276" y="342"/>
                </a:lnTo>
                <a:lnTo>
                  <a:pt x="271" y="346"/>
                </a:lnTo>
                <a:lnTo>
                  <a:pt x="266" y="351"/>
                </a:lnTo>
                <a:lnTo>
                  <a:pt x="257" y="359"/>
                </a:lnTo>
                <a:lnTo>
                  <a:pt x="250" y="363"/>
                </a:lnTo>
                <a:lnTo>
                  <a:pt x="240" y="366"/>
                </a:lnTo>
                <a:lnTo>
                  <a:pt x="231" y="369"/>
                </a:lnTo>
                <a:lnTo>
                  <a:pt x="222" y="372"/>
                </a:lnTo>
                <a:lnTo>
                  <a:pt x="214" y="375"/>
                </a:lnTo>
                <a:lnTo>
                  <a:pt x="205" y="377"/>
                </a:lnTo>
                <a:lnTo>
                  <a:pt x="194" y="380"/>
                </a:lnTo>
                <a:lnTo>
                  <a:pt x="184" y="382"/>
                </a:lnTo>
                <a:lnTo>
                  <a:pt x="173" y="383"/>
                </a:lnTo>
                <a:lnTo>
                  <a:pt x="162" y="383"/>
                </a:lnTo>
                <a:lnTo>
                  <a:pt x="150" y="383"/>
                </a:lnTo>
                <a:lnTo>
                  <a:pt x="139" y="383"/>
                </a:lnTo>
                <a:lnTo>
                  <a:pt x="128" y="383"/>
                </a:lnTo>
                <a:lnTo>
                  <a:pt x="116" y="382"/>
                </a:lnTo>
                <a:lnTo>
                  <a:pt x="107" y="380"/>
                </a:lnTo>
                <a:lnTo>
                  <a:pt x="96" y="377"/>
                </a:lnTo>
                <a:lnTo>
                  <a:pt x="87" y="374"/>
                </a:lnTo>
                <a:lnTo>
                  <a:pt x="78" y="371"/>
                </a:lnTo>
                <a:lnTo>
                  <a:pt x="70" y="368"/>
                </a:lnTo>
                <a:lnTo>
                  <a:pt x="61" y="366"/>
                </a:lnTo>
                <a:lnTo>
                  <a:pt x="52" y="363"/>
                </a:lnTo>
                <a:lnTo>
                  <a:pt x="44" y="360"/>
                </a:lnTo>
                <a:lnTo>
                  <a:pt x="33" y="354"/>
                </a:lnTo>
                <a:lnTo>
                  <a:pt x="23" y="346"/>
                </a:lnTo>
                <a:lnTo>
                  <a:pt x="13" y="336"/>
                </a:lnTo>
                <a:lnTo>
                  <a:pt x="6" y="323"/>
                </a:lnTo>
                <a:lnTo>
                  <a:pt x="0" y="310"/>
                </a:lnTo>
                <a:lnTo>
                  <a:pt x="0" y="211"/>
                </a:lnTo>
                <a:lnTo>
                  <a:pt x="4" y="204"/>
                </a:lnTo>
                <a:lnTo>
                  <a:pt x="10" y="196"/>
                </a:lnTo>
                <a:lnTo>
                  <a:pt x="17" y="188"/>
                </a:lnTo>
                <a:lnTo>
                  <a:pt x="23" y="182"/>
                </a:lnTo>
                <a:lnTo>
                  <a:pt x="23" y="43"/>
                </a:lnTo>
                <a:lnTo>
                  <a:pt x="26" y="34"/>
                </a:lnTo>
                <a:lnTo>
                  <a:pt x="33" y="26"/>
                </a:lnTo>
                <a:lnTo>
                  <a:pt x="44" y="18"/>
                </a:lnTo>
                <a:lnTo>
                  <a:pt x="59" y="12"/>
                </a:lnTo>
                <a:lnTo>
                  <a:pt x="79" y="6"/>
                </a:lnTo>
                <a:lnTo>
                  <a:pt x="101" y="3"/>
                </a:lnTo>
                <a:lnTo>
                  <a:pt x="125" y="0"/>
                </a:lnTo>
                <a:lnTo>
                  <a:pt x="150" y="0"/>
                </a:lnTo>
                <a:lnTo>
                  <a:pt x="176" y="0"/>
                </a:lnTo>
                <a:lnTo>
                  <a:pt x="200" y="3"/>
                </a:lnTo>
                <a:lnTo>
                  <a:pt x="222" y="6"/>
                </a:lnTo>
                <a:lnTo>
                  <a:pt x="240" y="12"/>
                </a:lnTo>
                <a:lnTo>
                  <a:pt x="256" y="18"/>
                </a:lnTo>
                <a:lnTo>
                  <a:pt x="268" y="26"/>
                </a:lnTo>
                <a:lnTo>
                  <a:pt x="276" y="34"/>
                </a:lnTo>
                <a:lnTo>
                  <a:pt x="277" y="43"/>
                </a:lnTo>
                <a:lnTo>
                  <a:pt x="277" y="182"/>
                </a:lnTo>
                <a:lnTo>
                  <a:pt x="285" y="188"/>
                </a:lnTo>
                <a:lnTo>
                  <a:pt x="291" y="195"/>
                </a:lnTo>
                <a:lnTo>
                  <a:pt x="297" y="204"/>
                </a:lnTo>
                <a:lnTo>
                  <a:pt x="302" y="211"/>
                </a:lnTo>
                <a:lnTo>
                  <a:pt x="302" y="30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70" name="Freeform 98"/>
          <p:cNvSpPr>
            <a:spLocks/>
          </p:cNvSpPr>
          <p:nvPr/>
        </p:nvSpPr>
        <p:spPr bwMode="auto">
          <a:xfrm>
            <a:off x="649288" y="4976813"/>
            <a:ext cx="482600" cy="79375"/>
          </a:xfrm>
          <a:custGeom>
            <a:avLst/>
            <a:gdLst>
              <a:gd name="T0" fmla="*/ 0 w 303"/>
              <a:gd name="T1" fmla="*/ 3 h 50"/>
              <a:gd name="T2" fmla="*/ 7 w 303"/>
              <a:gd name="T3" fmla="*/ 0 h 50"/>
              <a:gd name="T4" fmla="*/ 15 w 303"/>
              <a:gd name="T5" fmla="*/ 0 h 50"/>
              <a:gd name="T6" fmla="*/ 24 w 303"/>
              <a:gd name="T7" fmla="*/ 3 h 50"/>
              <a:gd name="T8" fmla="*/ 35 w 303"/>
              <a:gd name="T9" fmla="*/ 8 h 50"/>
              <a:gd name="T10" fmla="*/ 46 w 303"/>
              <a:gd name="T11" fmla="*/ 15 h 50"/>
              <a:gd name="T12" fmla="*/ 55 w 303"/>
              <a:gd name="T13" fmla="*/ 26 h 50"/>
              <a:gd name="T14" fmla="*/ 63 w 303"/>
              <a:gd name="T15" fmla="*/ 37 h 50"/>
              <a:gd name="T16" fmla="*/ 70 w 303"/>
              <a:gd name="T17" fmla="*/ 49 h 50"/>
              <a:gd name="T18" fmla="*/ 78 w 303"/>
              <a:gd name="T19" fmla="*/ 46 h 50"/>
              <a:gd name="T20" fmla="*/ 87 w 303"/>
              <a:gd name="T21" fmla="*/ 43 h 50"/>
              <a:gd name="T22" fmla="*/ 96 w 303"/>
              <a:gd name="T23" fmla="*/ 40 h 50"/>
              <a:gd name="T24" fmla="*/ 107 w 303"/>
              <a:gd name="T25" fmla="*/ 37 h 50"/>
              <a:gd name="T26" fmla="*/ 116 w 303"/>
              <a:gd name="T27" fmla="*/ 35 h 50"/>
              <a:gd name="T28" fmla="*/ 128 w 303"/>
              <a:gd name="T29" fmla="*/ 34 h 50"/>
              <a:gd name="T30" fmla="*/ 139 w 303"/>
              <a:gd name="T31" fmla="*/ 34 h 50"/>
              <a:gd name="T32" fmla="*/ 150 w 303"/>
              <a:gd name="T33" fmla="*/ 34 h 50"/>
              <a:gd name="T34" fmla="*/ 162 w 303"/>
              <a:gd name="T35" fmla="*/ 34 h 50"/>
              <a:gd name="T36" fmla="*/ 173 w 303"/>
              <a:gd name="T37" fmla="*/ 34 h 50"/>
              <a:gd name="T38" fmla="*/ 184 w 303"/>
              <a:gd name="T39" fmla="*/ 35 h 50"/>
              <a:gd name="T40" fmla="*/ 194 w 303"/>
              <a:gd name="T41" fmla="*/ 37 h 50"/>
              <a:gd name="T42" fmla="*/ 205 w 303"/>
              <a:gd name="T43" fmla="*/ 40 h 50"/>
              <a:gd name="T44" fmla="*/ 214 w 303"/>
              <a:gd name="T45" fmla="*/ 41 h 50"/>
              <a:gd name="T46" fmla="*/ 222 w 303"/>
              <a:gd name="T47" fmla="*/ 44 h 50"/>
              <a:gd name="T48" fmla="*/ 231 w 303"/>
              <a:gd name="T49" fmla="*/ 47 h 50"/>
              <a:gd name="T50" fmla="*/ 239 w 303"/>
              <a:gd name="T51" fmla="*/ 37 h 50"/>
              <a:gd name="T52" fmla="*/ 246 w 303"/>
              <a:gd name="T53" fmla="*/ 24 h 50"/>
              <a:gd name="T54" fmla="*/ 256 w 303"/>
              <a:gd name="T55" fmla="*/ 15 h 50"/>
              <a:gd name="T56" fmla="*/ 266 w 303"/>
              <a:gd name="T57" fmla="*/ 8 h 50"/>
              <a:gd name="T58" fmla="*/ 276 w 303"/>
              <a:gd name="T59" fmla="*/ 3 h 50"/>
              <a:gd name="T60" fmla="*/ 285 w 303"/>
              <a:gd name="T61" fmla="*/ 1 h 50"/>
              <a:gd name="T62" fmla="*/ 294 w 303"/>
              <a:gd name="T63" fmla="*/ 0 h 50"/>
              <a:gd name="T64" fmla="*/ 302 w 303"/>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50"/>
              <a:gd name="T101" fmla="*/ 303 w 30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50">
                <a:moveTo>
                  <a:pt x="0" y="3"/>
                </a:moveTo>
                <a:lnTo>
                  <a:pt x="7" y="0"/>
                </a:lnTo>
                <a:lnTo>
                  <a:pt x="15" y="0"/>
                </a:lnTo>
                <a:lnTo>
                  <a:pt x="24" y="3"/>
                </a:lnTo>
                <a:lnTo>
                  <a:pt x="35" y="8"/>
                </a:lnTo>
                <a:lnTo>
                  <a:pt x="46" y="15"/>
                </a:lnTo>
                <a:lnTo>
                  <a:pt x="55" y="26"/>
                </a:lnTo>
                <a:lnTo>
                  <a:pt x="63" y="37"/>
                </a:lnTo>
                <a:lnTo>
                  <a:pt x="70" y="49"/>
                </a:lnTo>
                <a:lnTo>
                  <a:pt x="78" y="46"/>
                </a:lnTo>
                <a:lnTo>
                  <a:pt x="87" y="43"/>
                </a:lnTo>
                <a:lnTo>
                  <a:pt x="96" y="40"/>
                </a:lnTo>
                <a:lnTo>
                  <a:pt x="107" y="37"/>
                </a:lnTo>
                <a:lnTo>
                  <a:pt x="116" y="35"/>
                </a:lnTo>
                <a:lnTo>
                  <a:pt x="128" y="34"/>
                </a:lnTo>
                <a:lnTo>
                  <a:pt x="139" y="34"/>
                </a:lnTo>
                <a:lnTo>
                  <a:pt x="150" y="34"/>
                </a:lnTo>
                <a:lnTo>
                  <a:pt x="162" y="34"/>
                </a:lnTo>
                <a:lnTo>
                  <a:pt x="173" y="34"/>
                </a:lnTo>
                <a:lnTo>
                  <a:pt x="184" y="35"/>
                </a:lnTo>
                <a:lnTo>
                  <a:pt x="194" y="37"/>
                </a:lnTo>
                <a:lnTo>
                  <a:pt x="205" y="40"/>
                </a:lnTo>
                <a:lnTo>
                  <a:pt x="214" y="41"/>
                </a:lnTo>
                <a:lnTo>
                  <a:pt x="222" y="44"/>
                </a:lnTo>
                <a:lnTo>
                  <a:pt x="231" y="47"/>
                </a:lnTo>
                <a:lnTo>
                  <a:pt x="239" y="37"/>
                </a:lnTo>
                <a:lnTo>
                  <a:pt x="246" y="24"/>
                </a:lnTo>
                <a:lnTo>
                  <a:pt x="256" y="15"/>
                </a:lnTo>
                <a:lnTo>
                  <a:pt x="266" y="8"/>
                </a:lnTo>
                <a:lnTo>
                  <a:pt x="276" y="3"/>
                </a:lnTo>
                <a:lnTo>
                  <a:pt x="285" y="1"/>
                </a:lnTo>
                <a:lnTo>
                  <a:pt x="294" y="0"/>
                </a:lnTo>
                <a:lnTo>
                  <a:pt x="302" y="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71" name="Freeform 99"/>
          <p:cNvSpPr>
            <a:spLocks/>
          </p:cNvSpPr>
          <p:nvPr/>
        </p:nvSpPr>
        <p:spPr bwMode="auto">
          <a:xfrm>
            <a:off x="684213" y="4643438"/>
            <a:ext cx="411162" cy="382587"/>
          </a:xfrm>
          <a:custGeom>
            <a:avLst/>
            <a:gdLst>
              <a:gd name="T0" fmla="*/ 254 w 257"/>
              <a:gd name="T1" fmla="*/ 198 h 242"/>
              <a:gd name="T2" fmla="*/ 251 w 257"/>
              <a:gd name="T3" fmla="*/ 205 h 242"/>
              <a:gd name="T4" fmla="*/ 245 w 257"/>
              <a:gd name="T5" fmla="*/ 211 h 242"/>
              <a:gd name="T6" fmla="*/ 237 w 257"/>
              <a:gd name="T7" fmla="*/ 218 h 242"/>
              <a:gd name="T8" fmla="*/ 227 w 257"/>
              <a:gd name="T9" fmla="*/ 224 h 242"/>
              <a:gd name="T10" fmla="*/ 213 w 257"/>
              <a:gd name="T11" fmla="*/ 228 h 242"/>
              <a:gd name="T12" fmla="*/ 199 w 257"/>
              <a:gd name="T13" fmla="*/ 233 h 242"/>
              <a:gd name="T14" fmla="*/ 182 w 257"/>
              <a:gd name="T15" fmla="*/ 236 h 242"/>
              <a:gd name="T16" fmla="*/ 165 w 257"/>
              <a:gd name="T17" fmla="*/ 239 h 242"/>
              <a:gd name="T18" fmla="*/ 147 w 257"/>
              <a:gd name="T19" fmla="*/ 241 h 242"/>
              <a:gd name="T20" fmla="*/ 127 w 257"/>
              <a:gd name="T21" fmla="*/ 241 h 242"/>
              <a:gd name="T22" fmla="*/ 108 w 257"/>
              <a:gd name="T23" fmla="*/ 241 h 242"/>
              <a:gd name="T24" fmla="*/ 90 w 257"/>
              <a:gd name="T25" fmla="*/ 239 h 242"/>
              <a:gd name="T26" fmla="*/ 72 w 257"/>
              <a:gd name="T27" fmla="*/ 236 h 242"/>
              <a:gd name="T28" fmla="*/ 56 w 257"/>
              <a:gd name="T29" fmla="*/ 233 h 242"/>
              <a:gd name="T30" fmla="*/ 41 w 257"/>
              <a:gd name="T31" fmla="*/ 228 h 242"/>
              <a:gd name="T32" fmla="*/ 29 w 257"/>
              <a:gd name="T33" fmla="*/ 224 h 242"/>
              <a:gd name="T34" fmla="*/ 18 w 257"/>
              <a:gd name="T35" fmla="*/ 218 h 242"/>
              <a:gd name="T36" fmla="*/ 10 w 257"/>
              <a:gd name="T37" fmla="*/ 211 h 242"/>
              <a:gd name="T38" fmla="*/ 4 w 257"/>
              <a:gd name="T39" fmla="*/ 205 h 242"/>
              <a:gd name="T40" fmla="*/ 1 w 257"/>
              <a:gd name="T41" fmla="*/ 198 h 242"/>
              <a:gd name="T42" fmla="*/ 0 w 257"/>
              <a:gd name="T43" fmla="*/ 43 h 242"/>
              <a:gd name="T44" fmla="*/ 1 w 257"/>
              <a:gd name="T45" fmla="*/ 35 h 242"/>
              <a:gd name="T46" fmla="*/ 6 w 257"/>
              <a:gd name="T47" fmla="*/ 29 h 242"/>
              <a:gd name="T48" fmla="*/ 12 w 257"/>
              <a:gd name="T49" fmla="*/ 24 h 242"/>
              <a:gd name="T50" fmla="*/ 21 w 257"/>
              <a:gd name="T51" fmla="*/ 18 h 242"/>
              <a:gd name="T52" fmla="*/ 33 w 257"/>
              <a:gd name="T53" fmla="*/ 14 h 242"/>
              <a:gd name="T54" fmla="*/ 46 w 257"/>
              <a:gd name="T55" fmla="*/ 9 h 242"/>
              <a:gd name="T56" fmla="*/ 61 w 257"/>
              <a:gd name="T57" fmla="*/ 6 h 242"/>
              <a:gd name="T58" fmla="*/ 78 w 257"/>
              <a:gd name="T59" fmla="*/ 3 h 242"/>
              <a:gd name="T60" fmla="*/ 95 w 257"/>
              <a:gd name="T61" fmla="*/ 2 h 242"/>
              <a:gd name="T62" fmla="*/ 115 w 257"/>
              <a:gd name="T63" fmla="*/ 0 h 242"/>
              <a:gd name="T64" fmla="*/ 135 w 257"/>
              <a:gd name="T65" fmla="*/ 0 h 242"/>
              <a:gd name="T66" fmla="*/ 153 w 257"/>
              <a:gd name="T67" fmla="*/ 0 h 242"/>
              <a:gd name="T68" fmla="*/ 171 w 257"/>
              <a:gd name="T69" fmla="*/ 2 h 242"/>
              <a:gd name="T70" fmla="*/ 188 w 257"/>
              <a:gd name="T71" fmla="*/ 5 h 242"/>
              <a:gd name="T72" fmla="*/ 204 w 257"/>
              <a:gd name="T73" fmla="*/ 8 h 242"/>
              <a:gd name="T74" fmla="*/ 217 w 257"/>
              <a:gd name="T75" fmla="*/ 12 h 242"/>
              <a:gd name="T76" fmla="*/ 230 w 257"/>
              <a:gd name="T77" fmla="*/ 17 h 242"/>
              <a:gd name="T78" fmla="*/ 240 w 257"/>
              <a:gd name="T79" fmla="*/ 21 h 242"/>
              <a:gd name="T80" fmla="*/ 248 w 257"/>
              <a:gd name="T81" fmla="*/ 28 h 242"/>
              <a:gd name="T82" fmla="*/ 253 w 257"/>
              <a:gd name="T83" fmla="*/ 34 h 242"/>
              <a:gd name="T84" fmla="*/ 256 w 257"/>
              <a:gd name="T85" fmla="*/ 40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242"/>
              <a:gd name="T131" fmla="*/ 257 w 257"/>
              <a:gd name="T132" fmla="*/ 242 h 2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242">
                <a:moveTo>
                  <a:pt x="256" y="193"/>
                </a:moveTo>
                <a:lnTo>
                  <a:pt x="256" y="196"/>
                </a:lnTo>
                <a:lnTo>
                  <a:pt x="254" y="198"/>
                </a:lnTo>
                <a:lnTo>
                  <a:pt x="254" y="201"/>
                </a:lnTo>
                <a:lnTo>
                  <a:pt x="253" y="202"/>
                </a:lnTo>
                <a:lnTo>
                  <a:pt x="251" y="205"/>
                </a:lnTo>
                <a:lnTo>
                  <a:pt x="250" y="207"/>
                </a:lnTo>
                <a:lnTo>
                  <a:pt x="248" y="210"/>
                </a:lnTo>
                <a:lnTo>
                  <a:pt x="245" y="211"/>
                </a:lnTo>
                <a:lnTo>
                  <a:pt x="242" y="215"/>
                </a:lnTo>
                <a:lnTo>
                  <a:pt x="240" y="216"/>
                </a:lnTo>
                <a:lnTo>
                  <a:pt x="237" y="218"/>
                </a:lnTo>
                <a:lnTo>
                  <a:pt x="233" y="219"/>
                </a:lnTo>
                <a:lnTo>
                  <a:pt x="230" y="222"/>
                </a:lnTo>
                <a:lnTo>
                  <a:pt x="227" y="224"/>
                </a:lnTo>
                <a:lnTo>
                  <a:pt x="222" y="225"/>
                </a:lnTo>
                <a:lnTo>
                  <a:pt x="217" y="227"/>
                </a:lnTo>
                <a:lnTo>
                  <a:pt x="213" y="228"/>
                </a:lnTo>
                <a:lnTo>
                  <a:pt x="208" y="230"/>
                </a:lnTo>
                <a:lnTo>
                  <a:pt x="204" y="231"/>
                </a:lnTo>
                <a:lnTo>
                  <a:pt x="199" y="233"/>
                </a:lnTo>
                <a:lnTo>
                  <a:pt x="193" y="234"/>
                </a:lnTo>
                <a:lnTo>
                  <a:pt x="188" y="234"/>
                </a:lnTo>
                <a:lnTo>
                  <a:pt x="182" y="236"/>
                </a:lnTo>
                <a:lnTo>
                  <a:pt x="177" y="237"/>
                </a:lnTo>
                <a:lnTo>
                  <a:pt x="171" y="237"/>
                </a:lnTo>
                <a:lnTo>
                  <a:pt x="165" y="239"/>
                </a:lnTo>
                <a:lnTo>
                  <a:pt x="159" y="239"/>
                </a:lnTo>
                <a:lnTo>
                  <a:pt x="153" y="239"/>
                </a:lnTo>
                <a:lnTo>
                  <a:pt x="147" y="241"/>
                </a:lnTo>
                <a:lnTo>
                  <a:pt x="141" y="241"/>
                </a:lnTo>
                <a:lnTo>
                  <a:pt x="135" y="241"/>
                </a:lnTo>
                <a:lnTo>
                  <a:pt x="127" y="241"/>
                </a:lnTo>
                <a:lnTo>
                  <a:pt x="121" y="241"/>
                </a:lnTo>
                <a:lnTo>
                  <a:pt x="115" y="241"/>
                </a:lnTo>
                <a:lnTo>
                  <a:pt x="108" y="241"/>
                </a:lnTo>
                <a:lnTo>
                  <a:pt x="102" y="239"/>
                </a:lnTo>
                <a:lnTo>
                  <a:pt x="95" y="239"/>
                </a:lnTo>
                <a:lnTo>
                  <a:pt x="90" y="239"/>
                </a:lnTo>
                <a:lnTo>
                  <a:pt x="84" y="237"/>
                </a:lnTo>
                <a:lnTo>
                  <a:pt x="78" y="237"/>
                </a:lnTo>
                <a:lnTo>
                  <a:pt x="72" y="236"/>
                </a:lnTo>
                <a:lnTo>
                  <a:pt x="67" y="234"/>
                </a:lnTo>
                <a:lnTo>
                  <a:pt x="61" y="234"/>
                </a:lnTo>
                <a:lnTo>
                  <a:pt x="56" y="233"/>
                </a:lnTo>
                <a:lnTo>
                  <a:pt x="52" y="231"/>
                </a:lnTo>
                <a:lnTo>
                  <a:pt x="46" y="230"/>
                </a:lnTo>
                <a:lnTo>
                  <a:pt x="41" y="228"/>
                </a:lnTo>
                <a:lnTo>
                  <a:pt x="36" y="227"/>
                </a:lnTo>
                <a:lnTo>
                  <a:pt x="33" y="225"/>
                </a:lnTo>
                <a:lnTo>
                  <a:pt x="29" y="224"/>
                </a:lnTo>
                <a:lnTo>
                  <a:pt x="26" y="222"/>
                </a:lnTo>
                <a:lnTo>
                  <a:pt x="21" y="219"/>
                </a:lnTo>
                <a:lnTo>
                  <a:pt x="18" y="218"/>
                </a:lnTo>
                <a:lnTo>
                  <a:pt x="15" y="216"/>
                </a:lnTo>
                <a:lnTo>
                  <a:pt x="12" y="215"/>
                </a:lnTo>
                <a:lnTo>
                  <a:pt x="10" y="211"/>
                </a:lnTo>
                <a:lnTo>
                  <a:pt x="7" y="210"/>
                </a:lnTo>
                <a:lnTo>
                  <a:pt x="6" y="207"/>
                </a:lnTo>
                <a:lnTo>
                  <a:pt x="4" y="205"/>
                </a:lnTo>
                <a:lnTo>
                  <a:pt x="3" y="202"/>
                </a:lnTo>
                <a:lnTo>
                  <a:pt x="1" y="201"/>
                </a:lnTo>
                <a:lnTo>
                  <a:pt x="1" y="198"/>
                </a:lnTo>
                <a:lnTo>
                  <a:pt x="0" y="196"/>
                </a:lnTo>
                <a:lnTo>
                  <a:pt x="0" y="193"/>
                </a:lnTo>
                <a:lnTo>
                  <a:pt x="0" y="43"/>
                </a:lnTo>
                <a:lnTo>
                  <a:pt x="0" y="40"/>
                </a:lnTo>
                <a:lnTo>
                  <a:pt x="1" y="38"/>
                </a:lnTo>
                <a:lnTo>
                  <a:pt x="1" y="35"/>
                </a:lnTo>
                <a:lnTo>
                  <a:pt x="3" y="34"/>
                </a:lnTo>
                <a:lnTo>
                  <a:pt x="4" y="32"/>
                </a:lnTo>
                <a:lnTo>
                  <a:pt x="6" y="29"/>
                </a:lnTo>
                <a:lnTo>
                  <a:pt x="7" y="28"/>
                </a:lnTo>
                <a:lnTo>
                  <a:pt x="10" y="26"/>
                </a:lnTo>
                <a:lnTo>
                  <a:pt x="12" y="24"/>
                </a:lnTo>
                <a:lnTo>
                  <a:pt x="15" y="21"/>
                </a:lnTo>
                <a:lnTo>
                  <a:pt x="18" y="20"/>
                </a:lnTo>
                <a:lnTo>
                  <a:pt x="21" y="18"/>
                </a:lnTo>
                <a:lnTo>
                  <a:pt x="26" y="17"/>
                </a:lnTo>
                <a:lnTo>
                  <a:pt x="29" y="15"/>
                </a:lnTo>
                <a:lnTo>
                  <a:pt x="33" y="14"/>
                </a:lnTo>
                <a:lnTo>
                  <a:pt x="36" y="12"/>
                </a:lnTo>
                <a:lnTo>
                  <a:pt x="41" y="11"/>
                </a:lnTo>
                <a:lnTo>
                  <a:pt x="46" y="9"/>
                </a:lnTo>
                <a:lnTo>
                  <a:pt x="52" y="8"/>
                </a:lnTo>
                <a:lnTo>
                  <a:pt x="56" y="6"/>
                </a:lnTo>
                <a:lnTo>
                  <a:pt x="61" y="6"/>
                </a:lnTo>
                <a:lnTo>
                  <a:pt x="67" y="5"/>
                </a:lnTo>
                <a:lnTo>
                  <a:pt x="72" y="3"/>
                </a:lnTo>
                <a:lnTo>
                  <a:pt x="78" y="3"/>
                </a:lnTo>
                <a:lnTo>
                  <a:pt x="84" y="2"/>
                </a:lnTo>
                <a:lnTo>
                  <a:pt x="90" y="2"/>
                </a:lnTo>
                <a:lnTo>
                  <a:pt x="95" y="2"/>
                </a:lnTo>
                <a:lnTo>
                  <a:pt x="102" y="0"/>
                </a:lnTo>
                <a:lnTo>
                  <a:pt x="108" y="0"/>
                </a:lnTo>
                <a:lnTo>
                  <a:pt x="115" y="0"/>
                </a:lnTo>
                <a:lnTo>
                  <a:pt x="121" y="0"/>
                </a:lnTo>
                <a:lnTo>
                  <a:pt x="127" y="0"/>
                </a:lnTo>
                <a:lnTo>
                  <a:pt x="135" y="0"/>
                </a:lnTo>
                <a:lnTo>
                  <a:pt x="141" y="0"/>
                </a:lnTo>
                <a:lnTo>
                  <a:pt x="147" y="0"/>
                </a:lnTo>
                <a:lnTo>
                  <a:pt x="153" y="0"/>
                </a:lnTo>
                <a:lnTo>
                  <a:pt x="159" y="2"/>
                </a:lnTo>
                <a:lnTo>
                  <a:pt x="165" y="2"/>
                </a:lnTo>
                <a:lnTo>
                  <a:pt x="171" y="2"/>
                </a:lnTo>
                <a:lnTo>
                  <a:pt x="177" y="3"/>
                </a:lnTo>
                <a:lnTo>
                  <a:pt x="182" y="3"/>
                </a:lnTo>
                <a:lnTo>
                  <a:pt x="188" y="5"/>
                </a:lnTo>
                <a:lnTo>
                  <a:pt x="193" y="6"/>
                </a:lnTo>
                <a:lnTo>
                  <a:pt x="199" y="6"/>
                </a:lnTo>
                <a:lnTo>
                  <a:pt x="204" y="8"/>
                </a:lnTo>
                <a:lnTo>
                  <a:pt x="208" y="9"/>
                </a:lnTo>
                <a:lnTo>
                  <a:pt x="213" y="11"/>
                </a:lnTo>
                <a:lnTo>
                  <a:pt x="217" y="12"/>
                </a:lnTo>
                <a:lnTo>
                  <a:pt x="222" y="14"/>
                </a:lnTo>
                <a:lnTo>
                  <a:pt x="227" y="15"/>
                </a:lnTo>
                <a:lnTo>
                  <a:pt x="230" y="17"/>
                </a:lnTo>
                <a:lnTo>
                  <a:pt x="233" y="18"/>
                </a:lnTo>
                <a:lnTo>
                  <a:pt x="237" y="20"/>
                </a:lnTo>
                <a:lnTo>
                  <a:pt x="240" y="21"/>
                </a:lnTo>
                <a:lnTo>
                  <a:pt x="242" y="24"/>
                </a:lnTo>
                <a:lnTo>
                  <a:pt x="245" y="26"/>
                </a:lnTo>
                <a:lnTo>
                  <a:pt x="248" y="28"/>
                </a:lnTo>
                <a:lnTo>
                  <a:pt x="250" y="29"/>
                </a:lnTo>
                <a:lnTo>
                  <a:pt x="251" y="32"/>
                </a:lnTo>
                <a:lnTo>
                  <a:pt x="253" y="34"/>
                </a:lnTo>
                <a:lnTo>
                  <a:pt x="254" y="35"/>
                </a:lnTo>
                <a:lnTo>
                  <a:pt x="254" y="38"/>
                </a:lnTo>
                <a:lnTo>
                  <a:pt x="256" y="40"/>
                </a:lnTo>
                <a:lnTo>
                  <a:pt x="256" y="43"/>
                </a:lnTo>
                <a:lnTo>
                  <a:pt x="256" y="193"/>
                </a:lnTo>
              </a:path>
            </a:pathLst>
          </a:custGeom>
          <a:gradFill rotWithShape="0">
            <a:gsLst>
              <a:gs pos="0">
                <a:srgbClr val="666666"/>
              </a:gs>
              <a:gs pos="50000">
                <a:srgbClr val="CCCCCC"/>
              </a:gs>
              <a:gs pos="100000">
                <a:srgbClr val="666666"/>
              </a:gs>
            </a:gsLst>
            <a:lin ang="0" scaled="1"/>
          </a:gradFill>
          <a:ln w="12700" cap="rnd">
            <a:solidFill>
              <a:schemeClr val="tx2"/>
            </a:solidFill>
            <a:round/>
            <a:headEnd/>
            <a:tailEnd/>
          </a:ln>
        </p:spPr>
        <p:txBody>
          <a:bodyPr/>
          <a:lstStyle/>
          <a:p>
            <a:endParaRPr lang="ko-KR" altLang="en-US"/>
          </a:p>
        </p:txBody>
      </p:sp>
      <p:sp>
        <p:nvSpPr>
          <p:cNvPr id="28772" name="Freeform 100"/>
          <p:cNvSpPr>
            <a:spLocks/>
          </p:cNvSpPr>
          <p:nvPr/>
        </p:nvSpPr>
        <p:spPr bwMode="auto">
          <a:xfrm>
            <a:off x="684213" y="4643438"/>
            <a:ext cx="411162" cy="382587"/>
          </a:xfrm>
          <a:custGeom>
            <a:avLst/>
            <a:gdLst>
              <a:gd name="T0" fmla="*/ 256 w 257"/>
              <a:gd name="T1" fmla="*/ 193 h 242"/>
              <a:gd name="T2" fmla="*/ 253 w 257"/>
              <a:gd name="T3" fmla="*/ 202 h 242"/>
              <a:gd name="T4" fmla="*/ 245 w 257"/>
              <a:gd name="T5" fmla="*/ 211 h 242"/>
              <a:gd name="T6" fmla="*/ 233 w 257"/>
              <a:gd name="T7" fmla="*/ 219 h 242"/>
              <a:gd name="T8" fmla="*/ 217 w 257"/>
              <a:gd name="T9" fmla="*/ 227 h 242"/>
              <a:gd name="T10" fmla="*/ 199 w 257"/>
              <a:gd name="T11" fmla="*/ 233 h 242"/>
              <a:gd name="T12" fmla="*/ 177 w 257"/>
              <a:gd name="T13" fmla="*/ 237 h 242"/>
              <a:gd name="T14" fmla="*/ 153 w 257"/>
              <a:gd name="T15" fmla="*/ 239 h 242"/>
              <a:gd name="T16" fmla="*/ 127 w 257"/>
              <a:gd name="T17" fmla="*/ 241 h 242"/>
              <a:gd name="T18" fmla="*/ 102 w 257"/>
              <a:gd name="T19" fmla="*/ 239 h 242"/>
              <a:gd name="T20" fmla="*/ 78 w 257"/>
              <a:gd name="T21" fmla="*/ 237 h 242"/>
              <a:gd name="T22" fmla="*/ 56 w 257"/>
              <a:gd name="T23" fmla="*/ 233 h 242"/>
              <a:gd name="T24" fmla="*/ 36 w 257"/>
              <a:gd name="T25" fmla="*/ 227 h 242"/>
              <a:gd name="T26" fmla="*/ 21 w 257"/>
              <a:gd name="T27" fmla="*/ 219 h 242"/>
              <a:gd name="T28" fmla="*/ 10 w 257"/>
              <a:gd name="T29" fmla="*/ 211 h 242"/>
              <a:gd name="T30" fmla="*/ 3 w 257"/>
              <a:gd name="T31" fmla="*/ 202 h 242"/>
              <a:gd name="T32" fmla="*/ 0 w 257"/>
              <a:gd name="T33" fmla="*/ 193 h 242"/>
              <a:gd name="T34" fmla="*/ 0 w 257"/>
              <a:gd name="T35" fmla="*/ 43 h 242"/>
              <a:gd name="T36" fmla="*/ 3 w 257"/>
              <a:gd name="T37" fmla="*/ 34 h 242"/>
              <a:gd name="T38" fmla="*/ 10 w 257"/>
              <a:gd name="T39" fmla="*/ 26 h 242"/>
              <a:gd name="T40" fmla="*/ 21 w 257"/>
              <a:gd name="T41" fmla="*/ 18 h 242"/>
              <a:gd name="T42" fmla="*/ 36 w 257"/>
              <a:gd name="T43" fmla="*/ 12 h 242"/>
              <a:gd name="T44" fmla="*/ 56 w 257"/>
              <a:gd name="T45" fmla="*/ 6 h 242"/>
              <a:gd name="T46" fmla="*/ 78 w 257"/>
              <a:gd name="T47" fmla="*/ 3 h 242"/>
              <a:gd name="T48" fmla="*/ 102 w 257"/>
              <a:gd name="T49" fmla="*/ 0 h 242"/>
              <a:gd name="T50" fmla="*/ 127 w 257"/>
              <a:gd name="T51" fmla="*/ 0 h 242"/>
              <a:gd name="T52" fmla="*/ 153 w 257"/>
              <a:gd name="T53" fmla="*/ 0 h 242"/>
              <a:gd name="T54" fmla="*/ 177 w 257"/>
              <a:gd name="T55" fmla="*/ 3 h 242"/>
              <a:gd name="T56" fmla="*/ 199 w 257"/>
              <a:gd name="T57" fmla="*/ 6 h 242"/>
              <a:gd name="T58" fmla="*/ 217 w 257"/>
              <a:gd name="T59" fmla="*/ 12 h 242"/>
              <a:gd name="T60" fmla="*/ 233 w 257"/>
              <a:gd name="T61" fmla="*/ 18 h 242"/>
              <a:gd name="T62" fmla="*/ 245 w 257"/>
              <a:gd name="T63" fmla="*/ 26 h 242"/>
              <a:gd name="T64" fmla="*/ 253 w 257"/>
              <a:gd name="T65" fmla="*/ 34 h 242"/>
              <a:gd name="T66" fmla="*/ 256 w 257"/>
              <a:gd name="T67" fmla="*/ 43 h 242"/>
              <a:gd name="T68" fmla="*/ 256 w 257"/>
              <a:gd name="T69" fmla="*/ 193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7"/>
              <a:gd name="T106" fmla="*/ 0 h 242"/>
              <a:gd name="T107" fmla="*/ 257 w 257"/>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7" h="242">
                <a:moveTo>
                  <a:pt x="256" y="193"/>
                </a:moveTo>
                <a:lnTo>
                  <a:pt x="253" y="202"/>
                </a:lnTo>
                <a:lnTo>
                  <a:pt x="245" y="211"/>
                </a:lnTo>
                <a:lnTo>
                  <a:pt x="233" y="219"/>
                </a:lnTo>
                <a:lnTo>
                  <a:pt x="217" y="227"/>
                </a:lnTo>
                <a:lnTo>
                  <a:pt x="199" y="233"/>
                </a:lnTo>
                <a:lnTo>
                  <a:pt x="177" y="237"/>
                </a:lnTo>
                <a:lnTo>
                  <a:pt x="153" y="239"/>
                </a:lnTo>
                <a:lnTo>
                  <a:pt x="127" y="241"/>
                </a:lnTo>
                <a:lnTo>
                  <a:pt x="102" y="239"/>
                </a:lnTo>
                <a:lnTo>
                  <a:pt x="78" y="237"/>
                </a:lnTo>
                <a:lnTo>
                  <a:pt x="56" y="233"/>
                </a:lnTo>
                <a:lnTo>
                  <a:pt x="36" y="227"/>
                </a:lnTo>
                <a:lnTo>
                  <a:pt x="21" y="219"/>
                </a:lnTo>
                <a:lnTo>
                  <a:pt x="10" y="211"/>
                </a:lnTo>
                <a:lnTo>
                  <a:pt x="3" y="202"/>
                </a:lnTo>
                <a:lnTo>
                  <a:pt x="0" y="193"/>
                </a:lnTo>
                <a:lnTo>
                  <a:pt x="0" y="43"/>
                </a:lnTo>
                <a:lnTo>
                  <a:pt x="3" y="34"/>
                </a:lnTo>
                <a:lnTo>
                  <a:pt x="10" y="26"/>
                </a:lnTo>
                <a:lnTo>
                  <a:pt x="21" y="18"/>
                </a:lnTo>
                <a:lnTo>
                  <a:pt x="36" y="12"/>
                </a:lnTo>
                <a:lnTo>
                  <a:pt x="56" y="6"/>
                </a:lnTo>
                <a:lnTo>
                  <a:pt x="78" y="3"/>
                </a:lnTo>
                <a:lnTo>
                  <a:pt x="102" y="0"/>
                </a:lnTo>
                <a:lnTo>
                  <a:pt x="127" y="0"/>
                </a:lnTo>
                <a:lnTo>
                  <a:pt x="153" y="0"/>
                </a:lnTo>
                <a:lnTo>
                  <a:pt x="177" y="3"/>
                </a:lnTo>
                <a:lnTo>
                  <a:pt x="199" y="6"/>
                </a:lnTo>
                <a:lnTo>
                  <a:pt x="217" y="12"/>
                </a:lnTo>
                <a:lnTo>
                  <a:pt x="233" y="18"/>
                </a:lnTo>
                <a:lnTo>
                  <a:pt x="245" y="26"/>
                </a:lnTo>
                <a:lnTo>
                  <a:pt x="253" y="34"/>
                </a:lnTo>
                <a:lnTo>
                  <a:pt x="256" y="43"/>
                </a:lnTo>
                <a:lnTo>
                  <a:pt x="256" y="19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73" name="Line 101"/>
          <p:cNvSpPr>
            <a:spLocks noChangeShapeType="1"/>
          </p:cNvSpPr>
          <p:nvPr/>
        </p:nvSpPr>
        <p:spPr bwMode="auto">
          <a:xfrm>
            <a:off x="758825" y="5059363"/>
            <a:ext cx="3175" cy="1635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74" name="Line 102"/>
          <p:cNvSpPr>
            <a:spLocks noChangeShapeType="1"/>
          </p:cNvSpPr>
          <p:nvPr/>
        </p:nvSpPr>
        <p:spPr bwMode="auto">
          <a:xfrm flipV="1">
            <a:off x="1016000" y="5045075"/>
            <a:ext cx="0" cy="1905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775" name="Freeform 103"/>
          <p:cNvSpPr>
            <a:spLocks/>
          </p:cNvSpPr>
          <p:nvPr/>
        </p:nvSpPr>
        <p:spPr bwMode="auto">
          <a:xfrm>
            <a:off x="693738" y="4643438"/>
            <a:ext cx="392112" cy="122237"/>
          </a:xfrm>
          <a:custGeom>
            <a:avLst/>
            <a:gdLst>
              <a:gd name="T0" fmla="*/ 135 w 247"/>
              <a:gd name="T1" fmla="*/ 75 h 76"/>
              <a:gd name="T2" fmla="*/ 154 w 247"/>
              <a:gd name="T3" fmla="*/ 75 h 76"/>
              <a:gd name="T4" fmla="*/ 170 w 247"/>
              <a:gd name="T5" fmla="*/ 72 h 76"/>
              <a:gd name="T6" fmla="*/ 187 w 247"/>
              <a:gd name="T7" fmla="*/ 70 h 76"/>
              <a:gd name="T8" fmla="*/ 201 w 247"/>
              <a:gd name="T9" fmla="*/ 67 h 76"/>
              <a:gd name="T10" fmla="*/ 213 w 247"/>
              <a:gd name="T11" fmla="*/ 63 h 76"/>
              <a:gd name="T12" fmla="*/ 224 w 247"/>
              <a:gd name="T13" fmla="*/ 58 h 76"/>
              <a:gd name="T14" fmla="*/ 233 w 247"/>
              <a:gd name="T15" fmla="*/ 54 h 76"/>
              <a:gd name="T16" fmla="*/ 241 w 247"/>
              <a:gd name="T17" fmla="*/ 49 h 76"/>
              <a:gd name="T18" fmla="*/ 244 w 247"/>
              <a:gd name="T19" fmla="*/ 43 h 76"/>
              <a:gd name="T20" fmla="*/ 246 w 247"/>
              <a:gd name="T21" fmla="*/ 38 h 76"/>
              <a:gd name="T22" fmla="*/ 244 w 247"/>
              <a:gd name="T23" fmla="*/ 32 h 76"/>
              <a:gd name="T24" fmla="*/ 241 w 247"/>
              <a:gd name="T25" fmla="*/ 26 h 76"/>
              <a:gd name="T26" fmla="*/ 233 w 247"/>
              <a:gd name="T27" fmla="*/ 21 h 76"/>
              <a:gd name="T28" fmla="*/ 224 w 247"/>
              <a:gd name="T29" fmla="*/ 17 h 76"/>
              <a:gd name="T30" fmla="*/ 213 w 247"/>
              <a:gd name="T31" fmla="*/ 12 h 76"/>
              <a:gd name="T32" fmla="*/ 201 w 247"/>
              <a:gd name="T33" fmla="*/ 8 h 76"/>
              <a:gd name="T34" fmla="*/ 187 w 247"/>
              <a:gd name="T35" fmla="*/ 5 h 76"/>
              <a:gd name="T36" fmla="*/ 170 w 247"/>
              <a:gd name="T37" fmla="*/ 3 h 76"/>
              <a:gd name="T38" fmla="*/ 154 w 247"/>
              <a:gd name="T39" fmla="*/ 2 h 76"/>
              <a:gd name="T40" fmla="*/ 135 w 247"/>
              <a:gd name="T41" fmla="*/ 0 h 76"/>
              <a:gd name="T42" fmla="*/ 117 w 247"/>
              <a:gd name="T43" fmla="*/ 0 h 76"/>
              <a:gd name="T44" fmla="*/ 98 w 247"/>
              <a:gd name="T45" fmla="*/ 0 h 76"/>
              <a:gd name="T46" fmla="*/ 80 w 247"/>
              <a:gd name="T47" fmla="*/ 2 h 76"/>
              <a:gd name="T48" fmla="*/ 65 w 247"/>
              <a:gd name="T49" fmla="*/ 5 h 76"/>
              <a:gd name="T50" fmla="*/ 49 w 247"/>
              <a:gd name="T51" fmla="*/ 8 h 76"/>
              <a:gd name="T52" fmla="*/ 36 w 247"/>
              <a:gd name="T53" fmla="*/ 11 h 76"/>
              <a:gd name="T54" fmla="*/ 25 w 247"/>
              <a:gd name="T55" fmla="*/ 15 h 76"/>
              <a:gd name="T56" fmla="*/ 16 w 247"/>
              <a:gd name="T57" fmla="*/ 20 h 76"/>
              <a:gd name="T58" fmla="*/ 8 w 247"/>
              <a:gd name="T59" fmla="*/ 24 h 76"/>
              <a:gd name="T60" fmla="*/ 2 w 247"/>
              <a:gd name="T61" fmla="*/ 31 h 76"/>
              <a:gd name="T62" fmla="*/ 0 w 247"/>
              <a:gd name="T63" fmla="*/ 35 h 76"/>
              <a:gd name="T64" fmla="*/ 0 w 247"/>
              <a:gd name="T65" fmla="*/ 41 h 76"/>
              <a:gd name="T66" fmla="*/ 3 w 247"/>
              <a:gd name="T67" fmla="*/ 47 h 76"/>
              <a:gd name="T68" fmla="*/ 9 w 247"/>
              <a:gd name="T69" fmla="*/ 52 h 76"/>
              <a:gd name="T70" fmla="*/ 17 w 247"/>
              <a:gd name="T71" fmla="*/ 57 h 76"/>
              <a:gd name="T72" fmla="*/ 28 w 247"/>
              <a:gd name="T73" fmla="*/ 61 h 76"/>
              <a:gd name="T74" fmla="*/ 40 w 247"/>
              <a:gd name="T75" fmla="*/ 66 h 76"/>
              <a:gd name="T76" fmla="*/ 54 w 247"/>
              <a:gd name="T77" fmla="*/ 69 h 76"/>
              <a:gd name="T78" fmla="*/ 69 w 247"/>
              <a:gd name="T79" fmla="*/ 72 h 76"/>
              <a:gd name="T80" fmla="*/ 86 w 247"/>
              <a:gd name="T81" fmla="*/ 74 h 76"/>
              <a:gd name="T82" fmla="*/ 104 w 247"/>
              <a:gd name="T83" fmla="*/ 75 h 76"/>
              <a:gd name="T84" fmla="*/ 123 w 247"/>
              <a:gd name="T85" fmla="*/ 75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7"/>
              <a:gd name="T130" fmla="*/ 0 h 76"/>
              <a:gd name="T131" fmla="*/ 247 w 247"/>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7" h="76">
                <a:moveTo>
                  <a:pt x="123" y="75"/>
                </a:moveTo>
                <a:lnTo>
                  <a:pt x="129" y="75"/>
                </a:lnTo>
                <a:lnTo>
                  <a:pt x="135" y="75"/>
                </a:lnTo>
                <a:lnTo>
                  <a:pt x="141" y="75"/>
                </a:lnTo>
                <a:lnTo>
                  <a:pt x="147" y="75"/>
                </a:lnTo>
                <a:lnTo>
                  <a:pt x="154" y="75"/>
                </a:lnTo>
                <a:lnTo>
                  <a:pt x="160" y="74"/>
                </a:lnTo>
                <a:lnTo>
                  <a:pt x="166" y="74"/>
                </a:lnTo>
                <a:lnTo>
                  <a:pt x="170" y="72"/>
                </a:lnTo>
                <a:lnTo>
                  <a:pt x="177" y="72"/>
                </a:lnTo>
                <a:lnTo>
                  <a:pt x="181" y="70"/>
                </a:lnTo>
                <a:lnTo>
                  <a:pt x="187" y="70"/>
                </a:lnTo>
                <a:lnTo>
                  <a:pt x="192" y="69"/>
                </a:lnTo>
                <a:lnTo>
                  <a:pt x="196" y="67"/>
                </a:lnTo>
                <a:lnTo>
                  <a:pt x="201" y="67"/>
                </a:lnTo>
                <a:lnTo>
                  <a:pt x="206" y="66"/>
                </a:lnTo>
                <a:lnTo>
                  <a:pt x="210" y="64"/>
                </a:lnTo>
                <a:lnTo>
                  <a:pt x="213" y="63"/>
                </a:lnTo>
                <a:lnTo>
                  <a:pt x="218" y="61"/>
                </a:lnTo>
                <a:lnTo>
                  <a:pt x="221" y="60"/>
                </a:lnTo>
                <a:lnTo>
                  <a:pt x="224" y="58"/>
                </a:lnTo>
                <a:lnTo>
                  <a:pt x="229" y="57"/>
                </a:lnTo>
                <a:lnTo>
                  <a:pt x="230" y="55"/>
                </a:lnTo>
                <a:lnTo>
                  <a:pt x="233" y="54"/>
                </a:lnTo>
                <a:lnTo>
                  <a:pt x="236" y="52"/>
                </a:lnTo>
                <a:lnTo>
                  <a:pt x="238" y="51"/>
                </a:lnTo>
                <a:lnTo>
                  <a:pt x="241" y="49"/>
                </a:lnTo>
                <a:lnTo>
                  <a:pt x="242" y="47"/>
                </a:lnTo>
                <a:lnTo>
                  <a:pt x="242" y="46"/>
                </a:lnTo>
                <a:lnTo>
                  <a:pt x="244" y="43"/>
                </a:lnTo>
                <a:lnTo>
                  <a:pt x="246" y="41"/>
                </a:lnTo>
                <a:lnTo>
                  <a:pt x="246" y="40"/>
                </a:lnTo>
                <a:lnTo>
                  <a:pt x="246" y="38"/>
                </a:lnTo>
                <a:lnTo>
                  <a:pt x="246" y="35"/>
                </a:lnTo>
                <a:lnTo>
                  <a:pt x="246" y="34"/>
                </a:lnTo>
                <a:lnTo>
                  <a:pt x="244" y="32"/>
                </a:lnTo>
                <a:lnTo>
                  <a:pt x="242" y="31"/>
                </a:lnTo>
                <a:lnTo>
                  <a:pt x="242" y="28"/>
                </a:lnTo>
                <a:lnTo>
                  <a:pt x="241" y="26"/>
                </a:lnTo>
                <a:lnTo>
                  <a:pt x="238" y="24"/>
                </a:lnTo>
                <a:lnTo>
                  <a:pt x="236" y="23"/>
                </a:lnTo>
                <a:lnTo>
                  <a:pt x="233" y="21"/>
                </a:lnTo>
                <a:lnTo>
                  <a:pt x="230" y="20"/>
                </a:lnTo>
                <a:lnTo>
                  <a:pt x="229" y="18"/>
                </a:lnTo>
                <a:lnTo>
                  <a:pt x="224" y="17"/>
                </a:lnTo>
                <a:lnTo>
                  <a:pt x="221" y="15"/>
                </a:lnTo>
                <a:lnTo>
                  <a:pt x="218" y="14"/>
                </a:lnTo>
                <a:lnTo>
                  <a:pt x="213" y="12"/>
                </a:lnTo>
                <a:lnTo>
                  <a:pt x="210" y="11"/>
                </a:lnTo>
                <a:lnTo>
                  <a:pt x="206" y="9"/>
                </a:lnTo>
                <a:lnTo>
                  <a:pt x="201" y="8"/>
                </a:lnTo>
                <a:lnTo>
                  <a:pt x="196" y="8"/>
                </a:lnTo>
                <a:lnTo>
                  <a:pt x="192" y="6"/>
                </a:lnTo>
                <a:lnTo>
                  <a:pt x="187" y="5"/>
                </a:lnTo>
                <a:lnTo>
                  <a:pt x="181" y="5"/>
                </a:lnTo>
                <a:lnTo>
                  <a:pt x="177" y="3"/>
                </a:lnTo>
                <a:lnTo>
                  <a:pt x="170" y="3"/>
                </a:lnTo>
                <a:lnTo>
                  <a:pt x="166" y="2"/>
                </a:lnTo>
                <a:lnTo>
                  <a:pt x="160" y="2"/>
                </a:lnTo>
                <a:lnTo>
                  <a:pt x="154" y="2"/>
                </a:lnTo>
                <a:lnTo>
                  <a:pt x="147" y="0"/>
                </a:lnTo>
                <a:lnTo>
                  <a:pt x="141" y="0"/>
                </a:lnTo>
                <a:lnTo>
                  <a:pt x="135" y="0"/>
                </a:lnTo>
                <a:lnTo>
                  <a:pt x="129" y="0"/>
                </a:lnTo>
                <a:lnTo>
                  <a:pt x="123" y="0"/>
                </a:lnTo>
                <a:lnTo>
                  <a:pt x="117" y="0"/>
                </a:lnTo>
                <a:lnTo>
                  <a:pt x="111" y="0"/>
                </a:lnTo>
                <a:lnTo>
                  <a:pt x="104" y="0"/>
                </a:lnTo>
                <a:lnTo>
                  <a:pt x="98" y="0"/>
                </a:lnTo>
                <a:lnTo>
                  <a:pt x="92" y="2"/>
                </a:lnTo>
                <a:lnTo>
                  <a:pt x="86" y="2"/>
                </a:lnTo>
                <a:lnTo>
                  <a:pt x="80" y="2"/>
                </a:lnTo>
                <a:lnTo>
                  <a:pt x="75" y="3"/>
                </a:lnTo>
                <a:lnTo>
                  <a:pt x="69" y="3"/>
                </a:lnTo>
                <a:lnTo>
                  <a:pt x="65" y="5"/>
                </a:lnTo>
                <a:lnTo>
                  <a:pt x="59" y="5"/>
                </a:lnTo>
                <a:lnTo>
                  <a:pt x="54" y="6"/>
                </a:lnTo>
                <a:lnTo>
                  <a:pt x="49" y="8"/>
                </a:lnTo>
                <a:lnTo>
                  <a:pt x="45" y="8"/>
                </a:lnTo>
                <a:lnTo>
                  <a:pt x="40" y="9"/>
                </a:lnTo>
                <a:lnTo>
                  <a:pt x="36" y="11"/>
                </a:lnTo>
                <a:lnTo>
                  <a:pt x="32" y="12"/>
                </a:lnTo>
                <a:lnTo>
                  <a:pt x="28" y="14"/>
                </a:lnTo>
                <a:lnTo>
                  <a:pt x="25" y="15"/>
                </a:lnTo>
                <a:lnTo>
                  <a:pt x="22" y="17"/>
                </a:lnTo>
                <a:lnTo>
                  <a:pt x="17" y="18"/>
                </a:lnTo>
                <a:lnTo>
                  <a:pt x="16" y="20"/>
                </a:lnTo>
                <a:lnTo>
                  <a:pt x="13" y="21"/>
                </a:lnTo>
                <a:lnTo>
                  <a:pt x="9" y="23"/>
                </a:lnTo>
                <a:lnTo>
                  <a:pt x="8" y="24"/>
                </a:lnTo>
                <a:lnTo>
                  <a:pt x="5" y="26"/>
                </a:lnTo>
                <a:lnTo>
                  <a:pt x="3" y="28"/>
                </a:lnTo>
                <a:lnTo>
                  <a:pt x="2" y="31"/>
                </a:lnTo>
                <a:lnTo>
                  <a:pt x="2" y="32"/>
                </a:lnTo>
                <a:lnTo>
                  <a:pt x="0" y="34"/>
                </a:lnTo>
                <a:lnTo>
                  <a:pt x="0" y="35"/>
                </a:lnTo>
                <a:lnTo>
                  <a:pt x="0" y="38"/>
                </a:lnTo>
                <a:lnTo>
                  <a:pt x="0" y="40"/>
                </a:lnTo>
                <a:lnTo>
                  <a:pt x="0" y="41"/>
                </a:lnTo>
                <a:lnTo>
                  <a:pt x="2" y="43"/>
                </a:lnTo>
                <a:lnTo>
                  <a:pt x="2" y="46"/>
                </a:lnTo>
                <a:lnTo>
                  <a:pt x="3" y="47"/>
                </a:lnTo>
                <a:lnTo>
                  <a:pt x="5" y="49"/>
                </a:lnTo>
                <a:lnTo>
                  <a:pt x="8" y="51"/>
                </a:lnTo>
                <a:lnTo>
                  <a:pt x="9" y="52"/>
                </a:lnTo>
                <a:lnTo>
                  <a:pt x="13" y="54"/>
                </a:lnTo>
                <a:lnTo>
                  <a:pt x="16" y="55"/>
                </a:lnTo>
                <a:lnTo>
                  <a:pt x="17" y="57"/>
                </a:lnTo>
                <a:lnTo>
                  <a:pt x="22" y="58"/>
                </a:lnTo>
                <a:lnTo>
                  <a:pt x="25" y="60"/>
                </a:lnTo>
                <a:lnTo>
                  <a:pt x="28" y="61"/>
                </a:lnTo>
                <a:lnTo>
                  <a:pt x="32" y="63"/>
                </a:lnTo>
                <a:lnTo>
                  <a:pt x="36" y="64"/>
                </a:lnTo>
                <a:lnTo>
                  <a:pt x="40" y="66"/>
                </a:lnTo>
                <a:lnTo>
                  <a:pt x="45" y="67"/>
                </a:lnTo>
                <a:lnTo>
                  <a:pt x="49" y="67"/>
                </a:lnTo>
                <a:lnTo>
                  <a:pt x="54" y="69"/>
                </a:lnTo>
                <a:lnTo>
                  <a:pt x="59" y="70"/>
                </a:lnTo>
                <a:lnTo>
                  <a:pt x="65" y="70"/>
                </a:lnTo>
                <a:lnTo>
                  <a:pt x="69" y="72"/>
                </a:lnTo>
                <a:lnTo>
                  <a:pt x="75" y="72"/>
                </a:lnTo>
                <a:lnTo>
                  <a:pt x="80" y="74"/>
                </a:lnTo>
                <a:lnTo>
                  <a:pt x="86" y="74"/>
                </a:lnTo>
                <a:lnTo>
                  <a:pt x="92" y="75"/>
                </a:lnTo>
                <a:lnTo>
                  <a:pt x="98" y="75"/>
                </a:lnTo>
                <a:lnTo>
                  <a:pt x="104" y="75"/>
                </a:lnTo>
                <a:lnTo>
                  <a:pt x="111" y="75"/>
                </a:lnTo>
                <a:lnTo>
                  <a:pt x="117" y="75"/>
                </a:lnTo>
                <a:lnTo>
                  <a:pt x="123" y="75"/>
                </a:lnTo>
              </a:path>
            </a:pathLst>
          </a:custGeom>
          <a:solidFill>
            <a:srgbClr val="CCCCCC"/>
          </a:solidFill>
          <a:ln w="12700" cap="rnd">
            <a:solidFill>
              <a:schemeClr val="tx2"/>
            </a:solidFill>
            <a:round/>
            <a:headEnd/>
            <a:tailEnd/>
          </a:ln>
        </p:spPr>
        <p:txBody>
          <a:bodyPr/>
          <a:lstStyle/>
          <a:p>
            <a:endParaRPr lang="ko-KR" altLang="en-US"/>
          </a:p>
        </p:txBody>
      </p:sp>
      <p:sp>
        <p:nvSpPr>
          <p:cNvPr id="28776" name="Freeform 104"/>
          <p:cNvSpPr>
            <a:spLocks/>
          </p:cNvSpPr>
          <p:nvPr/>
        </p:nvSpPr>
        <p:spPr bwMode="auto">
          <a:xfrm>
            <a:off x="693738" y="4643438"/>
            <a:ext cx="392112" cy="122237"/>
          </a:xfrm>
          <a:custGeom>
            <a:avLst/>
            <a:gdLst>
              <a:gd name="T0" fmla="*/ 123 w 247"/>
              <a:gd name="T1" fmla="*/ 75 h 76"/>
              <a:gd name="T2" fmla="*/ 147 w 247"/>
              <a:gd name="T3" fmla="*/ 75 h 76"/>
              <a:gd name="T4" fmla="*/ 170 w 247"/>
              <a:gd name="T5" fmla="*/ 72 h 76"/>
              <a:gd name="T6" fmla="*/ 192 w 247"/>
              <a:gd name="T7" fmla="*/ 69 h 76"/>
              <a:gd name="T8" fmla="*/ 210 w 247"/>
              <a:gd name="T9" fmla="*/ 64 h 76"/>
              <a:gd name="T10" fmla="*/ 224 w 247"/>
              <a:gd name="T11" fmla="*/ 58 h 76"/>
              <a:gd name="T12" fmla="*/ 236 w 247"/>
              <a:gd name="T13" fmla="*/ 52 h 76"/>
              <a:gd name="T14" fmla="*/ 242 w 247"/>
              <a:gd name="T15" fmla="*/ 46 h 76"/>
              <a:gd name="T16" fmla="*/ 246 w 247"/>
              <a:gd name="T17" fmla="*/ 38 h 76"/>
              <a:gd name="T18" fmla="*/ 242 w 247"/>
              <a:gd name="T19" fmla="*/ 31 h 76"/>
              <a:gd name="T20" fmla="*/ 236 w 247"/>
              <a:gd name="T21" fmla="*/ 23 h 76"/>
              <a:gd name="T22" fmla="*/ 224 w 247"/>
              <a:gd name="T23" fmla="*/ 17 h 76"/>
              <a:gd name="T24" fmla="*/ 210 w 247"/>
              <a:gd name="T25" fmla="*/ 11 h 76"/>
              <a:gd name="T26" fmla="*/ 192 w 247"/>
              <a:gd name="T27" fmla="*/ 6 h 76"/>
              <a:gd name="T28" fmla="*/ 170 w 247"/>
              <a:gd name="T29" fmla="*/ 3 h 76"/>
              <a:gd name="T30" fmla="*/ 147 w 247"/>
              <a:gd name="T31" fmla="*/ 0 h 76"/>
              <a:gd name="T32" fmla="*/ 123 w 247"/>
              <a:gd name="T33" fmla="*/ 0 h 76"/>
              <a:gd name="T34" fmla="*/ 98 w 247"/>
              <a:gd name="T35" fmla="*/ 0 h 76"/>
              <a:gd name="T36" fmla="*/ 75 w 247"/>
              <a:gd name="T37" fmla="*/ 3 h 76"/>
              <a:gd name="T38" fmla="*/ 54 w 247"/>
              <a:gd name="T39" fmla="*/ 6 h 76"/>
              <a:gd name="T40" fmla="*/ 36 w 247"/>
              <a:gd name="T41" fmla="*/ 11 h 76"/>
              <a:gd name="T42" fmla="*/ 22 w 247"/>
              <a:gd name="T43" fmla="*/ 17 h 76"/>
              <a:gd name="T44" fmla="*/ 9 w 247"/>
              <a:gd name="T45" fmla="*/ 23 h 76"/>
              <a:gd name="T46" fmla="*/ 2 w 247"/>
              <a:gd name="T47" fmla="*/ 31 h 76"/>
              <a:gd name="T48" fmla="*/ 0 w 247"/>
              <a:gd name="T49" fmla="*/ 38 h 76"/>
              <a:gd name="T50" fmla="*/ 2 w 247"/>
              <a:gd name="T51" fmla="*/ 46 h 76"/>
              <a:gd name="T52" fmla="*/ 9 w 247"/>
              <a:gd name="T53" fmla="*/ 52 h 76"/>
              <a:gd name="T54" fmla="*/ 22 w 247"/>
              <a:gd name="T55" fmla="*/ 58 h 76"/>
              <a:gd name="T56" fmla="*/ 36 w 247"/>
              <a:gd name="T57" fmla="*/ 64 h 76"/>
              <a:gd name="T58" fmla="*/ 54 w 247"/>
              <a:gd name="T59" fmla="*/ 69 h 76"/>
              <a:gd name="T60" fmla="*/ 75 w 247"/>
              <a:gd name="T61" fmla="*/ 72 h 76"/>
              <a:gd name="T62" fmla="*/ 98 w 247"/>
              <a:gd name="T63" fmla="*/ 75 h 76"/>
              <a:gd name="T64" fmla="*/ 123 w 247"/>
              <a:gd name="T65" fmla="*/ 7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76"/>
              <a:gd name="T101" fmla="*/ 247 w 247"/>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76">
                <a:moveTo>
                  <a:pt x="123" y="75"/>
                </a:moveTo>
                <a:lnTo>
                  <a:pt x="147" y="75"/>
                </a:lnTo>
                <a:lnTo>
                  <a:pt x="170" y="72"/>
                </a:lnTo>
                <a:lnTo>
                  <a:pt x="192" y="69"/>
                </a:lnTo>
                <a:lnTo>
                  <a:pt x="210" y="64"/>
                </a:lnTo>
                <a:lnTo>
                  <a:pt x="224" y="58"/>
                </a:lnTo>
                <a:lnTo>
                  <a:pt x="236" y="52"/>
                </a:lnTo>
                <a:lnTo>
                  <a:pt x="242" y="46"/>
                </a:lnTo>
                <a:lnTo>
                  <a:pt x="246" y="38"/>
                </a:lnTo>
                <a:lnTo>
                  <a:pt x="242" y="31"/>
                </a:lnTo>
                <a:lnTo>
                  <a:pt x="236" y="23"/>
                </a:lnTo>
                <a:lnTo>
                  <a:pt x="224" y="17"/>
                </a:lnTo>
                <a:lnTo>
                  <a:pt x="210" y="11"/>
                </a:lnTo>
                <a:lnTo>
                  <a:pt x="192" y="6"/>
                </a:lnTo>
                <a:lnTo>
                  <a:pt x="170" y="3"/>
                </a:lnTo>
                <a:lnTo>
                  <a:pt x="147" y="0"/>
                </a:lnTo>
                <a:lnTo>
                  <a:pt x="123" y="0"/>
                </a:lnTo>
                <a:lnTo>
                  <a:pt x="98" y="0"/>
                </a:lnTo>
                <a:lnTo>
                  <a:pt x="75" y="3"/>
                </a:lnTo>
                <a:lnTo>
                  <a:pt x="54" y="6"/>
                </a:lnTo>
                <a:lnTo>
                  <a:pt x="36" y="11"/>
                </a:lnTo>
                <a:lnTo>
                  <a:pt x="22" y="17"/>
                </a:lnTo>
                <a:lnTo>
                  <a:pt x="9" y="23"/>
                </a:lnTo>
                <a:lnTo>
                  <a:pt x="2" y="31"/>
                </a:lnTo>
                <a:lnTo>
                  <a:pt x="0" y="38"/>
                </a:lnTo>
                <a:lnTo>
                  <a:pt x="2" y="46"/>
                </a:lnTo>
                <a:lnTo>
                  <a:pt x="9" y="52"/>
                </a:lnTo>
                <a:lnTo>
                  <a:pt x="22" y="58"/>
                </a:lnTo>
                <a:lnTo>
                  <a:pt x="36" y="64"/>
                </a:lnTo>
                <a:lnTo>
                  <a:pt x="54" y="69"/>
                </a:lnTo>
                <a:lnTo>
                  <a:pt x="75" y="72"/>
                </a:lnTo>
                <a:lnTo>
                  <a:pt x="98" y="75"/>
                </a:lnTo>
                <a:lnTo>
                  <a:pt x="123" y="75"/>
                </a:lnTo>
              </a:path>
            </a:pathLst>
          </a:custGeom>
          <a:gradFill rotWithShape="0">
            <a:gsLst>
              <a:gs pos="0">
                <a:srgbClr val="E4E4E0"/>
              </a:gs>
              <a:gs pos="100000">
                <a:srgbClr val="727270"/>
              </a:gs>
            </a:gsLst>
            <a:path path="rect">
              <a:fillToRect l="50000" t="50000" r="50000" b="50000"/>
            </a:path>
          </a:gradFill>
          <a:ln w="12700" cap="rnd">
            <a:solidFill>
              <a:schemeClr val="tx2"/>
            </a:solidFill>
            <a:round/>
            <a:headEnd/>
            <a:tailEnd/>
          </a:ln>
        </p:spPr>
        <p:txBody>
          <a:bodyPr/>
          <a:lstStyle/>
          <a:p>
            <a:endParaRPr lang="ko-KR" altLang="en-US"/>
          </a:p>
        </p:txBody>
      </p:sp>
      <p:sp>
        <p:nvSpPr>
          <p:cNvPr id="28777" name="Freeform 105"/>
          <p:cNvSpPr>
            <a:spLocks/>
          </p:cNvSpPr>
          <p:nvPr/>
        </p:nvSpPr>
        <p:spPr bwMode="auto">
          <a:xfrm>
            <a:off x="1362075" y="4119563"/>
            <a:ext cx="2324100" cy="855662"/>
          </a:xfrm>
          <a:custGeom>
            <a:avLst/>
            <a:gdLst>
              <a:gd name="T0" fmla="*/ 253 w 1464"/>
              <a:gd name="T1" fmla="*/ 536 h 538"/>
              <a:gd name="T2" fmla="*/ 261 w 1464"/>
              <a:gd name="T3" fmla="*/ 537 h 538"/>
              <a:gd name="T4" fmla="*/ 267 w 1464"/>
              <a:gd name="T5" fmla="*/ 536 h 538"/>
              <a:gd name="T6" fmla="*/ 1458 w 1464"/>
              <a:gd name="T7" fmla="*/ 91 h 538"/>
              <a:gd name="T8" fmla="*/ 1463 w 1464"/>
              <a:gd name="T9" fmla="*/ 85 h 538"/>
              <a:gd name="T10" fmla="*/ 1458 w 1464"/>
              <a:gd name="T11" fmla="*/ 82 h 538"/>
              <a:gd name="T12" fmla="*/ 1449 w 1464"/>
              <a:gd name="T13" fmla="*/ 79 h 538"/>
              <a:gd name="T14" fmla="*/ 1438 w 1464"/>
              <a:gd name="T15" fmla="*/ 75 h 538"/>
              <a:gd name="T16" fmla="*/ 1424 w 1464"/>
              <a:gd name="T17" fmla="*/ 68 h 538"/>
              <a:gd name="T18" fmla="*/ 1411 w 1464"/>
              <a:gd name="T19" fmla="*/ 62 h 538"/>
              <a:gd name="T20" fmla="*/ 1398 w 1464"/>
              <a:gd name="T21" fmla="*/ 56 h 538"/>
              <a:gd name="T22" fmla="*/ 1388 w 1464"/>
              <a:gd name="T23" fmla="*/ 52 h 538"/>
              <a:gd name="T24" fmla="*/ 1381 w 1464"/>
              <a:gd name="T25" fmla="*/ 46 h 538"/>
              <a:gd name="T26" fmla="*/ 1377 w 1464"/>
              <a:gd name="T27" fmla="*/ 38 h 538"/>
              <a:gd name="T28" fmla="*/ 1372 w 1464"/>
              <a:gd name="T29" fmla="*/ 29 h 538"/>
              <a:gd name="T30" fmla="*/ 1368 w 1464"/>
              <a:gd name="T31" fmla="*/ 21 h 538"/>
              <a:gd name="T32" fmla="*/ 1362 w 1464"/>
              <a:gd name="T33" fmla="*/ 15 h 538"/>
              <a:gd name="T34" fmla="*/ 1351 w 1464"/>
              <a:gd name="T35" fmla="*/ 12 h 538"/>
              <a:gd name="T36" fmla="*/ 1343 w 1464"/>
              <a:gd name="T37" fmla="*/ 12 h 538"/>
              <a:gd name="T38" fmla="*/ 1337 w 1464"/>
              <a:gd name="T39" fmla="*/ 15 h 538"/>
              <a:gd name="T40" fmla="*/ 1329 w 1464"/>
              <a:gd name="T41" fmla="*/ 19 h 538"/>
              <a:gd name="T42" fmla="*/ 1323 w 1464"/>
              <a:gd name="T43" fmla="*/ 23 h 538"/>
              <a:gd name="T44" fmla="*/ 1317 w 1464"/>
              <a:gd name="T45" fmla="*/ 24 h 538"/>
              <a:gd name="T46" fmla="*/ 1308 w 1464"/>
              <a:gd name="T47" fmla="*/ 21 h 538"/>
              <a:gd name="T48" fmla="*/ 1299 w 1464"/>
              <a:gd name="T49" fmla="*/ 16 h 538"/>
              <a:gd name="T50" fmla="*/ 1288 w 1464"/>
              <a:gd name="T51" fmla="*/ 12 h 538"/>
              <a:gd name="T52" fmla="*/ 1277 w 1464"/>
              <a:gd name="T53" fmla="*/ 7 h 538"/>
              <a:gd name="T54" fmla="*/ 1270 w 1464"/>
              <a:gd name="T55" fmla="*/ 3 h 538"/>
              <a:gd name="T56" fmla="*/ 1262 w 1464"/>
              <a:gd name="T57" fmla="*/ 1 h 538"/>
              <a:gd name="T58" fmla="*/ 1254 w 1464"/>
              <a:gd name="T59" fmla="*/ 0 h 538"/>
              <a:gd name="T60" fmla="*/ 1248 w 1464"/>
              <a:gd name="T61" fmla="*/ 1 h 538"/>
              <a:gd name="T62" fmla="*/ 6 w 1464"/>
              <a:gd name="T63" fmla="*/ 415 h 538"/>
              <a:gd name="T64" fmla="*/ 2 w 1464"/>
              <a:gd name="T65" fmla="*/ 418 h 538"/>
              <a:gd name="T66" fmla="*/ 3 w 1464"/>
              <a:gd name="T67" fmla="*/ 422 h 538"/>
              <a:gd name="T68" fmla="*/ 11 w 1464"/>
              <a:gd name="T69" fmla="*/ 426 h 538"/>
              <a:gd name="T70" fmla="*/ 22 w 1464"/>
              <a:gd name="T71" fmla="*/ 432 h 538"/>
              <a:gd name="T72" fmla="*/ 36 w 1464"/>
              <a:gd name="T73" fmla="*/ 438 h 538"/>
              <a:gd name="T74" fmla="*/ 48 w 1464"/>
              <a:gd name="T75" fmla="*/ 445 h 538"/>
              <a:gd name="T76" fmla="*/ 60 w 1464"/>
              <a:gd name="T77" fmla="*/ 450 h 538"/>
              <a:gd name="T78" fmla="*/ 69 w 1464"/>
              <a:gd name="T79" fmla="*/ 455 h 538"/>
              <a:gd name="T80" fmla="*/ 77 w 1464"/>
              <a:gd name="T81" fmla="*/ 455 h 538"/>
              <a:gd name="T82" fmla="*/ 83 w 1464"/>
              <a:gd name="T83" fmla="*/ 452 h 538"/>
              <a:gd name="T84" fmla="*/ 89 w 1464"/>
              <a:gd name="T85" fmla="*/ 447 h 538"/>
              <a:gd name="T86" fmla="*/ 97 w 1464"/>
              <a:gd name="T87" fmla="*/ 444 h 538"/>
              <a:gd name="T88" fmla="*/ 105 w 1464"/>
              <a:gd name="T89" fmla="*/ 442 h 538"/>
              <a:gd name="T90" fmla="*/ 114 w 1464"/>
              <a:gd name="T91" fmla="*/ 442 h 538"/>
              <a:gd name="T92" fmla="*/ 121 w 1464"/>
              <a:gd name="T93" fmla="*/ 447 h 538"/>
              <a:gd name="T94" fmla="*/ 126 w 1464"/>
              <a:gd name="T95" fmla="*/ 455 h 538"/>
              <a:gd name="T96" fmla="*/ 132 w 1464"/>
              <a:gd name="T97" fmla="*/ 465 h 538"/>
              <a:gd name="T98" fmla="*/ 137 w 1464"/>
              <a:gd name="T99" fmla="*/ 476 h 538"/>
              <a:gd name="T100" fmla="*/ 144 w 1464"/>
              <a:gd name="T101" fmla="*/ 485 h 538"/>
              <a:gd name="T102" fmla="*/ 155 w 1464"/>
              <a:gd name="T103" fmla="*/ 494 h 538"/>
              <a:gd name="T104" fmla="*/ 169 w 1464"/>
              <a:gd name="T105" fmla="*/ 501 h 538"/>
              <a:gd name="T106" fmla="*/ 187 w 1464"/>
              <a:gd name="T107" fmla="*/ 508 h 538"/>
              <a:gd name="T108" fmla="*/ 204 w 1464"/>
              <a:gd name="T109" fmla="*/ 517 h 538"/>
              <a:gd name="T110" fmla="*/ 221 w 1464"/>
              <a:gd name="T111" fmla="*/ 524 h 538"/>
              <a:gd name="T112" fmla="*/ 235 w 1464"/>
              <a:gd name="T113" fmla="*/ 530 h 538"/>
              <a:gd name="T114" fmla="*/ 244 w 1464"/>
              <a:gd name="T115" fmla="*/ 534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4"/>
              <a:gd name="T175" fmla="*/ 0 h 538"/>
              <a:gd name="T176" fmla="*/ 1464 w 1464"/>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4" h="538">
                <a:moveTo>
                  <a:pt x="247" y="536"/>
                </a:moveTo>
                <a:lnTo>
                  <a:pt x="249" y="536"/>
                </a:lnTo>
                <a:lnTo>
                  <a:pt x="250" y="536"/>
                </a:lnTo>
                <a:lnTo>
                  <a:pt x="252" y="536"/>
                </a:lnTo>
                <a:lnTo>
                  <a:pt x="253" y="536"/>
                </a:lnTo>
                <a:lnTo>
                  <a:pt x="255" y="536"/>
                </a:lnTo>
                <a:lnTo>
                  <a:pt x="256" y="537"/>
                </a:lnTo>
                <a:lnTo>
                  <a:pt x="258" y="537"/>
                </a:lnTo>
                <a:lnTo>
                  <a:pt x="259" y="537"/>
                </a:lnTo>
                <a:lnTo>
                  <a:pt x="261" y="537"/>
                </a:lnTo>
                <a:lnTo>
                  <a:pt x="262" y="537"/>
                </a:lnTo>
                <a:lnTo>
                  <a:pt x="264" y="537"/>
                </a:lnTo>
                <a:lnTo>
                  <a:pt x="266" y="537"/>
                </a:lnTo>
                <a:lnTo>
                  <a:pt x="266" y="536"/>
                </a:lnTo>
                <a:lnTo>
                  <a:pt x="267" y="536"/>
                </a:lnTo>
                <a:lnTo>
                  <a:pt x="269" y="536"/>
                </a:lnTo>
                <a:lnTo>
                  <a:pt x="270" y="536"/>
                </a:lnTo>
                <a:lnTo>
                  <a:pt x="1455" y="91"/>
                </a:lnTo>
                <a:lnTo>
                  <a:pt x="1457" y="91"/>
                </a:lnTo>
                <a:lnTo>
                  <a:pt x="1458" y="91"/>
                </a:lnTo>
                <a:lnTo>
                  <a:pt x="1458" y="90"/>
                </a:lnTo>
                <a:lnTo>
                  <a:pt x="1460" y="90"/>
                </a:lnTo>
                <a:lnTo>
                  <a:pt x="1461" y="88"/>
                </a:lnTo>
                <a:lnTo>
                  <a:pt x="1463" y="87"/>
                </a:lnTo>
                <a:lnTo>
                  <a:pt x="1463" y="85"/>
                </a:lnTo>
                <a:lnTo>
                  <a:pt x="1461" y="85"/>
                </a:lnTo>
                <a:lnTo>
                  <a:pt x="1461" y="84"/>
                </a:lnTo>
                <a:lnTo>
                  <a:pt x="1460" y="84"/>
                </a:lnTo>
                <a:lnTo>
                  <a:pt x="1458" y="84"/>
                </a:lnTo>
                <a:lnTo>
                  <a:pt x="1458" y="82"/>
                </a:lnTo>
                <a:lnTo>
                  <a:pt x="1457" y="82"/>
                </a:lnTo>
                <a:lnTo>
                  <a:pt x="1455" y="81"/>
                </a:lnTo>
                <a:lnTo>
                  <a:pt x="1454" y="81"/>
                </a:lnTo>
                <a:lnTo>
                  <a:pt x="1450" y="79"/>
                </a:lnTo>
                <a:lnTo>
                  <a:pt x="1449" y="79"/>
                </a:lnTo>
                <a:lnTo>
                  <a:pt x="1447" y="78"/>
                </a:lnTo>
                <a:lnTo>
                  <a:pt x="1444" y="78"/>
                </a:lnTo>
                <a:lnTo>
                  <a:pt x="1443" y="76"/>
                </a:lnTo>
                <a:lnTo>
                  <a:pt x="1440" y="75"/>
                </a:lnTo>
                <a:lnTo>
                  <a:pt x="1438" y="75"/>
                </a:lnTo>
                <a:lnTo>
                  <a:pt x="1435" y="73"/>
                </a:lnTo>
                <a:lnTo>
                  <a:pt x="1432" y="72"/>
                </a:lnTo>
                <a:lnTo>
                  <a:pt x="1431" y="70"/>
                </a:lnTo>
                <a:lnTo>
                  <a:pt x="1427" y="70"/>
                </a:lnTo>
                <a:lnTo>
                  <a:pt x="1424" y="68"/>
                </a:lnTo>
                <a:lnTo>
                  <a:pt x="1421" y="67"/>
                </a:lnTo>
                <a:lnTo>
                  <a:pt x="1420" y="65"/>
                </a:lnTo>
                <a:lnTo>
                  <a:pt x="1417" y="64"/>
                </a:lnTo>
                <a:lnTo>
                  <a:pt x="1414" y="64"/>
                </a:lnTo>
                <a:lnTo>
                  <a:pt x="1411" y="62"/>
                </a:lnTo>
                <a:lnTo>
                  <a:pt x="1408" y="61"/>
                </a:lnTo>
                <a:lnTo>
                  <a:pt x="1406" y="59"/>
                </a:lnTo>
                <a:lnTo>
                  <a:pt x="1403" y="59"/>
                </a:lnTo>
                <a:lnTo>
                  <a:pt x="1400" y="58"/>
                </a:lnTo>
                <a:lnTo>
                  <a:pt x="1398" y="56"/>
                </a:lnTo>
                <a:lnTo>
                  <a:pt x="1395" y="56"/>
                </a:lnTo>
                <a:lnTo>
                  <a:pt x="1394" y="55"/>
                </a:lnTo>
                <a:lnTo>
                  <a:pt x="1391" y="53"/>
                </a:lnTo>
                <a:lnTo>
                  <a:pt x="1389" y="53"/>
                </a:lnTo>
                <a:lnTo>
                  <a:pt x="1388" y="52"/>
                </a:lnTo>
                <a:lnTo>
                  <a:pt x="1386" y="50"/>
                </a:lnTo>
                <a:lnTo>
                  <a:pt x="1385" y="49"/>
                </a:lnTo>
                <a:lnTo>
                  <a:pt x="1383" y="47"/>
                </a:lnTo>
                <a:lnTo>
                  <a:pt x="1381" y="47"/>
                </a:lnTo>
                <a:lnTo>
                  <a:pt x="1381" y="46"/>
                </a:lnTo>
                <a:lnTo>
                  <a:pt x="1380" y="44"/>
                </a:lnTo>
                <a:lnTo>
                  <a:pt x="1378" y="42"/>
                </a:lnTo>
                <a:lnTo>
                  <a:pt x="1378" y="41"/>
                </a:lnTo>
                <a:lnTo>
                  <a:pt x="1377" y="39"/>
                </a:lnTo>
                <a:lnTo>
                  <a:pt x="1377" y="38"/>
                </a:lnTo>
                <a:lnTo>
                  <a:pt x="1375" y="36"/>
                </a:lnTo>
                <a:lnTo>
                  <a:pt x="1375" y="33"/>
                </a:lnTo>
                <a:lnTo>
                  <a:pt x="1374" y="32"/>
                </a:lnTo>
                <a:lnTo>
                  <a:pt x="1374" y="30"/>
                </a:lnTo>
                <a:lnTo>
                  <a:pt x="1372" y="29"/>
                </a:lnTo>
                <a:lnTo>
                  <a:pt x="1372" y="27"/>
                </a:lnTo>
                <a:lnTo>
                  <a:pt x="1371" y="26"/>
                </a:lnTo>
                <a:lnTo>
                  <a:pt x="1371" y="24"/>
                </a:lnTo>
                <a:lnTo>
                  <a:pt x="1369" y="23"/>
                </a:lnTo>
                <a:lnTo>
                  <a:pt x="1368" y="21"/>
                </a:lnTo>
                <a:lnTo>
                  <a:pt x="1368" y="19"/>
                </a:lnTo>
                <a:lnTo>
                  <a:pt x="1366" y="19"/>
                </a:lnTo>
                <a:lnTo>
                  <a:pt x="1365" y="18"/>
                </a:lnTo>
                <a:lnTo>
                  <a:pt x="1363" y="16"/>
                </a:lnTo>
                <a:lnTo>
                  <a:pt x="1362" y="15"/>
                </a:lnTo>
                <a:lnTo>
                  <a:pt x="1358" y="13"/>
                </a:lnTo>
                <a:lnTo>
                  <a:pt x="1357" y="13"/>
                </a:lnTo>
                <a:lnTo>
                  <a:pt x="1354" y="12"/>
                </a:lnTo>
                <a:lnTo>
                  <a:pt x="1352" y="12"/>
                </a:lnTo>
                <a:lnTo>
                  <a:pt x="1351" y="12"/>
                </a:lnTo>
                <a:lnTo>
                  <a:pt x="1349" y="12"/>
                </a:lnTo>
                <a:lnTo>
                  <a:pt x="1348" y="12"/>
                </a:lnTo>
                <a:lnTo>
                  <a:pt x="1346" y="12"/>
                </a:lnTo>
                <a:lnTo>
                  <a:pt x="1345" y="12"/>
                </a:lnTo>
                <a:lnTo>
                  <a:pt x="1343" y="12"/>
                </a:lnTo>
                <a:lnTo>
                  <a:pt x="1342" y="13"/>
                </a:lnTo>
                <a:lnTo>
                  <a:pt x="1340" y="13"/>
                </a:lnTo>
                <a:lnTo>
                  <a:pt x="1339" y="13"/>
                </a:lnTo>
                <a:lnTo>
                  <a:pt x="1339" y="15"/>
                </a:lnTo>
                <a:lnTo>
                  <a:pt x="1337" y="15"/>
                </a:lnTo>
                <a:lnTo>
                  <a:pt x="1335" y="16"/>
                </a:lnTo>
                <a:lnTo>
                  <a:pt x="1334" y="16"/>
                </a:lnTo>
                <a:lnTo>
                  <a:pt x="1332" y="18"/>
                </a:lnTo>
                <a:lnTo>
                  <a:pt x="1331" y="18"/>
                </a:lnTo>
                <a:lnTo>
                  <a:pt x="1329" y="19"/>
                </a:lnTo>
                <a:lnTo>
                  <a:pt x="1328" y="19"/>
                </a:lnTo>
                <a:lnTo>
                  <a:pt x="1326" y="19"/>
                </a:lnTo>
                <a:lnTo>
                  <a:pt x="1326" y="21"/>
                </a:lnTo>
                <a:lnTo>
                  <a:pt x="1325" y="21"/>
                </a:lnTo>
                <a:lnTo>
                  <a:pt x="1323" y="23"/>
                </a:lnTo>
                <a:lnTo>
                  <a:pt x="1322" y="23"/>
                </a:lnTo>
                <a:lnTo>
                  <a:pt x="1322" y="24"/>
                </a:lnTo>
                <a:lnTo>
                  <a:pt x="1320" y="24"/>
                </a:lnTo>
                <a:lnTo>
                  <a:pt x="1319" y="24"/>
                </a:lnTo>
                <a:lnTo>
                  <a:pt x="1317" y="24"/>
                </a:lnTo>
                <a:lnTo>
                  <a:pt x="1316" y="23"/>
                </a:lnTo>
                <a:lnTo>
                  <a:pt x="1314" y="23"/>
                </a:lnTo>
                <a:lnTo>
                  <a:pt x="1312" y="21"/>
                </a:lnTo>
                <a:lnTo>
                  <a:pt x="1311" y="21"/>
                </a:lnTo>
                <a:lnTo>
                  <a:pt x="1308" y="21"/>
                </a:lnTo>
                <a:lnTo>
                  <a:pt x="1306" y="19"/>
                </a:lnTo>
                <a:lnTo>
                  <a:pt x="1305" y="18"/>
                </a:lnTo>
                <a:lnTo>
                  <a:pt x="1303" y="18"/>
                </a:lnTo>
                <a:lnTo>
                  <a:pt x="1300" y="16"/>
                </a:lnTo>
                <a:lnTo>
                  <a:pt x="1299" y="16"/>
                </a:lnTo>
                <a:lnTo>
                  <a:pt x="1297" y="15"/>
                </a:lnTo>
                <a:lnTo>
                  <a:pt x="1294" y="15"/>
                </a:lnTo>
                <a:lnTo>
                  <a:pt x="1293" y="13"/>
                </a:lnTo>
                <a:lnTo>
                  <a:pt x="1289" y="12"/>
                </a:lnTo>
                <a:lnTo>
                  <a:pt x="1288" y="12"/>
                </a:lnTo>
                <a:lnTo>
                  <a:pt x="1286" y="10"/>
                </a:lnTo>
                <a:lnTo>
                  <a:pt x="1283" y="10"/>
                </a:lnTo>
                <a:lnTo>
                  <a:pt x="1282" y="9"/>
                </a:lnTo>
                <a:lnTo>
                  <a:pt x="1280" y="7"/>
                </a:lnTo>
                <a:lnTo>
                  <a:pt x="1277" y="7"/>
                </a:lnTo>
                <a:lnTo>
                  <a:pt x="1276" y="6"/>
                </a:lnTo>
                <a:lnTo>
                  <a:pt x="1274" y="6"/>
                </a:lnTo>
                <a:lnTo>
                  <a:pt x="1273" y="4"/>
                </a:lnTo>
                <a:lnTo>
                  <a:pt x="1271" y="4"/>
                </a:lnTo>
                <a:lnTo>
                  <a:pt x="1270" y="3"/>
                </a:lnTo>
                <a:lnTo>
                  <a:pt x="1268" y="3"/>
                </a:lnTo>
                <a:lnTo>
                  <a:pt x="1266" y="3"/>
                </a:lnTo>
                <a:lnTo>
                  <a:pt x="1265" y="1"/>
                </a:lnTo>
                <a:lnTo>
                  <a:pt x="1263" y="1"/>
                </a:lnTo>
                <a:lnTo>
                  <a:pt x="1262" y="1"/>
                </a:lnTo>
                <a:lnTo>
                  <a:pt x="1260" y="0"/>
                </a:lnTo>
                <a:lnTo>
                  <a:pt x="1259" y="0"/>
                </a:lnTo>
                <a:lnTo>
                  <a:pt x="1257" y="0"/>
                </a:lnTo>
                <a:lnTo>
                  <a:pt x="1256" y="0"/>
                </a:lnTo>
                <a:lnTo>
                  <a:pt x="1254" y="0"/>
                </a:lnTo>
                <a:lnTo>
                  <a:pt x="1253" y="0"/>
                </a:lnTo>
                <a:lnTo>
                  <a:pt x="1253" y="1"/>
                </a:lnTo>
                <a:lnTo>
                  <a:pt x="1251" y="1"/>
                </a:lnTo>
                <a:lnTo>
                  <a:pt x="1250" y="1"/>
                </a:lnTo>
                <a:lnTo>
                  <a:pt x="1248" y="1"/>
                </a:lnTo>
                <a:lnTo>
                  <a:pt x="1247" y="1"/>
                </a:lnTo>
                <a:lnTo>
                  <a:pt x="1245" y="1"/>
                </a:lnTo>
                <a:lnTo>
                  <a:pt x="1244" y="3"/>
                </a:lnTo>
                <a:lnTo>
                  <a:pt x="8" y="415"/>
                </a:lnTo>
                <a:lnTo>
                  <a:pt x="6" y="415"/>
                </a:lnTo>
                <a:lnTo>
                  <a:pt x="6" y="416"/>
                </a:lnTo>
                <a:lnTo>
                  <a:pt x="5" y="416"/>
                </a:lnTo>
                <a:lnTo>
                  <a:pt x="3" y="416"/>
                </a:lnTo>
                <a:lnTo>
                  <a:pt x="3" y="418"/>
                </a:lnTo>
                <a:lnTo>
                  <a:pt x="2" y="418"/>
                </a:lnTo>
                <a:lnTo>
                  <a:pt x="2" y="419"/>
                </a:lnTo>
                <a:lnTo>
                  <a:pt x="0" y="419"/>
                </a:lnTo>
                <a:lnTo>
                  <a:pt x="0" y="421"/>
                </a:lnTo>
                <a:lnTo>
                  <a:pt x="2" y="421"/>
                </a:lnTo>
                <a:lnTo>
                  <a:pt x="3" y="422"/>
                </a:lnTo>
                <a:lnTo>
                  <a:pt x="5" y="422"/>
                </a:lnTo>
                <a:lnTo>
                  <a:pt x="6" y="424"/>
                </a:lnTo>
                <a:lnTo>
                  <a:pt x="8" y="424"/>
                </a:lnTo>
                <a:lnTo>
                  <a:pt x="10" y="426"/>
                </a:lnTo>
                <a:lnTo>
                  <a:pt x="11" y="426"/>
                </a:lnTo>
                <a:lnTo>
                  <a:pt x="13" y="427"/>
                </a:lnTo>
                <a:lnTo>
                  <a:pt x="16" y="429"/>
                </a:lnTo>
                <a:lnTo>
                  <a:pt x="17" y="429"/>
                </a:lnTo>
                <a:lnTo>
                  <a:pt x="20" y="430"/>
                </a:lnTo>
                <a:lnTo>
                  <a:pt x="22" y="432"/>
                </a:lnTo>
                <a:lnTo>
                  <a:pt x="25" y="433"/>
                </a:lnTo>
                <a:lnTo>
                  <a:pt x="28" y="435"/>
                </a:lnTo>
                <a:lnTo>
                  <a:pt x="29" y="436"/>
                </a:lnTo>
                <a:lnTo>
                  <a:pt x="33" y="436"/>
                </a:lnTo>
                <a:lnTo>
                  <a:pt x="36" y="438"/>
                </a:lnTo>
                <a:lnTo>
                  <a:pt x="37" y="439"/>
                </a:lnTo>
                <a:lnTo>
                  <a:pt x="40" y="441"/>
                </a:lnTo>
                <a:lnTo>
                  <a:pt x="43" y="442"/>
                </a:lnTo>
                <a:lnTo>
                  <a:pt x="46" y="444"/>
                </a:lnTo>
                <a:lnTo>
                  <a:pt x="48" y="445"/>
                </a:lnTo>
                <a:lnTo>
                  <a:pt x="51" y="445"/>
                </a:lnTo>
                <a:lnTo>
                  <a:pt x="52" y="447"/>
                </a:lnTo>
                <a:lnTo>
                  <a:pt x="56" y="448"/>
                </a:lnTo>
                <a:lnTo>
                  <a:pt x="59" y="450"/>
                </a:lnTo>
                <a:lnTo>
                  <a:pt x="60" y="450"/>
                </a:lnTo>
                <a:lnTo>
                  <a:pt x="62" y="452"/>
                </a:lnTo>
                <a:lnTo>
                  <a:pt x="65" y="453"/>
                </a:lnTo>
                <a:lnTo>
                  <a:pt x="66" y="453"/>
                </a:lnTo>
                <a:lnTo>
                  <a:pt x="68" y="455"/>
                </a:lnTo>
                <a:lnTo>
                  <a:pt x="69" y="455"/>
                </a:lnTo>
                <a:lnTo>
                  <a:pt x="71" y="456"/>
                </a:lnTo>
                <a:lnTo>
                  <a:pt x="72" y="456"/>
                </a:lnTo>
                <a:lnTo>
                  <a:pt x="74" y="456"/>
                </a:lnTo>
                <a:lnTo>
                  <a:pt x="75" y="455"/>
                </a:lnTo>
                <a:lnTo>
                  <a:pt x="77" y="455"/>
                </a:lnTo>
                <a:lnTo>
                  <a:pt x="79" y="455"/>
                </a:lnTo>
                <a:lnTo>
                  <a:pt x="79" y="453"/>
                </a:lnTo>
                <a:lnTo>
                  <a:pt x="80" y="453"/>
                </a:lnTo>
                <a:lnTo>
                  <a:pt x="82" y="452"/>
                </a:lnTo>
                <a:lnTo>
                  <a:pt x="83" y="452"/>
                </a:lnTo>
                <a:lnTo>
                  <a:pt x="83" y="450"/>
                </a:lnTo>
                <a:lnTo>
                  <a:pt x="85" y="450"/>
                </a:lnTo>
                <a:lnTo>
                  <a:pt x="86" y="448"/>
                </a:lnTo>
                <a:lnTo>
                  <a:pt x="88" y="448"/>
                </a:lnTo>
                <a:lnTo>
                  <a:pt x="89" y="447"/>
                </a:lnTo>
                <a:lnTo>
                  <a:pt x="91" y="447"/>
                </a:lnTo>
                <a:lnTo>
                  <a:pt x="92" y="445"/>
                </a:lnTo>
                <a:lnTo>
                  <a:pt x="94" y="445"/>
                </a:lnTo>
                <a:lnTo>
                  <a:pt x="95" y="444"/>
                </a:lnTo>
                <a:lnTo>
                  <a:pt x="97" y="444"/>
                </a:lnTo>
                <a:lnTo>
                  <a:pt x="98" y="442"/>
                </a:lnTo>
                <a:lnTo>
                  <a:pt x="100" y="442"/>
                </a:lnTo>
                <a:lnTo>
                  <a:pt x="102" y="442"/>
                </a:lnTo>
                <a:lnTo>
                  <a:pt x="103" y="442"/>
                </a:lnTo>
                <a:lnTo>
                  <a:pt x="105" y="442"/>
                </a:lnTo>
                <a:lnTo>
                  <a:pt x="106" y="442"/>
                </a:lnTo>
                <a:lnTo>
                  <a:pt x="109" y="442"/>
                </a:lnTo>
                <a:lnTo>
                  <a:pt x="111" y="442"/>
                </a:lnTo>
                <a:lnTo>
                  <a:pt x="112" y="442"/>
                </a:lnTo>
                <a:lnTo>
                  <a:pt x="114" y="442"/>
                </a:lnTo>
                <a:lnTo>
                  <a:pt x="115" y="444"/>
                </a:lnTo>
                <a:lnTo>
                  <a:pt x="117" y="444"/>
                </a:lnTo>
                <a:lnTo>
                  <a:pt x="118" y="445"/>
                </a:lnTo>
                <a:lnTo>
                  <a:pt x="120" y="445"/>
                </a:lnTo>
                <a:lnTo>
                  <a:pt x="121" y="447"/>
                </a:lnTo>
                <a:lnTo>
                  <a:pt x="123" y="448"/>
                </a:lnTo>
                <a:lnTo>
                  <a:pt x="123" y="450"/>
                </a:lnTo>
                <a:lnTo>
                  <a:pt x="124" y="452"/>
                </a:lnTo>
                <a:lnTo>
                  <a:pt x="126" y="453"/>
                </a:lnTo>
                <a:lnTo>
                  <a:pt x="126" y="455"/>
                </a:lnTo>
                <a:lnTo>
                  <a:pt x="128" y="458"/>
                </a:lnTo>
                <a:lnTo>
                  <a:pt x="129" y="459"/>
                </a:lnTo>
                <a:lnTo>
                  <a:pt x="129" y="461"/>
                </a:lnTo>
                <a:lnTo>
                  <a:pt x="131" y="462"/>
                </a:lnTo>
                <a:lnTo>
                  <a:pt x="132" y="465"/>
                </a:lnTo>
                <a:lnTo>
                  <a:pt x="132" y="467"/>
                </a:lnTo>
                <a:lnTo>
                  <a:pt x="134" y="468"/>
                </a:lnTo>
                <a:lnTo>
                  <a:pt x="135" y="471"/>
                </a:lnTo>
                <a:lnTo>
                  <a:pt x="135" y="473"/>
                </a:lnTo>
                <a:lnTo>
                  <a:pt x="137" y="476"/>
                </a:lnTo>
                <a:lnTo>
                  <a:pt x="138" y="478"/>
                </a:lnTo>
                <a:lnTo>
                  <a:pt x="140" y="479"/>
                </a:lnTo>
                <a:lnTo>
                  <a:pt x="141" y="482"/>
                </a:lnTo>
                <a:lnTo>
                  <a:pt x="143" y="484"/>
                </a:lnTo>
                <a:lnTo>
                  <a:pt x="144" y="485"/>
                </a:lnTo>
                <a:lnTo>
                  <a:pt x="146" y="487"/>
                </a:lnTo>
                <a:lnTo>
                  <a:pt x="147" y="490"/>
                </a:lnTo>
                <a:lnTo>
                  <a:pt x="151" y="491"/>
                </a:lnTo>
                <a:lnTo>
                  <a:pt x="152" y="493"/>
                </a:lnTo>
                <a:lnTo>
                  <a:pt x="155" y="494"/>
                </a:lnTo>
                <a:lnTo>
                  <a:pt x="157" y="496"/>
                </a:lnTo>
                <a:lnTo>
                  <a:pt x="160" y="498"/>
                </a:lnTo>
                <a:lnTo>
                  <a:pt x="163" y="499"/>
                </a:lnTo>
                <a:lnTo>
                  <a:pt x="166" y="499"/>
                </a:lnTo>
                <a:lnTo>
                  <a:pt x="169" y="501"/>
                </a:lnTo>
                <a:lnTo>
                  <a:pt x="172" y="502"/>
                </a:lnTo>
                <a:lnTo>
                  <a:pt x="177" y="504"/>
                </a:lnTo>
                <a:lnTo>
                  <a:pt x="180" y="505"/>
                </a:lnTo>
                <a:lnTo>
                  <a:pt x="183" y="507"/>
                </a:lnTo>
                <a:lnTo>
                  <a:pt x="187" y="508"/>
                </a:lnTo>
                <a:lnTo>
                  <a:pt x="190" y="511"/>
                </a:lnTo>
                <a:lnTo>
                  <a:pt x="193" y="513"/>
                </a:lnTo>
                <a:lnTo>
                  <a:pt x="198" y="514"/>
                </a:lnTo>
                <a:lnTo>
                  <a:pt x="201" y="516"/>
                </a:lnTo>
                <a:lnTo>
                  <a:pt x="204" y="517"/>
                </a:lnTo>
                <a:lnTo>
                  <a:pt x="209" y="519"/>
                </a:lnTo>
                <a:lnTo>
                  <a:pt x="212" y="521"/>
                </a:lnTo>
                <a:lnTo>
                  <a:pt x="215" y="522"/>
                </a:lnTo>
                <a:lnTo>
                  <a:pt x="218" y="524"/>
                </a:lnTo>
                <a:lnTo>
                  <a:pt x="221" y="524"/>
                </a:lnTo>
                <a:lnTo>
                  <a:pt x="224" y="525"/>
                </a:lnTo>
                <a:lnTo>
                  <a:pt x="227" y="527"/>
                </a:lnTo>
                <a:lnTo>
                  <a:pt x="230" y="528"/>
                </a:lnTo>
                <a:lnTo>
                  <a:pt x="233" y="530"/>
                </a:lnTo>
                <a:lnTo>
                  <a:pt x="235" y="530"/>
                </a:lnTo>
                <a:lnTo>
                  <a:pt x="238" y="531"/>
                </a:lnTo>
                <a:lnTo>
                  <a:pt x="239" y="533"/>
                </a:lnTo>
                <a:lnTo>
                  <a:pt x="241" y="533"/>
                </a:lnTo>
                <a:lnTo>
                  <a:pt x="243" y="533"/>
                </a:lnTo>
                <a:lnTo>
                  <a:pt x="244" y="534"/>
                </a:lnTo>
                <a:lnTo>
                  <a:pt x="246" y="534"/>
                </a:lnTo>
                <a:lnTo>
                  <a:pt x="247" y="536"/>
                </a:lnTo>
              </a:path>
            </a:pathLst>
          </a:custGeom>
          <a:solidFill>
            <a:srgbClr val="FFFFFF"/>
          </a:solidFill>
          <a:ln w="12700" cap="rnd">
            <a:solidFill>
              <a:schemeClr val="tx2"/>
            </a:solidFill>
            <a:round/>
            <a:headEnd/>
            <a:tailEnd/>
          </a:ln>
        </p:spPr>
        <p:txBody>
          <a:bodyPr/>
          <a:lstStyle/>
          <a:p>
            <a:endParaRPr lang="ko-KR" altLang="en-US"/>
          </a:p>
        </p:txBody>
      </p:sp>
      <p:sp>
        <p:nvSpPr>
          <p:cNvPr id="28778" name="Freeform 106"/>
          <p:cNvSpPr>
            <a:spLocks/>
          </p:cNvSpPr>
          <p:nvPr/>
        </p:nvSpPr>
        <p:spPr bwMode="auto">
          <a:xfrm>
            <a:off x="1362075" y="4119563"/>
            <a:ext cx="2324100" cy="855662"/>
          </a:xfrm>
          <a:custGeom>
            <a:avLst/>
            <a:gdLst>
              <a:gd name="T0" fmla="*/ 252 w 1464"/>
              <a:gd name="T1" fmla="*/ 536 h 538"/>
              <a:gd name="T2" fmla="*/ 264 w 1464"/>
              <a:gd name="T3" fmla="*/ 537 h 538"/>
              <a:gd name="T4" fmla="*/ 1455 w 1464"/>
              <a:gd name="T5" fmla="*/ 91 h 538"/>
              <a:gd name="T6" fmla="*/ 1461 w 1464"/>
              <a:gd name="T7" fmla="*/ 88 h 538"/>
              <a:gd name="T8" fmla="*/ 1461 w 1464"/>
              <a:gd name="T9" fmla="*/ 84 h 538"/>
              <a:gd name="T10" fmla="*/ 1455 w 1464"/>
              <a:gd name="T11" fmla="*/ 81 h 538"/>
              <a:gd name="T12" fmla="*/ 1438 w 1464"/>
              <a:gd name="T13" fmla="*/ 75 h 538"/>
              <a:gd name="T14" fmla="*/ 1417 w 1464"/>
              <a:gd name="T15" fmla="*/ 64 h 538"/>
              <a:gd name="T16" fmla="*/ 1395 w 1464"/>
              <a:gd name="T17" fmla="*/ 56 h 538"/>
              <a:gd name="T18" fmla="*/ 1375 w 1464"/>
              <a:gd name="T19" fmla="*/ 33 h 538"/>
              <a:gd name="T20" fmla="*/ 1354 w 1464"/>
              <a:gd name="T21" fmla="*/ 12 h 538"/>
              <a:gd name="T22" fmla="*/ 1334 w 1464"/>
              <a:gd name="T23" fmla="*/ 16 h 538"/>
              <a:gd name="T24" fmla="*/ 1320 w 1464"/>
              <a:gd name="T25" fmla="*/ 24 h 538"/>
              <a:gd name="T26" fmla="*/ 1306 w 1464"/>
              <a:gd name="T27" fmla="*/ 19 h 538"/>
              <a:gd name="T28" fmla="*/ 1289 w 1464"/>
              <a:gd name="T29" fmla="*/ 12 h 538"/>
              <a:gd name="T30" fmla="*/ 1274 w 1464"/>
              <a:gd name="T31" fmla="*/ 6 h 538"/>
              <a:gd name="T32" fmla="*/ 1263 w 1464"/>
              <a:gd name="T33" fmla="*/ 1 h 538"/>
              <a:gd name="T34" fmla="*/ 1254 w 1464"/>
              <a:gd name="T35" fmla="*/ 0 h 538"/>
              <a:gd name="T36" fmla="*/ 1244 w 1464"/>
              <a:gd name="T37" fmla="*/ 3 h 538"/>
              <a:gd name="T38" fmla="*/ 3 w 1464"/>
              <a:gd name="T39" fmla="*/ 416 h 538"/>
              <a:gd name="T40" fmla="*/ 0 w 1464"/>
              <a:gd name="T41" fmla="*/ 421 h 538"/>
              <a:gd name="T42" fmla="*/ 8 w 1464"/>
              <a:gd name="T43" fmla="*/ 424 h 538"/>
              <a:gd name="T44" fmla="*/ 25 w 1464"/>
              <a:gd name="T45" fmla="*/ 433 h 538"/>
              <a:gd name="T46" fmla="*/ 46 w 1464"/>
              <a:gd name="T47" fmla="*/ 444 h 538"/>
              <a:gd name="T48" fmla="*/ 65 w 1464"/>
              <a:gd name="T49" fmla="*/ 453 h 538"/>
              <a:gd name="T50" fmla="*/ 79 w 1464"/>
              <a:gd name="T51" fmla="*/ 455 h 538"/>
              <a:gd name="T52" fmla="*/ 100 w 1464"/>
              <a:gd name="T53" fmla="*/ 442 h 538"/>
              <a:gd name="T54" fmla="*/ 120 w 1464"/>
              <a:gd name="T55" fmla="*/ 445 h 538"/>
              <a:gd name="T56" fmla="*/ 129 w 1464"/>
              <a:gd name="T57" fmla="*/ 459 h 538"/>
              <a:gd name="T58" fmla="*/ 137 w 1464"/>
              <a:gd name="T59" fmla="*/ 476 h 538"/>
              <a:gd name="T60" fmla="*/ 151 w 1464"/>
              <a:gd name="T61" fmla="*/ 491 h 538"/>
              <a:gd name="T62" fmla="*/ 172 w 1464"/>
              <a:gd name="T63" fmla="*/ 502 h 538"/>
              <a:gd name="T64" fmla="*/ 201 w 1464"/>
              <a:gd name="T65" fmla="*/ 516 h 538"/>
              <a:gd name="T66" fmla="*/ 227 w 1464"/>
              <a:gd name="T67" fmla="*/ 527 h 538"/>
              <a:gd name="T68" fmla="*/ 244 w 1464"/>
              <a:gd name="T69" fmla="*/ 534 h 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4"/>
              <a:gd name="T106" fmla="*/ 0 h 538"/>
              <a:gd name="T107" fmla="*/ 1464 w 1464"/>
              <a:gd name="T108" fmla="*/ 538 h 5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4" h="538">
                <a:moveTo>
                  <a:pt x="247" y="536"/>
                </a:moveTo>
                <a:lnTo>
                  <a:pt x="252" y="536"/>
                </a:lnTo>
                <a:lnTo>
                  <a:pt x="258" y="537"/>
                </a:lnTo>
                <a:lnTo>
                  <a:pt x="264" y="537"/>
                </a:lnTo>
                <a:lnTo>
                  <a:pt x="270" y="536"/>
                </a:lnTo>
                <a:lnTo>
                  <a:pt x="1455" y="91"/>
                </a:lnTo>
                <a:lnTo>
                  <a:pt x="1460" y="90"/>
                </a:lnTo>
                <a:lnTo>
                  <a:pt x="1461" y="88"/>
                </a:lnTo>
                <a:lnTo>
                  <a:pt x="1463" y="85"/>
                </a:lnTo>
                <a:lnTo>
                  <a:pt x="1461" y="84"/>
                </a:lnTo>
                <a:lnTo>
                  <a:pt x="1460" y="84"/>
                </a:lnTo>
                <a:lnTo>
                  <a:pt x="1455" y="81"/>
                </a:lnTo>
                <a:lnTo>
                  <a:pt x="1447" y="78"/>
                </a:lnTo>
                <a:lnTo>
                  <a:pt x="1438" y="75"/>
                </a:lnTo>
                <a:lnTo>
                  <a:pt x="1427" y="70"/>
                </a:lnTo>
                <a:lnTo>
                  <a:pt x="1417" y="64"/>
                </a:lnTo>
                <a:lnTo>
                  <a:pt x="1406" y="59"/>
                </a:lnTo>
                <a:lnTo>
                  <a:pt x="1395" y="56"/>
                </a:lnTo>
                <a:lnTo>
                  <a:pt x="1381" y="47"/>
                </a:lnTo>
                <a:lnTo>
                  <a:pt x="1375" y="33"/>
                </a:lnTo>
                <a:lnTo>
                  <a:pt x="1368" y="21"/>
                </a:lnTo>
                <a:lnTo>
                  <a:pt x="1354" y="12"/>
                </a:lnTo>
                <a:lnTo>
                  <a:pt x="1345" y="12"/>
                </a:lnTo>
                <a:lnTo>
                  <a:pt x="1334" y="16"/>
                </a:lnTo>
                <a:lnTo>
                  <a:pt x="1323" y="23"/>
                </a:lnTo>
                <a:lnTo>
                  <a:pt x="1320" y="24"/>
                </a:lnTo>
                <a:lnTo>
                  <a:pt x="1314" y="23"/>
                </a:lnTo>
                <a:lnTo>
                  <a:pt x="1306" y="19"/>
                </a:lnTo>
                <a:lnTo>
                  <a:pt x="1299" y="16"/>
                </a:lnTo>
                <a:lnTo>
                  <a:pt x="1289" y="12"/>
                </a:lnTo>
                <a:lnTo>
                  <a:pt x="1282" y="9"/>
                </a:lnTo>
                <a:lnTo>
                  <a:pt x="1274" y="6"/>
                </a:lnTo>
                <a:lnTo>
                  <a:pt x="1268" y="3"/>
                </a:lnTo>
                <a:lnTo>
                  <a:pt x="1263" y="1"/>
                </a:lnTo>
                <a:lnTo>
                  <a:pt x="1259" y="0"/>
                </a:lnTo>
                <a:lnTo>
                  <a:pt x="1254" y="0"/>
                </a:lnTo>
                <a:lnTo>
                  <a:pt x="1250" y="1"/>
                </a:lnTo>
                <a:lnTo>
                  <a:pt x="1244" y="3"/>
                </a:lnTo>
                <a:lnTo>
                  <a:pt x="8" y="415"/>
                </a:lnTo>
                <a:lnTo>
                  <a:pt x="3" y="416"/>
                </a:lnTo>
                <a:lnTo>
                  <a:pt x="2" y="419"/>
                </a:lnTo>
                <a:lnTo>
                  <a:pt x="0" y="421"/>
                </a:lnTo>
                <a:lnTo>
                  <a:pt x="2" y="421"/>
                </a:lnTo>
                <a:lnTo>
                  <a:pt x="8" y="424"/>
                </a:lnTo>
                <a:lnTo>
                  <a:pt x="16" y="429"/>
                </a:lnTo>
                <a:lnTo>
                  <a:pt x="25" y="433"/>
                </a:lnTo>
                <a:lnTo>
                  <a:pt x="36" y="438"/>
                </a:lnTo>
                <a:lnTo>
                  <a:pt x="46" y="444"/>
                </a:lnTo>
                <a:lnTo>
                  <a:pt x="56" y="448"/>
                </a:lnTo>
                <a:lnTo>
                  <a:pt x="65" y="453"/>
                </a:lnTo>
                <a:lnTo>
                  <a:pt x="71" y="456"/>
                </a:lnTo>
                <a:lnTo>
                  <a:pt x="79" y="455"/>
                </a:lnTo>
                <a:lnTo>
                  <a:pt x="88" y="448"/>
                </a:lnTo>
                <a:lnTo>
                  <a:pt x="100" y="442"/>
                </a:lnTo>
                <a:lnTo>
                  <a:pt x="114" y="442"/>
                </a:lnTo>
                <a:lnTo>
                  <a:pt x="120" y="445"/>
                </a:lnTo>
                <a:lnTo>
                  <a:pt x="124" y="452"/>
                </a:lnTo>
                <a:lnTo>
                  <a:pt x="129" y="459"/>
                </a:lnTo>
                <a:lnTo>
                  <a:pt x="132" y="467"/>
                </a:lnTo>
                <a:lnTo>
                  <a:pt x="137" y="476"/>
                </a:lnTo>
                <a:lnTo>
                  <a:pt x="143" y="484"/>
                </a:lnTo>
                <a:lnTo>
                  <a:pt x="151" y="491"/>
                </a:lnTo>
                <a:lnTo>
                  <a:pt x="160" y="498"/>
                </a:lnTo>
                <a:lnTo>
                  <a:pt x="172" y="502"/>
                </a:lnTo>
                <a:lnTo>
                  <a:pt x="187" y="508"/>
                </a:lnTo>
                <a:lnTo>
                  <a:pt x="201" y="516"/>
                </a:lnTo>
                <a:lnTo>
                  <a:pt x="215" y="522"/>
                </a:lnTo>
                <a:lnTo>
                  <a:pt x="227" y="527"/>
                </a:lnTo>
                <a:lnTo>
                  <a:pt x="238" y="531"/>
                </a:lnTo>
                <a:lnTo>
                  <a:pt x="244" y="534"/>
                </a:lnTo>
                <a:lnTo>
                  <a:pt x="247" y="536"/>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79" name="Freeform 107"/>
          <p:cNvSpPr>
            <a:spLocks/>
          </p:cNvSpPr>
          <p:nvPr/>
        </p:nvSpPr>
        <p:spPr bwMode="auto">
          <a:xfrm>
            <a:off x="1577975" y="4141788"/>
            <a:ext cx="1917700" cy="655637"/>
          </a:xfrm>
          <a:custGeom>
            <a:avLst/>
            <a:gdLst>
              <a:gd name="T0" fmla="*/ 1205 w 1206"/>
              <a:gd name="T1" fmla="*/ 0 h 414"/>
              <a:gd name="T2" fmla="*/ 1197 w 1206"/>
              <a:gd name="T3" fmla="*/ 5 h 414"/>
              <a:gd name="T4" fmla="*/ 1188 w 1206"/>
              <a:gd name="T5" fmla="*/ 8 h 414"/>
              <a:gd name="T6" fmla="*/ 1179 w 1206"/>
              <a:gd name="T7" fmla="*/ 13 h 414"/>
              <a:gd name="T8" fmla="*/ 1167 w 1206"/>
              <a:gd name="T9" fmla="*/ 17 h 414"/>
              <a:gd name="T10" fmla="*/ 1154 w 1206"/>
              <a:gd name="T11" fmla="*/ 22 h 414"/>
              <a:gd name="T12" fmla="*/ 1139 w 1206"/>
              <a:gd name="T13" fmla="*/ 26 h 414"/>
              <a:gd name="T14" fmla="*/ 1125 w 1206"/>
              <a:gd name="T15" fmla="*/ 31 h 414"/>
              <a:gd name="T16" fmla="*/ 1109 w 1206"/>
              <a:gd name="T17" fmla="*/ 37 h 414"/>
              <a:gd name="T18" fmla="*/ 1090 w 1206"/>
              <a:gd name="T19" fmla="*/ 43 h 414"/>
              <a:gd name="T20" fmla="*/ 1069 w 1206"/>
              <a:gd name="T21" fmla="*/ 51 h 414"/>
              <a:gd name="T22" fmla="*/ 1046 w 1206"/>
              <a:gd name="T23" fmla="*/ 60 h 414"/>
              <a:gd name="T24" fmla="*/ 1021 w 1206"/>
              <a:gd name="T25" fmla="*/ 68 h 414"/>
              <a:gd name="T26" fmla="*/ 997 w 1206"/>
              <a:gd name="T27" fmla="*/ 77 h 414"/>
              <a:gd name="T28" fmla="*/ 975 w 1206"/>
              <a:gd name="T29" fmla="*/ 85 h 414"/>
              <a:gd name="T30" fmla="*/ 955 w 1206"/>
              <a:gd name="T31" fmla="*/ 91 h 414"/>
              <a:gd name="T32" fmla="*/ 938 w 1206"/>
              <a:gd name="T33" fmla="*/ 95 h 414"/>
              <a:gd name="T34" fmla="*/ 918 w 1206"/>
              <a:gd name="T35" fmla="*/ 101 h 414"/>
              <a:gd name="T36" fmla="*/ 892 w 1206"/>
              <a:gd name="T37" fmla="*/ 111 h 414"/>
              <a:gd name="T38" fmla="*/ 860 w 1206"/>
              <a:gd name="T39" fmla="*/ 121 h 414"/>
              <a:gd name="T40" fmla="*/ 826 w 1206"/>
              <a:gd name="T41" fmla="*/ 134 h 414"/>
              <a:gd name="T42" fmla="*/ 794 w 1206"/>
              <a:gd name="T43" fmla="*/ 146 h 414"/>
              <a:gd name="T44" fmla="*/ 764 w 1206"/>
              <a:gd name="T45" fmla="*/ 157 h 414"/>
              <a:gd name="T46" fmla="*/ 738 w 1206"/>
              <a:gd name="T47" fmla="*/ 164 h 414"/>
              <a:gd name="T48" fmla="*/ 721 w 1206"/>
              <a:gd name="T49" fmla="*/ 170 h 414"/>
              <a:gd name="T50" fmla="*/ 705 w 1206"/>
              <a:gd name="T51" fmla="*/ 173 h 414"/>
              <a:gd name="T52" fmla="*/ 688 w 1206"/>
              <a:gd name="T53" fmla="*/ 180 h 414"/>
              <a:gd name="T54" fmla="*/ 667 w 1206"/>
              <a:gd name="T55" fmla="*/ 187 h 414"/>
              <a:gd name="T56" fmla="*/ 646 w 1206"/>
              <a:gd name="T57" fmla="*/ 195 h 414"/>
              <a:gd name="T58" fmla="*/ 624 w 1206"/>
              <a:gd name="T59" fmla="*/ 203 h 414"/>
              <a:gd name="T60" fmla="*/ 604 w 1206"/>
              <a:gd name="T61" fmla="*/ 210 h 414"/>
              <a:gd name="T62" fmla="*/ 586 w 1206"/>
              <a:gd name="T63" fmla="*/ 216 h 414"/>
              <a:gd name="T64" fmla="*/ 570 w 1206"/>
              <a:gd name="T65" fmla="*/ 221 h 414"/>
              <a:gd name="T66" fmla="*/ 552 w 1206"/>
              <a:gd name="T67" fmla="*/ 226 h 414"/>
              <a:gd name="T68" fmla="*/ 526 w 1206"/>
              <a:gd name="T69" fmla="*/ 233 h 414"/>
              <a:gd name="T70" fmla="*/ 494 w 1206"/>
              <a:gd name="T71" fmla="*/ 242 h 414"/>
              <a:gd name="T72" fmla="*/ 460 w 1206"/>
              <a:gd name="T73" fmla="*/ 253 h 414"/>
              <a:gd name="T74" fmla="*/ 426 w 1206"/>
              <a:gd name="T75" fmla="*/ 264 h 414"/>
              <a:gd name="T76" fmla="*/ 396 w 1206"/>
              <a:gd name="T77" fmla="*/ 275 h 414"/>
              <a:gd name="T78" fmla="*/ 368 w 1206"/>
              <a:gd name="T79" fmla="*/ 282 h 414"/>
              <a:gd name="T80" fmla="*/ 350 w 1206"/>
              <a:gd name="T81" fmla="*/ 290 h 414"/>
              <a:gd name="T82" fmla="*/ 333 w 1206"/>
              <a:gd name="T83" fmla="*/ 296 h 414"/>
              <a:gd name="T84" fmla="*/ 311 w 1206"/>
              <a:gd name="T85" fmla="*/ 304 h 414"/>
              <a:gd name="T86" fmla="*/ 288 w 1206"/>
              <a:gd name="T87" fmla="*/ 313 h 414"/>
              <a:gd name="T88" fmla="*/ 264 w 1206"/>
              <a:gd name="T89" fmla="*/ 322 h 414"/>
              <a:gd name="T90" fmla="*/ 239 w 1206"/>
              <a:gd name="T91" fmla="*/ 331 h 414"/>
              <a:gd name="T92" fmla="*/ 216 w 1206"/>
              <a:gd name="T93" fmla="*/ 339 h 414"/>
              <a:gd name="T94" fmla="*/ 200 w 1206"/>
              <a:gd name="T95" fmla="*/ 345 h 414"/>
              <a:gd name="T96" fmla="*/ 186 w 1206"/>
              <a:gd name="T97" fmla="*/ 348 h 414"/>
              <a:gd name="T98" fmla="*/ 172 w 1206"/>
              <a:gd name="T99" fmla="*/ 353 h 414"/>
              <a:gd name="T100" fmla="*/ 149 w 1206"/>
              <a:gd name="T101" fmla="*/ 362 h 414"/>
              <a:gd name="T102" fmla="*/ 121 w 1206"/>
              <a:gd name="T103" fmla="*/ 371 h 414"/>
              <a:gd name="T104" fmla="*/ 91 w 1206"/>
              <a:gd name="T105" fmla="*/ 382 h 414"/>
              <a:gd name="T106" fmla="*/ 60 w 1206"/>
              <a:gd name="T107" fmla="*/ 393 h 414"/>
              <a:gd name="T108" fmla="*/ 32 w 1206"/>
              <a:gd name="T109" fmla="*/ 403 h 414"/>
              <a:gd name="T110" fmla="*/ 12 w 1206"/>
              <a:gd name="T111" fmla="*/ 409 h 414"/>
              <a:gd name="T112" fmla="*/ 0 w 1206"/>
              <a:gd name="T113" fmla="*/ 413 h 4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6"/>
              <a:gd name="T172" fmla="*/ 0 h 414"/>
              <a:gd name="T173" fmla="*/ 1206 w 1206"/>
              <a:gd name="T174" fmla="*/ 414 h 4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6" h="414">
                <a:moveTo>
                  <a:pt x="1205" y="0"/>
                </a:moveTo>
                <a:lnTo>
                  <a:pt x="1197" y="5"/>
                </a:lnTo>
                <a:lnTo>
                  <a:pt x="1188" y="8"/>
                </a:lnTo>
                <a:lnTo>
                  <a:pt x="1179" y="13"/>
                </a:lnTo>
                <a:lnTo>
                  <a:pt x="1167" y="17"/>
                </a:lnTo>
                <a:lnTo>
                  <a:pt x="1154" y="22"/>
                </a:lnTo>
                <a:lnTo>
                  <a:pt x="1139" y="26"/>
                </a:lnTo>
                <a:lnTo>
                  <a:pt x="1125" y="31"/>
                </a:lnTo>
                <a:lnTo>
                  <a:pt x="1109" y="37"/>
                </a:lnTo>
                <a:lnTo>
                  <a:pt x="1090" y="43"/>
                </a:lnTo>
                <a:lnTo>
                  <a:pt x="1069" y="51"/>
                </a:lnTo>
                <a:lnTo>
                  <a:pt x="1046" y="60"/>
                </a:lnTo>
                <a:lnTo>
                  <a:pt x="1021" y="68"/>
                </a:lnTo>
                <a:lnTo>
                  <a:pt x="997" y="77"/>
                </a:lnTo>
                <a:lnTo>
                  <a:pt x="975" y="85"/>
                </a:lnTo>
                <a:lnTo>
                  <a:pt x="955" y="91"/>
                </a:lnTo>
                <a:lnTo>
                  <a:pt x="938" y="95"/>
                </a:lnTo>
                <a:lnTo>
                  <a:pt x="918" y="101"/>
                </a:lnTo>
                <a:lnTo>
                  <a:pt x="892" y="111"/>
                </a:lnTo>
                <a:lnTo>
                  <a:pt x="860" y="121"/>
                </a:lnTo>
                <a:lnTo>
                  <a:pt x="826" y="134"/>
                </a:lnTo>
                <a:lnTo>
                  <a:pt x="794" y="146"/>
                </a:lnTo>
                <a:lnTo>
                  <a:pt x="764" y="157"/>
                </a:lnTo>
                <a:lnTo>
                  <a:pt x="738" y="164"/>
                </a:lnTo>
                <a:lnTo>
                  <a:pt x="721" y="170"/>
                </a:lnTo>
                <a:lnTo>
                  <a:pt x="705" y="173"/>
                </a:lnTo>
                <a:lnTo>
                  <a:pt x="688" y="180"/>
                </a:lnTo>
                <a:lnTo>
                  <a:pt x="667" y="187"/>
                </a:lnTo>
                <a:lnTo>
                  <a:pt x="646" y="195"/>
                </a:lnTo>
                <a:lnTo>
                  <a:pt x="624" y="203"/>
                </a:lnTo>
                <a:lnTo>
                  <a:pt x="604" y="210"/>
                </a:lnTo>
                <a:lnTo>
                  <a:pt x="586" y="216"/>
                </a:lnTo>
                <a:lnTo>
                  <a:pt x="570" y="221"/>
                </a:lnTo>
                <a:lnTo>
                  <a:pt x="552" y="226"/>
                </a:lnTo>
                <a:lnTo>
                  <a:pt x="526" y="233"/>
                </a:lnTo>
                <a:lnTo>
                  <a:pt x="494" y="242"/>
                </a:lnTo>
                <a:lnTo>
                  <a:pt x="460" y="253"/>
                </a:lnTo>
                <a:lnTo>
                  <a:pt x="426" y="264"/>
                </a:lnTo>
                <a:lnTo>
                  <a:pt x="396" y="275"/>
                </a:lnTo>
                <a:lnTo>
                  <a:pt x="368" y="282"/>
                </a:lnTo>
                <a:lnTo>
                  <a:pt x="350" y="290"/>
                </a:lnTo>
                <a:lnTo>
                  <a:pt x="333" y="296"/>
                </a:lnTo>
                <a:lnTo>
                  <a:pt x="311" y="304"/>
                </a:lnTo>
                <a:lnTo>
                  <a:pt x="288" y="313"/>
                </a:lnTo>
                <a:lnTo>
                  <a:pt x="264" y="322"/>
                </a:lnTo>
                <a:lnTo>
                  <a:pt x="239" y="331"/>
                </a:lnTo>
                <a:lnTo>
                  <a:pt x="216" y="339"/>
                </a:lnTo>
                <a:lnTo>
                  <a:pt x="200" y="345"/>
                </a:lnTo>
                <a:lnTo>
                  <a:pt x="186" y="348"/>
                </a:lnTo>
                <a:lnTo>
                  <a:pt x="172" y="353"/>
                </a:lnTo>
                <a:lnTo>
                  <a:pt x="149" y="362"/>
                </a:lnTo>
                <a:lnTo>
                  <a:pt x="121" y="371"/>
                </a:lnTo>
                <a:lnTo>
                  <a:pt x="91" y="382"/>
                </a:lnTo>
                <a:lnTo>
                  <a:pt x="60" y="393"/>
                </a:lnTo>
                <a:lnTo>
                  <a:pt x="32" y="403"/>
                </a:lnTo>
                <a:lnTo>
                  <a:pt x="12" y="409"/>
                </a:lnTo>
                <a:lnTo>
                  <a:pt x="0" y="41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0" name="Freeform 108"/>
          <p:cNvSpPr>
            <a:spLocks/>
          </p:cNvSpPr>
          <p:nvPr/>
        </p:nvSpPr>
        <p:spPr bwMode="auto">
          <a:xfrm>
            <a:off x="3125788" y="4244975"/>
            <a:ext cx="322262" cy="117475"/>
          </a:xfrm>
          <a:custGeom>
            <a:avLst/>
            <a:gdLst>
              <a:gd name="T0" fmla="*/ 202 w 203"/>
              <a:gd name="T1" fmla="*/ 0 h 74"/>
              <a:gd name="T2" fmla="*/ 195 w 203"/>
              <a:gd name="T3" fmla="*/ 1 h 74"/>
              <a:gd name="T4" fmla="*/ 187 w 203"/>
              <a:gd name="T5" fmla="*/ 4 h 74"/>
              <a:gd name="T6" fmla="*/ 179 w 203"/>
              <a:gd name="T7" fmla="*/ 7 h 74"/>
              <a:gd name="T8" fmla="*/ 170 w 203"/>
              <a:gd name="T9" fmla="*/ 10 h 74"/>
              <a:gd name="T10" fmla="*/ 152 w 203"/>
              <a:gd name="T11" fmla="*/ 18 h 74"/>
              <a:gd name="T12" fmla="*/ 130 w 203"/>
              <a:gd name="T13" fmla="*/ 26 h 74"/>
              <a:gd name="T14" fmla="*/ 107 w 203"/>
              <a:gd name="T15" fmla="*/ 35 h 74"/>
              <a:gd name="T16" fmla="*/ 83 w 203"/>
              <a:gd name="T17" fmla="*/ 44 h 74"/>
              <a:gd name="T18" fmla="*/ 60 w 203"/>
              <a:gd name="T19" fmla="*/ 52 h 74"/>
              <a:gd name="T20" fmla="*/ 37 w 203"/>
              <a:gd name="T21" fmla="*/ 61 h 74"/>
              <a:gd name="T22" fmla="*/ 17 w 203"/>
              <a:gd name="T23" fmla="*/ 67 h 74"/>
              <a:gd name="T24" fmla="*/ 0 w 203"/>
              <a:gd name="T25" fmla="*/ 7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74"/>
              <a:gd name="T41" fmla="*/ 203 w 203"/>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74">
                <a:moveTo>
                  <a:pt x="202" y="0"/>
                </a:moveTo>
                <a:lnTo>
                  <a:pt x="195" y="1"/>
                </a:lnTo>
                <a:lnTo>
                  <a:pt x="187" y="4"/>
                </a:lnTo>
                <a:lnTo>
                  <a:pt x="179" y="7"/>
                </a:lnTo>
                <a:lnTo>
                  <a:pt x="170" y="10"/>
                </a:lnTo>
                <a:lnTo>
                  <a:pt x="152" y="18"/>
                </a:lnTo>
                <a:lnTo>
                  <a:pt x="130" y="26"/>
                </a:lnTo>
                <a:lnTo>
                  <a:pt x="107" y="35"/>
                </a:lnTo>
                <a:lnTo>
                  <a:pt x="83" y="44"/>
                </a:lnTo>
                <a:lnTo>
                  <a:pt x="60" y="52"/>
                </a:lnTo>
                <a:lnTo>
                  <a:pt x="37" y="61"/>
                </a:lnTo>
                <a:lnTo>
                  <a:pt x="17" y="67"/>
                </a:lnTo>
                <a:lnTo>
                  <a:pt x="0" y="7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1" name="Freeform 109"/>
          <p:cNvSpPr>
            <a:spLocks/>
          </p:cNvSpPr>
          <p:nvPr/>
        </p:nvSpPr>
        <p:spPr bwMode="auto">
          <a:xfrm>
            <a:off x="2198688" y="4481513"/>
            <a:ext cx="585787" cy="204787"/>
          </a:xfrm>
          <a:custGeom>
            <a:avLst/>
            <a:gdLst>
              <a:gd name="T0" fmla="*/ 368 w 369"/>
              <a:gd name="T1" fmla="*/ 0 h 128"/>
              <a:gd name="T2" fmla="*/ 354 w 369"/>
              <a:gd name="T3" fmla="*/ 4 h 128"/>
              <a:gd name="T4" fmla="*/ 336 w 369"/>
              <a:gd name="T5" fmla="*/ 11 h 128"/>
              <a:gd name="T6" fmla="*/ 316 w 369"/>
              <a:gd name="T7" fmla="*/ 18 h 128"/>
              <a:gd name="T8" fmla="*/ 294 w 369"/>
              <a:gd name="T9" fmla="*/ 26 h 128"/>
              <a:gd name="T10" fmla="*/ 273 w 369"/>
              <a:gd name="T11" fmla="*/ 35 h 128"/>
              <a:gd name="T12" fmla="*/ 252 w 369"/>
              <a:gd name="T13" fmla="*/ 43 h 128"/>
              <a:gd name="T14" fmla="*/ 233 w 369"/>
              <a:gd name="T15" fmla="*/ 49 h 128"/>
              <a:gd name="T16" fmla="*/ 218 w 369"/>
              <a:gd name="T17" fmla="*/ 53 h 128"/>
              <a:gd name="T18" fmla="*/ 201 w 369"/>
              <a:gd name="T19" fmla="*/ 60 h 128"/>
              <a:gd name="T20" fmla="*/ 175 w 369"/>
              <a:gd name="T21" fmla="*/ 67 h 128"/>
              <a:gd name="T22" fmla="*/ 143 w 369"/>
              <a:gd name="T23" fmla="*/ 78 h 128"/>
              <a:gd name="T24" fmla="*/ 110 w 369"/>
              <a:gd name="T25" fmla="*/ 89 h 128"/>
              <a:gd name="T26" fmla="*/ 77 w 369"/>
              <a:gd name="T27" fmla="*/ 99 h 128"/>
              <a:gd name="T28" fmla="*/ 45 w 369"/>
              <a:gd name="T29" fmla="*/ 110 h 128"/>
              <a:gd name="T30" fmla="*/ 19 w 369"/>
              <a:gd name="T31" fmla="*/ 119 h 128"/>
              <a:gd name="T32" fmla="*/ 0 w 369"/>
              <a:gd name="T33" fmla="*/ 127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9"/>
              <a:gd name="T52" fmla="*/ 0 h 128"/>
              <a:gd name="T53" fmla="*/ 369 w 369"/>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9" h="128">
                <a:moveTo>
                  <a:pt x="368" y="0"/>
                </a:moveTo>
                <a:lnTo>
                  <a:pt x="354" y="4"/>
                </a:lnTo>
                <a:lnTo>
                  <a:pt x="336" y="11"/>
                </a:lnTo>
                <a:lnTo>
                  <a:pt x="316" y="18"/>
                </a:lnTo>
                <a:lnTo>
                  <a:pt x="294" y="26"/>
                </a:lnTo>
                <a:lnTo>
                  <a:pt x="273" y="35"/>
                </a:lnTo>
                <a:lnTo>
                  <a:pt x="252" y="43"/>
                </a:lnTo>
                <a:lnTo>
                  <a:pt x="233" y="49"/>
                </a:lnTo>
                <a:lnTo>
                  <a:pt x="218" y="53"/>
                </a:lnTo>
                <a:lnTo>
                  <a:pt x="201" y="60"/>
                </a:lnTo>
                <a:lnTo>
                  <a:pt x="175" y="67"/>
                </a:lnTo>
                <a:lnTo>
                  <a:pt x="143" y="78"/>
                </a:lnTo>
                <a:lnTo>
                  <a:pt x="110" y="89"/>
                </a:lnTo>
                <a:lnTo>
                  <a:pt x="77" y="99"/>
                </a:lnTo>
                <a:lnTo>
                  <a:pt x="45" y="110"/>
                </a:lnTo>
                <a:lnTo>
                  <a:pt x="19" y="119"/>
                </a:lnTo>
                <a:lnTo>
                  <a:pt x="0" y="12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2" name="Freeform 110"/>
          <p:cNvSpPr>
            <a:spLocks/>
          </p:cNvSpPr>
          <p:nvPr/>
        </p:nvSpPr>
        <p:spPr bwMode="auto">
          <a:xfrm>
            <a:off x="1647825" y="4781550"/>
            <a:ext cx="293688" cy="109538"/>
          </a:xfrm>
          <a:custGeom>
            <a:avLst/>
            <a:gdLst>
              <a:gd name="T0" fmla="*/ 186 w 187"/>
              <a:gd name="T1" fmla="*/ 0 h 69"/>
              <a:gd name="T2" fmla="*/ 170 w 187"/>
              <a:gd name="T3" fmla="*/ 5 h 69"/>
              <a:gd name="T4" fmla="*/ 147 w 187"/>
              <a:gd name="T5" fmla="*/ 14 h 69"/>
              <a:gd name="T6" fmla="*/ 120 w 187"/>
              <a:gd name="T7" fmla="*/ 25 h 69"/>
              <a:gd name="T8" fmla="*/ 89 w 187"/>
              <a:gd name="T9" fmla="*/ 36 h 69"/>
              <a:gd name="T10" fmla="*/ 60 w 187"/>
              <a:gd name="T11" fmla="*/ 48 h 69"/>
              <a:gd name="T12" fmla="*/ 32 w 187"/>
              <a:gd name="T13" fmla="*/ 57 h 69"/>
              <a:gd name="T14" fmla="*/ 11 w 187"/>
              <a:gd name="T15" fmla="*/ 65 h 69"/>
              <a:gd name="T16" fmla="*/ 0 w 187"/>
              <a:gd name="T17" fmla="*/ 6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69"/>
              <a:gd name="T29" fmla="*/ 187 w 187"/>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69">
                <a:moveTo>
                  <a:pt x="186" y="0"/>
                </a:moveTo>
                <a:lnTo>
                  <a:pt x="170" y="5"/>
                </a:lnTo>
                <a:lnTo>
                  <a:pt x="147" y="14"/>
                </a:lnTo>
                <a:lnTo>
                  <a:pt x="120" y="25"/>
                </a:lnTo>
                <a:lnTo>
                  <a:pt x="89" y="36"/>
                </a:lnTo>
                <a:lnTo>
                  <a:pt x="60" y="48"/>
                </a:lnTo>
                <a:lnTo>
                  <a:pt x="32" y="57"/>
                </a:lnTo>
                <a:lnTo>
                  <a:pt x="11" y="65"/>
                </a:lnTo>
                <a:lnTo>
                  <a:pt x="0" y="6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3" name="Freeform 111"/>
          <p:cNvSpPr>
            <a:spLocks/>
          </p:cNvSpPr>
          <p:nvPr/>
        </p:nvSpPr>
        <p:spPr bwMode="auto">
          <a:xfrm>
            <a:off x="1606550" y="4797425"/>
            <a:ext cx="71438" cy="63500"/>
          </a:xfrm>
          <a:custGeom>
            <a:avLst/>
            <a:gdLst>
              <a:gd name="T0" fmla="*/ 0 w 46"/>
              <a:gd name="T1" fmla="*/ 0 h 39"/>
              <a:gd name="T2" fmla="*/ 6 w 46"/>
              <a:gd name="T3" fmla="*/ 0 h 39"/>
              <a:gd name="T4" fmla="*/ 12 w 46"/>
              <a:gd name="T5" fmla="*/ 1 h 39"/>
              <a:gd name="T6" fmla="*/ 18 w 46"/>
              <a:gd name="T7" fmla="*/ 6 h 39"/>
              <a:gd name="T8" fmla="*/ 23 w 46"/>
              <a:gd name="T9" fmla="*/ 12 h 39"/>
              <a:gd name="T10" fmla="*/ 28 w 46"/>
              <a:gd name="T11" fmla="*/ 18 h 39"/>
              <a:gd name="T12" fmla="*/ 31 w 46"/>
              <a:gd name="T13" fmla="*/ 26 h 39"/>
              <a:gd name="T14" fmla="*/ 35 w 46"/>
              <a:gd name="T15" fmla="*/ 33 h 39"/>
              <a:gd name="T16" fmla="*/ 45 w 46"/>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9"/>
              <a:gd name="T29" fmla="*/ 46 w 4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9">
                <a:moveTo>
                  <a:pt x="0" y="0"/>
                </a:moveTo>
                <a:lnTo>
                  <a:pt x="6" y="0"/>
                </a:lnTo>
                <a:lnTo>
                  <a:pt x="12" y="1"/>
                </a:lnTo>
                <a:lnTo>
                  <a:pt x="18" y="6"/>
                </a:lnTo>
                <a:lnTo>
                  <a:pt x="23" y="12"/>
                </a:lnTo>
                <a:lnTo>
                  <a:pt x="28" y="18"/>
                </a:lnTo>
                <a:lnTo>
                  <a:pt x="31" y="26"/>
                </a:lnTo>
                <a:lnTo>
                  <a:pt x="35" y="33"/>
                </a:lnTo>
                <a:lnTo>
                  <a:pt x="45" y="3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4" name="Freeform 112"/>
          <p:cNvSpPr>
            <a:spLocks/>
          </p:cNvSpPr>
          <p:nvPr/>
        </p:nvSpPr>
        <p:spPr bwMode="auto">
          <a:xfrm>
            <a:off x="1631950" y="4789488"/>
            <a:ext cx="73025" cy="60325"/>
          </a:xfrm>
          <a:custGeom>
            <a:avLst/>
            <a:gdLst>
              <a:gd name="T0" fmla="*/ 0 w 45"/>
              <a:gd name="T1" fmla="*/ 0 h 38"/>
              <a:gd name="T2" fmla="*/ 6 w 45"/>
              <a:gd name="T3" fmla="*/ 0 h 38"/>
              <a:gd name="T4" fmla="*/ 12 w 45"/>
              <a:gd name="T5" fmla="*/ 1 h 38"/>
              <a:gd name="T6" fmla="*/ 17 w 45"/>
              <a:gd name="T7" fmla="*/ 5 h 38"/>
              <a:gd name="T8" fmla="*/ 23 w 45"/>
              <a:gd name="T9" fmla="*/ 11 h 38"/>
              <a:gd name="T10" fmla="*/ 28 w 45"/>
              <a:gd name="T11" fmla="*/ 18 h 38"/>
              <a:gd name="T12" fmla="*/ 31 w 45"/>
              <a:gd name="T13" fmla="*/ 26 h 38"/>
              <a:gd name="T14" fmla="*/ 35 w 45"/>
              <a:gd name="T15" fmla="*/ 32 h 38"/>
              <a:gd name="T16" fmla="*/ 44 w 45"/>
              <a:gd name="T17" fmla="*/ 3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8"/>
              <a:gd name="T29" fmla="*/ 45 w 45"/>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8">
                <a:moveTo>
                  <a:pt x="0" y="0"/>
                </a:moveTo>
                <a:lnTo>
                  <a:pt x="6" y="0"/>
                </a:lnTo>
                <a:lnTo>
                  <a:pt x="12" y="1"/>
                </a:lnTo>
                <a:lnTo>
                  <a:pt x="17" y="5"/>
                </a:lnTo>
                <a:lnTo>
                  <a:pt x="23" y="11"/>
                </a:lnTo>
                <a:lnTo>
                  <a:pt x="28" y="18"/>
                </a:lnTo>
                <a:lnTo>
                  <a:pt x="31" y="26"/>
                </a:lnTo>
                <a:lnTo>
                  <a:pt x="35" y="32"/>
                </a:lnTo>
                <a:lnTo>
                  <a:pt x="44" y="37"/>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5" name="Freeform 113"/>
          <p:cNvSpPr>
            <a:spLocks/>
          </p:cNvSpPr>
          <p:nvPr/>
        </p:nvSpPr>
        <p:spPr bwMode="auto">
          <a:xfrm>
            <a:off x="1660525" y="4778375"/>
            <a:ext cx="68263" cy="63500"/>
          </a:xfrm>
          <a:custGeom>
            <a:avLst/>
            <a:gdLst>
              <a:gd name="T0" fmla="*/ 0 w 44"/>
              <a:gd name="T1" fmla="*/ 0 h 39"/>
              <a:gd name="T2" fmla="*/ 6 w 44"/>
              <a:gd name="T3" fmla="*/ 0 h 39"/>
              <a:gd name="T4" fmla="*/ 12 w 44"/>
              <a:gd name="T5" fmla="*/ 1 h 39"/>
              <a:gd name="T6" fmla="*/ 17 w 44"/>
              <a:gd name="T7" fmla="*/ 6 h 39"/>
              <a:gd name="T8" fmla="*/ 23 w 44"/>
              <a:gd name="T9" fmla="*/ 11 h 39"/>
              <a:gd name="T10" fmla="*/ 26 w 44"/>
              <a:gd name="T11" fmla="*/ 18 h 39"/>
              <a:gd name="T12" fmla="*/ 30 w 44"/>
              <a:gd name="T13" fmla="*/ 26 h 39"/>
              <a:gd name="T14" fmla="*/ 35 w 44"/>
              <a:gd name="T15" fmla="*/ 33 h 39"/>
              <a:gd name="T16" fmla="*/ 43 w 44"/>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9"/>
              <a:gd name="T29" fmla="*/ 44 w 4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9">
                <a:moveTo>
                  <a:pt x="0" y="0"/>
                </a:moveTo>
                <a:lnTo>
                  <a:pt x="6" y="0"/>
                </a:lnTo>
                <a:lnTo>
                  <a:pt x="12" y="1"/>
                </a:lnTo>
                <a:lnTo>
                  <a:pt x="17" y="6"/>
                </a:lnTo>
                <a:lnTo>
                  <a:pt x="23" y="11"/>
                </a:lnTo>
                <a:lnTo>
                  <a:pt x="26" y="18"/>
                </a:lnTo>
                <a:lnTo>
                  <a:pt x="30" y="26"/>
                </a:lnTo>
                <a:lnTo>
                  <a:pt x="35" y="33"/>
                </a:lnTo>
                <a:lnTo>
                  <a:pt x="43" y="3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6" name="Freeform 114"/>
          <p:cNvSpPr>
            <a:spLocks/>
          </p:cNvSpPr>
          <p:nvPr/>
        </p:nvSpPr>
        <p:spPr bwMode="auto">
          <a:xfrm>
            <a:off x="1685925" y="4773613"/>
            <a:ext cx="69850" cy="60325"/>
          </a:xfrm>
          <a:custGeom>
            <a:avLst/>
            <a:gdLst>
              <a:gd name="T0" fmla="*/ 0 w 44"/>
              <a:gd name="T1" fmla="*/ 0 h 39"/>
              <a:gd name="T2" fmla="*/ 6 w 44"/>
              <a:gd name="T3" fmla="*/ 0 h 39"/>
              <a:gd name="T4" fmla="*/ 12 w 44"/>
              <a:gd name="T5" fmla="*/ 2 h 39"/>
              <a:gd name="T6" fmla="*/ 17 w 44"/>
              <a:gd name="T7" fmla="*/ 5 h 39"/>
              <a:gd name="T8" fmla="*/ 23 w 44"/>
              <a:gd name="T9" fmla="*/ 11 h 39"/>
              <a:gd name="T10" fmla="*/ 26 w 44"/>
              <a:gd name="T11" fmla="*/ 19 h 39"/>
              <a:gd name="T12" fmla="*/ 30 w 44"/>
              <a:gd name="T13" fmla="*/ 26 h 39"/>
              <a:gd name="T14" fmla="*/ 35 w 44"/>
              <a:gd name="T15" fmla="*/ 32 h 39"/>
              <a:gd name="T16" fmla="*/ 43 w 44"/>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9"/>
              <a:gd name="T29" fmla="*/ 44 w 4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9">
                <a:moveTo>
                  <a:pt x="0" y="0"/>
                </a:moveTo>
                <a:lnTo>
                  <a:pt x="6" y="0"/>
                </a:lnTo>
                <a:lnTo>
                  <a:pt x="12" y="2"/>
                </a:lnTo>
                <a:lnTo>
                  <a:pt x="17" y="5"/>
                </a:lnTo>
                <a:lnTo>
                  <a:pt x="23" y="11"/>
                </a:lnTo>
                <a:lnTo>
                  <a:pt x="26" y="19"/>
                </a:lnTo>
                <a:lnTo>
                  <a:pt x="30" y="26"/>
                </a:lnTo>
                <a:lnTo>
                  <a:pt x="35" y="32"/>
                </a:lnTo>
                <a:lnTo>
                  <a:pt x="43" y="3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7" name="Freeform 115"/>
          <p:cNvSpPr>
            <a:spLocks/>
          </p:cNvSpPr>
          <p:nvPr/>
        </p:nvSpPr>
        <p:spPr bwMode="auto">
          <a:xfrm>
            <a:off x="2166938" y="4598988"/>
            <a:ext cx="71437" cy="63500"/>
          </a:xfrm>
          <a:custGeom>
            <a:avLst/>
            <a:gdLst>
              <a:gd name="T0" fmla="*/ 0 w 46"/>
              <a:gd name="T1" fmla="*/ 0 h 40"/>
              <a:gd name="T2" fmla="*/ 6 w 46"/>
              <a:gd name="T3" fmla="*/ 0 h 40"/>
              <a:gd name="T4" fmla="*/ 12 w 46"/>
              <a:gd name="T5" fmla="*/ 2 h 40"/>
              <a:gd name="T6" fmla="*/ 19 w 46"/>
              <a:gd name="T7" fmla="*/ 5 h 40"/>
              <a:gd name="T8" fmla="*/ 23 w 46"/>
              <a:gd name="T9" fmla="*/ 11 h 40"/>
              <a:gd name="T10" fmla="*/ 28 w 46"/>
              <a:gd name="T11" fmla="*/ 19 h 40"/>
              <a:gd name="T12" fmla="*/ 31 w 46"/>
              <a:gd name="T13" fmla="*/ 26 h 40"/>
              <a:gd name="T14" fmla="*/ 37 w 46"/>
              <a:gd name="T15" fmla="*/ 33 h 40"/>
              <a:gd name="T16" fmla="*/ 45 w 46"/>
              <a:gd name="T17" fmla="*/ 3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0"/>
              <a:gd name="T29" fmla="*/ 46 w 4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0">
                <a:moveTo>
                  <a:pt x="0" y="0"/>
                </a:moveTo>
                <a:lnTo>
                  <a:pt x="6" y="0"/>
                </a:lnTo>
                <a:lnTo>
                  <a:pt x="12" y="2"/>
                </a:lnTo>
                <a:lnTo>
                  <a:pt x="19" y="5"/>
                </a:lnTo>
                <a:lnTo>
                  <a:pt x="23" y="11"/>
                </a:lnTo>
                <a:lnTo>
                  <a:pt x="28" y="19"/>
                </a:lnTo>
                <a:lnTo>
                  <a:pt x="31" y="26"/>
                </a:lnTo>
                <a:lnTo>
                  <a:pt x="37" y="33"/>
                </a:lnTo>
                <a:lnTo>
                  <a:pt x="45" y="39"/>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8" name="Freeform 116"/>
          <p:cNvSpPr>
            <a:spLocks/>
          </p:cNvSpPr>
          <p:nvPr/>
        </p:nvSpPr>
        <p:spPr bwMode="auto">
          <a:xfrm>
            <a:off x="2219325" y="4579938"/>
            <a:ext cx="74613" cy="63500"/>
          </a:xfrm>
          <a:custGeom>
            <a:avLst/>
            <a:gdLst>
              <a:gd name="T0" fmla="*/ 0 w 45"/>
              <a:gd name="T1" fmla="*/ 0 h 39"/>
              <a:gd name="T2" fmla="*/ 6 w 45"/>
              <a:gd name="T3" fmla="*/ 0 h 39"/>
              <a:gd name="T4" fmla="*/ 12 w 45"/>
              <a:gd name="T5" fmla="*/ 2 h 39"/>
              <a:gd name="T6" fmla="*/ 17 w 45"/>
              <a:gd name="T7" fmla="*/ 6 h 39"/>
              <a:gd name="T8" fmla="*/ 23 w 45"/>
              <a:gd name="T9" fmla="*/ 12 h 39"/>
              <a:gd name="T10" fmla="*/ 26 w 45"/>
              <a:gd name="T11" fmla="*/ 20 h 39"/>
              <a:gd name="T12" fmla="*/ 31 w 45"/>
              <a:gd name="T13" fmla="*/ 26 h 39"/>
              <a:gd name="T14" fmla="*/ 35 w 45"/>
              <a:gd name="T15" fmla="*/ 34 h 39"/>
              <a:gd name="T16" fmla="*/ 44 w 45"/>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9"/>
              <a:gd name="T29" fmla="*/ 45 w 4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9">
                <a:moveTo>
                  <a:pt x="0" y="0"/>
                </a:moveTo>
                <a:lnTo>
                  <a:pt x="6" y="0"/>
                </a:lnTo>
                <a:lnTo>
                  <a:pt x="12" y="2"/>
                </a:lnTo>
                <a:lnTo>
                  <a:pt x="17" y="6"/>
                </a:lnTo>
                <a:lnTo>
                  <a:pt x="23" y="12"/>
                </a:lnTo>
                <a:lnTo>
                  <a:pt x="26" y="20"/>
                </a:lnTo>
                <a:lnTo>
                  <a:pt x="31" y="26"/>
                </a:lnTo>
                <a:lnTo>
                  <a:pt x="35" y="34"/>
                </a:lnTo>
                <a:lnTo>
                  <a:pt x="44" y="3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89" name="Freeform 117"/>
          <p:cNvSpPr>
            <a:spLocks/>
          </p:cNvSpPr>
          <p:nvPr/>
        </p:nvSpPr>
        <p:spPr bwMode="auto">
          <a:xfrm>
            <a:off x="2247900" y="4575175"/>
            <a:ext cx="68263" cy="58738"/>
          </a:xfrm>
          <a:custGeom>
            <a:avLst/>
            <a:gdLst>
              <a:gd name="T0" fmla="*/ 0 w 44"/>
              <a:gd name="T1" fmla="*/ 0 h 39"/>
              <a:gd name="T2" fmla="*/ 6 w 44"/>
              <a:gd name="T3" fmla="*/ 0 h 39"/>
              <a:gd name="T4" fmla="*/ 11 w 44"/>
              <a:gd name="T5" fmla="*/ 1 h 39"/>
              <a:gd name="T6" fmla="*/ 17 w 44"/>
              <a:gd name="T7" fmla="*/ 6 h 39"/>
              <a:gd name="T8" fmla="*/ 23 w 44"/>
              <a:gd name="T9" fmla="*/ 10 h 39"/>
              <a:gd name="T10" fmla="*/ 26 w 44"/>
              <a:gd name="T11" fmla="*/ 18 h 39"/>
              <a:gd name="T12" fmla="*/ 30 w 44"/>
              <a:gd name="T13" fmla="*/ 26 h 39"/>
              <a:gd name="T14" fmla="*/ 35 w 44"/>
              <a:gd name="T15" fmla="*/ 32 h 39"/>
              <a:gd name="T16" fmla="*/ 43 w 44"/>
              <a:gd name="T17" fmla="*/ 38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9"/>
              <a:gd name="T29" fmla="*/ 44 w 44"/>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9">
                <a:moveTo>
                  <a:pt x="0" y="0"/>
                </a:moveTo>
                <a:lnTo>
                  <a:pt x="6" y="0"/>
                </a:lnTo>
                <a:lnTo>
                  <a:pt x="11" y="1"/>
                </a:lnTo>
                <a:lnTo>
                  <a:pt x="17" y="6"/>
                </a:lnTo>
                <a:lnTo>
                  <a:pt x="23" y="10"/>
                </a:lnTo>
                <a:lnTo>
                  <a:pt x="26" y="18"/>
                </a:lnTo>
                <a:lnTo>
                  <a:pt x="30" y="26"/>
                </a:lnTo>
                <a:lnTo>
                  <a:pt x="35" y="32"/>
                </a:lnTo>
                <a:lnTo>
                  <a:pt x="43" y="3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0" name="Freeform 118"/>
          <p:cNvSpPr>
            <a:spLocks/>
          </p:cNvSpPr>
          <p:nvPr/>
        </p:nvSpPr>
        <p:spPr bwMode="auto">
          <a:xfrm>
            <a:off x="2886075" y="4365625"/>
            <a:ext cx="57150" cy="50800"/>
          </a:xfrm>
          <a:custGeom>
            <a:avLst/>
            <a:gdLst>
              <a:gd name="T0" fmla="*/ 0 w 36"/>
              <a:gd name="T1" fmla="*/ 0 h 33"/>
              <a:gd name="T2" fmla="*/ 5 w 36"/>
              <a:gd name="T3" fmla="*/ 0 h 33"/>
              <a:gd name="T4" fmla="*/ 9 w 36"/>
              <a:gd name="T5" fmla="*/ 2 h 33"/>
              <a:gd name="T6" fmla="*/ 14 w 36"/>
              <a:gd name="T7" fmla="*/ 5 h 33"/>
              <a:gd name="T8" fmla="*/ 18 w 36"/>
              <a:gd name="T9" fmla="*/ 11 h 33"/>
              <a:gd name="T10" fmla="*/ 21 w 36"/>
              <a:gd name="T11" fmla="*/ 17 h 33"/>
              <a:gd name="T12" fmla="*/ 24 w 36"/>
              <a:gd name="T13" fmla="*/ 22 h 33"/>
              <a:gd name="T14" fmla="*/ 28 w 36"/>
              <a:gd name="T15" fmla="*/ 28 h 33"/>
              <a:gd name="T16" fmla="*/ 35 w 36"/>
              <a:gd name="T17" fmla="*/ 3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3"/>
              <a:gd name="T29" fmla="*/ 36 w 36"/>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3">
                <a:moveTo>
                  <a:pt x="0" y="0"/>
                </a:moveTo>
                <a:lnTo>
                  <a:pt x="5" y="0"/>
                </a:lnTo>
                <a:lnTo>
                  <a:pt x="9" y="2"/>
                </a:lnTo>
                <a:lnTo>
                  <a:pt x="14" y="5"/>
                </a:lnTo>
                <a:lnTo>
                  <a:pt x="18" y="11"/>
                </a:lnTo>
                <a:lnTo>
                  <a:pt x="21" y="17"/>
                </a:lnTo>
                <a:lnTo>
                  <a:pt x="24" y="22"/>
                </a:lnTo>
                <a:lnTo>
                  <a:pt x="28" y="28"/>
                </a:lnTo>
                <a:lnTo>
                  <a:pt x="35" y="3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1" name="Freeform 119"/>
          <p:cNvSpPr>
            <a:spLocks/>
          </p:cNvSpPr>
          <p:nvPr/>
        </p:nvSpPr>
        <p:spPr bwMode="auto">
          <a:xfrm>
            <a:off x="2908300" y="4359275"/>
            <a:ext cx="53975" cy="52388"/>
          </a:xfrm>
          <a:custGeom>
            <a:avLst/>
            <a:gdLst>
              <a:gd name="T0" fmla="*/ 0 w 34"/>
              <a:gd name="T1" fmla="*/ 0 h 32"/>
              <a:gd name="T2" fmla="*/ 3 w 34"/>
              <a:gd name="T3" fmla="*/ 0 h 32"/>
              <a:gd name="T4" fmla="*/ 9 w 34"/>
              <a:gd name="T5" fmla="*/ 0 h 32"/>
              <a:gd name="T6" fmla="*/ 14 w 34"/>
              <a:gd name="T7" fmla="*/ 3 h 32"/>
              <a:gd name="T8" fmla="*/ 17 w 34"/>
              <a:gd name="T9" fmla="*/ 9 h 32"/>
              <a:gd name="T10" fmla="*/ 21 w 34"/>
              <a:gd name="T11" fmla="*/ 16 h 32"/>
              <a:gd name="T12" fmla="*/ 23 w 34"/>
              <a:gd name="T13" fmla="*/ 22 h 32"/>
              <a:gd name="T14" fmla="*/ 27 w 34"/>
              <a:gd name="T15" fmla="*/ 26 h 32"/>
              <a:gd name="T16" fmla="*/ 33 w 34"/>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2"/>
              <a:gd name="T29" fmla="*/ 34 w 3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2">
                <a:moveTo>
                  <a:pt x="0" y="0"/>
                </a:moveTo>
                <a:lnTo>
                  <a:pt x="3" y="0"/>
                </a:lnTo>
                <a:lnTo>
                  <a:pt x="9" y="0"/>
                </a:lnTo>
                <a:lnTo>
                  <a:pt x="14" y="3"/>
                </a:lnTo>
                <a:lnTo>
                  <a:pt x="17" y="9"/>
                </a:lnTo>
                <a:lnTo>
                  <a:pt x="21" y="16"/>
                </a:lnTo>
                <a:lnTo>
                  <a:pt x="23" y="22"/>
                </a:lnTo>
                <a:lnTo>
                  <a:pt x="27" y="26"/>
                </a:lnTo>
                <a:lnTo>
                  <a:pt x="33" y="3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2" name="Freeform 120"/>
          <p:cNvSpPr>
            <a:spLocks/>
          </p:cNvSpPr>
          <p:nvPr/>
        </p:nvSpPr>
        <p:spPr bwMode="auto">
          <a:xfrm>
            <a:off x="3300413" y="4221163"/>
            <a:ext cx="55562" cy="49212"/>
          </a:xfrm>
          <a:custGeom>
            <a:avLst/>
            <a:gdLst>
              <a:gd name="T0" fmla="*/ 0 w 36"/>
              <a:gd name="T1" fmla="*/ 0 h 32"/>
              <a:gd name="T2" fmla="*/ 5 w 36"/>
              <a:gd name="T3" fmla="*/ 0 h 32"/>
              <a:gd name="T4" fmla="*/ 9 w 36"/>
              <a:gd name="T5" fmla="*/ 2 h 32"/>
              <a:gd name="T6" fmla="*/ 14 w 36"/>
              <a:gd name="T7" fmla="*/ 5 h 32"/>
              <a:gd name="T8" fmla="*/ 18 w 36"/>
              <a:gd name="T9" fmla="*/ 10 h 32"/>
              <a:gd name="T10" fmla="*/ 21 w 36"/>
              <a:gd name="T11" fmla="*/ 16 h 32"/>
              <a:gd name="T12" fmla="*/ 25 w 36"/>
              <a:gd name="T13" fmla="*/ 22 h 32"/>
              <a:gd name="T14" fmla="*/ 29 w 36"/>
              <a:gd name="T15" fmla="*/ 28 h 32"/>
              <a:gd name="T16" fmla="*/ 35 w 36"/>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0" y="0"/>
                </a:moveTo>
                <a:lnTo>
                  <a:pt x="5" y="0"/>
                </a:lnTo>
                <a:lnTo>
                  <a:pt x="9" y="2"/>
                </a:lnTo>
                <a:lnTo>
                  <a:pt x="14" y="5"/>
                </a:lnTo>
                <a:lnTo>
                  <a:pt x="18" y="10"/>
                </a:lnTo>
                <a:lnTo>
                  <a:pt x="21" y="16"/>
                </a:lnTo>
                <a:lnTo>
                  <a:pt x="25" y="22"/>
                </a:lnTo>
                <a:lnTo>
                  <a:pt x="29" y="28"/>
                </a:lnTo>
                <a:lnTo>
                  <a:pt x="35" y="3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3" name="Freeform 121"/>
          <p:cNvSpPr>
            <a:spLocks/>
          </p:cNvSpPr>
          <p:nvPr/>
        </p:nvSpPr>
        <p:spPr bwMode="auto">
          <a:xfrm>
            <a:off x="3343275" y="4205288"/>
            <a:ext cx="58738" cy="50800"/>
          </a:xfrm>
          <a:custGeom>
            <a:avLst/>
            <a:gdLst>
              <a:gd name="T0" fmla="*/ 0 w 36"/>
              <a:gd name="T1" fmla="*/ 0 h 32"/>
              <a:gd name="T2" fmla="*/ 4 w 36"/>
              <a:gd name="T3" fmla="*/ 0 h 32"/>
              <a:gd name="T4" fmla="*/ 9 w 36"/>
              <a:gd name="T5" fmla="*/ 2 h 32"/>
              <a:gd name="T6" fmla="*/ 13 w 36"/>
              <a:gd name="T7" fmla="*/ 5 h 32"/>
              <a:gd name="T8" fmla="*/ 18 w 36"/>
              <a:gd name="T9" fmla="*/ 9 h 32"/>
              <a:gd name="T10" fmla="*/ 21 w 36"/>
              <a:gd name="T11" fmla="*/ 15 h 32"/>
              <a:gd name="T12" fmla="*/ 24 w 36"/>
              <a:gd name="T13" fmla="*/ 22 h 32"/>
              <a:gd name="T14" fmla="*/ 27 w 36"/>
              <a:gd name="T15" fmla="*/ 28 h 32"/>
              <a:gd name="T16" fmla="*/ 35 w 36"/>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0" y="0"/>
                </a:moveTo>
                <a:lnTo>
                  <a:pt x="4" y="0"/>
                </a:lnTo>
                <a:lnTo>
                  <a:pt x="9" y="2"/>
                </a:lnTo>
                <a:lnTo>
                  <a:pt x="13" y="5"/>
                </a:lnTo>
                <a:lnTo>
                  <a:pt x="18" y="9"/>
                </a:lnTo>
                <a:lnTo>
                  <a:pt x="21" y="15"/>
                </a:lnTo>
                <a:lnTo>
                  <a:pt x="24" y="22"/>
                </a:lnTo>
                <a:lnTo>
                  <a:pt x="27" y="28"/>
                </a:lnTo>
                <a:lnTo>
                  <a:pt x="35" y="3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4" name="Freeform 122"/>
          <p:cNvSpPr>
            <a:spLocks/>
          </p:cNvSpPr>
          <p:nvPr/>
        </p:nvSpPr>
        <p:spPr bwMode="auto">
          <a:xfrm>
            <a:off x="3362325" y="4202113"/>
            <a:ext cx="60325" cy="49212"/>
          </a:xfrm>
          <a:custGeom>
            <a:avLst/>
            <a:gdLst>
              <a:gd name="T0" fmla="*/ 0 w 37"/>
              <a:gd name="T1" fmla="*/ 0 h 32"/>
              <a:gd name="T2" fmla="*/ 5 w 37"/>
              <a:gd name="T3" fmla="*/ 0 h 32"/>
              <a:gd name="T4" fmla="*/ 10 w 37"/>
              <a:gd name="T5" fmla="*/ 0 h 32"/>
              <a:gd name="T6" fmla="*/ 14 w 37"/>
              <a:gd name="T7" fmla="*/ 3 h 32"/>
              <a:gd name="T8" fmla="*/ 19 w 37"/>
              <a:gd name="T9" fmla="*/ 9 h 32"/>
              <a:gd name="T10" fmla="*/ 22 w 37"/>
              <a:gd name="T11" fmla="*/ 14 h 32"/>
              <a:gd name="T12" fmla="*/ 25 w 37"/>
              <a:gd name="T13" fmla="*/ 20 h 32"/>
              <a:gd name="T14" fmla="*/ 28 w 37"/>
              <a:gd name="T15" fmla="*/ 26 h 32"/>
              <a:gd name="T16" fmla="*/ 36 w 37"/>
              <a:gd name="T17" fmla="*/ 3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2"/>
              <a:gd name="T29" fmla="*/ 37 w 3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2">
                <a:moveTo>
                  <a:pt x="0" y="0"/>
                </a:moveTo>
                <a:lnTo>
                  <a:pt x="5" y="0"/>
                </a:lnTo>
                <a:lnTo>
                  <a:pt x="10" y="0"/>
                </a:lnTo>
                <a:lnTo>
                  <a:pt x="14" y="3"/>
                </a:lnTo>
                <a:lnTo>
                  <a:pt x="19" y="9"/>
                </a:lnTo>
                <a:lnTo>
                  <a:pt x="22" y="14"/>
                </a:lnTo>
                <a:lnTo>
                  <a:pt x="25" y="20"/>
                </a:lnTo>
                <a:lnTo>
                  <a:pt x="28" y="26"/>
                </a:lnTo>
                <a:lnTo>
                  <a:pt x="36" y="3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5" name="Freeform 123"/>
          <p:cNvSpPr>
            <a:spLocks/>
          </p:cNvSpPr>
          <p:nvPr/>
        </p:nvSpPr>
        <p:spPr bwMode="auto">
          <a:xfrm>
            <a:off x="809625" y="1978025"/>
            <a:ext cx="2378075" cy="1420813"/>
          </a:xfrm>
          <a:custGeom>
            <a:avLst/>
            <a:gdLst>
              <a:gd name="T0" fmla="*/ 0 w 1499"/>
              <a:gd name="T1" fmla="*/ 0 h 895"/>
              <a:gd name="T2" fmla="*/ 34 w 1499"/>
              <a:gd name="T3" fmla="*/ 1 h 895"/>
              <a:gd name="T4" fmla="*/ 71 w 1499"/>
              <a:gd name="T5" fmla="*/ 7 h 895"/>
              <a:gd name="T6" fmla="*/ 111 w 1499"/>
              <a:gd name="T7" fmla="*/ 15 h 895"/>
              <a:gd name="T8" fmla="*/ 155 w 1499"/>
              <a:gd name="T9" fmla="*/ 27 h 895"/>
              <a:gd name="T10" fmla="*/ 203 w 1499"/>
              <a:gd name="T11" fmla="*/ 41 h 895"/>
              <a:gd name="T12" fmla="*/ 252 w 1499"/>
              <a:gd name="T13" fmla="*/ 59 h 895"/>
              <a:gd name="T14" fmla="*/ 304 w 1499"/>
              <a:gd name="T15" fmla="*/ 79 h 895"/>
              <a:gd name="T16" fmla="*/ 357 w 1499"/>
              <a:gd name="T17" fmla="*/ 102 h 895"/>
              <a:gd name="T18" fmla="*/ 413 w 1499"/>
              <a:gd name="T19" fmla="*/ 127 h 895"/>
              <a:gd name="T20" fmla="*/ 469 w 1499"/>
              <a:gd name="T21" fmla="*/ 154 h 895"/>
              <a:gd name="T22" fmla="*/ 528 w 1499"/>
              <a:gd name="T23" fmla="*/ 183 h 895"/>
              <a:gd name="T24" fmla="*/ 586 w 1499"/>
              <a:gd name="T25" fmla="*/ 214 h 895"/>
              <a:gd name="T26" fmla="*/ 646 w 1499"/>
              <a:gd name="T27" fmla="*/ 246 h 895"/>
              <a:gd name="T28" fmla="*/ 704 w 1499"/>
              <a:gd name="T29" fmla="*/ 280 h 895"/>
              <a:gd name="T30" fmla="*/ 764 w 1499"/>
              <a:gd name="T31" fmla="*/ 315 h 895"/>
              <a:gd name="T32" fmla="*/ 823 w 1499"/>
              <a:gd name="T33" fmla="*/ 352 h 895"/>
              <a:gd name="T34" fmla="*/ 882 w 1499"/>
              <a:gd name="T35" fmla="*/ 387 h 895"/>
              <a:gd name="T36" fmla="*/ 940 w 1499"/>
              <a:gd name="T37" fmla="*/ 426 h 895"/>
              <a:gd name="T38" fmla="*/ 997 w 1499"/>
              <a:gd name="T39" fmla="*/ 462 h 895"/>
              <a:gd name="T40" fmla="*/ 1052 w 1499"/>
              <a:gd name="T41" fmla="*/ 501 h 895"/>
              <a:gd name="T42" fmla="*/ 1106 w 1499"/>
              <a:gd name="T43" fmla="*/ 537 h 895"/>
              <a:gd name="T44" fmla="*/ 1158 w 1499"/>
              <a:gd name="T45" fmla="*/ 574 h 895"/>
              <a:gd name="T46" fmla="*/ 1207 w 1499"/>
              <a:gd name="T47" fmla="*/ 612 h 895"/>
              <a:gd name="T48" fmla="*/ 1253 w 1499"/>
              <a:gd name="T49" fmla="*/ 648 h 895"/>
              <a:gd name="T50" fmla="*/ 1297 w 1499"/>
              <a:gd name="T51" fmla="*/ 685 h 895"/>
              <a:gd name="T52" fmla="*/ 1337 w 1499"/>
              <a:gd name="T53" fmla="*/ 718 h 895"/>
              <a:gd name="T54" fmla="*/ 1374 w 1499"/>
              <a:gd name="T55" fmla="*/ 752 h 895"/>
              <a:gd name="T56" fmla="*/ 1407 w 1499"/>
              <a:gd name="T57" fmla="*/ 784 h 895"/>
              <a:gd name="T58" fmla="*/ 1437 w 1499"/>
              <a:gd name="T59" fmla="*/ 815 h 895"/>
              <a:gd name="T60" fmla="*/ 1463 w 1499"/>
              <a:gd name="T61" fmla="*/ 842 h 895"/>
              <a:gd name="T62" fmla="*/ 1483 w 1499"/>
              <a:gd name="T63" fmla="*/ 870 h 895"/>
              <a:gd name="T64" fmla="*/ 1498 w 1499"/>
              <a:gd name="T65" fmla="*/ 894 h 8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9"/>
              <a:gd name="T100" fmla="*/ 0 h 895"/>
              <a:gd name="T101" fmla="*/ 1499 w 1499"/>
              <a:gd name="T102" fmla="*/ 895 h 8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9" h="895">
                <a:moveTo>
                  <a:pt x="0" y="0"/>
                </a:moveTo>
                <a:lnTo>
                  <a:pt x="34" y="1"/>
                </a:lnTo>
                <a:lnTo>
                  <a:pt x="71" y="7"/>
                </a:lnTo>
                <a:lnTo>
                  <a:pt x="111" y="15"/>
                </a:lnTo>
                <a:lnTo>
                  <a:pt x="155" y="27"/>
                </a:lnTo>
                <a:lnTo>
                  <a:pt x="203" y="41"/>
                </a:lnTo>
                <a:lnTo>
                  <a:pt x="252" y="59"/>
                </a:lnTo>
                <a:lnTo>
                  <a:pt x="304" y="79"/>
                </a:lnTo>
                <a:lnTo>
                  <a:pt x="357" y="102"/>
                </a:lnTo>
                <a:lnTo>
                  <a:pt x="413" y="127"/>
                </a:lnTo>
                <a:lnTo>
                  <a:pt x="469" y="154"/>
                </a:lnTo>
                <a:lnTo>
                  <a:pt x="528" y="183"/>
                </a:lnTo>
                <a:lnTo>
                  <a:pt x="586" y="214"/>
                </a:lnTo>
                <a:lnTo>
                  <a:pt x="646" y="246"/>
                </a:lnTo>
                <a:lnTo>
                  <a:pt x="704" y="280"/>
                </a:lnTo>
                <a:lnTo>
                  <a:pt x="764" y="315"/>
                </a:lnTo>
                <a:lnTo>
                  <a:pt x="823" y="352"/>
                </a:lnTo>
                <a:lnTo>
                  <a:pt x="882" y="387"/>
                </a:lnTo>
                <a:lnTo>
                  <a:pt x="940" y="426"/>
                </a:lnTo>
                <a:lnTo>
                  <a:pt x="997" y="462"/>
                </a:lnTo>
                <a:lnTo>
                  <a:pt x="1052" y="501"/>
                </a:lnTo>
                <a:lnTo>
                  <a:pt x="1106" y="537"/>
                </a:lnTo>
                <a:lnTo>
                  <a:pt x="1158" y="574"/>
                </a:lnTo>
                <a:lnTo>
                  <a:pt x="1207" y="612"/>
                </a:lnTo>
                <a:lnTo>
                  <a:pt x="1253" y="648"/>
                </a:lnTo>
                <a:lnTo>
                  <a:pt x="1297" y="685"/>
                </a:lnTo>
                <a:lnTo>
                  <a:pt x="1337" y="718"/>
                </a:lnTo>
                <a:lnTo>
                  <a:pt x="1374" y="752"/>
                </a:lnTo>
                <a:lnTo>
                  <a:pt x="1407" y="784"/>
                </a:lnTo>
                <a:lnTo>
                  <a:pt x="1437" y="815"/>
                </a:lnTo>
                <a:lnTo>
                  <a:pt x="1463" y="842"/>
                </a:lnTo>
                <a:lnTo>
                  <a:pt x="1483" y="870"/>
                </a:lnTo>
                <a:lnTo>
                  <a:pt x="1498" y="894"/>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6" name="Freeform 124"/>
          <p:cNvSpPr>
            <a:spLocks/>
          </p:cNvSpPr>
          <p:nvPr/>
        </p:nvSpPr>
        <p:spPr bwMode="auto">
          <a:xfrm>
            <a:off x="1108075" y="2052638"/>
            <a:ext cx="2176463" cy="1509712"/>
          </a:xfrm>
          <a:custGeom>
            <a:avLst/>
            <a:gdLst>
              <a:gd name="T0" fmla="*/ 0 w 1370"/>
              <a:gd name="T1" fmla="*/ 951 h 952"/>
              <a:gd name="T2" fmla="*/ 22 w 1370"/>
              <a:gd name="T3" fmla="*/ 910 h 952"/>
              <a:gd name="T4" fmla="*/ 48 w 1370"/>
              <a:gd name="T5" fmla="*/ 870 h 952"/>
              <a:gd name="T6" fmla="*/ 75 w 1370"/>
              <a:gd name="T7" fmla="*/ 830 h 952"/>
              <a:gd name="T8" fmla="*/ 106 w 1370"/>
              <a:gd name="T9" fmla="*/ 789 h 952"/>
              <a:gd name="T10" fmla="*/ 140 w 1370"/>
              <a:gd name="T11" fmla="*/ 747 h 952"/>
              <a:gd name="T12" fmla="*/ 177 w 1370"/>
              <a:gd name="T13" fmla="*/ 707 h 952"/>
              <a:gd name="T14" fmla="*/ 217 w 1370"/>
              <a:gd name="T15" fmla="*/ 666 h 952"/>
              <a:gd name="T16" fmla="*/ 256 w 1370"/>
              <a:gd name="T17" fmla="*/ 626 h 952"/>
              <a:gd name="T18" fmla="*/ 299 w 1370"/>
              <a:gd name="T19" fmla="*/ 586 h 952"/>
              <a:gd name="T20" fmla="*/ 344 w 1370"/>
              <a:gd name="T21" fmla="*/ 547 h 952"/>
              <a:gd name="T22" fmla="*/ 390 w 1370"/>
              <a:gd name="T23" fmla="*/ 508 h 952"/>
              <a:gd name="T24" fmla="*/ 437 w 1370"/>
              <a:gd name="T25" fmla="*/ 470 h 952"/>
              <a:gd name="T26" fmla="*/ 486 w 1370"/>
              <a:gd name="T27" fmla="*/ 432 h 952"/>
              <a:gd name="T28" fmla="*/ 535 w 1370"/>
              <a:gd name="T29" fmla="*/ 395 h 952"/>
              <a:gd name="T30" fmla="*/ 586 w 1370"/>
              <a:gd name="T31" fmla="*/ 360 h 952"/>
              <a:gd name="T32" fmla="*/ 637 w 1370"/>
              <a:gd name="T33" fmla="*/ 326 h 952"/>
              <a:gd name="T34" fmla="*/ 689 w 1370"/>
              <a:gd name="T35" fmla="*/ 292 h 952"/>
              <a:gd name="T36" fmla="*/ 739 w 1370"/>
              <a:gd name="T37" fmla="*/ 260 h 952"/>
              <a:gd name="T38" fmla="*/ 791 w 1370"/>
              <a:gd name="T39" fmla="*/ 229 h 952"/>
              <a:gd name="T40" fmla="*/ 842 w 1370"/>
              <a:gd name="T41" fmla="*/ 200 h 952"/>
              <a:gd name="T42" fmla="*/ 893 w 1370"/>
              <a:gd name="T43" fmla="*/ 173 h 952"/>
              <a:gd name="T44" fmla="*/ 943 w 1370"/>
              <a:gd name="T45" fmla="*/ 147 h 952"/>
              <a:gd name="T46" fmla="*/ 992 w 1370"/>
              <a:gd name="T47" fmla="*/ 122 h 952"/>
              <a:gd name="T48" fmla="*/ 1041 w 1370"/>
              <a:gd name="T49" fmla="*/ 99 h 952"/>
              <a:gd name="T50" fmla="*/ 1089 w 1370"/>
              <a:gd name="T51" fmla="*/ 79 h 952"/>
              <a:gd name="T52" fmla="*/ 1135 w 1370"/>
              <a:gd name="T53" fmla="*/ 61 h 952"/>
              <a:gd name="T54" fmla="*/ 1179 w 1370"/>
              <a:gd name="T55" fmla="*/ 44 h 952"/>
              <a:gd name="T56" fmla="*/ 1221 w 1370"/>
              <a:gd name="T57" fmla="*/ 30 h 952"/>
              <a:gd name="T58" fmla="*/ 1262 w 1370"/>
              <a:gd name="T59" fmla="*/ 19 h 952"/>
              <a:gd name="T60" fmla="*/ 1300 w 1370"/>
              <a:gd name="T61" fmla="*/ 10 h 952"/>
              <a:gd name="T62" fmla="*/ 1336 w 1370"/>
              <a:gd name="T63" fmla="*/ 4 h 952"/>
              <a:gd name="T64" fmla="*/ 1369 w 1370"/>
              <a:gd name="T65" fmla="*/ 0 h 9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0"/>
              <a:gd name="T100" fmla="*/ 0 h 952"/>
              <a:gd name="T101" fmla="*/ 1370 w 1370"/>
              <a:gd name="T102" fmla="*/ 952 h 9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0" h="952">
                <a:moveTo>
                  <a:pt x="0" y="951"/>
                </a:moveTo>
                <a:lnTo>
                  <a:pt x="22" y="910"/>
                </a:lnTo>
                <a:lnTo>
                  <a:pt x="48" y="870"/>
                </a:lnTo>
                <a:lnTo>
                  <a:pt x="75" y="830"/>
                </a:lnTo>
                <a:lnTo>
                  <a:pt x="106" y="789"/>
                </a:lnTo>
                <a:lnTo>
                  <a:pt x="140" y="747"/>
                </a:lnTo>
                <a:lnTo>
                  <a:pt x="177" y="707"/>
                </a:lnTo>
                <a:lnTo>
                  <a:pt x="217" y="666"/>
                </a:lnTo>
                <a:lnTo>
                  <a:pt x="256" y="626"/>
                </a:lnTo>
                <a:lnTo>
                  <a:pt x="299" y="586"/>
                </a:lnTo>
                <a:lnTo>
                  <a:pt x="344" y="547"/>
                </a:lnTo>
                <a:lnTo>
                  <a:pt x="390" y="508"/>
                </a:lnTo>
                <a:lnTo>
                  <a:pt x="437" y="470"/>
                </a:lnTo>
                <a:lnTo>
                  <a:pt x="486" y="432"/>
                </a:lnTo>
                <a:lnTo>
                  <a:pt x="535" y="395"/>
                </a:lnTo>
                <a:lnTo>
                  <a:pt x="586" y="360"/>
                </a:lnTo>
                <a:lnTo>
                  <a:pt x="637" y="326"/>
                </a:lnTo>
                <a:lnTo>
                  <a:pt x="689" y="292"/>
                </a:lnTo>
                <a:lnTo>
                  <a:pt x="739" y="260"/>
                </a:lnTo>
                <a:lnTo>
                  <a:pt x="791" y="229"/>
                </a:lnTo>
                <a:lnTo>
                  <a:pt x="842" y="200"/>
                </a:lnTo>
                <a:lnTo>
                  <a:pt x="893" y="173"/>
                </a:lnTo>
                <a:lnTo>
                  <a:pt x="943" y="147"/>
                </a:lnTo>
                <a:lnTo>
                  <a:pt x="992" y="122"/>
                </a:lnTo>
                <a:lnTo>
                  <a:pt x="1041" y="99"/>
                </a:lnTo>
                <a:lnTo>
                  <a:pt x="1089" y="79"/>
                </a:lnTo>
                <a:lnTo>
                  <a:pt x="1135" y="61"/>
                </a:lnTo>
                <a:lnTo>
                  <a:pt x="1179" y="44"/>
                </a:lnTo>
                <a:lnTo>
                  <a:pt x="1221" y="30"/>
                </a:lnTo>
                <a:lnTo>
                  <a:pt x="1262" y="19"/>
                </a:lnTo>
                <a:lnTo>
                  <a:pt x="1300" y="10"/>
                </a:lnTo>
                <a:lnTo>
                  <a:pt x="1336" y="4"/>
                </a:lnTo>
                <a:lnTo>
                  <a:pt x="1369" y="0"/>
                </a:lnTo>
              </a:path>
            </a:pathLst>
          </a:custGeom>
          <a:noFill/>
          <a:ln w="254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7" name="Freeform 125"/>
          <p:cNvSpPr>
            <a:spLocks/>
          </p:cNvSpPr>
          <p:nvPr/>
        </p:nvSpPr>
        <p:spPr bwMode="auto">
          <a:xfrm>
            <a:off x="6488113" y="3967163"/>
            <a:ext cx="65087" cy="93662"/>
          </a:xfrm>
          <a:custGeom>
            <a:avLst/>
            <a:gdLst>
              <a:gd name="T0" fmla="*/ 19 w 40"/>
              <a:gd name="T1" fmla="*/ 51 h 59"/>
              <a:gd name="T2" fmla="*/ 18 w 40"/>
              <a:gd name="T3" fmla="*/ 51 h 59"/>
              <a:gd name="T4" fmla="*/ 16 w 40"/>
              <a:gd name="T5" fmla="*/ 51 h 59"/>
              <a:gd name="T6" fmla="*/ 15 w 40"/>
              <a:gd name="T7" fmla="*/ 52 h 59"/>
              <a:gd name="T8" fmla="*/ 13 w 40"/>
              <a:gd name="T9" fmla="*/ 52 h 59"/>
              <a:gd name="T10" fmla="*/ 12 w 40"/>
              <a:gd name="T11" fmla="*/ 52 h 59"/>
              <a:gd name="T12" fmla="*/ 10 w 40"/>
              <a:gd name="T13" fmla="*/ 54 h 59"/>
              <a:gd name="T14" fmla="*/ 9 w 40"/>
              <a:gd name="T15" fmla="*/ 54 h 59"/>
              <a:gd name="T16" fmla="*/ 7 w 40"/>
              <a:gd name="T17" fmla="*/ 55 h 59"/>
              <a:gd name="T18" fmla="*/ 6 w 40"/>
              <a:gd name="T19" fmla="*/ 55 h 59"/>
              <a:gd name="T20" fmla="*/ 4 w 40"/>
              <a:gd name="T21" fmla="*/ 55 h 59"/>
              <a:gd name="T22" fmla="*/ 4 w 40"/>
              <a:gd name="T23" fmla="*/ 57 h 59"/>
              <a:gd name="T24" fmla="*/ 3 w 40"/>
              <a:gd name="T25" fmla="*/ 57 h 59"/>
              <a:gd name="T26" fmla="*/ 1 w 40"/>
              <a:gd name="T27" fmla="*/ 57 h 59"/>
              <a:gd name="T28" fmla="*/ 1 w 40"/>
              <a:gd name="T29" fmla="*/ 58 h 59"/>
              <a:gd name="T30" fmla="*/ 0 w 40"/>
              <a:gd name="T31" fmla="*/ 58 h 59"/>
              <a:gd name="T32" fmla="*/ 0 w 40"/>
              <a:gd name="T33" fmla="*/ 57 h 59"/>
              <a:gd name="T34" fmla="*/ 18 w 40"/>
              <a:gd name="T35" fmla="*/ 0 h 59"/>
              <a:gd name="T36" fmla="*/ 19 w 40"/>
              <a:gd name="T37" fmla="*/ 0 h 59"/>
              <a:gd name="T38" fmla="*/ 21 w 40"/>
              <a:gd name="T39" fmla="*/ 0 h 59"/>
              <a:gd name="T40" fmla="*/ 39 w 40"/>
              <a:gd name="T41" fmla="*/ 57 h 59"/>
              <a:gd name="T42" fmla="*/ 39 w 40"/>
              <a:gd name="T43" fmla="*/ 58 h 59"/>
              <a:gd name="T44" fmla="*/ 38 w 40"/>
              <a:gd name="T45" fmla="*/ 58 h 59"/>
              <a:gd name="T46" fmla="*/ 38 w 40"/>
              <a:gd name="T47" fmla="*/ 57 h 59"/>
              <a:gd name="T48" fmla="*/ 36 w 40"/>
              <a:gd name="T49" fmla="*/ 57 h 59"/>
              <a:gd name="T50" fmla="*/ 35 w 40"/>
              <a:gd name="T51" fmla="*/ 55 h 59"/>
              <a:gd name="T52" fmla="*/ 33 w 40"/>
              <a:gd name="T53" fmla="*/ 55 h 59"/>
              <a:gd name="T54" fmla="*/ 32 w 40"/>
              <a:gd name="T55" fmla="*/ 55 h 59"/>
              <a:gd name="T56" fmla="*/ 30 w 40"/>
              <a:gd name="T57" fmla="*/ 54 h 59"/>
              <a:gd name="T58" fmla="*/ 29 w 40"/>
              <a:gd name="T59" fmla="*/ 54 h 59"/>
              <a:gd name="T60" fmla="*/ 27 w 40"/>
              <a:gd name="T61" fmla="*/ 52 h 59"/>
              <a:gd name="T62" fmla="*/ 26 w 40"/>
              <a:gd name="T63" fmla="*/ 52 h 59"/>
              <a:gd name="T64" fmla="*/ 24 w 40"/>
              <a:gd name="T65" fmla="*/ 52 h 59"/>
              <a:gd name="T66" fmla="*/ 23 w 40"/>
              <a:gd name="T67" fmla="*/ 51 h 59"/>
              <a:gd name="T68" fmla="*/ 21 w 40"/>
              <a:gd name="T69" fmla="*/ 51 h 59"/>
              <a:gd name="T70" fmla="*/ 19 w 40"/>
              <a:gd name="T71" fmla="*/ 51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9"/>
              <a:gd name="T110" fmla="*/ 40 w 40"/>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9">
                <a:moveTo>
                  <a:pt x="19" y="51"/>
                </a:moveTo>
                <a:lnTo>
                  <a:pt x="18" y="51"/>
                </a:lnTo>
                <a:lnTo>
                  <a:pt x="16" y="51"/>
                </a:lnTo>
                <a:lnTo>
                  <a:pt x="15" y="52"/>
                </a:lnTo>
                <a:lnTo>
                  <a:pt x="13" y="52"/>
                </a:lnTo>
                <a:lnTo>
                  <a:pt x="12" y="52"/>
                </a:lnTo>
                <a:lnTo>
                  <a:pt x="10" y="54"/>
                </a:lnTo>
                <a:lnTo>
                  <a:pt x="9" y="54"/>
                </a:lnTo>
                <a:lnTo>
                  <a:pt x="7" y="55"/>
                </a:lnTo>
                <a:lnTo>
                  <a:pt x="6" y="55"/>
                </a:lnTo>
                <a:lnTo>
                  <a:pt x="4" y="55"/>
                </a:lnTo>
                <a:lnTo>
                  <a:pt x="4" y="57"/>
                </a:lnTo>
                <a:lnTo>
                  <a:pt x="3" y="57"/>
                </a:lnTo>
                <a:lnTo>
                  <a:pt x="1" y="57"/>
                </a:lnTo>
                <a:lnTo>
                  <a:pt x="1" y="58"/>
                </a:lnTo>
                <a:lnTo>
                  <a:pt x="0" y="58"/>
                </a:lnTo>
                <a:lnTo>
                  <a:pt x="0" y="57"/>
                </a:lnTo>
                <a:lnTo>
                  <a:pt x="18" y="0"/>
                </a:lnTo>
                <a:lnTo>
                  <a:pt x="19" y="0"/>
                </a:lnTo>
                <a:lnTo>
                  <a:pt x="21" y="0"/>
                </a:lnTo>
                <a:lnTo>
                  <a:pt x="39" y="57"/>
                </a:lnTo>
                <a:lnTo>
                  <a:pt x="39" y="58"/>
                </a:lnTo>
                <a:lnTo>
                  <a:pt x="38" y="58"/>
                </a:lnTo>
                <a:lnTo>
                  <a:pt x="38" y="57"/>
                </a:lnTo>
                <a:lnTo>
                  <a:pt x="36" y="57"/>
                </a:lnTo>
                <a:lnTo>
                  <a:pt x="35" y="55"/>
                </a:lnTo>
                <a:lnTo>
                  <a:pt x="33" y="55"/>
                </a:lnTo>
                <a:lnTo>
                  <a:pt x="32" y="55"/>
                </a:lnTo>
                <a:lnTo>
                  <a:pt x="30" y="54"/>
                </a:lnTo>
                <a:lnTo>
                  <a:pt x="29" y="54"/>
                </a:lnTo>
                <a:lnTo>
                  <a:pt x="27" y="52"/>
                </a:lnTo>
                <a:lnTo>
                  <a:pt x="26" y="52"/>
                </a:lnTo>
                <a:lnTo>
                  <a:pt x="24" y="52"/>
                </a:lnTo>
                <a:lnTo>
                  <a:pt x="23" y="51"/>
                </a:lnTo>
                <a:lnTo>
                  <a:pt x="21" y="51"/>
                </a:lnTo>
                <a:lnTo>
                  <a:pt x="19" y="51"/>
                </a:lnTo>
              </a:path>
            </a:pathLst>
          </a:custGeom>
          <a:solidFill>
            <a:srgbClr val="FFFFFF"/>
          </a:solidFill>
          <a:ln w="12700" cap="rnd">
            <a:solidFill>
              <a:schemeClr val="tx2"/>
            </a:solidFill>
            <a:round/>
            <a:headEnd/>
            <a:tailEnd/>
          </a:ln>
        </p:spPr>
        <p:txBody>
          <a:bodyPr/>
          <a:lstStyle/>
          <a:p>
            <a:endParaRPr lang="ko-KR" altLang="en-US"/>
          </a:p>
        </p:txBody>
      </p:sp>
      <p:sp>
        <p:nvSpPr>
          <p:cNvPr id="28798" name="Freeform 126"/>
          <p:cNvSpPr>
            <a:spLocks/>
          </p:cNvSpPr>
          <p:nvPr/>
        </p:nvSpPr>
        <p:spPr bwMode="auto">
          <a:xfrm>
            <a:off x="6488113" y="3967163"/>
            <a:ext cx="65087" cy="93662"/>
          </a:xfrm>
          <a:custGeom>
            <a:avLst/>
            <a:gdLst>
              <a:gd name="T0" fmla="*/ 19 w 40"/>
              <a:gd name="T1" fmla="*/ 51 h 59"/>
              <a:gd name="T2" fmla="*/ 16 w 40"/>
              <a:gd name="T3" fmla="*/ 51 h 59"/>
              <a:gd name="T4" fmla="*/ 10 w 40"/>
              <a:gd name="T5" fmla="*/ 54 h 59"/>
              <a:gd name="T6" fmla="*/ 4 w 40"/>
              <a:gd name="T7" fmla="*/ 55 h 59"/>
              <a:gd name="T8" fmla="*/ 1 w 40"/>
              <a:gd name="T9" fmla="*/ 57 h 59"/>
              <a:gd name="T10" fmla="*/ 0 w 40"/>
              <a:gd name="T11" fmla="*/ 58 h 59"/>
              <a:gd name="T12" fmla="*/ 0 w 40"/>
              <a:gd name="T13" fmla="*/ 57 h 59"/>
              <a:gd name="T14" fmla="*/ 18 w 40"/>
              <a:gd name="T15" fmla="*/ 0 h 59"/>
              <a:gd name="T16" fmla="*/ 19 w 40"/>
              <a:gd name="T17" fmla="*/ 0 h 59"/>
              <a:gd name="T18" fmla="*/ 21 w 40"/>
              <a:gd name="T19" fmla="*/ 0 h 59"/>
              <a:gd name="T20" fmla="*/ 39 w 40"/>
              <a:gd name="T21" fmla="*/ 57 h 59"/>
              <a:gd name="T22" fmla="*/ 39 w 40"/>
              <a:gd name="T23" fmla="*/ 58 h 59"/>
              <a:gd name="T24" fmla="*/ 38 w 40"/>
              <a:gd name="T25" fmla="*/ 57 h 59"/>
              <a:gd name="T26" fmla="*/ 35 w 40"/>
              <a:gd name="T27" fmla="*/ 55 h 59"/>
              <a:gd name="T28" fmla="*/ 29 w 40"/>
              <a:gd name="T29" fmla="*/ 54 h 59"/>
              <a:gd name="T30" fmla="*/ 23 w 40"/>
              <a:gd name="T31" fmla="*/ 51 h 59"/>
              <a:gd name="T32" fmla="*/ 19 w 40"/>
              <a:gd name="T33" fmla="*/ 51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59"/>
              <a:gd name="T53" fmla="*/ 40 w 40"/>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59">
                <a:moveTo>
                  <a:pt x="19" y="51"/>
                </a:moveTo>
                <a:lnTo>
                  <a:pt x="16" y="51"/>
                </a:lnTo>
                <a:lnTo>
                  <a:pt x="10" y="54"/>
                </a:lnTo>
                <a:lnTo>
                  <a:pt x="4" y="55"/>
                </a:lnTo>
                <a:lnTo>
                  <a:pt x="1" y="57"/>
                </a:lnTo>
                <a:lnTo>
                  <a:pt x="0" y="58"/>
                </a:lnTo>
                <a:lnTo>
                  <a:pt x="0" y="57"/>
                </a:lnTo>
                <a:lnTo>
                  <a:pt x="18" y="0"/>
                </a:lnTo>
                <a:lnTo>
                  <a:pt x="19" y="0"/>
                </a:lnTo>
                <a:lnTo>
                  <a:pt x="21" y="0"/>
                </a:lnTo>
                <a:lnTo>
                  <a:pt x="39" y="57"/>
                </a:lnTo>
                <a:lnTo>
                  <a:pt x="39" y="58"/>
                </a:lnTo>
                <a:lnTo>
                  <a:pt x="38" y="57"/>
                </a:lnTo>
                <a:lnTo>
                  <a:pt x="35" y="55"/>
                </a:lnTo>
                <a:lnTo>
                  <a:pt x="29" y="54"/>
                </a:lnTo>
                <a:lnTo>
                  <a:pt x="23" y="51"/>
                </a:lnTo>
                <a:lnTo>
                  <a:pt x="19" y="51"/>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799" name="Freeform 127"/>
          <p:cNvSpPr>
            <a:spLocks/>
          </p:cNvSpPr>
          <p:nvPr/>
        </p:nvSpPr>
        <p:spPr bwMode="auto">
          <a:xfrm>
            <a:off x="6488113" y="3967163"/>
            <a:ext cx="65087" cy="93662"/>
          </a:xfrm>
          <a:custGeom>
            <a:avLst/>
            <a:gdLst>
              <a:gd name="T0" fmla="*/ 19 w 40"/>
              <a:gd name="T1" fmla="*/ 51 h 59"/>
              <a:gd name="T2" fmla="*/ 18 w 40"/>
              <a:gd name="T3" fmla="*/ 51 h 59"/>
              <a:gd name="T4" fmla="*/ 16 w 40"/>
              <a:gd name="T5" fmla="*/ 51 h 59"/>
              <a:gd name="T6" fmla="*/ 15 w 40"/>
              <a:gd name="T7" fmla="*/ 52 h 59"/>
              <a:gd name="T8" fmla="*/ 13 w 40"/>
              <a:gd name="T9" fmla="*/ 52 h 59"/>
              <a:gd name="T10" fmla="*/ 12 w 40"/>
              <a:gd name="T11" fmla="*/ 52 h 59"/>
              <a:gd name="T12" fmla="*/ 10 w 40"/>
              <a:gd name="T13" fmla="*/ 54 h 59"/>
              <a:gd name="T14" fmla="*/ 9 w 40"/>
              <a:gd name="T15" fmla="*/ 54 h 59"/>
              <a:gd name="T16" fmla="*/ 7 w 40"/>
              <a:gd name="T17" fmla="*/ 55 h 59"/>
              <a:gd name="T18" fmla="*/ 6 w 40"/>
              <a:gd name="T19" fmla="*/ 55 h 59"/>
              <a:gd name="T20" fmla="*/ 4 w 40"/>
              <a:gd name="T21" fmla="*/ 55 h 59"/>
              <a:gd name="T22" fmla="*/ 4 w 40"/>
              <a:gd name="T23" fmla="*/ 57 h 59"/>
              <a:gd name="T24" fmla="*/ 3 w 40"/>
              <a:gd name="T25" fmla="*/ 57 h 59"/>
              <a:gd name="T26" fmla="*/ 1 w 40"/>
              <a:gd name="T27" fmla="*/ 57 h 59"/>
              <a:gd name="T28" fmla="*/ 1 w 40"/>
              <a:gd name="T29" fmla="*/ 58 h 59"/>
              <a:gd name="T30" fmla="*/ 0 w 40"/>
              <a:gd name="T31" fmla="*/ 58 h 59"/>
              <a:gd name="T32" fmla="*/ 0 w 40"/>
              <a:gd name="T33" fmla="*/ 57 h 59"/>
              <a:gd name="T34" fmla="*/ 18 w 40"/>
              <a:gd name="T35" fmla="*/ 0 h 59"/>
              <a:gd name="T36" fmla="*/ 19 w 40"/>
              <a:gd name="T37" fmla="*/ 0 h 59"/>
              <a:gd name="T38" fmla="*/ 21 w 40"/>
              <a:gd name="T39" fmla="*/ 0 h 59"/>
              <a:gd name="T40" fmla="*/ 39 w 40"/>
              <a:gd name="T41" fmla="*/ 57 h 59"/>
              <a:gd name="T42" fmla="*/ 39 w 40"/>
              <a:gd name="T43" fmla="*/ 58 h 59"/>
              <a:gd name="T44" fmla="*/ 38 w 40"/>
              <a:gd name="T45" fmla="*/ 58 h 59"/>
              <a:gd name="T46" fmla="*/ 38 w 40"/>
              <a:gd name="T47" fmla="*/ 57 h 59"/>
              <a:gd name="T48" fmla="*/ 36 w 40"/>
              <a:gd name="T49" fmla="*/ 57 h 59"/>
              <a:gd name="T50" fmla="*/ 35 w 40"/>
              <a:gd name="T51" fmla="*/ 55 h 59"/>
              <a:gd name="T52" fmla="*/ 33 w 40"/>
              <a:gd name="T53" fmla="*/ 55 h 59"/>
              <a:gd name="T54" fmla="*/ 32 w 40"/>
              <a:gd name="T55" fmla="*/ 55 h 59"/>
              <a:gd name="T56" fmla="*/ 30 w 40"/>
              <a:gd name="T57" fmla="*/ 54 h 59"/>
              <a:gd name="T58" fmla="*/ 29 w 40"/>
              <a:gd name="T59" fmla="*/ 54 h 59"/>
              <a:gd name="T60" fmla="*/ 27 w 40"/>
              <a:gd name="T61" fmla="*/ 52 h 59"/>
              <a:gd name="T62" fmla="*/ 26 w 40"/>
              <a:gd name="T63" fmla="*/ 52 h 59"/>
              <a:gd name="T64" fmla="*/ 24 w 40"/>
              <a:gd name="T65" fmla="*/ 52 h 59"/>
              <a:gd name="T66" fmla="*/ 23 w 40"/>
              <a:gd name="T67" fmla="*/ 51 h 59"/>
              <a:gd name="T68" fmla="*/ 21 w 40"/>
              <a:gd name="T69" fmla="*/ 51 h 59"/>
              <a:gd name="T70" fmla="*/ 19 w 40"/>
              <a:gd name="T71" fmla="*/ 51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9"/>
              <a:gd name="T110" fmla="*/ 40 w 40"/>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9">
                <a:moveTo>
                  <a:pt x="19" y="51"/>
                </a:moveTo>
                <a:lnTo>
                  <a:pt x="18" y="51"/>
                </a:lnTo>
                <a:lnTo>
                  <a:pt x="16" y="51"/>
                </a:lnTo>
                <a:lnTo>
                  <a:pt x="15" y="52"/>
                </a:lnTo>
                <a:lnTo>
                  <a:pt x="13" y="52"/>
                </a:lnTo>
                <a:lnTo>
                  <a:pt x="12" y="52"/>
                </a:lnTo>
                <a:lnTo>
                  <a:pt x="10" y="54"/>
                </a:lnTo>
                <a:lnTo>
                  <a:pt x="9" y="54"/>
                </a:lnTo>
                <a:lnTo>
                  <a:pt x="7" y="55"/>
                </a:lnTo>
                <a:lnTo>
                  <a:pt x="6" y="55"/>
                </a:lnTo>
                <a:lnTo>
                  <a:pt x="4" y="55"/>
                </a:lnTo>
                <a:lnTo>
                  <a:pt x="4" y="57"/>
                </a:lnTo>
                <a:lnTo>
                  <a:pt x="3" y="57"/>
                </a:lnTo>
                <a:lnTo>
                  <a:pt x="1" y="57"/>
                </a:lnTo>
                <a:lnTo>
                  <a:pt x="1" y="58"/>
                </a:lnTo>
                <a:lnTo>
                  <a:pt x="0" y="58"/>
                </a:lnTo>
                <a:lnTo>
                  <a:pt x="0" y="57"/>
                </a:lnTo>
                <a:lnTo>
                  <a:pt x="18" y="0"/>
                </a:lnTo>
                <a:lnTo>
                  <a:pt x="19" y="0"/>
                </a:lnTo>
                <a:lnTo>
                  <a:pt x="21" y="0"/>
                </a:lnTo>
                <a:lnTo>
                  <a:pt x="39" y="57"/>
                </a:lnTo>
                <a:lnTo>
                  <a:pt x="39" y="58"/>
                </a:lnTo>
                <a:lnTo>
                  <a:pt x="38" y="58"/>
                </a:lnTo>
                <a:lnTo>
                  <a:pt x="38" y="57"/>
                </a:lnTo>
                <a:lnTo>
                  <a:pt x="36" y="57"/>
                </a:lnTo>
                <a:lnTo>
                  <a:pt x="35" y="55"/>
                </a:lnTo>
                <a:lnTo>
                  <a:pt x="33" y="55"/>
                </a:lnTo>
                <a:lnTo>
                  <a:pt x="32" y="55"/>
                </a:lnTo>
                <a:lnTo>
                  <a:pt x="30" y="54"/>
                </a:lnTo>
                <a:lnTo>
                  <a:pt x="29" y="54"/>
                </a:lnTo>
                <a:lnTo>
                  <a:pt x="27" y="52"/>
                </a:lnTo>
                <a:lnTo>
                  <a:pt x="26" y="52"/>
                </a:lnTo>
                <a:lnTo>
                  <a:pt x="24" y="52"/>
                </a:lnTo>
                <a:lnTo>
                  <a:pt x="23" y="51"/>
                </a:lnTo>
                <a:lnTo>
                  <a:pt x="21" y="51"/>
                </a:lnTo>
                <a:lnTo>
                  <a:pt x="19" y="51"/>
                </a:lnTo>
              </a:path>
            </a:pathLst>
          </a:custGeom>
          <a:solidFill>
            <a:srgbClr val="000000"/>
          </a:solidFill>
          <a:ln w="12700" cap="rnd">
            <a:solidFill>
              <a:schemeClr val="tx2"/>
            </a:solidFill>
            <a:round/>
            <a:headEnd/>
            <a:tailEnd/>
          </a:ln>
        </p:spPr>
        <p:txBody>
          <a:bodyPr/>
          <a:lstStyle/>
          <a:p>
            <a:endParaRPr lang="ko-KR" altLang="en-US"/>
          </a:p>
        </p:txBody>
      </p:sp>
      <p:sp>
        <p:nvSpPr>
          <p:cNvPr id="28800" name="Freeform 128"/>
          <p:cNvSpPr>
            <a:spLocks/>
          </p:cNvSpPr>
          <p:nvPr/>
        </p:nvSpPr>
        <p:spPr bwMode="auto">
          <a:xfrm>
            <a:off x="6488113" y="4460875"/>
            <a:ext cx="65087" cy="92075"/>
          </a:xfrm>
          <a:custGeom>
            <a:avLst/>
            <a:gdLst>
              <a:gd name="T0" fmla="*/ 19 w 40"/>
              <a:gd name="T1" fmla="*/ 7 h 59"/>
              <a:gd name="T2" fmla="*/ 21 w 40"/>
              <a:gd name="T3" fmla="*/ 7 h 59"/>
              <a:gd name="T4" fmla="*/ 23 w 40"/>
              <a:gd name="T5" fmla="*/ 7 h 59"/>
              <a:gd name="T6" fmla="*/ 23 w 40"/>
              <a:gd name="T7" fmla="*/ 6 h 59"/>
              <a:gd name="T8" fmla="*/ 24 w 40"/>
              <a:gd name="T9" fmla="*/ 6 h 59"/>
              <a:gd name="T10" fmla="*/ 26 w 40"/>
              <a:gd name="T11" fmla="*/ 6 h 59"/>
              <a:gd name="T12" fmla="*/ 27 w 40"/>
              <a:gd name="T13" fmla="*/ 4 h 59"/>
              <a:gd name="T14" fmla="*/ 29 w 40"/>
              <a:gd name="T15" fmla="*/ 4 h 59"/>
              <a:gd name="T16" fmla="*/ 30 w 40"/>
              <a:gd name="T17" fmla="*/ 4 h 59"/>
              <a:gd name="T18" fmla="*/ 30 w 40"/>
              <a:gd name="T19" fmla="*/ 3 h 59"/>
              <a:gd name="T20" fmla="*/ 32 w 40"/>
              <a:gd name="T21" fmla="*/ 3 h 59"/>
              <a:gd name="T22" fmla="*/ 33 w 40"/>
              <a:gd name="T23" fmla="*/ 3 h 59"/>
              <a:gd name="T24" fmla="*/ 35 w 40"/>
              <a:gd name="T25" fmla="*/ 1 h 59"/>
              <a:gd name="T26" fmla="*/ 36 w 40"/>
              <a:gd name="T27" fmla="*/ 1 h 59"/>
              <a:gd name="T28" fmla="*/ 38 w 40"/>
              <a:gd name="T29" fmla="*/ 1 h 59"/>
              <a:gd name="T30" fmla="*/ 38 w 40"/>
              <a:gd name="T31" fmla="*/ 0 h 59"/>
              <a:gd name="T32" fmla="*/ 39 w 40"/>
              <a:gd name="T33" fmla="*/ 0 h 59"/>
              <a:gd name="T34" fmla="*/ 39 w 40"/>
              <a:gd name="T35" fmla="*/ 1 h 59"/>
              <a:gd name="T36" fmla="*/ 21 w 40"/>
              <a:gd name="T37" fmla="*/ 56 h 59"/>
              <a:gd name="T38" fmla="*/ 21 w 40"/>
              <a:gd name="T39" fmla="*/ 58 h 59"/>
              <a:gd name="T40" fmla="*/ 19 w 40"/>
              <a:gd name="T41" fmla="*/ 58 h 59"/>
              <a:gd name="T42" fmla="*/ 18 w 40"/>
              <a:gd name="T43" fmla="*/ 58 h 59"/>
              <a:gd name="T44" fmla="*/ 18 w 40"/>
              <a:gd name="T45" fmla="*/ 56 h 59"/>
              <a:gd name="T46" fmla="*/ 0 w 40"/>
              <a:gd name="T47" fmla="*/ 1 h 59"/>
              <a:gd name="T48" fmla="*/ 0 w 40"/>
              <a:gd name="T49" fmla="*/ 0 h 59"/>
              <a:gd name="T50" fmla="*/ 1 w 40"/>
              <a:gd name="T51" fmla="*/ 0 h 59"/>
              <a:gd name="T52" fmla="*/ 1 w 40"/>
              <a:gd name="T53" fmla="*/ 1 h 59"/>
              <a:gd name="T54" fmla="*/ 3 w 40"/>
              <a:gd name="T55" fmla="*/ 1 h 59"/>
              <a:gd name="T56" fmla="*/ 4 w 40"/>
              <a:gd name="T57" fmla="*/ 1 h 59"/>
              <a:gd name="T58" fmla="*/ 6 w 40"/>
              <a:gd name="T59" fmla="*/ 3 h 59"/>
              <a:gd name="T60" fmla="*/ 7 w 40"/>
              <a:gd name="T61" fmla="*/ 3 h 59"/>
              <a:gd name="T62" fmla="*/ 9 w 40"/>
              <a:gd name="T63" fmla="*/ 3 h 59"/>
              <a:gd name="T64" fmla="*/ 9 w 40"/>
              <a:gd name="T65" fmla="*/ 4 h 59"/>
              <a:gd name="T66" fmla="*/ 10 w 40"/>
              <a:gd name="T67" fmla="*/ 4 h 59"/>
              <a:gd name="T68" fmla="*/ 12 w 40"/>
              <a:gd name="T69" fmla="*/ 4 h 59"/>
              <a:gd name="T70" fmla="*/ 13 w 40"/>
              <a:gd name="T71" fmla="*/ 4 h 59"/>
              <a:gd name="T72" fmla="*/ 13 w 40"/>
              <a:gd name="T73" fmla="*/ 6 h 59"/>
              <a:gd name="T74" fmla="*/ 15 w 40"/>
              <a:gd name="T75" fmla="*/ 6 h 59"/>
              <a:gd name="T76" fmla="*/ 16 w 40"/>
              <a:gd name="T77" fmla="*/ 6 h 59"/>
              <a:gd name="T78" fmla="*/ 16 w 40"/>
              <a:gd name="T79" fmla="*/ 7 h 59"/>
              <a:gd name="T80" fmla="*/ 18 w 40"/>
              <a:gd name="T81" fmla="*/ 7 h 59"/>
              <a:gd name="T82" fmla="*/ 19 w 40"/>
              <a:gd name="T83" fmla="*/ 7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59"/>
              <a:gd name="T128" fmla="*/ 40 w 40"/>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59">
                <a:moveTo>
                  <a:pt x="19" y="7"/>
                </a:moveTo>
                <a:lnTo>
                  <a:pt x="21" y="7"/>
                </a:lnTo>
                <a:lnTo>
                  <a:pt x="23" y="7"/>
                </a:lnTo>
                <a:lnTo>
                  <a:pt x="23" y="6"/>
                </a:lnTo>
                <a:lnTo>
                  <a:pt x="24" y="6"/>
                </a:lnTo>
                <a:lnTo>
                  <a:pt x="26" y="6"/>
                </a:lnTo>
                <a:lnTo>
                  <a:pt x="27" y="4"/>
                </a:lnTo>
                <a:lnTo>
                  <a:pt x="29" y="4"/>
                </a:lnTo>
                <a:lnTo>
                  <a:pt x="30" y="4"/>
                </a:lnTo>
                <a:lnTo>
                  <a:pt x="30" y="3"/>
                </a:lnTo>
                <a:lnTo>
                  <a:pt x="32" y="3"/>
                </a:lnTo>
                <a:lnTo>
                  <a:pt x="33" y="3"/>
                </a:lnTo>
                <a:lnTo>
                  <a:pt x="35" y="1"/>
                </a:lnTo>
                <a:lnTo>
                  <a:pt x="36" y="1"/>
                </a:lnTo>
                <a:lnTo>
                  <a:pt x="38" y="1"/>
                </a:lnTo>
                <a:lnTo>
                  <a:pt x="38" y="0"/>
                </a:lnTo>
                <a:lnTo>
                  <a:pt x="39" y="0"/>
                </a:lnTo>
                <a:lnTo>
                  <a:pt x="39" y="1"/>
                </a:lnTo>
                <a:lnTo>
                  <a:pt x="21" y="56"/>
                </a:lnTo>
                <a:lnTo>
                  <a:pt x="21" y="58"/>
                </a:lnTo>
                <a:lnTo>
                  <a:pt x="19" y="58"/>
                </a:lnTo>
                <a:lnTo>
                  <a:pt x="18" y="58"/>
                </a:lnTo>
                <a:lnTo>
                  <a:pt x="18" y="56"/>
                </a:lnTo>
                <a:lnTo>
                  <a:pt x="0" y="1"/>
                </a:lnTo>
                <a:lnTo>
                  <a:pt x="0" y="0"/>
                </a:lnTo>
                <a:lnTo>
                  <a:pt x="1" y="0"/>
                </a:lnTo>
                <a:lnTo>
                  <a:pt x="1" y="1"/>
                </a:lnTo>
                <a:lnTo>
                  <a:pt x="3" y="1"/>
                </a:lnTo>
                <a:lnTo>
                  <a:pt x="4" y="1"/>
                </a:lnTo>
                <a:lnTo>
                  <a:pt x="6" y="3"/>
                </a:lnTo>
                <a:lnTo>
                  <a:pt x="7" y="3"/>
                </a:lnTo>
                <a:lnTo>
                  <a:pt x="9" y="3"/>
                </a:lnTo>
                <a:lnTo>
                  <a:pt x="9" y="4"/>
                </a:lnTo>
                <a:lnTo>
                  <a:pt x="10" y="4"/>
                </a:lnTo>
                <a:lnTo>
                  <a:pt x="12" y="4"/>
                </a:lnTo>
                <a:lnTo>
                  <a:pt x="13" y="4"/>
                </a:lnTo>
                <a:lnTo>
                  <a:pt x="13" y="6"/>
                </a:lnTo>
                <a:lnTo>
                  <a:pt x="15" y="6"/>
                </a:lnTo>
                <a:lnTo>
                  <a:pt x="16" y="6"/>
                </a:lnTo>
                <a:lnTo>
                  <a:pt x="16" y="7"/>
                </a:lnTo>
                <a:lnTo>
                  <a:pt x="18" y="7"/>
                </a:lnTo>
                <a:lnTo>
                  <a:pt x="19" y="7"/>
                </a:lnTo>
              </a:path>
            </a:pathLst>
          </a:custGeom>
          <a:solidFill>
            <a:srgbClr val="000000"/>
          </a:solidFill>
          <a:ln w="12700" cap="rnd">
            <a:solidFill>
              <a:schemeClr val="tx2"/>
            </a:solidFill>
            <a:round/>
            <a:headEnd/>
            <a:tailEnd/>
          </a:ln>
        </p:spPr>
        <p:txBody>
          <a:bodyPr/>
          <a:lstStyle/>
          <a:p>
            <a:endParaRPr lang="ko-KR" altLang="en-US"/>
          </a:p>
        </p:txBody>
      </p:sp>
      <p:sp>
        <p:nvSpPr>
          <p:cNvPr id="28801" name="Freeform 129"/>
          <p:cNvSpPr>
            <a:spLocks/>
          </p:cNvSpPr>
          <p:nvPr/>
        </p:nvSpPr>
        <p:spPr bwMode="auto">
          <a:xfrm>
            <a:off x="5954713" y="4587875"/>
            <a:ext cx="1125537" cy="817563"/>
          </a:xfrm>
          <a:custGeom>
            <a:avLst/>
            <a:gdLst>
              <a:gd name="T0" fmla="*/ 391 w 711"/>
              <a:gd name="T1" fmla="*/ 512 h 514"/>
              <a:gd name="T2" fmla="*/ 443 w 711"/>
              <a:gd name="T3" fmla="*/ 505 h 514"/>
              <a:gd name="T4" fmla="*/ 494 w 711"/>
              <a:gd name="T5" fmla="*/ 493 h 514"/>
              <a:gd name="T6" fmla="*/ 538 w 711"/>
              <a:gd name="T7" fmla="*/ 476 h 514"/>
              <a:gd name="T8" fmla="*/ 581 w 711"/>
              <a:gd name="T9" fmla="*/ 455 h 514"/>
              <a:gd name="T10" fmla="*/ 618 w 711"/>
              <a:gd name="T11" fmla="*/ 429 h 514"/>
              <a:gd name="T12" fmla="*/ 649 w 711"/>
              <a:gd name="T13" fmla="*/ 400 h 514"/>
              <a:gd name="T14" fmla="*/ 675 w 711"/>
              <a:gd name="T15" fmla="*/ 367 h 514"/>
              <a:gd name="T16" fmla="*/ 693 w 711"/>
              <a:gd name="T17" fmla="*/ 334 h 514"/>
              <a:gd name="T18" fmla="*/ 705 w 711"/>
              <a:gd name="T19" fmla="*/ 295 h 514"/>
              <a:gd name="T20" fmla="*/ 710 w 711"/>
              <a:gd name="T21" fmla="*/ 257 h 514"/>
              <a:gd name="T22" fmla="*/ 705 w 711"/>
              <a:gd name="T23" fmla="*/ 217 h 514"/>
              <a:gd name="T24" fmla="*/ 693 w 711"/>
              <a:gd name="T25" fmla="*/ 181 h 514"/>
              <a:gd name="T26" fmla="*/ 675 w 711"/>
              <a:gd name="T27" fmla="*/ 145 h 514"/>
              <a:gd name="T28" fmla="*/ 649 w 711"/>
              <a:gd name="T29" fmla="*/ 113 h 514"/>
              <a:gd name="T30" fmla="*/ 618 w 711"/>
              <a:gd name="T31" fmla="*/ 84 h 514"/>
              <a:gd name="T32" fmla="*/ 581 w 711"/>
              <a:gd name="T33" fmla="*/ 59 h 514"/>
              <a:gd name="T34" fmla="*/ 538 w 711"/>
              <a:gd name="T35" fmla="*/ 38 h 514"/>
              <a:gd name="T36" fmla="*/ 494 w 711"/>
              <a:gd name="T37" fmla="*/ 20 h 514"/>
              <a:gd name="T38" fmla="*/ 443 w 711"/>
              <a:gd name="T39" fmla="*/ 9 h 514"/>
              <a:gd name="T40" fmla="*/ 391 w 711"/>
              <a:gd name="T41" fmla="*/ 1 h 514"/>
              <a:gd name="T42" fmla="*/ 338 w 711"/>
              <a:gd name="T43" fmla="*/ 0 h 514"/>
              <a:gd name="T44" fmla="*/ 284 w 711"/>
              <a:gd name="T45" fmla="*/ 6 h 514"/>
              <a:gd name="T46" fmla="*/ 233 w 711"/>
              <a:gd name="T47" fmla="*/ 15 h 514"/>
              <a:gd name="T48" fmla="*/ 186 w 711"/>
              <a:gd name="T49" fmla="*/ 30 h 514"/>
              <a:gd name="T50" fmla="*/ 143 w 711"/>
              <a:gd name="T51" fmla="*/ 52 h 514"/>
              <a:gd name="T52" fmla="*/ 105 w 711"/>
              <a:gd name="T53" fmla="*/ 75 h 514"/>
              <a:gd name="T54" fmla="*/ 71 w 711"/>
              <a:gd name="T55" fmla="*/ 104 h 514"/>
              <a:gd name="T56" fmla="*/ 43 w 711"/>
              <a:gd name="T57" fmla="*/ 135 h 514"/>
              <a:gd name="T58" fmla="*/ 22 w 711"/>
              <a:gd name="T59" fmla="*/ 168 h 514"/>
              <a:gd name="T60" fmla="*/ 8 w 711"/>
              <a:gd name="T61" fmla="*/ 205 h 514"/>
              <a:gd name="T62" fmla="*/ 2 w 711"/>
              <a:gd name="T63" fmla="*/ 243 h 514"/>
              <a:gd name="T64" fmla="*/ 3 w 711"/>
              <a:gd name="T65" fmla="*/ 283 h 514"/>
              <a:gd name="T66" fmla="*/ 13 w 711"/>
              <a:gd name="T67" fmla="*/ 322 h 514"/>
              <a:gd name="T68" fmla="*/ 29 w 711"/>
              <a:gd name="T69" fmla="*/ 357 h 514"/>
              <a:gd name="T70" fmla="*/ 52 w 711"/>
              <a:gd name="T71" fmla="*/ 390 h 514"/>
              <a:gd name="T72" fmla="*/ 82 w 711"/>
              <a:gd name="T73" fmla="*/ 420 h 514"/>
              <a:gd name="T74" fmla="*/ 117 w 711"/>
              <a:gd name="T75" fmla="*/ 447 h 514"/>
              <a:gd name="T76" fmla="*/ 157 w 711"/>
              <a:gd name="T77" fmla="*/ 470 h 514"/>
              <a:gd name="T78" fmla="*/ 201 w 711"/>
              <a:gd name="T79" fmla="*/ 489 h 514"/>
              <a:gd name="T80" fmla="*/ 250 w 711"/>
              <a:gd name="T81" fmla="*/ 502 h 514"/>
              <a:gd name="T82" fmla="*/ 301 w 711"/>
              <a:gd name="T83" fmla="*/ 510 h 514"/>
              <a:gd name="T84" fmla="*/ 356 w 711"/>
              <a:gd name="T85" fmla="*/ 513 h 5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1"/>
              <a:gd name="T130" fmla="*/ 0 h 514"/>
              <a:gd name="T131" fmla="*/ 711 w 711"/>
              <a:gd name="T132" fmla="*/ 514 h 5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1" h="514">
                <a:moveTo>
                  <a:pt x="356" y="513"/>
                </a:moveTo>
                <a:lnTo>
                  <a:pt x="373" y="513"/>
                </a:lnTo>
                <a:lnTo>
                  <a:pt x="391" y="512"/>
                </a:lnTo>
                <a:lnTo>
                  <a:pt x="410" y="510"/>
                </a:lnTo>
                <a:lnTo>
                  <a:pt x="426" y="508"/>
                </a:lnTo>
                <a:lnTo>
                  <a:pt x="443" y="505"/>
                </a:lnTo>
                <a:lnTo>
                  <a:pt x="460" y="502"/>
                </a:lnTo>
                <a:lnTo>
                  <a:pt x="477" y="498"/>
                </a:lnTo>
                <a:lnTo>
                  <a:pt x="494" y="493"/>
                </a:lnTo>
                <a:lnTo>
                  <a:pt x="509" y="489"/>
                </a:lnTo>
                <a:lnTo>
                  <a:pt x="525" y="482"/>
                </a:lnTo>
                <a:lnTo>
                  <a:pt x="538" y="476"/>
                </a:lnTo>
                <a:lnTo>
                  <a:pt x="554" y="470"/>
                </a:lnTo>
                <a:lnTo>
                  <a:pt x="567" y="462"/>
                </a:lnTo>
                <a:lnTo>
                  <a:pt x="581" y="455"/>
                </a:lnTo>
                <a:lnTo>
                  <a:pt x="594" y="447"/>
                </a:lnTo>
                <a:lnTo>
                  <a:pt x="606" y="438"/>
                </a:lnTo>
                <a:lnTo>
                  <a:pt x="618" y="429"/>
                </a:lnTo>
                <a:lnTo>
                  <a:pt x="629" y="420"/>
                </a:lnTo>
                <a:lnTo>
                  <a:pt x="640" y="410"/>
                </a:lnTo>
                <a:lnTo>
                  <a:pt x="649" y="400"/>
                </a:lnTo>
                <a:lnTo>
                  <a:pt x="658" y="390"/>
                </a:lnTo>
                <a:lnTo>
                  <a:pt x="667" y="380"/>
                </a:lnTo>
                <a:lnTo>
                  <a:pt x="675" y="367"/>
                </a:lnTo>
                <a:lnTo>
                  <a:pt x="682" y="357"/>
                </a:lnTo>
                <a:lnTo>
                  <a:pt x="689" y="345"/>
                </a:lnTo>
                <a:lnTo>
                  <a:pt x="693" y="334"/>
                </a:lnTo>
                <a:lnTo>
                  <a:pt x="698" y="322"/>
                </a:lnTo>
                <a:lnTo>
                  <a:pt x="702" y="309"/>
                </a:lnTo>
                <a:lnTo>
                  <a:pt x="705" y="295"/>
                </a:lnTo>
                <a:lnTo>
                  <a:pt x="709" y="283"/>
                </a:lnTo>
                <a:lnTo>
                  <a:pt x="709" y="269"/>
                </a:lnTo>
                <a:lnTo>
                  <a:pt x="710" y="257"/>
                </a:lnTo>
                <a:lnTo>
                  <a:pt x="709" y="243"/>
                </a:lnTo>
                <a:lnTo>
                  <a:pt x="709" y="231"/>
                </a:lnTo>
                <a:lnTo>
                  <a:pt x="705" y="217"/>
                </a:lnTo>
                <a:lnTo>
                  <a:pt x="702" y="205"/>
                </a:lnTo>
                <a:lnTo>
                  <a:pt x="698" y="193"/>
                </a:lnTo>
                <a:lnTo>
                  <a:pt x="693" y="181"/>
                </a:lnTo>
                <a:lnTo>
                  <a:pt x="689" y="168"/>
                </a:lnTo>
                <a:lnTo>
                  <a:pt x="682" y="158"/>
                </a:lnTo>
                <a:lnTo>
                  <a:pt x="675" y="145"/>
                </a:lnTo>
                <a:lnTo>
                  <a:pt x="667" y="135"/>
                </a:lnTo>
                <a:lnTo>
                  <a:pt x="658" y="124"/>
                </a:lnTo>
                <a:lnTo>
                  <a:pt x="649" y="113"/>
                </a:lnTo>
                <a:lnTo>
                  <a:pt x="640" y="104"/>
                </a:lnTo>
                <a:lnTo>
                  <a:pt x="629" y="93"/>
                </a:lnTo>
                <a:lnTo>
                  <a:pt x="618" y="84"/>
                </a:lnTo>
                <a:lnTo>
                  <a:pt x="606" y="75"/>
                </a:lnTo>
                <a:lnTo>
                  <a:pt x="594" y="67"/>
                </a:lnTo>
                <a:lnTo>
                  <a:pt x="581" y="59"/>
                </a:lnTo>
                <a:lnTo>
                  <a:pt x="567" y="52"/>
                </a:lnTo>
                <a:lnTo>
                  <a:pt x="554" y="44"/>
                </a:lnTo>
                <a:lnTo>
                  <a:pt x="538" y="38"/>
                </a:lnTo>
                <a:lnTo>
                  <a:pt x="525" y="30"/>
                </a:lnTo>
                <a:lnTo>
                  <a:pt x="509" y="26"/>
                </a:lnTo>
                <a:lnTo>
                  <a:pt x="494" y="20"/>
                </a:lnTo>
                <a:lnTo>
                  <a:pt x="477" y="15"/>
                </a:lnTo>
                <a:lnTo>
                  <a:pt x="460" y="12"/>
                </a:lnTo>
                <a:lnTo>
                  <a:pt x="443" y="9"/>
                </a:lnTo>
                <a:lnTo>
                  <a:pt x="426" y="6"/>
                </a:lnTo>
                <a:lnTo>
                  <a:pt x="410" y="3"/>
                </a:lnTo>
                <a:lnTo>
                  <a:pt x="391" y="1"/>
                </a:lnTo>
                <a:lnTo>
                  <a:pt x="373" y="0"/>
                </a:lnTo>
                <a:lnTo>
                  <a:pt x="356" y="0"/>
                </a:lnTo>
                <a:lnTo>
                  <a:pt x="338" y="0"/>
                </a:lnTo>
                <a:lnTo>
                  <a:pt x="319" y="1"/>
                </a:lnTo>
                <a:lnTo>
                  <a:pt x="301" y="3"/>
                </a:lnTo>
                <a:lnTo>
                  <a:pt x="284" y="6"/>
                </a:lnTo>
                <a:lnTo>
                  <a:pt x="267" y="9"/>
                </a:lnTo>
                <a:lnTo>
                  <a:pt x="250" y="12"/>
                </a:lnTo>
                <a:lnTo>
                  <a:pt x="233" y="15"/>
                </a:lnTo>
                <a:lnTo>
                  <a:pt x="218" y="20"/>
                </a:lnTo>
                <a:lnTo>
                  <a:pt x="201" y="26"/>
                </a:lnTo>
                <a:lnTo>
                  <a:pt x="186" y="30"/>
                </a:lnTo>
                <a:lnTo>
                  <a:pt x="172" y="38"/>
                </a:lnTo>
                <a:lnTo>
                  <a:pt x="157" y="44"/>
                </a:lnTo>
                <a:lnTo>
                  <a:pt x="143" y="52"/>
                </a:lnTo>
                <a:lnTo>
                  <a:pt x="131" y="59"/>
                </a:lnTo>
                <a:lnTo>
                  <a:pt x="117" y="67"/>
                </a:lnTo>
                <a:lnTo>
                  <a:pt x="105" y="75"/>
                </a:lnTo>
                <a:lnTo>
                  <a:pt x="94" y="84"/>
                </a:lnTo>
                <a:lnTo>
                  <a:pt x="82" y="93"/>
                </a:lnTo>
                <a:lnTo>
                  <a:pt x="71" y="104"/>
                </a:lnTo>
                <a:lnTo>
                  <a:pt x="62" y="113"/>
                </a:lnTo>
                <a:lnTo>
                  <a:pt x="52" y="124"/>
                </a:lnTo>
                <a:lnTo>
                  <a:pt x="43" y="135"/>
                </a:lnTo>
                <a:lnTo>
                  <a:pt x="36" y="145"/>
                </a:lnTo>
                <a:lnTo>
                  <a:pt x="29" y="158"/>
                </a:lnTo>
                <a:lnTo>
                  <a:pt x="22" y="168"/>
                </a:lnTo>
                <a:lnTo>
                  <a:pt x="17" y="181"/>
                </a:lnTo>
                <a:lnTo>
                  <a:pt x="13" y="193"/>
                </a:lnTo>
                <a:lnTo>
                  <a:pt x="8" y="205"/>
                </a:lnTo>
                <a:lnTo>
                  <a:pt x="5" y="217"/>
                </a:lnTo>
                <a:lnTo>
                  <a:pt x="3" y="231"/>
                </a:lnTo>
                <a:lnTo>
                  <a:pt x="2" y="243"/>
                </a:lnTo>
                <a:lnTo>
                  <a:pt x="0" y="257"/>
                </a:lnTo>
                <a:lnTo>
                  <a:pt x="2" y="269"/>
                </a:lnTo>
                <a:lnTo>
                  <a:pt x="3" y="283"/>
                </a:lnTo>
                <a:lnTo>
                  <a:pt x="5" y="295"/>
                </a:lnTo>
                <a:lnTo>
                  <a:pt x="8" y="309"/>
                </a:lnTo>
                <a:lnTo>
                  <a:pt x="13" y="322"/>
                </a:lnTo>
                <a:lnTo>
                  <a:pt x="17" y="334"/>
                </a:lnTo>
                <a:lnTo>
                  <a:pt x="22" y="345"/>
                </a:lnTo>
                <a:lnTo>
                  <a:pt x="29" y="357"/>
                </a:lnTo>
                <a:lnTo>
                  <a:pt x="36" y="367"/>
                </a:lnTo>
                <a:lnTo>
                  <a:pt x="43" y="380"/>
                </a:lnTo>
                <a:lnTo>
                  <a:pt x="52" y="390"/>
                </a:lnTo>
                <a:lnTo>
                  <a:pt x="62" y="400"/>
                </a:lnTo>
                <a:lnTo>
                  <a:pt x="71" y="410"/>
                </a:lnTo>
                <a:lnTo>
                  <a:pt x="82" y="420"/>
                </a:lnTo>
                <a:lnTo>
                  <a:pt x="94" y="429"/>
                </a:lnTo>
                <a:lnTo>
                  <a:pt x="105" y="438"/>
                </a:lnTo>
                <a:lnTo>
                  <a:pt x="117" y="447"/>
                </a:lnTo>
                <a:lnTo>
                  <a:pt x="131" y="455"/>
                </a:lnTo>
                <a:lnTo>
                  <a:pt x="143" y="462"/>
                </a:lnTo>
                <a:lnTo>
                  <a:pt x="157" y="470"/>
                </a:lnTo>
                <a:lnTo>
                  <a:pt x="172" y="476"/>
                </a:lnTo>
                <a:lnTo>
                  <a:pt x="186" y="482"/>
                </a:lnTo>
                <a:lnTo>
                  <a:pt x="201" y="489"/>
                </a:lnTo>
                <a:lnTo>
                  <a:pt x="218" y="493"/>
                </a:lnTo>
                <a:lnTo>
                  <a:pt x="233" y="498"/>
                </a:lnTo>
                <a:lnTo>
                  <a:pt x="250" y="502"/>
                </a:lnTo>
                <a:lnTo>
                  <a:pt x="267" y="505"/>
                </a:lnTo>
                <a:lnTo>
                  <a:pt x="284" y="508"/>
                </a:lnTo>
                <a:lnTo>
                  <a:pt x="301" y="510"/>
                </a:lnTo>
                <a:lnTo>
                  <a:pt x="319" y="512"/>
                </a:lnTo>
                <a:lnTo>
                  <a:pt x="338" y="513"/>
                </a:lnTo>
                <a:lnTo>
                  <a:pt x="356" y="513"/>
                </a:lnTo>
              </a:path>
            </a:pathLst>
          </a:custGeom>
          <a:solidFill>
            <a:srgbClr val="000000"/>
          </a:solidFill>
          <a:ln w="12700" cap="rnd">
            <a:solidFill>
              <a:schemeClr val="tx2"/>
            </a:solidFill>
            <a:round/>
            <a:headEnd/>
            <a:tailEnd/>
          </a:ln>
        </p:spPr>
        <p:txBody>
          <a:bodyPr/>
          <a:lstStyle/>
          <a:p>
            <a:endParaRPr lang="ko-KR" altLang="en-US"/>
          </a:p>
        </p:txBody>
      </p:sp>
      <p:sp>
        <p:nvSpPr>
          <p:cNvPr id="28802" name="Freeform 130"/>
          <p:cNvSpPr>
            <a:spLocks/>
          </p:cNvSpPr>
          <p:nvPr/>
        </p:nvSpPr>
        <p:spPr bwMode="auto">
          <a:xfrm>
            <a:off x="5954713" y="4587875"/>
            <a:ext cx="1125537" cy="817563"/>
          </a:xfrm>
          <a:custGeom>
            <a:avLst/>
            <a:gdLst>
              <a:gd name="T0" fmla="*/ 391 w 711"/>
              <a:gd name="T1" fmla="*/ 512 h 514"/>
              <a:gd name="T2" fmla="*/ 460 w 711"/>
              <a:gd name="T3" fmla="*/ 502 h 514"/>
              <a:gd name="T4" fmla="*/ 525 w 711"/>
              <a:gd name="T5" fmla="*/ 482 h 514"/>
              <a:gd name="T6" fmla="*/ 581 w 711"/>
              <a:gd name="T7" fmla="*/ 455 h 514"/>
              <a:gd name="T8" fmla="*/ 629 w 711"/>
              <a:gd name="T9" fmla="*/ 420 h 514"/>
              <a:gd name="T10" fmla="*/ 667 w 711"/>
              <a:gd name="T11" fmla="*/ 380 h 514"/>
              <a:gd name="T12" fmla="*/ 693 w 711"/>
              <a:gd name="T13" fmla="*/ 334 h 514"/>
              <a:gd name="T14" fmla="*/ 709 w 711"/>
              <a:gd name="T15" fmla="*/ 283 h 514"/>
              <a:gd name="T16" fmla="*/ 709 w 711"/>
              <a:gd name="T17" fmla="*/ 231 h 514"/>
              <a:gd name="T18" fmla="*/ 693 w 711"/>
              <a:gd name="T19" fmla="*/ 181 h 514"/>
              <a:gd name="T20" fmla="*/ 667 w 711"/>
              <a:gd name="T21" fmla="*/ 135 h 514"/>
              <a:gd name="T22" fmla="*/ 629 w 711"/>
              <a:gd name="T23" fmla="*/ 93 h 514"/>
              <a:gd name="T24" fmla="*/ 581 w 711"/>
              <a:gd name="T25" fmla="*/ 59 h 514"/>
              <a:gd name="T26" fmla="*/ 525 w 711"/>
              <a:gd name="T27" fmla="*/ 30 h 514"/>
              <a:gd name="T28" fmla="*/ 460 w 711"/>
              <a:gd name="T29" fmla="*/ 12 h 514"/>
              <a:gd name="T30" fmla="*/ 391 w 711"/>
              <a:gd name="T31" fmla="*/ 1 h 514"/>
              <a:gd name="T32" fmla="*/ 319 w 711"/>
              <a:gd name="T33" fmla="*/ 1 h 514"/>
              <a:gd name="T34" fmla="*/ 250 w 711"/>
              <a:gd name="T35" fmla="*/ 12 h 514"/>
              <a:gd name="T36" fmla="*/ 186 w 711"/>
              <a:gd name="T37" fmla="*/ 30 h 514"/>
              <a:gd name="T38" fmla="*/ 131 w 711"/>
              <a:gd name="T39" fmla="*/ 59 h 514"/>
              <a:gd name="T40" fmla="*/ 82 w 711"/>
              <a:gd name="T41" fmla="*/ 93 h 514"/>
              <a:gd name="T42" fmla="*/ 43 w 711"/>
              <a:gd name="T43" fmla="*/ 135 h 514"/>
              <a:gd name="T44" fmla="*/ 17 w 711"/>
              <a:gd name="T45" fmla="*/ 181 h 514"/>
              <a:gd name="T46" fmla="*/ 3 w 711"/>
              <a:gd name="T47" fmla="*/ 231 h 514"/>
              <a:gd name="T48" fmla="*/ 3 w 711"/>
              <a:gd name="T49" fmla="*/ 283 h 514"/>
              <a:gd name="T50" fmla="*/ 17 w 711"/>
              <a:gd name="T51" fmla="*/ 334 h 514"/>
              <a:gd name="T52" fmla="*/ 43 w 711"/>
              <a:gd name="T53" fmla="*/ 380 h 514"/>
              <a:gd name="T54" fmla="*/ 82 w 711"/>
              <a:gd name="T55" fmla="*/ 420 h 514"/>
              <a:gd name="T56" fmla="*/ 131 w 711"/>
              <a:gd name="T57" fmla="*/ 455 h 514"/>
              <a:gd name="T58" fmla="*/ 186 w 711"/>
              <a:gd name="T59" fmla="*/ 482 h 514"/>
              <a:gd name="T60" fmla="*/ 250 w 711"/>
              <a:gd name="T61" fmla="*/ 502 h 514"/>
              <a:gd name="T62" fmla="*/ 319 w 711"/>
              <a:gd name="T63" fmla="*/ 512 h 5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1"/>
              <a:gd name="T97" fmla="*/ 0 h 514"/>
              <a:gd name="T98" fmla="*/ 711 w 711"/>
              <a:gd name="T99" fmla="*/ 514 h 5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1" h="514">
                <a:moveTo>
                  <a:pt x="356" y="513"/>
                </a:moveTo>
                <a:lnTo>
                  <a:pt x="391" y="512"/>
                </a:lnTo>
                <a:lnTo>
                  <a:pt x="426" y="508"/>
                </a:lnTo>
                <a:lnTo>
                  <a:pt x="460" y="502"/>
                </a:lnTo>
                <a:lnTo>
                  <a:pt x="494" y="493"/>
                </a:lnTo>
                <a:lnTo>
                  <a:pt x="525" y="482"/>
                </a:lnTo>
                <a:lnTo>
                  <a:pt x="554" y="470"/>
                </a:lnTo>
                <a:lnTo>
                  <a:pt x="581" y="455"/>
                </a:lnTo>
                <a:lnTo>
                  <a:pt x="606" y="438"/>
                </a:lnTo>
                <a:lnTo>
                  <a:pt x="629" y="420"/>
                </a:lnTo>
                <a:lnTo>
                  <a:pt x="649" y="400"/>
                </a:lnTo>
                <a:lnTo>
                  <a:pt x="667" y="380"/>
                </a:lnTo>
                <a:lnTo>
                  <a:pt x="682" y="357"/>
                </a:lnTo>
                <a:lnTo>
                  <a:pt x="693" y="334"/>
                </a:lnTo>
                <a:lnTo>
                  <a:pt x="702" y="309"/>
                </a:lnTo>
                <a:lnTo>
                  <a:pt x="709" y="283"/>
                </a:lnTo>
                <a:lnTo>
                  <a:pt x="710" y="257"/>
                </a:lnTo>
                <a:lnTo>
                  <a:pt x="709" y="231"/>
                </a:lnTo>
                <a:lnTo>
                  <a:pt x="702" y="205"/>
                </a:lnTo>
                <a:lnTo>
                  <a:pt x="693" y="181"/>
                </a:lnTo>
                <a:lnTo>
                  <a:pt x="682" y="158"/>
                </a:lnTo>
                <a:lnTo>
                  <a:pt x="667" y="135"/>
                </a:lnTo>
                <a:lnTo>
                  <a:pt x="649" y="113"/>
                </a:lnTo>
                <a:lnTo>
                  <a:pt x="629" y="93"/>
                </a:lnTo>
                <a:lnTo>
                  <a:pt x="606" y="75"/>
                </a:lnTo>
                <a:lnTo>
                  <a:pt x="581" y="59"/>
                </a:lnTo>
                <a:lnTo>
                  <a:pt x="554" y="44"/>
                </a:lnTo>
                <a:lnTo>
                  <a:pt x="525" y="30"/>
                </a:lnTo>
                <a:lnTo>
                  <a:pt x="494" y="20"/>
                </a:lnTo>
                <a:lnTo>
                  <a:pt x="460" y="12"/>
                </a:lnTo>
                <a:lnTo>
                  <a:pt x="426" y="6"/>
                </a:lnTo>
                <a:lnTo>
                  <a:pt x="391" y="1"/>
                </a:lnTo>
                <a:lnTo>
                  <a:pt x="356" y="0"/>
                </a:lnTo>
                <a:lnTo>
                  <a:pt x="319" y="1"/>
                </a:lnTo>
                <a:lnTo>
                  <a:pt x="284" y="6"/>
                </a:lnTo>
                <a:lnTo>
                  <a:pt x="250" y="12"/>
                </a:lnTo>
                <a:lnTo>
                  <a:pt x="218" y="20"/>
                </a:lnTo>
                <a:lnTo>
                  <a:pt x="186" y="30"/>
                </a:lnTo>
                <a:lnTo>
                  <a:pt x="157" y="44"/>
                </a:lnTo>
                <a:lnTo>
                  <a:pt x="131" y="59"/>
                </a:lnTo>
                <a:lnTo>
                  <a:pt x="105" y="75"/>
                </a:lnTo>
                <a:lnTo>
                  <a:pt x="82" y="93"/>
                </a:lnTo>
                <a:lnTo>
                  <a:pt x="62" y="113"/>
                </a:lnTo>
                <a:lnTo>
                  <a:pt x="43" y="135"/>
                </a:lnTo>
                <a:lnTo>
                  <a:pt x="29" y="158"/>
                </a:lnTo>
                <a:lnTo>
                  <a:pt x="17" y="181"/>
                </a:lnTo>
                <a:lnTo>
                  <a:pt x="8" y="205"/>
                </a:lnTo>
                <a:lnTo>
                  <a:pt x="3" y="231"/>
                </a:lnTo>
                <a:lnTo>
                  <a:pt x="0" y="257"/>
                </a:lnTo>
                <a:lnTo>
                  <a:pt x="3" y="283"/>
                </a:lnTo>
                <a:lnTo>
                  <a:pt x="8" y="309"/>
                </a:lnTo>
                <a:lnTo>
                  <a:pt x="17" y="334"/>
                </a:lnTo>
                <a:lnTo>
                  <a:pt x="29" y="357"/>
                </a:lnTo>
                <a:lnTo>
                  <a:pt x="43" y="380"/>
                </a:lnTo>
                <a:lnTo>
                  <a:pt x="62" y="400"/>
                </a:lnTo>
                <a:lnTo>
                  <a:pt x="82" y="420"/>
                </a:lnTo>
                <a:lnTo>
                  <a:pt x="105" y="438"/>
                </a:lnTo>
                <a:lnTo>
                  <a:pt x="131" y="455"/>
                </a:lnTo>
                <a:lnTo>
                  <a:pt x="157" y="470"/>
                </a:lnTo>
                <a:lnTo>
                  <a:pt x="186" y="482"/>
                </a:lnTo>
                <a:lnTo>
                  <a:pt x="218" y="493"/>
                </a:lnTo>
                <a:lnTo>
                  <a:pt x="250" y="502"/>
                </a:lnTo>
                <a:lnTo>
                  <a:pt x="284" y="508"/>
                </a:lnTo>
                <a:lnTo>
                  <a:pt x="319" y="512"/>
                </a:lnTo>
                <a:lnTo>
                  <a:pt x="356" y="513"/>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03" name="Line 131"/>
          <p:cNvSpPr>
            <a:spLocks noChangeShapeType="1"/>
          </p:cNvSpPr>
          <p:nvPr/>
        </p:nvSpPr>
        <p:spPr bwMode="auto">
          <a:xfrm>
            <a:off x="5781675" y="4449763"/>
            <a:ext cx="38258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4" name="Line 132"/>
          <p:cNvSpPr>
            <a:spLocks noChangeShapeType="1"/>
          </p:cNvSpPr>
          <p:nvPr/>
        </p:nvSpPr>
        <p:spPr bwMode="auto">
          <a:xfrm flipV="1">
            <a:off x="6523038" y="4049713"/>
            <a:ext cx="0" cy="4222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5" name="Line 133"/>
          <p:cNvSpPr>
            <a:spLocks noChangeShapeType="1"/>
          </p:cNvSpPr>
          <p:nvPr/>
        </p:nvSpPr>
        <p:spPr bwMode="auto">
          <a:xfrm flipV="1">
            <a:off x="6523038" y="4008438"/>
            <a:ext cx="0" cy="5222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6" name="Line 134"/>
          <p:cNvSpPr>
            <a:spLocks noChangeShapeType="1"/>
          </p:cNvSpPr>
          <p:nvPr/>
        </p:nvSpPr>
        <p:spPr bwMode="auto">
          <a:xfrm>
            <a:off x="6516688" y="4252913"/>
            <a:ext cx="7937"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7" name="Line 135"/>
          <p:cNvSpPr>
            <a:spLocks noChangeShapeType="1"/>
          </p:cNvSpPr>
          <p:nvPr/>
        </p:nvSpPr>
        <p:spPr bwMode="auto">
          <a:xfrm>
            <a:off x="6516688" y="4237038"/>
            <a:ext cx="7937"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8" name="Line 136"/>
          <p:cNvSpPr>
            <a:spLocks noChangeShapeType="1"/>
          </p:cNvSpPr>
          <p:nvPr/>
        </p:nvSpPr>
        <p:spPr bwMode="auto">
          <a:xfrm>
            <a:off x="6516688" y="4271963"/>
            <a:ext cx="793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09" name="Line 137"/>
          <p:cNvSpPr>
            <a:spLocks noChangeShapeType="1"/>
          </p:cNvSpPr>
          <p:nvPr/>
        </p:nvSpPr>
        <p:spPr bwMode="auto">
          <a:xfrm>
            <a:off x="6516688" y="4289425"/>
            <a:ext cx="793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10" name="Freeform 138"/>
          <p:cNvSpPr>
            <a:spLocks/>
          </p:cNvSpPr>
          <p:nvPr/>
        </p:nvSpPr>
        <p:spPr bwMode="auto">
          <a:xfrm>
            <a:off x="5983288" y="4610100"/>
            <a:ext cx="1073150" cy="776288"/>
          </a:xfrm>
          <a:custGeom>
            <a:avLst/>
            <a:gdLst>
              <a:gd name="T0" fmla="*/ 371 w 674"/>
              <a:gd name="T1" fmla="*/ 485 h 488"/>
              <a:gd name="T2" fmla="*/ 420 w 674"/>
              <a:gd name="T3" fmla="*/ 479 h 488"/>
              <a:gd name="T4" fmla="*/ 467 w 674"/>
              <a:gd name="T5" fmla="*/ 467 h 488"/>
              <a:gd name="T6" fmla="*/ 510 w 674"/>
              <a:gd name="T7" fmla="*/ 452 h 488"/>
              <a:gd name="T8" fmla="*/ 550 w 674"/>
              <a:gd name="T9" fmla="*/ 432 h 488"/>
              <a:gd name="T10" fmla="*/ 585 w 674"/>
              <a:gd name="T11" fmla="*/ 407 h 488"/>
              <a:gd name="T12" fmla="*/ 616 w 674"/>
              <a:gd name="T13" fmla="*/ 380 h 488"/>
              <a:gd name="T14" fmla="*/ 640 w 674"/>
              <a:gd name="T15" fmla="*/ 349 h 488"/>
              <a:gd name="T16" fmla="*/ 657 w 674"/>
              <a:gd name="T17" fmla="*/ 315 h 488"/>
              <a:gd name="T18" fmla="*/ 670 w 674"/>
              <a:gd name="T19" fmla="*/ 280 h 488"/>
              <a:gd name="T20" fmla="*/ 673 w 674"/>
              <a:gd name="T21" fmla="*/ 243 h 488"/>
              <a:gd name="T22" fmla="*/ 670 w 674"/>
              <a:gd name="T23" fmla="*/ 206 h 488"/>
              <a:gd name="T24" fmla="*/ 657 w 674"/>
              <a:gd name="T25" fmla="*/ 170 h 488"/>
              <a:gd name="T26" fmla="*/ 640 w 674"/>
              <a:gd name="T27" fmla="*/ 137 h 488"/>
              <a:gd name="T28" fmla="*/ 616 w 674"/>
              <a:gd name="T29" fmla="*/ 107 h 488"/>
              <a:gd name="T30" fmla="*/ 585 w 674"/>
              <a:gd name="T31" fmla="*/ 79 h 488"/>
              <a:gd name="T32" fmla="*/ 550 w 674"/>
              <a:gd name="T33" fmla="*/ 55 h 488"/>
              <a:gd name="T34" fmla="*/ 510 w 674"/>
              <a:gd name="T35" fmla="*/ 35 h 488"/>
              <a:gd name="T36" fmla="*/ 467 w 674"/>
              <a:gd name="T37" fmla="*/ 18 h 488"/>
              <a:gd name="T38" fmla="*/ 420 w 674"/>
              <a:gd name="T39" fmla="*/ 7 h 488"/>
              <a:gd name="T40" fmla="*/ 371 w 674"/>
              <a:gd name="T41" fmla="*/ 0 h 488"/>
              <a:gd name="T42" fmla="*/ 319 w 674"/>
              <a:gd name="T43" fmla="*/ 0 h 488"/>
              <a:gd name="T44" fmla="*/ 268 w 674"/>
              <a:gd name="T45" fmla="*/ 4 h 488"/>
              <a:gd name="T46" fmla="*/ 220 w 674"/>
              <a:gd name="T47" fmla="*/ 13 h 488"/>
              <a:gd name="T48" fmla="*/ 176 w 674"/>
              <a:gd name="T49" fmla="*/ 29 h 488"/>
              <a:gd name="T50" fmla="*/ 135 w 674"/>
              <a:gd name="T51" fmla="*/ 47 h 488"/>
              <a:gd name="T52" fmla="*/ 98 w 674"/>
              <a:gd name="T53" fmla="*/ 70 h 488"/>
              <a:gd name="T54" fmla="*/ 67 w 674"/>
              <a:gd name="T55" fmla="*/ 98 h 488"/>
              <a:gd name="T56" fmla="*/ 41 w 674"/>
              <a:gd name="T57" fmla="*/ 127 h 488"/>
              <a:gd name="T58" fmla="*/ 20 w 674"/>
              <a:gd name="T59" fmla="*/ 159 h 488"/>
              <a:gd name="T60" fmla="*/ 7 w 674"/>
              <a:gd name="T61" fmla="*/ 194 h 488"/>
              <a:gd name="T62" fmla="*/ 0 w 674"/>
              <a:gd name="T63" fmla="*/ 231 h 488"/>
              <a:gd name="T64" fmla="*/ 1 w 674"/>
              <a:gd name="T65" fmla="*/ 268 h 488"/>
              <a:gd name="T66" fmla="*/ 10 w 674"/>
              <a:gd name="T67" fmla="*/ 304 h 488"/>
              <a:gd name="T68" fmla="*/ 26 w 674"/>
              <a:gd name="T69" fmla="*/ 338 h 488"/>
              <a:gd name="T70" fmla="*/ 49 w 674"/>
              <a:gd name="T71" fmla="*/ 369 h 488"/>
              <a:gd name="T72" fmla="*/ 76 w 674"/>
              <a:gd name="T73" fmla="*/ 398 h 488"/>
              <a:gd name="T74" fmla="*/ 110 w 674"/>
              <a:gd name="T75" fmla="*/ 424 h 488"/>
              <a:gd name="T76" fmla="*/ 148 w 674"/>
              <a:gd name="T77" fmla="*/ 445 h 488"/>
              <a:gd name="T78" fmla="*/ 190 w 674"/>
              <a:gd name="T79" fmla="*/ 462 h 488"/>
              <a:gd name="T80" fmla="*/ 236 w 674"/>
              <a:gd name="T81" fmla="*/ 476 h 488"/>
              <a:gd name="T82" fmla="*/ 285 w 674"/>
              <a:gd name="T83" fmla="*/ 484 h 488"/>
              <a:gd name="T84" fmla="*/ 337 w 674"/>
              <a:gd name="T85" fmla="*/ 487 h 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4"/>
              <a:gd name="T130" fmla="*/ 0 h 488"/>
              <a:gd name="T131" fmla="*/ 674 w 674"/>
              <a:gd name="T132" fmla="*/ 488 h 4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4" h="488">
                <a:moveTo>
                  <a:pt x="337" y="487"/>
                </a:moveTo>
                <a:lnTo>
                  <a:pt x="354" y="487"/>
                </a:lnTo>
                <a:lnTo>
                  <a:pt x="371" y="485"/>
                </a:lnTo>
                <a:lnTo>
                  <a:pt x="388" y="484"/>
                </a:lnTo>
                <a:lnTo>
                  <a:pt x="404" y="482"/>
                </a:lnTo>
                <a:lnTo>
                  <a:pt x="420" y="479"/>
                </a:lnTo>
                <a:lnTo>
                  <a:pt x="437" y="476"/>
                </a:lnTo>
                <a:lnTo>
                  <a:pt x="452" y="471"/>
                </a:lnTo>
                <a:lnTo>
                  <a:pt x="467" y="467"/>
                </a:lnTo>
                <a:lnTo>
                  <a:pt x="483" y="462"/>
                </a:lnTo>
                <a:lnTo>
                  <a:pt x="496" y="458"/>
                </a:lnTo>
                <a:lnTo>
                  <a:pt x="510" y="452"/>
                </a:lnTo>
                <a:lnTo>
                  <a:pt x="524" y="445"/>
                </a:lnTo>
                <a:lnTo>
                  <a:pt x="538" y="438"/>
                </a:lnTo>
                <a:lnTo>
                  <a:pt x="550" y="432"/>
                </a:lnTo>
                <a:lnTo>
                  <a:pt x="562" y="424"/>
                </a:lnTo>
                <a:lnTo>
                  <a:pt x="575" y="415"/>
                </a:lnTo>
                <a:lnTo>
                  <a:pt x="585" y="407"/>
                </a:lnTo>
                <a:lnTo>
                  <a:pt x="596" y="398"/>
                </a:lnTo>
                <a:lnTo>
                  <a:pt x="607" y="389"/>
                </a:lnTo>
                <a:lnTo>
                  <a:pt x="616" y="380"/>
                </a:lnTo>
                <a:lnTo>
                  <a:pt x="624" y="369"/>
                </a:lnTo>
                <a:lnTo>
                  <a:pt x="633" y="360"/>
                </a:lnTo>
                <a:lnTo>
                  <a:pt x="640" y="349"/>
                </a:lnTo>
                <a:lnTo>
                  <a:pt x="647" y="338"/>
                </a:lnTo>
                <a:lnTo>
                  <a:pt x="653" y="327"/>
                </a:lnTo>
                <a:lnTo>
                  <a:pt x="657" y="315"/>
                </a:lnTo>
                <a:lnTo>
                  <a:pt x="662" y="304"/>
                </a:lnTo>
                <a:lnTo>
                  <a:pt x="667" y="292"/>
                </a:lnTo>
                <a:lnTo>
                  <a:pt x="670" y="280"/>
                </a:lnTo>
                <a:lnTo>
                  <a:pt x="671" y="268"/>
                </a:lnTo>
                <a:lnTo>
                  <a:pt x="673" y="255"/>
                </a:lnTo>
                <a:lnTo>
                  <a:pt x="673" y="243"/>
                </a:lnTo>
                <a:lnTo>
                  <a:pt x="673" y="231"/>
                </a:lnTo>
                <a:lnTo>
                  <a:pt x="671" y="217"/>
                </a:lnTo>
                <a:lnTo>
                  <a:pt x="670" y="206"/>
                </a:lnTo>
                <a:lnTo>
                  <a:pt x="667" y="194"/>
                </a:lnTo>
                <a:lnTo>
                  <a:pt x="662" y="182"/>
                </a:lnTo>
                <a:lnTo>
                  <a:pt x="657" y="170"/>
                </a:lnTo>
                <a:lnTo>
                  <a:pt x="653" y="159"/>
                </a:lnTo>
                <a:lnTo>
                  <a:pt x="647" y="148"/>
                </a:lnTo>
                <a:lnTo>
                  <a:pt x="640" y="137"/>
                </a:lnTo>
                <a:lnTo>
                  <a:pt x="633" y="127"/>
                </a:lnTo>
                <a:lnTo>
                  <a:pt x="624" y="116"/>
                </a:lnTo>
                <a:lnTo>
                  <a:pt x="616" y="107"/>
                </a:lnTo>
                <a:lnTo>
                  <a:pt x="607" y="98"/>
                </a:lnTo>
                <a:lnTo>
                  <a:pt x="596" y="88"/>
                </a:lnTo>
                <a:lnTo>
                  <a:pt x="585" y="79"/>
                </a:lnTo>
                <a:lnTo>
                  <a:pt x="575" y="70"/>
                </a:lnTo>
                <a:lnTo>
                  <a:pt x="562" y="62"/>
                </a:lnTo>
                <a:lnTo>
                  <a:pt x="550" y="55"/>
                </a:lnTo>
                <a:lnTo>
                  <a:pt x="538" y="47"/>
                </a:lnTo>
                <a:lnTo>
                  <a:pt x="524" y="41"/>
                </a:lnTo>
                <a:lnTo>
                  <a:pt x="510" y="35"/>
                </a:lnTo>
                <a:lnTo>
                  <a:pt x="496" y="29"/>
                </a:lnTo>
                <a:lnTo>
                  <a:pt x="483" y="23"/>
                </a:lnTo>
                <a:lnTo>
                  <a:pt x="467" y="18"/>
                </a:lnTo>
                <a:lnTo>
                  <a:pt x="452" y="13"/>
                </a:lnTo>
                <a:lnTo>
                  <a:pt x="437" y="10"/>
                </a:lnTo>
                <a:lnTo>
                  <a:pt x="420" y="7"/>
                </a:lnTo>
                <a:lnTo>
                  <a:pt x="404" y="4"/>
                </a:lnTo>
                <a:lnTo>
                  <a:pt x="388" y="1"/>
                </a:lnTo>
                <a:lnTo>
                  <a:pt x="371" y="0"/>
                </a:lnTo>
                <a:lnTo>
                  <a:pt x="354" y="0"/>
                </a:lnTo>
                <a:lnTo>
                  <a:pt x="337" y="0"/>
                </a:lnTo>
                <a:lnTo>
                  <a:pt x="319" y="0"/>
                </a:lnTo>
                <a:lnTo>
                  <a:pt x="302" y="0"/>
                </a:lnTo>
                <a:lnTo>
                  <a:pt x="285" y="1"/>
                </a:lnTo>
                <a:lnTo>
                  <a:pt x="268" y="4"/>
                </a:lnTo>
                <a:lnTo>
                  <a:pt x="253" y="7"/>
                </a:lnTo>
                <a:lnTo>
                  <a:pt x="236" y="10"/>
                </a:lnTo>
                <a:lnTo>
                  <a:pt x="220" y="13"/>
                </a:lnTo>
                <a:lnTo>
                  <a:pt x="205" y="18"/>
                </a:lnTo>
                <a:lnTo>
                  <a:pt x="190" y="23"/>
                </a:lnTo>
                <a:lnTo>
                  <a:pt x="176" y="29"/>
                </a:lnTo>
                <a:lnTo>
                  <a:pt x="162" y="35"/>
                </a:lnTo>
                <a:lnTo>
                  <a:pt x="148" y="41"/>
                </a:lnTo>
                <a:lnTo>
                  <a:pt x="135" y="47"/>
                </a:lnTo>
                <a:lnTo>
                  <a:pt x="122" y="55"/>
                </a:lnTo>
                <a:lnTo>
                  <a:pt x="110" y="62"/>
                </a:lnTo>
                <a:lnTo>
                  <a:pt x="98" y="70"/>
                </a:lnTo>
                <a:lnTo>
                  <a:pt x="87" y="79"/>
                </a:lnTo>
                <a:lnTo>
                  <a:pt x="76" y="88"/>
                </a:lnTo>
                <a:lnTo>
                  <a:pt x="67" y="98"/>
                </a:lnTo>
                <a:lnTo>
                  <a:pt x="58" y="107"/>
                </a:lnTo>
                <a:lnTo>
                  <a:pt x="49" y="116"/>
                </a:lnTo>
                <a:lnTo>
                  <a:pt x="41" y="127"/>
                </a:lnTo>
                <a:lnTo>
                  <a:pt x="33" y="137"/>
                </a:lnTo>
                <a:lnTo>
                  <a:pt x="26" y="148"/>
                </a:lnTo>
                <a:lnTo>
                  <a:pt x="20" y="159"/>
                </a:lnTo>
                <a:lnTo>
                  <a:pt x="15" y="170"/>
                </a:lnTo>
                <a:lnTo>
                  <a:pt x="10" y="182"/>
                </a:lnTo>
                <a:lnTo>
                  <a:pt x="7" y="194"/>
                </a:lnTo>
                <a:lnTo>
                  <a:pt x="4" y="206"/>
                </a:lnTo>
                <a:lnTo>
                  <a:pt x="1" y="217"/>
                </a:lnTo>
                <a:lnTo>
                  <a:pt x="0" y="231"/>
                </a:lnTo>
                <a:lnTo>
                  <a:pt x="0" y="243"/>
                </a:lnTo>
                <a:lnTo>
                  <a:pt x="0" y="255"/>
                </a:lnTo>
                <a:lnTo>
                  <a:pt x="1" y="268"/>
                </a:lnTo>
                <a:lnTo>
                  <a:pt x="4" y="280"/>
                </a:lnTo>
                <a:lnTo>
                  <a:pt x="7" y="292"/>
                </a:lnTo>
                <a:lnTo>
                  <a:pt x="10" y="304"/>
                </a:lnTo>
                <a:lnTo>
                  <a:pt x="15" y="315"/>
                </a:lnTo>
                <a:lnTo>
                  <a:pt x="20" y="327"/>
                </a:lnTo>
                <a:lnTo>
                  <a:pt x="26" y="338"/>
                </a:lnTo>
                <a:lnTo>
                  <a:pt x="33" y="349"/>
                </a:lnTo>
                <a:lnTo>
                  <a:pt x="41" y="360"/>
                </a:lnTo>
                <a:lnTo>
                  <a:pt x="49" y="369"/>
                </a:lnTo>
                <a:lnTo>
                  <a:pt x="58" y="380"/>
                </a:lnTo>
                <a:lnTo>
                  <a:pt x="67" y="389"/>
                </a:lnTo>
                <a:lnTo>
                  <a:pt x="76" y="398"/>
                </a:lnTo>
                <a:lnTo>
                  <a:pt x="87" y="407"/>
                </a:lnTo>
                <a:lnTo>
                  <a:pt x="98" y="415"/>
                </a:lnTo>
                <a:lnTo>
                  <a:pt x="110" y="424"/>
                </a:lnTo>
                <a:lnTo>
                  <a:pt x="122" y="432"/>
                </a:lnTo>
                <a:lnTo>
                  <a:pt x="135" y="438"/>
                </a:lnTo>
                <a:lnTo>
                  <a:pt x="148" y="445"/>
                </a:lnTo>
                <a:lnTo>
                  <a:pt x="162" y="452"/>
                </a:lnTo>
                <a:lnTo>
                  <a:pt x="176" y="458"/>
                </a:lnTo>
                <a:lnTo>
                  <a:pt x="190" y="462"/>
                </a:lnTo>
                <a:lnTo>
                  <a:pt x="205" y="467"/>
                </a:lnTo>
                <a:lnTo>
                  <a:pt x="220" y="471"/>
                </a:lnTo>
                <a:lnTo>
                  <a:pt x="236" y="476"/>
                </a:lnTo>
                <a:lnTo>
                  <a:pt x="253" y="479"/>
                </a:lnTo>
                <a:lnTo>
                  <a:pt x="268" y="482"/>
                </a:lnTo>
                <a:lnTo>
                  <a:pt x="285" y="484"/>
                </a:lnTo>
                <a:lnTo>
                  <a:pt x="302" y="485"/>
                </a:lnTo>
                <a:lnTo>
                  <a:pt x="319" y="487"/>
                </a:lnTo>
                <a:lnTo>
                  <a:pt x="337" y="487"/>
                </a:lnTo>
              </a:path>
            </a:pathLst>
          </a:custGeom>
          <a:solidFill>
            <a:srgbClr val="A7A7A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8811" name="Freeform 139"/>
          <p:cNvSpPr>
            <a:spLocks/>
          </p:cNvSpPr>
          <p:nvPr/>
        </p:nvSpPr>
        <p:spPr bwMode="auto">
          <a:xfrm>
            <a:off x="6124575" y="4710113"/>
            <a:ext cx="790575" cy="571500"/>
          </a:xfrm>
          <a:custGeom>
            <a:avLst/>
            <a:gdLst>
              <a:gd name="T0" fmla="*/ 272 w 497"/>
              <a:gd name="T1" fmla="*/ 358 h 359"/>
              <a:gd name="T2" fmla="*/ 309 w 497"/>
              <a:gd name="T3" fmla="*/ 352 h 359"/>
              <a:gd name="T4" fmla="*/ 345 w 497"/>
              <a:gd name="T5" fmla="*/ 345 h 359"/>
              <a:gd name="T6" fmla="*/ 377 w 497"/>
              <a:gd name="T7" fmla="*/ 332 h 359"/>
              <a:gd name="T8" fmla="*/ 406 w 497"/>
              <a:gd name="T9" fmla="*/ 317 h 359"/>
              <a:gd name="T10" fmla="*/ 432 w 497"/>
              <a:gd name="T11" fmla="*/ 300 h 359"/>
              <a:gd name="T12" fmla="*/ 453 w 497"/>
              <a:gd name="T13" fmla="*/ 279 h 359"/>
              <a:gd name="T14" fmla="*/ 472 w 497"/>
              <a:gd name="T15" fmla="*/ 257 h 359"/>
              <a:gd name="T16" fmla="*/ 484 w 497"/>
              <a:gd name="T17" fmla="*/ 233 h 359"/>
              <a:gd name="T18" fmla="*/ 493 w 497"/>
              <a:gd name="T19" fmla="*/ 207 h 359"/>
              <a:gd name="T20" fmla="*/ 496 w 497"/>
              <a:gd name="T21" fmla="*/ 179 h 359"/>
              <a:gd name="T22" fmla="*/ 493 w 497"/>
              <a:gd name="T23" fmla="*/ 152 h 359"/>
              <a:gd name="T24" fmla="*/ 484 w 497"/>
              <a:gd name="T25" fmla="*/ 126 h 359"/>
              <a:gd name="T26" fmla="*/ 472 w 497"/>
              <a:gd name="T27" fmla="*/ 101 h 359"/>
              <a:gd name="T28" fmla="*/ 453 w 497"/>
              <a:gd name="T29" fmla="*/ 78 h 359"/>
              <a:gd name="T30" fmla="*/ 432 w 497"/>
              <a:gd name="T31" fmla="*/ 58 h 359"/>
              <a:gd name="T32" fmla="*/ 406 w 497"/>
              <a:gd name="T33" fmla="*/ 40 h 359"/>
              <a:gd name="T34" fmla="*/ 377 w 497"/>
              <a:gd name="T35" fmla="*/ 26 h 359"/>
              <a:gd name="T36" fmla="*/ 345 w 497"/>
              <a:gd name="T37" fmla="*/ 14 h 359"/>
              <a:gd name="T38" fmla="*/ 309 w 497"/>
              <a:gd name="T39" fmla="*/ 4 h 359"/>
              <a:gd name="T40" fmla="*/ 272 w 497"/>
              <a:gd name="T41" fmla="*/ 0 h 359"/>
              <a:gd name="T42" fmla="*/ 236 w 497"/>
              <a:gd name="T43" fmla="*/ 0 h 359"/>
              <a:gd name="T44" fmla="*/ 197 w 497"/>
              <a:gd name="T45" fmla="*/ 3 h 359"/>
              <a:gd name="T46" fmla="*/ 162 w 497"/>
              <a:gd name="T47" fmla="*/ 11 h 359"/>
              <a:gd name="T48" fmla="*/ 130 w 497"/>
              <a:gd name="T49" fmla="*/ 21 h 359"/>
              <a:gd name="T50" fmla="*/ 99 w 497"/>
              <a:gd name="T51" fmla="*/ 35 h 359"/>
              <a:gd name="T52" fmla="*/ 73 w 497"/>
              <a:gd name="T53" fmla="*/ 52 h 359"/>
              <a:gd name="T54" fmla="*/ 49 w 497"/>
              <a:gd name="T55" fmla="*/ 72 h 359"/>
              <a:gd name="T56" fmla="*/ 30 w 497"/>
              <a:gd name="T57" fmla="*/ 93 h 359"/>
              <a:gd name="T58" fmla="*/ 15 w 497"/>
              <a:gd name="T59" fmla="*/ 118 h 359"/>
              <a:gd name="T60" fmla="*/ 4 w 497"/>
              <a:gd name="T61" fmla="*/ 142 h 359"/>
              <a:gd name="T62" fmla="*/ 0 w 497"/>
              <a:gd name="T63" fmla="*/ 170 h 359"/>
              <a:gd name="T64" fmla="*/ 1 w 497"/>
              <a:gd name="T65" fmla="*/ 198 h 359"/>
              <a:gd name="T66" fmla="*/ 7 w 497"/>
              <a:gd name="T67" fmla="*/ 224 h 359"/>
              <a:gd name="T68" fmla="*/ 20 w 497"/>
              <a:gd name="T69" fmla="*/ 248 h 359"/>
              <a:gd name="T70" fmla="*/ 36 w 497"/>
              <a:gd name="T71" fmla="*/ 273 h 359"/>
              <a:gd name="T72" fmla="*/ 56 w 497"/>
              <a:gd name="T73" fmla="*/ 293 h 359"/>
              <a:gd name="T74" fmla="*/ 81 w 497"/>
              <a:gd name="T75" fmla="*/ 312 h 359"/>
              <a:gd name="T76" fmla="*/ 110 w 497"/>
              <a:gd name="T77" fmla="*/ 328 h 359"/>
              <a:gd name="T78" fmla="*/ 141 w 497"/>
              <a:gd name="T79" fmla="*/ 342 h 359"/>
              <a:gd name="T80" fmla="*/ 174 w 497"/>
              <a:gd name="T81" fmla="*/ 351 h 359"/>
              <a:gd name="T82" fmla="*/ 210 w 497"/>
              <a:gd name="T83" fmla="*/ 357 h 359"/>
              <a:gd name="T84" fmla="*/ 248 w 497"/>
              <a:gd name="T85" fmla="*/ 358 h 3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7"/>
              <a:gd name="T130" fmla="*/ 0 h 359"/>
              <a:gd name="T131" fmla="*/ 497 w 497"/>
              <a:gd name="T132" fmla="*/ 359 h 3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7" h="359">
                <a:moveTo>
                  <a:pt x="248" y="358"/>
                </a:moveTo>
                <a:lnTo>
                  <a:pt x="260" y="358"/>
                </a:lnTo>
                <a:lnTo>
                  <a:pt x="272" y="358"/>
                </a:lnTo>
                <a:lnTo>
                  <a:pt x="286" y="357"/>
                </a:lnTo>
                <a:lnTo>
                  <a:pt x="299" y="355"/>
                </a:lnTo>
                <a:lnTo>
                  <a:pt x="309" y="352"/>
                </a:lnTo>
                <a:lnTo>
                  <a:pt x="322" y="351"/>
                </a:lnTo>
                <a:lnTo>
                  <a:pt x="334" y="348"/>
                </a:lnTo>
                <a:lnTo>
                  <a:pt x="345" y="345"/>
                </a:lnTo>
                <a:lnTo>
                  <a:pt x="355" y="342"/>
                </a:lnTo>
                <a:lnTo>
                  <a:pt x="366" y="337"/>
                </a:lnTo>
                <a:lnTo>
                  <a:pt x="377" y="332"/>
                </a:lnTo>
                <a:lnTo>
                  <a:pt x="386" y="328"/>
                </a:lnTo>
                <a:lnTo>
                  <a:pt x="397" y="323"/>
                </a:lnTo>
                <a:lnTo>
                  <a:pt x="406" y="317"/>
                </a:lnTo>
                <a:lnTo>
                  <a:pt x="415" y="312"/>
                </a:lnTo>
                <a:lnTo>
                  <a:pt x="423" y="306"/>
                </a:lnTo>
                <a:lnTo>
                  <a:pt x="432" y="300"/>
                </a:lnTo>
                <a:lnTo>
                  <a:pt x="440" y="293"/>
                </a:lnTo>
                <a:lnTo>
                  <a:pt x="447" y="286"/>
                </a:lnTo>
                <a:lnTo>
                  <a:pt x="453" y="279"/>
                </a:lnTo>
                <a:lnTo>
                  <a:pt x="459" y="273"/>
                </a:lnTo>
                <a:lnTo>
                  <a:pt x="466" y="265"/>
                </a:lnTo>
                <a:lnTo>
                  <a:pt x="472" y="257"/>
                </a:lnTo>
                <a:lnTo>
                  <a:pt x="476" y="248"/>
                </a:lnTo>
                <a:lnTo>
                  <a:pt x="481" y="240"/>
                </a:lnTo>
                <a:lnTo>
                  <a:pt x="484" y="233"/>
                </a:lnTo>
                <a:lnTo>
                  <a:pt x="489" y="224"/>
                </a:lnTo>
                <a:lnTo>
                  <a:pt x="490" y="214"/>
                </a:lnTo>
                <a:lnTo>
                  <a:pt x="493" y="207"/>
                </a:lnTo>
                <a:lnTo>
                  <a:pt x="495" y="198"/>
                </a:lnTo>
                <a:lnTo>
                  <a:pt x="495" y="188"/>
                </a:lnTo>
                <a:lnTo>
                  <a:pt x="496" y="179"/>
                </a:lnTo>
                <a:lnTo>
                  <a:pt x="495" y="170"/>
                </a:lnTo>
                <a:lnTo>
                  <a:pt x="495" y="161"/>
                </a:lnTo>
                <a:lnTo>
                  <a:pt x="493" y="152"/>
                </a:lnTo>
                <a:lnTo>
                  <a:pt x="490" y="142"/>
                </a:lnTo>
                <a:lnTo>
                  <a:pt x="489" y="135"/>
                </a:lnTo>
                <a:lnTo>
                  <a:pt x="484" y="126"/>
                </a:lnTo>
                <a:lnTo>
                  <a:pt x="481" y="118"/>
                </a:lnTo>
                <a:lnTo>
                  <a:pt x="476" y="109"/>
                </a:lnTo>
                <a:lnTo>
                  <a:pt x="472" y="101"/>
                </a:lnTo>
                <a:lnTo>
                  <a:pt x="466" y="93"/>
                </a:lnTo>
                <a:lnTo>
                  <a:pt x="459" y="86"/>
                </a:lnTo>
                <a:lnTo>
                  <a:pt x="453" y="78"/>
                </a:lnTo>
                <a:lnTo>
                  <a:pt x="447" y="72"/>
                </a:lnTo>
                <a:lnTo>
                  <a:pt x="440" y="64"/>
                </a:lnTo>
                <a:lnTo>
                  <a:pt x="432" y="58"/>
                </a:lnTo>
                <a:lnTo>
                  <a:pt x="423" y="52"/>
                </a:lnTo>
                <a:lnTo>
                  <a:pt x="415" y="46"/>
                </a:lnTo>
                <a:lnTo>
                  <a:pt x="406" y="40"/>
                </a:lnTo>
                <a:lnTo>
                  <a:pt x="397" y="35"/>
                </a:lnTo>
                <a:lnTo>
                  <a:pt x="386" y="31"/>
                </a:lnTo>
                <a:lnTo>
                  <a:pt x="377" y="26"/>
                </a:lnTo>
                <a:lnTo>
                  <a:pt x="366" y="21"/>
                </a:lnTo>
                <a:lnTo>
                  <a:pt x="355" y="17"/>
                </a:lnTo>
                <a:lnTo>
                  <a:pt x="345" y="14"/>
                </a:lnTo>
                <a:lnTo>
                  <a:pt x="334" y="11"/>
                </a:lnTo>
                <a:lnTo>
                  <a:pt x="322" y="8"/>
                </a:lnTo>
                <a:lnTo>
                  <a:pt x="309" y="4"/>
                </a:lnTo>
                <a:lnTo>
                  <a:pt x="299" y="3"/>
                </a:lnTo>
                <a:lnTo>
                  <a:pt x="286" y="1"/>
                </a:lnTo>
                <a:lnTo>
                  <a:pt x="272" y="0"/>
                </a:lnTo>
                <a:lnTo>
                  <a:pt x="260" y="0"/>
                </a:lnTo>
                <a:lnTo>
                  <a:pt x="248" y="0"/>
                </a:lnTo>
                <a:lnTo>
                  <a:pt x="236" y="0"/>
                </a:lnTo>
                <a:lnTo>
                  <a:pt x="222" y="0"/>
                </a:lnTo>
                <a:lnTo>
                  <a:pt x="210" y="1"/>
                </a:lnTo>
                <a:lnTo>
                  <a:pt x="197" y="3"/>
                </a:lnTo>
                <a:lnTo>
                  <a:pt x="187" y="4"/>
                </a:lnTo>
                <a:lnTo>
                  <a:pt x="174" y="8"/>
                </a:lnTo>
                <a:lnTo>
                  <a:pt x="162" y="11"/>
                </a:lnTo>
                <a:lnTo>
                  <a:pt x="151" y="14"/>
                </a:lnTo>
                <a:lnTo>
                  <a:pt x="141" y="17"/>
                </a:lnTo>
                <a:lnTo>
                  <a:pt x="130" y="21"/>
                </a:lnTo>
                <a:lnTo>
                  <a:pt x="119" y="26"/>
                </a:lnTo>
                <a:lnTo>
                  <a:pt x="110" y="31"/>
                </a:lnTo>
                <a:lnTo>
                  <a:pt x="99" y="35"/>
                </a:lnTo>
                <a:lnTo>
                  <a:pt x="90" y="40"/>
                </a:lnTo>
                <a:lnTo>
                  <a:pt x="81" y="46"/>
                </a:lnTo>
                <a:lnTo>
                  <a:pt x="73" y="52"/>
                </a:lnTo>
                <a:lnTo>
                  <a:pt x="64" y="58"/>
                </a:lnTo>
                <a:lnTo>
                  <a:pt x="56" y="64"/>
                </a:lnTo>
                <a:lnTo>
                  <a:pt x="49" y="72"/>
                </a:lnTo>
                <a:lnTo>
                  <a:pt x="43" y="78"/>
                </a:lnTo>
                <a:lnTo>
                  <a:pt x="36" y="86"/>
                </a:lnTo>
                <a:lnTo>
                  <a:pt x="30" y="93"/>
                </a:lnTo>
                <a:lnTo>
                  <a:pt x="24" y="101"/>
                </a:lnTo>
                <a:lnTo>
                  <a:pt x="20" y="109"/>
                </a:lnTo>
                <a:lnTo>
                  <a:pt x="15" y="118"/>
                </a:lnTo>
                <a:lnTo>
                  <a:pt x="10" y="126"/>
                </a:lnTo>
                <a:lnTo>
                  <a:pt x="7" y="135"/>
                </a:lnTo>
                <a:lnTo>
                  <a:pt x="4" y="142"/>
                </a:lnTo>
                <a:lnTo>
                  <a:pt x="3" y="152"/>
                </a:lnTo>
                <a:lnTo>
                  <a:pt x="1" y="161"/>
                </a:lnTo>
                <a:lnTo>
                  <a:pt x="0" y="170"/>
                </a:lnTo>
                <a:lnTo>
                  <a:pt x="0" y="179"/>
                </a:lnTo>
                <a:lnTo>
                  <a:pt x="0" y="188"/>
                </a:lnTo>
                <a:lnTo>
                  <a:pt x="1" y="198"/>
                </a:lnTo>
                <a:lnTo>
                  <a:pt x="3" y="207"/>
                </a:lnTo>
                <a:lnTo>
                  <a:pt x="4" y="214"/>
                </a:lnTo>
                <a:lnTo>
                  <a:pt x="7" y="224"/>
                </a:lnTo>
                <a:lnTo>
                  <a:pt x="10" y="233"/>
                </a:lnTo>
                <a:lnTo>
                  <a:pt x="15" y="240"/>
                </a:lnTo>
                <a:lnTo>
                  <a:pt x="20" y="248"/>
                </a:lnTo>
                <a:lnTo>
                  <a:pt x="24" y="257"/>
                </a:lnTo>
                <a:lnTo>
                  <a:pt x="30" y="265"/>
                </a:lnTo>
                <a:lnTo>
                  <a:pt x="36" y="273"/>
                </a:lnTo>
                <a:lnTo>
                  <a:pt x="43" y="279"/>
                </a:lnTo>
                <a:lnTo>
                  <a:pt x="49" y="286"/>
                </a:lnTo>
                <a:lnTo>
                  <a:pt x="56" y="293"/>
                </a:lnTo>
                <a:lnTo>
                  <a:pt x="64" y="300"/>
                </a:lnTo>
                <a:lnTo>
                  <a:pt x="73" y="306"/>
                </a:lnTo>
                <a:lnTo>
                  <a:pt x="81" y="312"/>
                </a:lnTo>
                <a:lnTo>
                  <a:pt x="90" y="317"/>
                </a:lnTo>
                <a:lnTo>
                  <a:pt x="99" y="323"/>
                </a:lnTo>
                <a:lnTo>
                  <a:pt x="110" y="328"/>
                </a:lnTo>
                <a:lnTo>
                  <a:pt x="119" y="332"/>
                </a:lnTo>
                <a:lnTo>
                  <a:pt x="130" y="337"/>
                </a:lnTo>
                <a:lnTo>
                  <a:pt x="141" y="342"/>
                </a:lnTo>
                <a:lnTo>
                  <a:pt x="151" y="345"/>
                </a:lnTo>
                <a:lnTo>
                  <a:pt x="162" y="348"/>
                </a:lnTo>
                <a:lnTo>
                  <a:pt x="174" y="351"/>
                </a:lnTo>
                <a:lnTo>
                  <a:pt x="187" y="352"/>
                </a:lnTo>
                <a:lnTo>
                  <a:pt x="197" y="355"/>
                </a:lnTo>
                <a:lnTo>
                  <a:pt x="210" y="357"/>
                </a:lnTo>
                <a:lnTo>
                  <a:pt x="222" y="358"/>
                </a:lnTo>
                <a:lnTo>
                  <a:pt x="236" y="358"/>
                </a:lnTo>
                <a:lnTo>
                  <a:pt x="248" y="358"/>
                </a:lnTo>
              </a:path>
            </a:pathLst>
          </a:custGeom>
          <a:solidFill>
            <a:srgbClr val="FFFFFF"/>
          </a:solidFill>
          <a:ln w="12700" cap="rnd">
            <a:solidFill>
              <a:schemeClr val="tx2"/>
            </a:solidFill>
            <a:round/>
            <a:headEnd/>
            <a:tailEnd/>
          </a:ln>
        </p:spPr>
        <p:txBody>
          <a:bodyPr/>
          <a:lstStyle/>
          <a:p>
            <a:endParaRPr lang="ko-KR" altLang="en-US"/>
          </a:p>
        </p:txBody>
      </p:sp>
      <p:sp>
        <p:nvSpPr>
          <p:cNvPr id="28812" name="Freeform 140"/>
          <p:cNvSpPr>
            <a:spLocks/>
          </p:cNvSpPr>
          <p:nvPr/>
        </p:nvSpPr>
        <p:spPr bwMode="auto">
          <a:xfrm>
            <a:off x="6245225" y="4721225"/>
            <a:ext cx="554038" cy="552450"/>
          </a:xfrm>
          <a:custGeom>
            <a:avLst/>
            <a:gdLst>
              <a:gd name="T0" fmla="*/ 191 w 349"/>
              <a:gd name="T1" fmla="*/ 346 h 349"/>
              <a:gd name="T2" fmla="*/ 217 w 349"/>
              <a:gd name="T3" fmla="*/ 342 h 349"/>
              <a:gd name="T4" fmla="*/ 242 w 349"/>
              <a:gd name="T5" fmla="*/ 334 h 349"/>
              <a:gd name="T6" fmla="*/ 265 w 349"/>
              <a:gd name="T7" fmla="*/ 322 h 349"/>
              <a:gd name="T8" fmla="*/ 285 w 349"/>
              <a:gd name="T9" fmla="*/ 308 h 349"/>
              <a:gd name="T10" fmla="*/ 303 w 349"/>
              <a:gd name="T11" fmla="*/ 290 h 349"/>
              <a:gd name="T12" fmla="*/ 319 w 349"/>
              <a:gd name="T13" fmla="*/ 271 h 349"/>
              <a:gd name="T14" fmla="*/ 331 w 349"/>
              <a:gd name="T15" fmla="*/ 248 h 349"/>
              <a:gd name="T16" fmla="*/ 340 w 349"/>
              <a:gd name="T17" fmla="*/ 225 h 349"/>
              <a:gd name="T18" fmla="*/ 346 w 349"/>
              <a:gd name="T19" fmla="*/ 199 h 349"/>
              <a:gd name="T20" fmla="*/ 348 w 349"/>
              <a:gd name="T21" fmla="*/ 173 h 349"/>
              <a:gd name="T22" fmla="*/ 346 w 349"/>
              <a:gd name="T23" fmla="*/ 147 h 349"/>
              <a:gd name="T24" fmla="*/ 340 w 349"/>
              <a:gd name="T25" fmla="*/ 121 h 349"/>
              <a:gd name="T26" fmla="*/ 331 w 349"/>
              <a:gd name="T27" fmla="*/ 98 h 349"/>
              <a:gd name="T28" fmla="*/ 319 w 349"/>
              <a:gd name="T29" fmla="*/ 77 h 349"/>
              <a:gd name="T30" fmla="*/ 303 w 349"/>
              <a:gd name="T31" fmla="*/ 57 h 349"/>
              <a:gd name="T32" fmla="*/ 285 w 349"/>
              <a:gd name="T33" fmla="*/ 38 h 349"/>
              <a:gd name="T34" fmla="*/ 265 w 349"/>
              <a:gd name="T35" fmla="*/ 25 h 349"/>
              <a:gd name="T36" fmla="*/ 242 w 349"/>
              <a:gd name="T37" fmla="*/ 12 h 349"/>
              <a:gd name="T38" fmla="*/ 217 w 349"/>
              <a:gd name="T39" fmla="*/ 5 h 349"/>
              <a:gd name="T40" fmla="*/ 191 w 349"/>
              <a:gd name="T41" fmla="*/ 0 h 349"/>
              <a:gd name="T42" fmla="*/ 165 w 349"/>
              <a:gd name="T43" fmla="*/ 0 h 349"/>
              <a:gd name="T44" fmla="*/ 139 w 349"/>
              <a:gd name="T45" fmla="*/ 3 h 349"/>
              <a:gd name="T46" fmla="*/ 115 w 349"/>
              <a:gd name="T47" fmla="*/ 9 h 349"/>
              <a:gd name="T48" fmla="*/ 92 w 349"/>
              <a:gd name="T49" fmla="*/ 20 h 349"/>
              <a:gd name="T50" fmla="*/ 70 w 349"/>
              <a:gd name="T51" fmla="*/ 34 h 349"/>
              <a:gd name="T52" fmla="*/ 52 w 349"/>
              <a:gd name="T53" fmla="*/ 51 h 349"/>
              <a:gd name="T54" fmla="*/ 35 w 349"/>
              <a:gd name="T55" fmla="*/ 69 h 349"/>
              <a:gd name="T56" fmla="*/ 21 w 349"/>
              <a:gd name="T57" fmla="*/ 90 h 349"/>
              <a:gd name="T58" fmla="*/ 10 w 349"/>
              <a:gd name="T59" fmla="*/ 113 h 349"/>
              <a:gd name="T60" fmla="*/ 4 w 349"/>
              <a:gd name="T61" fmla="*/ 138 h 349"/>
              <a:gd name="T62" fmla="*/ 0 w 349"/>
              <a:gd name="T63" fmla="*/ 164 h 349"/>
              <a:gd name="T64" fmla="*/ 1 w 349"/>
              <a:gd name="T65" fmla="*/ 192 h 349"/>
              <a:gd name="T66" fmla="*/ 6 w 349"/>
              <a:gd name="T67" fmla="*/ 216 h 349"/>
              <a:gd name="T68" fmla="*/ 14 w 349"/>
              <a:gd name="T69" fmla="*/ 241 h 349"/>
              <a:gd name="T70" fmla="*/ 26 w 349"/>
              <a:gd name="T71" fmla="*/ 264 h 349"/>
              <a:gd name="T72" fmla="*/ 40 w 349"/>
              <a:gd name="T73" fmla="*/ 283 h 349"/>
              <a:gd name="T74" fmla="*/ 56 w 349"/>
              <a:gd name="T75" fmla="*/ 302 h 349"/>
              <a:gd name="T76" fmla="*/ 76 w 349"/>
              <a:gd name="T77" fmla="*/ 317 h 349"/>
              <a:gd name="T78" fmla="*/ 99 w 349"/>
              <a:gd name="T79" fmla="*/ 329 h 349"/>
              <a:gd name="T80" fmla="*/ 122 w 349"/>
              <a:gd name="T81" fmla="*/ 339 h 349"/>
              <a:gd name="T82" fmla="*/ 147 w 349"/>
              <a:gd name="T83" fmla="*/ 345 h 349"/>
              <a:gd name="T84" fmla="*/ 174 w 349"/>
              <a:gd name="T85" fmla="*/ 348 h 3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9"/>
              <a:gd name="T130" fmla="*/ 0 h 349"/>
              <a:gd name="T131" fmla="*/ 349 w 349"/>
              <a:gd name="T132" fmla="*/ 349 h 3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9" h="349">
                <a:moveTo>
                  <a:pt x="174" y="348"/>
                </a:moveTo>
                <a:lnTo>
                  <a:pt x="184" y="346"/>
                </a:lnTo>
                <a:lnTo>
                  <a:pt x="191" y="346"/>
                </a:lnTo>
                <a:lnTo>
                  <a:pt x="201" y="345"/>
                </a:lnTo>
                <a:lnTo>
                  <a:pt x="210" y="343"/>
                </a:lnTo>
                <a:lnTo>
                  <a:pt x="217" y="342"/>
                </a:lnTo>
                <a:lnTo>
                  <a:pt x="227" y="339"/>
                </a:lnTo>
                <a:lnTo>
                  <a:pt x="234" y="337"/>
                </a:lnTo>
                <a:lnTo>
                  <a:pt x="242" y="334"/>
                </a:lnTo>
                <a:lnTo>
                  <a:pt x="250" y="329"/>
                </a:lnTo>
                <a:lnTo>
                  <a:pt x="257" y="326"/>
                </a:lnTo>
                <a:lnTo>
                  <a:pt x="265" y="322"/>
                </a:lnTo>
                <a:lnTo>
                  <a:pt x="271" y="317"/>
                </a:lnTo>
                <a:lnTo>
                  <a:pt x="279" y="313"/>
                </a:lnTo>
                <a:lnTo>
                  <a:pt x="285" y="308"/>
                </a:lnTo>
                <a:lnTo>
                  <a:pt x="291" y="302"/>
                </a:lnTo>
                <a:lnTo>
                  <a:pt x="297" y="296"/>
                </a:lnTo>
                <a:lnTo>
                  <a:pt x="303" y="290"/>
                </a:lnTo>
                <a:lnTo>
                  <a:pt x="308" y="283"/>
                </a:lnTo>
                <a:lnTo>
                  <a:pt x="314" y="277"/>
                </a:lnTo>
                <a:lnTo>
                  <a:pt x="319" y="271"/>
                </a:lnTo>
                <a:lnTo>
                  <a:pt x="323" y="264"/>
                </a:lnTo>
                <a:lnTo>
                  <a:pt x="328" y="256"/>
                </a:lnTo>
                <a:lnTo>
                  <a:pt x="331" y="248"/>
                </a:lnTo>
                <a:lnTo>
                  <a:pt x="334" y="241"/>
                </a:lnTo>
                <a:lnTo>
                  <a:pt x="337" y="233"/>
                </a:lnTo>
                <a:lnTo>
                  <a:pt x="340" y="225"/>
                </a:lnTo>
                <a:lnTo>
                  <a:pt x="343" y="216"/>
                </a:lnTo>
                <a:lnTo>
                  <a:pt x="345" y="208"/>
                </a:lnTo>
                <a:lnTo>
                  <a:pt x="346" y="199"/>
                </a:lnTo>
                <a:lnTo>
                  <a:pt x="348" y="192"/>
                </a:lnTo>
                <a:lnTo>
                  <a:pt x="348" y="182"/>
                </a:lnTo>
                <a:lnTo>
                  <a:pt x="348" y="173"/>
                </a:lnTo>
                <a:lnTo>
                  <a:pt x="348" y="164"/>
                </a:lnTo>
                <a:lnTo>
                  <a:pt x="348" y="155"/>
                </a:lnTo>
                <a:lnTo>
                  <a:pt x="346" y="147"/>
                </a:lnTo>
                <a:lnTo>
                  <a:pt x="345" y="138"/>
                </a:lnTo>
                <a:lnTo>
                  <a:pt x="343" y="130"/>
                </a:lnTo>
                <a:lnTo>
                  <a:pt x="340" y="121"/>
                </a:lnTo>
                <a:lnTo>
                  <a:pt x="337" y="113"/>
                </a:lnTo>
                <a:lnTo>
                  <a:pt x="334" y="106"/>
                </a:lnTo>
                <a:lnTo>
                  <a:pt x="331" y="98"/>
                </a:lnTo>
                <a:lnTo>
                  <a:pt x="328" y="90"/>
                </a:lnTo>
                <a:lnTo>
                  <a:pt x="323" y="83"/>
                </a:lnTo>
                <a:lnTo>
                  <a:pt x="319" y="77"/>
                </a:lnTo>
                <a:lnTo>
                  <a:pt x="314" y="69"/>
                </a:lnTo>
                <a:lnTo>
                  <a:pt x="308" y="63"/>
                </a:lnTo>
                <a:lnTo>
                  <a:pt x="303" y="57"/>
                </a:lnTo>
                <a:lnTo>
                  <a:pt x="297" y="51"/>
                </a:lnTo>
                <a:lnTo>
                  <a:pt x="291" y="44"/>
                </a:lnTo>
                <a:lnTo>
                  <a:pt x="285" y="38"/>
                </a:lnTo>
                <a:lnTo>
                  <a:pt x="279" y="34"/>
                </a:lnTo>
                <a:lnTo>
                  <a:pt x="271" y="29"/>
                </a:lnTo>
                <a:lnTo>
                  <a:pt x="265" y="25"/>
                </a:lnTo>
                <a:lnTo>
                  <a:pt x="257" y="20"/>
                </a:lnTo>
                <a:lnTo>
                  <a:pt x="250" y="17"/>
                </a:lnTo>
                <a:lnTo>
                  <a:pt x="242" y="12"/>
                </a:lnTo>
                <a:lnTo>
                  <a:pt x="234" y="9"/>
                </a:lnTo>
                <a:lnTo>
                  <a:pt x="227" y="8"/>
                </a:lnTo>
                <a:lnTo>
                  <a:pt x="217" y="5"/>
                </a:lnTo>
                <a:lnTo>
                  <a:pt x="210" y="3"/>
                </a:lnTo>
                <a:lnTo>
                  <a:pt x="201" y="2"/>
                </a:lnTo>
                <a:lnTo>
                  <a:pt x="191" y="0"/>
                </a:lnTo>
                <a:lnTo>
                  <a:pt x="184" y="0"/>
                </a:lnTo>
                <a:lnTo>
                  <a:pt x="174" y="0"/>
                </a:lnTo>
                <a:lnTo>
                  <a:pt x="165" y="0"/>
                </a:lnTo>
                <a:lnTo>
                  <a:pt x="156" y="0"/>
                </a:lnTo>
                <a:lnTo>
                  <a:pt x="147" y="2"/>
                </a:lnTo>
                <a:lnTo>
                  <a:pt x="139" y="3"/>
                </a:lnTo>
                <a:lnTo>
                  <a:pt x="130" y="5"/>
                </a:lnTo>
                <a:lnTo>
                  <a:pt x="122" y="8"/>
                </a:lnTo>
                <a:lnTo>
                  <a:pt x="115" y="9"/>
                </a:lnTo>
                <a:lnTo>
                  <a:pt x="107" y="12"/>
                </a:lnTo>
                <a:lnTo>
                  <a:pt x="99" y="17"/>
                </a:lnTo>
                <a:lnTo>
                  <a:pt x="92" y="20"/>
                </a:lnTo>
                <a:lnTo>
                  <a:pt x="84" y="25"/>
                </a:lnTo>
                <a:lnTo>
                  <a:pt x="76" y="29"/>
                </a:lnTo>
                <a:lnTo>
                  <a:pt x="70" y="34"/>
                </a:lnTo>
                <a:lnTo>
                  <a:pt x="64" y="38"/>
                </a:lnTo>
                <a:lnTo>
                  <a:pt x="56" y="44"/>
                </a:lnTo>
                <a:lnTo>
                  <a:pt x="52" y="51"/>
                </a:lnTo>
                <a:lnTo>
                  <a:pt x="46" y="57"/>
                </a:lnTo>
                <a:lnTo>
                  <a:pt x="40" y="63"/>
                </a:lnTo>
                <a:lnTo>
                  <a:pt x="35" y="69"/>
                </a:lnTo>
                <a:lnTo>
                  <a:pt x="30" y="77"/>
                </a:lnTo>
                <a:lnTo>
                  <a:pt x="26" y="83"/>
                </a:lnTo>
                <a:lnTo>
                  <a:pt x="21" y="90"/>
                </a:lnTo>
                <a:lnTo>
                  <a:pt x="17" y="98"/>
                </a:lnTo>
                <a:lnTo>
                  <a:pt x="14" y="106"/>
                </a:lnTo>
                <a:lnTo>
                  <a:pt x="10" y="113"/>
                </a:lnTo>
                <a:lnTo>
                  <a:pt x="7" y="121"/>
                </a:lnTo>
                <a:lnTo>
                  <a:pt x="6" y="130"/>
                </a:lnTo>
                <a:lnTo>
                  <a:pt x="4" y="138"/>
                </a:lnTo>
                <a:lnTo>
                  <a:pt x="3" y="147"/>
                </a:lnTo>
                <a:lnTo>
                  <a:pt x="1" y="155"/>
                </a:lnTo>
                <a:lnTo>
                  <a:pt x="0" y="164"/>
                </a:lnTo>
                <a:lnTo>
                  <a:pt x="0" y="173"/>
                </a:lnTo>
                <a:lnTo>
                  <a:pt x="0" y="182"/>
                </a:lnTo>
                <a:lnTo>
                  <a:pt x="1" y="192"/>
                </a:lnTo>
                <a:lnTo>
                  <a:pt x="3" y="199"/>
                </a:lnTo>
                <a:lnTo>
                  <a:pt x="4" y="208"/>
                </a:lnTo>
                <a:lnTo>
                  <a:pt x="6" y="216"/>
                </a:lnTo>
                <a:lnTo>
                  <a:pt x="7" y="225"/>
                </a:lnTo>
                <a:lnTo>
                  <a:pt x="10" y="233"/>
                </a:lnTo>
                <a:lnTo>
                  <a:pt x="14" y="241"/>
                </a:lnTo>
                <a:lnTo>
                  <a:pt x="17" y="248"/>
                </a:lnTo>
                <a:lnTo>
                  <a:pt x="21" y="256"/>
                </a:lnTo>
                <a:lnTo>
                  <a:pt x="26" y="264"/>
                </a:lnTo>
                <a:lnTo>
                  <a:pt x="30" y="271"/>
                </a:lnTo>
                <a:lnTo>
                  <a:pt x="35" y="277"/>
                </a:lnTo>
                <a:lnTo>
                  <a:pt x="40" y="283"/>
                </a:lnTo>
                <a:lnTo>
                  <a:pt x="46" y="290"/>
                </a:lnTo>
                <a:lnTo>
                  <a:pt x="52" y="296"/>
                </a:lnTo>
                <a:lnTo>
                  <a:pt x="56" y="302"/>
                </a:lnTo>
                <a:lnTo>
                  <a:pt x="64" y="308"/>
                </a:lnTo>
                <a:lnTo>
                  <a:pt x="70" y="313"/>
                </a:lnTo>
                <a:lnTo>
                  <a:pt x="76" y="317"/>
                </a:lnTo>
                <a:lnTo>
                  <a:pt x="84" y="322"/>
                </a:lnTo>
                <a:lnTo>
                  <a:pt x="92" y="326"/>
                </a:lnTo>
                <a:lnTo>
                  <a:pt x="99" y="329"/>
                </a:lnTo>
                <a:lnTo>
                  <a:pt x="107" y="334"/>
                </a:lnTo>
                <a:lnTo>
                  <a:pt x="115" y="337"/>
                </a:lnTo>
                <a:lnTo>
                  <a:pt x="122" y="339"/>
                </a:lnTo>
                <a:lnTo>
                  <a:pt x="130" y="342"/>
                </a:lnTo>
                <a:lnTo>
                  <a:pt x="139" y="343"/>
                </a:lnTo>
                <a:lnTo>
                  <a:pt x="147" y="345"/>
                </a:lnTo>
                <a:lnTo>
                  <a:pt x="156" y="346"/>
                </a:lnTo>
                <a:lnTo>
                  <a:pt x="165" y="346"/>
                </a:lnTo>
                <a:lnTo>
                  <a:pt x="174" y="348"/>
                </a:lnTo>
              </a:path>
            </a:pathLst>
          </a:custGeom>
          <a:solidFill>
            <a:srgbClr val="FFFFFF"/>
          </a:solidFill>
          <a:ln w="12700" cap="rnd">
            <a:solidFill>
              <a:schemeClr val="tx2"/>
            </a:solidFill>
            <a:round/>
            <a:headEnd/>
            <a:tailEnd/>
          </a:ln>
        </p:spPr>
        <p:txBody>
          <a:bodyPr/>
          <a:lstStyle/>
          <a:p>
            <a:endParaRPr lang="ko-KR" altLang="en-US"/>
          </a:p>
        </p:txBody>
      </p:sp>
      <p:sp>
        <p:nvSpPr>
          <p:cNvPr id="28813" name="Freeform 141"/>
          <p:cNvSpPr>
            <a:spLocks/>
          </p:cNvSpPr>
          <p:nvPr/>
        </p:nvSpPr>
        <p:spPr bwMode="auto">
          <a:xfrm>
            <a:off x="6245225" y="4721225"/>
            <a:ext cx="554038" cy="552450"/>
          </a:xfrm>
          <a:custGeom>
            <a:avLst/>
            <a:gdLst>
              <a:gd name="T0" fmla="*/ 174 w 349"/>
              <a:gd name="T1" fmla="*/ 348 h 349"/>
              <a:gd name="T2" fmla="*/ 210 w 349"/>
              <a:gd name="T3" fmla="*/ 343 h 349"/>
              <a:gd name="T4" fmla="*/ 242 w 349"/>
              <a:gd name="T5" fmla="*/ 334 h 349"/>
              <a:gd name="T6" fmla="*/ 271 w 349"/>
              <a:gd name="T7" fmla="*/ 317 h 349"/>
              <a:gd name="T8" fmla="*/ 297 w 349"/>
              <a:gd name="T9" fmla="*/ 296 h 349"/>
              <a:gd name="T10" fmla="*/ 319 w 349"/>
              <a:gd name="T11" fmla="*/ 271 h 349"/>
              <a:gd name="T12" fmla="*/ 334 w 349"/>
              <a:gd name="T13" fmla="*/ 241 h 349"/>
              <a:gd name="T14" fmla="*/ 345 w 349"/>
              <a:gd name="T15" fmla="*/ 208 h 349"/>
              <a:gd name="T16" fmla="*/ 348 w 349"/>
              <a:gd name="T17" fmla="*/ 173 h 349"/>
              <a:gd name="T18" fmla="*/ 345 w 349"/>
              <a:gd name="T19" fmla="*/ 138 h 349"/>
              <a:gd name="T20" fmla="*/ 334 w 349"/>
              <a:gd name="T21" fmla="*/ 106 h 349"/>
              <a:gd name="T22" fmla="*/ 319 w 349"/>
              <a:gd name="T23" fmla="*/ 77 h 349"/>
              <a:gd name="T24" fmla="*/ 297 w 349"/>
              <a:gd name="T25" fmla="*/ 51 h 349"/>
              <a:gd name="T26" fmla="*/ 271 w 349"/>
              <a:gd name="T27" fmla="*/ 29 h 349"/>
              <a:gd name="T28" fmla="*/ 242 w 349"/>
              <a:gd name="T29" fmla="*/ 12 h 349"/>
              <a:gd name="T30" fmla="*/ 210 w 349"/>
              <a:gd name="T31" fmla="*/ 3 h 349"/>
              <a:gd name="T32" fmla="*/ 174 w 349"/>
              <a:gd name="T33" fmla="*/ 0 h 349"/>
              <a:gd name="T34" fmla="*/ 139 w 349"/>
              <a:gd name="T35" fmla="*/ 3 h 349"/>
              <a:gd name="T36" fmla="*/ 107 w 349"/>
              <a:gd name="T37" fmla="*/ 12 h 349"/>
              <a:gd name="T38" fmla="*/ 76 w 349"/>
              <a:gd name="T39" fmla="*/ 29 h 349"/>
              <a:gd name="T40" fmla="*/ 52 w 349"/>
              <a:gd name="T41" fmla="*/ 51 h 349"/>
              <a:gd name="T42" fmla="*/ 30 w 349"/>
              <a:gd name="T43" fmla="*/ 77 h 349"/>
              <a:gd name="T44" fmla="*/ 14 w 349"/>
              <a:gd name="T45" fmla="*/ 106 h 349"/>
              <a:gd name="T46" fmla="*/ 4 w 349"/>
              <a:gd name="T47" fmla="*/ 138 h 349"/>
              <a:gd name="T48" fmla="*/ 0 w 349"/>
              <a:gd name="T49" fmla="*/ 173 h 349"/>
              <a:gd name="T50" fmla="*/ 4 w 349"/>
              <a:gd name="T51" fmla="*/ 208 h 349"/>
              <a:gd name="T52" fmla="*/ 14 w 349"/>
              <a:gd name="T53" fmla="*/ 241 h 349"/>
              <a:gd name="T54" fmla="*/ 30 w 349"/>
              <a:gd name="T55" fmla="*/ 271 h 349"/>
              <a:gd name="T56" fmla="*/ 52 w 349"/>
              <a:gd name="T57" fmla="*/ 296 h 349"/>
              <a:gd name="T58" fmla="*/ 76 w 349"/>
              <a:gd name="T59" fmla="*/ 317 h 349"/>
              <a:gd name="T60" fmla="*/ 107 w 349"/>
              <a:gd name="T61" fmla="*/ 334 h 349"/>
              <a:gd name="T62" fmla="*/ 139 w 349"/>
              <a:gd name="T63" fmla="*/ 343 h 349"/>
              <a:gd name="T64" fmla="*/ 174 w 349"/>
              <a:gd name="T65" fmla="*/ 348 h 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349"/>
              <a:gd name="T101" fmla="*/ 349 w 349"/>
              <a:gd name="T102" fmla="*/ 349 h 3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349">
                <a:moveTo>
                  <a:pt x="174" y="348"/>
                </a:moveTo>
                <a:lnTo>
                  <a:pt x="210" y="343"/>
                </a:lnTo>
                <a:lnTo>
                  <a:pt x="242" y="334"/>
                </a:lnTo>
                <a:lnTo>
                  <a:pt x="271" y="317"/>
                </a:lnTo>
                <a:lnTo>
                  <a:pt x="297" y="296"/>
                </a:lnTo>
                <a:lnTo>
                  <a:pt x="319" y="271"/>
                </a:lnTo>
                <a:lnTo>
                  <a:pt x="334" y="241"/>
                </a:lnTo>
                <a:lnTo>
                  <a:pt x="345" y="208"/>
                </a:lnTo>
                <a:lnTo>
                  <a:pt x="348" y="173"/>
                </a:lnTo>
                <a:lnTo>
                  <a:pt x="345" y="138"/>
                </a:lnTo>
                <a:lnTo>
                  <a:pt x="334" y="106"/>
                </a:lnTo>
                <a:lnTo>
                  <a:pt x="319" y="77"/>
                </a:lnTo>
                <a:lnTo>
                  <a:pt x="297" y="51"/>
                </a:lnTo>
                <a:lnTo>
                  <a:pt x="271" y="29"/>
                </a:lnTo>
                <a:lnTo>
                  <a:pt x="242" y="12"/>
                </a:lnTo>
                <a:lnTo>
                  <a:pt x="210" y="3"/>
                </a:lnTo>
                <a:lnTo>
                  <a:pt x="174" y="0"/>
                </a:lnTo>
                <a:lnTo>
                  <a:pt x="139" y="3"/>
                </a:lnTo>
                <a:lnTo>
                  <a:pt x="107" y="12"/>
                </a:lnTo>
                <a:lnTo>
                  <a:pt x="76" y="29"/>
                </a:lnTo>
                <a:lnTo>
                  <a:pt x="52" y="51"/>
                </a:lnTo>
                <a:lnTo>
                  <a:pt x="30" y="77"/>
                </a:lnTo>
                <a:lnTo>
                  <a:pt x="14" y="106"/>
                </a:lnTo>
                <a:lnTo>
                  <a:pt x="4" y="138"/>
                </a:lnTo>
                <a:lnTo>
                  <a:pt x="0" y="173"/>
                </a:lnTo>
                <a:lnTo>
                  <a:pt x="4" y="208"/>
                </a:lnTo>
                <a:lnTo>
                  <a:pt x="14" y="241"/>
                </a:lnTo>
                <a:lnTo>
                  <a:pt x="30" y="271"/>
                </a:lnTo>
                <a:lnTo>
                  <a:pt x="52" y="296"/>
                </a:lnTo>
                <a:lnTo>
                  <a:pt x="76" y="317"/>
                </a:lnTo>
                <a:lnTo>
                  <a:pt x="107" y="334"/>
                </a:lnTo>
                <a:lnTo>
                  <a:pt x="139" y="343"/>
                </a:lnTo>
                <a:lnTo>
                  <a:pt x="174" y="34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14" name="Freeform 142"/>
          <p:cNvSpPr>
            <a:spLocks/>
          </p:cNvSpPr>
          <p:nvPr/>
        </p:nvSpPr>
        <p:spPr bwMode="auto">
          <a:xfrm>
            <a:off x="6448425" y="4919663"/>
            <a:ext cx="146050" cy="152400"/>
          </a:xfrm>
          <a:custGeom>
            <a:avLst/>
            <a:gdLst>
              <a:gd name="T0" fmla="*/ 52 w 94"/>
              <a:gd name="T1" fmla="*/ 95 h 96"/>
              <a:gd name="T2" fmla="*/ 60 w 94"/>
              <a:gd name="T3" fmla="*/ 93 h 96"/>
              <a:gd name="T4" fmla="*/ 66 w 94"/>
              <a:gd name="T5" fmla="*/ 90 h 96"/>
              <a:gd name="T6" fmla="*/ 72 w 94"/>
              <a:gd name="T7" fmla="*/ 87 h 96"/>
              <a:gd name="T8" fmla="*/ 77 w 94"/>
              <a:gd name="T9" fmla="*/ 84 h 96"/>
              <a:gd name="T10" fmla="*/ 83 w 94"/>
              <a:gd name="T11" fmla="*/ 79 h 96"/>
              <a:gd name="T12" fmla="*/ 86 w 94"/>
              <a:gd name="T13" fmla="*/ 73 h 96"/>
              <a:gd name="T14" fmla="*/ 89 w 94"/>
              <a:gd name="T15" fmla="*/ 67 h 96"/>
              <a:gd name="T16" fmla="*/ 92 w 94"/>
              <a:gd name="T17" fmla="*/ 61 h 96"/>
              <a:gd name="T18" fmla="*/ 93 w 94"/>
              <a:gd name="T19" fmla="*/ 55 h 96"/>
              <a:gd name="T20" fmla="*/ 93 w 94"/>
              <a:gd name="T21" fmla="*/ 47 h 96"/>
              <a:gd name="T22" fmla="*/ 93 w 94"/>
              <a:gd name="T23" fmla="*/ 40 h 96"/>
              <a:gd name="T24" fmla="*/ 92 w 94"/>
              <a:gd name="T25" fmla="*/ 33 h 96"/>
              <a:gd name="T26" fmla="*/ 89 w 94"/>
              <a:gd name="T27" fmla="*/ 27 h 96"/>
              <a:gd name="T28" fmla="*/ 86 w 94"/>
              <a:gd name="T29" fmla="*/ 21 h 96"/>
              <a:gd name="T30" fmla="*/ 83 w 94"/>
              <a:gd name="T31" fmla="*/ 17 h 96"/>
              <a:gd name="T32" fmla="*/ 77 w 94"/>
              <a:gd name="T33" fmla="*/ 10 h 96"/>
              <a:gd name="T34" fmla="*/ 72 w 94"/>
              <a:gd name="T35" fmla="*/ 7 h 96"/>
              <a:gd name="T36" fmla="*/ 66 w 94"/>
              <a:gd name="T37" fmla="*/ 4 h 96"/>
              <a:gd name="T38" fmla="*/ 60 w 94"/>
              <a:gd name="T39" fmla="*/ 1 h 96"/>
              <a:gd name="T40" fmla="*/ 52 w 94"/>
              <a:gd name="T41" fmla="*/ 1 h 96"/>
              <a:gd name="T42" fmla="*/ 44 w 94"/>
              <a:gd name="T43" fmla="*/ 0 h 96"/>
              <a:gd name="T44" fmla="*/ 38 w 94"/>
              <a:gd name="T45" fmla="*/ 1 h 96"/>
              <a:gd name="T46" fmla="*/ 31 w 94"/>
              <a:gd name="T47" fmla="*/ 3 h 96"/>
              <a:gd name="T48" fmla="*/ 24 w 94"/>
              <a:gd name="T49" fmla="*/ 6 h 96"/>
              <a:gd name="T50" fmla="*/ 20 w 94"/>
              <a:gd name="T51" fmla="*/ 10 h 96"/>
              <a:gd name="T52" fmla="*/ 14 w 94"/>
              <a:gd name="T53" fmla="*/ 13 h 96"/>
              <a:gd name="T54" fmla="*/ 9 w 94"/>
              <a:gd name="T55" fmla="*/ 20 h 96"/>
              <a:gd name="T56" fmla="*/ 6 w 94"/>
              <a:gd name="T57" fmla="*/ 26 h 96"/>
              <a:gd name="T58" fmla="*/ 3 w 94"/>
              <a:gd name="T59" fmla="*/ 32 h 96"/>
              <a:gd name="T60" fmla="*/ 2 w 94"/>
              <a:gd name="T61" fmla="*/ 38 h 96"/>
              <a:gd name="T62" fmla="*/ 0 w 94"/>
              <a:gd name="T63" fmla="*/ 44 h 96"/>
              <a:gd name="T64" fmla="*/ 0 w 94"/>
              <a:gd name="T65" fmla="*/ 52 h 96"/>
              <a:gd name="T66" fmla="*/ 2 w 94"/>
              <a:gd name="T67" fmla="*/ 59 h 96"/>
              <a:gd name="T68" fmla="*/ 5 w 94"/>
              <a:gd name="T69" fmla="*/ 66 h 96"/>
              <a:gd name="T70" fmla="*/ 8 w 94"/>
              <a:gd name="T71" fmla="*/ 72 h 96"/>
              <a:gd name="T72" fmla="*/ 11 w 94"/>
              <a:gd name="T73" fmla="*/ 78 h 96"/>
              <a:gd name="T74" fmla="*/ 15 w 94"/>
              <a:gd name="T75" fmla="*/ 82 h 96"/>
              <a:gd name="T76" fmla="*/ 21 w 94"/>
              <a:gd name="T77" fmla="*/ 87 h 96"/>
              <a:gd name="T78" fmla="*/ 28 w 94"/>
              <a:gd name="T79" fmla="*/ 90 h 96"/>
              <a:gd name="T80" fmla="*/ 34 w 94"/>
              <a:gd name="T81" fmla="*/ 92 h 96"/>
              <a:gd name="T82" fmla="*/ 40 w 94"/>
              <a:gd name="T83" fmla="*/ 93 h 96"/>
              <a:gd name="T84" fmla="*/ 47 w 94"/>
              <a:gd name="T85" fmla="*/ 95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96"/>
              <a:gd name="T131" fmla="*/ 94 w 94"/>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96">
                <a:moveTo>
                  <a:pt x="47" y="95"/>
                </a:moveTo>
                <a:lnTo>
                  <a:pt x="49" y="95"/>
                </a:lnTo>
                <a:lnTo>
                  <a:pt x="52" y="95"/>
                </a:lnTo>
                <a:lnTo>
                  <a:pt x="54" y="93"/>
                </a:lnTo>
                <a:lnTo>
                  <a:pt x="57" y="93"/>
                </a:lnTo>
                <a:lnTo>
                  <a:pt x="60" y="93"/>
                </a:lnTo>
                <a:lnTo>
                  <a:pt x="61" y="92"/>
                </a:lnTo>
                <a:lnTo>
                  <a:pt x="63" y="92"/>
                </a:lnTo>
                <a:lnTo>
                  <a:pt x="66" y="90"/>
                </a:lnTo>
                <a:lnTo>
                  <a:pt x="67" y="90"/>
                </a:lnTo>
                <a:lnTo>
                  <a:pt x="69" y="89"/>
                </a:lnTo>
                <a:lnTo>
                  <a:pt x="72" y="87"/>
                </a:lnTo>
                <a:lnTo>
                  <a:pt x="74" y="87"/>
                </a:lnTo>
                <a:lnTo>
                  <a:pt x="75" y="85"/>
                </a:lnTo>
                <a:lnTo>
                  <a:pt x="77" y="84"/>
                </a:lnTo>
                <a:lnTo>
                  <a:pt x="78" y="82"/>
                </a:lnTo>
                <a:lnTo>
                  <a:pt x="81" y="81"/>
                </a:lnTo>
                <a:lnTo>
                  <a:pt x="83" y="79"/>
                </a:lnTo>
                <a:lnTo>
                  <a:pt x="83" y="78"/>
                </a:lnTo>
                <a:lnTo>
                  <a:pt x="84" y="75"/>
                </a:lnTo>
                <a:lnTo>
                  <a:pt x="86" y="73"/>
                </a:lnTo>
                <a:lnTo>
                  <a:pt x="87" y="72"/>
                </a:lnTo>
                <a:lnTo>
                  <a:pt x="89" y="70"/>
                </a:lnTo>
                <a:lnTo>
                  <a:pt x="89" y="67"/>
                </a:lnTo>
                <a:lnTo>
                  <a:pt x="90" y="66"/>
                </a:lnTo>
                <a:lnTo>
                  <a:pt x="92" y="64"/>
                </a:lnTo>
                <a:lnTo>
                  <a:pt x="92" y="61"/>
                </a:lnTo>
                <a:lnTo>
                  <a:pt x="92" y="59"/>
                </a:lnTo>
                <a:lnTo>
                  <a:pt x="93" y="56"/>
                </a:lnTo>
                <a:lnTo>
                  <a:pt x="93" y="55"/>
                </a:lnTo>
                <a:lnTo>
                  <a:pt x="93" y="52"/>
                </a:lnTo>
                <a:lnTo>
                  <a:pt x="93" y="50"/>
                </a:lnTo>
                <a:lnTo>
                  <a:pt x="93" y="47"/>
                </a:lnTo>
                <a:lnTo>
                  <a:pt x="93" y="44"/>
                </a:lnTo>
                <a:lnTo>
                  <a:pt x="93" y="43"/>
                </a:lnTo>
                <a:lnTo>
                  <a:pt x="93" y="40"/>
                </a:lnTo>
                <a:lnTo>
                  <a:pt x="93" y="38"/>
                </a:lnTo>
                <a:lnTo>
                  <a:pt x="92" y="35"/>
                </a:lnTo>
                <a:lnTo>
                  <a:pt x="92" y="33"/>
                </a:lnTo>
                <a:lnTo>
                  <a:pt x="92" y="32"/>
                </a:lnTo>
                <a:lnTo>
                  <a:pt x="90" y="29"/>
                </a:lnTo>
                <a:lnTo>
                  <a:pt x="89" y="27"/>
                </a:lnTo>
                <a:lnTo>
                  <a:pt x="89" y="26"/>
                </a:lnTo>
                <a:lnTo>
                  <a:pt x="87" y="23"/>
                </a:lnTo>
                <a:lnTo>
                  <a:pt x="86" y="21"/>
                </a:lnTo>
                <a:lnTo>
                  <a:pt x="84" y="20"/>
                </a:lnTo>
                <a:lnTo>
                  <a:pt x="83" y="18"/>
                </a:lnTo>
                <a:lnTo>
                  <a:pt x="83" y="17"/>
                </a:lnTo>
                <a:lnTo>
                  <a:pt x="81" y="13"/>
                </a:lnTo>
                <a:lnTo>
                  <a:pt x="78" y="12"/>
                </a:lnTo>
                <a:lnTo>
                  <a:pt x="77" y="10"/>
                </a:lnTo>
                <a:lnTo>
                  <a:pt x="75" y="10"/>
                </a:lnTo>
                <a:lnTo>
                  <a:pt x="74" y="9"/>
                </a:lnTo>
                <a:lnTo>
                  <a:pt x="72" y="7"/>
                </a:lnTo>
                <a:lnTo>
                  <a:pt x="69" y="6"/>
                </a:lnTo>
                <a:lnTo>
                  <a:pt x="67" y="4"/>
                </a:lnTo>
                <a:lnTo>
                  <a:pt x="66" y="4"/>
                </a:lnTo>
                <a:lnTo>
                  <a:pt x="63" y="3"/>
                </a:lnTo>
                <a:lnTo>
                  <a:pt x="61" y="3"/>
                </a:lnTo>
                <a:lnTo>
                  <a:pt x="60" y="1"/>
                </a:lnTo>
                <a:lnTo>
                  <a:pt x="57" y="1"/>
                </a:lnTo>
                <a:lnTo>
                  <a:pt x="54" y="1"/>
                </a:lnTo>
                <a:lnTo>
                  <a:pt x="52" y="1"/>
                </a:lnTo>
                <a:lnTo>
                  <a:pt x="49" y="0"/>
                </a:lnTo>
                <a:lnTo>
                  <a:pt x="47" y="0"/>
                </a:lnTo>
                <a:lnTo>
                  <a:pt x="44" y="0"/>
                </a:lnTo>
                <a:lnTo>
                  <a:pt x="43" y="1"/>
                </a:lnTo>
                <a:lnTo>
                  <a:pt x="40" y="1"/>
                </a:lnTo>
                <a:lnTo>
                  <a:pt x="38" y="1"/>
                </a:lnTo>
                <a:lnTo>
                  <a:pt x="35" y="1"/>
                </a:lnTo>
                <a:lnTo>
                  <a:pt x="34" y="3"/>
                </a:lnTo>
                <a:lnTo>
                  <a:pt x="31" y="3"/>
                </a:lnTo>
                <a:lnTo>
                  <a:pt x="29" y="4"/>
                </a:lnTo>
                <a:lnTo>
                  <a:pt x="28" y="4"/>
                </a:lnTo>
                <a:lnTo>
                  <a:pt x="24" y="6"/>
                </a:lnTo>
                <a:lnTo>
                  <a:pt x="23" y="7"/>
                </a:lnTo>
                <a:lnTo>
                  <a:pt x="21" y="9"/>
                </a:lnTo>
                <a:lnTo>
                  <a:pt x="20" y="10"/>
                </a:lnTo>
                <a:lnTo>
                  <a:pt x="17" y="10"/>
                </a:lnTo>
                <a:lnTo>
                  <a:pt x="15" y="12"/>
                </a:lnTo>
                <a:lnTo>
                  <a:pt x="14" y="13"/>
                </a:lnTo>
                <a:lnTo>
                  <a:pt x="12" y="17"/>
                </a:lnTo>
                <a:lnTo>
                  <a:pt x="11" y="18"/>
                </a:lnTo>
                <a:lnTo>
                  <a:pt x="9" y="20"/>
                </a:lnTo>
                <a:lnTo>
                  <a:pt x="8" y="21"/>
                </a:lnTo>
                <a:lnTo>
                  <a:pt x="8" y="23"/>
                </a:lnTo>
                <a:lnTo>
                  <a:pt x="6" y="26"/>
                </a:lnTo>
                <a:lnTo>
                  <a:pt x="5" y="27"/>
                </a:lnTo>
                <a:lnTo>
                  <a:pt x="5" y="29"/>
                </a:lnTo>
                <a:lnTo>
                  <a:pt x="3" y="32"/>
                </a:lnTo>
                <a:lnTo>
                  <a:pt x="3" y="33"/>
                </a:lnTo>
                <a:lnTo>
                  <a:pt x="2" y="35"/>
                </a:lnTo>
                <a:lnTo>
                  <a:pt x="2" y="38"/>
                </a:lnTo>
                <a:lnTo>
                  <a:pt x="2" y="40"/>
                </a:lnTo>
                <a:lnTo>
                  <a:pt x="0" y="43"/>
                </a:lnTo>
                <a:lnTo>
                  <a:pt x="0" y="44"/>
                </a:lnTo>
                <a:lnTo>
                  <a:pt x="0" y="47"/>
                </a:lnTo>
                <a:lnTo>
                  <a:pt x="0" y="50"/>
                </a:lnTo>
                <a:lnTo>
                  <a:pt x="0" y="52"/>
                </a:lnTo>
                <a:lnTo>
                  <a:pt x="2" y="55"/>
                </a:lnTo>
                <a:lnTo>
                  <a:pt x="2" y="56"/>
                </a:lnTo>
                <a:lnTo>
                  <a:pt x="2" y="59"/>
                </a:lnTo>
                <a:lnTo>
                  <a:pt x="3" y="61"/>
                </a:lnTo>
                <a:lnTo>
                  <a:pt x="3" y="64"/>
                </a:lnTo>
                <a:lnTo>
                  <a:pt x="5" y="66"/>
                </a:lnTo>
                <a:lnTo>
                  <a:pt x="5" y="67"/>
                </a:lnTo>
                <a:lnTo>
                  <a:pt x="6" y="70"/>
                </a:lnTo>
                <a:lnTo>
                  <a:pt x="8" y="72"/>
                </a:lnTo>
                <a:lnTo>
                  <a:pt x="8" y="73"/>
                </a:lnTo>
                <a:lnTo>
                  <a:pt x="9" y="75"/>
                </a:lnTo>
                <a:lnTo>
                  <a:pt x="11" y="78"/>
                </a:lnTo>
                <a:lnTo>
                  <a:pt x="12" y="79"/>
                </a:lnTo>
                <a:lnTo>
                  <a:pt x="14" y="81"/>
                </a:lnTo>
                <a:lnTo>
                  <a:pt x="15" y="82"/>
                </a:lnTo>
                <a:lnTo>
                  <a:pt x="17" y="84"/>
                </a:lnTo>
                <a:lnTo>
                  <a:pt x="20" y="85"/>
                </a:lnTo>
                <a:lnTo>
                  <a:pt x="21" y="87"/>
                </a:lnTo>
                <a:lnTo>
                  <a:pt x="23" y="87"/>
                </a:lnTo>
                <a:lnTo>
                  <a:pt x="24" y="89"/>
                </a:lnTo>
                <a:lnTo>
                  <a:pt x="28" y="90"/>
                </a:lnTo>
                <a:lnTo>
                  <a:pt x="29" y="90"/>
                </a:lnTo>
                <a:lnTo>
                  <a:pt x="31" y="92"/>
                </a:lnTo>
                <a:lnTo>
                  <a:pt x="34" y="92"/>
                </a:lnTo>
                <a:lnTo>
                  <a:pt x="35" y="93"/>
                </a:lnTo>
                <a:lnTo>
                  <a:pt x="38" y="93"/>
                </a:lnTo>
                <a:lnTo>
                  <a:pt x="40" y="93"/>
                </a:lnTo>
                <a:lnTo>
                  <a:pt x="43" y="95"/>
                </a:lnTo>
                <a:lnTo>
                  <a:pt x="44" y="95"/>
                </a:lnTo>
                <a:lnTo>
                  <a:pt x="47" y="95"/>
                </a:lnTo>
              </a:path>
            </a:pathLst>
          </a:custGeom>
          <a:solidFill>
            <a:srgbClr val="F9A419"/>
          </a:solidFill>
          <a:ln w="12700" cap="rnd">
            <a:solidFill>
              <a:schemeClr val="tx2"/>
            </a:solidFill>
            <a:round/>
            <a:headEnd/>
            <a:tailEnd/>
          </a:ln>
        </p:spPr>
        <p:txBody>
          <a:bodyPr/>
          <a:lstStyle/>
          <a:p>
            <a:endParaRPr lang="ko-KR" altLang="en-US"/>
          </a:p>
        </p:txBody>
      </p:sp>
      <p:sp>
        <p:nvSpPr>
          <p:cNvPr id="28815" name="Freeform 143"/>
          <p:cNvSpPr>
            <a:spLocks/>
          </p:cNvSpPr>
          <p:nvPr/>
        </p:nvSpPr>
        <p:spPr bwMode="auto">
          <a:xfrm>
            <a:off x="6124575" y="4710113"/>
            <a:ext cx="790575" cy="571500"/>
          </a:xfrm>
          <a:custGeom>
            <a:avLst/>
            <a:gdLst>
              <a:gd name="T0" fmla="*/ 272 w 497"/>
              <a:gd name="T1" fmla="*/ 358 h 359"/>
              <a:gd name="T2" fmla="*/ 322 w 497"/>
              <a:gd name="T3" fmla="*/ 351 h 359"/>
              <a:gd name="T4" fmla="*/ 366 w 497"/>
              <a:gd name="T5" fmla="*/ 337 h 359"/>
              <a:gd name="T6" fmla="*/ 406 w 497"/>
              <a:gd name="T7" fmla="*/ 317 h 359"/>
              <a:gd name="T8" fmla="*/ 440 w 497"/>
              <a:gd name="T9" fmla="*/ 293 h 359"/>
              <a:gd name="T10" fmla="*/ 466 w 497"/>
              <a:gd name="T11" fmla="*/ 265 h 359"/>
              <a:gd name="T12" fmla="*/ 484 w 497"/>
              <a:gd name="T13" fmla="*/ 233 h 359"/>
              <a:gd name="T14" fmla="*/ 495 w 497"/>
              <a:gd name="T15" fmla="*/ 198 h 359"/>
              <a:gd name="T16" fmla="*/ 495 w 497"/>
              <a:gd name="T17" fmla="*/ 161 h 359"/>
              <a:gd name="T18" fmla="*/ 484 w 497"/>
              <a:gd name="T19" fmla="*/ 126 h 359"/>
              <a:gd name="T20" fmla="*/ 466 w 497"/>
              <a:gd name="T21" fmla="*/ 93 h 359"/>
              <a:gd name="T22" fmla="*/ 440 w 497"/>
              <a:gd name="T23" fmla="*/ 64 h 359"/>
              <a:gd name="T24" fmla="*/ 406 w 497"/>
              <a:gd name="T25" fmla="*/ 40 h 359"/>
              <a:gd name="T26" fmla="*/ 366 w 497"/>
              <a:gd name="T27" fmla="*/ 21 h 359"/>
              <a:gd name="T28" fmla="*/ 322 w 497"/>
              <a:gd name="T29" fmla="*/ 8 h 359"/>
              <a:gd name="T30" fmla="*/ 272 w 497"/>
              <a:gd name="T31" fmla="*/ 0 h 359"/>
              <a:gd name="T32" fmla="*/ 222 w 497"/>
              <a:gd name="T33" fmla="*/ 0 h 359"/>
              <a:gd name="T34" fmla="*/ 174 w 497"/>
              <a:gd name="T35" fmla="*/ 8 h 359"/>
              <a:gd name="T36" fmla="*/ 130 w 497"/>
              <a:gd name="T37" fmla="*/ 21 h 359"/>
              <a:gd name="T38" fmla="*/ 90 w 497"/>
              <a:gd name="T39" fmla="*/ 40 h 359"/>
              <a:gd name="T40" fmla="*/ 56 w 497"/>
              <a:gd name="T41" fmla="*/ 64 h 359"/>
              <a:gd name="T42" fmla="*/ 30 w 497"/>
              <a:gd name="T43" fmla="*/ 93 h 359"/>
              <a:gd name="T44" fmla="*/ 10 w 497"/>
              <a:gd name="T45" fmla="*/ 126 h 359"/>
              <a:gd name="T46" fmla="*/ 1 w 497"/>
              <a:gd name="T47" fmla="*/ 161 h 359"/>
              <a:gd name="T48" fmla="*/ 1 w 497"/>
              <a:gd name="T49" fmla="*/ 198 h 359"/>
              <a:gd name="T50" fmla="*/ 10 w 497"/>
              <a:gd name="T51" fmla="*/ 233 h 359"/>
              <a:gd name="T52" fmla="*/ 30 w 497"/>
              <a:gd name="T53" fmla="*/ 265 h 359"/>
              <a:gd name="T54" fmla="*/ 56 w 497"/>
              <a:gd name="T55" fmla="*/ 293 h 359"/>
              <a:gd name="T56" fmla="*/ 90 w 497"/>
              <a:gd name="T57" fmla="*/ 317 h 359"/>
              <a:gd name="T58" fmla="*/ 130 w 497"/>
              <a:gd name="T59" fmla="*/ 337 h 359"/>
              <a:gd name="T60" fmla="*/ 174 w 497"/>
              <a:gd name="T61" fmla="*/ 351 h 359"/>
              <a:gd name="T62" fmla="*/ 222 w 497"/>
              <a:gd name="T63" fmla="*/ 358 h 3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7"/>
              <a:gd name="T97" fmla="*/ 0 h 359"/>
              <a:gd name="T98" fmla="*/ 497 w 497"/>
              <a:gd name="T99" fmla="*/ 359 h 3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7" h="359">
                <a:moveTo>
                  <a:pt x="248" y="358"/>
                </a:moveTo>
                <a:lnTo>
                  <a:pt x="272" y="358"/>
                </a:lnTo>
                <a:lnTo>
                  <a:pt x="299" y="355"/>
                </a:lnTo>
                <a:lnTo>
                  <a:pt x="322" y="351"/>
                </a:lnTo>
                <a:lnTo>
                  <a:pt x="345" y="345"/>
                </a:lnTo>
                <a:lnTo>
                  <a:pt x="366" y="337"/>
                </a:lnTo>
                <a:lnTo>
                  <a:pt x="386" y="328"/>
                </a:lnTo>
                <a:lnTo>
                  <a:pt x="406" y="317"/>
                </a:lnTo>
                <a:lnTo>
                  <a:pt x="423" y="306"/>
                </a:lnTo>
                <a:lnTo>
                  <a:pt x="440" y="293"/>
                </a:lnTo>
                <a:lnTo>
                  <a:pt x="453" y="279"/>
                </a:lnTo>
                <a:lnTo>
                  <a:pt x="466" y="265"/>
                </a:lnTo>
                <a:lnTo>
                  <a:pt x="476" y="248"/>
                </a:lnTo>
                <a:lnTo>
                  <a:pt x="484" y="233"/>
                </a:lnTo>
                <a:lnTo>
                  <a:pt x="490" y="214"/>
                </a:lnTo>
                <a:lnTo>
                  <a:pt x="495" y="198"/>
                </a:lnTo>
                <a:lnTo>
                  <a:pt x="496" y="179"/>
                </a:lnTo>
                <a:lnTo>
                  <a:pt x="495" y="161"/>
                </a:lnTo>
                <a:lnTo>
                  <a:pt x="490" y="142"/>
                </a:lnTo>
                <a:lnTo>
                  <a:pt x="484" y="126"/>
                </a:lnTo>
                <a:lnTo>
                  <a:pt x="476" y="109"/>
                </a:lnTo>
                <a:lnTo>
                  <a:pt x="466" y="93"/>
                </a:lnTo>
                <a:lnTo>
                  <a:pt x="453" y="78"/>
                </a:lnTo>
                <a:lnTo>
                  <a:pt x="440" y="64"/>
                </a:lnTo>
                <a:lnTo>
                  <a:pt x="423" y="52"/>
                </a:lnTo>
                <a:lnTo>
                  <a:pt x="406" y="40"/>
                </a:lnTo>
                <a:lnTo>
                  <a:pt x="386" y="31"/>
                </a:lnTo>
                <a:lnTo>
                  <a:pt x="366" y="21"/>
                </a:lnTo>
                <a:lnTo>
                  <a:pt x="345" y="14"/>
                </a:lnTo>
                <a:lnTo>
                  <a:pt x="322" y="8"/>
                </a:lnTo>
                <a:lnTo>
                  <a:pt x="299" y="3"/>
                </a:lnTo>
                <a:lnTo>
                  <a:pt x="272" y="0"/>
                </a:lnTo>
                <a:lnTo>
                  <a:pt x="248" y="0"/>
                </a:lnTo>
                <a:lnTo>
                  <a:pt x="222" y="0"/>
                </a:lnTo>
                <a:lnTo>
                  <a:pt x="197" y="3"/>
                </a:lnTo>
                <a:lnTo>
                  <a:pt x="174" y="8"/>
                </a:lnTo>
                <a:lnTo>
                  <a:pt x="151" y="14"/>
                </a:lnTo>
                <a:lnTo>
                  <a:pt x="130" y="21"/>
                </a:lnTo>
                <a:lnTo>
                  <a:pt x="110" y="31"/>
                </a:lnTo>
                <a:lnTo>
                  <a:pt x="90" y="40"/>
                </a:lnTo>
                <a:lnTo>
                  <a:pt x="73" y="52"/>
                </a:lnTo>
                <a:lnTo>
                  <a:pt x="56" y="64"/>
                </a:lnTo>
                <a:lnTo>
                  <a:pt x="43" y="78"/>
                </a:lnTo>
                <a:lnTo>
                  <a:pt x="30" y="93"/>
                </a:lnTo>
                <a:lnTo>
                  <a:pt x="20" y="109"/>
                </a:lnTo>
                <a:lnTo>
                  <a:pt x="10" y="126"/>
                </a:lnTo>
                <a:lnTo>
                  <a:pt x="4" y="142"/>
                </a:lnTo>
                <a:lnTo>
                  <a:pt x="1" y="161"/>
                </a:lnTo>
                <a:lnTo>
                  <a:pt x="0" y="179"/>
                </a:lnTo>
                <a:lnTo>
                  <a:pt x="1" y="198"/>
                </a:lnTo>
                <a:lnTo>
                  <a:pt x="4" y="214"/>
                </a:lnTo>
                <a:lnTo>
                  <a:pt x="10" y="233"/>
                </a:lnTo>
                <a:lnTo>
                  <a:pt x="20" y="248"/>
                </a:lnTo>
                <a:lnTo>
                  <a:pt x="30" y="265"/>
                </a:lnTo>
                <a:lnTo>
                  <a:pt x="43" y="279"/>
                </a:lnTo>
                <a:lnTo>
                  <a:pt x="56" y="293"/>
                </a:lnTo>
                <a:lnTo>
                  <a:pt x="73" y="306"/>
                </a:lnTo>
                <a:lnTo>
                  <a:pt x="90" y="317"/>
                </a:lnTo>
                <a:lnTo>
                  <a:pt x="110" y="328"/>
                </a:lnTo>
                <a:lnTo>
                  <a:pt x="130" y="337"/>
                </a:lnTo>
                <a:lnTo>
                  <a:pt x="151" y="345"/>
                </a:lnTo>
                <a:lnTo>
                  <a:pt x="174" y="351"/>
                </a:lnTo>
                <a:lnTo>
                  <a:pt x="197" y="355"/>
                </a:lnTo>
                <a:lnTo>
                  <a:pt x="222" y="358"/>
                </a:lnTo>
                <a:lnTo>
                  <a:pt x="248" y="358"/>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16" name="Rectangle 144" descr="Wide upward diagonal"/>
          <p:cNvSpPr>
            <a:spLocks noChangeArrowheads="1"/>
          </p:cNvSpPr>
          <p:nvPr/>
        </p:nvSpPr>
        <p:spPr bwMode="auto">
          <a:xfrm>
            <a:off x="5475288" y="5413375"/>
            <a:ext cx="2076450" cy="182563"/>
          </a:xfrm>
          <a:prstGeom prst="rect">
            <a:avLst/>
          </a:prstGeom>
          <a:pattFill prst="wdUpDiag">
            <a:fgClr>
              <a:srgbClr val="000000"/>
            </a:fgClr>
            <a:bgClr>
              <a:srgbClr val="FFFFFF"/>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p>
        </p:txBody>
      </p:sp>
      <p:sp>
        <p:nvSpPr>
          <p:cNvPr id="28817" name="Line 145"/>
          <p:cNvSpPr>
            <a:spLocks noChangeShapeType="1"/>
          </p:cNvSpPr>
          <p:nvPr/>
        </p:nvSpPr>
        <p:spPr bwMode="auto">
          <a:xfrm flipH="1">
            <a:off x="5470525" y="5413375"/>
            <a:ext cx="20875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18" name="Freeform 146"/>
          <p:cNvSpPr>
            <a:spLocks/>
          </p:cNvSpPr>
          <p:nvPr/>
        </p:nvSpPr>
        <p:spPr bwMode="auto">
          <a:xfrm>
            <a:off x="7596188" y="2530475"/>
            <a:ext cx="68262" cy="95250"/>
          </a:xfrm>
          <a:custGeom>
            <a:avLst/>
            <a:gdLst>
              <a:gd name="T0" fmla="*/ 20 w 42"/>
              <a:gd name="T1" fmla="*/ 8 h 59"/>
              <a:gd name="T2" fmla="*/ 21 w 42"/>
              <a:gd name="T3" fmla="*/ 8 h 59"/>
              <a:gd name="T4" fmla="*/ 23 w 42"/>
              <a:gd name="T5" fmla="*/ 8 h 59"/>
              <a:gd name="T6" fmla="*/ 25 w 42"/>
              <a:gd name="T7" fmla="*/ 6 h 59"/>
              <a:gd name="T8" fmla="*/ 26 w 42"/>
              <a:gd name="T9" fmla="*/ 6 h 59"/>
              <a:gd name="T10" fmla="*/ 28 w 42"/>
              <a:gd name="T11" fmla="*/ 6 h 59"/>
              <a:gd name="T12" fmla="*/ 28 w 42"/>
              <a:gd name="T13" fmla="*/ 5 h 59"/>
              <a:gd name="T14" fmla="*/ 29 w 42"/>
              <a:gd name="T15" fmla="*/ 5 h 59"/>
              <a:gd name="T16" fmla="*/ 31 w 42"/>
              <a:gd name="T17" fmla="*/ 5 h 59"/>
              <a:gd name="T18" fmla="*/ 32 w 42"/>
              <a:gd name="T19" fmla="*/ 3 h 59"/>
              <a:gd name="T20" fmla="*/ 34 w 42"/>
              <a:gd name="T21" fmla="*/ 3 h 59"/>
              <a:gd name="T22" fmla="*/ 35 w 42"/>
              <a:gd name="T23" fmla="*/ 3 h 59"/>
              <a:gd name="T24" fmla="*/ 37 w 42"/>
              <a:gd name="T25" fmla="*/ 1 h 59"/>
              <a:gd name="T26" fmla="*/ 38 w 42"/>
              <a:gd name="T27" fmla="*/ 1 h 59"/>
              <a:gd name="T28" fmla="*/ 40 w 42"/>
              <a:gd name="T29" fmla="*/ 0 h 59"/>
              <a:gd name="T30" fmla="*/ 41 w 42"/>
              <a:gd name="T31" fmla="*/ 0 h 59"/>
              <a:gd name="T32" fmla="*/ 41 w 42"/>
              <a:gd name="T33" fmla="*/ 1 h 59"/>
              <a:gd name="T34" fmla="*/ 21 w 42"/>
              <a:gd name="T35" fmla="*/ 57 h 59"/>
              <a:gd name="T36" fmla="*/ 21 w 42"/>
              <a:gd name="T37" fmla="*/ 58 h 59"/>
              <a:gd name="T38" fmla="*/ 20 w 42"/>
              <a:gd name="T39" fmla="*/ 58 h 59"/>
              <a:gd name="T40" fmla="*/ 20 w 42"/>
              <a:gd name="T41" fmla="*/ 57 h 59"/>
              <a:gd name="T42" fmla="*/ 0 w 42"/>
              <a:gd name="T43" fmla="*/ 1 h 59"/>
              <a:gd name="T44" fmla="*/ 0 w 42"/>
              <a:gd name="T45" fmla="*/ 0 h 59"/>
              <a:gd name="T46" fmla="*/ 2 w 42"/>
              <a:gd name="T47" fmla="*/ 0 h 59"/>
              <a:gd name="T48" fmla="*/ 2 w 42"/>
              <a:gd name="T49" fmla="*/ 1 h 59"/>
              <a:gd name="T50" fmla="*/ 3 w 42"/>
              <a:gd name="T51" fmla="*/ 1 h 59"/>
              <a:gd name="T52" fmla="*/ 5 w 42"/>
              <a:gd name="T53" fmla="*/ 1 h 59"/>
              <a:gd name="T54" fmla="*/ 6 w 42"/>
              <a:gd name="T55" fmla="*/ 3 h 59"/>
              <a:gd name="T56" fmla="*/ 8 w 42"/>
              <a:gd name="T57" fmla="*/ 3 h 59"/>
              <a:gd name="T58" fmla="*/ 9 w 42"/>
              <a:gd name="T59" fmla="*/ 3 h 59"/>
              <a:gd name="T60" fmla="*/ 11 w 42"/>
              <a:gd name="T61" fmla="*/ 5 h 59"/>
              <a:gd name="T62" fmla="*/ 12 w 42"/>
              <a:gd name="T63" fmla="*/ 5 h 59"/>
              <a:gd name="T64" fmla="*/ 14 w 42"/>
              <a:gd name="T65" fmla="*/ 6 h 59"/>
              <a:gd name="T66" fmla="*/ 15 w 42"/>
              <a:gd name="T67" fmla="*/ 6 h 59"/>
              <a:gd name="T68" fmla="*/ 17 w 42"/>
              <a:gd name="T69" fmla="*/ 6 h 59"/>
              <a:gd name="T70" fmla="*/ 18 w 42"/>
              <a:gd name="T71" fmla="*/ 8 h 59"/>
              <a:gd name="T72" fmla="*/ 20 w 42"/>
              <a:gd name="T73" fmla="*/ 8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9"/>
              <a:gd name="T113" fmla="*/ 42 w 42"/>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9">
                <a:moveTo>
                  <a:pt x="20" y="8"/>
                </a:moveTo>
                <a:lnTo>
                  <a:pt x="21" y="8"/>
                </a:lnTo>
                <a:lnTo>
                  <a:pt x="23" y="8"/>
                </a:lnTo>
                <a:lnTo>
                  <a:pt x="25" y="6"/>
                </a:lnTo>
                <a:lnTo>
                  <a:pt x="26" y="6"/>
                </a:lnTo>
                <a:lnTo>
                  <a:pt x="28" y="6"/>
                </a:lnTo>
                <a:lnTo>
                  <a:pt x="28" y="5"/>
                </a:lnTo>
                <a:lnTo>
                  <a:pt x="29" y="5"/>
                </a:lnTo>
                <a:lnTo>
                  <a:pt x="31" y="5"/>
                </a:lnTo>
                <a:lnTo>
                  <a:pt x="32" y="3"/>
                </a:lnTo>
                <a:lnTo>
                  <a:pt x="34" y="3"/>
                </a:lnTo>
                <a:lnTo>
                  <a:pt x="35" y="3"/>
                </a:lnTo>
                <a:lnTo>
                  <a:pt x="37" y="1"/>
                </a:lnTo>
                <a:lnTo>
                  <a:pt x="38" y="1"/>
                </a:lnTo>
                <a:lnTo>
                  <a:pt x="40" y="0"/>
                </a:lnTo>
                <a:lnTo>
                  <a:pt x="41" y="0"/>
                </a:lnTo>
                <a:lnTo>
                  <a:pt x="41" y="1"/>
                </a:lnTo>
                <a:lnTo>
                  <a:pt x="21" y="57"/>
                </a:lnTo>
                <a:lnTo>
                  <a:pt x="21" y="58"/>
                </a:lnTo>
                <a:lnTo>
                  <a:pt x="20" y="58"/>
                </a:lnTo>
                <a:lnTo>
                  <a:pt x="20" y="57"/>
                </a:lnTo>
                <a:lnTo>
                  <a:pt x="0" y="1"/>
                </a:lnTo>
                <a:lnTo>
                  <a:pt x="0" y="0"/>
                </a:lnTo>
                <a:lnTo>
                  <a:pt x="2" y="0"/>
                </a:lnTo>
                <a:lnTo>
                  <a:pt x="2" y="1"/>
                </a:lnTo>
                <a:lnTo>
                  <a:pt x="3" y="1"/>
                </a:lnTo>
                <a:lnTo>
                  <a:pt x="5" y="1"/>
                </a:lnTo>
                <a:lnTo>
                  <a:pt x="6" y="3"/>
                </a:lnTo>
                <a:lnTo>
                  <a:pt x="8" y="3"/>
                </a:lnTo>
                <a:lnTo>
                  <a:pt x="9" y="3"/>
                </a:lnTo>
                <a:lnTo>
                  <a:pt x="11" y="5"/>
                </a:lnTo>
                <a:lnTo>
                  <a:pt x="12" y="5"/>
                </a:lnTo>
                <a:lnTo>
                  <a:pt x="14" y="6"/>
                </a:lnTo>
                <a:lnTo>
                  <a:pt x="15" y="6"/>
                </a:lnTo>
                <a:lnTo>
                  <a:pt x="17" y="6"/>
                </a:lnTo>
                <a:lnTo>
                  <a:pt x="18" y="8"/>
                </a:lnTo>
                <a:lnTo>
                  <a:pt x="20" y="8"/>
                </a:lnTo>
              </a:path>
            </a:pathLst>
          </a:custGeom>
          <a:solidFill>
            <a:srgbClr val="000000"/>
          </a:solidFill>
          <a:ln w="12700" cap="rnd">
            <a:solidFill>
              <a:schemeClr val="tx2"/>
            </a:solidFill>
            <a:round/>
            <a:headEnd/>
            <a:tailEnd/>
          </a:ln>
        </p:spPr>
        <p:txBody>
          <a:bodyPr/>
          <a:lstStyle/>
          <a:p>
            <a:endParaRPr lang="ko-KR" altLang="en-US"/>
          </a:p>
        </p:txBody>
      </p:sp>
      <p:sp>
        <p:nvSpPr>
          <p:cNvPr id="28819" name="Freeform 147"/>
          <p:cNvSpPr>
            <a:spLocks/>
          </p:cNvSpPr>
          <p:nvPr/>
        </p:nvSpPr>
        <p:spPr bwMode="auto">
          <a:xfrm>
            <a:off x="7596188" y="1725613"/>
            <a:ext cx="65087" cy="92075"/>
          </a:xfrm>
          <a:custGeom>
            <a:avLst/>
            <a:gdLst>
              <a:gd name="T0" fmla="*/ 20 w 41"/>
              <a:gd name="T1" fmla="*/ 49 h 59"/>
              <a:gd name="T2" fmla="*/ 18 w 41"/>
              <a:gd name="T3" fmla="*/ 51 h 59"/>
              <a:gd name="T4" fmla="*/ 17 w 41"/>
              <a:gd name="T5" fmla="*/ 51 h 59"/>
              <a:gd name="T6" fmla="*/ 15 w 41"/>
              <a:gd name="T7" fmla="*/ 52 h 59"/>
              <a:gd name="T8" fmla="*/ 14 w 41"/>
              <a:gd name="T9" fmla="*/ 52 h 59"/>
              <a:gd name="T10" fmla="*/ 12 w 41"/>
              <a:gd name="T11" fmla="*/ 52 h 59"/>
              <a:gd name="T12" fmla="*/ 12 w 41"/>
              <a:gd name="T13" fmla="*/ 54 h 59"/>
              <a:gd name="T14" fmla="*/ 11 w 41"/>
              <a:gd name="T15" fmla="*/ 54 h 59"/>
              <a:gd name="T16" fmla="*/ 9 w 41"/>
              <a:gd name="T17" fmla="*/ 54 h 59"/>
              <a:gd name="T18" fmla="*/ 9 w 41"/>
              <a:gd name="T19" fmla="*/ 55 h 59"/>
              <a:gd name="T20" fmla="*/ 8 w 41"/>
              <a:gd name="T21" fmla="*/ 55 h 59"/>
              <a:gd name="T22" fmla="*/ 6 w 41"/>
              <a:gd name="T23" fmla="*/ 55 h 59"/>
              <a:gd name="T24" fmla="*/ 5 w 41"/>
              <a:gd name="T25" fmla="*/ 57 h 59"/>
              <a:gd name="T26" fmla="*/ 3 w 41"/>
              <a:gd name="T27" fmla="*/ 57 h 59"/>
              <a:gd name="T28" fmla="*/ 2 w 41"/>
              <a:gd name="T29" fmla="*/ 57 h 59"/>
              <a:gd name="T30" fmla="*/ 2 w 41"/>
              <a:gd name="T31" fmla="*/ 58 h 59"/>
              <a:gd name="T32" fmla="*/ 0 w 41"/>
              <a:gd name="T33" fmla="*/ 58 h 59"/>
              <a:gd name="T34" fmla="*/ 0 w 41"/>
              <a:gd name="T35" fmla="*/ 57 h 59"/>
              <a:gd name="T36" fmla="*/ 20 w 41"/>
              <a:gd name="T37" fmla="*/ 0 h 59"/>
              <a:gd name="T38" fmla="*/ 21 w 41"/>
              <a:gd name="T39" fmla="*/ 0 h 59"/>
              <a:gd name="T40" fmla="*/ 40 w 41"/>
              <a:gd name="T41" fmla="*/ 57 h 59"/>
              <a:gd name="T42" fmla="*/ 40 w 41"/>
              <a:gd name="T43" fmla="*/ 58 h 59"/>
              <a:gd name="T44" fmla="*/ 38 w 41"/>
              <a:gd name="T45" fmla="*/ 58 h 59"/>
              <a:gd name="T46" fmla="*/ 38 w 41"/>
              <a:gd name="T47" fmla="*/ 57 h 59"/>
              <a:gd name="T48" fmla="*/ 37 w 41"/>
              <a:gd name="T49" fmla="*/ 57 h 59"/>
              <a:gd name="T50" fmla="*/ 35 w 41"/>
              <a:gd name="T51" fmla="*/ 57 h 59"/>
              <a:gd name="T52" fmla="*/ 35 w 41"/>
              <a:gd name="T53" fmla="*/ 55 h 59"/>
              <a:gd name="T54" fmla="*/ 34 w 41"/>
              <a:gd name="T55" fmla="*/ 55 h 59"/>
              <a:gd name="T56" fmla="*/ 32 w 41"/>
              <a:gd name="T57" fmla="*/ 55 h 59"/>
              <a:gd name="T58" fmla="*/ 31 w 41"/>
              <a:gd name="T59" fmla="*/ 54 h 59"/>
              <a:gd name="T60" fmla="*/ 29 w 41"/>
              <a:gd name="T61" fmla="*/ 54 h 59"/>
              <a:gd name="T62" fmla="*/ 28 w 41"/>
              <a:gd name="T63" fmla="*/ 52 h 59"/>
              <a:gd name="T64" fmla="*/ 26 w 41"/>
              <a:gd name="T65" fmla="*/ 52 h 59"/>
              <a:gd name="T66" fmla="*/ 25 w 41"/>
              <a:gd name="T67" fmla="*/ 52 h 59"/>
              <a:gd name="T68" fmla="*/ 25 w 41"/>
              <a:gd name="T69" fmla="*/ 51 h 59"/>
              <a:gd name="T70" fmla="*/ 23 w 41"/>
              <a:gd name="T71" fmla="*/ 51 h 59"/>
              <a:gd name="T72" fmla="*/ 21 w 41"/>
              <a:gd name="T73" fmla="*/ 51 h 59"/>
              <a:gd name="T74" fmla="*/ 21 w 41"/>
              <a:gd name="T75" fmla="*/ 49 h 59"/>
              <a:gd name="T76" fmla="*/ 20 w 41"/>
              <a:gd name="T77" fmla="*/ 49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
              <a:gd name="T118" fmla="*/ 0 h 59"/>
              <a:gd name="T119" fmla="*/ 41 w 41"/>
              <a:gd name="T120" fmla="*/ 59 h 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 h="59">
                <a:moveTo>
                  <a:pt x="20" y="49"/>
                </a:moveTo>
                <a:lnTo>
                  <a:pt x="18" y="51"/>
                </a:lnTo>
                <a:lnTo>
                  <a:pt x="17" y="51"/>
                </a:lnTo>
                <a:lnTo>
                  <a:pt x="15" y="52"/>
                </a:lnTo>
                <a:lnTo>
                  <a:pt x="14" y="52"/>
                </a:lnTo>
                <a:lnTo>
                  <a:pt x="12" y="52"/>
                </a:lnTo>
                <a:lnTo>
                  <a:pt x="12" y="54"/>
                </a:lnTo>
                <a:lnTo>
                  <a:pt x="11" y="54"/>
                </a:lnTo>
                <a:lnTo>
                  <a:pt x="9" y="54"/>
                </a:lnTo>
                <a:lnTo>
                  <a:pt x="9" y="55"/>
                </a:lnTo>
                <a:lnTo>
                  <a:pt x="8" y="55"/>
                </a:lnTo>
                <a:lnTo>
                  <a:pt x="6" y="55"/>
                </a:lnTo>
                <a:lnTo>
                  <a:pt x="5" y="57"/>
                </a:lnTo>
                <a:lnTo>
                  <a:pt x="3" y="57"/>
                </a:lnTo>
                <a:lnTo>
                  <a:pt x="2" y="57"/>
                </a:lnTo>
                <a:lnTo>
                  <a:pt x="2" y="58"/>
                </a:lnTo>
                <a:lnTo>
                  <a:pt x="0" y="58"/>
                </a:lnTo>
                <a:lnTo>
                  <a:pt x="0" y="57"/>
                </a:lnTo>
                <a:lnTo>
                  <a:pt x="20" y="0"/>
                </a:lnTo>
                <a:lnTo>
                  <a:pt x="21" y="0"/>
                </a:lnTo>
                <a:lnTo>
                  <a:pt x="40" y="57"/>
                </a:lnTo>
                <a:lnTo>
                  <a:pt x="40" y="58"/>
                </a:lnTo>
                <a:lnTo>
                  <a:pt x="38" y="58"/>
                </a:lnTo>
                <a:lnTo>
                  <a:pt x="38" y="57"/>
                </a:lnTo>
                <a:lnTo>
                  <a:pt x="37" y="57"/>
                </a:lnTo>
                <a:lnTo>
                  <a:pt x="35" y="57"/>
                </a:lnTo>
                <a:lnTo>
                  <a:pt x="35" y="55"/>
                </a:lnTo>
                <a:lnTo>
                  <a:pt x="34" y="55"/>
                </a:lnTo>
                <a:lnTo>
                  <a:pt x="32" y="55"/>
                </a:lnTo>
                <a:lnTo>
                  <a:pt x="31" y="54"/>
                </a:lnTo>
                <a:lnTo>
                  <a:pt x="29" y="54"/>
                </a:lnTo>
                <a:lnTo>
                  <a:pt x="28" y="52"/>
                </a:lnTo>
                <a:lnTo>
                  <a:pt x="26" y="52"/>
                </a:lnTo>
                <a:lnTo>
                  <a:pt x="25" y="52"/>
                </a:lnTo>
                <a:lnTo>
                  <a:pt x="25" y="51"/>
                </a:lnTo>
                <a:lnTo>
                  <a:pt x="23" y="51"/>
                </a:lnTo>
                <a:lnTo>
                  <a:pt x="21" y="51"/>
                </a:lnTo>
                <a:lnTo>
                  <a:pt x="21" y="49"/>
                </a:lnTo>
                <a:lnTo>
                  <a:pt x="20" y="49"/>
                </a:lnTo>
              </a:path>
            </a:pathLst>
          </a:custGeom>
          <a:solidFill>
            <a:srgbClr val="000000"/>
          </a:solidFill>
          <a:ln w="12700" cap="rnd">
            <a:solidFill>
              <a:schemeClr val="tx2"/>
            </a:solidFill>
            <a:round/>
            <a:headEnd/>
            <a:tailEnd/>
          </a:ln>
        </p:spPr>
        <p:txBody>
          <a:bodyPr/>
          <a:lstStyle/>
          <a:p>
            <a:endParaRPr lang="ko-KR" altLang="en-US"/>
          </a:p>
        </p:txBody>
      </p:sp>
      <p:sp>
        <p:nvSpPr>
          <p:cNvPr id="28820" name="Line 148"/>
          <p:cNvSpPr>
            <a:spLocks noChangeShapeType="1"/>
          </p:cNvSpPr>
          <p:nvPr/>
        </p:nvSpPr>
        <p:spPr bwMode="auto">
          <a:xfrm flipV="1">
            <a:off x="7627938" y="1785938"/>
            <a:ext cx="0" cy="7747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21" name="Line 149"/>
          <p:cNvSpPr>
            <a:spLocks noChangeShapeType="1"/>
          </p:cNvSpPr>
          <p:nvPr/>
        </p:nvSpPr>
        <p:spPr bwMode="auto">
          <a:xfrm>
            <a:off x="7627938" y="2182813"/>
            <a:ext cx="793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22" name="Line 150"/>
          <p:cNvSpPr>
            <a:spLocks noChangeShapeType="1"/>
          </p:cNvSpPr>
          <p:nvPr/>
        </p:nvSpPr>
        <p:spPr bwMode="auto">
          <a:xfrm>
            <a:off x="7627938" y="2166938"/>
            <a:ext cx="7937"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23" name="Line 151"/>
          <p:cNvSpPr>
            <a:spLocks noChangeShapeType="1"/>
          </p:cNvSpPr>
          <p:nvPr/>
        </p:nvSpPr>
        <p:spPr bwMode="auto">
          <a:xfrm>
            <a:off x="7627938" y="2198688"/>
            <a:ext cx="7937"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24" name="Line 152"/>
          <p:cNvSpPr>
            <a:spLocks noChangeShapeType="1"/>
          </p:cNvSpPr>
          <p:nvPr/>
        </p:nvSpPr>
        <p:spPr bwMode="auto">
          <a:xfrm>
            <a:off x="7627938" y="2217738"/>
            <a:ext cx="7937"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25" name="Freeform 153"/>
          <p:cNvSpPr>
            <a:spLocks/>
          </p:cNvSpPr>
          <p:nvPr/>
        </p:nvSpPr>
        <p:spPr bwMode="auto">
          <a:xfrm>
            <a:off x="5997575" y="2117725"/>
            <a:ext cx="1450975" cy="744538"/>
          </a:xfrm>
          <a:custGeom>
            <a:avLst/>
            <a:gdLst>
              <a:gd name="T0" fmla="*/ 207 w 912"/>
              <a:gd name="T1" fmla="*/ 470 h 471"/>
              <a:gd name="T2" fmla="*/ 223 w 912"/>
              <a:gd name="T3" fmla="*/ 469 h 471"/>
              <a:gd name="T4" fmla="*/ 243 w 912"/>
              <a:gd name="T5" fmla="*/ 467 h 471"/>
              <a:gd name="T6" fmla="*/ 269 w 912"/>
              <a:gd name="T7" fmla="*/ 464 h 471"/>
              <a:gd name="T8" fmla="*/ 298 w 912"/>
              <a:gd name="T9" fmla="*/ 460 h 471"/>
              <a:gd name="T10" fmla="*/ 328 w 912"/>
              <a:gd name="T11" fmla="*/ 450 h 471"/>
              <a:gd name="T12" fmla="*/ 362 w 912"/>
              <a:gd name="T13" fmla="*/ 438 h 471"/>
              <a:gd name="T14" fmla="*/ 394 w 912"/>
              <a:gd name="T15" fmla="*/ 421 h 471"/>
              <a:gd name="T16" fmla="*/ 428 w 912"/>
              <a:gd name="T17" fmla="*/ 398 h 471"/>
              <a:gd name="T18" fmla="*/ 459 w 912"/>
              <a:gd name="T19" fmla="*/ 369 h 471"/>
              <a:gd name="T20" fmla="*/ 488 w 912"/>
              <a:gd name="T21" fmla="*/ 332 h 471"/>
              <a:gd name="T22" fmla="*/ 522 w 912"/>
              <a:gd name="T23" fmla="*/ 282 h 471"/>
              <a:gd name="T24" fmla="*/ 555 w 912"/>
              <a:gd name="T25" fmla="*/ 233 h 471"/>
              <a:gd name="T26" fmla="*/ 588 w 912"/>
              <a:gd name="T27" fmla="*/ 193 h 471"/>
              <a:gd name="T28" fmla="*/ 620 w 912"/>
              <a:gd name="T29" fmla="*/ 159 h 471"/>
              <a:gd name="T30" fmla="*/ 652 w 912"/>
              <a:gd name="T31" fmla="*/ 132 h 471"/>
              <a:gd name="T32" fmla="*/ 687 w 912"/>
              <a:gd name="T33" fmla="*/ 112 h 471"/>
              <a:gd name="T34" fmla="*/ 722 w 912"/>
              <a:gd name="T35" fmla="*/ 96 h 471"/>
              <a:gd name="T36" fmla="*/ 762 w 912"/>
              <a:gd name="T37" fmla="*/ 86 h 471"/>
              <a:gd name="T38" fmla="*/ 807 w 912"/>
              <a:gd name="T39" fmla="*/ 78 h 471"/>
              <a:gd name="T40" fmla="*/ 856 w 912"/>
              <a:gd name="T41" fmla="*/ 75 h 471"/>
              <a:gd name="T42" fmla="*/ 911 w 912"/>
              <a:gd name="T43" fmla="*/ 73 h 471"/>
              <a:gd name="T44" fmla="*/ 868 w 912"/>
              <a:gd name="T45" fmla="*/ 0 h 471"/>
              <a:gd name="T46" fmla="*/ 810 w 912"/>
              <a:gd name="T47" fmla="*/ 5 h 471"/>
              <a:gd name="T48" fmla="*/ 758 w 912"/>
              <a:gd name="T49" fmla="*/ 12 h 471"/>
              <a:gd name="T50" fmla="*/ 710 w 912"/>
              <a:gd name="T51" fmla="*/ 23 h 471"/>
              <a:gd name="T52" fmla="*/ 667 w 912"/>
              <a:gd name="T53" fmla="*/ 38 h 471"/>
              <a:gd name="T54" fmla="*/ 629 w 912"/>
              <a:gd name="T55" fmla="*/ 58 h 471"/>
              <a:gd name="T56" fmla="*/ 594 w 912"/>
              <a:gd name="T57" fmla="*/ 84 h 471"/>
              <a:gd name="T58" fmla="*/ 560 w 912"/>
              <a:gd name="T59" fmla="*/ 115 h 471"/>
              <a:gd name="T60" fmla="*/ 529 w 912"/>
              <a:gd name="T61" fmla="*/ 150 h 471"/>
              <a:gd name="T62" fmla="*/ 499 w 912"/>
              <a:gd name="T63" fmla="*/ 191 h 471"/>
              <a:gd name="T64" fmla="*/ 466 w 912"/>
              <a:gd name="T65" fmla="*/ 240 h 471"/>
              <a:gd name="T66" fmla="*/ 440 w 912"/>
              <a:gd name="T67" fmla="*/ 279 h 471"/>
              <a:gd name="T68" fmla="*/ 411 w 912"/>
              <a:gd name="T69" fmla="*/ 311 h 471"/>
              <a:gd name="T70" fmla="*/ 382 w 912"/>
              <a:gd name="T71" fmla="*/ 335 h 471"/>
              <a:gd name="T72" fmla="*/ 353 w 912"/>
              <a:gd name="T73" fmla="*/ 355 h 471"/>
              <a:gd name="T74" fmla="*/ 324 w 912"/>
              <a:gd name="T75" fmla="*/ 371 h 471"/>
              <a:gd name="T76" fmla="*/ 296 w 912"/>
              <a:gd name="T77" fmla="*/ 380 h 471"/>
              <a:gd name="T78" fmla="*/ 270 w 912"/>
              <a:gd name="T79" fmla="*/ 388 h 471"/>
              <a:gd name="T80" fmla="*/ 247 w 912"/>
              <a:gd name="T81" fmla="*/ 392 h 471"/>
              <a:gd name="T82" fmla="*/ 227 w 912"/>
              <a:gd name="T83" fmla="*/ 394 h 471"/>
              <a:gd name="T84" fmla="*/ 212 w 912"/>
              <a:gd name="T85" fmla="*/ 395 h 471"/>
              <a:gd name="T86" fmla="*/ 0 w 912"/>
              <a:gd name="T87" fmla="*/ 397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471"/>
              <a:gd name="T134" fmla="*/ 912 w 912"/>
              <a:gd name="T135" fmla="*/ 471 h 4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471">
                <a:moveTo>
                  <a:pt x="0" y="470"/>
                </a:moveTo>
                <a:lnTo>
                  <a:pt x="203" y="470"/>
                </a:lnTo>
                <a:lnTo>
                  <a:pt x="207" y="470"/>
                </a:lnTo>
                <a:lnTo>
                  <a:pt x="212" y="470"/>
                </a:lnTo>
                <a:lnTo>
                  <a:pt x="217" y="469"/>
                </a:lnTo>
                <a:lnTo>
                  <a:pt x="223" y="469"/>
                </a:lnTo>
                <a:lnTo>
                  <a:pt x="229" y="469"/>
                </a:lnTo>
                <a:lnTo>
                  <a:pt x="237" y="469"/>
                </a:lnTo>
                <a:lnTo>
                  <a:pt x="243" y="467"/>
                </a:lnTo>
                <a:lnTo>
                  <a:pt x="252" y="467"/>
                </a:lnTo>
                <a:lnTo>
                  <a:pt x="260" y="466"/>
                </a:lnTo>
                <a:lnTo>
                  <a:pt x="269" y="464"/>
                </a:lnTo>
                <a:lnTo>
                  <a:pt x="278" y="463"/>
                </a:lnTo>
                <a:lnTo>
                  <a:pt x="287" y="461"/>
                </a:lnTo>
                <a:lnTo>
                  <a:pt x="298" y="460"/>
                </a:lnTo>
                <a:lnTo>
                  <a:pt x="307" y="457"/>
                </a:lnTo>
                <a:lnTo>
                  <a:pt x="318" y="453"/>
                </a:lnTo>
                <a:lnTo>
                  <a:pt x="328" y="450"/>
                </a:lnTo>
                <a:lnTo>
                  <a:pt x="339" y="446"/>
                </a:lnTo>
                <a:lnTo>
                  <a:pt x="350" y="443"/>
                </a:lnTo>
                <a:lnTo>
                  <a:pt x="362" y="438"/>
                </a:lnTo>
                <a:lnTo>
                  <a:pt x="373" y="432"/>
                </a:lnTo>
                <a:lnTo>
                  <a:pt x="384" y="427"/>
                </a:lnTo>
                <a:lnTo>
                  <a:pt x="394" y="421"/>
                </a:lnTo>
                <a:lnTo>
                  <a:pt x="407" y="414"/>
                </a:lnTo>
                <a:lnTo>
                  <a:pt x="417" y="406"/>
                </a:lnTo>
                <a:lnTo>
                  <a:pt x="428" y="398"/>
                </a:lnTo>
                <a:lnTo>
                  <a:pt x="439" y="389"/>
                </a:lnTo>
                <a:lnTo>
                  <a:pt x="450" y="380"/>
                </a:lnTo>
                <a:lnTo>
                  <a:pt x="459" y="369"/>
                </a:lnTo>
                <a:lnTo>
                  <a:pt x="470" y="358"/>
                </a:lnTo>
                <a:lnTo>
                  <a:pt x="479" y="346"/>
                </a:lnTo>
                <a:lnTo>
                  <a:pt x="488" y="332"/>
                </a:lnTo>
                <a:lnTo>
                  <a:pt x="497" y="319"/>
                </a:lnTo>
                <a:lnTo>
                  <a:pt x="509" y="300"/>
                </a:lnTo>
                <a:lnTo>
                  <a:pt x="522" y="282"/>
                </a:lnTo>
                <a:lnTo>
                  <a:pt x="532" y="265"/>
                </a:lnTo>
                <a:lnTo>
                  <a:pt x="545" y="248"/>
                </a:lnTo>
                <a:lnTo>
                  <a:pt x="555" y="233"/>
                </a:lnTo>
                <a:lnTo>
                  <a:pt x="566" y="219"/>
                </a:lnTo>
                <a:lnTo>
                  <a:pt x="577" y="205"/>
                </a:lnTo>
                <a:lnTo>
                  <a:pt x="588" y="193"/>
                </a:lnTo>
                <a:lnTo>
                  <a:pt x="598" y="181"/>
                </a:lnTo>
                <a:lnTo>
                  <a:pt x="609" y="170"/>
                </a:lnTo>
                <a:lnTo>
                  <a:pt x="620" y="159"/>
                </a:lnTo>
                <a:lnTo>
                  <a:pt x="630" y="150"/>
                </a:lnTo>
                <a:lnTo>
                  <a:pt x="641" y="141"/>
                </a:lnTo>
                <a:lnTo>
                  <a:pt x="652" y="132"/>
                </a:lnTo>
                <a:lnTo>
                  <a:pt x="664" y="126"/>
                </a:lnTo>
                <a:lnTo>
                  <a:pt x="675" y="118"/>
                </a:lnTo>
                <a:lnTo>
                  <a:pt x="687" y="112"/>
                </a:lnTo>
                <a:lnTo>
                  <a:pt x="698" y="106"/>
                </a:lnTo>
                <a:lnTo>
                  <a:pt x="710" y="101"/>
                </a:lnTo>
                <a:lnTo>
                  <a:pt x="722" y="96"/>
                </a:lnTo>
                <a:lnTo>
                  <a:pt x="736" y="92"/>
                </a:lnTo>
                <a:lnTo>
                  <a:pt x="749" y="89"/>
                </a:lnTo>
                <a:lnTo>
                  <a:pt x="762" y="86"/>
                </a:lnTo>
                <a:lnTo>
                  <a:pt x="776" y="83"/>
                </a:lnTo>
                <a:lnTo>
                  <a:pt x="791" y="81"/>
                </a:lnTo>
                <a:lnTo>
                  <a:pt x="807" y="78"/>
                </a:lnTo>
                <a:lnTo>
                  <a:pt x="822" y="77"/>
                </a:lnTo>
                <a:lnTo>
                  <a:pt x="839" y="77"/>
                </a:lnTo>
                <a:lnTo>
                  <a:pt x="856" y="75"/>
                </a:lnTo>
                <a:lnTo>
                  <a:pt x="873" y="75"/>
                </a:lnTo>
                <a:lnTo>
                  <a:pt x="891" y="73"/>
                </a:lnTo>
                <a:lnTo>
                  <a:pt x="911" y="73"/>
                </a:lnTo>
                <a:lnTo>
                  <a:pt x="911" y="0"/>
                </a:lnTo>
                <a:lnTo>
                  <a:pt x="890" y="0"/>
                </a:lnTo>
                <a:lnTo>
                  <a:pt x="868" y="0"/>
                </a:lnTo>
                <a:lnTo>
                  <a:pt x="848" y="1"/>
                </a:lnTo>
                <a:lnTo>
                  <a:pt x="828" y="3"/>
                </a:lnTo>
                <a:lnTo>
                  <a:pt x="810" y="5"/>
                </a:lnTo>
                <a:lnTo>
                  <a:pt x="791" y="6"/>
                </a:lnTo>
                <a:lnTo>
                  <a:pt x="775" y="9"/>
                </a:lnTo>
                <a:lnTo>
                  <a:pt x="758" y="12"/>
                </a:lnTo>
                <a:lnTo>
                  <a:pt x="741" y="15"/>
                </a:lnTo>
                <a:lnTo>
                  <a:pt x="726" y="18"/>
                </a:lnTo>
                <a:lnTo>
                  <a:pt x="710" y="23"/>
                </a:lnTo>
                <a:lnTo>
                  <a:pt x="696" y="27"/>
                </a:lnTo>
                <a:lnTo>
                  <a:pt x="681" y="32"/>
                </a:lnTo>
                <a:lnTo>
                  <a:pt x="667" y="38"/>
                </a:lnTo>
                <a:lnTo>
                  <a:pt x="655" y="44"/>
                </a:lnTo>
                <a:lnTo>
                  <a:pt x="641" y="52"/>
                </a:lnTo>
                <a:lnTo>
                  <a:pt x="629" y="58"/>
                </a:lnTo>
                <a:lnTo>
                  <a:pt x="617" y="66"/>
                </a:lnTo>
                <a:lnTo>
                  <a:pt x="606" y="75"/>
                </a:lnTo>
                <a:lnTo>
                  <a:pt x="594" y="84"/>
                </a:lnTo>
                <a:lnTo>
                  <a:pt x="583" y="93"/>
                </a:lnTo>
                <a:lnTo>
                  <a:pt x="572" y="104"/>
                </a:lnTo>
                <a:lnTo>
                  <a:pt x="560" y="115"/>
                </a:lnTo>
                <a:lnTo>
                  <a:pt x="549" y="126"/>
                </a:lnTo>
                <a:lnTo>
                  <a:pt x="540" y="138"/>
                </a:lnTo>
                <a:lnTo>
                  <a:pt x="529" y="150"/>
                </a:lnTo>
                <a:lnTo>
                  <a:pt x="519" y="164"/>
                </a:lnTo>
                <a:lnTo>
                  <a:pt x="508" y="178"/>
                </a:lnTo>
                <a:lnTo>
                  <a:pt x="499" y="191"/>
                </a:lnTo>
                <a:lnTo>
                  <a:pt x="488" y="207"/>
                </a:lnTo>
                <a:lnTo>
                  <a:pt x="477" y="224"/>
                </a:lnTo>
                <a:lnTo>
                  <a:pt x="466" y="240"/>
                </a:lnTo>
                <a:lnTo>
                  <a:pt x="459" y="254"/>
                </a:lnTo>
                <a:lnTo>
                  <a:pt x="450" y="267"/>
                </a:lnTo>
                <a:lnTo>
                  <a:pt x="440" y="279"/>
                </a:lnTo>
                <a:lnTo>
                  <a:pt x="431" y="291"/>
                </a:lnTo>
                <a:lnTo>
                  <a:pt x="420" y="300"/>
                </a:lnTo>
                <a:lnTo>
                  <a:pt x="411" y="311"/>
                </a:lnTo>
                <a:lnTo>
                  <a:pt x="402" y="320"/>
                </a:lnTo>
                <a:lnTo>
                  <a:pt x="391" y="328"/>
                </a:lnTo>
                <a:lnTo>
                  <a:pt x="382" y="335"/>
                </a:lnTo>
                <a:lnTo>
                  <a:pt x="371" y="343"/>
                </a:lnTo>
                <a:lnTo>
                  <a:pt x="362" y="349"/>
                </a:lnTo>
                <a:lnTo>
                  <a:pt x="353" y="355"/>
                </a:lnTo>
                <a:lnTo>
                  <a:pt x="342" y="362"/>
                </a:lnTo>
                <a:lnTo>
                  <a:pt x="333" y="366"/>
                </a:lnTo>
                <a:lnTo>
                  <a:pt x="324" y="371"/>
                </a:lnTo>
                <a:lnTo>
                  <a:pt x="313" y="374"/>
                </a:lnTo>
                <a:lnTo>
                  <a:pt x="304" y="377"/>
                </a:lnTo>
                <a:lnTo>
                  <a:pt x="296" y="380"/>
                </a:lnTo>
                <a:lnTo>
                  <a:pt x="287" y="383"/>
                </a:lnTo>
                <a:lnTo>
                  <a:pt x="278" y="386"/>
                </a:lnTo>
                <a:lnTo>
                  <a:pt x="270" y="388"/>
                </a:lnTo>
                <a:lnTo>
                  <a:pt x="261" y="389"/>
                </a:lnTo>
                <a:lnTo>
                  <a:pt x="253" y="391"/>
                </a:lnTo>
                <a:lnTo>
                  <a:pt x="247" y="392"/>
                </a:lnTo>
                <a:lnTo>
                  <a:pt x="240" y="392"/>
                </a:lnTo>
                <a:lnTo>
                  <a:pt x="233" y="394"/>
                </a:lnTo>
                <a:lnTo>
                  <a:pt x="227" y="394"/>
                </a:lnTo>
                <a:lnTo>
                  <a:pt x="221" y="395"/>
                </a:lnTo>
                <a:lnTo>
                  <a:pt x="217" y="395"/>
                </a:lnTo>
                <a:lnTo>
                  <a:pt x="212" y="395"/>
                </a:lnTo>
                <a:lnTo>
                  <a:pt x="207" y="395"/>
                </a:lnTo>
                <a:lnTo>
                  <a:pt x="203" y="397"/>
                </a:lnTo>
                <a:lnTo>
                  <a:pt x="0" y="397"/>
                </a:lnTo>
                <a:lnTo>
                  <a:pt x="0" y="470"/>
                </a:lnTo>
              </a:path>
            </a:pathLst>
          </a:custGeom>
          <a:solidFill>
            <a:srgbClr val="F9A41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8826" name="Freeform 154"/>
          <p:cNvSpPr>
            <a:spLocks/>
          </p:cNvSpPr>
          <p:nvPr/>
        </p:nvSpPr>
        <p:spPr bwMode="auto">
          <a:xfrm>
            <a:off x="6008688" y="2357438"/>
            <a:ext cx="1439862" cy="619125"/>
          </a:xfrm>
          <a:custGeom>
            <a:avLst/>
            <a:gdLst>
              <a:gd name="T0" fmla="*/ 906 w 907"/>
              <a:gd name="T1" fmla="*/ 0 h 390"/>
              <a:gd name="T2" fmla="*/ 874 w 907"/>
              <a:gd name="T3" fmla="*/ 1 h 390"/>
              <a:gd name="T4" fmla="*/ 845 w 907"/>
              <a:gd name="T5" fmla="*/ 3 h 390"/>
              <a:gd name="T6" fmla="*/ 817 w 907"/>
              <a:gd name="T7" fmla="*/ 6 h 390"/>
              <a:gd name="T8" fmla="*/ 794 w 907"/>
              <a:gd name="T9" fmla="*/ 12 h 390"/>
              <a:gd name="T10" fmla="*/ 771 w 907"/>
              <a:gd name="T11" fmla="*/ 18 h 390"/>
              <a:gd name="T12" fmla="*/ 750 w 907"/>
              <a:gd name="T13" fmla="*/ 26 h 390"/>
              <a:gd name="T14" fmla="*/ 730 w 907"/>
              <a:gd name="T15" fmla="*/ 36 h 390"/>
              <a:gd name="T16" fmla="*/ 710 w 907"/>
              <a:gd name="T17" fmla="*/ 49 h 390"/>
              <a:gd name="T18" fmla="*/ 691 w 907"/>
              <a:gd name="T19" fmla="*/ 62 h 390"/>
              <a:gd name="T20" fmla="*/ 673 w 907"/>
              <a:gd name="T21" fmla="*/ 78 h 390"/>
              <a:gd name="T22" fmla="*/ 653 w 907"/>
              <a:gd name="T23" fmla="*/ 96 h 390"/>
              <a:gd name="T24" fmla="*/ 635 w 907"/>
              <a:gd name="T25" fmla="*/ 116 h 390"/>
              <a:gd name="T26" fmla="*/ 613 w 907"/>
              <a:gd name="T27" fmla="*/ 139 h 390"/>
              <a:gd name="T28" fmla="*/ 592 w 907"/>
              <a:gd name="T29" fmla="*/ 164 h 390"/>
              <a:gd name="T30" fmla="*/ 569 w 907"/>
              <a:gd name="T31" fmla="*/ 190 h 390"/>
              <a:gd name="T32" fmla="*/ 543 w 907"/>
              <a:gd name="T33" fmla="*/ 220 h 390"/>
              <a:gd name="T34" fmla="*/ 523 w 907"/>
              <a:gd name="T35" fmla="*/ 240 h 390"/>
              <a:gd name="T36" fmla="*/ 504 w 907"/>
              <a:gd name="T37" fmla="*/ 259 h 390"/>
              <a:gd name="T38" fmla="*/ 488 w 907"/>
              <a:gd name="T39" fmla="*/ 275 h 390"/>
              <a:gd name="T40" fmla="*/ 471 w 907"/>
              <a:gd name="T41" fmla="*/ 292 h 390"/>
              <a:gd name="T42" fmla="*/ 454 w 907"/>
              <a:gd name="T43" fmla="*/ 308 h 390"/>
              <a:gd name="T44" fmla="*/ 437 w 907"/>
              <a:gd name="T45" fmla="*/ 321 h 390"/>
              <a:gd name="T46" fmla="*/ 420 w 907"/>
              <a:gd name="T47" fmla="*/ 334 h 390"/>
              <a:gd name="T48" fmla="*/ 402 w 907"/>
              <a:gd name="T49" fmla="*/ 346 h 390"/>
              <a:gd name="T50" fmla="*/ 383 w 907"/>
              <a:gd name="T51" fmla="*/ 355 h 390"/>
              <a:gd name="T52" fmla="*/ 363 w 907"/>
              <a:gd name="T53" fmla="*/ 364 h 390"/>
              <a:gd name="T54" fmla="*/ 342 w 907"/>
              <a:gd name="T55" fmla="*/ 372 h 390"/>
              <a:gd name="T56" fmla="*/ 319 w 907"/>
              <a:gd name="T57" fmla="*/ 378 h 390"/>
              <a:gd name="T58" fmla="*/ 294 w 907"/>
              <a:gd name="T59" fmla="*/ 383 h 390"/>
              <a:gd name="T60" fmla="*/ 267 w 907"/>
              <a:gd name="T61" fmla="*/ 387 h 390"/>
              <a:gd name="T62" fmla="*/ 238 w 907"/>
              <a:gd name="T63" fmla="*/ 389 h 390"/>
              <a:gd name="T64" fmla="*/ 204 w 907"/>
              <a:gd name="T65" fmla="*/ 389 h 390"/>
              <a:gd name="T66" fmla="*/ 0 w 907"/>
              <a:gd name="T67" fmla="*/ 389 h 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7"/>
              <a:gd name="T103" fmla="*/ 0 h 390"/>
              <a:gd name="T104" fmla="*/ 907 w 907"/>
              <a:gd name="T105" fmla="*/ 390 h 3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7" h="390">
                <a:moveTo>
                  <a:pt x="906" y="0"/>
                </a:moveTo>
                <a:lnTo>
                  <a:pt x="874" y="1"/>
                </a:lnTo>
                <a:lnTo>
                  <a:pt x="845" y="3"/>
                </a:lnTo>
                <a:lnTo>
                  <a:pt x="817" y="6"/>
                </a:lnTo>
                <a:lnTo>
                  <a:pt x="794" y="12"/>
                </a:lnTo>
                <a:lnTo>
                  <a:pt x="771" y="18"/>
                </a:lnTo>
                <a:lnTo>
                  <a:pt x="750" y="26"/>
                </a:lnTo>
                <a:lnTo>
                  <a:pt x="730" y="36"/>
                </a:lnTo>
                <a:lnTo>
                  <a:pt x="710" y="49"/>
                </a:lnTo>
                <a:lnTo>
                  <a:pt x="691" y="62"/>
                </a:lnTo>
                <a:lnTo>
                  <a:pt x="673" y="78"/>
                </a:lnTo>
                <a:lnTo>
                  <a:pt x="653" y="96"/>
                </a:lnTo>
                <a:lnTo>
                  <a:pt x="635" y="116"/>
                </a:lnTo>
                <a:lnTo>
                  <a:pt x="613" y="139"/>
                </a:lnTo>
                <a:lnTo>
                  <a:pt x="592" y="164"/>
                </a:lnTo>
                <a:lnTo>
                  <a:pt x="569" y="190"/>
                </a:lnTo>
                <a:lnTo>
                  <a:pt x="543" y="220"/>
                </a:lnTo>
                <a:lnTo>
                  <a:pt x="523" y="240"/>
                </a:lnTo>
                <a:lnTo>
                  <a:pt x="504" y="259"/>
                </a:lnTo>
                <a:lnTo>
                  <a:pt x="488" y="275"/>
                </a:lnTo>
                <a:lnTo>
                  <a:pt x="471" y="292"/>
                </a:lnTo>
                <a:lnTo>
                  <a:pt x="454" y="308"/>
                </a:lnTo>
                <a:lnTo>
                  <a:pt x="437" y="321"/>
                </a:lnTo>
                <a:lnTo>
                  <a:pt x="420" y="334"/>
                </a:lnTo>
                <a:lnTo>
                  <a:pt x="402" y="346"/>
                </a:lnTo>
                <a:lnTo>
                  <a:pt x="383" y="355"/>
                </a:lnTo>
                <a:lnTo>
                  <a:pt x="363" y="364"/>
                </a:lnTo>
                <a:lnTo>
                  <a:pt x="342" y="372"/>
                </a:lnTo>
                <a:lnTo>
                  <a:pt x="319" y="378"/>
                </a:lnTo>
                <a:lnTo>
                  <a:pt x="294" y="383"/>
                </a:lnTo>
                <a:lnTo>
                  <a:pt x="267" y="387"/>
                </a:lnTo>
                <a:lnTo>
                  <a:pt x="238" y="389"/>
                </a:lnTo>
                <a:lnTo>
                  <a:pt x="204" y="389"/>
                </a:lnTo>
                <a:lnTo>
                  <a:pt x="0" y="389"/>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27" name="Freeform 155"/>
          <p:cNvSpPr>
            <a:spLocks/>
          </p:cNvSpPr>
          <p:nvPr/>
        </p:nvSpPr>
        <p:spPr bwMode="auto">
          <a:xfrm>
            <a:off x="5997575" y="1881188"/>
            <a:ext cx="1450975" cy="755650"/>
          </a:xfrm>
          <a:custGeom>
            <a:avLst/>
            <a:gdLst>
              <a:gd name="T0" fmla="*/ 91 w 912"/>
              <a:gd name="T1" fmla="*/ 400 h 478"/>
              <a:gd name="T2" fmla="*/ 114 w 912"/>
              <a:gd name="T3" fmla="*/ 397 h 478"/>
              <a:gd name="T4" fmla="*/ 132 w 912"/>
              <a:gd name="T5" fmla="*/ 393 h 478"/>
              <a:gd name="T6" fmla="*/ 146 w 912"/>
              <a:gd name="T7" fmla="*/ 385 h 478"/>
              <a:gd name="T8" fmla="*/ 158 w 912"/>
              <a:gd name="T9" fmla="*/ 374 h 478"/>
              <a:gd name="T10" fmla="*/ 169 w 912"/>
              <a:gd name="T11" fmla="*/ 360 h 478"/>
              <a:gd name="T12" fmla="*/ 177 w 912"/>
              <a:gd name="T13" fmla="*/ 340 h 478"/>
              <a:gd name="T14" fmla="*/ 189 w 912"/>
              <a:gd name="T15" fmla="*/ 321 h 478"/>
              <a:gd name="T16" fmla="*/ 201 w 912"/>
              <a:gd name="T17" fmla="*/ 307 h 478"/>
              <a:gd name="T18" fmla="*/ 215 w 912"/>
              <a:gd name="T19" fmla="*/ 298 h 478"/>
              <a:gd name="T20" fmla="*/ 232 w 912"/>
              <a:gd name="T21" fmla="*/ 293 h 478"/>
              <a:gd name="T22" fmla="*/ 252 w 912"/>
              <a:gd name="T23" fmla="*/ 291 h 478"/>
              <a:gd name="T24" fmla="*/ 273 w 912"/>
              <a:gd name="T25" fmla="*/ 291 h 478"/>
              <a:gd name="T26" fmla="*/ 298 w 912"/>
              <a:gd name="T27" fmla="*/ 291 h 478"/>
              <a:gd name="T28" fmla="*/ 324 w 912"/>
              <a:gd name="T29" fmla="*/ 285 h 478"/>
              <a:gd name="T30" fmla="*/ 351 w 912"/>
              <a:gd name="T31" fmla="*/ 275 h 478"/>
              <a:gd name="T32" fmla="*/ 379 w 912"/>
              <a:gd name="T33" fmla="*/ 258 h 478"/>
              <a:gd name="T34" fmla="*/ 407 w 912"/>
              <a:gd name="T35" fmla="*/ 235 h 478"/>
              <a:gd name="T36" fmla="*/ 431 w 912"/>
              <a:gd name="T37" fmla="*/ 207 h 478"/>
              <a:gd name="T38" fmla="*/ 470 w 912"/>
              <a:gd name="T39" fmla="*/ 150 h 478"/>
              <a:gd name="T40" fmla="*/ 531 w 912"/>
              <a:gd name="T41" fmla="*/ 80 h 478"/>
              <a:gd name="T42" fmla="*/ 595 w 912"/>
              <a:gd name="T43" fmla="*/ 36 h 478"/>
              <a:gd name="T44" fmla="*/ 663 w 912"/>
              <a:gd name="T45" fmla="*/ 11 h 478"/>
              <a:gd name="T46" fmla="*/ 736 w 912"/>
              <a:gd name="T47" fmla="*/ 2 h 478"/>
              <a:gd name="T48" fmla="*/ 819 w 912"/>
              <a:gd name="T49" fmla="*/ 0 h 478"/>
              <a:gd name="T50" fmla="*/ 911 w 912"/>
              <a:gd name="T51" fmla="*/ 0 h 478"/>
              <a:gd name="T52" fmla="*/ 837 w 912"/>
              <a:gd name="T53" fmla="*/ 80 h 478"/>
              <a:gd name="T54" fmla="*/ 756 w 912"/>
              <a:gd name="T55" fmla="*/ 83 h 478"/>
              <a:gd name="T56" fmla="*/ 686 w 912"/>
              <a:gd name="T57" fmla="*/ 95 h 478"/>
              <a:gd name="T58" fmla="*/ 624 w 912"/>
              <a:gd name="T59" fmla="*/ 118 h 478"/>
              <a:gd name="T60" fmla="*/ 568 w 912"/>
              <a:gd name="T61" fmla="*/ 157 h 478"/>
              <a:gd name="T62" fmla="*/ 512 w 912"/>
              <a:gd name="T63" fmla="*/ 215 h 478"/>
              <a:gd name="T64" fmla="*/ 471 w 912"/>
              <a:gd name="T65" fmla="*/ 275 h 478"/>
              <a:gd name="T66" fmla="*/ 447 w 912"/>
              <a:gd name="T67" fmla="*/ 304 h 478"/>
              <a:gd name="T68" fmla="*/ 420 w 912"/>
              <a:gd name="T69" fmla="*/ 327 h 478"/>
              <a:gd name="T70" fmla="*/ 393 w 912"/>
              <a:gd name="T71" fmla="*/ 345 h 478"/>
              <a:gd name="T72" fmla="*/ 365 w 912"/>
              <a:gd name="T73" fmla="*/ 357 h 478"/>
              <a:gd name="T74" fmla="*/ 339 w 912"/>
              <a:gd name="T75" fmla="*/ 365 h 478"/>
              <a:gd name="T76" fmla="*/ 313 w 912"/>
              <a:gd name="T77" fmla="*/ 366 h 478"/>
              <a:gd name="T78" fmla="*/ 292 w 912"/>
              <a:gd name="T79" fmla="*/ 365 h 478"/>
              <a:gd name="T80" fmla="*/ 272 w 912"/>
              <a:gd name="T81" fmla="*/ 366 h 478"/>
              <a:gd name="T82" fmla="*/ 255 w 912"/>
              <a:gd name="T83" fmla="*/ 371 h 478"/>
              <a:gd name="T84" fmla="*/ 240 w 912"/>
              <a:gd name="T85" fmla="*/ 379 h 478"/>
              <a:gd name="T86" fmla="*/ 227 w 912"/>
              <a:gd name="T87" fmla="*/ 391 h 478"/>
              <a:gd name="T88" fmla="*/ 215 w 912"/>
              <a:gd name="T89" fmla="*/ 411 h 478"/>
              <a:gd name="T90" fmla="*/ 206 w 912"/>
              <a:gd name="T91" fmla="*/ 431 h 478"/>
              <a:gd name="T92" fmla="*/ 197 w 912"/>
              <a:gd name="T93" fmla="*/ 446 h 478"/>
              <a:gd name="T94" fmla="*/ 184 w 912"/>
              <a:gd name="T95" fmla="*/ 457 h 478"/>
              <a:gd name="T96" fmla="*/ 171 w 912"/>
              <a:gd name="T97" fmla="*/ 465 h 478"/>
              <a:gd name="T98" fmla="*/ 154 w 912"/>
              <a:gd name="T99" fmla="*/ 471 h 478"/>
              <a:gd name="T100" fmla="*/ 132 w 912"/>
              <a:gd name="T101" fmla="*/ 474 h 478"/>
              <a:gd name="T102" fmla="*/ 0 w 912"/>
              <a:gd name="T103" fmla="*/ 477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2"/>
              <a:gd name="T157" fmla="*/ 0 h 478"/>
              <a:gd name="T158" fmla="*/ 912 w 912"/>
              <a:gd name="T159" fmla="*/ 478 h 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2" h="478">
                <a:moveTo>
                  <a:pt x="0" y="402"/>
                </a:moveTo>
                <a:lnTo>
                  <a:pt x="76" y="402"/>
                </a:lnTo>
                <a:lnTo>
                  <a:pt x="82" y="402"/>
                </a:lnTo>
                <a:lnTo>
                  <a:pt x="86" y="400"/>
                </a:lnTo>
                <a:lnTo>
                  <a:pt x="91" y="400"/>
                </a:lnTo>
                <a:lnTo>
                  <a:pt x="97" y="400"/>
                </a:lnTo>
                <a:lnTo>
                  <a:pt x="102" y="399"/>
                </a:lnTo>
                <a:lnTo>
                  <a:pt x="105" y="399"/>
                </a:lnTo>
                <a:lnTo>
                  <a:pt x="109" y="397"/>
                </a:lnTo>
                <a:lnTo>
                  <a:pt x="114" y="397"/>
                </a:lnTo>
                <a:lnTo>
                  <a:pt x="117" y="396"/>
                </a:lnTo>
                <a:lnTo>
                  <a:pt x="122" y="396"/>
                </a:lnTo>
                <a:lnTo>
                  <a:pt x="125" y="394"/>
                </a:lnTo>
                <a:lnTo>
                  <a:pt x="128" y="393"/>
                </a:lnTo>
                <a:lnTo>
                  <a:pt x="132" y="393"/>
                </a:lnTo>
                <a:lnTo>
                  <a:pt x="135" y="391"/>
                </a:lnTo>
                <a:lnTo>
                  <a:pt x="138" y="389"/>
                </a:lnTo>
                <a:lnTo>
                  <a:pt x="141" y="388"/>
                </a:lnTo>
                <a:lnTo>
                  <a:pt x="143" y="386"/>
                </a:lnTo>
                <a:lnTo>
                  <a:pt x="146" y="385"/>
                </a:lnTo>
                <a:lnTo>
                  <a:pt x="149" y="383"/>
                </a:lnTo>
                <a:lnTo>
                  <a:pt x="152" y="382"/>
                </a:lnTo>
                <a:lnTo>
                  <a:pt x="154" y="379"/>
                </a:lnTo>
                <a:lnTo>
                  <a:pt x="157" y="377"/>
                </a:lnTo>
                <a:lnTo>
                  <a:pt x="158" y="374"/>
                </a:lnTo>
                <a:lnTo>
                  <a:pt x="160" y="373"/>
                </a:lnTo>
                <a:lnTo>
                  <a:pt x="163" y="370"/>
                </a:lnTo>
                <a:lnTo>
                  <a:pt x="164" y="366"/>
                </a:lnTo>
                <a:lnTo>
                  <a:pt x="166" y="363"/>
                </a:lnTo>
                <a:lnTo>
                  <a:pt x="169" y="360"/>
                </a:lnTo>
                <a:lnTo>
                  <a:pt x="171" y="357"/>
                </a:lnTo>
                <a:lnTo>
                  <a:pt x="172" y="353"/>
                </a:lnTo>
                <a:lnTo>
                  <a:pt x="174" y="350"/>
                </a:lnTo>
                <a:lnTo>
                  <a:pt x="175" y="345"/>
                </a:lnTo>
                <a:lnTo>
                  <a:pt x="177" y="340"/>
                </a:lnTo>
                <a:lnTo>
                  <a:pt x="180" y="336"/>
                </a:lnTo>
                <a:lnTo>
                  <a:pt x="181" y="331"/>
                </a:lnTo>
                <a:lnTo>
                  <a:pt x="184" y="328"/>
                </a:lnTo>
                <a:lnTo>
                  <a:pt x="186" y="324"/>
                </a:lnTo>
                <a:lnTo>
                  <a:pt x="189" y="321"/>
                </a:lnTo>
                <a:lnTo>
                  <a:pt x="191" y="317"/>
                </a:lnTo>
                <a:lnTo>
                  <a:pt x="194" y="314"/>
                </a:lnTo>
                <a:lnTo>
                  <a:pt x="197" y="311"/>
                </a:lnTo>
                <a:lnTo>
                  <a:pt x="198" y="310"/>
                </a:lnTo>
                <a:lnTo>
                  <a:pt x="201" y="307"/>
                </a:lnTo>
                <a:lnTo>
                  <a:pt x="204" y="305"/>
                </a:lnTo>
                <a:lnTo>
                  <a:pt x="207" y="302"/>
                </a:lnTo>
                <a:lnTo>
                  <a:pt x="209" y="301"/>
                </a:lnTo>
                <a:lnTo>
                  <a:pt x="212" y="299"/>
                </a:lnTo>
                <a:lnTo>
                  <a:pt x="215" y="298"/>
                </a:lnTo>
                <a:lnTo>
                  <a:pt x="218" y="296"/>
                </a:lnTo>
                <a:lnTo>
                  <a:pt x="223" y="296"/>
                </a:lnTo>
                <a:lnTo>
                  <a:pt x="226" y="294"/>
                </a:lnTo>
                <a:lnTo>
                  <a:pt x="229" y="294"/>
                </a:lnTo>
                <a:lnTo>
                  <a:pt x="232" y="293"/>
                </a:lnTo>
                <a:lnTo>
                  <a:pt x="237" y="293"/>
                </a:lnTo>
                <a:lnTo>
                  <a:pt x="240" y="291"/>
                </a:lnTo>
                <a:lnTo>
                  <a:pt x="243" y="291"/>
                </a:lnTo>
                <a:lnTo>
                  <a:pt x="247" y="291"/>
                </a:lnTo>
                <a:lnTo>
                  <a:pt x="252" y="291"/>
                </a:lnTo>
                <a:lnTo>
                  <a:pt x="255" y="291"/>
                </a:lnTo>
                <a:lnTo>
                  <a:pt x="260" y="291"/>
                </a:lnTo>
                <a:lnTo>
                  <a:pt x="264" y="291"/>
                </a:lnTo>
                <a:lnTo>
                  <a:pt x="269" y="291"/>
                </a:lnTo>
                <a:lnTo>
                  <a:pt x="273" y="291"/>
                </a:lnTo>
                <a:lnTo>
                  <a:pt x="278" y="291"/>
                </a:lnTo>
                <a:lnTo>
                  <a:pt x="283" y="293"/>
                </a:lnTo>
                <a:lnTo>
                  <a:pt x="287" y="291"/>
                </a:lnTo>
                <a:lnTo>
                  <a:pt x="293" y="291"/>
                </a:lnTo>
                <a:lnTo>
                  <a:pt x="298" y="291"/>
                </a:lnTo>
                <a:lnTo>
                  <a:pt x="302" y="290"/>
                </a:lnTo>
                <a:lnTo>
                  <a:pt x="309" y="290"/>
                </a:lnTo>
                <a:lnTo>
                  <a:pt x="313" y="288"/>
                </a:lnTo>
                <a:lnTo>
                  <a:pt x="319" y="287"/>
                </a:lnTo>
                <a:lnTo>
                  <a:pt x="324" y="285"/>
                </a:lnTo>
                <a:lnTo>
                  <a:pt x="330" y="284"/>
                </a:lnTo>
                <a:lnTo>
                  <a:pt x="335" y="282"/>
                </a:lnTo>
                <a:lnTo>
                  <a:pt x="341" y="279"/>
                </a:lnTo>
                <a:lnTo>
                  <a:pt x="347" y="276"/>
                </a:lnTo>
                <a:lnTo>
                  <a:pt x="351" y="275"/>
                </a:lnTo>
                <a:lnTo>
                  <a:pt x="358" y="271"/>
                </a:lnTo>
                <a:lnTo>
                  <a:pt x="362" y="268"/>
                </a:lnTo>
                <a:lnTo>
                  <a:pt x="368" y="264"/>
                </a:lnTo>
                <a:lnTo>
                  <a:pt x="374" y="261"/>
                </a:lnTo>
                <a:lnTo>
                  <a:pt x="379" y="258"/>
                </a:lnTo>
                <a:lnTo>
                  <a:pt x="385" y="253"/>
                </a:lnTo>
                <a:lnTo>
                  <a:pt x="390" y="249"/>
                </a:lnTo>
                <a:lnTo>
                  <a:pt x="396" y="244"/>
                </a:lnTo>
                <a:lnTo>
                  <a:pt x="401" y="239"/>
                </a:lnTo>
                <a:lnTo>
                  <a:pt x="407" y="235"/>
                </a:lnTo>
                <a:lnTo>
                  <a:pt x="411" y="230"/>
                </a:lnTo>
                <a:lnTo>
                  <a:pt x="416" y="224"/>
                </a:lnTo>
                <a:lnTo>
                  <a:pt x="420" y="219"/>
                </a:lnTo>
                <a:lnTo>
                  <a:pt x="427" y="213"/>
                </a:lnTo>
                <a:lnTo>
                  <a:pt x="431" y="207"/>
                </a:lnTo>
                <a:lnTo>
                  <a:pt x="436" y="201"/>
                </a:lnTo>
                <a:lnTo>
                  <a:pt x="440" y="193"/>
                </a:lnTo>
                <a:lnTo>
                  <a:pt x="443" y="187"/>
                </a:lnTo>
                <a:lnTo>
                  <a:pt x="457" y="167"/>
                </a:lnTo>
                <a:lnTo>
                  <a:pt x="470" y="150"/>
                </a:lnTo>
                <a:lnTo>
                  <a:pt x="482" y="134"/>
                </a:lnTo>
                <a:lnTo>
                  <a:pt x="494" y="118"/>
                </a:lnTo>
                <a:lnTo>
                  <a:pt x="506" y="104"/>
                </a:lnTo>
                <a:lnTo>
                  <a:pt x="519" y="91"/>
                </a:lnTo>
                <a:lnTo>
                  <a:pt x="531" y="80"/>
                </a:lnTo>
                <a:lnTo>
                  <a:pt x="543" y="69"/>
                </a:lnTo>
                <a:lnTo>
                  <a:pt x="557" y="59"/>
                </a:lnTo>
                <a:lnTo>
                  <a:pt x="569" y="49"/>
                </a:lnTo>
                <a:lnTo>
                  <a:pt x="581" y="42"/>
                </a:lnTo>
                <a:lnTo>
                  <a:pt x="595" y="36"/>
                </a:lnTo>
                <a:lnTo>
                  <a:pt x="607" y="29"/>
                </a:lnTo>
                <a:lnTo>
                  <a:pt x="621" y="23"/>
                </a:lnTo>
                <a:lnTo>
                  <a:pt x="635" y="19"/>
                </a:lnTo>
                <a:lnTo>
                  <a:pt x="649" y="14"/>
                </a:lnTo>
                <a:lnTo>
                  <a:pt x="663" y="11"/>
                </a:lnTo>
                <a:lnTo>
                  <a:pt x="676" y="8"/>
                </a:lnTo>
                <a:lnTo>
                  <a:pt x="692" y="5"/>
                </a:lnTo>
                <a:lnTo>
                  <a:pt x="706" y="3"/>
                </a:lnTo>
                <a:lnTo>
                  <a:pt x="721" y="2"/>
                </a:lnTo>
                <a:lnTo>
                  <a:pt x="736" y="2"/>
                </a:lnTo>
                <a:lnTo>
                  <a:pt x="752" y="0"/>
                </a:lnTo>
                <a:lnTo>
                  <a:pt x="768" y="0"/>
                </a:lnTo>
                <a:lnTo>
                  <a:pt x="784" y="0"/>
                </a:lnTo>
                <a:lnTo>
                  <a:pt x="801" y="0"/>
                </a:lnTo>
                <a:lnTo>
                  <a:pt x="819" y="0"/>
                </a:lnTo>
                <a:lnTo>
                  <a:pt x="836" y="0"/>
                </a:lnTo>
                <a:lnTo>
                  <a:pt x="854" y="0"/>
                </a:lnTo>
                <a:lnTo>
                  <a:pt x="873" y="0"/>
                </a:lnTo>
                <a:lnTo>
                  <a:pt x="891" y="0"/>
                </a:lnTo>
                <a:lnTo>
                  <a:pt x="911" y="0"/>
                </a:lnTo>
                <a:lnTo>
                  <a:pt x="911" y="80"/>
                </a:lnTo>
                <a:lnTo>
                  <a:pt x="891" y="80"/>
                </a:lnTo>
                <a:lnTo>
                  <a:pt x="873" y="80"/>
                </a:lnTo>
                <a:lnTo>
                  <a:pt x="854" y="80"/>
                </a:lnTo>
                <a:lnTo>
                  <a:pt x="837" y="80"/>
                </a:lnTo>
                <a:lnTo>
                  <a:pt x="819" y="80"/>
                </a:lnTo>
                <a:lnTo>
                  <a:pt x="804" y="81"/>
                </a:lnTo>
                <a:lnTo>
                  <a:pt x="787" y="81"/>
                </a:lnTo>
                <a:lnTo>
                  <a:pt x="771" y="83"/>
                </a:lnTo>
                <a:lnTo>
                  <a:pt x="756" y="83"/>
                </a:lnTo>
                <a:lnTo>
                  <a:pt x="741" y="85"/>
                </a:lnTo>
                <a:lnTo>
                  <a:pt x="727" y="88"/>
                </a:lnTo>
                <a:lnTo>
                  <a:pt x="713" y="89"/>
                </a:lnTo>
                <a:lnTo>
                  <a:pt x="699" y="92"/>
                </a:lnTo>
                <a:lnTo>
                  <a:pt x="686" y="95"/>
                </a:lnTo>
                <a:lnTo>
                  <a:pt x="673" y="98"/>
                </a:lnTo>
                <a:lnTo>
                  <a:pt x="661" y="103"/>
                </a:lnTo>
                <a:lnTo>
                  <a:pt x="649" y="108"/>
                </a:lnTo>
                <a:lnTo>
                  <a:pt x="637" y="112"/>
                </a:lnTo>
                <a:lnTo>
                  <a:pt x="624" y="118"/>
                </a:lnTo>
                <a:lnTo>
                  <a:pt x="612" y="124"/>
                </a:lnTo>
                <a:lnTo>
                  <a:pt x="601" y="131"/>
                </a:lnTo>
                <a:lnTo>
                  <a:pt x="589" y="138"/>
                </a:lnTo>
                <a:lnTo>
                  <a:pt x="578" y="147"/>
                </a:lnTo>
                <a:lnTo>
                  <a:pt x="568" y="157"/>
                </a:lnTo>
                <a:lnTo>
                  <a:pt x="555" y="166"/>
                </a:lnTo>
                <a:lnTo>
                  <a:pt x="545" y="176"/>
                </a:lnTo>
                <a:lnTo>
                  <a:pt x="534" y="189"/>
                </a:lnTo>
                <a:lnTo>
                  <a:pt x="523" y="201"/>
                </a:lnTo>
                <a:lnTo>
                  <a:pt x="512" y="215"/>
                </a:lnTo>
                <a:lnTo>
                  <a:pt x="502" y="229"/>
                </a:lnTo>
                <a:lnTo>
                  <a:pt x="491" y="245"/>
                </a:lnTo>
                <a:lnTo>
                  <a:pt x="480" y="261"/>
                </a:lnTo>
                <a:lnTo>
                  <a:pt x="476" y="268"/>
                </a:lnTo>
                <a:lnTo>
                  <a:pt x="471" y="275"/>
                </a:lnTo>
                <a:lnTo>
                  <a:pt x="466" y="281"/>
                </a:lnTo>
                <a:lnTo>
                  <a:pt x="460" y="287"/>
                </a:lnTo>
                <a:lnTo>
                  <a:pt x="456" y="293"/>
                </a:lnTo>
                <a:lnTo>
                  <a:pt x="451" y="298"/>
                </a:lnTo>
                <a:lnTo>
                  <a:pt x="447" y="304"/>
                </a:lnTo>
                <a:lnTo>
                  <a:pt x="440" y="308"/>
                </a:lnTo>
                <a:lnTo>
                  <a:pt x="436" y="313"/>
                </a:lnTo>
                <a:lnTo>
                  <a:pt x="431" y="319"/>
                </a:lnTo>
                <a:lnTo>
                  <a:pt x="425" y="322"/>
                </a:lnTo>
                <a:lnTo>
                  <a:pt x="420" y="327"/>
                </a:lnTo>
                <a:lnTo>
                  <a:pt x="414" y="331"/>
                </a:lnTo>
                <a:lnTo>
                  <a:pt x="410" y="334"/>
                </a:lnTo>
                <a:lnTo>
                  <a:pt x="404" y="339"/>
                </a:lnTo>
                <a:lnTo>
                  <a:pt x="397" y="342"/>
                </a:lnTo>
                <a:lnTo>
                  <a:pt x="393" y="345"/>
                </a:lnTo>
                <a:lnTo>
                  <a:pt x="387" y="348"/>
                </a:lnTo>
                <a:lnTo>
                  <a:pt x="382" y="351"/>
                </a:lnTo>
                <a:lnTo>
                  <a:pt x="376" y="353"/>
                </a:lnTo>
                <a:lnTo>
                  <a:pt x="370" y="356"/>
                </a:lnTo>
                <a:lnTo>
                  <a:pt x="365" y="357"/>
                </a:lnTo>
                <a:lnTo>
                  <a:pt x="359" y="359"/>
                </a:lnTo>
                <a:lnTo>
                  <a:pt x="355" y="360"/>
                </a:lnTo>
                <a:lnTo>
                  <a:pt x="348" y="362"/>
                </a:lnTo>
                <a:lnTo>
                  <a:pt x="344" y="363"/>
                </a:lnTo>
                <a:lnTo>
                  <a:pt x="339" y="365"/>
                </a:lnTo>
                <a:lnTo>
                  <a:pt x="333" y="365"/>
                </a:lnTo>
                <a:lnTo>
                  <a:pt x="328" y="366"/>
                </a:lnTo>
                <a:lnTo>
                  <a:pt x="324" y="366"/>
                </a:lnTo>
                <a:lnTo>
                  <a:pt x="318" y="366"/>
                </a:lnTo>
                <a:lnTo>
                  <a:pt x="313" y="366"/>
                </a:lnTo>
                <a:lnTo>
                  <a:pt x="309" y="366"/>
                </a:lnTo>
                <a:lnTo>
                  <a:pt x="304" y="365"/>
                </a:lnTo>
                <a:lnTo>
                  <a:pt x="299" y="365"/>
                </a:lnTo>
                <a:lnTo>
                  <a:pt x="295" y="365"/>
                </a:lnTo>
                <a:lnTo>
                  <a:pt x="292" y="365"/>
                </a:lnTo>
                <a:lnTo>
                  <a:pt x="287" y="365"/>
                </a:lnTo>
                <a:lnTo>
                  <a:pt x="283" y="365"/>
                </a:lnTo>
                <a:lnTo>
                  <a:pt x="279" y="366"/>
                </a:lnTo>
                <a:lnTo>
                  <a:pt x="275" y="366"/>
                </a:lnTo>
                <a:lnTo>
                  <a:pt x="272" y="366"/>
                </a:lnTo>
                <a:lnTo>
                  <a:pt x="269" y="366"/>
                </a:lnTo>
                <a:lnTo>
                  <a:pt x="264" y="368"/>
                </a:lnTo>
                <a:lnTo>
                  <a:pt x="261" y="368"/>
                </a:lnTo>
                <a:lnTo>
                  <a:pt x="258" y="370"/>
                </a:lnTo>
                <a:lnTo>
                  <a:pt x="255" y="371"/>
                </a:lnTo>
                <a:lnTo>
                  <a:pt x="252" y="373"/>
                </a:lnTo>
                <a:lnTo>
                  <a:pt x="249" y="373"/>
                </a:lnTo>
                <a:lnTo>
                  <a:pt x="246" y="376"/>
                </a:lnTo>
                <a:lnTo>
                  <a:pt x="243" y="377"/>
                </a:lnTo>
                <a:lnTo>
                  <a:pt x="240" y="379"/>
                </a:lnTo>
                <a:lnTo>
                  <a:pt x="237" y="380"/>
                </a:lnTo>
                <a:lnTo>
                  <a:pt x="235" y="383"/>
                </a:lnTo>
                <a:lnTo>
                  <a:pt x="232" y="386"/>
                </a:lnTo>
                <a:lnTo>
                  <a:pt x="229" y="388"/>
                </a:lnTo>
                <a:lnTo>
                  <a:pt x="227" y="391"/>
                </a:lnTo>
                <a:lnTo>
                  <a:pt x="224" y="394"/>
                </a:lnTo>
                <a:lnTo>
                  <a:pt x="223" y="399"/>
                </a:lnTo>
                <a:lnTo>
                  <a:pt x="220" y="402"/>
                </a:lnTo>
                <a:lnTo>
                  <a:pt x="218" y="406"/>
                </a:lnTo>
                <a:lnTo>
                  <a:pt x="215" y="411"/>
                </a:lnTo>
                <a:lnTo>
                  <a:pt x="214" y="414"/>
                </a:lnTo>
                <a:lnTo>
                  <a:pt x="212" y="420"/>
                </a:lnTo>
                <a:lnTo>
                  <a:pt x="209" y="423"/>
                </a:lnTo>
                <a:lnTo>
                  <a:pt x="207" y="428"/>
                </a:lnTo>
                <a:lnTo>
                  <a:pt x="206" y="431"/>
                </a:lnTo>
                <a:lnTo>
                  <a:pt x="204" y="434"/>
                </a:lnTo>
                <a:lnTo>
                  <a:pt x="203" y="437"/>
                </a:lnTo>
                <a:lnTo>
                  <a:pt x="200" y="440"/>
                </a:lnTo>
                <a:lnTo>
                  <a:pt x="198" y="443"/>
                </a:lnTo>
                <a:lnTo>
                  <a:pt x="197" y="446"/>
                </a:lnTo>
                <a:lnTo>
                  <a:pt x="194" y="449"/>
                </a:lnTo>
                <a:lnTo>
                  <a:pt x="192" y="451"/>
                </a:lnTo>
                <a:lnTo>
                  <a:pt x="189" y="454"/>
                </a:lnTo>
                <a:lnTo>
                  <a:pt x="187" y="455"/>
                </a:lnTo>
                <a:lnTo>
                  <a:pt x="184" y="457"/>
                </a:lnTo>
                <a:lnTo>
                  <a:pt x="183" y="458"/>
                </a:lnTo>
                <a:lnTo>
                  <a:pt x="180" y="460"/>
                </a:lnTo>
                <a:lnTo>
                  <a:pt x="177" y="461"/>
                </a:lnTo>
                <a:lnTo>
                  <a:pt x="174" y="463"/>
                </a:lnTo>
                <a:lnTo>
                  <a:pt x="171" y="465"/>
                </a:lnTo>
                <a:lnTo>
                  <a:pt x="168" y="466"/>
                </a:lnTo>
                <a:lnTo>
                  <a:pt x="164" y="468"/>
                </a:lnTo>
                <a:lnTo>
                  <a:pt x="161" y="468"/>
                </a:lnTo>
                <a:lnTo>
                  <a:pt x="157" y="469"/>
                </a:lnTo>
                <a:lnTo>
                  <a:pt x="154" y="471"/>
                </a:lnTo>
                <a:lnTo>
                  <a:pt x="149" y="471"/>
                </a:lnTo>
                <a:lnTo>
                  <a:pt x="145" y="472"/>
                </a:lnTo>
                <a:lnTo>
                  <a:pt x="141" y="472"/>
                </a:lnTo>
                <a:lnTo>
                  <a:pt x="137" y="474"/>
                </a:lnTo>
                <a:lnTo>
                  <a:pt x="132" y="474"/>
                </a:lnTo>
                <a:lnTo>
                  <a:pt x="128" y="474"/>
                </a:lnTo>
                <a:lnTo>
                  <a:pt x="122" y="475"/>
                </a:lnTo>
                <a:lnTo>
                  <a:pt x="117" y="475"/>
                </a:lnTo>
                <a:lnTo>
                  <a:pt x="111" y="477"/>
                </a:lnTo>
                <a:lnTo>
                  <a:pt x="0" y="477"/>
                </a:lnTo>
                <a:lnTo>
                  <a:pt x="0" y="402"/>
                </a:lnTo>
              </a:path>
            </a:pathLst>
          </a:custGeom>
          <a:solidFill>
            <a:srgbClr val="A7A7A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8828" name="Freeform 156"/>
          <p:cNvSpPr>
            <a:spLocks/>
          </p:cNvSpPr>
          <p:nvPr/>
        </p:nvSpPr>
        <p:spPr bwMode="auto">
          <a:xfrm>
            <a:off x="5997575" y="1855788"/>
            <a:ext cx="1458913" cy="636587"/>
          </a:xfrm>
          <a:custGeom>
            <a:avLst/>
            <a:gdLst>
              <a:gd name="T0" fmla="*/ 0 w 917"/>
              <a:gd name="T1" fmla="*/ 401 h 402"/>
              <a:gd name="T2" fmla="*/ 60 w 917"/>
              <a:gd name="T3" fmla="*/ 401 h 402"/>
              <a:gd name="T4" fmla="*/ 82 w 917"/>
              <a:gd name="T5" fmla="*/ 400 h 402"/>
              <a:gd name="T6" fmla="*/ 99 w 917"/>
              <a:gd name="T7" fmla="*/ 398 h 402"/>
              <a:gd name="T8" fmla="*/ 114 w 917"/>
              <a:gd name="T9" fmla="*/ 395 h 402"/>
              <a:gd name="T10" fmla="*/ 128 w 917"/>
              <a:gd name="T11" fmla="*/ 392 h 402"/>
              <a:gd name="T12" fmla="*/ 138 w 917"/>
              <a:gd name="T13" fmla="*/ 386 h 402"/>
              <a:gd name="T14" fmla="*/ 148 w 917"/>
              <a:gd name="T15" fmla="*/ 378 h 402"/>
              <a:gd name="T16" fmla="*/ 155 w 917"/>
              <a:gd name="T17" fmla="*/ 368 h 402"/>
              <a:gd name="T18" fmla="*/ 163 w 917"/>
              <a:gd name="T19" fmla="*/ 352 h 402"/>
              <a:gd name="T20" fmla="*/ 172 w 917"/>
              <a:gd name="T21" fmla="*/ 336 h 402"/>
              <a:gd name="T22" fmla="*/ 183 w 917"/>
              <a:gd name="T23" fmla="*/ 322 h 402"/>
              <a:gd name="T24" fmla="*/ 195 w 917"/>
              <a:gd name="T25" fmla="*/ 311 h 402"/>
              <a:gd name="T26" fmla="*/ 207 w 917"/>
              <a:gd name="T27" fmla="*/ 303 h 402"/>
              <a:gd name="T28" fmla="*/ 223 w 917"/>
              <a:gd name="T29" fmla="*/ 297 h 402"/>
              <a:gd name="T30" fmla="*/ 240 w 917"/>
              <a:gd name="T31" fmla="*/ 294 h 402"/>
              <a:gd name="T32" fmla="*/ 256 w 917"/>
              <a:gd name="T33" fmla="*/ 294 h 402"/>
              <a:gd name="T34" fmla="*/ 275 w 917"/>
              <a:gd name="T35" fmla="*/ 294 h 402"/>
              <a:gd name="T36" fmla="*/ 295 w 917"/>
              <a:gd name="T37" fmla="*/ 294 h 402"/>
              <a:gd name="T38" fmla="*/ 316 w 917"/>
              <a:gd name="T39" fmla="*/ 290 h 402"/>
              <a:gd name="T40" fmla="*/ 336 w 917"/>
              <a:gd name="T41" fmla="*/ 283 h 402"/>
              <a:gd name="T42" fmla="*/ 358 w 917"/>
              <a:gd name="T43" fmla="*/ 273 h 402"/>
              <a:gd name="T44" fmla="*/ 379 w 917"/>
              <a:gd name="T45" fmla="*/ 259 h 402"/>
              <a:gd name="T46" fmla="*/ 401 w 917"/>
              <a:gd name="T47" fmla="*/ 239 h 402"/>
              <a:gd name="T48" fmla="*/ 420 w 917"/>
              <a:gd name="T49" fmla="*/ 216 h 402"/>
              <a:gd name="T50" fmla="*/ 439 w 917"/>
              <a:gd name="T51" fmla="*/ 187 h 402"/>
              <a:gd name="T52" fmla="*/ 460 w 917"/>
              <a:gd name="T53" fmla="*/ 153 h 402"/>
              <a:gd name="T54" fmla="*/ 483 w 917"/>
              <a:gd name="T55" fmla="*/ 123 h 402"/>
              <a:gd name="T56" fmla="*/ 508 w 917"/>
              <a:gd name="T57" fmla="*/ 98 h 402"/>
              <a:gd name="T58" fmla="*/ 534 w 917"/>
              <a:gd name="T59" fmla="*/ 75 h 402"/>
              <a:gd name="T60" fmla="*/ 560 w 917"/>
              <a:gd name="T61" fmla="*/ 57 h 402"/>
              <a:gd name="T62" fmla="*/ 588 w 917"/>
              <a:gd name="T63" fmla="*/ 43 h 402"/>
              <a:gd name="T64" fmla="*/ 617 w 917"/>
              <a:gd name="T65" fmla="*/ 31 h 402"/>
              <a:gd name="T66" fmla="*/ 646 w 917"/>
              <a:gd name="T67" fmla="*/ 21 h 402"/>
              <a:gd name="T68" fmla="*/ 676 w 917"/>
              <a:gd name="T69" fmla="*/ 14 h 402"/>
              <a:gd name="T70" fmla="*/ 709 w 917"/>
              <a:gd name="T71" fmla="*/ 8 h 402"/>
              <a:gd name="T72" fmla="*/ 741 w 917"/>
              <a:gd name="T73" fmla="*/ 5 h 402"/>
              <a:gd name="T74" fmla="*/ 775 w 917"/>
              <a:gd name="T75" fmla="*/ 1 h 402"/>
              <a:gd name="T76" fmla="*/ 808 w 917"/>
              <a:gd name="T77" fmla="*/ 1 h 402"/>
              <a:gd name="T78" fmla="*/ 844 w 917"/>
              <a:gd name="T79" fmla="*/ 0 h 402"/>
              <a:gd name="T80" fmla="*/ 879 w 917"/>
              <a:gd name="T81" fmla="*/ 0 h 402"/>
              <a:gd name="T82" fmla="*/ 916 w 917"/>
              <a:gd name="T83" fmla="*/ 0 h 4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7"/>
              <a:gd name="T127" fmla="*/ 0 h 402"/>
              <a:gd name="T128" fmla="*/ 917 w 917"/>
              <a:gd name="T129" fmla="*/ 402 h 4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7" h="402">
                <a:moveTo>
                  <a:pt x="0" y="401"/>
                </a:moveTo>
                <a:lnTo>
                  <a:pt x="60" y="401"/>
                </a:lnTo>
                <a:lnTo>
                  <a:pt x="82" y="400"/>
                </a:lnTo>
                <a:lnTo>
                  <a:pt x="99" y="398"/>
                </a:lnTo>
                <a:lnTo>
                  <a:pt x="114" y="395"/>
                </a:lnTo>
                <a:lnTo>
                  <a:pt x="128" y="392"/>
                </a:lnTo>
                <a:lnTo>
                  <a:pt x="138" y="386"/>
                </a:lnTo>
                <a:lnTo>
                  <a:pt x="148" y="378"/>
                </a:lnTo>
                <a:lnTo>
                  <a:pt x="155" y="368"/>
                </a:lnTo>
                <a:lnTo>
                  <a:pt x="163" y="352"/>
                </a:lnTo>
                <a:lnTo>
                  <a:pt x="172" y="336"/>
                </a:lnTo>
                <a:lnTo>
                  <a:pt x="183" y="322"/>
                </a:lnTo>
                <a:lnTo>
                  <a:pt x="195" y="311"/>
                </a:lnTo>
                <a:lnTo>
                  <a:pt x="207" y="303"/>
                </a:lnTo>
                <a:lnTo>
                  <a:pt x="223" y="297"/>
                </a:lnTo>
                <a:lnTo>
                  <a:pt x="240" y="294"/>
                </a:lnTo>
                <a:lnTo>
                  <a:pt x="256" y="294"/>
                </a:lnTo>
                <a:lnTo>
                  <a:pt x="275" y="294"/>
                </a:lnTo>
                <a:lnTo>
                  <a:pt x="295" y="294"/>
                </a:lnTo>
                <a:lnTo>
                  <a:pt x="316" y="290"/>
                </a:lnTo>
                <a:lnTo>
                  <a:pt x="336" y="283"/>
                </a:lnTo>
                <a:lnTo>
                  <a:pt x="358" y="273"/>
                </a:lnTo>
                <a:lnTo>
                  <a:pt x="379" y="259"/>
                </a:lnTo>
                <a:lnTo>
                  <a:pt x="401" y="239"/>
                </a:lnTo>
                <a:lnTo>
                  <a:pt x="420" y="216"/>
                </a:lnTo>
                <a:lnTo>
                  <a:pt x="439" y="187"/>
                </a:lnTo>
                <a:lnTo>
                  <a:pt x="460" y="153"/>
                </a:lnTo>
                <a:lnTo>
                  <a:pt x="483" y="123"/>
                </a:lnTo>
                <a:lnTo>
                  <a:pt x="508" y="98"/>
                </a:lnTo>
                <a:lnTo>
                  <a:pt x="534" y="75"/>
                </a:lnTo>
                <a:lnTo>
                  <a:pt x="560" y="57"/>
                </a:lnTo>
                <a:lnTo>
                  <a:pt x="588" y="43"/>
                </a:lnTo>
                <a:lnTo>
                  <a:pt x="617" y="31"/>
                </a:lnTo>
                <a:lnTo>
                  <a:pt x="646" y="21"/>
                </a:lnTo>
                <a:lnTo>
                  <a:pt x="676" y="14"/>
                </a:lnTo>
                <a:lnTo>
                  <a:pt x="709" y="8"/>
                </a:lnTo>
                <a:lnTo>
                  <a:pt x="741" y="5"/>
                </a:lnTo>
                <a:lnTo>
                  <a:pt x="775" y="1"/>
                </a:lnTo>
                <a:lnTo>
                  <a:pt x="808" y="1"/>
                </a:lnTo>
                <a:lnTo>
                  <a:pt x="844" y="0"/>
                </a:lnTo>
                <a:lnTo>
                  <a:pt x="879" y="0"/>
                </a:lnTo>
                <a:lnTo>
                  <a:pt x="916"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29" name="Freeform 157"/>
          <p:cNvSpPr>
            <a:spLocks/>
          </p:cNvSpPr>
          <p:nvPr/>
        </p:nvSpPr>
        <p:spPr bwMode="auto">
          <a:xfrm>
            <a:off x="5526088" y="2328863"/>
            <a:ext cx="474662" cy="952500"/>
          </a:xfrm>
          <a:custGeom>
            <a:avLst/>
            <a:gdLst>
              <a:gd name="T0" fmla="*/ 297 w 298"/>
              <a:gd name="T1" fmla="*/ 538 h 600"/>
              <a:gd name="T2" fmla="*/ 297 w 298"/>
              <a:gd name="T3" fmla="*/ 61 h 600"/>
              <a:gd name="T4" fmla="*/ 0 w 298"/>
              <a:gd name="T5" fmla="*/ 0 h 600"/>
              <a:gd name="T6" fmla="*/ 0 w 298"/>
              <a:gd name="T7" fmla="*/ 599 h 600"/>
              <a:gd name="T8" fmla="*/ 297 w 298"/>
              <a:gd name="T9" fmla="*/ 538 h 600"/>
              <a:gd name="T10" fmla="*/ 0 60000 65536"/>
              <a:gd name="T11" fmla="*/ 0 60000 65536"/>
              <a:gd name="T12" fmla="*/ 0 60000 65536"/>
              <a:gd name="T13" fmla="*/ 0 60000 65536"/>
              <a:gd name="T14" fmla="*/ 0 60000 65536"/>
              <a:gd name="T15" fmla="*/ 0 w 298"/>
              <a:gd name="T16" fmla="*/ 0 h 600"/>
              <a:gd name="T17" fmla="*/ 298 w 298"/>
              <a:gd name="T18" fmla="*/ 600 h 600"/>
            </a:gdLst>
            <a:ahLst/>
            <a:cxnLst>
              <a:cxn ang="T10">
                <a:pos x="T0" y="T1"/>
              </a:cxn>
              <a:cxn ang="T11">
                <a:pos x="T2" y="T3"/>
              </a:cxn>
              <a:cxn ang="T12">
                <a:pos x="T4" y="T5"/>
              </a:cxn>
              <a:cxn ang="T13">
                <a:pos x="T6" y="T7"/>
              </a:cxn>
              <a:cxn ang="T14">
                <a:pos x="T8" y="T9"/>
              </a:cxn>
            </a:cxnLst>
            <a:rect l="T15" t="T16" r="T17" b="T18"/>
            <a:pathLst>
              <a:path w="298" h="600">
                <a:moveTo>
                  <a:pt x="297" y="538"/>
                </a:moveTo>
                <a:lnTo>
                  <a:pt x="297" y="61"/>
                </a:lnTo>
                <a:lnTo>
                  <a:pt x="0" y="0"/>
                </a:lnTo>
                <a:lnTo>
                  <a:pt x="0" y="599"/>
                </a:lnTo>
                <a:lnTo>
                  <a:pt x="297" y="538"/>
                </a:lnTo>
              </a:path>
            </a:pathLst>
          </a:custGeom>
          <a:solidFill>
            <a:srgbClr val="FFFFFF"/>
          </a:solidFill>
          <a:ln w="12700" cap="rnd">
            <a:solidFill>
              <a:schemeClr val="tx2"/>
            </a:solidFill>
            <a:round/>
            <a:headEnd/>
            <a:tailEnd/>
          </a:ln>
        </p:spPr>
        <p:txBody>
          <a:bodyPr/>
          <a:lstStyle/>
          <a:p>
            <a:endParaRPr lang="ko-KR" altLang="en-US"/>
          </a:p>
        </p:txBody>
      </p:sp>
      <p:sp>
        <p:nvSpPr>
          <p:cNvPr id="28830" name="Freeform 158" descr="Dark upward diagonal"/>
          <p:cNvSpPr>
            <a:spLocks/>
          </p:cNvSpPr>
          <p:nvPr/>
        </p:nvSpPr>
        <p:spPr bwMode="auto">
          <a:xfrm>
            <a:off x="5526088" y="2328863"/>
            <a:ext cx="474662" cy="952500"/>
          </a:xfrm>
          <a:custGeom>
            <a:avLst/>
            <a:gdLst>
              <a:gd name="T0" fmla="*/ 297 w 298"/>
              <a:gd name="T1" fmla="*/ 538 h 600"/>
              <a:gd name="T2" fmla="*/ 297 w 298"/>
              <a:gd name="T3" fmla="*/ 61 h 600"/>
              <a:gd name="T4" fmla="*/ 0 w 298"/>
              <a:gd name="T5" fmla="*/ 0 h 600"/>
              <a:gd name="T6" fmla="*/ 0 w 298"/>
              <a:gd name="T7" fmla="*/ 599 h 600"/>
              <a:gd name="T8" fmla="*/ 297 w 298"/>
              <a:gd name="T9" fmla="*/ 538 h 600"/>
              <a:gd name="T10" fmla="*/ 0 60000 65536"/>
              <a:gd name="T11" fmla="*/ 0 60000 65536"/>
              <a:gd name="T12" fmla="*/ 0 60000 65536"/>
              <a:gd name="T13" fmla="*/ 0 60000 65536"/>
              <a:gd name="T14" fmla="*/ 0 60000 65536"/>
              <a:gd name="T15" fmla="*/ 0 w 298"/>
              <a:gd name="T16" fmla="*/ 0 h 600"/>
              <a:gd name="T17" fmla="*/ 298 w 298"/>
              <a:gd name="T18" fmla="*/ 600 h 600"/>
            </a:gdLst>
            <a:ahLst/>
            <a:cxnLst>
              <a:cxn ang="T10">
                <a:pos x="T0" y="T1"/>
              </a:cxn>
              <a:cxn ang="T11">
                <a:pos x="T2" y="T3"/>
              </a:cxn>
              <a:cxn ang="T12">
                <a:pos x="T4" y="T5"/>
              </a:cxn>
              <a:cxn ang="T13">
                <a:pos x="T6" y="T7"/>
              </a:cxn>
              <a:cxn ang="T14">
                <a:pos x="T8" y="T9"/>
              </a:cxn>
            </a:cxnLst>
            <a:rect l="T15" t="T16" r="T17" b="T18"/>
            <a:pathLst>
              <a:path w="298" h="600">
                <a:moveTo>
                  <a:pt x="297" y="538"/>
                </a:moveTo>
                <a:lnTo>
                  <a:pt x="297" y="61"/>
                </a:lnTo>
                <a:lnTo>
                  <a:pt x="0" y="0"/>
                </a:lnTo>
                <a:lnTo>
                  <a:pt x="0" y="599"/>
                </a:lnTo>
                <a:lnTo>
                  <a:pt x="297" y="538"/>
                </a:lnTo>
              </a:path>
            </a:pathLst>
          </a:custGeom>
          <a:pattFill prst="dkUpDiag">
            <a:fgClr>
              <a:srgbClr val="F9A419"/>
            </a:fgClr>
            <a:bgClr>
              <a:srgbClr val="FFFFFF"/>
            </a:bgClr>
          </a:pattFill>
          <a:ln w="12700" cap="rnd">
            <a:solidFill>
              <a:schemeClr val="tx2"/>
            </a:solidFill>
            <a:round/>
            <a:headEnd/>
            <a:tailEnd/>
          </a:ln>
        </p:spPr>
        <p:txBody>
          <a:bodyPr/>
          <a:lstStyle/>
          <a:p>
            <a:endParaRPr lang="ko-KR" altLang="en-US"/>
          </a:p>
        </p:txBody>
      </p:sp>
      <p:sp>
        <p:nvSpPr>
          <p:cNvPr id="28831" name="Freeform 159"/>
          <p:cNvSpPr>
            <a:spLocks/>
          </p:cNvSpPr>
          <p:nvPr/>
        </p:nvSpPr>
        <p:spPr bwMode="auto">
          <a:xfrm>
            <a:off x="5997575" y="2003425"/>
            <a:ext cx="1450975" cy="633413"/>
          </a:xfrm>
          <a:custGeom>
            <a:avLst/>
            <a:gdLst>
              <a:gd name="T0" fmla="*/ 0 w 912"/>
              <a:gd name="T1" fmla="*/ 399 h 400"/>
              <a:gd name="T2" fmla="*/ 203 w 912"/>
              <a:gd name="T3" fmla="*/ 399 h 400"/>
              <a:gd name="T4" fmla="*/ 210 w 912"/>
              <a:gd name="T5" fmla="*/ 397 h 400"/>
              <a:gd name="T6" fmla="*/ 221 w 912"/>
              <a:gd name="T7" fmla="*/ 396 h 400"/>
              <a:gd name="T8" fmla="*/ 232 w 912"/>
              <a:gd name="T9" fmla="*/ 394 h 400"/>
              <a:gd name="T10" fmla="*/ 244 w 912"/>
              <a:gd name="T11" fmla="*/ 391 h 400"/>
              <a:gd name="T12" fmla="*/ 260 w 912"/>
              <a:gd name="T13" fmla="*/ 387 h 400"/>
              <a:gd name="T14" fmla="*/ 275 w 912"/>
              <a:gd name="T15" fmla="*/ 380 h 400"/>
              <a:gd name="T16" fmla="*/ 290 w 912"/>
              <a:gd name="T17" fmla="*/ 374 h 400"/>
              <a:gd name="T18" fmla="*/ 309 w 912"/>
              <a:gd name="T19" fmla="*/ 365 h 400"/>
              <a:gd name="T20" fmla="*/ 325 w 912"/>
              <a:gd name="T21" fmla="*/ 354 h 400"/>
              <a:gd name="T22" fmla="*/ 344 w 912"/>
              <a:gd name="T23" fmla="*/ 342 h 400"/>
              <a:gd name="T24" fmla="*/ 364 w 912"/>
              <a:gd name="T25" fmla="*/ 328 h 400"/>
              <a:gd name="T26" fmla="*/ 382 w 912"/>
              <a:gd name="T27" fmla="*/ 311 h 400"/>
              <a:gd name="T28" fmla="*/ 401 w 912"/>
              <a:gd name="T29" fmla="*/ 293 h 400"/>
              <a:gd name="T30" fmla="*/ 420 w 912"/>
              <a:gd name="T31" fmla="*/ 272 h 400"/>
              <a:gd name="T32" fmla="*/ 439 w 912"/>
              <a:gd name="T33" fmla="*/ 249 h 400"/>
              <a:gd name="T34" fmla="*/ 457 w 912"/>
              <a:gd name="T35" fmla="*/ 221 h 400"/>
              <a:gd name="T36" fmla="*/ 485 w 912"/>
              <a:gd name="T37" fmla="*/ 180 h 400"/>
              <a:gd name="T38" fmla="*/ 512 w 912"/>
              <a:gd name="T39" fmla="*/ 143 h 400"/>
              <a:gd name="T40" fmla="*/ 540 w 912"/>
              <a:gd name="T41" fmla="*/ 111 h 400"/>
              <a:gd name="T42" fmla="*/ 568 w 912"/>
              <a:gd name="T43" fmla="*/ 85 h 400"/>
              <a:gd name="T44" fmla="*/ 594 w 912"/>
              <a:gd name="T45" fmla="*/ 63 h 400"/>
              <a:gd name="T46" fmla="*/ 621 w 912"/>
              <a:gd name="T47" fmla="*/ 45 h 400"/>
              <a:gd name="T48" fmla="*/ 647 w 912"/>
              <a:gd name="T49" fmla="*/ 31 h 400"/>
              <a:gd name="T50" fmla="*/ 673 w 912"/>
              <a:gd name="T51" fmla="*/ 20 h 400"/>
              <a:gd name="T52" fmla="*/ 701 w 912"/>
              <a:gd name="T53" fmla="*/ 13 h 400"/>
              <a:gd name="T54" fmla="*/ 729 w 912"/>
              <a:gd name="T55" fmla="*/ 7 h 400"/>
              <a:gd name="T56" fmla="*/ 758 w 912"/>
              <a:gd name="T57" fmla="*/ 3 h 400"/>
              <a:gd name="T58" fmla="*/ 785 w 912"/>
              <a:gd name="T59" fmla="*/ 2 h 400"/>
              <a:gd name="T60" fmla="*/ 816 w 912"/>
              <a:gd name="T61" fmla="*/ 0 h 400"/>
              <a:gd name="T62" fmla="*/ 847 w 912"/>
              <a:gd name="T63" fmla="*/ 0 h 400"/>
              <a:gd name="T64" fmla="*/ 877 w 912"/>
              <a:gd name="T65" fmla="*/ 2 h 400"/>
              <a:gd name="T66" fmla="*/ 911 w 912"/>
              <a:gd name="T67" fmla="*/ 2 h 4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2"/>
              <a:gd name="T103" fmla="*/ 0 h 400"/>
              <a:gd name="T104" fmla="*/ 912 w 912"/>
              <a:gd name="T105" fmla="*/ 400 h 4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2" h="400">
                <a:moveTo>
                  <a:pt x="0" y="399"/>
                </a:moveTo>
                <a:lnTo>
                  <a:pt x="203" y="399"/>
                </a:lnTo>
                <a:lnTo>
                  <a:pt x="210" y="397"/>
                </a:lnTo>
                <a:lnTo>
                  <a:pt x="221" y="396"/>
                </a:lnTo>
                <a:lnTo>
                  <a:pt x="232" y="394"/>
                </a:lnTo>
                <a:lnTo>
                  <a:pt x="244" y="391"/>
                </a:lnTo>
                <a:lnTo>
                  <a:pt x="260" y="387"/>
                </a:lnTo>
                <a:lnTo>
                  <a:pt x="275" y="380"/>
                </a:lnTo>
                <a:lnTo>
                  <a:pt x="290" y="374"/>
                </a:lnTo>
                <a:lnTo>
                  <a:pt x="309" y="365"/>
                </a:lnTo>
                <a:lnTo>
                  <a:pt x="325" y="354"/>
                </a:lnTo>
                <a:lnTo>
                  <a:pt x="344" y="342"/>
                </a:lnTo>
                <a:lnTo>
                  <a:pt x="364" y="328"/>
                </a:lnTo>
                <a:lnTo>
                  <a:pt x="382" y="311"/>
                </a:lnTo>
                <a:lnTo>
                  <a:pt x="401" y="293"/>
                </a:lnTo>
                <a:lnTo>
                  <a:pt x="420" y="272"/>
                </a:lnTo>
                <a:lnTo>
                  <a:pt x="439" y="249"/>
                </a:lnTo>
                <a:lnTo>
                  <a:pt x="457" y="221"/>
                </a:lnTo>
                <a:lnTo>
                  <a:pt x="485" y="180"/>
                </a:lnTo>
                <a:lnTo>
                  <a:pt x="512" y="143"/>
                </a:lnTo>
                <a:lnTo>
                  <a:pt x="540" y="111"/>
                </a:lnTo>
                <a:lnTo>
                  <a:pt x="568" y="85"/>
                </a:lnTo>
                <a:lnTo>
                  <a:pt x="594" y="63"/>
                </a:lnTo>
                <a:lnTo>
                  <a:pt x="621" y="45"/>
                </a:lnTo>
                <a:lnTo>
                  <a:pt x="647" y="31"/>
                </a:lnTo>
                <a:lnTo>
                  <a:pt x="673" y="20"/>
                </a:lnTo>
                <a:lnTo>
                  <a:pt x="701" y="13"/>
                </a:lnTo>
                <a:lnTo>
                  <a:pt x="729" y="7"/>
                </a:lnTo>
                <a:lnTo>
                  <a:pt x="758" y="3"/>
                </a:lnTo>
                <a:lnTo>
                  <a:pt x="785" y="2"/>
                </a:lnTo>
                <a:lnTo>
                  <a:pt x="816" y="0"/>
                </a:lnTo>
                <a:lnTo>
                  <a:pt x="847" y="0"/>
                </a:lnTo>
                <a:lnTo>
                  <a:pt x="877" y="2"/>
                </a:lnTo>
                <a:lnTo>
                  <a:pt x="911" y="2"/>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32" name="Freeform 160"/>
          <p:cNvSpPr>
            <a:spLocks/>
          </p:cNvSpPr>
          <p:nvPr/>
        </p:nvSpPr>
        <p:spPr bwMode="auto">
          <a:xfrm>
            <a:off x="5997575" y="2509838"/>
            <a:ext cx="1514475" cy="611187"/>
          </a:xfrm>
          <a:custGeom>
            <a:avLst/>
            <a:gdLst>
              <a:gd name="T0" fmla="*/ 0 w 952"/>
              <a:gd name="T1" fmla="*/ 385 h 386"/>
              <a:gd name="T2" fmla="*/ 313 w 952"/>
              <a:gd name="T3" fmla="*/ 379 h 386"/>
              <a:gd name="T4" fmla="*/ 333 w 952"/>
              <a:gd name="T5" fmla="*/ 379 h 386"/>
              <a:gd name="T6" fmla="*/ 353 w 952"/>
              <a:gd name="T7" fmla="*/ 377 h 386"/>
              <a:gd name="T8" fmla="*/ 371 w 952"/>
              <a:gd name="T9" fmla="*/ 374 h 386"/>
              <a:gd name="T10" fmla="*/ 391 w 952"/>
              <a:gd name="T11" fmla="*/ 369 h 386"/>
              <a:gd name="T12" fmla="*/ 411 w 952"/>
              <a:gd name="T13" fmla="*/ 363 h 386"/>
              <a:gd name="T14" fmla="*/ 430 w 952"/>
              <a:gd name="T15" fmla="*/ 356 h 386"/>
              <a:gd name="T16" fmla="*/ 450 w 952"/>
              <a:gd name="T17" fmla="*/ 348 h 386"/>
              <a:gd name="T18" fmla="*/ 470 w 952"/>
              <a:gd name="T19" fmla="*/ 337 h 386"/>
              <a:gd name="T20" fmla="*/ 488 w 952"/>
              <a:gd name="T21" fmla="*/ 327 h 386"/>
              <a:gd name="T22" fmla="*/ 508 w 952"/>
              <a:gd name="T23" fmla="*/ 313 h 386"/>
              <a:gd name="T24" fmla="*/ 526 w 952"/>
              <a:gd name="T25" fmla="*/ 299 h 386"/>
              <a:gd name="T26" fmla="*/ 546 w 952"/>
              <a:gd name="T27" fmla="*/ 282 h 386"/>
              <a:gd name="T28" fmla="*/ 565 w 952"/>
              <a:gd name="T29" fmla="*/ 264 h 386"/>
              <a:gd name="T30" fmla="*/ 583 w 952"/>
              <a:gd name="T31" fmla="*/ 244 h 386"/>
              <a:gd name="T32" fmla="*/ 603 w 952"/>
              <a:gd name="T33" fmla="*/ 222 h 386"/>
              <a:gd name="T34" fmla="*/ 621 w 952"/>
              <a:gd name="T35" fmla="*/ 199 h 386"/>
              <a:gd name="T36" fmla="*/ 644 w 952"/>
              <a:gd name="T37" fmla="*/ 170 h 386"/>
              <a:gd name="T38" fmla="*/ 664 w 952"/>
              <a:gd name="T39" fmla="*/ 147 h 386"/>
              <a:gd name="T40" fmla="*/ 681 w 952"/>
              <a:gd name="T41" fmla="*/ 129 h 386"/>
              <a:gd name="T42" fmla="*/ 696 w 952"/>
              <a:gd name="T43" fmla="*/ 114 h 386"/>
              <a:gd name="T44" fmla="*/ 712 w 952"/>
              <a:gd name="T45" fmla="*/ 103 h 386"/>
              <a:gd name="T46" fmla="*/ 726 w 952"/>
              <a:gd name="T47" fmla="*/ 95 h 386"/>
              <a:gd name="T48" fmla="*/ 741 w 952"/>
              <a:gd name="T49" fmla="*/ 92 h 386"/>
              <a:gd name="T50" fmla="*/ 758 w 952"/>
              <a:gd name="T51" fmla="*/ 91 h 386"/>
              <a:gd name="T52" fmla="*/ 776 w 952"/>
              <a:gd name="T53" fmla="*/ 91 h 386"/>
              <a:gd name="T54" fmla="*/ 791 w 952"/>
              <a:gd name="T55" fmla="*/ 91 h 386"/>
              <a:gd name="T56" fmla="*/ 804 w 952"/>
              <a:gd name="T57" fmla="*/ 89 h 386"/>
              <a:gd name="T58" fmla="*/ 816 w 952"/>
              <a:gd name="T59" fmla="*/ 87 h 386"/>
              <a:gd name="T60" fmla="*/ 825 w 952"/>
              <a:gd name="T61" fmla="*/ 84 h 386"/>
              <a:gd name="T62" fmla="*/ 836 w 952"/>
              <a:gd name="T63" fmla="*/ 78 h 386"/>
              <a:gd name="T64" fmla="*/ 845 w 952"/>
              <a:gd name="T65" fmla="*/ 69 h 386"/>
              <a:gd name="T66" fmla="*/ 854 w 952"/>
              <a:gd name="T67" fmla="*/ 57 h 386"/>
              <a:gd name="T68" fmla="*/ 865 w 952"/>
              <a:gd name="T69" fmla="*/ 40 h 386"/>
              <a:gd name="T70" fmla="*/ 874 w 952"/>
              <a:gd name="T71" fmla="*/ 28 h 386"/>
              <a:gd name="T72" fmla="*/ 885 w 952"/>
              <a:gd name="T73" fmla="*/ 19 h 386"/>
              <a:gd name="T74" fmla="*/ 894 w 952"/>
              <a:gd name="T75" fmla="*/ 11 h 386"/>
              <a:gd name="T76" fmla="*/ 905 w 952"/>
              <a:gd name="T77" fmla="*/ 6 h 386"/>
              <a:gd name="T78" fmla="*/ 917 w 952"/>
              <a:gd name="T79" fmla="*/ 3 h 386"/>
              <a:gd name="T80" fmla="*/ 932 w 952"/>
              <a:gd name="T81" fmla="*/ 2 h 386"/>
              <a:gd name="T82" fmla="*/ 951 w 952"/>
              <a:gd name="T83" fmla="*/ 0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2"/>
              <a:gd name="T127" fmla="*/ 0 h 386"/>
              <a:gd name="T128" fmla="*/ 952 w 95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2" h="386">
                <a:moveTo>
                  <a:pt x="0" y="385"/>
                </a:moveTo>
                <a:lnTo>
                  <a:pt x="313" y="379"/>
                </a:lnTo>
                <a:lnTo>
                  <a:pt x="333" y="379"/>
                </a:lnTo>
                <a:lnTo>
                  <a:pt x="353" y="377"/>
                </a:lnTo>
                <a:lnTo>
                  <a:pt x="371" y="374"/>
                </a:lnTo>
                <a:lnTo>
                  <a:pt x="391" y="369"/>
                </a:lnTo>
                <a:lnTo>
                  <a:pt x="411" y="363"/>
                </a:lnTo>
                <a:lnTo>
                  <a:pt x="430" y="356"/>
                </a:lnTo>
                <a:lnTo>
                  <a:pt x="450" y="348"/>
                </a:lnTo>
                <a:lnTo>
                  <a:pt x="470" y="337"/>
                </a:lnTo>
                <a:lnTo>
                  <a:pt x="488" y="327"/>
                </a:lnTo>
                <a:lnTo>
                  <a:pt x="508" y="313"/>
                </a:lnTo>
                <a:lnTo>
                  <a:pt x="526" y="299"/>
                </a:lnTo>
                <a:lnTo>
                  <a:pt x="546" y="282"/>
                </a:lnTo>
                <a:lnTo>
                  <a:pt x="565" y="264"/>
                </a:lnTo>
                <a:lnTo>
                  <a:pt x="583" y="244"/>
                </a:lnTo>
                <a:lnTo>
                  <a:pt x="603" y="222"/>
                </a:lnTo>
                <a:lnTo>
                  <a:pt x="621" y="199"/>
                </a:lnTo>
                <a:lnTo>
                  <a:pt x="644" y="170"/>
                </a:lnTo>
                <a:lnTo>
                  <a:pt x="664" y="147"/>
                </a:lnTo>
                <a:lnTo>
                  <a:pt x="681" y="129"/>
                </a:lnTo>
                <a:lnTo>
                  <a:pt x="696" y="114"/>
                </a:lnTo>
                <a:lnTo>
                  <a:pt x="712" y="103"/>
                </a:lnTo>
                <a:lnTo>
                  <a:pt x="726" y="95"/>
                </a:lnTo>
                <a:lnTo>
                  <a:pt x="741" y="92"/>
                </a:lnTo>
                <a:lnTo>
                  <a:pt x="758" y="91"/>
                </a:lnTo>
                <a:lnTo>
                  <a:pt x="776" y="91"/>
                </a:lnTo>
                <a:lnTo>
                  <a:pt x="791" y="91"/>
                </a:lnTo>
                <a:lnTo>
                  <a:pt x="804" y="89"/>
                </a:lnTo>
                <a:lnTo>
                  <a:pt x="816" y="87"/>
                </a:lnTo>
                <a:lnTo>
                  <a:pt x="825" y="84"/>
                </a:lnTo>
                <a:lnTo>
                  <a:pt x="836" y="78"/>
                </a:lnTo>
                <a:lnTo>
                  <a:pt x="845" y="69"/>
                </a:lnTo>
                <a:lnTo>
                  <a:pt x="854" y="57"/>
                </a:lnTo>
                <a:lnTo>
                  <a:pt x="865" y="40"/>
                </a:lnTo>
                <a:lnTo>
                  <a:pt x="874" y="28"/>
                </a:lnTo>
                <a:lnTo>
                  <a:pt x="885" y="19"/>
                </a:lnTo>
                <a:lnTo>
                  <a:pt x="894" y="11"/>
                </a:lnTo>
                <a:lnTo>
                  <a:pt x="905" y="6"/>
                </a:lnTo>
                <a:lnTo>
                  <a:pt x="917" y="3"/>
                </a:lnTo>
                <a:lnTo>
                  <a:pt x="932" y="2"/>
                </a:lnTo>
                <a:lnTo>
                  <a:pt x="951" y="0"/>
                </a:lnTo>
              </a:path>
            </a:pathLst>
          </a:custGeom>
          <a:noFill/>
          <a:ln w="127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33" name="Freeform 161"/>
          <p:cNvSpPr>
            <a:spLocks/>
          </p:cNvSpPr>
          <p:nvPr/>
        </p:nvSpPr>
        <p:spPr bwMode="auto">
          <a:xfrm>
            <a:off x="5997575" y="2354263"/>
            <a:ext cx="1503363" cy="754062"/>
          </a:xfrm>
          <a:custGeom>
            <a:avLst/>
            <a:gdLst>
              <a:gd name="T0" fmla="*/ 305 w 947"/>
              <a:gd name="T1" fmla="*/ 469 h 475"/>
              <a:gd name="T2" fmla="*/ 347 w 947"/>
              <a:gd name="T3" fmla="*/ 466 h 475"/>
              <a:gd name="T4" fmla="*/ 387 w 947"/>
              <a:gd name="T5" fmla="*/ 460 h 475"/>
              <a:gd name="T6" fmla="*/ 425 w 947"/>
              <a:gd name="T7" fmla="*/ 448 h 475"/>
              <a:gd name="T8" fmla="*/ 462 w 947"/>
              <a:gd name="T9" fmla="*/ 429 h 475"/>
              <a:gd name="T10" fmla="*/ 499 w 947"/>
              <a:gd name="T11" fmla="*/ 406 h 475"/>
              <a:gd name="T12" fmla="*/ 535 w 947"/>
              <a:gd name="T13" fmla="*/ 374 h 475"/>
              <a:gd name="T14" fmla="*/ 574 w 947"/>
              <a:gd name="T15" fmla="*/ 336 h 475"/>
              <a:gd name="T16" fmla="*/ 614 w 947"/>
              <a:gd name="T17" fmla="*/ 288 h 475"/>
              <a:gd name="T18" fmla="*/ 655 w 947"/>
              <a:gd name="T19" fmla="*/ 236 h 475"/>
              <a:gd name="T20" fmla="*/ 689 w 947"/>
              <a:gd name="T21" fmla="*/ 204 h 475"/>
              <a:gd name="T22" fmla="*/ 718 w 947"/>
              <a:gd name="T23" fmla="*/ 185 h 475"/>
              <a:gd name="T24" fmla="*/ 750 w 947"/>
              <a:gd name="T25" fmla="*/ 179 h 475"/>
              <a:gd name="T26" fmla="*/ 782 w 947"/>
              <a:gd name="T27" fmla="*/ 179 h 475"/>
              <a:gd name="T28" fmla="*/ 807 w 947"/>
              <a:gd name="T29" fmla="*/ 178 h 475"/>
              <a:gd name="T30" fmla="*/ 827 w 947"/>
              <a:gd name="T31" fmla="*/ 167 h 475"/>
              <a:gd name="T32" fmla="*/ 845 w 947"/>
              <a:gd name="T33" fmla="*/ 146 h 475"/>
              <a:gd name="T34" fmla="*/ 868 w 947"/>
              <a:gd name="T35" fmla="*/ 118 h 475"/>
              <a:gd name="T36" fmla="*/ 891 w 947"/>
              <a:gd name="T37" fmla="*/ 101 h 475"/>
              <a:gd name="T38" fmla="*/ 916 w 947"/>
              <a:gd name="T39" fmla="*/ 94 h 475"/>
              <a:gd name="T40" fmla="*/ 946 w 947"/>
              <a:gd name="T41" fmla="*/ 90 h 475"/>
              <a:gd name="T42" fmla="*/ 922 w 947"/>
              <a:gd name="T43" fmla="*/ 2 h 475"/>
              <a:gd name="T44" fmla="*/ 883 w 947"/>
              <a:gd name="T45" fmla="*/ 6 h 475"/>
              <a:gd name="T46" fmla="*/ 853 w 947"/>
              <a:gd name="T47" fmla="*/ 18 h 475"/>
              <a:gd name="T48" fmla="*/ 828 w 947"/>
              <a:gd name="T49" fmla="*/ 40 h 475"/>
              <a:gd name="T50" fmla="*/ 808 w 947"/>
              <a:gd name="T51" fmla="*/ 69 h 475"/>
              <a:gd name="T52" fmla="*/ 790 w 947"/>
              <a:gd name="T53" fmla="*/ 86 h 475"/>
              <a:gd name="T54" fmla="*/ 768 w 947"/>
              <a:gd name="T55" fmla="*/ 95 h 475"/>
              <a:gd name="T56" fmla="*/ 741 w 947"/>
              <a:gd name="T57" fmla="*/ 100 h 475"/>
              <a:gd name="T58" fmla="*/ 699 w 947"/>
              <a:gd name="T59" fmla="*/ 103 h 475"/>
              <a:gd name="T60" fmla="*/ 655 w 947"/>
              <a:gd name="T61" fmla="*/ 117 h 475"/>
              <a:gd name="T62" fmla="*/ 614 w 947"/>
              <a:gd name="T63" fmla="*/ 146 h 475"/>
              <a:gd name="T64" fmla="*/ 566 w 947"/>
              <a:gd name="T65" fmla="*/ 196 h 475"/>
              <a:gd name="T66" fmla="*/ 526 w 947"/>
              <a:gd name="T67" fmla="*/ 242 h 475"/>
              <a:gd name="T68" fmla="*/ 503 w 947"/>
              <a:gd name="T69" fmla="*/ 268 h 475"/>
              <a:gd name="T70" fmla="*/ 476 w 947"/>
              <a:gd name="T71" fmla="*/ 296 h 475"/>
              <a:gd name="T72" fmla="*/ 443 w 947"/>
              <a:gd name="T73" fmla="*/ 322 h 475"/>
              <a:gd name="T74" fmla="*/ 407 w 947"/>
              <a:gd name="T75" fmla="*/ 345 h 475"/>
              <a:gd name="T76" fmla="*/ 367 w 947"/>
              <a:gd name="T77" fmla="*/ 366 h 475"/>
              <a:gd name="T78" fmla="*/ 324 w 947"/>
              <a:gd name="T79" fmla="*/ 380 h 475"/>
              <a:gd name="T80" fmla="*/ 278 w 947"/>
              <a:gd name="T81" fmla="*/ 389 h 475"/>
              <a:gd name="T82" fmla="*/ 0 w 947"/>
              <a:gd name="T83" fmla="*/ 391 h 4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7"/>
              <a:gd name="T127" fmla="*/ 0 h 475"/>
              <a:gd name="T128" fmla="*/ 947 w 947"/>
              <a:gd name="T129" fmla="*/ 475 h 4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7" h="475">
                <a:moveTo>
                  <a:pt x="0" y="474"/>
                </a:moveTo>
                <a:lnTo>
                  <a:pt x="305" y="469"/>
                </a:lnTo>
                <a:lnTo>
                  <a:pt x="325" y="469"/>
                </a:lnTo>
                <a:lnTo>
                  <a:pt x="347" y="466"/>
                </a:lnTo>
                <a:lnTo>
                  <a:pt x="367" y="464"/>
                </a:lnTo>
                <a:lnTo>
                  <a:pt x="387" y="460"/>
                </a:lnTo>
                <a:lnTo>
                  <a:pt x="405" y="454"/>
                </a:lnTo>
                <a:lnTo>
                  <a:pt x="425" y="448"/>
                </a:lnTo>
                <a:lnTo>
                  <a:pt x="443" y="440"/>
                </a:lnTo>
                <a:lnTo>
                  <a:pt x="462" y="429"/>
                </a:lnTo>
                <a:lnTo>
                  <a:pt x="480" y="418"/>
                </a:lnTo>
                <a:lnTo>
                  <a:pt x="499" y="406"/>
                </a:lnTo>
                <a:lnTo>
                  <a:pt x="517" y="391"/>
                </a:lnTo>
                <a:lnTo>
                  <a:pt x="535" y="374"/>
                </a:lnTo>
                <a:lnTo>
                  <a:pt x="555" y="356"/>
                </a:lnTo>
                <a:lnTo>
                  <a:pt x="574" y="336"/>
                </a:lnTo>
                <a:lnTo>
                  <a:pt x="594" y="313"/>
                </a:lnTo>
                <a:lnTo>
                  <a:pt x="614" y="288"/>
                </a:lnTo>
                <a:lnTo>
                  <a:pt x="637" y="261"/>
                </a:lnTo>
                <a:lnTo>
                  <a:pt x="655" y="236"/>
                </a:lnTo>
                <a:lnTo>
                  <a:pt x="673" y="218"/>
                </a:lnTo>
                <a:lnTo>
                  <a:pt x="689" y="204"/>
                </a:lnTo>
                <a:lnTo>
                  <a:pt x="703" y="193"/>
                </a:lnTo>
                <a:lnTo>
                  <a:pt x="718" y="185"/>
                </a:lnTo>
                <a:lnTo>
                  <a:pt x="733" y="181"/>
                </a:lnTo>
                <a:lnTo>
                  <a:pt x="750" y="179"/>
                </a:lnTo>
                <a:lnTo>
                  <a:pt x="767" y="179"/>
                </a:lnTo>
                <a:lnTo>
                  <a:pt x="782" y="179"/>
                </a:lnTo>
                <a:lnTo>
                  <a:pt x="796" y="179"/>
                </a:lnTo>
                <a:lnTo>
                  <a:pt x="807" y="178"/>
                </a:lnTo>
                <a:lnTo>
                  <a:pt x="817" y="173"/>
                </a:lnTo>
                <a:lnTo>
                  <a:pt x="827" y="167"/>
                </a:lnTo>
                <a:lnTo>
                  <a:pt x="836" y="158"/>
                </a:lnTo>
                <a:lnTo>
                  <a:pt x="845" y="146"/>
                </a:lnTo>
                <a:lnTo>
                  <a:pt x="857" y="130"/>
                </a:lnTo>
                <a:lnTo>
                  <a:pt x="868" y="118"/>
                </a:lnTo>
                <a:lnTo>
                  <a:pt x="879" y="109"/>
                </a:lnTo>
                <a:lnTo>
                  <a:pt x="891" y="101"/>
                </a:lnTo>
                <a:lnTo>
                  <a:pt x="903" y="97"/>
                </a:lnTo>
                <a:lnTo>
                  <a:pt x="916" y="94"/>
                </a:lnTo>
                <a:lnTo>
                  <a:pt x="931" y="90"/>
                </a:lnTo>
                <a:lnTo>
                  <a:pt x="946" y="90"/>
                </a:lnTo>
                <a:lnTo>
                  <a:pt x="946" y="0"/>
                </a:lnTo>
                <a:lnTo>
                  <a:pt x="922" y="2"/>
                </a:lnTo>
                <a:lnTo>
                  <a:pt x="900" y="3"/>
                </a:lnTo>
                <a:lnTo>
                  <a:pt x="883" y="6"/>
                </a:lnTo>
                <a:lnTo>
                  <a:pt x="867" y="11"/>
                </a:lnTo>
                <a:lnTo>
                  <a:pt x="853" y="18"/>
                </a:lnTo>
                <a:lnTo>
                  <a:pt x="840" y="28"/>
                </a:lnTo>
                <a:lnTo>
                  <a:pt x="828" y="40"/>
                </a:lnTo>
                <a:lnTo>
                  <a:pt x="817" y="55"/>
                </a:lnTo>
                <a:lnTo>
                  <a:pt x="808" y="69"/>
                </a:lnTo>
                <a:lnTo>
                  <a:pt x="799" y="78"/>
                </a:lnTo>
                <a:lnTo>
                  <a:pt x="790" y="86"/>
                </a:lnTo>
                <a:lnTo>
                  <a:pt x="779" y="92"/>
                </a:lnTo>
                <a:lnTo>
                  <a:pt x="768" y="95"/>
                </a:lnTo>
                <a:lnTo>
                  <a:pt x="756" y="98"/>
                </a:lnTo>
                <a:lnTo>
                  <a:pt x="741" y="100"/>
                </a:lnTo>
                <a:lnTo>
                  <a:pt x="724" y="100"/>
                </a:lnTo>
                <a:lnTo>
                  <a:pt x="699" y="103"/>
                </a:lnTo>
                <a:lnTo>
                  <a:pt x="676" y="107"/>
                </a:lnTo>
                <a:lnTo>
                  <a:pt x="655" y="117"/>
                </a:lnTo>
                <a:lnTo>
                  <a:pt x="635" y="129"/>
                </a:lnTo>
                <a:lnTo>
                  <a:pt x="614" y="146"/>
                </a:lnTo>
                <a:lnTo>
                  <a:pt x="591" y="169"/>
                </a:lnTo>
                <a:lnTo>
                  <a:pt x="566" y="196"/>
                </a:lnTo>
                <a:lnTo>
                  <a:pt x="537" y="230"/>
                </a:lnTo>
                <a:lnTo>
                  <a:pt x="526" y="242"/>
                </a:lnTo>
                <a:lnTo>
                  <a:pt x="516" y="256"/>
                </a:lnTo>
                <a:lnTo>
                  <a:pt x="503" y="268"/>
                </a:lnTo>
                <a:lnTo>
                  <a:pt x="489" y="282"/>
                </a:lnTo>
                <a:lnTo>
                  <a:pt x="476" y="296"/>
                </a:lnTo>
                <a:lnTo>
                  <a:pt x="460" y="308"/>
                </a:lnTo>
                <a:lnTo>
                  <a:pt x="443" y="322"/>
                </a:lnTo>
                <a:lnTo>
                  <a:pt x="425" y="334"/>
                </a:lnTo>
                <a:lnTo>
                  <a:pt x="407" y="345"/>
                </a:lnTo>
                <a:lnTo>
                  <a:pt x="388" y="356"/>
                </a:lnTo>
                <a:lnTo>
                  <a:pt x="367" y="366"/>
                </a:lnTo>
                <a:lnTo>
                  <a:pt x="347" y="374"/>
                </a:lnTo>
                <a:lnTo>
                  <a:pt x="324" y="380"/>
                </a:lnTo>
                <a:lnTo>
                  <a:pt x="301" y="386"/>
                </a:lnTo>
                <a:lnTo>
                  <a:pt x="278" y="389"/>
                </a:lnTo>
                <a:lnTo>
                  <a:pt x="253" y="391"/>
                </a:lnTo>
                <a:lnTo>
                  <a:pt x="0" y="391"/>
                </a:lnTo>
                <a:lnTo>
                  <a:pt x="0" y="474"/>
                </a:lnTo>
              </a:path>
            </a:pathLst>
          </a:custGeom>
          <a:solidFill>
            <a:srgbClr val="A7A7A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8834" name="Line 162"/>
          <p:cNvSpPr>
            <a:spLocks noChangeShapeType="1"/>
          </p:cNvSpPr>
          <p:nvPr/>
        </p:nvSpPr>
        <p:spPr bwMode="auto">
          <a:xfrm flipH="1">
            <a:off x="5408613" y="2400300"/>
            <a:ext cx="120650" cy="317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35" name="Line 163"/>
          <p:cNvSpPr>
            <a:spLocks noChangeShapeType="1"/>
          </p:cNvSpPr>
          <p:nvPr/>
        </p:nvSpPr>
        <p:spPr bwMode="auto">
          <a:xfrm>
            <a:off x="5443538" y="2392363"/>
            <a:ext cx="3175" cy="222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36" name="Line 164"/>
          <p:cNvSpPr>
            <a:spLocks noChangeShapeType="1"/>
          </p:cNvSpPr>
          <p:nvPr/>
        </p:nvSpPr>
        <p:spPr bwMode="auto">
          <a:xfrm>
            <a:off x="5432425" y="2392363"/>
            <a:ext cx="1588" cy="222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37" name="Line 165"/>
          <p:cNvSpPr>
            <a:spLocks noChangeShapeType="1"/>
          </p:cNvSpPr>
          <p:nvPr/>
        </p:nvSpPr>
        <p:spPr bwMode="auto">
          <a:xfrm>
            <a:off x="5421313" y="2392363"/>
            <a:ext cx="0" cy="222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38" name="Line 166"/>
          <p:cNvSpPr>
            <a:spLocks noChangeShapeType="1"/>
          </p:cNvSpPr>
          <p:nvPr/>
        </p:nvSpPr>
        <p:spPr bwMode="auto">
          <a:xfrm flipH="1">
            <a:off x="5408613" y="3211513"/>
            <a:ext cx="12065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39" name="Line 167"/>
          <p:cNvSpPr>
            <a:spLocks noChangeShapeType="1"/>
          </p:cNvSpPr>
          <p:nvPr/>
        </p:nvSpPr>
        <p:spPr bwMode="auto">
          <a:xfrm flipV="1">
            <a:off x="5443538" y="3184525"/>
            <a:ext cx="0" cy="492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40" name="Line 168"/>
          <p:cNvSpPr>
            <a:spLocks noChangeShapeType="1"/>
          </p:cNvSpPr>
          <p:nvPr/>
        </p:nvSpPr>
        <p:spPr bwMode="auto">
          <a:xfrm flipV="1">
            <a:off x="5432425" y="3184525"/>
            <a:ext cx="0" cy="492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41" name="Line 169"/>
          <p:cNvSpPr>
            <a:spLocks noChangeShapeType="1"/>
          </p:cNvSpPr>
          <p:nvPr/>
        </p:nvSpPr>
        <p:spPr bwMode="auto">
          <a:xfrm flipV="1">
            <a:off x="5421313" y="3184525"/>
            <a:ext cx="0" cy="492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42" name="Freeform 170"/>
          <p:cNvSpPr>
            <a:spLocks/>
          </p:cNvSpPr>
          <p:nvPr/>
        </p:nvSpPr>
        <p:spPr bwMode="auto">
          <a:xfrm>
            <a:off x="6183313" y="1714500"/>
            <a:ext cx="576262" cy="636588"/>
          </a:xfrm>
          <a:custGeom>
            <a:avLst/>
            <a:gdLst>
              <a:gd name="T0" fmla="*/ 0 w 363"/>
              <a:gd name="T1" fmla="*/ 400 h 401"/>
              <a:gd name="T2" fmla="*/ 3 w 363"/>
              <a:gd name="T3" fmla="*/ 394 h 401"/>
              <a:gd name="T4" fmla="*/ 5 w 363"/>
              <a:gd name="T5" fmla="*/ 388 h 401"/>
              <a:gd name="T6" fmla="*/ 6 w 363"/>
              <a:gd name="T7" fmla="*/ 380 h 401"/>
              <a:gd name="T8" fmla="*/ 8 w 363"/>
              <a:gd name="T9" fmla="*/ 372 h 401"/>
              <a:gd name="T10" fmla="*/ 12 w 363"/>
              <a:gd name="T11" fmla="*/ 353 h 401"/>
              <a:gd name="T12" fmla="*/ 18 w 363"/>
              <a:gd name="T13" fmla="*/ 336 h 401"/>
              <a:gd name="T14" fmla="*/ 28 w 363"/>
              <a:gd name="T15" fmla="*/ 322 h 401"/>
              <a:gd name="T16" fmla="*/ 38 w 363"/>
              <a:gd name="T17" fmla="*/ 311 h 401"/>
              <a:gd name="T18" fmla="*/ 51 w 363"/>
              <a:gd name="T19" fmla="*/ 302 h 401"/>
              <a:gd name="T20" fmla="*/ 66 w 363"/>
              <a:gd name="T21" fmla="*/ 296 h 401"/>
              <a:gd name="T22" fmla="*/ 83 w 363"/>
              <a:gd name="T23" fmla="*/ 290 h 401"/>
              <a:gd name="T24" fmla="*/ 101 w 363"/>
              <a:gd name="T25" fmla="*/ 285 h 401"/>
              <a:gd name="T26" fmla="*/ 120 w 363"/>
              <a:gd name="T27" fmla="*/ 279 h 401"/>
              <a:gd name="T28" fmla="*/ 136 w 363"/>
              <a:gd name="T29" fmla="*/ 267 h 401"/>
              <a:gd name="T30" fmla="*/ 155 w 363"/>
              <a:gd name="T31" fmla="*/ 251 h 401"/>
              <a:gd name="T32" fmla="*/ 170 w 363"/>
              <a:gd name="T33" fmla="*/ 233 h 401"/>
              <a:gd name="T34" fmla="*/ 187 w 363"/>
              <a:gd name="T35" fmla="*/ 212 h 401"/>
              <a:gd name="T36" fmla="*/ 202 w 363"/>
              <a:gd name="T37" fmla="*/ 189 h 401"/>
              <a:gd name="T38" fmla="*/ 216 w 363"/>
              <a:gd name="T39" fmla="*/ 164 h 401"/>
              <a:gd name="T40" fmla="*/ 230 w 363"/>
              <a:gd name="T41" fmla="*/ 138 h 401"/>
              <a:gd name="T42" fmla="*/ 245 w 363"/>
              <a:gd name="T43" fmla="*/ 112 h 401"/>
              <a:gd name="T44" fmla="*/ 259 w 363"/>
              <a:gd name="T45" fmla="*/ 90 h 401"/>
              <a:gd name="T46" fmla="*/ 273 w 363"/>
              <a:gd name="T47" fmla="*/ 71 h 401"/>
              <a:gd name="T48" fmla="*/ 288 w 363"/>
              <a:gd name="T49" fmla="*/ 55 h 401"/>
              <a:gd name="T50" fmla="*/ 303 w 363"/>
              <a:gd name="T51" fmla="*/ 40 h 401"/>
              <a:gd name="T52" fmla="*/ 320 w 363"/>
              <a:gd name="T53" fmla="*/ 28 h 401"/>
              <a:gd name="T54" fmla="*/ 340 w 363"/>
              <a:gd name="T55" fmla="*/ 14 h 401"/>
              <a:gd name="T56" fmla="*/ 362 w 363"/>
              <a:gd name="T57" fmla="*/ 0 h 4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3"/>
              <a:gd name="T88" fmla="*/ 0 h 401"/>
              <a:gd name="T89" fmla="*/ 363 w 363"/>
              <a:gd name="T90" fmla="*/ 401 h 4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3" h="401">
                <a:moveTo>
                  <a:pt x="0" y="400"/>
                </a:moveTo>
                <a:lnTo>
                  <a:pt x="3" y="394"/>
                </a:lnTo>
                <a:lnTo>
                  <a:pt x="5" y="388"/>
                </a:lnTo>
                <a:lnTo>
                  <a:pt x="6" y="380"/>
                </a:lnTo>
                <a:lnTo>
                  <a:pt x="8" y="372"/>
                </a:lnTo>
                <a:lnTo>
                  <a:pt x="12" y="353"/>
                </a:lnTo>
                <a:lnTo>
                  <a:pt x="18" y="336"/>
                </a:lnTo>
                <a:lnTo>
                  <a:pt x="28" y="322"/>
                </a:lnTo>
                <a:lnTo>
                  <a:pt x="38" y="311"/>
                </a:lnTo>
                <a:lnTo>
                  <a:pt x="51" y="302"/>
                </a:lnTo>
                <a:lnTo>
                  <a:pt x="66" y="296"/>
                </a:lnTo>
                <a:lnTo>
                  <a:pt x="83" y="290"/>
                </a:lnTo>
                <a:lnTo>
                  <a:pt x="101" y="285"/>
                </a:lnTo>
                <a:lnTo>
                  <a:pt x="120" y="279"/>
                </a:lnTo>
                <a:lnTo>
                  <a:pt x="136" y="267"/>
                </a:lnTo>
                <a:lnTo>
                  <a:pt x="155" y="251"/>
                </a:lnTo>
                <a:lnTo>
                  <a:pt x="170" y="233"/>
                </a:lnTo>
                <a:lnTo>
                  <a:pt x="187" y="212"/>
                </a:lnTo>
                <a:lnTo>
                  <a:pt x="202" y="189"/>
                </a:lnTo>
                <a:lnTo>
                  <a:pt x="216" y="164"/>
                </a:lnTo>
                <a:lnTo>
                  <a:pt x="230" y="138"/>
                </a:lnTo>
                <a:lnTo>
                  <a:pt x="245" y="112"/>
                </a:lnTo>
                <a:lnTo>
                  <a:pt x="259" y="90"/>
                </a:lnTo>
                <a:lnTo>
                  <a:pt x="273" y="71"/>
                </a:lnTo>
                <a:lnTo>
                  <a:pt x="288" y="55"/>
                </a:lnTo>
                <a:lnTo>
                  <a:pt x="303" y="40"/>
                </a:lnTo>
                <a:lnTo>
                  <a:pt x="320" y="28"/>
                </a:lnTo>
                <a:lnTo>
                  <a:pt x="340" y="14"/>
                </a:lnTo>
                <a:lnTo>
                  <a:pt x="362" y="0"/>
                </a:lnTo>
              </a:path>
            </a:pathLst>
          </a:custGeom>
          <a:noFill/>
          <a:ln w="12700">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43" name="Freeform 171"/>
          <p:cNvSpPr>
            <a:spLocks/>
          </p:cNvSpPr>
          <p:nvPr/>
        </p:nvSpPr>
        <p:spPr bwMode="auto">
          <a:xfrm>
            <a:off x="6059488" y="1695450"/>
            <a:ext cx="1119187" cy="773113"/>
          </a:xfrm>
          <a:custGeom>
            <a:avLst/>
            <a:gdLst>
              <a:gd name="T0" fmla="*/ 0 w 704"/>
              <a:gd name="T1" fmla="*/ 486 h 487"/>
              <a:gd name="T2" fmla="*/ 20 w 704"/>
              <a:gd name="T3" fmla="*/ 481 h 487"/>
              <a:gd name="T4" fmla="*/ 37 w 704"/>
              <a:gd name="T5" fmla="*/ 478 h 487"/>
              <a:gd name="T6" fmla="*/ 52 w 704"/>
              <a:gd name="T7" fmla="*/ 473 h 487"/>
              <a:gd name="T8" fmla="*/ 64 w 704"/>
              <a:gd name="T9" fmla="*/ 469 h 487"/>
              <a:gd name="T10" fmla="*/ 75 w 704"/>
              <a:gd name="T11" fmla="*/ 461 h 487"/>
              <a:gd name="T12" fmla="*/ 83 w 704"/>
              <a:gd name="T13" fmla="*/ 452 h 487"/>
              <a:gd name="T14" fmla="*/ 90 w 704"/>
              <a:gd name="T15" fmla="*/ 441 h 487"/>
              <a:gd name="T16" fmla="*/ 95 w 704"/>
              <a:gd name="T17" fmla="*/ 426 h 487"/>
              <a:gd name="T18" fmla="*/ 102 w 704"/>
              <a:gd name="T19" fmla="*/ 407 h 487"/>
              <a:gd name="T20" fmla="*/ 112 w 704"/>
              <a:gd name="T21" fmla="*/ 392 h 487"/>
              <a:gd name="T22" fmla="*/ 122 w 704"/>
              <a:gd name="T23" fmla="*/ 380 h 487"/>
              <a:gd name="T24" fmla="*/ 135 w 704"/>
              <a:gd name="T25" fmla="*/ 371 h 487"/>
              <a:gd name="T26" fmla="*/ 148 w 704"/>
              <a:gd name="T27" fmla="*/ 363 h 487"/>
              <a:gd name="T28" fmla="*/ 165 w 704"/>
              <a:gd name="T29" fmla="*/ 358 h 487"/>
              <a:gd name="T30" fmla="*/ 182 w 704"/>
              <a:gd name="T31" fmla="*/ 355 h 487"/>
              <a:gd name="T32" fmla="*/ 201 w 704"/>
              <a:gd name="T33" fmla="*/ 354 h 487"/>
              <a:gd name="T34" fmla="*/ 221 w 704"/>
              <a:gd name="T35" fmla="*/ 352 h 487"/>
              <a:gd name="T36" fmla="*/ 240 w 704"/>
              <a:gd name="T37" fmla="*/ 346 h 487"/>
              <a:gd name="T38" fmla="*/ 260 w 704"/>
              <a:gd name="T39" fmla="*/ 337 h 487"/>
              <a:gd name="T40" fmla="*/ 280 w 704"/>
              <a:gd name="T41" fmla="*/ 323 h 487"/>
              <a:gd name="T42" fmla="*/ 300 w 704"/>
              <a:gd name="T43" fmla="*/ 306 h 487"/>
              <a:gd name="T44" fmla="*/ 319 w 704"/>
              <a:gd name="T45" fmla="*/ 285 h 487"/>
              <a:gd name="T46" fmla="*/ 335 w 704"/>
              <a:gd name="T47" fmla="*/ 260 h 487"/>
              <a:gd name="T48" fmla="*/ 351 w 704"/>
              <a:gd name="T49" fmla="*/ 228 h 487"/>
              <a:gd name="T50" fmla="*/ 365 w 704"/>
              <a:gd name="T51" fmla="*/ 199 h 487"/>
              <a:gd name="T52" fmla="*/ 381 w 704"/>
              <a:gd name="T53" fmla="*/ 171 h 487"/>
              <a:gd name="T54" fmla="*/ 398 w 704"/>
              <a:gd name="T55" fmla="*/ 147 h 487"/>
              <a:gd name="T56" fmla="*/ 415 w 704"/>
              <a:gd name="T57" fmla="*/ 124 h 487"/>
              <a:gd name="T58" fmla="*/ 435 w 704"/>
              <a:gd name="T59" fmla="*/ 104 h 487"/>
              <a:gd name="T60" fmla="*/ 455 w 704"/>
              <a:gd name="T61" fmla="*/ 87 h 487"/>
              <a:gd name="T62" fmla="*/ 477 w 704"/>
              <a:gd name="T63" fmla="*/ 72 h 487"/>
              <a:gd name="T64" fmla="*/ 498 w 704"/>
              <a:gd name="T65" fmla="*/ 58 h 487"/>
              <a:gd name="T66" fmla="*/ 521 w 704"/>
              <a:gd name="T67" fmla="*/ 47 h 487"/>
              <a:gd name="T68" fmla="*/ 544 w 704"/>
              <a:gd name="T69" fmla="*/ 37 h 487"/>
              <a:gd name="T70" fmla="*/ 568 w 704"/>
              <a:gd name="T71" fmla="*/ 29 h 487"/>
              <a:gd name="T72" fmla="*/ 595 w 704"/>
              <a:gd name="T73" fmla="*/ 21 h 487"/>
              <a:gd name="T74" fmla="*/ 621 w 704"/>
              <a:gd name="T75" fmla="*/ 15 h 487"/>
              <a:gd name="T76" fmla="*/ 648 w 704"/>
              <a:gd name="T77" fmla="*/ 9 h 487"/>
              <a:gd name="T78" fmla="*/ 676 w 704"/>
              <a:gd name="T79" fmla="*/ 4 h 487"/>
              <a:gd name="T80" fmla="*/ 703 w 704"/>
              <a:gd name="T81" fmla="*/ 0 h 4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4"/>
              <a:gd name="T124" fmla="*/ 0 h 487"/>
              <a:gd name="T125" fmla="*/ 704 w 704"/>
              <a:gd name="T126" fmla="*/ 487 h 4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4" h="487">
                <a:moveTo>
                  <a:pt x="0" y="486"/>
                </a:moveTo>
                <a:lnTo>
                  <a:pt x="20" y="481"/>
                </a:lnTo>
                <a:lnTo>
                  <a:pt x="37" y="478"/>
                </a:lnTo>
                <a:lnTo>
                  <a:pt x="52" y="473"/>
                </a:lnTo>
                <a:lnTo>
                  <a:pt x="64" y="469"/>
                </a:lnTo>
                <a:lnTo>
                  <a:pt x="75" y="461"/>
                </a:lnTo>
                <a:lnTo>
                  <a:pt x="83" y="452"/>
                </a:lnTo>
                <a:lnTo>
                  <a:pt x="90" y="441"/>
                </a:lnTo>
                <a:lnTo>
                  <a:pt x="95" y="426"/>
                </a:lnTo>
                <a:lnTo>
                  <a:pt x="102" y="407"/>
                </a:lnTo>
                <a:lnTo>
                  <a:pt x="112" y="392"/>
                </a:lnTo>
                <a:lnTo>
                  <a:pt x="122" y="380"/>
                </a:lnTo>
                <a:lnTo>
                  <a:pt x="135" y="371"/>
                </a:lnTo>
                <a:lnTo>
                  <a:pt x="148" y="363"/>
                </a:lnTo>
                <a:lnTo>
                  <a:pt x="165" y="358"/>
                </a:lnTo>
                <a:lnTo>
                  <a:pt x="182" y="355"/>
                </a:lnTo>
                <a:lnTo>
                  <a:pt x="201" y="354"/>
                </a:lnTo>
                <a:lnTo>
                  <a:pt x="221" y="352"/>
                </a:lnTo>
                <a:lnTo>
                  <a:pt x="240" y="346"/>
                </a:lnTo>
                <a:lnTo>
                  <a:pt x="260" y="337"/>
                </a:lnTo>
                <a:lnTo>
                  <a:pt x="280" y="323"/>
                </a:lnTo>
                <a:lnTo>
                  <a:pt x="300" y="306"/>
                </a:lnTo>
                <a:lnTo>
                  <a:pt x="319" y="285"/>
                </a:lnTo>
                <a:lnTo>
                  <a:pt x="335" y="260"/>
                </a:lnTo>
                <a:lnTo>
                  <a:pt x="351" y="228"/>
                </a:lnTo>
                <a:lnTo>
                  <a:pt x="365" y="199"/>
                </a:lnTo>
                <a:lnTo>
                  <a:pt x="381" y="171"/>
                </a:lnTo>
                <a:lnTo>
                  <a:pt x="398" y="147"/>
                </a:lnTo>
                <a:lnTo>
                  <a:pt x="415" y="124"/>
                </a:lnTo>
                <a:lnTo>
                  <a:pt x="435" y="104"/>
                </a:lnTo>
                <a:lnTo>
                  <a:pt x="455" y="87"/>
                </a:lnTo>
                <a:lnTo>
                  <a:pt x="477" y="72"/>
                </a:lnTo>
                <a:lnTo>
                  <a:pt x="498" y="58"/>
                </a:lnTo>
                <a:lnTo>
                  <a:pt x="521" y="47"/>
                </a:lnTo>
                <a:lnTo>
                  <a:pt x="544" y="37"/>
                </a:lnTo>
                <a:lnTo>
                  <a:pt x="568" y="29"/>
                </a:lnTo>
                <a:lnTo>
                  <a:pt x="595" y="21"/>
                </a:lnTo>
                <a:lnTo>
                  <a:pt x="621" y="15"/>
                </a:lnTo>
                <a:lnTo>
                  <a:pt x="648" y="9"/>
                </a:lnTo>
                <a:lnTo>
                  <a:pt x="676" y="4"/>
                </a:lnTo>
                <a:lnTo>
                  <a:pt x="703" y="0"/>
                </a:lnTo>
              </a:path>
            </a:pathLst>
          </a:custGeom>
          <a:noFill/>
          <a:ln w="12700">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44" name="Freeform 172"/>
          <p:cNvSpPr>
            <a:spLocks/>
          </p:cNvSpPr>
          <p:nvPr/>
        </p:nvSpPr>
        <p:spPr bwMode="auto">
          <a:xfrm>
            <a:off x="6750050" y="2563813"/>
            <a:ext cx="746125" cy="549275"/>
          </a:xfrm>
          <a:custGeom>
            <a:avLst/>
            <a:gdLst>
              <a:gd name="T0" fmla="*/ 0 w 470"/>
              <a:gd name="T1" fmla="*/ 345 h 346"/>
              <a:gd name="T2" fmla="*/ 26 w 470"/>
              <a:gd name="T3" fmla="*/ 332 h 346"/>
              <a:gd name="T4" fmla="*/ 49 w 470"/>
              <a:gd name="T5" fmla="*/ 320 h 346"/>
              <a:gd name="T6" fmla="*/ 70 w 470"/>
              <a:gd name="T7" fmla="*/ 308 h 346"/>
              <a:gd name="T8" fmla="*/ 90 w 470"/>
              <a:gd name="T9" fmla="*/ 293 h 346"/>
              <a:gd name="T10" fmla="*/ 108 w 470"/>
              <a:gd name="T11" fmla="*/ 274 h 346"/>
              <a:gd name="T12" fmla="*/ 128 w 470"/>
              <a:gd name="T13" fmla="*/ 253 h 346"/>
              <a:gd name="T14" fmla="*/ 150 w 470"/>
              <a:gd name="T15" fmla="*/ 227 h 346"/>
              <a:gd name="T16" fmla="*/ 171 w 470"/>
              <a:gd name="T17" fmla="*/ 196 h 346"/>
              <a:gd name="T18" fmla="*/ 193 w 470"/>
              <a:gd name="T19" fmla="*/ 165 h 346"/>
              <a:gd name="T20" fmla="*/ 211 w 470"/>
              <a:gd name="T21" fmla="*/ 142 h 346"/>
              <a:gd name="T22" fmla="*/ 230 w 470"/>
              <a:gd name="T23" fmla="*/ 122 h 346"/>
              <a:gd name="T24" fmla="*/ 245 w 470"/>
              <a:gd name="T25" fmla="*/ 109 h 346"/>
              <a:gd name="T26" fmla="*/ 260 w 470"/>
              <a:gd name="T27" fmla="*/ 98 h 346"/>
              <a:gd name="T28" fmla="*/ 276 w 470"/>
              <a:gd name="T29" fmla="*/ 92 h 346"/>
              <a:gd name="T30" fmla="*/ 291 w 470"/>
              <a:gd name="T31" fmla="*/ 89 h 346"/>
              <a:gd name="T32" fmla="*/ 308 w 470"/>
              <a:gd name="T33" fmla="*/ 87 h 346"/>
              <a:gd name="T34" fmla="*/ 326 w 470"/>
              <a:gd name="T35" fmla="*/ 86 h 346"/>
              <a:gd name="T36" fmla="*/ 343 w 470"/>
              <a:gd name="T37" fmla="*/ 84 h 346"/>
              <a:gd name="T38" fmla="*/ 357 w 470"/>
              <a:gd name="T39" fmla="*/ 83 h 346"/>
              <a:gd name="T40" fmla="*/ 369 w 470"/>
              <a:gd name="T41" fmla="*/ 78 h 346"/>
              <a:gd name="T42" fmla="*/ 381 w 470"/>
              <a:gd name="T43" fmla="*/ 73 h 346"/>
              <a:gd name="T44" fmla="*/ 390 w 470"/>
              <a:gd name="T45" fmla="*/ 67 h 346"/>
              <a:gd name="T46" fmla="*/ 398 w 470"/>
              <a:gd name="T47" fmla="*/ 61 h 346"/>
              <a:gd name="T48" fmla="*/ 404 w 470"/>
              <a:gd name="T49" fmla="*/ 52 h 346"/>
              <a:gd name="T50" fmla="*/ 412 w 470"/>
              <a:gd name="T51" fmla="*/ 40 h 346"/>
              <a:gd name="T52" fmla="*/ 420 w 470"/>
              <a:gd name="T53" fmla="*/ 30 h 346"/>
              <a:gd name="T54" fmla="*/ 427 w 470"/>
              <a:gd name="T55" fmla="*/ 21 h 346"/>
              <a:gd name="T56" fmla="*/ 433 w 470"/>
              <a:gd name="T57" fmla="*/ 15 h 346"/>
              <a:gd name="T58" fmla="*/ 441 w 470"/>
              <a:gd name="T59" fmla="*/ 9 h 346"/>
              <a:gd name="T60" fmla="*/ 450 w 470"/>
              <a:gd name="T61" fmla="*/ 4 h 346"/>
              <a:gd name="T62" fmla="*/ 459 w 470"/>
              <a:gd name="T63" fmla="*/ 1 h 346"/>
              <a:gd name="T64" fmla="*/ 469 w 470"/>
              <a:gd name="T65" fmla="*/ 0 h 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0"/>
              <a:gd name="T100" fmla="*/ 0 h 346"/>
              <a:gd name="T101" fmla="*/ 470 w 470"/>
              <a:gd name="T102" fmla="*/ 346 h 3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0" h="346">
                <a:moveTo>
                  <a:pt x="0" y="345"/>
                </a:moveTo>
                <a:lnTo>
                  <a:pt x="26" y="332"/>
                </a:lnTo>
                <a:lnTo>
                  <a:pt x="49" y="320"/>
                </a:lnTo>
                <a:lnTo>
                  <a:pt x="70" y="308"/>
                </a:lnTo>
                <a:lnTo>
                  <a:pt x="90" y="293"/>
                </a:lnTo>
                <a:lnTo>
                  <a:pt x="108" y="274"/>
                </a:lnTo>
                <a:lnTo>
                  <a:pt x="128" y="253"/>
                </a:lnTo>
                <a:lnTo>
                  <a:pt x="150" y="227"/>
                </a:lnTo>
                <a:lnTo>
                  <a:pt x="171" y="196"/>
                </a:lnTo>
                <a:lnTo>
                  <a:pt x="193" y="165"/>
                </a:lnTo>
                <a:lnTo>
                  <a:pt x="211" y="142"/>
                </a:lnTo>
                <a:lnTo>
                  <a:pt x="230" y="122"/>
                </a:lnTo>
                <a:lnTo>
                  <a:pt x="245" y="109"/>
                </a:lnTo>
                <a:lnTo>
                  <a:pt x="260" y="98"/>
                </a:lnTo>
                <a:lnTo>
                  <a:pt x="276" y="92"/>
                </a:lnTo>
                <a:lnTo>
                  <a:pt x="291" y="89"/>
                </a:lnTo>
                <a:lnTo>
                  <a:pt x="308" y="87"/>
                </a:lnTo>
                <a:lnTo>
                  <a:pt x="326" y="86"/>
                </a:lnTo>
                <a:lnTo>
                  <a:pt x="343" y="84"/>
                </a:lnTo>
                <a:lnTo>
                  <a:pt x="357" y="83"/>
                </a:lnTo>
                <a:lnTo>
                  <a:pt x="369" y="78"/>
                </a:lnTo>
                <a:lnTo>
                  <a:pt x="381" y="73"/>
                </a:lnTo>
                <a:lnTo>
                  <a:pt x="390" y="67"/>
                </a:lnTo>
                <a:lnTo>
                  <a:pt x="398" y="61"/>
                </a:lnTo>
                <a:lnTo>
                  <a:pt x="404" y="52"/>
                </a:lnTo>
                <a:lnTo>
                  <a:pt x="412" y="40"/>
                </a:lnTo>
                <a:lnTo>
                  <a:pt x="420" y="30"/>
                </a:lnTo>
                <a:lnTo>
                  <a:pt x="427" y="21"/>
                </a:lnTo>
                <a:lnTo>
                  <a:pt x="433" y="15"/>
                </a:lnTo>
                <a:lnTo>
                  <a:pt x="441" y="9"/>
                </a:lnTo>
                <a:lnTo>
                  <a:pt x="450" y="4"/>
                </a:lnTo>
                <a:lnTo>
                  <a:pt x="459" y="1"/>
                </a:lnTo>
                <a:lnTo>
                  <a:pt x="469" y="0"/>
                </a:lnTo>
              </a:path>
            </a:pathLst>
          </a:custGeom>
          <a:noFill/>
          <a:ln w="12700">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45" name="Freeform 173"/>
          <p:cNvSpPr>
            <a:spLocks/>
          </p:cNvSpPr>
          <p:nvPr/>
        </p:nvSpPr>
        <p:spPr bwMode="auto">
          <a:xfrm>
            <a:off x="6834188" y="2738438"/>
            <a:ext cx="690562" cy="381000"/>
          </a:xfrm>
          <a:custGeom>
            <a:avLst/>
            <a:gdLst>
              <a:gd name="T0" fmla="*/ 0 w 435"/>
              <a:gd name="T1" fmla="*/ 239 h 240"/>
              <a:gd name="T2" fmla="*/ 19 w 435"/>
              <a:gd name="T3" fmla="*/ 236 h 240"/>
              <a:gd name="T4" fmla="*/ 37 w 435"/>
              <a:gd name="T5" fmla="*/ 232 h 240"/>
              <a:gd name="T6" fmla="*/ 57 w 435"/>
              <a:gd name="T7" fmla="*/ 224 h 240"/>
              <a:gd name="T8" fmla="*/ 75 w 435"/>
              <a:gd name="T9" fmla="*/ 215 h 240"/>
              <a:gd name="T10" fmla="*/ 95 w 435"/>
              <a:gd name="T11" fmla="*/ 204 h 240"/>
              <a:gd name="T12" fmla="*/ 115 w 435"/>
              <a:gd name="T13" fmla="*/ 190 h 240"/>
              <a:gd name="T14" fmla="*/ 135 w 435"/>
              <a:gd name="T15" fmla="*/ 173 h 240"/>
              <a:gd name="T16" fmla="*/ 155 w 435"/>
              <a:gd name="T17" fmla="*/ 153 h 240"/>
              <a:gd name="T18" fmla="*/ 180 w 435"/>
              <a:gd name="T19" fmla="*/ 126 h 240"/>
              <a:gd name="T20" fmla="*/ 201 w 435"/>
              <a:gd name="T21" fmla="*/ 103 h 240"/>
              <a:gd name="T22" fmla="*/ 218 w 435"/>
              <a:gd name="T23" fmla="*/ 84 h 240"/>
              <a:gd name="T24" fmla="*/ 233 w 435"/>
              <a:gd name="T25" fmla="*/ 71 h 240"/>
              <a:gd name="T26" fmla="*/ 247 w 435"/>
              <a:gd name="T27" fmla="*/ 60 h 240"/>
              <a:gd name="T28" fmla="*/ 261 w 435"/>
              <a:gd name="T29" fmla="*/ 52 h 240"/>
              <a:gd name="T30" fmla="*/ 275 w 435"/>
              <a:gd name="T31" fmla="*/ 49 h 240"/>
              <a:gd name="T32" fmla="*/ 291 w 435"/>
              <a:gd name="T33" fmla="*/ 49 h 240"/>
              <a:gd name="T34" fmla="*/ 308 w 435"/>
              <a:gd name="T35" fmla="*/ 51 h 240"/>
              <a:gd name="T36" fmla="*/ 325 w 435"/>
              <a:gd name="T37" fmla="*/ 52 h 240"/>
              <a:gd name="T38" fmla="*/ 339 w 435"/>
              <a:gd name="T39" fmla="*/ 52 h 240"/>
              <a:gd name="T40" fmla="*/ 351 w 435"/>
              <a:gd name="T41" fmla="*/ 52 h 240"/>
              <a:gd name="T42" fmla="*/ 362 w 435"/>
              <a:gd name="T43" fmla="*/ 51 h 240"/>
              <a:gd name="T44" fmla="*/ 370 w 435"/>
              <a:gd name="T45" fmla="*/ 48 h 240"/>
              <a:gd name="T46" fmla="*/ 377 w 435"/>
              <a:gd name="T47" fmla="*/ 45 h 240"/>
              <a:gd name="T48" fmla="*/ 382 w 435"/>
              <a:gd name="T49" fmla="*/ 37 h 240"/>
              <a:gd name="T50" fmla="*/ 388 w 435"/>
              <a:gd name="T51" fmla="*/ 29 h 240"/>
              <a:gd name="T52" fmla="*/ 394 w 435"/>
              <a:gd name="T53" fmla="*/ 22 h 240"/>
              <a:gd name="T54" fmla="*/ 400 w 435"/>
              <a:gd name="T55" fmla="*/ 17 h 240"/>
              <a:gd name="T56" fmla="*/ 408 w 435"/>
              <a:gd name="T57" fmla="*/ 12 h 240"/>
              <a:gd name="T58" fmla="*/ 414 w 435"/>
              <a:gd name="T59" fmla="*/ 8 h 240"/>
              <a:gd name="T60" fmla="*/ 422 w 435"/>
              <a:gd name="T61" fmla="*/ 5 h 240"/>
              <a:gd name="T62" fmla="*/ 428 w 435"/>
              <a:gd name="T63" fmla="*/ 3 h 240"/>
              <a:gd name="T64" fmla="*/ 434 w 435"/>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5"/>
              <a:gd name="T100" fmla="*/ 0 h 240"/>
              <a:gd name="T101" fmla="*/ 435 w 435"/>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5" h="240">
                <a:moveTo>
                  <a:pt x="0" y="239"/>
                </a:moveTo>
                <a:lnTo>
                  <a:pt x="19" y="236"/>
                </a:lnTo>
                <a:lnTo>
                  <a:pt x="37" y="232"/>
                </a:lnTo>
                <a:lnTo>
                  <a:pt x="57" y="224"/>
                </a:lnTo>
                <a:lnTo>
                  <a:pt x="75" y="215"/>
                </a:lnTo>
                <a:lnTo>
                  <a:pt x="95" y="204"/>
                </a:lnTo>
                <a:lnTo>
                  <a:pt x="115" y="190"/>
                </a:lnTo>
                <a:lnTo>
                  <a:pt x="135" y="173"/>
                </a:lnTo>
                <a:lnTo>
                  <a:pt x="155" y="153"/>
                </a:lnTo>
                <a:lnTo>
                  <a:pt x="180" y="126"/>
                </a:lnTo>
                <a:lnTo>
                  <a:pt x="201" y="103"/>
                </a:lnTo>
                <a:lnTo>
                  <a:pt x="218" y="84"/>
                </a:lnTo>
                <a:lnTo>
                  <a:pt x="233" y="71"/>
                </a:lnTo>
                <a:lnTo>
                  <a:pt x="247" y="60"/>
                </a:lnTo>
                <a:lnTo>
                  <a:pt x="261" y="52"/>
                </a:lnTo>
                <a:lnTo>
                  <a:pt x="275" y="49"/>
                </a:lnTo>
                <a:lnTo>
                  <a:pt x="291" y="49"/>
                </a:lnTo>
                <a:lnTo>
                  <a:pt x="308" y="51"/>
                </a:lnTo>
                <a:lnTo>
                  <a:pt x="325" y="52"/>
                </a:lnTo>
                <a:lnTo>
                  <a:pt x="339" y="52"/>
                </a:lnTo>
                <a:lnTo>
                  <a:pt x="351" y="52"/>
                </a:lnTo>
                <a:lnTo>
                  <a:pt x="362" y="51"/>
                </a:lnTo>
                <a:lnTo>
                  <a:pt x="370" y="48"/>
                </a:lnTo>
                <a:lnTo>
                  <a:pt x="377" y="45"/>
                </a:lnTo>
                <a:lnTo>
                  <a:pt x="382" y="37"/>
                </a:lnTo>
                <a:lnTo>
                  <a:pt x="388" y="29"/>
                </a:lnTo>
                <a:lnTo>
                  <a:pt x="394" y="22"/>
                </a:lnTo>
                <a:lnTo>
                  <a:pt x="400" y="17"/>
                </a:lnTo>
                <a:lnTo>
                  <a:pt x="408" y="12"/>
                </a:lnTo>
                <a:lnTo>
                  <a:pt x="414" y="8"/>
                </a:lnTo>
                <a:lnTo>
                  <a:pt x="422" y="5"/>
                </a:lnTo>
                <a:lnTo>
                  <a:pt x="428" y="3"/>
                </a:lnTo>
                <a:lnTo>
                  <a:pt x="434" y="0"/>
                </a:lnTo>
              </a:path>
            </a:pathLst>
          </a:custGeom>
          <a:noFill/>
          <a:ln w="12700">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8846" name="Line 174"/>
          <p:cNvSpPr>
            <a:spLocks noChangeShapeType="1"/>
          </p:cNvSpPr>
          <p:nvPr/>
        </p:nvSpPr>
        <p:spPr bwMode="auto">
          <a:xfrm>
            <a:off x="5572125" y="2347913"/>
            <a:ext cx="0" cy="912812"/>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47" name="Freeform 175"/>
          <p:cNvSpPr>
            <a:spLocks/>
          </p:cNvSpPr>
          <p:nvPr/>
        </p:nvSpPr>
        <p:spPr bwMode="auto">
          <a:xfrm>
            <a:off x="1649413" y="3368675"/>
            <a:ext cx="735012" cy="490538"/>
          </a:xfrm>
          <a:custGeom>
            <a:avLst/>
            <a:gdLst>
              <a:gd name="T0" fmla="*/ 115 w 462"/>
              <a:gd name="T1" fmla="*/ 0 h 309"/>
              <a:gd name="T2" fmla="*/ 115 w 462"/>
              <a:gd name="T3" fmla="*/ 221 h 309"/>
              <a:gd name="T4" fmla="*/ 0 w 462"/>
              <a:gd name="T5" fmla="*/ 221 h 309"/>
              <a:gd name="T6" fmla="*/ 230 w 462"/>
              <a:gd name="T7" fmla="*/ 308 h 309"/>
              <a:gd name="T8" fmla="*/ 461 w 462"/>
              <a:gd name="T9" fmla="*/ 221 h 309"/>
              <a:gd name="T10" fmla="*/ 345 w 462"/>
              <a:gd name="T11" fmla="*/ 221 h 309"/>
              <a:gd name="T12" fmla="*/ 345 w 462"/>
              <a:gd name="T13" fmla="*/ 0 h 309"/>
              <a:gd name="T14" fmla="*/ 115 w 462"/>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309"/>
              <a:gd name="T26" fmla="*/ 462 w 462"/>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309">
                <a:moveTo>
                  <a:pt x="115" y="0"/>
                </a:moveTo>
                <a:lnTo>
                  <a:pt x="115" y="221"/>
                </a:lnTo>
                <a:lnTo>
                  <a:pt x="0" y="221"/>
                </a:lnTo>
                <a:lnTo>
                  <a:pt x="230" y="308"/>
                </a:lnTo>
                <a:lnTo>
                  <a:pt x="461" y="221"/>
                </a:lnTo>
                <a:lnTo>
                  <a:pt x="345" y="221"/>
                </a:lnTo>
                <a:lnTo>
                  <a:pt x="345" y="0"/>
                </a:lnTo>
                <a:lnTo>
                  <a:pt x="115" y="0"/>
                </a:lnTo>
              </a:path>
            </a:pathLst>
          </a:custGeom>
          <a:solidFill>
            <a:srgbClr val="CCCCCC"/>
          </a:solidFill>
          <a:ln w="12700" cap="rnd">
            <a:solidFill>
              <a:schemeClr val="tx2"/>
            </a:solidFill>
            <a:round/>
            <a:headEnd/>
            <a:tailEnd/>
          </a:ln>
        </p:spPr>
        <p:txBody>
          <a:bodyPr/>
          <a:lstStyle/>
          <a:p>
            <a:endParaRPr lang="ko-KR" altLang="en-US"/>
          </a:p>
        </p:txBody>
      </p:sp>
      <p:sp>
        <p:nvSpPr>
          <p:cNvPr id="28848" name="Freeform 176"/>
          <p:cNvSpPr>
            <a:spLocks/>
          </p:cNvSpPr>
          <p:nvPr/>
        </p:nvSpPr>
        <p:spPr bwMode="auto">
          <a:xfrm>
            <a:off x="1649413" y="3368675"/>
            <a:ext cx="735012" cy="490538"/>
          </a:xfrm>
          <a:custGeom>
            <a:avLst/>
            <a:gdLst>
              <a:gd name="T0" fmla="*/ 115 w 462"/>
              <a:gd name="T1" fmla="*/ 0 h 309"/>
              <a:gd name="T2" fmla="*/ 115 w 462"/>
              <a:gd name="T3" fmla="*/ 221 h 309"/>
              <a:gd name="T4" fmla="*/ 0 w 462"/>
              <a:gd name="T5" fmla="*/ 221 h 309"/>
              <a:gd name="T6" fmla="*/ 230 w 462"/>
              <a:gd name="T7" fmla="*/ 308 h 309"/>
              <a:gd name="T8" fmla="*/ 461 w 462"/>
              <a:gd name="T9" fmla="*/ 221 h 309"/>
              <a:gd name="T10" fmla="*/ 345 w 462"/>
              <a:gd name="T11" fmla="*/ 221 h 309"/>
              <a:gd name="T12" fmla="*/ 345 w 462"/>
              <a:gd name="T13" fmla="*/ 0 h 309"/>
              <a:gd name="T14" fmla="*/ 115 w 462"/>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309"/>
              <a:gd name="T26" fmla="*/ 462 w 462"/>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309">
                <a:moveTo>
                  <a:pt x="115" y="0"/>
                </a:moveTo>
                <a:lnTo>
                  <a:pt x="115" y="221"/>
                </a:lnTo>
                <a:lnTo>
                  <a:pt x="0" y="221"/>
                </a:lnTo>
                <a:lnTo>
                  <a:pt x="230" y="308"/>
                </a:lnTo>
                <a:lnTo>
                  <a:pt x="461" y="221"/>
                </a:lnTo>
                <a:lnTo>
                  <a:pt x="345" y="221"/>
                </a:lnTo>
                <a:lnTo>
                  <a:pt x="345" y="0"/>
                </a:lnTo>
                <a:lnTo>
                  <a:pt x="115" y="0"/>
                </a:lnTo>
              </a:path>
            </a:pathLst>
          </a:custGeom>
          <a:solidFill>
            <a:srgbClr val="FFFF00"/>
          </a:solidFill>
          <a:ln w="12700" cap="rnd">
            <a:solidFill>
              <a:schemeClr val="tx2"/>
            </a:solidFill>
            <a:round/>
            <a:headEnd/>
            <a:tailEnd/>
          </a:ln>
        </p:spPr>
        <p:txBody>
          <a:bodyPr/>
          <a:lstStyle/>
          <a:p>
            <a:endParaRPr lang="ko-KR" altLang="en-US"/>
          </a:p>
        </p:txBody>
      </p:sp>
      <p:sp>
        <p:nvSpPr>
          <p:cNvPr id="28849" name="Text Box 177"/>
          <p:cNvSpPr txBox="1">
            <a:spLocks noChangeArrowheads="1"/>
          </p:cNvSpPr>
          <p:nvPr/>
        </p:nvSpPr>
        <p:spPr bwMode="auto">
          <a:xfrm>
            <a:off x="1144588" y="6488113"/>
            <a:ext cx="744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800317</a:t>
            </a:r>
          </a:p>
        </p:txBody>
      </p:sp>
      <p:grpSp>
        <p:nvGrpSpPr>
          <p:cNvPr id="28850" name="Group 178"/>
          <p:cNvGrpSpPr>
            <a:grpSpLocks/>
          </p:cNvGrpSpPr>
          <p:nvPr/>
        </p:nvGrpSpPr>
        <p:grpSpPr bwMode="auto">
          <a:xfrm>
            <a:off x="6983413" y="2281238"/>
            <a:ext cx="428625" cy="384175"/>
            <a:chOff x="3992" y="1197"/>
            <a:chExt cx="270" cy="242"/>
          </a:xfrm>
        </p:grpSpPr>
        <p:sp>
          <p:nvSpPr>
            <p:cNvPr id="28892" name="Line 179"/>
            <p:cNvSpPr>
              <a:spLocks noChangeShapeType="1"/>
            </p:cNvSpPr>
            <p:nvPr/>
          </p:nvSpPr>
          <p:spPr bwMode="auto">
            <a:xfrm flipH="1">
              <a:off x="4086" y="123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8893" name="Group 180"/>
            <p:cNvGrpSpPr>
              <a:grpSpLocks/>
            </p:cNvGrpSpPr>
            <p:nvPr/>
          </p:nvGrpSpPr>
          <p:grpSpPr bwMode="auto">
            <a:xfrm>
              <a:off x="4046" y="1323"/>
              <a:ext cx="66" cy="116"/>
              <a:chOff x="4394" y="1619"/>
              <a:chExt cx="66" cy="116"/>
            </a:xfrm>
          </p:grpSpPr>
          <p:sp>
            <p:nvSpPr>
              <p:cNvPr id="28902" name="Freeform 181"/>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903" name="Text Box 182"/>
              <p:cNvSpPr txBox="1">
                <a:spLocks noChangeArrowheads="1"/>
              </p:cNvSpPr>
              <p:nvPr/>
            </p:nvSpPr>
            <p:spPr bwMode="auto">
              <a:xfrm>
                <a:off x="4401" y="1619"/>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94" name="Group 183"/>
            <p:cNvGrpSpPr>
              <a:grpSpLocks/>
            </p:cNvGrpSpPr>
            <p:nvPr/>
          </p:nvGrpSpPr>
          <p:grpSpPr bwMode="auto">
            <a:xfrm>
              <a:off x="4134" y="1319"/>
              <a:ext cx="66" cy="116"/>
              <a:chOff x="4394" y="1619"/>
              <a:chExt cx="66" cy="116"/>
            </a:xfrm>
          </p:grpSpPr>
          <p:sp>
            <p:nvSpPr>
              <p:cNvPr id="28900" name="Freeform 184"/>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901" name="Text Box 185"/>
              <p:cNvSpPr txBox="1">
                <a:spLocks noChangeArrowheads="1"/>
              </p:cNvSpPr>
              <p:nvPr/>
            </p:nvSpPr>
            <p:spPr bwMode="auto">
              <a:xfrm>
                <a:off x="4401" y="1619"/>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95" name="Group 186"/>
            <p:cNvGrpSpPr>
              <a:grpSpLocks/>
            </p:cNvGrpSpPr>
            <p:nvPr/>
          </p:nvGrpSpPr>
          <p:grpSpPr bwMode="auto">
            <a:xfrm>
              <a:off x="4196" y="1251"/>
              <a:ext cx="66" cy="116"/>
              <a:chOff x="4394" y="1619"/>
              <a:chExt cx="66" cy="116"/>
            </a:xfrm>
          </p:grpSpPr>
          <p:sp>
            <p:nvSpPr>
              <p:cNvPr id="28898" name="Freeform 187"/>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99" name="Text Box 188"/>
              <p:cNvSpPr txBox="1">
                <a:spLocks noChangeArrowheads="1"/>
              </p:cNvSpPr>
              <p:nvPr/>
            </p:nvSpPr>
            <p:spPr bwMode="auto">
              <a:xfrm>
                <a:off x="4401" y="1619"/>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sp>
          <p:nvSpPr>
            <p:cNvPr id="28896" name="Line 189"/>
            <p:cNvSpPr>
              <a:spLocks noChangeShapeType="1"/>
            </p:cNvSpPr>
            <p:nvPr/>
          </p:nvSpPr>
          <p:spPr bwMode="auto">
            <a:xfrm flipH="1">
              <a:off x="4186" y="119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97" name="Line 190"/>
            <p:cNvSpPr>
              <a:spLocks noChangeShapeType="1"/>
            </p:cNvSpPr>
            <p:nvPr/>
          </p:nvSpPr>
          <p:spPr bwMode="auto">
            <a:xfrm flipH="1">
              <a:off x="3992" y="1291"/>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8851" name="Group 191"/>
          <p:cNvGrpSpPr>
            <a:grpSpLocks/>
          </p:cNvGrpSpPr>
          <p:nvPr/>
        </p:nvGrpSpPr>
        <p:grpSpPr bwMode="auto">
          <a:xfrm rot="10800000">
            <a:off x="6237288" y="2316163"/>
            <a:ext cx="428625" cy="384175"/>
            <a:chOff x="3992" y="1197"/>
            <a:chExt cx="270" cy="241"/>
          </a:xfrm>
        </p:grpSpPr>
        <p:sp>
          <p:nvSpPr>
            <p:cNvPr id="28880" name="Line 192"/>
            <p:cNvSpPr>
              <a:spLocks noChangeShapeType="1"/>
            </p:cNvSpPr>
            <p:nvPr/>
          </p:nvSpPr>
          <p:spPr bwMode="auto">
            <a:xfrm flipH="1">
              <a:off x="4086" y="123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8881" name="Group 193"/>
            <p:cNvGrpSpPr>
              <a:grpSpLocks/>
            </p:cNvGrpSpPr>
            <p:nvPr/>
          </p:nvGrpSpPr>
          <p:grpSpPr bwMode="auto">
            <a:xfrm>
              <a:off x="4046" y="1323"/>
              <a:ext cx="66" cy="115"/>
              <a:chOff x="4394" y="1619"/>
              <a:chExt cx="66" cy="115"/>
            </a:xfrm>
          </p:grpSpPr>
          <p:sp>
            <p:nvSpPr>
              <p:cNvPr id="28890" name="Freeform 194"/>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91" name="Text Box 195"/>
              <p:cNvSpPr txBox="1">
                <a:spLocks noChangeArrowheads="1"/>
              </p:cNvSpPr>
              <p:nvPr/>
            </p:nvSpPr>
            <p:spPr bwMode="auto">
              <a:xfrm>
                <a:off x="4401" y="1619"/>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82" name="Group 196"/>
            <p:cNvGrpSpPr>
              <a:grpSpLocks/>
            </p:cNvGrpSpPr>
            <p:nvPr/>
          </p:nvGrpSpPr>
          <p:grpSpPr bwMode="auto">
            <a:xfrm>
              <a:off x="4134" y="1319"/>
              <a:ext cx="66" cy="115"/>
              <a:chOff x="4394" y="1619"/>
              <a:chExt cx="66" cy="115"/>
            </a:xfrm>
          </p:grpSpPr>
          <p:sp>
            <p:nvSpPr>
              <p:cNvPr id="28888" name="Freeform 197"/>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89" name="Text Box 198"/>
              <p:cNvSpPr txBox="1">
                <a:spLocks noChangeArrowheads="1"/>
              </p:cNvSpPr>
              <p:nvPr/>
            </p:nvSpPr>
            <p:spPr bwMode="auto">
              <a:xfrm>
                <a:off x="4401" y="1619"/>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83" name="Group 199"/>
            <p:cNvGrpSpPr>
              <a:grpSpLocks/>
            </p:cNvGrpSpPr>
            <p:nvPr/>
          </p:nvGrpSpPr>
          <p:grpSpPr bwMode="auto">
            <a:xfrm>
              <a:off x="4196" y="1251"/>
              <a:ext cx="66" cy="115"/>
              <a:chOff x="4394" y="1619"/>
              <a:chExt cx="66" cy="115"/>
            </a:xfrm>
          </p:grpSpPr>
          <p:sp>
            <p:nvSpPr>
              <p:cNvPr id="28886" name="Freeform 200"/>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87" name="Text Box 201"/>
              <p:cNvSpPr txBox="1">
                <a:spLocks noChangeArrowheads="1"/>
              </p:cNvSpPr>
              <p:nvPr/>
            </p:nvSpPr>
            <p:spPr bwMode="auto">
              <a:xfrm>
                <a:off x="4401" y="1619"/>
                <a:ext cx="5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sp>
          <p:nvSpPr>
            <p:cNvPr id="28884" name="Line 202"/>
            <p:cNvSpPr>
              <a:spLocks noChangeShapeType="1"/>
            </p:cNvSpPr>
            <p:nvPr/>
          </p:nvSpPr>
          <p:spPr bwMode="auto">
            <a:xfrm flipH="1">
              <a:off x="4186" y="119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85" name="Line 203"/>
            <p:cNvSpPr>
              <a:spLocks noChangeShapeType="1"/>
            </p:cNvSpPr>
            <p:nvPr/>
          </p:nvSpPr>
          <p:spPr bwMode="auto">
            <a:xfrm flipH="1">
              <a:off x="3992" y="1291"/>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8852" name="Group 204"/>
          <p:cNvGrpSpPr>
            <a:grpSpLocks/>
          </p:cNvGrpSpPr>
          <p:nvPr/>
        </p:nvGrpSpPr>
        <p:grpSpPr bwMode="auto">
          <a:xfrm>
            <a:off x="6659563" y="4765675"/>
            <a:ext cx="368300" cy="457200"/>
            <a:chOff x="3788" y="2757"/>
            <a:chExt cx="230" cy="289"/>
          </a:xfrm>
        </p:grpSpPr>
        <p:sp>
          <p:nvSpPr>
            <p:cNvPr id="28868" name="Line 205"/>
            <p:cNvSpPr>
              <a:spLocks noChangeShapeType="1"/>
            </p:cNvSpPr>
            <p:nvPr/>
          </p:nvSpPr>
          <p:spPr bwMode="auto">
            <a:xfrm flipH="1">
              <a:off x="3794" y="2835"/>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8869" name="Group 206"/>
            <p:cNvGrpSpPr>
              <a:grpSpLocks/>
            </p:cNvGrpSpPr>
            <p:nvPr/>
          </p:nvGrpSpPr>
          <p:grpSpPr bwMode="auto">
            <a:xfrm>
              <a:off x="3928" y="2757"/>
              <a:ext cx="66" cy="117"/>
              <a:chOff x="4394" y="1619"/>
              <a:chExt cx="66" cy="117"/>
            </a:xfrm>
          </p:grpSpPr>
          <p:sp>
            <p:nvSpPr>
              <p:cNvPr id="28878" name="Freeform 207"/>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79" name="Text Box 208"/>
              <p:cNvSpPr txBox="1">
                <a:spLocks noChangeArrowheads="1"/>
              </p:cNvSpPr>
              <p:nvPr/>
            </p:nvSpPr>
            <p:spPr bwMode="auto">
              <a:xfrm>
                <a:off x="4401" y="1619"/>
                <a:ext cx="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70" name="Group 209"/>
            <p:cNvGrpSpPr>
              <a:grpSpLocks/>
            </p:cNvGrpSpPr>
            <p:nvPr/>
          </p:nvGrpSpPr>
          <p:grpSpPr bwMode="auto">
            <a:xfrm>
              <a:off x="3952" y="2843"/>
              <a:ext cx="66" cy="117"/>
              <a:chOff x="4394" y="1619"/>
              <a:chExt cx="66" cy="117"/>
            </a:xfrm>
          </p:grpSpPr>
          <p:sp>
            <p:nvSpPr>
              <p:cNvPr id="28876" name="Freeform 210"/>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77" name="Text Box 211"/>
              <p:cNvSpPr txBox="1">
                <a:spLocks noChangeArrowheads="1"/>
              </p:cNvSpPr>
              <p:nvPr/>
            </p:nvSpPr>
            <p:spPr bwMode="auto">
              <a:xfrm>
                <a:off x="4401" y="1619"/>
                <a:ext cx="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71" name="Group 212"/>
            <p:cNvGrpSpPr>
              <a:grpSpLocks/>
            </p:cNvGrpSpPr>
            <p:nvPr/>
          </p:nvGrpSpPr>
          <p:grpSpPr bwMode="auto">
            <a:xfrm>
              <a:off x="3932" y="2929"/>
              <a:ext cx="66" cy="117"/>
              <a:chOff x="4394" y="1619"/>
              <a:chExt cx="66" cy="117"/>
            </a:xfrm>
          </p:grpSpPr>
          <p:sp>
            <p:nvSpPr>
              <p:cNvPr id="28874" name="Freeform 213"/>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75" name="Text Box 214"/>
              <p:cNvSpPr txBox="1">
                <a:spLocks noChangeArrowheads="1"/>
              </p:cNvSpPr>
              <p:nvPr/>
            </p:nvSpPr>
            <p:spPr bwMode="auto">
              <a:xfrm>
                <a:off x="4401" y="1619"/>
                <a:ext cx="5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sp>
          <p:nvSpPr>
            <p:cNvPr id="28872" name="Line 215"/>
            <p:cNvSpPr>
              <a:spLocks noChangeShapeType="1"/>
            </p:cNvSpPr>
            <p:nvPr/>
          </p:nvSpPr>
          <p:spPr bwMode="auto">
            <a:xfrm flipH="1">
              <a:off x="3806" y="290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73" name="Line 216"/>
            <p:cNvSpPr>
              <a:spLocks noChangeShapeType="1"/>
            </p:cNvSpPr>
            <p:nvPr/>
          </p:nvSpPr>
          <p:spPr bwMode="auto">
            <a:xfrm flipH="1">
              <a:off x="3788" y="2975"/>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8853" name="Group 217"/>
          <p:cNvGrpSpPr>
            <a:grpSpLocks/>
          </p:cNvGrpSpPr>
          <p:nvPr/>
        </p:nvGrpSpPr>
        <p:grpSpPr bwMode="auto">
          <a:xfrm rot="10800000">
            <a:off x="6010275" y="4768850"/>
            <a:ext cx="365125" cy="457200"/>
            <a:chOff x="3788" y="2756"/>
            <a:chExt cx="230" cy="289"/>
          </a:xfrm>
        </p:grpSpPr>
        <p:sp>
          <p:nvSpPr>
            <p:cNvPr id="28856" name="Line 218"/>
            <p:cNvSpPr>
              <a:spLocks noChangeShapeType="1"/>
            </p:cNvSpPr>
            <p:nvPr/>
          </p:nvSpPr>
          <p:spPr bwMode="auto">
            <a:xfrm flipH="1">
              <a:off x="3794" y="2835"/>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8857" name="Group 219"/>
            <p:cNvGrpSpPr>
              <a:grpSpLocks/>
            </p:cNvGrpSpPr>
            <p:nvPr/>
          </p:nvGrpSpPr>
          <p:grpSpPr bwMode="auto">
            <a:xfrm>
              <a:off x="3928" y="2756"/>
              <a:ext cx="66" cy="117"/>
              <a:chOff x="4394" y="1618"/>
              <a:chExt cx="66" cy="117"/>
            </a:xfrm>
          </p:grpSpPr>
          <p:sp>
            <p:nvSpPr>
              <p:cNvPr id="28866" name="Freeform 220"/>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67" name="Text Box 221"/>
              <p:cNvSpPr txBox="1">
                <a:spLocks noChangeArrowheads="1"/>
              </p:cNvSpPr>
              <p:nvPr/>
            </p:nvSpPr>
            <p:spPr bwMode="auto">
              <a:xfrm>
                <a:off x="4401" y="1618"/>
                <a:ext cx="5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58" name="Group 222"/>
            <p:cNvGrpSpPr>
              <a:grpSpLocks/>
            </p:cNvGrpSpPr>
            <p:nvPr/>
          </p:nvGrpSpPr>
          <p:grpSpPr bwMode="auto">
            <a:xfrm>
              <a:off x="3952" y="2842"/>
              <a:ext cx="66" cy="117"/>
              <a:chOff x="4394" y="1618"/>
              <a:chExt cx="66" cy="117"/>
            </a:xfrm>
          </p:grpSpPr>
          <p:sp>
            <p:nvSpPr>
              <p:cNvPr id="28864" name="Freeform 223"/>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65" name="Text Box 224"/>
              <p:cNvSpPr txBox="1">
                <a:spLocks noChangeArrowheads="1"/>
              </p:cNvSpPr>
              <p:nvPr/>
            </p:nvSpPr>
            <p:spPr bwMode="auto">
              <a:xfrm>
                <a:off x="4401" y="1618"/>
                <a:ext cx="5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grpSp>
          <p:nvGrpSpPr>
            <p:cNvPr id="28859" name="Group 225"/>
            <p:cNvGrpSpPr>
              <a:grpSpLocks/>
            </p:cNvGrpSpPr>
            <p:nvPr/>
          </p:nvGrpSpPr>
          <p:grpSpPr bwMode="auto">
            <a:xfrm>
              <a:off x="3932" y="2928"/>
              <a:ext cx="66" cy="117"/>
              <a:chOff x="4394" y="1618"/>
              <a:chExt cx="66" cy="117"/>
            </a:xfrm>
          </p:grpSpPr>
          <p:sp>
            <p:nvSpPr>
              <p:cNvPr id="28862" name="Freeform 226"/>
              <p:cNvSpPr>
                <a:spLocks/>
              </p:cNvSpPr>
              <p:nvPr/>
            </p:nvSpPr>
            <p:spPr bwMode="auto">
              <a:xfrm>
                <a:off x="4394" y="1646"/>
                <a:ext cx="66" cy="69"/>
              </a:xfrm>
              <a:custGeom>
                <a:avLst/>
                <a:gdLst>
                  <a:gd name="T0" fmla="*/ 21 w 45"/>
                  <a:gd name="T1" fmla="*/ 0 h 47"/>
                  <a:gd name="T2" fmla="*/ 13 w 45"/>
                  <a:gd name="T3" fmla="*/ 3 h 47"/>
                  <a:gd name="T4" fmla="*/ 6 w 45"/>
                  <a:gd name="T5" fmla="*/ 8 h 47"/>
                  <a:gd name="T6" fmla="*/ 1 w 45"/>
                  <a:gd name="T7" fmla="*/ 14 h 47"/>
                  <a:gd name="T8" fmla="*/ 0 w 45"/>
                  <a:gd name="T9" fmla="*/ 23 h 47"/>
                  <a:gd name="T10" fmla="*/ 1 w 45"/>
                  <a:gd name="T11" fmla="*/ 32 h 47"/>
                  <a:gd name="T12" fmla="*/ 6 w 45"/>
                  <a:gd name="T13" fmla="*/ 40 h 47"/>
                  <a:gd name="T14" fmla="*/ 13 w 45"/>
                  <a:gd name="T15" fmla="*/ 44 h 47"/>
                  <a:gd name="T16" fmla="*/ 21 w 45"/>
                  <a:gd name="T17" fmla="*/ 46 h 47"/>
                  <a:gd name="T18" fmla="*/ 30 w 45"/>
                  <a:gd name="T19" fmla="*/ 44 h 47"/>
                  <a:gd name="T20" fmla="*/ 38 w 45"/>
                  <a:gd name="T21" fmla="*/ 40 h 47"/>
                  <a:gd name="T22" fmla="*/ 42 w 45"/>
                  <a:gd name="T23" fmla="*/ 32 h 47"/>
                  <a:gd name="T24" fmla="*/ 44 w 45"/>
                  <a:gd name="T25" fmla="*/ 23 h 47"/>
                  <a:gd name="T26" fmla="*/ 42 w 45"/>
                  <a:gd name="T27" fmla="*/ 14 h 47"/>
                  <a:gd name="T28" fmla="*/ 38 w 45"/>
                  <a:gd name="T29" fmla="*/ 8 h 47"/>
                  <a:gd name="T30" fmla="*/ 30 w 45"/>
                  <a:gd name="T31" fmla="*/ 3 h 47"/>
                  <a:gd name="T32" fmla="*/ 21 w 45"/>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7"/>
                  <a:gd name="T53" fmla="*/ 45 w 4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7">
                    <a:moveTo>
                      <a:pt x="21" y="0"/>
                    </a:moveTo>
                    <a:lnTo>
                      <a:pt x="13" y="3"/>
                    </a:lnTo>
                    <a:lnTo>
                      <a:pt x="6" y="8"/>
                    </a:lnTo>
                    <a:lnTo>
                      <a:pt x="1" y="14"/>
                    </a:lnTo>
                    <a:lnTo>
                      <a:pt x="0" y="23"/>
                    </a:lnTo>
                    <a:lnTo>
                      <a:pt x="1" y="32"/>
                    </a:lnTo>
                    <a:lnTo>
                      <a:pt x="6" y="40"/>
                    </a:lnTo>
                    <a:lnTo>
                      <a:pt x="13" y="44"/>
                    </a:lnTo>
                    <a:lnTo>
                      <a:pt x="21" y="46"/>
                    </a:lnTo>
                    <a:lnTo>
                      <a:pt x="30" y="44"/>
                    </a:lnTo>
                    <a:lnTo>
                      <a:pt x="38" y="40"/>
                    </a:lnTo>
                    <a:lnTo>
                      <a:pt x="42" y="32"/>
                    </a:lnTo>
                    <a:lnTo>
                      <a:pt x="44" y="23"/>
                    </a:lnTo>
                    <a:lnTo>
                      <a:pt x="42" y="14"/>
                    </a:lnTo>
                    <a:lnTo>
                      <a:pt x="38" y="8"/>
                    </a:lnTo>
                    <a:lnTo>
                      <a:pt x="30" y="3"/>
                    </a:lnTo>
                    <a:lnTo>
                      <a:pt x="21" y="0"/>
                    </a:lnTo>
                  </a:path>
                </a:pathLst>
              </a:custGeom>
              <a:solidFill>
                <a:schemeClr val="bg1"/>
              </a:solidFill>
              <a:ln w="12700" cap="rnd">
                <a:solidFill>
                  <a:schemeClr val="tx2"/>
                </a:solidFill>
                <a:round/>
                <a:headEnd/>
                <a:tailEnd/>
              </a:ln>
            </p:spPr>
            <p:txBody>
              <a:bodyPr/>
              <a:lstStyle/>
              <a:p>
                <a:endParaRPr lang="ko-KR" altLang="en-US"/>
              </a:p>
            </p:txBody>
          </p:sp>
          <p:sp>
            <p:nvSpPr>
              <p:cNvPr id="28863" name="Text Box 227"/>
              <p:cNvSpPr txBox="1">
                <a:spLocks noChangeArrowheads="1"/>
              </p:cNvSpPr>
              <p:nvPr/>
            </p:nvSpPr>
            <p:spPr bwMode="auto">
              <a:xfrm>
                <a:off x="4401" y="1618"/>
                <a:ext cx="5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b="0">
                    <a:latin typeface="Arial" pitchFamily="34" charset="0"/>
                    <a:ea typeface="굴림" pitchFamily="50" charset="-127"/>
                  </a:rPr>
                  <a:t>+</a:t>
                </a:r>
              </a:p>
            </p:txBody>
          </p:sp>
        </p:grpSp>
        <p:sp>
          <p:nvSpPr>
            <p:cNvPr id="28860" name="Line 228"/>
            <p:cNvSpPr>
              <a:spLocks noChangeShapeType="1"/>
            </p:cNvSpPr>
            <p:nvPr/>
          </p:nvSpPr>
          <p:spPr bwMode="auto">
            <a:xfrm flipH="1">
              <a:off x="3806" y="2907"/>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61" name="Line 229"/>
            <p:cNvSpPr>
              <a:spLocks noChangeShapeType="1"/>
            </p:cNvSpPr>
            <p:nvPr/>
          </p:nvSpPr>
          <p:spPr bwMode="auto">
            <a:xfrm flipH="1">
              <a:off x="3788" y="2975"/>
              <a:ext cx="44" cy="1"/>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8854" name="Line 230"/>
          <p:cNvSpPr>
            <a:spLocks noChangeShapeType="1"/>
          </p:cNvSpPr>
          <p:nvPr/>
        </p:nvSpPr>
        <p:spPr bwMode="auto">
          <a:xfrm flipH="1">
            <a:off x="5470525" y="5603875"/>
            <a:ext cx="208756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8855" name="Line 231"/>
          <p:cNvSpPr>
            <a:spLocks noChangeShapeType="1"/>
          </p:cNvSpPr>
          <p:nvPr/>
        </p:nvSpPr>
        <p:spPr bwMode="auto">
          <a:xfrm>
            <a:off x="4559300" y="1233488"/>
            <a:ext cx="0" cy="4672012"/>
          </a:xfrm>
          <a:prstGeom prst="line">
            <a:avLst/>
          </a:prstGeom>
          <a:noFill/>
          <a:ln w="76200" cap="rnd">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reeform 2"/>
          <p:cNvSpPr>
            <a:spLocks/>
          </p:cNvSpPr>
          <p:nvPr/>
        </p:nvSpPr>
        <p:spPr bwMode="auto">
          <a:xfrm>
            <a:off x="1209675" y="3021013"/>
            <a:ext cx="608013" cy="568325"/>
          </a:xfrm>
          <a:custGeom>
            <a:avLst/>
            <a:gdLst>
              <a:gd name="T0" fmla="*/ 379 w 380"/>
              <a:gd name="T1" fmla="*/ 288 h 358"/>
              <a:gd name="T2" fmla="*/ 376 w 380"/>
              <a:gd name="T3" fmla="*/ 301 h 358"/>
              <a:gd name="T4" fmla="*/ 364 w 380"/>
              <a:gd name="T5" fmla="*/ 314 h 358"/>
              <a:gd name="T6" fmla="*/ 347 w 380"/>
              <a:gd name="T7" fmla="*/ 326 h 358"/>
              <a:gd name="T8" fmla="*/ 324 w 380"/>
              <a:gd name="T9" fmla="*/ 335 h 358"/>
              <a:gd name="T10" fmla="*/ 295 w 380"/>
              <a:gd name="T11" fmla="*/ 345 h 358"/>
              <a:gd name="T12" fmla="*/ 264 w 380"/>
              <a:gd name="T13" fmla="*/ 351 h 358"/>
              <a:gd name="T14" fmla="*/ 228 w 380"/>
              <a:gd name="T15" fmla="*/ 355 h 358"/>
              <a:gd name="T16" fmla="*/ 190 w 380"/>
              <a:gd name="T17" fmla="*/ 357 h 358"/>
              <a:gd name="T18" fmla="*/ 151 w 380"/>
              <a:gd name="T19" fmla="*/ 355 h 358"/>
              <a:gd name="T20" fmla="*/ 117 w 380"/>
              <a:gd name="T21" fmla="*/ 351 h 358"/>
              <a:gd name="T22" fmla="*/ 84 w 380"/>
              <a:gd name="T23" fmla="*/ 345 h 358"/>
              <a:gd name="T24" fmla="*/ 55 w 380"/>
              <a:gd name="T25" fmla="*/ 335 h 358"/>
              <a:gd name="T26" fmla="*/ 32 w 380"/>
              <a:gd name="T27" fmla="*/ 326 h 358"/>
              <a:gd name="T28" fmla="*/ 15 w 380"/>
              <a:gd name="T29" fmla="*/ 314 h 358"/>
              <a:gd name="T30" fmla="*/ 3 w 380"/>
              <a:gd name="T31" fmla="*/ 301 h 358"/>
              <a:gd name="T32" fmla="*/ 0 w 380"/>
              <a:gd name="T33" fmla="*/ 288 h 358"/>
              <a:gd name="T34" fmla="*/ 0 w 380"/>
              <a:gd name="T35" fmla="*/ 63 h 358"/>
              <a:gd name="T36" fmla="*/ 3 w 380"/>
              <a:gd name="T37" fmla="*/ 50 h 358"/>
              <a:gd name="T38" fmla="*/ 15 w 380"/>
              <a:gd name="T39" fmla="*/ 38 h 358"/>
              <a:gd name="T40" fmla="*/ 32 w 380"/>
              <a:gd name="T41" fmla="*/ 27 h 358"/>
              <a:gd name="T42" fmla="*/ 55 w 380"/>
              <a:gd name="T43" fmla="*/ 17 h 358"/>
              <a:gd name="T44" fmla="*/ 84 w 380"/>
              <a:gd name="T45" fmla="*/ 9 h 358"/>
              <a:gd name="T46" fmla="*/ 117 w 380"/>
              <a:gd name="T47" fmla="*/ 4 h 358"/>
              <a:gd name="T48" fmla="*/ 151 w 380"/>
              <a:gd name="T49" fmla="*/ 0 h 358"/>
              <a:gd name="T50" fmla="*/ 190 w 380"/>
              <a:gd name="T51" fmla="*/ 0 h 358"/>
              <a:gd name="T52" fmla="*/ 228 w 380"/>
              <a:gd name="T53" fmla="*/ 0 h 358"/>
              <a:gd name="T54" fmla="*/ 264 w 380"/>
              <a:gd name="T55" fmla="*/ 4 h 358"/>
              <a:gd name="T56" fmla="*/ 295 w 380"/>
              <a:gd name="T57" fmla="*/ 9 h 358"/>
              <a:gd name="T58" fmla="*/ 324 w 380"/>
              <a:gd name="T59" fmla="*/ 17 h 358"/>
              <a:gd name="T60" fmla="*/ 347 w 380"/>
              <a:gd name="T61" fmla="*/ 27 h 358"/>
              <a:gd name="T62" fmla="*/ 364 w 380"/>
              <a:gd name="T63" fmla="*/ 38 h 358"/>
              <a:gd name="T64" fmla="*/ 376 w 380"/>
              <a:gd name="T65" fmla="*/ 50 h 358"/>
              <a:gd name="T66" fmla="*/ 379 w 380"/>
              <a:gd name="T67" fmla="*/ 63 h 358"/>
              <a:gd name="T68" fmla="*/ 379 w 380"/>
              <a:gd name="T69" fmla="*/ 288 h 3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0"/>
              <a:gd name="T106" fmla="*/ 0 h 358"/>
              <a:gd name="T107" fmla="*/ 380 w 380"/>
              <a:gd name="T108" fmla="*/ 358 h 3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0" h="358">
                <a:moveTo>
                  <a:pt x="379" y="288"/>
                </a:moveTo>
                <a:lnTo>
                  <a:pt x="376" y="301"/>
                </a:lnTo>
                <a:lnTo>
                  <a:pt x="364" y="314"/>
                </a:lnTo>
                <a:lnTo>
                  <a:pt x="347" y="326"/>
                </a:lnTo>
                <a:lnTo>
                  <a:pt x="324" y="335"/>
                </a:lnTo>
                <a:lnTo>
                  <a:pt x="295" y="345"/>
                </a:lnTo>
                <a:lnTo>
                  <a:pt x="264" y="351"/>
                </a:lnTo>
                <a:lnTo>
                  <a:pt x="228" y="355"/>
                </a:lnTo>
                <a:lnTo>
                  <a:pt x="190" y="357"/>
                </a:lnTo>
                <a:lnTo>
                  <a:pt x="151" y="355"/>
                </a:lnTo>
                <a:lnTo>
                  <a:pt x="117" y="351"/>
                </a:lnTo>
                <a:lnTo>
                  <a:pt x="84" y="345"/>
                </a:lnTo>
                <a:lnTo>
                  <a:pt x="55" y="335"/>
                </a:lnTo>
                <a:lnTo>
                  <a:pt x="32" y="326"/>
                </a:lnTo>
                <a:lnTo>
                  <a:pt x="15" y="314"/>
                </a:lnTo>
                <a:lnTo>
                  <a:pt x="3" y="301"/>
                </a:lnTo>
                <a:lnTo>
                  <a:pt x="0" y="288"/>
                </a:lnTo>
                <a:lnTo>
                  <a:pt x="0" y="63"/>
                </a:lnTo>
                <a:lnTo>
                  <a:pt x="3" y="50"/>
                </a:lnTo>
                <a:lnTo>
                  <a:pt x="15" y="38"/>
                </a:lnTo>
                <a:lnTo>
                  <a:pt x="32" y="27"/>
                </a:lnTo>
                <a:lnTo>
                  <a:pt x="55" y="17"/>
                </a:lnTo>
                <a:lnTo>
                  <a:pt x="84" y="9"/>
                </a:lnTo>
                <a:lnTo>
                  <a:pt x="117" y="4"/>
                </a:lnTo>
                <a:lnTo>
                  <a:pt x="151" y="0"/>
                </a:lnTo>
                <a:lnTo>
                  <a:pt x="190" y="0"/>
                </a:lnTo>
                <a:lnTo>
                  <a:pt x="228" y="0"/>
                </a:lnTo>
                <a:lnTo>
                  <a:pt x="264" y="4"/>
                </a:lnTo>
                <a:lnTo>
                  <a:pt x="295" y="9"/>
                </a:lnTo>
                <a:lnTo>
                  <a:pt x="324" y="17"/>
                </a:lnTo>
                <a:lnTo>
                  <a:pt x="347" y="27"/>
                </a:lnTo>
                <a:lnTo>
                  <a:pt x="364" y="38"/>
                </a:lnTo>
                <a:lnTo>
                  <a:pt x="376" y="50"/>
                </a:lnTo>
                <a:lnTo>
                  <a:pt x="379" y="63"/>
                </a:lnTo>
                <a:lnTo>
                  <a:pt x="379" y="288"/>
                </a:lnTo>
              </a:path>
            </a:pathLst>
          </a:custGeom>
          <a:solidFill>
            <a:srgbClr val="EAEAEA"/>
          </a:solidFill>
          <a:ln w="12700" cap="rnd">
            <a:solidFill>
              <a:schemeClr val="tx1"/>
            </a:solidFill>
            <a:round/>
            <a:headEnd/>
            <a:tailEnd/>
          </a:ln>
        </p:spPr>
        <p:txBody>
          <a:bodyPr/>
          <a:lstStyle/>
          <a:p>
            <a:endParaRPr lang="ko-KR" altLang="en-US"/>
          </a:p>
        </p:txBody>
      </p:sp>
      <p:sp>
        <p:nvSpPr>
          <p:cNvPr id="2052" name="Rectangle 3"/>
          <p:cNvSpPr>
            <a:spLocks noGrp="1" noChangeArrowheads="1"/>
          </p:cNvSpPr>
          <p:nvPr>
            <p:ph type="title"/>
          </p:nvPr>
        </p:nvSpPr>
        <p:spPr>
          <a:noFill/>
        </p:spPr>
        <p:txBody>
          <a:bodyPr lIns="82545" tIns="42860" rIns="82545" bIns="42860"/>
          <a:lstStyle/>
          <a:p>
            <a:r>
              <a:rPr lang="en-US" altLang="ko-KR" smtClean="0"/>
              <a:t>Environmental Effects</a:t>
            </a:r>
          </a:p>
        </p:txBody>
      </p:sp>
      <p:sp>
        <p:nvSpPr>
          <p:cNvPr id="2053" name="Freeform 4"/>
          <p:cNvSpPr>
            <a:spLocks/>
          </p:cNvSpPr>
          <p:nvPr/>
        </p:nvSpPr>
        <p:spPr bwMode="auto">
          <a:xfrm>
            <a:off x="7100888" y="1890713"/>
            <a:ext cx="585787" cy="657225"/>
          </a:xfrm>
          <a:custGeom>
            <a:avLst/>
            <a:gdLst>
              <a:gd name="T0" fmla="*/ 240 w 369"/>
              <a:gd name="T1" fmla="*/ 0 h 413"/>
              <a:gd name="T2" fmla="*/ 237 w 369"/>
              <a:gd name="T3" fmla="*/ 2 h 413"/>
              <a:gd name="T4" fmla="*/ 234 w 369"/>
              <a:gd name="T5" fmla="*/ 5 h 413"/>
              <a:gd name="T6" fmla="*/ 231 w 369"/>
              <a:gd name="T7" fmla="*/ 9 h 413"/>
              <a:gd name="T8" fmla="*/ 231 w 369"/>
              <a:gd name="T9" fmla="*/ 14 h 413"/>
              <a:gd name="T10" fmla="*/ 231 w 369"/>
              <a:gd name="T11" fmla="*/ 164 h 413"/>
              <a:gd name="T12" fmla="*/ 360 w 369"/>
              <a:gd name="T13" fmla="*/ 375 h 413"/>
              <a:gd name="T14" fmla="*/ 366 w 369"/>
              <a:gd name="T15" fmla="*/ 386 h 413"/>
              <a:gd name="T16" fmla="*/ 368 w 369"/>
              <a:gd name="T17" fmla="*/ 398 h 413"/>
              <a:gd name="T18" fmla="*/ 363 w 369"/>
              <a:gd name="T19" fmla="*/ 408 h 413"/>
              <a:gd name="T20" fmla="*/ 348 w 369"/>
              <a:gd name="T21" fmla="*/ 412 h 413"/>
              <a:gd name="T22" fmla="*/ 18 w 369"/>
              <a:gd name="T23" fmla="*/ 412 h 413"/>
              <a:gd name="T24" fmla="*/ 3 w 369"/>
              <a:gd name="T25" fmla="*/ 408 h 413"/>
              <a:gd name="T26" fmla="*/ 0 w 369"/>
              <a:gd name="T27" fmla="*/ 398 h 413"/>
              <a:gd name="T28" fmla="*/ 1 w 369"/>
              <a:gd name="T29" fmla="*/ 386 h 413"/>
              <a:gd name="T30" fmla="*/ 6 w 369"/>
              <a:gd name="T31" fmla="*/ 375 h 413"/>
              <a:gd name="T32" fmla="*/ 136 w 369"/>
              <a:gd name="T33" fmla="*/ 164 h 413"/>
              <a:gd name="T34" fmla="*/ 136 w 369"/>
              <a:gd name="T35" fmla="*/ 14 h 413"/>
              <a:gd name="T36" fmla="*/ 136 w 369"/>
              <a:gd name="T37" fmla="*/ 9 h 413"/>
              <a:gd name="T38" fmla="*/ 133 w 369"/>
              <a:gd name="T39" fmla="*/ 5 h 413"/>
              <a:gd name="T40" fmla="*/ 130 w 369"/>
              <a:gd name="T41" fmla="*/ 2 h 413"/>
              <a:gd name="T42" fmla="*/ 127 w 369"/>
              <a:gd name="T43" fmla="*/ 0 h 413"/>
              <a:gd name="T44" fmla="*/ 240 w 369"/>
              <a:gd name="T45" fmla="*/ 0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
              <a:gd name="T70" fmla="*/ 0 h 413"/>
              <a:gd name="T71" fmla="*/ 369 w 369"/>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 h="413">
                <a:moveTo>
                  <a:pt x="240" y="0"/>
                </a:moveTo>
                <a:lnTo>
                  <a:pt x="237" y="2"/>
                </a:lnTo>
                <a:lnTo>
                  <a:pt x="234" y="5"/>
                </a:lnTo>
                <a:lnTo>
                  <a:pt x="231" y="9"/>
                </a:lnTo>
                <a:lnTo>
                  <a:pt x="231" y="14"/>
                </a:lnTo>
                <a:lnTo>
                  <a:pt x="231" y="164"/>
                </a:lnTo>
                <a:lnTo>
                  <a:pt x="360" y="375"/>
                </a:lnTo>
                <a:lnTo>
                  <a:pt x="366" y="386"/>
                </a:lnTo>
                <a:lnTo>
                  <a:pt x="368" y="398"/>
                </a:lnTo>
                <a:lnTo>
                  <a:pt x="363" y="408"/>
                </a:lnTo>
                <a:lnTo>
                  <a:pt x="348" y="412"/>
                </a:lnTo>
                <a:lnTo>
                  <a:pt x="18" y="412"/>
                </a:lnTo>
                <a:lnTo>
                  <a:pt x="3" y="408"/>
                </a:lnTo>
                <a:lnTo>
                  <a:pt x="0" y="398"/>
                </a:lnTo>
                <a:lnTo>
                  <a:pt x="1" y="386"/>
                </a:lnTo>
                <a:lnTo>
                  <a:pt x="6" y="375"/>
                </a:lnTo>
                <a:lnTo>
                  <a:pt x="136" y="164"/>
                </a:lnTo>
                <a:lnTo>
                  <a:pt x="136" y="14"/>
                </a:lnTo>
                <a:lnTo>
                  <a:pt x="136" y="9"/>
                </a:lnTo>
                <a:lnTo>
                  <a:pt x="133" y="5"/>
                </a:lnTo>
                <a:lnTo>
                  <a:pt x="130" y="2"/>
                </a:lnTo>
                <a:lnTo>
                  <a:pt x="127" y="0"/>
                </a:lnTo>
                <a:lnTo>
                  <a:pt x="24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54" name="Freeform 5"/>
          <p:cNvSpPr>
            <a:spLocks/>
          </p:cNvSpPr>
          <p:nvPr/>
        </p:nvSpPr>
        <p:spPr bwMode="auto">
          <a:xfrm>
            <a:off x="7100888" y="1890713"/>
            <a:ext cx="585787" cy="657225"/>
          </a:xfrm>
          <a:custGeom>
            <a:avLst/>
            <a:gdLst>
              <a:gd name="T0" fmla="*/ 239 w 369"/>
              <a:gd name="T1" fmla="*/ 0 h 413"/>
              <a:gd name="T2" fmla="*/ 237 w 369"/>
              <a:gd name="T3" fmla="*/ 2 h 413"/>
              <a:gd name="T4" fmla="*/ 236 w 369"/>
              <a:gd name="T5" fmla="*/ 3 h 413"/>
              <a:gd name="T6" fmla="*/ 234 w 369"/>
              <a:gd name="T7" fmla="*/ 5 h 413"/>
              <a:gd name="T8" fmla="*/ 233 w 369"/>
              <a:gd name="T9" fmla="*/ 6 h 413"/>
              <a:gd name="T10" fmla="*/ 231 w 369"/>
              <a:gd name="T11" fmla="*/ 8 h 413"/>
              <a:gd name="T12" fmla="*/ 231 w 369"/>
              <a:gd name="T13" fmla="*/ 11 h 413"/>
              <a:gd name="T14" fmla="*/ 231 w 369"/>
              <a:gd name="T15" fmla="*/ 14 h 413"/>
              <a:gd name="T16" fmla="*/ 360 w 369"/>
              <a:gd name="T17" fmla="*/ 375 h 413"/>
              <a:gd name="T18" fmla="*/ 361 w 369"/>
              <a:gd name="T19" fmla="*/ 378 h 413"/>
              <a:gd name="T20" fmla="*/ 363 w 369"/>
              <a:gd name="T21" fmla="*/ 380 h 413"/>
              <a:gd name="T22" fmla="*/ 365 w 369"/>
              <a:gd name="T23" fmla="*/ 383 h 413"/>
              <a:gd name="T24" fmla="*/ 366 w 369"/>
              <a:gd name="T25" fmla="*/ 386 h 413"/>
              <a:gd name="T26" fmla="*/ 366 w 369"/>
              <a:gd name="T27" fmla="*/ 389 h 413"/>
              <a:gd name="T28" fmla="*/ 368 w 369"/>
              <a:gd name="T29" fmla="*/ 392 h 413"/>
              <a:gd name="T30" fmla="*/ 368 w 369"/>
              <a:gd name="T31" fmla="*/ 395 h 413"/>
              <a:gd name="T32" fmla="*/ 368 w 369"/>
              <a:gd name="T33" fmla="*/ 398 h 413"/>
              <a:gd name="T34" fmla="*/ 368 w 369"/>
              <a:gd name="T35" fmla="*/ 401 h 413"/>
              <a:gd name="T36" fmla="*/ 366 w 369"/>
              <a:gd name="T37" fmla="*/ 403 h 413"/>
              <a:gd name="T38" fmla="*/ 366 w 369"/>
              <a:gd name="T39" fmla="*/ 406 h 413"/>
              <a:gd name="T40" fmla="*/ 363 w 369"/>
              <a:gd name="T41" fmla="*/ 408 h 413"/>
              <a:gd name="T42" fmla="*/ 360 w 369"/>
              <a:gd name="T43" fmla="*/ 411 h 413"/>
              <a:gd name="T44" fmla="*/ 355 w 369"/>
              <a:gd name="T45" fmla="*/ 411 h 413"/>
              <a:gd name="T46" fmla="*/ 351 w 369"/>
              <a:gd name="T47" fmla="*/ 412 h 413"/>
              <a:gd name="T48" fmla="*/ 18 w 369"/>
              <a:gd name="T49" fmla="*/ 412 h 413"/>
              <a:gd name="T50" fmla="*/ 14 w 369"/>
              <a:gd name="T51" fmla="*/ 412 h 413"/>
              <a:gd name="T52" fmla="*/ 9 w 369"/>
              <a:gd name="T53" fmla="*/ 411 h 413"/>
              <a:gd name="T54" fmla="*/ 6 w 369"/>
              <a:gd name="T55" fmla="*/ 409 h 413"/>
              <a:gd name="T56" fmla="*/ 3 w 369"/>
              <a:gd name="T57" fmla="*/ 408 h 413"/>
              <a:gd name="T58" fmla="*/ 1 w 369"/>
              <a:gd name="T59" fmla="*/ 404 h 413"/>
              <a:gd name="T60" fmla="*/ 0 w 369"/>
              <a:gd name="T61" fmla="*/ 401 h 413"/>
              <a:gd name="T62" fmla="*/ 0 w 369"/>
              <a:gd name="T63" fmla="*/ 398 h 413"/>
              <a:gd name="T64" fmla="*/ 0 w 369"/>
              <a:gd name="T65" fmla="*/ 395 h 413"/>
              <a:gd name="T66" fmla="*/ 0 w 369"/>
              <a:gd name="T67" fmla="*/ 392 h 413"/>
              <a:gd name="T68" fmla="*/ 0 w 369"/>
              <a:gd name="T69" fmla="*/ 389 h 413"/>
              <a:gd name="T70" fmla="*/ 1 w 369"/>
              <a:gd name="T71" fmla="*/ 386 h 413"/>
              <a:gd name="T72" fmla="*/ 3 w 369"/>
              <a:gd name="T73" fmla="*/ 383 h 413"/>
              <a:gd name="T74" fmla="*/ 3 w 369"/>
              <a:gd name="T75" fmla="*/ 380 h 413"/>
              <a:gd name="T76" fmla="*/ 6 w 369"/>
              <a:gd name="T77" fmla="*/ 377 h 413"/>
              <a:gd name="T78" fmla="*/ 136 w 369"/>
              <a:gd name="T79" fmla="*/ 164 h 413"/>
              <a:gd name="T80" fmla="*/ 136 w 369"/>
              <a:gd name="T81" fmla="*/ 12 h 413"/>
              <a:gd name="T82" fmla="*/ 136 w 369"/>
              <a:gd name="T83" fmla="*/ 9 h 413"/>
              <a:gd name="T84" fmla="*/ 135 w 369"/>
              <a:gd name="T85" fmla="*/ 8 h 413"/>
              <a:gd name="T86" fmla="*/ 135 w 369"/>
              <a:gd name="T87" fmla="*/ 5 h 413"/>
              <a:gd name="T88" fmla="*/ 133 w 369"/>
              <a:gd name="T89" fmla="*/ 3 h 413"/>
              <a:gd name="T90" fmla="*/ 132 w 369"/>
              <a:gd name="T91" fmla="*/ 2 h 413"/>
              <a:gd name="T92" fmla="*/ 130 w 369"/>
              <a:gd name="T93" fmla="*/ 0 h 413"/>
              <a:gd name="T94" fmla="*/ 127 w 369"/>
              <a:gd name="T95" fmla="*/ 0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9"/>
              <a:gd name="T145" fmla="*/ 0 h 413"/>
              <a:gd name="T146" fmla="*/ 369 w 369"/>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9" h="413">
                <a:moveTo>
                  <a:pt x="240" y="0"/>
                </a:moveTo>
                <a:lnTo>
                  <a:pt x="239" y="0"/>
                </a:lnTo>
                <a:lnTo>
                  <a:pt x="237" y="0"/>
                </a:lnTo>
                <a:lnTo>
                  <a:pt x="237" y="2"/>
                </a:lnTo>
                <a:lnTo>
                  <a:pt x="236" y="2"/>
                </a:lnTo>
                <a:lnTo>
                  <a:pt x="236" y="3"/>
                </a:lnTo>
                <a:lnTo>
                  <a:pt x="234" y="3"/>
                </a:lnTo>
                <a:lnTo>
                  <a:pt x="234" y="5"/>
                </a:lnTo>
                <a:lnTo>
                  <a:pt x="233" y="5"/>
                </a:lnTo>
                <a:lnTo>
                  <a:pt x="233" y="6"/>
                </a:lnTo>
                <a:lnTo>
                  <a:pt x="233" y="8"/>
                </a:lnTo>
                <a:lnTo>
                  <a:pt x="231" y="8"/>
                </a:lnTo>
                <a:lnTo>
                  <a:pt x="231" y="9"/>
                </a:lnTo>
                <a:lnTo>
                  <a:pt x="231" y="11"/>
                </a:lnTo>
                <a:lnTo>
                  <a:pt x="231" y="12"/>
                </a:lnTo>
                <a:lnTo>
                  <a:pt x="231" y="14"/>
                </a:lnTo>
                <a:lnTo>
                  <a:pt x="231" y="164"/>
                </a:lnTo>
                <a:lnTo>
                  <a:pt x="360" y="375"/>
                </a:lnTo>
                <a:lnTo>
                  <a:pt x="361" y="377"/>
                </a:lnTo>
                <a:lnTo>
                  <a:pt x="361" y="378"/>
                </a:lnTo>
                <a:lnTo>
                  <a:pt x="363" y="378"/>
                </a:lnTo>
                <a:lnTo>
                  <a:pt x="363" y="380"/>
                </a:lnTo>
                <a:lnTo>
                  <a:pt x="363" y="381"/>
                </a:lnTo>
                <a:lnTo>
                  <a:pt x="365" y="383"/>
                </a:lnTo>
                <a:lnTo>
                  <a:pt x="365" y="385"/>
                </a:lnTo>
                <a:lnTo>
                  <a:pt x="366" y="386"/>
                </a:lnTo>
                <a:lnTo>
                  <a:pt x="366" y="388"/>
                </a:lnTo>
                <a:lnTo>
                  <a:pt x="366" y="389"/>
                </a:lnTo>
                <a:lnTo>
                  <a:pt x="366" y="391"/>
                </a:lnTo>
                <a:lnTo>
                  <a:pt x="368" y="392"/>
                </a:lnTo>
                <a:lnTo>
                  <a:pt x="368" y="394"/>
                </a:lnTo>
                <a:lnTo>
                  <a:pt x="368" y="395"/>
                </a:lnTo>
                <a:lnTo>
                  <a:pt x="368" y="397"/>
                </a:lnTo>
                <a:lnTo>
                  <a:pt x="368" y="398"/>
                </a:lnTo>
                <a:lnTo>
                  <a:pt x="368" y="400"/>
                </a:lnTo>
                <a:lnTo>
                  <a:pt x="368" y="401"/>
                </a:lnTo>
                <a:lnTo>
                  <a:pt x="368" y="403"/>
                </a:lnTo>
                <a:lnTo>
                  <a:pt x="366" y="403"/>
                </a:lnTo>
                <a:lnTo>
                  <a:pt x="366" y="404"/>
                </a:lnTo>
                <a:lnTo>
                  <a:pt x="366" y="406"/>
                </a:lnTo>
                <a:lnTo>
                  <a:pt x="365" y="408"/>
                </a:lnTo>
                <a:lnTo>
                  <a:pt x="363" y="408"/>
                </a:lnTo>
                <a:lnTo>
                  <a:pt x="361" y="409"/>
                </a:lnTo>
                <a:lnTo>
                  <a:pt x="360" y="411"/>
                </a:lnTo>
                <a:lnTo>
                  <a:pt x="357" y="411"/>
                </a:lnTo>
                <a:lnTo>
                  <a:pt x="355" y="411"/>
                </a:lnTo>
                <a:lnTo>
                  <a:pt x="354" y="412"/>
                </a:lnTo>
                <a:lnTo>
                  <a:pt x="351" y="412"/>
                </a:lnTo>
                <a:lnTo>
                  <a:pt x="348" y="412"/>
                </a:lnTo>
                <a:lnTo>
                  <a:pt x="18" y="412"/>
                </a:lnTo>
                <a:lnTo>
                  <a:pt x="15" y="412"/>
                </a:lnTo>
                <a:lnTo>
                  <a:pt x="14" y="412"/>
                </a:lnTo>
                <a:lnTo>
                  <a:pt x="10" y="411"/>
                </a:lnTo>
                <a:lnTo>
                  <a:pt x="9" y="411"/>
                </a:lnTo>
                <a:lnTo>
                  <a:pt x="7" y="411"/>
                </a:lnTo>
                <a:lnTo>
                  <a:pt x="6" y="409"/>
                </a:lnTo>
                <a:lnTo>
                  <a:pt x="4" y="409"/>
                </a:lnTo>
                <a:lnTo>
                  <a:pt x="3" y="408"/>
                </a:lnTo>
                <a:lnTo>
                  <a:pt x="1" y="406"/>
                </a:lnTo>
                <a:lnTo>
                  <a:pt x="1" y="404"/>
                </a:lnTo>
                <a:lnTo>
                  <a:pt x="0" y="403"/>
                </a:lnTo>
                <a:lnTo>
                  <a:pt x="0" y="401"/>
                </a:lnTo>
                <a:lnTo>
                  <a:pt x="0" y="400"/>
                </a:lnTo>
                <a:lnTo>
                  <a:pt x="0" y="398"/>
                </a:lnTo>
                <a:lnTo>
                  <a:pt x="0" y="397"/>
                </a:lnTo>
                <a:lnTo>
                  <a:pt x="0" y="395"/>
                </a:lnTo>
                <a:lnTo>
                  <a:pt x="0" y="394"/>
                </a:lnTo>
                <a:lnTo>
                  <a:pt x="0" y="392"/>
                </a:lnTo>
                <a:lnTo>
                  <a:pt x="0" y="391"/>
                </a:lnTo>
                <a:lnTo>
                  <a:pt x="0" y="389"/>
                </a:lnTo>
                <a:lnTo>
                  <a:pt x="1" y="388"/>
                </a:lnTo>
                <a:lnTo>
                  <a:pt x="1" y="386"/>
                </a:lnTo>
                <a:lnTo>
                  <a:pt x="1" y="385"/>
                </a:lnTo>
                <a:lnTo>
                  <a:pt x="3" y="383"/>
                </a:lnTo>
                <a:lnTo>
                  <a:pt x="3" y="381"/>
                </a:lnTo>
                <a:lnTo>
                  <a:pt x="3" y="380"/>
                </a:lnTo>
                <a:lnTo>
                  <a:pt x="4" y="378"/>
                </a:lnTo>
                <a:lnTo>
                  <a:pt x="6" y="377"/>
                </a:lnTo>
                <a:lnTo>
                  <a:pt x="6" y="375"/>
                </a:lnTo>
                <a:lnTo>
                  <a:pt x="136" y="164"/>
                </a:lnTo>
                <a:lnTo>
                  <a:pt x="136" y="14"/>
                </a:lnTo>
                <a:lnTo>
                  <a:pt x="136" y="12"/>
                </a:lnTo>
                <a:lnTo>
                  <a:pt x="136" y="11"/>
                </a:lnTo>
                <a:lnTo>
                  <a:pt x="136" y="9"/>
                </a:lnTo>
                <a:lnTo>
                  <a:pt x="136" y="8"/>
                </a:lnTo>
                <a:lnTo>
                  <a:pt x="135" y="8"/>
                </a:lnTo>
                <a:lnTo>
                  <a:pt x="135" y="6"/>
                </a:lnTo>
                <a:lnTo>
                  <a:pt x="135" y="5"/>
                </a:lnTo>
                <a:lnTo>
                  <a:pt x="133" y="5"/>
                </a:lnTo>
                <a:lnTo>
                  <a:pt x="133" y="3"/>
                </a:lnTo>
                <a:lnTo>
                  <a:pt x="132" y="3"/>
                </a:lnTo>
                <a:lnTo>
                  <a:pt x="132" y="2"/>
                </a:lnTo>
                <a:lnTo>
                  <a:pt x="130" y="2"/>
                </a:lnTo>
                <a:lnTo>
                  <a:pt x="130" y="0"/>
                </a:lnTo>
                <a:lnTo>
                  <a:pt x="129" y="0"/>
                </a:lnTo>
                <a:lnTo>
                  <a:pt x="127" y="0"/>
                </a:lnTo>
                <a:lnTo>
                  <a:pt x="240" y="0"/>
                </a:lnTo>
              </a:path>
            </a:pathLst>
          </a:custGeom>
          <a:solidFill>
            <a:srgbClr val="FFFFFF"/>
          </a:solidFill>
          <a:ln w="12700" cap="rnd">
            <a:solidFill>
              <a:schemeClr val="tx1"/>
            </a:solidFill>
            <a:round/>
            <a:headEnd/>
            <a:tailEnd/>
          </a:ln>
        </p:spPr>
        <p:txBody>
          <a:bodyPr/>
          <a:lstStyle/>
          <a:p>
            <a:endParaRPr lang="ko-KR" altLang="en-US"/>
          </a:p>
        </p:txBody>
      </p:sp>
      <p:sp>
        <p:nvSpPr>
          <p:cNvPr id="2055" name="Freeform 6"/>
          <p:cNvSpPr>
            <a:spLocks/>
          </p:cNvSpPr>
          <p:nvPr/>
        </p:nvSpPr>
        <p:spPr bwMode="auto">
          <a:xfrm>
            <a:off x="7100888" y="1890713"/>
            <a:ext cx="585787" cy="657225"/>
          </a:xfrm>
          <a:custGeom>
            <a:avLst/>
            <a:gdLst>
              <a:gd name="T0" fmla="*/ 240 w 369"/>
              <a:gd name="T1" fmla="*/ 0 h 413"/>
              <a:gd name="T2" fmla="*/ 237 w 369"/>
              <a:gd name="T3" fmla="*/ 2 h 413"/>
              <a:gd name="T4" fmla="*/ 234 w 369"/>
              <a:gd name="T5" fmla="*/ 5 h 413"/>
              <a:gd name="T6" fmla="*/ 231 w 369"/>
              <a:gd name="T7" fmla="*/ 9 h 413"/>
              <a:gd name="T8" fmla="*/ 231 w 369"/>
              <a:gd name="T9" fmla="*/ 14 h 413"/>
              <a:gd name="T10" fmla="*/ 231 w 369"/>
              <a:gd name="T11" fmla="*/ 164 h 413"/>
              <a:gd name="T12" fmla="*/ 360 w 369"/>
              <a:gd name="T13" fmla="*/ 375 h 413"/>
              <a:gd name="T14" fmla="*/ 366 w 369"/>
              <a:gd name="T15" fmla="*/ 386 h 413"/>
              <a:gd name="T16" fmla="*/ 368 w 369"/>
              <a:gd name="T17" fmla="*/ 398 h 413"/>
              <a:gd name="T18" fmla="*/ 363 w 369"/>
              <a:gd name="T19" fmla="*/ 408 h 413"/>
              <a:gd name="T20" fmla="*/ 348 w 369"/>
              <a:gd name="T21" fmla="*/ 412 h 413"/>
              <a:gd name="T22" fmla="*/ 18 w 369"/>
              <a:gd name="T23" fmla="*/ 412 h 413"/>
              <a:gd name="T24" fmla="*/ 3 w 369"/>
              <a:gd name="T25" fmla="*/ 408 h 413"/>
              <a:gd name="T26" fmla="*/ 0 w 369"/>
              <a:gd name="T27" fmla="*/ 398 h 413"/>
              <a:gd name="T28" fmla="*/ 1 w 369"/>
              <a:gd name="T29" fmla="*/ 386 h 413"/>
              <a:gd name="T30" fmla="*/ 6 w 369"/>
              <a:gd name="T31" fmla="*/ 375 h 413"/>
              <a:gd name="T32" fmla="*/ 136 w 369"/>
              <a:gd name="T33" fmla="*/ 164 h 413"/>
              <a:gd name="T34" fmla="*/ 136 w 369"/>
              <a:gd name="T35" fmla="*/ 14 h 413"/>
              <a:gd name="T36" fmla="*/ 136 w 369"/>
              <a:gd name="T37" fmla="*/ 9 h 413"/>
              <a:gd name="T38" fmla="*/ 133 w 369"/>
              <a:gd name="T39" fmla="*/ 5 h 413"/>
              <a:gd name="T40" fmla="*/ 130 w 369"/>
              <a:gd name="T41" fmla="*/ 2 h 413"/>
              <a:gd name="T42" fmla="*/ 127 w 369"/>
              <a:gd name="T43" fmla="*/ 0 h 413"/>
              <a:gd name="T44" fmla="*/ 240 w 369"/>
              <a:gd name="T45" fmla="*/ 0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
              <a:gd name="T70" fmla="*/ 0 h 413"/>
              <a:gd name="T71" fmla="*/ 369 w 369"/>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 h="413">
                <a:moveTo>
                  <a:pt x="240" y="0"/>
                </a:moveTo>
                <a:lnTo>
                  <a:pt x="237" y="2"/>
                </a:lnTo>
                <a:lnTo>
                  <a:pt x="234" y="5"/>
                </a:lnTo>
                <a:lnTo>
                  <a:pt x="231" y="9"/>
                </a:lnTo>
                <a:lnTo>
                  <a:pt x="231" y="14"/>
                </a:lnTo>
                <a:lnTo>
                  <a:pt x="231" y="164"/>
                </a:lnTo>
                <a:lnTo>
                  <a:pt x="360" y="375"/>
                </a:lnTo>
                <a:lnTo>
                  <a:pt x="366" y="386"/>
                </a:lnTo>
                <a:lnTo>
                  <a:pt x="368" y="398"/>
                </a:lnTo>
                <a:lnTo>
                  <a:pt x="363" y="408"/>
                </a:lnTo>
                <a:lnTo>
                  <a:pt x="348" y="412"/>
                </a:lnTo>
                <a:lnTo>
                  <a:pt x="18" y="412"/>
                </a:lnTo>
                <a:lnTo>
                  <a:pt x="3" y="408"/>
                </a:lnTo>
                <a:lnTo>
                  <a:pt x="0" y="398"/>
                </a:lnTo>
                <a:lnTo>
                  <a:pt x="1" y="386"/>
                </a:lnTo>
                <a:lnTo>
                  <a:pt x="6" y="375"/>
                </a:lnTo>
                <a:lnTo>
                  <a:pt x="136" y="164"/>
                </a:lnTo>
                <a:lnTo>
                  <a:pt x="136" y="14"/>
                </a:lnTo>
                <a:lnTo>
                  <a:pt x="136" y="9"/>
                </a:lnTo>
                <a:lnTo>
                  <a:pt x="133" y="5"/>
                </a:lnTo>
                <a:lnTo>
                  <a:pt x="130" y="2"/>
                </a:lnTo>
                <a:lnTo>
                  <a:pt x="127" y="0"/>
                </a:lnTo>
                <a:lnTo>
                  <a:pt x="24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56" name="Freeform 7"/>
          <p:cNvSpPr>
            <a:spLocks/>
          </p:cNvSpPr>
          <p:nvPr/>
        </p:nvSpPr>
        <p:spPr bwMode="auto">
          <a:xfrm>
            <a:off x="7121525" y="2376488"/>
            <a:ext cx="546100" cy="153987"/>
          </a:xfrm>
          <a:custGeom>
            <a:avLst/>
            <a:gdLst>
              <a:gd name="T0" fmla="*/ 315 w 341"/>
              <a:gd name="T1" fmla="*/ 97 h 98"/>
              <a:gd name="T2" fmla="*/ 309 w 341"/>
              <a:gd name="T3" fmla="*/ 97 h 98"/>
              <a:gd name="T4" fmla="*/ 302 w 341"/>
              <a:gd name="T5" fmla="*/ 97 h 98"/>
              <a:gd name="T6" fmla="*/ 294 w 341"/>
              <a:gd name="T7" fmla="*/ 95 h 98"/>
              <a:gd name="T8" fmla="*/ 286 w 341"/>
              <a:gd name="T9" fmla="*/ 95 h 98"/>
              <a:gd name="T10" fmla="*/ 279 w 341"/>
              <a:gd name="T11" fmla="*/ 95 h 98"/>
              <a:gd name="T12" fmla="*/ 269 w 341"/>
              <a:gd name="T13" fmla="*/ 94 h 98"/>
              <a:gd name="T14" fmla="*/ 260 w 341"/>
              <a:gd name="T15" fmla="*/ 94 h 98"/>
              <a:gd name="T16" fmla="*/ 251 w 341"/>
              <a:gd name="T17" fmla="*/ 92 h 98"/>
              <a:gd name="T18" fmla="*/ 240 w 341"/>
              <a:gd name="T19" fmla="*/ 92 h 98"/>
              <a:gd name="T20" fmla="*/ 231 w 341"/>
              <a:gd name="T21" fmla="*/ 91 h 98"/>
              <a:gd name="T22" fmla="*/ 220 w 341"/>
              <a:gd name="T23" fmla="*/ 91 h 98"/>
              <a:gd name="T24" fmla="*/ 210 w 341"/>
              <a:gd name="T25" fmla="*/ 89 h 98"/>
              <a:gd name="T26" fmla="*/ 197 w 341"/>
              <a:gd name="T27" fmla="*/ 89 h 98"/>
              <a:gd name="T28" fmla="*/ 187 w 341"/>
              <a:gd name="T29" fmla="*/ 89 h 98"/>
              <a:gd name="T30" fmla="*/ 174 w 341"/>
              <a:gd name="T31" fmla="*/ 89 h 98"/>
              <a:gd name="T32" fmla="*/ 164 w 341"/>
              <a:gd name="T33" fmla="*/ 89 h 98"/>
              <a:gd name="T34" fmla="*/ 151 w 341"/>
              <a:gd name="T35" fmla="*/ 89 h 98"/>
              <a:gd name="T36" fmla="*/ 141 w 341"/>
              <a:gd name="T37" fmla="*/ 89 h 98"/>
              <a:gd name="T38" fmla="*/ 130 w 341"/>
              <a:gd name="T39" fmla="*/ 89 h 98"/>
              <a:gd name="T40" fmla="*/ 119 w 341"/>
              <a:gd name="T41" fmla="*/ 91 h 98"/>
              <a:gd name="T42" fmla="*/ 108 w 341"/>
              <a:gd name="T43" fmla="*/ 91 h 98"/>
              <a:gd name="T44" fmla="*/ 98 w 341"/>
              <a:gd name="T45" fmla="*/ 92 h 98"/>
              <a:gd name="T46" fmla="*/ 88 w 341"/>
              <a:gd name="T47" fmla="*/ 92 h 98"/>
              <a:gd name="T48" fmla="*/ 79 w 341"/>
              <a:gd name="T49" fmla="*/ 94 h 98"/>
              <a:gd name="T50" fmla="*/ 70 w 341"/>
              <a:gd name="T51" fmla="*/ 94 h 98"/>
              <a:gd name="T52" fmla="*/ 61 w 341"/>
              <a:gd name="T53" fmla="*/ 95 h 98"/>
              <a:gd name="T54" fmla="*/ 52 w 341"/>
              <a:gd name="T55" fmla="*/ 95 h 98"/>
              <a:gd name="T56" fmla="*/ 44 w 341"/>
              <a:gd name="T57" fmla="*/ 95 h 98"/>
              <a:gd name="T58" fmla="*/ 36 w 341"/>
              <a:gd name="T59" fmla="*/ 97 h 98"/>
              <a:gd name="T60" fmla="*/ 30 w 341"/>
              <a:gd name="T61" fmla="*/ 97 h 98"/>
              <a:gd name="T62" fmla="*/ 24 w 341"/>
              <a:gd name="T63" fmla="*/ 97 h 98"/>
              <a:gd name="T64" fmla="*/ 18 w 341"/>
              <a:gd name="T65" fmla="*/ 97 h 98"/>
              <a:gd name="T66" fmla="*/ 13 w 341"/>
              <a:gd name="T67" fmla="*/ 97 h 98"/>
              <a:gd name="T68" fmla="*/ 10 w 341"/>
              <a:gd name="T69" fmla="*/ 97 h 98"/>
              <a:gd name="T70" fmla="*/ 7 w 341"/>
              <a:gd name="T71" fmla="*/ 95 h 98"/>
              <a:gd name="T72" fmla="*/ 4 w 341"/>
              <a:gd name="T73" fmla="*/ 94 h 98"/>
              <a:gd name="T74" fmla="*/ 1 w 341"/>
              <a:gd name="T75" fmla="*/ 92 h 98"/>
              <a:gd name="T76" fmla="*/ 0 w 341"/>
              <a:gd name="T77" fmla="*/ 89 h 98"/>
              <a:gd name="T78" fmla="*/ 0 w 341"/>
              <a:gd name="T79" fmla="*/ 86 h 98"/>
              <a:gd name="T80" fmla="*/ 0 w 341"/>
              <a:gd name="T81" fmla="*/ 83 h 98"/>
              <a:gd name="T82" fmla="*/ 0 w 341"/>
              <a:gd name="T83" fmla="*/ 80 h 98"/>
              <a:gd name="T84" fmla="*/ 1 w 341"/>
              <a:gd name="T85" fmla="*/ 77 h 98"/>
              <a:gd name="T86" fmla="*/ 3 w 341"/>
              <a:gd name="T87" fmla="*/ 74 h 98"/>
              <a:gd name="T88" fmla="*/ 4 w 341"/>
              <a:gd name="T89" fmla="*/ 69 h 98"/>
              <a:gd name="T90" fmla="*/ 7 w 341"/>
              <a:gd name="T91" fmla="*/ 65 h 98"/>
              <a:gd name="T92" fmla="*/ 9 w 341"/>
              <a:gd name="T93" fmla="*/ 60 h 98"/>
              <a:gd name="T94" fmla="*/ 291 w 341"/>
              <a:gd name="T95" fmla="*/ 0 h 98"/>
              <a:gd name="T96" fmla="*/ 331 w 341"/>
              <a:gd name="T97" fmla="*/ 63 h 98"/>
              <a:gd name="T98" fmla="*/ 332 w 341"/>
              <a:gd name="T99" fmla="*/ 66 h 98"/>
              <a:gd name="T100" fmla="*/ 335 w 341"/>
              <a:gd name="T101" fmla="*/ 71 h 98"/>
              <a:gd name="T102" fmla="*/ 337 w 341"/>
              <a:gd name="T103" fmla="*/ 74 h 98"/>
              <a:gd name="T104" fmla="*/ 338 w 341"/>
              <a:gd name="T105" fmla="*/ 77 h 98"/>
              <a:gd name="T106" fmla="*/ 338 w 341"/>
              <a:gd name="T107" fmla="*/ 80 h 98"/>
              <a:gd name="T108" fmla="*/ 338 w 341"/>
              <a:gd name="T109" fmla="*/ 83 h 98"/>
              <a:gd name="T110" fmla="*/ 340 w 341"/>
              <a:gd name="T111" fmla="*/ 86 h 98"/>
              <a:gd name="T112" fmla="*/ 338 w 341"/>
              <a:gd name="T113" fmla="*/ 89 h 98"/>
              <a:gd name="T114" fmla="*/ 337 w 341"/>
              <a:gd name="T115" fmla="*/ 91 h 98"/>
              <a:gd name="T116" fmla="*/ 335 w 341"/>
              <a:gd name="T117" fmla="*/ 94 h 98"/>
              <a:gd name="T118" fmla="*/ 332 w 341"/>
              <a:gd name="T119" fmla="*/ 95 h 98"/>
              <a:gd name="T120" fmla="*/ 329 w 341"/>
              <a:gd name="T121" fmla="*/ 95 h 98"/>
              <a:gd name="T122" fmla="*/ 326 w 341"/>
              <a:gd name="T123" fmla="*/ 97 h 98"/>
              <a:gd name="T124" fmla="*/ 321 w 341"/>
              <a:gd name="T125" fmla="*/ 97 h 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1"/>
              <a:gd name="T190" fmla="*/ 0 h 98"/>
              <a:gd name="T191" fmla="*/ 341 w 341"/>
              <a:gd name="T192" fmla="*/ 98 h 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1" h="98">
                <a:moveTo>
                  <a:pt x="318" y="97"/>
                </a:moveTo>
                <a:lnTo>
                  <a:pt x="315" y="97"/>
                </a:lnTo>
                <a:lnTo>
                  <a:pt x="312" y="97"/>
                </a:lnTo>
                <a:lnTo>
                  <a:pt x="309" y="97"/>
                </a:lnTo>
                <a:lnTo>
                  <a:pt x="306" y="97"/>
                </a:lnTo>
                <a:lnTo>
                  <a:pt x="302" y="97"/>
                </a:lnTo>
                <a:lnTo>
                  <a:pt x="298" y="97"/>
                </a:lnTo>
                <a:lnTo>
                  <a:pt x="294" y="95"/>
                </a:lnTo>
                <a:lnTo>
                  <a:pt x="291" y="95"/>
                </a:lnTo>
                <a:lnTo>
                  <a:pt x="286" y="95"/>
                </a:lnTo>
                <a:lnTo>
                  <a:pt x="283" y="95"/>
                </a:lnTo>
                <a:lnTo>
                  <a:pt x="279" y="95"/>
                </a:lnTo>
                <a:lnTo>
                  <a:pt x="274" y="94"/>
                </a:lnTo>
                <a:lnTo>
                  <a:pt x="269" y="94"/>
                </a:lnTo>
                <a:lnTo>
                  <a:pt x="265" y="94"/>
                </a:lnTo>
                <a:lnTo>
                  <a:pt x="260" y="94"/>
                </a:lnTo>
                <a:lnTo>
                  <a:pt x="256" y="92"/>
                </a:lnTo>
                <a:lnTo>
                  <a:pt x="251" y="92"/>
                </a:lnTo>
                <a:lnTo>
                  <a:pt x="246" y="92"/>
                </a:lnTo>
                <a:lnTo>
                  <a:pt x="240" y="92"/>
                </a:lnTo>
                <a:lnTo>
                  <a:pt x="236" y="91"/>
                </a:lnTo>
                <a:lnTo>
                  <a:pt x="231" y="91"/>
                </a:lnTo>
                <a:lnTo>
                  <a:pt x="225" y="91"/>
                </a:lnTo>
                <a:lnTo>
                  <a:pt x="220" y="91"/>
                </a:lnTo>
                <a:lnTo>
                  <a:pt x="214" y="91"/>
                </a:lnTo>
                <a:lnTo>
                  <a:pt x="210" y="89"/>
                </a:lnTo>
                <a:lnTo>
                  <a:pt x="203" y="89"/>
                </a:lnTo>
                <a:lnTo>
                  <a:pt x="197" y="89"/>
                </a:lnTo>
                <a:lnTo>
                  <a:pt x="193" y="89"/>
                </a:lnTo>
                <a:lnTo>
                  <a:pt x="187" y="89"/>
                </a:lnTo>
                <a:lnTo>
                  <a:pt x="180" y="89"/>
                </a:lnTo>
                <a:lnTo>
                  <a:pt x="174" y="89"/>
                </a:lnTo>
                <a:lnTo>
                  <a:pt x="170" y="89"/>
                </a:lnTo>
                <a:lnTo>
                  <a:pt x="164" y="89"/>
                </a:lnTo>
                <a:lnTo>
                  <a:pt x="157" y="89"/>
                </a:lnTo>
                <a:lnTo>
                  <a:pt x="151" y="89"/>
                </a:lnTo>
                <a:lnTo>
                  <a:pt x="147" y="89"/>
                </a:lnTo>
                <a:lnTo>
                  <a:pt x="141" y="89"/>
                </a:lnTo>
                <a:lnTo>
                  <a:pt x="134" y="89"/>
                </a:lnTo>
                <a:lnTo>
                  <a:pt x="130" y="89"/>
                </a:lnTo>
                <a:lnTo>
                  <a:pt x="124" y="91"/>
                </a:lnTo>
                <a:lnTo>
                  <a:pt x="119" y="91"/>
                </a:lnTo>
                <a:lnTo>
                  <a:pt x="113" y="91"/>
                </a:lnTo>
                <a:lnTo>
                  <a:pt x="108" y="91"/>
                </a:lnTo>
                <a:lnTo>
                  <a:pt x="104" y="91"/>
                </a:lnTo>
                <a:lnTo>
                  <a:pt x="98" y="92"/>
                </a:lnTo>
                <a:lnTo>
                  <a:pt x="93" y="92"/>
                </a:lnTo>
                <a:lnTo>
                  <a:pt x="88" y="92"/>
                </a:lnTo>
                <a:lnTo>
                  <a:pt x="84" y="92"/>
                </a:lnTo>
                <a:lnTo>
                  <a:pt x="79" y="94"/>
                </a:lnTo>
                <a:lnTo>
                  <a:pt x="75" y="94"/>
                </a:lnTo>
                <a:lnTo>
                  <a:pt x="70" y="94"/>
                </a:lnTo>
                <a:lnTo>
                  <a:pt x="65" y="94"/>
                </a:lnTo>
                <a:lnTo>
                  <a:pt x="61" y="95"/>
                </a:lnTo>
                <a:lnTo>
                  <a:pt x="56" y="95"/>
                </a:lnTo>
                <a:lnTo>
                  <a:pt x="52" y="95"/>
                </a:lnTo>
                <a:lnTo>
                  <a:pt x="49" y="95"/>
                </a:lnTo>
                <a:lnTo>
                  <a:pt x="44" y="95"/>
                </a:lnTo>
                <a:lnTo>
                  <a:pt x="41" y="97"/>
                </a:lnTo>
                <a:lnTo>
                  <a:pt x="36" y="97"/>
                </a:lnTo>
                <a:lnTo>
                  <a:pt x="33" y="97"/>
                </a:lnTo>
                <a:lnTo>
                  <a:pt x="30" y="97"/>
                </a:lnTo>
                <a:lnTo>
                  <a:pt x="27" y="97"/>
                </a:lnTo>
                <a:lnTo>
                  <a:pt x="24" y="97"/>
                </a:lnTo>
                <a:lnTo>
                  <a:pt x="21" y="97"/>
                </a:lnTo>
                <a:lnTo>
                  <a:pt x="18" y="97"/>
                </a:lnTo>
                <a:lnTo>
                  <a:pt x="16" y="97"/>
                </a:lnTo>
                <a:lnTo>
                  <a:pt x="13" y="97"/>
                </a:lnTo>
                <a:lnTo>
                  <a:pt x="12" y="97"/>
                </a:lnTo>
                <a:lnTo>
                  <a:pt x="10" y="97"/>
                </a:lnTo>
                <a:lnTo>
                  <a:pt x="9" y="95"/>
                </a:lnTo>
                <a:lnTo>
                  <a:pt x="7" y="95"/>
                </a:lnTo>
                <a:lnTo>
                  <a:pt x="6" y="95"/>
                </a:lnTo>
                <a:lnTo>
                  <a:pt x="4" y="94"/>
                </a:lnTo>
                <a:lnTo>
                  <a:pt x="3" y="94"/>
                </a:lnTo>
                <a:lnTo>
                  <a:pt x="1" y="92"/>
                </a:lnTo>
                <a:lnTo>
                  <a:pt x="1" y="91"/>
                </a:lnTo>
                <a:lnTo>
                  <a:pt x="0" y="89"/>
                </a:lnTo>
                <a:lnTo>
                  <a:pt x="0" y="88"/>
                </a:lnTo>
                <a:lnTo>
                  <a:pt x="0" y="86"/>
                </a:lnTo>
                <a:lnTo>
                  <a:pt x="0" y="85"/>
                </a:lnTo>
                <a:lnTo>
                  <a:pt x="0" y="83"/>
                </a:lnTo>
                <a:lnTo>
                  <a:pt x="0" y="82"/>
                </a:lnTo>
                <a:lnTo>
                  <a:pt x="0" y="80"/>
                </a:lnTo>
                <a:lnTo>
                  <a:pt x="0" y="79"/>
                </a:lnTo>
                <a:lnTo>
                  <a:pt x="1" y="77"/>
                </a:lnTo>
                <a:lnTo>
                  <a:pt x="1" y="75"/>
                </a:lnTo>
                <a:lnTo>
                  <a:pt x="3" y="74"/>
                </a:lnTo>
                <a:lnTo>
                  <a:pt x="3" y="72"/>
                </a:lnTo>
                <a:lnTo>
                  <a:pt x="4" y="69"/>
                </a:lnTo>
                <a:lnTo>
                  <a:pt x="6" y="68"/>
                </a:lnTo>
                <a:lnTo>
                  <a:pt x="7" y="65"/>
                </a:lnTo>
                <a:lnTo>
                  <a:pt x="9" y="63"/>
                </a:lnTo>
                <a:lnTo>
                  <a:pt x="9" y="60"/>
                </a:lnTo>
                <a:lnTo>
                  <a:pt x="47" y="0"/>
                </a:lnTo>
                <a:lnTo>
                  <a:pt x="291" y="0"/>
                </a:lnTo>
                <a:lnTo>
                  <a:pt x="329" y="60"/>
                </a:lnTo>
                <a:lnTo>
                  <a:pt x="331" y="63"/>
                </a:lnTo>
                <a:lnTo>
                  <a:pt x="331" y="65"/>
                </a:lnTo>
                <a:lnTo>
                  <a:pt x="332" y="66"/>
                </a:lnTo>
                <a:lnTo>
                  <a:pt x="334" y="69"/>
                </a:lnTo>
                <a:lnTo>
                  <a:pt x="335" y="71"/>
                </a:lnTo>
                <a:lnTo>
                  <a:pt x="335" y="72"/>
                </a:lnTo>
                <a:lnTo>
                  <a:pt x="337" y="74"/>
                </a:lnTo>
                <a:lnTo>
                  <a:pt x="337" y="75"/>
                </a:lnTo>
                <a:lnTo>
                  <a:pt x="338" y="77"/>
                </a:lnTo>
                <a:lnTo>
                  <a:pt x="338" y="79"/>
                </a:lnTo>
                <a:lnTo>
                  <a:pt x="338" y="80"/>
                </a:lnTo>
                <a:lnTo>
                  <a:pt x="338" y="82"/>
                </a:lnTo>
                <a:lnTo>
                  <a:pt x="338" y="83"/>
                </a:lnTo>
                <a:lnTo>
                  <a:pt x="340" y="85"/>
                </a:lnTo>
                <a:lnTo>
                  <a:pt x="340" y="86"/>
                </a:lnTo>
                <a:lnTo>
                  <a:pt x="338" y="88"/>
                </a:lnTo>
                <a:lnTo>
                  <a:pt x="338" y="89"/>
                </a:lnTo>
                <a:lnTo>
                  <a:pt x="338" y="91"/>
                </a:lnTo>
                <a:lnTo>
                  <a:pt x="337" y="91"/>
                </a:lnTo>
                <a:lnTo>
                  <a:pt x="337" y="92"/>
                </a:lnTo>
                <a:lnTo>
                  <a:pt x="335" y="94"/>
                </a:lnTo>
                <a:lnTo>
                  <a:pt x="334" y="94"/>
                </a:lnTo>
                <a:lnTo>
                  <a:pt x="332" y="95"/>
                </a:lnTo>
                <a:lnTo>
                  <a:pt x="331" y="95"/>
                </a:lnTo>
                <a:lnTo>
                  <a:pt x="329" y="95"/>
                </a:lnTo>
                <a:lnTo>
                  <a:pt x="328" y="97"/>
                </a:lnTo>
                <a:lnTo>
                  <a:pt x="326" y="97"/>
                </a:lnTo>
                <a:lnTo>
                  <a:pt x="323" y="97"/>
                </a:lnTo>
                <a:lnTo>
                  <a:pt x="321" y="97"/>
                </a:lnTo>
                <a:lnTo>
                  <a:pt x="318" y="97"/>
                </a:lnTo>
              </a:path>
            </a:pathLst>
          </a:custGeom>
          <a:solidFill>
            <a:srgbClr val="7F7F7F"/>
          </a:solidFill>
          <a:ln w="12700" cap="rnd">
            <a:solidFill>
              <a:schemeClr val="tx1"/>
            </a:solidFill>
            <a:round/>
            <a:headEnd/>
            <a:tailEnd/>
          </a:ln>
        </p:spPr>
        <p:txBody>
          <a:bodyPr/>
          <a:lstStyle/>
          <a:p>
            <a:endParaRPr lang="ko-KR" altLang="en-US"/>
          </a:p>
        </p:txBody>
      </p:sp>
      <p:sp>
        <p:nvSpPr>
          <p:cNvPr id="2057" name="Freeform 8"/>
          <p:cNvSpPr>
            <a:spLocks/>
          </p:cNvSpPr>
          <p:nvPr/>
        </p:nvSpPr>
        <p:spPr bwMode="auto">
          <a:xfrm>
            <a:off x="7419975" y="2155825"/>
            <a:ext cx="192088" cy="374650"/>
          </a:xfrm>
          <a:custGeom>
            <a:avLst/>
            <a:gdLst>
              <a:gd name="T0" fmla="*/ 13 w 122"/>
              <a:gd name="T1" fmla="*/ 0 h 237"/>
              <a:gd name="T2" fmla="*/ 121 w 122"/>
              <a:gd name="T3" fmla="*/ 236 h 237"/>
              <a:gd name="T4" fmla="*/ 59 w 122"/>
              <a:gd name="T5" fmla="*/ 231 h 237"/>
              <a:gd name="T6" fmla="*/ 0 w 122"/>
              <a:gd name="T7" fmla="*/ 0 h 237"/>
              <a:gd name="T8" fmla="*/ 13 w 122"/>
              <a:gd name="T9" fmla="*/ 0 h 237"/>
              <a:gd name="T10" fmla="*/ 0 60000 65536"/>
              <a:gd name="T11" fmla="*/ 0 60000 65536"/>
              <a:gd name="T12" fmla="*/ 0 60000 65536"/>
              <a:gd name="T13" fmla="*/ 0 60000 65536"/>
              <a:gd name="T14" fmla="*/ 0 60000 65536"/>
              <a:gd name="T15" fmla="*/ 0 w 122"/>
              <a:gd name="T16" fmla="*/ 0 h 237"/>
              <a:gd name="T17" fmla="*/ 122 w 122"/>
              <a:gd name="T18" fmla="*/ 237 h 237"/>
            </a:gdLst>
            <a:ahLst/>
            <a:cxnLst>
              <a:cxn ang="T10">
                <a:pos x="T0" y="T1"/>
              </a:cxn>
              <a:cxn ang="T11">
                <a:pos x="T2" y="T3"/>
              </a:cxn>
              <a:cxn ang="T12">
                <a:pos x="T4" y="T5"/>
              </a:cxn>
              <a:cxn ang="T13">
                <a:pos x="T6" y="T7"/>
              </a:cxn>
              <a:cxn ang="T14">
                <a:pos x="T8" y="T9"/>
              </a:cxn>
            </a:cxnLst>
            <a:rect l="T15" t="T16" r="T17" b="T18"/>
            <a:pathLst>
              <a:path w="122" h="237">
                <a:moveTo>
                  <a:pt x="13" y="0"/>
                </a:moveTo>
                <a:lnTo>
                  <a:pt x="121" y="236"/>
                </a:lnTo>
                <a:lnTo>
                  <a:pt x="59" y="231"/>
                </a:lnTo>
                <a:lnTo>
                  <a:pt x="0" y="0"/>
                </a:lnTo>
                <a:lnTo>
                  <a:pt x="13" y="0"/>
                </a:lnTo>
              </a:path>
            </a:pathLst>
          </a:custGeom>
          <a:solidFill>
            <a:srgbClr val="BFBFBF"/>
          </a:solidFill>
          <a:ln w="12700" cap="rnd">
            <a:solidFill>
              <a:schemeClr val="tx1"/>
            </a:solidFill>
            <a:round/>
            <a:headEnd/>
            <a:tailEnd/>
          </a:ln>
        </p:spPr>
        <p:txBody>
          <a:bodyPr/>
          <a:lstStyle/>
          <a:p>
            <a:endParaRPr lang="ko-KR" altLang="en-US"/>
          </a:p>
        </p:txBody>
      </p:sp>
      <p:sp>
        <p:nvSpPr>
          <p:cNvPr id="2058" name="Freeform 9"/>
          <p:cNvSpPr>
            <a:spLocks/>
          </p:cNvSpPr>
          <p:nvPr/>
        </p:nvSpPr>
        <p:spPr bwMode="auto">
          <a:xfrm>
            <a:off x="7477125" y="2376488"/>
            <a:ext cx="134938" cy="153987"/>
          </a:xfrm>
          <a:custGeom>
            <a:avLst/>
            <a:gdLst>
              <a:gd name="T0" fmla="*/ 41 w 87"/>
              <a:gd name="T1" fmla="*/ 0 h 98"/>
              <a:gd name="T2" fmla="*/ 86 w 87"/>
              <a:gd name="T3" fmla="*/ 97 h 98"/>
              <a:gd name="T4" fmla="*/ 24 w 87"/>
              <a:gd name="T5" fmla="*/ 92 h 98"/>
              <a:gd name="T6" fmla="*/ 0 w 87"/>
              <a:gd name="T7" fmla="*/ 0 h 98"/>
              <a:gd name="T8" fmla="*/ 41 w 87"/>
              <a:gd name="T9" fmla="*/ 0 h 98"/>
              <a:gd name="T10" fmla="*/ 0 60000 65536"/>
              <a:gd name="T11" fmla="*/ 0 60000 65536"/>
              <a:gd name="T12" fmla="*/ 0 60000 65536"/>
              <a:gd name="T13" fmla="*/ 0 60000 65536"/>
              <a:gd name="T14" fmla="*/ 0 60000 65536"/>
              <a:gd name="T15" fmla="*/ 0 w 87"/>
              <a:gd name="T16" fmla="*/ 0 h 98"/>
              <a:gd name="T17" fmla="*/ 87 w 87"/>
              <a:gd name="T18" fmla="*/ 98 h 98"/>
            </a:gdLst>
            <a:ahLst/>
            <a:cxnLst>
              <a:cxn ang="T10">
                <a:pos x="T0" y="T1"/>
              </a:cxn>
              <a:cxn ang="T11">
                <a:pos x="T2" y="T3"/>
              </a:cxn>
              <a:cxn ang="T12">
                <a:pos x="T4" y="T5"/>
              </a:cxn>
              <a:cxn ang="T13">
                <a:pos x="T6" y="T7"/>
              </a:cxn>
              <a:cxn ang="T14">
                <a:pos x="T8" y="T9"/>
              </a:cxn>
            </a:cxnLst>
            <a:rect l="T15" t="T16" r="T17" b="T18"/>
            <a:pathLst>
              <a:path w="87" h="98">
                <a:moveTo>
                  <a:pt x="41" y="0"/>
                </a:moveTo>
                <a:lnTo>
                  <a:pt x="86" y="97"/>
                </a:lnTo>
                <a:lnTo>
                  <a:pt x="24" y="92"/>
                </a:lnTo>
                <a:lnTo>
                  <a:pt x="0" y="0"/>
                </a:lnTo>
                <a:lnTo>
                  <a:pt x="41" y="0"/>
                </a:lnTo>
              </a:path>
            </a:pathLst>
          </a:custGeom>
          <a:solidFill>
            <a:srgbClr val="404040"/>
          </a:solidFill>
          <a:ln w="12700" cap="rnd">
            <a:solidFill>
              <a:schemeClr val="tx1"/>
            </a:solidFill>
            <a:round/>
            <a:headEnd/>
            <a:tailEnd/>
          </a:ln>
        </p:spPr>
        <p:txBody>
          <a:bodyPr/>
          <a:lstStyle/>
          <a:p>
            <a:endParaRPr lang="ko-KR" altLang="en-US"/>
          </a:p>
        </p:txBody>
      </p:sp>
      <p:sp>
        <p:nvSpPr>
          <p:cNvPr id="2059" name="Freeform 10"/>
          <p:cNvSpPr>
            <a:spLocks/>
          </p:cNvSpPr>
          <p:nvPr/>
        </p:nvSpPr>
        <p:spPr bwMode="auto">
          <a:xfrm>
            <a:off x="6416675" y="1833563"/>
            <a:ext cx="374650" cy="125412"/>
          </a:xfrm>
          <a:custGeom>
            <a:avLst/>
            <a:gdLst>
              <a:gd name="T0" fmla="*/ 0 w 238"/>
              <a:gd name="T1" fmla="*/ 69 h 79"/>
              <a:gd name="T2" fmla="*/ 3 w 238"/>
              <a:gd name="T3" fmla="*/ 60 h 79"/>
              <a:gd name="T4" fmla="*/ 12 w 238"/>
              <a:gd name="T5" fmla="*/ 50 h 79"/>
              <a:gd name="T6" fmla="*/ 24 w 238"/>
              <a:gd name="T7" fmla="*/ 44 h 79"/>
              <a:gd name="T8" fmla="*/ 38 w 238"/>
              <a:gd name="T9" fmla="*/ 41 h 79"/>
              <a:gd name="T10" fmla="*/ 52 w 238"/>
              <a:gd name="T11" fmla="*/ 46 h 79"/>
              <a:gd name="T12" fmla="*/ 64 w 238"/>
              <a:gd name="T13" fmla="*/ 53 h 79"/>
              <a:gd name="T14" fmla="*/ 75 w 238"/>
              <a:gd name="T15" fmla="*/ 64 h 79"/>
              <a:gd name="T16" fmla="*/ 82 w 238"/>
              <a:gd name="T17" fmla="*/ 72 h 79"/>
              <a:gd name="T18" fmla="*/ 90 w 238"/>
              <a:gd name="T19" fmla="*/ 76 h 79"/>
              <a:gd name="T20" fmla="*/ 99 w 238"/>
              <a:gd name="T21" fmla="*/ 78 h 79"/>
              <a:gd name="T22" fmla="*/ 105 w 238"/>
              <a:gd name="T23" fmla="*/ 78 h 79"/>
              <a:gd name="T24" fmla="*/ 108 w 238"/>
              <a:gd name="T25" fmla="*/ 76 h 79"/>
              <a:gd name="T26" fmla="*/ 99 w 238"/>
              <a:gd name="T27" fmla="*/ 73 h 79"/>
              <a:gd name="T28" fmla="*/ 96 w 238"/>
              <a:gd name="T29" fmla="*/ 67 h 79"/>
              <a:gd name="T30" fmla="*/ 95 w 238"/>
              <a:gd name="T31" fmla="*/ 56 h 79"/>
              <a:gd name="T32" fmla="*/ 95 w 238"/>
              <a:gd name="T33" fmla="*/ 47 h 79"/>
              <a:gd name="T34" fmla="*/ 95 w 238"/>
              <a:gd name="T35" fmla="*/ 40 h 79"/>
              <a:gd name="T36" fmla="*/ 98 w 238"/>
              <a:gd name="T37" fmla="*/ 32 h 79"/>
              <a:gd name="T38" fmla="*/ 102 w 238"/>
              <a:gd name="T39" fmla="*/ 24 h 79"/>
              <a:gd name="T40" fmla="*/ 110 w 238"/>
              <a:gd name="T41" fmla="*/ 17 h 79"/>
              <a:gd name="T42" fmla="*/ 118 w 238"/>
              <a:gd name="T43" fmla="*/ 11 h 79"/>
              <a:gd name="T44" fmla="*/ 127 w 238"/>
              <a:gd name="T45" fmla="*/ 6 h 79"/>
              <a:gd name="T46" fmla="*/ 137 w 238"/>
              <a:gd name="T47" fmla="*/ 1 h 79"/>
              <a:gd name="T48" fmla="*/ 150 w 238"/>
              <a:gd name="T49" fmla="*/ 0 h 79"/>
              <a:gd name="T50" fmla="*/ 167 w 238"/>
              <a:gd name="T51" fmla="*/ 1 h 79"/>
              <a:gd name="T52" fmla="*/ 180 w 238"/>
              <a:gd name="T53" fmla="*/ 4 h 79"/>
              <a:gd name="T54" fmla="*/ 193 w 238"/>
              <a:gd name="T55" fmla="*/ 9 h 79"/>
              <a:gd name="T56" fmla="*/ 205 w 238"/>
              <a:gd name="T57" fmla="*/ 17 h 79"/>
              <a:gd name="T58" fmla="*/ 214 w 238"/>
              <a:gd name="T59" fmla="*/ 24 h 79"/>
              <a:gd name="T60" fmla="*/ 223 w 238"/>
              <a:gd name="T61" fmla="*/ 34 h 79"/>
              <a:gd name="T62" fmla="*/ 231 w 238"/>
              <a:gd name="T63" fmla="*/ 44 h 79"/>
              <a:gd name="T64" fmla="*/ 237 w 238"/>
              <a:gd name="T65" fmla="*/ 55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79"/>
              <a:gd name="T101" fmla="*/ 238 w 238"/>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79">
                <a:moveTo>
                  <a:pt x="0" y="69"/>
                </a:moveTo>
                <a:lnTo>
                  <a:pt x="3" y="60"/>
                </a:lnTo>
                <a:lnTo>
                  <a:pt x="12" y="50"/>
                </a:lnTo>
                <a:lnTo>
                  <a:pt x="24" y="44"/>
                </a:lnTo>
                <a:lnTo>
                  <a:pt x="38" y="41"/>
                </a:lnTo>
                <a:lnTo>
                  <a:pt x="52" y="46"/>
                </a:lnTo>
                <a:lnTo>
                  <a:pt x="64" y="53"/>
                </a:lnTo>
                <a:lnTo>
                  <a:pt x="75" y="64"/>
                </a:lnTo>
                <a:lnTo>
                  <a:pt x="82" y="72"/>
                </a:lnTo>
                <a:lnTo>
                  <a:pt x="90" y="76"/>
                </a:lnTo>
                <a:lnTo>
                  <a:pt x="99" y="78"/>
                </a:lnTo>
                <a:lnTo>
                  <a:pt x="105" y="78"/>
                </a:lnTo>
                <a:lnTo>
                  <a:pt x="108" y="76"/>
                </a:lnTo>
                <a:lnTo>
                  <a:pt x="99" y="73"/>
                </a:lnTo>
                <a:lnTo>
                  <a:pt x="96" y="67"/>
                </a:lnTo>
                <a:lnTo>
                  <a:pt x="95" y="56"/>
                </a:lnTo>
                <a:lnTo>
                  <a:pt x="95" y="47"/>
                </a:lnTo>
                <a:lnTo>
                  <a:pt x="95" y="40"/>
                </a:lnTo>
                <a:lnTo>
                  <a:pt x="98" y="32"/>
                </a:lnTo>
                <a:lnTo>
                  <a:pt x="102" y="24"/>
                </a:lnTo>
                <a:lnTo>
                  <a:pt x="110" y="17"/>
                </a:lnTo>
                <a:lnTo>
                  <a:pt x="118" y="11"/>
                </a:lnTo>
                <a:lnTo>
                  <a:pt x="127" y="6"/>
                </a:lnTo>
                <a:lnTo>
                  <a:pt x="137" y="1"/>
                </a:lnTo>
                <a:lnTo>
                  <a:pt x="150" y="0"/>
                </a:lnTo>
                <a:lnTo>
                  <a:pt x="167" y="1"/>
                </a:lnTo>
                <a:lnTo>
                  <a:pt x="180" y="4"/>
                </a:lnTo>
                <a:lnTo>
                  <a:pt x="193" y="9"/>
                </a:lnTo>
                <a:lnTo>
                  <a:pt x="205" y="17"/>
                </a:lnTo>
                <a:lnTo>
                  <a:pt x="214" y="24"/>
                </a:lnTo>
                <a:lnTo>
                  <a:pt x="223" y="34"/>
                </a:lnTo>
                <a:lnTo>
                  <a:pt x="231" y="44"/>
                </a:lnTo>
                <a:lnTo>
                  <a:pt x="237"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0" name="Freeform 11"/>
          <p:cNvSpPr>
            <a:spLocks/>
          </p:cNvSpPr>
          <p:nvPr/>
        </p:nvSpPr>
        <p:spPr bwMode="auto">
          <a:xfrm>
            <a:off x="6902450" y="1738313"/>
            <a:ext cx="709613" cy="455612"/>
          </a:xfrm>
          <a:custGeom>
            <a:avLst/>
            <a:gdLst>
              <a:gd name="T0" fmla="*/ 22 w 449"/>
              <a:gd name="T1" fmla="*/ 128 h 287"/>
              <a:gd name="T2" fmla="*/ 25 w 449"/>
              <a:gd name="T3" fmla="*/ 101 h 287"/>
              <a:gd name="T4" fmla="*/ 25 w 449"/>
              <a:gd name="T5" fmla="*/ 62 h 287"/>
              <a:gd name="T6" fmla="*/ 45 w 449"/>
              <a:gd name="T7" fmla="*/ 16 h 287"/>
              <a:gd name="T8" fmla="*/ 90 w 449"/>
              <a:gd name="T9" fmla="*/ 29 h 287"/>
              <a:gd name="T10" fmla="*/ 81 w 449"/>
              <a:gd name="T11" fmla="*/ 38 h 287"/>
              <a:gd name="T12" fmla="*/ 97 w 449"/>
              <a:gd name="T13" fmla="*/ 79 h 287"/>
              <a:gd name="T14" fmla="*/ 146 w 449"/>
              <a:gd name="T15" fmla="*/ 49 h 287"/>
              <a:gd name="T16" fmla="*/ 138 w 449"/>
              <a:gd name="T17" fmla="*/ 50 h 287"/>
              <a:gd name="T18" fmla="*/ 120 w 449"/>
              <a:gd name="T19" fmla="*/ 41 h 287"/>
              <a:gd name="T20" fmla="*/ 140 w 449"/>
              <a:gd name="T21" fmla="*/ 3 h 287"/>
              <a:gd name="T22" fmla="*/ 187 w 449"/>
              <a:gd name="T23" fmla="*/ 9 h 287"/>
              <a:gd name="T24" fmla="*/ 204 w 449"/>
              <a:gd name="T25" fmla="*/ 30 h 287"/>
              <a:gd name="T26" fmla="*/ 265 w 449"/>
              <a:gd name="T27" fmla="*/ 21 h 287"/>
              <a:gd name="T28" fmla="*/ 288 w 449"/>
              <a:gd name="T29" fmla="*/ 68 h 287"/>
              <a:gd name="T30" fmla="*/ 319 w 449"/>
              <a:gd name="T31" fmla="*/ 56 h 287"/>
              <a:gd name="T32" fmla="*/ 337 w 449"/>
              <a:gd name="T33" fmla="*/ 73 h 287"/>
              <a:gd name="T34" fmla="*/ 386 w 449"/>
              <a:gd name="T35" fmla="*/ 65 h 287"/>
              <a:gd name="T36" fmla="*/ 403 w 449"/>
              <a:gd name="T37" fmla="*/ 108 h 287"/>
              <a:gd name="T38" fmla="*/ 428 w 449"/>
              <a:gd name="T39" fmla="*/ 121 h 287"/>
              <a:gd name="T40" fmla="*/ 435 w 449"/>
              <a:gd name="T41" fmla="*/ 148 h 287"/>
              <a:gd name="T42" fmla="*/ 443 w 449"/>
              <a:gd name="T43" fmla="*/ 168 h 287"/>
              <a:gd name="T44" fmla="*/ 422 w 449"/>
              <a:gd name="T45" fmla="*/ 159 h 287"/>
              <a:gd name="T46" fmla="*/ 417 w 449"/>
              <a:gd name="T47" fmla="*/ 168 h 287"/>
              <a:gd name="T48" fmla="*/ 392 w 449"/>
              <a:gd name="T49" fmla="*/ 179 h 287"/>
              <a:gd name="T50" fmla="*/ 380 w 449"/>
              <a:gd name="T51" fmla="*/ 168 h 287"/>
              <a:gd name="T52" fmla="*/ 376 w 449"/>
              <a:gd name="T53" fmla="*/ 180 h 287"/>
              <a:gd name="T54" fmla="*/ 363 w 449"/>
              <a:gd name="T55" fmla="*/ 193 h 287"/>
              <a:gd name="T56" fmla="*/ 346 w 449"/>
              <a:gd name="T57" fmla="*/ 186 h 287"/>
              <a:gd name="T58" fmla="*/ 345 w 449"/>
              <a:gd name="T59" fmla="*/ 197 h 287"/>
              <a:gd name="T60" fmla="*/ 373 w 449"/>
              <a:gd name="T61" fmla="*/ 203 h 287"/>
              <a:gd name="T62" fmla="*/ 396 w 449"/>
              <a:gd name="T63" fmla="*/ 222 h 287"/>
              <a:gd name="T64" fmla="*/ 422 w 449"/>
              <a:gd name="T65" fmla="*/ 231 h 287"/>
              <a:gd name="T66" fmla="*/ 396 w 449"/>
              <a:gd name="T67" fmla="*/ 242 h 287"/>
              <a:gd name="T68" fmla="*/ 374 w 449"/>
              <a:gd name="T69" fmla="*/ 222 h 287"/>
              <a:gd name="T70" fmla="*/ 345 w 449"/>
              <a:gd name="T71" fmla="*/ 231 h 287"/>
              <a:gd name="T72" fmla="*/ 340 w 449"/>
              <a:gd name="T73" fmla="*/ 248 h 287"/>
              <a:gd name="T74" fmla="*/ 365 w 449"/>
              <a:gd name="T75" fmla="*/ 261 h 287"/>
              <a:gd name="T76" fmla="*/ 385 w 449"/>
              <a:gd name="T77" fmla="*/ 263 h 287"/>
              <a:gd name="T78" fmla="*/ 400 w 449"/>
              <a:gd name="T79" fmla="*/ 260 h 287"/>
              <a:gd name="T80" fmla="*/ 412 w 449"/>
              <a:gd name="T81" fmla="*/ 268 h 287"/>
              <a:gd name="T82" fmla="*/ 438 w 449"/>
              <a:gd name="T83" fmla="*/ 258 h 287"/>
              <a:gd name="T84" fmla="*/ 431 w 449"/>
              <a:gd name="T85" fmla="*/ 277 h 287"/>
              <a:gd name="T86" fmla="*/ 394 w 449"/>
              <a:gd name="T87" fmla="*/ 272 h 287"/>
              <a:gd name="T88" fmla="*/ 362 w 449"/>
              <a:gd name="T89" fmla="*/ 286 h 287"/>
              <a:gd name="T90" fmla="*/ 334 w 449"/>
              <a:gd name="T91" fmla="*/ 265 h 287"/>
              <a:gd name="T92" fmla="*/ 311 w 449"/>
              <a:gd name="T93" fmla="*/ 246 h 287"/>
              <a:gd name="T94" fmla="*/ 305 w 449"/>
              <a:gd name="T95" fmla="*/ 234 h 287"/>
              <a:gd name="T96" fmla="*/ 279 w 449"/>
              <a:gd name="T97" fmla="*/ 208 h 287"/>
              <a:gd name="T98" fmla="*/ 290 w 449"/>
              <a:gd name="T99" fmla="*/ 211 h 287"/>
              <a:gd name="T100" fmla="*/ 316 w 449"/>
              <a:gd name="T101" fmla="*/ 189 h 287"/>
              <a:gd name="T102" fmla="*/ 310 w 449"/>
              <a:gd name="T103" fmla="*/ 160 h 287"/>
              <a:gd name="T104" fmla="*/ 336 w 449"/>
              <a:gd name="T105" fmla="*/ 136 h 287"/>
              <a:gd name="T106" fmla="*/ 330 w 449"/>
              <a:gd name="T107" fmla="*/ 95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9"/>
              <a:gd name="T163" fmla="*/ 0 h 287"/>
              <a:gd name="T164" fmla="*/ 449 w 449"/>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9" h="287">
                <a:moveTo>
                  <a:pt x="0" y="153"/>
                </a:moveTo>
                <a:lnTo>
                  <a:pt x="9" y="148"/>
                </a:lnTo>
                <a:lnTo>
                  <a:pt x="17" y="139"/>
                </a:lnTo>
                <a:lnTo>
                  <a:pt x="22" y="128"/>
                </a:lnTo>
                <a:lnTo>
                  <a:pt x="25" y="117"/>
                </a:lnTo>
                <a:lnTo>
                  <a:pt x="25" y="111"/>
                </a:lnTo>
                <a:lnTo>
                  <a:pt x="25" y="107"/>
                </a:lnTo>
                <a:lnTo>
                  <a:pt x="25" y="101"/>
                </a:lnTo>
                <a:lnTo>
                  <a:pt x="25" y="93"/>
                </a:lnTo>
                <a:lnTo>
                  <a:pt x="25" y="85"/>
                </a:lnTo>
                <a:lnTo>
                  <a:pt x="25" y="75"/>
                </a:lnTo>
                <a:lnTo>
                  <a:pt x="25" y="62"/>
                </a:lnTo>
                <a:lnTo>
                  <a:pt x="25" y="49"/>
                </a:lnTo>
                <a:lnTo>
                  <a:pt x="26" y="38"/>
                </a:lnTo>
                <a:lnTo>
                  <a:pt x="32" y="26"/>
                </a:lnTo>
                <a:lnTo>
                  <a:pt x="45" y="16"/>
                </a:lnTo>
                <a:lnTo>
                  <a:pt x="63" y="12"/>
                </a:lnTo>
                <a:lnTo>
                  <a:pt x="80" y="15"/>
                </a:lnTo>
                <a:lnTo>
                  <a:pt x="87" y="23"/>
                </a:lnTo>
                <a:lnTo>
                  <a:pt x="90" y="29"/>
                </a:lnTo>
                <a:lnTo>
                  <a:pt x="90" y="32"/>
                </a:lnTo>
                <a:lnTo>
                  <a:pt x="87" y="32"/>
                </a:lnTo>
                <a:lnTo>
                  <a:pt x="84" y="35"/>
                </a:lnTo>
                <a:lnTo>
                  <a:pt x="81" y="38"/>
                </a:lnTo>
                <a:lnTo>
                  <a:pt x="81" y="41"/>
                </a:lnTo>
                <a:lnTo>
                  <a:pt x="81" y="50"/>
                </a:lnTo>
                <a:lnTo>
                  <a:pt x="86" y="65"/>
                </a:lnTo>
                <a:lnTo>
                  <a:pt x="97" y="79"/>
                </a:lnTo>
                <a:lnTo>
                  <a:pt x="117" y="85"/>
                </a:lnTo>
                <a:lnTo>
                  <a:pt x="135" y="78"/>
                </a:lnTo>
                <a:lnTo>
                  <a:pt x="143" y="62"/>
                </a:lnTo>
                <a:lnTo>
                  <a:pt x="146" y="49"/>
                </a:lnTo>
                <a:lnTo>
                  <a:pt x="146" y="41"/>
                </a:lnTo>
                <a:lnTo>
                  <a:pt x="146" y="45"/>
                </a:lnTo>
                <a:lnTo>
                  <a:pt x="141" y="47"/>
                </a:lnTo>
                <a:lnTo>
                  <a:pt x="138" y="50"/>
                </a:lnTo>
                <a:lnTo>
                  <a:pt x="133" y="50"/>
                </a:lnTo>
                <a:lnTo>
                  <a:pt x="129" y="49"/>
                </a:lnTo>
                <a:lnTo>
                  <a:pt x="123" y="45"/>
                </a:lnTo>
                <a:lnTo>
                  <a:pt x="120" y="41"/>
                </a:lnTo>
                <a:lnTo>
                  <a:pt x="118" y="33"/>
                </a:lnTo>
                <a:lnTo>
                  <a:pt x="120" y="23"/>
                </a:lnTo>
                <a:lnTo>
                  <a:pt x="127" y="12"/>
                </a:lnTo>
                <a:lnTo>
                  <a:pt x="140" y="3"/>
                </a:lnTo>
                <a:lnTo>
                  <a:pt x="159" y="0"/>
                </a:lnTo>
                <a:lnTo>
                  <a:pt x="170" y="0"/>
                </a:lnTo>
                <a:lnTo>
                  <a:pt x="179" y="4"/>
                </a:lnTo>
                <a:lnTo>
                  <a:pt x="187" y="9"/>
                </a:lnTo>
                <a:lnTo>
                  <a:pt x="193" y="15"/>
                </a:lnTo>
                <a:lnTo>
                  <a:pt x="199" y="21"/>
                </a:lnTo>
                <a:lnTo>
                  <a:pt x="202" y="27"/>
                </a:lnTo>
                <a:lnTo>
                  <a:pt x="204" y="30"/>
                </a:lnTo>
                <a:lnTo>
                  <a:pt x="205" y="32"/>
                </a:lnTo>
                <a:lnTo>
                  <a:pt x="232" y="18"/>
                </a:lnTo>
                <a:lnTo>
                  <a:pt x="251" y="15"/>
                </a:lnTo>
                <a:lnTo>
                  <a:pt x="265" y="21"/>
                </a:lnTo>
                <a:lnTo>
                  <a:pt x="276" y="32"/>
                </a:lnTo>
                <a:lnTo>
                  <a:pt x="282" y="45"/>
                </a:lnTo>
                <a:lnTo>
                  <a:pt x="287" y="59"/>
                </a:lnTo>
                <a:lnTo>
                  <a:pt x="288" y="68"/>
                </a:lnTo>
                <a:lnTo>
                  <a:pt x="288" y="73"/>
                </a:lnTo>
                <a:lnTo>
                  <a:pt x="300" y="62"/>
                </a:lnTo>
                <a:lnTo>
                  <a:pt x="310" y="58"/>
                </a:lnTo>
                <a:lnTo>
                  <a:pt x="319" y="56"/>
                </a:lnTo>
                <a:lnTo>
                  <a:pt x="327" y="59"/>
                </a:lnTo>
                <a:lnTo>
                  <a:pt x="331" y="64"/>
                </a:lnTo>
                <a:lnTo>
                  <a:pt x="336" y="70"/>
                </a:lnTo>
                <a:lnTo>
                  <a:pt x="337" y="73"/>
                </a:lnTo>
                <a:lnTo>
                  <a:pt x="339" y="75"/>
                </a:lnTo>
                <a:lnTo>
                  <a:pt x="359" y="64"/>
                </a:lnTo>
                <a:lnTo>
                  <a:pt x="374" y="61"/>
                </a:lnTo>
                <a:lnTo>
                  <a:pt x="386" y="65"/>
                </a:lnTo>
                <a:lnTo>
                  <a:pt x="394" y="75"/>
                </a:lnTo>
                <a:lnTo>
                  <a:pt x="399" y="85"/>
                </a:lnTo>
                <a:lnTo>
                  <a:pt x="402" y="98"/>
                </a:lnTo>
                <a:lnTo>
                  <a:pt x="403" y="108"/>
                </a:lnTo>
                <a:lnTo>
                  <a:pt x="403" y="116"/>
                </a:lnTo>
                <a:lnTo>
                  <a:pt x="409" y="131"/>
                </a:lnTo>
                <a:lnTo>
                  <a:pt x="419" y="128"/>
                </a:lnTo>
                <a:lnTo>
                  <a:pt x="428" y="121"/>
                </a:lnTo>
                <a:lnTo>
                  <a:pt x="432" y="114"/>
                </a:lnTo>
                <a:lnTo>
                  <a:pt x="431" y="121"/>
                </a:lnTo>
                <a:lnTo>
                  <a:pt x="432" y="134"/>
                </a:lnTo>
                <a:lnTo>
                  <a:pt x="435" y="148"/>
                </a:lnTo>
                <a:lnTo>
                  <a:pt x="446" y="154"/>
                </a:lnTo>
                <a:lnTo>
                  <a:pt x="448" y="157"/>
                </a:lnTo>
                <a:lnTo>
                  <a:pt x="448" y="162"/>
                </a:lnTo>
                <a:lnTo>
                  <a:pt x="443" y="168"/>
                </a:lnTo>
                <a:lnTo>
                  <a:pt x="434" y="171"/>
                </a:lnTo>
                <a:lnTo>
                  <a:pt x="429" y="168"/>
                </a:lnTo>
                <a:lnTo>
                  <a:pt x="425" y="163"/>
                </a:lnTo>
                <a:lnTo>
                  <a:pt x="422" y="159"/>
                </a:lnTo>
                <a:lnTo>
                  <a:pt x="420" y="156"/>
                </a:lnTo>
                <a:lnTo>
                  <a:pt x="420" y="159"/>
                </a:lnTo>
                <a:lnTo>
                  <a:pt x="419" y="163"/>
                </a:lnTo>
                <a:lnTo>
                  <a:pt x="417" y="168"/>
                </a:lnTo>
                <a:lnTo>
                  <a:pt x="412" y="174"/>
                </a:lnTo>
                <a:lnTo>
                  <a:pt x="406" y="177"/>
                </a:lnTo>
                <a:lnTo>
                  <a:pt x="399" y="179"/>
                </a:lnTo>
                <a:lnTo>
                  <a:pt x="392" y="179"/>
                </a:lnTo>
                <a:lnTo>
                  <a:pt x="388" y="176"/>
                </a:lnTo>
                <a:lnTo>
                  <a:pt x="385" y="173"/>
                </a:lnTo>
                <a:lnTo>
                  <a:pt x="383" y="170"/>
                </a:lnTo>
                <a:lnTo>
                  <a:pt x="380" y="168"/>
                </a:lnTo>
                <a:lnTo>
                  <a:pt x="380" y="167"/>
                </a:lnTo>
                <a:lnTo>
                  <a:pt x="379" y="170"/>
                </a:lnTo>
                <a:lnTo>
                  <a:pt x="377" y="174"/>
                </a:lnTo>
                <a:lnTo>
                  <a:pt x="376" y="180"/>
                </a:lnTo>
                <a:lnTo>
                  <a:pt x="371" y="185"/>
                </a:lnTo>
                <a:lnTo>
                  <a:pt x="368" y="188"/>
                </a:lnTo>
                <a:lnTo>
                  <a:pt x="366" y="191"/>
                </a:lnTo>
                <a:lnTo>
                  <a:pt x="363" y="193"/>
                </a:lnTo>
                <a:lnTo>
                  <a:pt x="360" y="193"/>
                </a:lnTo>
                <a:lnTo>
                  <a:pt x="356" y="191"/>
                </a:lnTo>
                <a:lnTo>
                  <a:pt x="350" y="189"/>
                </a:lnTo>
                <a:lnTo>
                  <a:pt x="346" y="186"/>
                </a:lnTo>
                <a:lnTo>
                  <a:pt x="345" y="185"/>
                </a:lnTo>
                <a:lnTo>
                  <a:pt x="345" y="188"/>
                </a:lnTo>
                <a:lnTo>
                  <a:pt x="343" y="191"/>
                </a:lnTo>
                <a:lnTo>
                  <a:pt x="345" y="197"/>
                </a:lnTo>
                <a:lnTo>
                  <a:pt x="348" y="202"/>
                </a:lnTo>
                <a:lnTo>
                  <a:pt x="354" y="205"/>
                </a:lnTo>
                <a:lnTo>
                  <a:pt x="363" y="205"/>
                </a:lnTo>
                <a:lnTo>
                  <a:pt x="373" y="203"/>
                </a:lnTo>
                <a:lnTo>
                  <a:pt x="382" y="202"/>
                </a:lnTo>
                <a:lnTo>
                  <a:pt x="386" y="205"/>
                </a:lnTo>
                <a:lnTo>
                  <a:pt x="391" y="212"/>
                </a:lnTo>
                <a:lnTo>
                  <a:pt x="396" y="222"/>
                </a:lnTo>
                <a:lnTo>
                  <a:pt x="400" y="229"/>
                </a:lnTo>
                <a:lnTo>
                  <a:pt x="408" y="232"/>
                </a:lnTo>
                <a:lnTo>
                  <a:pt x="415" y="232"/>
                </a:lnTo>
                <a:lnTo>
                  <a:pt x="422" y="231"/>
                </a:lnTo>
                <a:lnTo>
                  <a:pt x="423" y="229"/>
                </a:lnTo>
                <a:lnTo>
                  <a:pt x="417" y="240"/>
                </a:lnTo>
                <a:lnTo>
                  <a:pt x="406" y="245"/>
                </a:lnTo>
                <a:lnTo>
                  <a:pt x="396" y="242"/>
                </a:lnTo>
                <a:lnTo>
                  <a:pt x="386" y="231"/>
                </a:lnTo>
                <a:lnTo>
                  <a:pt x="385" y="226"/>
                </a:lnTo>
                <a:lnTo>
                  <a:pt x="380" y="222"/>
                </a:lnTo>
                <a:lnTo>
                  <a:pt x="374" y="222"/>
                </a:lnTo>
                <a:lnTo>
                  <a:pt x="365" y="228"/>
                </a:lnTo>
                <a:lnTo>
                  <a:pt x="356" y="234"/>
                </a:lnTo>
                <a:lnTo>
                  <a:pt x="348" y="234"/>
                </a:lnTo>
                <a:lnTo>
                  <a:pt x="345" y="231"/>
                </a:lnTo>
                <a:lnTo>
                  <a:pt x="343" y="228"/>
                </a:lnTo>
                <a:lnTo>
                  <a:pt x="337" y="232"/>
                </a:lnTo>
                <a:lnTo>
                  <a:pt x="337" y="240"/>
                </a:lnTo>
                <a:lnTo>
                  <a:pt x="340" y="248"/>
                </a:lnTo>
                <a:lnTo>
                  <a:pt x="346" y="251"/>
                </a:lnTo>
                <a:lnTo>
                  <a:pt x="353" y="252"/>
                </a:lnTo>
                <a:lnTo>
                  <a:pt x="359" y="257"/>
                </a:lnTo>
                <a:lnTo>
                  <a:pt x="365" y="261"/>
                </a:lnTo>
                <a:lnTo>
                  <a:pt x="369" y="266"/>
                </a:lnTo>
                <a:lnTo>
                  <a:pt x="376" y="268"/>
                </a:lnTo>
                <a:lnTo>
                  <a:pt x="380" y="266"/>
                </a:lnTo>
                <a:lnTo>
                  <a:pt x="385" y="263"/>
                </a:lnTo>
                <a:lnTo>
                  <a:pt x="388" y="260"/>
                </a:lnTo>
                <a:lnTo>
                  <a:pt x="394" y="257"/>
                </a:lnTo>
                <a:lnTo>
                  <a:pt x="397" y="258"/>
                </a:lnTo>
                <a:lnTo>
                  <a:pt x="400" y="260"/>
                </a:lnTo>
                <a:lnTo>
                  <a:pt x="402" y="261"/>
                </a:lnTo>
                <a:lnTo>
                  <a:pt x="403" y="263"/>
                </a:lnTo>
                <a:lnTo>
                  <a:pt x="406" y="265"/>
                </a:lnTo>
                <a:lnTo>
                  <a:pt x="412" y="268"/>
                </a:lnTo>
                <a:lnTo>
                  <a:pt x="422" y="269"/>
                </a:lnTo>
                <a:lnTo>
                  <a:pt x="432" y="268"/>
                </a:lnTo>
                <a:lnTo>
                  <a:pt x="437" y="263"/>
                </a:lnTo>
                <a:lnTo>
                  <a:pt x="438" y="258"/>
                </a:lnTo>
                <a:lnTo>
                  <a:pt x="440" y="255"/>
                </a:lnTo>
                <a:lnTo>
                  <a:pt x="440" y="263"/>
                </a:lnTo>
                <a:lnTo>
                  <a:pt x="438" y="271"/>
                </a:lnTo>
                <a:lnTo>
                  <a:pt x="431" y="277"/>
                </a:lnTo>
                <a:lnTo>
                  <a:pt x="414" y="280"/>
                </a:lnTo>
                <a:lnTo>
                  <a:pt x="405" y="278"/>
                </a:lnTo>
                <a:lnTo>
                  <a:pt x="399" y="274"/>
                </a:lnTo>
                <a:lnTo>
                  <a:pt x="394" y="272"/>
                </a:lnTo>
                <a:lnTo>
                  <a:pt x="388" y="274"/>
                </a:lnTo>
                <a:lnTo>
                  <a:pt x="382" y="280"/>
                </a:lnTo>
                <a:lnTo>
                  <a:pt x="371" y="284"/>
                </a:lnTo>
                <a:lnTo>
                  <a:pt x="362" y="286"/>
                </a:lnTo>
                <a:lnTo>
                  <a:pt x="354" y="283"/>
                </a:lnTo>
                <a:lnTo>
                  <a:pt x="350" y="278"/>
                </a:lnTo>
                <a:lnTo>
                  <a:pt x="342" y="271"/>
                </a:lnTo>
                <a:lnTo>
                  <a:pt x="334" y="265"/>
                </a:lnTo>
                <a:lnTo>
                  <a:pt x="327" y="263"/>
                </a:lnTo>
                <a:lnTo>
                  <a:pt x="320" y="260"/>
                </a:lnTo>
                <a:lnTo>
                  <a:pt x="314" y="252"/>
                </a:lnTo>
                <a:lnTo>
                  <a:pt x="311" y="246"/>
                </a:lnTo>
                <a:lnTo>
                  <a:pt x="310" y="243"/>
                </a:lnTo>
                <a:lnTo>
                  <a:pt x="310" y="242"/>
                </a:lnTo>
                <a:lnTo>
                  <a:pt x="308" y="237"/>
                </a:lnTo>
                <a:lnTo>
                  <a:pt x="305" y="234"/>
                </a:lnTo>
                <a:lnTo>
                  <a:pt x="297" y="231"/>
                </a:lnTo>
                <a:lnTo>
                  <a:pt x="290" y="228"/>
                </a:lnTo>
                <a:lnTo>
                  <a:pt x="284" y="219"/>
                </a:lnTo>
                <a:lnTo>
                  <a:pt x="279" y="208"/>
                </a:lnTo>
                <a:lnTo>
                  <a:pt x="277" y="196"/>
                </a:lnTo>
                <a:lnTo>
                  <a:pt x="279" y="197"/>
                </a:lnTo>
                <a:lnTo>
                  <a:pt x="282" y="205"/>
                </a:lnTo>
                <a:lnTo>
                  <a:pt x="290" y="211"/>
                </a:lnTo>
                <a:lnTo>
                  <a:pt x="302" y="214"/>
                </a:lnTo>
                <a:lnTo>
                  <a:pt x="311" y="211"/>
                </a:lnTo>
                <a:lnTo>
                  <a:pt x="316" y="200"/>
                </a:lnTo>
                <a:lnTo>
                  <a:pt x="316" y="189"/>
                </a:lnTo>
                <a:lnTo>
                  <a:pt x="308" y="179"/>
                </a:lnTo>
                <a:lnTo>
                  <a:pt x="304" y="171"/>
                </a:lnTo>
                <a:lnTo>
                  <a:pt x="305" y="165"/>
                </a:lnTo>
                <a:lnTo>
                  <a:pt x="310" y="160"/>
                </a:lnTo>
                <a:lnTo>
                  <a:pt x="317" y="157"/>
                </a:lnTo>
                <a:lnTo>
                  <a:pt x="325" y="154"/>
                </a:lnTo>
                <a:lnTo>
                  <a:pt x="331" y="147"/>
                </a:lnTo>
                <a:lnTo>
                  <a:pt x="336" y="136"/>
                </a:lnTo>
                <a:lnTo>
                  <a:pt x="337" y="124"/>
                </a:lnTo>
                <a:lnTo>
                  <a:pt x="336" y="113"/>
                </a:lnTo>
                <a:lnTo>
                  <a:pt x="334" y="102"/>
                </a:lnTo>
                <a:lnTo>
                  <a:pt x="330" y="95"/>
                </a:lnTo>
                <a:lnTo>
                  <a:pt x="322" y="8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1" name="Freeform 12"/>
          <p:cNvSpPr>
            <a:spLocks/>
          </p:cNvSpPr>
          <p:nvPr/>
        </p:nvSpPr>
        <p:spPr bwMode="auto">
          <a:xfrm>
            <a:off x="6615113" y="1858963"/>
            <a:ext cx="690562" cy="285750"/>
          </a:xfrm>
          <a:custGeom>
            <a:avLst/>
            <a:gdLst>
              <a:gd name="T0" fmla="*/ 423 w 435"/>
              <a:gd name="T1" fmla="*/ 3 h 179"/>
              <a:gd name="T2" fmla="*/ 400 w 435"/>
              <a:gd name="T3" fmla="*/ 0 h 179"/>
              <a:gd name="T4" fmla="*/ 379 w 435"/>
              <a:gd name="T5" fmla="*/ 6 h 179"/>
              <a:gd name="T6" fmla="*/ 365 w 435"/>
              <a:gd name="T7" fmla="*/ 20 h 179"/>
              <a:gd name="T8" fmla="*/ 365 w 435"/>
              <a:gd name="T9" fmla="*/ 45 h 179"/>
              <a:gd name="T10" fmla="*/ 376 w 435"/>
              <a:gd name="T11" fmla="*/ 63 h 179"/>
              <a:gd name="T12" fmla="*/ 394 w 435"/>
              <a:gd name="T13" fmla="*/ 63 h 179"/>
              <a:gd name="T14" fmla="*/ 408 w 435"/>
              <a:gd name="T15" fmla="*/ 54 h 179"/>
              <a:gd name="T16" fmla="*/ 409 w 435"/>
              <a:gd name="T17" fmla="*/ 52 h 179"/>
              <a:gd name="T18" fmla="*/ 394 w 435"/>
              <a:gd name="T19" fmla="*/ 81 h 179"/>
              <a:gd name="T20" fmla="*/ 353 w 435"/>
              <a:gd name="T21" fmla="*/ 83 h 179"/>
              <a:gd name="T22" fmla="*/ 336 w 435"/>
              <a:gd name="T23" fmla="*/ 61 h 179"/>
              <a:gd name="T24" fmla="*/ 330 w 435"/>
              <a:gd name="T25" fmla="*/ 55 h 179"/>
              <a:gd name="T26" fmla="*/ 310 w 435"/>
              <a:gd name="T27" fmla="*/ 64 h 179"/>
              <a:gd name="T28" fmla="*/ 302 w 435"/>
              <a:gd name="T29" fmla="*/ 103 h 179"/>
              <a:gd name="T30" fmla="*/ 282 w 435"/>
              <a:gd name="T31" fmla="*/ 138 h 179"/>
              <a:gd name="T32" fmla="*/ 249 w 435"/>
              <a:gd name="T33" fmla="*/ 163 h 179"/>
              <a:gd name="T34" fmla="*/ 212 w 435"/>
              <a:gd name="T35" fmla="*/ 176 h 179"/>
              <a:gd name="T36" fmla="*/ 176 w 435"/>
              <a:gd name="T37" fmla="*/ 176 h 179"/>
              <a:gd name="T38" fmla="*/ 155 w 435"/>
              <a:gd name="T39" fmla="*/ 170 h 179"/>
              <a:gd name="T40" fmla="*/ 146 w 435"/>
              <a:gd name="T41" fmla="*/ 163 h 179"/>
              <a:gd name="T42" fmla="*/ 143 w 435"/>
              <a:gd name="T43" fmla="*/ 156 h 179"/>
              <a:gd name="T44" fmla="*/ 140 w 435"/>
              <a:gd name="T45" fmla="*/ 159 h 179"/>
              <a:gd name="T46" fmla="*/ 129 w 435"/>
              <a:gd name="T47" fmla="*/ 167 h 179"/>
              <a:gd name="T48" fmla="*/ 111 w 435"/>
              <a:gd name="T49" fmla="*/ 173 h 179"/>
              <a:gd name="T50" fmla="*/ 80 w 435"/>
              <a:gd name="T51" fmla="*/ 178 h 179"/>
              <a:gd name="T52" fmla="*/ 52 w 435"/>
              <a:gd name="T53" fmla="*/ 172 h 179"/>
              <a:gd name="T54" fmla="*/ 35 w 435"/>
              <a:gd name="T55" fmla="*/ 156 h 179"/>
              <a:gd name="T56" fmla="*/ 28 w 435"/>
              <a:gd name="T57" fmla="*/ 140 h 179"/>
              <a:gd name="T58" fmla="*/ 26 w 435"/>
              <a:gd name="T59" fmla="*/ 124 h 179"/>
              <a:gd name="T60" fmla="*/ 29 w 435"/>
              <a:gd name="T61" fmla="*/ 130 h 179"/>
              <a:gd name="T62" fmla="*/ 42 w 435"/>
              <a:gd name="T63" fmla="*/ 136 h 179"/>
              <a:gd name="T64" fmla="*/ 54 w 435"/>
              <a:gd name="T65" fmla="*/ 130 h 179"/>
              <a:gd name="T66" fmla="*/ 57 w 435"/>
              <a:gd name="T67" fmla="*/ 118 h 179"/>
              <a:gd name="T68" fmla="*/ 51 w 435"/>
              <a:gd name="T69" fmla="*/ 107 h 179"/>
              <a:gd name="T70" fmla="*/ 34 w 435"/>
              <a:gd name="T71" fmla="*/ 101 h 179"/>
              <a:gd name="T72" fmla="*/ 14 w 435"/>
              <a:gd name="T73" fmla="*/ 106 h 179"/>
              <a:gd name="T74" fmla="*/ 0 w 435"/>
              <a:gd name="T75" fmla="*/ 121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5"/>
              <a:gd name="T115" fmla="*/ 0 h 179"/>
              <a:gd name="T116" fmla="*/ 435 w 435"/>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5" h="179">
                <a:moveTo>
                  <a:pt x="434" y="11"/>
                </a:moveTo>
                <a:lnTo>
                  <a:pt x="423" y="3"/>
                </a:lnTo>
                <a:lnTo>
                  <a:pt x="413" y="0"/>
                </a:lnTo>
                <a:lnTo>
                  <a:pt x="400" y="0"/>
                </a:lnTo>
                <a:lnTo>
                  <a:pt x="390" y="2"/>
                </a:lnTo>
                <a:lnTo>
                  <a:pt x="379" y="6"/>
                </a:lnTo>
                <a:lnTo>
                  <a:pt x="371" y="12"/>
                </a:lnTo>
                <a:lnTo>
                  <a:pt x="365" y="20"/>
                </a:lnTo>
                <a:lnTo>
                  <a:pt x="363" y="29"/>
                </a:lnTo>
                <a:lnTo>
                  <a:pt x="365" y="45"/>
                </a:lnTo>
                <a:lnTo>
                  <a:pt x="370" y="55"/>
                </a:lnTo>
                <a:lnTo>
                  <a:pt x="376" y="63"/>
                </a:lnTo>
                <a:lnTo>
                  <a:pt x="386" y="64"/>
                </a:lnTo>
                <a:lnTo>
                  <a:pt x="394" y="63"/>
                </a:lnTo>
                <a:lnTo>
                  <a:pt x="402" y="60"/>
                </a:lnTo>
                <a:lnTo>
                  <a:pt x="408" y="54"/>
                </a:lnTo>
                <a:lnTo>
                  <a:pt x="409" y="46"/>
                </a:lnTo>
                <a:lnTo>
                  <a:pt x="409" y="52"/>
                </a:lnTo>
                <a:lnTo>
                  <a:pt x="405" y="68"/>
                </a:lnTo>
                <a:lnTo>
                  <a:pt x="394" y="81"/>
                </a:lnTo>
                <a:lnTo>
                  <a:pt x="373" y="89"/>
                </a:lnTo>
                <a:lnTo>
                  <a:pt x="353" y="83"/>
                </a:lnTo>
                <a:lnTo>
                  <a:pt x="340" y="72"/>
                </a:lnTo>
                <a:lnTo>
                  <a:pt x="336" y="61"/>
                </a:lnTo>
                <a:lnTo>
                  <a:pt x="334" y="57"/>
                </a:lnTo>
                <a:lnTo>
                  <a:pt x="330" y="55"/>
                </a:lnTo>
                <a:lnTo>
                  <a:pt x="319" y="57"/>
                </a:lnTo>
                <a:lnTo>
                  <a:pt x="310" y="64"/>
                </a:lnTo>
                <a:lnTo>
                  <a:pt x="304" y="83"/>
                </a:lnTo>
                <a:lnTo>
                  <a:pt x="302" y="103"/>
                </a:lnTo>
                <a:lnTo>
                  <a:pt x="293" y="121"/>
                </a:lnTo>
                <a:lnTo>
                  <a:pt x="282" y="138"/>
                </a:lnTo>
                <a:lnTo>
                  <a:pt x="267" y="152"/>
                </a:lnTo>
                <a:lnTo>
                  <a:pt x="249" y="163"/>
                </a:lnTo>
                <a:lnTo>
                  <a:pt x="230" y="170"/>
                </a:lnTo>
                <a:lnTo>
                  <a:pt x="212" y="176"/>
                </a:lnTo>
                <a:lnTo>
                  <a:pt x="193" y="178"/>
                </a:lnTo>
                <a:lnTo>
                  <a:pt x="176" y="176"/>
                </a:lnTo>
                <a:lnTo>
                  <a:pt x="164" y="175"/>
                </a:lnTo>
                <a:lnTo>
                  <a:pt x="155" y="170"/>
                </a:lnTo>
                <a:lnTo>
                  <a:pt x="149" y="167"/>
                </a:lnTo>
                <a:lnTo>
                  <a:pt x="146" y="163"/>
                </a:lnTo>
                <a:lnTo>
                  <a:pt x="143" y="159"/>
                </a:lnTo>
                <a:lnTo>
                  <a:pt x="143" y="156"/>
                </a:lnTo>
                <a:lnTo>
                  <a:pt x="141" y="156"/>
                </a:lnTo>
                <a:lnTo>
                  <a:pt x="140" y="159"/>
                </a:lnTo>
                <a:lnTo>
                  <a:pt x="135" y="163"/>
                </a:lnTo>
                <a:lnTo>
                  <a:pt x="129" y="167"/>
                </a:lnTo>
                <a:lnTo>
                  <a:pt x="121" y="170"/>
                </a:lnTo>
                <a:lnTo>
                  <a:pt x="111" y="173"/>
                </a:lnTo>
                <a:lnTo>
                  <a:pt x="97" y="176"/>
                </a:lnTo>
                <a:lnTo>
                  <a:pt x="80" y="178"/>
                </a:lnTo>
                <a:lnTo>
                  <a:pt x="65" y="175"/>
                </a:lnTo>
                <a:lnTo>
                  <a:pt x="52" y="172"/>
                </a:lnTo>
                <a:lnTo>
                  <a:pt x="43" y="164"/>
                </a:lnTo>
                <a:lnTo>
                  <a:pt x="35" y="156"/>
                </a:lnTo>
                <a:lnTo>
                  <a:pt x="31" y="149"/>
                </a:lnTo>
                <a:lnTo>
                  <a:pt x="28" y="140"/>
                </a:lnTo>
                <a:lnTo>
                  <a:pt x="26" y="132"/>
                </a:lnTo>
                <a:lnTo>
                  <a:pt x="26" y="124"/>
                </a:lnTo>
                <a:lnTo>
                  <a:pt x="28" y="127"/>
                </a:lnTo>
                <a:lnTo>
                  <a:pt x="29" y="130"/>
                </a:lnTo>
                <a:lnTo>
                  <a:pt x="34" y="135"/>
                </a:lnTo>
                <a:lnTo>
                  <a:pt x="42" y="136"/>
                </a:lnTo>
                <a:lnTo>
                  <a:pt x="49" y="135"/>
                </a:lnTo>
                <a:lnTo>
                  <a:pt x="54" y="130"/>
                </a:lnTo>
                <a:lnTo>
                  <a:pt x="57" y="124"/>
                </a:lnTo>
                <a:lnTo>
                  <a:pt x="57" y="118"/>
                </a:lnTo>
                <a:lnTo>
                  <a:pt x="55" y="112"/>
                </a:lnTo>
                <a:lnTo>
                  <a:pt x="51" y="107"/>
                </a:lnTo>
                <a:lnTo>
                  <a:pt x="43" y="103"/>
                </a:lnTo>
                <a:lnTo>
                  <a:pt x="34" y="101"/>
                </a:lnTo>
                <a:lnTo>
                  <a:pt x="23" y="103"/>
                </a:lnTo>
                <a:lnTo>
                  <a:pt x="14" y="106"/>
                </a:lnTo>
                <a:lnTo>
                  <a:pt x="6" y="112"/>
                </a:lnTo>
                <a:lnTo>
                  <a:pt x="0" y="12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2" name="Freeform 13"/>
          <p:cNvSpPr>
            <a:spLocks/>
          </p:cNvSpPr>
          <p:nvPr/>
        </p:nvSpPr>
        <p:spPr bwMode="auto">
          <a:xfrm>
            <a:off x="6403975" y="1730375"/>
            <a:ext cx="1208088" cy="463550"/>
          </a:xfrm>
          <a:custGeom>
            <a:avLst/>
            <a:gdLst>
              <a:gd name="T0" fmla="*/ 31 w 762"/>
              <a:gd name="T1" fmla="*/ 108 h 291"/>
              <a:gd name="T2" fmla="*/ 74 w 762"/>
              <a:gd name="T3" fmla="*/ 121 h 291"/>
              <a:gd name="T4" fmla="*/ 112 w 762"/>
              <a:gd name="T5" fmla="*/ 143 h 291"/>
              <a:gd name="T6" fmla="*/ 102 w 762"/>
              <a:gd name="T7" fmla="*/ 115 h 291"/>
              <a:gd name="T8" fmla="*/ 131 w 762"/>
              <a:gd name="T9" fmla="*/ 71 h 291"/>
              <a:gd name="T10" fmla="*/ 213 w 762"/>
              <a:gd name="T11" fmla="*/ 82 h 291"/>
              <a:gd name="T12" fmla="*/ 322 w 762"/>
              <a:gd name="T13" fmla="*/ 149 h 291"/>
              <a:gd name="T14" fmla="*/ 336 w 762"/>
              <a:gd name="T15" fmla="*/ 114 h 291"/>
              <a:gd name="T16" fmla="*/ 336 w 762"/>
              <a:gd name="T17" fmla="*/ 56 h 291"/>
              <a:gd name="T18" fmla="*/ 356 w 762"/>
              <a:gd name="T19" fmla="*/ 17 h 291"/>
              <a:gd name="T20" fmla="*/ 402 w 762"/>
              <a:gd name="T21" fmla="*/ 25 h 291"/>
              <a:gd name="T22" fmla="*/ 397 w 762"/>
              <a:gd name="T23" fmla="*/ 56 h 291"/>
              <a:gd name="T24" fmla="*/ 437 w 762"/>
              <a:gd name="T25" fmla="*/ 83 h 291"/>
              <a:gd name="T26" fmla="*/ 459 w 762"/>
              <a:gd name="T27" fmla="*/ 45 h 291"/>
              <a:gd name="T28" fmla="*/ 434 w 762"/>
              <a:gd name="T29" fmla="*/ 46 h 291"/>
              <a:gd name="T30" fmla="*/ 443 w 762"/>
              <a:gd name="T31" fmla="*/ 10 h 291"/>
              <a:gd name="T32" fmla="*/ 502 w 762"/>
              <a:gd name="T33" fmla="*/ 10 h 291"/>
              <a:gd name="T34" fmla="*/ 561 w 762"/>
              <a:gd name="T35" fmla="*/ 19 h 291"/>
              <a:gd name="T36" fmla="*/ 610 w 762"/>
              <a:gd name="T37" fmla="*/ 66 h 291"/>
              <a:gd name="T38" fmla="*/ 652 w 762"/>
              <a:gd name="T39" fmla="*/ 72 h 291"/>
              <a:gd name="T40" fmla="*/ 718 w 762"/>
              <a:gd name="T41" fmla="*/ 102 h 291"/>
              <a:gd name="T42" fmla="*/ 736 w 762"/>
              <a:gd name="T43" fmla="*/ 128 h 291"/>
              <a:gd name="T44" fmla="*/ 748 w 762"/>
              <a:gd name="T45" fmla="*/ 146 h 291"/>
              <a:gd name="T46" fmla="*/ 751 w 762"/>
              <a:gd name="T47" fmla="*/ 174 h 291"/>
              <a:gd name="T48" fmla="*/ 732 w 762"/>
              <a:gd name="T49" fmla="*/ 169 h 291"/>
              <a:gd name="T50" fmla="*/ 702 w 762"/>
              <a:gd name="T51" fmla="*/ 181 h 291"/>
              <a:gd name="T52" fmla="*/ 687 w 762"/>
              <a:gd name="T53" fmla="*/ 187 h 291"/>
              <a:gd name="T54" fmla="*/ 663 w 762"/>
              <a:gd name="T55" fmla="*/ 192 h 291"/>
              <a:gd name="T56" fmla="*/ 678 w 762"/>
              <a:gd name="T57" fmla="*/ 206 h 291"/>
              <a:gd name="T58" fmla="*/ 707 w 762"/>
              <a:gd name="T59" fmla="*/ 215 h 291"/>
              <a:gd name="T60" fmla="*/ 733 w 762"/>
              <a:gd name="T61" fmla="*/ 232 h 291"/>
              <a:gd name="T62" fmla="*/ 713 w 762"/>
              <a:gd name="T63" fmla="*/ 247 h 291"/>
              <a:gd name="T64" fmla="*/ 684 w 762"/>
              <a:gd name="T65" fmla="*/ 227 h 291"/>
              <a:gd name="T66" fmla="*/ 653 w 762"/>
              <a:gd name="T67" fmla="*/ 233 h 291"/>
              <a:gd name="T68" fmla="*/ 672 w 762"/>
              <a:gd name="T69" fmla="*/ 255 h 291"/>
              <a:gd name="T70" fmla="*/ 699 w 762"/>
              <a:gd name="T71" fmla="*/ 258 h 291"/>
              <a:gd name="T72" fmla="*/ 722 w 762"/>
              <a:gd name="T73" fmla="*/ 269 h 291"/>
              <a:gd name="T74" fmla="*/ 753 w 762"/>
              <a:gd name="T75" fmla="*/ 261 h 291"/>
              <a:gd name="T76" fmla="*/ 727 w 762"/>
              <a:gd name="T77" fmla="*/ 284 h 291"/>
              <a:gd name="T78" fmla="*/ 698 w 762"/>
              <a:gd name="T79" fmla="*/ 281 h 291"/>
              <a:gd name="T80" fmla="*/ 666 w 762"/>
              <a:gd name="T81" fmla="*/ 284 h 291"/>
              <a:gd name="T82" fmla="*/ 632 w 762"/>
              <a:gd name="T83" fmla="*/ 262 h 291"/>
              <a:gd name="T84" fmla="*/ 613 w 762"/>
              <a:gd name="T85" fmla="*/ 236 h 291"/>
              <a:gd name="T86" fmla="*/ 590 w 762"/>
              <a:gd name="T87" fmla="*/ 209 h 291"/>
              <a:gd name="T88" fmla="*/ 612 w 762"/>
              <a:gd name="T89" fmla="*/ 215 h 291"/>
              <a:gd name="T90" fmla="*/ 624 w 762"/>
              <a:gd name="T91" fmla="*/ 186 h 291"/>
              <a:gd name="T92" fmla="*/ 624 w 762"/>
              <a:gd name="T93" fmla="*/ 160 h 291"/>
              <a:gd name="T94" fmla="*/ 646 w 762"/>
              <a:gd name="T95" fmla="*/ 135 h 291"/>
              <a:gd name="T96" fmla="*/ 635 w 762"/>
              <a:gd name="T97" fmla="*/ 99 h 291"/>
              <a:gd name="T98" fmla="*/ 517 w 762"/>
              <a:gd name="T99" fmla="*/ 85 h 291"/>
              <a:gd name="T100" fmla="*/ 499 w 762"/>
              <a:gd name="T101" fmla="*/ 128 h 291"/>
              <a:gd name="T102" fmla="*/ 531 w 762"/>
              <a:gd name="T103" fmla="*/ 140 h 291"/>
              <a:gd name="T104" fmla="*/ 538 w 762"/>
              <a:gd name="T105" fmla="*/ 146 h 291"/>
              <a:gd name="T106" fmla="*/ 485 w 762"/>
              <a:gd name="T107" fmla="*/ 163 h 291"/>
              <a:gd name="T108" fmla="*/ 457 w 762"/>
              <a:gd name="T109" fmla="*/ 137 h 291"/>
              <a:gd name="T110" fmla="*/ 430 w 762"/>
              <a:gd name="T111" fmla="*/ 192 h 291"/>
              <a:gd name="T112" fmla="*/ 330 w 762"/>
              <a:gd name="T113" fmla="*/ 253 h 291"/>
              <a:gd name="T114" fmla="*/ 275 w 762"/>
              <a:gd name="T115" fmla="*/ 236 h 291"/>
              <a:gd name="T116" fmla="*/ 221 w 762"/>
              <a:gd name="T117" fmla="*/ 253 h 291"/>
              <a:gd name="T118" fmla="*/ 161 w 762"/>
              <a:gd name="T119" fmla="*/ 221 h 291"/>
              <a:gd name="T120" fmla="*/ 180 w 762"/>
              <a:gd name="T121" fmla="*/ 212 h 291"/>
              <a:gd name="T122" fmla="*/ 178 w 762"/>
              <a:gd name="T123" fmla="*/ 184 h 291"/>
              <a:gd name="T124" fmla="*/ 144 w 762"/>
              <a:gd name="T125" fmla="*/ 193 h 2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2"/>
              <a:gd name="T190" fmla="*/ 0 h 291"/>
              <a:gd name="T191" fmla="*/ 762 w 762"/>
              <a:gd name="T192" fmla="*/ 291 h 2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2" h="291">
                <a:moveTo>
                  <a:pt x="0" y="135"/>
                </a:moveTo>
                <a:lnTo>
                  <a:pt x="0" y="134"/>
                </a:lnTo>
                <a:lnTo>
                  <a:pt x="2" y="132"/>
                </a:lnTo>
                <a:lnTo>
                  <a:pt x="2" y="131"/>
                </a:lnTo>
                <a:lnTo>
                  <a:pt x="2" y="129"/>
                </a:lnTo>
                <a:lnTo>
                  <a:pt x="3" y="128"/>
                </a:lnTo>
                <a:lnTo>
                  <a:pt x="3" y="126"/>
                </a:lnTo>
                <a:lnTo>
                  <a:pt x="5" y="125"/>
                </a:lnTo>
                <a:lnTo>
                  <a:pt x="7" y="125"/>
                </a:lnTo>
                <a:lnTo>
                  <a:pt x="8" y="123"/>
                </a:lnTo>
                <a:lnTo>
                  <a:pt x="8" y="121"/>
                </a:lnTo>
                <a:lnTo>
                  <a:pt x="10" y="120"/>
                </a:lnTo>
                <a:lnTo>
                  <a:pt x="11" y="120"/>
                </a:lnTo>
                <a:lnTo>
                  <a:pt x="13" y="118"/>
                </a:lnTo>
                <a:lnTo>
                  <a:pt x="14" y="117"/>
                </a:lnTo>
                <a:lnTo>
                  <a:pt x="16" y="115"/>
                </a:lnTo>
                <a:lnTo>
                  <a:pt x="17" y="115"/>
                </a:lnTo>
                <a:lnTo>
                  <a:pt x="19" y="114"/>
                </a:lnTo>
                <a:lnTo>
                  <a:pt x="20" y="112"/>
                </a:lnTo>
                <a:lnTo>
                  <a:pt x="22" y="112"/>
                </a:lnTo>
                <a:lnTo>
                  <a:pt x="25" y="111"/>
                </a:lnTo>
                <a:lnTo>
                  <a:pt x="26" y="111"/>
                </a:lnTo>
                <a:lnTo>
                  <a:pt x="28" y="109"/>
                </a:lnTo>
                <a:lnTo>
                  <a:pt x="29" y="109"/>
                </a:lnTo>
                <a:lnTo>
                  <a:pt x="31" y="108"/>
                </a:lnTo>
                <a:lnTo>
                  <a:pt x="34" y="108"/>
                </a:lnTo>
                <a:lnTo>
                  <a:pt x="36" y="108"/>
                </a:lnTo>
                <a:lnTo>
                  <a:pt x="37" y="108"/>
                </a:lnTo>
                <a:lnTo>
                  <a:pt x="39" y="106"/>
                </a:lnTo>
                <a:lnTo>
                  <a:pt x="42" y="106"/>
                </a:lnTo>
                <a:lnTo>
                  <a:pt x="43" y="106"/>
                </a:lnTo>
                <a:lnTo>
                  <a:pt x="45" y="106"/>
                </a:lnTo>
                <a:lnTo>
                  <a:pt x="46" y="106"/>
                </a:lnTo>
                <a:lnTo>
                  <a:pt x="48" y="106"/>
                </a:lnTo>
                <a:lnTo>
                  <a:pt x="49" y="106"/>
                </a:lnTo>
                <a:lnTo>
                  <a:pt x="51" y="108"/>
                </a:lnTo>
                <a:lnTo>
                  <a:pt x="52" y="108"/>
                </a:lnTo>
                <a:lnTo>
                  <a:pt x="56" y="108"/>
                </a:lnTo>
                <a:lnTo>
                  <a:pt x="57" y="109"/>
                </a:lnTo>
                <a:lnTo>
                  <a:pt x="59" y="111"/>
                </a:lnTo>
                <a:lnTo>
                  <a:pt x="60" y="111"/>
                </a:lnTo>
                <a:lnTo>
                  <a:pt x="62" y="112"/>
                </a:lnTo>
                <a:lnTo>
                  <a:pt x="63" y="112"/>
                </a:lnTo>
                <a:lnTo>
                  <a:pt x="65" y="114"/>
                </a:lnTo>
                <a:lnTo>
                  <a:pt x="66" y="115"/>
                </a:lnTo>
                <a:lnTo>
                  <a:pt x="68" y="117"/>
                </a:lnTo>
                <a:lnTo>
                  <a:pt x="69" y="117"/>
                </a:lnTo>
                <a:lnTo>
                  <a:pt x="71" y="118"/>
                </a:lnTo>
                <a:lnTo>
                  <a:pt x="72" y="120"/>
                </a:lnTo>
                <a:lnTo>
                  <a:pt x="74" y="121"/>
                </a:lnTo>
                <a:lnTo>
                  <a:pt x="75" y="123"/>
                </a:lnTo>
                <a:lnTo>
                  <a:pt x="77" y="125"/>
                </a:lnTo>
                <a:lnTo>
                  <a:pt x="79" y="126"/>
                </a:lnTo>
                <a:lnTo>
                  <a:pt x="80" y="128"/>
                </a:lnTo>
                <a:lnTo>
                  <a:pt x="82" y="129"/>
                </a:lnTo>
                <a:lnTo>
                  <a:pt x="83" y="131"/>
                </a:lnTo>
                <a:lnTo>
                  <a:pt x="85" y="132"/>
                </a:lnTo>
                <a:lnTo>
                  <a:pt x="86" y="134"/>
                </a:lnTo>
                <a:lnTo>
                  <a:pt x="88" y="135"/>
                </a:lnTo>
                <a:lnTo>
                  <a:pt x="89" y="137"/>
                </a:lnTo>
                <a:lnTo>
                  <a:pt x="91" y="138"/>
                </a:lnTo>
                <a:lnTo>
                  <a:pt x="92" y="140"/>
                </a:lnTo>
                <a:lnTo>
                  <a:pt x="94" y="140"/>
                </a:lnTo>
                <a:lnTo>
                  <a:pt x="95" y="141"/>
                </a:lnTo>
                <a:lnTo>
                  <a:pt x="97" y="141"/>
                </a:lnTo>
                <a:lnTo>
                  <a:pt x="98" y="141"/>
                </a:lnTo>
                <a:lnTo>
                  <a:pt x="100" y="143"/>
                </a:lnTo>
                <a:lnTo>
                  <a:pt x="102" y="143"/>
                </a:lnTo>
                <a:lnTo>
                  <a:pt x="103" y="143"/>
                </a:lnTo>
                <a:lnTo>
                  <a:pt x="105" y="143"/>
                </a:lnTo>
                <a:lnTo>
                  <a:pt x="106" y="143"/>
                </a:lnTo>
                <a:lnTo>
                  <a:pt x="108" y="143"/>
                </a:lnTo>
                <a:lnTo>
                  <a:pt x="109" y="143"/>
                </a:lnTo>
                <a:lnTo>
                  <a:pt x="111" y="143"/>
                </a:lnTo>
                <a:lnTo>
                  <a:pt x="112" y="143"/>
                </a:lnTo>
                <a:lnTo>
                  <a:pt x="112" y="141"/>
                </a:lnTo>
                <a:lnTo>
                  <a:pt x="114" y="141"/>
                </a:lnTo>
                <a:lnTo>
                  <a:pt x="115" y="141"/>
                </a:lnTo>
                <a:lnTo>
                  <a:pt x="114" y="141"/>
                </a:lnTo>
                <a:lnTo>
                  <a:pt x="112" y="141"/>
                </a:lnTo>
                <a:lnTo>
                  <a:pt x="111" y="141"/>
                </a:lnTo>
                <a:lnTo>
                  <a:pt x="109" y="140"/>
                </a:lnTo>
                <a:lnTo>
                  <a:pt x="108" y="140"/>
                </a:lnTo>
                <a:lnTo>
                  <a:pt x="106" y="138"/>
                </a:lnTo>
                <a:lnTo>
                  <a:pt x="106" y="137"/>
                </a:lnTo>
                <a:lnTo>
                  <a:pt x="105" y="137"/>
                </a:lnTo>
                <a:lnTo>
                  <a:pt x="105" y="135"/>
                </a:lnTo>
                <a:lnTo>
                  <a:pt x="103" y="134"/>
                </a:lnTo>
                <a:lnTo>
                  <a:pt x="103" y="132"/>
                </a:lnTo>
                <a:lnTo>
                  <a:pt x="103" y="131"/>
                </a:lnTo>
                <a:lnTo>
                  <a:pt x="103" y="129"/>
                </a:lnTo>
                <a:lnTo>
                  <a:pt x="102" y="128"/>
                </a:lnTo>
                <a:lnTo>
                  <a:pt x="102" y="126"/>
                </a:lnTo>
                <a:lnTo>
                  <a:pt x="102" y="125"/>
                </a:lnTo>
                <a:lnTo>
                  <a:pt x="102" y="123"/>
                </a:lnTo>
                <a:lnTo>
                  <a:pt x="102" y="121"/>
                </a:lnTo>
                <a:lnTo>
                  <a:pt x="102" y="120"/>
                </a:lnTo>
                <a:lnTo>
                  <a:pt x="102" y="118"/>
                </a:lnTo>
                <a:lnTo>
                  <a:pt x="102" y="117"/>
                </a:lnTo>
                <a:lnTo>
                  <a:pt x="102" y="115"/>
                </a:lnTo>
                <a:lnTo>
                  <a:pt x="102" y="114"/>
                </a:lnTo>
                <a:lnTo>
                  <a:pt x="102" y="112"/>
                </a:lnTo>
                <a:lnTo>
                  <a:pt x="102" y="111"/>
                </a:lnTo>
                <a:lnTo>
                  <a:pt x="102" y="109"/>
                </a:lnTo>
                <a:lnTo>
                  <a:pt x="102" y="108"/>
                </a:lnTo>
                <a:lnTo>
                  <a:pt x="102" y="105"/>
                </a:lnTo>
                <a:lnTo>
                  <a:pt x="103" y="103"/>
                </a:lnTo>
                <a:lnTo>
                  <a:pt x="103" y="102"/>
                </a:lnTo>
                <a:lnTo>
                  <a:pt x="105" y="100"/>
                </a:lnTo>
                <a:lnTo>
                  <a:pt x="105" y="97"/>
                </a:lnTo>
                <a:lnTo>
                  <a:pt x="106" y="95"/>
                </a:lnTo>
                <a:lnTo>
                  <a:pt x="108" y="94"/>
                </a:lnTo>
                <a:lnTo>
                  <a:pt x="109" y="91"/>
                </a:lnTo>
                <a:lnTo>
                  <a:pt x="109" y="89"/>
                </a:lnTo>
                <a:lnTo>
                  <a:pt x="111" y="88"/>
                </a:lnTo>
                <a:lnTo>
                  <a:pt x="112" y="86"/>
                </a:lnTo>
                <a:lnTo>
                  <a:pt x="114" y="83"/>
                </a:lnTo>
                <a:lnTo>
                  <a:pt x="117" y="82"/>
                </a:lnTo>
                <a:lnTo>
                  <a:pt x="118" y="80"/>
                </a:lnTo>
                <a:lnTo>
                  <a:pt x="120" y="79"/>
                </a:lnTo>
                <a:lnTo>
                  <a:pt x="121" y="77"/>
                </a:lnTo>
                <a:lnTo>
                  <a:pt x="125" y="76"/>
                </a:lnTo>
                <a:lnTo>
                  <a:pt x="126" y="74"/>
                </a:lnTo>
                <a:lnTo>
                  <a:pt x="129" y="72"/>
                </a:lnTo>
                <a:lnTo>
                  <a:pt x="131" y="71"/>
                </a:lnTo>
                <a:lnTo>
                  <a:pt x="134" y="71"/>
                </a:lnTo>
                <a:lnTo>
                  <a:pt x="137" y="69"/>
                </a:lnTo>
                <a:lnTo>
                  <a:pt x="138" y="68"/>
                </a:lnTo>
                <a:lnTo>
                  <a:pt x="141" y="68"/>
                </a:lnTo>
                <a:lnTo>
                  <a:pt x="144" y="66"/>
                </a:lnTo>
                <a:lnTo>
                  <a:pt x="148" y="66"/>
                </a:lnTo>
                <a:lnTo>
                  <a:pt x="151" y="66"/>
                </a:lnTo>
                <a:lnTo>
                  <a:pt x="154" y="65"/>
                </a:lnTo>
                <a:lnTo>
                  <a:pt x="157" y="65"/>
                </a:lnTo>
                <a:lnTo>
                  <a:pt x="161" y="65"/>
                </a:lnTo>
                <a:lnTo>
                  <a:pt x="166" y="66"/>
                </a:lnTo>
                <a:lnTo>
                  <a:pt x="169" y="66"/>
                </a:lnTo>
                <a:lnTo>
                  <a:pt x="174" y="66"/>
                </a:lnTo>
                <a:lnTo>
                  <a:pt x="177" y="68"/>
                </a:lnTo>
                <a:lnTo>
                  <a:pt x="181" y="68"/>
                </a:lnTo>
                <a:lnTo>
                  <a:pt x="184" y="69"/>
                </a:lnTo>
                <a:lnTo>
                  <a:pt x="187" y="69"/>
                </a:lnTo>
                <a:lnTo>
                  <a:pt x="192" y="71"/>
                </a:lnTo>
                <a:lnTo>
                  <a:pt x="195" y="72"/>
                </a:lnTo>
                <a:lnTo>
                  <a:pt x="198" y="74"/>
                </a:lnTo>
                <a:lnTo>
                  <a:pt x="201" y="76"/>
                </a:lnTo>
                <a:lnTo>
                  <a:pt x="204" y="77"/>
                </a:lnTo>
                <a:lnTo>
                  <a:pt x="207" y="79"/>
                </a:lnTo>
                <a:lnTo>
                  <a:pt x="210" y="80"/>
                </a:lnTo>
                <a:lnTo>
                  <a:pt x="213" y="82"/>
                </a:lnTo>
                <a:lnTo>
                  <a:pt x="216" y="83"/>
                </a:lnTo>
                <a:lnTo>
                  <a:pt x="220" y="86"/>
                </a:lnTo>
                <a:lnTo>
                  <a:pt x="223" y="88"/>
                </a:lnTo>
                <a:lnTo>
                  <a:pt x="226" y="89"/>
                </a:lnTo>
                <a:lnTo>
                  <a:pt x="227" y="92"/>
                </a:lnTo>
                <a:lnTo>
                  <a:pt x="230" y="94"/>
                </a:lnTo>
                <a:lnTo>
                  <a:pt x="232" y="97"/>
                </a:lnTo>
                <a:lnTo>
                  <a:pt x="235" y="100"/>
                </a:lnTo>
                <a:lnTo>
                  <a:pt x="236" y="102"/>
                </a:lnTo>
                <a:lnTo>
                  <a:pt x="239" y="105"/>
                </a:lnTo>
                <a:lnTo>
                  <a:pt x="241" y="108"/>
                </a:lnTo>
                <a:lnTo>
                  <a:pt x="244" y="109"/>
                </a:lnTo>
                <a:lnTo>
                  <a:pt x="246" y="112"/>
                </a:lnTo>
                <a:lnTo>
                  <a:pt x="247" y="115"/>
                </a:lnTo>
                <a:lnTo>
                  <a:pt x="249" y="118"/>
                </a:lnTo>
                <a:lnTo>
                  <a:pt x="250" y="121"/>
                </a:lnTo>
                <a:lnTo>
                  <a:pt x="310" y="154"/>
                </a:lnTo>
                <a:lnTo>
                  <a:pt x="312" y="154"/>
                </a:lnTo>
                <a:lnTo>
                  <a:pt x="313" y="152"/>
                </a:lnTo>
                <a:lnTo>
                  <a:pt x="315" y="152"/>
                </a:lnTo>
                <a:lnTo>
                  <a:pt x="316" y="152"/>
                </a:lnTo>
                <a:lnTo>
                  <a:pt x="318" y="151"/>
                </a:lnTo>
                <a:lnTo>
                  <a:pt x="319" y="151"/>
                </a:lnTo>
                <a:lnTo>
                  <a:pt x="321" y="149"/>
                </a:lnTo>
                <a:lnTo>
                  <a:pt x="322" y="149"/>
                </a:lnTo>
                <a:lnTo>
                  <a:pt x="322" y="148"/>
                </a:lnTo>
                <a:lnTo>
                  <a:pt x="324" y="148"/>
                </a:lnTo>
                <a:lnTo>
                  <a:pt x="325" y="146"/>
                </a:lnTo>
                <a:lnTo>
                  <a:pt x="325" y="144"/>
                </a:lnTo>
                <a:lnTo>
                  <a:pt x="327" y="143"/>
                </a:lnTo>
                <a:lnTo>
                  <a:pt x="328" y="143"/>
                </a:lnTo>
                <a:lnTo>
                  <a:pt x="328" y="141"/>
                </a:lnTo>
                <a:lnTo>
                  <a:pt x="330" y="140"/>
                </a:lnTo>
                <a:lnTo>
                  <a:pt x="330" y="138"/>
                </a:lnTo>
                <a:lnTo>
                  <a:pt x="331" y="137"/>
                </a:lnTo>
                <a:lnTo>
                  <a:pt x="333" y="135"/>
                </a:lnTo>
                <a:lnTo>
                  <a:pt x="333" y="134"/>
                </a:lnTo>
                <a:lnTo>
                  <a:pt x="333" y="132"/>
                </a:lnTo>
                <a:lnTo>
                  <a:pt x="335" y="131"/>
                </a:lnTo>
                <a:lnTo>
                  <a:pt x="335" y="129"/>
                </a:lnTo>
                <a:lnTo>
                  <a:pt x="335" y="128"/>
                </a:lnTo>
                <a:lnTo>
                  <a:pt x="336" y="126"/>
                </a:lnTo>
                <a:lnTo>
                  <a:pt x="336" y="125"/>
                </a:lnTo>
                <a:lnTo>
                  <a:pt x="336" y="123"/>
                </a:lnTo>
                <a:lnTo>
                  <a:pt x="336" y="121"/>
                </a:lnTo>
                <a:lnTo>
                  <a:pt x="336" y="120"/>
                </a:lnTo>
                <a:lnTo>
                  <a:pt x="336" y="118"/>
                </a:lnTo>
                <a:lnTo>
                  <a:pt x="336" y="117"/>
                </a:lnTo>
                <a:lnTo>
                  <a:pt x="336" y="115"/>
                </a:lnTo>
                <a:lnTo>
                  <a:pt x="336" y="114"/>
                </a:lnTo>
                <a:lnTo>
                  <a:pt x="336" y="112"/>
                </a:lnTo>
                <a:lnTo>
                  <a:pt x="336" y="111"/>
                </a:lnTo>
                <a:lnTo>
                  <a:pt x="336" y="109"/>
                </a:lnTo>
                <a:lnTo>
                  <a:pt x="336" y="108"/>
                </a:lnTo>
                <a:lnTo>
                  <a:pt x="336" y="106"/>
                </a:lnTo>
                <a:lnTo>
                  <a:pt x="336" y="103"/>
                </a:lnTo>
                <a:lnTo>
                  <a:pt x="336" y="102"/>
                </a:lnTo>
                <a:lnTo>
                  <a:pt x="336" y="100"/>
                </a:lnTo>
                <a:lnTo>
                  <a:pt x="336" y="99"/>
                </a:lnTo>
                <a:lnTo>
                  <a:pt x="336" y="97"/>
                </a:lnTo>
                <a:lnTo>
                  <a:pt x="336" y="94"/>
                </a:lnTo>
                <a:lnTo>
                  <a:pt x="336" y="92"/>
                </a:lnTo>
                <a:lnTo>
                  <a:pt x="336" y="91"/>
                </a:lnTo>
                <a:lnTo>
                  <a:pt x="336" y="88"/>
                </a:lnTo>
                <a:lnTo>
                  <a:pt x="336" y="86"/>
                </a:lnTo>
                <a:lnTo>
                  <a:pt x="336" y="83"/>
                </a:lnTo>
                <a:lnTo>
                  <a:pt x="336" y="80"/>
                </a:lnTo>
                <a:lnTo>
                  <a:pt x="336" y="79"/>
                </a:lnTo>
                <a:lnTo>
                  <a:pt x="336" y="76"/>
                </a:lnTo>
                <a:lnTo>
                  <a:pt x="336" y="72"/>
                </a:lnTo>
                <a:lnTo>
                  <a:pt x="336" y="69"/>
                </a:lnTo>
                <a:lnTo>
                  <a:pt x="336" y="66"/>
                </a:lnTo>
                <a:lnTo>
                  <a:pt x="336" y="63"/>
                </a:lnTo>
                <a:lnTo>
                  <a:pt x="336" y="59"/>
                </a:lnTo>
                <a:lnTo>
                  <a:pt x="336" y="56"/>
                </a:lnTo>
                <a:lnTo>
                  <a:pt x="336" y="53"/>
                </a:lnTo>
                <a:lnTo>
                  <a:pt x="336" y="51"/>
                </a:lnTo>
                <a:lnTo>
                  <a:pt x="336" y="49"/>
                </a:lnTo>
                <a:lnTo>
                  <a:pt x="336" y="48"/>
                </a:lnTo>
                <a:lnTo>
                  <a:pt x="336" y="46"/>
                </a:lnTo>
                <a:lnTo>
                  <a:pt x="336" y="45"/>
                </a:lnTo>
                <a:lnTo>
                  <a:pt x="338" y="43"/>
                </a:lnTo>
                <a:lnTo>
                  <a:pt x="338" y="42"/>
                </a:lnTo>
                <a:lnTo>
                  <a:pt x="338" y="40"/>
                </a:lnTo>
                <a:lnTo>
                  <a:pt x="339" y="39"/>
                </a:lnTo>
                <a:lnTo>
                  <a:pt x="339" y="37"/>
                </a:lnTo>
                <a:lnTo>
                  <a:pt x="339" y="36"/>
                </a:lnTo>
                <a:lnTo>
                  <a:pt x="341" y="34"/>
                </a:lnTo>
                <a:lnTo>
                  <a:pt x="342" y="33"/>
                </a:lnTo>
                <a:lnTo>
                  <a:pt x="342" y="31"/>
                </a:lnTo>
                <a:lnTo>
                  <a:pt x="344" y="30"/>
                </a:lnTo>
                <a:lnTo>
                  <a:pt x="345" y="28"/>
                </a:lnTo>
                <a:lnTo>
                  <a:pt x="345" y="27"/>
                </a:lnTo>
                <a:lnTo>
                  <a:pt x="347" y="25"/>
                </a:lnTo>
                <a:lnTo>
                  <a:pt x="348" y="23"/>
                </a:lnTo>
                <a:lnTo>
                  <a:pt x="350" y="22"/>
                </a:lnTo>
                <a:lnTo>
                  <a:pt x="351" y="20"/>
                </a:lnTo>
                <a:lnTo>
                  <a:pt x="353" y="19"/>
                </a:lnTo>
                <a:lnTo>
                  <a:pt x="354" y="17"/>
                </a:lnTo>
                <a:lnTo>
                  <a:pt x="356" y="17"/>
                </a:lnTo>
                <a:lnTo>
                  <a:pt x="359" y="16"/>
                </a:lnTo>
                <a:lnTo>
                  <a:pt x="361" y="16"/>
                </a:lnTo>
                <a:lnTo>
                  <a:pt x="364" y="14"/>
                </a:lnTo>
                <a:lnTo>
                  <a:pt x="365" y="14"/>
                </a:lnTo>
                <a:lnTo>
                  <a:pt x="368" y="13"/>
                </a:lnTo>
                <a:lnTo>
                  <a:pt x="370" y="13"/>
                </a:lnTo>
                <a:lnTo>
                  <a:pt x="373" y="13"/>
                </a:lnTo>
                <a:lnTo>
                  <a:pt x="376" y="13"/>
                </a:lnTo>
                <a:lnTo>
                  <a:pt x="379" y="13"/>
                </a:lnTo>
                <a:lnTo>
                  <a:pt x="381" y="13"/>
                </a:lnTo>
                <a:lnTo>
                  <a:pt x="384" y="13"/>
                </a:lnTo>
                <a:lnTo>
                  <a:pt x="385" y="14"/>
                </a:lnTo>
                <a:lnTo>
                  <a:pt x="387" y="14"/>
                </a:lnTo>
                <a:lnTo>
                  <a:pt x="390" y="14"/>
                </a:lnTo>
                <a:lnTo>
                  <a:pt x="391" y="16"/>
                </a:lnTo>
                <a:lnTo>
                  <a:pt x="393" y="16"/>
                </a:lnTo>
                <a:lnTo>
                  <a:pt x="394" y="17"/>
                </a:lnTo>
                <a:lnTo>
                  <a:pt x="396" y="17"/>
                </a:lnTo>
                <a:lnTo>
                  <a:pt x="396" y="19"/>
                </a:lnTo>
                <a:lnTo>
                  <a:pt x="397" y="20"/>
                </a:lnTo>
                <a:lnTo>
                  <a:pt x="399" y="20"/>
                </a:lnTo>
                <a:lnTo>
                  <a:pt x="399" y="22"/>
                </a:lnTo>
                <a:lnTo>
                  <a:pt x="400" y="23"/>
                </a:lnTo>
                <a:lnTo>
                  <a:pt x="400" y="25"/>
                </a:lnTo>
                <a:lnTo>
                  <a:pt x="402" y="25"/>
                </a:lnTo>
                <a:lnTo>
                  <a:pt x="402" y="27"/>
                </a:lnTo>
                <a:lnTo>
                  <a:pt x="402" y="28"/>
                </a:lnTo>
                <a:lnTo>
                  <a:pt x="402" y="30"/>
                </a:lnTo>
                <a:lnTo>
                  <a:pt x="403" y="30"/>
                </a:lnTo>
                <a:lnTo>
                  <a:pt x="403" y="31"/>
                </a:lnTo>
                <a:lnTo>
                  <a:pt x="403" y="33"/>
                </a:lnTo>
                <a:lnTo>
                  <a:pt x="403" y="34"/>
                </a:lnTo>
                <a:lnTo>
                  <a:pt x="403" y="36"/>
                </a:lnTo>
                <a:lnTo>
                  <a:pt x="402" y="36"/>
                </a:lnTo>
                <a:lnTo>
                  <a:pt x="402" y="37"/>
                </a:lnTo>
                <a:lnTo>
                  <a:pt x="400" y="37"/>
                </a:lnTo>
                <a:lnTo>
                  <a:pt x="399" y="37"/>
                </a:lnTo>
                <a:lnTo>
                  <a:pt x="397" y="39"/>
                </a:lnTo>
                <a:lnTo>
                  <a:pt x="397" y="40"/>
                </a:lnTo>
                <a:lnTo>
                  <a:pt x="396" y="40"/>
                </a:lnTo>
                <a:lnTo>
                  <a:pt x="396" y="42"/>
                </a:lnTo>
                <a:lnTo>
                  <a:pt x="396" y="43"/>
                </a:lnTo>
                <a:lnTo>
                  <a:pt x="396" y="45"/>
                </a:lnTo>
                <a:lnTo>
                  <a:pt x="396" y="46"/>
                </a:lnTo>
                <a:lnTo>
                  <a:pt x="396" y="48"/>
                </a:lnTo>
                <a:lnTo>
                  <a:pt x="396" y="49"/>
                </a:lnTo>
                <a:lnTo>
                  <a:pt x="396" y="51"/>
                </a:lnTo>
                <a:lnTo>
                  <a:pt x="396" y="53"/>
                </a:lnTo>
                <a:lnTo>
                  <a:pt x="396" y="54"/>
                </a:lnTo>
                <a:lnTo>
                  <a:pt x="397" y="56"/>
                </a:lnTo>
                <a:lnTo>
                  <a:pt x="397" y="57"/>
                </a:lnTo>
                <a:lnTo>
                  <a:pt x="397" y="59"/>
                </a:lnTo>
                <a:lnTo>
                  <a:pt x="397" y="60"/>
                </a:lnTo>
                <a:lnTo>
                  <a:pt x="399" y="62"/>
                </a:lnTo>
                <a:lnTo>
                  <a:pt x="399" y="63"/>
                </a:lnTo>
                <a:lnTo>
                  <a:pt x="400" y="66"/>
                </a:lnTo>
                <a:lnTo>
                  <a:pt x="400" y="68"/>
                </a:lnTo>
                <a:lnTo>
                  <a:pt x="402" y="69"/>
                </a:lnTo>
                <a:lnTo>
                  <a:pt x="403" y="71"/>
                </a:lnTo>
                <a:lnTo>
                  <a:pt x="403" y="72"/>
                </a:lnTo>
                <a:lnTo>
                  <a:pt x="405" y="74"/>
                </a:lnTo>
                <a:lnTo>
                  <a:pt x="407" y="76"/>
                </a:lnTo>
                <a:lnTo>
                  <a:pt x="408" y="77"/>
                </a:lnTo>
                <a:lnTo>
                  <a:pt x="410" y="79"/>
                </a:lnTo>
                <a:lnTo>
                  <a:pt x="411" y="80"/>
                </a:lnTo>
                <a:lnTo>
                  <a:pt x="414" y="80"/>
                </a:lnTo>
                <a:lnTo>
                  <a:pt x="416" y="82"/>
                </a:lnTo>
                <a:lnTo>
                  <a:pt x="419" y="82"/>
                </a:lnTo>
                <a:lnTo>
                  <a:pt x="420" y="83"/>
                </a:lnTo>
                <a:lnTo>
                  <a:pt x="423" y="83"/>
                </a:lnTo>
                <a:lnTo>
                  <a:pt x="426" y="83"/>
                </a:lnTo>
                <a:lnTo>
                  <a:pt x="430" y="83"/>
                </a:lnTo>
                <a:lnTo>
                  <a:pt x="431" y="83"/>
                </a:lnTo>
                <a:lnTo>
                  <a:pt x="434" y="83"/>
                </a:lnTo>
                <a:lnTo>
                  <a:pt x="437" y="83"/>
                </a:lnTo>
                <a:lnTo>
                  <a:pt x="440" y="82"/>
                </a:lnTo>
                <a:lnTo>
                  <a:pt x="442" y="82"/>
                </a:lnTo>
                <a:lnTo>
                  <a:pt x="443" y="80"/>
                </a:lnTo>
                <a:lnTo>
                  <a:pt x="446" y="79"/>
                </a:lnTo>
                <a:lnTo>
                  <a:pt x="448" y="77"/>
                </a:lnTo>
                <a:lnTo>
                  <a:pt x="449" y="77"/>
                </a:lnTo>
                <a:lnTo>
                  <a:pt x="451" y="76"/>
                </a:lnTo>
                <a:lnTo>
                  <a:pt x="451" y="72"/>
                </a:lnTo>
                <a:lnTo>
                  <a:pt x="453" y="71"/>
                </a:lnTo>
                <a:lnTo>
                  <a:pt x="454" y="69"/>
                </a:lnTo>
                <a:lnTo>
                  <a:pt x="454" y="68"/>
                </a:lnTo>
                <a:lnTo>
                  <a:pt x="456" y="66"/>
                </a:lnTo>
                <a:lnTo>
                  <a:pt x="456" y="65"/>
                </a:lnTo>
                <a:lnTo>
                  <a:pt x="457" y="63"/>
                </a:lnTo>
                <a:lnTo>
                  <a:pt x="457" y="60"/>
                </a:lnTo>
                <a:lnTo>
                  <a:pt x="457" y="59"/>
                </a:lnTo>
                <a:lnTo>
                  <a:pt x="459" y="57"/>
                </a:lnTo>
                <a:lnTo>
                  <a:pt x="459" y="56"/>
                </a:lnTo>
                <a:lnTo>
                  <a:pt x="459" y="54"/>
                </a:lnTo>
                <a:lnTo>
                  <a:pt x="459" y="53"/>
                </a:lnTo>
                <a:lnTo>
                  <a:pt x="459" y="51"/>
                </a:lnTo>
                <a:lnTo>
                  <a:pt x="459" y="49"/>
                </a:lnTo>
                <a:lnTo>
                  <a:pt x="459" y="48"/>
                </a:lnTo>
                <a:lnTo>
                  <a:pt x="459" y="46"/>
                </a:lnTo>
                <a:lnTo>
                  <a:pt x="459" y="45"/>
                </a:lnTo>
                <a:lnTo>
                  <a:pt x="459" y="46"/>
                </a:lnTo>
                <a:lnTo>
                  <a:pt x="459" y="48"/>
                </a:lnTo>
                <a:lnTo>
                  <a:pt x="459" y="49"/>
                </a:lnTo>
                <a:lnTo>
                  <a:pt x="457" y="49"/>
                </a:lnTo>
                <a:lnTo>
                  <a:pt x="457" y="51"/>
                </a:lnTo>
                <a:lnTo>
                  <a:pt x="456" y="51"/>
                </a:lnTo>
                <a:lnTo>
                  <a:pt x="454" y="51"/>
                </a:lnTo>
                <a:lnTo>
                  <a:pt x="454" y="53"/>
                </a:lnTo>
                <a:lnTo>
                  <a:pt x="453" y="53"/>
                </a:lnTo>
                <a:lnTo>
                  <a:pt x="451" y="53"/>
                </a:lnTo>
                <a:lnTo>
                  <a:pt x="451" y="54"/>
                </a:lnTo>
                <a:lnTo>
                  <a:pt x="449" y="54"/>
                </a:lnTo>
                <a:lnTo>
                  <a:pt x="448" y="54"/>
                </a:lnTo>
                <a:lnTo>
                  <a:pt x="446" y="54"/>
                </a:lnTo>
                <a:lnTo>
                  <a:pt x="445" y="54"/>
                </a:lnTo>
                <a:lnTo>
                  <a:pt x="443" y="54"/>
                </a:lnTo>
                <a:lnTo>
                  <a:pt x="442" y="54"/>
                </a:lnTo>
                <a:lnTo>
                  <a:pt x="442" y="53"/>
                </a:lnTo>
                <a:lnTo>
                  <a:pt x="440" y="53"/>
                </a:lnTo>
                <a:lnTo>
                  <a:pt x="439" y="53"/>
                </a:lnTo>
                <a:lnTo>
                  <a:pt x="439" y="51"/>
                </a:lnTo>
                <a:lnTo>
                  <a:pt x="437" y="51"/>
                </a:lnTo>
                <a:lnTo>
                  <a:pt x="436" y="49"/>
                </a:lnTo>
                <a:lnTo>
                  <a:pt x="434" y="48"/>
                </a:lnTo>
                <a:lnTo>
                  <a:pt x="434" y="46"/>
                </a:lnTo>
                <a:lnTo>
                  <a:pt x="433" y="46"/>
                </a:lnTo>
                <a:lnTo>
                  <a:pt x="433" y="45"/>
                </a:lnTo>
                <a:lnTo>
                  <a:pt x="433" y="43"/>
                </a:lnTo>
                <a:lnTo>
                  <a:pt x="431" y="42"/>
                </a:lnTo>
                <a:lnTo>
                  <a:pt x="431" y="40"/>
                </a:lnTo>
                <a:lnTo>
                  <a:pt x="431" y="39"/>
                </a:lnTo>
                <a:lnTo>
                  <a:pt x="431" y="37"/>
                </a:lnTo>
                <a:lnTo>
                  <a:pt x="431" y="36"/>
                </a:lnTo>
                <a:lnTo>
                  <a:pt x="431" y="34"/>
                </a:lnTo>
                <a:lnTo>
                  <a:pt x="431" y="33"/>
                </a:lnTo>
                <a:lnTo>
                  <a:pt x="433" y="31"/>
                </a:lnTo>
                <a:lnTo>
                  <a:pt x="433" y="30"/>
                </a:lnTo>
                <a:lnTo>
                  <a:pt x="433" y="28"/>
                </a:lnTo>
                <a:lnTo>
                  <a:pt x="433" y="27"/>
                </a:lnTo>
                <a:lnTo>
                  <a:pt x="434" y="25"/>
                </a:lnTo>
                <a:lnTo>
                  <a:pt x="434" y="23"/>
                </a:lnTo>
                <a:lnTo>
                  <a:pt x="436" y="22"/>
                </a:lnTo>
                <a:lnTo>
                  <a:pt x="436" y="20"/>
                </a:lnTo>
                <a:lnTo>
                  <a:pt x="437" y="19"/>
                </a:lnTo>
                <a:lnTo>
                  <a:pt x="437" y="17"/>
                </a:lnTo>
                <a:lnTo>
                  <a:pt x="439" y="16"/>
                </a:lnTo>
                <a:lnTo>
                  <a:pt x="440" y="14"/>
                </a:lnTo>
                <a:lnTo>
                  <a:pt x="442" y="13"/>
                </a:lnTo>
                <a:lnTo>
                  <a:pt x="443" y="11"/>
                </a:lnTo>
                <a:lnTo>
                  <a:pt x="443" y="10"/>
                </a:lnTo>
                <a:lnTo>
                  <a:pt x="445" y="10"/>
                </a:lnTo>
                <a:lnTo>
                  <a:pt x="448" y="8"/>
                </a:lnTo>
                <a:lnTo>
                  <a:pt x="449" y="7"/>
                </a:lnTo>
                <a:lnTo>
                  <a:pt x="451" y="5"/>
                </a:lnTo>
                <a:lnTo>
                  <a:pt x="453" y="5"/>
                </a:lnTo>
                <a:lnTo>
                  <a:pt x="454" y="4"/>
                </a:lnTo>
                <a:lnTo>
                  <a:pt x="457" y="4"/>
                </a:lnTo>
                <a:lnTo>
                  <a:pt x="459" y="2"/>
                </a:lnTo>
                <a:lnTo>
                  <a:pt x="462" y="2"/>
                </a:lnTo>
                <a:lnTo>
                  <a:pt x="463" y="0"/>
                </a:lnTo>
                <a:lnTo>
                  <a:pt x="466" y="0"/>
                </a:lnTo>
                <a:lnTo>
                  <a:pt x="469" y="0"/>
                </a:lnTo>
                <a:lnTo>
                  <a:pt x="472" y="0"/>
                </a:lnTo>
                <a:lnTo>
                  <a:pt x="476" y="0"/>
                </a:lnTo>
                <a:lnTo>
                  <a:pt x="477" y="0"/>
                </a:lnTo>
                <a:lnTo>
                  <a:pt x="480" y="2"/>
                </a:lnTo>
                <a:lnTo>
                  <a:pt x="483" y="2"/>
                </a:lnTo>
                <a:lnTo>
                  <a:pt x="486" y="2"/>
                </a:lnTo>
                <a:lnTo>
                  <a:pt x="488" y="4"/>
                </a:lnTo>
                <a:lnTo>
                  <a:pt x="491" y="4"/>
                </a:lnTo>
                <a:lnTo>
                  <a:pt x="492" y="5"/>
                </a:lnTo>
                <a:lnTo>
                  <a:pt x="495" y="7"/>
                </a:lnTo>
                <a:lnTo>
                  <a:pt x="497" y="7"/>
                </a:lnTo>
                <a:lnTo>
                  <a:pt x="500" y="8"/>
                </a:lnTo>
                <a:lnTo>
                  <a:pt x="502" y="10"/>
                </a:lnTo>
                <a:lnTo>
                  <a:pt x="503" y="11"/>
                </a:lnTo>
                <a:lnTo>
                  <a:pt x="505" y="13"/>
                </a:lnTo>
                <a:lnTo>
                  <a:pt x="506" y="13"/>
                </a:lnTo>
                <a:lnTo>
                  <a:pt x="509" y="14"/>
                </a:lnTo>
                <a:lnTo>
                  <a:pt x="511" y="16"/>
                </a:lnTo>
                <a:lnTo>
                  <a:pt x="512" y="17"/>
                </a:lnTo>
                <a:lnTo>
                  <a:pt x="514" y="19"/>
                </a:lnTo>
                <a:lnTo>
                  <a:pt x="514" y="20"/>
                </a:lnTo>
                <a:lnTo>
                  <a:pt x="515" y="22"/>
                </a:lnTo>
                <a:lnTo>
                  <a:pt x="517" y="22"/>
                </a:lnTo>
                <a:lnTo>
                  <a:pt x="518" y="23"/>
                </a:lnTo>
                <a:lnTo>
                  <a:pt x="518" y="25"/>
                </a:lnTo>
                <a:lnTo>
                  <a:pt x="520" y="25"/>
                </a:lnTo>
                <a:lnTo>
                  <a:pt x="520" y="27"/>
                </a:lnTo>
                <a:lnTo>
                  <a:pt x="522" y="27"/>
                </a:lnTo>
                <a:lnTo>
                  <a:pt x="522" y="28"/>
                </a:lnTo>
                <a:lnTo>
                  <a:pt x="522" y="30"/>
                </a:lnTo>
                <a:lnTo>
                  <a:pt x="523" y="30"/>
                </a:lnTo>
                <a:lnTo>
                  <a:pt x="529" y="25"/>
                </a:lnTo>
                <a:lnTo>
                  <a:pt x="535" y="23"/>
                </a:lnTo>
                <a:lnTo>
                  <a:pt x="541" y="20"/>
                </a:lnTo>
                <a:lnTo>
                  <a:pt x="546" y="19"/>
                </a:lnTo>
                <a:lnTo>
                  <a:pt x="552" y="19"/>
                </a:lnTo>
                <a:lnTo>
                  <a:pt x="557" y="19"/>
                </a:lnTo>
                <a:lnTo>
                  <a:pt x="561" y="19"/>
                </a:lnTo>
                <a:lnTo>
                  <a:pt x="566" y="19"/>
                </a:lnTo>
                <a:lnTo>
                  <a:pt x="569" y="20"/>
                </a:lnTo>
                <a:lnTo>
                  <a:pt x="574" y="20"/>
                </a:lnTo>
                <a:lnTo>
                  <a:pt x="577" y="23"/>
                </a:lnTo>
                <a:lnTo>
                  <a:pt x="580" y="25"/>
                </a:lnTo>
                <a:lnTo>
                  <a:pt x="583" y="27"/>
                </a:lnTo>
                <a:lnTo>
                  <a:pt x="586" y="30"/>
                </a:lnTo>
                <a:lnTo>
                  <a:pt x="587" y="33"/>
                </a:lnTo>
                <a:lnTo>
                  <a:pt x="590" y="36"/>
                </a:lnTo>
                <a:lnTo>
                  <a:pt x="592" y="39"/>
                </a:lnTo>
                <a:lnTo>
                  <a:pt x="594" y="42"/>
                </a:lnTo>
                <a:lnTo>
                  <a:pt x="595" y="45"/>
                </a:lnTo>
                <a:lnTo>
                  <a:pt x="597" y="48"/>
                </a:lnTo>
                <a:lnTo>
                  <a:pt x="598" y="51"/>
                </a:lnTo>
                <a:lnTo>
                  <a:pt x="600" y="54"/>
                </a:lnTo>
                <a:lnTo>
                  <a:pt x="601" y="56"/>
                </a:lnTo>
                <a:lnTo>
                  <a:pt x="601" y="59"/>
                </a:lnTo>
                <a:lnTo>
                  <a:pt x="603" y="62"/>
                </a:lnTo>
                <a:lnTo>
                  <a:pt x="603" y="63"/>
                </a:lnTo>
                <a:lnTo>
                  <a:pt x="603" y="66"/>
                </a:lnTo>
                <a:lnTo>
                  <a:pt x="604" y="68"/>
                </a:lnTo>
                <a:lnTo>
                  <a:pt x="604" y="69"/>
                </a:lnTo>
                <a:lnTo>
                  <a:pt x="604" y="71"/>
                </a:lnTo>
                <a:lnTo>
                  <a:pt x="607" y="68"/>
                </a:lnTo>
                <a:lnTo>
                  <a:pt x="610" y="66"/>
                </a:lnTo>
                <a:lnTo>
                  <a:pt x="613" y="65"/>
                </a:lnTo>
                <a:lnTo>
                  <a:pt x="615" y="62"/>
                </a:lnTo>
                <a:lnTo>
                  <a:pt x="618" y="62"/>
                </a:lnTo>
                <a:lnTo>
                  <a:pt x="621" y="60"/>
                </a:lnTo>
                <a:lnTo>
                  <a:pt x="623" y="59"/>
                </a:lnTo>
                <a:lnTo>
                  <a:pt x="626" y="59"/>
                </a:lnTo>
                <a:lnTo>
                  <a:pt x="627" y="59"/>
                </a:lnTo>
                <a:lnTo>
                  <a:pt x="630" y="57"/>
                </a:lnTo>
                <a:lnTo>
                  <a:pt x="632" y="59"/>
                </a:lnTo>
                <a:lnTo>
                  <a:pt x="633" y="59"/>
                </a:lnTo>
                <a:lnTo>
                  <a:pt x="635" y="59"/>
                </a:lnTo>
                <a:lnTo>
                  <a:pt x="638" y="59"/>
                </a:lnTo>
                <a:lnTo>
                  <a:pt x="640" y="60"/>
                </a:lnTo>
                <a:lnTo>
                  <a:pt x="641" y="60"/>
                </a:lnTo>
                <a:lnTo>
                  <a:pt x="643" y="62"/>
                </a:lnTo>
                <a:lnTo>
                  <a:pt x="644" y="62"/>
                </a:lnTo>
                <a:lnTo>
                  <a:pt x="644" y="63"/>
                </a:lnTo>
                <a:lnTo>
                  <a:pt x="646" y="65"/>
                </a:lnTo>
                <a:lnTo>
                  <a:pt x="647" y="65"/>
                </a:lnTo>
                <a:lnTo>
                  <a:pt x="649" y="66"/>
                </a:lnTo>
                <a:lnTo>
                  <a:pt x="649" y="68"/>
                </a:lnTo>
                <a:lnTo>
                  <a:pt x="650" y="68"/>
                </a:lnTo>
                <a:lnTo>
                  <a:pt x="650" y="69"/>
                </a:lnTo>
                <a:lnTo>
                  <a:pt x="652" y="71"/>
                </a:lnTo>
                <a:lnTo>
                  <a:pt x="652" y="72"/>
                </a:lnTo>
                <a:lnTo>
                  <a:pt x="653" y="72"/>
                </a:lnTo>
                <a:lnTo>
                  <a:pt x="659" y="69"/>
                </a:lnTo>
                <a:lnTo>
                  <a:pt x="664" y="68"/>
                </a:lnTo>
                <a:lnTo>
                  <a:pt x="670" y="65"/>
                </a:lnTo>
                <a:lnTo>
                  <a:pt x="675" y="63"/>
                </a:lnTo>
                <a:lnTo>
                  <a:pt x="679" y="62"/>
                </a:lnTo>
                <a:lnTo>
                  <a:pt x="682" y="62"/>
                </a:lnTo>
                <a:lnTo>
                  <a:pt x="687" y="62"/>
                </a:lnTo>
                <a:lnTo>
                  <a:pt x="690" y="62"/>
                </a:lnTo>
                <a:lnTo>
                  <a:pt x="695" y="63"/>
                </a:lnTo>
                <a:lnTo>
                  <a:pt x="698" y="63"/>
                </a:lnTo>
                <a:lnTo>
                  <a:pt x="699" y="65"/>
                </a:lnTo>
                <a:lnTo>
                  <a:pt x="702" y="68"/>
                </a:lnTo>
                <a:lnTo>
                  <a:pt x="705" y="69"/>
                </a:lnTo>
                <a:lnTo>
                  <a:pt x="707" y="71"/>
                </a:lnTo>
                <a:lnTo>
                  <a:pt x="709" y="74"/>
                </a:lnTo>
                <a:lnTo>
                  <a:pt x="710" y="77"/>
                </a:lnTo>
                <a:lnTo>
                  <a:pt x="712" y="80"/>
                </a:lnTo>
                <a:lnTo>
                  <a:pt x="713" y="83"/>
                </a:lnTo>
                <a:lnTo>
                  <a:pt x="715" y="86"/>
                </a:lnTo>
                <a:lnTo>
                  <a:pt x="715" y="89"/>
                </a:lnTo>
                <a:lnTo>
                  <a:pt x="716" y="92"/>
                </a:lnTo>
                <a:lnTo>
                  <a:pt x="716" y="95"/>
                </a:lnTo>
                <a:lnTo>
                  <a:pt x="718" y="99"/>
                </a:lnTo>
                <a:lnTo>
                  <a:pt x="718" y="102"/>
                </a:lnTo>
                <a:lnTo>
                  <a:pt x="718" y="105"/>
                </a:lnTo>
                <a:lnTo>
                  <a:pt x="719" y="108"/>
                </a:lnTo>
                <a:lnTo>
                  <a:pt x="719" y="109"/>
                </a:lnTo>
                <a:lnTo>
                  <a:pt x="719" y="112"/>
                </a:lnTo>
                <a:lnTo>
                  <a:pt x="719" y="115"/>
                </a:lnTo>
                <a:lnTo>
                  <a:pt x="719" y="117"/>
                </a:lnTo>
                <a:lnTo>
                  <a:pt x="719" y="118"/>
                </a:lnTo>
                <a:lnTo>
                  <a:pt x="719" y="120"/>
                </a:lnTo>
                <a:lnTo>
                  <a:pt x="719" y="123"/>
                </a:lnTo>
                <a:lnTo>
                  <a:pt x="719" y="125"/>
                </a:lnTo>
                <a:lnTo>
                  <a:pt x="719" y="128"/>
                </a:lnTo>
                <a:lnTo>
                  <a:pt x="721" y="129"/>
                </a:lnTo>
                <a:lnTo>
                  <a:pt x="721" y="131"/>
                </a:lnTo>
                <a:lnTo>
                  <a:pt x="722" y="132"/>
                </a:lnTo>
                <a:lnTo>
                  <a:pt x="724" y="134"/>
                </a:lnTo>
                <a:lnTo>
                  <a:pt x="725" y="134"/>
                </a:lnTo>
                <a:lnTo>
                  <a:pt x="727" y="134"/>
                </a:lnTo>
                <a:lnTo>
                  <a:pt x="728" y="134"/>
                </a:lnTo>
                <a:lnTo>
                  <a:pt x="730" y="132"/>
                </a:lnTo>
                <a:lnTo>
                  <a:pt x="732" y="132"/>
                </a:lnTo>
                <a:lnTo>
                  <a:pt x="732" y="131"/>
                </a:lnTo>
                <a:lnTo>
                  <a:pt x="733" y="131"/>
                </a:lnTo>
                <a:lnTo>
                  <a:pt x="735" y="129"/>
                </a:lnTo>
                <a:lnTo>
                  <a:pt x="736" y="129"/>
                </a:lnTo>
                <a:lnTo>
                  <a:pt x="736" y="128"/>
                </a:lnTo>
                <a:lnTo>
                  <a:pt x="738" y="126"/>
                </a:lnTo>
                <a:lnTo>
                  <a:pt x="739" y="126"/>
                </a:lnTo>
                <a:lnTo>
                  <a:pt x="741" y="125"/>
                </a:lnTo>
                <a:lnTo>
                  <a:pt x="741" y="123"/>
                </a:lnTo>
                <a:lnTo>
                  <a:pt x="742" y="123"/>
                </a:lnTo>
                <a:lnTo>
                  <a:pt x="742" y="121"/>
                </a:lnTo>
                <a:lnTo>
                  <a:pt x="744" y="121"/>
                </a:lnTo>
                <a:lnTo>
                  <a:pt x="744" y="120"/>
                </a:lnTo>
                <a:lnTo>
                  <a:pt x="745" y="118"/>
                </a:lnTo>
                <a:lnTo>
                  <a:pt x="745" y="120"/>
                </a:lnTo>
                <a:lnTo>
                  <a:pt x="745" y="121"/>
                </a:lnTo>
                <a:lnTo>
                  <a:pt x="745" y="123"/>
                </a:lnTo>
                <a:lnTo>
                  <a:pt x="745" y="125"/>
                </a:lnTo>
                <a:lnTo>
                  <a:pt x="745" y="126"/>
                </a:lnTo>
                <a:lnTo>
                  <a:pt x="745" y="128"/>
                </a:lnTo>
                <a:lnTo>
                  <a:pt x="745" y="129"/>
                </a:lnTo>
                <a:lnTo>
                  <a:pt x="745" y="131"/>
                </a:lnTo>
                <a:lnTo>
                  <a:pt x="745" y="134"/>
                </a:lnTo>
                <a:lnTo>
                  <a:pt x="745" y="135"/>
                </a:lnTo>
                <a:lnTo>
                  <a:pt x="747" y="137"/>
                </a:lnTo>
                <a:lnTo>
                  <a:pt x="747" y="138"/>
                </a:lnTo>
                <a:lnTo>
                  <a:pt x="747" y="140"/>
                </a:lnTo>
                <a:lnTo>
                  <a:pt x="747" y="143"/>
                </a:lnTo>
                <a:lnTo>
                  <a:pt x="748" y="144"/>
                </a:lnTo>
                <a:lnTo>
                  <a:pt x="748" y="146"/>
                </a:lnTo>
                <a:lnTo>
                  <a:pt x="748" y="148"/>
                </a:lnTo>
                <a:lnTo>
                  <a:pt x="750" y="149"/>
                </a:lnTo>
                <a:lnTo>
                  <a:pt x="750" y="151"/>
                </a:lnTo>
                <a:lnTo>
                  <a:pt x="751" y="152"/>
                </a:lnTo>
                <a:lnTo>
                  <a:pt x="751" y="154"/>
                </a:lnTo>
                <a:lnTo>
                  <a:pt x="753" y="155"/>
                </a:lnTo>
                <a:lnTo>
                  <a:pt x="753" y="157"/>
                </a:lnTo>
                <a:lnTo>
                  <a:pt x="755" y="157"/>
                </a:lnTo>
                <a:lnTo>
                  <a:pt x="756" y="158"/>
                </a:lnTo>
                <a:lnTo>
                  <a:pt x="758" y="158"/>
                </a:lnTo>
                <a:lnTo>
                  <a:pt x="759" y="158"/>
                </a:lnTo>
                <a:lnTo>
                  <a:pt x="761" y="158"/>
                </a:lnTo>
                <a:lnTo>
                  <a:pt x="761" y="160"/>
                </a:lnTo>
                <a:lnTo>
                  <a:pt x="761" y="161"/>
                </a:lnTo>
                <a:lnTo>
                  <a:pt x="761" y="163"/>
                </a:lnTo>
                <a:lnTo>
                  <a:pt x="761" y="164"/>
                </a:lnTo>
                <a:lnTo>
                  <a:pt x="761" y="166"/>
                </a:lnTo>
                <a:lnTo>
                  <a:pt x="759" y="167"/>
                </a:lnTo>
                <a:lnTo>
                  <a:pt x="759" y="169"/>
                </a:lnTo>
                <a:lnTo>
                  <a:pt x="758" y="171"/>
                </a:lnTo>
                <a:lnTo>
                  <a:pt x="756" y="172"/>
                </a:lnTo>
                <a:lnTo>
                  <a:pt x="755" y="172"/>
                </a:lnTo>
                <a:lnTo>
                  <a:pt x="755" y="174"/>
                </a:lnTo>
                <a:lnTo>
                  <a:pt x="753" y="174"/>
                </a:lnTo>
                <a:lnTo>
                  <a:pt x="751" y="174"/>
                </a:lnTo>
                <a:lnTo>
                  <a:pt x="750" y="174"/>
                </a:lnTo>
                <a:lnTo>
                  <a:pt x="748" y="174"/>
                </a:lnTo>
                <a:lnTo>
                  <a:pt x="747" y="175"/>
                </a:lnTo>
                <a:lnTo>
                  <a:pt x="747" y="174"/>
                </a:lnTo>
                <a:lnTo>
                  <a:pt x="745" y="174"/>
                </a:lnTo>
                <a:lnTo>
                  <a:pt x="744" y="174"/>
                </a:lnTo>
                <a:lnTo>
                  <a:pt x="742" y="172"/>
                </a:lnTo>
                <a:lnTo>
                  <a:pt x="741" y="171"/>
                </a:lnTo>
                <a:lnTo>
                  <a:pt x="739" y="171"/>
                </a:lnTo>
                <a:lnTo>
                  <a:pt x="739" y="169"/>
                </a:lnTo>
                <a:lnTo>
                  <a:pt x="738" y="167"/>
                </a:lnTo>
                <a:lnTo>
                  <a:pt x="736" y="166"/>
                </a:lnTo>
                <a:lnTo>
                  <a:pt x="736" y="164"/>
                </a:lnTo>
                <a:lnTo>
                  <a:pt x="735" y="164"/>
                </a:lnTo>
                <a:lnTo>
                  <a:pt x="735" y="163"/>
                </a:lnTo>
                <a:lnTo>
                  <a:pt x="733" y="163"/>
                </a:lnTo>
                <a:lnTo>
                  <a:pt x="733" y="161"/>
                </a:lnTo>
                <a:lnTo>
                  <a:pt x="733" y="160"/>
                </a:lnTo>
                <a:lnTo>
                  <a:pt x="733" y="161"/>
                </a:lnTo>
                <a:lnTo>
                  <a:pt x="733" y="163"/>
                </a:lnTo>
                <a:lnTo>
                  <a:pt x="733" y="164"/>
                </a:lnTo>
                <a:lnTo>
                  <a:pt x="732" y="164"/>
                </a:lnTo>
                <a:lnTo>
                  <a:pt x="732" y="166"/>
                </a:lnTo>
                <a:lnTo>
                  <a:pt x="732" y="167"/>
                </a:lnTo>
                <a:lnTo>
                  <a:pt x="732" y="169"/>
                </a:lnTo>
                <a:lnTo>
                  <a:pt x="730" y="171"/>
                </a:lnTo>
                <a:lnTo>
                  <a:pt x="730" y="172"/>
                </a:lnTo>
                <a:lnTo>
                  <a:pt x="728" y="174"/>
                </a:lnTo>
                <a:lnTo>
                  <a:pt x="728" y="175"/>
                </a:lnTo>
                <a:lnTo>
                  <a:pt x="727" y="175"/>
                </a:lnTo>
                <a:lnTo>
                  <a:pt x="727" y="177"/>
                </a:lnTo>
                <a:lnTo>
                  <a:pt x="725" y="178"/>
                </a:lnTo>
                <a:lnTo>
                  <a:pt x="725" y="180"/>
                </a:lnTo>
                <a:lnTo>
                  <a:pt x="724" y="180"/>
                </a:lnTo>
                <a:lnTo>
                  <a:pt x="722" y="180"/>
                </a:lnTo>
                <a:lnTo>
                  <a:pt x="722" y="181"/>
                </a:lnTo>
                <a:lnTo>
                  <a:pt x="721" y="181"/>
                </a:lnTo>
                <a:lnTo>
                  <a:pt x="719" y="181"/>
                </a:lnTo>
                <a:lnTo>
                  <a:pt x="719" y="183"/>
                </a:lnTo>
                <a:lnTo>
                  <a:pt x="718" y="183"/>
                </a:lnTo>
                <a:lnTo>
                  <a:pt x="716" y="183"/>
                </a:lnTo>
                <a:lnTo>
                  <a:pt x="715" y="183"/>
                </a:lnTo>
                <a:lnTo>
                  <a:pt x="713" y="183"/>
                </a:lnTo>
                <a:lnTo>
                  <a:pt x="712" y="183"/>
                </a:lnTo>
                <a:lnTo>
                  <a:pt x="710" y="183"/>
                </a:lnTo>
                <a:lnTo>
                  <a:pt x="709" y="183"/>
                </a:lnTo>
                <a:lnTo>
                  <a:pt x="707" y="183"/>
                </a:lnTo>
                <a:lnTo>
                  <a:pt x="705" y="183"/>
                </a:lnTo>
                <a:lnTo>
                  <a:pt x="704" y="183"/>
                </a:lnTo>
                <a:lnTo>
                  <a:pt x="702" y="181"/>
                </a:lnTo>
                <a:lnTo>
                  <a:pt x="701" y="181"/>
                </a:lnTo>
                <a:lnTo>
                  <a:pt x="701" y="180"/>
                </a:lnTo>
                <a:lnTo>
                  <a:pt x="699" y="180"/>
                </a:lnTo>
                <a:lnTo>
                  <a:pt x="699" y="178"/>
                </a:lnTo>
                <a:lnTo>
                  <a:pt x="698" y="178"/>
                </a:lnTo>
                <a:lnTo>
                  <a:pt x="698" y="177"/>
                </a:lnTo>
                <a:lnTo>
                  <a:pt x="696" y="175"/>
                </a:lnTo>
                <a:lnTo>
                  <a:pt x="696" y="174"/>
                </a:lnTo>
                <a:lnTo>
                  <a:pt x="695" y="174"/>
                </a:lnTo>
                <a:lnTo>
                  <a:pt x="695" y="172"/>
                </a:lnTo>
                <a:lnTo>
                  <a:pt x="693" y="172"/>
                </a:lnTo>
                <a:lnTo>
                  <a:pt x="693" y="171"/>
                </a:lnTo>
                <a:lnTo>
                  <a:pt x="693" y="172"/>
                </a:lnTo>
                <a:lnTo>
                  <a:pt x="693" y="174"/>
                </a:lnTo>
                <a:lnTo>
                  <a:pt x="692" y="174"/>
                </a:lnTo>
                <a:lnTo>
                  <a:pt x="692" y="175"/>
                </a:lnTo>
                <a:lnTo>
                  <a:pt x="692" y="177"/>
                </a:lnTo>
                <a:lnTo>
                  <a:pt x="692" y="178"/>
                </a:lnTo>
                <a:lnTo>
                  <a:pt x="690" y="178"/>
                </a:lnTo>
                <a:lnTo>
                  <a:pt x="690" y="180"/>
                </a:lnTo>
                <a:lnTo>
                  <a:pt x="690" y="181"/>
                </a:lnTo>
                <a:lnTo>
                  <a:pt x="689" y="183"/>
                </a:lnTo>
                <a:lnTo>
                  <a:pt x="689" y="184"/>
                </a:lnTo>
                <a:lnTo>
                  <a:pt x="687" y="186"/>
                </a:lnTo>
                <a:lnTo>
                  <a:pt x="687" y="187"/>
                </a:lnTo>
                <a:lnTo>
                  <a:pt x="686" y="187"/>
                </a:lnTo>
                <a:lnTo>
                  <a:pt x="686" y="189"/>
                </a:lnTo>
                <a:lnTo>
                  <a:pt x="684" y="189"/>
                </a:lnTo>
                <a:lnTo>
                  <a:pt x="684" y="190"/>
                </a:lnTo>
                <a:lnTo>
                  <a:pt x="682" y="190"/>
                </a:lnTo>
                <a:lnTo>
                  <a:pt x="682" y="192"/>
                </a:lnTo>
                <a:lnTo>
                  <a:pt x="681" y="192"/>
                </a:lnTo>
                <a:lnTo>
                  <a:pt x="681" y="193"/>
                </a:lnTo>
                <a:lnTo>
                  <a:pt x="679" y="193"/>
                </a:lnTo>
                <a:lnTo>
                  <a:pt x="679" y="195"/>
                </a:lnTo>
                <a:lnTo>
                  <a:pt x="678" y="195"/>
                </a:lnTo>
                <a:lnTo>
                  <a:pt x="676" y="195"/>
                </a:lnTo>
                <a:lnTo>
                  <a:pt x="676" y="197"/>
                </a:lnTo>
                <a:lnTo>
                  <a:pt x="675" y="197"/>
                </a:lnTo>
                <a:lnTo>
                  <a:pt x="673" y="197"/>
                </a:lnTo>
                <a:lnTo>
                  <a:pt x="672" y="197"/>
                </a:lnTo>
                <a:lnTo>
                  <a:pt x="670" y="197"/>
                </a:lnTo>
                <a:lnTo>
                  <a:pt x="670" y="195"/>
                </a:lnTo>
                <a:lnTo>
                  <a:pt x="669" y="195"/>
                </a:lnTo>
                <a:lnTo>
                  <a:pt x="667" y="195"/>
                </a:lnTo>
                <a:lnTo>
                  <a:pt x="666" y="195"/>
                </a:lnTo>
                <a:lnTo>
                  <a:pt x="666" y="193"/>
                </a:lnTo>
                <a:lnTo>
                  <a:pt x="664" y="193"/>
                </a:lnTo>
                <a:lnTo>
                  <a:pt x="663" y="193"/>
                </a:lnTo>
                <a:lnTo>
                  <a:pt x="663" y="192"/>
                </a:lnTo>
                <a:lnTo>
                  <a:pt x="661" y="192"/>
                </a:lnTo>
                <a:lnTo>
                  <a:pt x="659" y="190"/>
                </a:lnTo>
                <a:lnTo>
                  <a:pt x="658" y="190"/>
                </a:lnTo>
                <a:lnTo>
                  <a:pt x="658" y="189"/>
                </a:lnTo>
                <a:lnTo>
                  <a:pt x="658" y="190"/>
                </a:lnTo>
                <a:lnTo>
                  <a:pt x="658" y="192"/>
                </a:lnTo>
                <a:lnTo>
                  <a:pt x="658" y="193"/>
                </a:lnTo>
                <a:lnTo>
                  <a:pt x="658" y="195"/>
                </a:lnTo>
                <a:lnTo>
                  <a:pt x="658" y="197"/>
                </a:lnTo>
                <a:lnTo>
                  <a:pt x="658" y="198"/>
                </a:lnTo>
                <a:lnTo>
                  <a:pt x="658" y="200"/>
                </a:lnTo>
                <a:lnTo>
                  <a:pt x="659" y="201"/>
                </a:lnTo>
                <a:lnTo>
                  <a:pt x="659" y="203"/>
                </a:lnTo>
                <a:lnTo>
                  <a:pt x="661" y="204"/>
                </a:lnTo>
                <a:lnTo>
                  <a:pt x="663" y="206"/>
                </a:lnTo>
                <a:lnTo>
                  <a:pt x="664" y="206"/>
                </a:lnTo>
                <a:lnTo>
                  <a:pt x="666" y="207"/>
                </a:lnTo>
                <a:lnTo>
                  <a:pt x="667" y="207"/>
                </a:lnTo>
                <a:lnTo>
                  <a:pt x="669" y="207"/>
                </a:lnTo>
                <a:lnTo>
                  <a:pt x="670" y="207"/>
                </a:lnTo>
                <a:lnTo>
                  <a:pt x="672" y="207"/>
                </a:lnTo>
                <a:lnTo>
                  <a:pt x="673" y="207"/>
                </a:lnTo>
                <a:lnTo>
                  <a:pt x="675" y="207"/>
                </a:lnTo>
                <a:lnTo>
                  <a:pt x="676" y="206"/>
                </a:lnTo>
                <a:lnTo>
                  <a:pt x="678" y="206"/>
                </a:lnTo>
                <a:lnTo>
                  <a:pt x="679" y="206"/>
                </a:lnTo>
                <a:lnTo>
                  <a:pt x="681" y="206"/>
                </a:lnTo>
                <a:lnTo>
                  <a:pt x="682" y="204"/>
                </a:lnTo>
                <a:lnTo>
                  <a:pt x="684" y="204"/>
                </a:lnTo>
                <a:lnTo>
                  <a:pt x="686" y="204"/>
                </a:lnTo>
                <a:lnTo>
                  <a:pt x="687" y="204"/>
                </a:lnTo>
                <a:lnTo>
                  <a:pt x="687" y="203"/>
                </a:lnTo>
                <a:lnTo>
                  <a:pt x="689" y="203"/>
                </a:lnTo>
                <a:lnTo>
                  <a:pt x="690" y="203"/>
                </a:lnTo>
                <a:lnTo>
                  <a:pt x="692" y="203"/>
                </a:lnTo>
                <a:lnTo>
                  <a:pt x="693" y="203"/>
                </a:lnTo>
                <a:lnTo>
                  <a:pt x="695" y="203"/>
                </a:lnTo>
                <a:lnTo>
                  <a:pt x="696" y="203"/>
                </a:lnTo>
                <a:lnTo>
                  <a:pt x="698" y="203"/>
                </a:lnTo>
                <a:lnTo>
                  <a:pt x="699" y="203"/>
                </a:lnTo>
                <a:lnTo>
                  <a:pt x="701" y="204"/>
                </a:lnTo>
                <a:lnTo>
                  <a:pt x="702" y="206"/>
                </a:lnTo>
                <a:lnTo>
                  <a:pt x="702" y="207"/>
                </a:lnTo>
                <a:lnTo>
                  <a:pt x="704" y="207"/>
                </a:lnTo>
                <a:lnTo>
                  <a:pt x="704" y="209"/>
                </a:lnTo>
                <a:lnTo>
                  <a:pt x="705" y="210"/>
                </a:lnTo>
                <a:lnTo>
                  <a:pt x="705" y="212"/>
                </a:lnTo>
                <a:lnTo>
                  <a:pt x="705" y="213"/>
                </a:lnTo>
                <a:lnTo>
                  <a:pt x="707" y="213"/>
                </a:lnTo>
                <a:lnTo>
                  <a:pt x="707" y="215"/>
                </a:lnTo>
                <a:lnTo>
                  <a:pt x="707" y="216"/>
                </a:lnTo>
                <a:lnTo>
                  <a:pt x="709" y="218"/>
                </a:lnTo>
                <a:lnTo>
                  <a:pt x="710" y="220"/>
                </a:lnTo>
                <a:lnTo>
                  <a:pt x="710" y="221"/>
                </a:lnTo>
                <a:lnTo>
                  <a:pt x="712" y="223"/>
                </a:lnTo>
                <a:lnTo>
                  <a:pt x="712" y="224"/>
                </a:lnTo>
                <a:lnTo>
                  <a:pt x="713" y="226"/>
                </a:lnTo>
                <a:lnTo>
                  <a:pt x="713" y="227"/>
                </a:lnTo>
                <a:lnTo>
                  <a:pt x="715" y="227"/>
                </a:lnTo>
                <a:lnTo>
                  <a:pt x="715" y="229"/>
                </a:lnTo>
                <a:lnTo>
                  <a:pt x="716" y="229"/>
                </a:lnTo>
                <a:lnTo>
                  <a:pt x="716" y="230"/>
                </a:lnTo>
                <a:lnTo>
                  <a:pt x="718" y="230"/>
                </a:lnTo>
                <a:lnTo>
                  <a:pt x="718" y="232"/>
                </a:lnTo>
                <a:lnTo>
                  <a:pt x="719" y="232"/>
                </a:lnTo>
                <a:lnTo>
                  <a:pt x="721" y="232"/>
                </a:lnTo>
                <a:lnTo>
                  <a:pt x="722" y="233"/>
                </a:lnTo>
                <a:lnTo>
                  <a:pt x="724" y="233"/>
                </a:lnTo>
                <a:lnTo>
                  <a:pt x="725" y="233"/>
                </a:lnTo>
                <a:lnTo>
                  <a:pt x="727" y="233"/>
                </a:lnTo>
                <a:lnTo>
                  <a:pt x="728" y="233"/>
                </a:lnTo>
                <a:lnTo>
                  <a:pt x="730" y="233"/>
                </a:lnTo>
                <a:lnTo>
                  <a:pt x="730" y="232"/>
                </a:lnTo>
                <a:lnTo>
                  <a:pt x="732" y="232"/>
                </a:lnTo>
                <a:lnTo>
                  <a:pt x="733" y="232"/>
                </a:lnTo>
                <a:lnTo>
                  <a:pt x="735" y="232"/>
                </a:lnTo>
                <a:lnTo>
                  <a:pt x="735" y="230"/>
                </a:lnTo>
                <a:lnTo>
                  <a:pt x="736" y="230"/>
                </a:lnTo>
                <a:lnTo>
                  <a:pt x="738" y="230"/>
                </a:lnTo>
                <a:lnTo>
                  <a:pt x="738" y="229"/>
                </a:lnTo>
                <a:lnTo>
                  <a:pt x="738" y="232"/>
                </a:lnTo>
                <a:lnTo>
                  <a:pt x="738" y="233"/>
                </a:lnTo>
                <a:lnTo>
                  <a:pt x="738" y="235"/>
                </a:lnTo>
                <a:lnTo>
                  <a:pt x="736" y="238"/>
                </a:lnTo>
                <a:lnTo>
                  <a:pt x="736" y="239"/>
                </a:lnTo>
                <a:lnTo>
                  <a:pt x="735" y="241"/>
                </a:lnTo>
                <a:lnTo>
                  <a:pt x="733" y="243"/>
                </a:lnTo>
                <a:lnTo>
                  <a:pt x="732" y="244"/>
                </a:lnTo>
                <a:lnTo>
                  <a:pt x="730" y="246"/>
                </a:lnTo>
                <a:lnTo>
                  <a:pt x="728" y="246"/>
                </a:lnTo>
                <a:lnTo>
                  <a:pt x="728" y="247"/>
                </a:lnTo>
                <a:lnTo>
                  <a:pt x="727" y="247"/>
                </a:lnTo>
                <a:lnTo>
                  <a:pt x="724" y="247"/>
                </a:lnTo>
                <a:lnTo>
                  <a:pt x="722" y="247"/>
                </a:lnTo>
                <a:lnTo>
                  <a:pt x="721" y="249"/>
                </a:lnTo>
                <a:lnTo>
                  <a:pt x="719" y="249"/>
                </a:lnTo>
                <a:lnTo>
                  <a:pt x="718" y="249"/>
                </a:lnTo>
                <a:lnTo>
                  <a:pt x="716" y="247"/>
                </a:lnTo>
                <a:lnTo>
                  <a:pt x="715" y="247"/>
                </a:lnTo>
                <a:lnTo>
                  <a:pt x="713" y="247"/>
                </a:lnTo>
                <a:lnTo>
                  <a:pt x="712" y="247"/>
                </a:lnTo>
                <a:lnTo>
                  <a:pt x="710" y="246"/>
                </a:lnTo>
                <a:lnTo>
                  <a:pt x="709" y="246"/>
                </a:lnTo>
                <a:lnTo>
                  <a:pt x="707" y="244"/>
                </a:lnTo>
                <a:lnTo>
                  <a:pt x="705" y="243"/>
                </a:lnTo>
                <a:lnTo>
                  <a:pt x="704" y="243"/>
                </a:lnTo>
                <a:lnTo>
                  <a:pt x="702" y="241"/>
                </a:lnTo>
                <a:lnTo>
                  <a:pt x="702" y="239"/>
                </a:lnTo>
                <a:lnTo>
                  <a:pt x="701" y="238"/>
                </a:lnTo>
                <a:lnTo>
                  <a:pt x="701" y="236"/>
                </a:lnTo>
                <a:lnTo>
                  <a:pt x="699" y="235"/>
                </a:lnTo>
                <a:lnTo>
                  <a:pt x="699" y="233"/>
                </a:lnTo>
                <a:lnTo>
                  <a:pt x="698" y="232"/>
                </a:lnTo>
                <a:lnTo>
                  <a:pt x="698" y="230"/>
                </a:lnTo>
                <a:lnTo>
                  <a:pt x="696" y="230"/>
                </a:lnTo>
                <a:lnTo>
                  <a:pt x="696" y="229"/>
                </a:lnTo>
                <a:lnTo>
                  <a:pt x="696" y="227"/>
                </a:lnTo>
                <a:lnTo>
                  <a:pt x="695" y="227"/>
                </a:lnTo>
                <a:lnTo>
                  <a:pt x="693" y="226"/>
                </a:lnTo>
                <a:lnTo>
                  <a:pt x="692" y="226"/>
                </a:lnTo>
                <a:lnTo>
                  <a:pt x="690" y="226"/>
                </a:lnTo>
                <a:lnTo>
                  <a:pt x="689" y="226"/>
                </a:lnTo>
                <a:lnTo>
                  <a:pt x="687" y="226"/>
                </a:lnTo>
                <a:lnTo>
                  <a:pt x="686" y="226"/>
                </a:lnTo>
                <a:lnTo>
                  <a:pt x="684" y="227"/>
                </a:lnTo>
                <a:lnTo>
                  <a:pt x="682" y="227"/>
                </a:lnTo>
                <a:lnTo>
                  <a:pt x="681" y="229"/>
                </a:lnTo>
                <a:lnTo>
                  <a:pt x="679" y="230"/>
                </a:lnTo>
                <a:lnTo>
                  <a:pt x="678" y="232"/>
                </a:lnTo>
                <a:lnTo>
                  <a:pt x="676" y="233"/>
                </a:lnTo>
                <a:lnTo>
                  <a:pt x="675" y="235"/>
                </a:lnTo>
                <a:lnTo>
                  <a:pt x="673" y="236"/>
                </a:lnTo>
                <a:lnTo>
                  <a:pt x="672" y="236"/>
                </a:lnTo>
                <a:lnTo>
                  <a:pt x="672" y="238"/>
                </a:lnTo>
                <a:lnTo>
                  <a:pt x="670" y="238"/>
                </a:lnTo>
                <a:lnTo>
                  <a:pt x="669" y="238"/>
                </a:lnTo>
                <a:lnTo>
                  <a:pt x="667" y="239"/>
                </a:lnTo>
                <a:lnTo>
                  <a:pt x="666" y="239"/>
                </a:lnTo>
                <a:lnTo>
                  <a:pt x="664" y="239"/>
                </a:lnTo>
                <a:lnTo>
                  <a:pt x="664" y="238"/>
                </a:lnTo>
                <a:lnTo>
                  <a:pt x="663" y="238"/>
                </a:lnTo>
                <a:lnTo>
                  <a:pt x="661" y="238"/>
                </a:lnTo>
                <a:lnTo>
                  <a:pt x="661" y="236"/>
                </a:lnTo>
                <a:lnTo>
                  <a:pt x="659" y="236"/>
                </a:lnTo>
                <a:lnTo>
                  <a:pt x="658" y="235"/>
                </a:lnTo>
                <a:lnTo>
                  <a:pt x="658" y="233"/>
                </a:lnTo>
                <a:lnTo>
                  <a:pt x="656" y="233"/>
                </a:lnTo>
                <a:lnTo>
                  <a:pt x="656" y="232"/>
                </a:lnTo>
                <a:lnTo>
                  <a:pt x="655" y="232"/>
                </a:lnTo>
                <a:lnTo>
                  <a:pt x="653" y="233"/>
                </a:lnTo>
                <a:lnTo>
                  <a:pt x="652" y="233"/>
                </a:lnTo>
                <a:lnTo>
                  <a:pt x="650" y="235"/>
                </a:lnTo>
                <a:lnTo>
                  <a:pt x="650" y="236"/>
                </a:lnTo>
                <a:lnTo>
                  <a:pt x="650" y="238"/>
                </a:lnTo>
                <a:lnTo>
                  <a:pt x="650" y="239"/>
                </a:lnTo>
                <a:lnTo>
                  <a:pt x="650" y="241"/>
                </a:lnTo>
                <a:lnTo>
                  <a:pt x="650" y="243"/>
                </a:lnTo>
                <a:lnTo>
                  <a:pt x="652" y="244"/>
                </a:lnTo>
                <a:lnTo>
                  <a:pt x="652" y="246"/>
                </a:lnTo>
                <a:lnTo>
                  <a:pt x="653" y="246"/>
                </a:lnTo>
                <a:lnTo>
                  <a:pt x="653" y="247"/>
                </a:lnTo>
                <a:lnTo>
                  <a:pt x="655" y="249"/>
                </a:lnTo>
                <a:lnTo>
                  <a:pt x="656" y="250"/>
                </a:lnTo>
                <a:lnTo>
                  <a:pt x="658" y="250"/>
                </a:lnTo>
                <a:lnTo>
                  <a:pt x="658" y="252"/>
                </a:lnTo>
                <a:lnTo>
                  <a:pt x="659" y="252"/>
                </a:lnTo>
                <a:lnTo>
                  <a:pt x="661" y="252"/>
                </a:lnTo>
                <a:lnTo>
                  <a:pt x="663" y="252"/>
                </a:lnTo>
                <a:lnTo>
                  <a:pt x="664" y="252"/>
                </a:lnTo>
                <a:lnTo>
                  <a:pt x="666" y="252"/>
                </a:lnTo>
                <a:lnTo>
                  <a:pt x="666" y="253"/>
                </a:lnTo>
                <a:lnTo>
                  <a:pt x="667" y="253"/>
                </a:lnTo>
                <a:lnTo>
                  <a:pt x="669" y="253"/>
                </a:lnTo>
                <a:lnTo>
                  <a:pt x="670" y="255"/>
                </a:lnTo>
                <a:lnTo>
                  <a:pt x="672" y="255"/>
                </a:lnTo>
                <a:lnTo>
                  <a:pt x="672" y="256"/>
                </a:lnTo>
                <a:lnTo>
                  <a:pt x="673" y="256"/>
                </a:lnTo>
                <a:lnTo>
                  <a:pt x="675" y="258"/>
                </a:lnTo>
                <a:lnTo>
                  <a:pt x="676" y="258"/>
                </a:lnTo>
                <a:lnTo>
                  <a:pt x="676" y="259"/>
                </a:lnTo>
                <a:lnTo>
                  <a:pt x="678" y="259"/>
                </a:lnTo>
                <a:lnTo>
                  <a:pt x="679" y="261"/>
                </a:lnTo>
                <a:lnTo>
                  <a:pt x="681" y="262"/>
                </a:lnTo>
                <a:lnTo>
                  <a:pt x="682" y="264"/>
                </a:lnTo>
                <a:lnTo>
                  <a:pt x="684" y="264"/>
                </a:lnTo>
                <a:lnTo>
                  <a:pt x="684" y="265"/>
                </a:lnTo>
                <a:lnTo>
                  <a:pt x="686" y="265"/>
                </a:lnTo>
                <a:lnTo>
                  <a:pt x="686" y="267"/>
                </a:lnTo>
                <a:lnTo>
                  <a:pt x="687" y="267"/>
                </a:lnTo>
                <a:lnTo>
                  <a:pt x="689" y="267"/>
                </a:lnTo>
                <a:lnTo>
                  <a:pt x="690" y="267"/>
                </a:lnTo>
                <a:lnTo>
                  <a:pt x="692" y="265"/>
                </a:lnTo>
                <a:lnTo>
                  <a:pt x="693" y="265"/>
                </a:lnTo>
                <a:lnTo>
                  <a:pt x="693" y="264"/>
                </a:lnTo>
                <a:lnTo>
                  <a:pt x="695" y="264"/>
                </a:lnTo>
                <a:lnTo>
                  <a:pt x="695" y="262"/>
                </a:lnTo>
                <a:lnTo>
                  <a:pt x="696" y="262"/>
                </a:lnTo>
                <a:lnTo>
                  <a:pt x="696" y="261"/>
                </a:lnTo>
                <a:lnTo>
                  <a:pt x="698" y="259"/>
                </a:lnTo>
                <a:lnTo>
                  <a:pt x="699" y="258"/>
                </a:lnTo>
                <a:lnTo>
                  <a:pt x="701" y="256"/>
                </a:lnTo>
                <a:lnTo>
                  <a:pt x="702" y="256"/>
                </a:lnTo>
                <a:lnTo>
                  <a:pt x="704" y="256"/>
                </a:lnTo>
                <a:lnTo>
                  <a:pt x="704" y="255"/>
                </a:lnTo>
                <a:lnTo>
                  <a:pt x="705" y="255"/>
                </a:lnTo>
                <a:lnTo>
                  <a:pt x="707" y="255"/>
                </a:lnTo>
                <a:lnTo>
                  <a:pt x="707" y="256"/>
                </a:lnTo>
                <a:lnTo>
                  <a:pt x="709" y="256"/>
                </a:lnTo>
                <a:lnTo>
                  <a:pt x="710" y="256"/>
                </a:lnTo>
                <a:lnTo>
                  <a:pt x="712" y="256"/>
                </a:lnTo>
                <a:lnTo>
                  <a:pt x="712" y="258"/>
                </a:lnTo>
                <a:lnTo>
                  <a:pt x="713" y="258"/>
                </a:lnTo>
                <a:lnTo>
                  <a:pt x="713" y="259"/>
                </a:lnTo>
                <a:lnTo>
                  <a:pt x="715" y="259"/>
                </a:lnTo>
                <a:lnTo>
                  <a:pt x="715" y="261"/>
                </a:lnTo>
                <a:lnTo>
                  <a:pt x="716" y="261"/>
                </a:lnTo>
                <a:lnTo>
                  <a:pt x="716" y="262"/>
                </a:lnTo>
                <a:lnTo>
                  <a:pt x="718" y="262"/>
                </a:lnTo>
                <a:lnTo>
                  <a:pt x="718" y="264"/>
                </a:lnTo>
                <a:lnTo>
                  <a:pt x="719" y="264"/>
                </a:lnTo>
                <a:lnTo>
                  <a:pt x="719" y="265"/>
                </a:lnTo>
                <a:lnTo>
                  <a:pt x="721" y="265"/>
                </a:lnTo>
                <a:lnTo>
                  <a:pt x="721" y="267"/>
                </a:lnTo>
                <a:lnTo>
                  <a:pt x="722" y="267"/>
                </a:lnTo>
                <a:lnTo>
                  <a:pt x="722" y="269"/>
                </a:lnTo>
                <a:lnTo>
                  <a:pt x="724" y="269"/>
                </a:lnTo>
                <a:lnTo>
                  <a:pt x="725" y="270"/>
                </a:lnTo>
                <a:lnTo>
                  <a:pt x="727" y="270"/>
                </a:lnTo>
                <a:lnTo>
                  <a:pt x="728" y="270"/>
                </a:lnTo>
                <a:lnTo>
                  <a:pt x="730" y="270"/>
                </a:lnTo>
                <a:lnTo>
                  <a:pt x="730" y="272"/>
                </a:lnTo>
                <a:lnTo>
                  <a:pt x="732" y="272"/>
                </a:lnTo>
                <a:lnTo>
                  <a:pt x="733" y="272"/>
                </a:lnTo>
                <a:lnTo>
                  <a:pt x="735" y="272"/>
                </a:lnTo>
                <a:lnTo>
                  <a:pt x="736" y="272"/>
                </a:lnTo>
                <a:lnTo>
                  <a:pt x="738" y="272"/>
                </a:lnTo>
                <a:lnTo>
                  <a:pt x="739" y="272"/>
                </a:lnTo>
                <a:lnTo>
                  <a:pt x="741" y="272"/>
                </a:lnTo>
                <a:lnTo>
                  <a:pt x="742" y="270"/>
                </a:lnTo>
                <a:lnTo>
                  <a:pt x="744" y="270"/>
                </a:lnTo>
                <a:lnTo>
                  <a:pt x="745" y="270"/>
                </a:lnTo>
                <a:lnTo>
                  <a:pt x="747" y="269"/>
                </a:lnTo>
                <a:lnTo>
                  <a:pt x="748" y="269"/>
                </a:lnTo>
                <a:lnTo>
                  <a:pt x="748" y="267"/>
                </a:lnTo>
                <a:lnTo>
                  <a:pt x="750" y="267"/>
                </a:lnTo>
                <a:lnTo>
                  <a:pt x="750" y="265"/>
                </a:lnTo>
                <a:lnTo>
                  <a:pt x="751" y="265"/>
                </a:lnTo>
                <a:lnTo>
                  <a:pt x="751" y="264"/>
                </a:lnTo>
                <a:lnTo>
                  <a:pt x="751" y="262"/>
                </a:lnTo>
                <a:lnTo>
                  <a:pt x="753" y="261"/>
                </a:lnTo>
                <a:lnTo>
                  <a:pt x="753" y="259"/>
                </a:lnTo>
                <a:lnTo>
                  <a:pt x="753" y="261"/>
                </a:lnTo>
                <a:lnTo>
                  <a:pt x="753" y="262"/>
                </a:lnTo>
                <a:lnTo>
                  <a:pt x="753" y="264"/>
                </a:lnTo>
                <a:lnTo>
                  <a:pt x="753" y="265"/>
                </a:lnTo>
                <a:lnTo>
                  <a:pt x="753" y="267"/>
                </a:lnTo>
                <a:lnTo>
                  <a:pt x="753" y="269"/>
                </a:lnTo>
                <a:lnTo>
                  <a:pt x="751" y="270"/>
                </a:lnTo>
                <a:lnTo>
                  <a:pt x="751" y="272"/>
                </a:lnTo>
                <a:lnTo>
                  <a:pt x="751" y="273"/>
                </a:lnTo>
                <a:lnTo>
                  <a:pt x="751" y="275"/>
                </a:lnTo>
                <a:lnTo>
                  <a:pt x="750" y="275"/>
                </a:lnTo>
                <a:lnTo>
                  <a:pt x="750" y="276"/>
                </a:lnTo>
                <a:lnTo>
                  <a:pt x="748" y="278"/>
                </a:lnTo>
                <a:lnTo>
                  <a:pt x="747" y="279"/>
                </a:lnTo>
                <a:lnTo>
                  <a:pt x="745" y="281"/>
                </a:lnTo>
                <a:lnTo>
                  <a:pt x="744" y="281"/>
                </a:lnTo>
                <a:lnTo>
                  <a:pt x="742" y="281"/>
                </a:lnTo>
                <a:lnTo>
                  <a:pt x="741" y="282"/>
                </a:lnTo>
                <a:lnTo>
                  <a:pt x="739" y="282"/>
                </a:lnTo>
                <a:lnTo>
                  <a:pt x="738" y="282"/>
                </a:lnTo>
                <a:lnTo>
                  <a:pt x="735" y="284"/>
                </a:lnTo>
                <a:lnTo>
                  <a:pt x="733" y="284"/>
                </a:lnTo>
                <a:lnTo>
                  <a:pt x="730" y="284"/>
                </a:lnTo>
                <a:lnTo>
                  <a:pt x="727" y="284"/>
                </a:lnTo>
                <a:lnTo>
                  <a:pt x="725" y="284"/>
                </a:lnTo>
                <a:lnTo>
                  <a:pt x="724" y="284"/>
                </a:lnTo>
                <a:lnTo>
                  <a:pt x="722" y="284"/>
                </a:lnTo>
                <a:lnTo>
                  <a:pt x="721" y="282"/>
                </a:lnTo>
                <a:lnTo>
                  <a:pt x="719" y="282"/>
                </a:lnTo>
                <a:lnTo>
                  <a:pt x="718" y="282"/>
                </a:lnTo>
                <a:lnTo>
                  <a:pt x="718" y="281"/>
                </a:lnTo>
                <a:lnTo>
                  <a:pt x="716" y="281"/>
                </a:lnTo>
                <a:lnTo>
                  <a:pt x="715" y="281"/>
                </a:lnTo>
                <a:lnTo>
                  <a:pt x="715" y="279"/>
                </a:lnTo>
                <a:lnTo>
                  <a:pt x="713" y="279"/>
                </a:lnTo>
                <a:lnTo>
                  <a:pt x="712" y="279"/>
                </a:lnTo>
                <a:lnTo>
                  <a:pt x="712" y="278"/>
                </a:lnTo>
                <a:lnTo>
                  <a:pt x="710" y="278"/>
                </a:lnTo>
                <a:lnTo>
                  <a:pt x="710" y="276"/>
                </a:lnTo>
                <a:lnTo>
                  <a:pt x="709" y="276"/>
                </a:lnTo>
                <a:lnTo>
                  <a:pt x="707" y="276"/>
                </a:lnTo>
                <a:lnTo>
                  <a:pt x="705" y="276"/>
                </a:lnTo>
                <a:lnTo>
                  <a:pt x="704" y="276"/>
                </a:lnTo>
                <a:lnTo>
                  <a:pt x="702" y="278"/>
                </a:lnTo>
                <a:lnTo>
                  <a:pt x="701" y="278"/>
                </a:lnTo>
                <a:lnTo>
                  <a:pt x="701" y="279"/>
                </a:lnTo>
                <a:lnTo>
                  <a:pt x="699" y="279"/>
                </a:lnTo>
                <a:lnTo>
                  <a:pt x="699" y="281"/>
                </a:lnTo>
                <a:lnTo>
                  <a:pt x="698" y="281"/>
                </a:lnTo>
                <a:lnTo>
                  <a:pt x="698" y="282"/>
                </a:lnTo>
                <a:lnTo>
                  <a:pt x="696" y="282"/>
                </a:lnTo>
                <a:lnTo>
                  <a:pt x="695" y="284"/>
                </a:lnTo>
                <a:lnTo>
                  <a:pt x="693" y="284"/>
                </a:lnTo>
                <a:lnTo>
                  <a:pt x="692" y="285"/>
                </a:lnTo>
                <a:lnTo>
                  <a:pt x="690" y="285"/>
                </a:lnTo>
                <a:lnTo>
                  <a:pt x="690" y="287"/>
                </a:lnTo>
                <a:lnTo>
                  <a:pt x="689" y="287"/>
                </a:lnTo>
                <a:lnTo>
                  <a:pt x="687" y="287"/>
                </a:lnTo>
                <a:lnTo>
                  <a:pt x="686" y="288"/>
                </a:lnTo>
                <a:lnTo>
                  <a:pt x="684" y="288"/>
                </a:lnTo>
                <a:lnTo>
                  <a:pt x="682" y="290"/>
                </a:lnTo>
                <a:lnTo>
                  <a:pt x="681" y="290"/>
                </a:lnTo>
                <a:lnTo>
                  <a:pt x="679" y="290"/>
                </a:lnTo>
                <a:lnTo>
                  <a:pt x="678" y="290"/>
                </a:lnTo>
                <a:lnTo>
                  <a:pt x="676" y="290"/>
                </a:lnTo>
                <a:lnTo>
                  <a:pt x="675" y="290"/>
                </a:lnTo>
                <a:lnTo>
                  <a:pt x="673" y="290"/>
                </a:lnTo>
                <a:lnTo>
                  <a:pt x="672" y="290"/>
                </a:lnTo>
                <a:lnTo>
                  <a:pt x="670" y="288"/>
                </a:lnTo>
                <a:lnTo>
                  <a:pt x="669" y="288"/>
                </a:lnTo>
                <a:lnTo>
                  <a:pt x="667" y="287"/>
                </a:lnTo>
                <a:lnTo>
                  <a:pt x="667" y="285"/>
                </a:lnTo>
                <a:lnTo>
                  <a:pt x="666" y="285"/>
                </a:lnTo>
                <a:lnTo>
                  <a:pt x="666" y="284"/>
                </a:lnTo>
                <a:lnTo>
                  <a:pt x="664" y="284"/>
                </a:lnTo>
                <a:lnTo>
                  <a:pt x="663" y="282"/>
                </a:lnTo>
                <a:lnTo>
                  <a:pt x="661" y="281"/>
                </a:lnTo>
                <a:lnTo>
                  <a:pt x="659" y="279"/>
                </a:lnTo>
                <a:lnTo>
                  <a:pt x="658" y="278"/>
                </a:lnTo>
                <a:lnTo>
                  <a:pt x="658" y="276"/>
                </a:lnTo>
                <a:lnTo>
                  <a:pt x="656" y="276"/>
                </a:lnTo>
                <a:lnTo>
                  <a:pt x="655" y="275"/>
                </a:lnTo>
                <a:lnTo>
                  <a:pt x="653" y="273"/>
                </a:lnTo>
                <a:lnTo>
                  <a:pt x="652" y="273"/>
                </a:lnTo>
                <a:lnTo>
                  <a:pt x="652" y="272"/>
                </a:lnTo>
                <a:lnTo>
                  <a:pt x="650" y="272"/>
                </a:lnTo>
                <a:lnTo>
                  <a:pt x="649" y="270"/>
                </a:lnTo>
                <a:lnTo>
                  <a:pt x="647" y="269"/>
                </a:lnTo>
                <a:lnTo>
                  <a:pt x="646" y="269"/>
                </a:lnTo>
                <a:lnTo>
                  <a:pt x="644" y="267"/>
                </a:lnTo>
                <a:lnTo>
                  <a:pt x="643" y="267"/>
                </a:lnTo>
                <a:lnTo>
                  <a:pt x="641" y="267"/>
                </a:lnTo>
                <a:lnTo>
                  <a:pt x="640" y="267"/>
                </a:lnTo>
                <a:lnTo>
                  <a:pt x="638" y="265"/>
                </a:lnTo>
                <a:lnTo>
                  <a:pt x="636" y="265"/>
                </a:lnTo>
                <a:lnTo>
                  <a:pt x="635" y="265"/>
                </a:lnTo>
                <a:lnTo>
                  <a:pt x="635" y="264"/>
                </a:lnTo>
                <a:lnTo>
                  <a:pt x="633" y="264"/>
                </a:lnTo>
                <a:lnTo>
                  <a:pt x="632" y="262"/>
                </a:lnTo>
                <a:lnTo>
                  <a:pt x="630" y="261"/>
                </a:lnTo>
                <a:lnTo>
                  <a:pt x="630" y="259"/>
                </a:lnTo>
                <a:lnTo>
                  <a:pt x="629" y="259"/>
                </a:lnTo>
                <a:lnTo>
                  <a:pt x="629" y="258"/>
                </a:lnTo>
                <a:lnTo>
                  <a:pt x="627" y="258"/>
                </a:lnTo>
                <a:lnTo>
                  <a:pt x="627" y="256"/>
                </a:lnTo>
                <a:lnTo>
                  <a:pt x="627" y="255"/>
                </a:lnTo>
                <a:lnTo>
                  <a:pt x="626" y="255"/>
                </a:lnTo>
                <a:lnTo>
                  <a:pt x="626" y="253"/>
                </a:lnTo>
                <a:lnTo>
                  <a:pt x="624" y="252"/>
                </a:lnTo>
                <a:lnTo>
                  <a:pt x="624" y="250"/>
                </a:lnTo>
                <a:lnTo>
                  <a:pt x="623" y="249"/>
                </a:lnTo>
                <a:lnTo>
                  <a:pt x="623" y="247"/>
                </a:lnTo>
                <a:lnTo>
                  <a:pt x="623" y="246"/>
                </a:lnTo>
                <a:lnTo>
                  <a:pt x="623" y="244"/>
                </a:lnTo>
                <a:lnTo>
                  <a:pt x="621" y="244"/>
                </a:lnTo>
                <a:lnTo>
                  <a:pt x="621" y="243"/>
                </a:lnTo>
                <a:lnTo>
                  <a:pt x="621" y="241"/>
                </a:lnTo>
                <a:lnTo>
                  <a:pt x="621" y="239"/>
                </a:lnTo>
                <a:lnTo>
                  <a:pt x="620" y="239"/>
                </a:lnTo>
                <a:lnTo>
                  <a:pt x="620" y="238"/>
                </a:lnTo>
                <a:lnTo>
                  <a:pt x="618" y="238"/>
                </a:lnTo>
                <a:lnTo>
                  <a:pt x="617" y="236"/>
                </a:lnTo>
                <a:lnTo>
                  <a:pt x="615" y="236"/>
                </a:lnTo>
                <a:lnTo>
                  <a:pt x="613" y="236"/>
                </a:lnTo>
                <a:lnTo>
                  <a:pt x="612" y="235"/>
                </a:lnTo>
                <a:lnTo>
                  <a:pt x="610" y="235"/>
                </a:lnTo>
                <a:lnTo>
                  <a:pt x="609" y="235"/>
                </a:lnTo>
                <a:lnTo>
                  <a:pt x="607" y="235"/>
                </a:lnTo>
                <a:lnTo>
                  <a:pt x="606" y="235"/>
                </a:lnTo>
                <a:lnTo>
                  <a:pt x="606" y="233"/>
                </a:lnTo>
                <a:lnTo>
                  <a:pt x="604" y="233"/>
                </a:lnTo>
                <a:lnTo>
                  <a:pt x="603" y="233"/>
                </a:lnTo>
                <a:lnTo>
                  <a:pt x="603" y="232"/>
                </a:lnTo>
                <a:lnTo>
                  <a:pt x="601" y="232"/>
                </a:lnTo>
                <a:lnTo>
                  <a:pt x="601" y="230"/>
                </a:lnTo>
                <a:lnTo>
                  <a:pt x="600" y="229"/>
                </a:lnTo>
                <a:lnTo>
                  <a:pt x="598" y="227"/>
                </a:lnTo>
                <a:lnTo>
                  <a:pt x="598" y="226"/>
                </a:lnTo>
                <a:lnTo>
                  <a:pt x="597" y="224"/>
                </a:lnTo>
                <a:lnTo>
                  <a:pt x="597" y="223"/>
                </a:lnTo>
                <a:lnTo>
                  <a:pt x="595" y="221"/>
                </a:lnTo>
                <a:lnTo>
                  <a:pt x="594" y="220"/>
                </a:lnTo>
                <a:lnTo>
                  <a:pt x="594" y="218"/>
                </a:lnTo>
                <a:lnTo>
                  <a:pt x="594" y="216"/>
                </a:lnTo>
                <a:lnTo>
                  <a:pt x="592" y="215"/>
                </a:lnTo>
                <a:lnTo>
                  <a:pt x="592" y="213"/>
                </a:lnTo>
                <a:lnTo>
                  <a:pt x="592" y="212"/>
                </a:lnTo>
                <a:lnTo>
                  <a:pt x="592" y="210"/>
                </a:lnTo>
                <a:lnTo>
                  <a:pt x="590" y="209"/>
                </a:lnTo>
                <a:lnTo>
                  <a:pt x="590" y="207"/>
                </a:lnTo>
                <a:lnTo>
                  <a:pt x="590" y="206"/>
                </a:lnTo>
                <a:lnTo>
                  <a:pt x="590" y="204"/>
                </a:lnTo>
                <a:lnTo>
                  <a:pt x="590" y="203"/>
                </a:lnTo>
                <a:lnTo>
                  <a:pt x="590" y="201"/>
                </a:lnTo>
                <a:lnTo>
                  <a:pt x="590" y="200"/>
                </a:lnTo>
                <a:lnTo>
                  <a:pt x="590" y="201"/>
                </a:lnTo>
                <a:lnTo>
                  <a:pt x="592" y="201"/>
                </a:lnTo>
                <a:lnTo>
                  <a:pt x="592" y="203"/>
                </a:lnTo>
                <a:lnTo>
                  <a:pt x="592" y="204"/>
                </a:lnTo>
                <a:lnTo>
                  <a:pt x="594" y="204"/>
                </a:lnTo>
                <a:lnTo>
                  <a:pt x="594" y="206"/>
                </a:lnTo>
                <a:lnTo>
                  <a:pt x="595" y="207"/>
                </a:lnTo>
                <a:lnTo>
                  <a:pt x="597" y="209"/>
                </a:lnTo>
                <a:lnTo>
                  <a:pt x="598" y="210"/>
                </a:lnTo>
                <a:lnTo>
                  <a:pt x="600" y="212"/>
                </a:lnTo>
                <a:lnTo>
                  <a:pt x="601" y="212"/>
                </a:lnTo>
                <a:lnTo>
                  <a:pt x="603" y="212"/>
                </a:lnTo>
                <a:lnTo>
                  <a:pt x="603" y="213"/>
                </a:lnTo>
                <a:lnTo>
                  <a:pt x="604" y="213"/>
                </a:lnTo>
                <a:lnTo>
                  <a:pt x="606" y="213"/>
                </a:lnTo>
                <a:lnTo>
                  <a:pt x="607" y="215"/>
                </a:lnTo>
                <a:lnTo>
                  <a:pt x="609" y="215"/>
                </a:lnTo>
                <a:lnTo>
                  <a:pt x="610" y="215"/>
                </a:lnTo>
                <a:lnTo>
                  <a:pt x="612" y="215"/>
                </a:lnTo>
                <a:lnTo>
                  <a:pt x="615" y="215"/>
                </a:lnTo>
                <a:lnTo>
                  <a:pt x="617" y="215"/>
                </a:lnTo>
                <a:lnTo>
                  <a:pt x="618" y="215"/>
                </a:lnTo>
                <a:lnTo>
                  <a:pt x="620" y="215"/>
                </a:lnTo>
                <a:lnTo>
                  <a:pt x="621" y="213"/>
                </a:lnTo>
                <a:lnTo>
                  <a:pt x="623" y="212"/>
                </a:lnTo>
                <a:lnTo>
                  <a:pt x="624" y="212"/>
                </a:lnTo>
                <a:lnTo>
                  <a:pt x="624" y="210"/>
                </a:lnTo>
                <a:lnTo>
                  <a:pt x="626" y="210"/>
                </a:lnTo>
                <a:lnTo>
                  <a:pt x="626" y="209"/>
                </a:lnTo>
                <a:lnTo>
                  <a:pt x="627" y="207"/>
                </a:lnTo>
                <a:lnTo>
                  <a:pt x="627" y="206"/>
                </a:lnTo>
                <a:lnTo>
                  <a:pt x="627" y="204"/>
                </a:lnTo>
                <a:lnTo>
                  <a:pt x="627" y="203"/>
                </a:lnTo>
                <a:lnTo>
                  <a:pt x="629" y="201"/>
                </a:lnTo>
                <a:lnTo>
                  <a:pt x="629" y="200"/>
                </a:lnTo>
                <a:lnTo>
                  <a:pt x="629" y="198"/>
                </a:lnTo>
                <a:lnTo>
                  <a:pt x="629" y="197"/>
                </a:lnTo>
                <a:lnTo>
                  <a:pt x="627" y="195"/>
                </a:lnTo>
                <a:lnTo>
                  <a:pt x="627" y="193"/>
                </a:lnTo>
                <a:lnTo>
                  <a:pt x="627" y="192"/>
                </a:lnTo>
                <a:lnTo>
                  <a:pt x="627" y="190"/>
                </a:lnTo>
                <a:lnTo>
                  <a:pt x="626" y="189"/>
                </a:lnTo>
                <a:lnTo>
                  <a:pt x="626" y="187"/>
                </a:lnTo>
                <a:lnTo>
                  <a:pt x="624" y="186"/>
                </a:lnTo>
                <a:lnTo>
                  <a:pt x="624" y="184"/>
                </a:lnTo>
                <a:lnTo>
                  <a:pt x="623" y="184"/>
                </a:lnTo>
                <a:lnTo>
                  <a:pt x="621" y="183"/>
                </a:lnTo>
                <a:lnTo>
                  <a:pt x="621" y="181"/>
                </a:lnTo>
                <a:lnTo>
                  <a:pt x="620" y="181"/>
                </a:lnTo>
                <a:lnTo>
                  <a:pt x="620" y="180"/>
                </a:lnTo>
                <a:lnTo>
                  <a:pt x="618" y="178"/>
                </a:lnTo>
                <a:lnTo>
                  <a:pt x="618" y="177"/>
                </a:lnTo>
                <a:lnTo>
                  <a:pt x="618" y="175"/>
                </a:lnTo>
                <a:lnTo>
                  <a:pt x="617" y="175"/>
                </a:lnTo>
                <a:lnTo>
                  <a:pt x="617" y="174"/>
                </a:lnTo>
                <a:lnTo>
                  <a:pt x="617" y="172"/>
                </a:lnTo>
                <a:lnTo>
                  <a:pt x="617" y="171"/>
                </a:lnTo>
                <a:lnTo>
                  <a:pt x="617" y="169"/>
                </a:lnTo>
                <a:lnTo>
                  <a:pt x="617" y="167"/>
                </a:lnTo>
                <a:lnTo>
                  <a:pt x="618" y="167"/>
                </a:lnTo>
                <a:lnTo>
                  <a:pt x="618" y="166"/>
                </a:lnTo>
                <a:lnTo>
                  <a:pt x="618" y="164"/>
                </a:lnTo>
                <a:lnTo>
                  <a:pt x="620" y="164"/>
                </a:lnTo>
                <a:lnTo>
                  <a:pt x="620" y="163"/>
                </a:lnTo>
                <a:lnTo>
                  <a:pt x="621" y="163"/>
                </a:lnTo>
                <a:lnTo>
                  <a:pt x="621" y="161"/>
                </a:lnTo>
                <a:lnTo>
                  <a:pt x="623" y="161"/>
                </a:lnTo>
                <a:lnTo>
                  <a:pt x="623" y="160"/>
                </a:lnTo>
                <a:lnTo>
                  <a:pt x="624" y="160"/>
                </a:lnTo>
                <a:lnTo>
                  <a:pt x="626" y="160"/>
                </a:lnTo>
                <a:lnTo>
                  <a:pt x="627" y="160"/>
                </a:lnTo>
                <a:lnTo>
                  <a:pt x="629" y="160"/>
                </a:lnTo>
                <a:lnTo>
                  <a:pt x="630" y="160"/>
                </a:lnTo>
                <a:lnTo>
                  <a:pt x="630" y="158"/>
                </a:lnTo>
                <a:lnTo>
                  <a:pt x="632" y="158"/>
                </a:lnTo>
                <a:lnTo>
                  <a:pt x="633" y="158"/>
                </a:lnTo>
                <a:lnTo>
                  <a:pt x="633" y="157"/>
                </a:lnTo>
                <a:lnTo>
                  <a:pt x="635" y="157"/>
                </a:lnTo>
                <a:lnTo>
                  <a:pt x="636" y="155"/>
                </a:lnTo>
                <a:lnTo>
                  <a:pt x="638" y="154"/>
                </a:lnTo>
                <a:lnTo>
                  <a:pt x="638" y="152"/>
                </a:lnTo>
                <a:lnTo>
                  <a:pt x="640" y="152"/>
                </a:lnTo>
                <a:lnTo>
                  <a:pt x="640" y="151"/>
                </a:lnTo>
                <a:lnTo>
                  <a:pt x="641" y="149"/>
                </a:lnTo>
                <a:lnTo>
                  <a:pt x="641" y="148"/>
                </a:lnTo>
                <a:lnTo>
                  <a:pt x="643" y="148"/>
                </a:lnTo>
                <a:lnTo>
                  <a:pt x="643" y="146"/>
                </a:lnTo>
                <a:lnTo>
                  <a:pt x="644" y="144"/>
                </a:lnTo>
                <a:lnTo>
                  <a:pt x="644" y="143"/>
                </a:lnTo>
                <a:lnTo>
                  <a:pt x="644" y="141"/>
                </a:lnTo>
                <a:lnTo>
                  <a:pt x="644" y="140"/>
                </a:lnTo>
                <a:lnTo>
                  <a:pt x="646" y="138"/>
                </a:lnTo>
                <a:lnTo>
                  <a:pt x="646" y="137"/>
                </a:lnTo>
                <a:lnTo>
                  <a:pt x="646" y="135"/>
                </a:lnTo>
                <a:lnTo>
                  <a:pt x="647" y="134"/>
                </a:lnTo>
                <a:lnTo>
                  <a:pt x="647" y="132"/>
                </a:lnTo>
                <a:lnTo>
                  <a:pt x="647" y="131"/>
                </a:lnTo>
                <a:lnTo>
                  <a:pt x="647" y="129"/>
                </a:lnTo>
                <a:lnTo>
                  <a:pt x="647" y="128"/>
                </a:lnTo>
                <a:lnTo>
                  <a:pt x="647" y="126"/>
                </a:lnTo>
                <a:lnTo>
                  <a:pt x="647" y="125"/>
                </a:lnTo>
                <a:lnTo>
                  <a:pt x="647" y="123"/>
                </a:lnTo>
                <a:lnTo>
                  <a:pt x="647" y="121"/>
                </a:lnTo>
                <a:lnTo>
                  <a:pt x="646" y="120"/>
                </a:lnTo>
                <a:lnTo>
                  <a:pt x="646" y="118"/>
                </a:lnTo>
                <a:lnTo>
                  <a:pt x="646" y="117"/>
                </a:lnTo>
                <a:lnTo>
                  <a:pt x="646" y="115"/>
                </a:lnTo>
                <a:lnTo>
                  <a:pt x="644" y="114"/>
                </a:lnTo>
                <a:lnTo>
                  <a:pt x="644" y="112"/>
                </a:lnTo>
                <a:lnTo>
                  <a:pt x="644" y="111"/>
                </a:lnTo>
                <a:lnTo>
                  <a:pt x="643" y="109"/>
                </a:lnTo>
                <a:lnTo>
                  <a:pt x="643" y="108"/>
                </a:lnTo>
                <a:lnTo>
                  <a:pt x="641" y="106"/>
                </a:lnTo>
                <a:lnTo>
                  <a:pt x="641" y="105"/>
                </a:lnTo>
                <a:lnTo>
                  <a:pt x="640" y="103"/>
                </a:lnTo>
                <a:lnTo>
                  <a:pt x="638" y="102"/>
                </a:lnTo>
                <a:lnTo>
                  <a:pt x="636" y="102"/>
                </a:lnTo>
                <a:lnTo>
                  <a:pt x="636" y="100"/>
                </a:lnTo>
                <a:lnTo>
                  <a:pt x="635" y="99"/>
                </a:lnTo>
                <a:lnTo>
                  <a:pt x="633" y="99"/>
                </a:lnTo>
                <a:lnTo>
                  <a:pt x="632" y="97"/>
                </a:lnTo>
                <a:lnTo>
                  <a:pt x="630" y="97"/>
                </a:lnTo>
                <a:lnTo>
                  <a:pt x="629" y="95"/>
                </a:lnTo>
                <a:lnTo>
                  <a:pt x="627" y="95"/>
                </a:lnTo>
                <a:lnTo>
                  <a:pt x="626" y="95"/>
                </a:lnTo>
                <a:lnTo>
                  <a:pt x="566" y="95"/>
                </a:lnTo>
                <a:lnTo>
                  <a:pt x="563" y="94"/>
                </a:lnTo>
                <a:lnTo>
                  <a:pt x="561" y="91"/>
                </a:lnTo>
                <a:lnTo>
                  <a:pt x="558" y="89"/>
                </a:lnTo>
                <a:lnTo>
                  <a:pt x="555" y="88"/>
                </a:lnTo>
                <a:lnTo>
                  <a:pt x="552" y="86"/>
                </a:lnTo>
                <a:lnTo>
                  <a:pt x="551" y="86"/>
                </a:lnTo>
                <a:lnTo>
                  <a:pt x="548" y="85"/>
                </a:lnTo>
                <a:lnTo>
                  <a:pt x="545" y="83"/>
                </a:lnTo>
                <a:lnTo>
                  <a:pt x="541" y="83"/>
                </a:lnTo>
                <a:lnTo>
                  <a:pt x="538" y="83"/>
                </a:lnTo>
                <a:lnTo>
                  <a:pt x="535" y="83"/>
                </a:lnTo>
                <a:lnTo>
                  <a:pt x="532" y="83"/>
                </a:lnTo>
                <a:lnTo>
                  <a:pt x="529" y="83"/>
                </a:lnTo>
                <a:lnTo>
                  <a:pt x="528" y="83"/>
                </a:lnTo>
                <a:lnTo>
                  <a:pt x="525" y="83"/>
                </a:lnTo>
                <a:lnTo>
                  <a:pt x="522" y="83"/>
                </a:lnTo>
                <a:lnTo>
                  <a:pt x="518" y="85"/>
                </a:lnTo>
                <a:lnTo>
                  <a:pt x="517" y="85"/>
                </a:lnTo>
                <a:lnTo>
                  <a:pt x="514" y="86"/>
                </a:lnTo>
                <a:lnTo>
                  <a:pt x="512" y="88"/>
                </a:lnTo>
                <a:lnTo>
                  <a:pt x="509" y="89"/>
                </a:lnTo>
                <a:lnTo>
                  <a:pt x="508" y="91"/>
                </a:lnTo>
                <a:lnTo>
                  <a:pt x="506" y="91"/>
                </a:lnTo>
                <a:lnTo>
                  <a:pt x="503" y="92"/>
                </a:lnTo>
                <a:lnTo>
                  <a:pt x="502" y="95"/>
                </a:lnTo>
                <a:lnTo>
                  <a:pt x="500" y="97"/>
                </a:lnTo>
                <a:lnTo>
                  <a:pt x="500" y="99"/>
                </a:lnTo>
                <a:lnTo>
                  <a:pt x="499" y="100"/>
                </a:lnTo>
                <a:lnTo>
                  <a:pt x="497" y="102"/>
                </a:lnTo>
                <a:lnTo>
                  <a:pt x="497" y="105"/>
                </a:lnTo>
                <a:lnTo>
                  <a:pt x="497" y="106"/>
                </a:lnTo>
                <a:lnTo>
                  <a:pt x="497" y="109"/>
                </a:lnTo>
                <a:lnTo>
                  <a:pt x="497" y="111"/>
                </a:lnTo>
                <a:lnTo>
                  <a:pt x="497" y="112"/>
                </a:lnTo>
                <a:lnTo>
                  <a:pt x="497" y="115"/>
                </a:lnTo>
                <a:lnTo>
                  <a:pt x="497" y="117"/>
                </a:lnTo>
                <a:lnTo>
                  <a:pt x="497" y="118"/>
                </a:lnTo>
                <a:lnTo>
                  <a:pt x="497" y="120"/>
                </a:lnTo>
                <a:lnTo>
                  <a:pt x="497" y="121"/>
                </a:lnTo>
                <a:lnTo>
                  <a:pt x="499" y="123"/>
                </a:lnTo>
                <a:lnTo>
                  <a:pt x="499" y="125"/>
                </a:lnTo>
                <a:lnTo>
                  <a:pt x="499" y="126"/>
                </a:lnTo>
                <a:lnTo>
                  <a:pt x="499" y="128"/>
                </a:lnTo>
                <a:lnTo>
                  <a:pt x="500" y="129"/>
                </a:lnTo>
                <a:lnTo>
                  <a:pt x="500" y="131"/>
                </a:lnTo>
                <a:lnTo>
                  <a:pt x="500" y="132"/>
                </a:lnTo>
                <a:lnTo>
                  <a:pt x="502" y="132"/>
                </a:lnTo>
                <a:lnTo>
                  <a:pt x="502" y="134"/>
                </a:lnTo>
                <a:lnTo>
                  <a:pt x="503" y="135"/>
                </a:lnTo>
                <a:lnTo>
                  <a:pt x="505" y="137"/>
                </a:lnTo>
                <a:lnTo>
                  <a:pt x="506" y="138"/>
                </a:lnTo>
                <a:lnTo>
                  <a:pt x="508" y="138"/>
                </a:lnTo>
                <a:lnTo>
                  <a:pt x="508" y="140"/>
                </a:lnTo>
                <a:lnTo>
                  <a:pt x="509" y="140"/>
                </a:lnTo>
                <a:lnTo>
                  <a:pt x="511" y="141"/>
                </a:lnTo>
                <a:lnTo>
                  <a:pt x="512" y="141"/>
                </a:lnTo>
                <a:lnTo>
                  <a:pt x="514" y="141"/>
                </a:lnTo>
                <a:lnTo>
                  <a:pt x="515" y="141"/>
                </a:lnTo>
                <a:lnTo>
                  <a:pt x="517" y="141"/>
                </a:lnTo>
                <a:lnTo>
                  <a:pt x="518" y="141"/>
                </a:lnTo>
                <a:lnTo>
                  <a:pt x="520" y="141"/>
                </a:lnTo>
                <a:lnTo>
                  <a:pt x="522" y="141"/>
                </a:lnTo>
                <a:lnTo>
                  <a:pt x="523" y="141"/>
                </a:lnTo>
                <a:lnTo>
                  <a:pt x="525" y="141"/>
                </a:lnTo>
                <a:lnTo>
                  <a:pt x="526" y="141"/>
                </a:lnTo>
                <a:lnTo>
                  <a:pt x="528" y="141"/>
                </a:lnTo>
                <a:lnTo>
                  <a:pt x="529" y="140"/>
                </a:lnTo>
                <a:lnTo>
                  <a:pt x="531" y="140"/>
                </a:lnTo>
                <a:lnTo>
                  <a:pt x="532" y="140"/>
                </a:lnTo>
                <a:lnTo>
                  <a:pt x="532" y="138"/>
                </a:lnTo>
                <a:lnTo>
                  <a:pt x="534" y="138"/>
                </a:lnTo>
                <a:lnTo>
                  <a:pt x="535" y="138"/>
                </a:lnTo>
                <a:lnTo>
                  <a:pt x="535" y="137"/>
                </a:lnTo>
                <a:lnTo>
                  <a:pt x="537" y="137"/>
                </a:lnTo>
                <a:lnTo>
                  <a:pt x="538" y="135"/>
                </a:lnTo>
                <a:lnTo>
                  <a:pt x="538" y="134"/>
                </a:lnTo>
                <a:lnTo>
                  <a:pt x="540" y="134"/>
                </a:lnTo>
                <a:lnTo>
                  <a:pt x="540" y="132"/>
                </a:lnTo>
                <a:lnTo>
                  <a:pt x="541" y="131"/>
                </a:lnTo>
                <a:lnTo>
                  <a:pt x="541" y="129"/>
                </a:lnTo>
                <a:lnTo>
                  <a:pt x="541" y="128"/>
                </a:lnTo>
                <a:lnTo>
                  <a:pt x="541" y="126"/>
                </a:lnTo>
                <a:lnTo>
                  <a:pt x="541" y="128"/>
                </a:lnTo>
                <a:lnTo>
                  <a:pt x="541" y="129"/>
                </a:lnTo>
                <a:lnTo>
                  <a:pt x="541" y="131"/>
                </a:lnTo>
                <a:lnTo>
                  <a:pt x="541" y="132"/>
                </a:lnTo>
                <a:lnTo>
                  <a:pt x="541" y="134"/>
                </a:lnTo>
                <a:lnTo>
                  <a:pt x="541" y="135"/>
                </a:lnTo>
                <a:lnTo>
                  <a:pt x="540" y="138"/>
                </a:lnTo>
                <a:lnTo>
                  <a:pt x="540" y="140"/>
                </a:lnTo>
                <a:lnTo>
                  <a:pt x="540" y="141"/>
                </a:lnTo>
                <a:lnTo>
                  <a:pt x="538" y="143"/>
                </a:lnTo>
                <a:lnTo>
                  <a:pt x="538" y="146"/>
                </a:lnTo>
                <a:lnTo>
                  <a:pt x="537" y="148"/>
                </a:lnTo>
                <a:lnTo>
                  <a:pt x="537" y="149"/>
                </a:lnTo>
                <a:lnTo>
                  <a:pt x="535" y="151"/>
                </a:lnTo>
                <a:lnTo>
                  <a:pt x="534" y="154"/>
                </a:lnTo>
                <a:lnTo>
                  <a:pt x="532" y="155"/>
                </a:lnTo>
                <a:lnTo>
                  <a:pt x="531" y="157"/>
                </a:lnTo>
                <a:lnTo>
                  <a:pt x="529" y="158"/>
                </a:lnTo>
                <a:lnTo>
                  <a:pt x="528" y="160"/>
                </a:lnTo>
                <a:lnTo>
                  <a:pt x="526" y="161"/>
                </a:lnTo>
                <a:lnTo>
                  <a:pt x="525" y="163"/>
                </a:lnTo>
                <a:lnTo>
                  <a:pt x="522" y="164"/>
                </a:lnTo>
                <a:lnTo>
                  <a:pt x="520" y="166"/>
                </a:lnTo>
                <a:lnTo>
                  <a:pt x="517" y="166"/>
                </a:lnTo>
                <a:lnTo>
                  <a:pt x="514" y="167"/>
                </a:lnTo>
                <a:lnTo>
                  <a:pt x="512" y="167"/>
                </a:lnTo>
                <a:lnTo>
                  <a:pt x="509" y="169"/>
                </a:lnTo>
                <a:lnTo>
                  <a:pt x="505" y="169"/>
                </a:lnTo>
                <a:lnTo>
                  <a:pt x="502" y="169"/>
                </a:lnTo>
                <a:lnTo>
                  <a:pt x="499" y="167"/>
                </a:lnTo>
                <a:lnTo>
                  <a:pt x="495" y="167"/>
                </a:lnTo>
                <a:lnTo>
                  <a:pt x="494" y="167"/>
                </a:lnTo>
                <a:lnTo>
                  <a:pt x="491" y="166"/>
                </a:lnTo>
                <a:lnTo>
                  <a:pt x="488" y="166"/>
                </a:lnTo>
                <a:lnTo>
                  <a:pt x="486" y="164"/>
                </a:lnTo>
                <a:lnTo>
                  <a:pt x="485" y="163"/>
                </a:lnTo>
                <a:lnTo>
                  <a:pt x="482" y="163"/>
                </a:lnTo>
                <a:lnTo>
                  <a:pt x="480" y="161"/>
                </a:lnTo>
                <a:lnTo>
                  <a:pt x="479" y="160"/>
                </a:lnTo>
                <a:lnTo>
                  <a:pt x="477" y="158"/>
                </a:lnTo>
                <a:lnTo>
                  <a:pt x="476" y="157"/>
                </a:lnTo>
                <a:lnTo>
                  <a:pt x="476" y="155"/>
                </a:lnTo>
                <a:lnTo>
                  <a:pt x="474" y="154"/>
                </a:lnTo>
                <a:lnTo>
                  <a:pt x="472" y="152"/>
                </a:lnTo>
                <a:lnTo>
                  <a:pt x="472" y="151"/>
                </a:lnTo>
                <a:lnTo>
                  <a:pt x="471" y="149"/>
                </a:lnTo>
                <a:lnTo>
                  <a:pt x="471" y="148"/>
                </a:lnTo>
                <a:lnTo>
                  <a:pt x="469" y="146"/>
                </a:lnTo>
                <a:lnTo>
                  <a:pt x="469" y="144"/>
                </a:lnTo>
                <a:lnTo>
                  <a:pt x="468" y="143"/>
                </a:lnTo>
                <a:lnTo>
                  <a:pt x="468" y="141"/>
                </a:lnTo>
                <a:lnTo>
                  <a:pt x="468" y="140"/>
                </a:lnTo>
                <a:lnTo>
                  <a:pt x="468" y="138"/>
                </a:lnTo>
                <a:lnTo>
                  <a:pt x="468" y="137"/>
                </a:lnTo>
                <a:lnTo>
                  <a:pt x="466" y="137"/>
                </a:lnTo>
                <a:lnTo>
                  <a:pt x="465" y="137"/>
                </a:lnTo>
                <a:lnTo>
                  <a:pt x="463" y="137"/>
                </a:lnTo>
                <a:lnTo>
                  <a:pt x="462" y="135"/>
                </a:lnTo>
                <a:lnTo>
                  <a:pt x="460" y="135"/>
                </a:lnTo>
                <a:lnTo>
                  <a:pt x="459" y="135"/>
                </a:lnTo>
                <a:lnTo>
                  <a:pt x="457" y="137"/>
                </a:lnTo>
                <a:lnTo>
                  <a:pt x="456" y="137"/>
                </a:lnTo>
                <a:lnTo>
                  <a:pt x="454" y="137"/>
                </a:lnTo>
                <a:lnTo>
                  <a:pt x="453" y="137"/>
                </a:lnTo>
                <a:lnTo>
                  <a:pt x="451" y="137"/>
                </a:lnTo>
                <a:lnTo>
                  <a:pt x="449" y="138"/>
                </a:lnTo>
                <a:lnTo>
                  <a:pt x="448" y="138"/>
                </a:lnTo>
                <a:lnTo>
                  <a:pt x="446" y="140"/>
                </a:lnTo>
                <a:lnTo>
                  <a:pt x="445" y="141"/>
                </a:lnTo>
                <a:lnTo>
                  <a:pt x="443" y="141"/>
                </a:lnTo>
                <a:lnTo>
                  <a:pt x="442" y="143"/>
                </a:lnTo>
                <a:lnTo>
                  <a:pt x="442" y="144"/>
                </a:lnTo>
                <a:lnTo>
                  <a:pt x="440" y="146"/>
                </a:lnTo>
                <a:lnTo>
                  <a:pt x="439" y="148"/>
                </a:lnTo>
                <a:lnTo>
                  <a:pt x="439" y="151"/>
                </a:lnTo>
                <a:lnTo>
                  <a:pt x="437" y="152"/>
                </a:lnTo>
                <a:lnTo>
                  <a:pt x="437" y="155"/>
                </a:lnTo>
                <a:lnTo>
                  <a:pt x="437" y="157"/>
                </a:lnTo>
                <a:lnTo>
                  <a:pt x="436" y="160"/>
                </a:lnTo>
                <a:lnTo>
                  <a:pt x="436" y="163"/>
                </a:lnTo>
                <a:lnTo>
                  <a:pt x="436" y="167"/>
                </a:lnTo>
                <a:lnTo>
                  <a:pt x="436" y="174"/>
                </a:lnTo>
                <a:lnTo>
                  <a:pt x="434" y="178"/>
                </a:lnTo>
                <a:lnTo>
                  <a:pt x="434" y="183"/>
                </a:lnTo>
                <a:lnTo>
                  <a:pt x="433" y="187"/>
                </a:lnTo>
                <a:lnTo>
                  <a:pt x="430" y="192"/>
                </a:lnTo>
                <a:lnTo>
                  <a:pt x="428" y="197"/>
                </a:lnTo>
                <a:lnTo>
                  <a:pt x="425" y="201"/>
                </a:lnTo>
                <a:lnTo>
                  <a:pt x="423" y="204"/>
                </a:lnTo>
                <a:lnTo>
                  <a:pt x="420" y="209"/>
                </a:lnTo>
                <a:lnTo>
                  <a:pt x="417" y="212"/>
                </a:lnTo>
                <a:lnTo>
                  <a:pt x="414" y="216"/>
                </a:lnTo>
                <a:lnTo>
                  <a:pt x="410" y="220"/>
                </a:lnTo>
                <a:lnTo>
                  <a:pt x="407" y="223"/>
                </a:lnTo>
                <a:lnTo>
                  <a:pt x="402" y="226"/>
                </a:lnTo>
                <a:lnTo>
                  <a:pt x="399" y="229"/>
                </a:lnTo>
                <a:lnTo>
                  <a:pt x="394" y="232"/>
                </a:lnTo>
                <a:lnTo>
                  <a:pt x="390" y="235"/>
                </a:lnTo>
                <a:lnTo>
                  <a:pt x="385" y="238"/>
                </a:lnTo>
                <a:lnTo>
                  <a:pt x="381" y="239"/>
                </a:lnTo>
                <a:lnTo>
                  <a:pt x="376" y="241"/>
                </a:lnTo>
                <a:lnTo>
                  <a:pt x="371" y="244"/>
                </a:lnTo>
                <a:lnTo>
                  <a:pt x="367" y="246"/>
                </a:lnTo>
                <a:lnTo>
                  <a:pt x="362" y="247"/>
                </a:lnTo>
                <a:lnTo>
                  <a:pt x="358" y="249"/>
                </a:lnTo>
                <a:lnTo>
                  <a:pt x="353" y="250"/>
                </a:lnTo>
                <a:lnTo>
                  <a:pt x="348" y="252"/>
                </a:lnTo>
                <a:lnTo>
                  <a:pt x="344" y="252"/>
                </a:lnTo>
                <a:lnTo>
                  <a:pt x="339" y="253"/>
                </a:lnTo>
                <a:lnTo>
                  <a:pt x="335" y="253"/>
                </a:lnTo>
                <a:lnTo>
                  <a:pt x="330" y="253"/>
                </a:lnTo>
                <a:lnTo>
                  <a:pt x="325" y="253"/>
                </a:lnTo>
                <a:lnTo>
                  <a:pt x="321" y="253"/>
                </a:lnTo>
                <a:lnTo>
                  <a:pt x="316" y="253"/>
                </a:lnTo>
                <a:lnTo>
                  <a:pt x="313" y="253"/>
                </a:lnTo>
                <a:lnTo>
                  <a:pt x="308" y="253"/>
                </a:lnTo>
                <a:lnTo>
                  <a:pt x="305" y="252"/>
                </a:lnTo>
                <a:lnTo>
                  <a:pt x="302" y="252"/>
                </a:lnTo>
                <a:lnTo>
                  <a:pt x="299" y="252"/>
                </a:lnTo>
                <a:lnTo>
                  <a:pt x="296" y="250"/>
                </a:lnTo>
                <a:lnTo>
                  <a:pt x="295" y="250"/>
                </a:lnTo>
                <a:lnTo>
                  <a:pt x="292" y="249"/>
                </a:lnTo>
                <a:lnTo>
                  <a:pt x="290" y="249"/>
                </a:lnTo>
                <a:lnTo>
                  <a:pt x="287" y="249"/>
                </a:lnTo>
                <a:lnTo>
                  <a:pt x="285" y="247"/>
                </a:lnTo>
                <a:lnTo>
                  <a:pt x="284" y="246"/>
                </a:lnTo>
                <a:lnTo>
                  <a:pt x="282" y="246"/>
                </a:lnTo>
                <a:lnTo>
                  <a:pt x="281" y="244"/>
                </a:lnTo>
                <a:lnTo>
                  <a:pt x="279" y="243"/>
                </a:lnTo>
                <a:lnTo>
                  <a:pt x="278" y="243"/>
                </a:lnTo>
                <a:lnTo>
                  <a:pt x="278" y="241"/>
                </a:lnTo>
                <a:lnTo>
                  <a:pt x="276" y="241"/>
                </a:lnTo>
                <a:lnTo>
                  <a:pt x="276" y="239"/>
                </a:lnTo>
                <a:lnTo>
                  <a:pt x="275" y="239"/>
                </a:lnTo>
                <a:lnTo>
                  <a:pt x="275" y="238"/>
                </a:lnTo>
                <a:lnTo>
                  <a:pt x="275" y="236"/>
                </a:lnTo>
                <a:lnTo>
                  <a:pt x="273" y="236"/>
                </a:lnTo>
                <a:lnTo>
                  <a:pt x="272" y="238"/>
                </a:lnTo>
                <a:lnTo>
                  <a:pt x="272" y="239"/>
                </a:lnTo>
                <a:lnTo>
                  <a:pt x="270" y="239"/>
                </a:lnTo>
                <a:lnTo>
                  <a:pt x="269" y="239"/>
                </a:lnTo>
                <a:lnTo>
                  <a:pt x="269" y="241"/>
                </a:lnTo>
                <a:lnTo>
                  <a:pt x="267" y="241"/>
                </a:lnTo>
                <a:lnTo>
                  <a:pt x="266" y="243"/>
                </a:lnTo>
                <a:lnTo>
                  <a:pt x="264" y="243"/>
                </a:lnTo>
                <a:lnTo>
                  <a:pt x="262" y="244"/>
                </a:lnTo>
                <a:lnTo>
                  <a:pt x="261" y="246"/>
                </a:lnTo>
                <a:lnTo>
                  <a:pt x="259" y="246"/>
                </a:lnTo>
                <a:lnTo>
                  <a:pt x="258" y="247"/>
                </a:lnTo>
                <a:lnTo>
                  <a:pt x="255" y="247"/>
                </a:lnTo>
                <a:lnTo>
                  <a:pt x="253" y="249"/>
                </a:lnTo>
                <a:lnTo>
                  <a:pt x="250" y="249"/>
                </a:lnTo>
                <a:lnTo>
                  <a:pt x="247" y="250"/>
                </a:lnTo>
                <a:lnTo>
                  <a:pt x="246" y="250"/>
                </a:lnTo>
                <a:lnTo>
                  <a:pt x="243" y="252"/>
                </a:lnTo>
                <a:lnTo>
                  <a:pt x="239" y="252"/>
                </a:lnTo>
                <a:lnTo>
                  <a:pt x="236" y="252"/>
                </a:lnTo>
                <a:lnTo>
                  <a:pt x="232" y="253"/>
                </a:lnTo>
                <a:lnTo>
                  <a:pt x="229" y="253"/>
                </a:lnTo>
                <a:lnTo>
                  <a:pt x="226" y="253"/>
                </a:lnTo>
                <a:lnTo>
                  <a:pt x="221" y="253"/>
                </a:lnTo>
                <a:lnTo>
                  <a:pt x="216" y="253"/>
                </a:lnTo>
                <a:lnTo>
                  <a:pt x="212" y="253"/>
                </a:lnTo>
                <a:lnTo>
                  <a:pt x="209" y="253"/>
                </a:lnTo>
                <a:lnTo>
                  <a:pt x="204" y="253"/>
                </a:lnTo>
                <a:lnTo>
                  <a:pt x="200" y="253"/>
                </a:lnTo>
                <a:lnTo>
                  <a:pt x="197" y="252"/>
                </a:lnTo>
                <a:lnTo>
                  <a:pt x="194" y="252"/>
                </a:lnTo>
                <a:lnTo>
                  <a:pt x="190" y="250"/>
                </a:lnTo>
                <a:lnTo>
                  <a:pt x="187" y="250"/>
                </a:lnTo>
                <a:lnTo>
                  <a:pt x="184" y="249"/>
                </a:lnTo>
                <a:lnTo>
                  <a:pt x="181" y="247"/>
                </a:lnTo>
                <a:lnTo>
                  <a:pt x="180" y="246"/>
                </a:lnTo>
                <a:lnTo>
                  <a:pt x="177" y="244"/>
                </a:lnTo>
                <a:lnTo>
                  <a:pt x="175" y="243"/>
                </a:lnTo>
                <a:lnTo>
                  <a:pt x="172" y="241"/>
                </a:lnTo>
                <a:lnTo>
                  <a:pt x="171" y="239"/>
                </a:lnTo>
                <a:lnTo>
                  <a:pt x="169" y="238"/>
                </a:lnTo>
                <a:lnTo>
                  <a:pt x="167" y="235"/>
                </a:lnTo>
                <a:lnTo>
                  <a:pt x="166" y="233"/>
                </a:lnTo>
                <a:lnTo>
                  <a:pt x="164" y="232"/>
                </a:lnTo>
                <a:lnTo>
                  <a:pt x="164" y="229"/>
                </a:lnTo>
                <a:lnTo>
                  <a:pt x="163" y="227"/>
                </a:lnTo>
                <a:lnTo>
                  <a:pt x="163" y="226"/>
                </a:lnTo>
                <a:lnTo>
                  <a:pt x="161" y="223"/>
                </a:lnTo>
                <a:lnTo>
                  <a:pt x="161" y="221"/>
                </a:lnTo>
                <a:lnTo>
                  <a:pt x="160" y="220"/>
                </a:lnTo>
                <a:lnTo>
                  <a:pt x="160" y="216"/>
                </a:lnTo>
                <a:lnTo>
                  <a:pt x="160" y="215"/>
                </a:lnTo>
                <a:lnTo>
                  <a:pt x="158" y="213"/>
                </a:lnTo>
                <a:lnTo>
                  <a:pt x="158" y="212"/>
                </a:lnTo>
                <a:lnTo>
                  <a:pt x="158" y="210"/>
                </a:lnTo>
                <a:lnTo>
                  <a:pt x="158" y="207"/>
                </a:lnTo>
                <a:lnTo>
                  <a:pt x="158" y="206"/>
                </a:lnTo>
                <a:lnTo>
                  <a:pt x="158" y="204"/>
                </a:lnTo>
                <a:lnTo>
                  <a:pt x="158" y="206"/>
                </a:lnTo>
                <a:lnTo>
                  <a:pt x="160" y="206"/>
                </a:lnTo>
                <a:lnTo>
                  <a:pt x="160" y="207"/>
                </a:lnTo>
                <a:lnTo>
                  <a:pt x="161" y="209"/>
                </a:lnTo>
                <a:lnTo>
                  <a:pt x="163" y="210"/>
                </a:lnTo>
                <a:lnTo>
                  <a:pt x="164" y="210"/>
                </a:lnTo>
                <a:lnTo>
                  <a:pt x="166" y="212"/>
                </a:lnTo>
                <a:lnTo>
                  <a:pt x="167" y="212"/>
                </a:lnTo>
                <a:lnTo>
                  <a:pt x="169" y="212"/>
                </a:lnTo>
                <a:lnTo>
                  <a:pt x="171" y="213"/>
                </a:lnTo>
                <a:lnTo>
                  <a:pt x="172" y="213"/>
                </a:lnTo>
                <a:lnTo>
                  <a:pt x="174" y="213"/>
                </a:lnTo>
                <a:lnTo>
                  <a:pt x="175" y="213"/>
                </a:lnTo>
                <a:lnTo>
                  <a:pt x="177" y="213"/>
                </a:lnTo>
                <a:lnTo>
                  <a:pt x="178" y="212"/>
                </a:lnTo>
                <a:lnTo>
                  <a:pt x="180" y="212"/>
                </a:lnTo>
                <a:lnTo>
                  <a:pt x="181" y="212"/>
                </a:lnTo>
                <a:lnTo>
                  <a:pt x="181" y="210"/>
                </a:lnTo>
                <a:lnTo>
                  <a:pt x="183" y="210"/>
                </a:lnTo>
                <a:lnTo>
                  <a:pt x="184" y="210"/>
                </a:lnTo>
                <a:lnTo>
                  <a:pt x="184" y="209"/>
                </a:lnTo>
                <a:lnTo>
                  <a:pt x="186" y="207"/>
                </a:lnTo>
                <a:lnTo>
                  <a:pt x="186" y="206"/>
                </a:lnTo>
                <a:lnTo>
                  <a:pt x="187" y="204"/>
                </a:lnTo>
                <a:lnTo>
                  <a:pt x="187" y="203"/>
                </a:lnTo>
                <a:lnTo>
                  <a:pt x="187" y="201"/>
                </a:lnTo>
                <a:lnTo>
                  <a:pt x="187" y="200"/>
                </a:lnTo>
                <a:lnTo>
                  <a:pt x="187" y="198"/>
                </a:lnTo>
                <a:lnTo>
                  <a:pt x="187" y="197"/>
                </a:lnTo>
                <a:lnTo>
                  <a:pt x="187" y="195"/>
                </a:lnTo>
                <a:lnTo>
                  <a:pt x="187" y="193"/>
                </a:lnTo>
                <a:lnTo>
                  <a:pt x="187" y="192"/>
                </a:lnTo>
                <a:lnTo>
                  <a:pt x="186" y="192"/>
                </a:lnTo>
                <a:lnTo>
                  <a:pt x="186" y="190"/>
                </a:lnTo>
                <a:lnTo>
                  <a:pt x="184" y="190"/>
                </a:lnTo>
                <a:lnTo>
                  <a:pt x="184" y="189"/>
                </a:lnTo>
                <a:lnTo>
                  <a:pt x="183" y="187"/>
                </a:lnTo>
                <a:lnTo>
                  <a:pt x="181" y="187"/>
                </a:lnTo>
                <a:lnTo>
                  <a:pt x="181" y="186"/>
                </a:lnTo>
                <a:lnTo>
                  <a:pt x="180" y="186"/>
                </a:lnTo>
                <a:lnTo>
                  <a:pt x="178" y="184"/>
                </a:lnTo>
                <a:lnTo>
                  <a:pt x="177" y="184"/>
                </a:lnTo>
                <a:lnTo>
                  <a:pt x="177" y="183"/>
                </a:lnTo>
                <a:lnTo>
                  <a:pt x="175" y="183"/>
                </a:lnTo>
                <a:lnTo>
                  <a:pt x="174" y="183"/>
                </a:lnTo>
                <a:lnTo>
                  <a:pt x="172" y="183"/>
                </a:lnTo>
                <a:lnTo>
                  <a:pt x="171" y="183"/>
                </a:lnTo>
                <a:lnTo>
                  <a:pt x="169" y="181"/>
                </a:lnTo>
                <a:lnTo>
                  <a:pt x="167" y="181"/>
                </a:lnTo>
                <a:lnTo>
                  <a:pt x="166" y="181"/>
                </a:lnTo>
                <a:lnTo>
                  <a:pt x="164" y="181"/>
                </a:lnTo>
                <a:lnTo>
                  <a:pt x="163" y="181"/>
                </a:lnTo>
                <a:lnTo>
                  <a:pt x="161" y="183"/>
                </a:lnTo>
                <a:lnTo>
                  <a:pt x="160" y="183"/>
                </a:lnTo>
                <a:lnTo>
                  <a:pt x="158" y="183"/>
                </a:lnTo>
                <a:lnTo>
                  <a:pt x="157" y="184"/>
                </a:lnTo>
                <a:lnTo>
                  <a:pt x="155" y="184"/>
                </a:lnTo>
                <a:lnTo>
                  <a:pt x="154" y="186"/>
                </a:lnTo>
                <a:lnTo>
                  <a:pt x="152" y="186"/>
                </a:lnTo>
                <a:lnTo>
                  <a:pt x="152" y="187"/>
                </a:lnTo>
                <a:lnTo>
                  <a:pt x="151" y="187"/>
                </a:lnTo>
                <a:lnTo>
                  <a:pt x="149" y="189"/>
                </a:lnTo>
                <a:lnTo>
                  <a:pt x="148" y="190"/>
                </a:lnTo>
                <a:lnTo>
                  <a:pt x="146" y="190"/>
                </a:lnTo>
                <a:lnTo>
                  <a:pt x="146" y="192"/>
                </a:lnTo>
                <a:lnTo>
                  <a:pt x="144" y="193"/>
                </a:lnTo>
                <a:lnTo>
                  <a:pt x="143" y="193"/>
                </a:lnTo>
                <a:lnTo>
                  <a:pt x="143" y="195"/>
                </a:lnTo>
                <a:lnTo>
                  <a:pt x="141" y="197"/>
                </a:lnTo>
                <a:lnTo>
                  <a:pt x="140" y="198"/>
                </a:lnTo>
                <a:lnTo>
                  <a:pt x="140" y="200"/>
                </a:lnTo>
                <a:lnTo>
                  <a:pt x="138" y="200"/>
                </a:lnTo>
                <a:lnTo>
                  <a:pt x="138" y="201"/>
                </a:lnTo>
                <a:lnTo>
                  <a:pt x="137" y="203"/>
                </a:lnTo>
                <a:lnTo>
                  <a:pt x="137" y="204"/>
                </a:lnTo>
                <a:lnTo>
                  <a:pt x="137" y="206"/>
                </a:lnTo>
                <a:lnTo>
                  <a:pt x="135" y="207"/>
                </a:lnTo>
                <a:lnTo>
                  <a:pt x="135" y="209"/>
                </a:lnTo>
                <a:lnTo>
                  <a:pt x="135" y="210"/>
                </a:lnTo>
                <a:lnTo>
                  <a:pt x="0" y="135"/>
                </a:lnTo>
              </a:path>
            </a:pathLst>
          </a:custGeom>
          <a:solidFill>
            <a:srgbClr val="FDE3BA"/>
          </a:solidFill>
          <a:ln w="12700" cap="rnd">
            <a:solidFill>
              <a:schemeClr val="tx1"/>
            </a:solidFill>
            <a:round/>
            <a:headEnd/>
            <a:tailEnd/>
          </a:ln>
        </p:spPr>
        <p:txBody>
          <a:bodyPr/>
          <a:lstStyle/>
          <a:p>
            <a:endParaRPr lang="ko-KR" altLang="en-US"/>
          </a:p>
        </p:txBody>
      </p:sp>
      <p:sp>
        <p:nvSpPr>
          <p:cNvPr id="2063" name="Freeform 14"/>
          <p:cNvSpPr>
            <a:spLocks/>
          </p:cNvSpPr>
          <p:nvPr/>
        </p:nvSpPr>
        <p:spPr bwMode="auto">
          <a:xfrm>
            <a:off x="6403975" y="1833563"/>
            <a:ext cx="396875" cy="125412"/>
          </a:xfrm>
          <a:custGeom>
            <a:avLst/>
            <a:gdLst>
              <a:gd name="T0" fmla="*/ 0 w 251"/>
              <a:gd name="T1" fmla="*/ 70 h 79"/>
              <a:gd name="T2" fmla="*/ 5 w 251"/>
              <a:gd name="T3" fmla="*/ 60 h 79"/>
              <a:gd name="T4" fmla="*/ 16 w 251"/>
              <a:gd name="T5" fmla="*/ 50 h 79"/>
              <a:gd name="T6" fmla="*/ 29 w 251"/>
              <a:gd name="T7" fmla="*/ 44 h 79"/>
              <a:gd name="T8" fmla="*/ 45 w 251"/>
              <a:gd name="T9" fmla="*/ 41 h 79"/>
              <a:gd name="T10" fmla="*/ 59 w 251"/>
              <a:gd name="T11" fmla="*/ 46 h 79"/>
              <a:gd name="T12" fmla="*/ 71 w 251"/>
              <a:gd name="T13" fmla="*/ 53 h 79"/>
              <a:gd name="T14" fmla="*/ 82 w 251"/>
              <a:gd name="T15" fmla="*/ 64 h 79"/>
              <a:gd name="T16" fmla="*/ 89 w 251"/>
              <a:gd name="T17" fmla="*/ 72 h 79"/>
              <a:gd name="T18" fmla="*/ 97 w 251"/>
              <a:gd name="T19" fmla="*/ 76 h 79"/>
              <a:gd name="T20" fmla="*/ 106 w 251"/>
              <a:gd name="T21" fmla="*/ 78 h 79"/>
              <a:gd name="T22" fmla="*/ 112 w 251"/>
              <a:gd name="T23" fmla="*/ 78 h 79"/>
              <a:gd name="T24" fmla="*/ 115 w 251"/>
              <a:gd name="T25" fmla="*/ 76 h 79"/>
              <a:gd name="T26" fmla="*/ 106 w 251"/>
              <a:gd name="T27" fmla="*/ 73 h 79"/>
              <a:gd name="T28" fmla="*/ 103 w 251"/>
              <a:gd name="T29" fmla="*/ 67 h 79"/>
              <a:gd name="T30" fmla="*/ 102 w 251"/>
              <a:gd name="T31" fmla="*/ 56 h 79"/>
              <a:gd name="T32" fmla="*/ 102 w 251"/>
              <a:gd name="T33" fmla="*/ 47 h 79"/>
              <a:gd name="T34" fmla="*/ 102 w 251"/>
              <a:gd name="T35" fmla="*/ 40 h 79"/>
              <a:gd name="T36" fmla="*/ 105 w 251"/>
              <a:gd name="T37" fmla="*/ 32 h 79"/>
              <a:gd name="T38" fmla="*/ 109 w 251"/>
              <a:gd name="T39" fmla="*/ 24 h 79"/>
              <a:gd name="T40" fmla="*/ 117 w 251"/>
              <a:gd name="T41" fmla="*/ 17 h 79"/>
              <a:gd name="T42" fmla="*/ 125 w 251"/>
              <a:gd name="T43" fmla="*/ 11 h 79"/>
              <a:gd name="T44" fmla="*/ 134 w 251"/>
              <a:gd name="T45" fmla="*/ 6 h 79"/>
              <a:gd name="T46" fmla="*/ 144 w 251"/>
              <a:gd name="T47" fmla="*/ 1 h 79"/>
              <a:gd name="T48" fmla="*/ 157 w 251"/>
              <a:gd name="T49" fmla="*/ 0 h 79"/>
              <a:gd name="T50" fmla="*/ 174 w 251"/>
              <a:gd name="T51" fmla="*/ 1 h 79"/>
              <a:gd name="T52" fmla="*/ 187 w 251"/>
              <a:gd name="T53" fmla="*/ 4 h 79"/>
              <a:gd name="T54" fmla="*/ 201 w 251"/>
              <a:gd name="T55" fmla="*/ 11 h 79"/>
              <a:gd name="T56" fmla="*/ 213 w 251"/>
              <a:gd name="T57" fmla="*/ 17 h 79"/>
              <a:gd name="T58" fmla="*/ 226 w 251"/>
              <a:gd name="T59" fmla="*/ 24 h 79"/>
              <a:gd name="T60" fmla="*/ 235 w 251"/>
              <a:gd name="T61" fmla="*/ 35 h 79"/>
              <a:gd name="T62" fmla="*/ 244 w 251"/>
              <a:gd name="T63" fmla="*/ 44 h 79"/>
              <a:gd name="T64" fmla="*/ 250 w 251"/>
              <a:gd name="T65" fmla="*/ 56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1"/>
              <a:gd name="T100" fmla="*/ 0 h 79"/>
              <a:gd name="T101" fmla="*/ 251 w 251"/>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1" h="79">
                <a:moveTo>
                  <a:pt x="0" y="70"/>
                </a:moveTo>
                <a:lnTo>
                  <a:pt x="5" y="60"/>
                </a:lnTo>
                <a:lnTo>
                  <a:pt x="16" y="50"/>
                </a:lnTo>
                <a:lnTo>
                  <a:pt x="29" y="44"/>
                </a:lnTo>
                <a:lnTo>
                  <a:pt x="45" y="41"/>
                </a:lnTo>
                <a:lnTo>
                  <a:pt x="59" y="46"/>
                </a:lnTo>
                <a:lnTo>
                  <a:pt x="71" y="53"/>
                </a:lnTo>
                <a:lnTo>
                  <a:pt x="82" y="64"/>
                </a:lnTo>
                <a:lnTo>
                  <a:pt x="89" y="72"/>
                </a:lnTo>
                <a:lnTo>
                  <a:pt x="97" y="76"/>
                </a:lnTo>
                <a:lnTo>
                  <a:pt x="106" y="78"/>
                </a:lnTo>
                <a:lnTo>
                  <a:pt x="112" y="78"/>
                </a:lnTo>
                <a:lnTo>
                  <a:pt x="115" y="76"/>
                </a:lnTo>
                <a:lnTo>
                  <a:pt x="106" y="73"/>
                </a:lnTo>
                <a:lnTo>
                  <a:pt x="103" y="67"/>
                </a:lnTo>
                <a:lnTo>
                  <a:pt x="102" y="56"/>
                </a:lnTo>
                <a:lnTo>
                  <a:pt x="102" y="47"/>
                </a:lnTo>
                <a:lnTo>
                  <a:pt x="102" y="40"/>
                </a:lnTo>
                <a:lnTo>
                  <a:pt x="105" y="32"/>
                </a:lnTo>
                <a:lnTo>
                  <a:pt x="109" y="24"/>
                </a:lnTo>
                <a:lnTo>
                  <a:pt x="117" y="17"/>
                </a:lnTo>
                <a:lnTo>
                  <a:pt x="125" y="11"/>
                </a:lnTo>
                <a:lnTo>
                  <a:pt x="134" y="6"/>
                </a:lnTo>
                <a:lnTo>
                  <a:pt x="144" y="1"/>
                </a:lnTo>
                <a:lnTo>
                  <a:pt x="157" y="0"/>
                </a:lnTo>
                <a:lnTo>
                  <a:pt x="174" y="1"/>
                </a:lnTo>
                <a:lnTo>
                  <a:pt x="187" y="4"/>
                </a:lnTo>
                <a:lnTo>
                  <a:pt x="201" y="11"/>
                </a:lnTo>
                <a:lnTo>
                  <a:pt x="213" y="17"/>
                </a:lnTo>
                <a:lnTo>
                  <a:pt x="226" y="24"/>
                </a:lnTo>
                <a:lnTo>
                  <a:pt x="235" y="35"/>
                </a:lnTo>
                <a:lnTo>
                  <a:pt x="244" y="44"/>
                </a:lnTo>
                <a:lnTo>
                  <a:pt x="250" y="5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4" name="Freeform 15"/>
          <p:cNvSpPr>
            <a:spLocks/>
          </p:cNvSpPr>
          <p:nvPr/>
        </p:nvSpPr>
        <p:spPr bwMode="auto">
          <a:xfrm>
            <a:off x="6896100" y="1730375"/>
            <a:ext cx="715963" cy="463550"/>
          </a:xfrm>
          <a:custGeom>
            <a:avLst/>
            <a:gdLst>
              <a:gd name="T0" fmla="*/ 23 w 452"/>
              <a:gd name="T1" fmla="*/ 132 h 291"/>
              <a:gd name="T2" fmla="*/ 26 w 452"/>
              <a:gd name="T3" fmla="*/ 103 h 291"/>
              <a:gd name="T4" fmla="*/ 26 w 452"/>
              <a:gd name="T5" fmla="*/ 66 h 291"/>
              <a:gd name="T6" fmla="*/ 46 w 452"/>
              <a:gd name="T7" fmla="*/ 17 h 291"/>
              <a:gd name="T8" fmla="*/ 93 w 452"/>
              <a:gd name="T9" fmla="*/ 33 h 291"/>
              <a:gd name="T10" fmla="*/ 86 w 452"/>
              <a:gd name="T11" fmla="*/ 40 h 291"/>
              <a:gd name="T12" fmla="*/ 100 w 452"/>
              <a:gd name="T13" fmla="*/ 79 h 291"/>
              <a:gd name="T14" fmla="*/ 149 w 452"/>
              <a:gd name="T15" fmla="*/ 51 h 291"/>
              <a:gd name="T16" fmla="*/ 141 w 452"/>
              <a:gd name="T17" fmla="*/ 54 h 291"/>
              <a:gd name="T18" fmla="*/ 123 w 452"/>
              <a:gd name="T19" fmla="*/ 45 h 291"/>
              <a:gd name="T20" fmla="*/ 143 w 452"/>
              <a:gd name="T21" fmla="*/ 5 h 291"/>
              <a:gd name="T22" fmla="*/ 192 w 452"/>
              <a:gd name="T23" fmla="*/ 10 h 291"/>
              <a:gd name="T24" fmla="*/ 212 w 452"/>
              <a:gd name="T25" fmla="*/ 28 h 291"/>
              <a:gd name="T26" fmla="*/ 270 w 452"/>
              <a:gd name="T27" fmla="*/ 25 h 291"/>
              <a:gd name="T28" fmla="*/ 294 w 452"/>
              <a:gd name="T29" fmla="*/ 68 h 291"/>
              <a:gd name="T30" fmla="*/ 323 w 452"/>
              <a:gd name="T31" fmla="*/ 59 h 291"/>
              <a:gd name="T32" fmla="*/ 342 w 452"/>
              <a:gd name="T33" fmla="*/ 72 h 291"/>
              <a:gd name="T34" fmla="*/ 392 w 452"/>
              <a:gd name="T35" fmla="*/ 68 h 291"/>
              <a:gd name="T36" fmla="*/ 409 w 452"/>
              <a:gd name="T37" fmla="*/ 112 h 291"/>
              <a:gd name="T38" fmla="*/ 431 w 452"/>
              <a:gd name="T39" fmla="*/ 123 h 291"/>
              <a:gd name="T40" fmla="*/ 441 w 452"/>
              <a:gd name="T41" fmla="*/ 152 h 291"/>
              <a:gd name="T42" fmla="*/ 446 w 452"/>
              <a:gd name="T43" fmla="*/ 172 h 291"/>
              <a:gd name="T44" fmla="*/ 425 w 452"/>
              <a:gd name="T45" fmla="*/ 163 h 291"/>
              <a:gd name="T46" fmla="*/ 420 w 452"/>
              <a:gd name="T47" fmla="*/ 172 h 291"/>
              <a:gd name="T48" fmla="*/ 395 w 452"/>
              <a:gd name="T49" fmla="*/ 183 h 291"/>
              <a:gd name="T50" fmla="*/ 383 w 452"/>
              <a:gd name="T51" fmla="*/ 172 h 291"/>
              <a:gd name="T52" fmla="*/ 379 w 452"/>
              <a:gd name="T53" fmla="*/ 184 h 291"/>
              <a:gd name="T54" fmla="*/ 366 w 452"/>
              <a:gd name="T55" fmla="*/ 197 h 291"/>
              <a:gd name="T56" fmla="*/ 349 w 452"/>
              <a:gd name="T57" fmla="*/ 190 h 291"/>
              <a:gd name="T58" fmla="*/ 348 w 452"/>
              <a:gd name="T59" fmla="*/ 200 h 291"/>
              <a:gd name="T60" fmla="*/ 377 w 452"/>
              <a:gd name="T61" fmla="*/ 203 h 291"/>
              <a:gd name="T62" fmla="*/ 400 w 452"/>
              <a:gd name="T63" fmla="*/ 221 h 291"/>
              <a:gd name="T64" fmla="*/ 426 w 452"/>
              <a:gd name="T65" fmla="*/ 230 h 291"/>
              <a:gd name="T66" fmla="*/ 399 w 452"/>
              <a:gd name="T67" fmla="*/ 246 h 291"/>
              <a:gd name="T68" fmla="*/ 377 w 452"/>
              <a:gd name="T69" fmla="*/ 226 h 291"/>
              <a:gd name="T70" fmla="*/ 348 w 452"/>
              <a:gd name="T71" fmla="*/ 235 h 291"/>
              <a:gd name="T72" fmla="*/ 345 w 452"/>
              <a:gd name="T73" fmla="*/ 249 h 291"/>
              <a:gd name="T74" fmla="*/ 369 w 452"/>
              <a:gd name="T75" fmla="*/ 261 h 291"/>
              <a:gd name="T76" fmla="*/ 386 w 452"/>
              <a:gd name="T77" fmla="*/ 261 h 291"/>
              <a:gd name="T78" fmla="*/ 405 w 452"/>
              <a:gd name="T79" fmla="*/ 259 h 291"/>
              <a:gd name="T80" fmla="*/ 415 w 452"/>
              <a:gd name="T81" fmla="*/ 270 h 291"/>
              <a:gd name="T82" fmla="*/ 441 w 452"/>
              <a:gd name="T83" fmla="*/ 262 h 291"/>
              <a:gd name="T84" fmla="*/ 434 w 452"/>
              <a:gd name="T85" fmla="*/ 281 h 291"/>
              <a:gd name="T86" fmla="*/ 397 w 452"/>
              <a:gd name="T87" fmla="*/ 276 h 291"/>
              <a:gd name="T88" fmla="*/ 365 w 452"/>
              <a:gd name="T89" fmla="*/ 290 h 291"/>
              <a:gd name="T90" fmla="*/ 337 w 452"/>
              <a:gd name="T91" fmla="*/ 269 h 291"/>
              <a:gd name="T92" fmla="*/ 314 w 452"/>
              <a:gd name="T93" fmla="*/ 250 h 291"/>
              <a:gd name="T94" fmla="*/ 308 w 452"/>
              <a:gd name="T95" fmla="*/ 238 h 291"/>
              <a:gd name="T96" fmla="*/ 282 w 452"/>
              <a:gd name="T97" fmla="*/ 212 h 291"/>
              <a:gd name="T98" fmla="*/ 293 w 452"/>
              <a:gd name="T99" fmla="*/ 212 h 291"/>
              <a:gd name="T100" fmla="*/ 317 w 452"/>
              <a:gd name="T101" fmla="*/ 192 h 291"/>
              <a:gd name="T102" fmla="*/ 311 w 452"/>
              <a:gd name="T103" fmla="*/ 161 h 291"/>
              <a:gd name="T104" fmla="*/ 336 w 452"/>
              <a:gd name="T105" fmla="*/ 138 h 291"/>
              <a:gd name="T106" fmla="*/ 325 w 452"/>
              <a:gd name="T107" fmla="*/ 99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2"/>
              <a:gd name="T163" fmla="*/ 0 h 291"/>
              <a:gd name="T164" fmla="*/ 452 w 452"/>
              <a:gd name="T165" fmla="*/ 291 h 2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2" h="291">
                <a:moveTo>
                  <a:pt x="0" y="154"/>
                </a:moveTo>
                <a:lnTo>
                  <a:pt x="9" y="151"/>
                </a:lnTo>
                <a:lnTo>
                  <a:pt x="18" y="143"/>
                </a:lnTo>
                <a:lnTo>
                  <a:pt x="23" y="132"/>
                </a:lnTo>
                <a:lnTo>
                  <a:pt x="26" y="121"/>
                </a:lnTo>
                <a:lnTo>
                  <a:pt x="26" y="115"/>
                </a:lnTo>
                <a:lnTo>
                  <a:pt x="26" y="111"/>
                </a:lnTo>
                <a:lnTo>
                  <a:pt x="26" y="103"/>
                </a:lnTo>
                <a:lnTo>
                  <a:pt x="26" y="97"/>
                </a:lnTo>
                <a:lnTo>
                  <a:pt x="26" y="88"/>
                </a:lnTo>
                <a:lnTo>
                  <a:pt x="26" y="79"/>
                </a:lnTo>
                <a:lnTo>
                  <a:pt x="26" y="66"/>
                </a:lnTo>
                <a:lnTo>
                  <a:pt x="26" y="53"/>
                </a:lnTo>
                <a:lnTo>
                  <a:pt x="28" y="40"/>
                </a:lnTo>
                <a:lnTo>
                  <a:pt x="35" y="28"/>
                </a:lnTo>
                <a:lnTo>
                  <a:pt x="46" y="17"/>
                </a:lnTo>
                <a:lnTo>
                  <a:pt x="66" y="13"/>
                </a:lnTo>
                <a:lnTo>
                  <a:pt x="83" y="16"/>
                </a:lnTo>
                <a:lnTo>
                  <a:pt x="90" y="25"/>
                </a:lnTo>
                <a:lnTo>
                  <a:pt x="93" y="33"/>
                </a:lnTo>
                <a:lnTo>
                  <a:pt x="93" y="36"/>
                </a:lnTo>
                <a:lnTo>
                  <a:pt x="90" y="37"/>
                </a:lnTo>
                <a:lnTo>
                  <a:pt x="87" y="39"/>
                </a:lnTo>
                <a:lnTo>
                  <a:pt x="86" y="40"/>
                </a:lnTo>
                <a:lnTo>
                  <a:pt x="86" y="43"/>
                </a:lnTo>
                <a:lnTo>
                  <a:pt x="86" y="53"/>
                </a:lnTo>
                <a:lnTo>
                  <a:pt x="90" y="66"/>
                </a:lnTo>
                <a:lnTo>
                  <a:pt x="100" y="79"/>
                </a:lnTo>
                <a:lnTo>
                  <a:pt x="120" y="83"/>
                </a:lnTo>
                <a:lnTo>
                  <a:pt x="138" y="77"/>
                </a:lnTo>
                <a:lnTo>
                  <a:pt x="146" y="65"/>
                </a:lnTo>
                <a:lnTo>
                  <a:pt x="149" y="51"/>
                </a:lnTo>
                <a:lnTo>
                  <a:pt x="149" y="45"/>
                </a:lnTo>
                <a:lnTo>
                  <a:pt x="149" y="49"/>
                </a:lnTo>
                <a:lnTo>
                  <a:pt x="144" y="51"/>
                </a:lnTo>
                <a:lnTo>
                  <a:pt x="141" y="54"/>
                </a:lnTo>
                <a:lnTo>
                  <a:pt x="136" y="54"/>
                </a:lnTo>
                <a:lnTo>
                  <a:pt x="132" y="53"/>
                </a:lnTo>
                <a:lnTo>
                  <a:pt x="126" y="49"/>
                </a:lnTo>
                <a:lnTo>
                  <a:pt x="123" y="45"/>
                </a:lnTo>
                <a:lnTo>
                  <a:pt x="121" y="37"/>
                </a:lnTo>
                <a:lnTo>
                  <a:pt x="123" y="27"/>
                </a:lnTo>
                <a:lnTo>
                  <a:pt x="130" y="14"/>
                </a:lnTo>
                <a:lnTo>
                  <a:pt x="143" y="5"/>
                </a:lnTo>
                <a:lnTo>
                  <a:pt x="162" y="0"/>
                </a:lnTo>
                <a:lnTo>
                  <a:pt x="173" y="2"/>
                </a:lnTo>
                <a:lnTo>
                  <a:pt x="182" y="5"/>
                </a:lnTo>
                <a:lnTo>
                  <a:pt x="192" y="10"/>
                </a:lnTo>
                <a:lnTo>
                  <a:pt x="199" y="14"/>
                </a:lnTo>
                <a:lnTo>
                  <a:pt x="204" y="20"/>
                </a:lnTo>
                <a:lnTo>
                  <a:pt x="208" y="25"/>
                </a:lnTo>
                <a:lnTo>
                  <a:pt x="212" y="28"/>
                </a:lnTo>
                <a:lnTo>
                  <a:pt x="213" y="30"/>
                </a:lnTo>
                <a:lnTo>
                  <a:pt x="236" y="19"/>
                </a:lnTo>
                <a:lnTo>
                  <a:pt x="256" y="19"/>
                </a:lnTo>
                <a:lnTo>
                  <a:pt x="270" y="25"/>
                </a:lnTo>
                <a:lnTo>
                  <a:pt x="280" y="36"/>
                </a:lnTo>
                <a:lnTo>
                  <a:pt x="287" y="48"/>
                </a:lnTo>
                <a:lnTo>
                  <a:pt x="291" y="59"/>
                </a:lnTo>
                <a:lnTo>
                  <a:pt x="294" y="68"/>
                </a:lnTo>
                <a:lnTo>
                  <a:pt x="294" y="71"/>
                </a:lnTo>
                <a:lnTo>
                  <a:pt x="305" y="62"/>
                </a:lnTo>
                <a:lnTo>
                  <a:pt x="316" y="59"/>
                </a:lnTo>
                <a:lnTo>
                  <a:pt x="323" y="59"/>
                </a:lnTo>
                <a:lnTo>
                  <a:pt x="331" y="60"/>
                </a:lnTo>
                <a:lnTo>
                  <a:pt x="336" y="65"/>
                </a:lnTo>
                <a:lnTo>
                  <a:pt x="340" y="68"/>
                </a:lnTo>
                <a:lnTo>
                  <a:pt x="342" y="72"/>
                </a:lnTo>
                <a:lnTo>
                  <a:pt x="343" y="72"/>
                </a:lnTo>
                <a:lnTo>
                  <a:pt x="365" y="63"/>
                </a:lnTo>
                <a:lnTo>
                  <a:pt x="380" y="62"/>
                </a:lnTo>
                <a:lnTo>
                  <a:pt x="392" y="68"/>
                </a:lnTo>
                <a:lnTo>
                  <a:pt x="400" y="77"/>
                </a:lnTo>
                <a:lnTo>
                  <a:pt x="405" y="89"/>
                </a:lnTo>
                <a:lnTo>
                  <a:pt x="408" y="102"/>
                </a:lnTo>
                <a:lnTo>
                  <a:pt x="409" y="112"/>
                </a:lnTo>
                <a:lnTo>
                  <a:pt x="409" y="120"/>
                </a:lnTo>
                <a:lnTo>
                  <a:pt x="414" y="134"/>
                </a:lnTo>
                <a:lnTo>
                  <a:pt x="422" y="131"/>
                </a:lnTo>
                <a:lnTo>
                  <a:pt x="431" y="123"/>
                </a:lnTo>
                <a:lnTo>
                  <a:pt x="435" y="118"/>
                </a:lnTo>
                <a:lnTo>
                  <a:pt x="435" y="125"/>
                </a:lnTo>
                <a:lnTo>
                  <a:pt x="437" y="138"/>
                </a:lnTo>
                <a:lnTo>
                  <a:pt x="441" y="152"/>
                </a:lnTo>
                <a:lnTo>
                  <a:pt x="449" y="158"/>
                </a:lnTo>
                <a:lnTo>
                  <a:pt x="451" y="161"/>
                </a:lnTo>
                <a:lnTo>
                  <a:pt x="451" y="166"/>
                </a:lnTo>
                <a:lnTo>
                  <a:pt x="446" y="172"/>
                </a:lnTo>
                <a:lnTo>
                  <a:pt x="437" y="175"/>
                </a:lnTo>
                <a:lnTo>
                  <a:pt x="432" y="172"/>
                </a:lnTo>
                <a:lnTo>
                  <a:pt x="428" y="167"/>
                </a:lnTo>
                <a:lnTo>
                  <a:pt x="425" y="163"/>
                </a:lnTo>
                <a:lnTo>
                  <a:pt x="423" y="160"/>
                </a:lnTo>
                <a:lnTo>
                  <a:pt x="423" y="163"/>
                </a:lnTo>
                <a:lnTo>
                  <a:pt x="422" y="167"/>
                </a:lnTo>
                <a:lnTo>
                  <a:pt x="420" y="172"/>
                </a:lnTo>
                <a:lnTo>
                  <a:pt x="415" y="178"/>
                </a:lnTo>
                <a:lnTo>
                  <a:pt x="409" y="181"/>
                </a:lnTo>
                <a:lnTo>
                  <a:pt x="402" y="183"/>
                </a:lnTo>
                <a:lnTo>
                  <a:pt x="395" y="183"/>
                </a:lnTo>
                <a:lnTo>
                  <a:pt x="391" y="180"/>
                </a:lnTo>
                <a:lnTo>
                  <a:pt x="388" y="177"/>
                </a:lnTo>
                <a:lnTo>
                  <a:pt x="386" y="174"/>
                </a:lnTo>
                <a:lnTo>
                  <a:pt x="383" y="172"/>
                </a:lnTo>
                <a:lnTo>
                  <a:pt x="383" y="171"/>
                </a:lnTo>
                <a:lnTo>
                  <a:pt x="382" y="174"/>
                </a:lnTo>
                <a:lnTo>
                  <a:pt x="380" y="178"/>
                </a:lnTo>
                <a:lnTo>
                  <a:pt x="379" y="184"/>
                </a:lnTo>
                <a:lnTo>
                  <a:pt x="374" y="189"/>
                </a:lnTo>
                <a:lnTo>
                  <a:pt x="371" y="192"/>
                </a:lnTo>
                <a:lnTo>
                  <a:pt x="369" y="195"/>
                </a:lnTo>
                <a:lnTo>
                  <a:pt x="366" y="197"/>
                </a:lnTo>
                <a:lnTo>
                  <a:pt x="363" y="197"/>
                </a:lnTo>
                <a:lnTo>
                  <a:pt x="359" y="195"/>
                </a:lnTo>
                <a:lnTo>
                  <a:pt x="353" y="193"/>
                </a:lnTo>
                <a:lnTo>
                  <a:pt x="349" y="190"/>
                </a:lnTo>
                <a:lnTo>
                  <a:pt x="348" y="189"/>
                </a:lnTo>
                <a:lnTo>
                  <a:pt x="348" y="192"/>
                </a:lnTo>
                <a:lnTo>
                  <a:pt x="348" y="195"/>
                </a:lnTo>
                <a:lnTo>
                  <a:pt x="348" y="200"/>
                </a:lnTo>
                <a:lnTo>
                  <a:pt x="351" y="204"/>
                </a:lnTo>
                <a:lnTo>
                  <a:pt x="359" y="207"/>
                </a:lnTo>
                <a:lnTo>
                  <a:pt x="368" y="206"/>
                </a:lnTo>
                <a:lnTo>
                  <a:pt x="377" y="203"/>
                </a:lnTo>
                <a:lnTo>
                  <a:pt x="388" y="203"/>
                </a:lnTo>
                <a:lnTo>
                  <a:pt x="392" y="206"/>
                </a:lnTo>
                <a:lnTo>
                  <a:pt x="395" y="213"/>
                </a:lnTo>
                <a:lnTo>
                  <a:pt x="400" y="221"/>
                </a:lnTo>
                <a:lnTo>
                  <a:pt x="406" y="229"/>
                </a:lnTo>
                <a:lnTo>
                  <a:pt x="412" y="233"/>
                </a:lnTo>
                <a:lnTo>
                  <a:pt x="420" y="232"/>
                </a:lnTo>
                <a:lnTo>
                  <a:pt x="426" y="230"/>
                </a:lnTo>
                <a:lnTo>
                  <a:pt x="428" y="229"/>
                </a:lnTo>
                <a:lnTo>
                  <a:pt x="423" y="243"/>
                </a:lnTo>
                <a:lnTo>
                  <a:pt x="411" y="249"/>
                </a:lnTo>
                <a:lnTo>
                  <a:pt x="399" y="246"/>
                </a:lnTo>
                <a:lnTo>
                  <a:pt x="389" y="235"/>
                </a:lnTo>
                <a:lnTo>
                  <a:pt x="388" y="230"/>
                </a:lnTo>
                <a:lnTo>
                  <a:pt x="383" y="226"/>
                </a:lnTo>
                <a:lnTo>
                  <a:pt x="377" y="226"/>
                </a:lnTo>
                <a:lnTo>
                  <a:pt x="368" y="232"/>
                </a:lnTo>
                <a:lnTo>
                  <a:pt x="359" y="238"/>
                </a:lnTo>
                <a:lnTo>
                  <a:pt x="351" y="238"/>
                </a:lnTo>
                <a:lnTo>
                  <a:pt x="348" y="235"/>
                </a:lnTo>
                <a:lnTo>
                  <a:pt x="346" y="232"/>
                </a:lnTo>
                <a:lnTo>
                  <a:pt x="340" y="235"/>
                </a:lnTo>
                <a:lnTo>
                  <a:pt x="340" y="243"/>
                </a:lnTo>
                <a:lnTo>
                  <a:pt x="345" y="249"/>
                </a:lnTo>
                <a:lnTo>
                  <a:pt x="351" y="252"/>
                </a:lnTo>
                <a:lnTo>
                  <a:pt x="357" y="253"/>
                </a:lnTo>
                <a:lnTo>
                  <a:pt x="363" y="256"/>
                </a:lnTo>
                <a:lnTo>
                  <a:pt x="369" y="261"/>
                </a:lnTo>
                <a:lnTo>
                  <a:pt x="374" y="265"/>
                </a:lnTo>
                <a:lnTo>
                  <a:pt x="379" y="267"/>
                </a:lnTo>
                <a:lnTo>
                  <a:pt x="383" y="265"/>
                </a:lnTo>
                <a:lnTo>
                  <a:pt x="386" y="261"/>
                </a:lnTo>
                <a:lnTo>
                  <a:pt x="389" y="258"/>
                </a:lnTo>
                <a:lnTo>
                  <a:pt x="395" y="255"/>
                </a:lnTo>
                <a:lnTo>
                  <a:pt x="400" y="256"/>
                </a:lnTo>
                <a:lnTo>
                  <a:pt x="405" y="259"/>
                </a:lnTo>
                <a:lnTo>
                  <a:pt x="406" y="261"/>
                </a:lnTo>
                <a:lnTo>
                  <a:pt x="406" y="262"/>
                </a:lnTo>
                <a:lnTo>
                  <a:pt x="411" y="265"/>
                </a:lnTo>
                <a:lnTo>
                  <a:pt x="415" y="270"/>
                </a:lnTo>
                <a:lnTo>
                  <a:pt x="426" y="272"/>
                </a:lnTo>
                <a:lnTo>
                  <a:pt x="435" y="270"/>
                </a:lnTo>
                <a:lnTo>
                  <a:pt x="440" y="265"/>
                </a:lnTo>
                <a:lnTo>
                  <a:pt x="441" y="262"/>
                </a:lnTo>
                <a:lnTo>
                  <a:pt x="443" y="259"/>
                </a:lnTo>
                <a:lnTo>
                  <a:pt x="443" y="267"/>
                </a:lnTo>
                <a:lnTo>
                  <a:pt x="441" y="275"/>
                </a:lnTo>
                <a:lnTo>
                  <a:pt x="434" y="281"/>
                </a:lnTo>
                <a:lnTo>
                  <a:pt x="417" y="284"/>
                </a:lnTo>
                <a:lnTo>
                  <a:pt x="408" y="282"/>
                </a:lnTo>
                <a:lnTo>
                  <a:pt x="402" y="278"/>
                </a:lnTo>
                <a:lnTo>
                  <a:pt x="397" y="276"/>
                </a:lnTo>
                <a:lnTo>
                  <a:pt x="391" y="278"/>
                </a:lnTo>
                <a:lnTo>
                  <a:pt x="385" y="284"/>
                </a:lnTo>
                <a:lnTo>
                  <a:pt x="374" y="288"/>
                </a:lnTo>
                <a:lnTo>
                  <a:pt x="365" y="290"/>
                </a:lnTo>
                <a:lnTo>
                  <a:pt x="357" y="287"/>
                </a:lnTo>
                <a:lnTo>
                  <a:pt x="353" y="282"/>
                </a:lnTo>
                <a:lnTo>
                  <a:pt x="345" y="275"/>
                </a:lnTo>
                <a:lnTo>
                  <a:pt x="337" y="269"/>
                </a:lnTo>
                <a:lnTo>
                  <a:pt x="330" y="267"/>
                </a:lnTo>
                <a:lnTo>
                  <a:pt x="323" y="264"/>
                </a:lnTo>
                <a:lnTo>
                  <a:pt x="317" y="256"/>
                </a:lnTo>
                <a:lnTo>
                  <a:pt x="314" y="250"/>
                </a:lnTo>
                <a:lnTo>
                  <a:pt x="313" y="247"/>
                </a:lnTo>
                <a:lnTo>
                  <a:pt x="313" y="246"/>
                </a:lnTo>
                <a:lnTo>
                  <a:pt x="311" y="241"/>
                </a:lnTo>
                <a:lnTo>
                  <a:pt x="308" y="238"/>
                </a:lnTo>
                <a:lnTo>
                  <a:pt x="300" y="235"/>
                </a:lnTo>
                <a:lnTo>
                  <a:pt x="293" y="232"/>
                </a:lnTo>
                <a:lnTo>
                  <a:pt x="287" y="223"/>
                </a:lnTo>
                <a:lnTo>
                  <a:pt x="282" y="212"/>
                </a:lnTo>
                <a:lnTo>
                  <a:pt x="280" y="200"/>
                </a:lnTo>
                <a:lnTo>
                  <a:pt x="282" y="201"/>
                </a:lnTo>
                <a:lnTo>
                  <a:pt x="285" y="207"/>
                </a:lnTo>
                <a:lnTo>
                  <a:pt x="293" y="212"/>
                </a:lnTo>
                <a:lnTo>
                  <a:pt x="305" y="215"/>
                </a:lnTo>
                <a:lnTo>
                  <a:pt x="314" y="212"/>
                </a:lnTo>
                <a:lnTo>
                  <a:pt x="317" y="203"/>
                </a:lnTo>
                <a:lnTo>
                  <a:pt x="317" y="192"/>
                </a:lnTo>
                <a:lnTo>
                  <a:pt x="311" y="183"/>
                </a:lnTo>
                <a:lnTo>
                  <a:pt x="307" y="175"/>
                </a:lnTo>
                <a:lnTo>
                  <a:pt x="308" y="167"/>
                </a:lnTo>
                <a:lnTo>
                  <a:pt x="311" y="161"/>
                </a:lnTo>
                <a:lnTo>
                  <a:pt x="317" y="160"/>
                </a:lnTo>
                <a:lnTo>
                  <a:pt x="325" y="157"/>
                </a:lnTo>
                <a:lnTo>
                  <a:pt x="331" y="149"/>
                </a:lnTo>
                <a:lnTo>
                  <a:pt x="336" y="138"/>
                </a:lnTo>
                <a:lnTo>
                  <a:pt x="337" y="128"/>
                </a:lnTo>
                <a:lnTo>
                  <a:pt x="336" y="115"/>
                </a:lnTo>
                <a:lnTo>
                  <a:pt x="331" y="106"/>
                </a:lnTo>
                <a:lnTo>
                  <a:pt x="325" y="99"/>
                </a:lnTo>
                <a:lnTo>
                  <a:pt x="316" y="9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5" name="Freeform 16"/>
          <p:cNvSpPr>
            <a:spLocks/>
          </p:cNvSpPr>
          <p:nvPr/>
        </p:nvSpPr>
        <p:spPr bwMode="auto">
          <a:xfrm>
            <a:off x="6619875" y="1863725"/>
            <a:ext cx="685800" cy="273050"/>
          </a:xfrm>
          <a:custGeom>
            <a:avLst/>
            <a:gdLst>
              <a:gd name="T0" fmla="*/ 420 w 432"/>
              <a:gd name="T1" fmla="*/ 5 h 171"/>
              <a:gd name="T2" fmla="*/ 397 w 432"/>
              <a:gd name="T3" fmla="*/ 0 h 171"/>
              <a:gd name="T4" fmla="*/ 377 w 432"/>
              <a:gd name="T5" fmla="*/ 5 h 171"/>
              <a:gd name="T6" fmla="*/ 364 w 432"/>
              <a:gd name="T7" fmla="*/ 17 h 171"/>
              <a:gd name="T8" fmla="*/ 364 w 432"/>
              <a:gd name="T9" fmla="*/ 40 h 171"/>
              <a:gd name="T10" fmla="*/ 374 w 432"/>
              <a:gd name="T11" fmla="*/ 57 h 171"/>
              <a:gd name="T12" fmla="*/ 391 w 432"/>
              <a:gd name="T13" fmla="*/ 58 h 171"/>
              <a:gd name="T14" fmla="*/ 405 w 432"/>
              <a:gd name="T15" fmla="*/ 51 h 171"/>
              <a:gd name="T16" fmla="*/ 406 w 432"/>
              <a:gd name="T17" fmla="*/ 49 h 171"/>
              <a:gd name="T18" fmla="*/ 391 w 432"/>
              <a:gd name="T19" fmla="*/ 78 h 171"/>
              <a:gd name="T20" fmla="*/ 350 w 432"/>
              <a:gd name="T21" fmla="*/ 80 h 171"/>
              <a:gd name="T22" fmla="*/ 333 w 432"/>
              <a:gd name="T23" fmla="*/ 58 h 171"/>
              <a:gd name="T24" fmla="*/ 327 w 432"/>
              <a:gd name="T25" fmla="*/ 52 h 171"/>
              <a:gd name="T26" fmla="*/ 307 w 432"/>
              <a:gd name="T27" fmla="*/ 61 h 171"/>
              <a:gd name="T28" fmla="*/ 299 w 432"/>
              <a:gd name="T29" fmla="*/ 100 h 171"/>
              <a:gd name="T30" fmla="*/ 279 w 432"/>
              <a:gd name="T31" fmla="*/ 133 h 171"/>
              <a:gd name="T32" fmla="*/ 246 w 432"/>
              <a:gd name="T33" fmla="*/ 156 h 171"/>
              <a:gd name="T34" fmla="*/ 209 w 432"/>
              <a:gd name="T35" fmla="*/ 169 h 171"/>
              <a:gd name="T36" fmla="*/ 173 w 432"/>
              <a:gd name="T37" fmla="*/ 170 h 171"/>
              <a:gd name="T38" fmla="*/ 152 w 432"/>
              <a:gd name="T39" fmla="*/ 166 h 171"/>
              <a:gd name="T40" fmla="*/ 143 w 432"/>
              <a:gd name="T41" fmla="*/ 158 h 171"/>
              <a:gd name="T42" fmla="*/ 140 w 432"/>
              <a:gd name="T43" fmla="*/ 153 h 171"/>
              <a:gd name="T44" fmla="*/ 137 w 432"/>
              <a:gd name="T45" fmla="*/ 156 h 171"/>
              <a:gd name="T46" fmla="*/ 126 w 432"/>
              <a:gd name="T47" fmla="*/ 163 h 171"/>
              <a:gd name="T48" fmla="*/ 108 w 432"/>
              <a:gd name="T49" fmla="*/ 169 h 171"/>
              <a:gd name="T50" fmla="*/ 77 w 432"/>
              <a:gd name="T51" fmla="*/ 170 h 171"/>
              <a:gd name="T52" fmla="*/ 49 w 432"/>
              <a:gd name="T53" fmla="*/ 166 h 171"/>
              <a:gd name="T54" fmla="*/ 32 w 432"/>
              <a:gd name="T55" fmla="*/ 152 h 171"/>
              <a:gd name="T56" fmla="*/ 25 w 432"/>
              <a:gd name="T57" fmla="*/ 137 h 171"/>
              <a:gd name="T58" fmla="*/ 23 w 432"/>
              <a:gd name="T59" fmla="*/ 121 h 171"/>
              <a:gd name="T60" fmla="*/ 26 w 432"/>
              <a:gd name="T61" fmla="*/ 126 h 171"/>
              <a:gd name="T62" fmla="*/ 39 w 432"/>
              <a:gd name="T63" fmla="*/ 130 h 171"/>
              <a:gd name="T64" fmla="*/ 49 w 432"/>
              <a:gd name="T65" fmla="*/ 126 h 171"/>
              <a:gd name="T66" fmla="*/ 52 w 432"/>
              <a:gd name="T67" fmla="*/ 115 h 171"/>
              <a:gd name="T68" fmla="*/ 46 w 432"/>
              <a:gd name="T69" fmla="*/ 104 h 171"/>
              <a:gd name="T70" fmla="*/ 31 w 432"/>
              <a:gd name="T71" fmla="*/ 98 h 171"/>
              <a:gd name="T72" fmla="*/ 11 w 432"/>
              <a:gd name="T73" fmla="*/ 109 h 171"/>
              <a:gd name="T74" fmla="*/ 0 w 432"/>
              <a:gd name="T75" fmla="*/ 127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2"/>
              <a:gd name="T115" fmla="*/ 0 h 171"/>
              <a:gd name="T116" fmla="*/ 432 w 432"/>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2" h="171">
                <a:moveTo>
                  <a:pt x="431" y="12"/>
                </a:moveTo>
                <a:lnTo>
                  <a:pt x="420" y="5"/>
                </a:lnTo>
                <a:lnTo>
                  <a:pt x="410" y="0"/>
                </a:lnTo>
                <a:lnTo>
                  <a:pt x="397" y="0"/>
                </a:lnTo>
                <a:lnTo>
                  <a:pt x="387" y="0"/>
                </a:lnTo>
                <a:lnTo>
                  <a:pt x="377" y="5"/>
                </a:lnTo>
                <a:lnTo>
                  <a:pt x="368" y="9"/>
                </a:lnTo>
                <a:lnTo>
                  <a:pt x="364" y="17"/>
                </a:lnTo>
                <a:lnTo>
                  <a:pt x="362" y="26"/>
                </a:lnTo>
                <a:lnTo>
                  <a:pt x="364" y="40"/>
                </a:lnTo>
                <a:lnTo>
                  <a:pt x="367" y="51"/>
                </a:lnTo>
                <a:lnTo>
                  <a:pt x="374" y="57"/>
                </a:lnTo>
                <a:lnTo>
                  <a:pt x="383" y="58"/>
                </a:lnTo>
                <a:lnTo>
                  <a:pt x="391" y="58"/>
                </a:lnTo>
                <a:lnTo>
                  <a:pt x="399" y="55"/>
                </a:lnTo>
                <a:lnTo>
                  <a:pt x="405" y="51"/>
                </a:lnTo>
                <a:lnTo>
                  <a:pt x="406" y="43"/>
                </a:lnTo>
                <a:lnTo>
                  <a:pt x="406" y="49"/>
                </a:lnTo>
                <a:lnTo>
                  <a:pt x="402" y="65"/>
                </a:lnTo>
                <a:lnTo>
                  <a:pt x="391" y="78"/>
                </a:lnTo>
                <a:lnTo>
                  <a:pt x="370" y="86"/>
                </a:lnTo>
                <a:lnTo>
                  <a:pt x="350" y="80"/>
                </a:lnTo>
                <a:lnTo>
                  <a:pt x="337" y="69"/>
                </a:lnTo>
                <a:lnTo>
                  <a:pt x="333" y="58"/>
                </a:lnTo>
                <a:lnTo>
                  <a:pt x="331" y="54"/>
                </a:lnTo>
                <a:lnTo>
                  <a:pt x="327" y="52"/>
                </a:lnTo>
                <a:lnTo>
                  <a:pt x="316" y="54"/>
                </a:lnTo>
                <a:lnTo>
                  <a:pt x="307" y="61"/>
                </a:lnTo>
                <a:lnTo>
                  <a:pt x="301" y="80"/>
                </a:lnTo>
                <a:lnTo>
                  <a:pt x="299" y="100"/>
                </a:lnTo>
                <a:lnTo>
                  <a:pt x="290" y="118"/>
                </a:lnTo>
                <a:lnTo>
                  <a:pt x="279" y="133"/>
                </a:lnTo>
                <a:lnTo>
                  <a:pt x="264" y="146"/>
                </a:lnTo>
                <a:lnTo>
                  <a:pt x="246" y="156"/>
                </a:lnTo>
                <a:lnTo>
                  <a:pt x="227" y="164"/>
                </a:lnTo>
                <a:lnTo>
                  <a:pt x="209" y="169"/>
                </a:lnTo>
                <a:lnTo>
                  <a:pt x="190" y="170"/>
                </a:lnTo>
                <a:lnTo>
                  <a:pt x="173" y="170"/>
                </a:lnTo>
                <a:lnTo>
                  <a:pt x="161" y="167"/>
                </a:lnTo>
                <a:lnTo>
                  <a:pt x="152" y="166"/>
                </a:lnTo>
                <a:lnTo>
                  <a:pt x="146" y="161"/>
                </a:lnTo>
                <a:lnTo>
                  <a:pt x="143" y="158"/>
                </a:lnTo>
                <a:lnTo>
                  <a:pt x="140" y="156"/>
                </a:lnTo>
                <a:lnTo>
                  <a:pt x="140" y="153"/>
                </a:lnTo>
                <a:lnTo>
                  <a:pt x="138" y="153"/>
                </a:lnTo>
                <a:lnTo>
                  <a:pt x="137" y="156"/>
                </a:lnTo>
                <a:lnTo>
                  <a:pt x="132" y="158"/>
                </a:lnTo>
                <a:lnTo>
                  <a:pt x="126" y="163"/>
                </a:lnTo>
                <a:lnTo>
                  <a:pt x="118" y="166"/>
                </a:lnTo>
                <a:lnTo>
                  <a:pt x="108" y="169"/>
                </a:lnTo>
                <a:lnTo>
                  <a:pt x="94" y="170"/>
                </a:lnTo>
                <a:lnTo>
                  <a:pt x="77" y="170"/>
                </a:lnTo>
                <a:lnTo>
                  <a:pt x="62" y="169"/>
                </a:lnTo>
                <a:lnTo>
                  <a:pt x="49" y="166"/>
                </a:lnTo>
                <a:lnTo>
                  <a:pt x="40" y="160"/>
                </a:lnTo>
                <a:lnTo>
                  <a:pt x="32" y="152"/>
                </a:lnTo>
                <a:lnTo>
                  <a:pt x="28" y="144"/>
                </a:lnTo>
                <a:lnTo>
                  <a:pt x="25" y="137"/>
                </a:lnTo>
                <a:lnTo>
                  <a:pt x="23" y="129"/>
                </a:lnTo>
                <a:lnTo>
                  <a:pt x="23" y="121"/>
                </a:lnTo>
                <a:lnTo>
                  <a:pt x="25" y="123"/>
                </a:lnTo>
                <a:lnTo>
                  <a:pt x="26" y="126"/>
                </a:lnTo>
                <a:lnTo>
                  <a:pt x="31" y="129"/>
                </a:lnTo>
                <a:lnTo>
                  <a:pt x="39" y="130"/>
                </a:lnTo>
                <a:lnTo>
                  <a:pt x="46" y="129"/>
                </a:lnTo>
                <a:lnTo>
                  <a:pt x="49" y="126"/>
                </a:lnTo>
                <a:lnTo>
                  <a:pt x="52" y="121"/>
                </a:lnTo>
                <a:lnTo>
                  <a:pt x="52" y="115"/>
                </a:lnTo>
                <a:lnTo>
                  <a:pt x="51" y="109"/>
                </a:lnTo>
                <a:lnTo>
                  <a:pt x="46" y="104"/>
                </a:lnTo>
                <a:lnTo>
                  <a:pt x="40" y="100"/>
                </a:lnTo>
                <a:lnTo>
                  <a:pt x="31" y="98"/>
                </a:lnTo>
                <a:lnTo>
                  <a:pt x="20" y="101"/>
                </a:lnTo>
                <a:lnTo>
                  <a:pt x="11" y="109"/>
                </a:lnTo>
                <a:lnTo>
                  <a:pt x="3" y="118"/>
                </a:lnTo>
                <a:lnTo>
                  <a:pt x="0" y="12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6" name="Freeform 17"/>
          <p:cNvSpPr>
            <a:spLocks/>
          </p:cNvSpPr>
          <p:nvPr/>
        </p:nvSpPr>
        <p:spPr bwMode="auto">
          <a:xfrm>
            <a:off x="7551738" y="2016125"/>
            <a:ext cx="184150" cy="95250"/>
          </a:xfrm>
          <a:custGeom>
            <a:avLst/>
            <a:gdLst>
              <a:gd name="T0" fmla="*/ 21 w 117"/>
              <a:gd name="T1" fmla="*/ 55 h 59"/>
              <a:gd name="T2" fmla="*/ 21 w 117"/>
              <a:gd name="T3" fmla="*/ 49 h 59"/>
              <a:gd name="T4" fmla="*/ 21 w 117"/>
              <a:gd name="T5" fmla="*/ 43 h 59"/>
              <a:gd name="T6" fmla="*/ 18 w 117"/>
              <a:gd name="T7" fmla="*/ 36 h 59"/>
              <a:gd name="T8" fmla="*/ 15 w 117"/>
              <a:gd name="T9" fmla="*/ 32 h 59"/>
              <a:gd name="T10" fmla="*/ 11 w 117"/>
              <a:gd name="T11" fmla="*/ 30 h 59"/>
              <a:gd name="T12" fmla="*/ 6 w 117"/>
              <a:gd name="T13" fmla="*/ 32 h 59"/>
              <a:gd name="T14" fmla="*/ 3 w 117"/>
              <a:gd name="T15" fmla="*/ 35 h 59"/>
              <a:gd name="T16" fmla="*/ 3 w 117"/>
              <a:gd name="T17" fmla="*/ 41 h 59"/>
              <a:gd name="T18" fmla="*/ 7 w 117"/>
              <a:gd name="T19" fmla="*/ 44 h 59"/>
              <a:gd name="T20" fmla="*/ 12 w 117"/>
              <a:gd name="T21" fmla="*/ 44 h 59"/>
              <a:gd name="T22" fmla="*/ 18 w 117"/>
              <a:gd name="T23" fmla="*/ 41 h 59"/>
              <a:gd name="T24" fmla="*/ 24 w 117"/>
              <a:gd name="T25" fmla="*/ 36 h 59"/>
              <a:gd name="T26" fmla="*/ 30 w 117"/>
              <a:gd name="T27" fmla="*/ 32 h 59"/>
              <a:gd name="T28" fmla="*/ 37 w 117"/>
              <a:gd name="T29" fmla="*/ 26 h 59"/>
              <a:gd name="T30" fmla="*/ 43 w 117"/>
              <a:gd name="T31" fmla="*/ 23 h 59"/>
              <a:gd name="T32" fmla="*/ 49 w 117"/>
              <a:gd name="T33" fmla="*/ 20 h 59"/>
              <a:gd name="T34" fmla="*/ 55 w 117"/>
              <a:gd name="T35" fmla="*/ 20 h 59"/>
              <a:gd name="T36" fmla="*/ 61 w 117"/>
              <a:gd name="T37" fmla="*/ 20 h 59"/>
              <a:gd name="T38" fmla="*/ 66 w 117"/>
              <a:gd name="T39" fmla="*/ 21 h 59"/>
              <a:gd name="T40" fmla="*/ 72 w 117"/>
              <a:gd name="T41" fmla="*/ 24 h 59"/>
              <a:gd name="T42" fmla="*/ 79 w 117"/>
              <a:gd name="T43" fmla="*/ 26 h 59"/>
              <a:gd name="T44" fmla="*/ 87 w 117"/>
              <a:gd name="T45" fmla="*/ 26 h 59"/>
              <a:gd name="T46" fmla="*/ 96 w 117"/>
              <a:gd name="T47" fmla="*/ 26 h 59"/>
              <a:gd name="T48" fmla="*/ 104 w 117"/>
              <a:gd name="T49" fmla="*/ 23 h 59"/>
              <a:gd name="T50" fmla="*/ 110 w 117"/>
              <a:gd name="T51" fmla="*/ 17 h 59"/>
              <a:gd name="T52" fmla="*/ 113 w 117"/>
              <a:gd name="T53" fmla="*/ 9 h 59"/>
              <a:gd name="T54" fmla="*/ 116 w 117"/>
              <a:gd name="T55" fmla="*/ 0 h 59"/>
              <a:gd name="T56" fmla="*/ 115 w 117"/>
              <a:gd name="T57" fmla="*/ 10 h 59"/>
              <a:gd name="T58" fmla="*/ 112 w 117"/>
              <a:gd name="T59" fmla="*/ 18 h 59"/>
              <a:gd name="T60" fmla="*/ 107 w 117"/>
              <a:gd name="T61" fmla="*/ 24 h 59"/>
              <a:gd name="T62" fmla="*/ 101 w 117"/>
              <a:gd name="T63" fmla="*/ 27 h 59"/>
              <a:gd name="T64" fmla="*/ 93 w 117"/>
              <a:gd name="T65" fmla="*/ 29 h 59"/>
              <a:gd name="T66" fmla="*/ 86 w 117"/>
              <a:gd name="T67" fmla="*/ 29 h 59"/>
              <a:gd name="T68" fmla="*/ 78 w 117"/>
              <a:gd name="T69" fmla="*/ 26 h 59"/>
              <a:gd name="T70" fmla="*/ 69 w 117"/>
              <a:gd name="T71" fmla="*/ 21 h 59"/>
              <a:gd name="T72" fmla="*/ 64 w 117"/>
              <a:gd name="T73" fmla="*/ 20 h 59"/>
              <a:gd name="T74" fmla="*/ 58 w 117"/>
              <a:gd name="T75" fmla="*/ 18 h 59"/>
              <a:gd name="T76" fmla="*/ 52 w 117"/>
              <a:gd name="T77" fmla="*/ 17 h 59"/>
              <a:gd name="T78" fmla="*/ 44 w 117"/>
              <a:gd name="T79" fmla="*/ 17 h 59"/>
              <a:gd name="T80" fmla="*/ 38 w 117"/>
              <a:gd name="T81" fmla="*/ 20 h 59"/>
              <a:gd name="T82" fmla="*/ 30 w 117"/>
              <a:gd name="T83" fmla="*/ 24 h 59"/>
              <a:gd name="T84" fmla="*/ 24 w 117"/>
              <a:gd name="T85" fmla="*/ 29 h 59"/>
              <a:gd name="T86" fmla="*/ 20 w 117"/>
              <a:gd name="T87" fmla="*/ 35 h 59"/>
              <a:gd name="T88" fmla="*/ 15 w 117"/>
              <a:gd name="T89" fmla="*/ 38 h 59"/>
              <a:gd name="T90" fmla="*/ 11 w 117"/>
              <a:gd name="T91" fmla="*/ 40 h 59"/>
              <a:gd name="T92" fmla="*/ 4 w 117"/>
              <a:gd name="T93" fmla="*/ 40 h 59"/>
              <a:gd name="T94" fmla="*/ 1 w 117"/>
              <a:gd name="T95" fmla="*/ 36 h 59"/>
              <a:gd name="T96" fmla="*/ 0 w 117"/>
              <a:gd name="T97" fmla="*/ 32 h 59"/>
              <a:gd name="T98" fmla="*/ 1 w 117"/>
              <a:gd name="T99" fmla="*/ 27 h 59"/>
              <a:gd name="T100" fmla="*/ 6 w 117"/>
              <a:gd name="T101" fmla="*/ 26 h 59"/>
              <a:gd name="T102" fmla="*/ 11 w 117"/>
              <a:gd name="T103" fmla="*/ 24 h 59"/>
              <a:gd name="T104" fmla="*/ 14 w 117"/>
              <a:gd name="T105" fmla="*/ 27 h 59"/>
              <a:gd name="T106" fmla="*/ 17 w 117"/>
              <a:gd name="T107" fmla="*/ 32 h 59"/>
              <a:gd name="T108" fmla="*/ 18 w 117"/>
              <a:gd name="T109" fmla="*/ 36 h 59"/>
              <a:gd name="T110" fmla="*/ 17 w 117"/>
              <a:gd name="T111" fmla="*/ 41 h 59"/>
              <a:gd name="T112" fmla="*/ 17 w 117"/>
              <a:gd name="T113" fmla="*/ 47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59"/>
              <a:gd name="T173" fmla="*/ 117 w 117"/>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59">
                <a:moveTo>
                  <a:pt x="18" y="58"/>
                </a:moveTo>
                <a:lnTo>
                  <a:pt x="20" y="58"/>
                </a:lnTo>
                <a:lnTo>
                  <a:pt x="20" y="56"/>
                </a:lnTo>
                <a:lnTo>
                  <a:pt x="21" y="55"/>
                </a:lnTo>
                <a:lnTo>
                  <a:pt x="21" y="53"/>
                </a:lnTo>
                <a:lnTo>
                  <a:pt x="21" y="52"/>
                </a:lnTo>
                <a:lnTo>
                  <a:pt x="21" y="50"/>
                </a:lnTo>
                <a:lnTo>
                  <a:pt x="21" y="49"/>
                </a:lnTo>
                <a:lnTo>
                  <a:pt x="21" y="47"/>
                </a:lnTo>
                <a:lnTo>
                  <a:pt x="21" y="46"/>
                </a:lnTo>
                <a:lnTo>
                  <a:pt x="21" y="44"/>
                </a:lnTo>
                <a:lnTo>
                  <a:pt x="21" y="43"/>
                </a:lnTo>
                <a:lnTo>
                  <a:pt x="21" y="41"/>
                </a:lnTo>
                <a:lnTo>
                  <a:pt x="20" y="40"/>
                </a:lnTo>
                <a:lnTo>
                  <a:pt x="20" y="38"/>
                </a:lnTo>
                <a:lnTo>
                  <a:pt x="18" y="36"/>
                </a:lnTo>
                <a:lnTo>
                  <a:pt x="18" y="35"/>
                </a:lnTo>
                <a:lnTo>
                  <a:pt x="17" y="33"/>
                </a:lnTo>
                <a:lnTo>
                  <a:pt x="17" y="32"/>
                </a:lnTo>
                <a:lnTo>
                  <a:pt x="15" y="32"/>
                </a:lnTo>
                <a:lnTo>
                  <a:pt x="15" y="30"/>
                </a:lnTo>
                <a:lnTo>
                  <a:pt x="14" y="30"/>
                </a:lnTo>
                <a:lnTo>
                  <a:pt x="12" y="30"/>
                </a:lnTo>
                <a:lnTo>
                  <a:pt x="11" y="30"/>
                </a:lnTo>
                <a:lnTo>
                  <a:pt x="9" y="30"/>
                </a:lnTo>
                <a:lnTo>
                  <a:pt x="7" y="30"/>
                </a:lnTo>
                <a:lnTo>
                  <a:pt x="6" y="30"/>
                </a:lnTo>
                <a:lnTo>
                  <a:pt x="6" y="32"/>
                </a:lnTo>
                <a:lnTo>
                  <a:pt x="4" y="32"/>
                </a:lnTo>
                <a:lnTo>
                  <a:pt x="4" y="33"/>
                </a:lnTo>
                <a:lnTo>
                  <a:pt x="3" y="33"/>
                </a:lnTo>
                <a:lnTo>
                  <a:pt x="3" y="35"/>
                </a:lnTo>
                <a:lnTo>
                  <a:pt x="3" y="36"/>
                </a:lnTo>
                <a:lnTo>
                  <a:pt x="3" y="38"/>
                </a:lnTo>
                <a:lnTo>
                  <a:pt x="3" y="40"/>
                </a:lnTo>
                <a:lnTo>
                  <a:pt x="3" y="41"/>
                </a:lnTo>
                <a:lnTo>
                  <a:pt x="3" y="43"/>
                </a:lnTo>
                <a:lnTo>
                  <a:pt x="4" y="43"/>
                </a:lnTo>
                <a:lnTo>
                  <a:pt x="6" y="44"/>
                </a:lnTo>
                <a:lnTo>
                  <a:pt x="7" y="44"/>
                </a:lnTo>
                <a:lnTo>
                  <a:pt x="7" y="46"/>
                </a:lnTo>
                <a:lnTo>
                  <a:pt x="9" y="46"/>
                </a:lnTo>
                <a:lnTo>
                  <a:pt x="11" y="46"/>
                </a:lnTo>
                <a:lnTo>
                  <a:pt x="12" y="44"/>
                </a:lnTo>
                <a:lnTo>
                  <a:pt x="14" y="44"/>
                </a:lnTo>
                <a:lnTo>
                  <a:pt x="15" y="44"/>
                </a:lnTo>
                <a:lnTo>
                  <a:pt x="17" y="43"/>
                </a:lnTo>
                <a:lnTo>
                  <a:pt x="18" y="41"/>
                </a:lnTo>
                <a:lnTo>
                  <a:pt x="20" y="41"/>
                </a:lnTo>
                <a:lnTo>
                  <a:pt x="21" y="40"/>
                </a:lnTo>
                <a:lnTo>
                  <a:pt x="23" y="38"/>
                </a:lnTo>
                <a:lnTo>
                  <a:pt x="24" y="36"/>
                </a:lnTo>
                <a:lnTo>
                  <a:pt x="26" y="36"/>
                </a:lnTo>
                <a:lnTo>
                  <a:pt x="27" y="35"/>
                </a:lnTo>
                <a:lnTo>
                  <a:pt x="29" y="33"/>
                </a:lnTo>
                <a:lnTo>
                  <a:pt x="30" y="32"/>
                </a:lnTo>
                <a:lnTo>
                  <a:pt x="32" y="30"/>
                </a:lnTo>
                <a:lnTo>
                  <a:pt x="34" y="29"/>
                </a:lnTo>
                <a:lnTo>
                  <a:pt x="35" y="27"/>
                </a:lnTo>
                <a:lnTo>
                  <a:pt x="37" y="26"/>
                </a:lnTo>
                <a:lnTo>
                  <a:pt x="38" y="24"/>
                </a:lnTo>
                <a:lnTo>
                  <a:pt x="40" y="24"/>
                </a:lnTo>
                <a:lnTo>
                  <a:pt x="41" y="23"/>
                </a:lnTo>
                <a:lnTo>
                  <a:pt x="43" y="23"/>
                </a:lnTo>
                <a:lnTo>
                  <a:pt x="44" y="21"/>
                </a:lnTo>
                <a:lnTo>
                  <a:pt x="46" y="21"/>
                </a:lnTo>
                <a:lnTo>
                  <a:pt x="47" y="21"/>
                </a:lnTo>
                <a:lnTo>
                  <a:pt x="49" y="20"/>
                </a:lnTo>
                <a:lnTo>
                  <a:pt x="50" y="20"/>
                </a:lnTo>
                <a:lnTo>
                  <a:pt x="52" y="20"/>
                </a:lnTo>
                <a:lnTo>
                  <a:pt x="53" y="20"/>
                </a:lnTo>
                <a:lnTo>
                  <a:pt x="55" y="20"/>
                </a:lnTo>
                <a:lnTo>
                  <a:pt x="56" y="20"/>
                </a:lnTo>
                <a:lnTo>
                  <a:pt x="58" y="20"/>
                </a:lnTo>
                <a:lnTo>
                  <a:pt x="60" y="20"/>
                </a:lnTo>
                <a:lnTo>
                  <a:pt x="61" y="20"/>
                </a:lnTo>
                <a:lnTo>
                  <a:pt x="63" y="20"/>
                </a:lnTo>
                <a:lnTo>
                  <a:pt x="64" y="20"/>
                </a:lnTo>
                <a:lnTo>
                  <a:pt x="64" y="21"/>
                </a:lnTo>
                <a:lnTo>
                  <a:pt x="66" y="21"/>
                </a:lnTo>
                <a:lnTo>
                  <a:pt x="67" y="23"/>
                </a:lnTo>
                <a:lnTo>
                  <a:pt x="69" y="23"/>
                </a:lnTo>
                <a:lnTo>
                  <a:pt x="70" y="24"/>
                </a:lnTo>
                <a:lnTo>
                  <a:pt x="72" y="24"/>
                </a:lnTo>
                <a:lnTo>
                  <a:pt x="73" y="24"/>
                </a:lnTo>
                <a:lnTo>
                  <a:pt x="75" y="26"/>
                </a:lnTo>
                <a:lnTo>
                  <a:pt x="78" y="26"/>
                </a:lnTo>
                <a:lnTo>
                  <a:pt x="79" y="26"/>
                </a:lnTo>
                <a:lnTo>
                  <a:pt x="81" y="26"/>
                </a:lnTo>
                <a:lnTo>
                  <a:pt x="83" y="26"/>
                </a:lnTo>
                <a:lnTo>
                  <a:pt x="86" y="26"/>
                </a:lnTo>
                <a:lnTo>
                  <a:pt x="87" y="26"/>
                </a:lnTo>
                <a:lnTo>
                  <a:pt x="89" y="26"/>
                </a:lnTo>
                <a:lnTo>
                  <a:pt x="92" y="26"/>
                </a:lnTo>
                <a:lnTo>
                  <a:pt x="93" y="26"/>
                </a:lnTo>
                <a:lnTo>
                  <a:pt x="96" y="26"/>
                </a:lnTo>
                <a:lnTo>
                  <a:pt x="98" y="24"/>
                </a:lnTo>
                <a:lnTo>
                  <a:pt x="99" y="24"/>
                </a:lnTo>
                <a:lnTo>
                  <a:pt x="101" y="23"/>
                </a:lnTo>
                <a:lnTo>
                  <a:pt x="104" y="23"/>
                </a:lnTo>
                <a:lnTo>
                  <a:pt x="106" y="21"/>
                </a:lnTo>
                <a:lnTo>
                  <a:pt x="107" y="20"/>
                </a:lnTo>
                <a:lnTo>
                  <a:pt x="109" y="18"/>
                </a:lnTo>
                <a:lnTo>
                  <a:pt x="110" y="17"/>
                </a:lnTo>
                <a:lnTo>
                  <a:pt x="112" y="15"/>
                </a:lnTo>
                <a:lnTo>
                  <a:pt x="112" y="13"/>
                </a:lnTo>
                <a:lnTo>
                  <a:pt x="113" y="12"/>
                </a:lnTo>
                <a:lnTo>
                  <a:pt x="113" y="9"/>
                </a:lnTo>
                <a:lnTo>
                  <a:pt x="115" y="7"/>
                </a:lnTo>
                <a:lnTo>
                  <a:pt x="115" y="4"/>
                </a:lnTo>
                <a:lnTo>
                  <a:pt x="115" y="3"/>
                </a:lnTo>
                <a:lnTo>
                  <a:pt x="116" y="0"/>
                </a:lnTo>
                <a:lnTo>
                  <a:pt x="115" y="3"/>
                </a:lnTo>
                <a:lnTo>
                  <a:pt x="115" y="4"/>
                </a:lnTo>
                <a:lnTo>
                  <a:pt x="115" y="7"/>
                </a:lnTo>
                <a:lnTo>
                  <a:pt x="115" y="10"/>
                </a:lnTo>
                <a:lnTo>
                  <a:pt x="113" y="12"/>
                </a:lnTo>
                <a:lnTo>
                  <a:pt x="113" y="13"/>
                </a:lnTo>
                <a:lnTo>
                  <a:pt x="112" y="17"/>
                </a:lnTo>
                <a:lnTo>
                  <a:pt x="112" y="18"/>
                </a:lnTo>
                <a:lnTo>
                  <a:pt x="110" y="20"/>
                </a:lnTo>
                <a:lnTo>
                  <a:pt x="109" y="21"/>
                </a:lnTo>
                <a:lnTo>
                  <a:pt x="109" y="23"/>
                </a:lnTo>
                <a:lnTo>
                  <a:pt x="107" y="24"/>
                </a:lnTo>
                <a:lnTo>
                  <a:pt x="106" y="24"/>
                </a:lnTo>
                <a:lnTo>
                  <a:pt x="104" y="26"/>
                </a:lnTo>
                <a:lnTo>
                  <a:pt x="102" y="26"/>
                </a:lnTo>
                <a:lnTo>
                  <a:pt x="101" y="27"/>
                </a:lnTo>
                <a:lnTo>
                  <a:pt x="99" y="27"/>
                </a:lnTo>
                <a:lnTo>
                  <a:pt x="98" y="29"/>
                </a:lnTo>
                <a:lnTo>
                  <a:pt x="95" y="29"/>
                </a:lnTo>
                <a:lnTo>
                  <a:pt x="93" y="29"/>
                </a:lnTo>
                <a:lnTo>
                  <a:pt x="92" y="29"/>
                </a:lnTo>
                <a:lnTo>
                  <a:pt x="90" y="29"/>
                </a:lnTo>
                <a:lnTo>
                  <a:pt x="87" y="29"/>
                </a:lnTo>
                <a:lnTo>
                  <a:pt x="86" y="29"/>
                </a:lnTo>
                <a:lnTo>
                  <a:pt x="84" y="27"/>
                </a:lnTo>
                <a:lnTo>
                  <a:pt x="81" y="27"/>
                </a:lnTo>
                <a:lnTo>
                  <a:pt x="79" y="27"/>
                </a:lnTo>
                <a:lnTo>
                  <a:pt x="78" y="26"/>
                </a:lnTo>
                <a:lnTo>
                  <a:pt x="75" y="24"/>
                </a:lnTo>
                <a:lnTo>
                  <a:pt x="73" y="24"/>
                </a:lnTo>
                <a:lnTo>
                  <a:pt x="72" y="23"/>
                </a:lnTo>
                <a:lnTo>
                  <a:pt x="69" y="21"/>
                </a:lnTo>
                <a:lnTo>
                  <a:pt x="67" y="21"/>
                </a:lnTo>
                <a:lnTo>
                  <a:pt x="67" y="20"/>
                </a:lnTo>
                <a:lnTo>
                  <a:pt x="66" y="20"/>
                </a:lnTo>
                <a:lnTo>
                  <a:pt x="64" y="20"/>
                </a:lnTo>
                <a:lnTo>
                  <a:pt x="63" y="18"/>
                </a:lnTo>
                <a:lnTo>
                  <a:pt x="61" y="18"/>
                </a:lnTo>
                <a:lnTo>
                  <a:pt x="60" y="18"/>
                </a:lnTo>
                <a:lnTo>
                  <a:pt x="58" y="18"/>
                </a:lnTo>
                <a:lnTo>
                  <a:pt x="56" y="17"/>
                </a:lnTo>
                <a:lnTo>
                  <a:pt x="55" y="17"/>
                </a:lnTo>
                <a:lnTo>
                  <a:pt x="53" y="17"/>
                </a:lnTo>
                <a:lnTo>
                  <a:pt x="52" y="17"/>
                </a:lnTo>
                <a:lnTo>
                  <a:pt x="50" y="17"/>
                </a:lnTo>
                <a:lnTo>
                  <a:pt x="49" y="17"/>
                </a:lnTo>
                <a:lnTo>
                  <a:pt x="46" y="17"/>
                </a:lnTo>
                <a:lnTo>
                  <a:pt x="44" y="17"/>
                </a:lnTo>
                <a:lnTo>
                  <a:pt x="43" y="18"/>
                </a:lnTo>
                <a:lnTo>
                  <a:pt x="41" y="18"/>
                </a:lnTo>
                <a:lnTo>
                  <a:pt x="40" y="18"/>
                </a:lnTo>
                <a:lnTo>
                  <a:pt x="38" y="20"/>
                </a:lnTo>
                <a:lnTo>
                  <a:pt x="37" y="20"/>
                </a:lnTo>
                <a:lnTo>
                  <a:pt x="35" y="21"/>
                </a:lnTo>
                <a:lnTo>
                  <a:pt x="34" y="23"/>
                </a:lnTo>
                <a:lnTo>
                  <a:pt x="30" y="24"/>
                </a:lnTo>
                <a:lnTo>
                  <a:pt x="29" y="24"/>
                </a:lnTo>
                <a:lnTo>
                  <a:pt x="27" y="27"/>
                </a:lnTo>
                <a:lnTo>
                  <a:pt x="26" y="29"/>
                </a:lnTo>
                <a:lnTo>
                  <a:pt x="24" y="29"/>
                </a:lnTo>
                <a:lnTo>
                  <a:pt x="23" y="30"/>
                </a:lnTo>
                <a:lnTo>
                  <a:pt x="21" y="32"/>
                </a:lnTo>
                <a:lnTo>
                  <a:pt x="20" y="33"/>
                </a:lnTo>
                <a:lnTo>
                  <a:pt x="20" y="35"/>
                </a:lnTo>
                <a:lnTo>
                  <a:pt x="18" y="35"/>
                </a:lnTo>
                <a:lnTo>
                  <a:pt x="17" y="36"/>
                </a:lnTo>
                <a:lnTo>
                  <a:pt x="15" y="36"/>
                </a:lnTo>
                <a:lnTo>
                  <a:pt x="15" y="38"/>
                </a:lnTo>
                <a:lnTo>
                  <a:pt x="14" y="38"/>
                </a:lnTo>
                <a:lnTo>
                  <a:pt x="12" y="38"/>
                </a:lnTo>
                <a:lnTo>
                  <a:pt x="12" y="40"/>
                </a:lnTo>
                <a:lnTo>
                  <a:pt x="11" y="40"/>
                </a:lnTo>
                <a:lnTo>
                  <a:pt x="9" y="40"/>
                </a:lnTo>
                <a:lnTo>
                  <a:pt x="7" y="40"/>
                </a:lnTo>
                <a:lnTo>
                  <a:pt x="6" y="40"/>
                </a:lnTo>
                <a:lnTo>
                  <a:pt x="4" y="40"/>
                </a:lnTo>
                <a:lnTo>
                  <a:pt x="3" y="40"/>
                </a:lnTo>
                <a:lnTo>
                  <a:pt x="3" y="38"/>
                </a:lnTo>
                <a:lnTo>
                  <a:pt x="1" y="38"/>
                </a:lnTo>
                <a:lnTo>
                  <a:pt x="1" y="36"/>
                </a:lnTo>
                <a:lnTo>
                  <a:pt x="0" y="36"/>
                </a:lnTo>
                <a:lnTo>
                  <a:pt x="0" y="35"/>
                </a:lnTo>
                <a:lnTo>
                  <a:pt x="0" y="33"/>
                </a:lnTo>
                <a:lnTo>
                  <a:pt x="0" y="32"/>
                </a:lnTo>
                <a:lnTo>
                  <a:pt x="0" y="30"/>
                </a:lnTo>
                <a:lnTo>
                  <a:pt x="1" y="30"/>
                </a:lnTo>
                <a:lnTo>
                  <a:pt x="1" y="29"/>
                </a:lnTo>
                <a:lnTo>
                  <a:pt x="1" y="27"/>
                </a:lnTo>
                <a:lnTo>
                  <a:pt x="3" y="27"/>
                </a:lnTo>
                <a:lnTo>
                  <a:pt x="3" y="26"/>
                </a:lnTo>
                <a:lnTo>
                  <a:pt x="4" y="26"/>
                </a:lnTo>
                <a:lnTo>
                  <a:pt x="6" y="26"/>
                </a:lnTo>
                <a:lnTo>
                  <a:pt x="6" y="24"/>
                </a:lnTo>
                <a:lnTo>
                  <a:pt x="7" y="24"/>
                </a:lnTo>
                <a:lnTo>
                  <a:pt x="9" y="24"/>
                </a:lnTo>
                <a:lnTo>
                  <a:pt x="11" y="24"/>
                </a:lnTo>
                <a:lnTo>
                  <a:pt x="11" y="26"/>
                </a:lnTo>
                <a:lnTo>
                  <a:pt x="12" y="26"/>
                </a:lnTo>
                <a:lnTo>
                  <a:pt x="14" y="26"/>
                </a:lnTo>
                <a:lnTo>
                  <a:pt x="14" y="27"/>
                </a:lnTo>
                <a:lnTo>
                  <a:pt x="15" y="29"/>
                </a:lnTo>
                <a:lnTo>
                  <a:pt x="15" y="30"/>
                </a:lnTo>
                <a:lnTo>
                  <a:pt x="17" y="30"/>
                </a:lnTo>
                <a:lnTo>
                  <a:pt x="17" y="32"/>
                </a:lnTo>
                <a:lnTo>
                  <a:pt x="17" y="33"/>
                </a:lnTo>
                <a:lnTo>
                  <a:pt x="17" y="35"/>
                </a:lnTo>
                <a:lnTo>
                  <a:pt x="17" y="36"/>
                </a:lnTo>
                <a:lnTo>
                  <a:pt x="18" y="36"/>
                </a:lnTo>
                <a:lnTo>
                  <a:pt x="18" y="38"/>
                </a:lnTo>
                <a:lnTo>
                  <a:pt x="18" y="40"/>
                </a:lnTo>
                <a:lnTo>
                  <a:pt x="18" y="41"/>
                </a:lnTo>
                <a:lnTo>
                  <a:pt x="17" y="41"/>
                </a:lnTo>
                <a:lnTo>
                  <a:pt x="17" y="43"/>
                </a:lnTo>
                <a:lnTo>
                  <a:pt x="17" y="44"/>
                </a:lnTo>
                <a:lnTo>
                  <a:pt x="17" y="46"/>
                </a:lnTo>
                <a:lnTo>
                  <a:pt x="17" y="47"/>
                </a:lnTo>
                <a:lnTo>
                  <a:pt x="15" y="49"/>
                </a:lnTo>
                <a:lnTo>
                  <a:pt x="15" y="50"/>
                </a:lnTo>
                <a:lnTo>
                  <a:pt x="18" y="58"/>
                </a:lnTo>
              </a:path>
            </a:pathLst>
          </a:custGeom>
          <a:solidFill>
            <a:srgbClr val="000000"/>
          </a:solidFill>
          <a:ln w="12700" cap="rnd">
            <a:solidFill>
              <a:schemeClr val="tx1"/>
            </a:solidFill>
            <a:round/>
            <a:headEnd/>
            <a:tailEnd/>
          </a:ln>
        </p:spPr>
        <p:txBody>
          <a:bodyPr/>
          <a:lstStyle/>
          <a:p>
            <a:endParaRPr lang="ko-KR" altLang="en-US"/>
          </a:p>
        </p:txBody>
      </p:sp>
      <p:sp>
        <p:nvSpPr>
          <p:cNvPr id="2067" name="Freeform 18"/>
          <p:cNvSpPr>
            <a:spLocks/>
          </p:cNvSpPr>
          <p:nvPr/>
        </p:nvSpPr>
        <p:spPr bwMode="auto">
          <a:xfrm>
            <a:off x="7551738" y="2016125"/>
            <a:ext cx="184150" cy="95250"/>
          </a:xfrm>
          <a:custGeom>
            <a:avLst/>
            <a:gdLst>
              <a:gd name="T0" fmla="*/ 18 w 117"/>
              <a:gd name="T1" fmla="*/ 58 h 59"/>
              <a:gd name="T2" fmla="*/ 21 w 117"/>
              <a:gd name="T3" fmla="*/ 53 h 59"/>
              <a:gd name="T4" fmla="*/ 21 w 117"/>
              <a:gd name="T5" fmla="*/ 46 h 59"/>
              <a:gd name="T6" fmla="*/ 20 w 117"/>
              <a:gd name="T7" fmla="*/ 38 h 59"/>
              <a:gd name="T8" fmla="*/ 17 w 117"/>
              <a:gd name="T9" fmla="*/ 32 h 59"/>
              <a:gd name="T10" fmla="*/ 14 w 117"/>
              <a:gd name="T11" fmla="*/ 30 h 59"/>
              <a:gd name="T12" fmla="*/ 11 w 117"/>
              <a:gd name="T13" fmla="*/ 30 h 59"/>
              <a:gd name="T14" fmla="*/ 7 w 117"/>
              <a:gd name="T15" fmla="*/ 30 h 59"/>
              <a:gd name="T16" fmla="*/ 4 w 117"/>
              <a:gd name="T17" fmla="*/ 32 h 59"/>
              <a:gd name="T18" fmla="*/ 3 w 117"/>
              <a:gd name="T19" fmla="*/ 35 h 59"/>
              <a:gd name="T20" fmla="*/ 3 w 117"/>
              <a:gd name="T21" fmla="*/ 38 h 59"/>
              <a:gd name="T22" fmla="*/ 3 w 117"/>
              <a:gd name="T23" fmla="*/ 41 h 59"/>
              <a:gd name="T24" fmla="*/ 4 w 117"/>
              <a:gd name="T25" fmla="*/ 43 h 59"/>
              <a:gd name="T26" fmla="*/ 7 w 117"/>
              <a:gd name="T27" fmla="*/ 44 h 59"/>
              <a:gd name="T28" fmla="*/ 12 w 117"/>
              <a:gd name="T29" fmla="*/ 44 h 59"/>
              <a:gd name="T30" fmla="*/ 20 w 117"/>
              <a:gd name="T31" fmla="*/ 41 h 59"/>
              <a:gd name="T32" fmla="*/ 30 w 117"/>
              <a:gd name="T33" fmla="*/ 32 h 59"/>
              <a:gd name="T34" fmla="*/ 43 w 117"/>
              <a:gd name="T35" fmla="*/ 23 h 59"/>
              <a:gd name="T36" fmla="*/ 53 w 117"/>
              <a:gd name="T37" fmla="*/ 20 h 59"/>
              <a:gd name="T38" fmla="*/ 63 w 117"/>
              <a:gd name="T39" fmla="*/ 20 h 59"/>
              <a:gd name="T40" fmla="*/ 66 w 117"/>
              <a:gd name="T41" fmla="*/ 21 h 59"/>
              <a:gd name="T42" fmla="*/ 72 w 117"/>
              <a:gd name="T43" fmla="*/ 24 h 59"/>
              <a:gd name="T44" fmla="*/ 79 w 117"/>
              <a:gd name="T45" fmla="*/ 26 h 59"/>
              <a:gd name="T46" fmla="*/ 87 w 117"/>
              <a:gd name="T47" fmla="*/ 26 h 59"/>
              <a:gd name="T48" fmla="*/ 96 w 117"/>
              <a:gd name="T49" fmla="*/ 26 h 59"/>
              <a:gd name="T50" fmla="*/ 104 w 117"/>
              <a:gd name="T51" fmla="*/ 23 h 59"/>
              <a:gd name="T52" fmla="*/ 110 w 117"/>
              <a:gd name="T53" fmla="*/ 17 h 59"/>
              <a:gd name="T54" fmla="*/ 113 w 117"/>
              <a:gd name="T55" fmla="*/ 9 h 59"/>
              <a:gd name="T56" fmla="*/ 116 w 117"/>
              <a:gd name="T57" fmla="*/ 0 h 59"/>
              <a:gd name="T58" fmla="*/ 115 w 117"/>
              <a:gd name="T59" fmla="*/ 10 h 59"/>
              <a:gd name="T60" fmla="*/ 112 w 117"/>
              <a:gd name="T61" fmla="*/ 18 h 59"/>
              <a:gd name="T62" fmla="*/ 107 w 117"/>
              <a:gd name="T63" fmla="*/ 24 h 59"/>
              <a:gd name="T64" fmla="*/ 101 w 117"/>
              <a:gd name="T65" fmla="*/ 27 h 59"/>
              <a:gd name="T66" fmla="*/ 93 w 117"/>
              <a:gd name="T67" fmla="*/ 29 h 59"/>
              <a:gd name="T68" fmla="*/ 86 w 117"/>
              <a:gd name="T69" fmla="*/ 29 h 59"/>
              <a:gd name="T70" fmla="*/ 78 w 117"/>
              <a:gd name="T71" fmla="*/ 26 h 59"/>
              <a:gd name="T72" fmla="*/ 69 w 117"/>
              <a:gd name="T73" fmla="*/ 21 h 59"/>
              <a:gd name="T74" fmla="*/ 64 w 117"/>
              <a:gd name="T75" fmla="*/ 20 h 59"/>
              <a:gd name="T76" fmla="*/ 55 w 117"/>
              <a:gd name="T77" fmla="*/ 17 h 59"/>
              <a:gd name="T78" fmla="*/ 41 w 117"/>
              <a:gd name="T79" fmla="*/ 18 h 59"/>
              <a:gd name="T80" fmla="*/ 27 w 117"/>
              <a:gd name="T81" fmla="*/ 27 h 59"/>
              <a:gd name="T82" fmla="*/ 17 w 117"/>
              <a:gd name="T83" fmla="*/ 36 h 59"/>
              <a:gd name="T84" fmla="*/ 9 w 117"/>
              <a:gd name="T85" fmla="*/ 40 h 59"/>
              <a:gd name="T86" fmla="*/ 4 w 117"/>
              <a:gd name="T87" fmla="*/ 40 h 59"/>
              <a:gd name="T88" fmla="*/ 1 w 117"/>
              <a:gd name="T89" fmla="*/ 38 h 59"/>
              <a:gd name="T90" fmla="*/ 0 w 117"/>
              <a:gd name="T91" fmla="*/ 36 h 59"/>
              <a:gd name="T92" fmla="*/ 0 w 117"/>
              <a:gd name="T93" fmla="*/ 33 h 59"/>
              <a:gd name="T94" fmla="*/ 0 w 117"/>
              <a:gd name="T95" fmla="*/ 30 h 59"/>
              <a:gd name="T96" fmla="*/ 3 w 117"/>
              <a:gd name="T97" fmla="*/ 27 h 59"/>
              <a:gd name="T98" fmla="*/ 6 w 117"/>
              <a:gd name="T99" fmla="*/ 26 h 59"/>
              <a:gd name="T100" fmla="*/ 9 w 117"/>
              <a:gd name="T101" fmla="*/ 24 h 59"/>
              <a:gd name="T102" fmla="*/ 11 w 117"/>
              <a:gd name="T103" fmla="*/ 26 h 59"/>
              <a:gd name="T104" fmla="*/ 14 w 117"/>
              <a:gd name="T105" fmla="*/ 27 h 59"/>
              <a:gd name="T106" fmla="*/ 17 w 117"/>
              <a:gd name="T107" fmla="*/ 32 h 59"/>
              <a:gd name="T108" fmla="*/ 18 w 117"/>
              <a:gd name="T109" fmla="*/ 38 h 59"/>
              <a:gd name="T110" fmla="*/ 17 w 117"/>
              <a:gd name="T111" fmla="*/ 44 h 59"/>
              <a:gd name="T112" fmla="*/ 15 w 117"/>
              <a:gd name="T113" fmla="*/ 5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59"/>
              <a:gd name="T173" fmla="*/ 117 w 117"/>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59">
                <a:moveTo>
                  <a:pt x="18" y="58"/>
                </a:moveTo>
                <a:lnTo>
                  <a:pt x="21" y="53"/>
                </a:lnTo>
                <a:lnTo>
                  <a:pt x="21" y="46"/>
                </a:lnTo>
                <a:lnTo>
                  <a:pt x="20" y="38"/>
                </a:lnTo>
                <a:lnTo>
                  <a:pt x="17" y="32"/>
                </a:lnTo>
                <a:lnTo>
                  <a:pt x="14" y="30"/>
                </a:lnTo>
                <a:lnTo>
                  <a:pt x="11" y="30"/>
                </a:lnTo>
                <a:lnTo>
                  <a:pt x="7" y="30"/>
                </a:lnTo>
                <a:lnTo>
                  <a:pt x="4" y="32"/>
                </a:lnTo>
                <a:lnTo>
                  <a:pt x="3" y="35"/>
                </a:lnTo>
                <a:lnTo>
                  <a:pt x="3" y="38"/>
                </a:lnTo>
                <a:lnTo>
                  <a:pt x="3" y="41"/>
                </a:lnTo>
                <a:lnTo>
                  <a:pt x="4" y="43"/>
                </a:lnTo>
                <a:lnTo>
                  <a:pt x="7" y="44"/>
                </a:lnTo>
                <a:lnTo>
                  <a:pt x="12" y="44"/>
                </a:lnTo>
                <a:lnTo>
                  <a:pt x="20" y="41"/>
                </a:lnTo>
                <a:lnTo>
                  <a:pt x="30" y="32"/>
                </a:lnTo>
                <a:lnTo>
                  <a:pt x="43" y="23"/>
                </a:lnTo>
                <a:lnTo>
                  <a:pt x="53" y="20"/>
                </a:lnTo>
                <a:lnTo>
                  <a:pt x="63" y="20"/>
                </a:lnTo>
                <a:lnTo>
                  <a:pt x="66" y="21"/>
                </a:lnTo>
                <a:lnTo>
                  <a:pt x="72" y="24"/>
                </a:lnTo>
                <a:lnTo>
                  <a:pt x="79" y="26"/>
                </a:lnTo>
                <a:lnTo>
                  <a:pt x="87" y="26"/>
                </a:lnTo>
                <a:lnTo>
                  <a:pt x="96" y="26"/>
                </a:lnTo>
                <a:lnTo>
                  <a:pt x="104" y="23"/>
                </a:lnTo>
                <a:lnTo>
                  <a:pt x="110" y="17"/>
                </a:lnTo>
                <a:lnTo>
                  <a:pt x="113" y="9"/>
                </a:lnTo>
                <a:lnTo>
                  <a:pt x="116" y="0"/>
                </a:lnTo>
                <a:lnTo>
                  <a:pt x="115" y="10"/>
                </a:lnTo>
                <a:lnTo>
                  <a:pt x="112" y="18"/>
                </a:lnTo>
                <a:lnTo>
                  <a:pt x="107" y="24"/>
                </a:lnTo>
                <a:lnTo>
                  <a:pt x="101" y="27"/>
                </a:lnTo>
                <a:lnTo>
                  <a:pt x="93" y="29"/>
                </a:lnTo>
                <a:lnTo>
                  <a:pt x="86" y="29"/>
                </a:lnTo>
                <a:lnTo>
                  <a:pt x="78" y="26"/>
                </a:lnTo>
                <a:lnTo>
                  <a:pt x="69" y="21"/>
                </a:lnTo>
                <a:lnTo>
                  <a:pt x="64" y="20"/>
                </a:lnTo>
                <a:lnTo>
                  <a:pt x="55" y="17"/>
                </a:lnTo>
                <a:lnTo>
                  <a:pt x="41" y="18"/>
                </a:lnTo>
                <a:lnTo>
                  <a:pt x="27" y="27"/>
                </a:lnTo>
                <a:lnTo>
                  <a:pt x="17" y="36"/>
                </a:lnTo>
                <a:lnTo>
                  <a:pt x="9" y="40"/>
                </a:lnTo>
                <a:lnTo>
                  <a:pt x="4" y="40"/>
                </a:lnTo>
                <a:lnTo>
                  <a:pt x="1" y="38"/>
                </a:lnTo>
                <a:lnTo>
                  <a:pt x="0" y="36"/>
                </a:lnTo>
                <a:lnTo>
                  <a:pt x="0" y="33"/>
                </a:lnTo>
                <a:lnTo>
                  <a:pt x="0" y="30"/>
                </a:lnTo>
                <a:lnTo>
                  <a:pt x="3" y="27"/>
                </a:lnTo>
                <a:lnTo>
                  <a:pt x="6" y="26"/>
                </a:lnTo>
                <a:lnTo>
                  <a:pt x="9" y="24"/>
                </a:lnTo>
                <a:lnTo>
                  <a:pt x="11" y="26"/>
                </a:lnTo>
                <a:lnTo>
                  <a:pt x="14" y="27"/>
                </a:lnTo>
                <a:lnTo>
                  <a:pt x="17" y="32"/>
                </a:lnTo>
                <a:lnTo>
                  <a:pt x="18" y="38"/>
                </a:lnTo>
                <a:lnTo>
                  <a:pt x="17" y="44"/>
                </a:lnTo>
                <a:lnTo>
                  <a:pt x="15" y="5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8" name="Freeform 19"/>
          <p:cNvSpPr>
            <a:spLocks/>
          </p:cNvSpPr>
          <p:nvPr/>
        </p:nvSpPr>
        <p:spPr bwMode="auto">
          <a:xfrm>
            <a:off x="7100888" y="1890713"/>
            <a:ext cx="585787" cy="657225"/>
          </a:xfrm>
          <a:custGeom>
            <a:avLst/>
            <a:gdLst>
              <a:gd name="T0" fmla="*/ 240 w 369"/>
              <a:gd name="T1" fmla="*/ 0 h 413"/>
              <a:gd name="T2" fmla="*/ 237 w 369"/>
              <a:gd name="T3" fmla="*/ 2 h 413"/>
              <a:gd name="T4" fmla="*/ 234 w 369"/>
              <a:gd name="T5" fmla="*/ 5 h 413"/>
              <a:gd name="T6" fmla="*/ 231 w 369"/>
              <a:gd name="T7" fmla="*/ 9 h 413"/>
              <a:gd name="T8" fmla="*/ 231 w 369"/>
              <a:gd name="T9" fmla="*/ 14 h 413"/>
              <a:gd name="T10" fmla="*/ 231 w 369"/>
              <a:gd name="T11" fmla="*/ 164 h 413"/>
              <a:gd name="T12" fmla="*/ 360 w 369"/>
              <a:gd name="T13" fmla="*/ 375 h 413"/>
              <a:gd name="T14" fmla="*/ 366 w 369"/>
              <a:gd name="T15" fmla="*/ 386 h 413"/>
              <a:gd name="T16" fmla="*/ 368 w 369"/>
              <a:gd name="T17" fmla="*/ 398 h 413"/>
              <a:gd name="T18" fmla="*/ 363 w 369"/>
              <a:gd name="T19" fmla="*/ 408 h 413"/>
              <a:gd name="T20" fmla="*/ 348 w 369"/>
              <a:gd name="T21" fmla="*/ 412 h 413"/>
              <a:gd name="T22" fmla="*/ 18 w 369"/>
              <a:gd name="T23" fmla="*/ 412 h 413"/>
              <a:gd name="T24" fmla="*/ 3 w 369"/>
              <a:gd name="T25" fmla="*/ 408 h 413"/>
              <a:gd name="T26" fmla="*/ 0 w 369"/>
              <a:gd name="T27" fmla="*/ 398 h 413"/>
              <a:gd name="T28" fmla="*/ 1 w 369"/>
              <a:gd name="T29" fmla="*/ 386 h 413"/>
              <a:gd name="T30" fmla="*/ 6 w 369"/>
              <a:gd name="T31" fmla="*/ 375 h 413"/>
              <a:gd name="T32" fmla="*/ 136 w 369"/>
              <a:gd name="T33" fmla="*/ 164 h 413"/>
              <a:gd name="T34" fmla="*/ 136 w 369"/>
              <a:gd name="T35" fmla="*/ 14 h 413"/>
              <a:gd name="T36" fmla="*/ 136 w 369"/>
              <a:gd name="T37" fmla="*/ 9 h 413"/>
              <a:gd name="T38" fmla="*/ 133 w 369"/>
              <a:gd name="T39" fmla="*/ 5 h 413"/>
              <a:gd name="T40" fmla="*/ 130 w 369"/>
              <a:gd name="T41" fmla="*/ 2 h 413"/>
              <a:gd name="T42" fmla="*/ 127 w 369"/>
              <a:gd name="T43" fmla="*/ 0 h 413"/>
              <a:gd name="T44" fmla="*/ 240 w 369"/>
              <a:gd name="T45" fmla="*/ 0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
              <a:gd name="T70" fmla="*/ 0 h 413"/>
              <a:gd name="T71" fmla="*/ 369 w 369"/>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 h="413">
                <a:moveTo>
                  <a:pt x="240" y="0"/>
                </a:moveTo>
                <a:lnTo>
                  <a:pt x="237" y="2"/>
                </a:lnTo>
                <a:lnTo>
                  <a:pt x="234" y="5"/>
                </a:lnTo>
                <a:lnTo>
                  <a:pt x="231" y="9"/>
                </a:lnTo>
                <a:lnTo>
                  <a:pt x="231" y="14"/>
                </a:lnTo>
                <a:lnTo>
                  <a:pt x="231" y="164"/>
                </a:lnTo>
                <a:lnTo>
                  <a:pt x="360" y="375"/>
                </a:lnTo>
                <a:lnTo>
                  <a:pt x="366" y="386"/>
                </a:lnTo>
                <a:lnTo>
                  <a:pt x="368" y="398"/>
                </a:lnTo>
                <a:lnTo>
                  <a:pt x="363" y="408"/>
                </a:lnTo>
                <a:lnTo>
                  <a:pt x="348" y="412"/>
                </a:lnTo>
                <a:lnTo>
                  <a:pt x="18" y="412"/>
                </a:lnTo>
                <a:lnTo>
                  <a:pt x="3" y="408"/>
                </a:lnTo>
                <a:lnTo>
                  <a:pt x="0" y="398"/>
                </a:lnTo>
                <a:lnTo>
                  <a:pt x="1" y="386"/>
                </a:lnTo>
                <a:lnTo>
                  <a:pt x="6" y="375"/>
                </a:lnTo>
                <a:lnTo>
                  <a:pt x="136" y="164"/>
                </a:lnTo>
                <a:lnTo>
                  <a:pt x="136" y="14"/>
                </a:lnTo>
                <a:lnTo>
                  <a:pt x="136" y="9"/>
                </a:lnTo>
                <a:lnTo>
                  <a:pt x="133" y="5"/>
                </a:lnTo>
                <a:lnTo>
                  <a:pt x="130" y="2"/>
                </a:lnTo>
                <a:lnTo>
                  <a:pt x="127" y="0"/>
                </a:lnTo>
                <a:lnTo>
                  <a:pt x="24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69" name="Freeform 20"/>
          <p:cNvSpPr>
            <a:spLocks/>
          </p:cNvSpPr>
          <p:nvPr/>
        </p:nvSpPr>
        <p:spPr bwMode="auto">
          <a:xfrm>
            <a:off x="7100888" y="1890713"/>
            <a:ext cx="585787" cy="657225"/>
          </a:xfrm>
          <a:custGeom>
            <a:avLst/>
            <a:gdLst>
              <a:gd name="T0" fmla="*/ 239 w 369"/>
              <a:gd name="T1" fmla="*/ 0 h 413"/>
              <a:gd name="T2" fmla="*/ 237 w 369"/>
              <a:gd name="T3" fmla="*/ 2 h 413"/>
              <a:gd name="T4" fmla="*/ 236 w 369"/>
              <a:gd name="T5" fmla="*/ 3 h 413"/>
              <a:gd name="T6" fmla="*/ 234 w 369"/>
              <a:gd name="T7" fmla="*/ 5 h 413"/>
              <a:gd name="T8" fmla="*/ 233 w 369"/>
              <a:gd name="T9" fmla="*/ 6 h 413"/>
              <a:gd name="T10" fmla="*/ 231 w 369"/>
              <a:gd name="T11" fmla="*/ 8 h 413"/>
              <a:gd name="T12" fmla="*/ 231 w 369"/>
              <a:gd name="T13" fmla="*/ 11 h 413"/>
              <a:gd name="T14" fmla="*/ 231 w 369"/>
              <a:gd name="T15" fmla="*/ 14 h 413"/>
              <a:gd name="T16" fmla="*/ 360 w 369"/>
              <a:gd name="T17" fmla="*/ 375 h 413"/>
              <a:gd name="T18" fmla="*/ 361 w 369"/>
              <a:gd name="T19" fmla="*/ 378 h 413"/>
              <a:gd name="T20" fmla="*/ 363 w 369"/>
              <a:gd name="T21" fmla="*/ 380 h 413"/>
              <a:gd name="T22" fmla="*/ 365 w 369"/>
              <a:gd name="T23" fmla="*/ 383 h 413"/>
              <a:gd name="T24" fmla="*/ 366 w 369"/>
              <a:gd name="T25" fmla="*/ 386 h 413"/>
              <a:gd name="T26" fmla="*/ 366 w 369"/>
              <a:gd name="T27" fmla="*/ 389 h 413"/>
              <a:gd name="T28" fmla="*/ 368 w 369"/>
              <a:gd name="T29" fmla="*/ 392 h 413"/>
              <a:gd name="T30" fmla="*/ 368 w 369"/>
              <a:gd name="T31" fmla="*/ 395 h 413"/>
              <a:gd name="T32" fmla="*/ 368 w 369"/>
              <a:gd name="T33" fmla="*/ 398 h 413"/>
              <a:gd name="T34" fmla="*/ 368 w 369"/>
              <a:gd name="T35" fmla="*/ 401 h 413"/>
              <a:gd name="T36" fmla="*/ 366 w 369"/>
              <a:gd name="T37" fmla="*/ 403 h 413"/>
              <a:gd name="T38" fmla="*/ 366 w 369"/>
              <a:gd name="T39" fmla="*/ 406 h 413"/>
              <a:gd name="T40" fmla="*/ 363 w 369"/>
              <a:gd name="T41" fmla="*/ 408 h 413"/>
              <a:gd name="T42" fmla="*/ 360 w 369"/>
              <a:gd name="T43" fmla="*/ 411 h 413"/>
              <a:gd name="T44" fmla="*/ 355 w 369"/>
              <a:gd name="T45" fmla="*/ 411 h 413"/>
              <a:gd name="T46" fmla="*/ 351 w 369"/>
              <a:gd name="T47" fmla="*/ 412 h 413"/>
              <a:gd name="T48" fmla="*/ 18 w 369"/>
              <a:gd name="T49" fmla="*/ 412 h 413"/>
              <a:gd name="T50" fmla="*/ 14 w 369"/>
              <a:gd name="T51" fmla="*/ 412 h 413"/>
              <a:gd name="T52" fmla="*/ 9 w 369"/>
              <a:gd name="T53" fmla="*/ 411 h 413"/>
              <a:gd name="T54" fmla="*/ 6 w 369"/>
              <a:gd name="T55" fmla="*/ 409 h 413"/>
              <a:gd name="T56" fmla="*/ 3 w 369"/>
              <a:gd name="T57" fmla="*/ 408 h 413"/>
              <a:gd name="T58" fmla="*/ 1 w 369"/>
              <a:gd name="T59" fmla="*/ 404 h 413"/>
              <a:gd name="T60" fmla="*/ 0 w 369"/>
              <a:gd name="T61" fmla="*/ 401 h 413"/>
              <a:gd name="T62" fmla="*/ 0 w 369"/>
              <a:gd name="T63" fmla="*/ 398 h 413"/>
              <a:gd name="T64" fmla="*/ 0 w 369"/>
              <a:gd name="T65" fmla="*/ 395 h 413"/>
              <a:gd name="T66" fmla="*/ 0 w 369"/>
              <a:gd name="T67" fmla="*/ 392 h 413"/>
              <a:gd name="T68" fmla="*/ 0 w 369"/>
              <a:gd name="T69" fmla="*/ 389 h 413"/>
              <a:gd name="T70" fmla="*/ 1 w 369"/>
              <a:gd name="T71" fmla="*/ 386 h 413"/>
              <a:gd name="T72" fmla="*/ 3 w 369"/>
              <a:gd name="T73" fmla="*/ 383 h 413"/>
              <a:gd name="T74" fmla="*/ 3 w 369"/>
              <a:gd name="T75" fmla="*/ 380 h 413"/>
              <a:gd name="T76" fmla="*/ 6 w 369"/>
              <a:gd name="T77" fmla="*/ 377 h 413"/>
              <a:gd name="T78" fmla="*/ 136 w 369"/>
              <a:gd name="T79" fmla="*/ 164 h 413"/>
              <a:gd name="T80" fmla="*/ 136 w 369"/>
              <a:gd name="T81" fmla="*/ 12 h 413"/>
              <a:gd name="T82" fmla="*/ 136 w 369"/>
              <a:gd name="T83" fmla="*/ 9 h 413"/>
              <a:gd name="T84" fmla="*/ 135 w 369"/>
              <a:gd name="T85" fmla="*/ 8 h 413"/>
              <a:gd name="T86" fmla="*/ 135 w 369"/>
              <a:gd name="T87" fmla="*/ 5 h 413"/>
              <a:gd name="T88" fmla="*/ 133 w 369"/>
              <a:gd name="T89" fmla="*/ 3 h 413"/>
              <a:gd name="T90" fmla="*/ 132 w 369"/>
              <a:gd name="T91" fmla="*/ 2 h 413"/>
              <a:gd name="T92" fmla="*/ 130 w 369"/>
              <a:gd name="T93" fmla="*/ 0 h 413"/>
              <a:gd name="T94" fmla="*/ 127 w 369"/>
              <a:gd name="T95" fmla="*/ 0 h 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9"/>
              <a:gd name="T145" fmla="*/ 0 h 413"/>
              <a:gd name="T146" fmla="*/ 369 w 369"/>
              <a:gd name="T147" fmla="*/ 413 h 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9" h="413">
                <a:moveTo>
                  <a:pt x="240" y="0"/>
                </a:moveTo>
                <a:lnTo>
                  <a:pt x="239" y="0"/>
                </a:lnTo>
                <a:lnTo>
                  <a:pt x="237" y="0"/>
                </a:lnTo>
                <a:lnTo>
                  <a:pt x="237" y="2"/>
                </a:lnTo>
                <a:lnTo>
                  <a:pt x="236" y="2"/>
                </a:lnTo>
                <a:lnTo>
                  <a:pt x="236" y="3"/>
                </a:lnTo>
                <a:lnTo>
                  <a:pt x="234" y="3"/>
                </a:lnTo>
                <a:lnTo>
                  <a:pt x="234" y="5"/>
                </a:lnTo>
                <a:lnTo>
                  <a:pt x="233" y="5"/>
                </a:lnTo>
                <a:lnTo>
                  <a:pt x="233" y="6"/>
                </a:lnTo>
                <a:lnTo>
                  <a:pt x="233" y="8"/>
                </a:lnTo>
                <a:lnTo>
                  <a:pt x="231" y="8"/>
                </a:lnTo>
                <a:lnTo>
                  <a:pt x="231" y="9"/>
                </a:lnTo>
                <a:lnTo>
                  <a:pt x="231" y="11"/>
                </a:lnTo>
                <a:lnTo>
                  <a:pt x="231" y="12"/>
                </a:lnTo>
                <a:lnTo>
                  <a:pt x="231" y="14"/>
                </a:lnTo>
                <a:lnTo>
                  <a:pt x="231" y="164"/>
                </a:lnTo>
                <a:lnTo>
                  <a:pt x="360" y="375"/>
                </a:lnTo>
                <a:lnTo>
                  <a:pt x="361" y="377"/>
                </a:lnTo>
                <a:lnTo>
                  <a:pt x="361" y="378"/>
                </a:lnTo>
                <a:lnTo>
                  <a:pt x="363" y="378"/>
                </a:lnTo>
                <a:lnTo>
                  <a:pt x="363" y="380"/>
                </a:lnTo>
                <a:lnTo>
                  <a:pt x="363" y="381"/>
                </a:lnTo>
                <a:lnTo>
                  <a:pt x="365" y="383"/>
                </a:lnTo>
                <a:lnTo>
                  <a:pt x="365" y="385"/>
                </a:lnTo>
                <a:lnTo>
                  <a:pt x="366" y="386"/>
                </a:lnTo>
                <a:lnTo>
                  <a:pt x="366" y="388"/>
                </a:lnTo>
                <a:lnTo>
                  <a:pt x="366" y="389"/>
                </a:lnTo>
                <a:lnTo>
                  <a:pt x="366" y="391"/>
                </a:lnTo>
                <a:lnTo>
                  <a:pt x="368" y="392"/>
                </a:lnTo>
                <a:lnTo>
                  <a:pt x="368" y="394"/>
                </a:lnTo>
                <a:lnTo>
                  <a:pt x="368" y="395"/>
                </a:lnTo>
                <a:lnTo>
                  <a:pt x="368" y="397"/>
                </a:lnTo>
                <a:lnTo>
                  <a:pt x="368" y="398"/>
                </a:lnTo>
                <a:lnTo>
                  <a:pt x="368" y="400"/>
                </a:lnTo>
                <a:lnTo>
                  <a:pt x="368" y="401"/>
                </a:lnTo>
                <a:lnTo>
                  <a:pt x="368" y="403"/>
                </a:lnTo>
                <a:lnTo>
                  <a:pt x="366" y="403"/>
                </a:lnTo>
                <a:lnTo>
                  <a:pt x="366" y="404"/>
                </a:lnTo>
                <a:lnTo>
                  <a:pt x="366" y="406"/>
                </a:lnTo>
                <a:lnTo>
                  <a:pt x="365" y="408"/>
                </a:lnTo>
                <a:lnTo>
                  <a:pt x="363" y="408"/>
                </a:lnTo>
                <a:lnTo>
                  <a:pt x="361" y="409"/>
                </a:lnTo>
                <a:lnTo>
                  <a:pt x="360" y="411"/>
                </a:lnTo>
                <a:lnTo>
                  <a:pt x="357" y="411"/>
                </a:lnTo>
                <a:lnTo>
                  <a:pt x="355" y="411"/>
                </a:lnTo>
                <a:lnTo>
                  <a:pt x="354" y="412"/>
                </a:lnTo>
                <a:lnTo>
                  <a:pt x="351" y="412"/>
                </a:lnTo>
                <a:lnTo>
                  <a:pt x="348" y="412"/>
                </a:lnTo>
                <a:lnTo>
                  <a:pt x="18" y="412"/>
                </a:lnTo>
                <a:lnTo>
                  <a:pt x="15" y="412"/>
                </a:lnTo>
                <a:lnTo>
                  <a:pt x="14" y="412"/>
                </a:lnTo>
                <a:lnTo>
                  <a:pt x="10" y="411"/>
                </a:lnTo>
                <a:lnTo>
                  <a:pt x="9" y="411"/>
                </a:lnTo>
                <a:lnTo>
                  <a:pt x="7" y="411"/>
                </a:lnTo>
                <a:lnTo>
                  <a:pt x="6" y="409"/>
                </a:lnTo>
                <a:lnTo>
                  <a:pt x="4" y="409"/>
                </a:lnTo>
                <a:lnTo>
                  <a:pt x="3" y="408"/>
                </a:lnTo>
                <a:lnTo>
                  <a:pt x="1" y="406"/>
                </a:lnTo>
                <a:lnTo>
                  <a:pt x="1" y="404"/>
                </a:lnTo>
                <a:lnTo>
                  <a:pt x="0" y="403"/>
                </a:lnTo>
                <a:lnTo>
                  <a:pt x="0" y="401"/>
                </a:lnTo>
                <a:lnTo>
                  <a:pt x="0" y="400"/>
                </a:lnTo>
                <a:lnTo>
                  <a:pt x="0" y="398"/>
                </a:lnTo>
                <a:lnTo>
                  <a:pt x="0" y="397"/>
                </a:lnTo>
                <a:lnTo>
                  <a:pt x="0" y="395"/>
                </a:lnTo>
                <a:lnTo>
                  <a:pt x="0" y="394"/>
                </a:lnTo>
                <a:lnTo>
                  <a:pt x="0" y="392"/>
                </a:lnTo>
                <a:lnTo>
                  <a:pt x="0" y="391"/>
                </a:lnTo>
                <a:lnTo>
                  <a:pt x="0" y="389"/>
                </a:lnTo>
                <a:lnTo>
                  <a:pt x="1" y="388"/>
                </a:lnTo>
                <a:lnTo>
                  <a:pt x="1" y="386"/>
                </a:lnTo>
                <a:lnTo>
                  <a:pt x="1" y="385"/>
                </a:lnTo>
                <a:lnTo>
                  <a:pt x="3" y="383"/>
                </a:lnTo>
                <a:lnTo>
                  <a:pt x="3" y="381"/>
                </a:lnTo>
                <a:lnTo>
                  <a:pt x="3" y="380"/>
                </a:lnTo>
                <a:lnTo>
                  <a:pt x="4" y="378"/>
                </a:lnTo>
                <a:lnTo>
                  <a:pt x="6" y="377"/>
                </a:lnTo>
                <a:lnTo>
                  <a:pt x="6" y="375"/>
                </a:lnTo>
                <a:lnTo>
                  <a:pt x="136" y="164"/>
                </a:lnTo>
                <a:lnTo>
                  <a:pt x="136" y="14"/>
                </a:lnTo>
                <a:lnTo>
                  <a:pt x="136" y="12"/>
                </a:lnTo>
                <a:lnTo>
                  <a:pt x="136" y="11"/>
                </a:lnTo>
                <a:lnTo>
                  <a:pt x="136" y="9"/>
                </a:lnTo>
                <a:lnTo>
                  <a:pt x="136" y="8"/>
                </a:lnTo>
                <a:lnTo>
                  <a:pt x="135" y="8"/>
                </a:lnTo>
                <a:lnTo>
                  <a:pt x="135" y="6"/>
                </a:lnTo>
                <a:lnTo>
                  <a:pt x="135" y="5"/>
                </a:lnTo>
                <a:lnTo>
                  <a:pt x="133" y="5"/>
                </a:lnTo>
                <a:lnTo>
                  <a:pt x="133" y="3"/>
                </a:lnTo>
                <a:lnTo>
                  <a:pt x="132" y="3"/>
                </a:lnTo>
                <a:lnTo>
                  <a:pt x="132" y="2"/>
                </a:lnTo>
                <a:lnTo>
                  <a:pt x="130" y="2"/>
                </a:lnTo>
                <a:lnTo>
                  <a:pt x="130" y="0"/>
                </a:lnTo>
                <a:lnTo>
                  <a:pt x="129" y="0"/>
                </a:lnTo>
                <a:lnTo>
                  <a:pt x="127" y="0"/>
                </a:lnTo>
                <a:lnTo>
                  <a:pt x="240" y="0"/>
                </a:lnTo>
              </a:path>
            </a:pathLst>
          </a:custGeom>
          <a:solidFill>
            <a:srgbClr val="FFFFFF"/>
          </a:solidFill>
          <a:ln w="12700" cap="rnd">
            <a:solidFill>
              <a:schemeClr val="tx1"/>
            </a:solidFill>
            <a:round/>
            <a:headEnd/>
            <a:tailEnd/>
          </a:ln>
        </p:spPr>
        <p:txBody>
          <a:bodyPr/>
          <a:lstStyle/>
          <a:p>
            <a:endParaRPr lang="ko-KR" altLang="en-US"/>
          </a:p>
        </p:txBody>
      </p:sp>
      <p:sp>
        <p:nvSpPr>
          <p:cNvPr id="2070" name="Freeform 21"/>
          <p:cNvSpPr>
            <a:spLocks/>
          </p:cNvSpPr>
          <p:nvPr/>
        </p:nvSpPr>
        <p:spPr bwMode="auto">
          <a:xfrm>
            <a:off x="7100888" y="1890713"/>
            <a:ext cx="585787" cy="657225"/>
          </a:xfrm>
          <a:custGeom>
            <a:avLst/>
            <a:gdLst>
              <a:gd name="T0" fmla="*/ 240 w 369"/>
              <a:gd name="T1" fmla="*/ 0 h 413"/>
              <a:gd name="T2" fmla="*/ 237 w 369"/>
              <a:gd name="T3" fmla="*/ 2 h 413"/>
              <a:gd name="T4" fmla="*/ 234 w 369"/>
              <a:gd name="T5" fmla="*/ 5 h 413"/>
              <a:gd name="T6" fmla="*/ 231 w 369"/>
              <a:gd name="T7" fmla="*/ 9 h 413"/>
              <a:gd name="T8" fmla="*/ 231 w 369"/>
              <a:gd name="T9" fmla="*/ 14 h 413"/>
              <a:gd name="T10" fmla="*/ 231 w 369"/>
              <a:gd name="T11" fmla="*/ 164 h 413"/>
              <a:gd name="T12" fmla="*/ 360 w 369"/>
              <a:gd name="T13" fmla="*/ 375 h 413"/>
              <a:gd name="T14" fmla="*/ 366 w 369"/>
              <a:gd name="T15" fmla="*/ 386 h 413"/>
              <a:gd name="T16" fmla="*/ 368 w 369"/>
              <a:gd name="T17" fmla="*/ 398 h 413"/>
              <a:gd name="T18" fmla="*/ 363 w 369"/>
              <a:gd name="T19" fmla="*/ 408 h 413"/>
              <a:gd name="T20" fmla="*/ 348 w 369"/>
              <a:gd name="T21" fmla="*/ 412 h 413"/>
              <a:gd name="T22" fmla="*/ 18 w 369"/>
              <a:gd name="T23" fmla="*/ 412 h 413"/>
              <a:gd name="T24" fmla="*/ 3 w 369"/>
              <a:gd name="T25" fmla="*/ 408 h 413"/>
              <a:gd name="T26" fmla="*/ 0 w 369"/>
              <a:gd name="T27" fmla="*/ 398 h 413"/>
              <a:gd name="T28" fmla="*/ 1 w 369"/>
              <a:gd name="T29" fmla="*/ 386 h 413"/>
              <a:gd name="T30" fmla="*/ 6 w 369"/>
              <a:gd name="T31" fmla="*/ 375 h 413"/>
              <a:gd name="T32" fmla="*/ 136 w 369"/>
              <a:gd name="T33" fmla="*/ 164 h 413"/>
              <a:gd name="T34" fmla="*/ 136 w 369"/>
              <a:gd name="T35" fmla="*/ 14 h 413"/>
              <a:gd name="T36" fmla="*/ 136 w 369"/>
              <a:gd name="T37" fmla="*/ 9 h 413"/>
              <a:gd name="T38" fmla="*/ 133 w 369"/>
              <a:gd name="T39" fmla="*/ 5 h 413"/>
              <a:gd name="T40" fmla="*/ 130 w 369"/>
              <a:gd name="T41" fmla="*/ 2 h 413"/>
              <a:gd name="T42" fmla="*/ 127 w 369"/>
              <a:gd name="T43" fmla="*/ 0 h 413"/>
              <a:gd name="T44" fmla="*/ 240 w 369"/>
              <a:gd name="T45" fmla="*/ 0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9"/>
              <a:gd name="T70" fmla="*/ 0 h 413"/>
              <a:gd name="T71" fmla="*/ 369 w 369"/>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9" h="413">
                <a:moveTo>
                  <a:pt x="240" y="0"/>
                </a:moveTo>
                <a:lnTo>
                  <a:pt x="237" y="2"/>
                </a:lnTo>
                <a:lnTo>
                  <a:pt x="234" y="5"/>
                </a:lnTo>
                <a:lnTo>
                  <a:pt x="231" y="9"/>
                </a:lnTo>
                <a:lnTo>
                  <a:pt x="231" y="14"/>
                </a:lnTo>
                <a:lnTo>
                  <a:pt x="231" y="164"/>
                </a:lnTo>
                <a:lnTo>
                  <a:pt x="360" y="375"/>
                </a:lnTo>
                <a:lnTo>
                  <a:pt x="366" y="386"/>
                </a:lnTo>
                <a:lnTo>
                  <a:pt x="368" y="398"/>
                </a:lnTo>
                <a:lnTo>
                  <a:pt x="363" y="408"/>
                </a:lnTo>
                <a:lnTo>
                  <a:pt x="348" y="412"/>
                </a:lnTo>
                <a:lnTo>
                  <a:pt x="18" y="412"/>
                </a:lnTo>
                <a:lnTo>
                  <a:pt x="3" y="408"/>
                </a:lnTo>
                <a:lnTo>
                  <a:pt x="0" y="398"/>
                </a:lnTo>
                <a:lnTo>
                  <a:pt x="1" y="386"/>
                </a:lnTo>
                <a:lnTo>
                  <a:pt x="6" y="375"/>
                </a:lnTo>
                <a:lnTo>
                  <a:pt x="136" y="164"/>
                </a:lnTo>
                <a:lnTo>
                  <a:pt x="136" y="14"/>
                </a:lnTo>
                <a:lnTo>
                  <a:pt x="136" y="9"/>
                </a:lnTo>
                <a:lnTo>
                  <a:pt x="133" y="5"/>
                </a:lnTo>
                <a:lnTo>
                  <a:pt x="130" y="2"/>
                </a:lnTo>
                <a:lnTo>
                  <a:pt x="127" y="0"/>
                </a:lnTo>
                <a:lnTo>
                  <a:pt x="24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71" name="Freeform 22"/>
          <p:cNvSpPr>
            <a:spLocks/>
          </p:cNvSpPr>
          <p:nvPr/>
        </p:nvSpPr>
        <p:spPr bwMode="auto">
          <a:xfrm>
            <a:off x="7121525" y="2376488"/>
            <a:ext cx="546100" cy="153987"/>
          </a:xfrm>
          <a:custGeom>
            <a:avLst/>
            <a:gdLst>
              <a:gd name="T0" fmla="*/ 315 w 341"/>
              <a:gd name="T1" fmla="*/ 97 h 98"/>
              <a:gd name="T2" fmla="*/ 309 w 341"/>
              <a:gd name="T3" fmla="*/ 97 h 98"/>
              <a:gd name="T4" fmla="*/ 302 w 341"/>
              <a:gd name="T5" fmla="*/ 97 h 98"/>
              <a:gd name="T6" fmla="*/ 294 w 341"/>
              <a:gd name="T7" fmla="*/ 95 h 98"/>
              <a:gd name="T8" fmla="*/ 286 w 341"/>
              <a:gd name="T9" fmla="*/ 95 h 98"/>
              <a:gd name="T10" fmla="*/ 279 w 341"/>
              <a:gd name="T11" fmla="*/ 95 h 98"/>
              <a:gd name="T12" fmla="*/ 269 w 341"/>
              <a:gd name="T13" fmla="*/ 94 h 98"/>
              <a:gd name="T14" fmla="*/ 260 w 341"/>
              <a:gd name="T15" fmla="*/ 94 h 98"/>
              <a:gd name="T16" fmla="*/ 251 w 341"/>
              <a:gd name="T17" fmla="*/ 92 h 98"/>
              <a:gd name="T18" fmla="*/ 240 w 341"/>
              <a:gd name="T19" fmla="*/ 92 h 98"/>
              <a:gd name="T20" fmla="*/ 231 w 341"/>
              <a:gd name="T21" fmla="*/ 91 h 98"/>
              <a:gd name="T22" fmla="*/ 220 w 341"/>
              <a:gd name="T23" fmla="*/ 91 h 98"/>
              <a:gd name="T24" fmla="*/ 210 w 341"/>
              <a:gd name="T25" fmla="*/ 89 h 98"/>
              <a:gd name="T26" fmla="*/ 197 w 341"/>
              <a:gd name="T27" fmla="*/ 89 h 98"/>
              <a:gd name="T28" fmla="*/ 187 w 341"/>
              <a:gd name="T29" fmla="*/ 89 h 98"/>
              <a:gd name="T30" fmla="*/ 174 w 341"/>
              <a:gd name="T31" fmla="*/ 89 h 98"/>
              <a:gd name="T32" fmla="*/ 164 w 341"/>
              <a:gd name="T33" fmla="*/ 89 h 98"/>
              <a:gd name="T34" fmla="*/ 151 w 341"/>
              <a:gd name="T35" fmla="*/ 89 h 98"/>
              <a:gd name="T36" fmla="*/ 141 w 341"/>
              <a:gd name="T37" fmla="*/ 89 h 98"/>
              <a:gd name="T38" fmla="*/ 130 w 341"/>
              <a:gd name="T39" fmla="*/ 89 h 98"/>
              <a:gd name="T40" fmla="*/ 119 w 341"/>
              <a:gd name="T41" fmla="*/ 91 h 98"/>
              <a:gd name="T42" fmla="*/ 108 w 341"/>
              <a:gd name="T43" fmla="*/ 91 h 98"/>
              <a:gd name="T44" fmla="*/ 98 w 341"/>
              <a:gd name="T45" fmla="*/ 92 h 98"/>
              <a:gd name="T46" fmla="*/ 88 w 341"/>
              <a:gd name="T47" fmla="*/ 92 h 98"/>
              <a:gd name="T48" fmla="*/ 79 w 341"/>
              <a:gd name="T49" fmla="*/ 94 h 98"/>
              <a:gd name="T50" fmla="*/ 70 w 341"/>
              <a:gd name="T51" fmla="*/ 94 h 98"/>
              <a:gd name="T52" fmla="*/ 61 w 341"/>
              <a:gd name="T53" fmla="*/ 95 h 98"/>
              <a:gd name="T54" fmla="*/ 52 w 341"/>
              <a:gd name="T55" fmla="*/ 95 h 98"/>
              <a:gd name="T56" fmla="*/ 44 w 341"/>
              <a:gd name="T57" fmla="*/ 95 h 98"/>
              <a:gd name="T58" fmla="*/ 36 w 341"/>
              <a:gd name="T59" fmla="*/ 97 h 98"/>
              <a:gd name="T60" fmla="*/ 30 w 341"/>
              <a:gd name="T61" fmla="*/ 97 h 98"/>
              <a:gd name="T62" fmla="*/ 24 w 341"/>
              <a:gd name="T63" fmla="*/ 97 h 98"/>
              <a:gd name="T64" fmla="*/ 18 w 341"/>
              <a:gd name="T65" fmla="*/ 97 h 98"/>
              <a:gd name="T66" fmla="*/ 13 w 341"/>
              <a:gd name="T67" fmla="*/ 97 h 98"/>
              <a:gd name="T68" fmla="*/ 10 w 341"/>
              <a:gd name="T69" fmla="*/ 97 h 98"/>
              <a:gd name="T70" fmla="*/ 7 w 341"/>
              <a:gd name="T71" fmla="*/ 95 h 98"/>
              <a:gd name="T72" fmla="*/ 4 w 341"/>
              <a:gd name="T73" fmla="*/ 94 h 98"/>
              <a:gd name="T74" fmla="*/ 1 w 341"/>
              <a:gd name="T75" fmla="*/ 92 h 98"/>
              <a:gd name="T76" fmla="*/ 0 w 341"/>
              <a:gd name="T77" fmla="*/ 89 h 98"/>
              <a:gd name="T78" fmla="*/ 0 w 341"/>
              <a:gd name="T79" fmla="*/ 86 h 98"/>
              <a:gd name="T80" fmla="*/ 0 w 341"/>
              <a:gd name="T81" fmla="*/ 83 h 98"/>
              <a:gd name="T82" fmla="*/ 0 w 341"/>
              <a:gd name="T83" fmla="*/ 80 h 98"/>
              <a:gd name="T84" fmla="*/ 1 w 341"/>
              <a:gd name="T85" fmla="*/ 77 h 98"/>
              <a:gd name="T86" fmla="*/ 3 w 341"/>
              <a:gd name="T87" fmla="*/ 74 h 98"/>
              <a:gd name="T88" fmla="*/ 4 w 341"/>
              <a:gd name="T89" fmla="*/ 69 h 98"/>
              <a:gd name="T90" fmla="*/ 7 w 341"/>
              <a:gd name="T91" fmla="*/ 65 h 98"/>
              <a:gd name="T92" fmla="*/ 9 w 341"/>
              <a:gd name="T93" fmla="*/ 60 h 98"/>
              <a:gd name="T94" fmla="*/ 291 w 341"/>
              <a:gd name="T95" fmla="*/ 0 h 98"/>
              <a:gd name="T96" fmla="*/ 331 w 341"/>
              <a:gd name="T97" fmla="*/ 63 h 98"/>
              <a:gd name="T98" fmla="*/ 332 w 341"/>
              <a:gd name="T99" fmla="*/ 66 h 98"/>
              <a:gd name="T100" fmla="*/ 335 w 341"/>
              <a:gd name="T101" fmla="*/ 71 h 98"/>
              <a:gd name="T102" fmla="*/ 337 w 341"/>
              <a:gd name="T103" fmla="*/ 74 h 98"/>
              <a:gd name="T104" fmla="*/ 338 w 341"/>
              <a:gd name="T105" fmla="*/ 77 h 98"/>
              <a:gd name="T106" fmla="*/ 338 w 341"/>
              <a:gd name="T107" fmla="*/ 80 h 98"/>
              <a:gd name="T108" fmla="*/ 338 w 341"/>
              <a:gd name="T109" fmla="*/ 83 h 98"/>
              <a:gd name="T110" fmla="*/ 340 w 341"/>
              <a:gd name="T111" fmla="*/ 86 h 98"/>
              <a:gd name="T112" fmla="*/ 338 w 341"/>
              <a:gd name="T113" fmla="*/ 89 h 98"/>
              <a:gd name="T114" fmla="*/ 337 w 341"/>
              <a:gd name="T115" fmla="*/ 91 h 98"/>
              <a:gd name="T116" fmla="*/ 335 w 341"/>
              <a:gd name="T117" fmla="*/ 94 h 98"/>
              <a:gd name="T118" fmla="*/ 332 w 341"/>
              <a:gd name="T119" fmla="*/ 95 h 98"/>
              <a:gd name="T120" fmla="*/ 329 w 341"/>
              <a:gd name="T121" fmla="*/ 95 h 98"/>
              <a:gd name="T122" fmla="*/ 326 w 341"/>
              <a:gd name="T123" fmla="*/ 97 h 98"/>
              <a:gd name="T124" fmla="*/ 321 w 341"/>
              <a:gd name="T125" fmla="*/ 97 h 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1"/>
              <a:gd name="T190" fmla="*/ 0 h 98"/>
              <a:gd name="T191" fmla="*/ 341 w 341"/>
              <a:gd name="T192" fmla="*/ 98 h 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1" h="98">
                <a:moveTo>
                  <a:pt x="318" y="97"/>
                </a:moveTo>
                <a:lnTo>
                  <a:pt x="315" y="97"/>
                </a:lnTo>
                <a:lnTo>
                  <a:pt x="312" y="97"/>
                </a:lnTo>
                <a:lnTo>
                  <a:pt x="309" y="97"/>
                </a:lnTo>
                <a:lnTo>
                  <a:pt x="306" y="97"/>
                </a:lnTo>
                <a:lnTo>
                  <a:pt x="302" y="97"/>
                </a:lnTo>
                <a:lnTo>
                  <a:pt x="298" y="97"/>
                </a:lnTo>
                <a:lnTo>
                  <a:pt x="294" y="95"/>
                </a:lnTo>
                <a:lnTo>
                  <a:pt x="291" y="95"/>
                </a:lnTo>
                <a:lnTo>
                  <a:pt x="286" y="95"/>
                </a:lnTo>
                <a:lnTo>
                  <a:pt x="283" y="95"/>
                </a:lnTo>
                <a:lnTo>
                  <a:pt x="279" y="95"/>
                </a:lnTo>
                <a:lnTo>
                  <a:pt x="274" y="94"/>
                </a:lnTo>
                <a:lnTo>
                  <a:pt x="269" y="94"/>
                </a:lnTo>
                <a:lnTo>
                  <a:pt x="265" y="94"/>
                </a:lnTo>
                <a:lnTo>
                  <a:pt x="260" y="94"/>
                </a:lnTo>
                <a:lnTo>
                  <a:pt x="256" y="92"/>
                </a:lnTo>
                <a:lnTo>
                  <a:pt x="251" y="92"/>
                </a:lnTo>
                <a:lnTo>
                  <a:pt x="246" y="92"/>
                </a:lnTo>
                <a:lnTo>
                  <a:pt x="240" y="92"/>
                </a:lnTo>
                <a:lnTo>
                  <a:pt x="236" y="91"/>
                </a:lnTo>
                <a:lnTo>
                  <a:pt x="231" y="91"/>
                </a:lnTo>
                <a:lnTo>
                  <a:pt x="225" y="91"/>
                </a:lnTo>
                <a:lnTo>
                  <a:pt x="220" y="91"/>
                </a:lnTo>
                <a:lnTo>
                  <a:pt x="214" y="91"/>
                </a:lnTo>
                <a:lnTo>
                  <a:pt x="210" y="89"/>
                </a:lnTo>
                <a:lnTo>
                  <a:pt x="203" y="89"/>
                </a:lnTo>
                <a:lnTo>
                  <a:pt x="197" y="89"/>
                </a:lnTo>
                <a:lnTo>
                  <a:pt x="193" y="89"/>
                </a:lnTo>
                <a:lnTo>
                  <a:pt x="187" y="89"/>
                </a:lnTo>
                <a:lnTo>
                  <a:pt x="180" y="89"/>
                </a:lnTo>
                <a:lnTo>
                  <a:pt x="174" y="89"/>
                </a:lnTo>
                <a:lnTo>
                  <a:pt x="170" y="89"/>
                </a:lnTo>
                <a:lnTo>
                  <a:pt x="164" y="89"/>
                </a:lnTo>
                <a:lnTo>
                  <a:pt x="157" y="89"/>
                </a:lnTo>
                <a:lnTo>
                  <a:pt x="151" y="89"/>
                </a:lnTo>
                <a:lnTo>
                  <a:pt x="147" y="89"/>
                </a:lnTo>
                <a:lnTo>
                  <a:pt x="141" y="89"/>
                </a:lnTo>
                <a:lnTo>
                  <a:pt x="134" y="89"/>
                </a:lnTo>
                <a:lnTo>
                  <a:pt x="130" y="89"/>
                </a:lnTo>
                <a:lnTo>
                  <a:pt x="124" y="91"/>
                </a:lnTo>
                <a:lnTo>
                  <a:pt x="119" y="91"/>
                </a:lnTo>
                <a:lnTo>
                  <a:pt x="113" y="91"/>
                </a:lnTo>
                <a:lnTo>
                  <a:pt x="108" y="91"/>
                </a:lnTo>
                <a:lnTo>
                  <a:pt x="104" y="91"/>
                </a:lnTo>
                <a:lnTo>
                  <a:pt x="98" y="92"/>
                </a:lnTo>
                <a:lnTo>
                  <a:pt x="93" y="92"/>
                </a:lnTo>
                <a:lnTo>
                  <a:pt x="88" y="92"/>
                </a:lnTo>
                <a:lnTo>
                  <a:pt x="84" y="92"/>
                </a:lnTo>
                <a:lnTo>
                  <a:pt x="79" y="94"/>
                </a:lnTo>
                <a:lnTo>
                  <a:pt x="75" y="94"/>
                </a:lnTo>
                <a:lnTo>
                  <a:pt x="70" y="94"/>
                </a:lnTo>
                <a:lnTo>
                  <a:pt x="65" y="94"/>
                </a:lnTo>
                <a:lnTo>
                  <a:pt x="61" y="95"/>
                </a:lnTo>
                <a:lnTo>
                  <a:pt x="56" y="95"/>
                </a:lnTo>
                <a:lnTo>
                  <a:pt x="52" y="95"/>
                </a:lnTo>
                <a:lnTo>
                  <a:pt x="49" y="95"/>
                </a:lnTo>
                <a:lnTo>
                  <a:pt x="44" y="95"/>
                </a:lnTo>
                <a:lnTo>
                  <a:pt x="41" y="97"/>
                </a:lnTo>
                <a:lnTo>
                  <a:pt x="36" y="97"/>
                </a:lnTo>
                <a:lnTo>
                  <a:pt x="33" y="97"/>
                </a:lnTo>
                <a:lnTo>
                  <a:pt x="30" y="97"/>
                </a:lnTo>
                <a:lnTo>
                  <a:pt x="27" y="97"/>
                </a:lnTo>
                <a:lnTo>
                  <a:pt x="24" y="97"/>
                </a:lnTo>
                <a:lnTo>
                  <a:pt x="21" y="97"/>
                </a:lnTo>
                <a:lnTo>
                  <a:pt x="18" y="97"/>
                </a:lnTo>
                <a:lnTo>
                  <a:pt x="16" y="97"/>
                </a:lnTo>
                <a:lnTo>
                  <a:pt x="13" y="97"/>
                </a:lnTo>
                <a:lnTo>
                  <a:pt x="12" y="97"/>
                </a:lnTo>
                <a:lnTo>
                  <a:pt x="10" y="97"/>
                </a:lnTo>
                <a:lnTo>
                  <a:pt x="9" y="95"/>
                </a:lnTo>
                <a:lnTo>
                  <a:pt x="7" y="95"/>
                </a:lnTo>
                <a:lnTo>
                  <a:pt x="6" y="95"/>
                </a:lnTo>
                <a:lnTo>
                  <a:pt x="4" y="94"/>
                </a:lnTo>
                <a:lnTo>
                  <a:pt x="3" y="94"/>
                </a:lnTo>
                <a:lnTo>
                  <a:pt x="1" y="92"/>
                </a:lnTo>
                <a:lnTo>
                  <a:pt x="1" y="91"/>
                </a:lnTo>
                <a:lnTo>
                  <a:pt x="0" y="89"/>
                </a:lnTo>
                <a:lnTo>
                  <a:pt x="0" y="88"/>
                </a:lnTo>
                <a:lnTo>
                  <a:pt x="0" y="86"/>
                </a:lnTo>
                <a:lnTo>
                  <a:pt x="0" y="85"/>
                </a:lnTo>
                <a:lnTo>
                  <a:pt x="0" y="83"/>
                </a:lnTo>
                <a:lnTo>
                  <a:pt x="0" y="82"/>
                </a:lnTo>
                <a:lnTo>
                  <a:pt x="0" y="80"/>
                </a:lnTo>
                <a:lnTo>
                  <a:pt x="0" y="79"/>
                </a:lnTo>
                <a:lnTo>
                  <a:pt x="1" y="77"/>
                </a:lnTo>
                <a:lnTo>
                  <a:pt x="1" y="75"/>
                </a:lnTo>
                <a:lnTo>
                  <a:pt x="3" y="74"/>
                </a:lnTo>
                <a:lnTo>
                  <a:pt x="3" y="72"/>
                </a:lnTo>
                <a:lnTo>
                  <a:pt x="4" y="69"/>
                </a:lnTo>
                <a:lnTo>
                  <a:pt x="6" y="68"/>
                </a:lnTo>
                <a:lnTo>
                  <a:pt x="7" y="65"/>
                </a:lnTo>
                <a:lnTo>
                  <a:pt x="9" y="63"/>
                </a:lnTo>
                <a:lnTo>
                  <a:pt x="9" y="60"/>
                </a:lnTo>
                <a:lnTo>
                  <a:pt x="47" y="0"/>
                </a:lnTo>
                <a:lnTo>
                  <a:pt x="291" y="0"/>
                </a:lnTo>
                <a:lnTo>
                  <a:pt x="329" y="60"/>
                </a:lnTo>
                <a:lnTo>
                  <a:pt x="331" y="63"/>
                </a:lnTo>
                <a:lnTo>
                  <a:pt x="331" y="65"/>
                </a:lnTo>
                <a:lnTo>
                  <a:pt x="332" y="66"/>
                </a:lnTo>
                <a:lnTo>
                  <a:pt x="334" y="69"/>
                </a:lnTo>
                <a:lnTo>
                  <a:pt x="335" y="71"/>
                </a:lnTo>
                <a:lnTo>
                  <a:pt x="335" y="72"/>
                </a:lnTo>
                <a:lnTo>
                  <a:pt x="337" y="74"/>
                </a:lnTo>
                <a:lnTo>
                  <a:pt x="337" y="75"/>
                </a:lnTo>
                <a:lnTo>
                  <a:pt x="338" y="77"/>
                </a:lnTo>
                <a:lnTo>
                  <a:pt x="338" y="79"/>
                </a:lnTo>
                <a:lnTo>
                  <a:pt x="338" y="80"/>
                </a:lnTo>
                <a:lnTo>
                  <a:pt x="338" y="82"/>
                </a:lnTo>
                <a:lnTo>
                  <a:pt x="338" y="83"/>
                </a:lnTo>
                <a:lnTo>
                  <a:pt x="340" y="85"/>
                </a:lnTo>
                <a:lnTo>
                  <a:pt x="340" y="86"/>
                </a:lnTo>
                <a:lnTo>
                  <a:pt x="338" y="88"/>
                </a:lnTo>
                <a:lnTo>
                  <a:pt x="338" y="89"/>
                </a:lnTo>
                <a:lnTo>
                  <a:pt x="338" y="91"/>
                </a:lnTo>
                <a:lnTo>
                  <a:pt x="337" y="91"/>
                </a:lnTo>
                <a:lnTo>
                  <a:pt x="337" y="92"/>
                </a:lnTo>
                <a:lnTo>
                  <a:pt x="335" y="94"/>
                </a:lnTo>
                <a:lnTo>
                  <a:pt x="334" y="94"/>
                </a:lnTo>
                <a:lnTo>
                  <a:pt x="332" y="95"/>
                </a:lnTo>
                <a:lnTo>
                  <a:pt x="331" y="95"/>
                </a:lnTo>
                <a:lnTo>
                  <a:pt x="329" y="95"/>
                </a:lnTo>
                <a:lnTo>
                  <a:pt x="328" y="97"/>
                </a:lnTo>
                <a:lnTo>
                  <a:pt x="326" y="97"/>
                </a:lnTo>
                <a:lnTo>
                  <a:pt x="323" y="97"/>
                </a:lnTo>
                <a:lnTo>
                  <a:pt x="321" y="97"/>
                </a:lnTo>
                <a:lnTo>
                  <a:pt x="318" y="97"/>
                </a:lnTo>
              </a:path>
            </a:pathLst>
          </a:custGeom>
          <a:solidFill>
            <a:srgbClr val="FF6600"/>
          </a:solidFill>
          <a:ln w="12700" cap="rnd">
            <a:solidFill>
              <a:schemeClr val="tx1"/>
            </a:solidFill>
            <a:round/>
            <a:headEnd/>
            <a:tailEnd/>
          </a:ln>
        </p:spPr>
        <p:txBody>
          <a:bodyPr/>
          <a:lstStyle/>
          <a:p>
            <a:endParaRPr lang="ko-KR" altLang="en-US"/>
          </a:p>
        </p:txBody>
      </p:sp>
      <p:sp>
        <p:nvSpPr>
          <p:cNvPr id="2072" name="Freeform 23"/>
          <p:cNvSpPr>
            <a:spLocks/>
          </p:cNvSpPr>
          <p:nvPr/>
        </p:nvSpPr>
        <p:spPr bwMode="auto">
          <a:xfrm>
            <a:off x="7419975" y="2155825"/>
            <a:ext cx="192088" cy="374650"/>
          </a:xfrm>
          <a:custGeom>
            <a:avLst/>
            <a:gdLst>
              <a:gd name="T0" fmla="*/ 13 w 122"/>
              <a:gd name="T1" fmla="*/ 0 h 237"/>
              <a:gd name="T2" fmla="*/ 121 w 122"/>
              <a:gd name="T3" fmla="*/ 236 h 237"/>
              <a:gd name="T4" fmla="*/ 59 w 122"/>
              <a:gd name="T5" fmla="*/ 231 h 237"/>
              <a:gd name="T6" fmla="*/ 0 w 122"/>
              <a:gd name="T7" fmla="*/ 0 h 237"/>
              <a:gd name="T8" fmla="*/ 13 w 122"/>
              <a:gd name="T9" fmla="*/ 0 h 237"/>
              <a:gd name="T10" fmla="*/ 0 60000 65536"/>
              <a:gd name="T11" fmla="*/ 0 60000 65536"/>
              <a:gd name="T12" fmla="*/ 0 60000 65536"/>
              <a:gd name="T13" fmla="*/ 0 60000 65536"/>
              <a:gd name="T14" fmla="*/ 0 60000 65536"/>
              <a:gd name="T15" fmla="*/ 0 w 122"/>
              <a:gd name="T16" fmla="*/ 0 h 237"/>
              <a:gd name="T17" fmla="*/ 122 w 122"/>
              <a:gd name="T18" fmla="*/ 237 h 237"/>
            </a:gdLst>
            <a:ahLst/>
            <a:cxnLst>
              <a:cxn ang="T10">
                <a:pos x="T0" y="T1"/>
              </a:cxn>
              <a:cxn ang="T11">
                <a:pos x="T2" y="T3"/>
              </a:cxn>
              <a:cxn ang="T12">
                <a:pos x="T4" y="T5"/>
              </a:cxn>
              <a:cxn ang="T13">
                <a:pos x="T6" y="T7"/>
              </a:cxn>
              <a:cxn ang="T14">
                <a:pos x="T8" y="T9"/>
              </a:cxn>
            </a:cxnLst>
            <a:rect l="T15" t="T16" r="T17" b="T18"/>
            <a:pathLst>
              <a:path w="122" h="237">
                <a:moveTo>
                  <a:pt x="13" y="0"/>
                </a:moveTo>
                <a:lnTo>
                  <a:pt x="121" y="236"/>
                </a:lnTo>
                <a:lnTo>
                  <a:pt x="59" y="231"/>
                </a:lnTo>
                <a:lnTo>
                  <a:pt x="0" y="0"/>
                </a:lnTo>
                <a:lnTo>
                  <a:pt x="13" y="0"/>
                </a:lnTo>
              </a:path>
            </a:pathLst>
          </a:custGeom>
          <a:solidFill>
            <a:srgbClr val="96B4FE"/>
          </a:solidFill>
          <a:ln w="12700" cap="rnd">
            <a:solidFill>
              <a:schemeClr val="tx1"/>
            </a:solidFill>
            <a:round/>
            <a:headEnd/>
            <a:tailEnd/>
          </a:ln>
        </p:spPr>
        <p:txBody>
          <a:bodyPr/>
          <a:lstStyle/>
          <a:p>
            <a:endParaRPr lang="ko-KR" altLang="en-US"/>
          </a:p>
        </p:txBody>
      </p:sp>
      <p:sp>
        <p:nvSpPr>
          <p:cNvPr id="2073" name="Freeform 24"/>
          <p:cNvSpPr>
            <a:spLocks/>
          </p:cNvSpPr>
          <p:nvPr/>
        </p:nvSpPr>
        <p:spPr bwMode="auto">
          <a:xfrm>
            <a:off x="7477125" y="2376488"/>
            <a:ext cx="134938" cy="153987"/>
          </a:xfrm>
          <a:custGeom>
            <a:avLst/>
            <a:gdLst>
              <a:gd name="T0" fmla="*/ 41 w 87"/>
              <a:gd name="T1" fmla="*/ 0 h 98"/>
              <a:gd name="T2" fmla="*/ 86 w 87"/>
              <a:gd name="T3" fmla="*/ 97 h 98"/>
              <a:gd name="T4" fmla="*/ 24 w 87"/>
              <a:gd name="T5" fmla="*/ 92 h 98"/>
              <a:gd name="T6" fmla="*/ 0 w 87"/>
              <a:gd name="T7" fmla="*/ 0 h 98"/>
              <a:gd name="T8" fmla="*/ 41 w 87"/>
              <a:gd name="T9" fmla="*/ 0 h 98"/>
              <a:gd name="T10" fmla="*/ 0 60000 65536"/>
              <a:gd name="T11" fmla="*/ 0 60000 65536"/>
              <a:gd name="T12" fmla="*/ 0 60000 65536"/>
              <a:gd name="T13" fmla="*/ 0 60000 65536"/>
              <a:gd name="T14" fmla="*/ 0 60000 65536"/>
              <a:gd name="T15" fmla="*/ 0 w 87"/>
              <a:gd name="T16" fmla="*/ 0 h 98"/>
              <a:gd name="T17" fmla="*/ 87 w 87"/>
              <a:gd name="T18" fmla="*/ 98 h 98"/>
            </a:gdLst>
            <a:ahLst/>
            <a:cxnLst>
              <a:cxn ang="T10">
                <a:pos x="T0" y="T1"/>
              </a:cxn>
              <a:cxn ang="T11">
                <a:pos x="T2" y="T3"/>
              </a:cxn>
              <a:cxn ang="T12">
                <a:pos x="T4" y="T5"/>
              </a:cxn>
              <a:cxn ang="T13">
                <a:pos x="T6" y="T7"/>
              </a:cxn>
              <a:cxn ang="T14">
                <a:pos x="T8" y="T9"/>
              </a:cxn>
            </a:cxnLst>
            <a:rect l="T15" t="T16" r="T17" b="T18"/>
            <a:pathLst>
              <a:path w="87" h="98">
                <a:moveTo>
                  <a:pt x="41" y="0"/>
                </a:moveTo>
                <a:lnTo>
                  <a:pt x="86" y="97"/>
                </a:lnTo>
                <a:lnTo>
                  <a:pt x="24" y="92"/>
                </a:lnTo>
                <a:lnTo>
                  <a:pt x="0" y="0"/>
                </a:lnTo>
                <a:lnTo>
                  <a:pt x="41" y="0"/>
                </a:lnTo>
              </a:path>
            </a:pathLst>
          </a:custGeom>
          <a:solidFill>
            <a:srgbClr val="404040"/>
          </a:solidFill>
          <a:ln w="12700" cap="rnd">
            <a:solidFill>
              <a:schemeClr val="tx1"/>
            </a:solidFill>
            <a:round/>
            <a:headEnd/>
            <a:tailEnd/>
          </a:ln>
        </p:spPr>
        <p:txBody>
          <a:bodyPr/>
          <a:lstStyle/>
          <a:p>
            <a:endParaRPr lang="ko-KR" altLang="en-US"/>
          </a:p>
        </p:txBody>
      </p:sp>
      <p:sp>
        <p:nvSpPr>
          <p:cNvPr id="2074" name="Freeform 25"/>
          <p:cNvSpPr>
            <a:spLocks/>
          </p:cNvSpPr>
          <p:nvPr/>
        </p:nvSpPr>
        <p:spPr bwMode="auto">
          <a:xfrm>
            <a:off x="6416675" y="1833563"/>
            <a:ext cx="374650" cy="125412"/>
          </a:xfrm>
          <a:custGeom>
            <a:avLst/>
            <a:gdLst>
              <a:gd name="T0" fmla="*/ 0 w 238"/>
              <a:gd name="T1" fmla="*/ 69 h 79"/>
              <a:gd name="T2" fmla="*/ 3 w 238"/>
              <a:gd name="T3" fmla="*/ 60 h 79"/>
              <a:gd name="T4" fmla="*/ 12 w 238"/>
              <a:gd name="T5" fmla="*/ 50 h 79"/>
              <a:gd name="T6" fmla="*/ 24 w 238"/>
              <a:gd name="T7" fmla="*/ 44 h 79"/>
              <a:gd name="T8" fmla="*/ 38 w 238"/>
              <a:gd name="T9" fmla="*/ 41 h 79"/>
              <a:gd name="T10" fmla="*/ 52 w 238"/>
              <a:gd name="T11" fmla="*/ 46 h 79"/>
              <a:gd name="T12" fmla="*/ 64 w 238"/>
              <a:gd name="T13" fmla="*/ 53 h 79"/>
              <a:gd name="T14" fmla="*/ 75 w 238"/>
              <a:gd name="T15" fmla="*/ 64 h 79"/>
              <a:gd name="T16" fmla="*/ 82 w 238"/>
              <a:gd name="T17" fmla="*/ 72 h 79"/>
              <a:gd name="T18" fmla="*/ 90 w 238"/>
              <a:gd name="T19" fmla="*/ 76 h 79"/>
              <a:gd name="T20" fmla="*/ 99 w 238"/>
              <a:gd name="T21" fmla="*/ 78 h 79"/>
              <a:gd name="T22" fmla="*/ 105 w 238"/>
              <a:gd name="T23" fmla="*/ 78 h 79"/>
              <a:gd name="T24" fmla="*/ 108 w 238"/>
              <a:gd name="T25" fmla="*/ 76 h 79"/>
              <a:gd name="T26" fmla="*/ 99 w 238"/>
              <a:gd name="T27" fmla="*/ 73 h 79"/>
              <a:gd name="T28" fmla="*/ 96 w 238"/>
              <a:gd name="T29" fmla="*/ 67 h 79"/>
              <a:gd name="T30" fmla="*/ 95 w 238"/>
              <a:gd name="T31" fmla="*/ 56 h 79"/>
              <a:gd name="T32" fmla="*/ 95 w 238"/>
              <a:gd name="T33" fmla="*/ 47 h 79"/>
              <a:gd name="T34" fmla="*/ 95 w 238"/>
              <a:gd name="T35" fmla="*/ 40 h 79"/>
              <a:gd name="T36" fmla="*/ 98 w 238"/>
              <a:gd name="T37" fmla="*/ 32 h 79"/>
              <a:gd name="T38" fmla="*/ 102 w 238"/>
              <a:gd name="T39" fmla="*/ 24 h 79"/>
              <a:gd name="T40" fmla="*/ 110 w 238"/>
              <a:gd name="T41" fmla="*/ 17 h 79"/>
              <a:gd name="T42" fmla="*/ 118 w 238"/>
              <a:gd name="T43" fmla="*/ 11 h 79"/>
              <a:gd name="T44" fmla="*/ 127 w 238"/>
              <a:gd name="T45" fmla="*/ 6 h 79"/>
              <a:gd name="T46" fmla="*/ 137 w 238"/>
              <a:gd name="T47" fmla="*/ 1 h 79"/>
              <a:gd name="T48" fmla="*/ 150 w 238"/>
              <a:gd name="T49" fmla="*/ 0 h 79"/>
              <a:gd name="T50" fmla="*/ 167 w 238"/>
              <a:gd name="T51" fmla="*/ 1 h 79"/>
              <a:gd name="T52" fmla="*/ 180 w 238"/>
              <a:gd name="T53" fmla="*/ 4 h 79"/>
              <a:gd name="T54" fmla="*/ 193 w 238"/>
              <a:gd name="T55" fmla="*/ 9 h 79"/>
              <a:gd name="T56" fmla="*/ 205 w 238"/>
              <a:gd name="T57" fmla="*/ 17 h 79"/>
              <a:gd name="T58" fmla="*/ 214 w 238"/>
              <a:gd name="T59" fmla="*/ 24 h 79"/>
              <a:gd name="T60" fmla="*/ 223 w 238"/>
              <a:gd name="T61" fmla="*/ 34 h 79"/>
              <a:gd name="T62" fmla="*/ 231 w 238"/>
              <a:gd name="T63" fmla="*/ 44 h 79"/>
              <a:gd name="T64" fmla="*/ 237 w 238"/>
              <a:gd name="T65" fmla="*/ 55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79"/>
              <a:gd name="T101" fmla="*/ 238 w 238"/>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79">
                <a:moveTo>
                  <a:pt x="0" y="69"/>
                </a:moveTo>
                <a:lnTo>
                  <a:pt x="3" y="60"/>
                </a:lnTo>
                <a:lnTo>
                  <a:pt x="12" y="50"/>
                </a:lnTo>
                <a:lnTo>
                  <a:pt x="24" y="44"/>
                </a:lnTo>
                <a:lnTo>
                  <a:pt x="38" y="41"/>
                </a:lnTo>
                <a:lnTo>
                  <a:pt x="52" y="46"/>
                </a:lnTo>
                <a:lnTo>
                  <a:pt x="64" y="53"/>
                </a:lnTo>
                <a:lnTo>
                  <a:pt x="75" y="64"/>
                </a:lnTo>
                <a:lnTo>
                  <a:pt x="82" y="72"/>
                </a:lnTo>
                <a:lnTo>
                  <a:pt x="90" y="76"/>
                </a:lnTo>
                <a:lnTo>
                  <a:pt x="99" y="78"/>
                </a:lnTo>
                <a:lnTo>
                  <a:pt x="105" y="78"/>
                </a:lnTo>
                <a:lnTo>
                  <a:pt x="108" y="76"/>
                </a:lnTo>
                <a:lnTo>
                  <a:pt x="99" y="73"/>
                </a:lnTo>
                <a:lnTo>
                  <a:pt x="96" y="67"/>
                </a:lnTo>
                <a:lnTo>
                  <a:pt x="95" y="56"/>
                </a:lnTo>
                <a:lnTo>
                  <a:pt x="95" y="47"/>
                </a:lnTo>
                <a:lnTo>
                  <a:pt x="95" y="40"/>
                </a:lnTo>
                <a:lnTo>
                  <a:pt x="98" y="32"/>
                </a:lnTo>
                <a:lnTo>
                  <a:pt x="102" y="24"/>
                </a:lnTo>
                <a:lnTo>
                  <a:pt x="110" y="17"/>
                </a:lnTo>
                <a:lnTo>
                  <a:pt x="118" y="11"/>
                </a:lnTo>
                <a:lnTo>
                  <a:pt x="127" y="6"/>
                </a:lnTo>
                <a:lnTo>
                  <a:pt x="137" y="1"/>
                </a:lnTo>
                <a:lnTo>
                  <a:pt x="150" y="0"/>
                </a:lnTo>
                <a:lnTo>
                  <a:pt x="167" y="1"/>
                </a:lnTo>
                <a:lnTo>
                  <a:pt x="180" y="4"/>
                </a:lnTo>
                <a:lnTo>
                  <a:pt x="193" y="9"/>
                </a:lnTo>
                <a:lnTo>
                  <a:pt x="205" y="17"/>
                </a:lnTo>
                <a:lnTo>
                  <a:pt x="214" y="24"/>
                </a:lnTo>
                <a:lnTo>
                  <a:pt x="223" y="34"/>
                </a:lnTo>
                <a:lnTo>
                  <a:pt x="231" y="44"/>
                </a:lnTo>
                <a:lnTo>
                  <a:pt x="237" y="5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75" name="Freeform 26"/>
          <p:cNvSpPr>
            <a:spLocks/>
          </p:cNvSpPr>
          <p:nvPr/>
        </p:nvSpPr>
        <p:spPr bwMode="auto">
          <a:xfrm>
            <a:off x="6902450" y="1738313"/>
            <a:ext cx="709613" cy="455612"/>
          </a:xfrm>
          <a:custGeom>
            <a:avLst/>
            <a:gdLst>
              <a:gd name="T0" fmla="*/ 22 w 449"/>
              <a:gd name="T1" fmla="*/ 128 h 287"/>
              <a:gd name="T2" fmla="*/ 25 w 449"/>
              <a:gd name="T3" fmla="*/ 101 h 287"/>
              <a:gd name="T4" fmla="*/ 25 w 449"/>
              <a:gd name="T5" fmla="*/ 62 h 287"/>
              <a:gd name="T6" fmla="*/ 45 w 449"/>
              <a:gd name="T7" fmla="*/ 16 h 287"/>
              <a:gd name="T8" fmla="*/ 90 w 449"/>
              <a:gd name="T9" fmla="*/ 29 h 287"/>
              <a:gd name="T10" fmla="*/ 81 w 449"/>
              <a:gd name="T11" fmla="*/ 38 h 287"/>
              <a:gd name="T12" fmla="*/ 97 w 449"/>
              <a:gd name="T13" fmla="*/ 79 h 287"/>
              <a:gd name="T14" fmla="*/ 146 w 449"/>
              <a:gd name="T15" fmla="*/ 49 h 287"/>
              <a:gd name="T16" fmla="*/ 138 w 449"/>
              <a:gd name="T17" fmla="*/ 50 h 287"/>
              <a:gd name="T18" fmla="*/ 120 w 449"/>
              <a:gd name="T19" fmla="*/ 41 h 287"/>
              <a:gd name="T20" fmla="*/ 140 w 449"/>
              <a:gd name="T21" fmla="*/ 3 h 287"/>
              <a:gd name="T22" fmla="*/ 187 w 449"/>
              <a:gd name="T23" fmla="*/ 9 h 287"/>
              <a:gd name="T24" fmla="*/ 204 w 449"/>
              <a:gd name="T25" fmla="*/ 30 h 287"/>
              <a:gd name="T26" fmla="*/ 265 w 449"/>
              <a:gd name="T27" fmla="*/ 21 h 287"/>
              <a:gd name="T28" fmla="*/ 288 w 449"/>
              <a:gd name="T29" fmla="*/ 68 h 287"/>
              <a:gd name="T30" fmla="*/ 319 w 449"/>
              <a:gd name="T31" fmla="*/ 56 h 287"/>
              <a:gd name="T32" fmla="*/ 337 w 449"/>
              <a:gd name="T33" fmla="*/ 73 h 287"/>
              <a:gd name="T34" fmla="*/ 386 w 449"/>
              <a:gd name="T35" fmla="*/ 65 h 287"/>
              <a:gd name="T36" fmla="*/ 403 w 449"/>
              <a:gd name="T37" fmla="*/ 108 h 287"/>
              <a:gd name="T38" fmla="*/ 428 w 449"/>
              <a:gd name="T39" fmla="*/ 121 h 287"/>
              <a:gd name="T40" fmla="*/ 435 w 449"/>
              <a:gd name="T41" fmla="*/ 148 h 287"/>
              <a:gd name="T42" fmla="*/ 443 w 449"/>
              <a:gd name="T43" fmla="*/ 168 h 287"/>
              <a:gd name="T44" fmla="*/ 422 w 449"/>
              <a:gd name="T45" fmla="*/ 159 h 287"/>
              <a:gd name="T46" fmla="*/ 417 w 449"/>
              <a:gd name="T47" fmla="*/ 168 h 287"/>
              <a:gd name="T48" fmla="*/ 392 w 449"/>
              <a:gd name="T49" fmla="*/ 179 h 287"/>
              <a:gd name="T50" fmla="*/ 380 w 449"/>
              <a:gd name="T51" fmla="*/ 168 h 287"/>
              <a:gd name="T52" fmla="*/ 376 w 449"/>
              <a:gd name="T53" fmla="*/ 180 h 287"/>
              <a:gd name="T54" fmla="*/ 363 w 449"/>
              <a:gd name="T55" fmla="*/ 193 h 287"/>
              <a:gd name="T56" fmla="*/ 346 w 449"/>
              <a:gd name="T57" fmla="*/ 186 h 287"/>
              <a:gd name="T58" fmla="*/ 345 w 449"/>
              <a:gd name="T59" fmla="*/ 197 h 287"/>
              <a:gd name="T60" fmla="*/ 373 w 449"/>
              <a:gd name="T61" fmla="*/ 203 h 287"/>
              <a:gd name="T62" fmla="*/ 396 w 449"/>
              <a:gd name="T63" fmla="*/ 222 h 287"/>
              <a:gd name="T64" fmla="*/ 422 w 449"/>
              <a:gd name="T65" fmla="*/ 231 h 287"/>
              <a:gd name="T66" fmla="*/ 396 w 449"/>
              <a:gd name="T67" fmla="*/ 242 h 287"/>
              <a:gd name="T68" fmla="*/ 374 w 449"/>
              <a:gd name="T69" fmla="*/ 222 h 287"/>
              <a:gd name="T70" fmla="*/ 345 w 449"/>
              <a:gd name="T71" fmla="*/ 231 h 287"/>
              <a:gd name="T72" fmla="*/ 340 w 449"/>
              <a:gd name="T73" fmla="*/ 248 h 287"/>
              <a:gd name="T74" fmla="*/ 365 w 449"/>
              <a:gd name="T75" fmla="*/ 261 h 287"/>
              <a:gd name="T76" fmla="*/ 385 w 449"/>
              <a:gd name="T77" fmla="*/ 263 h 287"/>
              <a:gd name="T78" fmla="*/ 400 w 449"/>
              <a:gd name="T79" fmla="*/ 260 h 287"/>
              <a:gd name="T80" fmla="*/ 412 w 449"/>
              <a:gd name="T81" fmla="*/ 268 h 287"/>
              <a:gd name="T82" fmla="*/ 438 w 449"/>
              <a:gd name="T83" fmla="*/ 258 h 287"/>
              <a:gd name="T84" fmla="*/ 431 w 449"/>
              <a:gd name="T85" fmla="*/ 277 h 287"/>
              <a:gd name="T86" fmla="*/ 394 w 449"/>
              <a:gd name="T87" fmla="*/ 272 h 287"/>
              <a:gd name="T88" fmla="*/ 362 w 449"/>
              <a:gd name="T89" fmla="*/ 286 h 287"/>
              <a:gd name="T90" fmla="*/ 334 w 449"/>
              <a:gd name="T91" fmla="*/ 265 h 287"/>
              <a:gd name="T92" fmla="*/ 311 w 449"/>
              <a:gd name="T93" fmla="*/ 246 h 287"/>
              <a:gd name="T94" fmla="*/ 305 w 449"/>
              <a:gd name="T95" fmla="*/ 234 h 287"/>
              <a:gd name="T96" fmla="*/ 279 w 449"/>
              <a:gd name="T97" fmla="*/ 208 h 287"/>
              <a:gd name="T98" fmla="*/ 290 w 449"/>
              <a:gd name="T99" fmla="*/ 211 h 287"/>
              <a:gd name="T100" fmla="*/ 316 w 449"/>
              <a:gd name="T101" fmla="*/ 189 h 287"/>
              <a:gd name="T102" fmla="*/ 310 w 449"/>
              <a:gd name="T103" fmla="*/ 160 h 287"/>
              <a:gd name="T104" fmla="*/ 336 w 449"/>
              <a:gd name="T105" fmla="*/ 136 h 287"/>
              <a:gd name="T106" fmla="*/ 330 w 449"/>
              <a:gd name="T107" fmla="*/ 95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9"/>
              <a:gd name="T163" fmla="*/ 0 h 287"/>
              <a:gd name="T164" fmla="*/ 449 w 449"/>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9" h="287">
                <a:moveTo>
                  <a:pt x="0" y="153"/>
                </a:moveTo>
                <a:lnTo>
                  <a:pt x="9" y="148"/>
                </a:lnTo>
                <a:lnTo>
                  <a:pt x="17" y="139"/>
                </a:lnTo>
                <a:lnTo>
                  <a:pt x="22" y="128"/>
                </a:lnTo>
                <a:lnTo>
                  <a:pt x="25" y="117"/>
                </a:lnTo>
                <a:lnTo>
                  <a:pt x="25" y="111"/>
                </a:lnTo>
                <a:lnTo>
                  <a:pt x="25" y="107"/>
                </a:lnTo>
                <a:lnTo>
                  <a:pt x="25" y="101"/>
                </a:lnTo>
                <a:lnTo>
                  <a:pt x="25" y="93"/>
                </a:lnTo>
                <a:lnTo>
                  <a:pt x="25" y="85"/>
                </a:lnTo>
                <a:lnTo>
                  <a:pt x="25" y="75"/>
                </a:lnTo>
                <a:lnTo>
                  <a:pt x="25" y="62"/>
                </a:lnTo>
                <a:lnTo>
                  <a:pt x="25" y="49"/>
                </a:lnTo>
                <a:lnTo>
                  <a:pt x="26" y="38"/>
                </a:lnTo>
                <a:lnTo>
                  <a:pt x="32" y="26"/>
                </a:lnTo>
                <a:lnTo>
                  <a:pt x="45" y="16"/>
                </a:lnTo>
                <a:lnTo>
                  <a:pt x="63" y="12"/>
                </a:lnTo>
                <a:lnTo>
                  <a:pt x="80" y="15"/>
                </a:lnTo>
                <a:lnTo>
                  <a:pt x="87" y="23"/>
                </a:lnTo>
                <a:lnTo>
                  <a:pt x="90" y="29"/>
                </a:lnTo>
                <a:lnTo>
                  <a:pt x="90" y="32"/>
                </a:lnTo>
                <a:lnTo>
                  <a:pt x="87" y="32"/>
                </a:lnTo>
                <a:lnTo>
                  <a:pt x="84" y="35"/>
                </a:lnTo>
                <a:lnTo>
                  <a:pt x="81" y="38"/>
                </a:lnTo>
                <a:lnTo>
                  <a:pt x="81" y="41"/>
                </a:lnTo>
                <a:lnTo>
                  <a:pt x="81" y="50"/>
                </a:lnTo>
                <a:lnTo>
                  <a:pt x="86" y="65"/>
                </a:lnTo>
                <a:lnTo>
                  <a:pt x="97" y="79"/>
                </a:lnTo>
                <a:lnTo>
                  <a:pt x="117" y="85"/>
                </a:lnTo>
                <a:lnTo>
                  <a:pt x="135" y="78"/>
                </a:lnTo>
                <a:lnTo>
                  <a:pt x="143" y="62"/>
                </a:lnTo>
                <a:lnTo>
                  <a:pt x="146" y="49"/>
                </a:lnTo>
                <a:lnTo>
                  <a:pt x="146" y="41"/>
                </a:lnTo>
                <a:lnTo>
                  <a:pt x="146" y="45"/>
                </a:lnTo>
                <a:lnTo>
                  <a:pt x="141" y="47"/>
                </a:lnTo>
                <a:lnTo>
                  <a:pt x="138" y="50"/>
                </a:lnTo>
                <a:lnTo>
                  <a:pt x="133" y="50"/>
                </a:lnTo>
                <a:lnTo>
                  <a:pt x="129" y="49"/>
                </a:lnTo>
                <a:lnTo>
                  <a:pt x="123" y="45"/>
                </a:lnTo>
                <a:lnTo>
                  <a:pt x="120" y="41"/>
                </a:lnTo>
                <a:lnTo>
                  <a:pt x="118" y="33"/>
                </a:lnTo>
                <a:lnTo>
                  <a:pt x="120" y="23"/>
                </a:lnTo>
                <a:lnTo>
                  <a:pt x="127" y="12"/>
                </a:lnTo>
                <a:lnTo>
                  <a:pt x="140" y="3"/>
                </a:lnTo>
                <a:lnTo>
                  <a:pt x="159" y="0"/>
                </a:lnTo>
                <a:lnTo>
                  <a:pt x="170" y="0"/>
                </a:lnTo>
                <a:lnTo>
                  <a:pt x="179" y="4"/>
                </a:lnTo>
                <a:lnTo>
                  <a:pt x="187" y="9"/>
                </a:lnTo>
                <a:lnTo>
                  <a:pt x="193" y="15"/>
                </a:lnTo>
                <a:lnTo>
                  <a:pt x="199" y="21"/>
                </a:lnTo>
                <a:lnTo>
                  <a:pt x="202" y="27"/>
                </a:lnTo>
                <a:lnTo>
                  <a:pt x="204" y="30"/>
                </a:lnTo>
                <a:lnTo>
                  <a:pt x="205" y="32"/>
                </a:lnTo>
                <a:lnTo>
                  <a:pt x="232" y="18"/>
                </a:lnTo>
                <a:lnTo>
                  <a:pt x="251" y="15"/>
                </a:lnTo>
                <a:lnTo>
                  <a:pt x="265" y="21"/>
                </a:lnTo>
                <a:lnTo>
                  <a:pt x="276" y="32"/>
                </a:lnTo>
                <a:lnTo>
                  <a:pt x="282" y="45"/>
                </a:lnTo>
                <a:lnTo>
                  <a:pt x="287" y="59"/>
                </a:lnTo>
                <a:lnTo>
                  <a:pt x="288" y="68"/>
                </a:lnTo>
                <a:lnTo>
                  <a:pt x="288" y="73"/>
                </a:lnTo>
                <a:lnTo>
                  <a:pt x="300" y="62"/>
                </a:lnTo>
                <a:lnTo>
                  <a:pt x="310" y="58"/>
                </a:lnTo>
                <a:lnTo>
                  <a:pt x="319" y="56"/>
                </a:lnTo>
                <a:lnTo>
                  <a:pt x="327" y="59"/>
                </a:lnTo>
                <a:lnTo>
                  <a:pt x="331" y="64"/>
                </a:lnTo>
                <a:lnTo>
                  <a:pt x="336" y="70"/>
                </a:lnTo>
                <a:lnTo>
                  <a:pt x="337" y="73"/>
                </a:lnTo>
                <a:lnTo>
                  <a:pt x="339" y="75"/>
                </a:lnTo>
                <a:lnTo>
                  <a:pt x="359" y="64"/>
                </a:lnTo>
                <a:lnTo>
                  <a:pt x="374" y="61"/>
                </a:lnTo>
                <a:lnTo>
                  <a:pt x="386" y="65"/>
                </a:lnTo>
                <a:lnTo>
                  <a:pt x="394" y="75"/>
                </a:lnTo>
                <a:lnTo>
                  <a:pt x="399" y="85"/>
                </a:lnTo>
                <a:lnTo>
                  <a:pt x="402" y="98"/>
                </a:lnTo>
                <a:lnTo>
                  <a:pt x="403" y="108"/>
                </a:lnTo>
                <a:lnTo>
                  <a:pt x="403" y="116"/>
                </a:lnTo>
                <a:lnTo>
                  <a:pt x="409" y="131"/>
                </a:lnTo>
                <a:lnTo>
                  <a:pt x="419" y="128"/>
                </a:lnTo>
                <a:lnTo>
                  <a:pt x="428" y="121"/>
                </a:lnTo>
                <a:lnTo>
                  <a:pt x="432" y="114"/>
                </a:lnTo>
                <a:lnTo>
                  <a:pt x="431" y="121"/>
                </a:lnTo>
                <a:lnTo>
                  <a:pt x="432" y="134"/>
                </a:lnTo>
                <a:lnTo>
                  <a:pt x="435" y="148"/>
                </a:lnTo>
                <a:lnTo>
                  <a:pt x="446" y="154"/>
                </a:lnTo>
                <a:lnTo>
                  <a:pt x="448" y="157"/>
                </a:lnTo>
                <a:lnTo>
                  <a:pt x="448" y="162"/>
                </a:lnTo>
                <a:lnTo>
                  <a:pt x="443" y="168"/>
                </a:lnTo>
                <a:lnTo>
                  <a:pt x="434" y="171"/>
                </a:lnTo>
                <a:lnTo>
                  <a:pt x="429" y="168"/>
                </a:lnTo>
                <a:lnTo>
                  <a:pt x="425" y="163"/>
                </a:lnTo>
                <a:lnTo>
                  <a:pt x="422" y="159"/>
                </a:lnTo>
                <a:lnTo>
                  <a:pt x="420" y="156"/>
                </a:lnTo>
                <a:lnTo>
                  <a:pt x="420" y="159"/>
                </a:lnTo>
                <a:lnTo>
                  <a:pt x="419" y="163"/>
                </a:lnTo>
                <a:lnTo>
                  <a:pt x="417" y="168"/>
                </a:lnTo>
                <a:lnTo>
                  <a:pt x="412" y="174"/>
                </a:lnTo>
                <a:lnTo>
                  <a:pt x="406" y="177"/>
                </a:lnTo>
                <a:lnTo>
                  <a:pt x="399" y="179"/>
                </a:lnTo>
                <a:lnTo>
                  <a:pt x="392" y="179"/>
                </a:lnTo>
                <a:lnTo>
                  <a:pt x="388" y="176"/>
                </a:lnTo>
                <a:lnTo>
                  <a:pt x="385" y="173"/>
                </a:lnTo>
                <a:lnTo>
                  <a:pt x="383" y="170"/>
                </a:lnTo>
                <a:lnTo>
                  <a:pt x="380" y="168"/>
                </a:lnTo>
                <a:lnTo>
                  <a:pt x="380" y="167"/>
                </a:lnTo>
                <a:lnTo>
                  <a:pt x="379" y="170"/>
                </a:lnTo>
                <a:lnTo>
                  <a:pt x="377" y="174"/>
                </a:lnTo>
                <a:lnTo>
                  <a:pt x="376" y="180"/>
                </a:lnTo>
                <a:lnTo>
                  <a:pt x="371" y="185"/>
                </a:lnTo>
                <a:lnTo>
                  <a:pt x="368" y="188"/>
                </a:lnTo>
                <a:lnTo>
                  <a:pt x="366" y="191"/>
                </a:lnTo>
                <a:lnTo>
                  <a:pt x="363" y="193"/>
                </a:lnTo>
                <a:lnTo>
                  <a:pt x="360" y="193"/>
                </a:lnTo>
                <a:lnTo>
                  <a:pt x="356" y="191"/>
                </a:lnTo>
                <a:lnTo>
                  <a:pt x="350" y="189"/>
                </a:lnTo>
                <a:lnTo>
                  <a:pt x="346" y="186"/>
                </a:lnTo>
                <a:lnTo>
                  <a:pt x="345" y="185"/>
                </a:lnTo>
                <a:lnTo>
                  <a:pt x="345" y="188"/>
                </a:lnTo>
                <a:lnTo>
                  <a:pt x="343" y="191"/>
                </a:lnTo>
                <a:lnTo>
                  <a:pt x="345" y="197"/>
                </a:lnTo>
                <a:lnTo>
                  <a:pt x="348" y="202"/>
                </a:lnTo>
                <a:lnTo>
                  <a:pt x="354" y="205"/>
                </a:lnTo>
                <a:lnTo>
                  <a:pt x="363" y="205"/>
                </a:lnTo>
                <a:lnTo>
                  <a:pt x="373" y="203"/>
                </a:lnTo>
                <a:lnTo>
                  <a:pt x="382" y="202"/>
                </a:lnTo>
                <a:lnTo>
                  <a:pt x="386" y="205"/>
                </a:lnTo>
                <a:lnTo>
                  <a:pt x="391" y="212"/>
                </a:lnTo>
                <a:lnTo>
                  <a:pt x="396" y="222"/>
                </a:lnTo>
                <a:lnTo>
                  <a:pt x="400" y="229"/>
                </a:lnTo>
                <a:lnTo>
                  <a:pt x="408" y="232"/>
                </a:lnTo>
                <a:lnTo>
                  <a:pt x="415" y="232"/>
                </a:lnTo>
                <a:lnTo>
                  <a:pt x="422" y="231"/>
                </a:lnTo>
                <a:lnTo>
                  <a:pt x="423" y="229"/>
                </a:lnTo>
                <a:lnTo>
                  <a:pt x="417" y="240"/>
                </a:lnTo>
                <a:lnTo>
                  <a:pt x="406" y="245"/>
                </a:lnTo>
                <a:lnTo>
                  <a:pt x="396" y="242"/>
                </a:lnTo>
                <a:lnTo>
                  <a:pt x="386" y="231"/>
                </a:lnTo>
                <a:lnTo>
                  <a:pt x="385" y="226"/>
                </a:lnTo>
                <a:lnTo>
                  <a:pt x="380" y="222"/>
                </a:lnTo>
                <a:lnTo>
                  <a:pt x="374" y="222"/>
                </a:lnTo>
                <a:lnTo>
                  <a:pt x="365" y="228"/>
                </a:lnTo>
                <a:lnTo>
                  <a:pt x="356" y="234"/>
                </a:lnTo>
                <a:lnTo>
                  <a:pt x="348" y="234"/>
                </a:lnTo>
                <a:lnTo>
                  <a:pt x="345" y="231"/>
                </a:lnTo>
                <a:lnTo>
                  <a:pt x="343" y="228"/>
                </a:lnTo>
                <a:lnTo>
                  <a:pt x="337" y="232"/>
                </a:lnTo>
                <a:lnTo>
                  <a:pt x="337" y="240"/>
                </a:lnTo>
                <a:lnTo>
                  <a:pt x="340" y="248"/>
                </a:lnTo>
                <a:lnTo>
                  <a:pt x="346" y="251"/>
                </a:lnTo>
                <a:lnTo>
                  <a:pt x="353" y="252"/>
                </a:lnTo>
                <a:lnTo>
                  <a:pt x="359" y="257"/>
                </a:lnTo>
                <a:lnTo>
                  <a:pt x="365" y="261"/>
                </a:lnTo>
                <a:lnTo>
                  <a:pt x="369" y="266"/>
                </a:lnTo>
                <a:lnTo>
                  <a:pt x="376" y="268"/>
                </a:lnTo>
                <a:lnTo>
                  <a:pt x="380" y="266"/>
                </a:lnTo>
                <a:lnTo>
                  <a:pt x="385" y="263"/>
                </a:lnTo>
                <a:lnTo>
                  <a:pt x="388" y="260"/>
                </a:lnTo>
                <a:lnTo>
                  <a:pt x="394" y="257"/>
                </a:lnTo>
                <a:lnTo>
                  <a:pt x="397" y="258"/>
                </a:lnTo>
                <a:lnTo>
                  <a:pt x="400" y="260"/>
                </a:lnTo>
                <a:lnTo>
                  <a:pt x="402" y="261"/>
                </a:lnTo>
                <a:lnTo>
                  <a:pt x="403" y="263"/>
                </a:lnTo>
                <a:lnTo>
                  <a:pt x="406" y="265"/>
                </a:lnTo>
                <a:lnTo>
                  <a:pt x="412" y="268"/>
                </a:lnTo>
                <a:lnTo>
                  <a:pt x="422" y="269"/>
                </a:lnTo>
                <a:lnTo>
                  <a:pt x="432" y="268"/>
                </a:lnTo>
                <a:lnTo>
                  <a:pt x="437" y="263"/>
                </a:lnTo>
                <a:lnTo>
                  <a:pt x="438" y="258"/>
                </a:lnTo>
                <a:lnTo>
                  <a:pt x="440" y="255"/>
                </a:lnTo>
                <a:lnTo>
                  <a:pt x="440" y="263"/>
                </a:lnTo>
                <a:lnTo>
                  <a:pt x="438" y="271"/>
                </a:lnTo>
                <a:lnTo>
                  <a:pt x="431" y="277"/>
                </a:lnTo>
                <a:lnTo>
                  <a:pt x="414" y="280"/>
                </a:lnTo>
                <a:lnTo>
                  <a:pt x="405" y="278"/>
                </a:lnTo>
                <a:lnTo>
                  <a:pt x="399" y="274"/>
                </a:lnTo>
                <a:lnTo>
                  <a:pt x="394" y="272"/>
                </a:lnTo>
                <a:lnTo>
                  <a:pt x="388" y="274"/>
                </a:lnTo>
                <a:lnTo>
                  <a:pt x="382" y="280"/>
                </a:lnTo>
                <a:lnTo>
                  <a:pt x="371" y="284"/>
                </a:lnTo>
                <a:lnTo>
                  <a:pt x="362" y="286"/>
                </a:lnTo>
                <a:lnTo>
                  <a:pt x="354" y="283"/>
                </a:lnTo>
                <a:lnTo>
                  <a:pt x="350" y="278"/>
                </a:lnTo>
                <a:lnTo>
                  <a:pt x="342" y="271"/>
                </a:lnTo>
                <a:lnTo>
                  <a:pt x="334" y="265"/>
                </a:lnTo>
                <a:lnTo>
                  <a:pt x="327" y="263"/>
                </a:lnTo>
                <a:lnTo>
                  <a:pt x="320" y="260"/>
                </a:lnTo>
                <a:lnTo>
                  <a:pt x="314" y="252"/>
                </a:lnTo>
                <a:lnTo>
                  <a:pt x="311" y="246"/>
                </a:lnTo>
                <a:lnTo>
                  <a:pt x="310" y="243"/>
                </a:lnTo>
                <a:lnTo>
                  <a:pt x="310" y="242"/>
                </a:lnTo>
                <a:lnTo>
                  <a:pt x="308" y="237"/>
                </a:lnTo>
                <a:lnTo>
                  <a:pt x="305" y="234"/>
                </a:lnTo>
                <a:lnTo>
                  <a:pt x="297" y="231"/>
                </a:lnTo>
                <a:lnTo>
                  <a:pt x="290" y="228"/>
                </a:lnTo>
                <a:lnTo>
                  <a:pt x="284" y="219"/>
                </a:lnTo>
                <a:lnTo>
                  <a:pt x="279" y="208"/>
                </a:lnTo>
                <a:lnTo>
                  <a:pt x="277" y="196"/>
                </a:lnTo>
                <a:lnTo>
                  <a:pt x="279" y="197"/>
                </a:lnTo>
                <a:lnTo>
                  <a:pt x="282" y="205"/>
                </a:lnTo>
                <a:lnTo>
                  <a:pt x="290" y="211"/>
                </a:lnTo>
                <a:lnTo>
                  <a:pt x="302" y="214"/>
                </a:lnTo>
                <a:lnTo>
                  <a:pt x="311" y="211"/>
                </a:lnTo>
                <a:lnTo>
                  <a:pt x="316" y="200"/>
                </a:lnTo>
                <a:lnTo>
                  <a:pt x="316" y="189"/>
                </a:lnTo>
                <a:lnTo>
                  <a:pt x="308" y="179"/>
                </a:lnTo>
                <a:lnTo>
                  <a:pt x="304" y="171"/>
                </a:lnTo>
                <a:lnTo>
                  <a:pt x="305" y="165"/>
                </a:lnTo>
                <a:lnTo>
                  <a:pt x="310" y="160"/>
                </a:lnTo>
                <a:lnTo>
                  <a:pt x="317" y="157"/>
                </a:lnTo>
                <a:lnTo>
                  <a:pt x="325" y="154"/>
                </a:lnTo>
                <a:lnTo>
                  <a:pt x="331" y="147"/>
                </a:lnTo>
                <a:lnTo>
                  <a:pt x="336" y="136"/>
                </a:lnTo>
                <a:lnTo>
                  <a:pt x="337" y="124"/>
                </a:lnTo>
                <a:lnTo>
                  <a:pt x="336" y="113"/>
                </a:lnTo>
                <a:lnTo>
                  <a:pt x="334" y="102"/>
                </a:lnTo>
                <a:lnTo>
                  <a:pt x="330" y="95"/>
                </a:lnTo>
                <a:lnTo>
                  <a:pt x="322" y="88"/>
                </a:lnTo>
              </a:path>
            </a:pathLst>
          </a:custGeom>
          <a:solidFill>
            <a:srgbClr val="FDE3BA"/>
          </a:solidFill>
          <a:ln w="12700" cap="rnd">
            <a:solidFill>
              <a:schemeClr val="tx1"/>
            </a:solidFill>
            <a:round/>
            <a:headEnd/>
            <a:tailEnd/>
          </a:ln>
        </p:spPr>
        <p:txBody>
          <a:bodyPr/>
          <a:lstStyle/>
          <a:p>
            <a:endParaRPr lang="ko-KR" altLang="en-US"/>
          </a:p>
        </p:txBody>
      </p:sp>
      <p:sp>
        <p:nvSpPr>
          <p:cNvPr id="2076" name="Freeform 27"/>
          <p:cNvSpPr>
            <a:spLocks/>
          </p:cNvSpPr>
          <p:nvPr/>
        </p:nvSpPr>
        <p:spPr bwMode="auto">
          <a:xfrm>
            <a:off x="7551738" y="2016125"/>
            <a:ext cx="184150" cy="95250"/>
          </a:xfrm>
          <a:custGeom>
            <a:avLst/>
            <a:gdLst>
              <a:gd name="T0" fmla="*/ 21 w 117"/>
              <a:gd name="T1" fmla="*/ 55 h 59"/>
              <a:gd name="T2" fmla="*/ 21 w 117"/>
              <a:gd name="T3" fmla="*/ 49 h 59"/>
              <a:gd name="T4" fmla="*/ 21 w 117"/>
              <a:gd name="T5" fmla="*/ 43 h 59"/>
              <a:gd name="T6" fmla="*/ 18 w 117"/>
              <a:gd name="T7" fmla="*/ 36 h 59"/>
              <a:gd name="T8" fmla="*/ 15 w 117"/>
              <a:gd name="T9" fmla="*/ 32 h 59"/>
              <a:gd name="T10" fmla="*/ 11 w 117"/>
              <a:gd name="T11" fmla="*/ 30 h 59"/>
              <a:gd name="T12" fmla="*/ 6 w 117"/>
              <a:gd name="T13" fmla="*/ 32 h 59"/>
              <a:gd name="T14" fmla="*/ 3 w 117"/>
              <a:gd name="T15" fmla="*/ 35 h 59"/>
              <a:gd name="T16" fmla="*/ 3 w 117"/>
              <a:gd name="T17" fmla="*/ 41 h 59"/>
              <a:gd name="T18" fmla="*/ 7 w 117"/>
              <a:gd name="T19" fmla="*/ 44 h 59"/>
              <a:gd name="T20" fmla="*/ 12 w 117"/>
              <a:gd name="T21" fmla="*/ 44 h 59"/>
              <a:gd name="T22" fmla="*/ 18 w 117"/>
              <a:gd name="T23" fmla="*/ 41 h 59"/>
              <a:gd name="T24" fmla="*/ 24 w 117"/>
              <a:gd name="T25" fmla="*/ 36 h 59"/>
              <a:gd name="T26" fmla="*/ 30 w 117"/>
              <a:gd name="T27" fmla="*/ 32 h 59"/>
              <a:gd name="T28" fmla="*/ 37 w 117"/>
              <a:gd name="T29" fmla="*/ 26 h 59"/>
              <a:gd name="T30" fmla="*/ 43 w 117"/>
              <a:gd name="T31" fmla="*/ 23 h 59"/>
              <a:gd name="T32" fmla="*/ 49 w 117"/>
              <a:gd name="T33" fmla="*/ 20 h 59"/>
              <a:gd name="T34" fmla="*/ 55 w 117"/>
              <a:gd name="T35" fmla="*/ 20 h 59"/>
              <a:gd name="T36" fmla="*/ 61 w 117"/>
              <a:gd name="T37" fmla="*/ 20 h 59"/>
              <a:gd name="T38" fmla="*/ 66 w 117"/>
              <a:gd name="T39" fmla="*/ 21 h 59"/>
              <a:gd name="T40" fmla="*/ 72 w 117"/>
              <a:gd name="T41" fmla="*/ 24 h 59"/>
              <a:gd name="T42" fmla="*/ 79 w 117"/>
              <a:gd name="T43" fmla="*/ 26 h 59"/>
              <a:gd name="T44" fmla="*/ 87 w 117"/>
              <a:gd name="T45" fmla="*/ 26 h 59"/>
              <a:gd name="T46" fmla="*/ 96 w 117"/>
              <a:gd name="T47" fmla="*/ 26 h 59"/>
              <a:gd name="T48" fmla="*/ 104 w 117"/>
              <a:gd name="T49" fmla="*/ 23 h 59"/>
              <a:gd name="T50" fmla="*/ 110 w 117"/>
              <a:gd name="T51" fmla="*/ 17 h 59"/>
              <a:gd name="T52" fmla="*/ 113 w 117"/>
              <a:gd name="T53" fmla="*/ 9 h 59"/>
              <a:gd name="T54" fmla="*/ 116 w 117"/>
              <a:gd name="T55" fmla="*/ 0 h 59"/>
              <a:gd name="T56" fmla="*/ 115 w 117"/>
              <a:gd name="T57" fmla="*/ 10 h 59"/>
              <a:gd name="T58" fmla="*/ 112 w 117"/>
              <a:gd name="T59" fmla="*/ 18 h 59"/>
              <a:gd name="T60" fmla="*/ 107 w 117"/>
              <a:gd name="T61" fmla="*/ 24 h 59"/>
              <a:gd name="T62" fmla="*/ 101 w 117"/>
              <a:gd name="T63" fmla="*/ 27 h 59"/>
              <a:gd name="T64" fmla="*/ 93 w 117"/>
              <a:gd name="T65" fmla="*/ 29 h 59"/>
              <a:gd name="T66" fmla="*/ 86 w 117"/>
              <a:gd name="T67" fmla="*/ 29 h 59"/>
              <a:gd name="T68" fmla="*/ 78 w 117"/>
              <a:gd name="T69" fmla="*/ 26 h 59"/>
              <a:gd name="T70" fmla="*/ 69 w 117"/>
              <a:gd name="T71" fmla="*/ 21 h 59"/>
              <a:gd name="T72" fmla="*/ 64 w 117"/>
              <a:gd name="T73" fmla="*/ 20 h 59"/>
              <a:gd name="T74" fmla="*/ 58 w 117"/>
              <a:gd name="T75" fmla="*/ 18 h 59"/>
              <a:gd name="T76" fmla="*/ 52 w 117"/>
              <a:gd name="T77" fmla="*/ 17 h 59"/>
              <a:gd name="T78" fmla="*/ 44 w 117"/>
              <a:gd name="T79" fmla="*/ 17 h 59"/>
              <a:gd name="T80" fmla="*/ 38 w 117"/>
              <a:gd name="T81" fmla="*/ 20 h 59"/>
              <a:gd name="T82" fmla="*/ 30 w 117"/>
              <a:gd name="T83" fmla="*/ 24 h 59"/>
              <a:gd name="T84" fmla="*/ 24 w 117"/>
              <a:gd name="T85" fmla="*/ 29 h 59"/>
              <a:gd name="T86" fmla="*/ 20 w 117"/>
              <a:gd name="T87" fmla="*/ 35 h 59"/>
              <a:gd name="T88" fmla="*/ 15 w 117"/>
              <a:gd name="T89" fmla="*/ 38 h 59"/>
              <a:gd name="T90" fmla="*/ 11 w 117"/>
              <a:gd name="T91" fmla="*/ 40 h 59"/>
              <a:gd name="T92" fmla="*/ 4 w 117"/>
              <a:gd name="T93" fmla="*/ 40 h 59"/>
              <a:gd name="T94" fmla="*/ 1 w 117"/>
              <a:gd name="T95" fmla="*/ 36 h 59"/>
              <a:gd name="T96" fmla="*/ 0 w 117"/>
              <a:gd name="T97" fmla="*/ 32 h 59"/>
              <a:gd name="T98" fmla="*/ 1 w 117"/>
              <a:gd name="T99" fmla="*/ 27 h 59"/>
              <a:gd name="T100" fmla="*/ 6 w 117"/>
              <a:gd name="T101" fmla="*/ 26 h 59"/>
              <a:gd name="T102" fmla="*/ 11 w 117"/>
              <a:gd name="T103" fmla="*/ 24 h 59"/>
              <a:gd name="T104" fmla="*/ 14 w 117"/>
              <a:gd name="T105" fmla="*/ 27 h 59"/>
              <a:gd name="T106" fmla="*/ 17 w 117"/>
              <a:gd name="T107" fmla="*/ 32 h 59"/>
              <a:gd name="T108" fmla="*/ 18 w 117"/>
              <a:gd name="T109" fmla="*/ 36 h 59"/>
              <a:gd name="T110" fmla="*/ 17 w 117"/>
              <a:gd name="T111" fmla="*/ 41 h 59"/>
              <a:gd name="T112" fmla="*/ 17 w 117"/>
              <a:gd name="T113" fmla="*/ 47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59"/>
              <a:gd name="T173" fmla="*/ 117 w 117"/>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59">
                <a:moveTo>
                  <a:pt x="18" y="58"/>
                </a:moveTo>
                <a:lnTo>
                  <a:pt x="20" y="58"/>
                </a:lnTo>
                <a:lnTo>
                  <a:pt x="20" y="56"/>
                </a:lnTo>
                <a:lnTo>
                  <a:pt x="21" y="55"/>
                </a:lnTo>
                <a:lnTo>
                  <a:pt x="21" y="53"/>
                </a:lnTo>
                <a:lnTo>
                  <a:pt x="21" y="52"/>
                </a:lnTo>
                <a:lnTo>
                  <a:pt x="21" y="50"/>
                </a:lnTo>
                <a:lnTo>
                  <a:pt x="21" y="49"/>
                </a:lnTo>
                <a:lnTo>
                  <a:pt x="21" y="47"/>
                </a:lnTo>
                <a:lnTo>
                  <a:pt x="21" y="46"/>
                </a:lnTo>
                <a:lnTo>
                  <a:pt x="21" y="44"/>
                </a:lnTo>
                <a:lnTo>
                  <a:pt x="21" y="43"/>
                </a:lnTo>
                <a:lnTo>
                  <a:pt x="21" y="41"/>
                </a:lnTo>
                <a:lnTo>
                  <a:pt x="20" y="40"/>
                </a:lnTo>
                <a:lnTo>
                  <a:pt x="20" y="38"/>
                </a:lnTo>
                <a:lnTo>
                  <a:pt x="18" y="36"/>
                </a:lnTo>
                <a:lnTo>
                  <a:pt x="18" y="35"/>
                </a:lnTo>
                <a:lnTo>
                  <a:pt x="17" y="33"/>
                </a:lnTo>
                <a:lnTo>
                  <a:pt x="17" y="32"/>
                </a:lnTo>
                <a:lnTo>
                  <a:pt x="15" y="32"/>
                </a:lnTo>
                <a:lnTo>
                  <a:pt x="15" y="30"/>
                </a:lnTo>
                <a:lnTo>
                  <a:pt x="14" y="30"/>
                </a:lnTo>
                <a:lnTo>
                  <a:pt x="12" y="30"/>
                </a:lnTo>
                <a:lnTo>
                  <a:pt x="11" y="30"/>
                </a:lnTo>
                <a:lnTo>
                  <a:pt x="9" y="30"/>
                </a:lnTo>
                <a:lnTo>
                  <a:pt x="7" y="30"/>
                </a:lnTo>
                <a:lnTo>
                  <a:pt x="6" y="30"/>
                </a:lnTo>
                <a:lnTo>
                  <a:pt x="6" y="32"/>
                </a:lnTo>
                <a:lnTo>
                  <a:pt x="4" y="32"/>
                </a:lnTo>
                <a:lnTo>
                  <a:pt x="4" y="33"/>
                </a:lnTo>
                <a:lnTo>
                  <a:pt x="3" y="33"/>
                </a:lnTo>
                <a:lnTo>
                  <a:pt x="3" y="35"/>
                </a:lnTo>
                <a:lnTo>
                  <a:pt x="3" y="36"/>
                </a:lnTo>
                <a:lnTo>
                  <a:pt x="3" y="38"/>
                </a:lnTo>
                <a:lnTo>
                  <a:pt x="3" y="40"/>
                </a:lnTo>
                <a:lnTo>
                  <a:pt x="3" y="41"/>
                </a:lnTo>
                <a:lnTo>
                  <a:pt x="3" y="43"/>
                </a:lnTo>
                <a:lnTo>
                  <a:pt x="4" y="43"/>
                </a:lnTo>
                <a:lnTo>
                  <a:pt x="6" y="44"/>
                </a:lnTo>
                <a:lnTo>
                  <a:pt x="7" y="44"/>
                </a:lnTo>
                <a:lnTo>
                  <a:pt x="7" y="46"/>
                </a:lnTo>
                <a:lnTo>
                  <a:pt x="9" y="46"/>
                </a:lnTo>
                <a:lnTo>
                  <a:pt x="11" y="46"/>
                </a:lnTo>
                <a:lnTo>
                  <a:pt x="12" y="44"/>
                </a:lnTo>
                <a:lnTo>
                  <a:pt x="14" y="44"/>
                </a:lnTo>
                <a:lnTo>
                  <a:pt x="15" y="44"/>
                </a:lnTo>
                <a:lnTo>
                  <a:pt x="17" y="43"/>
                </a:lnTo>
                <a:lnTo>
                  <a:pt x="18" y="41"/>
                </a:lnTo>
                <a:lnTo>
                  <a:pt x="20" y="41"/>
                </a:lnTo>
                <a:lnTo>
                  <a:pt x="21" y="40"/>
                </a:lnTo>
                <a:lnTo>
                  <a:pt x="23" y="38"/>
                </a:lnTo>
                <a:lnTo>
                  <a:pt x="24" y="36"/>
                </a:lnTo>
                <a:lnTo>
                  <a:pt x="26" y="36"/>
                </a:lnTo>
                <a:lnTo>
                  <a:pt x="27" y="35"/>
                </a:lnTo>
                <a:lnTo>
                  <a:pt x="29" y="33"/>
                </a:lnTo>
                <a:lnTo>
                  <a:pt x="30" y="32"/>
                </a:lnTo>
                <a:lnTo>
                  <a:pt x="32" y="30"/>
                </a:lnTo>
                <a:lnTo>
                  <a:pt x="34" y="29"/>
                </a:lnTo>
                <a:lnTo>
                  <a:pt x="35" y="27"/>
                </a:lnTo>
                <a:lnTo>
                  <a:pt x="37" y="26"/>
                </a:lnTo>
                <a:lnTo>
                  <a:pt x="38" y="24"/>
                </a:lnTo>
                <a:lnTo>
                  <a:pt x="40" y="24"/>
                </a:lnTo>
                <a:lnTo>
                  <a:pt x="41" y="23"/>
                </a:lnTo>
                <a:lnTo>
                  <a:pt x="43" y="23"/>
                </a:lnTo>
                <a:lnTo>
                  <a:pt x="44" y="21"/>
                </a:lnTo>
                <a:lnTo>
                  <a:pt x="46" y="21"/>
                </a:lnTo>
                <a:lnTo>
                  <a:pt x="47" y="21"/>
                </a:lnTo>
                <a:lnTo>
                  <a:pt x="49" y="20"/>
                </a:lnTo>
                <a:lnTo>
                  <a:pt x="50" y="20"/>
                </a:lnTo>
                <a:lnTo>
                  <a:pt x="52" y="20"/>
                </a:lnTo>
                <a:lnTo>
                  <a:pt x="53" y="20"/>
                </a:lnTo>
                <a:lnTo>
                  <a:pt x="55" y="20"/>
                </a:lnTo>
                <a:lnTo>
                  <a:pt x="56" y="20"/>
                </a:lnTo>
                <a:lnTo>
                  <a:pt x="58" y="20"/>
                </a:lnTo>
                <a:lnTo>
                  <a:pt x="60" y="20"/>
                </a:lnTo>
                <a:lnTo>
                  <a:pt x="61" y="20"/>
                </a:lnTo>
                <a:lnTo>
                  <a:pt x="63" y="20"/>
                </a:lnTo>
                <a:lnTo>
                  <a:pt x="64" y="20"/>
                </a:lnTo>
                <a:lnTo>
                  <a:pt x="64" y="21"/>
                </a:lnTo>
                <a:lnTo>
                  <a:pt x="66" y="21"/>
                </a:lnTo>
                <a:lnTo>
                  <a:pt x="67" y="23"/>
                </a:lnTo>
                <a:lnTo>
                  <a:pt x="69" y="23"/>
                </a:lnTo>
                <a:lnTo>
                  <a:pt x="70" y="24"/>
                </a:lnTo>
                <a:lnTo>
                  <a:pt x="72" y="24"/>
                </a:lnTo>
                <a:lnTo>
                  <a:pt x="73" y="24"/>
                </a:lnTo>
                <a:lnTo>
                  <a:pt x="75" y="26"/>
                </a:lnTo>
                <a:lnTo>
                  <a:pt x="78" y="26"/>
                </a:lnTo>
                <a:lnTo>
                  <a:pt x="79" y="26"/>
                </a:lnTo>
                <a:lnTo>
                  <a:pt x="81" y="26"/>
                </a:lnTo>
                <a:lnTo>
                  <a:pt x="83" y="26"/>
                </a:lnTo>
                <a:lnTo>
                  <a:pt x="86" y="26"/>
                </a:lnTo>
                <a:lnTo>
                  <a:pt x="87" y="26"/>
                </a:lnTo>
                <a:lnTo>
                  <a:pt x="89" y="26"/>
                </a:lnTo>
                <a:lnTo>
                  <a:pt x="92" y="26"/>
                </a:lnTo>
                <a:lnTo>
                  <a:pt x="93" y="26"/>
                </a:lnTo>
                <a:lnTo>
                  <a:pt x="96" y="26"/>
                </a:lnTo>
                <a:lnTo>
                  <a:pt x="98" y="24"/>
                </a:lnTo>
                <a:lnTo>
                  <a:pt x="99" y="24"/>
                </a:lnTo>
                <a:lnTo>
                  <a:pt x="101" y="23"/>
                </a:lnTo>
                <a:lnTo>
                  <a:pt x="104" y="23"/>
                </a:lnTo>
                <a:lnTo>
                  <a:pt x="106" y="21"/>
                </a:lnTo>
                <a:lnTo>
                  <a:pt x="107" y="20"/>
                </a:lnTo>
                <a:lnTo>
                  <a:pt x="109" y="18"/>
                </a:lnTo>
                <a:lnTo>
                  <a:pt x="110" y="17"/>
                </a:lnTo>
                <a:lnTo>
                  <a:pt x="112" y="15"/>
                </a:lnTo>
                <a:lnTo>
                  <a:pt x="112" y="13"/>
                </a:lnTo>
                <a:lnTo>
                  <a:pt x="113" y="12"/>
                </a:lnTo>
                <a:lnTo>
                  <a:pt x="113" y="9"/>
                </a:lnTo>
                <a:lnTo>
                  <a:pt x="115" y="7"/>
                </a:lnTo>
                <a:lnTo>
                  <a:pt x="115" y="4"/>
                </a:lnTo>
                <a:lnTo>
                  <a:pt x="115" y="3"/>
                </a:lnTo>
                <a:lnTo>
                  <a:pt x="116" y="0"/>
                </a:lnTo>
                <a:lnTo>
                  <a:pt x="115" y="3"/>
                </a:lnTo>
                <a:lnTo>
                  <a:pt x="115" y="4"/>
                </a:lnTo>
                <a:lnTo>
                  <a:pt x="115" y="7"/>
                </a:lnTo>
                <a:lnTo>
                  <a:pt x="115" y="10"/>
                </a:lnTo>
                <a:lnTo>
                  <a:pt x="113" y="12"/>
                </a:lnTo>
                <a:lnTo>
                  <a:pt x="113" y="13"/>
                </a:lnTo>
                <a:lnTo>
                  <a:pt x="112" y="17"/>
                </a:lnTo>
                <a:lnTo>
                  <a:pt x="112" y="18"/>
                </a:lnTo>
                <a:lnTo>
                  <a:pt x="110" y="20"/>
                </a:lnTo>
                <a:lnTo>
                  <a:pt x="109" y="21"/>
                </a:lnTo>
                <a:lnTo>
                  <a:pt x="109" y="23"/>
                </a:lnTo>
                <a:lnTo>
                  <a:pt x="107" y="24"/>
                </a:lnTo>
                <a:lnTo>
                  <a:pt x="106" y="24"/>
                </a:lnTo>
                <a:lnTo>
                  <a:pt x="104" y="26"/>
                </a:lnTo>
                <a:lnTo>
                  <a:pt x="102" y="26"/>
                </a:lnTo>
                <a:lnTo>
                  <a:pt x="101" y="27"/>
                </a:lnTo>
                <a:lnTo>
                  <a:pt x="99" y="27"/>
                </a:lnTo>
                <a:lnTo>
                  <a:pt x="98" y="29"/>
                </a:lnTo>
                <a:lnTo>
                  <a:pt x="95" y="29"/>
                </a:lnTo>
                <a:lnTo>
                  <a:pt x="93" y="29"/>
                </a:lnTo>
                <a:lnTo>
                  <a:pt x="92" y="29"/>
                </a:lnTo>
                <a:lnTo>
                  <a:pt x="90" y="29"/>
                </a:lnTo>
                <a:lnTo>
                  <a:pt x="87" y="29"/>
                </a:lnTo>
                <a:lnTo>
                  <a:pt x="86" y="29"/>
                </a:lnTo>
                <a:lnTo>
                  <a:pt x="84" y="27"/>
                </a:lnTo>
                <a:lnTo>
                  <a:pt x="81" y="27"/>
                </a:lnTo>
                <a:lnTo>
                  <a:pt x="79" y="27"/>
                </a:lnTo>
                <a:lnTo>
                  <a:pt x="78" y="26"/>
                </a:lnTo>
                <a:lnTo>
                  <a:pt x="75" y="24"/>
                </a:lnTo>
                <a:lnTo>
                  <a:pt x="73" y="24"/>
                </a:lnTo>
                <a:lnTo>
                  <a:pt x="72" y="23"/>
                </a:lnTo>
                <a:lnTo>
                  <a:pt x="69" y="21"/>
                </a:lnTo>
                <a:lnTo>
                  <a:pt x="67" y="21"/>
                </a:lnTo>
                <a:lnTo>
                  <a:pt x="67" y="20"/>
                </a:lnTo>
                <a:lnTo>
                  <a:pt x="66" y="20"/>
                </a:lnTo>
                <a:lnTo>
                  <a:pt x="64" y="20"/>
                </a:lnTo>
                <a:lnTo>
                  <a:pt x="63" y="18"/>
                </a:lnTo>
                <a:lnTo>
                  <a:pt x="61" y="18"/>
                </a:lnTo>
                <a:lnTo>
                  <a:pt x="60" y="18"/>
                </a:lnTo>
                <a:lnTo>
                  <a:pt x="58" y="18"/>
                </a:lnTo>
                <a:lnTo>
                  <a:pt x="56" y="17"/>
                </a:lnTo>
                <a:lnTo>
                  <a:pt x="55" y="17"/>
                </a:lnTo>
                <a:lnTo>
                  <a:pt x="53" y="17"/>
                </a:lnTo>
                <a:lnTo>
                  <a:pt x="52" y="17"/>
                </a:lnTo>
                <a:lnTo>
                  <a:pt x="50" y="17"/>
                </a:lnTo>
                <a:lnTo>
                  <a:pt x="49" y="17"/>
                </a:lnTo>
                <a:lnTo>
                  <a:pt x="46" y="17"/>
                </a:lnTo>
                <a:lnTo>
                  <a:pt x="44" y="17"/>
                </a:lnTo>
                <a:lnTo>
                  <a:pt x="43" y="18"/>
                </a:lnTo>
                <a:lnTo>
                  <a:pt x="41" y="18"/>
                </a:lnTo>
                <a:lnTo>
                  <a:pt x="40" y="18"/>
                </a:lnTo>
                <a:lnTo>
                  <a:pt x="38" y="20"/>
                </a:lnTo>
                <a:lnTo>
                  <a:pt x="37" y="20"/>
                </a:lnTo>
                <a:lnTo>
                  <a:pt x="35" y="21"/>
                </a:lnTo>
                <a:lnTo>
                  <a:pt x="34" y="23"/>
                </a:lnTo>
                <a:lnTo>
                  <a:pt x="30" y="24"/>
                </a:lnTo>
                <a:lnTo>
                  <a:pt x="29" y="24"/>
                </a:lnTo>
                <a:lnTo>
                  <a:pt x="27" y="27"/>
                </a:lnTo>
                <a:lnTo>
                  <a:pt x="26" y="29"/>
                </a:lnTo>
                <a:lnTo>
                  <a:pt x="24" y="29"/>
                </a:lnTo>
                <a:lnTo>
                  <a:pt x="23" y="30"/>
                </a:lnTo>
                <a:lnTo>
                  <a:pt x="21" y="32"/>
                </a:lnTo>
                <a:lnTo>
                  <a:pt x="20" y="33"/>
                </a:lnTo>
                <a:lnTo>
                  <a:pt x="20" y="35"/>
                </a:lnTo>
                <a:lnTo>
                  <a:pt x="18" y="35"/>
                </a:lnTo>
                <a:lnTo>
                  <a:pt x="17" y="36"/>
                </a:lnTo>
                <a:lnTo>
                  <a:pt x="15" y="36"/>
                </a:lnTo>
                <a:lnTo>
                  <a:pt x="15" y="38"/>
                </a:lnTo>
                <a:lnTo>
                  <a:pt x="14" y="38"/>
                </a:lnTo>
                <a:lnTo>
                  <a:pt x="12" y="38"/>
                </a:lnTo>
                <a:lnTo>
                  <a:pt x="12" y="40"/>
                </a:lnTo>
                <a:lnTo>
                  <a:pt x="11" y="40"/>
                </a:lnTo>
                <a:lnTo>
                  <a:pt x="9" y="40"/>
                </a:lnTo>
                <a:lnTo>
                  <a:pt x="7" y="40"/>
                </a:lnTo>
                <a:lnTo>
                  <a:pt x="6" y="40"/>
                </a:lnTo>
                <a:lnTo>
                  <a:pt x="4" y="40"/>
                </a:lnTo>
                <a:lnTo>
                  <a:pt x="3" y="40"/>
                </a:lnTo>
                <a:lnTo>
                  <a:pt x="3" y="38"/>
                </a:lnTo>
                <a:lnTo>
                  <a:pt x="1" y="38"/>
                </a:lnTo>
                <a:lnTo>
                  <a:pt x="1" y="36"/>
                </a:lnTo>
                <a:lnTo>
                  <a:pt x="0" y="36"/>
                </a:lnTo>
                <a:lnTo>
                  <a:pt x="0" y="35"/>
                </a:lnTo>
                <a:lnTo>
                  <a:pt x="0" y="33"/>
                </a:lnTo>
                <a:lnTo>
                  <a:pt x="0" y="32"/>
                </a:lnTo>
                <a:lnTo>
                  <a:pt x="0" y="30"/>
                </a:lnTo>
                <a:lnTo>
                  <a:pt x="1" y="30"/>
                </a:lnTo>
                <a:lnTo>
                  <a:pt x="1" y="29"/>
                </a:lnTo>
                <a:lnTo>
                  <a:pt x="1" y="27"/>
                </a:lnTo>
                <a:lnTo>
                  <a:pt x="3" y="27"/>
                </a:lnTo>
                <a:lnTo>
                  <a:pt x="3" y="26"/>
                </a:lnTo>
                <a:lnTo>
                  <a:pt x="4" y="26"/>
                </a:lnTo>
                <a:lnTo>
                  <a:pt x="6" y="26"/>
                </a:lnTo>
                <a:lnTo>
                  <a:pt x="6" y="24"/>
                </a:lnTo>
                <a:lnTo>
                  <a:pt x="7" y="24"/>
                </a:lnTo>
                <a:lnTo>
                  <a:pt x="9" y="24"/>
                </a:lnTo>
                <a:lnTo>
                  <a:pt x="11" y="24"/>
                </a:lnTo>
                <a:lnTo>
                  <a:pt x="11" y="26"/>
                </a:lnTo>
                <a:lnTo>
                  <a:pt x="12" y="26"/>
                </a:lnTo>
                <a:lnTo>
                  <a:pt x="14" y="26"/>
                </a:lnTo>
                <a:lnTo>
                  <a:pt x="14" y="27"/>
                </a:lnTo>
                <a:lnTo>
                  <a:pt x="15" y="29"/>
                </a:lnTo>
                <a:lnTo>
                  <a:pt x="15" y="30"/>
                </a:lnTo>
                <a:lnTo>
                  <a:pt x="17" y="30"/>
                </a:lnTo>
                <a:lnTo>
                  <a:pt x="17" y="32"/>
                </a:lnTo>
                <a:lnTo>
                  <a:pt x="17" y="33"/>
                </a:lnTo>
                <a:lnTo>
                  <a:pt x="17" y="35"/>
                </a:lnTo>
                <a:lnTo>
                  <a:pt x="17" y="36"/>
                </a:lnTo>
                <a:lnTo>
                  <a:pt x="18" y="36"/>
                </a:lnTo>
                <a:lnTo>
                  <a:pt x="18" y="38"/>
                </a:lnTo>
                <a:lnTo>
                  <a:pt x="18" y="40"/>
                </a:lnTo>
                <a:lnTo>
                  <a:pt x="18" y="41"/>
                </a:lnTo>
                <a:lnTo>
                  <a:pt x="17" y="41"/>
                </a:lnTo>
                <a:lnTo>
                  <a:pt x="17" y="43"/>
                </a:lnTo>
                <a:lnTo>
                  <a:pt x="17" y="44"/>
                </a:lnTo>
                <a:lnTo>
                  <a:pt x="17" y="46"/>
                </a:lnTo>
                <a:lnTo>
                  <a:pt x="17" y="47"/>
                </a:lnTo>
                <a:lnTo>
                  <a:pt x="15" y="49"/>
                </a:lnTo>
                <a:lnTo>
                  <a:pt x="15" y="50"/>
                </a:lnTo>
                <a:lnTo>
                  <a:pt x="18" y="58"/>
                </a:lnTo>
              </a:path>
            </a:pathLst>
          </a:custGeom>
          <a:solidFill>
            <a:srgbClr val="000000"/>
          </a:solidFill>
          <a:ln w="12700" cap="rnd">
            <a:solidFill>
              <a:schemeClr val="tx1"/>
            </a:solidFill>
            <a:round/>
            <a:headEnd/>
            <a:tailEnd/>
          </a:ln>
        </p:spPr>
        <p:txBody>
          <a:bodyPr/>
          <a:lstStyle/>
          <a:p>
            <a:endParaRPr lang="ko-KR" altLang="en-US"/>
          </a:p>
        </p:txBody>
      </p:sp>
      <p:sp>
        <p:nvSpPr>
          <p:cNvPr id="2077" name="Freeform 28"/>
          <p:cNvSpPr>
            <a:spLocks/>
          </p:cNvSpPr>
          <p:nvPr/>
        </p:nvSpPr>
        <p:spPr bwMode="auto">
          <a:xfrm>
            <a:off x="7551738" y="2016125"/>
            <a:ext cx="184150" cy="95250"/>
          </a:xfrm>
          <a:custGeom>
            <a:avLst/>
            <a:gdLst>
              <a:gd name="T0" fmla="*/ 18 w 117"/>
              <a:gd name="T1" fmla="*/ 58 h 59"/>
              <a:gd name="T2" fmla="*/ 21 w 117"/>
              <a:gd name="T3" fmla="*/ 53 h 59"/>
              <a:gd name="T4" fmla="*/ 21 w 117"/>
              <a:gd name="T5" fmla="*/ 46 h 59"/>
              <a:gd name="T6" fmla="*/ 20 w 117"/>
              <a:gd name="T7" fmla="*/ 38 h 59"/>
              <a:gd name="T8" fmla="*/ 17 w 117"/>
              <a:gd name="T9" fmla="*/ 32 h 59"/>
              <a:gd name="T10" fmla="*/ 14 w 117"/>
              <a:gd name="T11" fmla="*/ 30 h 59"/>
              <a:gd name="T12" fmla="*/ 11 w 117"/>
              <a:gd name="T13" fmla="*/ 30 h 59"/>
              <a:gd name="T14" fmla="*/ 7 w 117"/>
              <a:gd name="T15" fmla="*/ 30 h 59"/>
              <a:gd name="T16" fmla="*/ 4 w 117"/>
              <a:gd name="T17" fmla="*/ 32 h 59"/>
              <a:gd name="T18" fmla="*/ 3 w 117"/>
              <a:gd name="T19" fmla="*/ 35 h 59"/>
              <a:gd name="T20" fmla="*/ 3 w 117"/>
              <a:gd name="T21" fmla="*/ 38 h 59"/>
              <a:gd name="T22" fmla="*/ 3 w 117"/>
              <a:gd name="T23" fmla="*/ 41 h 59"/>
              <a:gd name="T24" fmla="*/ 4 w 117"/>
              <a:gd name="T25" fmla="*/ 43 h 59"/>
              <a:gd name="T26" fmla="*/ 7 w 117"/>
              <a:gd name="T27" fmla="*/ 44 h 59"/>
              <a:gd name="T28" fmla="*/ 12 w 117"/>
              <a:gd name="T29" fmla="*/ 44 h 59"/>
              <a:gd name="T30" fmla="*/ 20 w 117"/>
              <a:gd name="T31" fmla="*/ 41 h 59"/>
              <a:gd name="T32" fmla="*/ 30 w 117"/>
              <a:gd name="T33" fmla="*/ 32 h 59"/>
              <a:gd name="T34" fmla="*/ 43 w 117"/>
              <a:gd name="T35" fmla="*/ 23 h 59"/>
              <a:gd name="T36" fmla="*/ 53 w 117"/>
              <a:gd name="T37" fmla="*/ 20 h 59"/>
              <a:gd name="T38" fmla="*/ 63 w 117"/>
              <a:gd name="T39" fmla="*/ 20 h 59"/>
              <a:gd name="T40" fmla="*/ 66 w 117"/>
              <a:gd name="T41" fmla="*/ 21 h 59"/>
              <a:gd name="T42" fmla="*/ 72 w 117"/>
              <a:gd name="T43" fmla="*/ 24 h 59"/>
              <a:gd name="T44" fmla="*/ 79 w 117"/>
              <a:gd name="T45" fmla="*/ 26 h 59"/>
              <a:gd name="T46" fmla="*/ 87 w 117"/>
              <a:gd name="T47" fmla="*/ 26 h 59"/>
              <a:gd name="T48" fmla="*/ 96 w 117"/>
              <a:gd name="T49" fmla="*/ 26 h 59"/>
              <a:gd name="T50" fmla="*/ 104 w 117"/>
              <a:gd name="T51" fmla="*/ 23 h 59"/>
              <a:gd name="T52" fmla="*/ 110 w 117"/>
              <a:gd name="T53" fmla="*/ 17 h 59"/>
              <a:gd name="T54" fmla="*/ 113 w 117"/>
              <a:gd name="T55" fmla="*/ 9 h 59"/>
              <a:gd name="T56" fmla="*/ 116 w 117"/>
              <a:gd name="T57" fmla="*/ 0 h 59"/>
              <a:gd name="T58" fmla="*/ 115 w 117"/>
              <a:gd name="T59" fmla="*/ 10 h 59"/>
              <a:gd name="T60" fmla="*/ 112 w 117"/>
              <a:gd name="T61" fmla="*/ 18 h 59"/>
              <a:gd name="T62" fmla="*/ 107 w 117"/>
              <a:gd name="T63" fmla="*/ 24 h 59"/>
              <a:gd name="T64" fmla="*/ 101 w 117"/>
              <a:gd name="T65" fmla="*/ 27 h 59"/>
              <a:gd name="T66" fmla="*/ 93 w 117"/>
              <a:gd name="T67" fmla="*/ 29 h 59"/>
              <a:gd name="T68" fmla="*/ 86 w 117"/>
              <a:gd name="T69" fmla="*/ 29 h 59"/>
              <a:gd name="T70" fmla="*/ 78 w 117"/>
              <a:gd name="T71" fmla="*/ 26 h 59"/>
              <a:gd name="T72" fmla="*/ 69 w 117"/>
              <a:gd name="T73" fmla="*/ 21 h 59"/>
              <a:gd name="T74" fmla="*/ 64 w 117"/>
              <a:gd name="T75" fmla="*/ 20 h 59"/>
              <a:gd name="T76" fmla="*/ 55 w 117"/>
              <a:gd name="T77" fmla="*/ 17 h 59"/>
              <a:gd name="T78" fmla="*/ 41 w 117"/>
              <a:gd name="T79" fmla="*/ 18 h 59"/>
              <a:gd name="T80" fmla="*/ 27 w 117"/>
              <a:gd name="T81" fmla="*/ 27 h 59"/>
              <a:gd name="T82" fmla="*/ 17 w 117"/>
              <a:gd name="T83" fmla="*/ 36 h 59"/>
              <a:gd name="T84" fmla="*/ 9 w 117"/>
              <a:gd name="T85" fmla="*/ 40 h 59"/>
              <a:gd name="T86" fmla="*/ 4 w 117"/>
              <a:gd name="T87" fmla="*/ 40 h 59"/>
              <a:gd name="T88" fmla="*/ 1 w 117"/>
              <a:gd name="T89" fmla="*/ 38 h 59"/>
              <a:gd name="T90" fmla="*/ 0 w 117"/>
              <a:gd name="T91" fmla="*/ 36 h 59"/>
              <a:gd name="T92" fmla="*/ 0 w 117"/>
              <a:gd name="T93" fmla="*/ 33 h 59"/>
              <a:gd name="T94" fmla="*/ 0 w 117"/>
              <a:gd name="T95" fmla="*/ 30 h 59"/>
              <a:gd name="T96" fmla="*/ 3 w 117"/>
              <a:gd name="T97" fmla="*/ 27 h 59"/>
              <a:gd name="T98" fmla="*/ 6 w 117"/>
              <a:gd name="T99" fmla="*/ 26 h 59"/>
              <a:gd name="T100" fmla="*/ 9 w 117"/>
              <a:gd name="T101" fmla="*/ 24 h 59"/>
              <a:gd name="T102" fmla="*/ 11 w 117"/>
              <a:gd name="T103" fmla="*/ 26 h 59"/>
              <a:gd name="T104" fmla="*/ 14 w 117"/>
              <a:gd name="T105" fmla="*/ 27 h 59"/>
              <a:gd name="T106" fmla="*/ 17 w 117"/>
              <a:gd name="T107" fmla="*/ 32 h 59"/>
              <a:gd name="T108" fmla="*/ 18 w 117"/>
              <a:gd name="T109" fmla="*/ 38 h 59"/>
              <a:gd name="T110" fmla="*/ 17 w 117"/>
              <a:gd name="T111" fmla="*/ 44 h 59"/>
              <a:gd name="T112" fmla="*/ 15 w 117"/>
              <a:gd name="T113" fmla="*/ 5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59"/>
              <a:gd name="T173" fmla="*/ 117 w 117"/>
              <a:gd name="T174" fmla="*/ 59 h 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59">
                <a:moveTo>
                  <a:pt x="18" y="58"/>
                </a:moveTo>
                <a:lnTo>
                  <a:pt x="21" y="53"/>
                </a:lnTo>
                <a:lnTo>
                  <a:pt x="21" y="46"/>
                </a:lnTo>
                <a:lnTo>
                  <a:pt x="20" y="38"/>
                </a:lnTo>
                <a:lnTo>
                  <a:pt x="17" y="32"/>
                </a:lnTo>
                <a:lnTo>
                  <a:pt x="14" y="30"/>
                </a:lnTo>
                <a:lnTo>
                  <a:pt x="11" y="30"/>
                </a:lnTo>
                <a:lnTo>
                  <a:pt x="7" y="30"/>
                </a:lnTo>
                <a:lnTo>
                  <a:pt x="4" y="32"/>
                </a:lnTo>
                <a:lnTo>
                  <a:pt x="3" y="35"/>
                </a:lnTo>
                <a:lnTo>
                  <a:pt x="3" y="38"/>
                </a:lnTo>
                <a:lnTo>
                  <a:pt x="3" y="41"/>
                </a:lnTo>
                <a:lnTo>
                  <a:pt x="4" y="43"/>
                </a:lnTo>
                <a:lnTo>
                  <a:pt x="7" y="44"/>
                </a:lnTo>
                <a:lnTo>
                  <a:pt x="12" y="44"/>
                </a:lnTo>
                <a:lnTo>
                  <a:pt x="20" y="41"/>
                </a:lnTo>
                <a:lnTo>
                  <a:pt x="30" y="32"/>
                </a:lnTo>
                <a:lnTo>
                  <a:pt x="43" y="23"/>
                </a:lnTo>
                <a:lnTo>
                  <a:pt x="53" y="20"/>
                </a:lnTo>
                <a:lnTo>
                  <a:pt x="63" y="20"/>
                </a:lnTo>
                <a:lnTo>
                  <a:pt x="66" y="21"/>
                </a:lnTo>
                <a:lnTo>
                  <a:pt x="72" y="24"/>
                </a:lnTo>
                <a:lnTo>
                  <a:pt x="79" y="26"/>
                </a:lnTo>
                <a:lnTo>
                  <a:pt x="87" y="26"/>
                </a:lnTo>
                <a:lnTo>
                  <a:pt x="96" y="26"/>
                </a:lnTo>
                <a:lnTo>
                  <a:pt x="104" y="23"/>
                </a:lnTo>
                <a:lnTo>
                  <a:pt x="110" y="17"/>
                </a:lnTo>
                <a:lnTo>
                  <a:pt x="113" y="9"/>
                </a:lnTo>
                <a:lnTo>
                  <a:pt x="116" y="0"/>
                </a:lnTo>
                <a:lnTo>
                  <a:pt x="115" y="10"/>
                </a:lnTo>
                <a:lnTo>
                  <a:pt x="112" y="18"/>
                </a:lnTo>
                <a:lnTo>
                  <a:pt x="107" y="24"/>
                </a:lnTo>
                <a:lnTo>
                  <a:pt x="101" y="27"/>
                </a:lnTo>
                <a:lnTo>
                  <a:pt x="93" y="29"/>
                </a:lnTo>
                <a:lnTo>
                  <a:pt x="86" y="29"/>
                </a:lnTo>
                <a:lnTo>
                  <a:pt x="78" y="26"/>
                </a:lnTo>
                <a:lnTo>
                  <a:pt x="69" y="21"/>
                </a:lnTo>
                <a:lnTo>
                  <a:pt x="64" y="20"/>
                </a:lnTo>
                <a:lnTo>
                  <a:pt x="55" y="17"/>
                </a:lnTo>
                <a:lnTo>
                  <a:pt x="41" y="18"/>
                </a:lnTo>
                <a:lnTo>
                  <a:pt x="27" y="27"/>
                </a:lnTo>
                <a:lnTo>
                  <a:pt x="17" y="36"/>
                </a:lnTo>
                <a:lnTo>
                  <a:pt x="9" y="40"/>
                </a:lnTo>
                <a:lnTo>
                  <a:pt x="4" y="40"/>
                </a:lnTo>
                <a:lnTo>
                  <a:pt x="1" y="38"/>
                </a:lnTo>
                <a:lnTo>
                  <a:pt x="0" y="36"/>
                </a:lnTo>
                <a:lnTo>
                  <a:pt x="0" y="33"/>
                </a:lnTo>
                <a:lnTo>
                  <a:pt x="0" y="30"/>
                </a:lnTo>
                <a:lnTo>
                  <a:pt x="3" y="27"/>
                </a:lnTo>
                <a:lnTo>
                  <a:pt x="6" y="26"/>
                </a:lnTo>
                <a:lnTo>
                  <a:pt x="9" y="24"/>
                </a:lnTo>
                <a:lnTo>
                  <a:pt x="11" y="26"/>
                </a:lnTo>
                <a:lnTo>
                  <a:pt x="14" y="27"/>
                </a:lnTo>
                <a:lnTo>
                  <a:pt x="17" y="32"/>
                </a:lnTo>
                <a:lnTo>
                  <a:pt x="18" y="38"/>
                </a:lnTo>
                <a:lnTo>
                  <a:pt x="17" y="44"/>
                </a:lnTo>
                <a:lnTo>
                  <a:pt x="15" y="50"/>
                </a:lnTo>
              </a:path>
            </a:pathLst>
          </a:custGeom>
          <a:solidFill>
            <a:srgbClr val="FDE3BA"/>
          </a:solidFill>
          <a:ln w="12700" cap="rnd">
            <a:solidFill>
              <a:schemeClr val="tx1"/>
            </a:solidFill>
            <a:round/>
            <a:headEnd/>
            <a:tailEnd/>
          </a:ln>
        </p:spPr>
        <p:txBody>
          <a:bodyPr/>
          <a:lstStyle/>
          <a:p>
            <a:endParaRPr lang="ko-KR" altLang="en-US"/>
          </a:p>
        </p:txBody>
      </p:sp>
      <p:sp>
        <p:nvSpPr>
          <p:cNvPr id="2078" name="Rectangle 29"/>
          <p:cNvSpPr>
            <a:spLocks noChangeArrowheads="1"/>
          </p:cNvSpPr>
          <p:nvPr/>
        </p:nvSpPr>
        <p:spPr bwMode="auto">
          <a:xfrm>
            <a:off x="1889125" y="1603375"/>
            <a:ext cx="444500" cy="306388"/>
          </a:xfrm>
          <a:prstGeom prst="rect">
            <a:avLst/>
          </a:prstGeom>
          <a:gradFill rotWithShape="0">
            <a:gsLst>
              <a:gs pos="0">
                <a:srgbClr val="6C6C6C"/>
              </a:gs>
              <a:gs pos="50000">
                <a:srgbClr val="EAEAEA"/>
              </a:gs>
              <a:gs pos="100000">
                <a:srgbClr val="6C6C6C"/>
              </a:gs>
            </a:gsLst>
            <a:lin ang="0" scaled="1"/>
          </a:gradFill>
          <a:ln w="12700">
            <a:solidFill>
              <a:schemeClr val="tx1"/>
            </a:solidFill>
            <a:miter lim="800000"/>
            <a:headEnd/>
            <a:tailEnd/>
          </a:ln>
        </p:spPr>
        <p:txBody>
          <a:bodyPr wrap="none" anchor="ctr"/>
          <a:lstStyle/>
          <a:p>
            <a:endParaRPr lang="ko-KR" altLang="en-US"/>
          </a:p>
        </p:txBody>
      </p:sp>
      <p:sp>
        <p:nvSpPr>
          <p:cNvPr id="2079" name="Rectangle 30"/>
          <p:cNvSpPr>
            <a:spLocks noChangeArrowheads="1"/>
          </p:cNvSpPr>
          <p:nvPr/>
        </p:nvSpPr>
        <p:spPr bwMode="auto">
          <a:xfrm>
            <a:off x="1847850" y="1916113"/>
            <a:ext cx="517525" cy="247650"/>
          </a:xfrm>
          <a:prstGeom prst="rect">
            <a:avLst/>
          </a:prstGeom>
          <a:gradFill rotWithShape="0">
            <a:gsLst>
              <a:gs pos="0">
                <a:srgbClr val="6C6C6C"/>
              </a:gs>
              <a:gs pos="100000">
                <a:srgbClr val="EAEAEA"/>
              </a:gs>
            </a:gsLst>
            <a:lin ang="18900000" scaled="1"/>
          </a:gradFill>
          <a:ln w="12700">
            <a:solidFill>
              <a:schemeClr val="tx1"/>
            </a:solidFill>
            <a:miter lim="800000"/>
            <a:headEnd/>
            <a:tailEnd/>
          </a:ln>
        </p:spPr>
        <p:txBody>
          <a:bodyPr wrap="none" anchor="ctr"/>
          <a:lstStyle/>
          <a:p>
            <a:endParaRPr lang="ko-KR" altLang="en-US"/>
          </a:p>
        </p:txBody>
      </p:sp>
      <p:sp>
        <p:nvSpPr>
          <p:cNvPr id="2080" name="Line 31"/>
          <p:cNvSpPr>
            <a:spLocks noChangeShapeType="1"/>
          </p:cNvSpPr>
          <p:nvPr/>
        </p:nvSpPr>
        <p:spPr bwMode="auto">
          <a:xfrm flipV="1">
            <a:off x="2105025" y="1908175"/>
            <a:ext cx="0" cy="260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81" name="Rectangle 32"/>
          <p:cNvSpPr>
            <a:spLocks noChangeArrowheads="1"/>
          </p:cNvSpPr>
          <p:nvPr/>
        </p:nvSpPr>
        <p:spPr bwMode="auto">
          <a:xfrm>
            <a:off x="1882775" y="2166938"/>
            <a:ext cx="444500" cy="20637"/>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082" name="Freeform 33"/>
          <p:cNvSpPr>
            <a:spLocks/>
          </p:cNvSpPr>
          <p:nvPr/>
        </p:nvSpPr>
        <p:spPr bwMode="auto">
          <a:xfrm>
            <a:off x="2105025" y="1912938"/>
            <a:ext cx="266700" cy="57150"/>
          </a:xfrm>
          <a:custGeom>
            <a:avLst/>
            <a:gdLst>
              <a:gd name="T0" fmla="*/ 164 w 165"/>
              <a:gd name="T1" fmla="*/ 35 h 36"/>
              <a:gd name="T2" fmla="*/ 147 w 165"/>
              <a:gd name="T3" fmla="*/ 18 h 36"/>
              <a:gd name="T4" fmla="*/ 126 w 165"/>
              <a:gd name="T5" fmla="*/ 7 h 36"/>
              <a:gd name="T6" fmla="*/ 103 w 165"/>
              <a:gd name="T7" fmla="*/ 1 h 36"/>
              <a:gd name="T8" fmla="*/ 78 w 165"/>
              <a:gd name="T9" fmla="*/ 0 h 36"/>
              <a:gd name="T10" fmla="*/ 55 w 165"/>
              <a:gd name="T11" fmla="*/ 3 h 36"/>
              <a:gd name="T12" fmla="*/ 34 w 165"/>
              <a:gd name="T13" fmla="*/ 9 h 36"/>
              <a:gd name="T14" fmla="*/ 15 w 165"/>
              <a:gd name="T15" fmla="*/ 21 h 36"/>
              <a:gd name="T16" fmla="*/ 0 w 165"/>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36"/>
              <a:gd name="T29" fmla="*/ 165 w 16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36">
                <a:moveTo>
                  <a:pt x="164" y="35"/>
                </a:moveTo>
                <a:lnTo>
                  <a:pt x="147" y="18"/>
                </a:lnTo>
                <a:lnTo>
                  <a:pt x="126" y="7"/>
                </a:lnTo>
                <a:lnTo>
                  <a:pt x="103" y="1"/>
                </a:lnTo>
                <a:lnTo>
                  <a:pt x="78" y="0"/>
                </a:lnTo>
                <a:lnTo>
                  <a:pt x="55" y="3"/>
                </a:lnTo>
                <a:lnTo>
                  <a:pt x="34" y="9"/>
                </a:lnTo>
                <a:lnTo>
                  <a:pt x="15" y="21"/>
                </a:lnTo>
                <a:lnTo>
                  <a:pt x="0" y="3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83" name="Freeform 34"/>
          <p:cNvSpPr>
            <a:spLocks/>
          </p:cNvSpPr>
          <p:nvPr/>
        </p:nvSpPr>
        <p:spPr bwMode="auto">
          <a:xfrm>
            <a:off x="1847850" y="1912938"/>
            <a:ext cx="257175" cy="57150"/>
          </a:xfrm>
          <a:custGeom>
            <a:avLst/>
            <a:gdLst>
              <a:gd name="T0" fmla="*/ 0 w 165"/>
              <a:gd name="T1" fmla="*/ 35 h 36"/>
              <a:gd name="T2" fmla="*/ 19 w 165"/>
              <a:gd name="T3" fmla="*/ 18 h 36"/>
              <a:gd name="T4" fmla="*/ 38 w 165"/>
              <a:gd name="T5" fmla="*/ 7 h 36"/>
              <a:gd name="T6" fmla="*/ 61 w 165"/>
              <a:gd name="T7" fmla="*/ 1 h 36"/>
              <a:gd name="T8" fmla="*/ 86 w 165"/>
              <a:gd name="T9" fmla="*/ 0 h 36"/>
              <a:gd name="T10" fmla="*/ 110 w 165"/>
              <a:gd name="T11" fmla="*/ 3 h 36"/>
              <a:gd name="T12" fmla="*/ 132 w 165"/>
              <a:gd name="T13" fmla="*/ 9 h 36"/>
              <a:gd name="T14" fmla="*/ 150 w 165"/>
              <a:gd name="T15" fmla="*/ 21 h 36"/>
              <a:gd name="T16" fmla="*/ 164 w 165"/>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36"/>
              <a:gd name="T29" fmla="*/ 165 w 165"/>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36">
                <a:moveTo>
                  <a:pt x="0" y="35"/>
                </a:moveTo>
                <a:lnTo>
                  <a:pt x="19" y="18"/>
                </a:lnTo>
                <a:lnTo>
                  <a:pt x="38" y="7"/>
                </a:lnTo>
                <a:lnTo>
                  <a:pt x="61" y="1"/>
                </a:lnTo>
                <a:lnTo>
                  <a:pt x="86" y="0"/>
                </a:lnTo>
                <a:lnTo>
                  <a:pt x="110" y="3"/>
                </a:lnTo>
                <a:lnTo>
                  <a:pt x="132" y="9"/>
                </a:lnTo>
                <a:lnTo>
                  <a:pt x="150" y="21"/>
                </a:lnTo>
                <a:lnTo>
                  <a:pt x="164" y="3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84" name="Freeform 35"/>
          <p:cNvSpPr>
            <a:spLocks/>
          </p:cNvSpPr>
          <p:nvPr/>
        </p:nvSpPr>
        <p:spPr bwMode="auto">
          <a:xfrm>
            <a:off x="2105025" y="2106613"/>
            <a:ext cx="266700" cy="60325"/>
          </a:xfrm>
          <a:custGeom>
            <a:avLst/>
            <a:gdLst>
              <a:gd name="T0" fmla="*/ 164 w 165"/>
              <a:gd name="T1" fmla="*/ 0 h 37"/>
              <a:gd name="T2" fmla="*/ 147 w 165"/>
              <a:gd name="T3" fmla="*/ 17 h 37"/>
              <a:gd name="T4" fmla="*/ 126 w 165"/>
              <a:gd name="T5" fmla="*/ 28 h 37"/>
              <a:gd name="T6" fmla="*/ 103 w 165"/>
              <a:gd name="T7" fmla="*/ 34 h 37"/>
              <a:gd name="T8" fmla="*/ 78 w 165"/>
              <a:gd name="T9" fmla="*/ 36 h 37"/>
              <a:gd name="T10" fmla="*/ 55 w 165"/>
              <a:gd name="T11" fmla="*/ 33 h 37"/>
              <a:gd name="T12" fmla="*/ 34 w 165"/>
              <a:gd name="T13" fmla="*/ 26 h 37"/>
              <a:gd name="T14" fmla="*/ 15 w 165"/>
              <a:gd name="T15" fmla="*/ 14 h 37"/>
              <a:gd name="T16" fmla="*/ 0 w 165"/>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37"/>
              <a:gd name="T29" fmla="*/ 165 w 16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37">
                <a:moveTo>
                  <a:pt x="164" y="0"/>
                </a:moveTo>
                <a:lnTo>
                  <a:pt x="147" y="17"/>
                </a:lnTo>
                <a:lnTo>
                  <a:pt x="126" y="28"/>
                </a:lnTo>
                <a:lnTo>
                  <a:pt x="103" y="34"/>
                </a:lnTo>
                <a:lnTo>
                  <a:pt x="78" y="36"/>
                </a:lnTo>
                <a:lnTo>
                  <a:pt x="55" y="33"/>
                </a:lnTo>
                <a:lnTo>
                  <a:pt x="34" y="26"/>
                </a:lnTo>
                <a:lnTo>
                  <a:pt x="15" y="14"/>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85" name="Freeform 36"/>
          <p:cNvSpPr>
            <a:spLocks/>
          </p:cNvSpPr>
          <p:nvPr/>
        </p:nvSpPr>
        <p:spPr bwMode="auto">
          <a:xfrm>
            <a:off x="1847850" y="2106613"/>
            <a:ext cx="257175" cy="60325"/>
          </a:xfrm>
          <a:custGeom>
            <a:avLst/>
            <a:gdLst>
              <a:gd name="T0" fmla="*/ 0 w 165"/>
              <a:gd name="T1" fmla="*/ 0 h 37"/>
              <a:gd name="T2" fmla="*/ 19 w 165"/>
              <a:gd name="T3" fmla="*/ 17 h 37"/>
              <a:gd name="T4" fmla="*/ 38 w 165"/>
              <a:gd name="T5" fmla="*/ 28 h 37"/>
              <a:gd name="T6" fmla="*/ 61 w 165"/>
              <a:gd name="T7" fmla="*/ 34 h 37"/>
              <a:gd name="T8" fmla="*/ 86 w 165"/>
              <a:gd name="T9" fmla="*/ 36 h 37"/>
              <a:gd name="T10" fmla="*/ 110 w 165"/>
              <a:gd name="T11" fmla="*/ 33 h 37"/>
              <a:gd name="T12" fmla="*/ 132 w 165"/>
              <a:gd name="T13" fmla="*/ 26 h 37"/>
              <a:gd name="T14" fmla="*/ 150 w 165"/>
              <a:gd name="T15" fmla="*/ 14 h 37"/>
              <a:gd name="T16" fmla="*/ 164 w 165"/>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
              <a:gd name="T28" fmla="*/ 0 h 37"/>
              <a:gd name="T29" fmla="*/ 165 w 16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 h="37">
                <a:moveTo>
                  <a:pt x="0" y="0"/>
                </a:moveTo>
                <a:lnTo>
                  <a:pt x="19" y="17"/>
                </a:lnTo>
                <a:lnTo>
                  <a:pt x="38" y="28"/>
                </a:lnTo>
                <a:lnTo>
                  <a:pt x="61" y="34"/>
                </a:lnTo>
                <a:lnTo>
                  <a:pt x="86" y="36"/>
                </a:lnTo>
                <a:lnTo>
                  <a:pt x="110" y="33"/>
                </a:lnTo>
                <a:lnTo>
                  <a:pt x="132" y="26"/>
                </a:lnTo>
                <a:lnTo>
                  <a:pt x="150" y="14"/>
                </a:lnTo>
                <a:lnTo>
                  <a:pt x="1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86" name="Line 37"/>
          <p:cNvSpPr>
            <a:spLocks noChangeShapeType="1"/>
          </p:cNvSpPr>
          <p:nvPr/>
        </p:nvSpPr>
        <p:spPr bwMode="auto">
          <a:xfrm>
            <a:off x="2295525" y="1622425"/>
            <a:ext cx="3175" cy="274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87" name="Line 38"/>
          <p:cNvSpPr>
            <a:spLocks noChangeShapeType="1"/>
          </p:cNvSpPr>
          <p:nvPr/>
        </p:nvSpPr>
        <p:spPr bwMode="auto">
          <a:xfrm>
            <a:off x="2166938" y="1622425"/>
            <a:ext cx="0" cy="274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88" name="Line 39"/>
          <p:cNvSpPr>
            <a:spLocks noChangeShapeType="1"/>
          </p:cNvSpPr>
          <p:nvPr/>
        </p:nvSpPr>
        <p:spPr bwMode="auto">
          <a:xfrm>
            <a:off x="2241550" y="1622425"/>
            <a:ext cx="3175" cy="2746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89" name="Freeform 40" descr="Wide upward diagonal"/>
          <p:cNvSpPr>
            <a:spLocks/>
          </p:cNvSpPr>
          <p:nvPr/>
        </p:nvSpPr>
        <p:spPr bwMode="auto">
          <a:xfrm>
            <a:off x="1287463" y="2003425"/>
            <a:ext cx="1808162" cy="312738"/>
          </a:xfrm>
          <a:custGeom>
            <a:avLst/>
            <a:gdLst>
              <a:gd name="T0" fmla="*/ 49 w 1140"/>
              <a:gd name="T1" fmla="*/ 136 h 197"/>
              <a:gd name="T2" fmla="*/ 89 w 1140"/>
              <a:gd name="T3" fmla="*/ 147 h 197"/>
              <a:gd name="T4" fmla="*/ 130 w 1140"/>
              <a:gd name="T5" fmla="*/ 157 h 197"/>
              <a:gd name="T6" fmla="*/ 175 w 1140"/>
              <a:gd name="T7" fmla="*/ 165 h 197"/>
              <a:gd name="T8" fmla="*/ 218 w 1140"/>
              <a:gd name="T9" fmla="*/ 174 h 197"/>
              <a:gd name="T10" fmla="*/ 264 w 1140"/>
              <a:gd name="T11" fmla="*/ 180 h 197"/>
              <a:gd name="T12" fmla="*/ 310 w 1140"/>
              <a:gd name="T13" fmla="*/ 186 h 197"/>
              <a:gd name="T14" fmla="*/ 357 w 1140"/>
              <a:gd name="T15" fmla="*/ 189 h 197"/>
              <a:gd name="T16" fmla="*/ 406 w 1140"/>
              <a:gd name="T17" fmla="*/ 194 h 197"/>
              <a:gd name="T18" fmla="*/ 454 w 1140"/>
              <a:gd name="T19" fmla="*/ 196 h 197"/>
              <a:gd name="T20" fmla="*/ 504 w 1140"/>
              <a:gd name="T21" fmla="*/ 196 h 197"/>
              <a:gd name="T22" fmla="*/ 573 w 1140"/>
              <a:gd name="T23" fmla="*/ 194 h 197"/>
              <a:gd name="T24" fmla="*/ 641 w 1140"/>
              <a:gd name="T25" fmla="*/ 191 h 197"/>
              <a:gd name="T26" fmla="*/ 708 w 1140"/>
              <a:gd name="T27" fmla="*/ 185 h 197"/>
              <a:gd name="T28" fmla="*/ 771 w 1140"/>
              <a:gd name="T29" fmla="*/ 176 h 197"/>
              <a:gd name="T30" fmla="*/ 834 w 1140"/>
              <a:gd name="T31" fmla="*/ 165 h 197"/>
              <a:gd name="T32" fmla="*/ 894 w 1140"/>
              <a:gd name="T33" fmla="*/ 153 h 197"/>
              <a:gd name="T34" fmla="*/ 952 w 1140"/>
              <a:gd name="T35" fmla="*/ 137 h 197"/>
              <a:gd name="T36" fmla="*/ 1006 w 1140"/>
              <a:gd name="T37" fmla="*/ 122 h 197"/>
              <a:gd name="T38" fmla="*/ 1058 w 1140"/>
              <a:gd name="T39" fmla="*/ 102 h 197"/>
              <a:gd name="T40" fmla="*/ 1107 w 1140"/>
              <a:gd name="T41" fmla="*/ 82 h 197"/>
              <a:gd name="T42" fmla="*/ 1139 w 1140"/>
              <a:gd name="T43" fmla="*/ 0 h 197"/>
              <a:gd name="T44" fmla="*/ 1093 w 1140"/>
              <a:gd name="T45" fmla="*/ 19 h 197"/>
              <a:gd name="T46" fmla="*/ 1042 w 1140"/>
              <a:gd name="T47" fmla="*/ 39 h 197"/>
              <a:gd name="T48" fmla="*/ 989 w 1140"/>
              <a:gd name="T49" fmla="*/ 58 h 197"/>
              <a:gd name="T50" fmla="*/ 934 w 1140"/>
              <a:gd name="T51" fmla="*/ 75 h 197"/>
              <a:gd name="T52" fmla="*/ 875 w 1140"/>
              <a:gd name="T53" fmla="*/ 88 h 197"/>
              <a:gd name="T54" fmla="*/ 814 w 1140"/>
              <a:gd name="T55" fmla="*/ 101 h 197"/>
              <a:gd name="T56" fmla="*/ 751 w 1140"/>
              <a:gd name="T57" fmla="*/ 110 h 197"/>
              <a:gd name="T58" fmla="*/ 685 w 1140"/>
              <a:gd name="T59" fmla="*/ 117 h 197"/>
              <a:gd name="T60" fmla="*/ 619 w 1140"/>
              <a:gd name="T61" fmla="*/ 124 h 197"/>
              <a:gd name="T62" fmla="*/ 550 w 1140"/>
              <a:gd name="T63" fmla="*/ 127 h 197"/>
              <a:gd name="T64" fmla="*/ 486 w 1140"/>
              <a:gd name="T65" fmla="*/ 127 h 197"/>
              <a:gd name="T66" fmla="*/ 434 w 1140"/>
              <a:gd name="T67" fmla="*/ 125 h 197"/>
              <a:gd name="T68" fmla="*/ 383 w 1140"/>
              <a:gd name="T69" fmla="*/ 124 h 197"/>
              <a:gd name="T70" fmla="*/ 333 w 1140"/>
              <a:gd name="T71" fmla="*/ 119 h 197"/>
              <a:gd name="T72" fmla="*/ 284 w 1140"/>
              <a:gd name="T73" fmla="*/ 114 h 197"/>
              <a:gd name="T74" fmla="*/ 236 w 1140"/>
              <a:gd name="T75" fmla="*/ 107 h 197"/>
              <a:gd name="T76" fmla="*/ 189 w 1140"/>
              <a:gd name="T77" fmla="*/ 99 h 197"/>
              <a:gd name="T78" fmla="*/ 143 w 1140"/>
              <a:gd name="T79" fmla="*/ 90 h 197"/>
              <a:gd name="T80" fmla="*/ 98 w 1140"/>
              <a:gd name="T81" fmla="*/ 79 h 197"/>
              <a:gd name="T82" fmla="*/ 55 w 1140"/>
              <a:gd name="T83" fmla="*/ 68 h 197"/>
              <a:gd name="T84" fmla="*/ 14 w 1140"/>
              <a:gd name="T85" fmla="*/ 56 h 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0"/>
              <a:gd name="T130" fmla="*/ 0 h 197"/>
              <a:gd name="T131" fmla="*/ 1140 w 1140"/>
              <a:gd name="T132" fmla="*/ 197 h 1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0" h="197">
                <a:moveTo>
                  <a:pt x="23" y="128"/>
                </a:moveTo>
                <a:lnTo>
                  <a:pt x="35" y="131"/>
                </a:lnTo>
                <a:lnTo>
                  <a:pt x="49" y="136"/>
                </a:lnTo>
                <a:lnTo>
                  <a:pt x="61" y="139"/>
                </a:lnTo>
                <a:lnTo>
                  <a:pt x="75" y="144"/>
                </a:lnTo>
                <a:lnTo>
                  <a:pt x="89" y="147"/>
                </a:lnTo>
                <a:lnTo>
                  <a:pt x="103" y="150"/>
                </a:lnTo>
                <a:lnTo>
                  <a:pt x="117" y="153"/>
                </a:lnTo>
                <a:lnTo>
                  <a:pt x="130" y="157"/>
                </a:lnTo>
                <a:lnTo>
                  <a:pt x="146" y="160"/>
                </a:lnTo>
                <a:lnTo>
                  <a:pt x="160" y="163"/>
                </a:lnTo>
                <a:lnTo>
                  <a:pt x="175" y="165"/>
                </a:lnTo>
                <a:lnTo>
                  <a:pt x="189" y="168"/>
                </a:lnTo>
                <a:lnTo>
                  <a:pt x="204" y="171"/>
                </a:lnTo>
                <a:lnTo>
                  <a:pt x="218" y="174"/>
                </a:lnTo>
                <a:lnTo>
                  <a:pt x="233" y="176"/>
                </a:lnTo>
                <a:lnTo>
                  <a:pt x="248" y="179"/>
                </a:lnTo>
                <a:lnTo>
                  <a:pt x="264" y="180"/>
                </a:lnTo>
                <a:lnTo>
                  <a:pt x="279" y="182"/>
                </a:lnTo>
                <a:lnTo>
                  <a:pt x="294" y="183"/>
                </a:lnTo>
                <a:lnTo>
                  <a:pt x="310" y="186"/>
                </a:lnTo>
                <a:lnTo>
                  <a:pt x="325" y="188"/>
                </a:lnTo>
                <a:lnTo>
                  <a:pt x="342" y="189"/>
                </a:lnTo>
                <a:lnTo>
                  <a:pt x="357" y="189"/>
                </a:lnTo>
                <a:lnTo>
                  <a:pt x="374" y="191"/>
                </a:lnTo>
                <a:lnTo>
                  <a:pt x="389" y="193"/>
                </a:lnTo>
                <a:lnTo>
                  <a:pt x="406" y="194"/>
                </a:lnTo>
                <a:lnTo>
                  <a:pt x="422" y="194"/>
                </a:lnTo>
                <a:lnTo>
                  <a:pt x="438" y="196"/>
                </a:lnTo>
                <a:lnTo>
                  <a:pt x="454" y="196"/>
                </a:lnTo>
                <a:lnTo>
                  <a:pt x="471" y="196"/>
                </a:lnTo>
                <a:lnTo>
                  <a:pt x="488" y="196"/>
                </a:lnTo>
                <a:lnTo>
                  <a:pt x="504" y="196"/>
                </a:lnTo>
                <a:lnTo>
                  <a:pt x="527" y="196"/>
                </a:lnTo>
                <a:lnTo>
                  <a:pt x="550" y="196"/>
                </a:lnTo>
                <a:lnTo>
                  <a:pt x="573" y="194"/>
                </a:lnTo>
                <a:lnTo>
                  <a:pt x="596" y="194"/>
                </a:lnTo>
                <a:lnTo>
                  <a:pt x="619" y="193"/>
                </a:lnTo>
                <a:lnTo>
                  <a:pt x="641" y="191"/>
                </a:lnTo>
                <a:lnTo>
                  <a:pt x="664" y="189"/>
                </a:lnTo>
                <a:lnTo>
                  <a:pt x="685" y="186"/>
                </a:lnTo>
                <a:lnTo>
                  <a:pt x="708" y="185"/>
                </a:lnTo>
                <a:lnTo>
                  <a:pt x="730" y="182"/>
                </a:lnTo>
                <a:lnTo>
                  <a:pt x="751" y="179"/>
                </a:lnTo>
                <a:lnTo>
                  <a:pt x="771" y="176"/>
                </a:lnTo>
                <a:lnTo>
                  <a:pt x="793" y="173"/>
                </a:lnTo>
                <a:lnTo>
                  <a:pt x="814" y="170"/>
                </a:lnTo>
                <a:lnTo>
                  <a:pt x="834" y="165"/>
                </a:lnTo>
                <a:lnTo>
                  <a:pt x="854" y="162"/>
                </a:lnTo>
                <a:lnTo>
                  <a:pt x="874" y="157"/>
                </a:lnTo>
                <a:lnTo>
                  <a:pt x="894" y="153"/>
                </a:lnTo>
                <a:lnTo>
                  <a:pt x="914" y="148"/>
                </a:lnTo>
                <a:lnTo>
                  <a:pt x="932" y="144"/>
                </a:lnTo>
                <a:lnTo>
                  <a:pt x="952" y="137"/>
                </a:lnTo>
                <a:lnTo>
                  <a:pt x="970" y="133"/>
                </a:lnTo>
                <a:lnTo>
                  <a:pt x="989" y="127"/>
                </a:lnTo>
                <a:lnTo>
                  <a:pt x="1006" y="122"/>
                </a:lnTo>
                <a:lnTo>
                  <a:pt x="1024" y="116"/>
                </a:lnTo>
                <a:lnTo>
                  <a:pt x="1041" y="110"/>
                </a:lnTo>
                <a:lnTo>
                  <a:pt x="1058" y="102"/>
                </a:lnTo>
                <a:lnTo>
                  <a:pt x="1075" y="96"/>
                </a:lnTo>
                <a:lnTo>
                  <a:pt x="1091" y="90"/>
                </a:lnTo>
                <a:lnTo>
                  <a:pt x="1107" y="82"/>
                </a:lnTo>
                <a:lnTo>
                  <a:pt x="1124" y="76"/>
                </a:lnTo>
                <a:lnTo>
                  <a:pt x="1137" y="68"/>
                </a:lnTo>
                <a:lnTo>
                  <a:pt x="1139" y="0"/>
                </a:lnTo>
                <a:lnTo>
                  <a:pt x="1124" y="6"/>
                </a:lnTo>
                <a:lnTo>
                  <a:pt x="1108" y="13"/>
                </a:lnTo>
                <a:lnTo>
                  <a:pt x="1093" y="19"/>
                </a:lnTo>
                <a:lnTo>
                  <a:pt x="1076" y="27"/>
                </a:lnTo>
                <a:lnTo>
                  <a:pt x="1059" y="33"/>
                </a:lnTo>
                <a:lnTo>
                  <a:pt x="1042" y="39"/>
                </a:lnTo>
                <a:lnTo>
                  <a:pt x="1026" y="45"/>
                </a:lnTo>
                <a:lnTo>
                  <a:pt x="1007" y="52"/>
                </a:lnTo>
                <a:lnTo>
                  <a:pt x="989" y="58"/>
                </a:lnTo>
                <a:lnTo>
                  <a:pt x="970" y="64"/>
                </a:lnTo>
                <a:lnTo>
                  <a:pt x="952" y="68"/>
                </a:lnTo>
                <a:lnTo>
                  <a:pt x="934" y="75"/>
                </a:lnTo>
                <a:lnTo>
                  <a:pt x="914" y="79"/>
                </a:lnTo>
                <a:lnTo>
                  <a:pt x="895" y="84"/>
                </a:lnTo>
                <a:lnTo>
                  <a:pt x="875" y="88"/>
                </a:lnTo>
                <a:lnTo>
                  <a:pt x="855" y="93"/>
                </a:lnTo>
                <a:lnTo>
                  <a:pt x="834" y="96"/>
                </a:lnTo>
                <a:lnTo>
                  <a:pt x="814" y="101"/>
                </a:lnTo>
                <a:lnTo>
                  <a:pt x="793" y="104"/>
                </a:lnTo>
                <a:lnTo>
                  <a:pt x="773" y="107"/>
                </a:lnTo>
                <a:lnTo>
                  <a:pt x="751" y="110"/>
                </a:lnTo>
                <a:lnTo>
                  <a:pt x="730" y="113"/>
                </a:lnTo>
                <a:lnTo>
                  <a:pt x="708" y="116"/>
                </a:lnTo>
                <a:lnTo>
                  <a:pt x="685" y="117"/>
                </a:lnTo>
                <a:lnTo>
                  <a:pt x="664" y="121"/>
                </a:lnTo>
                <a:lnTo>
                  <a:pt x="641" y="122"/>
                </a:lnTo>
                <a:lnTo>
                  <a:pt x="619" y="124"/>
                </a:lnTo>
                <a:lnTo>
                  <a:pt x="596" y="125"/>
                </a:lnTo>
                <a:lnTo>
                  <a:pt x="573" y="125"/>
                </a:lnTo>
                <a:lnTo>
                  <a:pt x="550" y="127"/>
                </a:lnTo>
                <a:lnTo>
                  <a:pt x="527" y="127"/>
                </a:lnTo>
                <a:lnTo>
                  <a:pt x="504" y="127"/>
                </a:lnTo>
                <a:lnTo>
                  <a:pt x="486" y="127"/>
                </a:lnTo>
                <a:lnTo>
                  <a:pt x="469" y="127"/>
                </a:lnTo>
                <a:lnTo>
                  <a:pt x="452" y="127"/>
                </a:lnTo>
                <a:lnTo>
                  <a:pt x="434" y="125"/>
                </a:lnTo>
                <a:lnTo>
                  <a:pt x="417" y="125"/>
                </a:lnTo>
                <a:lnTo>
                  <a:pt x="400" y="124"/>
                </a:lnTo>
                <a:lnTo>
                  <a:pt x="383" y="124"/>
                </a:lnTo>
                <a:lnTo>
                  <a:pt x="366" y="122"/>
                </a:lnTo>
                <a:lnTo>
                  <a:pt x="350" y="121"/>
                </a:lnTo>
                <a:lnTo>
                  <a:pt x="333" y="119"/>
                </a:lnTo>
                <a:lnTo>
                  <a:pt x="316" y="117"/>
                </a:lnTo>
                <a:lnTo>
                  <a:pt x="301" y="116"/>
                </a:lnTo>
                <a:lnTo>
                  <a:pt x="284" y="114"/>
                </a:lnTo>
                <a:lnTo>
                  <a:pt x="267" y="111"/>
                </a:lnTo>
                <a:lnTo>
                  <a:pt x="251" y="110"/>
                </a:lnTo>
                <a:lnTo>
                  <a:pt x="236" y="107"/>
                </a:lnTo>
                <a:lnTo>
                  <a:pt x="219" y="105"/>
                </a:lnTo>
                <a:lnTo>
                  <a:pt x="204" y="102"/>
                </a:lnTo>
                <a:lnTo>
                  <a:pt x="189" y="99"/>
                </a:lnTo>
                <a:lnTo>
                  <a:pt x="173" y="96"/>
                </a:lnTo>
                <a:lnTo>
                  <a:pt x="158" y="93"/>
                </a:lnTo>
                <a:lnTo>
                  <a:pt x="143" y="90"/>
                </a:lnTo>
                <a:lnTo>
                  <a:pt x="127" y="87"/>
                </a:lnTo>
                <a:lnTo>
                  <a:pt x="112" y="84"/>
                </a:lnTo>
                <a:lnTo>
                  <a:pt x="98" y="79"/>
                </a:lnTo>
                <a:lnTo>
                  <a:pt x="83" y="76"/>
                </a:lnTo>
                <a:lnTo>
                  <a:pt x="69" y="73"/>
                </a:lnTo>
                <a:lnTo>
                  <a:pt x="55" y="68"/>
                </a:lnTo>
                <a:lnTo>
                  <a:pt x="41" y="64"/>
                </a:lnTo>
                <a:lnTo>
                  <a:pt x="28" y="61"/>
                </a:lnTo>
                <a:lnTo>
                  <a:pt x="14" y="56"/>
                </a:lnTo>
                <a:lnTo>
                  <a:pt x="0" y="52"/>
                </a:lnTo>
                <a:lnTo>
                  <a:pt x="23" y="128"/>
                </a:lnTo>
              </a:path>
            </a:pathLst>
          </a:custGeom>
          <a:pattFill prst="wdUpDiag">
            <a:fgClr>
              <a:srgbClr val="96B4FE"/>
            </a:fgClr>
            <a:bgClr>
              <a:srgbClr val="FFFFFF"/>
            </a:bgClr>
          </a:pattFill>
          <a:ln w="12700" cap="rnd">
            <a:solidFill>
              <a:schemeClr val="tx1"/>
            </a:solidFill>
            <a:round/>
            <a:headEnd/>
            <a:tailEnd/>
          </a:ln>
        </p:spPr>
        <p:txBody>
          <a:bodyPr/>
          <a:lstStyle/>
          <a:p>
            <a:endParaRPr lang="ko-KR" altLang="en-US"/>
          </a:p>
        </p:txBody>
      </p:sp>
      <p:sp>
        <p:nvSpPr>
          <p:cNvPr id="2090" name="Freeform 41"/>
          <p:cNvSpPr>
            <a:spLocks/>
          </p:cNvSpPr>
          <p:nvPr/>
        </p:nvSpPr>
        <p:spPr bwMode="auto">
          <a:xfrm>
            <a:off x="1287463" y="2003425"/>
            <a:ext cx="1808162" cy="203200"/>
          </a:xfrm>
          <a:custGeom>
            <a:avLst/>
            <a:gdLst>
              <a:gd name="T0" fmla="*/ 0 w 1140"/>
              <a:gd name="T1" fmla="*/ 52 h 128"/>
              <a:gd name="T2" fmla="*/ 28 w 1140"/>
              <a:gd name="T3" fmla="*/ 61 h 128"/>
              <a:gd name="T4" fmla="*/ 55 w 1140"/>
              <a:gd name="T5" fmla="*/ 68 h 128"/>
              <a:gd name="T6" fmla="*/ 83 w 1140"/>
              <a:gd name="T7" fmla="*/ 76 h 128"/>
              <a:gd name="T8" fmla="*/ 112 w 1140"/>
              <a:gd name="T9" fmla="*/ 84 h 128"/>
              <a:gd name="T10" fmla="*/ 143 w 1140"/>
              <a:gd name="T11" fmla="*/ 90 h 128"/>
              <a:gd name="T12" fmla="*/ 173 w 1140"/>
              <a:gd name="T13" fmla="*/ 96 h 128"/>
              <a:gd name="T14" fmla="*/ 204 w 1140"/>
              <a:gd name="T15" fmla="*/ 102 h 128"/>
              <a:gd name="T16" fmla="*/ 236 w 1140"/>
              <a:gd name="T17" fmla="*/ 107 h 128"/>
              <a:gd name="T18" fmla="*/ 267 w 1140"/>
              <a:gd name="T19" fmla="*/ 111 h 128"/>
              <a:gd name="T20" fmla="*/ 301 w 1140"/>
              <a:gd name="T21" fmla="*/ 116 h 128"/>
              <a:gd name="T22" fmla="*/ 333 w 1140"/>
              <a:gd name="T23" fmla="*/ 119 h 128"/>
              <a:gd name="T24" fmla="*/ 366 w 1140"/>
              <a:gd name="T25" fmla="*/ 122 h 128"/>
              <a:gd name="T26" fmla="*/ 400 w 1140"/>
              <a:gd name="T27" fmla="*/ 124 h 128"/>
              <a:gd name="T28" fmla="*/ 434 w 1140"/>
              <a:gd name="T29" fmla="*/ 125 h 128"/>
              <a:gd name="T30" fmla="*/ 469 w 1140"/>
              <a:gd name="T31" fmla="*/ 127 h 128"/>
              <a:gd name="T32" fmla="*/ 504 w 1140"/>
              <a:gd name="T33" fmla="*/ 127 h 128"/>
              <a:gd name="T34" fmla="*/ 550 w 1140"/>
              <a:gd name="T35" fmla="*/ 127 h 128"/>
              <a:gd name="T36" fmla="*/ 596 w 1140"/>
              <a:gd name="T37" fmla="*/ 125 h 128"/>
              <a:gd name="T38" fmla="*/ 641 w 1140"/>
              <a:gd name="T39" fmla="*/ 122 h 128"/>
              <a:gd name="T40" fmla="*/ 685 w 1140"/>
              <a:gd name="T41" fmla="*/ 117 h 128"/>
              <a:gd name="T42" fmla="*/ 730 w 1140"/>
              <a:gd name="T43" fmla="*/ 113 h 128"/>
              <a:gd name="T44" fmla="*/ 773 w 1140"/>
              <a:gd name="T45" fmla="*/ 107 h 128"/>
              <a:gd name="T46" fmla="*/ 814 w 1140"/>
              <a:gd name="T47" fmla="*/ 101 h 128"/>
              <a:gd name="T48" fmla="*/ 855 w 1140"/>
              <a:gd name="T49" fmla="*/ 93 h 128"/>
              <a:gd name="T50" fmla="*/ 895 w 1140"/>
              <a:gd name="T51" fmla="*/ 84 h 128"/>
              <a:gd name="T52" fmla="*/ 934 w 1140"/>
              <a:gd name="T53" fmla="*/ 75 h 128"/>
              <a:gd name="T54" fmla="*/ 970 w 1140"/>
              <a:gd name="T55" fmla="*/ 64 h 128"/>
              <a:gd name="T56" fmla="*/ 1007 w 1140"/>
              <a:gd name="T57" fmla="*/ 52 h 128"/>
              <a:gd name="T58" fmla="*/ 1042 w 1140"/>
              <a:gd name="T59" fmla="*/ 39 h 128"/>
              <a:gd name="T60" fmla="*/ 1076 w 1140"/>
              <a:gd name="T61" fmla="*/ 27 h 128"/>
              <a:gd name="T62" fmla="*/ 1108 w 1140"/>
              <a:gd name="T63" fmla="*/ 13 h 128"/>
              <a:gd name="T64" fmla="*/ 1139 w 1140"/>
              <a:gd name="T65" fmla="*/ 0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0"/>
              <a:gd name="T100" fmla="*/ 0 h 128"/>
              <a:gd name="T101" fmla="*/ 1140 w 1140"/>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0" h="128">
                <a:moveTo>
                  <a:pt x="0" y="52"/>
                </a:moveTo>
                <a:lnTo>
                  <a:pt x="28" y="61"/>
                </a:lnTo>
                <a:lnTo>
                  <a:pt x="55" y="68"/>
                </a:lnTo>
                <a:lnTo>
                  <a:pt x="83" y="76"/>
                </a:lnTo>
                <a:lnTo>
                  <a:pt x="112" y="84"/>
                </a:lnTo>
                <a:lnTo>
                  <a:pt x="143" y="90"/>
                </a:lnTo>
                <a:lnTo>
                  <a:pt x="173" y="96"/>
                </a:lnTo>
                <a:lnTo>
                  <a:pt x="204" y="102"/>
                </a:lnTo>
                <a:lnTo>
                  <a:pt x="236" y="107"/>
                </a:lnTo>
                <a:lnTo>
                  <a:pt x="267" y="111"/>
                </a:lnTo>
                <a:lnTo>
                  <a:pt x="301" y="116"/>
                </a:lnTo>
                <a:lnTo>
                  <a:pt x="333" y="119"/>
                </a:lnTo>
                <a:lnTo>
                  <a:pt x="366" y="122"/>
                </a:lnTo>
                <a:lnTo>
                  <a:pt x="400" y="124"/>
                </a:lnTo>
                <a:lnTo>
                  <a:pt x="434" y="125"/>
                </a:lnTo>
                <a:lnTo>
                  <a:pt x="469" y="127"/>
                </a:lnTo>
                <a:lnTo>
                  <a:pt x="504" y="127"/>
                </a:lnTo>
                <a:lnTo>
                  <a:pt x="550" y="127"/>
                </a:lnTo>
                <a:lnTo>
                  <a:pt x="596" y="125"/>
                </a:lnTo>
                <a:lnTo>
                  <a:pt x="641" y="122"/>
                </a:lnTo>
                <a:lnTo>
                  <a:pt x="685" y="117"/>
                </a:lnTo>
                <a:lnTo>
                  <a:pt x="730" y="113"/>
                </a:lnTo>
                <a:lnTo>
                  <a:pt x="773" y="107"/>
                </a:lnTo>
                <a:lnTo>
                  <a:pt x="814" y="101"/>
                </a:lnTo>
                <a:lnTo>
                  <a:pt x="855" y="93"/>
                </a:lnTo>
                <a:lnTo>
                  <a:pt x="895" y="84"/>
                </a:lnTo>
                <a:lnTo>
                  <a:pt x="934" y="75"/>
                </a:lnTo>
                <a:lnTo>
                  <a:pt x="970" y="64"/>
                </a:lnTo>
                <a:lnTo>
                  <a:pt x="1007" y="52"/>
                </a:lnTo>
                <a:lnTo>
                  <a:pt x="1042" y="39"/>
                </a:lnTo>
                <a:lnTo>
                  <a:pt x="1076" y="27"/>
                </a:lnTo>
                <a:lnTo>
                  <a:pt x="1108" y="13"/>
                </a:lnTo>
                <a:lnTo>
                  <a:pt x="113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91" name="Freeform 42"/>
          <p:cNvSpPr>
            <a:spLocks/>
          </p:cNvSpPr>
          <p:nvPr/>
        </p:nvSpPr>
        <p:spPr bwMode="auto">
          <a:xfrm>
            <a:off x="1287463" y="2301875"/>
            <a:ext cx="1808162" cy="207963"/>
          </a:xfrm>
          <a:custGeom>
            <a:avLst/>
            <a:gdLst>
              <a:gd name="T0" fmla="*/ 0 w 1140"/>
              <a:gd name="T1" fmla="*/ 75 h 130"/>
              <a:gd name="T2" fmla="*/ 28 w 1140"/>
              <a:gd name="T3" fmla="*/ 66 h 130"/>
              <a:gd name="T4" fmla="*/ 55 w 1140"/>
              <a:gd name="T5" fmla="*/ 58 h 130"/>
              <a:gd name="T6" fmla="*/ 83 w 1140"/>
              <a:gd name="T7" fmla="*/ 50 h 130"/>
              <a:gd name="T8" fmla="*/ 112 w 1140"/>
              <a:gd name="T9" fmla="*/ 43 h 130"/>
              <a:gd name="T10" fmla="*/ 143 w 1140"/>
              <a:gd name="T11" fmla="*/ 37 h 130"/>
              <a:gd name="T12" fmla="*/ 173 w 1140"/>
              <a:gd name="T13" fmla="*/ 31 h 130"/>
              <a:gd name="T14" fmla="*/ 204 w 1140"/>
              <a:gd name="T15" fmla="*/ 24 h 130"/>
              <a:gd name="T16" fmla="*/ 236 w 1140"/>
              <a:gd name="T17" fmla="*/ 20 h 130"/>
              <a:gd name="T18" fmla="*/ 267 w 1140"/>
              <a:gd name="T19" fmla="*/ 15 h 130"/>
              <a:gd name="T20" fmla="*/ 301 w 1140"/>
              <a:gd name="T21" fmla="*/ 11 h 130"/>
              <a:gd name="T22" fmla="*/ 333 w 1140"/>
              <a:gd name="T23" fmla="*/ 8 h 130"/>
              <a:gd name="T24" fmla="*/ 366 w 1140"/>
              <a:gd name="T25" fmla="*/ 5 h 130"/>
              <a:gd name="T26" fmla="*/ 400 w 1140"/>
              <a:gd name="T27" fmla="*/ 3 h 130"/>
              <a:gd name="T28" fmla="*/ 434 w 1140"/>
              <a:gd name="T29" fmla="*/ 1 h 130"/>
              <a:gd name="T30" fmla="*/ 469 w 1140"/>
              <a:gd name="T31" fmla="*/ 0 h 130"/>
              <a:gd name="T32" fmla="*/ 504 w 1140"/>
              <a:gd name="T33" fmla="*/ 0 h 130"/>
              <a:gd name="T34" fmla="*/ 550 w 1140"/>
              <a:gd name="T35" fmla="*/ 1 h 130"/>
              <a:gd name="T36" fmla="*/ 596 w 1140"/>
              <a:gd name="T37" fmla="*/ 3 h 130"/>
              <a:gd name="T38" fmla="*/ 641 w 1140"/>
              <a:gd name="T39" fmla="*/ 5 h 130"/>
              <a:gd name="T40" fmla="*/ 685 w 1140"/>
              <a:gd name="T41" fmla="*/ 9 h 130"/>
              <a:gd name="T42" fmla="*/ 730 w 1140"/>
              <a:gd name="T43" fmla="*/ 14 h 130"/>
              <a:gd name="T44" fmla="*/ 773 w 1140"/>
              <a:gd name="T45" fmla="*/ 20 h 130"/>
              <a:gd name="T46" fmla="*/ 814 w 1140"/>
              <a:gd name="T47" fmla="*/ 27 h 130"/>
              <a:gd name="T48" fmla="*/ 855 w 1140"/>
              <a:gd name="T49" fmla="*/ 35 h 130"/>
              <a:gd name="T50" fmla="*/ 895 w 1140"/>
              <a:gd name="T51" fmla="*/ 43 h 130"/>
              <a:gd name="T52" fmla="*/ 934 w 1140"/>
              <a:gd name="T53" fmla="*/ 54 h 130"/>
              <a:gd name="T54" fmla="*/ 970 w 1140"/>
              <a:gd name="T55" fmla="*/ 64 h 130"/>
              <a:gd name="T56" fmla="*/ 1007 w 1140"/>
              <a:gd name="T57" fmla="*/ 75 h 130"/>
              <a:gd name="T58" fmla="*/ 1042 w 1140"/>
              <a:gd name="T59" fmla="*/ 87 h 130"/>
              <a:gd name="T60" fmla="*/ 1076 w 1140"/>
              <a:gd name="T61" fmla="*/ 99 h 130"/>
              <a:gd name="T62" fmla="*/ 1108 w 1140"/>
              <a:gd name="T63" fmla="*/ 113 h 130"/>
              <a:gd name="T64" fmla="*/ 1139 w 1140"/>
              <a:gd name="T65" fmla="*/ 129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0"/>
              <a:gd name="T100" fmla="*/ 0 h 130"/>
              <a:gd name="T101" fmla="*/ 1140 w 1140"/>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0" h="130">
                <a:moveTo>
                  <a:pt x="0" y="75"/>
                </a:moveTo>
                <a:lnTo>
                  <a:pt x="28" y="66"/>
                </a:lnTo>
                <a:lnTo>
                  <a:pt x="55" y="58"/>
                </a:lnTo>
                <a:lnTo>
                  <a:pt x="83" y="50"/>
                </a:lnTo>
                <a:lnTo>
                  <a:pt x="112" y="43"/>
                </a:lnTo>
                <a:lnTo>
                  <a:pt x="143" y="37"/>
                </a:lnTo>
                <a:lnTo>
                  <a:pt x="173" y="31"/>
                </a:lnTo>
                <a:lnTo>
                  <a:pt x="204" y="24"/>
                </a:lnTo>
                <a:lnTo>
                  <a:pt x="236" y="20"/>
                </a:lnTo>
                <a:lnTo>
                  <a:pt x="267" y="15"/>
                </a:lnTo>
                <a:lnTo>
                  <a:pt x="301" y="11"/>
                </a:lnTo>
                <a:lnTo>
                  <a:pt x="333" y="8"/>
                </a:lnTo>
                <a:lnTo>
                  <a:pt x="366" y="5"/>
                </a:lnTo>
                <a:lnTo>
                  <a:pt x="400" y="3"/>
                </a:lnTo>
                <a:lnTo>
                  <a:pt x="434" y="1"/>
                </a:lnTo>
                <a:lnTo>
                  <a:pt x="469" y="0"/>
                </a:lnTo>
                <a:lnTo>
                  <a:pt x="504" y="0"/>
                </a:lnTo>
                <a:lnTo>
                  <a:pt x="550" y="1"/>
                </a:lnTo>
                <a:lnTo>
                  <a:pt x="596" y="3"/>
                </a:lnTo>
                <a:lnTo>
                  <a:pt x="641" y="5"/>
                </a:lnTo>
                <a:lnTo>
                  <a:pt x="685" y="9"/>
                </a:lnTo>
                <a:lnTo>
                  <a:pt x="730" y="14"/>
                </a:lnTo>
                <a:lnTo>
                  <a:pt x="773" y="20"/>
                </a:lnTo>
                <a:lnTo>
                  <a:pt x="814" y="27"/>
                </a:lnTo>
                <a:lnTo>
                  <a:pt x="855" y="35"/>
                </a:lnTo>
                <a:lnTo>
                  <a:pt x="895" y="43"/>
                </a:lnTo>
                <a:lnTo>
                  <a:pt x="934" y="54"/>
                </a:lnTo>
                <a:lnTo>
                  <a:pt x="970" y="64"/>
                </a:lnTo>
                <a:lnTo>
                  <a:pt x="1007" y="75"/>
                </a:lnTo>
                <a:lnTo>
                  <a:pt x="1042" y="87"/>
                </a:lnTo>
                <a:lnTo>
                  <a:pt x="1076" y="99"/>
                </a:lnTo>
                <a:lnTo>
                  <a:pt x="1108" y="113"/>
                </a:lnTo>
                <a:lnTo>
                  <a:pt x="1139" y="12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92" name="Freeform 43"/>
          <p:cNvSpPr>
            <a:spLocks/>
          </p:cNvSpPr>
          <p:nvPr/>
        </p:nvSpPr>
        <p:spPr bwMode="auto">
          <a:xfrm>
            <a:off x="1323975" y="2193925"/>
            <a:ext cx="1771650" cy="201613"/>
          </a:xfrm>
          <a:custGeom>
            <a:avLst/>
            <a:gdLst>
              <a:gd name="T0" fmla="*/ 0 w 1115"/>
              <a:gd name="T1" fmla="*/ 69 h 128"/>
              <a:gd name="T2" fmla="*/ 26 w 1115"/>
              <a:gd name="T3" fmla="*/ 60 h 128"/>
              <a:gd name="T4" fmla="*/ 52 w 1115"/>
              <a:gd name="T5" fmla="*/ 54 h 128"/>
              <a:gd name="T6" fmla="*/ 80 w 1115"/>
              <a:gd name="T7" fmla="*/ 46 h 128"/>
              <a:gd name="T8" fmla="*/ 107 w 1115"/>
              <a:gd name="T9" fmla="*/ 40 h 128"/>
              <a:gd name="T10" fmla="*/ 137 w 1115"/>
              <a:gd name="T11" fmla="*/ 34 h 128"/>
              <a:gd name="T12" fmla="*/ 166 w 1115"/>
              <a:gd name="T13" fmla="*/ 28 h 128"/>
              <a:gd name="T14" fmla="*/ 195 w 1115"/>
              <a:gd name="T15" fmla="*/ 23 h 128"/>
              <a:gd name="T16" fmla="*/ 225 w 1115"/>
              <a:gd name="T17" fmla="*/ 18 h 128"/>
              <a:gd name="T18" fmla="*/ 256 w 1115"/>
              <a:gd name="T19" fmla="*/ 14 h 128"/>
              <a:gd name="T20" fmla="*/ 287 w 1115"/>
              <a:gd name="T21" fmla="*/ 11 h 128"/>
              <a:gd name="T22" fmla="*/ 319 w 1115"/>
              <a:gd name="T23" fmla="*/ 8 h 128"/>
              <a:gd name="T24" fmla="*/ 351 w 1115"/>
              <a:gd name="T25" fmla="*/ 5 h 128"/>
              <a:gd name="T26" fmla="*/ 383 w 1115"/>
              <a:gd name="T27" fmla="*/ 3 h 128"/>
              <a:gd name="T28" fmla="*/ 415 w 1115"/>
              <a:gd name="T29" fmla="*/ 2 h 128"/>
              <a:gd name="T30" fmla="*/ 448 w 1115"/>
              <a:gd name="T31" fmla="*/ 0 h 128"/>
              <a:gd name="T32" fmla="*/ 481 w 1115"/>
              <a:gd name="T33" fmla="*/ 0 h 128"/>
              <a:gd name="T34" fmla="*/ 527 w 1115"/>
              <a:gd name="T35" fmla="*/ 2 h 128"/>
              <a:gd name="T36" fmla="*/ 573 w 1115"/>
              <a:gd name="T37" fmla="*/ 3 h 128"/>
              <a:gd name="T38" fmla="*/ 618 w 1115"/>
              <a:gd name="T39" fmla="*/ 5 h 128"/>
              <a:gd name="T40" fmla="*/ 662 w 1115"/>
              <a:gd name="T41" fmla="*/ 9 h 128"/>
              <a:gd name="T42" fmla="*/ 707 w 1115"/>
              <a:gd name="T43" fmla="*/ 14 h 128"/>
              <a:gd name="T44" fmla="*/ 748 w 1115"/>
              <a:gd name="T45" fmla="*/ 20 h 128"/>
              <a:gd name="T46" fmla="*/ 791 w 1115"/>
              <a:gd name="T47" fmla="*/ 26 h 128"/>
              <a:gd name="T48" fmla="*/ 831 w 1115"/>
              <a:gd name="T49" fmla="*/ 34 h 128"/>
              <a:gd name="T50" fmla="*/ 871 w 1115"/>
              <a:gd name="T51" fmla="*/ 43 h 128"/>
              <a:gd name="T52" fmla="*/ 909 w 1115"/>
              <a:gd name="T53" fmla="*/ 52 h 128"/>
              <a:gd name="T54" fmla="*/ 947 w 1115"/>
              <a:gd name="T55" fmla="*/ 63 h 128"/>
              <a:gd name="T56" fmla="*/ 983 w 1115"/>
              <a:gd name="T57" fmla="*/ 75 h 128"/>
              <a:gd name="T58" fmla="*/ 1018 w 1115"/>
              <a:gd name="T59" fmla="*/ 87 h 128"/>
              <a:gd name="T60" fmla="*/ 1052 w 1115"/>
              <a:gd name="T61" fmla="*/ 100 h 128"/>
              <a:gd name="T62" fmla="*/ 1084 w 1115"/>
              <a:gd name="T63" fmla="*/ 113 h 128"/>
              <a:gd name="T64" fmla="*/ 1114 w 1115"/>
              <a:gd name="T65" fmla="*/ 12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5"/>
              <a:gd name="T100" fmla="*/ 0 h 128"/>
              <a:gd name="T101" fmla="*/ 1115 w 1115"/>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5" h="128">
                <a:moveTo>
                  <a:pt x="0" y="69"/>
                </a:moveTo>
                <a:lnTo>
                  <a:pt x="26" y="60"/>
                </a:lnTo>
                <a:lnTo>
                  <a:pt x="52" y="54"/>
                </a:lnTo>
                <a:lnTo>
                  <a:pt x="80" y="46"/>
                </a:lnTo>
                <a:lnTo>
                  <a:pt x="107" y="40"/>
                </a:lnTo>
                <a:lnTo>
                  <a:pt x="137" y="34"/>
                </a:lnTo>
                <a:lnTo>
                  <a:pt x="166" y="28"/>
                </a:lnTo>
                <a:lnTo>
                  <a:pt x="195" y="23"/>
                </a:lnTo>
                <a:lnTo>
                  <a:pt x="225" y="18"/>
                </a:lnTo>
                <a:lnTo>
                  <a:pt x="256" y="14"/>
                </a:lnTo>
                <a:lnTo>
                  <a:pt x="287" y="11"/>
                </a:lnTo>
                <a:lnTo>
                  <a:pt x="319" y="8"/>
                </a:lnTo>
                <a:lnTo>
                  <a:pt x="351" y="5"/>
                </a:lnTo>
                <a:lnTo>
                  <a:pt x="383" y="3"/>
                </a:lnTo>
                <a:lnTo>
                  <a:pt x="415" y="2"/>
                </a:lnTo>
                <a:lnTo>
                  <a:pt x="448" y="0"/>
                </a:lnTo>
                <a:lnTo>
                  <a:pt x="481" y="0"/>
                </a:lnTo>
                <a:lnTo>
                  <a:pt x="527" y="2"/>
                </a:lnTo>
                <a:lnTo>
                  <a:pt x="573" y="3"/>
                </a:lnTo>
                <a:lnTo>
                  <a:pt x="618" y="5"/>
                </a:lnTo>
                <a:lnTo>
                  <a:pt x="662" y="9"/>
                </a:lnTo>
                <a:lnTo>
                  <a:pt x="707" y="14"/>
                </a:lnTo>
                <a:lnTo>
                  <a:pt x="748" y="20"/>
                </a:lnTo>
                <a:lnTo>
                  <a:pt x="791" y="26"/>
                </a:lnTo>
                <a:lnTo>
                  <a:pt x="831" y="34"/>
                </a:lnTo>
                <a:lnTo>
                  <a:pt x="871" y="43"/>
                </a:lnTo>
                <a:lnTo>
                  <a:pt x="909" y="52"/>
                </a:lnTo>
                <a:lnTo>
                  <a:pt x="947" y="63"/>
                </a:lnTo>
                <a:lnTo>
                  <a:pt x="983" y="75"/>
                </a:lnTo>
                <a:lnTo>
                  <a:pt x="1018" y="87"/>
                </a:lnTo>
                <a:lnTo>
                  <a:pt x="1052" y="100"/>
                </a:lnTo>
                <a:lnTo>
                  <a:pt x="1084" y="113"/>
                </a:lnTo>
                <a:lnTo>
                  <a:pt x="1114" y="12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093" name="Rectangle 44"/>
          <p:cNvSpPr>
            <a:spLocks noChangeArrowheads="1"/>
          </p:cNvSpPr>
          <p:nvPr/>
        </p:nvSpPr>
        <p:spPr bwMode="auto">
          <a:xfrm>
            <a:off x="2078038" y="2190750"/>
            <a:ext cx="57150" cy="122238"/>
          </a:xfrm>
          <a:prstGeom prst="rect">
            <a:avLst/>
          </a:prstGeom>
          <a:solidFill>
            <a:srgbClr val="FFFFFF"/>
          </a:solidFill>
          <a:ln w="12700">
            <a:solidFill>
              <a:schemeClr val="tx1"/>
            </a:solidFill>
            <a:miter lim="800000"/>
            <a:headEnd/>
            <a:tailEnd/>
          </a:ln>
        </p:spPr>
        <p:txBody>
          <a:bodyPr wrap="none" anchor="ctr"/>
          <a:lstStyle/>
          <a:p>
            <a:endParaRPr lang="ko-KR" altLang="en-US"/>
          </a:p>
        </p:txBody>
      </p:sp>
      <p:sp>
        <p:nvSpPr>
          <p:cNvPr id="2094" name="Rectangle 45"/>
          <p:cNvSpPr>
            <a:spLocks noChangeArrowheads="1"/>
          </p:cNvSpPr>
          <p:nvPr/>
        </p:nvSpPr>
        <p:spPr bwMode="auto">
          <a:xfrm>
            <a:off x="2078038" y="2190750"/>
            <a:ext cx="57150" cy="122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095" name="Rectangle 46"/>
          <p:cNvSpPr>
            <a:spLocks noChangeArrowheads="1"/>
          </p:cNvSpPr>
          <p:nvPr/>
        </p:nvSpPr>
        <p:spPr bwMode="auto">
          <a:xfrm>
            <a:off x="2090738" y="2190750"/>
            <a:ext cx="33337" cy="106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096" name="Line 47"/>
          <p:cNvSpPr>
            <a:spLocks noChangeShapeType="1"/>
          </p:cNvSpPr>
          <p:nvPr/>
        </p:nvSpPr>
        <p:spPr bwMode="auto">
          <a:xfrm flipH="1">
            <a:off x="2073275" y="2308225"/>
            <a:ext cx="22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97" name="Line 48"/>
          <p:cNvSpPr>
            <a:spLocks noChangeShapeType="1"/>
          </p:cNvSpPr>
          <p:nvPr/>
        </p:nvSpPr>
        <p:spPr bwMode="auto">
          <a:xfrm>
            <a:off x="2125663" y="2308225"/>
            <a:ext cx="11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098" name="Rectangle 49"/>
          <p:cNvSpPr>
            <a:spLocks noChangeArrowheads="1"/>
          </p:cNvSpPr>
          <p:nvPr/>
        </p:nvSpPr>
        <p:spPr bwMode="auto">
          <a:xfrm>
            <a:off x="2036763" y="2319338"/>
            <a:ext cx="141287" cy="65087"/>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099" name="Freeform 50"/>
          <p:cNvSpPr>
            <a:spLocks/>
          </p:cNvSpPr>
          <p:nvPr/>
        </p:nvSpPr>
        <p:spPr bwMode="auto">
          <a:xfrm>
            <a:off x="2105025" y="2316163"/>
            <a:ext cx="76200" cy="15875"/>
          </a:xfrm>
          <a:custGeom>
            <a:avLst/>
            <a:gdLst>
              <a:gd name="T0" fmla="*/ 46 w 47"/>
              <a:gd name="T1" fmla="*/ 9 h 10"/>
              <a:gd name="T2" fmla="*/ 42 w 47"/>
              <a:gd name="T3" fmla="*/ 5 h 10"/>
              <a:gd name="T4" fmla="*/ 35 w 47"/>
              <a:gd name="T5" fmla="*/ 2 h 10"/>
              <a:gd name="T6" fmla="*/ 29 w 47"/>
              <a:gd name="T7" fmla="*/ 0 h 10"/>
              <a:gd name="T8" fmla="*/ 22 w 47"/>
              <a:gd name="T9" fmla="*/ 0 h 10"/>
              <a:gd name="T10" fmla="*/ 15 w 47"/>
              <a:gd name="T11" fmla="*/ 0 h 10"/>
              <a:gd name="T12" fmla="*/ 9 w 47"/>
              <a:gd name="T13" fmla="*/ 3 h 10"/>
              <a:gd name="T14" fmla="*/ 5 w 47"/>
              <a:gd name="T15" fmla="*/ 6 h 10"/>
              <a:gd name="T16" fmla="*/ 0 w 47"/>
              <a:gd name="T17" fmla="*/ 9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
              <a:gd name="T29" fmla="*/ 47 w 4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
                <a:moveTo>
                  <a:pt x="46" y="9"/>
                </a:moveTo>
                <a:lnTo>
                  <a:pt x="42" y="5"/>
                </a:lnTo>
                <a:lnTo>
                  <a:pt x="35" y="2"/>
                </a:lnTo>
                <a:lnTo>
                  <a:pt x="29" y="0"/>
                </a:lnTo>
                <a:lnTo>
                  <a:pt x="22" y="0"/>
                </a:lnTo>
                <a:lnTo>
                  <a:pt x="15" y="0"/>
                </a:lnTo>
                <a:lnTo>
                  <a:pt x="9" y="3"/>
                </a:lnTo>
                <a:lnTo>
                  <a:pt x="5" y="6"/>
                </a:lnTo>
                <a:lnTo>
                  <a:pt x="0"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00" name="Freeform 51"/>
          <p:cNvSpPr>
            <a:spLocks/>
          </p:cNvSpPr>
          <p:nvPr/>
        </p:nvSpPr>
        <p:spPr bwMode="auto">
          <a:xfrm>
            <a:off x="2036763" y="2316163"/>
            <a:ext cx="68262" cy="15875"/>
          </a:xfrm>
          <a:custGeom>
            <a:avLst/>
            <a:gdLst>
              <a:gd name="T0" fmla="*/ 0 w 45"/>
              <a:gd name="T1" fmla="*/ 9 h 10"/>
              <a:gd name="T2" fmla="*/ 10 w 45"/>
              <a:gd name="T3" fmla="*/ 2 h 10"/>
              <a:gd name="T4" fmla="*/ 23 w 45"/>
              <a:gd name="T5" fmla="*/ 0 h 10"/>
              <a:gd name="T6" fmla="*/ 35 w 45"/>
              <a:gd name="T7" fmla="*/ 3 h 10"/>
              <a:gd name="T8" fmla="*/ 44 w 45"/>
              <a:gd name="T9" fmla="*/ 9 h 10"/>
              <a:gd name="T10" fmla="*/ 0 60000 65536"/>
              <a:gd name="T11" fmla="*/ 0 60000 65536"/>
              <a:gd name="T12" fmla="*/ 0 60000 65536"/>
              <a:gd name="T13" fmla="*/ 0 60000 65536"/>
              <a:gd name="T14" fmla="*/ 0 60000 65536"/>
              <a:gd name="T15" fmla="*/ 0 w 45"/>
              <a:gd name="T16" fmla="*/ 0 h 10"/>
              <a:gd name="T17" fmla="*/ 45 w 45"/>
              <a:gd name="T18" fmla="*/ 10 h 10"/>
            </a:gdLst>
            <a:ahLst/>
            <a:cxnLst>
              <a:cxn ang="T10">
                <a:pos x="T0" y="T1"/>
              </a:cxn>
              <a:cxn ang="T11">
                <a:pos x="T2" y="T3"/>
              </a:cxn>
              <a:cxn ang="T12">
                <a:pos x="T4" y="T5"/>
              </a:cxn>
              <a:cxn ang="T13">
                <a:pos x="T6" y="T7"/>
              </a:cxn>
              <a:cxn ang="T14">
                <a:pos x="T8" y="T9"/>
              </a:cxn>
            </a:cxnLst>
            <a:rect l="T15" t="T16" r="T17" b="T18"/>
            <a:pathLst>
              <a:path w="45" h="10">
                <a:moveTo>
                  <a:pt x="0" y="9"/>
                </a:moveTo>
                <a:lnTo>
                  <a:pt x="10" y="2"/>
                </a:lnTo>
                <a:lnTo>
                  <a:pt x="23" y="0"/>
                </a:lnTo>
                <a:lnTo>
                  <a:pt x="35" y="3"/>
                </a:lnTo>
                <a:lnTo>
                  <a:pt x="44"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01" name="Freeform 52"/>
          <p:cNvSpPr>
            <a:spLocks/>
          </p:cNvSpPr>
          <p:nvPr/>
        </p:nvSpPr>
        <p:spPr bwMode="auto">
          <a:xfrm>
            <a:off x="2105025" y="2370138"/>
            <a:ext cx="76200" cy="15875"/>
          </a:xfrm>
          <a:custGeom>
            <a:avLst/>
            <a:gdLst>
              <a:gd name="T0" fmla="*/ 46 w 47"/>
              <a:gd name="T1" fmla="*/ 0 h 10"/>
              <a:gd name="T2" fmla="*/ 42 w 47"/>
              <a:gd name="T3" fmla="*/ 4 h 10"/>
              <a:gd name="T4" fmla="*/ 35 w 47"/>
              <a:gd name="T5" fmla="*/ 7 h 10"/>
              <a:gd name="T6" fmla="*/ 29 w 47"/>
              <a:gd name="T7" fmla="*/ 9 h 10"/>
              <a:gd name="T8" fmla="*/ 22 w 47"/>
              <a:gd name="T9" fmla="*/ 9 h 10"/>
              <a:gd name="T10" fmla="*/ 15 w 47"/>
              <a:gd name="T11" fmla="*/ 9 h 10"/>
              <a:gd name="T12" fmla="*/ 9 w 47"/>
              <a:gd name="T13" fmla="*/ 6 h 10"/>
              <a:gd name="T14" fmla="*/ 5 w 47"/>
              <a:gd name="T15" fmla="*/ 3 h 10"/>
              <a:gd name="T16" fmla="*/ 0 w 47"/>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
              <a:gd name="T29" fmla="*/ 47 w 4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
                <a:moveTo>
                  <a:pt x="46" y="0"/>
                </a:moveTo>
                <a:lnTo>
                  <a:pt x="42" y="4"/>
                </a:lnTo>
                <a:lnTo>
                  <a:pt x="35" y="7"/>
                </a:lnTo>
                <a:lnTo>
                  <a:pt x="29" y="9"/>
                </a:lnTo>
                <a:lnTo>
                  <a:pt x="22" y="9"/>
                </a:lnTo>
                <a:lnTo>
                  <a:pt x="15" y="9"/>
                </a:lnTo>
                <a:lnTo>
                  <a:pt x="9" y="6"/>
                </a:lnTo>
                <a:lnTo>
                  <a:pt x="5"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02" name="Freeform 53"/>
          <p:cNvSpPr>
            <a:spLocks/>
          </p:cNvSpPr>
          <p:nvPr/>
        </p:nvSpPr>
        <p:spPr bwMode="auto">
          <a:xfrm>
            <a:off x="2036763" y="2370138"/>
            <a:ext cx="68262" cy="15875"/>
          </a:xfrm>
          <a:custGeom>
            <a:avLst/>
            <a:gdLst>
              <a:gd name="T0" fmla="*/ 0 w 45"/>
              <a:gd name="T1" fmla="*/ 0 h 10"/>
              <a:gd name="T2" fmla="*/ 10 w 45"/>
              <a:gd name="T3" fmla="*/ 7 h 10"/>
              <a:gd name="T4" fmla="*/ 23 w 45"/>
              <a:gd name="T5" fmla="*/ 9 h 10"/>
              <a:gd name="T6" fmla="*/ 35 w 45"/>
              <a:gd name="T7" fmla="*/ 6 h 10"/>
              <a:gd name="T8" fmla="*/ 44 w 45"/>
              <a:gd name="T9" fmla="*/ 0 h 10"/>
              <a:gd name="T10" fmla="*/ 0 60000 65536"/>
              <a:gd name="T11" fmla="*/ 0 60000 65536"/>
              <a:gd name="T12" fmla="*/ 0 60000 65536"/>
              <a:gd name="T13" fmla="*/ 0 60000 65536"/>
              <a:gd name="T14" fmla="*/ 0 60000 65536"/>
              <a:gd name="T15" fmla="*/ 0 w 45"/>
              <a:gd name="T16" fmla="*/ 0 h 10"/>
              <a:gd name="T17" fmla="*/ 45 w 45"/>
              <a:gd name="T18" fmla="*/ 10 h 10"/>
            </a:gdLst>
            <a:ahLst/>
            <a:cxnLst>
              <a:cxn ang="T10">
                <a:pos x="T0" y="T1"/>
              </a:cxn>
              <a:cxn ang="T11">
                <a:pos x="T2" y="T3"/>
              </a:cxn>
              <a:cxn ang="T12">
                <a:pos x="T4" y="T5"/>
              </a:cxn>
              <a:cxn ang="T13">
                <a:pos x="T6" y="T7"/>
              </a:cxn>
              <a:cxn ang="T14">
                <a:pos x="T8" y="T9"/>
              </a:cxn>
            </a:cxnLst>
            <a:rect l="T15" t="T16" r="T17" b="T18"/>
            <a:pathLst>
              <a:path w="45" h="10">
                <a:moveTo>
                  <a:pt x="0" y="0"/>
                </a:moveTo>
                <a:lnTo>
                  <a:pt x="10" y="7"/>
                </a:lnTo>
                <a:lnTo>
                  <a:pt x="23" y="9"/>
                </a:lnTo>
                <a:lnTo>
                  <a:pt x="35" y="6"/>
                </a:lnTo>
                <a:lnTo>
                  <a:pt x="4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03" name="Line 54"/>
          <p:cNvSpPr>
            <a:spLocks noChangeShapeType="1"/>
          </p:cNvSpPr>
          <p:nvPr/>
        </p:nvSpPr>
        <p:spPr bwMode="auto">
          <a:xfrm flipV="1">
            <a:off x="2105025" y="2309813"/>
            <a:ext cx="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4" name="Line 55"/>
          <p:cNvSpPr>
            <a:spLocks noChangeShapeType="1"/>
          </p:cNvSpPr>
          <p:nvPr/>
        </p:nvSpPr>
        <p:spPr bwMode="auto">
          <a:xfrm>
            <a:off x="2116138" y="2332038"/>
            <a:ext cx="0"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5" name="Line 56"/>
          <p:cNvSpPr>
            <a:spLocks noChangeShapeType="1"/>
          </p:cNvSpPr>
          <p:nvPr/>
        </p:nvSpPr>
        <p:spPr bwMode="auto">
          <a:xfrm>
            <a:off x="2124075" y="2327275"/>
            <a:ext cx="1588" cy="49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6" name="Line 57"/>
          <p:cNvSpPr>
            <a:spLocks noChangeShapeType="1"/>
          </p:cNvSpPr>
          <p:nvPr/>
        </p:nvSpPr>
        <p:spPr bwMode="auto">
          <a:xfrm>
            <a:off x="2139950" y="2324100"/>
            <a:ext cx="0" cy="5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7" name="Line 58"/>
          <p:cNvSpPr>
            <a:spLocks noChangeShapeType="1"/>
          </p:cNvSpPr>
          <p:nvPr/>
        </p:nvSpPr>
        <p:spPr bwMode="auto">
          <a:xfrm>
            <a:off x="2146300" y="2324100"/>
            <a:ext cx="3175" cy="5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8" name="Line 59"/>
          <p:cNvSpPr>
            <a:spLocks noChangeShapeType="1"/>
          </p:cNvSpPr>
          <p:nvPr/>
        </p:nvSpPr>
        <p:spPr bwMode="auto">
          <a:xfrm>
            <a:off x="2157413" y="2327275"/>
            <a:ext cx="3175" cy="49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09" name="Line 60"/>
          <p:cNvSpPr>
            <a:spLocks noChangeShapeType="1"/>
          </p:cNvSpPr>
          <p:nvPr/>
        </p:nvSpPr>
        <p:spPr bwMode="auto">
          <a:xfrm>
            <a:off x="2170113" y="2332038"/>
            <a:ext cx="0" cy="3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0" name="Line 61"/>
          <p:cNvSpPr>
            <a:spLocks noChangeShapeType="1"/>
          </p:cNvSpPr>
          <p:nvPr/>
        </p:nvSpPr>
        <p:spPr bwMode="auto">
          <a:xfrm flipV="1">
            <a:off x="2105025" y="2182813"/>
            <a:ext cx="0" cy="136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1" name="Line 62"/>
          <p:cNvSpPr>
            <a:spLocks noChangeShapeType="1"/>
          </p:cNvSpPr>
          <p:nvPr/>
        </p:nvSpPr>
        <p:spPr bwMode="auto">
          <a:xfrm>
            <a:off x="2143125" y="1946275"/>
            <a:ext cx="1588" cy="184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2" name="Line 63"/>
          <p:cNvSpPr>
            <a:spLocks noChangeShapeType="1"/>
          </p:cNvSpPr>
          <p:nvPr/>
        </p:nvSpPr>
        <p:spPr bwMode="auto">
          <a:xfrm>
            <a:off x="2160588" y="1938338"/>
            <a:ext cx="1587" cy="200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3" name="Line 64"/>
          <p:cNvSpPr>
            <a:spLocks noChangeShapeType="1"/>
          </p:cNvSpPr>
          <p:nvPr/>
        </p:nvSpPr>
        <p:spPr bwMode="auto">
          <a:xfrm>
            <a:off x="2178050" y="1935163"/>
            <a:ext cx="3175"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4" name="Line 65"/>
          <p:cNvSpPr>
            <a:spLocks noChangeShapeType="1"/>
          </p:cNvSpPr>
          <p:nvPr/>
        </p:nvSpPr>
        <p:spPr bwMode="auto">
          <a:xfrm>
            <a:off x="2198688" y="1927225"/>
            <a:ext cx="0" cy="22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5" name="Line 66"/>
          <p:cNvSpPr>
            <a:spLocks noChangeShapeType="1"/>
          </p:cNvSpPr>
          <p:nvPr/>
        </p:nvSpPr>
        <p:spPr bwMode="auto">
          <a:xfrm>
            <a:off x="2217738" y="1927225"/>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6" name="Line 67"/>
          <p:cNvSpPr>
            <a:spLocks noChangeShapeType="1"/>
          </p:cNvSpPr>
          <p:nvPr/>
        </p:nvSpPr>
        <p:spPr bwMode="auto">
          <a:xfrm>
            <a:off x="2235200" y="1920875"/>
            <a:ext cx="3175" cy="236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7" name="Line 68"/>
          <p:cNvSpPr>
            <a:spLocks noChangeShapeType="1"/>
          </p:cNvSpPr>
          <p:nvPr/>
        </p:nvSpPr>
        <p:spPr bwMode="auto">
          <a:xfrm>
            <a:off x="2249488" y="1920875"/>
            <a:ext cx="3175"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8" name="Line 69"/>
          <p:cNvSpPr>
            <a:spLocks noChangeShapeType="1"/>
          </p:cNvSpPr>
          <p:nvPr/>
        </p:nvSpPr>
        <p:spPr bwMode="auto">
          <a:xfrm>
            <a:off x="2270125" y="1927225"/>
            <a:ext cx="3175" cy="225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19" name="Line 70"/>
          <p:cNvSpPr>
            <a:spLocks noChangeShapeType="1"/>
          </p:cNvSpPr>
          <p:nvPr/>
        </p:nvSpPr>
        <p:spPr bwMode="auto">
          <a:xfrm>
            <a:off x="2289175" y="1927225"/>
            <a:ext cx="0" cy="222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0" name="Line 71"/>
          <p:cNvSpPr>
            <a:spLocks noChangeShapeType="1"/>
          </p:cNvSpPr>
          <p:nvPr/>
        </p:nvSpPr>
        <p:spPr bwMode="auto">
          <a:xfrm>
            <a:off x="2306638" y="1938338"/>
            <a:ext cx="3175" cy="206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1" name="Line 72"/>
          <p:cNvSpPr>
            <a:spLocks noChangeShapeType="1"/>
          </p:cNvSpPr>
          <p:nvPr/>
        </p:nvSpPr>
        <p:spPr bwMode="auto">
          <a:xfrm>
            <a:off x="2324100" y="194627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2" name="Line 73"/>
          <p:cNvSpPr>
            <a:spLocks noChangeShapeType="1"/>
          </p:cNvSpPr>
          <p:nvPr/>
        </p:nvSpPr>
        <p:spPr bwMode="auto">
          <a:xfrm>
            <a:off x="2343150" y="1954213"/>
            <a:ext cx="1588" cy="168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3" name="Line 74"/>
          <p:cNvSpPr>
            <a:spLocks noChangeShapeType="1"/>
          </p:cNvSpPr>
          <p:nvPr/>
        </p:nvSpPr>
        <p:spPr bwMode="auto">
          <a:xfrm flipH="1">
            <a:off x="2373313" y="1997075"/>
            <a:ext cx="333375" cy="174625"/>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4" name="Freeform 75"/>
          <p:cNvSpPr>
            <a:spLocks/>
          </p:cNvSpPr>
          <p:nvPr/>
        </p:nvSpPr>
        <p:spPr bwMode="auto">
          <a:xfrm>
            <a:off x="2374900" y="2106613"/>
            <a:ext cx="98425" cy="76200"/>
          </a:xfrm>
          <a:custGeom>
            <a:avLst/>
            <a:gdLst>
              <a:gd name="T0" fmla="*/ 42 w 61"/>
              <a:gd name="T1" fmla="*/ 21 h 48"/>
              <a:gd name="T2" fmla="*/ 43 w 61"/>
              <a:gd name="T3" fmla="*/ 21 h 48"/>
              <a:gd name="T4" fmla="*/ 45 w 61"/>
              <a:gd name="T5" fmla="*/ 23 h 48"/>
              <a:gd name="T6" fmla="*/ 46 w 61"/>
              <a:gd name="T7" fmla="*/ 23 h 48"/>
              <a:gd name="T8" fmla="*/ 46 w 61"/>
              <a:gd name="T9" fmla="*/ 24 h 48"/>
              <a:gd name="T10" fmla="*/ 48 w 61"/>
              <a:gd name="T11" fmla="*/ 24 h 48"/>
              <a:gd name="T12" fmla="*/ 48 w 61"/>
              <a:gd name="T13" fmla="*/ 26 h 48"/>
              <a:gd name="T14" fmla="*/ 49 w 61"/>
              <a:gd name="T15" fmla="*/ 26 h 48"/>
              <a:gd name="T16" fmla="*/ 51 w 61"/>
              <a:gd name="T17" fmla="*/ 27 h 48"/>
              <a:gd name="T18" fmla="*/ 52 w 61"/>
              <a:gd name="T19" fmla="*/ 27 h 48"/>
              <a:gd name="T20" fmla="*/ 52 w 61"/>
              <a:gd name="T21" fmla="*/ 29 h 48"/>
              <a:gd name="T22" fmla="*/ 54 w 61"/>
              <a:gd name="T23" fmla="*/ 29 h 48"/>
              <a:gd name="T24" fmla="*/ 55 w 61"/>
              <a:gd name="T25" fmla="*/ 30 h 48"/>
              <a:gd name="T26" fmla="*/ 57 w 61"/>
              <a:gd name="T27" fmla="*/ 30 h 48"/>
              <a:gd name="T28" fmla="*/ 57 w 61"/>
              <a:gd name="T29" fmla="*/ 32 h 48"/>
              <a:gd name="T30" fmla="*/ 59 w 61"/>
              <a:gd name="T31" fmla="*/ 32 h 48"/>
              <a:gd name="T32" fmla="*/ 59 w 61"/>
              <a:gd name="T33" fmla="*/ 34 h 48"/>
              <a:gd name="T34" fmla="*/ 60 w 61"/>
              <a:gd name="T35" fmla="*/ 34 h 48"/>
              <a:gd name="T36" fmla="*/ 59 w 61"/>
              <a:gd name="T37" fmla="*/ 34 h 48"/>
              <a:gd name="T38" fmla="*/ 59 w 61"/>
              <a:gd name="T39" fmla="*/ 35 h 48"/>
              <a:gd name="T40" fmla="*/ 2 w 61"/>
              <a:gd name="T41" fmla="*/ 47 h 48"/>
              <a:gd name="T42" fmla="*/ 0 w 61"/>
              <a:gd name="T43" fmla="*/ 47 h 48"/>
              <a:gd name="T44" fmla="*/ 0 w 61"/>
              <a:gd name="T45" fmla="*/ 46 h 48"/>
              <a:gd name="T46" fmla="*/ 37 w 61"/>
              <a:gd name="T47" fmla="*/ 0 h 48"/>
              <a:gd name="T48" fmla="*/ 39 w 61"/>
              <a:gd name="T49" fmla="*/ 0 h 48"/>
              <a:gd name="T50" fmla="*/ 39 w 61"/>
              <a:gd name="T51" fmla="*/ 1 h 48"/>
              <a:gd name="T52" fmla="*/ 39 w 61"/>
              <a:gd name="T53" fmla="*/ 3 h 48"/>
              <a:gd name="T54" fmla="*/ 40 w 61"/>
              <a:gd name="T55" fmla="*/ 4 h 48"/>
              <a:gd name="T56" fmla="*/ 40 w 61"/>
              <a:gd name="T57" fmla="*/ 6 h 48"/>
              <a:gd name="T58" fmla="*/ 40 w 61"/>
              <a:gd name="T59" fmla="*/ 8 h 48"/>
              <a:gd name="T60" fmla="*/ 40 w 61"/>
              <a:gd name="T61" fmla="*/ 9 h 48"/>
              <a:gd name="T62" fmla="*/ 40 w 61"/>
              <a:gd name="T63" fmla="*/ 11 h 48"/>
              <a:gd name="T64" fmla="*/ 40 w 61"/>
              <a:gd name="T65" fmla="*/ 12 h 48"/>
              <a:gd name="T66" fmla="*/ 42 w 61"/>
              <a:gd name="T67" fmla="*/ 14 h 48"/>
              <a:gd name="T68" fmla="*/ 42 w 61"/>
              <a:gd name="T69" fmla="*/ 15 h 48"/>
              <a:gd name="T70" fmla="*/ 42 w 61"/>
              <a:gd name="T71" fmla="*/ 17 h 48"/>
              <a:gd name="T72" fmla="*/ 42 w 61"/>
              <a:gd name="T73" fmla="*/ 18 h 48"/>
              <a:gd name="T74" fmla="*/ 42 w 61"/>
              <a:gd name="T75" fmla="*/ 20 h 48"/>
              <a:gd name="T76" fmla="*/ 42 w 61"/>
              <a:gd name="T77" fmla="*/ 21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48"/>
              <a:gd name="T119" fmla="*/ 61 w 61"/>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48">
                <a:moveTo>
                  <a:pt x="42" y="21"/>
                </a:moveTo>
                <a:lnTo>
                  <a:pt x="43" y="21"/>
                </a:lnTo>
                <a:lnTo>
                  <a:pt x="45" y="23"/>
                </a:lnTo>
                <a:lnTo>
                  <a:pt x="46" y="23"/>
                </a:lnTo>
                <a:lnTo>
                  <a:pt x="46" y="24"/>
                </a:lnTo>
                <a:lnTo>
                  <a:pt x="48" y="24"/>
                </a:lnTo>
                <a:lnTo>
                  <a:pt x="48" y="26"/>
                </a:lnTo>
                <a:lnTo>
                  <a:pt x="49" y="26"/>
                </a:lnTo>
                <a:lnTo>
                  <a:pt x="51" y="27"/>
                </a:lnTo>
                <a:lnTo>
                  <a:pt x="52" y="27"/>
                </a:lnTo>
                <a:lnTo>
                  <a:pt x="52" y="29"/>
                </a:lnTo>
                <a:lnTo>
                  <a:pt x="54" y="29"/>
                </a:lnTo>
                <a:lnTo>
                  <a:pt x="55" y="30"/>
                </a:lnTo>
                <a:lnTo>
                  <a:pt x="57" y="30"/>
                </a:lnTo>
                <a:lnTo>
                  <a:pt x="57" y="32"/>
                </a:lnTo>
                <a:lnTo>
                  <a:pt x="59" y="32"/>
                </a:lnTo>
                <a:lnTo>
                  <a:pt x="59" y="34"/>
                </a:lnTo>
                <a:lnTo>
                  <a:pt x="60" y="34"/>
                </a:lnTo>
                <a:lnTo>
                  <a:pt x="59" y="34"/>
                </a:lnTo>
                <a:lnTo>
                  <a:pt x="59" y="35"/>
                </a:lnTo>
                <a:lnTo>
                  <a:pt x="2" y="47"/>
                </a:lnTo>
                <a:lnTo>
                  <a:pt x="0" y="47"/>
                </a:lnTo>
                <a:lnTo>
                  <a:pt x="0" y="46"/>
                </a:lnTo>
                <a:lnTo>
                  <a:pt x="37" y="0"/>
                </a:lnTo>
                <a:lnTo>
                  <a:pt x="39" y="0"/>
                </a:lnTo>
                <a:lnTo>
                  <a:pt x="39" y="1"/>
                </a:lnTo>
                <a:lnTo>
                  <a:pt x="39" y="3"/>
                </a:lnTo>
                <a:lnTo>
                  <a:pt x="40" y="4"/>
                </a:lnTo>
                <a:lnTo>
                  <a:pt x="40" y="6"/>
                </a:lnTo>
                <a:lnTo>
                  <a:pt x="40" y="8"/>
                </a:lnTo>
                <a:lnTo>
                  <a:pt x="40" y="9"/>
                </a:lnTo>
                <a:lnTo>
                  <a:pt x="40" y="11"/>
                </a:lnTo>
                <a:lnTo>
                  <a:pt x="40" y="12"/>
                </a:lnTo>
                <a:lnTo>
                  <a:pt x="42" y="14"/>
                </a:lnTo>
                <a:lnTo>
                  <a:pt x="42" y="15"/>
                </a:lnTo>
                <a:lnTo>
                  <a:pt x="42" y="17"/>
                </a:lnTo>
                <a:lnTo>
                  <a:pt x="42" y="18"/>
                </a:lnTo>
                <a:lnTo>
                  <a:pt x="42" y="20"/>
                </a:lnTo>
                <a:lnTo>
                  <a:pt x="42" y="21"/>
                </a:lnTo>
              </a:path>
            </a:pathLst>
          </a:custGeom>
          <a:solidFill>
            <a:schemeClr val="hlink"/>
          </a:solidFill>
          <a:ln w="12700" cap="rnd">
            <a:solidFill>
              <a:schemeClr val="hlink"/>
            </a:solidFill>
            <a:round/>
            <a:headEnd/>
            <a:tailEnd/>
          </a:ln>
        </p:spPr>
        <p:txBody>
          <a:bodyPr/>
          <a:lstStyle/>
          <a:p>
            <a:endParaRPr lang="ko-KR" altLang="en-US"/>
          </a:p>
        </p:txBody>
      </p:sp>
      <p:sp>
        <p:nvSpPr>
          <p:cNvPr id="2125" name="Line 76"/>
          <p:cNvSpPr>
            <a:spLocks noChangeShapeType="1"/>
          </p:cNvSpPr>
          <p:nvPr/>
        </p:nvSpPr>
        <p:spPr bwMode="auto">
          <a:xfrm>
            <a:off x="1520825" y="1997075"/>
            <a:ext cx="306388" cy="174625"/>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26" name="Freeform 77"/>
          <p:cNvSpPr>
            <a:spLocks/>
          </p:cNvSpPr>
          <p:nvPr/>
        </p:nvSpPr>
        <p:spPr bwMode="auto">
          <a:xfrm>
            <a:off x="1743075" y="2106613"/>
            <a:ext cx="95250" cy="76200"/>
          </a:xfrm>
          <a:custGeom>
            <a:avLst/>
            <a:gdLst>
              <a:gd name="T0" fmla="*/ 19 w 63"/>
              <a:gd name="T1" fmla="*/ 21 h 48"/>
              <a:gd name="T2" fmla="*/ 17 w 63"/>
              <a:gd name="T3" fmla="*/ 21 h 48"/>
              <a:gd name="T4" fmla="*/ 16 w 63"/>
              <a:gd name="T5" fmla="*/ 23 h 48"/>
              <a:gd name="T6" fmla="*/ 14 w 63"/>
              <a:gd name="T7" fmla="*/ 23 h 48"/>
              <a:gd name="T8" fmla="*/ 14 w 63"/>
              <a:gd name="T9" fmla="*/ 24 h 48"/>
              <a:gd name="T10" fmla="*/ 12 w 63"/>
              <a:gd name="T11" fmla="*/ 24 h 48"/>
              <a:gd name="T12" fmla="*/ 12 w 63"/>
              <a:gd name="T13" fmla="*/ 26 h 48"/>
              <a:gd name="T14" fmla="*/ 11 w 63"/>
              <a:gd name="T15" fmla="*/ 26 h 48"/>
              <a:gd name="T16" fmla="*/ 9 w 63"/>
              <a:gd name="T17" fmla="*/ 27 h 48"/>
              <a:gd name="T18" fmla="*/ 8 w 63"/>
              <a:gd name="T19" fmla="*/ 27 h 48"/>
              <a:gd name="T20" fmla="*/ 8 w 63"/>
              <a:gd name="T21" fmla="*/ 29 h 48"/>
              <a:gd name="T22" fmla="*/ 6 w 63"/>
              <a:gd name="T23" fmla="*/ 29 h 48"/>
              <a:gd name="T24" fmla="*/ 6 w 63"/>
              <a:gd name="T25" fmla="*/ 30 h 48"/>
              <a:gd name="T26" fmla="*/ 5 w 63"/>
              <a:gd name="T27" fmla="*/ 30 h 48"/>
              <a:gd name="T28" fmla="*/ 3 w 63"/>
              <a:gd name="T29" fmla="*/ 32 h 48"/>
              <a:gd name="T30" fmla="*/ 2 w 63"/>
              <a:gd name="T31" fmla="*/ 32 h 48"/>
              <a:gd name="T32" fmla="*/ 2 w 63"/>
              <a:gd name="T33" fmla="*/ 34 h 48"/>
              <a:gd name="T34" fmla="*/ 0 w 63"/>
              <a:gd name="T35" fmla="*/ 34 h 48"/>
              <a:gd name="T36" fmla="*/ 2 w 63"/>
              <a:gd name="T37" fmla="*/ 34 h 48"/>
              <a:gd name="T38" fmla="*/ 2 w 63"/>
              <a:gd name="T39" fmla="*/ 35 h 48"/>
              <a:gd name="T40" fmla="*/ 60 w 63"/>
              <a:gd name="T41" fmla="*/ 47 h 48"/>
              <a:gd name="T42" fmla="*/ 62 w 63"/>
              <a:gd name="T43" fmla="*/ 47 h 48"/>
              <a:gd name="T44" fmla="*/ 62 w 63"/>
              <a:gd name="T45" fmla="*/ 46 h 48"/>
              <a:gd name="T46" fmla="*/ 60 w 63"/>
              <a:gd name="T47" fmla="*/ 46 h 48"/>
              <a:gd name="T48" fmla="*/ 23 w 63"/>
              <a:gd name="T49" fmla="*/ 0 h 48"/>
              <a:gd name="T50" fmla="*/ 22 w 63"/>
              <a:gd name="T51" fmla="*/ 0 h 48"/>
              <a:gd name="T52" fmla="*/ 22 w 63"/>
              <a:gd name="T53" fmla="*/ 1 h 48"/>
              <a:gd name="T54" fmla="*/ 22 w 63"/>
              <a:gd name="T55" fmla="*/ 3 h 48"/>
              <a:gd name="T56" fmla="*/ 22 w 63"/>
              <a:gd name="T57" fmla="*/ 4 h 48"/>
              <a:gd name="T58" fmla="*/ 20 w 63"/>
              <a:gd name="T59" fmla="*/ 4 h 48"/>
              <a:gd name="T60" fmla="*/ 20 w 63"/>
              <a:gd name="T61" fmla="*/ 6 h 48"/>
              <a:gd name="T62" fmla="*/ 20 w 63"/>
              <a:gd name="T63" fmla="*/ 8 h 48"/>
              <a:gd name="T64" fmla="*/ 20 w 63"/>
              <a:gd name="T65" fmla="*/ 9 h 48"/>
              <a:gd name="T66" fmla="*/ 20 w 63"/>
              <a:gd name="T67" fmla="*/ 11 h 48"/>
              <a:gd name="T68" fmla="*/ 20 w 63"/>
              <a:gd name="T69" fmla="*/ 12 h 48"/>
              <a:gd name="T70" fmla="*/ 19 w 63"/>
              <a:gd name="T71" fmla="*/ 14 h 48"/>
              <a:gd name="T72" fmla="*/ 19 w 63"/>
              <a:gd name="T73" fmla="*/ 15 h 48"/>
              <a:gd name="T74" fmla="*/ 19 w 63"/>
              <a:gd name="T75" fmla="*/ 17 h 48"/>
              <a:gd name="T76" fmla="*/ 19 w 63"/>
              <a:gd name="T77" fmla="*/ 18 h 48"/>
              <a:gd name="T78" fmla="*/ 19 w 63"/>
              <a:gd name="T79" fmla="*/ 20 h 48"/>
              <a:gd name="T80" fmla="*/ 19 w 63"/>
              <a:gd name="T81" fmla="*/ 21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48"/>
              <a:gd name="T125" fmla="*/ 63 w 63"/>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48">
                <a:moveTo>
                  <a:pt x="19" y="21"/>
                </a:moveTo>
                <a:lnTo>
                  <a:pt x="17" y="21"/>
                </a:lnTo>
                <a:lnTo>
                  <a:pt x="16" y="23"/>
                </a:lnTo>
                <a:lnTo>
                  <a:pt x="14" y="23"/>
                </a:lnTo>
                <a:lnTo>
                  <a:pt x="14" y="24"/>
                </a:lnTo>
                <a:lnTo>
                  <a:pt x="12" y="24"/>
                </a:lnTo>
                <a:lnTo>
                  <a:pt x="12" y="26"/>
                </a:lnTo>
                <a:lnTo>
                  <a:pt x="11" y="26"/>
                </a:lnTo>
                <a:lnTo>
                  <a:pt x="9" y="27"/>
                </a:lnTo>
                <a:lnTo>
                  <a:pt x="8" y="27"/>
                </a:lnTo>
                <a:lnTo>
                  <a:pt x="8" y="29"/>
                </a:lnTo>
                <a:lnTo>
                  <a:pt x="6" y="29"/>
                </a:lnTo>
                <a:lnTo>
                  <a:pt x="6" y="30"/>
                </a:lnTo>
                <a:lnTo>
                  <a:pt x="5" y="30"/>
                </a:lnTo>
                <a:lnTo>
                  <a:pt x="3" y="32"/>
                </a:lnTo>
                <a:lnTo>
                  <a:pt x="2" y="32"/>
                </a:lnTo>
                <a:lnTo>
                  <a:pt x="2" y="34"/>
                </a:lnTo>
                <a:lnTo>
                  <a:pt x="0" y="34"/>
                </a:lnTo>
                <a:lnTo>
                  <a:pt x="2" y="34"/>
                </a:lnTo>
                <a:lnTo>
                  <a:pt x="2" y="35"/>
                </a:lnTo>
                <a:lnTo>
                  <a:pt x="60" y="47"/>
                </a:lnTo>
                <a:lnTo>
                  <a:pt x="62" y="47"/>
                </a:lnTo>
                <a:lnTo>
                  <a:pt x="62" y="46"/>
                </a:lnTo>
                <a:lnTo>
                  <a:pt x="60" y="46"/>
                </a:lnTo>
                <a:lnTo>
                  <a:pt x="23" y="0"/>
                </a:lnTo>
                <a:lnTo>
                  <a:pt x="22" y="0"/>
                </a:lnTo>
                <a:lnTo>
                  <a:pt x="22" y="1"/>
                </a:lnTo>
                <a:lnTo>
                  <a:pt x="22" y="3"/>
                </a:lnTo>
                <a:lnTo>
                  <a:pt x="22" y="4"/>
                </a:lnTo>
                <a:lnTo>
                  <a:pt x="20" y="4"/>
                </a:lnTo>
                <a:lnTo>
                  <a:pt x="20" y="6"/>
                </a:lnTo>
                <a:lnTo>
                  <a:pt x="20" y="8"/>
                </a:lnTo>
                <a:lnTo>
                  <a:pt x="20" y="9"/>
                </a:lnTo>
                <a:lnTo>
                  <a:pt x="20" y="11"/>
                </a:lnTo>
                <a:lnTo>
                  <a:pt x="20" y="12"/>
                </a:lnTo>
                <a:lnTo>
                  <a:pt x="19" y="14"/>
                </a:lnTo>
                <a:lnTo>
                  <a:pt x="19" y="15"/>
                </a:lnTo>
                <a:lnTo>
                  <a:pt x="19" y="17"/>
                </a:lnTo>
                <a:lnTo>
                  <a:pt x="19" y="18"/>
                </a:lnTo>
                <a:lnTo>
                  <a:pt x="19" y="20"/>
                </a:lnTo>
                <a:lnTo>
                  <a:pt x="19" y="21"/>
                </a:lnTo>
              </a:path>
            </a:pathLst>
          </a:custGeom>
          <a:solidFill>
            <a:schemeClr val="hlink"/>
          </a:solidFill>
          <a:ln w="12700" cap="rnd">
            <a:solidFill>
              <a:schemeClr val="hlink"/>
            </a:solidFill>
            <a:round/>
            <a:headEnd/>
            <a:tailEnd/>
          </a:ln>
        </p:spPr>
        <p:txBody>
          <a:bodyPr/>
          <a:lstStyle/>
          <a:p>
            <a:endParaRPr lang="ko-KR" altLang="en-US"/>
          </a:p>
        </p:txBody>
      </p:sp>
      <p:grpSp>
        <p:nvGrpSpPr>
          <p:cNvPr id="2127" name="Group 78"/>
          <p:cNvGrpSpPr>
            <a:grpSpLocks/>
          </p:cNvGrpSpPr>
          <p:nvPr/>
        </p:nvGrpSpPr>
        <p:grpSpPr bwMode="auto">
          <a:xfrm>
            <a:off x="6905625" y="3394075"/>
            <a:ext cx="198438" cy="373063"/>
            <a:chOff x="4086" y="2138"/>
            <a:chExt cx="125" cy="235"/>
          </a:xfrm>
        </p:grpSpPr>
        <p:sp>
          <p:nvSpPr>
            <p:cNvPr id="2759" name="Freeform 79"/>
            <p:cNvSpPr>
              <a:spLocks/>
            </p:cNvSpPr>
            <p:nvPr/>
          </p:nvSpPr>
          <p:spPr bwMode="auto">
            <a:xfrm>
              <a:off x="4173" y="2178"/>
              <a:ext cx="38" cy="154"/>
            </a:xfrm>
            <a:custGeom>
              <a:avLst/>
              <a:gdLst>
                <a:gd name="T0" fmla="*/ 37 w 38"/>
                <a:gd name="T1" fmla="*/ 0 h 154"/>
                <a:gd name="T2" fmla="*/ 30 w 38"/>
                <a:gd name="T3" fmla="*/ 1 h 154"/>
                <a:gd name="T4" fmla="*/ 23 w 38"/>
                <a:gd name="T5" fmla="*/ 6 h 154"/>
                <a:gd name="T6" fmla="*/ 17 w 38"/>
                <a:gd name="T7" fmla="*/ 13 h 154"/>
                <a:gd name="T8" fmla="*/ 11 w 38"/>
                <a:gd name="T9" fmla="*/ 23 h 154"/>
                <a:gd name="T10" fmla="*/ 7 w 38"/>
                <a:gd name="T11" fmla="*/ 33 h 154"/>
                <a:gd name="T12" fmla="*/ 4 w 38"/>
                <a:gd name="T13" fmla="*/ 47 h 154"/>
                <a:gd name="T14" fmla="*/ 2 w 38"/>
                <a:gd name="T15" fmla="*/ 61 h 154"/>
                <a:gd name="T16" fmla="*/ 0 w 38"/>
                <a:gd name="T17" fmla="*/ 76 h 154"/>
                <a:gd name="T18" fmla="*/ 2 w 38"/>
                <a:gd name="T19" fmla="*/ 91 h 154"/>
                <a:gd name="T20" fmla="*/ 4 w 38"/>
                <a:gd name="T21" fmla="*/ 107 h 154"/>
                <a:gd name="T22" fmla="*/ 7 w 38"/>
                <a:gd name="T23" fmla="*/ 119 h 154"/>
                <a:gd name="T24" fmla="*/ 11 w 38"/>
                <a:gd name="T25" fmla="*/ 130 h 154"/>
                <a:gd name="T26" fmla="*/ 17 w 38"/>
                <a:gd name="T27" fmla="*/ 140 h 154"/>
                <a:gd name="T28" fmla="*/ 23 w 38"/>
                <a:gd name="T29" fmla="*/ 147 h 154"/>
                <a:gd name="T30" fmla="*/ 30 w 38"/>
                <a:gd name="T31" fmla="*/ 151 h 154"/>
                <a:gd name="T32" fmla="*/ 37 w 38"/>
                <a:gd name="T33" fmla="*/ 153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54"/>
                <a:gd name="T53" fmla="*/ 38 w 38"/>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54">
                  <a:moveTo>
                    <a:pt x="37" y="0"/>
                  </a:moveTo>
                  <a:lnTo>
                    <a:pt x="30" y="1"/>
                  </a:lnTo>
                  <a:lnTo>
                    <a:pt x="23" y="6"/>
                  </a:lnTo>
                  <a:lnTo>
                    <a:pt x="17" y="13"/>
                  </a:lnTo>
                  <a:lnTo>
                    <a:pt x="11" y="23"/>
                  </a:lnTo>
                  <a:lnTo>
                    <a:pt x="7" y="33"/>
                  </a:lnTo>
                  <a:lnTo>
                    <a:pt x="4" y="47"/>
                  </a:lnTo>
                  <a:lnTo>
                    <a:pt x="2" y="61"/>
                  </a:lnTo>
                  <a:lnTo>
                    <a:pt x="0" y="76"/>
                  </a:lnTo>
                  <a:lnTo>
                    <a:pt x="2" y="91"/>
                  </a:lnTo>
                  <a:lnTo>
                    <a:pt x="4" y="107"/>
                  </a:lnTo>
                  <a:lnTo>
                    <a:pt x="7" y="119"/>
                  </a:lnTo>
                  <a:lnTo>
                    <a:pt x="11" y="130"/>
                  </a:lnTo>
                  <a:lnTo>
                    <a:pt x="17" y="140"/>
                  </a:lnTo>
                  <a:lnTo>
                    <a:pt x="23" y="147"/>
                  </a:lnTo>
                  <a:lnTo>
                    <a:pt x="30" y="151"/>
                  </a:lnTo>
                  <a:lnTo>
                    <a:pt x="37" y="153"/>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0" name="Freeform 80"/>
            <p:cNvSpPr>
              <a:spLocks/>
            </p:cNvSpPr>
            <p:nvPr/>
          </p:nvSpPr>
          <p:spPr bwMode="auto">
            <a:xfrm>
              <a:off x="4164" y="2171"/>
              <a:ext cx="47" cy="167"/>
            </a:xfrm>
            <a:custGeom>
              <a:avLst/>
              <a:gdLst>
                <a:gd name="T0" fmla="*/ 46 w 47"/>
                <a:gd name="T1" fmla="*/ 166 h 167"/>
                <a:gd name="T2" fmla="*/ 37 w 47"/>
                <a:gd name="T3" fmla="*/ 164 h 167"/>
                <a:gd name="T4" fmla="*/ 28 w 47"/>
                <a:gd name="T5" fmla="*/ 160 h 167"/>
                <a:gd name="T6" fmla="*/ 20 w 47"/>
                <a:gd name="T7" fmla="*/ 152 h 167"/>
                <a:gd name="T8" fmla="*/ 14 w 47"/>
                <a:gd name="T9" fmla="*/ 141 h 167"/>
                <a:gd name="T10" fmla="*/ 8 w 47"/>
                <a:gd name="T11" fmla="*/ 129 h 167"/>
                <a:gd name="T12" fmla="*/ 5 w 47"/>
                <a:gd name="T13" fmla="*/ 115 h 167"/>
                <a:gd name="T14" fmla="*/ 2 w 47"/>
                <a:gd name="T15" fmla="*/ 100 h 167"/>
                <a:gd name="T16" fmla="*/ 0 w 47"/>
                <a:gd name="T17" fmla="*/ 83 h 167"/>
                <a:gd name="T18" fmla="*/ 2 w 47"/>
                <a:gd name="T19" fmla="*/ 66 h 167"/>
                <a:gd name="T20" fmla="*/ 5 w 47"/>
                <a:gd name="T21" fmla="*/ 51 h 167"/>
                <a:gd name="T22" fmla="*/ 8 w 47"/>
                <a:gd name="T23" fmla="*/ 37 h 167"/>
                <a:gd name="T24" fmla="*/ 14 w 47"/>
                <a:gd name="T25" fmla="*/ 25 h 167"/>
                <a:gd name="T26" fmla="*/ 20 w 47"/>
                <a:gd name="T27" fmla="*/ 16 h 167"/>
                <a:gd name="T28" fmla="*/ 28 w 47"/>
                <a:gd name="T29" fmla="*/ 8 h 167"/>
                <a:gd name="T30" fmla="*/ 37 w 47"/>
                <a:gd name="T31" fmla="*/ 3 h 167"/>
                <a:gd name="T32" fmla="*/ 46 w 47"/>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67"/>
                <a:gd name="T53" fmla="*/ 47 w 47"/>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67">
                  <a:moveTo>
                    <a:pt x="46" y="166"/>
                  </a:moveTo>
                  <a:lnTo>
                    <a:pt x="37" y="164"/>
                  </a:lnTo>
                  <a:lnTo>
                    <a:pt x="28" y="160"/>
                  </a:lnTo>
                  <a:lnTo>
                    <a:pt x="20" y="152"/>
                  </a:lnTo>
                  <a:lnTo>
                    <a:pt x="14" y="141"/>
                  </a:lnTo>
                  <a:lnTo>
                    <a:pt x="8" y="129"/>
                  </a:lnTo>
                  <a:lnTo>
                    <a:pt x="5" y="115"/>
                  </a:lnTo>
                  <a:lnTo>
                    <a:pt x="2" y="100"/>
                  </a:lnTo>
                  <a:lnTo>
                    <a:pt x="0" y="83"/>
                  </a:lnTo>
                  <a:lnTo>
                    <a:pt x="2" y="66"/>
                  </a:lnTo>
                  <a:lnTo>
                    <a:pt x="5" y="51"/>
                  </a:lnTo>
                  <a:lnTo>
                    <a:pt x="8" y="37"/>
                  </a:lnTo>
                  <a:lnTo>
                    <a:pt x="14" y="25"/>
                  </a:lnTo>
                  <a:lnTo>
                    <a:pt x="20" y="16"/>
                  </a:lnTo>
                  <a:lnTo>
                    <a:pt x="28" y="8"/>
                  </a:lnTo>
                  <a:lnTo>
                    <a:pt x="37" y="3"/>
                  </a:lnTo>
                  <a:lnTo>
                    <a:pt x="46" y="0"/>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1" name="Freeform 81"/>
            <p:cNvSpPr>
              <a:spLocks/>
            </p:cNvSpPr>
            <p:nvPr/>
          </p:nvSpPr>
          <p:spPr bwMode="auto">
            <a:xfrm>
              <a:off x="4154" y="2167"/>
              <a:ext cx="57" cy="175"/>
            </a:xfrm>
            <a:custGeom>
              <a:avLst/>
              <a:gdLst>
                <a:gd name="T0" fmla="*/ 56 w 57"/>
                <a:gd name="T1" fmla="*/ 0 h 175"/>
                <a:gd name="T2" fmla="*/ 44 w 57"/>
                <a:gd name="T3" fmla="*/ 1 h 175"/>
                <a:gd name="T4" fmla="*/ 33 w 57"/>
                <a:gd name="T5" fmla="*/ 6 h 175"/>
                <a:gd name="T6" fmla="*/ 24 w 57"/>
                <a:gd name="T7" fmla="*/ 14 h 175"/>
                <a:gd name="T8" fmla="*/ 16 w 57"/>
                <a:gd name="T9" fmla="*/ 24 h 175"/>
                <a:gd name="T10" fmla="*/ 9 w 57"/>
                <a:gd name="T11" fmla="*/ 38 h 175"/>
                <a:gd name="T12" fmla="*/ 4 w 57"/>
                <a:gd name="T13" fmla="*/ 53 h 175"/>
                <a:gd name="T14" fmla="*/ 1 w 57"/>
                <a:gd name="T15" fmla="*/ 70 h 175"/>
                <a:gd name="T16" fmla="*/ 0 w 57"/>
                <a:gd name="T17" fmla="*/ 87 h 175"/>
                <a:gd name="T18" fmla="*/ 1 w 57"/>
                <a:gd name="T19" fmla="*/ 106 h 175"/>
                <a:gd name="T20" fmla="*/ 4 w 57"/>
                <a:gd name="T21" fmla="*/ 122 h 175"/>
                <a:gd name="T22" fmla="*/ 9 w 57"/>
                <a:gd name="T23" fmla="*/ 136 h 175"/>
                <a:gd name="T24" fmla="*/ 16 w 57"/>
                <a:gd name="T25" fmla="*/ 150 h 175"/>
                <a:gd name="T26" fmla="*/ 24 w 57"/>
                <a:gd name="T27" fmla="*/ 161 h 175"/>
                <a:gd name="T28" fmla="*/ 33 w 57"/>
                <a:gd name="T29" fmla="*/ 168 h 175"/>
                <a:gd name="T30" fmla="*/ 44 w 57"/>
                <a:gd name="T31" fmla="*/ 173 h 175"/>
                <a:gd name="T32" fmla="*/ 56 w 57"/>
                <a:gd name="T33" fmla="*/ 174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75"/>
                <a:gd name="T53" fmla="*/ 57 w 57"/>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75">
                  <a:moveTo>
                    <a:pt x="56" y="0"/>
                  </a:moveTo>
                  <a:lnTo>
                    <a:pt x="44" y="1"/>
                  </a:lnTo>
                  <a:lnTo>
                    <a:pt x="33" y="6"/>
                  </a:lnTo>
                  <a:lnTo>
                    <a:pt x="24" y="14"/>
                  </a:lnTo>
                  <a:lnTo>
                    <a:pt x="16" y="24"/>
                  </a:lnTo>
                  <a:lnTo>
                    <a:pt x="9" y="38"/>
                  </a:lnTo>
                  <a:lnTo>
                    <a:pt x="4" y="53"/>
                  </a:lnTo>
                  <a:lnTo>
                    <a:pt x="1" y="70"/>
                  </a:lnTo>
                  <a:lnTo>
                    <a:pt x="0" y="87"/>
                  </a:lnTo>
                  <a:lnTo>
                    <a:pt x="1" y="106"/>
                  </a:lnTo>
                  <a:lnTo>
                    <a:pt x="4" y="122"/>
                  </a:lnTo>
                  <a:lnTo>
                    <a:pt x="9" y="136"/>
                  </a:lnTo>
                  <a:lnTo>
                    <a:pt x="16" y="150"/>
                  </a:lnTo>
                  <a:lnTo>
                    <a:pt x="24" y="161"/>
                  </a:lnTo>
                  <a:lnTo>
                    <a:pt x="33" y="168"/>
                  </a:lnTo>
                  <a:lnTo>
                    <a:pt x="44" y="173"/>
                  </a:lnTo>
                  <a:lnTo>
                    <a:pt x="56" y="174"/>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2" name="Freeform 82"/>
            <p:cNvSpPr>
              <a:spLocks/>
            </p:cNvSpPr>
            <p:nvPr/>
          </p:nvSpPr>
          <p:spPr bwMode="auto">
            <a:xfrm>
              <a:off x="4144" y="2161"/>
              <a:ext cx="67" cy="188"/>
            </a:xfrm>
            <a:custGeom>
              <a:avLst/>
              <a:gdLst>
                <a:gd name="T0" fmla="*/ 66 w 67"/>
                <a:gd name="T1" fmla="*/ 0 h 188"/>
                <a:gd name="T2" fmla="*/ 52 w 67"/>
                <a:gd name="T3" fmla="*/ 1 h 188"/>
                <a:gd name="T4" fmla="*/ 40 w 67"/>
                <a:gd name="T5" fmla="*/ 7 h 188"/>
                <a:gd name="T6" fmla="*/ 29 w 67"/>
                <a:gd name="T7" fmla="*/ 15 h 188"/>
                <a:gd name="T8" fmla="*/ 19 w 67"/>
                <a:gd name="T9" fmla="*/ 27 h 188"/>
                <a:gd name="T10" fmla="*/ 11 w 67"/>
                <a:gd name="T11" fmla="*/ 41 h 188"/>
                <a:gd name="T12" fmla="*/ 5 w 67"/>
                <a:gd name="T13" fmla="*/ 56 h 188"/>
                <a:gd name="T14" fmla="*/ 0 w 67"/>
                <a:gd name="T15" fmla="*/ 75 h 188"/>
                <a:gd name="T16" fmla="*/ 0 w 67"/>
                <a:gd name="T17" fmla="*/ 93 h 188"/>
                <a:gd name="T18" fmla="*/ 0 w 67"/>
                <a:gd name="T19" fmla="*/ 113 h 188"/>
                <a:gd name="T20" fmla="*/ 5 w 67"/>
                <a:gd name="T21" fmla="*/ 130 h 188"/>
                <a:gd name="T22" fmla="*/ 11 w 67"/>
                <a:gd name="T23" fmla="*/ 145 h 188"/>
                <a:gd name="T24" fmla="*/ 19 w 67"/>
                <a:gd name="T25" fmla="*/ 159 h 188"/>
                <a:gd name="T26" fmla="*/ 29 w 67"/>
                <a:gd name="T27" fmla="*/ 171 h 188"/>
                <a:gd name="T28" fmla="*/ 40 w 67"/>
                <a:gd name="T29" fmla="*/ 180 h 188"/>
                <a:gd name="T30" fmla="*/ 52 w 67"/>
                <a:gd name="T31" fmla="*/ 185 h 188"/>
                <a:gd name="T32" fmla="*/ 66 w 67"/>
                <a:gd name="T33" fmla="*/ 18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8"/>
                <a:gd name="T53" fmla="*/ 67 w 67"/>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8">
                  <a:moveTo>
                    <a:pt x="66" y="0"/>
                  </a:moveTo>
                  <a:lnTo>
                    <a:pt x="52" y="1"/>
                  </a:lnTo>
                  <a:lnTo>
                    <a:pt x="40" y="7"/>
                  </a:lnTo>
                  <a:lnTo>
                    <a:pt x="29" y="15"/>
                  </a:lnTo>
                  <a:lnTo>
                    <a:pt x="19" y="27"/>
                  </a:lnTo>
                  <a:lnTo>
                    <a:pt x="11" y="41"/>
                  </a:lnTo>
                  <a:lnTo>
                    <a:pt x="5" y="56"/>
                  </a:lnTo>
                  <a:lnTo>
                    <a:pt x="0" y="75"/>
                  </a:lnTo>
                  <a:lnTo>
                    <a:pt x="0" y="93"/>
                  </a:lnTo>
                  <a:lnTo>
                    <a:pt x="0" y="113"/>
                  </a:lnTo>
                  <a:lnTo>
                    <a:pt x="5" y="130"/>
                  </a:lnTo>
                  <a:lnTo>
                    <a:pt x="11" y="145"/>
                  </a:lnTo>
                  <a:lnTo>
                    <a:pt x="19" y="159"/>
                  </a:lnTo>
                  <a:lnTo>
                    <a:pt x="29" y="171"/>
                  </a:lnTo>
                  <a:lnTo>
                    <a:pt x="40" y="180"/>
                  </a:lnTo>
                  <a:lnTo>
                    <a:pt x="52" y="185"/>
                  </a:lnTo>
                  <a:lnTo>
                    <a:pt x="66" y="187"/>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3" name="Freeform 83"/>
            <p:cNvSpPr>
              <a:spLocks/>
            </p:cNvSpPr>
            <p:nvPr/>
          </p:nvSpPr>
          <p:spPr bwMode="auto">
            <a:xfrm>
              <a:off x="4129" y="2155"/>
              <a:ext cx="82" cy="200"/>
            </a:xfrm>
            <a:custGeom>
              <a:avLst/>
              <a:gdLst>
                <a:gd name="T0" fmla="*/ 81 w 82"/>
                <a:gd name="T1" fmla="*/ 199 h 200"/>
                <a:gd name="T2" fmla="*/ 64 w 82"/>
                <a:gd name="T3" fmla="*/ 197 h 200"/>
                <a:gd name="T4" fmla="*/ 49 w 82"/>
                <a:gd name="T5" fmla="*/ 191 h 200"/>
                <a:gd name="T6" fmla="*/ 35 w 82"/>
                <a:gd name="T7" fmla="*/ 182 h 200"/>
                <a:gd name="T8" fmla="*/ 23 w 82"/>
                <a:gd name="T9" fmla="*/ 170 h 200"/>
                <a:gd name="T10" fmla="*/ 14 w 82"/>
                <a:gd name="T11" fmla="*/ 156 h 200"/>
                <a:gd name="T12" fmla="*/ 6 w 82"/>
                <a:gd name="T13" fmla="*/ 139 h 200"/>
                <a:gd name="T14" fmla="*/ 2 w 82"/>
                <a:gd name="T15" fmla="*/ 119 h 200"/>
                <a:gd name="T16" fmla="*/ 0 w 82"/>
                <a:gd name="T17" fmla="*/ 99 h 200"/>
                <a:gd name="T18" fmla="*/ 2 w 82"/>
                <a:gd name="T19" fmla="*/ 79 h 200"/>
                <a:gd name="T20" fmla="*/ 6 w 82"/>
                <a:gd name="T21" fmla="*/ 61 h 200"/>
                <a:gd name="T22" fmla="*/ 14 w 82"/>
                <a:gd name="T23" fmla="*/ 44 h 200"/>
                <a:gd name="T24" fmla="*/ 23 w 82"/>
                <a:gd name="T25" fmla="*/ 29 h 200"/>
                <a:gd name="T26" fmla="*/ 35 w 82"/>
                <a:gd name="T27" fmla="*/ 16 h 200"/>
                <a:gd name="T28" fmla="*/ 49 w 82"/>
                <a:gd name="T29" fmla="*/ 7 h 200"/>
                <a:gd name="T30" fmla="*/ 64 w 82"/>
                <a:gd name="T31" fmla="*/ 1 h 200"/>
                <a:gd name="T32" fmla="*/ 81 w 82"/>
                <a:gd name="T33" fmla="*/ 0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00"/>
                <a:gd name="T53" fmla="*/ 82 w 82"/>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00">
                  <a:moveTo>
                    <a:pt x="81" y="199"/>
                  </a:moveTo>
                  <a:lnTo>
                    <a:pt x="64" y="197"/>
                  </a:lnTo>
                  <a:lnTo>
                    <a:pt x="49" y="191"/>
                  </a:lnTo>
                  <a:lnTo>
                    <a:pt x="35" y="182"/>
                  </a:lnTo>
                  <a:lnTo>
                    <a:pt x="23" y="170"/>
                  </a:lnTo>
                  <a:lnTo>
                    <a:pt x="14" y="156"/>
                  </a:lnTo>
                  <a:lnTo>
                    <a:pt x="6" y="139"/>
                  </a:lnTo>
                  <a:lnTo>
                    <a:pt x="2" y="119"/>
                  </a:lnTo>
                  <a:lnTo>
                    <a:pt x="0" y="99"/>
                  </a:lnTo>
                  <a:lnTo>
                    <a:pt x="2" y="79"/>
                  </a:lnTo>
                  <a:lnTo>
                    <a:pt x="6" y="61"/>
                  </a:lnTo>
                  <a:lnTo>
                    <a:pt x="14" y="44"/>
                  </a:lnTo>
                  <a:lnTo>
                    <a:pt x="23" y="29"/>
                  </a:lnTo>
                  <a:lnTo>
                    <a:pt x="35" y="16"/>
                  </a:lnTo>
                  <a:lnTo>
                    <a:pt x="49" y="7"/>
                  </a:lnTo>
                  <a:lnTo>
                    <a:pt x="64" y="1"/>
                  </a:lnTo>
                  <a:lnTo>
                    <a:pt x="81" y="0"/>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4" name="Freeform 84"/>
            <p:cNvSpPr>
              <a:spLocks/>
            </p:cNvSpPr>
            <p:nvPr/>
          </p:nvSpPr>
          <p:spPr bwMode="auto">
            <a:xfrm>
              <a:off x="4086" y="2138"/>
              <a:ext cx="125" cy="235"/>
            </a:xfrm>
            <a:custGeom>
              <a:avLst/>
              <a:gdLst>
                <a:gd name="T0" fmla="*/ 124 w 125"/>
                <a:gd name="T1" fmla="*/ 234 h 235"/>
                <a:gd name="T2" fmla="*/ 98 w 125"/>
                <a:gd name="T3" fmla="*/ 231 h 235"/>
                <a:gd name="T4" fmla="*/ 75 w 125"/>
                <a:gd name="T5" fmla="*/ 225 h 235"/>
                <a:gd name="T6" fmla="*/ 55 w 125"/>
                <a:gd name="T7" fmla="*/ 214 h 235"/>
                <a:gd name="T8" fmla="*/ 37 w 125"/>
                <a:gd name="T9" fmla="*/ 199 h 235"/>
                <a:gd name="T10" fmla="*/ 22 w 125"/>
                <a:gd name="T11" fmla="*/ 182 h 235"/>
                <a:gd name="T12" fmla="*/ 9 w 125"/>
                <a:gd name="T13" fmla="*/ 162 h 235"/>
                <a:gd name="T14" fmla="*/ 3 w 125"/>
                <a:gd name="T15" fmla="*/ 141 h 235"/>
                <a:gd name="T16" fmla="*/ 0 w 125"/>
                <a:gd name="T17" fmla="*/ 116 h 235"/>
                <a:gd name="T18" fmla="*/ 3 w 125"/>
                <a:gd name="T19" fmla="*/ 93 h 235"/>
                <a:gd name="T20" fmla="*/ 9 w 125"/>
                <a:gd name="T21" fmla="*/ 70 h 235"/>
                <a:gd name="T22" fmla="*/ 22 w 125"/>
                <a:gd name="T23" fmla="*/ 50 h 235"/>
                <a:gd name="T24" fmla="*/ 37 w 125"/>
                <a:gd name="T25" fmla="*/ 33 h 235"/>
                <a:gd name="T26" fmla="*/ 55 w 125"/>
                <a:gd name="T27" fmla="*/ 20 h 235"/>
                <a:gd name="T28" fmla="*/ 75 w 125"/>
                <a:gd name="T29" fmla="*/ 9 h 235"/>
                <a:gd name="T30" fmla="*/ 98 w 125"/>
                <a:gd name="T31" fmla="*/ 1 h 235"/>
                <a:gd name="T32" fmla="*/ 124 w 125"/>
                <a:gd name="T33" fmla="*/ 0 h 2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235"/>
                <a:gd name="T53" fmla="*/ 125 w 125"/>
                <a:gd name="T54" fmla="*/ 235 h 2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235">
                  <a:moveTo>
                    <a:pt x="124" y="234"/>
                  </a:moveTo>
                  <a:lnTo>
                    <a:pt x="98" y="231"/>
                  </a:lnTo>
                  <a:lnTo>
                    <a:pt x="75" y="225"/>
                  </a:lnTo>
                  <a:lnTo>
                    <a:pt x="55" y="214"/>
                  </a:lnTo>
                  <a:lnTo>
                    <a:pt x="37" y="199"/>
                  </a:lnTo>
                  <a:lnTo>
                    <a:pt x="22" y="182"/>
                  </a:lnTo>
                  <a:lnTo>
                    <a:pt x="9" y="162"/>
                  </a:lnTo>
                  <a:lnTo>
                    <a:pt x="3" y="141"/>
                  </a:lnTo>
                  <a:lnTo>
                    <a:pt x="0" y="116"/>
                  </a:lnTo>
                  <a:lnTo>
                    <a:pt x="3" y="93"/>
                  </a:lnTo>
                  <a:lnTo>
                    <a:pt x="9" y="70"/>
                  </a:lnTo>
                  <a:lnTo>
                    <a:pt x="22" y="50"/>
                  </a:lnTo>
                  <a:lnTo>
                    <a:pt x="37" y="33"/>
                  </a:lnTo>
                  <a:lnTo>
                    <a:pt x="55" y="20"/>
                  </a:lnTo>
                  <a:lnTo>
                    <a:pt x="75" y="9"/>
                  </a:lnTo>
                  <a:lnTo>
                    <a:pt x="98" y="1"/>
                  </a:lnTo>
                  <a:lnTo>
                    <a:pt x="124" y="0"/>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5" name="Freeform 85"/>
            <p:cNvSpPr>
              <a:spLocks/>
            </p:cNvSpPr>
            <p:nvPr/>
          </p:nvSpPr>
          <p:spPr bwMode="auto">
            <a:xfrm>
              <a:off x="4115" y="2148"/>
              <a:ext cx="96" cy="213"/>
            </a:xfrm>
            <a:custGeom>
              <a:avLst/>
              <a:gdLst>
                <a:gd name="T0" fmla="*/ 95 w 96"/>
                <a:gd name="T1" fmla="*/ 212 h 213"/>
                <a:gd name="T2" fmla="*/ 75 w 96"/>
                <a:gd name="T3" fmla="*/ 210 h 213"/>
                <a:gd name="T4" fmla="*/ 58 w 96"/>
                <a:gd name="T5" fmla="*/ 204 h 213"/>
                <a:gd name="T6" fmla="*/ 42 w 96"/>
                <a:gd name="T7" fmla="*/ 193 h 213"/>
                <a:gd name="T8" fmla="*/ 28 w 96"/>
                <a:gd name="T9" fmla="*/ 181 h 213"/>
                <a:gd name="T10" fmla="*/ 16 w 96"/>
                <a:gd name="T11" fmla="*/ 166 h 213"/>
                <a:gd name="T12" fmla="*/ 8 w 96"/>
                <a:gd name="T13" fmla="*/ 147 h 213"/>
                <a:gd name="T14" fmla="*/ 2 w 96"/>
                <a:gd name="T15" fmla="*/ 128 h 213"/>
                <a:gd name="T16" fmla="*/ 0 w 96"/>
                <a:gd name="T17" fmla="*/ 106 h 213"/>
                <a:gd name="T18" fmla="*/ 2 w 96"/>
                <a:gd name="T19" fmla="*/ 85 h 213"/>
                <a:gd name="T20" fmla="*/ 8 w 96"/>
                <a:gd name="T21" fmla="*/ 65 h 213"/>
                <a:gd name="T22" fmla="*/ 16 w 96"/>
                <a:gd name="T23" fmla="*/ 48 h 213"/>
                <a:gd name="T24" fmla="*/ 28 w 96"/>
                <a:gd name="T25" fmla="*/ 31 h 213"/>
                <a:gd name="T26" fmla="*/ 42 w 96"/>
                <a:gd name="T27" fmla="*/ 19 h 213"/>
                <a:gd name="T28" fmla="*/ 58 w 96"/>
                <a:gd name="T29" fmla="*/ 10 h 213"/>
                <a:gd name="T30" fmla="*/ 75 w 96"/>
                <a:gd name="T31" fmla="*/ 4 h 213"/>
                <a:gd name="T32" fmla="*/ 95 w 96"/>
                <a:gd name="T33" fmla="*/ 0 h 2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213"/>
                <a:gd name="T53" fmla="*/ 96 w 96"/>
                <a:gd name="T54" fmla="*/ 213 h 2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213">
                  <a:moveTo>
                    <a:pt x="95" y="212"/>
                  </a:moveTo>
                  <a:lnTo>
                    <a:pt x="75" y="210"/>
                  </a:lnTo>
                  <a:lnTo>
                    <a:pt x="58" y="204"/>
                  </a:lnTo>
                  <a:lnTo>
                    <a:pt x="42" y="193"/>
                  </a:lnTo>
                  <a:lnTo>
                    <a:pt x="28" y="181"/>
                  </a:lnTo>
                  <a:lnTo>
                    <a:pt x="16" y="166"/>
                  </a:lnTo>
                  <a:lnTo>
                    <a:pt x="8" y="147"/>
                  </a:lnTo>
                  <a:lnTo>
                    <a:pt x="2" y="128"/>
                  </a:lnTo>
                  <a:lnTo>
                    <a:pt x="0" y="106"/>
                  </a:lnTo>
                  <a:lnTo>
                    <a:pt x="2" y="85"/>
                  </a:lnTo>
                  <a:lnTo>
                    <a:pt x="8" y="65"/>
                  </a:lnTo>
                  <a:lnTo>
                    <a:pt x="16" y="48"/>
                  </a:lnTo>
                  <a:lnTo>
                    <a:pt x="28" y="31"/>
                  </a:lnTo>
                  <a:lnTo>
                    <a:pt x="42" y="19"/>
                  </a:lnTo>
                  <a:lnTo>
                    <a:pt x="58" y="10"/>
                  </a:lnTo>
                  <a:lnTo>
                    <a:pt x="75" y="4"/>
                  </a:lnTo>
                  <a:lnTo>
                    <a:pt x="95" y="0"/>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66" name="Freeform 86"/>
            <p:cNvSpPr>
              <a:spLocks/>
            </p:cNvSpPr>
            <p:nvPr/>
          </p:nvSpPr>
          <p:spPr bwMode="auto">
            <a:xfrm>
              <a:off x="4103" y="2142"/>
              <a:ext cx="108" cy="225"/>
            </a:xfrm>
            <a:custGeom>
              <a:avLst/>
              <a:gdLst>
                <a:gd name="T0" fmla="*/ 107 w 108"/>
                <a:gd name="T1" fmla="*/ 224 h 225"/>
                <a:gd name="T2" fmla="*/ 86 w 108"/>
                <a:gd name="T3" fmla="*/ 221 h 225"/>
                <a:gd name="T4" fmla="*/ 66 w 108"/>
                <a:gd name="T5" fmla="*/ 215 h 225"/>
                <a:gd name="T6" fmla="*/ 48 w 108"/>
                <a:gd name="T7" fmla="*/ 204 h 225"/>
                <a:gd name="T8" fmla="*/ 31 w 108"/>
                <a:gd name="T9" fmla="*/ 192 h 225"/>
                <a:gd name="T10" fmla="*/ 18 w 108"/>
                <a:gd name="T11" fmla="*/ 175 h 225"/>
                <a:gd name="T12" fmla="*/ 8 w 108"/>
                <a:gd name="T13" fmla="*/ 155 h 225"/>
                <a:gd name="T14" fmla="*/ 2 w 108"/>
                <a:gd name="T15" fmla="*/ 135 h 225"/>
                <a:gd name="T16" fmla="*/ 0 w 108"/>
                <a:gd name="T17" fmla="*/ 112 h 225"/>
                <a:gd name="T18" fmla="*/ 2 w 108"/>
                <a:gd name="T19" fmla="*/ 89 h 225"/>
                <a:gd name="T20" fmla="*/ 8 w 108"/>
                <a:gd name="T21" fmla="*/ 69 h 225"/>
                <a:gd name="T22" fmla="*/ 18 w 108"/>
                <a:gd name="T23" fmla="*/ 49 h 225"/>
                <a:gd name="T24" fmla="*/ 31 w 108"/>
                <a:gd name="T25" fmla="*/ 34 h 225"/>
                <a:gd name="T26" fmla="*/ 48 w 108"/>
                <a:gd name="T27" fmla="*/ 20 h 225"/>
                <a:gd name="T28" fmla="*/ 66 w 108"/>
                <a:gd name="T29" fmla="*/ 10 h 225"/>
                <a:gd name="T30" fmla="*/ 86 w 108"/>
                <a:gd name="T31" fmla="*/ 3 h 225"/>
                <a:gd name="T32" fmla="*/ 107 w 108"/>
                <a:gd name="T33" fmla="*/ 0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225"/>
                <a:gd name="T53" fmla="*/ 108 w 108"/>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225">
                  <a:moveTo>
                    <a:pt x="107" y="224"/>
                  </a:moveTo>
                  <a:lnTo>
                    <a:pt x="86" y="221"/>
                  </a:lnTo>
                  <a:lnTo>
                    <a:pt x="66" y="215"/>
                  </a:lnTo>
                  <a:lnTo>
                    <a:pt x="48" y="204"/>
                  </a:lnTo>
                  <a:lnTo>
                    <a:pt x="31" y="192"/>
                  </a:lnTo>
                  <a:lnTo>
                    <a:pt x="18" y="175"/>
                  </a:lnTo>
                  <a:lnTo>
                    <a:pt x="8" y="155"/>
                  </a:lnTo>
                  <a:lnTo>
                    <a:pt x="2" y="135"/>
                  </a:lnTo>
                  <a:lnTo>
                    <a:pt x="0" y="112"/>
                  </a:lnTo>
                  <a:lnTo>
                    <a:pt x="2" y="89"/>
                  </a:lnTo>
                  <a:lnTo>
                    <a:pt x="8" y="69"/>
                  </a:lnTo>
                  <a:lnTo>
                    <a:pt x="18" y="49"/>
                  </a:lnTo>
                  <a:lnTo>
                    <a:pt x="31" y="34"/>
                  </a:lnTo>
                  <a:lnTo>
                    <a:pt x="48" y="20"/>
                  </a:lnTo>
                  <a:lnTo>
                    <a:pt x="66" y="10"/>
                  </a:lnTo>
                  <a:lnTo>
                    <a:pt x="86" y="3"/>
                  </a:lnTo>
                  <a:lnTo>
                    <a:pt x="107" y="0"/>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128" name="Freeform 87"/>
          <p:cNvSpPr>
            <a:spLocks/>
          </p:cNvSpPr>
          <p:nvPr/>
        </p:nvSpPr>
        <p:spPr bwMode="auto">
          <a:xfrm>
            <a:off x="7116763" y="3462338"/>
            <a:ext cx="55562" cy="466725"/>
          </a:xfrm>
          <a:custGeom>
            <a:avLst/>
            <a:gdLst>
              <a:gd name="T0" fmla="*/ 6 w 38"/>
              <a:gd name="T1" fmla="*/ 289 h 295"/>
              <a:gd name="T2" fmla="*/ 8 w 38"/>
              <a:gd name="T3" fmla="*/ 278 h 295"/>
              <a:gd name="T4" fmla="*/ 8 w 38"/>
              <a:gd name="T5" fmla="*/ 263 h 295"/>
              <a:gd name="T6" fmla="*/ 9 w 38"/>
              <a:gd name="T7" fmla="*/ 246 h 295"/>
              <a:gd name="T8" fmla="*/ 11 w 38"/>
              <a:gd name="T9" fmla="*/ 226 h 295"/>
              <a:gd name="T10" fmla="*/ 14 w 38"/>
              <a:gd name="T11" fmla="*/ 206 h 295"/>
              <a:gd name="T12" fmla="*/ 15 w 38"/>
              <a:gd name="T13" fmla="*/ 183 h 295"/>
              <a:gd name="T14" fmla="*/ 18 w 38"/>
              <a:gd name="T15" fmla="*/ 160 h 295"/>
              <a:gd name="T16" fmla="*/ 20 w 38"/>
              <a:gd name="T17" fmla="*/ 136 h 295"/>
              <a:gd name="T18" fmla="*/ 23 w 38"/>
              <a:gd name="T19" fmla="*/ 113 h 295"/>
              <a:gd name="T20" fmla="*/ 26 w 38"/>
              <a:gd name="T21" fmla="*/ 90 h 295"/>
              <a:gd name="T22" fmla="*/ 28 w 38"/>
              <a:gd name="T23" fmla="*/ 69 h 295"/>
              <a:gd name="T24" fmla="*/ 31 w 38"/>
              <a:gd name="T25" fmla="*/ 49 h 295"/>
              <a:gd name="T26" fmla="*/ 32 w 38"/>
              <a:gd name="T27" fmla="*/ 30 h 295"/>
              <a:gd name="T28" fmla="*/ 35 w 38"/>
              <a:gd name="T29" fmla="*/ 15 h 295"/>
              <a:gd name="T30" fmla="*/ 37 w 38"/>
              <a:gd name="T31" fmla="*/ 4 h 295"/>
              <a:gd name="T32" fmla="*/ 31 w 38"/>
              <a:gd name="T33" fmla="*/ 0 h 295"/>
              <a:gd name="T34" fmla="*/ 29 w 38"/>
              <a:gd name="T35" fmla="*/ 9 h 295"/>
              <a:gd name="T36" fmla="*/ 28 w 38"/>
              <a:gd name="T37" fmla="*/ 23 h 295"/>
              <a:gd name="T38" fmla="*/ 24 w 38"/>
              <a:gd name="T39" fmla="*/ 39 h 295"/>
              <a:gd name="T40" fmla="*/ 23 w 38"/>
              <a:gd name="T41" fmla="*/ 58 h 295"/>
              <a:gd name="T42" fmla="*/ 20 w 38"/>
              <a:gd name="T43" fmla="*/ 79 h 295"/>
              <a:gd name="T44" fmla="*/ 17 w 38"/>
              <a:gd name="T45" fmla="*/ 101 h 295"/>
              <a:gd name="T46" fmla="*/ 15 w 38"/>
              <a:gd name="T47" fmla="*/ 124 h 295"/>
              <a:gd name="T48" fmla="*/ 12 w 38"/>
              <a:gd name="T49" fmla="*/ 148 h 295"/>
              <a:gd name="T50" fmla="*/ 9 w 38"/>
              <a:gd name="T51" fmla="*/ 171 h 295"/>
              <a:gd name="T52" fmla="*/ 8 w 38"/>
              <a:gd name="T53" fmla="*/ 194 h 295"/>
              <a:gd name="T54" fmla="*/ 6 w 38"/>
              <a:gd name="T55" fmla="*/ 217 h 295"/>
              <a:gd name="T56" fmla="*/ 3 w 38"/>
              <a:gd name="T57" fmla="*/ 237 h 295"/>
              <a:gd name="T58" fmla="*/ 1 w 38"/>
              <a:gd name="T59" fmla="*/ 255 h 295"/>
              <a:gd name="T60" fmla="*/ 1 w 38"/>
              <a:gd name="T61" fmla="*/ 271 h 295"/>
              <a:gd name="T62" fmla="*/ 0 w 38"/>
              <a:gd name="T63" fmla="*/ 285 h 295"/>
              <a:gd name="T64" fmla="*/ 0 w 38"/>
              <a:gd name="T65" fmla="*/ 29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95"/>
              <a:gd name="T101" fmla="*/ 38 w 38"/>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95">
                <a:moveTo>
                  <a:pt x="6" y="294"/>
                </a:moveTo>
                <a:lnTo>
                  <a:pt x="6" y="289"/>
                </a:lnTo>
                <a:lnTo>
                  <a:pt x="8" y="285"/>
                </a:lnTo>
                <a:lnTo>
                  <a:pt x="8" y="278"/>
                </a:lnTo>
                <a:lnTo>
                  <a:pt x="8" y="271"/>
                </a:lnTo>
                <a:lnTo>
                  <a:pt x="8" y="263"/>
                </a:lnTo>
                <a:lnTo>
                  <a:pt x="9" y="255"/>
                </a:lnTo>
                <a:lnTo>
                  <a:pt x="9" y="246"/>
                </a:lnTo>
                <a:lnTo>
                  <a:pt x="11" y="237"/>
                </a:lnTo>
                <a:lnTo>
                  <a:pt x="11" y="226"/>
                </a:lnTo>
                <a:lnTo>
                  <a:pt x="12" y="217"/>
                </a:lnTo>
                <a:lnTo>
                  <a:pt x="14" y="206"/>
                </a:lnTo>
                <a:lnTo>
                  <a:pt x="14" y="194"/>
                </a:lnTo>
                <a:lnTo>
                  <a:pt x="15" y="183"/>
                </a:lnTo>
                <a:lnTo>
                  <a:pt x="17" y="171"/>
                </a:lnTo>
                <a:lnTo>
                  <a:pt x="18" y="160"/>
                </a:lnTo>
                <a:lnTo>
                  <a:pt x="20" y="148"/>
                </a:lnTo>
                <a:lnTo>
                  <a:pt x="20" y="136"/>
                </a:lnTo>
                <a:lnTo>
                  <a:pt x="21" y="124"/>
                </a:lnTo>
                <a:lnTo>
                  <a:pt x="23" y="113"/>
                </a:lnTo>
                <a:lnTo>
                  <a:pt x="24" y="101"/>
                </a:lnTo>
                <a:lnTo>
                  <a:pt x="26" y="90"/>
                </a:lnTo>
                <a:lnTo>
                  <a:pt x="28" y="79"/>
                </a:lnTo>
                <a:lnTo>
                  <a:pt x="28" y="69"/>
                </a:lnTo>
                <a:lnTo>
                  <a:pt x="29" y="58"/>
                </a:lnTo>
                <a:lnTo>
                  <a:pt x="31" y="49"/>
                </a:lnTo>
                <a:lnTo>
                  <a:pt x="32" y="39"/>
                </a:lnTo>
                <a:lnTo>
                  <a:pt x="32" y="30"/>
                </a:lnTo>
                <a:lnTo>
                  <a:pt x="34" y="23"/>
                </a:lnTo>
                <a:lnTo>
                  <a:pt x="35" y="15"/>
                </a:lnTo>
                <a:lnTo>
                  <a:pt x="35" y="9"/>
                </a:lnTo>
                <a:lnTo>
                  <a:pt x="37" y="4"/>
                </a:lnTo>
                <a:lnTo>
                  <a:pt x="37" y="0"/>
                </a:lnTo>
                <a:lnTo>
                  <a:pt x="31" y="0"/>
                </a:lnTo>
                <a:lnTo>
                  <a:pt x="29" y="4"/>
                </a:lnTo>
                <a:lnTo>
                  <a:pt x="29" y="9"/>
                </a:lnTo>
                <a:lnTo>
                  <a:pt x="28" y="15"/>
                </a:lnTo>
                <a:lnTo>
                  <a:pt x="28" y="23"/>
                </a:lnTo>
                <a:lnTo>
                  <a:pt x="26" y="30"/>
                </a:lnTo>
                <a:lnTo>
                  <a:pt x="24" y="39"/>
                </a:lnTo>
                <a:lnTo>
                  <a:pt x="23" y="49"/>
                </a:lnTo>
                <a:lnTo>
                  <a:pt x="23" y="58"/>
                </a:lnTo>
                <a:lnTo>
                  <a:pt x="21" y="69"/>
                </a:lnTo>
                <a:lnTo>
                  <a:pt x="20" y="79"/>
                </a:lnTo>
                <a:lnTo>
                  <a:pt x="18" y="90"/>
                </a:lnTo>
                <a:lnTo>
                  <a:pt x="17" y="101"/>
                </a:lnTo>
                <a:lnTo>
                  <a:pt x="17" y="113"/>
                </a:lnTo>
                <a:lnTo>
                  <a:pt x="15" y="124"/>
                </a:lnTo>
                <a:lnTo>
                  <a:pt x="14" y="136"/>
                </a:lnTo>
                <a:lnTo>
                  <a:pt x="12" y="148"/>
                </a:lnTo>
                <a:lnTo>
                  <a:pt x="11" y="160"/>
                </a:lnTo>
                <a:lnTo>
                  <a:pt x="9" y="171"/>
                </a:lnTo>
                <a:lnTo>
                  <a:pt x="9" y="183"/>
                </a:lnTo>
                <a:lnTo>
                  <a:pt x="8" y="194"/>
                </a:lnTo>
                <a:lnTo>
                  <a:pt x="6" y="206"/>
                </a:lnTo>
                <a:lnTo>
                  <a:pt x="6" y="217"/>
                </a:lnTo>
                <a:lnTo>
                  <a:pt x="5" y="226"/>
                </a:lnTo>
                <a:lnTo>
                  <a:pt x="3" y="237"/>
                </a:lnTo>
                <a:lnTo>
                  <a:pt x="3" y="246"/>
                </a:lnTo>
                <a:lnTo>
                  <a:pt x="1" y="255"/>
                </a:lnTo>
                <a:lnTo>
                  <a:pt x="1" y="263"/>
                </a:lnTo>
                <a:lnTo>
                  <a:pt x="1" y="271"/>
                </a:lnTo>
                <a:lnTo>
                  <a:pt x="0" y="278"/>
                </a:lnTo>
                <a:lnTo>
                  <a:pt x="0" y="285"/>
                </a:lnTo>
                <a:lnTo>
                  <a:pt x="0" y="289"/>
                </a:lnTo>
                <a:lnTo>
                  <a:pt x="0" y="294"/>
                </a:lnTo>
                <a:lnTo>
                  <a:pt x="6" y="294"/>
                </a:lnTo>
              </a:path>
            </a:pathLst>
          </a:custGeom>
          <a:solidFill>
            <a:srgbClr val="FFFFFF"/>
          </a:solidFill>
          <a:ln w="12700" cap="rnd">
            <a:solidFill>
              <a:schemeClr val="tx1"/>
            </a:solidFill>
            <a:round/>
            <a:headEnd/>
            <a:tailEnd/>
          </a:ln>
        </p:spPr>
        <p:txBody>
          <a:bodyPr/>
          <a:lstStyle/>
          <a:p>
            <a:endParaRPr lang="ko-KR" altLang="en-US"/>
          </a:p>
        </p:txBody>
      </p:sp>
      <p:sp>
        <p:nvSpPr>
          <p:cNvPr id="2129" name="Freeform 88"/>
          <p:cNvSpPr>
            <a:spLocks/>
          </p:cNvSpPr>
          <p:nvPr/>
        </p:nvSpPr>
        <p:spPr bwMode="auto">
          <a:xfrm>
            <a:off x="7116763" y="3462338"/>
            <a:ext cx="55562" cy="466725"/>
          </a:xfrm>
          <a:custGeom>
            <a:avLst/>
            <a:gdLst>
              <a:gd name="T0" fmla="*/ 6 w 38"/>
              <a:gd name="T1" fmla="*/ 294 h 295"/>
              <a:gd name="T2" fmla="*/ 8 w 38"/>
              <a:gd name="T3" fmla="*/ 285 h 295"/>
              <a:gd name="T4" fmla="*/ 8 w 38"/>
              <a:gd name="T5" fmla="*/ 271 h 295"/>
              <a:gd name="T6" fmla="*/ 9 w 38"/>
              <a:gd name="T7" fmla="*/ 255 h 295"/>
              <a:gd name="T8" fmla="*/ 11 w 38"/>
              <a:gd name="T9" fmla="*/ 237 h 295"/>
              <a:gd name="T10" fmla="*/ 12 w 38"/>
              <a:gd name="T11" fmla="*/ 217 h 295"/>
              <a:gd name="T12" fmla="*/ 14 w 38"/>
              <a:gd name="T13" fmla="*/ 194 h 295"/>
              <a:gd name="T14" fmla="*/ 17 w 38"/>
              <a:gd name="T15" fmla="*/ 171 h 295"/>
              <a:gd name="T16" fmla="*/ 20 w 38"/>
              <a:gd name="T17" fmla="*/ 148 h 295"/>
              <a:gd name="T18" fmla="*/ 21 w 38"/>
              <a:gd name="T19" fmla="*/ 124 h 295"/>
              <a:gd name="T20" fmla="*/ 24 w 38"/>
              <a:gd name="T21" fmla="*/ 101 h 295"/>
              <a:gd name="T22" fmla="*/ 28 w 38"/>
              <a:gd name="T23" fmla="*/ 79 h 295"/>
              <a:gd name="T24" fmla="*/ 29 w 38"/>
              <a:gd name="T25" fmla="*/ 58 h 295"/>
              <a:gd name="T26" fmla="*/ 32 w 38"/>
              <a:gd name="T27" fmla="*/ 39 h 295"/>
              <a:gd name="T28" fmla="*/ 34 w 38"/>
              <a:gd name="T29" fmla="*/ 23 h 295"/>
              <a:gd name="T30" fmla="*/ 35 w 38"/>
              <a:gd name="T31" fmla="*/ 9 h 295"/>
              <a:gd name="T32" fmla="*/ 37 w 38"/>
              <a:gd name="T33" fmla="*/ 0 h 295"/>
              <a:gd name="T34" fmla="*/ 31 w 38"/>
              <a:gd name="T35" fmla="*/ 0 h 295"/>
              <a:gd name="T36" fmla="*/ 29 w 38"/>
              <a:gd name="T37" fmla="*/ 9 h 295"/>
              <a:gd name="T38" fmla="*/ 28 w 38"/>
              <a:gd name="T39" fmla="*/ 23 h 295"/>
              <a:gd name="T40" fmla="*/ 24 w 38"/>
              <a:gd name="T41" fmla="*/ 39 h 295"/>
              <a:gd name="T42" fmla="*/ 23 w 38"/>
              <a:gd name="T43" fmla="*/ 58 h 295"/>
              <a:gd name="T44" fmla="*/ 20 w 38"/>
              <a:gd name="T45" fmla="*/ 79 h 295"/>
              <a:gd name="T46" fmla="*/ 17 w 38"/>
              <a:gd name="T47" fmla="*/ 101 h 295"/>
              <a:gd name="T48" fmla="*/ 15 w 38"/>
              <a:gd name="T49" fmla="*/ 124 h 295"/>
              <a:gd name="T50" fmla="*/ 12 w 38"/>
              <a:gd name="T51" fmla="*/ 148 h 295"/>
              <a:gd name="T52" fmla="*/ 9 w 38"/>
              <a:gd name="T53" fmla="*/ 171 h 295"/>
              <a:gd name="T54" fmla="*/ 8 w 38"/>
              <a:gd name="T55" fmla="*/ 194 h 295"/>
              <a:gd name="T56" fmla="*/ 6 w 38"/>
              <a:gd name="T57" fmla="*/ 217 h 295"/>
              <a:gd name="T58" fmla="*/ 3 w 38"/>
              <a:gd name="T59" fmla="*/ 237 h 295"/>
              <a:gd name="T60" fmla="*/ 1 w 38"/>
              <a:gd name="T61" fmla="*/ 255 h 295"/>
              <a:gd name="T62" fmla="*/ 1 w 38"/>
              <a:gd name="T63" fmla="*/ 271 h 295"/>
              <a:gd name="T64" fmla="*/ 0 w 38"/>
              <a:gd name="T65" fmla="*/ 285 h 295"/>
              <a:gd name="T66" fmla="*/ 0 w 38"/>
              <a:gd name="T67" fmla="*/ 294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295"/>
              <a:gd name="T104" fmla="*/ 38 w 38"/>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295">
                <a:moveTo>
                  <a:pt x="6" y="294"/>
                </a:moveTo>
                <a:lnTo>
                  <a:pt x="8" y="285"/>
                </a:lnTo>
                <a:lnTo>
                  <a:pt x="8" y="271"/>
                </a:lnTo>
                <a:lnTo>
                  <a:pt x="9" y="255"/>
                </a:lnTo>
                <a:lnTo>
                  <a:pt x="11" y="237"/>
                </a:lnTo>
                <a:lnTo>
                  <a:pt x="12" y="217"/>
                </a:lnTo>
                <a:lnTo>
                  <a:pt x="14" y="194"/>
                </a:lnTo>
                <a:lnTo>
                  <a:pt x="17" y="171"/>
                </a:lnTo>
                <a:lnTo>
                  <a:pt x="20" y="148"/>
                </a:lnTo>
                <a:lnTo>
                  <a:pt x="21" y="124"/>
                </a:lnTo>
                <a:lnTo>
                  <a:pt x="24" y="101"/>
                </a:lnTo>
                <a:lnTo>
                  <a:pt x="28" y="79"/>
                </a:lnTo>
                <a:lnTo>
                  <a:pt x="29" y="58"/>
                </a:lnTo>
                <a:lnTo>
                  <a:pt x="32" y="39"/>
                </a:lnTo>
                <a:lnTo>
                  <a:pt x="34" y="23"/>
                </a:lnTo>
                <a:lnTo>
                  <a:pt x="35" y="9"/>
                </a:lnTo>
                <a:lnTo>
                  <a:pt x="37" y="0"/>
                </a:lnTo>
                <a:lnTo>
                  <a:pt x="31" y="0"/>
                </a:lnTo>
                <a:lnTo>
                  <a:pt x="29" y="9"/>
                </a:lnTo>
                <a:lnTo>
                  <a:pt x="28" y="23"/>
                </a:lnTo>
                <a:lnTo>
                  <a:pt x="24" y="39"/>
                </a:lnTo>
                <a:lnTo>
                  <a:pt x="23" y="58"/>
                </a:lnTo>
                <a:lnTo>
                  <a:pt x="20" y="79"/>
                </a:lnTo>
                <a:lnTo>
                  <a:pt x="17" y="101"/>
                </a:lnTo>
                <a:lnTo>
                  <a:pt x="15" y="124"/>
                </a:lnTo>
                <a:lnTo>
                  <a:pt x="12" y="148"/>
                </a:lnTo>
                <a:lnTo>
                  <a:pt x="9" y="171"/>
                </a:lnTo>
                <a:lnTo>
                  <a:pt x="8" y="194"/>
                </a:lnTo>
                <a:lnTo>
                  <a:pt x="6" y="217"/>
                </a:lnTo>
                <a:lnTo>
                  <a:pt x="3" y="237"/>
                </a:lnTo>
                <a:lnTo>
                  <a:pt x="1" y="255"/>
                </a:lnTo>
                <a:lnTo>
                  <a:pt x="1" y="271"/>
                </a:lnTo>
                <a:lnTo>
                  <a:pt x="0" y="285"/>
                </a:lnTo>
                <a:lnTo>
                  <a:pt x="0" y="29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30" name="Freeform 89"/>
          <p:cNvSpPr>
            <a:spLocks/>
          </p:cNvSpPr>
          <p:nvPr/>
        </p:nvSpPr>
        <p:spPr bwMode="auto">
          <a:xfrm>
            <a:off x="7100888" y="3394075"/>
            <a:ext cx="414337" cy="373063"/>
          </a:xfrm>
          <a:custGeom>
            <a:avLst/>
            <a:gdLst>
              <a:gd name="T0" fmla="*/ 141 w 260"/>
              <a:gd name="T1" fmla="*/ 234 h 235"/>
              <a:gd name="T2" fmla="*/ 0 w 260"/>
              <a:gd name="T3" fmla="*/ 234 h 235"/>
              <a:gd name="T4" fmla="*/ 0 w 260"/>
              <a:gd name="T5" fmla="*/ 190 h 235"/>
              <a:gd name="T6" fmla="*/ 141 w 260"/>
              <a:gd name="T7" fmla="*/ 190 h 235"/>
              <a:gd name="T8" fmla="*/ 157 w 260"/>
              <a:gd name="T9" fmla="*/ 190 h 235"/>
              <a:gd name="T10" fmla="*/ 170 w 260"/>
              <a:gd name="T11" fmla="*/ 185 h 235"/>
              <a:gd name="T12" fmla="*/ 183 w 260"/>
              <a:gd name="T13" fmla="*/ 177 h 235"/>
              <a:gd name="T14" fmla="*/ 193 w 260"/>
              <a:gd name="T15" fmla="*/ 168 h 235"/>
              <a:gd name="T16" fmla="*/ 203 w 260"/>
              <a:gd name="T17" fmla="*/ 157 h 235"/>
              <a:gd name="T18" fmla="*/ 209 w 260"/>
              <a:gd name="T19" fmla="*/ 145 h 235"/>
              <a:gd name="T20" fmla="*/ 213 w 260"/>
              <a:gd name="T21" fmla="*/ 131 h 235"/>
              <a:gd name="T22" fmla="*/ 215 w 260"/>
              <a:gd name="T23" fmla="*/ 116 h 235"/>
              <a:gd name="T24" fmla="*/ 213 w 260"/>
              <a:gd name="T25" fmla="*/ 101 h 235"/>
              <a:gd name="T26" fmla="*/ 209 w 260"/>
              <a:gd name="T27" fmla="*/ 87 h 235"/>
              <a:gd name="T28" fmla="*/ 203 w 260"/>
              <a:gd name="T29" fmla="*/ 75 h 235"/>
              <a:gd name="T30" fmla="*/ 193 w 260"/>
              <a:gd name="T31" fmla="*/ 64 h 235"/>
              <a:gd name="T32" fmla="*/ 183 w 260"/>
              <a:gd name="T33" fmla="*/ 55 h 235"/>
              <a:gd name="T34" fmla="*/ 170 w 260"/>
              <a:gd name="T35" fmla="*/ 49 h 235"/>
              <a:gd name="T36" fmla="*/ 157 w 260"/>
              <a:gd name="T37" fmla="*/ 44 h 235"/>
              <a:gd name="T38" fmla="*/ 141 w 260"/>
              <a:gd name="T39" fmla="*/ 43 h 235"/>
              <a:gd name="T40" fmla="*/ 0 w 260"/>
              <a:gd name="T41" fmla="*/ 43 h 235"/>
              <a:gd name="T42" fmla="*/ 0 w 260"/>
              <a:gd name="T43" fmla="*/ 0 h 235"/>
              <a:gd name="T44" fmla="*/ 141 w 260"/>
              <a:gd name="T45" fmla="*/ 0 h 235"/>
              <a:gd name="T46" fmla="*/ 164 w 260"/>
              <a:gd name="T47" fmla="*/ 1 h 235"/>
              <a:gd name="T48" fmla="*/ 187 w 260"/>
              <a:gd name="T49" fmla="*/ 9 h 235"/>
              <a:gd name="T50" fmla="*/ 207 w 260"/>
              <a:gd name="T51" fmla="*/ 20 h 235"/>
              <a:gd name="T52" fmla="*/ 224 w 260"/>
              <a:gd name="T53" fmla="*/ 33 h 235"/>
              <a:gd name="T54" fmla="*/ 239 w 260"/>
              <a:gd name="T55" fmla="*/ 50 h 235"/>
              <a:gd name="T56" fmla="*/ 250 w 260"/>
              <a:gd name="T57" fmla="*/ 70 h 235"/>
              <a:gd name="T58" fmla="*/ 256 w 260"/>
              <a:gd name="T59" fmla="*/ 93 h 235"/>
              <a:gd name="T60" fmla="*/ 259 w 260"/>
              <a:gd name="T61" fmla="*/ 116 h 235"/>
              <a:gd name="T62" fmla="*/ 256 w 260"/>
              <a:gd name="T63" fmla="*/ 141 h 235"/>
              <a:gd name="T64" fmla="*/ 250 w 260"/>
              <a:gd name="T65" fmla="*/ 162 h 235"/>
              <a:gd name="T66" fmla="*/ 239 w 260"/>
              <a:gd name="T67" fmla="*/ 182 h 235"/>
              <a:gd name="T68" fmla="*/ 224 w 260"/>
              <a:gd name="T69" fmla="*/ 199 h 235"/>
              <a:gd name="T70" fmla="*/ 207 w 260"/>
              <a:gd name="T71" fmla="*/ 214 h 235"/>
              <a:gd name="T72" fmla="*/ 187 w 260"/>
              <a:gd name="T73" fmla="*/ 225 h 235"/>
              <a:gd name="T74" fmla="*/ 164 w 260"/>
              <a:gd name="T75" fmla="*/ 231 h 235"/>
              <a:gd name="T76" fmla="*/ 141 w 260"/>
              <a:gd name="T77" fmla="*/ 234 h 2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0"/>
              <a:gd name="T118" fmla="*/ 0 h 235"/>
              <a:gd name="T119" fmla="*/ 260 w 260"/>
              <a:gd name="T120" fmla="*/ 235 h 2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0" h="235">
                <a:moveTo>
                  <a:pt x="141" y="234"/>
                </a:moveTo>
                <a:lnTo>
                  <a:pt x="0" y="234"/>
                </a:lnTo>
                <a:lnTo>
                  <a:pt x="0" y="190"/>
                </a:lnTo>
                <a:lnTo>
                  <a:pt x="141" y="190"/>
                </a:lnTo>
                <a:lnTo>
                  <a:pt x="157" y="190"/>
                </a:lnTo>
                <a:lnTo>
                  <a:pt x="170" y="185"/>
                </a:lnTo>
                <a:lnTo>
                  <a:pt x="183" y="177"/>
                </a:lnTo>
                <a:lnTo>
                  <a:pt x="193" y="168"/>
                </a:lnTo>
                <a:lnTo>
                  <a:pt x="203" y="157"/>
                </a:lnTo>
                <a:lnTo>
                  <a:pt x="209" y="145"/>
                </a:lnTo>
                <a:lnTo>
                  <a:pt x="213" y="131"/>
                </a:lnTo>
                <a:lnTo>
                  <a:pt x="215" y="116"/>
                </a:lnTo>
                <a:lnTo>
                  <a:pt x="213" y="101"/>
                </a:lnTo>
                <a:lnTo>
                  <a:pt x="209" y="87"/>
                </a:lnTo>
                <a:lnTo>
                  <a:pt x="203" y="75"/>
                </a:lnTo>
                <a:lnTo>
                  <a:pt x="193" y="64"/>
                </a:lnTo>
                <a:lnTo>
                  <a:pt x="183" y="55"/>
                </a:lnTo>
                <a:lnTo>
                  <a:pt x="170" y="49"/>
                </a:lnTo>
                <a:lnTo>
                  <a:pt x="157" y="44"/>
                </a:lnTo>
                <a:lnTo>
                  <a:pt x="141" y="43"/>
                </a:lnTo>
                <a:lnTo>
                  <a:pt x="0" y="43"/>
                </a:lnTo>
                <a:lnTo>
                  <a:pt x="0" y="0"/>
                </a:lnTo>
                <a:lnTo>
                  <a:pt x="141" y="0"/>
                </a:lnTo>
                <a:lnTo>
                  <a:pt x="164" y="1"/>
                </a:lnTo>
                <a:lnTo>
                  <a:pt x="187" y="9"/>
                </a:lnTo>
                <a:lnTo>
                  <a:pt x="207" y="20"/>
                </a:lnTo>
                <a:lnTo>
                  <a:pt x="224" y="33"/>
                </a:lnTo>
                <a:lnTo>
                  <a:pt x="239" y="50"/>
                </a:lnTo>
                <a:lnTo>
                  <a:pt x="250" y="70"/>
                </a:lnTo>
                <a:lnTo>
                  <a:pt x="256" y="93"/>
                </a:lnTo>
                <a:lnTo>
                  <a:pt x="259" y="116"/>
                </a:lnTo>
                <a:lnTo>
                  <a:pt x="256" y="141"/>
                </a:lnTo>
                <a:lnTo>
                  <a:pt x="250" y="162"/>
                </a:lnTo>
                <a:lnTo>
                  <a:pt x="239" y="182"/>
                </a:lnTo>
                <a:lnTo>
                  <a:pt x="224" y="199"/>
                </a:lnTo>
                <a:lnTo>
                  <a:pt x="207" y="214"/>
                </a:lnTo>
                <a:lnTo>
                  <a:pt x="187" y="225"/>
                </a:lnTo>
                <a:lnTo>
                  <a:pt x="164" y="231"/>
                </a:lnTo>
                <a:lnTo>
                  <a:pt x="141" y="234"/>
                </a:lnTo>
              </a:path>
            </a:pathLst>
          </a:custGeom>
          <a:solidFill>
            <a:srgbClr val="FAE225"/>
          </a:solidFill>
          <a:ln w="12700" cap="rnd">
            <a:solidFill>
              <a:schemeClr val="tx1"/>
            </a:solidFill>
            <a:round/>
            <a:headEnd/>
            <a:tailEnd/>
          </a:ln>
        </p:spPr>
        <p:txBody>
          <a:bodyPr/>
          <a:lstStyle/>
          <a:p>
            <a:endParaRPr lang="ko-KR" altLang="en-US"/>
          </a:p>
        </p:txBody>
      </p:sp>
      <p:sp>
        <p:nvSpPr>
          <p:cNvPr id="2131" name="Freeform 90"/>
          <p:cNvSpPr>
            <a:spLocks/>
          </p:cNvSpPr>
          <p:nvPr/>
        </p:nvSpPr>
        <p:spPr bwMode="auto">
          <a:xfrm>
            <a:off x="7100888" y="3440113"/>
            <a:ext cx="357187" cy="122237"/>
          </a:xfrm>
          <a:custGeom>
            <a:avLst/>
            <a:gdLst>
              <a:gd name="T0" fmla="*/ 141 w 225"/>
              <a:gd name="T1" fmla="*/ 0 h 77"/>
              <a:gd name="T2" fmla="*/ 149 w 225"/>
              <a:gd name="T3" fmla="*/ 0 h 77"/>
              <a:gd name="T4" fmla="*/ 157 w 225"/>
              <a:gd name="T5" fmla="*/ 0 h 77"/>
              <a:gd name="T6" fmla="*/ 164 w 225"/>
              <a:gd name="T7" fmla="*/ 3 h 77"/>
              <a:gd name="T8" fmla="*/ 172 w 225"/>
              <a:gd name="T9" fmla="*/ 4 h 77"/>
              <a:gd name="T10" fmla="*/ 178 w 225"/>
              <a:gd name="T11" fmla="*/ 7 h 77"/>
              <a:gd name="T12" fmla="*/ 186 w 225"/>
              <a:gd name="T13" fmla="*/ 12 h 77"/>
              <a:gd name="T14" fmla="*/ 192 w 225"/>
              <a:gd name="T15" fmla="*/ 17 h 77"/>
              <a:gd name="T16" fmla="*/ 198 w 225"/>
              <a:gd name="T17" fmla="*/ 21 h 77"/>
              <a:gd name="T18" fmla="*/ 204 w 225"/>
              <a:gd name="T19" fmla="*/ 26 h 77"/>
              <a:gd name="T20" fmla="*/ 209 w 225"/>
              <a:gd name="T21" fmla="*/ 32 h 77"/>
              <a:gd name="T22" fmla="*/ 213 w 225"/>
              <a:gd name="T23" fmla="*/ 38 h 77"/>
              <a:gd name="T24" fmla="*/ 216 w 225"/>
              <a:gd name="T25" fmla="*/ 46 h 77"/>
              <a:gd name="T26" fmla="*/ 221 w 225"/>
              <a:gd name="T27" fmla="*/ 52 h 77"/>
              <a:gd name="T28" fmla="*/ 223 w 225"/>
              <a:gd name="T29" fmla="*/ 60 h 77"/>
              <a:gd name="T30" fmla="*/ 224 w 225"/>
              <a:gd name="T31" fmla="*/ 69 h 77"/>
              <a:gd name="T32" fmla="*/ 224 w 225"/>
              <a:gd name="T33" fmla="*/ 76 h 77"/>
              <a:gd name="T34" fmla="*/ 224 w 225"/>
              <a:gd name="T35" fmla="*/ 69 h 77"/>
              <a:gd name="T36" fmla="*/ 223 w 225"/>
              <a:gd name="T37" fmla="*/ 61 h 77"/>
              <a:gd name="T38" fmla="*/ 221 w 225"/>
              <a:gd name="T39" fmla="*/ 55 h 77"/>
              <a:gd name="T40" fmla="*/ 216 w 225"/>
              <a:gd name="T41" fmla="*/ 47 h 77"/>
              <a:gd name="T42" fmla="*/ 213 w 225"/>
              <a:gd name="T43" fmla="*/ 41 h 77"/>
              <a:gd name="T44" fmla="*/ 209 w 225"/>
              <a:gd name="T45" fmla="*/ 37 h 77"/>
              <a:gd name="T46" fmla="*/ 204 w 225"/>
              <a:gd name="T47" fmla="*/ 30 h 77"/>
              <a:gd name="T48" fmla="*/ 198 w 225"/>
              <a:gd name="T49" fmla="*/ 26 h 77"/>
              <a:gd name="T50" fmla="*/ 192 w 225"/>
              <a:gd name="T51" fmla="*/ 21 h 77"/>
              <a:gd name="T52" fmla="*/ 186 w 225"/>
              <a:gd name="T53" fmla="*/ 17 h 77"/>
              <a:gd name="T54" fmla="*/ 178 w 225"/>
              <a:gd name="T55" fmla="*/ 14 h 77"/>
              <a:gd name="T56" fmla="*/ 172 w 225"/>
              <a:gd name="T57" fmla="*/ 11 h 77"/>
              <a:gd name="T58" fmla="*/ 164 w 225"/>
              <a:gd name="T59" fmla="*/ 9 h 77"/>
              <a:gd name="T60" fmla="*/ 157 w 225"/>
              <a:gd name="T61" fmla="*/ 7 h 77"/>
              <a:gd name="T62" fmla="*/ 149 w 225"/>
              <a:gd name="T63" fmla="*/ 6 h 77"/>
              <a:gd name="T64" fmla="*/ 141 w 225"/>
              <a:gd name="T65" fmla="*/ 6 h 77"/>
              <a:gd name="T66" fmla="*/ 0 w 225"/>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77"/>
              <a:gd name="T104" fmla="*/ 225 w 225"/>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77">
                <a:moveTo>
                  <a:pt x="0" y="0"/>
                </a:moveTo>
                <a:lnTo>
                  <a:pt x="141" y="0"/>
                </a:lnTo>
                <a:lnTo>
                  <a:pt x="144" y="0"/>
                </a:lnTo>
                <a:lnTo>
                  <a:pt x="149" y="0"/>
                </a:lnTo>
                <a:lnTo>
                  <a:pt x="152" y="0"/>
                </a:lnTo>
                <a:lnTo>
                  <a:pt x="157" y="0"/>
                </a:lnTo>
                <a:lnTo>
                  <a:pt x="160" y="1"/>
                </a:lnTo>
                <a:lnTo>
                  <a:pt x="164" y="3"/>
                </a:lnTo>
                <a:lnTo>
                  <a:pt x="167" y="3"/>
                </a:lnTo>
                <a:lnTo>
                  <a:pt x="172" y="4"/>
                </a:lnTo>
                <a:lnTo>
                  <a:pt x="175" y="6"/>
                </a:lnTo>
                <a:lnTo>
                  <a:pt x="178" y="7"/>
                </a:lnTo>
                <a:lnTo>
                  <a:pt x="183" y="9"/>
                </a:lnTo>
                <a:lnTo>
                  <a:pt x="186" y="12"/>
                </a:lnTo>
                <a:lnTo>
                  <a:pt x="189" y="14"/>
                </a:lnTo>
                <a:lnTo>
                  <a:pt x="192" y="17"/>
                </a:lnTo>
                <a:lnTo>
                  <a:pt x="195" y="18"/>
                </a:lnTo>
                <a:lnTo>
                  <a:pt x="198" y="21"/>
                </a:lnTo>
                <a:lnTo>
                  <a:pt x="201" y="23"/>
                </a:lnTo>
                <a:lnTo>
                  <a:pt x="204" y="26"/>
                </a:lnTo>
                <a:lnTo>
                  <a:pt x="206" y="29"/>
                </a:lnTo>
                <a:lnTo>
                  <a:pt x="209" y="32"/>
                </a:lnTo>
                <a:lnTo>
                  <a:pt x="212" y="35"/>
                </a:lnTo>
                <a:lnTo>
                  <a:pt x="213" y="38"/>
                </a:lnTo>
                <a:lnTo>
                  <a:pt x="215" y="41"/>
                </a:lnTo>
                <a:lnTo>
                  <a:pt x="216" y="46"/>
                </a:lnTo>
                <a:lnTo>
                  <a:pt x="219" y="49"/>
                </a:lnTo>
                <a:lnTo>
                  <a:pt x="221" y="52"/>
                </a:lnTo>
                <a:lnTo>
                  <a:pt x="221" y="56"/>
                </a:lnTo>
                <a:lnTo>
                  <a:pt x="223" y="60"/>
                </a:lnTo>
                <a:lnTo>
                  <a:pt x="224" y="64"/>
                </a:lnTo>
                <a:lnTo>
                  <a:pt x="224" y="69"/>
                </a:lnTo>
                <a:lnTo>
                  <a:pt x="224" y="72"/>
                </a:lnTo>
                <a:lnTo>
                  <a:pt x="224" y="76"/>
                </a:lnTo>
                <a:lnTo>
                  <a:pt x="224" y="72"/>
                </a:lnTo>
                <a:lnTo>
                  <a:pt x="224" y="69"/>
                </a:lnTo>
                <a:lnTo>
                  <a:pt x="224" y="66"/>
                </a:lnTo>
                <a:lnTo>
                  <a:pt x="223" y="61"/>
                </a:lnTo>
                <a:lnTo>
                  <a:pt x="221" y="58"/>
                </a:lnTo>
                <a:lnTo>
                  <a:pt x="221" y="55"/>
                </a:lnTo>
                <a:lnTo>
                  <a:pt x="219" y="52"/>
                </a:lnTo>
                <a:lnTo>
                  <a:pt x="216" y="47"/>
                </a:lnTo>
                <a:lnTo>
                  <a:pt x="215" y="44"/>
                </a:lnTo>
                <a:lnTo>
                  <a:pt x="213" y="41"/>
                </a:lnTo>
                <a:lnTo>
                  <a:pt x="212" y="38"/>
                </a:lnTo>
                <a:lnTo>
                  <a:pt x="209" y="37"/>
                </a:lnTo>
                <a:lnTo>
                  <a:pt x="206" y="34"/>
                </a:lnTo>
                <a:lnTo>
                  <a:pt x="204" y="30"/>
                </a:lnTo>
                <a:lnTo>
                  <a:pt x="201" y="27"/>
                </a:lnTo>
                <a:lnTo>
                  <a:pt x="198" y="26"/>
                </a:lnTo>
                <a:lnTo>
                  <a:pt x="195" y="23"/>
                </a:lnTo>
                <a:lnTo>
                  <a:pt x="192" y="21"/>
                </a:lnTo>
                <a:lnTo>
                  <a:pt x="189" y="20"/>
                </a:lnTo>
                <a:lnTo>
                  <a:pt x="186" y="17"/>
                </a:lnTo>
                <a:lnTo>
                  <a:pt x="183" y="15"/>
                </a:lnTo>
                <a:lnTo>
                  <a:pt x="178" y="14"/>
                </a:lnTo>
                <a:lnTo>
                  <a:pt x="175" y="12"/>
                </a:lnTo>
                <a:lnTo>
                  <a:pt x="172" y="11"/>
                </a:lnTo>
                <a:lnTo>
                  <a:pt x="167" y="9"/>
                </a:lnTo>
                <a:lnTo>
                  <a:pt x="164" y="9"/>
                </a:lnTo>
                <a:lnTo>
                  <a:pt x="160" y="7"/>
                </a:lnTo>
                <a:lnTo>
                  <a:pt x="157" y="7"/>
                </a:lnTo>
                <a:lnTo>
                  <a:pt x="152" y="6"/>
                </a:lnTo>
                <a:lnTo>
                  <a:pt x="149" y="6"/>
                </a:lnTo>
                <a:lnTo>
                  <a:pt x="144" y="6"/>
                </a:lnTo>
                <a:lnTo>
                  <a:pt x="141" y="6"/>
                </a:lnTo>
                <a:lnTo>
                  <a:pt x="0" y="6"/>
                </a:lnTo>
                <a:lnTo>
                  <a:pt x="0" y="0"/>
                </a:lnTo>
              </a:path>
            </a:pathLst>
          </a:custGeom>
          <a:solidFill>
            <a:srgbClr val="000000"/>
          </a:solidFill>
          <a:ln w="12700" cap="rnd">
            <a:solidFill>
              <a:schemeClr val="tx1"/>
            </a:solidFill>
            <a:round/>
            <a:headEnd/>
            <a:tailEnd/>
          </a:ln>
        </p:spPr>
        <p:txBody>
          <a:bodyPr/>
          <a:lstStyle/>
          <a:p>
            <a:endParaRPr lang="ko-KR" altLang="en-US"/>
          </a:p>
        </p:txBody>
      </p:sp>
      <p:sp>
        <p:nvSpPr>
          <p:cNvPr id="2132" name="Freeform 91"/>
          <p:cNvSpPr>
            <a:spLocks/>
          </p:cNvSpPr>
          <p:nvPr/>
        </p:nvSpPr>
        <p:spPr bwMode="auto">
          <a:xfrm>
            <a:off x="7100888" y="3557588"/>
            <a:ext cx="403225" cy="198437"/>
          </a:xfrm>
          <a:custGeom>
            <a:avLst/>
            <a:gdLst>
              <a:gd name="T0" fmla="*/ 141 w 253"/>
              <a:gd name="T1" fmla="*/ 111 h 125"/>
              <a:gd name="T2" fmla="*/ 154 w 253"/>
              <a:gd name="T3" fmla="*/ 111 h 125"/>
              <a:gd name="T4" fmla="*/ 164 w 253"/>
              <a:gd name="T5" fmla="*/ 109 h 125"/>
              <a:gd name="T6" fmla="*/ 175 w 253"/>
              <a:gd name="T7" fmla="*/ 106 h 125"/>
              <a:gd name="T8" fmla="*/ 186 w 253"/>
              <a:gd name="T9" fmla="*/ 103 h 125"/>
              <a:gd name="T10" fmla="*/ 195 w 253"/>
              <a:gd name="T11" fmla="*/ 98 h 125"/>
              <a:gd name="T12" fmla="*/ 204 w 253"/>
              <a:gd name="T13" fmla="*/ 92 h 125"/>
              <a:gd name="T14" fmla="*/ 213 w 253"/>
              <a:gd name="T15" fmla="*/ 86 h 125"/>
              <a:gd name="T16" fmla="*/ 221 w 253"/>
              <a:gd name="T17" fmla="*/ 80 h 125"/>
              <a:gd name="T18" fmla="*/ 227 w 253"/>
              <a:gd name="T19" fmla="*/ 72 h 125"/>
              <a:gd name="T20" fmla="*/ 233 w 253"/>
              <a:gd name="T21" fmla="*/ 63 h 125"/>
              <a:gd name="T22" fmla="*/ 239 w 253"/>
              <a:gd name="T23" fmla="*/ 54 h 125"/>
              <a:gd name="T24" fmla="*/ 244 w 253"/>
              <a:gd name="T25" fmla="*/ 45 h 125"/>
              <a:gd name="T26" fmla="*/ 247 w 253"/>
              <a:gd name="T27" fmla="*/ 34 h 125"/>
              <a:gd name="T28" fmla="*/ 250 w 253"/>
              <a:gd name="T29" fmla="*/ 23 h 125"/>
              <a:gd name="T30" fmla="*/ 252 w 253"/>
              <a:gd name="T31" fmla="*/ 13 h 125"/>
              <a:gd name="T32" fmla="*/ 252 w 253"/>
              <a:gd name="T33" fmla="*/ 0 h 125"/>
              <a:gd name="T34" fmla="*/ 252 w 253"/>
              <a:gd name="T35" fmla="*/ 14 h 125"/>
              <a:gd name="T36" fmla="*/ 252 w 253"/>
              <a:gd name="T37" fmla="*/ 26 h 125"/>
              <a:gd name="T38" fmla="*/ 250 w 253"/>
              <a:gd name="T39" fmla="*/ 39 h 125"/>
              <a:gd name="T40" fmla="*/ 246 w 253"/>
              <a:gd name="T41" fmla="*/ 49 h 125"/>
              <a:gd name="T42" fmla="*/ 242 w 253"/>
              <a:gd name="T43" fmla="*/ 62 h 125"/>
              <a:gd name="T44" fmla="*/ 236 w 253"/>
              <a:gd name="T45" fmla="*/ 71 h 125"/>
              <a:gd name="T46" fmla="*/ 230 w 253"/>
              <a:gd name="T47" fmla="*/ 82 h 125"/>
              <a:gd name="T48" fmla="*/ 223 w 253"/>
              <a:gd name="T49" fmla="*/ 89 h 125"/>
              <a:gd name="T50" fmla="*/ 215 w 253"/>
              <a:gd name="T51" fmla="*/ 97 h 125"/>
              <a:gd name="T52" fmla="*/ 206 w 253"/>
              <a:gd name="T53" fmla="*/ 105 h 125"/>
              <a:gd name="T54" fmla="*/ 196 w 253"/>
              <a:gd name="T55" fmla="*/ 111 h 125"/>
              <a:gd name="T56" fmla="*/ 187 w 253"/>
              <a:gd name="T57" fmla="*/ 115 h 125"/>
              <a:gd name="T58" fmla="*/ 177 w 253"/>
              <a:gd name="T59" fmla="*/ 120 h 125"/>
              <a:gd name="T60" fmla="*/ 164 w 253"/>
              <a:gd name="T61" fmla="*/ 123 h 125"/>
              <a:gd name="T62" fmla="*/ 154 w 253"/>
              <a:gd name="T63" fmla="*/ 124 h 125"/>
              <a:gd name="T64" fmla="*/ 141 w 253"/>
              <a:gd name="T65" fmla="*/ 124 h 125"/>
              <a:gd name="T66" fmla="*/ 0 w 253"/>
              <a:gd name="T67" fmla="*/ 111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125"/>
              <a:gd name="T104" fmla="*/ 253 w 253"/>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125">
                <a:moveTo>
                  <a:pt x="0" y="111"/>
                </a:moveTo>
                <a:lnTo>
                  <a:pt x="141" y="111"/>
                </a:lnTo>
                <a:lnTo>
                  <a:pt x="147" y="111"/>
                </a:lnTo>
                <a:lnTo>
                  <a:pt x="154" y="111"/>
                </a:lnTo>
                <a:lnTo>
                  <a:pt x="158" y="109"/>
                </a:lnTo>
                <a:lnTo>
                  <a:pt x="164" y="109"/>
                </a:lnTo>
                <a:lnTo>
                  <a:pt x="170" y="108"/>
                </a:lnTo>
                <a:lnTo>
                  <a:pt x="175" y="106"/>
                </a:lnTo>
                <a:lnTo>
                  <a:pt x="181" y="105"/>
                </a:lnTo>
                <a:lnTo>
                  <a:pt x="186" y="103"/>
                </a:lnTo>
                <a:lnTo>
                  <a:pt x="190" y="100"/>
                </a:lnTo>
                <a:lnTo>
                  <a:pt x="195" y="98"/>
                </a:lnTo>
                <a:lnTo>
                  <a:pt x="200" y="95"/>
                </a:lnTo>
                <a:lnTo>
                  <a:pt x="204" y="92"/>
                </a:lnTo>
                <a:lnTo>
                  <a:pt x="209" y="91"/>
                </a:lnTo>
                <a:lnTo>
                  <a:pt x="213" y="86"/>
                </a:lnTo>
                <a:lnTo>
                  <a:pt x="216" y="83"/>
                </a:lnTo>
                <a:lnTo>
                  <a:pt x="221" y="80"/>
                </a:lnTo>
                <a:lnTo>
                  <a:pt x="224" y="75"/>
                </a:lnTo>
                <a:lnTo>
                  <a:pt x="227" y="72"/>
                </a:lnTo>
                <a:lnTo>
                  <a:pt x="230" y="68"/>
                </a:lnTo>
                <a:lnTo>
                  <a:pt x="233" y="63"/>
                </a:lnTo>
                <a:lnTo>
                  <a:pt x="236" y="59"/>
                </a:lnTo>
                <a:lnTo>
                  <a:pt x="239" y="54"/>
                </a:lnTo>
                <a:lnTo>
                  <a:pt x="241" y="49"/>
                </a:lnTo>
                <a:lnTo>
                  <a:pt x="244" y="45"/>
                </a:lnTo>
                <a:lnTo>
                  <a:pt x="246" y="40"/>
                </a:lnTo>
                <a:lnTo>
                  <a:pt x="247" y="34"/>
                </a:lnTo>
                <a:lnTo>
                  <a:pt x="249" y="29"/>
                </a:lnTo>
                <a:lnTo>
                  <a:pt x="250" y="23"/>
                </a:lnTo>
                <a:lnTo>
                  <a:pt x="250" y="17"/>
                </a:lnTo>
                <a:lnTo>
                  <a:pt x="252" y="13"/>
                </a:lnTo>
                <a:lnTo>
                  <a:pt x="252" y="6"/>
                </a:lnTo>
                <a:lnTo>
                  <a:pt x="252" y="0"/>
                </a:lnTo>
                <a:lnTo>
                  <a:pt x="252" y="6"/>
                </a:lnTo>
                <a:lnTo>
                  <a:pt x="252" y="14"/>
                </a:lnTo>
                <a:lnTo>
                  <a:pt x="252" y="20"/>
                </a:lnTo>
                <a:lnTo>
                  <a:pt x="252" y="26"/>
                </a:lnTo>
                <a:lnTo>
                  <a:pt x="250" y="33"/>
                </a:lnTo>
                <a:lnTo>
                  <a:pt x="250" y="39"/>
                </a:lnTo>
                <a:lnTo>
                  <a:pt x="249" y="45"/>
                </a:lnTo>
                <a:lnTo>
                  <a:pt x="246" y="49"/>
                </a:lnTo>
                <a:lnTo>
                  <a:pt x="244" y="55"/>
                </a:lnTo>
                <a:lnTo>
                  <a:pt x="242" y="62"/>
                </a:lnTo>
                <a:lnTo>
                  <a:pt x="239" y="66"/>
                </a:lnTo>
                <a:lnTo>
                  <a:pt x="236" y="71"/>
                </a:lnTo>
                <a:lnTo>
                  <a:pt x="233" y="75"/>
                </a:lnTo>
                <a:lnTo>
                  <a:pt x="230" y="82"/>
                </a:lnTo>
                <a:lnTo>
                  <a:pt x="227" y="85"/>
                </a:lnTo>
                <a:lnTo>
                  <a:pt x="223" y="89"/>
                </a:lnTo>
                <a:lnTo>
                  <a:pt x="219" y="94"/>
                </a:lnTo>
                <a:lnTo>
                  <a:pt x="215" y="97"/>
                </a:lnTo>
                <a:lnTo>
                  <a:pt x="210" y="101"/>
                </a:lnTo>
                <a:lnTo>
                  <a:pt x="206" y="105"/>
                </a:lnTo>
                <a:lnTo>
                  <a:pt x="201" y="108"/>
                </a:lnTo>
                <a:lnTo>
                  <a:pt x="196" y="111"/>
                </a:lnTo>
                <a:lnTo>
                  <a:pt x="192" y="114"/>
                </a:lnTo>
                <a:lnTo>
                  <a:pt x="187" y="115"/>
                </a:lnTo>
                <a:lnTo>
                  <a:pt x="181" y="118"/>
                </a:lnTo>
                <a:lnTo>
                  <a:pt x="177" y="120"/>
                </a:lnTo>
                <a:lnTo>
                  <a:pt x="170" y="121"/>
                </a:lnTo>
                <a:lnTo>
                  <a:pt x="164" y="123"/>
                </a:lnTo>
                <a:lnTo>
                  <a:pt x="160" y="123"/>
                </a:lnTo>
                <a:lnTo>
                  <a:pt x="154" y="124"/>
                </a:lnTo>
                <a:lnTo>
                  <a:pt x="147" y="124"/>
                </a:lnTo>
                <a:lnTo>
                  <a:pt x="141" y="124"/>
                </a:lnTo>
                <a:lnTo>
                  <a:pt x="0" y="124"/>
                </a:lnTo>
                <a:lnTo>
                  <a:pt x="0" y="111"/>
                </a:lnTo>
              </a:path>
            </a:pathLst>
          </a:custGeom>
          <a:solidFill>
            <a:srgbClr val="FAE225"/>
          </a:solidFill>
          <a:ln w="12700" cap="rnd">
            <a:solidFill>
              <a:schemeClr val="tx1"/>
            </a:solidFill>
            <a:round/>
            <a:headEnd/>
            <a:tailEnd/>
          </a:ln>
        </p:spPr>
        <p:txBody>
          <a:bodyPr/>
          <a:lstStyle/>
          <a:p>
            <a:endParaRPr lang="ko-KR" altLang="en-US"/>
          </a:p>
        </p:txBody>
      </p:sp>
      <p:sp>
        <p:nvSpPr>
          <p:cNvPr id="2133" name="Freeform 92"/>
          <p:cNvSpPr>
            <a:spLocks/>
          </p:cNvSpPr>
          <p:nvPr/>
        </p:nvSpPr>
        <p:spPr bwMode="auto">
          <a:xfrm>
            <a:off x="7253288" y="3352800"/>
            <a:ext cx="82550" cy="149225"/>
          </a:xfrm>
          <a:custGeom>
            <a:avLst/>
            <a:gdLst>
              <a:gd name="T0" fmla="*/ 51 w 52"/>
              <a:gd name="T1" fmla="*/ 72 h 94"/>
              <a:gd name="T2" fmla="*/ 49 w 52"/>
              <a:gd name="T3" fmla="*/ 75 h 94"/>
              <a:gd name="T4" fmla="*/ 48 w 52"/>
              <a:gd name="T5" fmla="*/ 79 h 94"/>
              <a:gd name="T6" fmla="*/ 46 w 52"/>
              <a:gd name="T7" fmla="*/ 84 h 94"/>
              <a:gd name="T8" fmla="*/ 45 w 52"/>
              <a:gd name="T9" fmla="*/ 87 h 94"/>
              <a:gd name="T10" fmla="*/ 42 w 52"/>
              <a:gd name="T11" fmla="*/ 90 h 94"/>
              <a:gd name="T12" fmla="*/ 40 w 52"/>
              <a:gd name="T13" fmla="*/ 93 h 94"/>
              <a:gd name="T14" fmla="*/ 36 w 52"/>
              <a:gd name="T15" fmla="*/ 93 h 94"/>
              <a:gd name="T16" fmla="*/ 33 w 52"/>
              <a:gd name="T17" fmla="*/ 90 h 94"/>
              <a:gd name="T18" fmla="*/ 31 w 52"/>
              <a:gd name="T19" fmla="*/ 85 h 94"/>
              <a:gd name="T20" fmla="*/ 29 w 52"/>
              <a:gd name="T21" fmla="*/ 81 h 94"/>
              <a:gd name="T22" fmla="*/ 28 w 52"/>
              <a:gd name="T23" fmla="*/ 76 h 94"/>
              <a:gd name="T24" fmla="*/ 26 w 52"/>
              <a:gd name="T25" fmla="*/ 70 h 94"/>
              <a:gd name="T26" fmla="*/ 25 w 52"/>
              <a:gd name="T27" fmla="*/ 64 h 94"/>
              <a:gd name="T28" fmla="*/ 23 w 52"/>
              <a:gd name="T29" fmla="*/ 58 h 94"/>
              <a:gd name="T30" fmla="*/ 23 w 52"/>
              <a:gd name="T31" fmla="*/ 52 h 94"/>
              <a:gd name="T32" fmla="*/ 22 w 52"/>
              <a:gd name="T33" fmla="*/ 47 h 94"/>
              <a:gd name="T34" fmla="*/ 20 w 52"/>
              <a:gd name="T35" fmla="*/ 41 h 94"/>
              <a:gd name="T36" fmla="*/ 20 w 52"/>
              <a:gd name="T37" fmla="*/ 36 h 94"/>
              <a:gd name="T38" fmla="*/ 19 w 52"/>
              <a:gd name="T39" fmla="*/ 32 h 94"/>
              <a:gd name="T40" fmla="*/ 19 w 52"/>
              <a:gd name="T41" fmla="*/ 27 h 94"/>
              <a:gd name="T42" fmla="*/ 17 w 52"/>
              <a:gd name="T43" fmla="*/ 23 h 94"/>
              <a:gd name="T44" fmla="*/ 17 w 52"/>
              <a:gd name="T45" fmla="*/ 18 h 94"/>
              <a:gd name="T46" fmla="*/ 16 w 52"/>
              <a:gd name="T47" fmla="*/ 13 h 94"/>
              <a:gd name="T48" fmla="*/ 13 w 52"/>
              <a:gd name="T49" fmla="*/ 15 h 94"/>
              <a:gd name="T50" fmla="*/ 11 w 52"/>
              <a:gd name="T51" fmla="*/ 18 h 94"/>
              <a:gd name="T52" fmla="*/ 10 w 52"/>
              <a:gd name="T53" fmla="*/ 21 h 94"/>
              <a:gd name="T54" fmla="*/ 8 w 52"/>
              <a:gd name="T55" fmla="*/ 24 h 94"/>
              <a:gd name="T56" fmla="*/ 0 w 52"/>
              <a:gd name="T57" fmla="*/ 24 h 94"/>
              <a:gd name="T58" fmla="*/ 2 w 52"/>
              <a:gd name="T59" fmla="*/ 20 h 94"/>
              <a:gd name="T60" fmla="*/ 3 w 52"/>
              <a:gd name="T61" fmla="*/ 15 h 94"/>
              <a:gd name="T62" fmla="*/ 5 w 52"/>
              <a:gd name="T63" fmla="*/ 12 h 94"/>
              <a:gd name="T64" fmla="*/ 6 w 52"/>
              <a:gd name="T65" fmla="*/ 9 h 94"/>
              <a:gd name="T66" fmla="*/ 8 w 52"/>
              <a:gd name="T67" fmla="*/ 6 h 94"/>
              <a:gd name="T68" fmla="*/ 11 w 52"/>
              <a:gd name="T69" fmla="*/ 1 h 94"/>
              <a:gd name="T70" fmla="*/ 16 w 52"/>
              <a:gd name="T71" fmla="*/ 0 h 94"/>
              <a:gd name="T72" fmla="*/ 19 w 52"/>
              <a:gd name="T73" fmla="*/ 3 h 94"/>
              <a:gd name="T74" fmla="*/ 20 w 52"/>
              <a:gd name="T75" fmla="*/ 6 h 94"/>
              <a:gd name="T76" fmla="*/ 22 w 52"/>
              <a:gd name="T77" fmla="*/ 10 h 94"/>
              <a:gd name="T78" fmla="*/ 23 w 52"/>
              <a:gd name="T79" fmla="*/ 15 h 94"/>
              <a:gd name="T80" fmla="*/ 25 w 52"/>
              <a:gd name="T81" fmla="*/ 20 h 94"/>
              <a:gd name="T82" fmla="*/ 26 w 52"/>
              <a:gd name="T83" fmla="*/ 26 h 94"/>
              <a:gd name="T84" fmla="*/ 26 w 52"/>
              <a:gd name="T85" fmla="*/ 32 h 94"/>
              <a:gd name="T86" fmla="*/ 28 w 52"/>
              <a:gd name="T87" fmla="*/ 36 h 94"/>
              <a:gd name="T88" fmla="*/ 28 w 52"/>
              <a:gd name="T89" fmla="*/ 43 h 94"/>
              <a:gd name="T90" fmla="*/ 29 w 52"/>
              <a:gd name="T91" fmla="*/ 49 h 94"/>
              <a:gd name="T92" fmla="*/ 31 w 52"/>
              <a:gd name="T93" fmla="*/ 53 h 94"/>
              <a:gd name="T94" fmla="*/ 31 w 52"/>
              <a:gd name="T95" fmla="*/ 59 h 94"/>
              <a:gd name="T96" fmla="*/ 33 w 52"/>
              <a:gd name="T97" fmla="*/ 64 h 94"/>
              <a:gd name="T98" fmla="*/ 34 w 52"/>
              <a:gd name="T99" fmla="*/ 69 h 94"/>
              <a:gd name="T100" fmla="*/ 34 w 52"/>
              <a:gd name="T101" fmla="*/ 73 h 94"/>
              <a:gd name="T102" fmla="*/ 36 w 52"/>
              <a:gd name="T103" fmla="*/ 78 h 94"/>
              <a:gd name="T104" fmla="*/ 37 w 52"/>
              <a:gd name="T105" fmla="*/ 81 h 94"/>
              <a:gd name="T106" fmla="*/ 40 w 52"/>
              <a:gd name="T107" fmla="*/ 79 h 94"/>
              <a:gd name="T108" fmla="*/ 42 w 52"/>
              <a:gd name="T109" fmla="*/ 76 h 94"/>
              <a:gd name="T110" fmla="*/ 43 w 52"/>
              <a:gd name="T111" fmla="*/ 72 h 94"/>
              <a:gd name="T112" fmla="*/ 51 w 52"/>
              <a:gd name="T113" fmla="*/ 69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94"/>
              <a:gd name="T173" fmla="*/ 52 w 52"/>
              <a:gd name="T174" fmla="*/ 94 h 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94">
                <a:moveTo>
                  <a:pt x="51" y="69"/>
                </a:moveTo>
                <a:lnTo>
                  <a:pt x="51" y="70"/>
                </a:lnTo>
                <a:lnTo>
                  <a:pt x="51" y="72"/>
                </a:lnTo>
                <a:lnTo>
                  <a:pt x="49" y="72"/>
                </a:lnTo>
                <a:lnTo>
                  <a:pt x="49" y="73"/>
                </a:lnTo>
                <a:lnTo>
                  <a:pt x="49" y="75"/>
                </a:lnTo>
                <a:lnTo>
                  <a:pt x="49" y="76"/>
                </a:lnTo>
                <a:lnTo>
                  <a:pt x="48" y="78"/>
                </a:lnTo>
                <a:lnTo>
                  <a:pt x="48" y="79"/>
                </a:lnTo>
                <a:lnTo>
                  <a:pt x="48" y="81"/>
                </a:lnTo>
                <a:lnTo>
                  <a:pt x="46" y="82"/>
                </a:lnTo>
                <a:lnTo>
                  <a:pt x="46" y="84"/>
                </a:lnTo>
                <a:lnTo>
                  <a:pt x="46" y="85"/>
                </a:lnTo>
                <a:lnTo>
                  <a:pt x="45" y="85"/>
                </a:lnTo>
                <a:lnTo>
                  <a:pt x="45" y="87"/>
                </a:lnTo>
                <a:lnTo>
                  <a:pt x="43" y="89"/>
                </a:lnTo>
                <a:lnTo>
                  <a:pt x="43" y="90"/>
                </a:lnTo>
                <a:lnTo>
                  <a:pt x="42" y="90"/>
                </a:lnTo>
                <a:lnTo>
                  <a:pt x="42" y="92"/>
                </a:lnTo>
                <a:lnTo>
                  <a:pt x="40" y="92"/>
                </a:lnTo>
                <a:lnTo>
                  <a:pt x="40" y="93"/>
                </a:lnTo>
                <a:lnTo>
                  <a:pt x="39" y="93"/>
                </a:lnTo>
                <a:lnTo>
                  <a:pt x="37" y="93"/>
                </a:lnTo>
                <a:lnTo>
                  <a:pt x="36" y="93"/>
                </a:lnTo>
                <a:lnTo>
                  <a:pt x="34" y="92"/>
                </a:lnTo>
                <a:lnTo>
                  <a:pt x="34" y="90"/>
                </a:lnTo>
                <a:lnTo>
                  <a:pt x="33" y="90"/>
                </a:lnTo>
                <a:lnTo>
                  <a:pt x="33" y="89"/>
                </a:lnTo>
                <a:lnTo>
                  <a:pt x="31" y="87"/>
                </a:lnTo>
                <a:lnTo>
                  <a:pt x="31" y="85"/>
                </a:lnTo>
                <a:lnTo>
                  <a:pt x="29" y="84"/>
                </a:lnTo>
                <a:lnTo>
                  <a:pt x="29" y="82"/>
                </a:lnTo>
                <a:lnTo>
                  <a:pt x="29" y="81"/>
                </a:lnTo>
                <a:lnTo>
                  <a:pt x="28" y="79"/>
                </a:lnTo>
                <a:lnTo>
                  <a:pt x="28" y="78"/>
                </a:lnTo>
                <a:lnTo>
                  <a:pt x="28" y="76"/>
                </a:lnTo>
                <a:lnTo>
                  <a:pt x="26" y="73"/>
                </a:lnTo>
                <a:lnTo>
                  <a:pt x="26" y="72"/>
                </a:lnTo>
                <a:lnTo>
                  <a:pt x="26" y="70"/>
                </a:lnTo>
                <a:lnTo>
                  <a:pt x="26" y="69"/>
                </a:lnTo>
                <a:lnTo>
                  <a:pt x="25" y="66"/>
                </a:lnTo>
                <a:lnTo>
                  <a:pt x="25" y="64"/>
                </a:lnTo>
                <a:lnTo>
                  <a:pt x="25" y="62"/>
                </a:lnTo>
                <a:lnTo>
                  <a:pt x="25" y="61"/>
                </a:lnTo>
                <a:lnTo>
                  <a:pt x="23" y="58"/>
                </a:lnTo>
                <a:lnTo>
                  <a:pt x="23" y="56"/>
                </a:lnTo>
                <a:lnTo>
                  <a:pt x="23" y="55"/>
                </a:lnTo>
                <a:lnTo>
                  <a:pt x="23" y="52"/>
                </a:lnTo>
                <a:lnTo>
                  <a:pt x="22" y="50"/>
                </a:lnTo>
                <a:lnTo>
                  <a:pt x="22" y="49"/>
                </a:lnTo>
                <a:lnTo>
                  <a:pt x="22" y="47"/>
                </a:lnTo>
                <a:lnTo>
                  <a:pt x="22" y="46"/>
                </a:lnTo>
                <a:lnTo>
                  <a:pt x="22" y="43"/>
                </a:lnTo>
                <a:lnTo>
                  <a:pt x="20" y="41"/>
                </a:lnTo>
                <a:lnTo>
                  <a:pt x="20" y="40"/>
                </a:lnTo>
                <a:lnTo>
                  <a:pt x="20" y="38"/>
                </a:lnTo>
                <a:lnTo>
                  <a:pt x="20" y="36"/>
                </a:lnTo>
                <a:lnTo>
                  <a:pt x="20" y="35"/>
                </a:lnTo>
                <a:lnTo>
                  <a:pt x="19" y="33"/>
                </a:lnTo>
                <a:lnTo>
                  <a:pt x="19" y="32"/>
                </a:lnTo>
                <a:lnTo>
                  <a:pt x="19" y="30"/>
                </a:lnTo>
                <a:lnTo>
                  <a:pt x="19" y="29"/>
                </a:lnTo>
                <a:lnTo>
                  <a:pt x="19" y="27"/>
                </a:lnTo>
                <a:lnTo>
                  <a:pt x="19" y="26"/>
                </a:lnTo>
                <a:lnTo>
                  <a:pt x="17" y="24"/>
                </a:lnTo>
                <a:lnTo>
                  <a:pt x="17" y="23"/>
                </a:lnTo>
                <a:lnTo>
                  <a:pt x="17" y="21"/>
                </a:lnTo>
                <a:lnTo>
                  <a:pt x="17" y="20"/>
                </a:lnTo>
                <a:lnTo>
                  <a:pt x="17" y="18"/>
                </a:lnTo>
                <a:lnTo>
                  <a:pt x="16" y="17"/>
                </a:lnTo>
                <a:lnTo>
                  <a:pt x="16" y="15"/>
                </a:lnTo>
                <a:lnTo>
                  <a:pt x="16" y="13"/>
                </a:lnTo>
                <a:lnTo>
                  <a:pt x="14" y="13"/>
                </a:lnTo>
                <a:lnTo>
                  <a:pt x="13" y="13"/>
                </a:lnTo>
                <a:lnTo>
                  <a:pt x="13" y="15"/>
                </a:lnTo>
                <a:lnTo>
                  <a:pt x="13" y="17"/>
                </a:lnTo>
                <a:lnTo>
                  <a:pt x="11" y="17"/>
                </a:lnTo>
                <a:lnTo>
                  <a:pt x="11" y="18"/>
                </a:lnTo>
                <a:lnTo>
                  <a:pt x="11" y="20"/>
                </a:lnTo>
                <a:lnTo>
                  <a:pt x="10" y="20"/>
                </a:lnTo>
                <a:lnTo>
                  <a:pt x="10" y="21"/>
                </a:lnTo>
                <a:lnTo>
                  <a:pt x="10" y="23"/>
                </a:lnTo>
                <a:lnTo>
                  <a:pt x="10" y="24"/>
                </a:lnTo>
                <a:lnTo>
                  <a:pt x="8" y="24"/>
                </a:lnTo>
                <a:lnTo>
                  <a:pt x="8" y="26"/>
                </a:lnTo>
                <a:lnTo>
                  <a:pt x="0" y="26"/>
                </a:lnTo>
                <a:lnTo>
                  <a:pt x="0" y="24"/>
                </a:lnTo>
                <a:lnTo>
                  <a:pt x="2" y="23"/>
                </a:lnTo>
                <a:lnTo>
                  <a:pt x="2" y="21"/>
                </a:lnTo>
                <a:lnTo>
                  <a:pt x="2" y="20"/>
                </a:lnTo>
                <a:lnTo>
                  <a:pt x="2" y="18"/>
                </a:lnTo>
                <a:lnTo>
                  <a:pt x="3" y="17"/>
                </a:lnTo>
                <a:lnTo>
                  <a:pt x="3" y="15"/>
                </a:lnTo>
                <a:lnTo>
                  <a:pt x="3" y="13"/>
                </a:lnTo>
                <a:lnTo>
                  <a:pt x="5" y="13"/>
                </a:lnTo>
                <a:lnTo>
                  <a:pt x="5" y="12"/>
                </a:lnTo>
                <a:lnTo>
                  <a:pt x="5" y="10"/>
                </a:lnTo>
                <a:lnTo>
                  <a:pt x="5" y="9"/>
                </a:lnTo>
                <a:lnTo>
                  <a:pt x="6" y="9"/>
                </a:lnTo>
                <a:lnTo>
                  <a:pt x="6" y="7"/>
                </a:lnTo>
                <a:lnTo>
                  <a:pt x="6" y="6"/>
                </a:lnTo>
                <a:lnTo>
                  <a:pt x="8" y="6"/>
                </a:lnTo>
                <a:lnTo>
                  <a:pt x="8" y="4"/>
                </a:lnTo>
                <a:lnTo>
                  <a:pt x="10" y="3"/>
                </a:lnTo>
                <a:lnTo>
                  <a:pt x="11" y="1"/>
                </a:lnTo>
                <a:lnTo>
                  <a:pt x="13" y="1"/>
                </a:lnTo>
                <a:lnTo>
                  <a:pt x="14" y="0"/>
                </a:lnTo>
                <a:lnTo>
                  <a:pt x="16" y="0"/>
                </a:lnTo>
                <a:lnTo>
                  <a:pt x="16" y="1"/>
                </a:lnTo>
                <a:lnTo>
                  <a:pt x="17" y="1"/>
                </a:lnTo>
                <a:lnTo>
                  <a:pt x="19" y="3"/>
                </a:lnTo>
                <a:lnTo>
                  <a:pt x="19" y="4"/>
                </a:lnTo>
                <a:lnTo>
                  <a:pt x="20" y="4"/>
                </a:lnTo>
                <a:lnTo>
                  <a:pt x="20" y="6"/>
                </a:lnTo>
                <a:lnTo>
                  <a:pt x="20" y="7"/>
                </a:lnTo>
                <a:lnTo>
                  <a:pt x="22" y="9"/>
                </a:lnTo>
                <a:lnTo>
                  <a:pt x="22" y="10"/>
                </a:lnTo>
                <a:lnTo>
                  <a:pt x="22" y="12"/>
                </a:lnTo>
                <a:lnTo>
                  <a:pt x="23" y="13"/>
                </a:lnTo>
                <a:lnTo>
                  <a:pt x="23" y="15"/>
                </a:lnTo>
                <a:lnTo>
                  <a:pt x="23" y="17"/>
                </a:lnTo>
                <a:lnTo>
                  <a:pt x="25" y="18"/>
                </a:lnTo>
                <a:lnTo>
                  <a:pt x="25" y="20"/>
                </a:lnTo>
                <a:lnTo>
                  <a:pt x="25" y="21"/>
                </a:lnTo>
                <a:lnTo>
                  <a:pt x="25" y="23"/>
                </a:lnTo>
                <a:lnTo>
                  <a:pt x="26" y="26"/>
                </a:lnTo>
                <a:lnTo>
                  <a:pt x="26" y="27"/>
                </a:lnTo>
                <a:lnTo>
                  <a:pt x="26" y="29"/>
                </a:lnTo>
                <a:lnTo>
                  <a:pt x="26" y="32"/>
                </a:lnTo>
                <a:lnTo>
                  <a:pt x="26" y="33"/>
                </a:lnTo>
                <a:lnTo>
                  <a:pt x="28" y="35"/>
                </a:lnTo>
                <a:lnTo>
                  <a:pt x="28" y="36"/>
                </a:lnTo>
                <a:lnTo>
                  <a:pt x="28" y="40"/>
                </a:lnTo>
                <a:lnTo>
                  <a:pt x="28" y="41"/>
                </a:lnTo>
                <a:lnTo>
                  <a:pt x="28" y="43"/>
                </a:lnTo>
                <a:lnTo>
                  <a:pt x="29" y="46"/>
                </a:lnTo>
                <a:lnTo>
                  <a:pt x="29" y="47"/>
                </a:lnTo>
                <a:lnTo>
                  <a:pt x="29" y="49"/>
                </a:lnTo>
                <a:lnTo>
                  <a:pt x="29" y="50"/>
                </a:lnTo>
                <a:lnTo>
                  <a:pt x="29" y="52"/>
                </a:lnTo>
                <a:lnTo>
                  <a:pt x="31" y="53"/>
                </a:lnTo>
                <a:lnTo>
                  <a:pt x="31" y="56"/>
                </a:lnTo>
                <a:lnTo>
                  <a:pt x="31" y="58"/>
                </a:lnTo>
                <a:lnTo>
                  <a:pt x="31" y="59"/>
                </a:lnTo>
                <a:lnTo>
                  <a:pt x="33" y="61"/>
                </a:lnTo>
                <a:lnTo>
                  <a:pt x="33" y="62"/>
                </a:lnTo>
                <a:lnTo>
                  <a:pt x="33" y="64"/>
                </a:lnTo>
                <a:lnTo>
                  <a:pt x="33" y="66"/>
                </a:lnTo>
                <a:lnTo>
                  <a:pt x="33" y="67"/>
                </a:lnTo>
                <a:lnTo>
                  <a:pt x="34" y="69"/>
                </a:lnTo>
                <a:lnTo>
                  <a:pt x="34" y="70"/>
                </a:lnTo>
                <a:lnTo>
                  <a:pt x="34" y="72"/>
                </a:lnTo>
                <a:lnTo>
                  <a:pt x="34" y="73"/>
                </a:lnTo>
                <a:lnTo>
                  <a:pt x="36" y="75"/>
                </a:lnTo>
                <a:lnTo>
                  <a:pt x="36" y="76"/>
                </a:lnTo>
                <a:lnTo>
                  <a:pt x="36" y="78"/>
                </a:lnTo>
                <a:lnTo>
                  <a:pt x="36" y="79"/>
                </a:lnTo>
                <a:lnTo>
                  <a:pt x="37" y="79"/>
                </a:lnTo>
                <a:lnTo>
                  <a:pt x="37" y="81"/>
                </a:lnTo>
                <a:lnTo>
                  <a:pt x="39" y="81"/>
                </a:lnTo>
                <a:lnTo>
                  <a:pt x="39" y="79"/>
                </a:lnTo>
                <a:lnTo>
                  <a:pt x="40" y="79"/>
                </a:lnTo>
                <a:lnTo>
                  <a:pt x="40" y="78"/>
                </a:lnTo>
                <a:lnTo>
                  <a:pt x="42" y="78"/>
                </a:lnTo>
                <a:lnTo>
                  <a:pt x="42" y="76"/>
                </a:lnTo>
                <a:lnTo>
                  <a:pt x="42" y="75"/>
                </a:lnTo>
                <a:lnTo>
                  <a:pt x="43" y="73"/>
                </a:lnTo>
                <a:lnTo>
                  <a:pt x="43" y="72"/>
                </a:lnTo>
                <a:lnTo>
                  <a:pt x="43" y="70"/>
                </a:lnTo>
                <a:lnTo>
                  <a:pt x="43" y="69"/>
                </a:lnTo>
                <a:lnTo>
                  <a:pt x="51" y="69"/>
                </a:lnTo>
              </a:path>
            </a:pathLst>
          </a:custGeom>
          <a:solidFill>
            <a:srgbClr val="FFFFFF"/>
          </a:solidFill>
          <a:ln w="12700" cap="rnd">
            <a:solidFill>
              <a:schemeClr val="tx1"/>
            </a:solidFill>
            <a:round/>
            <a:headEnd/>
            <a:tailEnd/>
          </a:ln>
        </p:spPr>
        <p:txBody>
          <a:bodyPr/>
          <a:lstStyle/>
          <a:p>
            <a:endParaRPr lang="ko-KR" altLang="en-US"/>
          </a:p>
        </p:txBody>
      </p:sp>
      <p:sp>
        <p:nvSpPr>
          <p:cNvPr id="2134" name="Freeform 93"/>
          <p:cNvSpPr>
            <a:spLocks/>
          </p:cNvSpPr>
          <p:nvPr/>
        </p:nvSpPr>
        <p:spPr bwMode="auto">
          <a:xfrm>
            <a:off x="7253288" y="3352800"/>
            <a:ext cx="82550" cy="149225"/>
          </a:xfrm>
          <a:custGeom>
            <a:avLst/>
            <a:gdLst>
              <a:gd name="T0" fmla="*/ 51 w 52"/>
              <a:gd name="T1" fmla="*/ 69 h 94"/>
              <a:gd name="T2" fmla="*/ 49 w 52"/>
              <a:gd name="T3" fmla="*/ 76 h 94"/>
              <a:gd name="T4" fmla="*/ 46 w 52"/>
              <a:gd name="T5" fmla="*/ 84 h 94"/>
              <a:gd name="T6" fmla="*/ 42 w 52"/>
              <a:gd name="T7" fmla="*/ 90 h 94"/>
              <a:gd name="T8" fmla="*/ 39 w 52"/>
              <a:gd name="T9" fmla="*/ 93 h 94"/>
              <a:gd name="T10" fmla="*/ 34 w 52"/>
              <a:gd name="T11" fmla="*/ 92 h 94"/>
              <a:gd name="T12" fmla="*/ 33 w 52"/>
              <a:gd name="T13" fmla="*/ 89 h 94"/>
              <a:gd name="T14" fmla="*/ 29 w 52"/>
              <a:gd name="T15" fmla="*/ 84 h 94"/>
              <a:gd name="T16" fmla="*/ 28 w 52"/>
              <a:gd name="T17" fmla="*/ 78 h 94"/>
              <a:gd name="T18" fmla="*/ 26 w 52"/>
              <a:gd name="T19" fmla="*/ 70 h 94"/>
              <a:gd name="T20" fmla="*/ 25 w 52"/>
              <a:gd name="T21" fmla="*/ 62 h 94"/>
              <a:gd name="T22" fmla="*/ 23 w 52"/>
              <a:gd name="T23" fmla="*/ 55 h 94"/>
              <a:gd name="T24" fmla="*/ 22 w 52"/>
              <a:gd name="T25" fmla="*/ 47 h 94"/>
              <a:gd name="T26" fmla="*/ 19 w 52"/>
              <a:gd name="T27" fmla="*/ 33 h 94"/>
              <a:gd name="T28" fmla="*/ 17 w 52"/>
              <a:gd name="T29" fmla="*/ 23 h 94"/>
              <a:gd name="T30" fmla="*/ 16 w 52"/>
              <a:gd name="T31" fmla="*/ 17 h 94"/>
              <a:gd name="T32" fmla="*/ 14 w 52"/>
              <a:gd name="T33" fmla="*/ 13 h 94"/>
              <a:gd name="T34" fmla="*/ 13 w 52"/>
              <a:gd name="T35" fmla="*/ 15 h 94"/>
              <a:gd name="T36" fmla="*/ 10 w 52"/>
              <a:gd name="T37" fmla="*/ 20 h 94"/>
              <a:gd name="T38" fmla="*/ 10 w 52"/>
              <a:gd name="T39" fmla="*/ 23 h 94"/>
              <a:gd name="T40" fmla="*/ 8 w 52"/>
              <a:gd name="T41" fmla="*/ 26 h 94"/>
              <a:gd name="T42" fmla="*/ 0 w 52"/>
              <a:gd name="T43" fmla="*/ 26 h 94"/>
              <a:gd name="T44" fmla="*/ 3 w 52"/>
              <a:gd name="T45" fmla="*/ 17 h 94"/>
              <a:gd name="T46" fmla="*/ 5 w 52"/>
              <a:gd name="T47" fmla="*/ 9 h 94"/>
              <a:gd name="T48" fmla="*/ 10 w 52"/>
              <a:gd name="T49" fmla="*/ 3 h 94"/>
              <a:gd name="T50" fmla="*/ 14 w 52"/>
              <a:gd name="T51" fmla="*/ 0 h 94"/>
              <a:gd name="T52" fmla="*/ 17 w 52"/>
              <a:gd name="T53" fmla="*/ 1 h 94"/>
              <a:gd name="T54" fmla="*/ 20 w 52"/>
              <a:gd name="T55" fmla="*/ 4 h 94"/>
              <a:gd name="T56" fmla="*/ 22 w 52"/>
              <a:gd name="T57" fmla="*/ 10 h 94"/>
              <a:gd name="T58" fmla="*/ 23 w 52"/>
              <a:gd name="T59" fmla="*/ 17 h 94"/>
              <a:gd name="T60" fmla="*/ 25 w 52"/>
              <a:gd name="T61" fmla="*/ 23 h 94"/>
              <a:gd name="T62" fmla="*/ 26 w 52"/>
              <a:gd name="T63" fmla="*/ 32 h 94"/>
              <a:gd name="T64" fmla="*/ 28 w 52"/>
              <a:gd name="T65" fmla="*/ 40 h 94"/>
              <a:gd name="T66" fmla="*/ 29 w 52"/>
              <a:gd name="T67" fmla="*/ 47 h 94"/>
              <a:gd name="T68" fmla="*/ 33 w 52"/>
              <a:gd name="T69" fmla="*/ 61 h 94"/>
              <a:gd name="T70" fmla="*/ 34 w 52"/>
              <a:gd name="T71" fmla="*/ 72 h 94"/>
              <a:gd name="T72" fmla="*/ 36 w 52"/>
              <a:gd name="T73" fmla="*/ 78 h 94"/>
              <a:gd name="T74" fmla="*/ 39 w 52"/>
              <a:gd name="T75" fmla="*/ 81 h 94"/>
              <a:gd name="T76" fmla="*/ 40 w 52"/>
              <a:gd name="T77" fmla="*/ 79 h 94"/>
              <a:gd name="T78" fmla="*/ 42 w 52"/>
              <a:gd name="T79" fmla="*/ 75 h 94"/>
              <a:gd name="T80" fmla="*/ 43 w 52"/>
              <a:gd name="T81" fmla="*/ 70 h 94"/>
              <a:gd name="T82" fmla="*/ 43 w 52"/>
              <a:gd name="T83" fmla="*/ 69 h 94"/>
              <a:gd name="T84" fmla="*/ 51 w 52"/>
              <a:gd name="T85" fmla="*/ 69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94"/>
              <a:gd name="T131" fmla="*/ 52 w 5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94">
                <a:moveTo>
                  <a:pt x="51" y="69"/>
                </a:moveTo>
                <a:lnTo>
                  <a:pt x="49" y="76"/>
                </a:lnTo>
                <a:lnTo>
                  <a:pt x="46" y="84"/>
                </a:lnTo>
                <a:lnTo>
                  <a:pt x="42" y="90"/>
                </a:lnTo>
                <a:lnTo>
                  <a:pt x="39" y="93"/>
                </a:lnTo>
                <a:lnTo>
                  <a:pt x="34" y="92"/>
                </a:lnTo>
                <a:lnTo>
                  <a:pt x="33" y="89"/>
                </a:lnTo>
                <a:lnTo>
                  <a:pt x="29" y="84"/>
                </a:lnTo>
                <a:lnTo>
                  <a:pt x="28" y="78"/>
                </a:lnTo>
                <a:lnTo>
                  <a:pt x="26" y="70"/>
                </a:lnTo>
                <a:lnTo>
                  <a:pt x="25" y="62"/>
                </a:lnTo>
                <a:lnTo>
                  <a:pt x="23" y="55"/>
                </a:lnTo>
                <a:lnTo>
                  <a:pt x="22" y="47"/>
                </a:lnTo>
                <a:lnTo>
                  <a:pt x="19" y="33"/>
                </a:lnTo>
                <a:lnTo>
                  <a:pt x="17" y="23"/>
                </a:lnTo>
                <a:lnTo>
                  <a:pt x="16" y="17"/>
                </a:lnTo>
                <a:lnTo>
                  <a:pt x="14" y="13"/>
                </a:lnTo>
                <a:lnTo>
                  <a:pt x="13" y="15"/>
                </a:lnTo>
                <a:lnTo>
                  <a:pt x="10" y="20"/>
                </a:lnTo>
                <a:lnTo>
                  <a:pt x="10" y="23"/>
                </a:lnTo>
                <a:lnTo>
                  <a:pt x="8" y="26"/>
                </a:lnTo>
                <a:lnTo>
                  <a:pt x="0" y="26"/>
                </a:lnTo>
                <a:lnTo>
                  <a:pt x="3" y="17"/>
                </a:lnTo>
                <a:lnTo>
                  <a:pt x="5" y="9"/>
                </a:lnTo>
                <a:lnTo>
                  <a:pt x="10" y="3"/>
                </a:lnTo>
                <a:lnTo>
                  <a:pt x="14" y="0"/>
                </a:lnTo>
                <a:lnTo>
                  <a:pt x="17" y="1"/>
                </a:lnTo>
                <a:lnTo>
                  <a:pt x="20" y="4"/>
                </a:lnTo>
                <a:lnTo>
                  <a:pt x="22" y="10"/>
                </a:lnTo>
                <a:lnTo>
                  <a:pt x="23" y="17"/>
                </a:lnTo>
                <a:lnTo>
                  <a:pt x="25" y="23"/>
                </a:lnTo>
                <a:lnTo>
                  <a:pt x="26" y="32"/>
                </a:lnTo>
                <a:lnTo>
                  <a:pt x="28" y="40"/>
                </a:lnTo>
                <a:lnTo>
                  <a:pt x="29" y="47"/>
                </a:lnTo>
                <a:lnTo>
                  <a:pt x="33" y="61"/>
                </a:lnTo>
                <a:lnTo>
                  <a:pt x="34" y="72"/>
                </a:lnTo>
                <a:lnTo>
                  <a:pt x="36" y="78"/>
                </a:lnTo>
                <a:lnTo>
                  <a:pt x="39" y="81"/>
                </a:lnTo>
                <a:lnTo>
                  <a:pt x="40" y="79"/>
                </a:lnTo>
                <a:lnTo>
                  <a:pt x="42" y="75"/>
                </a:lnTo>
                <a:lnTo>
                  <a:pt x="43" y="70"/>
                </a:lnTo>
                <a:lnTo>
                  <a:pt x="43" y="69"/>
                </a:lnTo>
                <a:lnTo>
                  <a:pt x="51" y="6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35" name="Freeform 94"/>
          <p:cNvSpPr>
            <a:spLocks/>
          </p:cNvSpPr>
          <p:nvPr/>
        </p:nvSpPr>
        <p:spPr bwMode="auto">
          <a:xfrm>
            <a:off x="7172325" y="3352800"/>
            <a:ext cx="85725" cy="149225"/>
          </a:xfrm>
          <a:custGeom>
            <a:avLst/>
            <a:gdLst>
              <a:gd name="T0" fmla="*/ 49 w 52"/>
              <a:gd name="T1" fmla="*/ 70 h 94"/>
              <a:gd name="T2" fmla="*/ 49 w 52"/>
              <a:gd name="T3" fmla="*/ 75 h 94"/>
              <a:gd name="T4" fmla="*/ 48 w 52"/>
              <a:gd name="T5" fmla="*/ 79 h 94"/>
              <a:gd name="T6" fmla="*/ 46 w 52"/>
              <a:gd name="T7" fmla="*/ 84 h 94"/>
              <a:gd name="T8" fmla="*/ 43 w 52"/>
              <a:gd name="T9" fmla="*/ 89 h 94"/>
              <a:gd name="T10" fmla="*/ 42 w 52"/>
              <a:gd name="T11" fmla="*/ 92 h 94"/>
              <a:gd name="T12" fmla="*/ 39 w 52"/>
              <a:gd name="T13" fmla="*/ 93 h 94"/>
              <a:gd name="T14" fmla="*/ 34 w 52"/>
              <a:gd name="T15" fmla="*/ 92 h 94"/>
              <a:gd name="T16" fmla="*/ 31 w 52"/>
              <a:gd name="T17" fmla="*/ 87 h 94"/>
              <a:gd name="T18" fmla="*/ 29 w 52"/>
              <a:gd name="T19" fmla="*/ 84 h 94"/>
              <a:gd name="T20" fmla="*/ 28 w 52"/>
              <a:gd name="T21" fmla="*/ 79 h 94"/>
              <a:gd name="T22" fmla="*/ 26 w 52"/>
              <a:gd name="T23" fmla="*/ 73 h 94"/>
              <a:gd name="T24" fmla="*/ 25 w 52"/>
              <a:gd name="T25" fmla="*/ 69 h 94"/>
              <a:gd name="T26" fmla="*/ 23 w 52"/>
              <a:gd name="T27" fmla="*/ 62 h 94"/>
              <a:gd name="T28" fmla="*/ 23 w 52"/>
              <a:gd name="T29" fmla="*/ 56 h 94"/>
              <a:gd name="T30" fmla="*/ 22 w 52"/>
              <a:gd name="T31" fmla="*/ 50 h 94"/>
              <a:gd name="T32" fmla="*/ 20 w 52"/>
              <a:gd name="T33" fmla="*/ 46 h 94"/>
              <a:gd name="T34" fmla="*/ 20 w 52"/>
              <a:gd name="T35" fmla="*/ 40 h 94"/>
              <a:gd name="T36" fmla="*/ 19 w 52"/>
              <a:gd name="T37" fmla="*/ 35 h 94"/>
              <a:gd name="T38" fmla="*/ 19 w 52"/>
              <a:gd name="T39" fmla="*/ 30 h 94"/>
              <a:gd name="T40" fmla="*/ 17 w 52"/>
              <a:gd name="T41" fmla="*/ 26 h 94"/>
              <a:gd name="T42" fmla="*/ 17 w 52"/>
              <a:gd name="T43" fmla="*/ 21 h 94"/>
              <a:gd name="T44" fmla="*/ 16 w 52"/>
              <a:gd name="T45" fmla="*/ 18 h 94"/>
              <a:gd name="T46" fmla="*/ 14 w 52"/>
              <a:gd name="T47" fmla="*/ 15 h 94"/>
              <a:gd name="T48" fmla="*/ 13 w 52"/>
              <a:gd name="T49" fmla="*/ 15 h 94"/>
              <a:gd name="T50" fmla="*/ 9 w 52"/>
              <a:gd name="T51" fmla="*/ 18 h 94"/>
              <a:gd name="T52" fmla="*/ 8 w 52"/>
              <a:gd name="T53" fmla="*/ 23 h 94"/>
              <a:gd name="T54" fmla="*/ 0 w 52"/>
              <a:gd name="T55" fmla="*/ 26 h 94"/>
              <a:gd name="T56" fmla="*/ 0 w 52"/>
              <a:gd name="T57" fmla="*/ 21 h 94"/>
              <a:gd name="T58" fmla="*/ 2 w 52"/>
              <a:gd name="T59" fmla="*/ 17 h 94"/>
              <a:gd name="T60" fmla="*/ 3 w 52"/>
              <a:gd name="T61" fmla="*/ 12 h 94"/>
              <a:gd name="T62" fmla="*/ 6 w 52"/>
              <a:gd name="T63" fmla="*/ 7 h 94"/>
              <a:gd name="T64" fmla="*/ 8 w 52"/>
              <a:gd name="T65" fmla="*/ 4 h 94"/>
              <a:gd name="T66" fmla="*/ 9 w 52"/>
              <a:gd name="T67" fmla="*/ 1 h 94"/>
              <a:gd name="T68" fmla="*/ 13 w 52"/>
              <a:gd name="T69" fmla="*/ 0 h 94"/>
              <a:gd name="T70" fmla="*/ 17 w 52"/>
              <a:gd name="T71" fmla="*/ 1 h 94"/>
              <a:gd name="T72" fmla="*/ 19 w 52"/>
              <a:gd name="T73" fmla="*/ 4 h 94"/>
              <a:gd name="T74" fmla="*/ 20 w 52"/>
              <a:gd name="T75" fmla="*/ 9 h 94"/>
              <a:gd name="T76" fmla="*/ 22 w 52"/>
              <a:gd name="T77" fmla="*/ 13 h 94"/>
              <a:gd name="T78" fmla="*/ 23 w 52"/>
              <a:gd name="T79" fmla="*/ 18 h 94"/>
              <a:gd name="T80" fmla="*/ 25 w 52"/>
              <a:gd name="T81" fmla="*/ 23 h 94"/>
              <a:gd name="T82" fmla="*/ 26 w 52"/>
              <a:gd name="T83" fmla="*/ 29 h 94"/>
              <a:gd name="T84" fmla="*/ 26 w 52"/>
              <a:gd name="T85" fmla="*/ 35 h 94"/>
              <a:gd name="T86" fmla="*/ 28 w 52"/>
              <a:gd name="T87" fmla="*/ 41 h 94"/>
              <a:gd name="T88" fmla="*/ 29 w 52"/>
              <a:gd name="T89" fmla="*/ 47 h 94"/>
              <a:gd name="T90" fmla="*/ 29 w 52"/>
              <a:gd name="T91" fmla="*/ 52 h 94"/>
              <a:gd name="T92" fmla="*/ 31 w 52"/>
              <a:gd name="T93" fmla="*/ 58 h 94"/>
              <a:gd name="T94" fmla="*/ 31 w 52"/>
              <a:gd name="T95" fmla="*/ 62 h 94"/>
              <a:gd name="T96" fmla="*/ 32 w 52"/>
              <a:gd name="T97" fmla="*/ 67 h 94"/>
              <a:gd name="T98" fmla="*/ 34 w 52"/>
              <a:gd name="T99" fmla="*/ 72 h 94"/>
              <a:gd name="T100" fmla="*/ 36 w 52"/>
              <a:gd name="T101" fmla="*/ 76 h 94"/>
              <a:gd name="T102" fmla="*/ 37 w 52"/>
              <a:gd name="T103" fmla="*/ 81 h 94"/>
              <a:gd name="T104" fmla="*/ 40 w 52"/>
              <a:gd name="T105" fmla="*/ 78 h 94"/>
              <a:gd name="T106" fmla="*/ 42 w 52"/>
              <a:gd name="T107" fmla="*/ 75 h 94"/>
              <a:gd name="T108" fmla="*/ 43 w 52"/>
              <a:gd name="T109" fmla="*/ 70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
              <a:gd name="T166" fmla="*/ 0 h 94"/>
              <a:gd name="T167" fmla="*/ 52 w 52"/>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 h="94">
                <a:moveTo>
                  <a:pt x="51" y="69"/>
                </a:moveTo>
                <a:lnTo>
                  <a:pt x="49" y="69"/>
                </a:lnTo>
                <a:lnTo>
                  <a:pt x="49" y="70"/>
                </a:lnTo>
                <a:lnTo>
                  <a:pt x="49" y="72"/>
                </a:lnTo>
                <a:lnTo>
                  <a:pt x="49" y="73"/>
                </a:lnTo>
                <a:lnTo>
                  <a:pt x="49" y="75"/>
                </a:lnTo>
                <a:lnTo>
                  <a:pt x="48" y="76"/>
                </a:lnTo>
                <a:lnTo>
                  <a:pt x="48" y="78"/>
                </a:lnTo>
                <a:lnTo>
                  <a:pt x="48" y="79"/>
                </a:lnTo>
                <a:lnTo>
                  <a:pt x="46" y="81"/>
                </a:lnTo>
                <a:lnTo>
                  <a:pt x="46" y="82"/>
                </a:lnTo>
                <a:lnTo>
                  <a:pt x="46" y="84"/>
                </a:lnTo>
                <a:lnTo>
                  <a:pt x="45" y="85"/>
                </a:lnTo>
                <a:lnTo>
                  <a:pt x="45" y="87"/>
                </a:lnTo>
                <a:lnTo>
                  <a:pt x="43" y="89"/>
                </a:lnTo>
                <a:lnTo>
                  <a:pt x="43" y="90"/>
                </a:lnTo>
                <a:lnTo>
                  <a:pt x="42" y="90"/>
                </a:lnTo>
                <a:lnTo>
                  <a:pt x="42" y="92"/>
                </a:lnTo>
                <a:lnTo>
                  <a:pt x="40" y="92"/>
                </a:lnTo>
                <a:lnTo>
                  <a:pt x="40" y="93"/>
                </a:lnTo>
                <a:lnTo>
                  <a:pt x="39" y="93"/>
                </a:lnTo>
                <a:lnTo>
                  <a:pt x="37" y="93"/>
                </a:lnTo>
                <a:lnTo>
                  <a:pt x="36" y="93"/>
                </a:lnTo>
                <a:lnTo>
                  <a:pt x="34" y="92"/>
                </a:lnTo>
                <a:lnTo>
                  <a:pt x="32" y="90"/>
                </a:lnTo>
                <a:lnTo>
                  <a:pt x="31" y="89"/>
                </a:lnTo>
                <a:lnTo>
                  <a:pt x="31" y="87"/>
                </a:lnTo>
                <a:lnTo>
                  <a:pt x="29" y="87"/>
                </a:lnTo>
                <a:lnTo>
                  <a:pt x="29" y="85"/>
                </a:lnTo>
                <a:lnTo>
                  <a:pt x="29" y="84"/>
                </a:lnTo>
                <a:lnTo>
                  <a:pt x="28" y="82"/>
                </a:lnTo>
                <a:lnTo>
                  <a:pt x="28" y="81"/>
                </a:lnTo>
                <a:lnTo>
                  <a:pt x="28" y="79"/>
                </a:lnTo>
                <a:lnTo>
                  <a:pt x="28" y="78"/>
                </a:lnTo>
                <a:lnTo>
                  <a:pt x="26" y="76"/>
                </a:lnTo>
                <a:lnTo>
                  <a:pt x="26" y="73"/>
                </a:lnTo>
                <a:lnTo>
                  <a:pt x="26" y="72"/>
                </a:lnTo>
                <a:lnTo>
                  <a:pt x="25" y="70"/>
                </a:lnTo>
                <a:lnTo>
                  <a:pt x="25" y="69"/>
                </a:lnTo>
                <a:lnTo>
                  <a:pt x="25" y="66"/>
                </a:lnTo>
                <a:lnTo>
                  <a:pt x="25" y="64"/>
                </a:lnTo>
                <a:lnTo>
                  <a:pt x="23" y="62"/>
                </a:lnTo>
                <a:lnTo>
                  <a:pt x="23" y="61"/>
                </a:lnTo>
                <a:lnTo>
                  <a:pt x="23" y="58"/>
                </a:lnTo>
                <a:lnTo>
                  <a:pt x="23" y="56"/>
                </a:lnTo>
                <a:lnTo>
                  <a:pt x="22" y="55"/>
                </a:lnTo>
                <a:lnTo>
                  <a:pt x="22" y="52"/>
                </a:lnTo>
                <a:lnTo>
                  <a:pt x="22" y="50"/>
                </a:lnTo>
                <a:lnTo>
                  <a:pt x="22" y="49"/>
                </a:lnTo>
                <a:lnTo>
                  <a:pt x="22" y="47"/>
                </a:lnTo>
                <a:lnTo>
                  <a:pt x="20" y="46"/>
                </a:lnTo>
                <a:lnTo>
                  <a:pt x="20" y="43"/>
                </a:lnTo>
                <a:lnTo>
                  <a:pt x="20" y="41"/>
                </a:lnTo>
                <a:lnTo>
                  <a:pt x="20" y="40"/>
                </a:lnTo>
                <a:lnTo>
                  <a:pt x="20" y="38"/>
                </a:lnTo>
                <a:lnTo>
                  <a:pt x="20" y="36"/>
                </a:lnTo>
                <a:lnTo>
                  <a:pt x="19" y="35"/>
                </a:lnTo>
                <a:lnTo>
                  <a:pt x="19" y="33"/>
                </a:lnTo>
                <a:lnTo>
                  <a:pt x="19" y="32"/>
                </a:lnTo>
                <a:lnTo>
                  <a:pt x="19" y="30"/>
                </a:lnTo>
                <a:lnTo>
                  <a:pt x="19" y="29"/>
                </a:lnTo>
                <a:lnTo>
                  <a:pt x="19" y="27"/>
                </a:lnTo>
                <a:lnTo>
                  <a:pt x="17" y="26"/>
                </a:lnTo>
                <a:lnTo>
                  <a:pt x="17" y="24"/>
                </a:lnTo>
                <a:lnTo>
                  <a:pt x="17" y="23"/>
                </a:lnTo>
                <a:lnTo>
                  <a:pt x="17" y="21"/>
                </a:lnTo>
                <a:lnTo>
                  <a:pt x="17" y="20"/>
                </a:lnTo>
                <a:lnTo>
                  <a:pt x="16" y="20"/>
                </a:lnTo>
                <a:lnTo>
                  <a:pt x="16" y="18"/>
                </a:lnTo>
                <a:lnTo>
                  <a:pt x="16" y="17"/>
                </a:lnTo>
                <a:lnTo>
                  <a:pt x="16" y="15"/>
                </a:lnTo>
                <a:lnTo>
                  <a:pt x="14" y="15"/>
                </a:lnTo>
                <a:lnTo>
                  <a:pt x="14" y="13"/>
                </a:lnTo>
                <a:lnTo>
                  <a:pt x="13" y="13"/>
                </a:lnTo>
                <a:lnTo>
                  <a:pt x="13" y="15"/>
                </a:lnTo>
                <a:lnTo>
                  <a:pt x="11" y="15"/>
                </a:lnTo>
                <a:lnTo>
                  <a:pt x="11" y="17"/>
                </a:lnTo>
                <a:lnTo>
                  <a:pt x="9" y="18"/>
                </a:lnTo>
                <a:lnTo>
                  <a:pt x="9" y="20"/>
                </a:lnTo>
                <a:lnTo>
                  <a:pt x="9" y="21"/>
                </a:lnTo>
                <a:lnTo>
                  <a:pt x="8" y="23"/>
                </a:lnTo>
                <a:lnTo>
                  <a:pt x="8" y="24"/>
                </a:lnTo>
                <a:lnTo>
                  <a:pt x="8" y="26"/>
                </a:lnTo>
                <a:lnTo>
                  <a:pt x="0" y="26"/>
                </a:lnTo>
                <a:lnTo>
                  <a:pt x="0" y="24"/>
                </a:lnTo>
                <a:lnTo>
                  <a:pt x="0" y="23"/>
                </a:lnTo>
                <a:lnTo>
                  <a:pt x="0" y="21"/>
                </a:lnTo>
                <a:lnTo>
                  <a:pt x="2" y="20"/>
                </a:lnTo>
                <a:lnTo>
                  <a:pt x="2" y="18"/>
                </a:lnTo>
                <a:lnTo>
                  <a:pt x="2" y="17"/>
                </a:lnTo>
                <a:lnTo>
                  <a:pt x="3" y="15"/>
                </a:lnTo>
                <a:lnTo>
                  <a:pt x="3" y="13"/>
                </a:lnTo>
                <a:lnTo>
                  <a:pt x="3" y="12"/>
                </a:lnTo>
                <a:lnTo>
                  <a:pt x="5" y="10"/>
                </a:lnTo>
                <a:lnTo>
                  <a:pt x="5" y="9"/>
                </a:lnTo>
                <a:lnTo>
                  <a:pt x="6" y="7"/>
                </a:lnTo>
                <a:lnTo>
                  <a:pt x="6" y="6"/>
                </a:lnTo>
                <a:lnTo>
                  <a:pt x="6" y="4"/>
                </a:lnTo>
                <a:lnTo>
                  <a:pt x="8" y="4"/>
                </a:lnTo>
                <a:lnTo>
                  <a:pt x="8" y="3"/>
                </a:lnTo>
                <a:lnTo>
                  <a:pt x="9" y="3"/>
                </a:lnTo>
                <a:lnTo>
                  <a:pt x="9" y="1"/>
                </a:lnTo>
                <a:lnTo>
                  <a:pt x="11" y="1"/>
                </a:lnTo>
                <a:lnTo>
                  <a:pt x="13" y="1"/>
                </a:lnTo>
                <a:lnTo>
                  <a:pt x="13" y="0"/>
                </a:lnTo>
                <a:lnTo>
                  <a:pt x="14" y="0"/>
                </a:lnTo>
                <a:lnTo>
                  <a:pt x="16" y="1"/>
                </a:lnTo>
                <a:lnTo>
                  <a:pt x="17" y="1"/>
                </a:lnTo>
                <a:lnTo>
                  <a:pt x="17" y="3"/>
                </a:lnTo>
                <a:lnTo>
                  <a:pt x="19" y="3"/>
                </a:lnTo>
                <a:lnTo>
                  <a:pt x="19" y="4"/>
                </a:lnTo>
                <a:lnTo>
                  <a:pt x="20" y="6"/>
                </a:lnTo>
                <a:lnTo>
                  <a:pt x="20" y="7"/>
                </a:lnTo>
                <a:lnTo>
                  <a:pt x="20" y="9"/>
                </a:lnTo>
                <a:lnTo>
                  <a:pt x="22" y="10"/>
                </a:lnTo>
                <a:lnTo>
                  <a:pt x="22" y="12"/>
                </a:lnTo>
                <a:lnTo>
                  <a:pt x="22" y="13"/>
                </a:lnTo>
                <a:lnTo>
                  <a:pt x="23" y="15"/>
                </a:lnTo>
                <a:lnTo>
                  <a:pt x="23" y="17"/>
                </a:lnTo>
                <a:lnTo>
                  <a:pt x="23" y="18"/>
                </a:lnTo>
                <a:lnTo>
                  <a:pt x="25" y="20"/>
                </a:lnTo>
                <a:lnTo>
                  <a:pt x="25" y="21"/>
                </a:lnTo>
                <a:lnTo>
                  <a:pt x="25" y="23"/>
                </a:lnTo>
                <a:lnTo>
                  <a:pt x="25" y="26"/>
                </a:lnTo>
                <a:lnTo>
                  <a:pt x="25" y="27"/>
                </a:lnTo>
                <a:lnTo>
                  <a:pt x="26" y="29"/>
                </a:lnTo>
                <a:lnTo>
                  <a:pt x="26" y="32"/>
                </a:lnTo>
                <a:lnTo>
                  <a:pt x="26" y="33"/>
                </a:lnTo>
                <a:lnTo>
                  <a:pt x="26" y="35"/>
                </a:lnTo>
                <a:lnTo>
                  <a:pt x="28" y="36"/>
                </a:lnTo>
                <a:lnTo>
                  <a:pt x="28" y="40"/>
                </a:lnTo>
                <a:lnTo>
                  <a:pt x="28" y="41"/>
                </a:lnTo>
                <a:lnTo>
                  <a:pt x="28" y="43"/>
                </a:lnTo>
                <a:lnTo>
                  <a:pt x="28" y="46"/>
                </a:lnTo>
                <a:lnTo>
                  <a:pt x="29" y="47"/>
                </a:lnTo>
                <a:lnTo>
                  <a:pt x="29" y="49"/>
                </a:lnTo>
                <a:lnTo>
                  <a:pt x="29" y="50"/>
                </a:lnTo>
                <a:lnTo>
                  <a:pt x="29" y="52"/>
                </a:lnTo>
                <a:lnTo>
                  <a:pt x="29" y="53"/>
                </a:lnTo>
                <a:lnTo>
                  <a:pt x="31" y="56"/>
                </a:lnTo>
                <a:lnTo>
                  <a:pt x="31" y="58"/>
                </a:lnTo>
                <a:lnTo>
                  <a:pt x="31" y="59"/>
                </a:lnTo>
                <a:lnTo>
                  <a:pt x="31" y="61"/>
                </a:lnTo>
                <a:lnTo>
                  <a:pt x="31" y="62"/>
                </a:lnTo>
                <a:lnTo>
                  <a:pt x="32" y="64"/>
                </a:lnTo>
                <a:lnTo>
                  <a:pt x="32" y="66"/>
                </a:lnTo>
                <a:lnTo>
                  <a:pt x="32" y="67"/>
                </a:lnTo>
                <a:lnTo>
                  <a:pt x="32" y="69"/>
                </a:lnTo>
                <a:lnTo>
                  <a:pt x="34" y="70"/>
                </a:lnTo>
                <a:lnTo>
                  <a:pt x="34" y="72"/>
                </a:lnTo>
                <a:lnTo>
                  <a:pt x="34" y="73"/>
                </a:lnTo>
                <a:lnTo>
                  <a:pt x="34" y="75"/>
                </a:lnTo>
                <a:lnTo>
                  <a:pt x="36" y="76"/>
                </a:lnTo>
                <a:lnTo>
                  <a:pt x="36" y="78"/>
                </a:lnTo>
                <a:lnTo>
                  <a:pt x="36" y="79"/>
                </a:lnTo>
                <a:lnTo>
                  <a:pt x="37" y="81"/>
                </a:lnTo>
                <a:lnTo>
                  <a:pt x="39" y="81"/>
                </a:lnTo>
                <a:lnTo>
                  <a:pt x="39" y="79"/>
                </a:lnTo>
                <a:lnTo>
                  <a:pt x="40" y="78"/>
                </a:lnTo>
                <a:lnTo>
                  <a:pt x="40" y="76"/>
                </a:lnTo>
                <a:lnTo>
                  <a:pt x="40" y="75"/>
                </a:lnTo>
                <a:lnTo>
                  <a:pt x="42" y="75"/>
                </a:lnTo>
                <a:lnTo>
                  <a:pt x="42" y="73"/>
                </a:lnTo>
                <a:lnTo>
                  <a:pt x="42" y="72"/>
                </a:lnTo>
                <a:lnTo>
                  <a:pt x="43" y="70"/>
                </a:lnTo>
                <a:lnTo>
                  <a:pt x="43" y="69"/>
                </a:lnTo>
                <a:lnTo>
                  <a:pt x="51" y="69"/>
                </a:lnTo>
              </a:path>
            </a:pathLst>
          </a:custGeom>
          <a:solidFill>
            <a:srgbClr val="FFFFFF"/>
          </a:solidFill>
          <a:ln w="12700" cap="rnd">
            <a:solidFill>
              <a:schemeClr val="tx1"/>
            </a:solidFill>
            <a:round/>
            <a:headEnd/>
            <a:tailEnd/>
          </a:ln>
        </p:spPr>
        <p:txBody>
          <a:bodyPr/>
          <a:lstStyle/>
          <a:p>
            <a:endParaRPr lang="ko-KR" altLang="en-US"/>
          </a:p>
        </p:txBody>
      </p:sp>
      <p:sp>
        <p:nvSpPr>
          <p:cNvPr id="2136" name="Freeform 95"/>
          <p:cNvSpPr>
            <a:spLocks/>
          </p:cNvSpPr>
          <p:nvPr/>
        </p:nvSpPr>
        <p:spPr bwMode="auto">
          <a:xfrm>
            <a:off x="7172325" y="3352800"/>
            <a:ext cx="85725" cy="149225"/>
          </a:xfrm>
          <a:custGeom>
            <a:avLst/>
            <a:gdLst>
              <a:gd name="T0" fmla="*/ 51 w 52"/>
              <a:gd name="T1" fmla="*/ 69 h 94"/>
              <a:gd name="T2" fmla="*/ 48 w 52"/>
              <a:gd name="T3" fmla="*/ 76 h 94"/>
              <a:gd name="T4" fmla="*/ 46 w 52"/>
              <a:gd name="T5" fmla="*/ 84 h 94"/>
              <a:gd name="T6" fmla="*/ 42 w 52"/>
              <a:gd name="T7" fmla="*/ 90 h 94"/>
              <a:gd name="T8" fmla="*/ 37 w 52"/>
              <a:gd name="T9" fmla="*/ 93 h 94"/>
              <a:gd name="T10" fmla="*/ 34 w 52"/>
              <a:gd name="T11" fmla="*/ 92 h 94"/>
              <a:gd name="T12" fmla="*/ 31 w 52"/>
              <a:gd name="T13" fmla="*/ 89 h 94"/>
              <a:gd name="T14" fmla="*/ 29 w 52"/>
              <a:gd name="T15" fmla="*/ 84 h 94"/>
              <a:gd name="T16" fmla="*/ 28 w 52"/>
              <a:gd name="T17" fmla="*/ 78 h 94"/>
              <a:gd name="T18" fmla="*/ 25 w 52"/>
              <a:gd name="T19" fmla="*/ 70 h 94"/>
              <a:gd name="T20" fmla="*/ 23 w 52"/>
              <a:gd name="T21" fmla="*/ 62 h 94"/>
              <a:gd name="T22" fmla="*/ 22 w 52"/>
              <a:gd name="T23" fmla="*/ 55 h 94"/>
              <a:gd name="T24" fmla="*/ 22 w 52"/>
              <a:gd name="T25" fmla="*/ 47 h 94"/>
              <a:gd name="T26" fmla="*/ 19 w 52"/>
              <a:gd name="T27" fmla="*/ 33 h 94"/>
              <a:gd name="T28" fmla="*/ 17 w 52"/>
              <a:gd name="T29" fmla="*/ 23 h 94"/>
              <a:gd name="T30" fmla="*/ 16 w 52"/>
              <a:gd name="T31" fmla="*/ 17 h 94"/>
              <a:gd name="T32" fmla="*/ 14 w 52"/>
              <a:gd name="T33" fmla="*/ 13 h 94"/>
              <a:gd name="T34" fmla="*/ 11 w 52"/>
              <a:gd name="T35" fmla="*/ 15 h 94"/>
              <a:gd name="T36" fmla="*/ 9 w 52"/>
              <a:gd name="T37" fmla="*/ 20 h 94"/>
              <a:gd name="T38" fmla="*/ 8 w 52"/>
              <a:gd name="T39" fmla="*/ 23 h 94"/>
              <a:gd name="T40" fmla="*/ 8 w 52"/>
              <a:gd name="T41" fmla="*/ 26 h 94"/>
              <a:gd name="T42" fmla="*/ 0 w 52"/>
              <a:gd name="T43" fmla="*/ 26 h 94"/>
              <a:gd name="T44" fmla="*/ 2 w 52"/>
              <a:gd name="T45" fmla="*/ 17 h 94"/>
              <a:gd name="T46" fmla="*/ 5 w 52"/>
              <a:gd name="T47" fmla="*/ 9 h 94"/>
              <a:gd name="T48" fmla="*/ 8 w 52"/>
              <a:gd name="T49" fmla="*/ 3 h 94"/>
              <a:gd name="T50" fmla="*/ 14 w 52"/>
              <a:gd name="T51" fmla="*/ 0 h 94"/>
              <a:gd name="T52" fmla="*/ 17 w 52"/>
              <a:gd name="T53" fmla="*/ 1 h 94"/>
              <a:gd name="T54" fmla="*/ 19 w 52"/>
              <a:gd name="T55" fmla="*/ 4 h 94"/>
              <a:gd name="T56" fmla="*/ 22 w 52"/>
              <a:gd name="T57" fmla="*/ 10 h 94"/>
              <a:gd name="T58" fmla="*/ 23 w 52"/>
              <a:gd name="T59" fmla="*/ 17 h 94"/>
              <a:gd name="T60" fmla="*/ 25 w 52"/>
              <a:gd name="T61" fmla="*/ 23 h 94"/>
              <a:gd name="T62" fmla="*/ 26 w 52"/>
              <a:gd name="T63" fmla="*/ 32 h 94"/>
              <a:gd name="T64" fmla="*/ 28 w 52"/>
              <a:gd name="T65" fmla="*/ 40 h 94"/>
              <a:gd name="T66" fmla="*/ 29 w 52"/>
              <a:gd name="T67" fmla="*/ 47 h 94"/>
              <a:gd name="T68" fmla="*/ 31 w 52"/>
              <a:gd name="T69" fmla="*/ 61 h 94"/>
              <a:gd name="T70" fmla="*/ 34 w 52"/>
              <a:gd name="T71" fmla="*/ 72 h 94"/>
              <a:gd name="T72" fmla="*/ 36 w 52"/>
              <a:gd name="T73" fmla="*/ 78 h 94"/>
              <a:gd name="T74" fmla="*/ 37 w 52"/>
              <a:gd name="T75" fmla="*/ 81 h 94"/>
              <a:gd name="T76" fmla="*/ 39 w 52"/>
              <a:gd name="T77" fmla="*/ 79 h 94"/>
              <a:gd name="T78" fmla="*/ 42 w 52"/>
              <a:gd name="T79" fmla="*/ 75 h 94"/>
              <a:gd name="T80" fmla="*/ 43 w 52"/>
              <a:gd name="T81" fmla="*/ 70 h 94"/>
              <a:gd name="T82" fmla="*/ 43 w 52"/>
              <a:gd name="T83" fmla="*/ 69 h 94"/>
              <a:gd name="T84" fmla="*/ 51 w 52"/>
              <a:gd name="T85" fmla="*/ 69 h 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94"/>
              <a:gd name="T131" fmla="*/ 52 w 52"/>
              <a:gd name="T132" fmla="*/ 94 h 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94">
                <a:moveTo>
                  <a:pt x="51" y="69"/>
                </a:moveTo>
                <a:lnTo>
                  <a:pt x="48" y="76"/>
                </a:lnTo>
                <a:lnTo>
                  <a:pt x="46" y="84"/>
                </a:lnTo>
                <a:lnTo>
                  <a:pt x="42" y="90"/>
                </a:lnTo>
                <a:lnTo>
                  <a:pt x="37" y="93"/>
                </a:lnTo>
                <a:lnTo>
                  <a:pt x="34" y="92"/>
                </a:lnTo>
                <a:lnTo>
                  <a:pt x="31" y="89"/>
                </a:lnTo>
                <a:lnTo>
                  <a:pt x="29" y="84"/>
                </a:lnTo>
                <a:lnTo>
                  <a:pt x="28" y="78"/>
                </a:lnTo>
                <a:lnTo>
                  <a:pt x="25" y="70"/>
                </a:lnTo>
                <a:lnTo>
                  <a:pt x="23" y="62"/>
                </a:lnTo>
                <a:lnTo>
                  <a:pt x="22" y="55"/>
                </a:lnTo>
                <a:lnTo>
                  <a:pt x="22" y="47"/>
                </a:lnTo>
                <a:lnTo>
                  <a:pt x="19" y="33"/>
                </a:lnTo>
                <a:lnTo>
                  <a:pt x="17" y="23"/>
                </a:lnTo>
                <a:lnTo>
                  <a:pt x="16" y="17"/>
                </a:lnTo>
                <a:lnTo>
                  <a:pt x="14" y="13"/>
                </a:lnTo>
                <a:lnTo>
                  <a:pt x="11" y="15"/>
                </a:lnTo>
                <a:lnTo>
                  <a:pt x="9" y="20"/>
                </a:lnTo>
                <a:lnTo>
                  <a:pt x="8" y="23"/>
                </a:lnTo>
                <a:lnTo>
                  <a:pt x="8" y="26"/>
                </a:lnTo>
                <a:lnTo>
                  <a:pt x="0" y="26"/>
                </a:lnTo>
                <a:lnTo>
                  <a:pt x="2" y="17"/>
                </a:lnTo>
                <a:lnTo>
                  <a:pt x="5" y="9"/>
                </a:lnTo>
                <a:lnTo>
                  <a:pt x="8" y="3"/>
                </a:lnTo>
                <a:lnTo>
                  <a:pt x="14" y="0"/>
                </a:lnTo>
                <a:lnTo>
                  <a:pt x="17" y="1"/>
                </a:lnTo>
                <a:lnTo>
                  <a:pt x="19" y="4"/>
                </a:lnTo>
                <a:lnTo>
                  <a:pt x="22" y="10"/>
                </a:lnTo>
                <a:lnTo>
                  <a:pt x="23" y="17"/>
                </a:lnTo>
                <a:lnTo>
                  <a:pt x="25" y="23"/>
                </a:lnTo>
                <a:lnTo>
                  <a:pt x="26" y="32"/>
                </a:lnTo>
                <a:lnTo>
                  <a:pt x="28" y="40"/>
                </a:lnTo>
                <a:lnTo>
                  <a:pt x="29" y="47"/>
                </a:lnTo>
                <a:lnTo>
                  <a:pt x="31" y="61"/>
                </a:lnTo>
                <a:lnTo>
                  <a:pt x="34" y="72"/>
                </a:lnTo>
                <a:lnTo>
                  <a:pt x="36" y="78"/>
                </a:lnTo>
                <a:lnTo>
                  <a:pt x="37" y="81"/>
                </a:lnTo>
                <a:lnTo>
                  <a:pt x="39" y="79"/>
                </a:lnTo>
                <a:lnTo>
                  <a:pt x="42" y="75"/>
                </a:lnTo>
                <a:lnTo>
                  <a:pt x="43" y="70"/>
                </a:lnTo>
                <a:lnTo>
                  <a:pt x="43" y="69"/>
                </a:lnTo>
                <a:lnTo>
                  <a:pt x="51" y="6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37" name="Freeform 96"/>
          <p:cNvSpPr>
            <a:spLocks/>
          </p:cNvSpPr>
          <p:nvPr/>
        </p:nvSpPr>
        <p:spPr bwMode="auto">
          <a:xfrm>
            <a:off x="7335838" y="3357563"/>
            <a:ext cx="61912" cy="152400"/>
          </a:xfrm>
          <a:custGeom>
            <a:avLst/>
            <a:gdLst>
              <a:gd name="T0" fmla="*/ 37 w 39"/>
              <a:gd name="T1" fmla="*/ 82 h 97"/>
              <a:gd name="T2" fmla="*/ 35 w 39"/>
              <a:gd name="T3" fmla="*/ 86 h 97"/>
              <a:gd name="T4" fmla="*/ 32 w 39"/>
              <a:gd name="T5" fmla="*/ 89 h 97"/>
              <a:gd name="T6" fmla="*/ 29 w 39"/>
              <a:gd name="T7" fmla="*/ 92 h 97"/>
              <a:gd name="T8" fmla="*/ 26 w 39"/>
              <a:gd name="T9" fmla="*/ 95 h 97"/>
              <a:gd name="T10" fmla="*/ 23 w 39"/>
              <a:gd name="T11" fmla="*/ 96 h 97"/>
              <a:gd name="T12" fmla="*/ 20 w 39"/>
              <a:gd name="T13" fmla="*/ 95 h 97"/>
              <a:gd name="T14" fmla="*/ 17 w 39"/>
              <a:gd name="T15" fmla="*/ 93 h 97"/>
              <a:gd name="T16" fmla="*/ 15 w 39"/>
              <a:gd name="T17" fmla="*/ 89 h 97"/>
              <a:gd name="T18" fmla="*/ 15 w 39"/>
              <a:gd name="T19" fmla="*/ 84 h 97"/>
              <a:gd name="T20" fmla="*/ 15 w 39"/>
              <a:gd name="T21" fmla="*/ 79 h 97"/>
              <a:gd name="T22" fmla="*/ 15 w 39"/>
              <a:gd name="T23" fmla="*/ 75 h 97"/>
              <a:gd name="T24" fmla="*/ 15 w 39"/>
              <a:gd name="T25" fmla="*/ 69 h 97"/>
              <a:gd name="T26" fmla="*/ 15 w 39"/>
              <a:gd name="T27" fmla="*/ 63 h 97"/>
              <a:gd name="T28" fmla="*/ 15 w 39"/>
              <a:gd name="T29" fmla="*/ 56 h 97"/>
              <a:gd name="T30" fmla="*/ 15 w 39"/>
              <a:gd name="T31" fmla="*/ 50 h 97"/>
              <a:gd name="T32" fmla="*/ 15 w 39"/>
              <a:gd name="T33" fmla="*/ 46 h 97"/>
              <a:gd name="T34" fmla="*/ 15 w 39"/>
              <a:gd name="T35" fmla="*/ 40 h 97"/>
              <a:gd name="T36" fmla="*/ 15 w 39"/>
              <a:gd name="T37" fmla="*/ 35 h 97"/>
              <a:gd name="T38" fmla="*/ 15 w 39"/>
              <a:gd name="T39" fmla="*/ 30 h 97"/>
              <a:gd name="T40" fmla="*/ 15 w 39"/>
              <a:gd name="T41" fmla="*/ 26 h 97"/>
              <a:gd name="T42" fmla="*/ 15 w 39"/>
              <a:gd name="T43" fmla="*/ 21 h 97"/>
              <a:gd name="T44" fmla="*/ 17 w 39"/>
              <a:gd name="T45" fmla="*/ 18 h 97"/>
              <a:gd name="T46" fmla="*/ 15 w 39"/>
              <a:gd name="T47" fmla="*/ 15 h 97"/>
              <a:gd name="T48" fmla="*/ 14 w 39"/>
              <a:gd name="T49" fmla="*/ 12 h 97"/>
              <a:gd name="T50" fmla="*/ 11 w 39"/>
              <a:gd name="T51" fmla="*/ 15 h 97"/>
              <a:gd name="T52" fmla="*/ 9 w 39"/>
              <a:gd name="T53" fmla="*/ 18 h 97"/>
              <a:gd name="T54" fmla="*/ 8 w 39"/>
              <a:gd name="T55" fmla="*/ 21 h 97"/>
              <a:gd name="T56" fmla="*/ 0 w 39"/>
              <a:gd name="T57" fmla="*/ 21 h 97"/>
              <a:gd name="T58" fmla="*/ 3 w 39"/>
              <a:gd name="T59" fmla="*/ 17 h 97"/>
              <a:gd name="T60" fmla="*/ 4 w 39"/>
              <a:gd name="T61" fmla="*/ 12 h 97"/>
              <a:gd name="T62" fmla="*/ 6 w 39"/>
              <a:gd name="T63" fmla="*/ 7 h 97"/>
              <a:gd name="T64" fmla="*/ 9 w 39"/>
              <a:gd name="T65" fmla="*/ 4 h 97"/>
              <a:gd name="T66" fmla="*/ 14 w 39"/>
              <a:gd name="T67" fmla="*/ 1 h 97"/>
              <a:gd name="T68" fmla="*/ 17 w 39"/>
              <a:gd name="T69" fmla="*/ 0 h 97"/>
              <a:gd name="T70" fmla="*/ 20 w 39"/>
              <a:gd name="T71" fmla="*/ 1 h 97"/>
              <a:gd name="T72" fmla="*/ 21 w 39"/>
              <a:gd name="T73" fmla="*/ 4 h 97"/>
              <a:gd name="T74" fmla="*/ 23 w 39"/>
              <a:gd name="T75" fmla="*/ 7 h 97"/>
              <a:gd name="T76" fmla="*/ 23 w 39"/>
              <a:gd name="T77" fmla="*/ 12 h 97"/>
              <a:gd name="T78" fmla="*/ 23 w 39"/>
              <a:gd name="T79" fmla="*/ 17 h 97"/>
              <a:gd name="T80" fmla="*/ 23 w 39"/>
              <a:gd name="T81" fmla="*/ 23 h 97"/>
              <a:gd name="T82" fmla="*/ 23 w 39"/>
              <a:gd name="T83" fmla="*/ 29 h 97"/>
              <a:gd name="T84" fmla="*/ 23 w 39"/>
              <a:gd name="T85" fmla="*/ 35 h 97"/>
              <a:gd name="T86" fmla="*/ 23 w 39"/>
              <a:gd name="T87" fmla="*/ 41 h 97"/>
              <a:gd name="T88" fmla="*/ 23 w 39"/>
              <a:gd name="T89" fmla="*/ 47 h 97"/>
              <a:gd name="T90" fmla="*/ 23 w 39"/>
              <a:gd name="T91" fmla="*/ 52 h 97"/>
              <a:gd name="T92" fmla="*/ 23 w 39"/>
              <a:gd name="T93" fmla="*/ 58 h 97"/>
              <a:gd name="T94" fmla="*/ 23 w 39"/>
              <a:gd name="T95" fmla="*/ 63 h 97"/>
              <a:gd name="T96" fmla="*/ 23 w 39"/>
              <a:gd name="T97" fmla="*/ 67 h 97"/>
              <a:gd name="T98" fmla="*/ 23 w 39"/>
              <a:gd name="T99" fmla="*/ 72 h 97"/>
              <a:gd name="T100" fmla="*/ 23 w 39"/>
              <a:gd name="T101" fmla="*/ 76 h 97"/>
              <a:gd name="T102" fmla="*/ 23 w 39"/>
              <a:gd name="T103" fmla="*/ 81 h 97"/>
              <a:gd name="T104" fmla="*/ 24 w 39"/>
              <a:gd name="T105" fmla="*/ 84 h 97"/>
              <a:gd name="T106" fmla="*/ 27 w 39"/>
              <a:gd name="T107" fmla="*/ 82 h 97"/>
              <a:gd name="T108" fmla="*/ 29 w 39"/>
              <a:gd name="T109" fmla="*/ 79 h 97"/>
              <a:gd name="T110" fmla="*/ 32 w 39"/>
              <a:gd name="T111" fmla="*/ 76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
              <a:gd name="T169" fmla="*/ 0 h 97"/>
              <a:gd name="T170" fmla="*/ 39 w 39"/>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 h="97">
                <a:moveTo>
                  <a:pt x="38" y="79"/>
                </a:moveTo>
                <a:lnTo>
                  <a:pt x="37" y="81"/>
                </a:lnTo>
                <a:lnTo>
                  <a:pt x="37" y="82"/>
                </a:lnTo>
                <a:lnTo>
                  <a:pt x="35" y="82"/>
                </a:lnTo>
                <a:lnTo>
                  <a:pt x="35" y="84"/>
                </a:lnTo>
                <a:lnTo>
                  <a:pt x="35" y="86"/>
                </a:lnTo>
                <a:lnTo>
                  <a:pt x="34" y="86"/>
                </a:lnTo>
                <a:lnTo>
                  <a:pt x="34" y="87"/>
                </a:lnTo>
                <a:lnTo>
                  <a:pt x="32" y="89"/>
                </a:lnTo>
                <a:lnTo>
                  <a:pt x="31" y="90"/>
                </a:lnTo>
                <a:lnTo>
                  <a:pt x="31" y="92"/>
                </a:lnTo>
                <a:lnTo>
                  <a:pt x="29" y="92"/>
                </a:lnTo>
                <a:lnTo>
                  <a:pt x="29" y="93"/>
                </a:lnTo>
                <a:lnTo>
                  <a:pt x="27" y="93"/>
                </a:lnTo>
                <a:lnTo>
                  <a:pt x="26" y="95"/>
                </a:lnTo>
                <a:lnTo>
                  <a:pt x="24" y="95"/>
                </a:lnTo>
                <a:lnTo>
                  <a:pt x="24" y="96"/>
                </a:lnTo>
                <a:lnTo>
                  <a:pt x="23" y="96"/>
                </a:lnTo>
                <a:lnTo>
                  <a:pt x="21" y="96"/>
                </a:lnTo>
                <a:lnTo>
                  <a:pt x="20" y="96"/>
                </a:lnTo>
                <a:lnTo>
                  <a:pt x="20" y="95"/>
                </a:lnTo>
                <a:lnTo>
                  <a:pt x="18" y="95"/>
                </a:lnTo>
                <a:lnTo>
                  <a:pt x="18" y="93"/>
                </a:lnTo>
                <a:lnTo>
                  <a:pt x="17" y="93"/>
                </a:lnTo>
                <a:lnTo>
                  <a:pt x="17" y="92"/>
                </a:lnTo>
                <a:lnTo>
                  <a:pt x="17" y="90"/>
                </a:lnTo>
                <a:lnTo>
                  <a:pt x="15" y="89"/>
                </a:lnTo>
                <a:lnTo>
                  <a:pt x="15" y="87"/>
                </a:lnTo>
                <a:lnTo>
                  <a:pt x="15" y="86"/>
                </a:lnTo>
                <a:lnTo>
                  <a:pt x="15" y="84"/>
                </a:lnTo>
                <a:lnTo>
                  <a:pt x="15" y="82"/>
                </a:lnTo>
                <a:lnTo>
                  <a:pt x="15" y="81"/>
                </a:lnTo>
                <a:lnTo>
                  <a:pt x="15" y="79"/>
                </a:lnTo>
                <a:lnTo>
                  <a:pt x="15" y="78"/>
                </a:lnTo>
                <a:lnTo>
                  <a:pt x="15" y="76"/>
                </a:lnTo>
                <a:lnTo>
                  <a:pt x="15" y="75"/>
                </a:lnTo>
                <a:lnTo>
                  <a:pt x="15" y="73"/>
                </a:lnTo>
                <a:lnTo>
                  <a:pt x="15" y="70"/>
                </a:lnTo>
                <a:lnTo>
                  <a:pt x="15" y="69"/>
                </a:lnTo>
                <a:lnTo>
                  <a:pt x="15" y="67"/>
                </a:lnTo>
                <a:lnTo>
                  <a:pt x="15" y="66"/>
                </a:lnTo>
                <a:lnTo>
                  <a:pt x="15" y="63"/>
                </a:lnTo>
                <a:lnTo>
                  <a:pt x="15" y="61"/>
                </a:lnTo>
                <a:lnTo>
                  <a:pt x="15" y="59"/>
                </a:lnTo>
                <a:lnTo>
                  <a:pt x="15" y="56"/>
                </a:lnTo>
                <a:lnTo>
                  <a:pt x="15" y="55"/>
                </a:lnTo>
                <a:lnTo>
                  <a:pt x="15" y="53"/>
                </a:lnTo>
                <a:lnTo>
                  <a:pt x="15" y="50"/>
                </a:lnTo>
                <a:lnTo>
                  <a:pt x="15" y="49"/>
                </a:lnTo>
                <a:lnTo>
                  <a:pt x="15" y="47"/>
                </a:lnTo>
                <a:lnTo>
                  <a:pt x="15" y="46"/>
                </a:lnTo>
                <a:lnTo>
                  <a:pt x="15" y="43"/>
                </a:lnTo>
                <a:lnTo>
                  <a:pt x="15" y="41"/>
                </a:lnTo>
                <a:lnTo>
                  <a:pt x="15" y="40"/>
                </a:lnTo>
                <a:lnTo>
                  <a:pt x="15" y="38"/>
                </a:lnTo>
                <a:lnTo>
                  <a:pt x="15" y="37"/>
                </a:lnTo>
                <a:lnTo>
                  <a:pt x="15" y="35"/>
                </a:lnTo>
                <a:lnTo>
                  <a:pt x="15" y="33"/>
                </a:lnTo>
                <a:lnTo>
                  <a:pt x="15" y="32"/>
                </a:lnTo>
                <a:lnTo>
                  <a:pt x="15" y="30"/>
                </a:lnTo>
                <a:lnTo>
                  <a:pt x="15" y="29"/>
                </a:lnTo>
                <a:lnTo>
                  <a:pt x="15" y="27"/>
                </a:lnTo>
                <a:lnTo>
                  <a:pt x="15" y="26"/>
                </a:lnTo>
                <a:lnTo>
                  <a:pt x="15" y="24"/>
                </a:lnTo>
                <a:lnTo>
                  <a:pt x="15" y="23"/>
                </a:lnTo>
                <a:lnTo>
                  <a:pt x="15" y="21"/>
                </a:lnTo>
                <a:lnTo>
                  <a:pt x="15" y="20"/>
                </a:lnTo>
                <a:lnTo>
                  <a:pt x="17" y="20"/>
                </a:lnTo>
                <a:lnTo>
                  <a:pt x="17" y="18"/>
                </a:lnTo>
                <a:lnTo>
                  <a:pt x="17" y="17"/>
                </a:lnTo>
                <a:lnTo>
                  <a:pt x="17" y="15"/>
                </a:lnTo>
                <a:lnTo>
                  <a:pt x="15" y="15"/>
                </a:lnTo>
                <a:lnTo>
                  <a:pt x="15" y="14"/>
                </a:lnTo>
                <a:lnTo>
                  <a:pt x="15" y="12"/>
                </a:lnTo>
                <a:lnTo>
                  <a:pt x="14" y="12"/>
                </a:lnTo>
                <a:lnTo>
                  <a:pt x="12" y="12"/>
                </a:lnTo>
                <a:lnTo>
                  <a:pt x="12" y="14"/>
                </a:lnTo>
                <a:lnTo>
                  <a:pt x="11" y="15"/>
                </a:lnTo>
                <a:lnTo>
                  <a:pt x="11" y="17"/>
                </a:lnTo>
                <a:lnTo>
                  <a:pt x="9" y="17"/>
                </a:lnTo>
                <a:lnTo>
                  <a:pt x="9" y="18"/>
                </a:lnTo>
                <a:lnTo>
                  <a:pt x="9" y="20"/>
                </a:lnTo>
                <a:lnTo>
                  <a:pt x="9" y="21"/>
                </a:lnTo>
                <a:lnTo>
                  <a:pt x="8" y="21"/>
                </a:lnTo>
                <a:lnTo>
                  <a:pt x="8" y="23"/>
                </a:lnTo>
                <a:lnTo>
                  <a:pt x="0" y="23"/>
                </a:lnTo>
                <a:lnTo>
                  <a:pt x="0" y="21"/>
                </a:lnTo>
                <a:lnTo>
                  <a:pt x="1" y="20"/>
                </a:lnTo>
                <a:lnTo>
                  <a:pt x="1" y="18"/>
                </a:lnTo>
                <a:lnTo>
                  <a:pt x="3" y="17"/>
                </a:lnTo>
                <a:lnTo>
                  <a:pt x="3" y="15"/>
                </a:lnTo>
                <a:lnTo>
                  <a:pt x="4" y="14"/>
                </a:lnTo>
                <a:lnTo>
                  <a:pt x="4" y="12"/>
                </a:lnTo>
                <a:lnTo>
                  <a:pt x="4" y="10"/>
                </a:lnTo>
                <a:lnTo>
                  <a:pt x="6" y="9"/>
                </a:lnTo>
                <a:lnTo>
                  <a:pt x="6" y="7"/>
                </a:lnTo>
                <a:lnTo>
                  <a:pt x="8" y="7"/>
                </a:lnTo>
                <a:lnTo>
                  <a:pt x="8" y="6"/>
                </a:lnTo>
                <a:lnTo>
                  <a:pt x="9" y="4"/>
                </a:lnTo>
                <a:lnTo>
                  <a:pt x="11" y="3"/>
                </a:lnTo>
                <a:lnTo>
                  <a:pt x="12" y="1"/>
                </a:lnTo>
                <a:lnTo>
                  <a:pt x="14" y="1"/>
                </a:lnTo>
                <a:lnTo>
                  <a:pt x="14" y="0"/>
                </a:lnTo>
                <a:lnTo>
                  <a:pt x="15" y="0"/>
                </a:lnTo>
                <a:lnTo>
                  <a:pt x="17" y="0"/>
                </a:lnTo>
                <a:lnTo>
                  <a:pt x="18" y="0"/>
                </a:lnTo>
                <a:lnTo>
                  <a:pt x="18" y="1"/>
                </a:lnTo>
                <a:lnTo>
                  <a:pt x="20" y="1"/>
                </a:lnTo>
                <a:lnTo>
                  <a:pt x="20" y="3"/>
                </a:lnTo>
                <a:lnTo>
                  <a:pt x="21" y="3"/>
                </a:lnTo>
                <a:lnTo>
                  <a:pt x="21" y="4"/>
                </a:lnTo>
                <a:lnTo>
                  <a:pt x="21" y="6"/>
                </a:lnTo>
                <a:lnTo>
                  <a:pt x="23" y="6"/>
                </a:lnTo>
                <a:lnTo>
                  <a:pt x="23" y="7"/>
                </a:lnTo>
                <a:lnTo>
                  <a:pt x="23" y="9"/>
                </a:lnTo>
                <a:lnTo>
                  <a:pt x="23" y="10"/>
                </a:lnTo>
                <a:lnTo>
                  <a:pt x="23" y="12"/>
                </a:lnTo>
                <a:lnTo>
                  <a:pt x="23" y="14"/>
                </a:lnTo>
                <a:lnTo>
                  <a:pt x="23" y="15"/>
                </a:lnTo>
                <a:lnTo>
                  <a:pt x="23" y="17"/>
                </a:lnTo>
                <a:lnTo>
                  <a:pt x="23" y="20"/>
                </a:lnTo>
                <a:lnTo>
                  <a:pt x="23" y="21"/>
                </a:lnTo>
                <a:lnTo>
                  <a:pt x="23" y="23"/>
                </a:lnTo>
                <a:lnTo>
                  <a:pt x="23" y="24"/>
                </a:lnTo>
                <a:lnTo>
                  <a:pt x="23" y="27"/>
                </a:lnTo>
                <a:lnTo>
                  <a:pt x="23" y="29"/>
                </a:lnTo>
                <a:lnTo>
                  <a:pt x="23" y="30"/>
                </a:lnTo>
                <a:lnTo>
                  <a:pt x="23" y="32"/>
                </a:lnTo>
                <a:lnTo>
                  <a:pt x="23" y="35"/>
                </a:lnTo>
                <a:lnTo>
                  <a:pt x="23" y="37"/>
                </a:lnTo>
                <a:lnTo>
                  <a:pt x="23" y="38"/>
                </a:lnTo>
                <a:lnTo>
                  <a:pt x="23" y="41"/>
                </a:lnTo>
                <a:lnTo>
                  <a:pt x="23" y="43"/>
                </a:lnTo>
                <a:lnTo>
                  <a:pt x="23" y="44"/>
                </a:lnTo>
                <a:lnTo>
                  <a:pt x="23" y="47"/>
                </a:lnTo>
                <a:lnTo>
                  <a:pt x="23" y="49"/>
                </a:lnTo>
                <a:lnTo>
                  <a:pt x="23" y="50"/>
                </a:lnTo>
                <a:lnTo>
                  <a:pt x="23" y="52"/>
                </a:lnTo>
                <a:lnTo>
                  <a:pt x="23" y="53"/>
                </a:lnTo>
                <a:lnTo>
                  <a:pt x="23" y="56"/>
                </a:lnTo>
                <a:lnTo>
                  <a:pt x="23" y="58"/>
                </a:lnTo>
                <a:lnTo>
                  <a:pt x="23" y="59"/>
                </a:lnTo>
                <a:lnTo>
                  <a:pt x="23" y="61"/>
                </a:lnTo>
                <a:lnTo>
                  <a:pt x="23" y="63"/>
                </a:lnTo>
                <a:lnTo>
                  <a:pt x="23" y="64"/>
                </a:lnTo>
                <a:lnTo>
                  <a:pt x="23" y="66"/>
                </a:lnTo>
                <a:lnTo>
                  <a:pt x="23" y="67"/>
                </a:lnTo>
                <a:lnTo>
                  <a:pt x="23" y="69"/>
                </a:lnTo>
                <a:lnTo>
                  <a:pt x="23" y="70"/>
                </a:lnTo>
                <a:lnTo>
                  <a:pt x="23" y="72"/>
                </a:lnTo>
                <a:lnTo>
                  <a:pt x="23" y="73"/>
                </a:lnTo>
                <a:lnTo>
                  <a:pt x="23" y="75"/>
                </a:lnTo>
                <a:lnTo>
                  <a:pt x="23" y="76"/>
                </a:lnTo>
                <a:lnTo>
                  <a:pt x="23" y="78"/>
                </a:lnTo>
                <a:lnTo>
                  <a:pt x="23" y="79"/>
                </a:lnTo>
                <a:lnTo>
                  <a:pt x="23" y="81"/>
                </a:lnTo>
                <a:lnTo>
                  <a:pt x="23" y="82"/>
                </a:lnTo>
                <a:lnTo>
                  <a:pt x="23" y="84"/>
                </a:lnTo>
                <a:lnTo>
                  <a:pt x="24" y="84"/>
                </a:lnTo>
                <a:lnTo>
                  <a:pt x="26" y="84"/>
                </a:lnTo>
                <a:lnTo>
                  <a:pt x="26" y="82"/>
                </a:lnTo>
                <a:lnTo>
                  <a:pt x="27" y="82"/>
                </a:lnTo>
                <a:lnTo>
                  <a:pt x="27" y="81"/>
                </a:lnTo>
                <a:lnTo>
                  <a:pt x="29" y="81"/>
                </a:lnTo>
                <a:lnTo>
                  <a:pt x="29" y="79"/>
                </a:lnTo>
                <a:lnTo>
                  <a:pt x="31" y="78"/>
                </a:lnTo>
                <a:lnTo>
                  <a:pt x="31" y="76"/>
                </a:lnTo>
                <a:lnTo>
                  <a:pt x="32" y="76"/>
                </a:lnTo>
                <a:lnTo>
                  <a:pt x="32" y="75"/>
                </a:lnTo>
                <a:lnTo>
                  <a:pt x="38" y="79"/>
                </a:lnTo>
              </a:path>
            </a:pathLst>
          </a:custGeom>
          <a:solidFill>
            <a:srgbClr val="FFFFFF"/>
          </a:solidFill>
          <a:ln w="12700" cap="rnd">
            <a:solidFill>
              <a:schemeClr val="tx1"/>
            </a:solidFill>
            <a:round/>
            <a:headEnd/>
            <a:tailEnd/>
          </a:ln>
        </p:spPr>
        <p:txBody>
          <a:bodyPr/>
          <a:lstStyle/>
          <a:p>
            <a:endParaRPr lang="ko-KR" altLang="en-US"/>
          </a:p>
        </p:txBody>
      </p:sp>
      <p:sp>
        <p:nvSpPr>
          <p:cNvPr id="2138" name="Freeform 97"/>
          <p:cNvSpPr>
            <a:spLocks/>
          </p:cNvSpPr>
          <p:nvPr/>
        </p:nvSpPr>
        <p:spPr bwMode="auto">
          <a:xfrm>
            <a:off x="7335838" y="3357563"/>
            <a:ext cx="61912" cy="152400"/>
          </a:xfrm>
          <a:custGeom>
            <a:avLst/>
            <a:gdLst>
              <a:gd name="T0" fmla="*/ 38 w 39"/>
              <a:gd name="T1" fmla="*/ 79 h 97"/>
              <a:gd name="T2" fmla="*/ 35 w 39"/>
              <a:gd name="T3" fmla="*/ 86 h 97"/>
              <a:gd name="T4" fmla="*/ 31 w 39"/>
              <a:gd name="T5" fmla="*/ 92 h 97"/>
              <a:gd name="T6" fmla="*/ 26 w 39"/>
              <a:gd name="T7" fmla="*/ 95 h 97"/>
              <a:gd name="T8" fmla="*/ 20 w 39"/>
              <a:gd name="T9" fmla="*/ 96 h 97"/>
              <a:gd name="T10" fmla="*/ 18 w 39"/>
              <a:gd name="T11" fmla="*/ 93 h 97"/>
              <a:gd name="T12" fmla="*/ 17 w 39"/>
              <a:gd name="T13" fmla="*/ 90 h 97"/>
              <a:gd name="T14" fmla="*/ 15 w 39"/>
              <a:gd name="T15" fmla="*/ 84 h 97"/>
              <a:gd name="T16" fmla="*/ 15 w 39"/>
              <a:gd name="T17" fmla="*/ 78 h 97"/>
              <a:gd name="T18" fmla="*/ 15 w 39"/>
              <a:gd name="T19" fmla="*/ 70 h 97"/>
              <a:gd name="T20" fmla="*/ 15 w 39"/>
              <a:gd name="T21" fmla="*/ 63 h 97"/>
              <a:gd name="T22" fmla="*/ 15 w 39"/>
              <a:gd name="T23" fmla="*/ 55 h 97"/>
              <a:gd name="T24" fmla="*/ 15 w 39"/>
              <a:gd name="T25" fmla="*/ 47 h 97"/>
              <a:gd name="T26" fmla="*/ 15 w 39"/>
              <a:gd name="T27" fmla="*/ 33 h 97"/>
              <a:gd name="T28" fmla="*/ 15 w 39"/>
              <a:gd name="T29" fmla="*/ 23 h 97"/>
              <a:gd name="T30" fmla="*/ 15 w 39"/>
              <a:gd name="T31" fmla="*/ 15 h 97"/>
              <a:gd name="T32" fmla="*/ 15 w 39"/>
              <a:gd name="T33" fmla="*/ 12 h 97"/>
              <a:gd name="T34" fmla="*/ 12 w 39"/>
              <a:gd name="T35" fmla="*/ 14 h 97"/>
              <a:gd name="T36" fmla="*/ 9 w 39"/>
              <a:gd name="T37" fmla="*/ 17 h 97"/>
              <a:gd name="T38" fmla="*/ 8 w 39"/>
              <a:gd name="T39" fmla="*/ 21 h 97"/>
              <a:gd name="T40" fmla="*/ 8 w 39"/>
              <a:gd name="T41" fmla="*/ 23 h 97"/>
              <a:gd name="T42" fmla="*/ 0 w 39"/>
              <a:gd name="T43" fmla="*/ 23 h 97"/>
              <a:gd name="T44" fmla="*/ 3 w 39"/>
              <a:gd name="T45" fmla="*/ 15 h 97"/>
              <a:gd name="T46" fmla="*/ 8 w 39"/>
              <a:gd name="T47" fmla="*/ 7 h 97"/>
              <a:gd name="T48" fmla="*/ 12 w 39"/>
              <a:gd name="T49" fmla="*/ 1 h 97"/>
              <a:gd name="T50" fmla="*/ 17 w 39"/>
              <a:gd name="T51" fmla="*/ 0 h 97"/>
              <a:gd name="T52" fmla="*/ 20 w 39"/>
              <a:gd name="T53" fmla="*/ 1 h 97"/>
              <a:gd name="T54" fmla="*/ 21 w 39"/>
              <a:gd name="T55" fmla="*/ 6 h 97"/>
              <a:gd name="T56" fmla="*/ 23 w 39"/>
              <a:gd name="T57" fmla="*/ 10 h 97"/>
              <a:gd name="T58" fmla="*/ 23 w 39"/>
              <a:gd name="T59" fmla="*/ 17 h 97"/>
              <a:gd name="T60" fmla="*/ 23 w 39"/>
              <a:gd name="T61" fmla="*/ 24 h 97"/>
              <a:gd name="T62" fmla="*/ 23 w 39"/>
              <a:gd name="T63" fmla="*/ 32 h 97"/>
              <a:gd name="T64" fmla="*/ 23 w 39"/>
              <a:gd name="T65" fmla="*/ 41 h 97"/>
              <a:gd name="T66" fmla="*/ 23 w 39"/>
              <a:gd name="T67" fmla="*/ 49 h 97"/>
              <a:gd name="T68" fmla="*/ 23 w 39"/>
              <a:gd name="T69" fmla="*/ 63 h 97"/>
              <a:gd name="T70" fmla="*/ 23 w 39"/>
              <a:gd name="T71" fmla="*/ 73 h 97"/>
              <a:gd name="T72" fmla="*/ 23 w 39"/>
              <a:gd name="T73" fmla="*/ 81 h 97"/>
              <a:gd name="T74" fmla="*/ 24 w 39"/>
              <a:gd name="T75" fmla="*/ 84 h 97"/>
              <a:gd name="T76" fmla="*/ 26 w 39"/>
              <a:gd name="T77" fmla="*/ 82 h 97"/>
              <a:gd name="T78" fmla="*/ 29 w 39"/>
              <a:gd name="T79" fmla="*/ 79 h 97"/>
              <a:gd name="T80" fmla="*/ 31 w 39"/>
              <a:gd name="T81" fmla="*/ 76 h 97"/>
              <a:gd name="T82" fmla="*/ 32 w 39"/>
              <a:gd name="T83" fmla="*/ 75 h 97"/>
              <a:gd name="T84" fmla="*/ 38 w 39"/>
              <a:gd name="T85" fmla="*/ 79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97"/>
              <a:gd name="T131" fmla="*/ 39 w 39"/>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97">
                <a:moveTo>
                  <a:pt x="38" y="79"/>
                </a:moveTo>
                <a:lnTo>
                  <a:pt x="35" y="86"/>
                </a:lnTo>
                <a:lnTo>
                  <a:pt x="31" y="92"/>
                </a:lnTo>
                <a:lnTo>
                  <a:pt x="26" y="95"/>
                </a:lnTo>
                <a:lnTo>
                  <a:pt x="20" y="96"/>
                </a:lnTo>
                <a:lnTo>
                  <a:pt x="18" y="93"/>
                </a:lnTo>
                <a:lnTo>
                  <a:pt x="17" y="90"/>
                </a:lnTo>
                <a:lnTo>
                  <a:pt x="15" y="84"/>
                </a:lnTo>
                <a:lnTo>
                  <a:pt x="15" y="78"/>
                </a:lnTo>
                <a:lnTo>
                  <a:pt x="15" y="70"/>
                </a:lnTo>
                <a:lnTo>
                  <a:pt x="15" y="63"/>
                </a:lnTo>
                <a:lnTo>
                  <a:pt x="15" y="55"/>
                </a:lnTo>
                <a:lnTo>
                  <a:pt x="15" y="47"/>
                </a:lnTo>
                <a:lnTo>
                  <a:pt x="15" y="33"/>
                </a:lnTo>
                <a:lnTo>
                  <a:pt x="15" y="23"/>
                </a:lnTo>
                <a:lnTo>
                  <a:pt x="15" y="15"/>
                </a:lnTo>
                <a:lnTo>
                  <a:pt x="15" y="12"/>
                </a:lnTo>
                <a:lnTo>
                  <a:pt x="12" y="14"/>
                </a:lnTo>
                <a:lnTo>
                  <a:pt x="9" y="17"/>
                </a:lnTo>
                <a:lnTo>
                  <a:pt x="8" y="21"/>
                </a:lnTo>
                <a:lnTo>
                  <a:pt x="8" y="23"/>
                </a:lnTo>
                <a:lnTo>
                  <a:pt x="0" y="23"/>
                </a:lnTo>
                <a:lnTo>
                  <a:pt x="3" y="15"/>
                </a:lnTo>
                <a:lnTo>
                  <a:pt x="8" y="7"/>
                </a:lnTo>
                <a:lnTo>
                  <a:pt x="12" y="1"/>
                </a:lnTo>
                <a:lnTo>
                  <a:pt x="17" y="0"/>
                </a:lnTo>
                <a:lnTo>
                  <a:pt x="20" y="1"/>
                </a:lnTo>
                <a:lnTo>
                  <a:pt x="21" y="6"/>
                </a:lnTo>
                <a:lnTo>
                  <a:pt x="23" y="10"/>
                </a:lnTo>
                <a:lnTo>
                  <a:pt x="23" y="17"/>
                </a:lnTo>
                <a:lnTo>
                  <a:pt x="23" y="24"/>
                </a:lnTo>
                <a:lnTo>
                  <a:pt x="23" y="32"/>
                </a:lnTo>
                <a:lnTo>
                  <a:pt x="23" y="41"/>
                </a:lnTo>
                <a:lnTo>
                  <a:pt x="23" y="49"/>
                </a:lnTo>
                <a:lnTo>
                  <a:pt x="23" y="63"/>
                </a:lnTo>
                <a:lnTo>
                  <a:pt x="23" y="73"/>
                </a:lnTo>
                <a:lnTo>
                  <a:pt x="23" y="81"/>
                </a:lnTo>
                <a:lnTo>
                  <a:pt x="24" y="84"/>
                </a:lnTo>
                <a:lnTo>
                  <a:pt x="26" y="82"/>
                </a:lnTo>
                <a:lnTo>
                  <a:pt x="29" y="79"/>
                </a:lnTo>
                <a:lnTo>
                  <a:pt x="31" y="76"/>
                </a:lnTo>
                <a:lnTo>
                  <a:pt x="32" y="75"/>
                </a:lnTo>
                <a:lnTo>
                  <a:pt x="38" y="7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39" name="Freeform 98"/>
          <p:cNvSpPr>
            <a:spLocks/>
          </p:cNvSpPr>
          <p:nvPr/>
        </p:nvSpPr>
        <p:spPr bwMode="auto">
          <a:xfrm>
            <a:off x="7394575" y="3402013"/>
            <a:ext cx="79375" cy="141287"/>
          </a:xfrm>
          <a:custGeom>
            <a:avLst/>
            <a:gdLst>
              <a:gd name="T0" fmla="*/ 23 w 49"/>
              <a:gd name="T1" fmla="*/ 83 h 90"/>
              <a:gd name="T2" fmla="*/ 19 w 49"/>
              <a:gd name="T3" fmla="*/ 85 h 90"/>
              <a:gd name="T4" fmla="*/ 16 w 49"/>
              <a:gd name="T5" fmla="*/ 88 h 90"/>
              <a:gd name="T6" fmla="*/ 11 w 49"/>
              <a:gd name="T7" fmla="*/ 88 h 90"/>
              <a:gd name="T8" fmla="*/ 8 w 49"/>
              <a:gd name="T9" fmla="*/ 89 h 90"/>
              <a:gd name="T10" fmla="*/ 3 w 49"/>
              <a:gd name="T11" fmla="*/ 89 h 90"/>
              <a:gd name="T12" fmla="*/ 0 w 49"/>
              <a:gd name="T13" fmla="*/ 88 h 90"/>
              <a:gd name="T14" fmla="*/ 0 w 49"/>
              <a:gd name="T15" fmla="*/ 83 h 90"/>
              <a:gd name="T16" fmla="*/ 0 w 49"/>
              <a:gd name="T17" fmla="*/ 78 h 90"/>
              <a:gd name="T18" fmla="*/ 2 w 49"/>
              <a:gd name="T19" fmla="*/ 75 h 90"/>
              <a:gd name="T20" fmla="*/ 3 w 49"/>
              <a:gd name="T21" fmla="*/ 71 h 90"/>
              <a:gd name="T22" fmla="*/ 6 w 49"/>
              <a:gd name="T23" fmla="*/ 66 h 90"/>
              <a:gd name="T24" fmla="*/ 9 w 49"/>
              <a:gd name="T25" fmla="*/ 62 h 90"/>
              <a:gd name="T26" fmla="*/ 12 w 49"/>
              <a:gd name="T27" fmla="*/ 55 h 90"/>
              <a:gd name="T28" fmla="*/ 16 w 49"/>
              <a:gd name="T29" fmla="*/ 51 h 90"/>
              <a:gd name="T30" fmla="*/ 19 w 49"/>
              <a:gd name="T31" fmla="*/ 46 h 90"/>
              <a:gd name="T32" fmla="*/ 22 w 49"/>
              <a:gd name="T33" fmla="*/ 40 h 90"/>
              <a:gd name="T34" fmla="*/ 25 w 49"/>
              <a:gd name="T35" fmla="*/ 36 h 90"/>
              <a:gd name="T36" fmla="*/ 28 w 49"/>
              <a:gd name="T37" fmla="*/ 31 h 90"/>
              <a:gd name="T38" fmla="*/ 31 w 49"/>
              <a:gd name="T39" fmla="*/ 26 h 90"/>
              <a:gd name="T40" fmla="*/ 32 w 49"/>
              <a:gd name="T41" fmla="*/ 23 h 90"/>
              <a:gd name="T42" fmla="*/ 35 w 49"/>
              <a:gd name="T43" fmla="*/ 19 h 90"/>
              <a:gd name="T44" fmla="*/ 37 w 49"/>
              <a:gd name="T45" fmla="*/ 16 h 90"/>
              <a:gd name="T46" fmla="*/ 39 w 49"/>
              <a:gd name="T47" fmla="*/ 13 h 90"/>
              <a:gd name="T48" fmla="*/ 35 w 49"/>
              <a:gd name="T49" fmla="*/ 11 h 90"/>
              <a:gd name="T50" fmla="*/ 31 w 49"/>
              <a:gd name="T51" fmla="*/ 13 h 90"/>
              <a:gd name="T52" fmla="*/ 29 w 49"/>
              <a:gd name="T53" fmla="*/ 16 h 90"/>
              <a:gd name="T54" fmla="*/ 26 w 49"/>
              <a:gd name="T55" fmla="*/ 17 h 90"/>
              <a:gd name="T56" fmla="*/ 23 w 49"/>
              <a:gd name="T57" fmla="*/ 11 h 90"/>
              <a:gd name="T58" fmla="*/ 28 w 49"/>
              <a:gd name="T59" fmla="*/ 8 h 90"/>
              <a:gd name="T60" fmla="*/ 32 w 49"/>
              <a:gd name="T61" fmla="*/ 5 h 90"/>
              <a:gd name="T62" fmla="*/ 35 w 49"/>
              <a:gd name="T63" fmla="*/ 2 h 90"/>
              <a:gd name="T64" fmla="*/ 40 w 49"/>
              <a:gd name="T65" fmla="*/ 2 h 90"/>
              <a:gd name="T66" fmla="*/ 43 w 49"/>
              <a:gd name="T67" fmla="*/ 0 h 90"/>
              <a:gd name="T68" fmla="*/ 46 w 49"/>
              <a:gd name="T69" fmla="*/ 2 h 90"/>
              <a:gd name="T70" fmla="*/ 48 w 49"/>
              <a:gd name="T71" fmla="*/ 6 h 90"/>
              <a:gd name="T72" fmla="*/ 48 w 49"/>
              <a:gd name="T73" fmla="*/ 11 h 90"/>
              <a:gd name="T74" fmla="*/ 45 w 49"/>
              <a:gd name="T75" fmla="*/ 16 h 90"/>
              <a:gd name="T76" fmla="*/ 43 w 49"/>
              <a:gd name="T77" fmla="*/ 20 h 90"/>
              <a:gd name="T78" fmla="*/ 40 w 49"/>
              <a:gd name="T79" fmla="*/ 25 h 90"/>
              <a:gd name="T80" fmla="*/ 37 w 49"/>
              <a:gd name="T81" fmla="*/ 31 h 90"/>
              <a:gd name="T82" fmla="*/ 34 w 49"/>
              <a:gd name="T83" fmla="*/ 36 h 90"/>
              <a:gd name="T84" fmla="*/ 31 w 49"/>
              <a:gd name="T85" fmla="*/ 40 h 90"/>
              <a:gd name="T86" fmla="*/ 28 w 49"/>
              <a:gd name="T87" fmla="*/ 45 h 90"/>
              <a:gd name="T88" fmla="*/ 25 w 49"/>
              <a:gd name="T89" fmla="*/ 51 h 90"/>
              <a:gd name="T90" fmla="*/ 22 w 49"/>
              <a:gd name="T91" fmla="*/ 55 h 90"/>
              <a:gd name="T92" fmla="*/ 20 w 49"/>
              <a:gd name="T93" fmla="*/ 60 h 90"/>
              <a:gd name="T94" fmla="*/ 17 w 49"/>
              <a:gd name="T95" fmla="*/ 65 h 90"/>
              <a:gd name="T96" fmla="*/ 14 w 49"/>
              <a:gd name="T97" fmla="*/ 68 h 90"/>
              <a:gd name="T98" fmla="*/ 12 w 49"/>
              <a:gd name="T99" fmla="*/ 71 h 90"/>
              <a:gd name="T100" fmla="*/ 11 w 49"/>
              <a:gd name="T101" fmla="*/ 75 h 90"/>
              <a:gd name="T102" fmla="*/ 9 w 49"/>
              <a:gd name="T103" fmla="*/ 78 h 90"/>
              <a:gd name="T104" fmla="*/ 14 w 49"/>
              <a:gd name="T105" fmla="*/ 78 h 90"/>
              <a:gd name="T106" fmla="*/ 17 w 49"/>
              <a:gd name="T107" fmla="*/ 77 h 90"/>
              <a:gd name="T108" fmla="*/ 20 w 49"/>
              <a:gd name="T109" fmla="*/ 75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
              <a:gd name="T166" fmla="*/ 0 h 90"/>
              <a:gd name="T167" fmla="*/ 49 w 49"/>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 h="90">
                <a:moveTo>
                  <a:pt x="25" y="81"/>
                </a:moveTo>
                <a:lnTo>
                  <a:pt x="23" y="81"/>
                </a:lnTo>
                <a:lnTo>
                  <a:pt x="23" y="83"/>
                </a:lnTo>
                <a:lnTo>
                  <a:pt x="22" y="83"/>
                </a:lnTo>
                <a:lnTo>
                  <a:pt x="20" y="85"/>
                </a:lnTo>
                <a:lnTo>
                  <a:pt x="19" y="85"/>
                </a:lnTo>
                <a:lnTo>
                  <a:pt x="17" y="86"/>
                </a:lnTo>
                <a:lnTo>
                  <a:pt x="16" y="86"/>
                </a:lnTo>
                <a:lnTo>
                  <a:pt x="16" y="88"/>
                </a:lnTo>
                <a:lnTo>
                  <a:pt x="14" y="88"/>
                </a:lnTo>
                <a:lnTo>
                  <a:pt x="12" y="88"/>
                </a:lnTo>
                <a:lnTo>
                  <a:pt x="11" y="88"/>
                </a:lnTo>
                <a:lnTo>
                  <a:pt x="11" y="89"/>
                </a:lnTo>
                <a:lnTo>
                  <a:pt x="9" y="89"/>
                </a:lnTo>
                <a:lnTo>
                  <a:pt x="8" y="89"/>
                </a:lnTo>
                <a:lnTo>
                  <a:pt x="6" y="89"/>
                </a:lnTo>
                <a:lnTo>
                  <a:pt x="5" y="89"/>
                </a:lnTo>
                <a:lnTo>
                  <a:pt x="3" y="89"/>
                </a:lnTo>
                <a:lnTo>
                  <a:pt x="2" y="89"/>
                </a:lnTo>
                <a:lnTo>
                  <a:pt x="2" y="88"/>
                </a:lnTo>
                <a:lnTo>
                  <a:pt x="0" y="88"/>
                </a:lnTo>
                <a:lnTo>
                  <a:pt x="0" y="86"/>
                </a:lnTo>
                <a:lnTo>
                  <a:pt x="0" y="85"/>
                </a:lnTo>
                <a:lnTo>
                  <a:pt x="0" y="83"/>
                </a:lnTo>
                <a:lnTo>
                  <a:pt x="0" y="81"/>
                </a:lnTo>
                <a:lnTo>
                  <a:pt x="0" y="80"/>
                </a:lnTo>
                <a:lnTo>
                  <a:pt x="0" y="78"/>
                </a:lnTo>
                <a:lnTo>
                  <a:pt x="0" y="77"/>
                </a:lnTo>
                <a:lnTo>
                  <a:pt x="2" y="77"/>
                </a:lnTo>
                <a:lnTo>
                  <a:pt x="2" y="75"/>
                </a:lnTo>
                <a:lnTo>
                  <a:pt x="2" y="74"/>
                </a:lnTo>
                <a:lnTo>
                  <a:pt x="3" y="72"/>
                </a:lnTo>
                <a:lnTo>
                  <a:pt x="3" y="71"/>
                </a:lnTo>
                <a:lnTo>
                  <a:pt x="5" y="69"/>
                </a:lnTo>
                <a:lnTo>
                  <a:pt x="6" y="68"/>
                </a:lnTo>
                <a:lnTo>
                  <a:pt x="6" y="66"/>
                </a:lnTo>
                <a:lnTo>
                  <a:pt x="8" y="65"/>
                </a:lnTo>
                <a:lnTo>
                  <a:pt x="8" y="63"/>
                </a:lnTo>
                <a:lnTo>
                  <a:pt x="9" y="62"/>
                </a:lnTo>
                <a:lnTo>
                  <a:pt x="11" y="60"/>
                </a:lnTo>
                <a:lnTo>
                  <a:pt x="12" y="59"/>
                </a:lnTo>
                <a:lnTo>
                  <a:pt x="12" y="55"/>
                </a:lnTo>
                <a:lnTo>
                  <a:pt x="14" y="54"/>
                </a:lnTo>
                <a:lnTo>
                  <a:pt x="16" y="52"/>
                </a:lnTo>
                <a:lnTo>
                  <a:pt x="16" y="51"/>
                </a:lnTo>
                <a:lnTo>
                  <a:pt x="17" y="49"/>
                </a:lnTo>
                <a:lnTo>
                  <a:pt x="19" y="48"/>
                </a:lnTo>
                <a:lnTo>
                  <a:pt x="19" y="46"/>
                </a:lnTo>
                <a:lnTo>
                  <a:pt x="20" y="45"/>
                </a:lnTo>
                <a:lnTo>
                  <a:pt x="22" y="43"/>
                </a:lnTo>
                <a:lnTo>
                  <a:pt x="22" y="40"/>
                </a:lnTo>
                <a:lnTo>
                  <a:pt x="23" y="39"/>
                </a:lnTo>
                <a:lnTo>
                  <a:pt x="23" y="37"/>
                </a:lnTo>
                <a:lnTo>
                  <a:pt x="25" y="36"/>
                </a:lnTo>
                <a:lnTo>
                  <a:pt x="26" y="34"/>
                </a:lnTo>
                <a:lnTo>
                  <a:pt x="28" y="32"/>
                </a:lnTo>
                <a:lnTo>
                  <a:pt x="28" y="31"/>
                </a:lnTo>
                <a:lnTo>
                  <a:pt x="29" y="29"/>
                </a:lnTo>
                <a:lnTo>
                  <a:pt x="29" y="28"/>
                </a:lnTo>
                <a:lnTo>
                  <a:pt x="31" y="26"/>
                </a:lnTo>
                <a:lnTo>
                  <a:pt x="31" y="25"/>
                </a:lnTo>
                <a:lnTo>
                  <a:pt x="32" y="25"/>
                </a:lnTo>
                <a:lnTo>
                  <a:pt x="32" y="23"/>
                </a:lnTo>
                <a:lnTo>
                  <a:pt x="34" y="22"/>
                </a:lnTo>
                <a:lnTo>
                  <a:pt x="34" y="20"/>
                </a:lnTo>
                <a:lnTo>
                  <a:pt x="35" y="19"/>
                </a:lnTo>
                <a:lnTo>
                  <a:pt x="35" y="17"/>
                </a:lnTo>
                <a:lnTo>
                  <a:pt x="37" y="17"/>
                </a:lnTo>
                <a:lnTo>
                  <a:pt x="37" y="16"/>
                </a:lnTo>
                <a:lnTo>
                  <a:pt x="37" y="14"/>
                </a:lnTo>
                <a:lnTo>
                  <a:pt x="39" y="14"/>
                </a:lnTo>
                <a:lnTo>
                  <a:pt x="39" y="13"/>
                </a:lnTo>
                <a:lnTo>
                  <a:pt x="39" y="11"/>
                </a:lnTo>
                <a:lnTo>
                  <a:pt x="37" y="11"/>
                </a:lnTo>
                <a:lnTo>
                  <a:pt x="35" y="11"/>
                </a:lnTo>
                <a:lnTo>
                  <a:pt x="34" y="11"/>
                </a:lnTo>
                <a:lnTo>
                  <a:pt x="32" y="13"/>
                </a:lnTo>
                <a:lnTo>
                  <a:pt x="31" y="13"/>
                </a:lnTo>
                <a:lnTo>
                  <a:pt x="31" y="14"/>
                </a:lnTo>
                <a:lnTo>
                  <a:pt x="29" y="14"/>
                </a:lnTo>
                <a:lnTo>
                  <a:pt x="29" y="16"/>
                </a:lnTo>
                <a:lnTo>
                  <a:pt x="28" y="16"/>
                </a:lnTo>
                <a:lnTo>
                  <a:pt x="28" y="17"/>
                </a:lnTo>
                <a:lnTo>
                  <a:pt x="26" y="17"/>
                </a:lnTo>
                <a:lnTo>
                  <a:pt x="20" y="13"/>
                </a:lnTo>
                <a:lnTo>
                  <a:pt x="22" y="13"/>
                </a:lnTo>
                <a:lnTo>
                  <a:pt x="23" y="11"/>
                </a:lnTo>
                <a:lnTo>
                  <a:pt x="25" y="10"/>
                </a:lnTo>
                <a:lnTo>
                  <a:pt x="26" y="8"/>
                </a:lnTo>
                <a:lnTo>
                  <a:pt x="28" y="8"/>
                </a:lnTo>
                <a:lnTo>
                  <a:pt x="29" y="6"/>
                </a:lnTo>
                <a:lnTo>
                  <a:pt x="31" y="5"/>
                </a:lnTo>
                <a:lnTo>
                  <a:pt x="32" y="5"/>
                </a:lnTo>
                <a:lnTo>
                  <a:pt x="34" y="3"/>
                </a:lnTo>
                <a:lnTo>
                  <a:pt x="35" y="3"/>
                </a:lnTo>
                <a:lnTo>
                  <a:pt x="35" y="2"/>
                </a:lnTo>
                <a:lnTo>
                  <a:pt x="37" y="2"/>
                </a:lnTo>
                <a:lnTo>
                  <a:pt x="39" y="2"/>
                </a:lnTo>
                <a:lnTo>
                  <a:pt x="40" y="2"/>
                </a:lnTo>
                <a:lnTo>
                  <a:pt x="42" y="2"/>
                </a:lnTo>
                <a:lnTo>
                  <a:pt x="42" y="0"/>
                </a:lnTo>
                <a:lnTo>
                  <a:pt x="43" y="0"/>
                </a:lnTo>
                <a:lnTo>
                  <a:pt x="43" y="2"/>
                </a:lnTo>
                <a:lnTo>
                  <a:pt x="45" y="2"/>
                </a:lnTo>
                <a:lnTo>
                  <a:pt x="46" y="2"/>
                </a:lnTo>
                <a:lnTo>
                  <a:pt x="48" y="3"/>
                </a:lnTo>
                <a:lnTo>
                  <a:pt x="48" y="5"/>
                </a:lnTo>
                <a:lnTo>
                  <a:pt x="48" y="6"/>
                </a:lnTo>
                <a:lnTo>
                  <a:pt x="48" y="8"/>
                </a:lnTo>
                <a:lnTo>
                  <a:pt x="48" y="10"/>
                </a:lnTo>
                <a:lnTo>
                  <a:pt x="48" y="11"/>
                </a:lnTo>
                <a:lnTo>
                  <a:pt x="46" y="13"/>
                </a:lnTo>
                <a:lnTo>
                  <a:pt x="46" y="14"/>
                </a:lnTo>
                <a:lnTo>
                  <a:pt x="45" y="16"/>
                </a:lnTo>
                <a:lnTo>
                  <a:pt x="45" y="17"/>
                </a:lnTo>
                <a:lnTo>
                  <a:pt x="43" y="19"/>
                </a:lnTo>
                <a:lnTo>
                  <a:pt x="43" y="20"/>
                </a:lnTo>
                <a:lnTo>
                  <a:pt x="42" y="22"/>
                </a:lnTo>
                <a:lnTo>
                  <a:pt x="42" y="23"/>
                </a:lnTo>
                <a:lnTo>
                  <a:pt x="40" y="25"/>
                </a:lnTo>
                <a:lnTo>
                  <a:pt x="39" y="26"/>
                </a:lnTo>
                <a:lnTo>
                  <a:pt x="39" y="28"/>
                </a:lnTo>
                <a:lnTo>
                  <a:pt x="37" y="31"/>
                </a:lnTo>
                <a:lnTo>
                  <a:pt x="35" y="32"/>
                </a:lnTo>
                <a:lnTo>
                  <a:pt x="35" y="34"/>
                </a:lnTo>
                <a:lnTo>
                  <a:pt x="34" y="36"/>
                </a:lnTo>
                <a:lnTo>
                  <a:pt x="32" y="37"/>
                </a:lnTo>
                <a:lnTo>
                  <a:pt x="31" y="39"/>
                </a:lnTo>
                <a:lnTo>
                  <a:pt x="31" y="40"/>
                </a:lnTo>
                <a:lnTo>
                  <a:pt x="29" y="42"/>
                </a:lnTo>
                <a:lnTo>
                  <a:pt x="28" y="43"/>
                </a:lnTo>
                <a:lnTo>
                  <a:pt x="28" y="45"/>
                </a:lnTo>
                <a:lnTo>
                  <a:pt x="26" y="48"/>
                </a:lnTo>
                <a:lnTo>
                  <a:pt x="26" y="49"/>
                </a:lnTo>
                <a:lnTo>
                  <a:pt x="25" y="51"/>
                </a:lnTo>
                <a:lnTo>
                  <a:pt x="23" y="52"/>
                </a:lnTo>
                <a:lnTo>
                  <a:pt x="23" y="54"/>
                </a:lnTo>
                <a:lnTo>
                  <a:pt x="22" y="55"/>
                </a:lnTo>
                <a:lnTo>
                  <a:pt x="22" y="57"/>
                </a:lnTo>
                <a:lnTo>
                  <a:pt x="20" y="59"/>
                </a:lnTo>
                <a:lnTo>
                  <a:pt x="20" y="60"/>
                </a:lnTo>
                <a:lnTo>
                  <a:pt x="19" y="62"/>
                </a:lnTo>
                <a:lnTo>
                  <a:pt x="17" y="63"/>
                </a:lnTo>
                <a:lnTo>
                  <a:pt x="17" y="65"/>
                </a:lnTo>
                <a:lnTo>
                  <a:pt x="16" y="66"/>
                </a:lnTo>
                <a:lnTo>
                  <a:pt x="16" y="68"/>
                </a:lnTo>
                <a:lnTo>
                  <a:pt x="14" y="68"/>
                </a:lnTo>
                <a:lnTo>
                  <a:pt x="14" y="69"/>
                </a:lnTo>
                <a:lnTo>
                  <a:pt x="14" y="71"/>
                </a:lnTo>
                <a:lnTo>
                  <a:pt x="12" y="71"/>
                </a:lnTo>
                <a:lnTo>
                  <a:pt x="12" y="72"/>
                </a:lnTo>
                <a:lnTo>
                  <a:pt x="11" y="74"/>
                </a:lnTo>
                <a:lnTo>
                  <a:pt x="11" y="75"/>
                </a:lnTo>
                <a:lnTo>
                  <a:pt x="11" y="77"/>
                </a:lnTo>
                <a:lnTo>
                  <a:pt x="9" y="77"/>
                </a:lnTo>
                <a:lnTo>
                  <a:pt x="9" y="78"/>
                </a:lnTo>
                <a:lnTo>
                  <a:pt x="11" y="78"/>
                </a:lnTo>
                <a:lnTo>
                  <a:pt x="12" y="78"/>
                </a:lnTo>
                <a:lnTo>
                  <a:pt x="14" y="78"/>
                </a:lnTo>
                <a:lnTo>
                  <a:pt x="16" y="78"/>
                </a:lnTo>
                <a:lnTo>
                  <a:pt x="16" y="77"/>
                </a:lnTo>
                <a:lnTo>
                  <a:pt x="17" y="77"/>
                </a:lnTo>
                <a:lnTo>
                  <a:pt x="19" y="77"/>
                </a:lnTo>
                <a:lnTo>
                  <a:pt x="19" y="75"/>
                </a:lnTo>
                <a:lnTo>
                  <a:pt x="20" y="75"/>
                </a:lnTo>
                <a:lnTo>
                  <a:pt x="22" y="75"/>
                </a:lnTo>
                <a:lnTo>
                  <a:pt x="25" y="81"/>
                </a:lnTo>
              </a:path>
            </a:pathLst>
          </a:custGeom>
          <a:solidFill>
            <a:srgbClr val="FFFFFF"/>
          </a:solidFill>
          <a:ln w="12700" cap="rnd">
            <a:solidFill>
              <a:schemeClr val="tx1"/>
            </a:solidFill>
            <a:round/>
            <a:headEnd/>
            <a:tailEnd/>
          </a:ln>
        </p:spPr>
        <p:txBody>
          <a:bodyPr/>
          <a:lstStyle/>
          <a:p>
            <a:endParaRPr lang="ko-KR" altLang="en-US"/>
          </a:p>
        </p:txBody>
      </p:sp>
      <p:sp>
        <p:nvSpPr>
          <p:cNvPr id="2140" name="Freeform 99"/>
          <p:cNvSpPr>
            <a:spLocks/>
          </p:cNvSpPr>
          <p:nvPr/>
        </p:nvSpPr>
        <p:spPr bwMode="auto">
          <a:xfrm>
            <a:off x="7394575" y="3405188"/>
            <a:ext cx="79375" cy="138112"/>
          </a:xfrm>
          <a:custGeom>
            <a:avLst/>
            <a:gdLst>
              <a:gd name="T0" fmla="*/ 25 w 49"/>
              <a:gd name="T1" fmla="*/ 79 h 88"/>
              <a:gd name="T2" fmla="*/ 19 w 49"/>
              <a:gd name="T3" fmla="*/ 83 h 88"/>
              <a:gd name="T4" fmla="*/ 11 w 49"/>
              <a:gd name="T5" fmla="*/ 86 h 88"/>
              <a:gd name="T6" fmla="*/ 5 w 49"/>
              <a:gd name="T7" fmla="*/ 87 h 88"/>
              <a:gd name="T8" fmla="*/ 0 w 49"/>
              <a:gd name="T9" fmla="*/ 86 h 88"/>
              <a:gd name="T10" fmla="*/ 0 w 49"/>
              <a:gd name="T11" fmla="*/ 78 h 88"/>
              <a:gd name="T12" fmla="*/ 5 w 49"/>
              <a:gd name="T13" fmla="*/ 67 h 88"/>
              <a:gd name="T14" fmla="*/ 12 w 49"/>
              <a:gd name="T15" fmla="*/ 53 h 88"/>
              <a:gd name="T16" fmla="*/ 22 w 49"/>
              <a:gd name="T17" fmla="*/ 41 h 88"/>
              <a:gd name="T18" fmla="*/ 28 w 49"/>
              <a:gd name="T19" fmla="*/ 29 h 88"/>
              <a:gd name="T20" fmla="*/ 34 w 49"/>
              <a:gd name="T21" fmla="*/ 20 h 88"/>
              <a:gd name="T22" fmla="*/ 37 w 49"/>
              <a:gd name="T23" fmla="*/ 12 h 88"/>
              <a:gd name="T24" fmla="*/ 39 w 49"/>
              <a:gd name="T25" fmla="*/ 9 h 88"/>
              <a:gd name="T26" fmla="*/ 35 w 49"/>
              <a:gd name="T27" fmla="*/ 9 h 88"/>
              <a:gd name="T28" fmla="*/ 31 w 49"/>
              <a:gd name="T29" fmla="*/ 11 h 88"/>
              <a:gd name="T30" fmla="*/ 28 w 49"/>
              <a:gd name="T31" fmla="*/ 14 h 88"/>
              <a:gd name="T32" fmla="*/ 26 w 49"/>
              <a:gd name="T33" fmla="*/ 15 h 88"/>
              <a:gd name="T34" fmla="*/ 20 w 49"/>
              <a:gd name="T35" fmla="*/ 11 h 88"/>
              <a:gd name="T36" fmla="*/ 28 w 49"/>
              <a:gd name="T37" fmla="*/ 6 h 88"/>
              <a:gd name="T38" fmla="*/ 34 w 49"/>
              <a:gd name="T39" fmla="*/ 1 h 88"/>
              <a:gd name="T40" fmla="*/ 42 w 49"/>
              <a:gd name="T41" fmla="*/ 0 h 88"/>
              <a:gd name="T42" fmla="*/ 46 w 49"/>
              <a:gd name="T43" fmla="*/ 0 h 88"/>
              <a:gd name="T44" fmla="*/ 48 w 49"/>
              <a:gd name="T45" fmla="*/ 3 h 88"/>
              <a:gd name="T46" fmla="*/ 48 w 49"/>
              <a:gd name="T47" fmla="*/ 8 h 88"/>
              <a:gd name="T48" fmla="*/ 46 w 49"/>
              <a:gd name="T49" fmla="*/ 12 h 88"/>
              <a:gd name="T50" fmla="*/ 43 w 49"/>
              <a:gd name="T51" fmla="*/ 18 h 88"/>
              <a:gd name="T52" fmla="*/ 39 w 49"/>
              <a:gd name="T53" fmla="*/ 24 h 88"/>
              <a:gd name="T54" fmla="*/ 35 w 49"/>
              <a:gd name="T55" fmla="*/ 32 h 88"/>
              <a:gd name="T56" fmla="*/ 31 w 49"/>
              <a:gd name="T57" fmla="*/ 38 h 88"/>
              <a:gd name="T58" fmla="*/ 26 w 49"/>
              <a:gd name="T59" fmla="*/ 46 h 88"/>
              <a:gd name="T60" fmla="*/ 20 w 49"/>
              <a:gd name="T61" fmla="*/ 58 h 88"/>
              <a:gd name="T62" fmla="*/ 14 w 49"/>
              <a:gd name="T63" fmla="*/ 67 h 88"/>
              <a:gd name="T64" fmla="*/ 11 w 49"/>
              <a:gd name="T65" fmla="*/ 73 h 88"/>
              <a:gd name="T66" fmla="*/ 9 w 49"/>
              <a:gd name="T67" fmla="*/ 76 h 88"/>
              <a:gd name="T68" fmla="*/ 12 w 49"/>
              <a:gd name="T69" fmla="*/ 76 h 88"/>
              <a:gd name="T70" fmla="*/ 16 w 49"/>
              <a:gd name="T71" fmla="*/ 75 h 88"/>
              <a:gd name="T72" fmla="*/ 20 w 49"/>
              <a:gd name="T73" fmla="*/ 73 h 88"/>
              <a:gd name="T74" fmla="*/ 22 w 49"/>
              <a:gd name="T75" fmla="*/ 73 h 88"/>
              <a:gd name="T76" fmla="*/ 25 w 49"/>
              <a:gd name="T77" fmla="*/ 79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
              <a:gd name="T118" fmla="*/ 0 h 88"/>
              <a:gd name="T119" fmla="*/ 49 w 49"/>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 h="88">
                <a:moveTo>
                  <a:pt x="25" y="79"/>
                </a:moveTo>
                <a:lnTo>
                  <a:pt x="19" y="83"/>
                </a:lnTo>
                <a:lnTo>
                  <a:pt x="11" y="86"/>
                </a:lnTo>
                <a:lnTo>
                  <a:pt x="5" y="87"/>
                </a:lnTo>
                <a:lnTo>
                  <a:pt x="0" y="86"/>
                </a:lnTo>
                <a:lnTo>
                  <a:pt x="0" y="78"/>
                </a:lnTo>
                <a:lnTo>
                  <a:pt x="5" y="67"/>
                </a:lnTo>
                <a:lnTo>
                  <a:pt x="12" y="53"/>
                </a:lnTo>
                <a:lnTo>
                  <a:pt x="22" y="41"/>
                </a:lnTo>
                <a:lnTo>
                  <a:pt x="28" y="29"/>
                </a:lnTo>
                <a:lnTo>
                  <a:pt x="34" y="20"/>
                </a:lnTo>
                <a:lnTo>
                  <a:pt x="37" y="12"/>
                </a:lnTo>
                <a:lnTo>
                  <a:pt x="39" y="9"/>
                </a:lnTo>
                <a:lnTo>
                  <a:pt x="35" y="9"/>
                </a:lnTo>
                <a:lnTo>
                  <a:pt x="31" y="11"/>
                </a:lnTo>
                <a:lnTo>
                  <a:pt x="28" y="14"/>
                </a:lnTo>
                <a:lnTo>
                  <a:pt x="26" y="15"/>
                </a:lnTo>
                <a:lnTo>
                  <a:pt x="20" y="11"/>
                </a:lnTo>
                <a:lnTo>
                  <a:pt x="28" y="6"/>
                </a:lnTo>
                <a:lnTo>
                  <a:pt x="34" y="1"/>
                </a:lnTo>
                <a:lnTo>
                  <a:pt x="42" y="0"/>
                </a:lnTo>
                <a:lnTo>
                  <a:pt x="46" y="0"/>
                </a:lnTo>
                <a:lnTo>
                  <a:pt x="48" y="3"/>
                </a:lnTo>
                <a:lnTo>
                  <a:pt x="48" y="8"/>
                </a:lnTo>
                <a:lnTo>
                  <a:pt x="46" y="12"/>
                </a:lnTo>
                <a:lnTo>
                  <a:pt x="43" y="18"/>
                </a:lnTo>
                <a:lnTo>
                  <a:pt x="39" y="24"/>
                </a:lnTo>
                <a:lnTo>
                  <a:pt x="35" y="32"/>
                </a:lnTo>
                <a:lnTo>
                  <a:pt x="31" y="38"/>
                </a:lnTo>
                <a:lnTo>
                  <a:pt x="26" y="46"/>
                </a:lnTo>
                <a:lnTo>
                  <a:pt x="20" y="58"/>
                </a:lnTo>
                <a:lnTo>
                  <a:pt x="14" y="67"/>
                </a:lnTo>
                <a:lnTo>
                  <a:pt x="11" y="73"/>
                </a:lnTo>
                <a:lnTo>
                  <a:pt x="9" y="76"/>
                </a:lnTo>
                <a:lnTo>
                  <a:pt x="12" y="76"/>
                </a:lnTo>
                <a:lnTo>
                  <a:pt x="16" y="75"/>
                </a:lnTo>
                <a:lnTo>
                  <a:pt x="20" y="73"/>
                </a:lnTo>
                <a:lnTo>
                  <a:pt x="22" y="73"/>
                </a:lnTo>
                <a:lnTo>
                  <a:pt x="25" y="7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41" name="Freeform 100"/>
          <p:cNvSpPr>
            <a:spLocks/>
          </p:cNvSpPr>
          <p:nvPr/>
        </p:nvSpPr>
        <p:spPr bwMode="auto">
          <a:xfrm>
            <a:off x="7407275" y="3490913"/>
            <a:ext cx="133350" cy="101600"/>
          </a:xfrm>
          <a:custGeom>
            <a:avLst/>
            <a:gdLst>
              <a:gd name="T0" fmla="*/ 20 w 84"/>
              <a:gd name="T1" fmla="*/ 63 h 64"/>
              <a:gd name="T2" fmla="*/ 15 w 84"/>
              <a:gd name="T3" fmla="*/ 63 h 64"/>
              <a:gd name="T4" fmla="*/ 11 w 84"/>
              <a:gd name="T5" fmla="*/ 63 h 64"/>
              <a:gd name="T6" fmla="*/ 8 w 84"/>
              <a:gd name="T7" fmla="*/ 61 h 64"/>
              <a:gd name="T8" fmla="*/ 4 w 84"/>
              <a:gd name="T9" fmla="*/ 60 h 64"/>
              <a:gd name="T10" fmla="*/ 1 w 84"/>
              <a:gd name="T11" fmla="*/ 58 h 64"/>
              <a:gd name="T12" fmla="*/ 0 w 84"/>
              <a:gd name="T13" fmla="*/ 55 h 64"/>
              <a:gd name="T14" fmla="*/ 1 w 84"/>
              <a:gd name="T15" fmla="*/ 51 h 64"/>
              <a:gd name="T16" fmla="*/ 4 w 84"/>
              <a:gd name="T17" fmla="*/ 47 h 64"/>
              <a:gd name="T18" fmla="*/ 9 w 84"/>
              <a:gd name="T19" fmla="*/ 44 h 64"/>
              <a:gd name="T20" fmla="*/ 14 w 84"/>
              <a:gd name="T21" fmla="*/ 41 h 64"/>
              <a:gd name="T22" fmla="*/ 18 w 84"/>
              <a:gd name="T23" fmla="*/ 38 h 64"/>
              <a:gd name="T24" fmla="*/ 24 w 84"/>
              <a:gd name="T25" fmla="*/ 35 h 64"/>
              <a:gd name="T26" fmla="*/ 29 w 84"/>
              <a:gd name="T27" fmla="*/ 32 h 64"/>
              <a:gd name="T28" fmla="*/ 34 w 84"/>
              <a:gd name="T29" fmla="*/ 29 h 64"/>
              <a:gd name="T30" fmla="*/ 40 w 84"/>
              <a:gd name="T31" fmla="*/ 28 h 64"/>
              <a:gd name="T32" fmla="*/ 44 w 84"/>
              <a:gd name="T33" fmla="*/ 24 h 64"/>
              <a:gd name="T34" fmla="*/ 49 w 84"/>
              <a:gd name="T35" fmla="*/ 21 h 64"/>
              <a:gd name="T36" fmla="*/ 54 w 84"/>
              <a:gd name="T37" fmla="*/ 20 h 64"/>
              <a:gd name="T38" fmla="*/ 57 w 84"/>
              <a:gd name="T39" fmla="*/ 17 h 64"/>
              <a:gd name="T40" fmla="*/ 61 w 84"/>
              <a:gd name="T41" fmla="*/ 15 h 64"/>
              <a:gd name="T42" fmla="*/ 66 w 84"/>
              <a:gd name="T43" fmla="*/ 12 h 64"/>
              <a:gd name="T44" fmla="*/ 69 w 84"/>
              <a:gd name="T45" fmla="*/ 11 h 64"/>
              <a:gd name="T46" fmla="*/ 70 w 84"/>
              <a:gd name="T47" fmla="*/ 8 h 64"/>
              <a:gd name="T48" fmla="*/ 67 w 84"/>
              <a:gd name="T49" fmla="*/ 6 h 64"/>
              <a:gd name="T50" fmla="*/ 63 w 84"/>
              <a:gd name="T51" fmla="*/ 6 h 64"/>
              <a:gd name="T52" fmla="*/ 58 w 84"/>
              <a:gd name="T53" fmla="*/ 8 h 64"/>
              <a:gd name="T54" fmla="*/ 55 w 84"/>
              <a:gd name="T55" fmla="*/ 2 h 64"/>
              <a:gd name="T56" fmla="*/ 60 w 84"/>
              <a:gd name="T57" fmla="*/ 0 h 64"/>
              <a:gd name="T58" fmla="*/ 64 w 84"/>
              <a:gd name="T59" fmla="*/ 0 h 64"/>
              <a:gd name="T60" fmla="*/ 69 w 84"/>
              <a:gd name="T61" fmla="*/ 0 h 64"/>
              <a:gd name="T62" fmla="*/ 73 w 84"/>
              <a:gd name="T63" fmla="*/ 0 h 64"/>
              <a:gd name="T64" fmla="*/ 78 w 84"/>
              <a:gd name="T65" fmla="*/ 2 h 64"/>
              <a:gd name="T66" fmla="*/ 81 w 84"/>
              <a:gd name="T67" fmla="*/ 3 h 64"/>
              <a:gd name="T68" fmla="*/ 81 w 84"/>
              <a:gd name="T69" fmla="*/ 8 h 64"/>
              <a:gd name="T70" fmla="*/ 78 w 84"/>
              <a:gd name="T71" fmla="*/ 12 h 64"/>
              <a:gd name="T72" fmla="*/ 73 w 84"/>
              <a:gd name="T73" fmla="*/ 15 h 64"/>
              <a:gd name="T74" fmla="*/ 69 w 84"/>
              <a:gd name="T75" fmla="*/ 18 h 64"/>
              <a:gd name="T76" fmla="*/ 64 w 84"/>
              <a:gd name="T77" fmla="*/ 21 h 64"/>
              <a:gd name="T78" fmla="*/ 60 w 84"/>
              <a:gd name="T79" fmla="*/ 24 h 64"/>
              <a:gd name="T80" fmla="*/ 54 w 84"/>
              <a:gd name="T81" fmla="*/ 28 h 64"/>
              <a:gd name="T82" fmla="*/ 49 w 84"/>
              <a:gd name="T83" fmla="*/ 31 h 64"/>
              <a:gd name="T84" fmla="*/ 44 w 84"/>
              <a:gd name="T85" fmla="*/ 32 h 64"/>
              <a:gd name="T86" fmla="*/ 38 w 84"/>
              <a:gd name="T87" fmla="*/ 35 h 64"/>
              <a:gd name="T88" fmla="*/ 34 w 84"/>
              <a:gd name="T89" fmla="*/ 38 h 64"/>
              <a:gd name="T90" fmla="*/ 29 w 84"/>
              <a:gd name="T91" fmla="*/ 41 h 64"/>
              <a:gd name="T92" fmla="*/ 24 w 84"/>
              <a:gd name="T93" fmla="*/ 44 h 64"/>
              <a:gd name="T94" fmla="*/ 20 w 84"/>
              <a:gd name="T95" fmla="*/ 46 h 64"/>
              <a:gd name="T96" fmla="*/ 17 w 84"/>
              <a:gd name="T97" fmla="*/ 47 h 64"/>
              <a:gd name="T98" fmla="*/ 14 w 84"/>
              <a:gd name="T99" fmla="*/ 51 h 64"/>
              <a:gd name="T100" fmla="*/ 12 w 84"/>
              <a:gd name="T101" fmla="*/ 54 h 64"/>
              <a:gd name="T102" fmla="*/ 15 w 84"/>
              <a:gd name="T103" fmla="*/ 55 h 64"/>
              <a:gd name="T104" fmla="*/ 20 w 84"/>
              <a:gd name="T105" fmla="*/ 55 h 64"/>
              <a:gd name="T106" fmla="*/ 23 w 84"/>
              <a:gd name="T107" fmla="*/ 63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
              <a:gd name="T163" fmla="*/ 0 h 64"/>
              <a:gd name="T164" fmla="*/ 84 w 84"/>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 h="64">
                <a:moveTo>
                  <a:pt x="23" y="63"/>
                </a:moveTo>
                <a:lnTo>
                  <a:pt x="21" y="63"/>
                </a:lnTo>
                <a:lnTo>
                  <a:pt x="20" y="63"/>
                </a:lnTo>
                <a:lnTo>
                  <a:pt x="18" y="63"/>
                </a:lnTo>
                <a:lnTo>
                  <a:pt x="17" y="63"/>
                </a:lnTo>
                <a:lnTo>
                  <a:pt x="15" y="63"/>
                </a:lnTo>
                <a:lnTo>
                  <a:pt x="14" y="63"/>
                </a:lnTo>
                <a:lnTo>
                  <a:pt x="12" y="63"/>
                </a:lnTo>
                <a:lnTo>
                  <a:pt x="11" y="63"/>
                </a:lnTo>
                <a:lnTo>
                  <a:pt x="11" y="61"/>
                </a:lnTo>
                <a:lnTo>
                  <a:pt x="9" y="61"/>
                </a:lnTo>
                <a:lnTo>
                  <a:pt x="8" y="61"/>
                </a:lnTo>
                <a:lnTo>
                  <a:pt x="6" y="61"/>
                </a:lnTo>
                <a:lnTo>
                  <a:pt x="4" y="61"/>
                </a:lnTo>
                <a:lnTo>
                  <a:pt x="4" y="60"/>
                </a:lnTo>
                <a:lnTo>
                  <a:pt x="3" y="60"/>
                </a:lnTo>
                <a:lnTo>
                  <a:pt x="1" y="60"/>
                </a:lnTo>
                <a:lnTo>
                  <a:pt x="1" y="58"/>
                </a:lnTo>
                <a:lnTo>
                  <a:pt x="0" y="58"/>
                </a:lnTo>
                <a:lnTo>
                  <a:pt x="0" y="57"/>
                </a:lnTo>
                <a:lnTo>
                  <a:pt x="0" y="55"/>
                </a:lnTo>
                <a:lnTo>
                  <a:pt x="0" y="54"/>
                </a:lnTo>
                <a:lnTo>
                  <a:pt x="0" y="52"/>
                </a:lnTo>
                <a:lnTo>
                  <a:pt x="1" y="51"/>
                </a:lnTo>
                <a:lnTo>
                  <a:pt x="3" y="49"/>
                </a:lnTo>
                <a:lnTo>
                  <a:pt x="3" y="47"/>
                </a:lnTo>
                <a:lnTo>
                  <a:pt x="4" y="47"/>
                </a:lnTo>
                <a:lnTo>
                  <a:pt x="6" y="46"/>
                </a:lnTo>
                <a:lnTo>
                  <a:pt x="8" y="44"/>
                </a:lnTo>
                <a:lnTo>
                  <a:pt x="9" y="44"/>
                </a:lnTo>
                <a:lnTo>
                  <a:pt x="11" y="43"/>
                </a:lnTo>
                <a:lnTo>
                  <a:pt x="12" y="41"/>
                </a:lnTo>
                <a:lnTo>
                  <a:pt x="14" y="41"/>
                </a:lnTo>
                <a:lnTo>
                  <a:pt x="15" y="40"/>
                </a:lnTo>
                <a:lnTo>
                  <a:pt x="17" y="40"/>
                </a:lnTo>
                <a:lnTo>
                  <a:pt x="18" y="38"/>
                </a:lnTo>
                <a:lnTo>
                  <a:pt x="20" y="37"/>
                </a:lnTo>
                <a:lnTo>
                  <a:pt x="21" y="37"/>
                </a:lnTo>
                <a:lnTo>
                  <a:pt x="24" y="35"/>
                </a:lnTo>
                <a:lnTo>
                  <a:pt x="26" y="35"/>
                </a:lnTo>
                <a:lnTo>
                  <a:pt x="27" y="34"/>
                </a:lnTo>
                <a:lnTo>
                  <a:pt x="29" y="32"/>
                </a:lnTo>
                <a:lnTo>
                  <a:pt x="31" y="32"/>
                </a:lnTo>
                <a:lnTo>
                  <a:pt x="32" y="31"/>
                </a:lnTo>
                <a:lnTo>
                  <a:pt x="34" y="29"/>
                </a:lnTo>
                <a:lnTo>
                  <a:pt x="37" y="29"/>
                </a:lnTo>
                <a:lnTo>
                  <a:pt x="38" y="28"/>
                </a:lnTo>
                <a:lnTo>
                  <a:pt x="40" y="28"/>
                </a:lnTo>
                <a:lnTo>
                  <a:pt x="41" y="26"/>
                </a:lnTo>
                <a:lnTo>
                  <a:pt x="43" y="24"/>
                </a:lnTo>
                <a:lnTo>
                  <a:pt x="44" y="24"/>
                </a:lnTo>
                <a:lnTo>
                  <a:pt x="46" y="23"/>
                </a:lnTo>
                <a:lnTo>
                  <a:pt x="47" y="23"/>
                </a:lnTo>
                <a:lnTo>
                  <a:pt x="49" y="21"/>
                </a:lnTo>
                <a:lnTo>
                  <a:pt x="50" y="21"/>
                </a:lnTo>
                <a:lnTo>
                  <a:pt x="52" y="20"/>
                </a:lnTo>
                <a:lnTo>
                  <a:pt x="54" y="20"/>
                </a:lnTo>
                <a:lnTo>
                  <a:pt x="54" y="18"/>
                </a:lnTo>
                <a:lnTo>
                  <a:pt x="55" y="18"/>
                </a:lnTo>
                <a:lnTo>
                  <a:pt x="57" y="17"/>
                </a:lnTo>
                <a:lnTo>
                  <a:pt x="58" y="17"/>
                </a:lnTo>
                <a:lnTo>
                  <a:pt x="60" y="15"/>
                </a:lnTo>
                <a:lnTo>
                  <a:pt x="61" y="15"/>
                </a:lnTo>
                <a:lnTo>
                  <a:pt x="63" y="14"/>
                </a:lnTo>
                <a:lnTo>
                  <a:pt x="64" y="14"/>
                </a:lnTo>
                <a:lnTo>
                  <a:pt x="66" y="12"/>
                </a:lnTo>
                <a:lnTo>
                  <a:pt x="67" y="12"/>
                </a:lnTo>
                <a:lnTo>
                  <a:pt x="67" y="11"/>
                </a:lnTo>
                <a:lnTo>
                  <a:pt x="69" y="11"/>
                </a:lnTo>
                <a:lnTo>
                  <a:pt x="69" y="9"/>
                </a:lnTo>
                <a:lnTo>
                  <a:pt x="70" y="9"/>
                </a:lnTo>
                <a:lnTo>
                  <a:pt x="70" y="8"/>
                </a:lnTo>
                <a:lnTo>
                  <a:pt x="69" y="8"/>
                </a:lnTo>
                <a:lnTo>
                  <a:pt x="67" y="8"/>
                </a:lnTo>
                <a:lnTo>
                  <a:pt x="67" y="6"/>
                </a:lnTo>
                <a:lnTo>
                  <a:pt x="66" y="6"/>
                </a:lnTo>
                <a:lnTo>
                  <a:pt x="64" y="6"/>
                </a:lnTo>
                <a:lnTo>
                  <a:pt x="63" y="6"/>
                </a:lnTo>
                <a:lnTo>
                  <a:pt x="61" y="6"/>
                </a:lnTo>
                <a:lnTo>
                  <a:pt x="60" y="8"/>
                </a:lnTo>
                <a:lnTo>
                  <a:pt x="58" y="8"/>
                </a:lnTo>
                <a:lnTo>
                  <a:pt x="57" y="8"/>
                </a:lnTo>
                <a:lnTo>
                  <a:pt x="54" y="2"/>
                </a:lnTo>
                <a:lnTo>
                  <a:pt x="55" y="2"/>
                </a:lnTo>
                <a:lnTo>
                  <a:pt x="57" y="0"/>
                </a:lnTo>
                <a:lnTo>
                  <a:pt x="58" y="0"/>
                </a:lnTo>
                <a:lnTo>
                  <a:pt x="60" y="0"/>
                </a:lnTo>
                <a:lnTo>
                  <a:pt x="61" y="0"/>
                </a:lnTo>
                <a:lnTo>
                  <a:pt x="63" y="0"/>
                </a:lnTo>
                <a:lnTo>
                  <a:pt x="64" y="0"/>
                </a:lnTo>
                <a:lnTo>
                  <a:pt x="66" y="0"/>
                </a:lnTo>
                <a:lnTo>
                  <a:pt x="67" y="0"/>
                </a:lnTo>
                <a:lnTo>
                  <a:pt x="69" y="0"/>
                </a:lnTo>
                <a:lnTo>
                  <a:pt x="70" y="0"/>
                </a:lnTo>
                <a:lnTo>
                  <a:pt x="72" y="0"/>
                </a:lnTo>
                <a:lnTo>
                  <a:pt x="73" y="0"/>
                </a:lnTo>
                <a:lnTo>
                  <a:pt x="75" y="0"/>
                </a:lnTo>
                <a:lnTo>
                  <a:pt x="77" y="0"/>
                </a:lnTo>
                <a:lnTo>
                  <a:pt x="78" y="2"/>
                </a:lnTo>
                <a:lnTo>
                  <a:pt x="80" y="2"/>
                </a:lnTo>
                <a:lnTo>
                  <a:pt x="80" y="3"/>
                </a:lnTo>
                <a:lnTo>
                  <a:pt x="81" y="3"/>
                </a:lnTo>
                <a:lnTo>
                  <a:pt x="81" y="5"/>
                </a:lnTo>
                <a:lnTo>
                  <a:pt x="83" y="6"/>
                </a:lnTo>
                <a:lnTo>
                  <a:pt x="81" y="8"/>
                </a:lnTo>
                <a:lnTo>
                  <a:pt x="81" y="9"/>
                </a:lnTo>
                <a:lnTo>
                  <a:pt x="80" y="11"/>
                </a:lnTo>
                <a:lnTo>
                  <a:pt x="78" y="12"/>
                </a:lnTo>
                <a:lnTo>
                  <a:pt x="77" y="14"/>
                </a:lnTo>
                <a:lnTo>
                  <a:pt x="75" y="15"/>
                </a:lnTo>
                <a:lnTo>
                  <a:pt x="73" y="15"/>
                </a:lnTo>
                <a:lnTo>
                  <a:pt x="72" y="17"/>
                </a:lnTo>
                <a:lnTo>
                  <a:pt x="70" y="18"/>
                </a:lnTo>
                <a:lnTo>
                  <a:pt x="69" y="18"/>
                </a:lnTo>
                <a:lnTo>
                  <a:pt x="67" y="20"/>
                </a:lnTo>
                <a:lnTo>
                  <a:pt x="66" y="20"/>
                </a:lnTo>
                <a:lnTo>
                  <a:pt x="64" y="21"/>
                </a:lnTo>
                <a:lnTo>
                  <a:pt x="63" y="23"/>
                </a:lnTo>
                <a:lnTo>
                  <a:pt x="61" y="23"/>
                </a:lnTo>
                <a:lnTo>
                  <a:pt x="60" y="24"/>
                </a:lnTo>
                <a:lnTo>
                  <a:pt x="58" y="26"/>
                </a:lnTo>
                <a:lnTo>
                  <a:pt x="57" y="26"/>
                </a:lnTo>
                <a:lnTo>
                  <a:pt x="54" y="28"/>
                </a:lnTo>
                <a:lnTo>
                  <a:pt x="52" y="28"/>
                </a:lnTo>
                <a:lnTo>
                  <a:pt x="50" y="29"/>
                </a:lnTo>
                <a:lnTo>
                  <a:pt x="49" y="31"/>
                </a:lnTo>
                <a:lnTo>
                  <a:pt x="47" y="31"/>
                </a:lnTo>
                <a:lnTo>
                  <a:pt x="46" y="32"/>
                </a:lnTo>
                <a:lnTo>
                  <a:pt x="44" y="32"/>
                </a:lnTo>
                <a:lnTo>
                  <a:pt x="43" y="34"/>
                </a:lnTo>
                <a:lnTo>
                  <a:pt x="40" y="35"/>
                </a:lnTo>
                <a:lnTo>
                  <a:pt x="38" y="35"/>
                </a:lnTo>
                <a:lnTo>
                  <a:pt x="37" y="37"/>
                </a:lnTo>
                <a:lnTo>
                  <a:pt x="35" y="37"/>
                </a:lnTo>
                <a:lnTo>
                  <a:pt x="34" y="38"/>
                </a:lnTo>
                <a:lnTo>
                  <a:pt x="32" y="40"/>
                </a:lnTo>
                <a:lnTo>
                  <a:pt x="31" y="40"/>
                </a:lnTo>
                <a:lnTo>
                  <a:pt x="29" y="41"/>
                </a:lnTo>
                <a:lnTo>
                  <a:pt x="27" y="43"/>
                </a:lnTo>
                <a:lnTo>
                  <a:pt x="26" y="43"/>
                </a:lnTo>
                <a:lnTo>
                  <a:pt x="24" y="44"/>
                </a:lnTo>
                <a:lnTo>
                  <a:pt x="23" y="44"/>
                </a:lnTo>
                <a:lnTo>
                  <a:pt x="21" y="46"/>
                </a:lnTo>
                <a:lnTo>
                  <a:pt x="20" y="46"/>
                </a:lnTo>
                <a:lnTo>
                  <a:pt x="20" y="47"/>
                </a:lnTo>
                <a:lnTo>
                  <a:pt x="18" y="47"/>
                </a:lnTo>
                <a:lnTo>
                  <a:pt x="17" y="47"/>
                </a:lnTo>
                <a:lnTo>
                  <a:pt x="17" y="49"/>
                </a:lnTo>
                <a:lnTo>
                  <a:pt x="15" y="49"/>
                </a:lnTo>
                <a:lnTo>
                  <a:pt x="14" y="51"/>
                </a:lnTo>
                <a:lnTo>
                  <a:pt x="12" y="51"/>
                </a:lnTo>
                <a:lnTo>
                  <a:pt x="12" y="52"/>
                </a:lnTo>
                <a:lnTo>
                  <a:pt x="12" y="54"/>
                </a:lnTo>
                <a:lnTo>
                  <a:pt x="14" y="54"/>
                </a:lnTo>
                <a:lnTo>
                  <a:pt x="15" y="54"/>
                </a:lnTo>
                <a:lnTo>
                  <a:pt x="15" y="55"/>
                </a:lnTo>
                <a:lnTo>
                  <a:pt x="17" y="55"/>
                </a:lnTo>
                <a:lnTo>
                  <a:pt x="18" y="55"/>
                </a:lnTo>
                <a:lnTo>
                  <a:pt x="20" y="55"/>
                </a:lnTo>
                <a:lnTo>
                  <a:pt x="21" y="55"/>
                </a:lnTo>
                <a:lnTo>
                  <a:pt x="23" y="55"/>
                </a:lnTo>
                <a:lnTo>
                  <a:pt x="23" y="63"/>
                </a:lnTo>
              </a:path>
            </a:pathLst>
          </a:custGeom>
          <a:solidFill>
            <a:srgbClr val="FFFFFF"/>
          </a:solidFill>
          <a:ln w="12700" cap="rnd">
            <a:solidFill>
              <a:schemeClr val="tx1"/>
            </a:solidFill>
            <a:round/>
            <a:headEnd/>
            <a:tailEnd/>
          </a:ln>
        </p:spPr>
        <p:txBody>
          <a:bodyPr/>
          <a:lstStyle/>
          <a:p>
            <a:endParaRPr lang="ko-KR" altLang="en-US"/>
          </a:p>
        </p:txBody>
      </p:sp>
      <p:sp>
        <p:nvSpPr>
          <p:cNvPr id="2142" name="Freeform 101"/>
          <p:cNvSpPr>
            <a:spLocks/>
          </p:cNvSpPr>
          <p:nvPr/>
        </p:nvSpPr>
        <p:spPr bwMode="auto">
          <a:xfrm>
            <a:off x="7407275" y="3490913"/>
            <a:ext cx="127000" cy="101600"/>
          </a:xfrm>
          <a:custGeom>
            <a:avLst/>
            <a:gdLst>
              <a:gd name="T0" fmla="*/ 23 w 82"/>
              <a:gd name="T1" fmla="*/ 63 h 64"/>
              <a:gd name="T2" fmla="*/ 15 w 82"/>
              <a:gd name="T3" fmla="*/ 63 h 64"/>
              <a:gd name="T4" fmla="*/ 9 w 82"/>
              <a:gd name="T5" fmla="*/ 61 h 64"/>
              <a:gd name="T6" fmla="*/ 3 w 82"/>
              <a:gd name="T7" fmla="*/ 60 h 64"/>
              <a:gd name="T8" fmla="*/ 0 w 82"/>
              <a:gd name="T9" fmla="*/ 55 h 64"/>
              <a:gd name="T10" fmla="*/ 3 w 82"/>
              <a:gd name="T11" fmla="*/ 49 h 64"/>
              <a:gd name="T12" fmla="*/ 12 w 82"/>
              <a:gd name="T13" fmla="*/ 41 h 64"/>
              <a:gd name="T14" fmla="*/ 26 w 82"/>
              <a:gd name="T15" fmla="*/ 35 h 64"/>
              <a:gd name="T16" fmla="*/ 40 w 82"/>
              <a:gd name="T17" fmla="*/ 28 h 64"/>
              <a:gd name="T18" fmla="*/ 52 w 82"/>
              <a:gd name="T19" fmla="*/ 20 h 64"/>
              <a:gd name="T20" fmla="*/ 61 w 82"/>
              <a:gd name="T21" fmla="*/ 15 h 64"/>
              <a:gd name="T22" fmla="*/ 67 w 82"/>
              <a:gd name="T23" fmla="*/ 11 h 64"/>
              <a:gd name="T24" fmla="*/ 70 w 82"/>
              <a:gd name="T25" fmla="*/ 9 h 64"/>
              <a:gd name="T26" fmla="*/ 67 w 82"/>
              <a:gd name="T27" fmla="*/ 6 h 64"/>
              <a:gd name="T28" fmla="*/ 63 w 82"/>
              <a:gd name="T29" fmla="*/ 6 h 64"/>
              <a:gd name="T30" fmla="*/ 58 w 82"/>
              <a:gd name="T31" fmla="*/ 8 h 64"/>
              <a:gd name="T32" fmla="*/ 57 w 82"/>
              <a:gd name="T33" fmla="*/ 8 h 64"/>
              <a:gd name="T34" fmla="*/ 54 w 82"/>
              <a:gd name="T35" fmla="*/ 2 h 64"/>
              <a:gd name="T36" fmla="*/ 61 w 82"/>
              <a:gd name="T37" fmla="*/ 0 h 64"/>
              <a:gd name="T38" fmla="*/ 70 w 82"/>
              <a:gd name="T39" fmla="*/ 0 h 64"/>
              <a:gd name="T40" fmla="*/ 78 w 82"/>
              <a:gd name="T41" fmla="*/ 2 h 64"/>
              <a:gd name="T42" fmla="*/ 81 w 82"/>
              <a:gd name="T43" fmla="*/ 5 h 64"/>
              <a:gd name="T44" fmla="*/ 80 w 82"/>
              <a:gd name="T45" fmla="*/ 11 h 64"/>
              <a:gd name="T46" fmla="*/ 69 w 82"/>
              <a:gd name="T47" fmla="*/ 18 h 64"/>
              <a:gd name="T48" fmla="*/ 57 w 82"/>
              <a:gd name="T49" fmla="*/ 26 h 64"/>
              <a:gd name="T50" fmla="*/ 43 w 82"/>
              <a:gd name="T51" fmla="*/ 34 h 64"/>
              <a:gd name="T52" fmla="*/ 29 w 82"/>
              <a:gd name="T53" fmla="*/ 41 h 64"/>
              <a:gd name="T54" fmla="*/ 20 w 82"/>
              <a:gd name="T55" fmla="*/ 46 h 64"/>
              <a:gd name="T56" fmla="*/ 14 w 82"/>
              <a:gd name="T57" fmla="*/ 51 h 64"/>
              <a:gd name="T58" fmla="*/ 12 w 82"/>
              <a:gd name="T59" fmla="*/ 52 h 64"/>
              <a:gd name="T60" fmla="*/ 14 w 82"/>
              <a:gd name="T61" fmla="*/ 54 h 64"/>
              <a:gd name="T62" fmla="*/ 18 w 82"/>
              <a:gd name="T63" fmla="*/ 55 h 64"/>
              <a:gd name="T64" fmla="*/ 21 w 82"/>
              <a:gd name="T65" fmla="*/ 55 h 64"/>
              <a:gd name="T66" fmla="*/ 23 w 82"/>
              <a:gd name="T67" fmla="*/ 55 h 64"/>
              <a:gd name="T68" fmla="*/ 23 w 82"/>
              <a:gd name="T69" fmla="*/ 6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64"/>
              <a:gd name="T107" fmla="*/ 82 w 82"/>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64">
                <a:moveTo>
                  <a:pt x="23" y="63"/>
                </a:moveTo>
                <a:lnTo>
                  <a:pt x="15" y="63"/>
                </a:lnTo>
                <a:lnTo>
                  <a:pt x="9" y="61"/>
                </a:lnTo>
                <a:lnTo>
                  <a:pt x="3" y="60"/>
                </a:lnTo>
                <a:lnTo>
                  <a:pt x="0" y="55"/>
                </a:lnTo>
                <a:lnTo>
                  <a:pt x="3" y="49"/>
                </a:lnTo>
                <a:lnTo>
                  <a:pt x="12" y="41"/>
                </a:lnTo>
                <a:lnTo>
                  <a:pt x="26" y="35"/>
                </a:lnTo>
                <a:lnTo>
                  <a:pt x="40" y="28"/>
                </a:lnTo>
                <a:lnTo>
                  <a:pt x="52" y="20"/>
                </a:lnTo>
                <a:lnTo>
                  <a:pt x="61" y="15"/>
                </a:lnTo>
                <a:lnTo>
                  <a:pt x="67" y="11"/>
                </a:lnTo>
                <a:lnTo>
                  <a:pt x="70" y="9"/>
                </a:lnTo>
                <a:lnTo>
                  <a:pt x="67" y="6"/>
                </a:lnTo>
                <a:lnTo>
                  <a:pt x="63" y="6"/>
                </a:lnTo>
                <a:lnTo>
                  <a:pt x="58" y="8"/>
                </a:lnTo>
                <a:lnTo>
                  <a:pt x="57" y="8"/>
                </a:lnTo>
                <a:lnTo>
                  <a:pt x="54" y="2"/>
                </a:lnTo>
                <a:lnTo>
                  <a:pt x="61" y="0"/>
                </a:lnTo>
                <a:lnTo>
                  <a:pt x="70" y="0"/>
                </a:lnTo>
                <a:lnTo>
                  <a:pt x="78" y="2"/>
                </a:lnTo>
                <a:lnTo>
                  <a:pt x="81" y="5"/>
                </a:lnTo>
                <a:lnTo>
                  <a:pt x="80" y="11"/>
                </a:lnTo>
                <a:lnTo>
                  <a:pt x="69" y="18"/>
                </a:lnTo>
                <a:lnTo>
                  <a:pt x="57" y="26"/>
                </a:lnTo>
                <a:lnTo>
                  <a:pt x="43" y="34"/>
                </a:lnTo>
                <a:lnTo>
                  <a:pt x="29" y="41"/>
                </a:lnTo>
                <a:lnTo>
                  <a:pt x="20" y="46"/>
                </a:lnTo>
                <a:lnTo>
                  <a:pt x="14" y="51"/>
                </a:lnTo>
                <a:lnTo>
                  <a:pt x="12" y="52"/>
                </a:lnTo>
                <a:lnTo>
                  <a:pt x="14" y="54"/>
                </a:lnTo>
                <a:lnTo>
                  <a:pt x="18" y="55"/>
                </a:lnTo>
                <a:lnTo>
                  <a:pt x="21" y="55"/>
                </a:lnTo>
                <a:lnTo>
                  <a:pt x="23" y="55"/>
                </a:lnTo>
                <a:lnTo>
                  <a:pt x="23" y="6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43" name="Freeform 102"/>
          <p:cNvSpPr>
            <a:spLocks/>
          </p:cNvSpPr>
          <p:nvPr/>
        </p:nvSpPr>
        <p:spPr bwMode="auto">
          <a:xfrm>
            <a:off x="7394575" y="3586163"/>
            <a:ext cx="157163" cy="63500"/>
          </a:xfrm>
          <a:custGeom>
            <a:avLst/>
            <a:gdLst>
              <a:gd name="T0" fmla="*/ 16 w 98"/>
              <a:gd name="T1" fmla="*/ 35 h 38"/>
              <a:gd name="T2" fmla="*/ 12 w 98"/>
              <a:gd name="T3" fmla="*/ 34 h 38"/>
              <a:gd name="T4" fmla="*/ 8 w 98"/>
              <a:gd name="T5" fmla="*/ 31 h 38"/>
              <a:gd name="T6" fmla="*/ 5 w 98"/>
              <a:gd name="T7" fmla="*/ 29 h 38"/>
              <a:gd name="T8" fmla="*/ 3 w 98"/>
              <a:gd name="T9" fmla="*/ 26 h 38"/>
              <a:gd name="T10" fmla="*/ 0 w 98"/>
              <a:gd name="T11" fmla="*/ 23 h 38"/>
              <a:gd name="T12" fmla="*/ 0 w 98"/>
              <a:gd name="T13" fmla="*/ 19 h 38"/>
              <a:gd name="T14" fmla="*/ 3 w 98"/>
              <a:gd name="T15" fmla="*/ 17 h 38"/>
              <a:gd name="T16" fmla="*/ 8 w 98"/>
              <a:gd name="T17" fmla="*/ 16 h 38"/>
              <a:gd name="T18" fmla="*/ 12 w 98"/>
              <a:gd name="T19" fmla="*/ 14 h 38"/>
              <a:gd name="T20" fmla="*/ 17 w 98"/>
              <a:gd name="T21" fmla="*/ 14 h 38"/>
              <a:gd name="T22" fmla="*/ 22 w 98"/>
              <a:gd name="T23" fmla="*/ 14 h 38"/>
              <a:gd name="T24" fmla="*/ 28 w 98"/>
              <a:gd name="T25" fmla="*/ 14 h 38"/>
              <a:gd name="T26" fmla="*/ 34 w 98"/>
              <a:gd name="T27" fmla="*/ 14 h 38"/>
              <a:gd name="T28" fmla="*/ 40 w 98"/>
              <a:gd name="T29" fmla="*/ 16 h 38"/>
              <a:gd name="T30" fmla="*/ 46 w 98"/>
              <a:gd name="T31" fmla="*/ 16 h 38"/>
              <a:gd name="T32" fmla="*/ 51 w 98"/>
              <a:gd name="T33" fmla="*/ 16 h 38"/>
              <a:gd name="T34" fmla="*/ 57 w 98"/>
              <a:gd name="T35" fmla="*/ 16 h 38"/>
              <a:gd name="T36" fmla="*/ 62 w 98"/>
              <a:gd name="T37" fmla="*/ 16 h 38"/>
              <a:gd name="T38" fmla="*/ 66 w 98"/>
              <a:gd name="T39" fmla="*/ 16 h 38"/>
              <a:gd name="T40" fmla="*/ 71 w 98"/>
              <a:gd name="T41" fmla="*/ 16 h 38"/>
              <a:gd name="T42" fmla="*/ 75 w 98"/>
              <a:gd name="T43" fmla="*/ 16 h 38"/>
              <a:gd name="T44" fmla="*/ 80 w 98"/>
              <a:gd name="T45" fmla="*/ 16 h 38"/>
              <a:gd name="T46" fmla="*/ 85 w 98"/>
              <a:gd name="T47" fmla="*/ 16 h 38"/>
              <a:gd name="T48" fmla="*/ 85 w 98"/>
              <a:gd name="T49" fmla="*/ 11 h 38"/>
              <a:gd name="T50" fmla="*/ 80 w 98"/>
              <a:gd name="T51" fmla="*/ 9 h 38"/>
              <a:gd name="T52" fmla="*/ 75 w 98"/>
              <a:gd name="T53" fmla="*/ 8 h 38"/>
              <a:gd name="T54" fmla="*/ 75 w 98"/>
              <a:gd name="T55" fmla="*/ 0 h 38"/>
              <a:gd name="T56" fmla="*/ 78 w 98"/>
              <a:gd name="T57" fmla="*/ 2 h 38"/>
              <a:gd name="T58" fmla="*/ 81 w 98"/>
              <a:gd name="T59" fmla="*/ 3 h 38"/>
              <a:gd name="T60" fmla="*/ 86 w 98"/>
              <a:gd name="T61" fmla="*/ 5 h 38"/>
              <a:gd name="T62" fmla="*/ 91 w 98"/>
              <a:gd name="T63" fmla="*/ 6 h 38"/>
              <a:gd name="T64" fmla="*/ 94 w 98"/>
              <a:gd name="T65" fmla="*/ 9 h 38"/>
              <a:gd name="T66" fmla="*/ 97 w 98"/>
              <a:gd name="T67" fmla="*/ 13 h 38"/>
              <a:gd name="T68" fmla="*/ 97 w 98"/>
              <a:gd name="T69" fmla="*/ 17 h 38"/>
              <a:gd name="T70" fmla="*/ 94 w 98"/>
              <a:gd name="T71" fmla="*/ 20 h 38"/>
              <a:gd name="T72" fmla="*/ 89 w 98"/>
              <a:gd name="T73" fmla="*/ 22 h 38"/>
              <a:gd name="T74" fmla="*/ 85 w 98"/>
              <a:gd name="T75" fmla="*/ 23 h 38"/>
              <a:gd name="T76" fmla="*/ 80 w 98"/>
              <a:gd name="T77" fmla="*/ 23 h 38"/>
              <a:gd name="T78" fmla="*/ 74 w 98"/>
              <a:gd name="T79" fmla="*/ 23 h 38"/>
              <a:gd name="T80" fmla="*/ 68 w 98"/>
              <a:gd name="T81" fmla="*/ 23 h 38"/>
              <a:gd name="T82" fmla="*/ 62 w 98"/>
              <a:gd name="T83" fmla="*/ 23 h 38"/>
              <a:gd name="T84" fmla="*/ 55 w 98"/>
              <a:gd name="T85" fmla="*/ 22 h 38"/>
              <a:gd name="T86" fmla="*/ 51 w 98"/>
              <a:gd name="T87" fmla="*/ 22 h 38"/>
              <a:gd name="T88" fmla="*/ 45 w 98"/>
              <a:gd name="T89" fmla="*/ 22 h 38"/>
              <a:gd name="T90" fmla="*/ 39 w 98"/>
              <a:gd name="T91" fmla="*/ 22 h 38"/>
              <a:gd name="T92" fmla="*/ 34 w 98"/>
              <a:gd name="T93" fmla="*/ 22 h 38"/>
              <a:gd name="T94" fmla="*/ 29 w 98"/>
              <a:gd name="T95" fmla="*/ 22 h 38"/>
              <a:gd name="T96" fmla="*/ 25 w 98"/>
              <a:gd name="T97" fmla="*/ 22 h 38"/>
              <a:gd name="T98" fmla="*/ 20 w 98"/>
              <a:gd name="T99" fmla="*/ 22 h 38"/>
              <a:gd name="T100" fmla="*/ 16 w 98"/>
              <a:gd name="T101" fmla="*/ 22 h 38"/>
              <a:gd name="T102" fmla="*/ 12 w 98"/>
              <a:gd name="T103" fmla="*/ 23 h 38"/>
              <a:gd name="T104" fmla="*/ 14 w 98"/>
              <a:gd name="T105" fmla="*/ 26 h 38"/>
              <a:gd name="T106" fmla="*/ 17 w 98"/>
              <a:gd name="T107" fmla="*/ 28 h 38"/>
              <a:gd name="T108" fmla="*/ 20 w 98"/>
              <a:gd name="T109" fmla="*/ 31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8"/>
              <a:gd name="T166" fmla="*/ 0 h 38"/>
              <a:gd name="T167" fmla="*/ 98 w 98"/>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8" h="38">
                <a:moveTo>
                  <a:pt x="17" y="37"/>
                </a:moveTo>
                <a:lnTo>
                  <a:pt x="16" y="37"/>
                </a:lnTo>
                <a:lnTo>
                  <a:pt x="16" y="35"/>
                </a:lnTo>
                <a:lnTo>
                  <a:pt x="14" y="35"/>
                </a:lnTo>
                <a:lnTo>
                  <a:pt x="12" y="35"/>
                </a:lnTo>
                <a:lnTo>
                  <a:pt x="12" y="34"/>
                </a:lnTo>
                <a:lnTo>
                  <a:pt x="11" y="34"/>
                </a:lnTo>
                <a:lnTo>
                  <a:pt x="9" y="32"/>
                </a:lnTo>
                <a:lnTo>
                  <a:pt x="8" y="31"/>
                </a:lnTo>
                <a:lnTo>
                  <a:pt x="6" y="31"/>
                </a:lnTo>
                <a:lnTo>
                  <a:pt x="6" y="29"/>
                </a:lnTo>
                <a:lnTo>
                  <a:pt x="5" y="29"/>
                </a:lnTo>
                <a:lnTo>
                  <a:pt x="5" y="28"/>
                </a:lnTo>
                <a:lnTo>
                  <a:pt x="3" y="28"/>
                </a:lnTo>
                <a:lnTo>
                  <a:pt x="3" y="26"/>
                </a:lnTo>
                <a:lnTo>
                  <a:pt x="2" y="26"/>
                </a:lnTo>
                <a:lnTo>
                  <a:pt x="2" y="25"/>
                </a:lnTo>
                <a:lnTo>
                  <a:pt x="0" y="23"/>
                </a:lnTo>
                <a:lnTo>
                  <a:pt x="0" y="22"/>
                </a:lnTo>
                <a:lnTo>
                  <a:pt x="0" y="20"/>
                </a:lnTo>
                <a:lnTo>
                  <a:pt x="0" y="19"/>
                </a:lnTo>
                <a:lnTo>
                  <a:pt x="2" y="19"/>
                </a:lnTo>
                <a:lnTo>
                  <a:pt x="2" y="17"/>
                </a:lnTo>
                <a:lnTo>
                  <a:pt x="3" y="17"/>
                </a:lnTo>
                <a:lnTo>
                  <a:pt x="5" y="16"/>
                </a:lnTo>
                <a:lnTo>
                  <a:pt x="6" y="16"/>
                </a:lnTo>
                <a:lnTo>
                  <a:pt x="8" y="16"/>
                </a:lnTo>
                <a:lnTo>
                  <a:pt x="9" y="16"/>
                </a:lnTo>
                <a:lnTo>
                  <a:pt x="11" y="14"/>
                </a:lnTo>
                <a:lnTo>
                  <a:pt x="12" y="14"/>
                </a:lnTo>
                <a:lnTo>
                  <a:pt x="14" y="14"/>
                </a:lnTo>
                <a:lnTo>
                  <a:pt x="16" y="14"/>
                </a:lnTo>
                <a:lnTo>
                  <a:pt x="17" y="14"/>
                </a:lnTo>
                <a:lnTo>
                  <a:pt x="19" y="14"/>
                </a:lnTo>
                <a:lnTo>
                  <a:pt x="20" y="14"/>
                </a:lnTo>
                <a:lnTo>
                  <a:pt x="22" y="14"/>
                </a:lnTo>
                <a:lnTo>
                  <a:pt x="23" y="14"/>
                </a:lnTo>
                <a:lnTo>
                  <a:pt x="26" y="14"/>
                </a:lnTo>
                <a:lnTo>
                  <a:pt x="28" y="14"/>
                </a:lnTo>
                <a:lnTo>
                  <a:pt x="29" y="14"/>
                </a:lnTo>
                <a:lnTo>
                  <a:pt x="31" y="14"/>
                </a:lnTo>
                <a:lnTo>
                  <a:pt x="34" y="14"/>
                </a:lnTo>
                <a:lnTo>
                  <a:pt x="35" y="14"/>
                </a:lnTo>
                <a:lnTo>
                  <a:pt x="37" y="14"/>
                </a:lnTo>
                <a:lnTo>
                  <a:pt x="40" y="16"/>
                </a:lnTo>
                <a:lnTo>
                  <a:pt x="42" y="16"/>
                </a:lnTo>
                <a:lnTo>
                  <a:pt x="43" y="16"/>
                </a:lnTo>
                <a:lnTo>
                  <a:pt x="46" y="16"/>
                </a:lnTo>
                <a:lnTo>
                  <a:pt x="48" y="16"/>
                </a:lnTo>
                <a:lnTo>
                  <a:pt x="49" y="16"/>
                </a:lnTo>
                <a:lnTo>
                  <a:pt x="51" y="16"/>
                </a:lnTo>
                <a:lnTo>
                  <a:pt x="54" y="16"/>
                </a:lnTo>
                <a:lnTo>
                  <a:pt x="55" y="16"/>
                </a:lnTo>
                <a:lnTo>
                  <a:pt x="57" y="16"/>
                </a:lnTo>
                <a:lnTo>
                  <a:pt x="58" y="16"/>
                </a:lnTo>
                <a:lnTo>
                  <a:pt x="60" y="16"/>
                </a:lnTo>
                <a:lnTo>
                  <a:pt x="62" y="16"/>
                </a:lnTo>
                <a:lnTo>
                  <a:pt x="63" y="16"/>
                </a:lnTo>
                <a:lnTo>
                  <a:pt x="65" y="16"/>
                </a:lnTo>
                <a:lnTo>
                  <a:pt x="66" y="16"/>
                </a:lnTo>
                <a:lnTo>
                  <a:pt x="68" y="16"/>
                </a:lnTo>
                <a:lnTo>
                  <a:pt x="69" y="16"/>
                </a:lnTo>
                <a:lnTo>
                  <a:pt x="71" y="16"/>
                </a:lnTo>
                <a:lnTo>
                  <a:pt x="72" y="16"/>
                </a:lnTo>
                <a:lnTo>
                  <a:pt x="74" y="16"/>
                </a:lnTo>
                <a:lnTo>
                  <a:pt x="75" y="16"/>
                </a:lnTo>
                <a:lnTo>
                  <a:pt x="77" y="16"/>
                </a:lnTo>
                <a:lnTo>
                  <a:pt x="78" y="16"/>
                </a:lnTo>
                <a:lnTo>
                  <a:pt x="80" y="16"/>
                </a:lnTo>
                <a:lnTo>
                  <a:pt x="81" y="16"/>
                </a:lnTo>
                <a:lnTo>
                  <a:pt x="83" y="16"/>
                </a:lnTo>
                <a:lnTo>
                  <a:pt x="85" y="16"/>
                </a:lnTo>
                <a:lnTo>
                  <a:pt x="85" y="14"/>
                </a:lnTo>
                <a:lnTo>
                  <a:pt x="85" y="13"/>
                </a:lnTo>
                <a:lnTo>
                  <a:pt x="85" y="11"/>
                </a:lnTo>
                <a:lnTo>
                  <a:pt x="83" y="11"/>
                </a:lnTo>
                <a:lnTo>
                  <a:pt x="81" y="9"/>
                </a:lnTo>
                <a:lnTo>
                  <a:pt x="80" y="9"/>
                </a:lnTo>
                <a:lnTo>
                  <a:pt x="78" y="8"/>
                </a:lnTo>
                <a:lnTo>
                  <a:pt x="77" y="8"/>
                </a:lnTo>
                <a:lnTo>
                  <a:pt x="75" y="8"/>
                </a:lnTo>
                <a:lnTo>
                  <a:pt x="75" y="6"/>
                </a:lnTo>
                <a:lnTo>
                  <a:pt x="74" y="6"/>
                </a:lnTo>
                <a:lnTo>
                  <a:pt x="75" y="0"/>
                </a:lnTo>
                <a:lnTo>
                  <a:pt x="77" y="0"/>
                </a:lnTo>
                <a:lnTo>
                  <a:pt x="78" y="0"/>
                </a:lnTo>
                <a:lnTo>
                  <a:pt x="78" y="2"/>
                </a:lnTo>
                <a:lnTo>
                  <a:pt x="80" y="2"/>
                </a:lnTo>
                <a:lnTo>
                  <a:pt x="81" y="2"/>
                </a:lnTo>
                <a:lnTo>
                  <a:pt x="81" y="3"/>
                </a:lnTo>
                <a:lnTo>
                  <a:pt x="83" y="3"/>
                </a:lnTo>
                <a:lnTo>
                  <a:pt x="85" y="3"/>
                </a:lnTo>
                <a:lnTo>
                  <a:pt x="86" y="5"/>
                </a:lnTo>
                <a:lnTo>
                  <a:pt x="88" y="5"/>
                </a:lnTo>
                <a:lnTo>
                  <a:pt x="89" y="6"/>
                </a:lnTo>
                <a:lnTo>
                  <a:pt x="91" y="6"/>
                </a:lnTo>
                <a:lnTo>
                  <a:pt x="91" y="8"/>
                </a:lnTo>
                <a:lnTo>
                  <a:pt x="92" y="8"/>
                </a:lnTo>
                <a:lnTo>
                  <a:pt x="94" y="9"/>
                </a:lnTo>
                <a:lnTo>
                  <a:pt x="95" y="11"/>
                </a:lnTo>
                <a:lnTo>
                  <a:pt x="95" y="13"/>
                </a:lnTo>
                <a:lnTo>
                  <a:pt x="97" y="13"/>
                </a:lnTo>
                <a:lnTo>
                  <a:pt x="97" y="14"/>
                </a:lnTo>
                <a:lnTo>
                  <a:pt x="97" y="16"/>
                </a:lnTo>
                <a:lnTo>
                  <a:pt x="97" y="17"/>
                </a:lnTo>
                <a:lnTo>
                  <a:pt x="97" y="19"/>
                </a:lnTo>
                <a:lnTo>
                  <a:pt x="95" y="20"/>
                </a:lnTo>
                <a:lnTo>
                  <a:pt x="94" y="20"/>
                </a:lnTo>
                <a:lnTo>
                  <a:pt x="92" y="22"/>
                </a:lnTo>
                <a:lnTo>
                  <a:pt x="91" y="22"/>
                </a:lnTo>
                <a:lnTo>
                  <a:pt x="89" y="22"/>
                </a:lnTo>
                <a:lnTo>
                  <a:pt x="88" y="22"/>
                </a:lnTo>
                <a:lnTo>
                  <a:pt x="86" y="22"/>
                </a:lnTo>
                <a:lnTo>
                  <a:pt x="85" y="23"/>
                </a:lnTo>
                <a:lnTo>
                  <a:pt x="83" y="23"/>
                </a:lnTo>
                <a:lnTo>
                  <a:pt x="81" y="23"/>
                </a:lnTo>
                <a:lnTo>
                  <a:pt x="80" y="23"/>
                </a:lnTo>
                <a:lnTo>
                  <a:pt x="78" y="23"/>
                </a:lnTo>
                <a:lnTo>
                  <a:pt x="75" y="23"/>
                </a:lnTo>
                <a:lnTo>
                  <a:pt x="74" y="23"/>
                </a:lnTo>
                <a:lnTo>
                  <a:pt x="72" y="23"/>
                </a:lnTo>
                <a:lnTo>
                  <a:pt x="71" y="23"/>
                </a:lnTo>
                <a:lnTo>
                  <a:pt x="68" y="23"/>
                </a:lnTo>
                <a:lnTo>
                  <a:pt x="66" y="23"/>
                </a:lnTo>
                <a:lnTo>
                  <a:pt x="65" y="23"/>
                </a:lnTo>
                <a:lnTo>
                  <a:pt x="62" y="23"/>
                </a:lnTo>
                <a:lnTo>
                  <a:pt x="60" y="23"/>
                </a:lnTo>
                <a:lnTo>
                  <a:pt x="58" y="22"/>
                </a:lnTo>
                <a:lnTo>
                  <a:pt x="55" y="22"/>
                </a:lnTo>
                <a:lnTo>
                  <a:pt x="54" y="22"/>
                </a:lnTo>
                <a:lnTo>
                  <a:pt x="52" y="22"/>
                </a:lnTo>
                <a:lnTo>
                  <a:pt x="51" y="22"/>
                </a:lnTo>
                <a:lnTo>
                  <a:pt x="48" y="22"/>
                </a:lnTo>
                <a:lnTo>
                  <a:pt x="46" y="22"/>
                </a:lnTo>
                <a:lnTo>
                  <a:pt x="45" y="22"/>
                </a:lnTo>
                <a:lnTo>
                  <a:pt x="43" y="22"/>
                </a:lnTo>
                <a:lnTo>
                  <a:pt x="42" y="22"/>
                </a:lnTo>
                <a:lnTo>
                  <a:pt x="39" y="22"/>
                </a:lnTo>
                <a:lnTo>
                  <a:pt x="37" y="22"/>
                </a:lnTo>
                <a:lnTo>
                  <a:pt x="35" y="22"/>
                </a:lnTo>
                <a:lnTo>
                  <a:pt x="34" y="22"/>
                </a:lnTo>
                <a:lnTo>
                  <a:pt x="32" y="22"/>
                </a:lnTo>
                <a:lnTo>
                  <a:pt x="31" y="22"/>
                </a:lnTo>
                <a:lnTo>
                  <a:pt x="29" y="22"/>
                </a:lnTo>
                <a:lnTo>
                  <a:pt x="28" y="22"/>
                </a:lnTo>
                <a:lnTo>
                  <a:pt x="26" y="22"/>
                </a:lnTo>
                <a:lnTo>
                  <a:pt x="25" y="22"/>
                </a:lnTo>
                <a:lnTo>
                  <a:pt x="23" y="22"/>
                </a:lnTo>
                <a:lnTo>
                  <a:pt x="22" y="22"/>
                </a:lnTo>
                <a:lnTo>
                  <a:pt x="20" y="22"/>
                </a:lnTo>
                <a:lnTo>
                  <a:pt x="19" y="22"/>
                </a:lnTo>
                <a:lnTo>
                  <a:pt x="17" y="22"/>
                </a:lnTo>
                <a:lnTo>
                  <a:pt x="16" y="22"/>
                </a:lnTo>
                <a:lnTo>
                  <a:pt x="14" y="22"/>
                </a:lnTo>
                <a:lnTo>
                  <a:pt x="14" y="23"/>
                </a:lnTo>
                <a:lnTo>
                  <a:pt x="12" y="23"/>
                </a:lnTo>
                <a:lnTo>
                  <a:pt x="12" y="25"/>
                </a:lnTo>
                <a:lnTo>
                  <a:pt x="14" y="25"/>
                </a:lnTo>
                <a:lnTo>
                  <a:pt x="14" y="26"/>
                </a:lnTo>
                <a:lnTo>
                  <a:pt x="16" y="26"/>
                </a:lnTo>
                <a:lnTo>
                  <a:pt x="16" y="28"/>
                </a:lnTo>
                <a:lnTo>
                  <a:pt x="17" y="28"/>
                </a:lnTo>
                <a:lnTo>
                  <a:pt x="19" y="29"/>
                </a:lnTo>
                <a:lnTo>
                  <a:pt x="20" y="29"/>
                </a:lnTo>
                <a:lnTo>
                  <a:pt x="20" y="31"/>
                </a:lnTo>
                <a:lnTo>
                  <a:pt x="22" y="31"/>
                </a:lnTo>
                <a:lnTo>
                  <a:pt x="17" y="37"/>
                </a:lnTo>
              </a:path>
            </a:pathLst>
          </a:custGeom>
          <a:solidFill>
            <a:srgbClr val="FFFFFF"/>
          </a:solidFill>
          <a:ln w="12700" cap="rnd">
            <a:solidFill>
              <a:schemeClr val="tx1"/>
            </a:solidFill>
            <a:round/>
            <a:headEnd/>
            <a:tailEnd/>
          </a:ln>
        </p:spPr>
        <p:txBody>
          <a:bodyPr/>
          <a:lstStyle/>
          <a:p>
            <a:endParaRPr lang="ko-KR" altLang="en-US"/>
          </a:p>
        </p:txBody>
      </p:sp>
      <p:sp>
        <p:nvSpPr>
          <p:cNvPr id="2144" name="Freeform 103"/>
          <p:cNvSpPr>
            <a:spLocks/>
          </p:cNvSpPr>
          <p:nvPr/>
        </p:nvSpPr>
        <p:spPr bwMode="auto">
          <a:xfrm>
            <a:off x="7394575" y="3586163"/>
            <a:ext cx="157163" cy="63500"/>
          </a:xfrm>
          <a:custGeom>
            <a:avLst/>
            <a:gdLst>
              <a:gd name="T0" fmla="*/ 17 w 98"/>
              <a:gd name="T1" fmla="*/ 37 h 38"/>
              <a:gd name="T2" fmla="*/ 11 w 98"/>
              <a:gd name="T3" fmla="*/ 34 h 38"/>
              <a:gd name="T4" fmla="*/ 5 w 98"/>
              <a:gd name="T5" fmla="*/ 29 h 38"/>
              <a:gd name="T6" fmla="*/ 2 w 98"/>
              <a:gd name="T7" fmla="*/ 25 h 38"/>
              <a:gd name="T8" fmla="*/ 0 w 98"/>
              <a:gd name="T9" fmla="*/ 20 h 38"/>
              <a:gd name="T10" fmla="*/ 2 w 98"/>
              <a:gd name="T11" fmla="*/ 17 h 38"/>
              <a:gd name="T12" fmla="*/ 6 w 98"/>
              <a:gd name="T13" fmla="*/ 16 h 38"/>
              <a:gd name="T14" fmla="*/ 12 w 98"/>
              <a:gd name="T15" fmla="*/ 14 h 38"/>
              <a:gd name="T16" fmla="*/ 19 w 98"/>
              <a:gd name="T17" fmla="*/ 14 h 38"/>
              <a:gd name="T18" fmla="*/ 26 w 98"/>
              <a:gd name="T19" fmla="*/ 14 h 38"/>
              <a:gd name="T20" fmla="*/ 34 w 98"/>
              <a:gd name="T21" fmla="*/ 14 h 38"/>
              <a:gd name="T22" fmla="*/ 42 w 98"/>
              <a:gd name="T23" fmla="*/ 16 h 38"/>
              <a:gd name="T24" fmla="*/ 49 w 98"/>
              <a:gd name="T25" fmla="*/ 16 h 38"/>
              <a:gd name="T26" fmla="*/ 63 w 98"/>
              <a:gd name="T27" fmla="*/ 16 h 38"/>
              <a:gd name="T28" fmla="*/ 75 w 98"/>
              <a:gd name="T29" fmla="*/ 16 h 38"/>
              <a:gd name="T30" fmla="*/ 81 w 98"/>
              <a:gd name="T31" fmla="*/ 16 h 38"/>
              <a:gd name="T32" fmla="*/ 85 w 98"/>
              <a:gd name="T33" fmla="*/ 14 h 38"/>
              <a:gd name="T34" fmla="*/ 85 w 98"/>
              <a:gd name="T35" fmla="*/ 11 h 38"/>
              <a:gd name="T36" fmla="*/ 80 w 98"/>
              <a:gd name="T37" fmla="*/ 9 h 38"/>
              <a:gd name="T38" fmla="*/ 75 w 98"/>
              <a:gd name="T39" fmla="*/ 8 h 38"/>
              <a:gd name="T40" fmla="*/ 74 w 98"/>
              <a:gd name="T41" fmla="*/ 6 h 38"/>
              <a:gd name="T42" fmla="*/ 75 w 98"/>
              <a:gd name="T43" fmla="*/ 0 h 38"/>
              <a:gd name="T44" fmla="*/ 83 w 98"/>
              <a:gd name="T45" fmla="*/ 3 h 38"/>
              <a:gd name="T46" fmla="*/ 91 w 98"/>
              <a:gd name="T47" fmla="*/ 6 h 38"/>
              <a:gd name="T48" fmla="*/ 95 w 98"/>
              <a:gd name="T49" fmla="*/ 11 h 38"/>
              <a:gd name="T50" fmla="*/ 97 w 98"/>
              <a:gd name="T51" fmla="*/ 17 h 38"/>
              <a:gd name="T52" fmla="*/ 95 w 98"/>
              <a:gd name="T53" fmla="*/ 20 h 38"/>
              <a:gd name="T54" fmla="*/ 92 w 98"/>
              <a:gd name="T55" fmla="*/ 22 h 38"/>
              <a:gd name="T56" fmla="*/ 86 w 98"/>
              <a:gd name="T57" fmla="*/ 22 h 38"/>
              <a:gd name="T58" fmla="*/ 80 w 98"/>
              <a:gd name="T59" fmla="*/ 23 h 38"/>
              <a:gd name="T60" fmla="*/ 72 w 98"/>
              <a:gd name="T61" fmla="*/ 23 h 38"/>
              <a:gd name="T62" fmla="*/ 65 w 98"/>
              <a:gd name="T63" fmla="*/ 23 h 38"/>
              <a:gd name="T64" fmla="*/ 55 w 98"/>
              <a:gd name="T65" fmla="*/ 22 h 38"/>
              <a:gd name="T66" fmla="*/ 48 w 98"/>
              <a:gd name="T67" fmla="*/ 22 h 38"/>
              <a:gd name="T68" fmla="*/ 34 w 98"/>
              <a:gd name="T69" fmla="*/ 22 h 38"/>
              <a:gd name="T70" fmla="*/ 23 w 98"/>
              <a:gd name="T71" fmla="*/ 22 h 38"/>
              <a:gd name="T72" fmla="*/ 16 w 98"/>
              <a:gd name="T73" fmla="*/ 22 h 38"/>
              <a:gd name="T74" fmla="*/ 12 w 98"/>
              <a:gd name="T75" fmla="*/ 23 h 38"/>
              <a:gd name="T76" fmla="*/ 14 w 98"/>
              <a:gd name="T77" fmla="*/ 25 h 38"/>
              <a:gd name="T78" fmla="*/ 17 w 98"/>
              <a:gd name="T79" fmla="*/ 28 h 38"/>
              <a:gd name="T80" fmla="*/ 20 w 98"/>
              <a:gd name="T81" fmla="*/ 31 h 38"/>
              <a:gd name="T82" fmla="*/ 22 w 98"/>
              <a:gd name="T83" fmla="*/ 31 h 38"/>
              <a:gd name="T84" fmla="*/ 17 w 98"/>
              <a:gd name="T85" fmla="*/ 37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
              <a:gd name="T130" fmla="*/ 0 h 38"/>
              <a:gd name="T131" fmla="*/ 98 w 98"/>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 h="38">
                <a:moveTo>
                  <a:pt x="17" y="37"/>
                </a:moveTo>
                <a:lnTo>
                  <a:pt x="11" y="34"/>
                </a:lnTo>
                <a:lnTo>
                  <a:pt x="5" y="29"/>
                </a:lnTo>
                <a:lnTo>
                  <a:pt x="2" y="25"/>
                </a:lnTo>
                <a:lnTo>
                  <a:pt x="0" y="20"/>
                </a:lnTo>
                <a:lnTo>
                  <a:pt x="2" y="17"/>
                </a:lnTo>
                <a:lnTo>
                  <a:pt x="6" y="16"/>
                </a:lnTo>
                <a:lnTo>
                  <a:pt x="12" y="14"/>
                </a:lnTo>
                <a:lnTo>
                  <a:pt x="19" y="14"/>
                </a:lnTo>
                <a:lnTo>
                  <a:pt x="26" y="14"/>
                </a:lnTo>
                <a:lnTo>
                  <a:pt x="34" y="14"/>
                </a:lnTo>
                <a:lnTo>
                  <a:pt x="42" y="16"/>
                </a:lnTo>
                <a:lnTo>
                  <a:pt x="49" y="16"/>
                </a:lnTo>
                <a:lnTo>
                  <a:pt x="63" y="16"/>
                </a:lnTo>
                <a:lnTo>
                  <a:pt x="75" y="16"/>
                </a:lnTo>
                <a:lnTo>
                  <a:pt x="81" y="16"/>
                </a:lnTo>
                <a:lnTo>
                  <a:pt x="85" y="14"/>
                </a:lnTo>
                <a:lnTo>
                  <a:pt x="85" y="11"/>
                </a:lnTo>
                <a:lnTo>
                  <a:pt x="80" y="9"/>
                </a:lnTo>
                <a:lnTo>
                  <a:pt x="75" y="8"/>
                </a:lnTo>
                <a:lnTo>
                  <a:pt x="74" y="6"/>
                </a:lnTo>
                <a:lnTo>
                  <a:pt x="75" y="0"/>
                </a:lnTo>
                <a:lnTo>
                  <a:pt x="83" y="3"/>
                </a:lnTo>
                <a:lnTo>
                  <a:pt x="91" y="6"/>
                </a:lnTo>
                <a:lnTo>
                  <a:pt x="95" y="11"/>
                </a:lnTo>
                <a:lnTo>
                  <a:pt x="97" y="17"/>
                </a:lnTo>
                <a:lnTo>
                  <a:pt x="95" y="20"/>
                </a:lnTo>
                <a:lnTo>
                  <a:pt x="92" y="22"/>
                </a:lnTo>
                <a:lnTo>
                  <a:pt x="86" y="22"/>
                </a:lnTo>
                <a:lnTo>
                  <a:pt x="80" y="23"/>
                </a:lnTo>
                <a:lnTo>
                  <a:pt x="72" y="23"/>
                </a:lnTo>
                <a:lnTo>
                  <a:pt x="65" y="23"/>
                </a:lnTo>
                <a:lnTo>
                  <a:pt x="55" y="22"/>
                </a:lnTo>
                <a:lnTo>
                  <a:pt x="48" y="22"/>
                </a:lnTo>
                <a:lnTo>
                  <a:pt x="34" y="22"/>
                </a:lnTo>
                <a:lnTo>
                  <a:pt x="23" y="22"/>
                </a:lnTo>
                <a:lnTo>
                  <a:pt x="16" y="22"/>
                </a:lnTo>
                <a:lnTo>
                  <a:pt x="12" y="23"/>
                </a:lnTo>
                <a:lnTo>
                  <a:pt x="14" y="25"/>
                </a:lnTo>
                <a:lnTo>
                  <a:pt x="17" y="28"/>
                </a:lnTo>
                <a:lnTo>
                  <a:pt x="20" y="31"/>
                </a:lnTo>
                <a:lnTo>
                  <a:pt x="22" y="31"/>
                </a:lnTo>
                <a:lnTo>
                  <a:pt x="17" y="3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45" name="Freeform 104"/>
          <p:cNvSpPr>
            <a:spLocks/>
          </p:cNvSpPr>
          <p:nvPr/>
        </p:nvSpPr>
        <p:spPr bwMode="auto">
          <a:xfrm>
            <a:off x="7362825" y="3646488"/>
            <a:ext cx="141288" cy="79375"/>
          </a:xfrm>
          <a:custGeom>
            <a:avLst/>
            <a:gdLst>
              <a:gd name="T0" fmla="*/ 6 w 90"/>
              <a:gd name="T1" fmla="*/ 21 h 50"/>
              <a:gd name="T2" fmla="*/ 3 w 90"/>
              <a:gd name="T3" fmla="*/ 18 h 50"/>
              <a:gd name="T4" fmla="*/ 2 w 90"/>
              <a:gd name="T5" fmla="*/ 15 h 50"/>
              <a:gd name="T6" fmla="*/ 2 w 90"/>
              <a:gd name="T7" fmla="*/ 11 h 50"/>
              <a:gd name="T8" fmla="*/ 0 w 90"/>
              <a:gd name="T9" fmla="*/ 6 h 50"/>
              <a:gd name="T10" fmla="*/ 2 w 90"/>
              <a:gd name="T11" fmla="*/ 2 h 50"/>
              <a:gd name="T12" fmla="*/ 6 w 90"/>
              <a:gd name="T13" fmla="*/ 0 h 50"/>
              <a:gd name="T14" fmla="*/ 11 w 90"/>
              <a:gd name="T15" fmla="*/ 0 h 50"/>
              <a:gd name="T16" fmla="*/ 14 w 90"/>
              <a:gd name="T17" fmla="*/ 2 h 50"/>
              <a:gd name="T18" fmla="*/ 19 w 90"/>
              <a:gd name="T19" fmla="*/ 5 h 50"/>
              <a:gd name="T20" fmla="*/ 23 w 90"/>
              <a:gd name="T21" fmla="*/ 8 h 50"/>
              <a:gd name="T22" fmla="*/ 28 w 90"/>
              <a:gd name="T23" fmla="*/ 9 h 50"/>
              <a:gd name="T24" fmla="*/ 32 w 90"/>
              <a:gd name="T25" fmla="*/ 14 h 50"/>
              <a:gd name="T26" fmla="*/ 39 w 90"/>
              <a:gd name="T27" fmla="*/ 17 h 50"/>
              <a:gd name="T28" fmla="*/ 43 w 90"/>
              <a:gd name="T29" fmla="*/ 20 h 50"/>
              <a:gd name="T30" fmla="*/ 48 w 90"/>
              <a:gd name="T31" fmla="*/ 21 h 50"/>
              <a:gd name="T32" fmla="*/ 52 w 90"/>
              <a:gd name="T33" fmla="*/ 25 h 50"/>
              <a:gd name="T34" fmla="*/ 57 w 90"/>
              <a:gd name="T35" fmla="*/ 28 h 50"/>
              <a:gd name="T36" fmla="*/ 62 w 90"/>
              <a:gd name="T37" fmla="*/ 31 h 50"/>
              <a:gd name="T38" fmla="*/ 65 w 90"/>
              <a:gd name="T39" fmla="*/ 32 h 50"/>
              <a:gd name="T40" fmla="*/ 69 w 90"/>
              <a:gd name="T41" fmla="*/ 35 h 50"/>
              <a:gd name="T42" fmla="*/ 72 w 90"/>
              <a:gd name="T43" fmla="*/ 37 h 50"/>
              <a:gd name="T44" fmla="*/ 75 w 90"/>
              <a:gd name="T45" fmla="*/ 38 h 50"/>
              <a:gd name="T46" fmla="*/ 78 w 90"/>
              <a:gd name="T47" fmla="*/ 37 h 50"/>
              <a:gd name="T48" fmla="*/ 77 w 90"/>
              <a:gd name="T49" fmla="*/ 32 h 50"/>
              <a:gd name="T50" fmla="*/ 74 w 90"/>
              <a:gd name="T51" fmla="*/ 29 h 50"/>
              <a:gd name="T52" fmla="*/ 72 w 90"/>
              <a:gd name="T53" fmla="*/ 26 h 50"/>
              <a:gd name="T54" fmla="*/ 77 w 90"/>
              <a:gd name="T55" fmla="*/ 23 h 50"/>
              <a:gd name="T56" fmla="*/ 80 w 90"/>
              <a:gd name="T57" fmla="*/ 25 h 50"/>
              <a:gd name="T58" fmla="*/ 82 w 90"/>
              <a:gd name="T59" fmla="*/ 29 h 50"/>
              <a:gd name="T60" fmla="*/ 85 w 90"/>
              <a:gd name="T61" fmla="*/ 31 h 50"/>
              <a:gd name="T62" fmla="*/ 86 w 90"/>
              <a:gd name="T63" fmla="*/ 34 h 50"/>
              <a:gd name="T64" fmla="*/ 88 w 90"/>
              <a:gd name="T65" fmla="*/ 37 h 50"/>
              <a:gd name="T66" fmla="*/ 88 w 90"/>
              <a:gd name="T67" fmla="*/ 41 h 50"/>
              <a:gd name="T68" fmla="*/ 88 w 90"/>
              <a:gd name="T69" fmla="*/ 46 h 50"/>
              <a:gd name="T70" fmla="*/ 85 w 90"/>
              <a:gd name="T71" fmla="*/ 48 h 50"/>
              <a:gd name="T72" fmla="*/ 82 w 90"/>
              <a:gd name="T73" fmla="*/ 48 h 50"/>
              <a:gd name="T74" fmla="*/ 77 w 90"/>
              <a:gd name="T75" fmla="*/ 48 h 50"/>
              <a:gd name="T76" fmla="*/ 74 w 90"/>
              <a:gd name="T77" fmla="*/ 46 h 50"/>
              <a:gd name="T78" fmla="*/ 69 w 90"/>
              <a:gd name="T79" fmla="*/ 43 h 50"/>
              <a:gd name="T80" fmla="*/ 65 w 90"/>
              <a:gd name="T81" fmla="*/ 40 h 50"/>
              <a:gd name="T82" fmla="*/ 59 w 90"/>
              <a:gd name="T83" fmla="*/ 37 h 50"/>
              <a:gd name="T84" fmla="*/ 54 w 90"/>
              <a:gd name="T85" fmla="*/ 34 h 50"/>
              <a:gd name="T86" fmla="*/ 49 w 90"/>
              <a:gd name="T87" fmla="*/ 31 h 50"/>
              <a:gd name="T88" fmla="*/ 43 w 90"/>
              <a:gd name="T89" fmla="*/ 28 h 50"/>
              <a:gd name="T90" fmla="*/ 39 w 90"/>
              <a:gd name="T91" fmla="*/ 26 h 50"/>
              <a:gd name="T92" fmla="*/ 34 w 90"/>
              <a:gd name="T93" fmla="*/ 23 h 50"/>
              <a:gd name="T94" fmla="*/ 29 w 90"/>
              <a:gd name="T95" fmla="*/ 20 h 50"/>
              <a:gd name="T96" fmla="*/ 25 w 90"/>
              <a:gd name="T97" fmla="*/ 17 h 50"/>
              <a:gd name="T98" fmla="*/ 20 w 90"/>
              <a:gd name="T99" fmla="*/ 14 h 50"/>
              <a:gd name="T100" fmla="*/ 17 w 90"/>
              <a:gd name="T101" fmla="*/ 12 h 50"/>
              <a:gd name="T102" fmla="*/ 14 w 90"/>
              <a:gd name="T103" fmla="*/ 11 h 50"/>
              <a:gd name="T104" fmla="*/ 11 w 90"/>
              <a:gd name="T105" fmla="*/ 12 h 50"/>
              <a:gd name="T106" fmla="*/ 11 w 90"/>
              <a:gd name="T107" fmla="*/ 17 h 50"/>
              <a:gd name="T108" fmla="*/ 13 w 90"/>
              <a:gd name="T109" fmla="*/ 20 h 50"/>
              <a:gd name="T110" fmla="*/ 8 w 90"/>
              <a:gd name="T111" fmla="*/ 25 h 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
              <a:gd name="T169" fmla="*/ 0 h 50"/>
              <a:gd name="T170" fmla="*/ 90 w 90"/>
              <a:gd name="T171" fmla="*/ 50 h 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 h="50">
                <a:moveTo>
                  <a:pt x="8" y="25"/>
                </a:moveTo>
                <a:lnTo>
                  <a:pt x="6" y="23"/>
                </a:lnTo>
                <a:lnTo>
                  <a:pt x="6" y="21"/>
                </a:lnTo>
                <a:lnTo>
                  <a:pt x="5" y="20"/>
                </a:lnTo>
                <a:lnTo>
                  <a:pt x="5" y="18"/>
                </a:lnTo>
                <a:lnTo>
                  <a:pt x="3" y="18"/>
                </a:lnTo>
                <a:lnTo>
                  <a:pt x="3" y="17"/>
                </a:lnTo>
                <a:lnTo>
                  <a:pt x="3" y="15"/>
                </a:lnTo>
                <a:lnTo>
                  <a:pt x="2" y="15"/>
                </a:lnTo>
                <a:lnTo>
                  <a:pt x="2" y="14"/>
                </a:lnTo>
                <a:lnTo>
                  <a:pt x="2" y="12"/>
                </a:lnTo>
                <a:lnTo>
                  <a:pt x="2" y="11"/>
                </a:lnTo>
                <a:lnTo>
                  <a:pt x="0" y="9"/>
                </a:lnTo>
                <a:lnTo>
                  <a:pt x="0" y="8"/>
                </a:lnTo>
                <a:lnTo>
                  <a:pt x="0" y="6"/>
                </a:lnTo>
                <a:lnTo>
                  <a:pt x="0" y="5"/>
                </a:lnTo>
                <a:lnTo>
                  <a:pt x="0" y="3"/>
                </a:lnTo>
                <a:lnTo>
                  <a:pt x="2" y="2"/>
                </a:lnTo>
                <a:lnTo>
                  <a:pt x="3" y="0"/>
                </a:lnTo>
                <a:lnTo>
                  <a:pt x="5" y="0"/>
                </a:lnTo>
                <a:lnTo>
                  <a:pt x="6" y="0"/>
                </a:lnTo>
                <a:lnTo>
                  <a:pt x="8" y="0"/>
                </a:lnTo>
                <a:lnTo>
                  <a:pt x="9" y="0"/>
                </a:lnTo>
                <a:lnTo>
                  <a:pt x="11" y="0"/>
                </a:lnTo>
                <a:lnTo>
                  <a:pt x="11" y="2"/>
                </a:lnTo>
                <a:lnTo>
                  <a:pt x="13" y="2"/>
                </a:lnTo>
                <a:lnTo>
                  <a:pt x="14" y="2"/>
                </a:lnTo>
                <a:lnTo>
                  <a:pt x="16" y="3"/>
                </a:lnTo>
                <a:lnTo>
                  <a:pt x="17" y="3"/>
                </a:lnTo>
                <a:lnTo>
                  <a:pt x="19" y="5"/>
                </a:lnTo>
                <a:lnTo>
                  <a:pt x="20" y="5"/>
                </a:lnTo>
                <a:lnTo>
                  <a:pt x="22" y="6"/>
                </a:lnTo>
                <a:lnTo>
                  <a:pt x="23" y="8"/>
                </a:lnTo>
                <a:lnTo>
                  <a:pt x="25" y="8"/>
                </a:lnTo>
                <a:lnTo>
                  <a:pt x="26" y="9"/>
                </a:lnTo>
                <a:lnTo>
                  <a:pt x="28" y="9"/>
                </a:lnTo>
                <a:lnTo>
                  <a:pt x="29" y="11"/>
                </a:lnTo>
                <a:lnTo>
                  <a:pt x="31" y="12"/>
                </a:lnTo>
                <a:lnTo>
                  <a:pt x="32" y="14"/>
                </a:lnTo>
                <a:lnTo>
                  <a:pt x="34" y="14"/>
                </a:lnTo>
                <a:lnTo>
                  <a:pt x="37" y="15"/>
                </a:lnTo>
                <a:lnTo>
                  <a:pt x="39" y="17"/>
                </a:lnTo>
                <a:lnTo>
                  <a:pt x="40" y="17"/>
                </a:lnTo>
                <a:lnTo>
                  <a:pt x="42" y="18"/>
                </a:lnTo>
                <a:lnTo>
                  <a:pt x="43" y="20"/>
                </a:lnTo>
                <a:lnTo>
                  <a:pt x="45" y="20"/>
                </a:lnTo>
                <a:lnTo>
                  <a:pt x="46" y="21"/>
                </a:lnTo>
                <a:lnTo>
                  <a:pt x="48" y="21"/>
                </a:lnTo>
                <a:lnTo>
                  <a:pt x="49" y="23"/>
                </a:lnTo>
                <a:lnTo>
                  <a:pt x="51" y="25"/>
                </a:lnTo>
                <a:lnTo>
                  <a:pt x="52" y="25"/>
                </a:lnTo>
                <a:lnTo>
                  <a:pt x="54" y="26"/>
                </a:lnTo>
                <a:lnTo>
                  <a:pt x="55" y="26"/>
                </a:lnTo>
                <a:lnTo>
                  <a:pt x="57" y="28"/>
                </a:lnTo>
                <a:lnTo>
                  <a:pt x="59" y="28"/>
                </a:lnTo>
                <a:lnTo>
                  <a:pt x="60" y="29"/>
                </a:lnTo>
                <a:lnTo>
                  <a:pt x="62" y="31"/>
                </a:lnTo>
                <a:lnTo>
                  <a:pt x="63" y="31"/>
                </a:lnTo>
                <a:lnTo>
                  <a:pt x="63" y="32"/>
                </a:lnTo>
                <a:lnTo>
                  <a:pt x="65" y="32"/>
                </a:lnTo>
                <a:lnTo>
                  <a:pt x="66" y="34"/>
                </a:lnTo>
                <a:lnTo>
                  <a:pt x="68" y="34"/>
                </a:lnTo>
                <a:lnTo>
                  <a:pt x="69" y="35"/>
                </a:lnTo>
                <a:lnTo>
                  <a:pt x="71" y="35"/>
                </a:lnTo>
                <a:lnTo>
                  <a:pt x="71" y="37"/>
                </a:lnTo>
                <a:lnTo>
                  <a:pt x="72" y="37"/>
                </a:lnTo>
                <a:lnTo>
                  <a:pt x="74" y="37"/>
                </a:lnTo>
                <a:lnTo>
                  <a:pt x="74" y="38"/>
                </a:lnTo>
                <a:lnTo>
                  <a:pt x="75" y="38"/>
                </a:lnTo>
                <a:lnTo>
                  <a:pt x="77" y="38"/>
                </a:lnTo>
                <a:lnTo>
                  <a:pt x="78" y="38"/>
                </a:lnTo>
                <a:lnTo>
                  <a:pt x="78" y="37"/>
                </a:lnTo>
                <a:lnTo>
                  <a:pt x="78" y="35"/>
                </a:lnTo>
                <a:lnTo>
                  <a:pt x="77" y="34"/>
                </a:lnTo>
                <a:lnTo>
                  <a:pt x="77" y="32"/>
                </a:lnTo>
                <a:lnTo>
                  <a:pt x="75" y="32"/>
                </a:lnTo>
                <a:lnTo>
                  <a:pt x="75" y="31"/>
                </a:lnTo>
                <a:lnTo>
                  <a:pt x="74" y="29"/>
                </a:lnTo>
                <a:lnTo>
                  <a:pt x="74" y="28"/>
                </a:lnTo>
                <a:lnTo>
                  <a:pt x="72" y="28"/>
                </a:lnTo>
                <a:lnTo>
                  <a:pt x="72" y="26"/>
                </a:lnTo>
                <a:lnTo>
                  <a:pt x="75" y="21"/>
                </a:lnTo>
                <a:lnTo>
                  <a:pt x="77" y="21"/>
                </a:lnTo>
                <a:lnTo>
                  <a:pt x="77" y="23"/>
                </a:lnTo>
                <a:lnTo>
                  <a:pt x="78" y="23"/>
                </a:lnTo>
                <a:lnTo>
                  <a:pt x="78" y="25"/>
                </a:lnTo>
                <a:lnTo>
                  <a:pt x="80" y="25"/>
                </a:lnTo>
                <a:lnTo>
                  <a:pt x="80" y="26"/>
                </a:lnTo>
                <a:lnTo>
                  <a:pt x="82" y="28"/>
                </a:lnTo>
                <a:lnTo>
                  <a:pt x="82" y="29"/>
                </a:lnTo>
                <a:lnTo>
                  <a:pt x="83" y="29"/>
                </a:lnTo>
                <a:lnTo>
                  <a:pt x="83" y="31"/>
                </a:lnTo>
                <a:lnTo>
                  <a:pt x="85" y="31"/>
                </a:lnTo>
                <a:lnTo>
                  <a:pt x="85" y="32"/>
                </a:lnTo>
                <a:lnTo>
                  <a:pt x="85" y="34"/>
                </a:lnTo>
                <a:lnTo>
                  <a:pt x="86" y="34"/>
                </a:lnTo>
                <a:lnTo>
                  <a:pt x="86" y="35"/>
                </a:lnTo>
                <a:lnTo>
                  <a:pt x="86" y="37"/>
                </a:lnTo>
                <a:lnTo>
                  <a:pt x="88" y="37"/>
                </a:lnTo>
                <a:lnTo>
                  <a:pt x="88" y="38"/>
                </a:lnTo>
                <a:lnTo>
                  <a:pt x="88" y="40"/>
                </a:lnTo>
                <a:lnTo>
                  <a:pt x="88" y="41"/>
                </a:lnTo>
                <a:lnTo>
                  <a:pt x="89" y="43"/>
                </a:lnTo>
                <a:lnTo>
                  <a:pt x="88" y="44"/>
                </a:lnTo>
                <a:lnTo>
                  <a:pt x="88" y="46"/>
                </a:lnTo>
                <a:lnTo>
                  <a:pt x="88" y="48"/>
                </a:lnTo>
                <a:lnTo>
                  <a:pt x="86" y="48"/>
                </a:lnTo>
                <a:lnTo>
                  <a:pt x="85" y="48"/>
                </a:lnTo>
                <a:lnTo>
                  <a:pt x="85" y="49"/>
                </a:lnTo>
                <a:lnTo>
                  <a:pt x="83" y="49"/>
                </a:lnTo>
                <a:lnTo>
                  <a:pt x="82" y="48"/>
                </a:lnTo>
                <a:lnTo>
                  <a:pt x="80" y="48"/>
                </a:lnTo>
                <a:lnTo>
                  <a:pt x="78" y="48"/>
                </a:lnTo>
                <a:lnTo>
                  <a:pt x="77" y="48"/>
                </a:lnTo>
                <a:lnTo>
                  <a:pt x="77" y="46"/>
                </a:lnTo>
                <a:lnTo>
                  <a:pt x="75" y="46"/>
                </a:lnTo>
                <a:lnTo>
                  <a:pt x="74" y="46"/>
                </a:lnTo>
                <a:lnTo>
                  <a:pt x="72" y="44"/>
                </a:lnTo>
                <a:lnTo>
                  <a:pt x="71" y="44"/>
                </a:lnTo>
                <a:lnTo>
                  <a:pt x="69" y="43"/>
                </a:lnTo>
                <a:lnTo>
                  <a:pt x="68" y="43"/>
                </a:lnTo>
                <a:lnTo>
                  <a:pt x="66" y="41"/>
                </a:lnTo>
                <a:lnTo>
                  <a:pt x="65" y="40"/>
                </a:lnTo>
                <a:lnTo>
                  <a:pt x="62" y="40"/>
                </a:lnTo>
                <a:lnTo>
                  <a:pt x="60" y="38"/>
                </a:lnTo>
                <a:lnTo>
                  <a:pt x="59" y="37"/>
                </a:lnTo>
                <a:lnTo>
                  <a:pt x="57" y="37"/>
                </a:lnTo>
                <a:lnTo>
                  <a:pt x="55" y="35"/>
                </a:lnTo>
                <a:lnTo>
                  <a:pt x="54" y="34"/>
                </a:lnTo>
                <a:lnTo>
                  <a:pt x="52" y="34"/>
                </a:lnTo>
                <a:lnTo>
                  <a:pt x="51" y="32"/>
                </a:lnTo>
                <a:lnTo>
                  <a:pt x="49" y="31"/>
                </a:lnTo>
                <a:lnTo>
                  <a:pt x="46" y="31"/>
                </a:lnTo>
                <a:lnTo>
                  <a:pt x="45" y="29"/>
                </a:lnTo>
                <a:lnTo>
                  <a:pt x="43" y="28"/>
                </a:lnTo>
                <a:lnTo>
                  <a:pt x="42" y="28"/>
                </a:lnTo>
                <a:lnTo>
                  <a:pt x="40" y="26"/>
                </a:lnTo>
                <a:lnTo>
                  <a:pt x="39" y="26"/>
                </a:lnTo>
                <a:lnTo>
                  <a:pt x="37" y="25"/>
                </a:lnTo>
                <a:lnTo>
                  <a:pt x="36" y="23"/>
                </a:lnTo>
                <a:lnTo>
                  <a:pt x="34" y="23"/>
                </a:lnTo>
                <a:lnTo>
                  <a:pt x="32" y="21"/>
                </a:lnTo>
                <a:lnTo>
                  <a:pt x="31" y="21"/>
                </a:lnTo>
                <a:lnTo>
                  <a:pt x="29" y="20"/>
                </a:lnTo>
                <a:lnTo>
                  <a:pt x="28" y="18"/>
                </a:lnTo>
                <a:lnTo>
                  <a:pt x="26" y="17"/>
                </a:lnTo>
                <a:lnTo>
                  <a:pt x="25" y="17"/>
                </a:lnTo>
                <a:lnTo>
                  <a:pt x="23" y="15"/>
                </a:lnTo>
                <a:lnTo>
                  <a:pt x="22" y="15"/>
                </a:lnTo>
                <a:lnTo>
                  <a:pt x="20" y="14"/>
                </a:lnTo>
                <a:lnTo>
                  <a:pt x="19" y="14"/>
                </a:lnTo>
                <a:lnTo>
                  <a:pt x="19" y="12"/>
                </a:lnTo>
                <a:lnTo>
                  <a:pt x="17" y="12"/>
                </a:lnTo>
                <a:lnTo>
                  <a:pt x="16" y="12"/>
                </a:lnTo>
                <a:lnTo>
                  <a:pt x="16" y="11"/>
                </a:lnTo>
                <a:lnTo>
                  <a:pt x="14" y="11"/>
                </a:lnTo>
                <a:lnTo>
                  <a:pt x="13" y="11"/>
                </a:lnTo>
                <a:lnTo>
                  <a:pt x="11" y="11"/>
                </a:lnTo>
                <a:lnTo>
                  <a:pt x="11" y="12"/>
                </a:lnTo>
                <a:lnTo>
                  <a:pt x="11" y="14"/>
                </a:lnTo>
                <a:lnTo>
                  <a:pt x="11" y="15"/>
                </a:lnTo>
                <a:lnTo>
                  <a:pt x="11" y="17"/>
                </a:lnTo>
                <a:lnTo>
                  <a:pt x="13" y="17"/>
                </a:lnTo>
                <a:lnTo>
                  <a:pt x="13" y="18"/>
                </a:lnTo>
                <a:lnTo>
                  <a:pt x="13" y="20"/>
                </a:lnTo>
                <a:lnTo>
                  <a:pt x="14" y="20"/>
                </a:lnTo>
                <a:lnTo>
                  <a:pt x="14" y="21"/>
                </a:lnTo>
                <a:lnTo>
                  <a:pt x="8" y="25"/>
                </a:lnTo>
              </a:path>
            </a:pathLst>
          </a:custGeom>
          <a:solidFill>
            <a:srgbClr val="FFFFFF"/>
          </a:solidFill>
          <a:ln w="12700" cap="rnd">
            <a:solidFill>
              <a:schemeClr val="tx1"/>
            </a:solidFill>
            <a:round/>
            <a:headEnd/>
            <a:tailEnd/>
          </a:ln>
        </p:spPr>
        <p:txBody>
          <a:bodyPr/>
          <a:lstStyle/>
          <a:p>
            <a:endParaRPr lang="ko-KR" altLang="en-US"/>
          </a:p>
        </p:txBody>
      </p:sp>
      <p:sp>
        <p:nvSpPr>
          <p:cNvPr id="2146" name="Freeform 105"/>
          <p:cNvSpPr>
            <a:spLocks/>
          </p:cNvSpPr>
          <p:nvPr/>
        </p:nvSpPr>
        <p:spPr bwMode="auto">
          <a:xfrm>
            <a:off x="7362825" y="3646488"/>
            <a:ext cx="141288" cy="79375"/>
          </a:xfrm>
          <a:custGeom>
            <a:avLst/>
            <a:gdLst>
              <a:gd name="T0" fmla="*/ 8 w 89"/>
              <a:gd name="T1" fmla="*/ 25 h 50"/>
              <a:gd name="T2" fmla="*/ 3 w 89"/>
              <a:gd name="T3" fmla="*/ 18 h 50"/>
              <a:gd name="T4" fmla="*/ 2 w 89"/>
              <a:gd name="T5" fmla="*/ 12 h 50"/>
              <a:gd name="T6" fmla="*/ 0 w 89"/>
              <a:gd name="T7" fmla="*/ 6 h 50"/>
              <a:gd name="T8" fmla="*/ 2 w 89"/>
              <a:gd name="T9" fmla="*/ 2 h 50"/>
              <a:gd name="T10" fmla="*/ 9 w 89"/>
              <a:gd name="T11" fmla="*/ 0 h 50"/>
              <a:gd name="T12" fmla="*/ 20 w 89"/>
              <a:gd name="T13" fmla="*/ 5 h 50"/>
              <a:gd name="T14" fmla="*/ 32 w 89"/>
              <a:gd name="T15" fmla="*/ 14 h 50"/>
              <a:gd name="T16" fmla="*/ 46 w 89"/>
              <a:gd name="T17" fmla="*/ 21 h 50"/>
              <a:gd name="T18" fmla="*/ 59 w 89"/>
              <a:gd name="T19" fmla="*/ 28 h 50"/>
              <a:gd name="T20" fmla="*/ 68 w 89"/>
              <a:gd name="T21" fmla="*/ 34 h 50"/>
              <a:gd name="T22" fmla="*/ 75 w 89"/>
              <a:gd name="T23" fmla="*/ 38 h 50"/>
              <a:gd name="T24" fmla="*/ 78 w 89"/>
              <a:gd name="T25" fmla="*/ 38 h 50"/>
              <a:gd name="T26" fmla="*/ 78 w 89"/>
              <a:gd name="T27" fmla="*/ 35 h 50"/>
              <a:gd name="T28" fmla="*/ 75 w 89"/>
              <a:gd name="T29" fmla="*/ 32 h 50"/>
              <a:gd name="T30" fmla="*/ 74 w 89"/>
              <a:gd name="T31" fmla="*/ 28 h 50"/>
              <a:gd name="T32" fmla="*/ 72 w 89"/>
              <a:gd name="T33" fmla="*/ 26 h 50"/>
              <a:gd name="T34" fmla="*/ 75 w 89"/>
              <a:gd name="T35" fmla="*/ 21 h 50"/>
              <a:gd name="T36" fmla="*/ 82 w 89"/>
              <a:gd name="T37" fmla="*/ 28 h 50"/>
              <a:gd name="T38" fmla="*/ 86 w 89"/>
              <a:gd name="T39" fmla="*/ 35 h 50"/>
              <a:gd name="T40" fmla="*/ 88 w 89"/>
              <a:gd name="T41" fmla="*/ 41 h 50"/>
              <a:gd name="T42" fmla="*/ 88 w 89"/>
              <a:gd name="T43" fmla="*/ 48 h 50"/>
              <a:gd name="T44" fmla="*/ 85 w 89"/>
              <a:gd name="T45" fmla="*/ 49 h 50"/>
              <a:gd name="T46" fmla="*/ 80 w 89"/>
              <a:gd name="T47" fmla="*/ 48 h 50"/>
              <a:gd name="T48" fmla="*/ 75 w 89"/>
              <a:gd name="T49" fmla="*/ 46 h 50"/>
              <a:gd name="T50" fmla="*/ 69 w 89"/>
              <a:gd name="T51" fmla="*/ 43 h 50"/>
              <a:gd name="T52" fmla="*/ 62 w 89"/>
              <a:gd name="T53" fmla="*/ 40 h 50"/>
              <a:gd name="T54" fmla="*/ 55 w 89"/>
              <a:gd name="T55" fmla="*/ 35 h 50"/>
              <a:gd name="T56" fmla="*/ 49 w 89"/>
              <a:gd name="T57" fmla="*/ 31 h 50"/>
              <a:gd name="T58" fmla="*/ 42 w 89"/>
              <a:gd name="T59" fmla="*/ 28 h 50"/>
              <a:gd name="T60" fmla="*/ 29 w 89"/>
              <a:gd name="T61" fmla="*/ 20 h 50"/>
              <a:gd name="T62" fmla="*/ 20 w 89"/>
              <a:gd name="T63" fmla="*/ 14 h 50"/>
              <a:gd name="T64" fmla="*/ 14 w 89"/>
              <a:gd name="T65" fmla="*/ 11 h 50"/>
              <a:gd name="T66" fmla="*/ 11 w 89"/>
              <a:gd name="T67" fmla="*/ 11 h 50"/>
              <a:gd name="T68" fmla="*/ 11 w 89"/>
              <a:gd name="T69" fmla="*/ 12 h 50"/>
              <a:gd name="T70" fmla="*/ 11 w 89"/>
              <a:gd name="T71" fmla="*/ 17 h 50"/>
              <a:gd name="T72" fmla="*/ 13 w 89"/>
              <a:gd name="T73" fmla="*/ 20 h 50"/>
              <a:gd name="T74" fmla="*/ 14 w 89"/>
              <a:gd name="T75" fmla="*/ 21 h 50"/>
              <a:gd name="T76" fmla="*/ 8 w 89"/>
              <a:gd name="T77" fmla="*/ 25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
              <a:gd name="T118" fmla="*/ 0 h 50"/>
              <a:gd name="T119" fmla="*/ 89 w 89"/>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 h="50">
                <a:moveTo>
                  <a:pt x="8" y="25"/>
                </a:moveTo>
                <a:lnTo>
                  <a:pt x="3" y="18"/>
                </a:lnTo>
                <a:lnTo>
                  <a:pt x="2" y="12"/>
                </a:lnTo>
                <a:lnTo>
                  <a:pt x="0" y="6"/>
                </a:lnTo>
                <a:lnTo>
                  <a:pt x="2" y="2"/>
                </a:lnTo>
                <a:lnTo>
                  <a:pt x="9" y="0"/>
                </a:lnTo>
                <a:lnTo>
                  <a:pt x="20" y="5"/>
                </a:lnTo>
                <a:lnTo>
                  <a:pt x="32" y="14"/>
                </a:lnTo>
                <a:lnTo>
                  <a:pt x="46" y="21"/>
                </a:lnTo>
                <a:lnTo>
                  <a:pt x="59" y="28"/>
                </a:lnTo>
                <a:lnTo>
                  <a:pt x="68" y="34"/>
                </a:lnTo>
                <a:lnTo>
                  <a:pt x="75" y="38"/>
                </a:lnTo>
                <a:lnTo>
                  <a:pt x="78" y="38"/>
                </a:lnTo>
                <a:lnTo>
                  <a:pt x="78" y="35"/>
                </a:lnTo>
                <a:lnTo>
                  <a:pt x="75" y="32"/>
                </a:lnTo>
                <a:lnTo>
                  <a:pt x="74" y="28"/>
                </a:lnTo>
                <a:lnTo>
                  <a:pt x="72" y="26"/>
                </a:lnTo>
                <a:lnTo>
                  <a:pt x="75" y="21"/>
                </a:lnTo>
                <a:lnTo>
                  <a:pt x="82" y="28"/>
                </a:lnTo>
                <a:lnTo>
                  <a:pt x="86" y="35"/>
                </a:lnTo>
                <a:lnTo>
                  <a:pt x="88" y="41"/>
                </a:lnTo>
                <a:lnTo>
                  <a:pt x="88" y="48"/>
                </a:lnTo>
                <a:lnTo>
                  <a:pt x="85" y="49"/>
                </a:lnTo>
                <a:lnTo>
                  <a:pt x="80" y="48"/>
                </a:lnTo>
                <a:lnTo>
                  <a:pt x="75" y="46"/>
                </a:lnTo>
                <a:lnTo>
                  <a:pt x="69" y="43"/>
                </a:lnTo>
                <a:lnTo>
                  <a:pt x="62" y="40"/>
                </a:lnTo>
                <a:lnTo>
                  <a:pt x="55" y="35"/>
                </a:lnTo>
                <a:lnTo>
                  <a:pt x="49" y="31"/>
                </a:lnTo>
                <a:lnTo>
                  <a:pt x="42" y="28"/>
                </a:lnTo>
                <a:lnTo>
                  <a:pt x="29" y="20"/>
                </a:lnTo>
                <a:lnTo>
                  <a:pt x="20" y="14"/>
                </a:lnTo>
                <a:lnTo>
                  <a:pt x="14" y="11"/>
                </a:lnTo>
                <a:lnTo>
                  <a:pt x="11" y="11"/>
                </a:lnTo>
                <a:lnTo>
                  <a:pt x="11" y="12"/>
                </a:lnTo>
                <a:lnTo>
                  <a:pt x="11" y="17"/>
                </a:lnTo>
                <a:lnTo>
                  <a:pt x="13" y="20"/>
                </a:lnTo>
                <a:lnTo>
                  <a:pt x="14" y="21"/>
                </a:lnTo>
                <a:lnTo>
                  <a:pt x="8" y="2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47" name="Freeform 106"/>
          <p:cNvSpPr>
            <a:spLocks/>
          </p:cNvSpPr>
          <p:nvPr/>
        </p:nvSpPr>
        <p:spPr bwMode="auto">
          <a:xfrm>
            <a:off x="7315200" y="3660775"/>
            <a:ext cx="103188" cy="130175"/>
          </a:xfrm>
          <a:custGeom>
            <a:avLst/>
            <a:gdLst>
              <a:gd name="T0" fmla="*/ 0 w 63"/>
              <a:gd name="T1" fmla="*/ 20 h 83"/>
              <a:gd name="T2" fmla="*/ 0 w 63"/>
              <a:gd name="T3" fmla="*/ 15 h 83"/>
              <a:gd name="T4" fmla="*/ 1 w 63"/>
              <a:gd name="T5" fmla="*/ 10 h 83"/>
              <a:gd name="T6" fmla="*/ 1 w 63"/>
              <a:gd name="T7" fmla="*/ 6 h 83"/>
              <a:gd name="T8" fmla="*/ 4 w 63"/>
              <a:gd name="T9" fmla="*/ 1 h 83"/>
              <a:gd name="T10" fmla="*/ 9 w 63"/>
              <a:gd name="T11" fmla="*/ 0 h 83"/>
              <a:gd name="T12" fmla="*/ 13 w 63"/>
              <a:gd name="T13" fmla="*/ 1 h 83"/>
              <a:gd name="T14" fmla="*/ 15 w 63"/>
              <a:gd name="T15" fmla="*/ 4 h 83"/>
              <a:gd name="T16" fmla="*/ 18 w 63"/>
              <a:gd name="T17" fmla="*/ 9 h 83"/>
              <a:gd name="T18" fmla="*/ 21 w 63"/>
              <a:gd name="T19" fmla="*/ 13 h 83"/>
              <a:gd name="T20" fmla="*/ 24 w 63"/>
              <a:gd name="T21" fmla="*/ 18 h 83"/>
              <a:gd name="T22" fmla="*/ 27 w 63"/>
              <a:gd name="T23" fmla="*/ 24 h 83"/>
              <a:gd name="T24" fmla="*/ 29 w 63"/>
              <a:gd name="T25" fmla="*/ 29 h 83"/>
              <a:gd name="T26" fmla="*/ 32 w 63"/>
              <a:gd name="T27" fmla="*/ 35 h 83"/>
              <a:gd name="T28" fmla="*/ 35 w 63"/>
              <a:gd name="T29" fmla="*/ 40 h 83"/>
              <a:gd name="T30" fmla="*/ 38 w 63"/>
              <a:gd name="T31" fmla="*/ 44 h 83"/>
              <a:gd name="T32" fmla="*/ 41 w 63"/>
              <a:gd name="T33" fmla="*/ 49 h 83"/>
              <a:gd name="T34" fmla="*/ 43 w 63"/>
              <a:gd name="T35" fmla="*/ 53 h 83"/>
              <a:gd name="T36" fmla="*/ 46 w 63"/>
              <a:gd name="T37" fmla="*/ 58 h 83"/>
              <a:gd name="T38" fmla="*/ 49 w 63"/>
              <a:gd name="T39" fmla="*/ 62 h 83"/>
              <a:gd name="T40" fmla="*/ 50 w 63"/>
              <a:gd name="T41" fmla="*/ 67 h 83"/>
              <a:gd name="T42" fmla="*/ 53 w 63"/>
              <a:gd name="T43" fmla="*/ 70 h 83"/>
              <a:gd name="T44" fmla="*/ 55 w 63"/>
              <a:gd name="T45" fmla="*/ 67 h 83"/>
              <a:gd name="T46" fmla="*/ 55 w 63"/>
              <a:gd name="T47" fmla="*/ 62 h 83"/>
              <a:gd name="T48" fmla="*/ 55 w 63"/>
              <a:gd name="T49" fmla="*/ 58 h 83"/>
              <a:gd name="T50" fmla="*/ 61 w 63"/>
              <a:gd name="T51" fmla="*/ 56 h 83"/>
              <a:gd name="T52" fmla="*/ 62 w 63"/>
              <a:gd name="T53" fmla="*/ 61 h 83"/>
              <a:gd name="T54" fmla="*/ 62 w 63"/>
              <a:gd name="T55" fmla="*/ 66 h 83"/>
              <a:gd name="T56" fmla="*/ 62 w 63"/>
              <a:gd name="T57" fmla="*/ 70 h 83"/>
              <a:gd name="T58" fmla="*/ 62 w 63"/>
              <a:gd name="T59" fmla="*/ 75 h 83"/>
              <a:gd name="T60" fmla="*/ 61 w 63"/>
              <a:gd name="T61" fmla="*/ 78 h 83"/>
              <a:gd name="T62" fmla="*/ 59 w 63"/>
              <a:gd name="T63" fmla="*/ 81 h 83"/>
              <a:gd name="T64" fmla="*/ 56 w 63"/>
              <a:gd name="T65" fmla="*/ 82 h 83"/>
              <a:gd name="T66" fmla="*/ 53 w 63"/>
              <a:gd name="T67" fmla="*/ 81 h 83"/>
              <a:gd name="T68" fmla="*/ 50 w 63"/>
              <a:gd name="T69" fmla="*/ 79 h 83"/>
              <a:gd name="T70" fmla="*/ 49 w 63"/>
              <a:gd name="T71" fmla="*/ 76 h 83"/>
              <a:gd name="T72" fmla="*/ 46 w 63"/>
              <a:gd name="T73" fmla="*/ 72 h 83"/>
              <a:gd name="T74" fmla="*/ 43 w 63"/>
              <a:gd name="T75" fmla="*/ 69 h 83"/>
              <a:gd name="T76" fmla="*/ 39 w 63"/>
              <a:gd name="T77" fmla="*/ 62 h 83"/>
              <a:gd name="T78" fmla="*/ 36 w 63"/>
              <a:gd name="T79" fmla="*/ 58 h 83"/>
              <a:gd name="T80" fmla="*/ 33 w 63"/>
              <a:gd name="T81" fmla="*/ 52 h 83"/>
              <a:gd name="T82" fmla="*/ 32 w 63"/>
              <a:gd name="T83" fmla="*/ 47 h 83"/>
              <a:gd name="T84" fmla="*/ 29 w 63"/>
              <a:gd name="T85" fmla="*/ 43 h 83"/>
              <a:gd name="T86" fmla="*/ 26 w 63"/>
              <a:gd name="T87" fmla="*/ 38 h 83"/>
              <a:gd name="T88" fmla="*/ 23 w 63"/>
              <a:gd name="T89" fmla="*/ 33 h 83"/>
              <a:gd name="T90" fmla="*/ 21 w 63"/>
              <a:gd name="T91" fmla="*/ 29 h 83"/>
              <a:gd name="T92" fmla="*/ 18 w 63"/>
              <a:gd name="T93" fmla="*/ 24 h 83"/>
              <a:gd name="T94" fmla="*/ 16 w 63"/>
              <a:gd name="T95" fmla="*/ 21 h 83"/>
              <a:gd name="T96" fmla="*/ 15 w 63"/>
              <a:gd name="T97" fmla="*/ 18 h 83"/>
              <a:gd name="T98" fmla="*/ 13 w 63"/>
              <a:gd name="T99" fmla="*/ 15 h 83"/>
              <a:gd name="T100" fmla="*/ 10 w 63"/>
              <a:gd name="T101" fmla="*/ 12 h 83"/>
              <a:gd name="T102" fmla="*/ 9 w 63"/>
              <a:gd name="T103" fmla="*/ 15 h 83"/>
              <a:gd name="T104" fmla="*/ 7 w 63"/>
              <a:gd name="T105" fmla="*/ 18 h 83"/>
              <a:gd name="T106" fmla="*/ 7 w 63"/>
              <a:gd name="T107" fmla="*/ 2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83"/>
              <a:gd name="T164" fmla="*/ 63 w 63"/>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83">
                <a:moveTo>
                  <a:pt x="0" y="23"/>
                </a:moveTo>
                <a:lnTo>
                  <a:pt x="0" y="21"/>
                </a:lnTo>
                <a:lnTo>
                  <a:pt x="0" y="20"/>
                </a:lnTo>
                <a:lnTo>
                  <a:pt x="0" y="18"/>
                </a:lnTo>
                <a:lnTo>
                  <a:pt x="0" y="17"/>
                </a:lnTo>
                <a:lnTo>
                  <a:pt x="0" y="15"/>
                </a:lnTo>
                <a:lnTo>
                  <a:pt x="0" y="13"/>
                </a:lnTo>
                <a:lnTo>
                  <a:pt x="0" y="12"/>
                </a:lnTo>
                <a:lnTo>
                  <a:pt x="1" y="10"/>
                </a:lnTo>
                <a:lnTo>
                  <a:pt x="1" y="9"/>
                </a:lnTo>
                <a:lnTo>
                  <a:pt x="1" y="7"/>
                </a:lnTo>
                <a:lnTo>
                  <a:pt x="1" y="6"/>
                </a:lnTo>
                <a:lnTo>
                  <a:pt x="3" y="4"/>
                </a:lnTo>
                <a:lnTo>
                  <a:pt x="3" y="3"/>
                </a:lnTo>
                <a:lnTo>
                  <a:pt x="4" y="1"/>
                </a:lnTo>
                <a:lnTo>
                  <a:pt x="6" y="0"/>
                </a:lnTo>
                <a:lnTo>
                  <a:pt x="7" y="0"/>
                </a:lnTo>
                <a:lnTo>
                  <a:pt x="9" y="0"/>
                </a:lnTo>
                <a:lnTo>
                  <a:pt x="10" y="0"/>
                </a:lnTo>
                <a:lnTo>
                  <a:pt x="12" y="1"/>
                </a:lnTo>
                <a:lnTo>
                  <a:pt x="13" y="1"/>
                </a:lnTo>
                <a:lnTo>
                  <a:pt x="13" y="3"/>
                </a:lnTo>
                <a:lnTo>
                  <a:pt x="15" y="3"/>
                </a:lnTo>
                <a:lnTo>
                  <a:pt x="15" y="4"/>
                </a:lnTo>
                <a:lnTo>
                  <a:pt x="16" y="6"/>
                </a:lnTo>
                <a:lnTo>
                  <a:pt x="18" y="7"/>
                </a:lnTo>
                <a:lnTo>
                  <a:pt x="18" y="9"/>
                </a:lnTo>
                <a:lnTo>
                  <a:pt x="20" y="10"/>
                </a:lnTo>
                <a:lnTo>
                  <a:pt x="21" y="12"/>
                </a:lnTo>
                <a:lnTo>
                  <a:pt x="21" y="13"/>
                </a:lnTo>
                <a:lnTo>
                  <a:pt x="23" y="15"/>
                </a:lnTo>
                <a:lnTo>
                  <a:pt x="23" y="17"/>
                </a:lnTo>
                <a:lnTo>
                  <a:pt x="24" y="18"/>
                </a:lnTo>
                <a:lnTo>
                  <a:pt x="24" y="20"/>
                </a:lnTo>
                <a:lnTo>
                  <a:pt x="26" y="23"/>
                </a:lnTo>
                <a:lnTo>
                  <a:pt x="27" y="24"/>
                </a:lnTo>
                <a:lnTo>
                  <a:pt x="27" y="26"/>
                </a:lnTo>
                <a:lnTo>
                  <a:pt x="29" y="27"/>
                </a:lnTo>
                <a:lnTo>
                  <a:pt x="29" y="29"/>
                </a:lnTo>
                <a:lnTo>
                  <a:pt x="30" y="30"/>
                </a:lnTo>
                <a:lnTo>
                  <a:pt x="32" y="33"/>
                </a:lnTo>
                <a:lnTo>
                  <a:pt x="32" y="35"/>
                </a:lnTo>
                <a:lnTo>
                  <a:pt x="33" y="36"/>
                </a:lnTo>
                <a:lnTo>
                  <a:pt x="35" y="38"/>
                </a:lnTo>
                <a:lnTo>
                  <a:pt x="35" y="40"/>
                </a:lnTo>
                <a:lnTo>
                  <a:pt x="36" y="41"/>
                </a:lnTo>
                <a:lnTo>
                  <a:pt x="36" y="43"/>
                </a:lnTo>
                <a:lnTo>
                  <a:pt x="38" y="44"/>
                </a:lnTo>
                <a:lnTo>
                  <a:pt x="39" y="46"/>
                </a:lnTo>
                <a:lnTo>
                  <a:pt x="39" y="47"/>
                </a:lnTo>
                <a:lnTo>
                  <a:pt x="41" y="49"/>
                </a:lnTo>
                <a:lnTo>
                  <a:pt x="41" y="50"/>
                </a:lnTo>
                <a:lnTo>
                  <a:pt x="43" y="52"/>
                </a:lnTo>
                <a:lnTo>
                  <a:pt x="43" y="53"/>
                </a:lnTo>
                <a:lnTo>
                  <a:pt x="44" y="55"/>
                </a:lnTo>
                <a:lnTo>
                  <a:pt x="46" y="56"/>
                </a:lnTo>
                <a:lnTo>
                  <a:pt x="46" y="58"/>
                </a:lnTo>
                <a:lnTo>
                  <a:pt x="46" y="59"/>
                </a:lnTo>
                <a:lnTo>
                  <a:pt x="47" y="61"/>
                </a:lnTo>
                <a:lnTo>
                  <a:pt x="49" y="62"/>
                </a:lnTo>
                <a:lnTo>
                  <a:pt x="49" y="64"/>
                </a:lnTo>
                <a:lnTo>
                  <a:pt x="50" y="66"/>
                </a:lnTo>
                <a:lnTo>
                  <a:pt x="50" y="67"/>
                </a:lnTo>
                <a:lnTo>
                  <a:pt x="52" y="69"/>
                </a:lnTo>
                <a:lnTo>
                  <a:pt x="52" y="70"/>
                </a:lnTo>
                <a:lnTo>
                  <a:pt x="53" y="70"/>
                </a:lnTo>
                <a:lnTo>
                  <a:pt x="55" y="70"/>
                </a:lnTo>
                <a:lnTo>
                  <a:pt x="55" y="69"/>
                </a:lnTo>
                <a:lnTo>
                  <a:pt x="55" y="67"/>
                </a:lnTo>
                <a:lnTo>
                  <a:pt x="55" y="66"/>
                </a:lnTo>
                <a:lnTo>
                  <a:pt x="55" y="64"/>
                </a:lnTo>
                <a:lnTo>
                  <a:pt x="55" y="62"/>
                </a:lnTo>
                <a:lnTo>
                  <a:pt x="55" y="61"/>
                </a:lnTo>
                <a:lnTo>
                  <a:pt x="55" y="59"/>
                </a:lnTo>
                <a:lnTo>
                  <a:pt x="55" y="58"/>
                </a:lnTo>
                <a:lnTo>
                  <a:pt x="55" y="56"/>
                </a:lnTo>
                <a:lnTo>
                  <a:pt x="61" y="55"/>
                </a:lnTo>
                <a:lnTo>
                  <a:pt x="61" y="56"/>
                </a:lnTo>
                <a:lnTo>
                  <a:pt x="61" y="58"/>
                </a:lnTo>
                <a:lnTo>
                  <a:pt x="62" y="59"/>
                </a:lnTo>
                <a:lnTo>
                  <a:pt x="62" y="61"/>
                </a:lnTo>
                <a:lnTo>
                  <a:pt x="62" y="62"/>
                </a:lnTo>
                <a:lnTo>
                  <a:pt x="62" y="64"/>
                </a:lnTo>
                <a:lnTo>
                  <a:pt x="62" y="66"/>
                </a:lnTo>
                <a:lnTo>
                  <a:pt x="62" y="67"/>
                </a:lnTo>
                <a:lnTo>
                  <a:pt x="62" y="69"/>
                </a:lnTo>
                <a:lnTo>
                  <a:pt x="62" y="70"/>
                </a:lnTo>
                <a:lnTo>
                  <a:pt x="62" y="72"/>
                </a:lnTo>
                <a:lnTo>
                  <a:pt x="62" y="73"/>
                </a:lnTo>
                <a:lnTo>
                  <a:pt x="62" y="75"/>
                </a:lnTo>
                <a:lnTo>
                  <a:pt x="62" y="76"/>
                </a:lnTo>
                <a:lnTo>
                  <a:pt x="61" y="76"/>
                </a:lnTo>
                <a:lnTo>
                  <a:pt x="61" y="78"/>
                </a:lnTo>
                <a:lnTo>
                  <a:pt x="61" y="79"/>
                </a:lnTo>
                <a:lnTo>
                  <a:pt x="59" y="79"/>
                </a:lnTo>
                <a:lnTo>
                  <a:pt x="59" y="81"/>
                </a:lnTo>
                <a:lnTo>
                  <a:pt x="58" y="81"/>
                </a:lnTo>
                <a:lnTo>
                  <a:pt x="58" y="82"/>
                </a:lnTo>
                <a:lnTo>
                  <a:pt x="56" y="82"/>
                </a:lnTo>
                <a:lnTo>
                  <a:pt x="55" y="82"/>
                </a:lnTo>
                <a:lnTo>
                  <a:pt x="55" y="81"/>
                </a:lnTo>
                <a:lnTo>
                  <a:pt x="53" y="81"/>
                </a:lnTo>
                <a:lnTo>
                  <a:pt x="52" y="81"/>
                </a:lnTo>
                <a:lnTo>
                  <a:pt x="52" y="79"/>
                </a:lnTo>
                <a:lnTo>
                  <a:pt x="50" y="79"/>
                </a:lnTo>
                <a:lnTo>
                  <a:pt x="50" y="78"/>
                </a:lnTo>
                <a:lnTo>
                  <a:pt x="49" y="78"/>
                </a:lnTo>
                <a:lnTo>
                  <a:pt x="49" y="76"/>
                </a:lnTo>
                <a:lnTo>
                  <a:pt x="47" y="75"/>
                </a:lnTo>
                <a:lnTo>
                  <a:pt x="46" y="73"/>
                </a:lnTo>
                <a:lnTo>
                  <a:pt x="46" y="72"/>
                </a:lnTo>
                <a:lnTo>
                  <a:pt x="44" y="72"/>
                </a:lnTo>
                <a:lnTo>
                  <a:pt x="44" y="70"/>
                </a:lnTo>
                <a:lnTo>
                  <a:pt x="43" y="69"/>
                </a:lnTo>
                <a:lnTo>
                  <a:pt x="41" y="66"/>
                </a:lnTo>
                <a:lnTo>
                  <a:pt x="41" y="64"/>
                </a:lnTo>
                <a:lnTo>
                  <a:pt x="39" y="62"/>
                </a:lnTo>
                <a:lnTo>
                  <a:pt x="38" y="61"/>
                </a:lnTo>
                <a:lnTo>
                  <a:pt x="38" y="59"/>
                </a:lnTo>
                <a:lnTo>
                  <a:pt x="36" y="58"/>
                </a:lnTo>
                <a:lnTo>
                  <a:pt x="36" y="56"/>
                </a:lnTo>
                <a:lnTo>
                  <a:pt x="35" y="55"/>
                </a:lnTo>
                <a:lnTo>
                  <a:pt x="33" y="52"/>
                </a:lnTo>
                <a:lnTo>
                  <a:pt x="33" y="50"/>
                </a:lnTo>
                <a:lnTo>
                  <a:pt x="32" y="49"/>
                </a:lnTo>
                <a:lnTo>
                  <a:pt x="32" y="47"/>
                </a:lnTo>
                <a:lnTo>
                  <a:pt x="30" y="46"/>
                </a:lnTo>
                <a:lnTo>
                  <a:pt x="29" y="44"/>
                </a:lnTo>
                <a:lnTo>
                  <a:pt x="29" y="43"/>
                </a:lnTo>
                <a:lnTo>
                  <a:pt x="27" y="41"/>
                </a:lnTo>
                <a:lnTo>
                  <a:pt x="26" y="40"/>
                </a:lnTo>
                <a:lnTo>
                  <a:pt x="26" y="38"/>
                </a:lnTo>
                <a:lnTo>
                  <a:pt x="24" y="36"/>
                </a:lnTo>
                <a:lnTo>
                  <a:pt x="24" y="35"/>
                </a:lnTo>
                <a:lnTo>
                  <a:pt x="23" y="33"/>
                </a:lnTo>
                <a:lnTo>
                  <a:pt x="23" y="32"/>
                </a:lnTo>
                <a:lnTo>
                  <a:pt x="21" y="30"/>
                </a:lnTo>
                <a:lnTo>
                  <a:pt x="21" y="29"/>
                </a:lnTo>
                <a:lnTo>
                  <a:pt x="20" y="27"/>
                </a:lnTo>
                <a:lnTo>
                  <a:pt x="20" y="26"/>
                </a:lnTo>
                <a:lnTo>
                  <a:pt x="18" y="24"/>
                </a:lnTo>
                <a:lnTo>
                  <a:pt x="18" y="23"/>
                </a:lnTo>
                <a:lnTo>
                  <a:pt x="16" y="23"/>
                </a:lnTo>
                <a:lnTo>
                  <a:pt x="16" y="21"/>
                </a:lnTo>
                <a:lnTo>
                  <a:pt x="16" y="20"/>
                </a:lnTo>
                <a:lnTo>
                  <a:pt x="15" y="20"/>
                </a:lnTo>
                <a:lnTo>
                  <a:pt x="15" y="18"/>
                </a:lnTo>
                <a:lnTo>
                  <a:pt x="15" y="17"/>
                </a:lnTo>
                <a:lnTo>
                  <a:pt x="13" y="17"/>
                </a:lnTo>
                <a:lnTo>
                  <a:pt x="13" y="15"/>
                </a:lnTo>
                <a:lnTo>
                  <a:pt x="12" y="15"/>
                </a:lnTo>
                <a:lnTo>
                  <a:pt x="12" y="13"/>
                </a:lnTo>
                <a:lnTo>
                  <a:pt x="10" y="12"/>
                </a:lnTo>
                <a:lnTo>
                  <a:pt x="9" y="12"/>
                </a:lnTo>
                <a:lnTo>
                  <a:pt x="9" y="13"/>
                </a:lnTo>
                <a:lnTo>
                  <a:pt x="9" y="15"/>
                </a:lnTo>
                <a:lnTo>
                  <a:pt x="7" y="15"/>
                </a:lnTo>
                <a:lnTo>
                  <a:pt x="7" y="17"/>
                </a:lnTo>
                <a:lnTo>
                  <a:pt x="7" y="18"/>
                </a:lnTo>
                <a:lnTo>
                  <a:pt x="7" y="20"/>
                </a:lnTo>
                <a:lnTo>
                  <a:pt x="7" y="21"/>
                </a:lnTo>
                <a:lnTo>
                  <a:pt x="7" y="23"/>
                </a:lnTo>
                <a:lnTo>
                  <a:pt x="0" y="23"/>
                </a:lnTo>
              </a:path>
            </a:pathLst>
          </a:custGeom>
          <a:solidFill>
            <a:srgbClr val="FFFFFF"/>
          </a:solidFill>
          <a:ln w="12700" cap="rnd">
            <a:solidFill>
              <a:schemeClr val="tx1"/>
            </a:solidFill>
            <a:round/>
            <a:headEnd/>
            <a:tailEnd/>
          </a:ln>
        </p:spPr>
        <p:txBody>
          <a:bodyPr/>
          <a:lstStyle/>
          <a:p>
            <a:endParaRPr lang="ko-KR" altLang="en-US"/>
          </a:p>
        </p:txBody>
      </p:sp>
      <p:sp>
        <p:nvSpPr>
          <p:cNvPr id="2148" name="Freeform 107"/>
          <p:cNvSpPr>
            <a:spLocks/>
          </p:cNvSpPr>
          <p:nvPr/>
        </p:nvSpPr>
        <p:spPr bwMode="auto">
          <a:xfrm>
            <a:off x="7315200" y="3660775"/>
            <a:ext cx="103188" cy="130175"/>
          </a:xfrm>
          <a:custGeom>
            <a:avLst/>
            <a:gdLst>
              <a:gd name="T0" fmla="*/ 0 w 63"/>
              <a:gd name="T1" fmla="*/ 23 h 83"/>
              <a:gd name="T2" fmla="*/ 0 w 63"/>
              <a:gd name="T3" fmla="*/ 15 h 83"/>
              <a:gd name="T4" fmla="*/ 1 w 63"/>
              <a:gd name="T5" fmla="*/ 9 h 83"/>
              <a:gd name="T6" fmla="*/ 3 w 63"/>
              <a:gd name="T7" fmla="*/ 3 h 83"/>
              <a:gd name="T8" fmla="*/ 7 w 63"/>
              <a:gd name="T9" fmla="*/ 0 h 83"/>
              <a:gd name="T10" fmla="*/ 13 w 63"/>
              <a:gd name="T11" fmla="*/ 3 h 83"/>
              <a:gd name="T12" fmla="*/ 21 w 63"/>
              <a:gd name="T13" fmla="*/ 12 h 83"/>
              <a:gd name="T14" fmla="*/ 27 w 63"/>
              <a:gd name="T15" fmla="*/ 26 h 83"/>
              <a:gd name="T16" fmla="*/ 35 w 63"/>
              <a:gd name="T17" fmla="*/ 40 h 83"/>
              <a:gd name="T18" fmla="*/ 43 w 63"/>
              <a:gd name="T19" fmla="*/ 52 h 83"/>
              <a:gd name="T20" fmla="*/ 47 w 63"/>
              <a:gd name="T21" fmla="*/ 61 h 83"/>
              <a:gd name="T22" fmla="*/ 52 w 63"/>
              <a:gd name="T23" fmla="*/ 69 h 83"/>
              <a:gd name="T24" fmla="*/ 53 w 63"/>
              <a:gd name="T25" fmla="*/ 70 h 83"/>
              <a:gd name="T26" fmla="*/ 55 w 63"/>
              <a:gd name="T27" fmla="*/ 67 h 83"/>
              <a:gd name="T28" fmla="*/ 55 w 63"/>
              <a:gd name="T29" fmla="*/ 62 h 83"/>
              <a:gd name="T30" fmla="*/ 55 w 63"/>
              <a:gd name="T31" fmla="*/ 59 h 83"/>
              <a:gd name="T32" fmla="*/ 55 w 63"/>
              <a:gd name="T33" fmla="*/ 56 h 83"/>
              <a:gd name="T34" fmla="*/ 61 w 63"/>
              <a:gd name="T35" fmla="*/ 55 h 83"/>
              <a:gd name="T36" fmla="*/ 62 w 63"/>
              <a:gd name="T37" fmla="*/ 62 h 83"/>
              <a:gd name="T38" fmla="*/ 62 w 63"/>
              <a:gd name="T39" fmla="*/ 70 h 83"/>
              <a:gd name="T40" fmla="*/ 61 w 63"/>
              <a:gd name="T41" fmla="*/ 78 h 83"/>
              <a:gd name="T42" fmla="*/ 58 w 63"/>
              <a:gd name="T43" fmla="*/ 82 h 83"/>
              <a:gd name="T44" fmla="*/ 50 w 63"/>
              <a:gd name="T45" fmla="*/ 79 h 83"/>
              <a:gd name="T46" fmla="*/ 44 w 63"/>
              <a:gd name="T47" fmla="*/ 70 h 83"/>
              <a:gd name="T48" fmla="*/ 36 w 63"/>
              <a:gd name="T49" fmla="*/ 56 h 83"/>
              <a:gd name="T50" fmla="*/ 29 w 63"/>
              <a:gd name="T51" fmla="*/ 43 h 83"/>
              <a:gd name="T52" fmla="*/ 21 w 63"/>
              <a:gd name="T53" fmla="*/ 30 h 83"/>
              <a:gd name="T54" fmla="*/ 16 w 63"/>
              <a:gd name="T55" fmla="*/ 20 h 83"/>
              <a:gd name="T56" fmla="*/ 12 w 63"/>
              <a:gd name="T57" fmla="*/ 13 h 83"/>
              <a:gd name="T58" fmla="*/ 10 w 63"/>
              <a:gd name="T59" fmla="*/ 12 h 83"/>
              <a:gd name="T60" fmla="*/ 9 w 63"/>
              <a:gd name="T61" fmla="*/ 13 h 83"/>
              <a:gd name="T62" fmla="*/ 7 w 63"/>
              <a:gd name="T63" fmla="*/ 18 h 83"/>
              <a:gd name="T64" fmla="*/ 7 w 63"/>
              <a:gd name="T65" fmla="*/ 21 h 83"/>
              <a:gd name="T66" fmla="*/ 7 w 63"/>
              <a:gd name="T67" fmla="*/ 23 h 83"/>
              <a:gd name="T68" fmla="*/ 0 w 63"/>
              <a:gd name="T69" fmla="*/ 23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3"/>
              <a:gd name="T107" fmla="*/ 63 w 63"/>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3">
                <a:moveTo>
                  <a:pt x="0" y="23"/>
                </a:moveTo>
                <a:lnTo>
                  <a:pt x="0" y="15"/>
                </a:lnTo>
                <a:lnTo>
                  <a:pt x="1" y="9"/>
                </a:lnTo>
                <a:lnTo>
                  <a:pt x="3" y="3"/>
                </a:lnTo>
                <a:lnTo>
                  <a:pt x="7" y="0"/>
                </a:lnTo>
                <a:lnTo>
                  <a:pt x="13" y="3"/>
                </a:lnTo>
                <a:lnTo>
                  <a:pt x="21" y="12"/>
                </a:lnTo>
                <a:lnTo>
                  <a:pt x="27" y="26"/>
                </a:lnTo>
                <a:lnTo>
                  <a:pt x="35" y="40"/>
                </a:lnTo>
                <a:lnTo>
                  <a:pt x="43" y="52"/>
                </a:lnTo>
                <a:lnTo>
                  <a:pt x="47" y="61"/>
                </a:lnTo>
                <a:lnTo>
                  <a:pt x="52" y="69"/>
                </a:lnTo>
                <a:lnTo>
                  <a:pt x="53" y="70"/>
                </a:lnTo>
                <a:lnTo>
                  <a:pt x="55" y="67"/>
                </a:lnTo>
                <a:lnTo>
                  <a:pt x="55" y="62"/>
                </a:lnTo>
                <a:lnTo>
                  <a:pt x="55" y="59"/>
                </a:lnTo>
                <a:lnTo>
                  <a:pt x="55" y="56"/>
                </a:lnTo>
                <a:lnTo>
                  <a:pt x="61" y="55"/>
                </a:lnTo>
                <a:lnTo>
                  <a:pt x="62" y="62"/>
                </a:lnTo>
                <a:lnTo>
                  <a:pt x="62" y="70"/>
                </a:lnTo>
                <a:lnTo>
                  <a:pt x="61" y="78"/>
                </a:lnTo>
                <a:lnTo>
                  <a:pt x="58" y="82"/>
                </a:lnTo>
                <a:lnTo>
                  <a:pt x="50" y="79"/>
                </a:lnTo>
                <a:lnTo>
                  <a:pt x="44" y="70"/>
                </a:lnTo>
                <a:lnTo>
                  <a:pt x="36" y="56"/>
                </a:lnTo>
                <a:lnTo>
                  <a:pt x="29" y="43"/>
                </a:lnTo>
                <a:lnTo>
                  <a:pt x="21" y="30"/>
                </a:lnTo>
                <a:lnTo>
                  <a:pt x="16" y="20"/>
                </a:lnTo>
                <a:lnTo>
                  <a:pt x="12" y="13"/>
                </a:lnTo>
                <a:lnTo>
                  <a:pt x="10" y="12"/>
                </a:lnTo>
                <a:lnTo>
                  <a:pt x="9" y="13"/>
                </a:lnTo>
                <a:lnTo>
                  <a:pt x="7" y="18"/>
                </a:lnTo>
                <a:lnTo>
                  <a:pt x="7" y="21"/>
                </a:lnTo>
                <a:lnTo>
                  <a:pt x="7" y="23"/>
                </a:lnTo>
                <a:lnTo>
                  <a:pt x="0" y="2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49" name="Freeform 108"/>
          <p:cNvSpPr>
            <a:spLocks/>
          </p:cNvSpPr>
          <p:nvPr/>
        </p:nvSpPr>
        <p:spPr bwMode="auto">
          <a:xfrm>
            <a:off x="7161213" y="3654425"/>
            <a:ext cx="79375" cy="152400"/>
          </a:xfrm>
          <a:custGeom>
            <a:avLst/>
            <a:gdLst>
              <a:gd name="T0" fmla="*/ 1 w 51"/>
              <a:gd name="T1" fmla="*/ 23 h 95"/>
              <a:gd name="T2" fmla="*/ 3 w 51"/>
              <a:gd name="T3" fmla="*/ 19 h 95"/>
              <a:gd name="T4" fmla="*/ 4 w 51"/>
              <a:gd name="T5" fmla="*/ 14 h 95"/>
              <a:gd name="T6" fmla="*/ 6 w 51"/>
              <a:gd name="T7" fmla="*/ 9 h 95"/>
              <a:gd name="T8" fmla="*/ 7 w 51"/>
              <a:gd name="T9" fmla="*/ 6 h 95"/>
              <a:gd name="T10" fmla="*/ 10 w 51"/>
              <a:gd name="T11" fmla="*/ 2 h 95"/>
              <a:gd name="T12" fmla="*/ 13 w 51"/>
              <a:gd name="T13" fmla="*/ 0 h 95"/>
              <a:gd name="T14" fmla="*/ 18 w 51"/>
              <a:gd name="T15" fmla="*/ 2 h 95"/>
              <a:gd name="T16" fmla="*/ 19 w 51"/>
              <a:gd name="T17" fmla="*/ 5 h 95"/>
              <a:gd name="T18" fmla="*/ 21 w 51"/>
              <a:gd name="T19" fmla="*/ 9 h 95"/>
              <a:gd name="T20" fmla="*/ 23 w 51"/>
              <a:gd name="T21" fmla="*/ 14 h 95"/>
              <a:gd name="T22" fmla="*/ 24 w 51"/>
              <a:gd name="T23" fmla="*/ 20 h 95"/>
              <a:gd name="T24" fmla="*/ 26 w 51"/>
              <a:gd name="T25" fmla="*/ 25 h 95"/>
              <a:gd name="T26" fmla="*/ 27 w 51"/>
              <a:gd name="T27" fmla="*/ 31 h 95"/>
              <a:gd name="T28" fmla="*/ 27 w 51"/>
              <a:gd name="T29" fmla="*/ 37 h 95"/>
              <a:gd name="T30" fmla="*/ 29 w 51"/>
              <a:gd name="T31" fmla="*/ 43 h 95"/>
              <a:gd name="T32" fmla="*/ 30 w 51"/>
              <a:gd name="T33" fmla="*/ 49 h 95"/>
              <a:gd name="T34" fmla="*/ 30 w 51"/>
              <a:gd name="T35" fmla="*/ 54 h 95"/>
              <a:gd name="T36" fmla="*/ 32 w 51"/>
              <a:gd name="T37" fmla="*/ 58 h 95"/>
              <a:gd name="T38" fmla="*/ 32 w 51"/>
              <a:gd name="T39" fmla="*/ 63 h 95"/>
              <a:gd name="T40" fmla="*/ 33 w 51"/>
              <a:gd name="T41" fmla="*/ 68 h 95"/>
              <a:gd name="T42" fmla="*/ 33 w 51"/>
              <a:gd name="T43" fmla="*/ 72 h 95"/>
              <a:gd name="T44" fmla="*/ 35 w 51"/>
              <a:gd name="T45" fmla="*/ 77 h 95"/>
              <a:gd name="T46" fmla="*/ 36 w 51"/>
              <a:gd name="T47" fmla="*/ 80 h 95"/>
              <a:gd name="T48" fmla="*/ 39 w 51"/>
              <a:gd name="T49" fmla="*/ 80 h 95"/>
              <a:gd name="T50" fmla="*/ 41 w 51"/>
              <a:gd name="T51" fmla="*/ 77 h 95"/>
              <a:gd name="T52" fmla="*/ 42 w 51"/>
              <a:gd name="T53" fmla="*/ 74 h 95"/>
              <a:gd name="T54" fmla="*/ 42 w 51"/>
              <a:gd name="T55" fmla="*/ 69 h 95"/>
              <a:gd name="T56" fmla="*/ 50 w 51"/>
              <a:gd name="T57" fmla="*/ 72 h 95"/>
              <a:gd name="T58" fmla="*/ 49 w 51"/>
              <a:gd name="T59" fmla="*/ 77 h 95"/>
              <a:gd name="T60" fmla="*/ 47 w 51"/>
              <a:gd name="T61" fmla="*/ 80 h 95"/>
              <a:gd name="T62" fmla="*/ 46 w 51"/>
              <a:gd name="T63" fmla="*/ 84 h 95"/>
              <a:gd name="T64" fmla="*/ 44 w 51"/>
              <a:gd name="T65" fmla="*/ 87 h 95"/>
              <a:gd name="T66" fmla="*/ 42 w 51"/>
              <a:gd name="T67" fmla="*/ 92 h 95"/>
              <a:gd name="T68" fmla="*/ 39 w 51"/>
              <a:gd name="T69" fmla="*/ 94 h 95"/>
              <a:gd name="T70" fmla="*/ 35 w 51"/>
              <a:gd name="T71" fmla="*/ 94 h 95"/>
              <a:gd name="T72" fmla="*/ 33 w 51"/>
              <a:gd name="T73" fmla="*/ 91 h 95"/>
              <a:gd name="T74" fmla="*/ 32 w 51"/>
              <a:gd name="T75" fmla="*/ 87 h 95"/>
              <a:gd name="T76" fmla="*/ 29 w 51"/>
              <a:gd name="T77" fmla="*/ 84 h 95"/>
              <a:gd name="T78" fmla="*/ 29 w 51"/>
              <a:gd name="T79" fmla="*/ 80 h 95"/>
              <a:gd name="T80" fmla="*/ 27 w 51"/>
              <a:gd name="T81" fmla="*/ 74 h 95"/>
              <a:gd name="T82" fmla="*/ 26 w 51"/>
              <a:gd name="T83" fmla="*/ 69 h 95"/>
              <a:gd name="T84" fmla="*/ 24 w 51"/>
              <a:gd name="T85" fmla="*/ 63 h 95"/>
              <a:gd name="T86" fmla="*/ 24 w 51"/>
              <a:gd name="T87" fmla="*/ 57 h 95"/>
              <a:gd name="T88" fmla="*/ 23 w 51"/>
              <a:gd name="T89" fmla="*/ 51 h 95"/>
              <a:gd name="T90" fmla="*/ 21 w 51"/>
              <a:gd name="T91" fmla="*/ 45 h 95"/>
              <a:gd name="T92" fmla="*/ 21 w 51"/>
              <a:gd name="T93" fmla="*/ 40 h 95"/>
              <a:gd name="T94" fmla="*/ 19 w 51"/>
              <a:gd name="T95" fmla="*/ 35 h 95"/>
              <a:gd name="T96" fmla="*/ 19 w 51"/>
              <a:gd name="T97" fmla="*/ 31 h 95"/>
              <a:gd name="T98" fmla="*/ 18 w 51"/>
              <a:gd name="T99" fmla="*/ 26 h 95"/>
              <a:gd name="T100" fmla="*/ 16 w 51"/>
              <a:gd name="T101" fmla="*/ 23 h 95"/>
              <a:gd name="T102" fmla="*/ 16 w 51"/>
              <a:gd name="T103" fmla="*/ 19 h 95"/>
              <a:gd name="T104" fmla="*/ 15 w 51"/>
              <a:gd name="T105" fmla="*/ 15 h 95"/>
              <a:gd name="T106" fmla="*/ 13 w 51"/>
              <a:gd name="T107" fmla="*/ 12 h 95"/>
              <a:gd name="T108" fmla="*/ 10 w 51"/>
              <a:gd name="T109" fmla="*/ 17 h 95"/>
              <a:gd name="T110" fmla="*/ 9 w 51"/>
              <a:gd name="T111" fmla="*/ 20 h 95"/>
              <a:gd name="T112" fmla="*/ 7 w 51"/>
              <a:gd name="T113" fmla="*/ 23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
              <a:gd name="T172" fmla="*/ 0 h 95"/>
              <a:gd name="T173" fmla="*/ 51 w 51"/>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 h="95">
                <a:moveTo>
                  <a:pt x="0" y="25"/>
                </a:moveTo>
                <a:lnTo>
                  <a:pt x="1" y="25"/>
                </a:lnTo>
                <a:lnTo>
                  <a:pt x="1" y="23"/>
                </a:lnTo>
                <a:lnTo>
                  <a:pt x="1" y="22"/>
                </a:lnTo>
                <a:lnTo>
                  <a:pt x="1" y="20"/>
                </a:lnTo>
                <a:lnTo>
                  <a:pt x="3" y="19"/>
                </a:lnTo>
                <a:lnTo>
                  <a:pt x="3" y="17"/>
                </a:lnTo>
                <a:lnTo>
                  <a:pt x="3" y="15"/>
                </a:lnTo>
                <a:lnTo>
                  <a:pt x="4" y="14"/>
                </a:lnTo>
                <a:lnTo>
                  <a:pt x="4" y="12"/>
                </a:lnTo>
                <a:lnTo>
                  <a:pt x="4" y="11"/>
                </a:lnTo>
                <a:lnTo>
                  <a:pt x="6" y="9"/>
                </a:lnTo>
                <a:lnTo>
                  <a:pt x="6" y="8"/>
                </a:lnTo>
                <a:lnTo>
                  <a:pt x="6" y="6"/>
                </a:lnTo>
                <a:lnTo>
                  <a:pt x="7" y="6"/>
                </a:lnTo>
                <a:lnTo>
                  <a:pt x="7" y="5"/>
                </a:lnTo>
                <a:lnTo>
                  <a:pt x="9" y="3"/>
                </a:lnTo>
                <a:lnTo>
                  <a:pt x="10" y="2"/>
                </a:lnTo>
                <a:lnTo>
                  <a:pt x="12" y="2"/>
                </a:lnTo>
                <a:lnTo>
                  <a:pt x="12" y="0"/>
                </a:lnTo>
                <a:lnTo>
                  <a:pt x="13" y="0"/>
                </a:lnTo>
                <a:lnTo>
                  <a:pt x="15" y="0"/>
                </a:lnTo>
                <a:lnTo>
                  <a:pt x="16" y="2"/>
                </a:lnTo>
                <a:lnTo>
                  <a:pt x="18" y="2"/>
                </a:lnTo>
                <a:lnTo>
                  <a:pt x="18" y="3"/>
                </a:lnTo>
                <a:lnTo>
                  <a:pt x="18" y="5"/>
                </a:lnTo>
                <a:lnTo>
                  <a:pt x="19" y="5"/>
                </a:lnTo>
                <a:lnTo>
                  <a:pt x="19" y="6"/>
                </a:lnTo>
                <a:lnTo>
                  <a:pt x="21" y="8"/>
                </a:lnTo>
                <a:lnTo>
                  <a:pt x="21" y="9"/>
                </a:lnTo>
                <a:lnTo>
                  <a:pt x="23" y="11"/>
                </a:lnTo>
                <a:lnTo>
                  <a:pt x="23" y="12"/>
                </a:lnTo>
                <a:lnTo>
                  <a:pt x="23" y="14"/>
                </a:lnTo>
                <a:lnTo>
                  <a:pt x="24" y="15"/>
                </a:lnTo>
                <a:lnTo>
                  <a:pt x="24" y="19"/>
                </a:lnTo>
                <a:lnTo>
                  <a:pt x="24" y="20"/>
                </a:lnTo>
                <a:lnTo>
                  <a:pt x="24" y="22"/>
                </a:lnTo>
                <a:lnTo>
                  <a:pt x="26" y="23"/>
                </a:lnTo>
                <a:lnTo>
                  <a:pt x="26" y="25"/>
                </a:lnTo>
                <a:lnTo>
                  <a:pt x="26" y="28"/>
                </a:lnTo>
                <a:lnTo>
                  <a:pt x="26" y="29"/>
                </a:lnTo>
                <a:lnTo>
                  <a:pt x="27" y="31"/>
                </a:lnTo>
                <a:lnTo>
                  <a:pt x="27" y="34"/>
                </a:lnTo>
                <a:lnTo>
                  <a:pt x="27" y="35"/>
                </a:lnTo>
                <a:lnTo>
                  <a:pt x="27" y="37"/>
                </a:lnTo>
                <a:lnTo>
                  <a:pt x="29" y="38"/>
                </a:lnTo>
                <a:lnTo>
                  <a:pt x="29" y="42"/>
                </a:lnTo>
                <a:lnTo>
                  <a:pt x="29" y="43"/>
                </a:lnTo>
                <a:lnTo>
                  <a:pt x="29" y="45"/>
                </a:lnTo>
                <a:lnTo>
                  <a:pt x="29" y="48"/>
                </a:lnTo>
                <a:lnTo>
                  <a:pt x="30" y="49"/>
                </a:lnTo>
                <a:lnTo>
                  <a:pt x="30" y="51"/>
                </a:lnTo>
                <a:lnTo>
                  <a:pt x="30" y="52"/>
                </a:lnTo>
                <a:lnTo>
                  <a:pt x="30" y="54"/>
                </a:lnTo>
                <a:lnTo>
                  <a:pt x="30" y="55"/>
                </a:lnTo>
                <a:lnTo>
                  <a:pt x="32" y="57"/>
                </a:lnTo>
                <a:lnTo>
                  <a:pt x="32" y="58"/>
                </a:lnTo>
                <a:lnTo>
                  <a:pt x="32" y="60"/>
                </a:lnTo>
                <a:lnTo>
                  <a:pt x="32" y="61"/>
                </a:lnTo>
                <a:lnTo>
                  <a:pt x="32" y="63"/>
                </a:lnTo>
                <a:lnTo>
                  <a:pt x="33" y="64"/>
                </a:lnTo>
                <a:lnTo>
                  <a:pt x="33" y="66"/>
                </a:lnTo>
                <a:lnTo>
                  <a:pt x="33" y="68"/>
                </a:lnTo>
                <a:lnTo>
                  <a:pt x="33" y="69"/>
                </a:lnTo>
                <a:lnTo>
                  <a:pt x="33" y="71"/>
                </a:lnTo>
                <a:lnTo>
                  <a:pt x="33" y="72"/>
                </a:lnTo>
                <a:lnTo>
                  <a:pt x="35" y="74"/>
                </a:lnTo>
                <a:lnTo>
                  <a:pt x="35" y="75"/>
                </a:lnTo>
                <a:lnTo>
                  <a:pt x="35" y="77"/>
                </a:lnTo>
                <a:lnTo>
                  <a:pt x="35" y="78"/>
                </a:lnTo>
                <a:lnTo>
                  <a:pt x="36" y="78"/>
                </a:lnTo>
                <a:lnTo>
                  <a:pt x="36" y="80"/>
                </a:lnTo>
                <a:lnTo>
                  <a:pt x="38" y="81"/>
                </a:lnTo>
                <a:lnTo>
                  <a:pt x="38" y="80"/>
                </a:lnTo>
                <a:lnTo>
                  <a:pt x="39" y="80"/>
                </a:lnTo>
                <a:lnTo>
                  <a:pt x="39" y="78"/>
                </a:lnTo>
                <a:lnTo>
                  <a:pt x="39" y="77"/>
                </a:lnTo>
                <a:lnTo>
                  <a:pt x="41" y="77"/>
                </a:lnTo>
                <a:lnTo>
                  <a:pt x="41" y="75"/>
                </a:lnTo>
                <a:lnTo>
                  <a:pt x="41" y="74"/>
                </a:lnTo>
                <a:lnTo>
                  <a:pt x="42" y="74"/>
                </a:lnTo>
                <a:lnTo>
                  <a:pt x="42" y="72"/>
                </a:lnTo>
                <a:lnTo>
                  <a:pt x="42" y="71"/>
                </a:lnTo>
                <a:lnTo>
                  <a:pt x="42" y="69"/>
                </a:lnTo>
                <a:lnTo>
                  <a:pt x="50" y="69"/>
                </a:lnTo>
                <a:lnTo>
                  <a:pt x="50" y="71"/>
                </a:lnTo>
                <a:lnTo>
                  <a:pt x="50" y="72"/>
                </a:lnTo>
                <a:lnTo>
                  <a:pt x="49" y="74"/>
                </a:lnTo>
                <a:lnTo>
                  <a:pt x="49" y="75"/>
                </a:lnTo>
                <a:lnTo>
                  <a:pt x="49" y="77"/>
                </a:lnTo>
                <a:lnTo>
                  <a:pt x="49" y="78"/>
                </a:lnTo>
                <a:lnTo>
                  <a:pt x="47" y="78"/>
                </a:lnTo>
                <a:lnTo>
                  <a:pt x="47" y="80"/>
                </a:lnTo>
                <a:lnTo>
                  <a:pt x="47" y="81"/>
                </a:lnTo>
                <a:lnTo>
                  <a:pt x="47" y="83"/>
                </a:lnTo>
                <a:lnTo>
                  <a:pt x="46" y="84"/>
                </a:lnTo>
                <a:lnTo>
                  <a:pt x="46" y="86"/>
                </a:lnTo>
                <a:lnTo>
                  <a:pt x="46" y="87"/>
                </a:lnTo>
                <a:lnTo>
                  <a:pt x="44" y="87"/>
                </a:lnTo>
                <a:lnTo>
                  <a:pt x="44" y="89"/>
                </a:lnTo>
                <a:lnTo>
                  <a:pt x="42" y="91"/>
                </a:lnTo>
                <a:lnTo>
                  <a:pt x="42" y="92"/>
                </a:lnTo>
                <a:lnTo>
                  <a:pt x="41" y="92"/>
                </a:lnTo>
                <a:lnTo>
                  <a:pt x="41" y="94"/>
                </a:lnTo>
                <a:lnTo>
                  <a:pt x="39" y="94"/>
                </a:lnTo>
                <a:lnTo>
                  <a:pt x="38" y="94"/>
                </a:lnTo>
                <a:lnTo>
                  <a:pt x="36" y="94"/>
                </a:lnTo>
                <a:lnTo>
                  <a:pt x="35" y="94"/>
                </a:lnTo>
                <a:lnTo>
                  <a:pt x="35" y="92"/>
                </a:lnTo>
                <a:lnTo>
                  <a:pt x="33" y="92"/>
                </a:lnTo>
                <a:lnTo>
                  <a:pt x="33" y="91"/>
                </a:lnTo>
                <a:lnTo>
                  <a:pt x="32" y="91"/>
                </a:lnTo>
                <a:lnTo>
                  <a:pt x="32" y="89"/>
                </a:lnTo>
                <a:lnTo>
                  <a:pt x="32" y="87"/>
                </a:lnTo>
                <a:lnTo>
                  <a:pt x="30" y="87"/>
                </a:lnTo>
                <a:lnTo>
                  <a:pt x="30" y="86"/>
                </a:lnTo>
                <a:lnTo>
                  <a:pt x="29" y="84"/>
                </a:lnTo>
                <a:lnTo>
                  <a:pt x="29" y="83"/>
                </a:lnTo>
                <a:lnTo>
                  <a:pt x="29" y="81"/>
                </a:lnTo>
                <a:lnTo>
                  <a:pt x="29" y="80"/>
                </a:lnTo>
                <a:lnTo>
                  <a:pt x="27" y="78"/>
                </a:lnTo>
                <a:lnTo>
                  <a:pt x="27" y="75"/>
                </a:lnTo>
                <a:lnTo>
                  <a:pt x="27" y="74"/>
                </a:lnTo>
                <a:lnTo>
                  <a:pt x="27" y="72"/>
                </a:lnTo>
                <a:lnTo>
                  <a:pt x="26" y="71"/>
                </a:lnTo>
                <a:lnTo>
                  <a:pt x="26" y="69"/>
                </a:lnTo>
                <a:lnTo>
                  <a:pt x="26" y="66"/>
                </a:lnTo>
                <a:lnTo>
                  <a:pt x="26" y="64"/>
                </a:lnTo>
                <a:lnTo>
                  <a:pt x="24" y="63"/>
                </a:lnTo>
                <a:lnTo>
                  <a:pt x="24" y="60"/>
                </a:lnTo>
                <a:lnTo>
                  <a:pt x="24" y="58"/>
                </a:lnTo>
                <a:lnTo>
                  <a:pt x="24" y="57"/>
                </a:lnTo>
                <a:lnTo>
                  <a:pt x="23" y="55"/>
                </a:lnTo>
                <a:lnTo>
                  <a:pt x="23" y="52"/>
                </a:lnTo>
                <a:lnTo>
                  <a:pt x="23" y="51"/>
                </a:lnTo>
                <a:lnTo>
                  <a:pt x="23" y="49"/>
                </a:lnTo>
                <a:lnTo>
                  <a:pt x="23" y="48"/>
                </a:lnTo>
                <a:lnTo>
                  <a:pt x="21" y="45"/>
                </a:lnTo>
                <a:lnTo>
                  <a:pt x="21" y="43"/>
                </a:lnTo>
                <a:lnTo>
                  <a:pt x="21" y="42"/>
                </a:lnTo>
                <a:lnTo>
                  <a:pt x="21" y="40"/>
                </a:lnTo>
                <a:lnTo>
                  <a:pt x="21" y="38"/>
                </a:lnTo>
                <a:lnTo>
                  <a:pt x="19" y="37"/>
                </a:lnTo>
                <a:lnTo>
                  <a:pt x="19" y="35"/>
                </a:lnTo>
                <a:lnTo>
                  <a:pt x="19" y="34"/>
                </a:lnTo>
                <a:lnTo>
                  <a:pt x="19" y="32"/>
                </a:lnTo>
                <a:lnTo>
                  <a:pt x="19" y="31"/>
                </a:lnTo>
                <a:lnTo>
                  <a:pt x="18" y="29"/>
                </a:lnTo>
                <a:lnTo>
                  <a:pt x="18" y="28"/>
                </a:lnTo>
                <a:lnTo>
                  <a:pt x="18" y="26"/>
                </a:lnTo>
                <a:lnTo>
                  <a:pt x="18" y="25"/>
                </a:lnTo>
                <a:lnTo>
                  <a:pt x="18" y="23"/>
                </a:lnTo>
                <a:lnTo>
                  <a:pt x="16" y="23"/>
                </a:lnTo>
                <a:lnTo>
                  <a:pt x="16" y="22"/>
                </a:lnTo>
                <a:lnTo>
                  <a:pt x="16" y="20"/>
                </a:lnTo>
                <a:lnTo>
                  <a:pt x="16" y="19"/>
                </a:lnTo>
                <a:lnTo>
                  <a:pt x="16" y="17"/>
                </a:lnTo>
                <a:lnTo>
                  <a:pt x="15" y="17"/>
                </a:lnTo>
                <a:lnTo>
                  <a:pt x="15" y="15"/>
                </a:lnTo>
                <a:lnTo>
                  <a:pt x="15" y="14"/>
                </a:lnTo>
                <a:lnTo>
                  <a:pt x="13" y="14"/>
                </a:lnTo>
                <a:lnTo>
                  <a:pt x="13" y="12"/>
                </a:lnTo>
                <a:lnTo>
                  <a:pt x="12" y="14"/>
                </a:lnTo>
                <a:lnTo>
                  <a:pt x="10" y="15"/>
                </a:lnTo>
                <a:lnTo>
                  <a:pt x="10" y="17"/>
                </a:lnTo>
                <a:lnTo>
                  <a:pt x="10" y="19"/>
                </a:lnTo>
                <a:lnTo>
                  <a:pt x="9" y="19"/>
                </a:lnTo>
                <a:lnTo>
                  <a:pt x="9" y="20"/>
                </a:lnTo>
                <a:lnTo>
                  <a:pt x="9" y="22"/>
                </a:lnTo>
                <a:lnTo>
                  <a:pt x="9" y="23"/>
                </a:lnTo>
                <a:lnTo>
                  <a:pt x="7" y="23"/>
                </a:lnTo>
                <a:lnTo>
                  <a:pt x="7" y="25"/>
                </a:lnTo>
                <a:lnTo>
                  <a:pt x="0" y="25"/>
                </a:lnTo>
              </a:path>
            </a:pathLst>
          </a:custGeom>
          <a:solidFill>
            <a:srgbClr val="FFFFFF"/>
          </a:solidFill>
          <a:ln w="12700" cap="rnd">
            <a:solidFill>
              <a:schemeClr val="tx1"/>
            </a:solidFill>
            <a:round/>
            <a:headEnd/>
            <a:tailEnd/>
          </a:ln>
        </p:spPr>
        <p:txBody>
          <a:bodyPr/>
          <a:lstStyle/>
          <a:p>
            <a:endParaRPr lang="ko-KR" altLang="en-US"/>
          </a:p>
        </p:txBody>
      </p:sp>
      <p:sp>
        <p:nvSpPr>
          <p:cNvPr id="2150" name="Freeform 109"/>
          <p:cNvSpPr>
            <a:spLocks/>
          </p:cNvSpPr>
          <p:nvPr/>
        </p:nvSpPr>
        <p:spPr bwMode="auto">
          <a:xfrm>
            <a:off x="7161213" y="3654425"/>
            <a:ext cx="79375" cy="152400"/>
          </a:xfrm>
          <a:custGeom>
            <a:avLst/>
            <a:gdLst>
              <a:gd name="T0" fmla="*/ 0 w 51"/>
              <a:gd name="T1" fmla="*/ 25 h 95"/>
              <a:gd name="T2" fmla="*/ 3 w 51"/>
              <a:gd name="T3" fmla="*/ 19 h 95"/>
              <a:gd name="T4" fmla="*/ 6 w 51"/>
              <a:gd name="T5" fmla="*/ 9 h 95"/>
              <a:gd name="T6" fmla="*/ 9 w 51"/>
              <a:gd name="T7" fmla="*/ 3 h 95"/>
              <a:gd name="T8" fmla="*/ 13 w 51"/>
              <a:gd name="T9" fmla="*/ 0 h 95"/>
              <a:gd name="T10" fmla="*/ 16 w 51"/>
              <a:gd name="T11" fmla="*/ 2 h 95"/>
              <a:gd name="T12" fmla="*/ 19 w 51"/>
              <a:gd name="T13" fmla="*/ 5 h 95"/>
              <a:gd name="T14" fmla="*/ 21 w 51"/>
              <a:gd name="T15" fmla="*/ 9 h 95"/>
              <a:gd name="T16" fmla="*/ 24 w 51"/>
              <a:gd name="T17" fmla="*/ 15 h 95"/>
              <a:gd name="T18" fmla="*/ 26 w 51"/>
              <a:gd name="T19" fmla="*/ 23 h 95"/>
              <a:gd name="T20" fmla="*/ 27 w 51"/>
              <a:gd name="T21" fmla="*/ 31 h 95"/>
              <a:gd name="T22" fmla="*/ 29 w 51"/>
              <a:gd name="T23" fmla="*/ 38 h 95"/>
              <a:gd name="T24" fmla="*/ 29 w 51"/>
              <a:gd name="T25" fmla="*/ 48 h 95"/>
              <a:gd name="T26" fmla="*/ 32 w 51"/>
              <a:gd name="T27" fmla="*/ 60 h 95"/>
              <a:gd name="T28" fmla="*/ 33 w 51"/>
              <a:gd name="T29" fmla="*/ 71 h 95"/>
              <a:gd name="T30" fmla="*/ 35 w 51"/>
              <a:gd name="T31" fmla="*/ 78 h 95"/>
              <a:gd name="T32" fmla="*/ 38 w 51"/>
              <a:gd name="T33" fmla="*/ 81 h 95"/>
              <a:gd name="T34" fmla="*/ 39 w 51"/>
              <a:gd name="T35" fmla="*/ 78 h 95"/>
              <a:gd name="T36" fmla="*/ 41 w 51"/>
              <a:gd name="T37" fmla="*/ 75 h 95"/>
              <a:gd name="T38" fmla="*/ 42 w 51"/>
              <a:gd name="T39" fmla="*/ 71 h 95"/>
              <a:gd name="T40" fmla="*/ 42 w 51"/>
              <a:gd name="T41" fmla="*/ 69 h 95"/>
              <a:gd name="T42" fmla="*/ 50 w 51"/>
              <a:gd name="T43" fmla="*/ 69 h 95"/>
              <a:gd name="T44" fmla="*/ 49 w 51"/>
              <a:gd name="T45" fmla="*/ 77 h 95"/>
              <a:gd name="T46" fmla="*/ 46 w 51"/>
              <a:gd name="T47" fmla="*/ 84 h 95"/>
              <a:gd name="T48" fmla="*/ 42 w 51"/>
              <a:gd name="T49" fmla="*/ 92 h 95"/>
              <a:gd name="T50" fmla="*/ 38 w 51"/>
              <a:gd name="T51" fmla="*/ 94 h 95"/>
              <a:gd name="T52" fmla="*/ 35 w 51"/>
              <a:gd name="T53" fmla="*/ 92 h 95"/>
              <a:gd name="T54" fmla="*/ 32 w 51"/>
              <a:gd name="T55" fmla="*/ 89 h 95"/>
              <a:gd name="T56" fmla="*/ 29 w 51"/>
              <a:gd name="T57" fmla="*/ 84 h 95"/>
              <a:gd name="T58" fmla="*/ 27 w 51"/>
              <a:gd name="T59" fmla="*/ 78 h 95"/>
              <a:gd name="T60" fmla="*/ 26 w 51"/>
              <a:gd name="T61" fmla="*/ 71 h 95"/>
              <a:gd name="T62" fmla="*/ 24 w 51"/>
              <a:gd name="T63" fmla="*/ 63 h 95"/>
              <a:gd name="T64" fmla="*/ 23 w 51"/>
              <a:gd name="T65" fmla="*/ 55 h 95"/>
              <a:gd name="T66" fmla="*/ 23 w 51"/>
              <a:gd name="T67" fmla="*/ 48 h 95"/>
              <a:gd name="T68" fmla="*/ 19 w 51"/>
              <a:gd name="T69" fmla="*/ 34 h 95"/>
              <a:gd name="T70" fmla="*/ 16 w 51"/>
              <a:gd name="T71" fmla="*/ 23 h 95"/>
              <a:gd name="T72" fmla="*/ 15 w 51"/>
              <a:gd name="T73" fmla="*/ 15 h 95"/>
              <a:gd name="T74" fmla="*/ 13 w 51"/>
              <a:gd name="T75" fmla="*/ 12 h 95"/>
              <a:gd name="T76" fmla="*/ 10 w 51"/>
              <a:gd name="T77" fmla="*/ 15 h 95"/>
              <a:gd name="T78" fmla="*/ 9 w 51"/>
              <a:gd name="T79" fmla="*/ 19 h 95"/>
              <a:gd name="T80" fmla="*/ 9 w 51"/>
              <a:gd name="T81" fmla="*/ 23 h 95"/>
              <a:gd name="T82" fmla="*/ 7 w 51"/>
              <a:gd name="T83" fmla="*/ 25 h 95"/>
              <a:gd name="T84" fmla="*/ 0 w 51"/>
              <a:gd name="T85" fmla="*/ 25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95"/>
              <a:gd name="T131" fmla="*/ 51 w 51"/>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95">
                <a:moveTo>
                  <a:pt x="0" y="25"/>
                </a:moveTo>
                <a:lnTo>
                  <a:pt x="3" y="19"/>
                </a:lnTo>
                <a:lnTo>
                  <a:pt x="6" y="9"/>
                </a:lnTo>
                <a:lnTo>
                  <a:pt x="9" y="3"/>
                </a:lnTo>
                <a:lnTo>
                  <a:pt x="13" y="0"/>
                </a:lnTo>
                <a:lnTo>
                  <a:pt x="16" y="2"/>
                </a:lnTo>
                <a:lnTo>
                  <a:pt x="19" y="5"/>
                </a:lnTo>
                <a:lnTo>
                  <a:pt x="21" y="9"/>
                </a:lnTo>
                <a:lnTo>
                  <a:pt x="24" y="15"/>
                </a:lnTo>
                <a:lnTo>
                  <a:pt x="26" y="23"/>
                </a:lnTo>
                <a:lnTo>
                  <a:pt x="27" y="31"/>
                </a:lnTo>
                <a:lnTo>
                  <a:pt x="29" y="38"/>
                </a:lnTo>
                <a:lnTo>
                  <a:pt x="29" y="48"/>
                </a:lnTo>
                <a:lnTo>
                  <a:pt x="32" y="60"/>
                </a:lnTo>
                <a:lnTo>
                  <a:pt x="33" y="71"/>
                </a:lnTo>
                <a:lnTo>
                  <a:pt x="35" y="78"/>
                </a:lnTo>
                <a:lnTo>
                  <a:pt x="38" y="81"/>
                </a:lnTo>
                <a:lnTo>
                  <a:pt x="39" y="78"/>
                </a:lnTo>
                <a:lnTo>
                  <a:pt x="41" y="75"/>
                </a:lnTo>
                <a:lnTo>
                  <a:pt x="42" y="71"/>
                </a:lnTo>
                <a:lnTo>
                  <a:pt x="42" y="69"/>
                </a:lnTo>
                <a:lnTo>
                  <a:pt x="50" y="69"/>
                </a:lnTo>
                <a:lnTo>
                  <a:pt x="49" y="77"/>
                </a:lnTo>
                <a:lnTo>
                  <a:pt x="46" y="84"/>
                </a:lnTo>
                <a:lnTo>
                  <a:pt x="42" y="92"/>
                </a:lnTo>
                <a:lnTo>
                  <a:pt x="38" y="94"/>
                </a:lnTo>
                <a:lnTo>
                  <a:pt x="35" y="92"/>
                </a:lnTo>
                <a:lnTo>
                  <a:pt x="32" y="89"/>
                </a:lnTo>
                <a:lnTo>
                  <a:pt x="29" y="84"/>
                </a:lnTo>
                <a:lnTo>
                  <a:pt x="27" y="78"/>
                </a:lnTo>
                <a:lnTo>
                  <a:pt x="26" y="71"/>
                </a:lnTo>
                <a:lnTo>
                  <a:pt x="24" y="63"/>
                </a:lnTo>
                <a:lnTo>
                  <a:pt x="23" y="55"/>
                </a:lnTo>
                <a:lnTo>
                  <a:pt x="23" y="48"/>
                </a:lnTo>
                <a:lnTo>
                  <a:pt x="19" y="34"/>
                </a:lnTo>
                <a:lnTo>
                  <a:pt x="16" y="23"/>
                </a:lnTo>
                <a:lnTo>
                  <a:pt x="15" y="15"/>
                </a:lnTo>
                <a:lnTo>
                  <a:pt x="13" y="12"/>
                </a:lnTo>
                <a:lnTo>
                  <a:pt x="10" y="15"/>
                </a:lnTo>
                <a:lnTo>
                  <a:pt x="9" y="19"/>
                </a:lnTo>
                <a:lnTo>
                  <a:pt x="9" y="23"/>
                </a:lnTo>
                <a:lnTo>
                  <a:pt x="7" y="25"/>
                </a:lnTo>
                <a:lnTo>
                  <a:pt x="0" y="2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1" name="Freeform 110"/>
          <p:cNvSpPr>
            <a:spLocks/>
          </p:cNvSpPr>
          <p:nvPr/>
        </p:nvSpPr>
        <p:spPr bwMode="auto">
          <a:xfrm>
            <a:off x="7237413" y="3654425"/>
            <a:ext cx="85725" cy="152400"/>
          </a:xfrm>
          <a:custGeom>
            <a:avLst/>
            <a:gdLst>
              <a:gd name="T0" fmla="*/ 0 w 52"/>
              <a:gd name="T1" fmla="*/ 22 h 95"/>
              <a:gd name="T2" fmla="*/ 2 w 52"/>
              <a:gd name="T3" fmla="*/ 19 h 95"/>
              <a:gd name="T4" fmla="*/ 3 w 52"/>
              <a:gd name="T5" fmla="*/ 14 h 95"/>
              <a:gd name="T6" fmla="*/ 5 w 52"/>
              <a:gd name="T7" fmla="*/ 9 h 95"/>
              <a:gd name="T8" fmla="*/ 6 w 52"/>
              <a:gd name="T9" fmla="*/ 5 h 95"/>
              <a:gd name="T10" fmla="*/ 9 w 52"/>
              <a:gd name="T11" fmla="*/ 3 h 95"/>
              <a:gd name="T12" fmla="*/ 12 w 52"/>
              <a:gd name="T13" fmla="*/ 0 h 95"/>
              <a:gd name="T14" fmla="*/ 17 w 52"/>
              <a:gd name="T15" fmla="*/ 2 h 95"/>
              <a:gd name="T16" fmla="*/ 20 w 52"/>
              <a:gd name="T17" fmla="*/ 6 h 95"/>
              <a:gd name="T18" fmla="*/ 22 w 52"/>
              <a:gd name="T19" fmla="*/ 11 h 95"/>
              <a:gd name="T20" fmla="*/ 23 w 52"/>
              <a:gd name="T21" fmla="*/ 15 h 95"/>
              <a:gd name="T22" fmla="*/ 25 w 52"/>
              <a:gd name="T23" fmla="*/ 22 h 95"/>
              <a:gd name="T24" fmla="*/ 26 w 52"/>
              <a:gd name="T25" fmla="*/ 28 h 95"/>
              <a:gd name="T26" fmla="*/ 26 w 52"/>
              <a:gd name="T27" fmla="*/ 34 h 95"/>
              <a:gd name="T28" fmla="*/ 28 w 52"/>
              <a:gd name="T29" fmla="*/ 38 h 95"/>
              <a:gd name="T30" fmla="*/ 29 w 52"/>
              <a:gd name="T31" fmla="*/ 45 h 95"/>
              <a:gd name="T32" fmla="*/ 29 w 52"/>
              <a:gd name="T33" fmla="*/ 51 h 95"/>
              <a:gd name="T34" fmla="*/ 31 w 52"/>
              <a:gd name="T35" fmla="*/ 55 h 95"/>
              <a:gd name="T36" fmla="*/ 31 w 52"/>
              <a:gd name="T37" fmla="*/ 60 h 95"/>
              <a:gd name="T38" fmla="*/ 32 w 52"/>
              <a:gd name="T39" fmla="*/ 64 h 95"/>
              <a:gd name="T40" fmla="*/ 32 w 52"/>
              <a:gd name="T41" fmla="*/ 69 h 95"/>
              <a:gd name="T42" fmla="*/ 34 w 52"/>
              <a:gd name="T43" fmla="*/ 72 h 95"/>
              <a:gd name="T44" fmla="*/ 34 w 52"/>
              <a:gd name="T45" fmla="*/ 77 h 95"/>
              <a:gd name="T46" fmla="*/ 37 w 52"/>
              <a:gd name="T47" fmla="*/ 81 h 95"/>
              <a:gd name="T48" fmla="*/ 38 w 52"/>
              <a:gd name="T49" fmla="*/ 78 h 95"/>
              <a:gd name="T50" fmla="*/ 40 w 52"/>
              <a:gd name="T51" fmla="*/ 74 h 95"/>
              <a:gd name="T52" fmla="*/ 42 w 52"/>
              <a:gd name="T53" fmla="*/ 71 h 95"/>
              <a:gd name="T54" fmla="*/ 51 w 52"/>
              <a:gd name="T55" fmla="*/ 69 h 95"/>
              <a:gd name="T56" fmla="*/ 49 w 52"/>
              <a:gd name="T57" fmla="*/ 72 h 95"/>
              <a:gd name="T58" fmla="*/ 48 w 52"/>
              <a:gd name="T59" fmla="*/ 75 h 95"/>
              <a:gd name="T60" fmla="*/ 48 w 52"/>
              <a:gd name="T61" fmla="*/ 80 h 95"/>
              <a:gd name="T62" fmla="*/ 46 w 52"/>
              <a:gd name="T63" fmla="*/ 84 h 95"/>
              <a:gd name="T64" fmla="*/ 45 w 52"/>
              <a:gd name="T65" fmla="*/ 87 h 95"/>
              <a:gd name="T66" fmla="*/ 42 w 52"/>
              <a:gd name="T67" fmla="*/ 91 h 95"/>
              <a:gd name="T68" fmla="*/ 40 w 52"/>
              <a:gd name="T69" fmla="*/ 94 h 95"/>
              <a:gd name="T70" fmla="*/ 35 w 52"/>
              <a:gd name="T71" fmla="*/ 94 h 95"/>
              <a:gd name="T72" fmla="*/ 32 w 52"/>
              <a:gd name="T73" fmla="*/ 92 h 95"/>
              <a:gd name="T74" fmla="*/ 31 w 52"/>
              <a:gd name="T75" fmla="*/ 87 h 95"/>
              <a:gd name="T76" fmla="*/ 29 w 52"/>
              <a:gd name="T77" fmla="*/ 84 h 95"/>
              <a:gd name="T78" fmla="*/ 28 w 52"/>
              <a:gd name="T79" fmla="*/ 80 h 95"/>
              <a:gd name="T80" fmla="*/ 26 w 52"/>
              <a:gd name="T81" fmla="*/ 74 h 95"/>
              <a:gd name="T82" fmla="*/ 25 w 52"/>
              <a:gd name="T83" fmla="*/ 69 h 95"/>
              <a:gd name="T84" fmla="*/ 25 w 52"/>
              <a:gd name="T85" fmla="*/ 63 h 95"/>
              <a:gd name="T86" fmla="*/ 23 w 52"/>
              <a:gd name="T87" fmla="*/ 57 h 95"/>
              <a:gd name="T88" fmla="*/ 22 w 52"/>
              <a:gd name="T89" fmla="*/ 51 h 95"/>
              <a:gd name="T90" fmla="*/ 22 w 52"/>
              <a:gd name="T91" fmla="*/ 45 h 95"/>
              <a:gd name="T92" fmla="*/ 20 w 52"/>
              <a:gd name="T93" fmla="*/ 40 h 95"/>
              <a:gd name="T94" fmla="*/ 20 w 52"/>
              <a:gd name="T95" fmla="*/ 35 h 95"/>
              <a:gd name="T96" fmla="*/ 19 w 52"/>
              <a:gd name="T97" fmla="*/ 31 h 95"/>
              <a:gd name="T98" fmla="*/ 17 w 52"/>
              <a:gd name="T99" fmla="*/ 26 h 95"/>
              <a:gd name="T100" fmla="*/ 17 w 52"/>
              <a:gd name="T101" fmla="*/ 22 h 95"/>
              <a:gd name="T102" fmla="*/ 15 w 52"/>
              <a:gd name="T103" fmla="*/ 17 h 95"/>
              <a:gd name="T104" fmla="*/ 14 w 52"/>
              <a:gd name="T105" fmla="*/ 14 h 95"/>
              <a:gd name="T106" fmla="*/ 12 w 52"/>
              <a:gd name="T107" fmla="*/ 14 h 95"/>
              <a:gd name="T108" fmla="*/ 11 w 52"/>
              <a:gd name="T109" fmla="*/ 17 h 95"/>
              <a:gd name="T110" fmla="*/ 9 w 52"/>
              <a:gd name="T111" fmla="*/ 20 h 95"/>
              <a:gd name="T112" fmla="*/ 8 w 52"/>
              <a:gd name="T113" fmla="*/ 25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
              <a:gd name="T172" fmla="*/ 0 h 95"/>
              <a:gd name="T173" fmla="*/ 52 w 52"/>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 h="95">
                <a:moveTo>
                  <a:pt x="0" y="25"/>
                </a:moveTo>
                <a:lnTo>
                  <a:pt x="0" y="23"/>
                </a:lnTo>
                <a:lnTo>
                  <a:pt x="0" y="22"/>
                </a:lnTo>
                <a:lnTo>
                  <a:pt x="2" y="22"/>
                </a:lnTo>
                <a:lnTo>
                  <a:pt x="2" y="20"/>
                </a:lnTo>
                <a:lnTo>
                  <a:pt x="2" y="19"/>
                </a:lnTo>
                <a:lnTo>
                  <a:pt x="2" y="17"/>
                </a:lnTo>
                <a:lnTo>
                  <a:pt x="3" y="15"/>
                </a:lnTo>
                <a:lnTo>
                  <a:pt x="3" y="14"/>
                </a:lnTo>
                <a:lnTo>
                  <a:pt x="3" y="12"/>
                </a:lnTo>
                <a:lnTo>
                  <a:pt x="5" y="11"/>
                </a:lnTo>
                <a:lnTo>
                  <a:pt x="5" y="9"/>
                </a:lnTo>
                <a:lnTo>
                  <a:pt x="6" y="8"/>
                </a:lnTo>
                <a:lnTo>
                  <a:pt x="6" y="6"/>
                </a:lnTo>
                <a:lnTo>
                  <a:pt x="6" y="5"/>
                </a:lnTo>
                <a:lnTo>
                  <a:pt x="8" y="5"/>
                </a:lnTo>
                <a:lnTo>
                  <a:pt x="8" y="3"/>
                </a:lnTo>
                <a:lnTo>
                  <a:pt x="9" y="3"/>
                </a:lnTo>
                <a:lnTo>
                  <a:pt x="9" y="2"/>
                </a:lnTo>
                <a:lnTo>
                  <a:pt x="11" y="2"/>
                </a:lnTo>
                <a:lnTo>
                  <a:pt x="12" y="0"/>
                </a:lnTo>
                <a:lnTo>
                  <a:pt x="14" y="0"/>
                </a:lnTo>
                <a:lnTo>
                  <a:pt x="15" y="2"/>
                </a:lnTo>
                <a:lnTo>
                  <a:pt x="17" y="2"/>
                </a:lnTo>
                <a:lnTo>
                  <a:pt x="17" y="3"/>
                </a:lnTo>
                <a:lnTo>
                  <a:pt x="19" y="5"/>
                </a:lnTo>
                <a:lnTo>
                  <a:pt x="20" y="6"/>
                </a:lnTo>
                <a:lnTo>
                  <a:pt x="20" y="8"/>
                </a:lnTo>
                <a:lnTo>
                  <a:pt x="22" y="9"/>
                </a:lnTo>
                <a:lnTo>
                  <a:pt x="22" y="11"/>
                </a:lnTo>
                <a:lnTo>
                  <a:pt x="22" y="12"/>
                </a:lnTo>
                <a:lnTo>
                  <a:pt x="23" y="14"/>
                </a:lnTo>
                <a:lnTo>
                  <a:pt x="23" y="15"/>
                </a:lnTo>
                <a:lnTo>
                  <a:pt x="23" y="19"/>
                </a:lnTo>
                <a:lnTo>
                  <a:pt x="23" y="20"/>
                </a:lnTo>
                <a:lnTo>
                  <a:pt x="25" y="22"/>
                </a:lnTo>
                <a:lnTo>
                  <a:pt x="25" y="23"/>
                </a:lnTo>
                <a:lnTo>
                  <a:pt x="25" y="25"/>
                </a:lnTo>
                <a:lnTo>
                  <a:pt x="26" y="28"/>
                </a:lnTo>
                <a:lnTo>
                  <a:pt x="26" y="29"/>
                </a:lnTo>
                <a:lnTo>
                  <a:pt x="26" y="31"/>
                </a:lnTo>
                <a:lnTo>
                  <a:pt x="26" y="34"/>
                </a:lnTo>
                <a:lnTo>
                  <a:pt x="26" y="35"/>
                </a:lnTo>
                <a:lnTo>
                  <a:pt x="28" y="37"/>
                </a:lnTo>
                <a:lnTo>
                  <a:pt x="28" y="38"/>
                </a:lnTo>
                <a:lnTo>
                  <a:pt x="28" y="42"/>
                </a:lnTo>
                <a:lnTo>
                  <a:pt x="28" y="43"/>
                </a:lnTo>
                <a:lnTo>
                  <a:pt x="29" y="45"/>
                </a:lnTo>
                <a:lnTo>
                  <a:pt x="29" y="48"/>
                </a:lnTo>
                <a:lnTo>
                  <a:pt x="29" y="49"/>
                </a:lnTo>
                <a:lnTo>
                  <a:pt x="29" y="51"/>
                </a:lnTo>
                <a:lnTo>
                  <a:pt x="29" y="52"/>
                </a:lnTo>
                <a:lnTo>
                  <a:pt x="31" y="54"/>
                </a:lnTo>
                <a:lnTo>
                  <a:pt x="31" y="55"/>
                </a:lnTo>
                <a:lnTo>
                  <a:pt x="31" y="57"/>
                </a:lnTo>
                <a:lnTo>
                  <a:pt x="31" y="58"/>
                </a:lnTo>
                <a:lnTo>
                  <a:pt x="31" y="60"/>
                </a:lnTo>
                <a:lnTo>
                  <a:pt x="32" y="61"/>
                </a:lnTo>
                <a:lnTo>
                  <a:pt x="32" y="63"/>
                </a:lnTo>
                <a:lnTo>
                  <a:pt x="32" y="64"/>
                </a:lnTo>
                <a:lnTo>
                  <a:pt x="32" y="66"/>
                </a:lnTo>
                <a:lnTo>
                  <a:pt x="32" y="68"/>
                </a:lnTo>
                <a:lnTo>
                  <a:pt x="32" y="69"/>
                </a:lnTo>
                <a:lnTo>
                  <a:pt x="32" y="71"/>
                </a:lnTo>
                <a:lnTo>
                  <a:pt x="34" y="71"/>
                </a:lnTo>
                <a:lnTo>
                  <a:pt x="34" y="72"/>
                </a:lnTo>
                <a:lnTo>
                  <a:pt x="34" y="74"/>
                </a:lnTo>
                <a:lnTo>
                  <a:pt x="34" y="75"/>
                </a:lnTo>
                <a:lnTo>
                  <a:pt x="34" y="77"/>
                </a:lnTo>
                <a:lnTo>
                  <a:pt x="35" y="78"/>
                </a:lnTo>
                <a:lnTo>
                  <a:pt x="35" y="80"/>
                </a:lnTo>
                <a:lnTo>
                  <a:pt x="37" y="81"/>
                </a:lnTo>
                <a:lnTo>
                  <a:pt x="37" y="80"/>
                </a:lnTo>
                <a:lnTo>
                  <a:pt x="38" y="80"/>
                </a:lnTo>
                <a:lnTo>
                  <a:pt x="38" y="78"/>
                </a:lnTo>
                <a:lnTo>
                  <a:pt x="40" y="77"/>
                </a:lnTo>
                <a:lnTo>
                  <a:pt x="40" y="75"/>
                </a:lnTo>
                <a:lnTo>
                  <a:pt x="40" y="74"/>
                </a:lnTo>
                <a:lnTo>
                  <a:pt x="42" y="74"/>
                </a:lnTo>
                <a:lnTo>
                  <a:pt x="42" y="72"/>
                </a:lnTo>
                <a:lnTo>
                  <a:pt x="42" y="71"/>
                </a:lnTo>
                <a:lnTo>
                  <a:pt x="42" y="69"/>
                </a:lnTo>
                <a:lnTo>
                  <a:pt x="43" y="69"/>
                </a:lnTo>
                <a:lnTo>
                  <a:pt x="51" y="69"/>
                </a:lnTo>
                <a:lnTo>
                  <a:pt x="49" y="69"/>
                </a:lnTo>
                <a:lnTo>
                  <a:pt x="49" y="71"/>
                </a:lnTo>
                <a:lnTo>
                  <a:pt x="49" y="72"/>
                </a:lnTo>
                <a:lnTo>
                  <a:pt x="49" y="74"/>
                </a:lnTo>
                <a:lnTo>
                  <a:pt x="49" y="75"/>
                </a:lnTo>
                <a:lnTo>
                  <a:pt x="48" y="75"/>
                </a:lnTo>
                <a:lnTo>
                  <a:pt x="48" y="77"/>
                </a:lnTo>
                <a:lnTo>
                  <a:pt x="48" y="78"/>
                </a:lnTo>
                <a:lnTo>
                  <a:pt x="48" y="80"/>
                </a:lnTo>
                <a:lnTo>
                  <a:pt x="46" y="81"/>
                </a:lnTo>
                <a:lnTo>
                  <a:pt x="46" y="83"/>
                </a:lnTo>
                <a:lnTo>
                  <a:pt x="46" y="84"/>
                </a:lnTo>
                <a:lnTo>
                  <a:pt x="45" y="84"/>
                </a:lnTo>
                <a:lnTo>
                  <a:pt x="45" y="86"/>
                </a:lnTo>
                <a:lnTo>
                  <a:pt x="45" y="87"/>
                </a:lnTo>
                <a:lnTo>
                  <a:pt x="43" y="89"/>
                </a:lnTo>
                <a:lnTo>
                  <a:pt x="43" y="91"/>
                </a:lnTo>
                <a:lnTo>
                  <a:pt x="42" y="91"/>
                </a:lnTo>
                <a:lnTo>
                  <a:pt x="42" y="92"/>
                </a:lnTo>
                <a:lnTo>
                  <a:pt x="40" y="92"/>
                </a:lnTo>
                <a:lnTo>
                  <a:pt x="40" y="94"/>
                </a:lnTo>
                <a:lnTo>
                  <a:pt x="38" y="94"/>
                </a:lnTo>
                <a:lnTo>
                  <a:pt x="37" y="94"/>
                </a:lnTo>
                <a:lnTo>
                  <a:pt x="35" y="94"/>
                </a:lnTo>
                <a:lnTo>
                  <a:pt x="34" y="94"/>
                </a:lnTo>
                <a:lnTo>
                  <a:pt x="34" y="92"/>
                </a:lnTo>
                <a:lnTo>
                  <a:pt x="32" y="92"/>
                </a:lnTo>
                <a:lnTo>
                  <a:pt x="32" y="91"/>
                </a:lnTo>
                <a:lnTo>
                  <a:pt x="31" y="89"/>
                </a:lnTo>
                <a:lnTo>
                  <a:pt x="31" y="87"/>
                </a:lnTo>
                <a:lnTo>
                  <a:pt x="29" y="87"/>
                </a:lnTo>
                <a:lnTo>
                  <a:pt x="29" y="86"/>
                </a:lnTo>
                <a:lnTo>
                  <a:pt x="29" y="84"/>
                </a:lnTo>
                <a:lnTo>
                  <a:pt x="28" y="83"/>
                </a:lnTo>
                <a:lnTo>
                  <a:pt x="28" y="81"/>
                </a:lnTo>
                <a:lnTo>
                  <a:pt x="28" y="80"/>
                </a:lnTo>
                <a:lnTo>
                  <a:pt x="28" y="78"/>
                </a:lnTo>
                <a:lnTo>
                  <a:pt x="26" y="75"/>
                </a:lnTo>
                <a:lnTo>
                  <a:pt x="26" y="74"/>
                </a:lnTo>
                <a:lnTo>
                  <a:pt x="26" y="72"/>
                </a:lnTo>
                <a:lnTo>
                  <a:pt x="26" y="71"/>
                </a:lnTo>
                <a:lnTo>
                  <a:pt x="25" y="69"/>
                </a:lnTo>
                <a:lnTo>
                  <a:pt x="25" y="66"/>
                </a:lnTo>
                <a:lnTo>
                  <a:pt x="25" y="64"/>
                </a:lnTo>
                <a:lnTo>
                  <a:pt x="25" y="63"/>
                </a:lnTo>
                <a:lnTo>
                  <a:pt x="23" y="60"/>
                </a:lnTo>
                <a:lnTo>
                  <a:pt x="23" y="58"/>
                </a:lnTo>
                <a:lnTo>
                  <a:pt x="23" y="57"/>
                </a:lnTo>
                <a:lnTo>
                  <a:pt x="23" y="55"/>
                </a:lnTo>
                <a:lnTo>
                  <a:pt x="23" y="52"/>
                </a:lnTo>
                <a:lnTo>
                  <a:pt x="22" y="51"/>
                </a:lnTo>
                <a:lnTo>
                  <a:pt x="22" y="49"/>
                </a:lnTo>
                <a:lnTo>
                  <a:pt x="22" y="48"/>
                </a:lnTo>
                <a:lnTo>
                  <a:pt x="22" y="45"/>
                </a:lnTo>
                <a:lnTo>
                  <a:pt x="22" y="43"/>
                </a:lnTo>
                <a:lnTo>
                  <a:pt x="20" y="42"/>
                </a:lnTo>
                <a:lnTo>
                  <a:pt x="20" y="40"/>
                </a:lnTo>
                <a:lnTo>
                  <a:pt x="20" y="38"/>
                </a:lnTo>
                <a:lnTo>
                  <a:pt x="20" y="37"/>
                </a:lnTo>
                <a:lnTo>
                  <a:pt x="20" y="35"/>
                </a:lnTo>
                <a:lnTo>
                  <a:pt x="19" y="34"/>
                </a:lnTo>
                <a:lnTo>
                  <a:pt x="19" y="32"/>
                </a:lnTo>
                <a:lnTo>
                  <a:pt x="19" y="31"/>
                </a:lnTo>
                <a:lnTo>
                  <a:pt x="19" y="29"/>
                </a:lnTo>
                <a:lnTo>
                  <a:pt x="19" y="28"/>
                </a:lnTo>
                <a:lnTo>
                  <a:pt x="17" y="26"/>
                </a:lnTo>
                <a:lnTo>
                  <a:pt x="17" y="25"/>
                </a:lnTo>
                <a:lnTo>
                  <a:pt x="17" y="23"/>
                </a:lnTo>
                <a:lnTo>
                  <a:pt x="17" y="22"/>
                </a:lnTo>
                <a:lnTo>
                  <a:pt x="15" y="20"/>
                </a:lnTo>
                <a:lnTo>
                  <a:pt x="15" y="19"/>
                </a:lnTo>
                <a:lnTo>
                  <a:pt x="15" y="17"/>
                </a:lnTo>
                <a:lnTo>
                  <a:pt x="15" y="15"/>
                </a:lnTo>
                <a:lnTo>
                  <a:pt x="14" y="15"/>
                </a:lnTo>
                <a:lnTo>
                  <a:pt x="14" y="14"/>
                </a:lnTo>
                <a:lnTo>
                  <a:pt x="14" y="12"/>
                </a:lnTo>
                <a:lnTo>
                  <a:pt x="12" y="12"/>
                </a:lnTo>
                <a:lnTo>
                  <a:pt x="12" y="14"/>
                </a:lnTo>
                <a:lnTo>
                  <a:pt x="11" y="14"/>
                </a:lnTo>
                <a:lnTo>
                  <a:pt x="11" y="15"/>
                </a:lnTo>
                <a:lnTo>
                  <a:pt x="11" y="17"/>
                </a:lnTo>
                <a:lnTo>
                  <a:pt x="9" y="17"/>
                </a:lnTo>
                <a:lnTo>
                  <a:pt x="9" y="19"/>
                </a:lnTo>
                <a:lnTo>
                  <a:pt x="9" y="20"/>
                </a:lnTo>
                <a:lnTo>
                  <a:pt x="8" y="22"/>
                </a:lnTo>
                <a:lnTo>
                  <a:pt x="8" y="23"/>
                </a:lnTo>
                <a:lnTo>
                  <a:pt x="8" y="25"/>
                </a:lnTo>
                <a:lnTo>
                  <a:pt x="6" y="25"/>
                </a:lnTo>
                <a:lnTo>
                  <a:pt x="0" y="25"/>
                </a:lnTo>
              </a:path>
            </a:pathLst>
          </a:custGeom>
          <a:solidFill>
            <a:srgbClr val="FFFFFF"/>
          </a:solidFill>
          <a:ln w="12700" cap="rnd">
            <a:solidFill>
              <a:schemeClr val="tx1"/>
            </a:solidFill>
            <a:round/>
            <a:headEnd/>
            <a:tailEnd/>
          </a:ln>
        </p:spPr>
        <p:txBody>
          <a:bodyPr/>
          <a:lstStyle/>
          <a:p>
            <a:endParaRPr lang="ko-KR" altLang="en-US"/>
          </a:p>
        </p:txBody>
      </p:sp>
      <p:sp>
        <p:nvSpPr>
          <p:cNvPr id="2152" name="Freeform 111"/>
          <p:cNvSpPr>
            <a:spLocks/>
          </p:cNvSpPr>
          <p:nvPr/>
        </p:nvSpPr>
        <p:spPr bwMode="auto">
          <a:xfrm>
            <a:off x="7237413" y="3654425"/>
            <a:ext cx="85725" cy="152400"/>
          </a:xfrm>
          <a:custGeom>
            <a:avLst/>
            <a:gdLst>
              <a:gd name="T0" fmla="*/ 0 w 52"/>
              <a:gd name="T1" fmla="*/ 25 h 95"/>
              <a:gd name="T2" fmla="*/ 2 w 52"/>
              <a:gd name="T3" fmla="*/ 19 h 95"/>
              <a:gd name="T4" fmla="*/ 5 w 52"/>
              <a:gd name="T5" fmla="*/ 9 h 95"/>
              <a:gd name="T6" fmla="*/ 8 w 52"/>
              <a:gd name="T7" fmla="*/ 3 h 95"/>
              <a:gd name="T8" fmla="*/ 12 w 52"/>
              <a:gd name="T9" fmla="*/ 0 h 95"/>
              <a:gd name="T10" fmla="*/ 15 w 52"/>
              <a:gd name="T11" fmla="*/ 2 h 95"/>
              <a:gd name="T12" fmla="*/ 19 w 52"/>
              <a:gd name="T13" fmla="*/ 5 h 95"/>
              <a:gd name="T14" fmla="*/ 22 w 52"/>
              <a:gd name="T15" fmla="*/ 9 h 95"/>
              <a:gd name="T16" fmla="*/ 23 w 52"/>
              <a:gd name="T17" fmla="*/ 15 h 95"/>
              <a:gd name="T18" fmla="*/ 25 w 52"/>
              <a:gd name="T19" fmla="*/ 23 h 95"/>
              <a:gd name="T20" fmla="*/ 26 w 52"/>
              <a:gd name="T21" fmla="*/ 31 h 95"/>
              <a:gd name="T22" fmla="*/ 28 w 52"/>
              <a:gd name="T23" fmla="*/ 38 h 95"/>
              <a:gd name="T24" fmla="*/ 29 w 52"/>
              <a:gd name="T25" fmla="*/ 48 h 95"/>
              <a:gd name="T26" fmla="*/ 31 w 52"/>
              <a:gd name="T27" fmla="*/ 60 h 95"/>
              <a:gd name="T28" fmla="*/ 34 w 52"/>
              <a:gd name="T29" fmla="*/ 71 h 95"/>
              <a:gd name="T30" fmla="*/ 35 w 52"/>
              <a:gd name="T31" fmla="*/ 78 h 95"/>
              <a:gd name="T32" fmla="*/ 37 w 52"/>
              <a:gd name="T33" fmla="*/ 81 h 95"/>
              <a:gd name="T34" fmla="*/ 38 w 52"/>
              <a:gd name="T35" fmla="*/ 78 h 95"/>
              <a:gd name="T36" fmla="*/ 40 w 52"/>
              <a:gd name="T37" fmla="*/ 75 h 95"/>
              <a:gd name="T38" fmla="*/ 42 w 52"/>
              <a:gd name="T39" fmla="*/ 71 h 95"/>
              <a:gd name="T40" fmla="*/ 43 w 52"/>
              <a:gd name="T41" fmla="*/ 69 h 95"/>
              <a:gd name="T42" fmla="*/ 51 w 52"/>
              <a:gd name="T43" fmla="*/ 69 h 95"/>
              <a:gd name="T44" fmla="*/ 48 w 52"/>
              <a:gd name="T45" fmla="*/ 77 h 95"/>
              <a:gd name="T46" fmla="*/ 45 w 52"/>
              <a:gd name="T47" fmla="*/ 84 h 95"/>
              <a:gd name="T48" fmla="*/ 42 w 52"/>
              <a:gd name="T49" fmla="*/ 92 h 95"/>
              <a:gd name="T50" fmla="*/ 37 w 52"/>
              <a:gd name="T51" fmla="*/ 94 h 95"/>
              <a:gd name="T52" fmla="*/ 34 w 52"/>
              <a:gd name="T53" fmla="*/ 92 h 95"/>
              <a:gd name="T54" fmla="*/ 31 w 52"/>
              <a:gd name="T55" fmla="*/ 89 h 95"/>
              <a:gd name="T56" fmla="*/ 29 w 52"/>
              <a:gd name="T57" fmla="*/ 84 h 95"/>
              <a:gd name="T58" fmla="*/ 28 w 52"/>
              <a:gd name="T59" fmla="*/ 78 h 95"/>
              <a:gd name="T60" fmla="*/ 26 w 52"/>
              <a:gd name="T61" fmla="*/ 71 h 95"/>
              <a:gd name="T62" fmla="*/ 25 w 52"/>
              <a:gd name="T63" fmla="*/ 63 h 95"/>
              <a:gd name="T64" fmla="*/ 23 w 52"/>
              <a:gd name="T65" fmla="*/ 55 h 95"/>
              <a:gd name="T66" fmla="*/ 22 w 52"/>
              <a:gd name="T67" fmla="*/ 48 h 95"/>
              <a:gd name="T68" fmla="*/ 19 w 52"/>
              <a:gd name="T69" fmla="*/ 34 h 95"/>
              <a:gd name="T70" fmla="*/ 17 w 52"/>
              <a:gd name="T71" fmla="*/ 23 h 95"/>
              <a:gd name="T72" fmla="*/ 14 w 52"/>
              <a:gd name="T73" fmla="*/ 15 h 95"/>
              <a:gd name="T74" fmla="*/ 12 w 52"/>
              <a:gd name="T75" fmla="*/ 12 h 95"/>
              <a:gd name="T76" fmla="*/ 11 w 52"/>
              <a:gd name="T77" fmla="*/ 15 h 95"/>
              <a:gd name="T78" fmla="*/ 9 w 52"/>
              <a:gd name="T79" fmla="*/ 19 h 95"/>
              <a:gd name="T80" fmla="*/ 8 w 52"/>
              <a:gd name="T81" fmla="*/ 23 h 95"/>
              <a:gd name="T82" fmla="*/ 6 w 52"/>
              <a:gd name="T83" fmla="*/ 25 h 95"/>
              <a:gd name="T84" fmla="*/ 0 w 52"/>
              <a:gd name="T85" fmla="*/ 25 h 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95"/>
              <a:gd name="T131" fmla="*/ 52 w 52"/>
              <a:gd name="T132" fmla="*/ 95 h 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95">
                <a:moveTo>
                  <a:pt x="0" y="25"/>
                </a:moveTo>
                <a:lnTo>
                  <a:pt x="2" y="19"/>
                </a:lnTo>
                <a:lnTo>
                  <a:pt x="5" y="9"/>
                </a:lnTo>
                <a:lnTo>
                  <a:pt x="8" y="3"/>
                </a:lnTo>
                <a:lnTo>
                  <a:pt x="12" y="0"/>
                </a:lnTo>
                <a:lnTo>
                  <a:pt x="15" y="2"/>
                </a:lnTo>
                <a:lnTo>
                  <a:pt x="19" y="5"/>
                </a:lnTo>
                <a:lnTo>
                  <a:pt x="22" y="9"/>
                </a:lnTo>
                <a:lnTo>
                  <a:pt x="23" y="15"/>
                </a:lnTo>
                <a:lnTo>
                  <a:pt x="25" y="23"/>
                </a:lnTo>
                <a:lnTo>
                  <a:pt x="26" y="31"/>
                </a:lnTo>
                <a:lnTo>
                  <a:pt x="28" y="38"/>
                </a:lnTo>
                <a:lnTo>
                  <a:pt x="29" y="48"/>
                </a:lnTo>
                <a:lnTo>
                  <a:pt x="31" y="60"/>
                </a:lnTo>
                <a:lnTo>
                  <a:pt x="34" y="71"/>
                </a:lnTo>
                <a:lnTo>
                  <a:pt x="35" y="78"/>
                </a:lnTo>
                <a:lnTo>
                  <a:pt x="37" y="81"/>
                </a:lnTo>
                <a:lnTo>
                  <a:pt x="38" y="78"/>
                </a:lnTo>
                <a:lnTo>
                  <a:pt x="40" y="75"/>
                </a:lnTo>
                <a:lnTo>
                  <a:pt x="42" y="71"/>
                </a:lnTo>
                <a:lnTo>
                  <a:pt x="43" y="69"/>
                </a:lnTo>
                <a:lnTo>
                  <a:pt x="51" y="69"/>
                </a:lnTo>
                <a:lnTo>
                  <a:pt x="48" y="77"/>
                </a:lnTo>
                <a:lnTo>
                  <a:pt x="45" y="84"/>
                </a:lnTo>
                <a:lnTo>
                  <a:pt x="42" y="92"/>
                </a:lnTo>
                <a:lnTo>
                  <a:pt x="37" y="94"/>
                </a:lnTo>
                <a:lnTo>
                  <a:pt x="34" y="92"/>
                </a:lnTo>
                <a:lnTo>
                  <a:pt x="31" y="89"/>
                </a:lnTo>
                <a:lnTo>
                  <a:pt x="29" y="84"/>
                </a:lnTo>
                <a:lnTo>
                  <a:pt x="28" y="78"/>
                </a:lnTo>
                <a:lnTo>
                  <a:pt x="26" y="71"/>
                </a:lnTo>
                <a:lnTo>
                  <a:pt x="25" y="63"/>
                </a:lnTo>
                <a:lnTo>
                  <a:pt x="23" y="55"/>
                </a:lnTo>
                <a:lnTo>
                  <a:pt x="22" y="48"/>
                </a:lnTo>
                <a:lnTo>
                  <a:pt x="19" y="34"/>
                </a:lnTo>
                <a:lnTo>
                  <a:pt x="17" y="23"/>
                </a:lnTo>
                <a:lnTo>
                  <a:pt x="14" y="15"/>
                </a:lnTo>
                <a:lnTo>
                  <a:pt x="12" y="12"/>
                </a:lnTo>
                <a:lnTo>
                  <a:pt x="11" y="15"/>
                </a:lnTo>
                <a:lnTo>
                  <a:pt x="9" y="19"/>
                </a:lnTo>
                <a:lnTo>
                  <a:pt x="8" y="23"/>
                </a:lnTo>
                <a:lnTo>
                  <a:pt x="6" y="25"/>
                </a:lnTo>
                <a:lnTo>
                  <a:pt x="0" y="2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3" name="Freeform 112"/>
          <p:cNvSpPr>
            <a:spLocks/>
          </p:cNvSpPr>
          <p:nvPr/>
        </p:nvSpPr>
        <p:spPr bwMode="auto">
          <a:xfrm>
            <a:off x="7140575" y="3767138"/>
            <a:ext cx="25400" cy="161925"/>
          </a:xfrm>
          <a:custGeom>
            <a:avLst/>
            <a:gdLst>
              <a:gd name="T0" fmla="*/ 8 w 17"/>
              <a:gd name="T1" fmla="*/ 100 h 104"/>
              <a:gd name="T2" fmla="*/ 8 w 17"/>
              <a:gd name="T3" fmla="*/ 92 h 104"/>
              <a:gd name="T4" fmla="*/ 8 w 17"/>
              <a:gd name="T5" fmla="*/ 86 h 104"/>
              <a:gd name="T6" fmla="*/ 8 w 17"/>
              <a:gd name="T7" fmla="*/ 78 h 104"/>
              <a:gd name="T8" fmla="*/ 8 w 17"/>
              <a:gd name="T9" fmla="*/ 71 h 104"/>
              <a:gd name="T10" fmla="*/ 9 w 17"/>
              <a:gd name="T11" fmla="*/ 63 h 104"/>
              <a:gd name="T12" fmla="*/ 9 w 17"/>
              <a:gd name="T13" fmla="*/ 55 h 104"/>
              <a:gd name="T14" fmla="*/ 9 w 17"/>
              <a:gd name="T15" fmla="*/ 48 h 104"/>
              <a:gd name="T16" fmla="*/ 11 w 17"/>
              <a:gd name="T17" fmla="*/ 41 h 104"/>
              <a:gd name="T18" fmla="*/ 11 w 17"/>
              <a:gd name="T19" fmla="*/ 34 h 104"/>
              <a:gd name="T20" fmla="*/ 13 w 17"/>
              <a:gd name="T21" fmla="*/ 28 h 104"/>
              <a:gd name="T22" fmla="*/ 13 w 17"/>
              <a:gd name="T23" fmla="*/ 22 h 104"/>
              <a:gd name="T24" fmla="*/ 13 w 17"/>
              <a:gd name="T25" fmla="*/ 15 h 104"/>
              <a:gd name="T26" fmla="*/ 14 w 17"/>
              <a:gd name="T27" fmla="*/ 9 h 104"/>
              <a:gd name="T28" fmla="*/ 14 w 17"/>
              <a:gd name="T29" fmla="*/ 5 h 104"/>
              <a:gd name="T30" fmla="*/ 16 w 17"/>
              <a:gd name="T31" fmla="*/ 2 h 104"/>
              <a:gd name="T32" fmla="*/ 8 w 17"/>
              <a:gd name="T33" fmla="*/ 0 h 104"/>
              <a:gd name="T34" fmla="*/ 8 w 17"/>
              <a:gd name="T35" fmla="*/ 3 h 104"/>
              <a:gd name="T36" fmla="*/ 6 w 17"/>
              <a:gd name="T37" fmla="*/ 8 h 104"/>
              <a:gd name="T38" fmla="*/ 6 w 17"/>
              <a:gd name="T39" fmla="*/ 12 h 104"/>
              <a:gd name="T40" fmla="*/ 6 w 17"/>
              <a:gd name="T41" fmla="*/ 18 h 104"/>
              <a:gd name="T42" fmla="*/ 5 w 17"/>
              <a:gd name="T43" fmla="*/ 25 h 104"/>
              <a:gd name="T44" fmla="*/ 5 w 17"/>
              <a:gd name="T45" fmla="*/ 31 h 104"/>
              <a:gd name="T46" fmla="*/ 3 w 17"/>
              <a:gd name="T47" fmla="*/ 37 h 104"/>
              <a:gd name="T48" fmla="*/ 3 w 17"/>
              <a:gd name="T49" fmla="*/ 45 h 104"/>
              <a:gd name="T50" fmla="*/ 3 w 17"/>
              <a:gd name="T51" fmla="*/ 52 h 104"/>
              <a:gd name="T52" fmla="*/ 2 w 17"/>
              <a:gd name="T53" fmla="*/ 60 h 104"/>
              <a:gd name="T54" fmla="*/ 2 w 17"/>
              <a:gd name="T55" fmla="*/ 67 h 104"/>
              <a:gd name="T56" fmla="*/ 2 w 17"/>
              <a:gd name="T57" fmla="*/ 75 h 104"/>
              <a:gd name="T58" fmla="*/ 0 w 17"/>
              <a:gd name="T59" fmla="*/ 81 h 104"/>
              <a:gd name="T60" fmla="*/ 0 w 17"/>
              <a:gd name="T61" fmla="*/ 89 h 104"/>
              <a:gd name="T62" fmla="*/ 0 w 17"/>
              <a:gd name="T63" fmla="*/ 97 h 104"/>
              <a:gd name="T64" fmla="*/ 0 w 17"/>
              <a:gd name="T65" fmla="*/ 103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04"/>
              <a:gd name="T101" fmla="*/ 17 w 17"/>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04">
                <a:moveTo>
                  <a:pt x="8" y="103"/>
                </a:moveTo>
                <a:lnTo>
                  <a:pt x="8" y="100"/>
                </a:lnTo>
                <a:lnTo>
                  <a:pt x="8" y="97"/>
                </a:lnTo>
                <a:lnTo>
                  <a:pt x="8" y="92"/>
                </a:lnTo>
                <a:lnTo>
                  <a:pt x="8" y="89"/>
                </a:lnTo>
                <a:lnTo>
                  <a:pt x="8" y="86"/>
                </a:lnTo>
                <a:lnTo>
                  <a:pt x="8" y="81"/>
                </a:lnTo>
                <a:lnTo>
                  <a:pt x="8" y="78"/>
                </a:lnTo>
                <a:lnTo>
                  <a:pt x="8" y="75"/>
                </a:lnTo>
                <a:lnTo>
                  <a:pt x="8" y="71"/>
                </a:lnTo>
                <a:lnTo>
                  <a:pt x="8" y="67"/>
                </a:lnTo>
                <a:lnTo>
                  <a:pt x="9" y="63"/>
                </a:lnTo>
                <a:lnTo>
                  <a:pt x="9" y="60"/>
                </a:lnTo>
                <a:lnTo>
                  <a:pt x="9" y="55"/>
                </a:lnTo>
                <a:lnTo>
                  <a:pt x="9" y="52"/>
                </a:lnTo>
                <a:lnTo>
                  <a:pt x="9" y="48"/>
                </a:lnTo>
                <a:lnTo>
                  <a:pt x="9" y="45"/>
                </a:lnTo>
                <a:lnTo>
                  <a:pt x="11" y="41"/>
                </a:lnTo>
                <a:lnTo>
                  <a:pt x="11" y="37"/>
                </a:lnTo>
                <a:lnTo>
                  <a:pt x="11" y="34"/>
                </a:lnTo>
                <a:lnTo>
                  <a:pt x="11" y="31"/>
                </a:lnTo>
                <a:lnTo>
                  <a:pt x="13" y="28"/>
                </a:lnTo>
                <a:lnTo>
                  <a:pt x="13" y="25"/>
                </a:lnTo>
                <a:lnTo>
                  <a:pt x="13" y="22"/>
                </a:lnTo>
                <a:lnTo>
                  <a:pt x="13" y="18"/>
                </a:lnTo>
                <a:lnTo>
                  <a:pt x="13" y="15"/>
                </a:lnTo>
                <a:lnTo>
                  <a:pt x="14" y="12"/>
                </a:lnTo>
                <a:lnTo>
                  <a:pt x="14" y="9"/>
                </a:lnTo>
                <a:lnTo>
                  <a:pt x="14" y="8"/>
                </a:lnTo>
                <a:lnTo>
                  <a:pt x="14" y="5"/>
                </a:lnTo>
                <a:lnTo>
                  <a:pt x="16" y="3"/>
                </a:lnTo>
                <a:lnTo>
                  <a:pt x="16" y="2"/>
                </a:lnTo>
                <a:lnTo>
                  <a:pt x="16" y="0"/>
                </a:lnTo>
                <a:lnTo>
                  <a:pt x="8" y="0"/>
                </a:lnTo>
                <a:lnTo>
                  <a:pt x="8" y="2"/>
                </a:lnTo>
                <a:lnTo>
                  <a:pt x="8" y="3"/>
                </a:lnTo>
                <a:lnTo>
                  <a:pt x="8" y="5"/>
                </a:lnTo>
                <a:lnTo>
                  <a:pt x="6" y="8"/>
                </a:lnTo>
                <a:lnTo>
                  <a:pt x="6" y="9"/>
                </a:lnTo>
                <a:lnTo>
                  <a:pt x="6" y="12"/>
                </a:lnTo>
                <a:lnTo>
                  <a:pt x="6" y="15"/>
                </a:lnTo>
                <a:lnTo>
                  <a:pt x="6" y="18"/>
                </a:lnTo>
                <a:lnTo>
                  <a:pt x="5" y="22"/>
                </a:lnTo>
                <a:lnTo>
                  <a:pt x="5" y="25"/>
                </a:lnTo>
                <a:lnTo>
                  <a:pt x="5" y="28"/>
                </a:lnTo>
                <a:lnTo>
                  <a:pt x="5" y="31"/>
                </a:lnTo>
                <a:lnTo>
                  <a:pt x="5" y="34"/>
                </a:lnTo>
                <a:lnTo>
                  <a:pt x="3" y="37"/>
                </a:lnTo>
                <a:lnTo>
                  <a:pt x="3" y="41"/>
                </a:lnTo>
                <a:lnTo>
                  <a:pt x="3" y="45"/>
                </a:lnTo>
                <a:lnTo>
                  <a:pt x="3" y="48"/>
                </a:lnTo>
                <a:lnTo>
                  <a:pt x="3" y="52"/>
                </a:lnTo>
                <a:lnTo>
                  <a:pt x="2" y="55"/>
                </a:lnTo>
                <a:lnTo>
                  <a:pt x="2" y="60"/>
                </a:lnTo>
                <a:lnTo>
                  <a:pt x="2" y="63"/>
                </a:lnTo>
                <a:lnTo>
                  <a:pt x="2" y="67"/>
                </a:lnTo>
                <a:lnTo>
                  <a:pt x="2" y="71"/>
                </a:lnTo>
                <a:lnTo>
                  <a:pt x="2" y="75"/>
                </a:lnTo>
                <a:lnTo>
                  <a:pt x="2" y="78"/>
                </a:lnTo>
                <a:lnTo>
                  <a:pt x="0" y="81"/>
                </a:lnTo>
                <a:lnTo>
                  <a:pt x="0" y="86"/>
                </a:lnTo>
                <a:lnTo>
                  <a:pt x="0" y="89"/>
                </a:lnTo>
                <a:lnTo>
                  <a:pt x="0" y="92"/>
                </a:lnTo>
                <a:lnTo>
                  <a:pt x="0" y="97"/>
                </a:lnTo>
                <a:lnTo>
                  <a:pt x="0" y="100"/>
                </a:lnTo>
                <a:lnTo>
                  <a:pt x="0" y="103"/>
                </a:lnTo>
                <a:lnTo>
                  <a:pt x="8" y="103"/>
                </a:lnTo>
              </a:path>
            </a:pathLst>
          </a:custGeom>
          <a:solidFill>
            <a:srgbClr val="FFFFFF"/>
          </a:solidFill>
          <a:ln w="12700" cap="rnd">
            <a:solidFill>
              <a:schemeClr val="tx1"/>
            </a:solidFill>
            <a:round/>
            <a:headEnd/>
            <a:tailEnd/>
          </a:ln>
        </p:spPr>
        <p:txBody>
          <a:bodyPr/>
          <a:lstStyle/>
          <a:p>
            <a:endParaRPr lang="ko-KR" altLang="en-US"/>
          </a:p>
        </p:txBody>
      </p:sp>
      <p:sp>
        <p:nvSpPr>
          <p:cNvPr id="2154" name="Freeform 113"/>
          <p:cNvSpPr>
            <a:spLocks/>
          </p:cNvSpPr>
          <p:nvPr/>
        </p:nvSpPr>
        <p:spPr bwMode="auto">
          <a:xfrm>
            <a:off x="7140575" y="3462338"/>
            <a:ext cx="31750" cy="180975"/>
          </a:xfrm>
          <a:custGeom>
            <a:avLst/>
            <a:gdLst>
              <a:gd name="T0" fmla="*/ 9 w 23"/>
              <a:gd name="T1" fmla="*/ 108 h 114"/>
              <a:gd name="T2" fmla="*/ 9 w 23"/>
              <a:gd name="T3" fmla="*/ 99 h 114"/>
              <a:gd name="T4" fmla="*/ 11 w 23"/>
              <a:gd name="T5" fmla="*/ 90 h 114"/>
              <a:gd name="T6" fmla="*/ 13 w 23"/>
              <a:gd name="T7" fmla="*/ 81 h 114"/>
              <a:gd name="T8" fmla="*/ 13 w 23"/>
              <a:gd name="T9" fmla="*/ 72 h 114"/>
              <a:gd name="T10" fmla="*/ 14 w 23"/>
              <a:gd name="T11" fmla="*/ 64 h 114"/>
              <a:gd name="T12" fmla="*/ 14 w 23"/>
              <a:gd name="T13" fmla="*/ 55 h 114"/>
              <a:gd name="T14" fmla="*/ 16 w 23"/>
              <a:gd name="T15" fmla="*/ 47 h 114"/>
              <a:gd name="T16" fmla="*/ 17 w 23"/>
              <a:gd name="T17" fmla="*/ 39 h 114"/>
              <a:gd name="T18" fmla="*/ 17 w 23"/>
              <a:gd name="T19" fmla="*/ 33 h 114"/>
              <a:gd name="T20" fmla="*/ 19 w 23"/>
              <a:gd name="T21" fmla="*/ 26 h 114"/>
              <a:gd name="T22" fmla="*/ 19 w 23"/>
              <a:gd name="T23" fmla="*/ 20 h 114"/>
              <a:gd name="T24" fmla="*/ 20 w 23"/>
              <a:gd name="T25" fmla="*/ 15 h 114"/>
              <a:gd name="T26" fmla="*/ 20 w 23"/>
              <a:gd name="T27" fmla="*/ 9 h 114"/>
              <a:gd name="T28" fmla="*/ 22 w 23"/>
              <a:gd name="T29" fmla="*/ 6 h 114"/>
              <a:gd name="T30" fmla="*/ 22 w 23"/>
              <a:gd name="T31" fmla="*/ 1 h 114"/>
              <a:gd name="T32" fmla="*/ 16 w 23"/>
              <a:gd name="T33" fmla="*/ 0 h 114"/>
              <a:gd name="T34" fmla="*/ 16 w 23"/>
              <a:gd name="T35" fmla="*/ 3 h 114"/>
              <a:gd name="T36" fmla="*/ 14 w 23"/>
              <a:gd name="T37" fmla="*/ 7 h 114"/>
              <a:gd name="T38" fmla="*/ 14 w 23"/>
              <a:gd name="T39" fmla="*/ 12 h 114"/>
              <a:gd name="T40" fmla="*/ 13 w 23"/>
              <a:gd name="T41" fmla="*/ 18 h 114"/>
              <a:gd name="T42" fmla="*/ 13 w 23"/>
              <a:gd name="T43" fmla="*/ 23 h 114"/>
              <a:gd name="T44" fmla="*/ 11 w 23"/>
              <a:gd name="T45" fmla="*/ 30 h 114"/>
              <a:gd name="T46" fmla="*/ 9 w 23"/>
              <a:gd name="T47" fmla="*/ 36 h 114"/>
              <a:gd name="T48" fmla="*/ 9 w 23"/>
              <a:gd name="T49" fmla="*/ 44 h 114"/>
              <a:gd name="T50" fmla="*/ 8 w 23"/>
              <a:gd name="T51" fmla="*/ 52 h 114"/>
              <a:gd name="T52" fmla="*/ 8 w 23"/>
              <a:gd name="T53" fmla="*/ 59 h 114"/>
              <a:gd name="T54" fmla="*/ 6 w 23"/>
              <a:gd name="T55" fmla="*/ 67 h 114"/>
              <a:gd name="T56" fmla="*/ 5 w 23"/>
              <a:gd name="T57" fmla="*/ 76 h 114"/>
              <a:gd name="T58" fmla="*/ 5 w 23"/>
              <a:gd name="T59" fmla="*/ 85 h 114"/>
              <a:gd name="T60" fmla="*/ 3 w 23"/>
              <a:gd name="T61" fmla="*/ 93 h 114"/>
              <a:gd name="T62" fmla="*/ 2 w 23"/>
              <a:gd name="T63" fmla="*/ 104 h 114"/>
              <a:gd name="T64" fmla="*/ 0 w 23"/>
              <a:gd name="T65" fmla="*/ 11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14"/>
              <a:gd name="T101" fmla="*/ 23 w 23"/>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14">
                <a:moveTo>
                  <a:pt x="8" y="113"/>
                </a:moveTo>
                <a:lnTo>
                  <a:pt x="9" y="108"/>
                </a:lnTo>
                <a:lnTo>
                  <a:pt x="9" y="104"/>
                </a:lnTo>
                <a:lnTo>
                  <a:pt x="9" y="99"/>
                </a:lnTo>
                <a:lnTo>
                  <a:pt x="11" y="95"/>
                </a:lnTo>
                <a:lnTo>
                  <a:pt x="11" y="90"/>
                </a:lnTo>
                <a:lnTo>
                  <a:pt x="11" y="85"/>
                </a:lnTo>
                <a:lnTo>
                  <a:pt x="13" y="81"/>
                </a:lnTo>
                <a:lnTo>
                  <a:pt x="13" y="76"/>
                </a:lnTo>
                <a:lnTo>
                  <a:pt x="13" y="72"/>
                </a:lnTo>
                <a:lnTo>
                  <a:pt x="14" y="67"/>
                </a:lnTo>
                <a:lnTo>
                  <a:pt x="14" y="64"/>
                </a:lnTo>
                <a:lnTo>
                  <a:pt x="14" y="59"/>
                </a:lnTo>
                <a:lnTo>
                  <a:pt x="14" y="55"/>
                </a:lnTo>
                <a:lnTo>
                  <a:pt x="16" y="52"/>
                </a:lnTo>
                <a:lnTo>
                  <a:pt x="16" y="47"/>
                </a:lnTo>
                <a:lnTo>
                  <a:pt x="16" y="44"/>
                </a:lnTo>
                <a:lnTo>
                  <a:pt x="17" y="39"/>
                </a:lnTo>
                <a:lnTo>
                  <a:pt x="17" y="36"/>
                </a:lnTo>
                <a:lnTo>
                  <a:pt x="17" y="33"/>
                </a:lnTo>
                <a:lnTo>
                  <a:pt x="19" y="30"/>
                </a:lnTo>
                <a:lnTo>
                  <a:pt x="19" y="26"/>
                </a:lnTo>
                <a:lnTo>
                  <a:pt x="19" y="23"/>
                </a:lnTo>
                <a:lnTo>
                  <a:pt x="19" y="20"/>
                </a:lnTo>
                <a:lnTo>
                  <a:pt x="20" y="18"/>
                </a:lnTo>
                <a:lnTo>
                  <a:pt x="20" y="15"/>
                </a:lnTo>
                <a:lnTo>
                  <a:pt x="20" y="12"/>
                </a:lnTo>
                <a:lnTo>
                  <a:pt x="20" y="9"/>
                </a:lnTo>
                <a:lnTo>
                  <a:pt x="22" y="7"/>
                </a:lnTo>
                <a:lnTo>
                  <a:pt x="22" y="6"/>
                </a:lnTo>
                <a:lnTo>
                  <a:pt x="22" y="3"/>
                </a:lnTo>
                <a:lnTo>
                  <a:pt x="22" y="1"/>
                </a:lnTo>
                <a:lnTo>
                  <a:pt x="22" y="0"/>
                </a:lnTo>
                <a:lnTo>
                  <a:pt x="16" y="0"/>
                </a:lnTo>
                <a:lnTo>
                  <a:pt x="16" y="1"/>
                </a:lnTo>
                <a:lnTo>
                  <a:pt x="16" y="3"/>
                </a:lnTo>
                <a:lnTo>
                  <a:pt x="14" y="6"/>
                </a:lnTo>
                <a:lnTo>
                  <a:pt x="14" y="7"/>
                </a:lnTo>
                <a:lnTo>
                  <a:pt x="14" y="9"/>
                </a:lnTo>
                <a:lnTo>
                  <a:pt x="14" y="12"/>
                </a:lnTo>
                <a:lnTo>
                  <a:pt x="13" y="15"/>
                </a:lnTo>
                <a:lnTo>
                  <a:pt x="13" y="18"/>
                </a:lnTo>
                <a:lnTo>
                  <a:pt x="13" y="20"/>
                </a:lnTo>
                <a:lnTo>
                  <a:pt x="13" y="23"/>
                </a:lnTo>
                <a:lnTo>
                  <a:pt x="11" y="26"/>
                </a:lnTo>
                <a:lnTo>
                  <a:pt x="11" y="30"/>
                </a:lnTo>
                <a:lnTo>
                  <a:pt x="11" y="33"/>
                </a:lnTo>
                <a:lnTo>
                  <a:pt x="9" y="36"/>
                </a:lnTo>
                <a:lnTo>
                  <a:pt x="9" y="39"/>
                </a:lnTo>
                <a:lnTo>
                  <a:pt x="9" y="44"/>
                </a:lnTo>
                <a:lnTo>
                  <a:pt x="9" y="47"/>
                </a:lnTo>
                <a:lnTo>
                  <a:pt x="8" y="52"/>
                </a:lnTo>
                <a:lnTo>
                  <a:pt x="8" y="55"/>
                </a:lnTo>
                <a:lnTo>
                  <a:pt x="8" y="59"/>
                </a:lnTo>
                <a:lnTo>
                  <a:pt x="6" y="62"/>
                </a:lnTo>
                <a:lnTo>
                  <a:pt x="6" y="67"/>
                </a:lnTo>
                <a:lnTo>
                  <a:pt x="6" y="72"/>
                </a:lnTo>
                <a:lnTo>
                  <a:pt x="5" y="76"/>
                </a:lnTo>
                <a:lnTo>
                  <a:pt x="5" y="81"/>
                </a:lnTo>
                <a:lnTo>
                  <a:pt x="5" y="85"/>
                </a:lnTo>
                <a:lnTo>
                  <a:pt x="3" y="90"/>
                </a:lnTo>
                <a:lnTo>
                  <a:pt x="3" y="93"/>
                </a:lnTo>
                <a:lnTo>
                  <a:pt x="2" y="98"/>
                </a:lnTo>
                <a:lnTo>
                  <a:pt x="2" y="104"/>
                </a:lnTo>
                <a:lnTo>
                  <a:pt x="2" y="108"/>
                </a:lnTo>
                <a:lnTo>
                  <a:pt x="0" y="113"/>
                </a:lnTo>
                <a:lnTo>
                  <a:pt x="8" y="113"/>
                </a:lnTo>
              </a:path>
            </a:pathLst>
          </a:custGeom>
          <a:solidFill>
            <a:srgbClr val="FFFFFF"/>
          </a:solidFill>
          <a:ln w="12700" cap="rnd">
            <a:solidFill>
              <a:schemeClr val="tx1"/>
            </a:solidFill>
            <a:round/>
            <a:headEnd/>
            <a:tailEnd/>
          </a:ln>
        </p:spPr>
        <p:txBody>
          <a:bodyPr/>
          <a:lstStyle/>
          <a:p>
            <a:endParaRPr lang="ko-KR" altLang="en-US"/>
          </a:p>
        </p:txBody>
      </p:sp>
      <p:sp>
        <p:nvSpPr>
          <p:cNvPr id="2155" name="Freeform 114"/>
          <p:cNvSpPr>
            <a:spLocks/>
          </p:cNvSpPr>
          <p:nvPr/>
        </p:nvSpPr>
        <p:spPr bwMode="auto">
          <a:xfrm>
            <a:off x="7140575" y="3462338"/>
            <a:ext cx="31750" cy="180975"/>
          </a:xfrm>
          <a:custGeom>
            <a:avLst/>
            <a:gdLst>
              <a:gd name="T0" fmla="*/ 8 w 23"/>
              <a:gd name="T1" fmla="*/ 113 h 114"/>
              <a:gd name="T2" fmla="*/ 11 w 23"/>
              <a:gd name="T3" fmla="*/ 95 h 114"/>
              <a:gd name="T4" fmla="*/ 13 w 23"/>
              <a:gd name="T5" fmla="*/ 76 h 114"/>
              <a:gd name="T6" fmla="*/ 14 w 23"/>
              <a:gd name="T7" fmla="*/ 59 h 114"/>
              <a:gd name="T8" fmla="*/ 16 w 23"/>
              <a:gd name="T9" fmla="*/ 44 h 114"/>
              <a:gd name="T10" fmla="*/ 19 w 23"/>
              <a:gd name="T11" fmla="*/ 30 h 114"/>
              <a:gd name="T12" fmla="*/ 20 w 23"/>
              <a:gd name="T13" fmla="*/ 18 h 114"/>
              <a:gd name="T14" fmla="*/ 22 w 23"/>
              <a:gd name="T15" fmla="*/ 7 h 114"/>
              <a:gd name="T16" fmla="*/ 22 w 23"/>
              <a:gd name="T17" fmla="*/ 0 h 114"/>
              <a:gd name="T18" fmla="*/ 16 w 23"/>
              <a:gd name="T19" fmla="*/ 0 h 114"/>
              <a:gd name="T20" fmla="*/ 14 w 23"/>
              <a:gd name="T21" fmla="*/ 7 h 114"/>
              <a:gd name="T22" fmla="*/ 13 w 23"/>
              <a:gd name="T23" fmla="*/ 18 h 114"/>
              <a:gd name="T24" fmla="*/ 11 w 23"/>
              <a:gd name="T25" fmla="*/ 30 h 114"/>
              <a:gd name="T26" fmla="*/ 9 w 23"/>
              <a:gd name="T27" fmla="*/ 44 h 114"/>
              <a:gd name="T28" fmla="*/ 8 w 23"/>
              <a:gd name="T29" fmla="*/ 59 h 114"/>
              <a:gd name="T30" fmla="*/ 5 w 23"/>
              <a:gd name="T31" fmla="*/ 76 h 114"/>
              <a:gd name="T32" fmla="*/ 3 w 23"/>
              <a:gd name="T33" fmla="*/ 93 h 114"/>
              <a:gd name="T34" fmla="*/ 0 w 23"/>
              <a:gd name="T35" fmla="*/ 113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14"/>
              <a:gd name="T56" fmla="*/ 23 w 23"/>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14">
                <a:moveTo>
                  <a:pt x="8" y="113"/>
                </a:moveTo>
                <a:lnTo>
                  <a:pt x="11" y="95"/>
                </a:lnTo>
                <a:lnTo>
                  <a:pt x="13" y="76"/>
                </a:lnTo>
                <a:lnTo>
                  <a:pt x="14" y="59"/>
                </a:lnTo>
                <a:lnTo>
                  <a:pt x="16" y="44"/>
                </a:lnTo>
                <a:lnTo>
                  <a:pt x="19" y="30"/>
                </a:lnTo>
                <a:lnTo>
                  <a:pt x="20" y="18"/>
                </a:lnTo>
                <a:lnTo>
                  <a:pt x="22" y="7"/>
                </a:lnTo>
                <a:lnTo>
                  <a:pt x="22" y="0"/>
                </a:lnTo>
                <a:lnTo>
                  <a:pt x="16" y="0"/>
                </a:lnTo>
                <a:lnTo>
                  <a:pt x="14" y="7"/>
                </a:lnTo>
                <a:lnTo>
                  <a:pt x="13" y="18"/>
                </a:lnTo>
                <a:lnTo>
                  <a:pt x="11" y="30"/>
                </a:lnTo>
                <a:lnTo>
                  <a:pt x="9" y="44"/>
                </a:lnTo>
                <a:lnTo>
                  <a:pt x="8" y="59"/>
                </a:lnTo>
                <a:lnTo>
                  <a:pt x="5" y="76"/>
                </a:lnTo>
                <a:lnTo>
                  <a:pt x="3" y="93"/>
                </a:lnTo>
                <a:lnTo>
                  <a:pt x="0" y="1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56" name="Freeform 115"/>
          <p:cNvSpPr>
            <a:spLocks/>
          </p:cNvSpPr>
          <p:nvPr/>
        </p:nvSpPr>
        <p:spPr bwMode="auto">
          <a:xfrm>
            <a:off x="7021513" y="4030663"/>
            <a:ext cx="206375" cy="79375"/>
          </a:xfrm>
          <a:custGeom>
            <a:avLst/>
            <a:gdLst>
              <a:gd name="T0" fmla="*/ 127 w 128"/>
              <a:gd name="T1" fmla="*/ 26 h 51"/>
              <a:gd name="T2" fmla="*/ 121 w 128"/>
              <a:gd name="T3" fmla="*/ 35 h 51"/>
              <a:gd name="T4" fmla="*/ 113 w 128"/>
              <a:gd name="T5" fmla="*/ 44 h 51"/>
              <a:gd name="T6" fmla="*/ 104 w 128"/>
              <a:gd name="T7" fmla="*/ 49 h 51"/>
              <a:gd name="T8" fmla="*/ 95 w 128"/>
              <a:gd name="T9" fmla="*/ 50 h 51"/>
              <a:gd name="T10" fmla="*/ 86 w 128"/>
              <a:gd name="T11" fmla="*/ 49 h 51"/>
              <a:gd name="T12" fmla="*/ 78 w 128"/>
              <a:gd name="T13" fmla="*/ 43 h 51"/>
              <a:gd name="T14" fmla="*/ 70 w 128"/>
              <a:gd name="T15" fmla="*/ 35 h 51"/>
              <a:gd name="T16" fmla="*/ 63 w 128"/>
              <a:gd name="T17" fmla="*/ 26 h 51"/>
              <a:gd name="T18" fmla="*/ 55 w 128"/>
              <a:gd name="T19" fmla="*/ 15 h 51"/>
              <a:gd name="T20" fmla="*/ 47 w 128"/>
              <a:gd name="T21" fmla="*/ 6 h 51"/>
              <a:gd name="T22" fmla="*/ 40 w 128"/>
              <a:gd name="T23" fmla="*/ 1 h 51"/>
              <a:gd name="T24" fmla="*/ 30 w 128"/>
              <a:gd name="T25" fmla="*/ 0 h 51"/>
              <a:gd name="T26" fmla="*/ 23 w 128"/>
              <a:gd name="T27" fmla="*/ 1 h 51"/>
              <a:gd name="T28" fmla="*/ 15 w 128"/>
              <a:gd name="T29" fmla="*/ 6 h 51"/>
              <a:gd name="T30" fmla="*/ 7 w 128"/>
              <a:gd name="T31" fmla="*/ 14 h 51"/>
              <a:gd name="T32" fmla="*/ 0 w 128"/>
              <a:gd name="T33" fmla="*/ 2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51"/>
              <a:gd name="T53" fmla="*/ 128 w 12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51">
                <a:moveTo>
                  <a:pt x="127" y="26"/>
                </a:moveTo>
                <a:lnTo>
                  <a:pt x="121" y="35"/>
                </a:lnTo>
                <a:lnTo>
                  <a:pt x="113" y="44"/>
                </a:lnTo>
                <a:lnTo>
                  <a:pt x="104" y="49"/>
                </a:lnTo>
                <a:lnTo>
                  <a:pt x="95" y="50"/>
                </a:lnTo>
                <a:lnTo>
                  <a:pt x="86" y="49"/>
                </a:lnTo>
                <a:lnTo>
                  <a:pt x="78" y="43"/>
                </a:lnTo>
                <a:lnTo>
                  <a:pt x="70" y="35"/>
                </a:lnTo>
                <a:lnTo>
                  <a:pt x="63" y="26"/>
                </a:lnTo>
                <a:lnTo>
                  <a:pt x="55" y="15"/>
                </a:lnTo>
                <a:lnTo>
                  <a:pt x="47" y="6"/>
                </a:lnTo>
                <a:lnTo>
                  <a:pt x="40" y="1"/>
                </a:lnTo>
                <a:lnTo>
                  <a:pt x="30" y="0"/>
                </a:lnTo>
                <a:lnTo>
                  <a:pt x="23" y="1"/>
                </a:lnTo>
                <a:lnTo>
                  <a:pt x="15" y="6"/>
                </a:lnTo>
                <a:lnTo>
                  <a:pt x="7" y="14"/>
                </a:lnTo>
                <a:lnTo>
                  <a:pt x="0" y="26"/>
                </a:lnTo>
              </a:path>
            </a:pathLst>
          </a:custGeom>
          <a:noFill/>
          <a:ln w="28575"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2157" name="Group 116"/>
          <p:cNvGrpSpPr>
            <a:grpSpLocks/>
          </p:cNvGrpSpPr>
          <p:nvPr/>
        </p:nvGrpSpPr>
        <p:grpSpPr bwMode="auto">
          <a:xfrm>
            <a:off x="6267450" y="3290888"/>
            <a:ext cx="836613" cy="581025"/>
            <a:chOff x="3685" y="2072"/>
            <a:chExt cx="526" cy="367"/>
          </a:xfrm>
        </p:grpSpPr>
        <p:sp>
          <p:nvSpPr>
            <p:cNvPr id="2751" name="Freeform 117"/>
            <p:cNvSpPr>
              <a:spLocks/>
            </p:cNvSpPr>
            <p:nvPr/>
          </p:nvSpPr>
          <p:spPr bwMode="auto">
            <a:xfrm>
              <a:off x="3685" y="2072"/>
              <a:ext cx="526" cy="367"/>
            </a:xfrm>
            <a:custGeom>
              <a:avLst/>
              <a:gdLst>
                <a:gd name="T0" fmla="*/ 525 w 526"/>
                <a:gd name="T1" fmla="*/ 75 h 367"/>
                <a:gd name="T2" fmla="*/ 504 w 526"/>
                <a:gd name="T3" fmla="*/ 58 h 367"/>
                <a:gd name="T4" fmla="*/ 479 w 526"/>
                <a:gd name="T5" fmla="*/ 44 h 367"/>
                <a:gd name="T6" fmla="*/ 453 w 526"/>
                <a:gd name="T7" fmla="*/ 30 h 367"/>
                <a:gd name="T8" fmla="*/ 424 w 526"/>
                <a:gd name="T9" fmla="*/ 20 h 367"/>
                <a:gd name="T10" fmla="*/ 393 w 526"/>
                <a:gd name="T11" fmla="*/ 11 h 367"/>
                <a:gd name="T12" fmla="*/ 360 w 526"/>
                <a:gd name="T13" fmla="*/ 4 h 367"/>
                <a:gd name="T14" fmla="*/ 326 w 526"/>
                <a:gd name="T15" fmla="*/ 1 h 367"/>
                <a:gd name="T16" fmla="*/ 289 w 526"/>
                <a:gd name="T17" fmla="*/ 0 h 367"/>
                <a:gd name="T18" fmla="*/ 260 w 526"/>
                <a:gd name="T19" fmla="*/ 0 h 367"/>
                <a:gd name="T20" fmla="*/ 231 w 526"/>
                <a:gd name="T21" fmla="*/ 3 h 367"/>
                <a:gd name="T22" fmla="*/ 203 w 526"/>
                <a:gd name="T23" fmla="*/ 8 h 367"/>
                <a:gd name="T24" fmla="*/ 177 w 526"/>
                <a:gd name="T25" fmla="*/ 14 h 367"/>
                <a:gd name="T26" fmla="*/ 151 w 526"/>
                <a:gd name="T27" fmla="*/ 21 h 367"/>
                <a:gd name="T28" fmla="*/ 128 w 526"/>
                <a:gd name="T29" fmla="*/ 30 h 367"/>
                <a:gd name="T30" fmla="*/ 105 w 526"/>
                <a:gd name="T31" fmla="*/ 41 h 367"/>
                <a:gd name="T32" fmla="*/ 84 w 526"/>
                <a:gd name="T33" fmla="*/ 53 h 367"/>
                <a:gd name="T34" fmla="*/ 65 w 526"/>
                <a:gd name="T35" fmla="*/ 66 h 367"/>
                <a:gd name="T36" fmla="*/ 49 w 526"/>
                <a:gd name="T37" fmla="*/ 80 h 367"/>
                <a:gd name="T38" fmla="*/ 35 w 526"/>
                <a:gd name="T39" fmla="*/ 95 h 367"/>
                <a:gd name="T40" fmla="*/ 23 w 526"/>
                <a:gd name="T41" fmla="*/ 112 h 367"/>
                <a:gd name="T42" fmla="*/ 12 w 526"/>
                <a:gd name="T43" fmla="*/ 127 h 367"/>
                <a:gd name="T44" fmla="*/ 6 w 526"/>
                <a:gd name="T45" fmla="*/ 145 h 367"/>
                <a:gd name="T46" fmla="*/ 1 w 526"/>
                <a:gd name="T47" fmla="*/ 164 h 367"/>
                <a:gd name="T48" fmla="*/ 0 w 526"/>
                <a:gd name="T49" fmla="*/ 182 h 367"/>
                <a:gd name="T50" fmla="*/ 1 w 526"/>
                <a:gd name="T51" fmla="*/ 201 h 367"/>
                <a:gd name="T52" fmla="*/ 6 w 526"/>
                <a:gd name="T53" fmla="*/ 219 h 367"/>
                <a:gd name="T54" fmla="*/ 12 w 526"/>
                <a:gd name="T55" fmla="*/ 237 h 367"/>
                <a:gd name="T56" fmla="*/ 23 w 526"/>
                <a:gd name="T57" fmla="*/ 254 h 367"/>
                <a:gd name="T58" fmla="*/ 35 w 526"/>
                <a:gd name="T59" fmla="*/ 269 h 367"/>
                <a:gd name="T60" fmla="*/ 49 w 526"/>
                <a:gd name="T61" fmla="*/ 285 h 367"/>
                <a:gd name="T62" fmla="*/ 65 w 526"/>
                <a:gd name="T63" fmla="*/ 299 h 367"/>
                <a:gd name="T64" fmla="*/ 84 w 526"/>
                <a:gd name="T65" fmla="*/ 312 h 367"/>
                <a:gd name="T66" fmla="*/ 105 w 526"/>
                <a:gd name="T67" fmla="*/ 325 h 367"/>
                <a:gd name="T68" fmla="*/ 128 w 526"/>
                <a:gd name="T69" fmla="*/ 334 h 367"/>
                <a:gd name="T70" fmla="*/ 151 w 526"/>
                <a:gd name="T71" fmla="*/ 343 h 367"/>
                <a:gd name="T72" fmla="*/ 177 w 526"/>
                <a:gd name="T73" fmla="*/ 351 h 367"/>
                <a:gd name="T74" fmla="*/ 203 w 526"/>
                <a:gd name="T75" fmla="*/ 358 h 367"/>
                <a:gd name="T76" fmla="*/ 231 w 526"/>
                <a:gd name="T77" fmla="*/ 361 h 367"/>
                <a:gd name="T78" fmla="*/ 260 w 526"/>
                <a:gd name="T79" fmla="*/ 364 h 367"/>
                <a:gd name="T80" fmla="*/ 289 w 526"/>
                <a:gd name="T81" fmla="*/ 366 h 367"/>
                <a:gd name="T82" fmla="*/ 326 w 526"/>
                <a:gd name="T83" fmla="*/ 364 h 367"/>
                <a:gd name="T84" fmla="*/ 360 w 526"/>
                <a:gd name="T85" fmla="*/ 360 h 367"/>
                <a:gd name="T86" fmla="*/ 393 w 526"/>
                <a:gd name="T87" fmla="*/ 354 h 367"/>
                <a:gd name="T88" fmla="*/ 424 w 526"/>
                <a:gd name="T89" fmla="*/ 345 h 367"/>
                <a:gd name="T90" fmla="*/ 453 w 526"/>
                <a:gd name="T91" fmla="*/ 334 h 367"/>
                <a:gd name="T92" fmla="*/ 479 w 526"/>
                <a:gd name="T93" fmla="*/ 322 h 367"/>
                <a:gd name="T94" fmla="*/ 504 w 526"/>
                <a:gd name="T95" fmla="*/ 306 h 367"/>
                <a:gd name="T96" fmla="*/ 525 w 526"/>
                <a:gd name="T97" fmla="*/ 289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6"/>
                <a:gd name="T148" fmla="*/ 0 h 367"/>
                <a:gd name="T149" fmla="*/ 526 w 526"/>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6" h="367">
                  <a:moveTo>
                    <a:pt x="525" y="75"/>
                  </a:moveTo>
                  <a:lnTo>
                    <a:pt x="504" y="58"/>
                  </a:lnTo>
                  <a:lnTo>
                    <a:pt x="479" y="44"/>
                  </a:lnTo>
                  <a:lnTo>
                    <a:pt x="453" y="30"/>
                  </a:lnTo>
                  <a:lnTo>
                    <a:pt x="424" y="20"/>
                  </a:lnTo>
                  <a:lnTo>
                    <a:pt x="393" y="11"/>
                  </a:lnTo>
                  <a:lnTo>
                    <a:pt x="360" y="4"/>
                  </a:lnTo>
                  <a:lnTo>
                    <a:pt x="326" y="1"/>
                  </a:lnTo>
                  <a:lnTo>
                    <a:pt x="289" y="0"/>
                  </a:lnTo>
                  <a:lnTo>
                    <a:pt x="260" y="0"/>
                  </a:lnTo>
                  <a:lnTo>
                    <a:pt x="231" y="3"/>
                  </a:lnTo>
                  <a:lnTo>
                    <a:pt x="203" y="8"/>
                  </a:lnTo>
                  <a:lnTo>
                    <a:pt x="177" y="14"/>
                  </a:lnTo>
                  <a:lnTo>
                    <a:pt x="151" y="21"/>
                  </a:lnTo>
                  <a:lnTo>
                    <a:pt x="128" y="30"/>
                  </a:lnTo>
                  <a:lnTo>
                    <a:pt x="105" y="41"/>
                  </a:lnTo>
                  <a:lnTo>
                    <a:pt x="84" y="53"/>
                  </a:lnTo>
                  <a:lnTo>
                    <a:pt x="65" y="66"/>
                  </a:lnTo>
                  <a:lnTo>
                    <a:pt x="49" y="80"/>
                  </a:lnTo>
                  <a:lnTo>
                    <a:pt x="35" y="95"/>
                  </a:lnTo>
                  <a:lnTo>
                    <a:pt x="23" y="112"/>
                  </a:lnTo>
                  <a:lnTo>
                    <a:pt x="12" y="127"/>
                  </a:lnTo>
                  <a:lnTo>
                    <a:pt x="6" y="145"/>
                  </a:lnTo>
                  <a:lnTo>
                    <a:pt x="1" y="164"/>
                  </a:lnTo>
                  <a:lnTo>
                    <a:pt x="0" y="182"/>
                  </a:lnTo>
                  <a:lnTo>
                    <a:pt x="1" y="201"/>
                  </a:lnTo>
                  <a:lnTo>
                    <a:pt x="6" y="219"/>
                  </a:lnTo>
                  <a:lnTo>
                    <a:pt x="12" y="237"/>
                  </a:lnTo>
                  <a:lnTo>
                    <a:pt x="23" y="254"/>
                  </a:lnTo>
                  <a:lnTo>
                    <a:pt x="35" y="269"/>
                  </a:lnTo>
                  <a:lnTo>
                    <a:pt x="49" y="285"/>
                  </a:lnTo>
                  <a:lnTo>
                    <a:pt x="65" y="299"/>
                  </a:lnTo>
                  <a:lnTo>
                    <a:pt x="84" y="312"/>
                  </a:lnTo>
                  <a:lnTo>
                    <a:pt x="105" y="325"/>
                  </a:lnTo>
                  <a:lnTo>
                    <a:pt x="128" y="334"/>
                  </a:lnTo>
                  <a:lnTo>
                    <a:pt x="151" y="343"/>
                  </a:lnTo>
                  <a:lnTo>
                    <a:pt x="177" y="351"/>
                  </a:lnTo>
                  <a:lnTo>
                    <a:pt x="203" y="358"/>
                  </a:lnTo>
                  <a:lnTo>
                    <a:pt x="231" y="361"/>
                  </a:lnTo>
                  <a:lnTo>
                    <a:pt x="260" y="364"/>
                  </a:lnTo>
                  <a:lnTo>
                    <a:pt x="289" y="366"/>
                  </a:lnTo>
                  <a:lnTo>
                    <a:pt x="326" y="364"/>
                  </a:lnTo>
                  <a:lnTo>
                    <a:pt x="360" y="360"/>
                  </a:lnTo>
                  <a:lnTo>
                    <a:pt x="393" y="354"/>
                  </a:lnTo>
                  <a:lnTo>
                    <a:pt x="424" y="345"/>
                  </a:lnTo>
                  <a:lnTo>
                    <a:pt x="453" y="334"/>
                  </a:lnTo>
                  <a:lnTo>
                    <a:pt x="479" y="322"/>
                  </a:lnTo>
                  <a:lnTo>
                    <a:pt x="504" y="306"/>
                  </a:lnTo>
                  <a:lnTo>
                    <a:pt x="525" y="289"/>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2" name="Freeform 118"/>
            <p:cNvSpPr>
              <a:spLocks/>
            </p:cNvSpPr>
            <p:nvPr/>
          </p:nvSpPr>
          <p:spPr bwMode="auto">
            <a:xfrm>
              <a:off x="3731" y="2083"/>
              <a:ext cx="480" cy="344"/>
            </a:xfrm>
            <a:custGeom>
              <a:avLst/>
              <a:gdLst>
                <a:gd name="T0" fmla="*/ 479 w 480"/>
                <a:gd name="T1" fmla="*/ 70 h 344"/>
                <a:gd name="T2" fmla="*/ 459 w 480"/>
                <a:gd name="T3" fmla="*/ 55 h 344"/>
                <a:gd name="T4" fmla="*/ 438 w 480"/>
                <a:gd name="T5" fmla="*/ 41 h 344"/>
                <a:gd name="T6" fmla="*/ 413 w 480"/>
                <a:gd name="T7" fmla="*/ 30 h 344"/>
                <a:gd name="T8" fmla="*/ 387 w 480"/>
                <a:gd name="T9" fmla="*/ 19 h 344"/>
                <a:gd name="T10" fmla="*/ 360 w 480"/>
                <a:gd name="T11" fmla="*/ 10 h 344"/>
                <a:gd name="T12" fmla="*/ 329 w 480"/>
                <a:gd name="T13" fmla="*/ 4 h 344"/>
                <a:gd name="T14" fmla="*/ 297 w 480"/>
                <a:gd name="T15" fmla="*/ 1 h 344"/>
                <a:gd name="T16" fmla="*/ 265 w 480"/>
                <a:gd name="T17" fmla="*/ 0 h 344"/>
                <a:gd name="T18" fmla="*/ 239 w 480"/>
                <a:gd name="T19" fmla="*/ 1 h 344"/>
                <a:gd name="T20" fmla="*/ 211 w 480"/>
                <a:gd name="T21" fmla="*/ 3 h 344"/>
                <a:gd name="T22" fmla="*/ 187 w 480"/>
                <a:gd name="T23" fmla="*/ 7 h 344"/>
                <a:gd name="T24" fmla="*/ 162 w 480"/>
                <a:gd name="T25" fmla="*/ 13 h 344"/>
                <a:gd name="T26" fmla="*/ 139 w 480"/>
                <a:gd name="T27" fmla="*/ 21 h 344"/>
                <a:gd name="T28" fmla="*/ 118 w 480"/>
                <a:gd name="T29" fmla="*/ 29 h 344"/>
                <a:gd name="T30" fmla="*/ 96 w 480"/>
                <a:gd name="T31" fmla="*/ 39 h 344"/>
                <a:gd name="T32" fmla="*/ 78 w 480"/>
                <a:gd name="T33" fmla="*/ 50 h 344"/>
                <a:gd name="T34" fmla="*/ 61 w 480"/>
                <a:gd name="T35" fmla="*/ 62 h 344"/>
                <a:gd name="T36" fmla="*/ 46 w 480"/>
                <a:gd name="T37" fmla="*/ 75 h 344"/>
                <a:gd name="T38" fmla="*/ 32 w 480"/>
                <a:gd name="T39" fmla="*/ 90 h 344"/>
                <a:gd name="T40" fmla="*/ 21 w 480"/>
                <a:gd name="T41" fmla="*/ 104 h 344"/>
                <a:gd name="T42" fmla="*/ 12 w 480"/>
                <a:gd name="T43" fmla="*/ 121 h 344"/>
                <a:gd name="T44" fmla="*/ 6 w 480"/>
                <a:gd name="T45" fmla="*/ 137 h 344"/>
                <a:gd name="T46" fmla="*/ 1 w 480"/>
                <a:gd name="T47" fmla="*/ 154 h 344"/>
                <a:gd name="T48" fmla="*/ 0 w 480"/>
                <a:gd name="T49" fmla="*/ 171 h 344"/>
                <a:gd name="T50" fmla="*/ 1 w 480"/>
                <a:gd name="T51" fmla="*/ 190 h 344"/>
                <a:gd name="T52" fmla="*/ 6 w 480"/>
                <a:gd name="T53" fmla="*/ 206 h 344"/>
                <a:gd name="T54" fmla="*/ 12 w 480"/>
                <a:gd name="T55" fmla="*/ 222 h 344"/>
                <a:gd name="T56" fmla="*/ 21 w 480"/>
                <a:gd name="T57" fmla="*/ 239 h 344"/>
                <a:gd name="T58" fmla="*/ 32 w 480"/>
                <a:gd name="T59" fmla="*/ 254 h 344"/>
                <a:gd name="T60" fmla="*/ 46 w 480"/>
                <a:gd name="T61" fmla="*/ 268 h 344"/>
                <a:gd name="T62" fmla="*/ 61 w 480"/>
                <a:gd name="T63" fmla="*/ 280 h 344"/>
                <a:gd name="T64" fmla="*/ 78 w 480"/>
                <a:gd name="T65" fmla="*/ 292 h 344"/>
                <a:gd name="T66" fmla="*/ 96 w 480"/>
                <a:gd name="T67" fmla="*/ 304 h 344"/>
                <a:gd name="T68" fmla="*/ 118 w 480"/>
                <a:gd name="T69" fmla="*/ 314 h 344"/>
                <a:gd name="T70" fmla="*/ 139 w 480"/>
                <a:gd name="T71" fmla="*/ 323 h 344"/>
                <a:gd name="T72" fmla="*/ 162 w 480"/>
                <a:gd name="T73" fmla="*/ 330 h 344"/>
                <a:gd name="T74" fmla="*/ 187 w 480"/>
                <a:gd name="T75" fmla="*/ 335 h 344"/>
                <a:gd name="T76" fmla="*/ 211 w 480"/>
                <a:gd name="T77" fmla="*/ 340 h 344"/>
                <a:gd name="T78" fmla="*/ 239 w 480"/>
                <a:gd name="T79" fmla="*/ 343 h 344"/>
                <a:gd name="T80" fmla="*/ 265 w 480"/>
                <a:gd name="T81" fmla="*/ 343 h 344"/>
                <a:gd name="T82" fmla="*/ 297 w 480"/>
                <a:gd name="T83" fmla="*/ 343 h 344"/>
                <a:gd name="T84" fmla="*/ 329 w 480"/>
                <a:gd name="T85" fmla="*/ 338 h 344"/>
                <a:gd name="T86" fmla="*/ 358 w 480"/>
                <a:gd name="T87" fmla="*/ 332 h 344"/>
                <a:gd name="T88" fmla="*/ 387 w 480"/>
                <a:gd name="T89" fmla="*/ 324 h 344"/>
                <a:gd name="T90" fmla="*/ 413 w 480"/>
                <a:gd name="T91" fmla="*/ 314 h 344"/>
                <a:gd name="T92" fmla="*/ 438 w 480"/>
                <a:gd name="T93" fmla="*/ 301 h 344"/>
                <a:gd name="T94" fmla="*/ 459 w 480"/>
                <a:gd name="T95" fmla="*/ 288 h 344"/>
                <a:gd name="T96" fmla="*/ 479 w 480"/>
                <a:gd name="T97" fmla="*/ 272 h 3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344"/>
                <a:gd name="T149" fmla="*/ 480 w 480"/>
                <a:gd name="T150" fmla="*/ 344 h 3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344">
                  <a:moveTo>
                    <a:pt x="479" y="70"/>
                  </a:moveTo>
                  <a:lnTo>
                    <a:pt x="459" y="55"/>
                  </a:lnTo>
                  <a:lnTo>
                    <a:pt x="438" y="41"/>
                  </a:lnTo>
                  <a:lnTo>
                    <a:pt x="413" y="30"/>
                  </a:lnTo>
                  <a:lnTo>
                    <a:pt x="387" y="19"/>
                  </a:lnTo>
                  <a:lnTo>
                    <a:pt x="360" y="10"/>
                  </a:lnTo>
                  <a:lnTo>
                    <a:pt x="329" y="4"/>
                  </a:lnTo>
                  <a:lnTo>
                    <a:pt x="297" y="1"/>
                  </a:lnTo>
                  <a:lnTo>
                    <a:pt x="265" y="0"/>
                  </a:lnTo>
                  <a:lnTo>
                    <a:pt x="239" y="1"/>
                  </a:lnTo>
                  <a:lnTo>
                    <a:pt x="211" y="3"/>
                  </a:lnTo>
                  <a:lnTo>
                    <a:pt x="187" y="7"/>
                  </a:lnTo>
                  <a:lnTo>
                    <a:pt x="162" y="13"/>
                  </a:lnTo>
                  <a:lnTo>
                    <a:pt x="139" y="21"/>
                  </a:lnTo>
                  <a:lnTo>
                    <a:pt x="118" y="29"/>
                  </a:lnTo>
                  <a:lnTo>
                    <a:pt x="96" y="39"/>
                  </a:lnTo>
                  <a:lnTo>
                    <a:pt x="78" y="50"/>
                  </a:lnTo>
                  <a:lnTo>
                    <a:pt x="61" y="62"/>
                  </a:lnTo>
                  <a:lnTo>
                    <a:pt x="46" y="75"/>
                  </a:lnTo>
                  <a:lnTo>
                    <a:pt x="32" y="90"/>
                  </a:lnTo>
                  <a:lnTo>
                    <a:pt x="21" y="104"/>
                  </a:lnTo>
                  <a:lnTo>
                    <a:pt x="12" y="121"/>
                  </a:lnTo>
                  <a:lnTo>
                    <a:pt x="6" y="137"/>
                  </a:lnTo>
                  <a:lnTo>
                    <a:pt x="1" y="154"/>
                  </a:lnTo>
                  <a:lnTo>
                    <a:pt x="0" y="171"/>
                  </a:lnTo>
                  <a:lnTo>
                    <a:pt x="1" y="190"/>
                  </a:lnTo>
                  <a:lnTo>
                    <a:pt x="6" y="206"/>
                  </a:lnTo>
                  <a:lnTo>
                    <a:pt x="12" y="222"/>
                  </a:lnTo>
                  <a:lnTo>
                    <a:pt x="21" y="239"/>
                  </a:lnTo>
                  <a:lnTo>
                    <a:pt x="32" y="254"/>
                  </a:lnTo>
                  <a:lnTo>
                    <a:pt x="46" y="268"/>
                  </a:lnTo>
                  <a:lnTo>
                    <a:pt x="61" y="280"/>
                  </a:lnTo>
                  <a:lnTo>
                    <a:pt x="78" y="292"/>
                  </a:lnTo>
                  <a:lnTo>
                    <a:pt x="96" y="304"/>
                  </a:lnTo>
                  <a:lnTo>
                    <a:pt x="118" y="314"/>
                  </a:lnTo>
                  <a:lnTo>
                    <a:pt x="139" y="323"/>
                  </a:lnTo>
                  <a:lnTo>
                    <a:pt x="162" y="330"/>
                  </a:lnTo>
                  <a:lnTo>
                    <a:pt x="187" y="335"/>
                  </a:lnTo>
                  <a:lnTo>
                    <a:pt x="211" y="340"/>
                  </a:lnTo>
                  <a:lnTo>
                    <a:pt x="239" y="343"/>
                  </a:lnTo>
                  <a:lnTo>
                    <a:pt x="265" y="343"/>
                  </a:lnTo>
                  <a:lnTo>
                    <a:pt x="297" y="343"/>
                  </a:lnTo>
                  <a:lnTo>
                    <a:pt x="329" y="338"/>
                  </a:lnTo>
                  <a:lnTo>
                    <a:pt x="358" y="332"/>
                  </a:lnTo>
                  <a:lnTo>
                    <a:pt x="387" y="324"/>
                  </a:lnTo>
                  <a:lnTo>
                    <a:pt x="413" y="314"/>
                  </a:lnTo>
                  <a:lnTo>
                    <a:pt x="438" y="301"/>
                  </a:lnTo>
                  <a:lnTo>
                    <a:pt x="459" y="288"/>
                  </a:lnTo>
                  <a:lnTo>
                    <a:pt x="479" y="272"/>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3" name="Freeform 119"/>
            <p:cNvSpPr>
              <a:spLocks/>
            </p:cNvSpPr>
            <p:nvPr/>
          </p:nvSpPr>
          <p:spPr bwMode="auto">
            <a:xfrm>
              <a:off x="3773" y="2093"/>
              <a:ext cx="438" cy="323"/>
            </a:xfrm>
            <a:custGeom>
              <a:avLst/>
              <a:gdLst>
                <a:gd name="T0" fmla="*/ 437 w 438"/>
                <a:gd name="T1" fmla="*/ 66 h 323"/>
                <a:gd name="T2" fmla="*/ 419 w 438"/>
                <a:gd name="T3" fmla="*/ 52 h 323"/>
                <a:gd name="T4" fmla="*/ 399 w 438"/>
                <a:gd name="T5" fmla="*/ 39 h 323"/>
                <a:gd name="T6" fmla="*/ 378 w 438"/>
                <a:gd name="T7" fmla="*/ 28 h 323"/>
                <a:gd name="T8" fmla="*/ 353 w 438"/>
                <a:gd name="T9" fmla="*/ 19 h 323"/>
                <a:gd name="T10" fmla="*/ 327 w 438"/>
                <a:gd name="T11" fmla="*/ 11 h 323"/>
                <a:gd name="T12" fmla="*/ 301 w 438"/>
                <a:gd name="T13" fmla="*/ 5 h 323"/>
                <a:gd name="T14" fmla="*/ 272 w 438"/>
                <a:gd name="T15" fmla="*/ 2 h 323"/>
                <a:gd name="T16" fmla="*/ 243 w 438"/>
                <a:gd name="T17" fmla="*/ 0 h 323"/>
                <a:gd name="T18" fmla="*/ 194 w 438"/>
                <a:gd name="T19" fmla="*/ 5 h 323"/>
                <a:gd name="T20" fmla="*/ 148 w 438"/>
                <a:gd name="T21" fmla="*/ 14 h 323"/>
                <a:gd name="T22" fmla="*/ 108 w 438"/>
                <a:gd name="T23" fmla="*/ 28 h 323"/>
                <a:gd name="T24" fmla="*/ 71 w 438"/>
                <a:gd name="T25" fmla="*/ 48 h 323"/>
                <a:gd name="T26" fmla="*/ 42 w 438"/>
                <a:gd name="T27" fmla="*/ 72 h 323"/>
                <a:gd name="T28" fmla="*/ 19 w 438"/>
                <a:gd name="T29" fmla="*/ 98 h 323"/>
                <a:gd name="T30" fmla="*/ 5 w 438"/>
                <a:gd name="T31" fmla="*/ 129 h 323"/>
                <a:gd name="T32" fmla="*/ 0 w 438"/>
                <a:gd name="T33" fmla="*/ 161 h 323"/>
                <a:gd name="T34" fmla="*/ 5 w 438"/>
                <a:gd name="T35" fmla="*/ 193 h 323"/>
                <a:gd name="T36" fmla="*/ 19 w 438"/>
                <a:gd name="T37" fmla="*/ 224 h 323"/>
                <a:gd name="T38" fmla="*/ 42 w 438"/>
                <a:gd name="T39" fmla="*/ 252 h 323"/>
                <a:gd name="T40" fmla="*/ 71 w 438"/>
                <a:gd name="T41" fmla="*/ 274 h 323"/>
                <a:gd name="T42" fmla="*/ 108 w 438"/>
                <a:gd name="T43" fmla="*/ 294 h 323"/>
                <a:gd name="T44" fmla="*/ 148 w 438"/>
                <a:gd name="T45" fmla="*/ 310 h 323"/>
                <a:gd name="T46" fmla="*/ 194 w 438"/>
                <a:gd name="T47" fmla="*/ 319 h 323"/>
                <a:gd name="T48" fmla="*/ 243 w 438"/>
                <a:gd name="T49" fmla="*/ 322 h 323"/>
                <a:gd name="T50" fmla="*/ 272 w 438"/>
                <a:gd name="T51" fmla="*/ 320 h 323"/>
                <a:gd name="T52" fmla="*/ 301 w 438"/>
                <a:gd name="T53" fmla="*/ 317 h 323"/>
                <a:gd name="T54" fmla="*/ 327 w 438"/>
                <a:gd name="T55" fmla="*/ 311 h 323"/>
                <a:gd name="T56" fmla="*/ 353 w 438"/>
                <a:gd name="T57" fmla="*/ 304 h 323"/>
                <a:gd name="T58" fmla="*/ 378 w 438"/>
                <a:gd name="T59" fmla="*/ 294 h 323"/>
                <a:gd name="T60" fmla="*/ 399 w 438"/>
                <a:gd name="T61" fmla="*/ 284 h 323"/>
                <a:gd name="T62" fmla="*/ 419 w 438"/>
                <a:gd name="T63" fmla="*/ 271 h 323"/>
                <a:gd name="T64" fmla="*/ 437 w 438"/>
                <a:gd name="T65" fmla="*/ 256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8"/>
                <a:gd name="T100" fmla="*/ 0 h 323"/>
                <a:gd name="T101" fmla="*/ 438 w 438"/>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8" h="323">
                  <a:moveTo>
                    <a:pt x="437" y="66"/>
                  </a:moveTo>
                  <a:lnTo>
                    <a:pt x="419" y="52"/>
                  </a:lnTo>
                  <a:lnTo>
                    <a:pt x="399" y="39"/>
                  </a:lnTo>
                  <a:lnTo>
                    <a:pt x="378" y="28"/>
                  </a:lnTo>
                  <a:lnTo>
                    <a:pt x="353" y="19"/>
                  </a:lnTo>
                  <a:lnTo>
                    <a:pt x="327" y="11"/>
                  </a:lnTo>
                  <a:lnTo>
                    <a:pt x="301" y="5"/>
                  </a:lnTo>
                  <a:lnTo>
                    <a:pt x="272" y="2"/>
                  </a:lnTo>
                  <a:lnTo>
                    <a:pt x="243" y="0"/>
                  </a:lnTo>
                  <a:lnTo>
                    <a:pt x="194" y="5"/>
                  </a:lnTo>
                  <a:lnTo>
                    <a:pt x="148" y="14"/>
                  </a:lnTo>
                  <a:lnTo>
                    <a:pt x="108" y="28"/>
                  </a:lnTo>
                  <a:lnTo>
                    <a:pt x="71" y="48"/>
                  </a:lnTo>
                  <a:lnTo>
                    <a:pt x="42" y="72"/>
                  </a:lnTo>
                  <a:lnTo>
                    <a:pt x="19" y="98"/>
                  </a:lnTo>
                  <a:lnTo>
                    <a:pt x="5" y="129"/>
                  </a:lnTo>
                  <a:lnTo>
                    <a:pt x="0" y="161"/>
                  </a:lnTo>
                  <a:lnTo>
                    <a:pt x="5" y="193"/>
                  </a:lnTo>
                  <a:lnTo>
                    <a:pt x="19" y="224"/>
                  </a:lnTo>
                  <a:lnTo>
                    <a:pt x="42" y="252"/>
                  </a:lnTo>
                  <a:lnTo>
                    <a:pt x="71" y="274"/>
                  </a:lnTo>
                  <a:lnTo>
                    <a:pt x="108" y="294"/>
                  </a:lnTo>
                  <a:lnTo>
                    <a:pt x="148" y="310"/>
                  </a:lnTo>
                  <a:lnTo>
                    <a:pt x="194" y="319"/>
                  </a:lnTo>
                  <a:lnTo>
                    <a:pt x="243" y="322"/>
                  </a:lnTo>
                  <a:lnTo>
                    <a:pt x="272" y="320"/>
                  </a:lnTo>
                  <a:lnTo>
                    <a:pt x="301" y="317"/>
                  </a:lnTo>
                  <a:lnTo>
                    <a:pt x="327" y="311"/>
                  </a:lnTo>
                  <a:lnTo>
                    <a:pt x="353" y="304"/>
                  </a:lnTo>
                  <a:lnTo>
                    <a:pt x="378" y="294"/>
                  </a:lnTo>
                  <a:lnTo>
                    <a:pt x="399" y="284"/>
                  </a:lnTo>
                  <a:lnTo>
                    <a:pt x="419" y="271"/>
                  </a:lnTo>
                  <a:lnTo>
                    <a:pt x="437" y="256"/>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4" name="Freeform 120"/>
            <p:cNvSpPr>
              <a:spLocks/>
            </p:cNvSpPr>
            <p:nvPr/>
          </p:nvSpPr>
          <p:spPr bwMode="auto">
            <a:xfrm>
              <a:off x="3812" y="2104"/>
              <a:ext cx="399" cy="301"/>
            </a:xfrm>
            <a:custGeom>
              <a:avLst/>
              <a:gdLst>
                <a:gd name="T0" fmla="*/ 398 w 399"/>
                <a:gd name="T1" fmla="*/ 61 h 301"/>
                <a:gd name="T2" fmla="*/ 383 w 399"/>
                <a:gd name="T3" fmla="*/ 48 h 301"/>
                <a:gd name="T4" fmla="*/ 365 w 399"/>
                <a:gd name="T5" fmla="*/ 35 h 301"/>
                <a:gd name="T6" fmla="*/ 343 w 399"/>
                <a:gd name="T7" fmla="*/ 26 h 301"/>
                <a:gd name="T8" fmla="*/ 322 w 399"/>
                <a:gd name="T9" fmla="*/ 17 h 301"/>
                <a:gd name="T10" fmla="*/ 299 w 399"/>
                <a:gd name="T11" fmla="*/ 9 h 301"/>
                <a:gd name="T12" fmla="*/ 274 w 399"/>
                <a:gd name="T13" fmla="*/ 5 h 301"/>
                <a:gd name="T14" fmla="*/ 248 w 399"/>
                <a:gd name="T15" fmla="*/ 2 h 301"/>
                <a:gd name="T16" fmla="*/ 220 w 399"/>
                <a:gd name="T17" fmla="*/ 0 h 301"/>
                <a:gd name="T18" fmla="*/ 176 w 399"/>
                <a:gd name="T19" fmla="*/ 3 h 301"/>
                <a:gd name="T20" fmla="*/ 135 w 399"/>
                <a:gd name="T21" fmla="*/ 12 h 301"/>
                <a:gd name="T22" fmla="*/ 98 w 399"/>
                <a:gd name="T23" fmla="*/ 26 h 301"/>
                <a:gd name="T24" fmla="*/ 64 w 399"/>
                <a:gd name="T25" fmla="*/ 44 h 301"/>
                <a:gd name="T26" fmla="*/ 38 w 399"/>
                <a:gd name="T27" fmla="*/ 66 h 301"/>
                <a:gd name="T28" fmla="*/ 17 w 399"/>
                <a:gd name="T29" fmla="*/ 92 h 301"/>
                <a:gd name="T30" fmla="*/ 4 w 399"/>
                <a:gd name="T31" fmla="*/ 119 h 301"/>
                <a:gd name="T32" fmla="*/ 0 w 399"/>
                <a:gd name="T33" fmla="*/ 150 h 301"/>
                <a:gd name="T34" fmla="*/ 4 w 399"/>
                <a:gd name="T35" fmla="*/ 181 h 301"/>
                <a:gd name="T36" fmla="*/ 17 w 399"/>
                <a:gd name="T37" fmla="*/ 208 h 301"/>
                <a:gd name="T38" fmla="*/ 38 w 399"/>
                <a:gd name="T39" fmla="*/ 234 h 301"/>
                <a:gd name="T40" fmla="*/ 64 w 399"/>
                <a:gd name="T41" fmla="*/ 257 h 301"/>
                <a:gd name="T42" fmla="*/ 98 w 399"/>
                <a:gd name="T43" fmla="*/ 276 h 301"/>
                <a:gd name="T44" fmla="*/ 135 w 399"/>
                <a:gd name="T45" fmla="*/ 290 h 301"/>
                <a:gd name="T46" fmla="*/ 176 w 399"/>
                <a:gd name="T47" fmla="*/ 297 h 301"/>
                <a:gd name="T48" fmla="*/ 220 w 399"/>
                <a:gd name="T49" fmla="*/ 300 h 301"/>
                <a:gd name="T50" fmla="*/ 248 w 399"/>
                <a:gd name="T51" fmla="*/ 300 h 301"/>
                <a:gd name="T52" fmla="*/ 274 w 399"/>
                <a:gd name="T53" fmla="*/ 296 h 301"/>
                <a:gd name="T54" fmla="*/ 299 w 399"/>
                <a:gd name="T55" fmla="*/ 291 h 301"/>
                <a:gd name="T56" fmla="*/ 322 w 399"/>
                <a:gd name="T57" fmla="*/ 283 h 301"/>
                <a:gd name="T58" fmla="*/ 343 w 399"/>
                <a:gd name="T59" fmla="*/ 276 h 301"/>
                <a:gd name="T60" fmla="*/ 365 w 399"/>
                <a:gd name="T61" fmla="*/ 265 h 301"/>
                <a:gd name="T62" fmla="*/ 383 w 399"/>
                <a:gd name="T63" fmla="*/ 253 h 301"/>
                <a:gd name="T64" fmla="*/ 398 w 399"/>
                <a:gd name="T65" fmla="*/ 239 h 3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9"/>
                <a:gd name="T100" fmla="*/ 0 h 301"/>
                <a:gd name="T101" fmla="*/ 399 w 399"/>
                <a:gd name="T102" fmla="*/ 301 h 3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9" h="301">
                  <a:moveTo>
                    <a:pt x="398" y="61"/>
                  </a:moveTo>
                  <a:lnTo>
                    <a:pt x="383" y="48"/>
                  </a:lnTo>
                  <a:lnTo>
                    <a:pt x="365" y="35"/>
                  </a:lnTo>
                  <a:lnTo>
                    <a:pt x="343" y="26"/>
                  </a:lnTo>
                  <a:lnTo>
                    <a:pt x="322" y="17"/>
                  </a:lnTo>
                  <a:lnTo>
                    <a:pt x="299" y="9"/>
                  </a:lnTo>
                  <a:lnTo>
                    <a:pt x="274" y="5"/>
                  </a:lnTo>
                  <a:lnTo>
                    <a:pt x="248" y="2"/>
                  </a:lnTo>
                  <a:lnTo>
                    <a:pt x="220" y="0"/>
                  </a:lnTo>
                  <a:lnTo>
                    <a:pt x="176" y="3"/>
                  </a:lnTo>
                  <a:lnTo>
                    <a:pt x="135" y="12"/>
                  </a:lnTo>
                  <a:lnTo>
                    <a:pt x="98" y="26"/>
                  </a:lnTo>
                  <a:lnTo>
                    <a:pt x="64" y="44"/>
                  </a:lnTo>
                  <a:lnTo>
                    <a:pt x="38" y="66"/>
                  </a:lnTo>
                  <a:lnTo>
                    <a:pt x="17" y="92"/>
                  </a:lnTo>
                  <a:lnTo>
                    <a:pt x="4" y="119"/>
                  </a:lnTo>
                  <a:lnTo>
                    <a:pt x="0" y="150"/>
                  </a:lnTo>
                  <a:lnTo>
                    <a:pt x="4" y="181"/>
                  </a:lnTo>
                  <a:lnTo>
                    <a:pt x="17" y="208"/>
                  </a:lnTo>
                  <a:lnTo>
                    <a:pt x="38" y="234"/>
                  </a:lnTo>
                  <a:lnTo>
                    <a:pt x="64" y="257"/>
                  </a:lnTo>
                  <a:lnTo>
                    <a:pt x="98" y="276"/>
                  </a:lnTo>
                  <a:lnTo>
                    <a:pt x="135" y="290"/>
                  </a:lnTo>
                  <a:lnTo>
                    <a:pt x="176" y="297"/>
                  </a:lnTo>
                  <a:lnTo>
                    <a:pt x="220" y="300"/>
                  </a:lnTo>
                  <a:lnTo>
                    <a:pt x="248" y="300"/>
                  </a:lnTo>
                  <a:lnTo>
                    <a:pt x="274" y="296"/>
                  </a:lnTo>
                  <a:lnTo>
                    <a:pt x="299" y="291"/>
                  </a:lnTo>
                  <a:lnTo>
                    <a:pt x="322" y="283"/>
                  </a:lnTo>
                  <a:lnTo>
                    <a:pt x="343" y="276"/>
                  </a:lnTo>
                  <a:lnTo>
                    <a:pt x="365" y="265"/>
                  </a:lnTo>
                  <a:lnTo>
                    <a:pt x="383" y="253"/>
                  </a:lnTo>
                  <a:lnTo>
                    <a:pt x="398" y="239"/>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5" name="Freeform 121"/>
            <p:cNvSpPr>
              <a:spLocks/>
            </p:cNvSpPr>
            <p:nvPr/>
          </p:nvSpPr>
          <p:spPr bwMode="auto">
            <a:xfrm>
              <a:off x="3847" y="2113"/>
              <a:ext cx="364" cy="283"/>
            </a:xfrm>
            <a:custGeom>
              <a:avLst/>
              <a:gdLst>
                <a:gd name="T0" fmla="*/ 363 w 364"/>
                <a:gd name="T1" fmla="*/ 57 h 283"/>
                <a:gd name="T2" fmla="*/ 348 w 364"/>
                <a:gd name="T3" fmla="*/ 45 h 283"/>
                <a:gd name="T4" fmla="*/ 333 w 364"/>
                <a:gd name="T5" fmla="*/ 34 h 283"/>
                <a:gd name="T6" fmla="*/ 313 w 364"/>
                <a:gd name="T7" fmla="*/ 25 h 283"/>
                <a:gd name="T8" fmla="*/ 293 w 364"/>
                <a:gd name="T9" fmla="*/ 16 h 283"/>
                <a:gd name="T10" fmla="*/ 273 w 364"/>
                <a:gd name="T11" fmla="*/ 9 h 283"/>
                <a:gd name="T12" fmla="*/ 250 w 364"/>
                <a:gd name="T13" fmla="*/ 5 h 283"/>
                <a:gd name="T14" fmla="*/ 227 w 364"/>
                <a:gd name="T15" fmla="*/ 2 h 283"/>
                <a:gd name="T16" fmla="*/ 202 w 364"/>
                <a:gd name="T17" fmla="*/ 0 h 283"/>
                <a:gd name="T18" fmla="*/ 161 w 364"/>
                <a:gd name="T19" fmla="*/ 3 h 283"/>
                <a:gd name="T20" fmla="*/ 124 w 364"/>
                <a:gd name="T21" fmla="*/ 12 h 283"/>
                <a:gd name="T22" fmla="*/ 89 w 364"/>
                <a:gd name="T23" fmla="*/ 25 h 283"/>
                <a:gd name="T24" fmla="*/ 60 w 364"/>
                <a:gd name="T25" fmla="*/ 42 h 283"/>
                <a:gd name="T26" fmla="*/ 35 w 364"/>
                <a:gd name="T27" fmla="*/ 63 h 283"/>
                <a:gd name="T28" fmla="*/ 17 w 364"/>
                <a:gd name="T29" fmla="*/ 86 h 283"/>
                <a:gd name="T30" fmla="*/ 5 w 364"/>
                <a:gd name="T31" fmla="*/ 114 h 283"/>
                <a:gd name="T32" fmla="*/ 0 w 364"/>
                <a:gd name="T33" fmla="*/ 141 h 283"/>
                <a:gd name="T34" fmla="*/ 5 w 364"/>
                <a:gd name="T35" fmla="*/ 170 h 283"/>
                <a:gd name="T36" fmla="*/ 17 w 364"/>
                <a:gd name="T37" fmla="*/ 196 h 283"/>
                <a:gd name="T38" fmla="*/ 35 w 364"/>
                <a:gd name="T39" fmla="*/ 221 h 283"/>
                <a:gd name="T40" fmla="*/ 60 w 364"/>
                <a:gd name="T41" fmla="*/ 241 h 283"/>
                <a:gd name="T42" fmla="*/ 89 w 364"/>
                <a:gd name="T43" fmla="*/ 259 h 283"/>
                <a:gd name="T44" fmla="*/ 124 w 364"/>
                <a:gd name="T45" fmla="*/ 271 h 283"/>
                <a:gd name="T46" fmla="*/ 161 w 364"/>
                <a:gd name="T47" fmla="*/ 279 h 283"/>
                <a:gd name="T48" fmla="*/ 202 w 364"/>
                <a:gd name="T49" fmla="*/ 282 h 283"/>
                <a:gd name="T50" fmla="*/ 227 w 364"/>
                <a:gd name="T51" fmla="*/ 282 h 283"/>
                <a:gd name="T52" fmla="*/ 250 w 364"/>
                <a:gd name="T53" fmla="*/ 279 h 283"/>
                <a:gd name="T54" fmla="*/ 273 w 364"/>
                <a:gd name="T55" fmla="*/ 273 h 283"/>
                <a:gd name="T56" fmla="*/ 293 w 364"/>
                <a:gd name="T57" fmla="*/ 267 h 283"/>
                <a:gd name="T58" fmla="*/ 313 w 364"/>
                <a:gd name="T59" fmla="*/ 259 h 283"/>
                <a:gd name="T60" fmla="*/ 333 w 364"/>
                <a:gd name="T61" fmla="*/ 248 h 283"/>
                <a:gd name="T62" fmla="*/ 348 w 364"/>
                <a:gd name="T63" fmla="*/ 238 h 283"/>
                <a:gd name="T64" fmla="*/ 363 w 364"/>
                <a:gd name="T65" fmla="*/ 225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4"/>
                <a:gd name="T100" fmla="*/ 0 h 283"/>
                <a:gd name="T101" fmla="*/ 364 w 364"/>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4" h="283">
                  <a:moveTo>
                    <a:pt x="363" y="57"/>
                  </a:moveTo>
                  <a:lnTo>
                    <a:pt x="348" y="45"/>
                  </a:lnTo>
                  <a:lnTo>
                    <a:pt x="333" y="34"/>
                  </a:lnTo>
                  <a:lnTo>
                    <a:pt x="313" y="25"/>
                  </a:lnTo>
                  <a:lnTo>
                    <a:pt x="293" y="16"/>
                  </a:lnTo>
                  <a:lnTo>
                    <a:pt x="273" y="9"/>
                  </a:lnTo>
                  <a:lnTo>
                    <a:pt x="250" y="5"/>
                  </a:lnTo>
                  <a:lnTo>
                    <a:pt x="227" y="2"/>
                  </a:lnTo>
                  <a:lnTo>
                    <a:pt x="202" y="0"/>
                  </a:lnTo>
                  <a:lnTo>
                    <a:pt x="161" y="3"/>
                  </a:lnTo>
                  <a:lnTo>
                    <a:pt x="124" y="12"/>
                  </a:lnTo>
                  <a:lnTo>
                    <a:pt x="89" y="25"/>
                  </a:lnTo>
                  <a:lnTo>
                    <a:pt x="60" y="42"/>
                  </a:lnTo>
                  <a:lnTo>
                    <a:pt x="35" y="63"/>
                  </a:lnTo>
                  <a:lnTo>
                    <a:pt x="17" y="86"/>
                  </a:lnTo>
                  <a:lnTo>
                    <a:pt x="5" y="114"/>
                  </a:lnTo>
                  <a:lnTo>
                    <a:pt x="0" y="141"/>
                  </a:lnTo>
                  <a:lnTo>
                    <a:pt x="5" y="170"/>
                  </a:lnTo>
                  <a:lnTo>
                    <a:pt x="17" y="196"/>
                  </a:lnTo>
                  <a:lnTo>
                    <a:pt x="35" y="221"/>
                  </a:lnTo>
                  <a:lnTo>
                    <a:pt x="60" y="241"/>
                  </a:lnTo>
                  <a:lnTo>
                    <a:pt x="89" y="259"/>
                  </a:lnTo>
                  <a:lnTo>
                    <a:pt x="124" y="271"/>
                  </a:lnTo>
                  <a:lnTo>
                    <a:pt x="161" y="279"/>
                  </a:lnTo>
                  <a:lnTo>
                    <a:pt x="202" y="282"/>
                  </a:lnTo>
                  <a:lnTo>
                    <a:pt x="227" y="282"/>
                  </a:lnTo>
                  <a:lnTo>
                    <a:pt x="250" y="279"/>
                  </a:lnTo>
                  <a:lnTo>
                    <a:pt x="273" y="273"/>
                  </a:lnTo>
                  <a:lnTo>
                    <a:pt x="293" y="267"/>
                  </a:lnTo>
                  <a:lnTo>
                    <a:pt x="313" y="259"/>
                  </a:lnTo>
                  <a:lnTo>
                    <a:pt x="333" y="248"/>
                  </a:lnTo>
                  <a:lnTo>
                    <a:pt x="348" y="238"/>
                  </a:lnTo>
                  <a:lnTo>
                    <a:pt x="363" y="225"/>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6" name="Freeform 122"/>
            <p:cNvSpPr>
              <a:spLocks/>
            </p:cNvSpPr>
            <p:nvPr/>
          </p:nvSpPr>
          <p:spPr bwMode="auto">
            <a:xfrm>
              <a:off x="3879" y="2122"/>
              <a:ext cx="332" cy="265"/>
            </a:xfrm>
            <a:custGeom>
              <a:avLst/>
              <a:gdLst>
                <a:gd name="T0" fmla="*/ 331 w 332"/>
                <a:gd name="T1" fmla="*/ 52 h 265"/>
                <a:gd name="T2" fmla="*/ 317 w 332"/>
                <a:gd name="T3" fmla="*/ 42 h 265"/>
                <a:gd name="T4" fmla="*/ 302 w 332"/>
                <a:gd name="T5" fmla="*/ 31 h 265"/>
                <a:gd name="T6" fmla="*/ 285 w 332"/>
                <a:gd name="T7" fmla="*/ 22 h 265"/>
                <a:gd name="T8" fmla="*/ 268 w 332"/>
                <a:gd name="T9" fmla="*/ 16 h 265"/>
                <a:gd name="T10" fmla="*/ 249 w 332"/>
                <a:gd name="T11" fmla="*/ 10 h 265"/>
                <a:gd name="T12" fmla="*/ 229 w 332"/>
                <a:gd name="T13" fmla="*/ 5 h 265"/>
                <a:gd name="T14" fmla="*/ 207 w 332"/>
                <a:gd name="T15" fmla="*/ 2 h 265"/>
                <a:gd name="T16" fmla="*/ 184 w 332"/>
                <a:gd name="T17" fmla="*/ 0 h 265"/>
                <a:gd name="T18" fmla="*/ 147 w 332"/>
                <a:gd name="T19" fmla="*/ 3 h 265"/>
                <a:gd name="T20" fmla="*/ 114 w 332"/>
                <a:gd name="T21" fmla="*/ 11 h 265"/>
                <a:gd name="T22" fmla="*/ 81 w 332"/>
                <a:gd name="T23" fmla="*/ 23 h 265"/>
                <a:gd name="T24" fmla="*/ 54 w 332"/>
                <a:gd name="T25" fmla="*/ 39 h 265"/>
                <a:gd name="T26" fmla="*/ 32 w 332"/>
                <a:gd name="T27" fmla="*/ 59 h 265"/>
                <a:gd name="T28" fmla="*/ 16 w 332"/>
                <a:gd name="T29" fmla="*/ 82 h 265"/>
                <a:gd name="T30" fmla="*/ 5 w 332"/>
                <a:gd name="T31" fmla="*/ 106 h 265"/>
                <a:gd name="T32" fmla="*/ 0 w 332"/>
                <a:gd name="T33" fmla="*/ 132 h 265"/>
                <a:gd name="T34" fmla="*/ 5 w 332"/>
                <a:gd name="T35" fmla="*/ 158 h 265"/>
                <a:gd name="T36" fmla="*/ 16 w 332"/>
                <a:gd name="T37" fmla="*/ 184 h 265"/>
                <a:gd name="T38" fmla="*/ 32 w 332"/>
                <a:gd name="T39" fmla="*/ 206 h 265"/>
                <a:gd name="T40" fmla="*/ 54 w 332"/>
                <a:gd name="T41" fmla="*/ 226 h 265"/>
                <a:gd name="T42" fmla="*/ 81 w 332"/>
                <a:gd name="T43" fmla="*/ 242 h 265"/>
                <a:gd name="T44" fmla="*/ 114 w 332"/>
                <a:gd name="T45" fmla="*/ 255 h 265"/>
                <a:gd name="T46" fmla="*/ 147 w 332"/>
                <a:gd name="T47" fmla="*/ 262 h 265"/>
                <a:gd name="T48" fmla="*/ 184 w 332"/>
                <a:gd name="T49" fmla="*/ 264 h 265"/>
                <a:gd name="T50" fmla="*/ 207 w 332"/>
                <a:gd name="T51" fmla="*/ 264 h 265"/>
                <a:gd name="T52" fmla="*/ 229 w 332"/>
                <a:gd name="T53" fmla="*/ 261 h 265"/>
                <a:gd name="T54" fmla="*/ 249 w 332"/>
                <a:gd name="T55" fmla="*/ 256 h 265"/>
                <a:gd name="T56" fmla="*/ 268 w 332"/>
                <a:gd name="T57" fmla="*/ 250 h 265"/>
                <a:gd name="T58" fmla="*/ 285 w 332"/>
                <a:gd name="T59" fmla="*/ 242 h 265"/>
                <a:gd name="T60" fmla="*/ 302 w 332"/>
                <a:gd name="T61" fmla="*/ 233 h 265"/>
                <a:gd name="T62" fmla="*/ 317 w 332"/>
                <a:gd name="T63" fmla="*/ 224 h 265"/>
                <a:gd name="T64" fmla="*/ 331 w 332"/>
                <a:gd name="T65" fmla="*/ 212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265"/>
                <a:gd name="T101" fmla="*/ 332 w 332"/>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265">
                  <a:moveTo>
                    <a:pt x="331" y="52"/>
                  </a:moveTo>
                  <a:lnTo>
                    <a:pt x="317" y="42"/>
                  </a:lnTo>
                  <a:lnTo>
                    <a:pt x="302" y="31"/>
                  </a:lnTo>
                  <a:lnTo>
                    <a:pt x="285" y="22"/>
                  </a:lnTo>
                  <a:lnTo>
                    <a:pt x="268" y="16"/>
                  </a:lnTo>
                  <a:lnTo>
                    <a:pt x="249" y="10"/>
                  </a:lnTo>
                  <a:lnTo>
                    <a:pt x="229" y="5"/>
                  </a:lnTo>
                  <a:lnTo>
                    <a:pt x="207" y="2"/>
                  </a:lnTo>
                  <a:lnTo>
                    <a:pt x="184" y="0"/>
                  </a:lnTo>
                  <a:lnTo>
                    <a:pt x="147" y="3"/>
                  </a:lnTo>
                  <a:lnTo>
                    <a:pt x="114" y="11"/>
                  </a:lnTo>
                  <a:lnTo>
                    <a:pt x="81" y="23"/>
                  </a:lnTo>
                  <a:lnTo>
                    <a:pt x="54" y="39"/>
                  </a:lnTo>
                  <a:lnTo>
                    <a:pt x="32" y="59"/>
                  </a:lnTo>
                  <a:lnTo>
                    <a:pt x="16" y="82"/>
                  </a:lnTo>
                  <a:lnTo>
                    <a:pt x="5" y="106"/>
                  </a:lnTo>
                  <a:lnTo>
                    <a:pt x="0" y="132"/>
                  </a:lnTo>
                  <a:lnTo>
                    <a:pt x="5" y="158"/>
                  </a:lnTo>
                  <a:lnTo>
                    <a:pt x="16" y="184"/>
                  </a:lnTo>
                  <a:lnTo>
                    <a:pt x="32" y="206"/>
                  </a:lnTo>
                  <a:lnTo>
                    <a:pt x="54" y="226"/>
                  </a:lnTo>
                  <a:lnTo>
                    <a:pt x="81" y="242"/>
                  </a:lnTo>
                  <a:lnTo>
                    <a:pt x="114" y="255"/>
                  </a:lnTo>
                  <a:lnTo>
                    <a:pt x="147" y="262"/>
                  </a:lnTo>
                  <a:lnTo>
                    <a:pt x="184" y="264"/>
                  </a:lnTo>
                  <a:lnTo>
                    <a:pt x="207" y="264"/>
                  </a:lnTo>
                  <a:lnTo>
                    <a:pt x="229" y="261"/>
                  </a:lnTo>
                  <a:lnTo>
                    <a:pt x="249" y="256"/>
                  </a:lnTo>
                  <a:lnTo>
                    <a:pt x="268" y="250"/>
                  </a:lnTo>
                  <a:lnTo>
                    <a:pt x="285" y="242"/>
                  </a:lnTo>
                  <a:lnTo>
                    <a:pt x="302" y="233"/>
                  </a:lnTo>
                  <a:lnTo>
                    <a:pt x="317" y="224"/>
                  </a:lnTo>
                  <a:lnTo>
                    <a:pt x="331" y="212"/>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7" name="Freeform 123"/>
            <p:cNvSpPr>
              <a:spLocks/>
            </p:cNvSpPr>
            <p:nvPr/>
          </p:nvSpPr>
          <p:spPr bwMode="auto">
            <a:xfrm>
              <a:off x="3908" y="2132"/>
              <a:ext cx="303" cy="247"/>
            </a:xfrm>
            <a:custGeom>
              <a:avLst/>
              <a:gdLst>
                <a:gd name="T0" fmla="*/ 302 w 303"/>
                <a:gd name="T1" fmla="*/ 47 h 247"/>
                <a:gd name="T2" fmla="*/ 290 w 303"/>
                <a:gd name="T3" fmla="*/ 36 h 247"/>
                <a:gd name="T4" fmla="*/ 276 w 303"/>
                <a:gd name="T5" fmla="*/ 27 h 247"/>
                <a:gd name="T6" fmla="*/ 261 w 303"/>
                <a:gd name="T7" fmla="*/ 20 h 247"/>
                <a:gd name="T8" fmla="*/ 244 w 303"/>
                <a:gd name="T9" fmla="*/ 12 h 247"/>
                <a:gd name="T10" fmla="*/ 227 w 303"/>
                <a:gd name="T11" fmla="*/ 7 h 247"/>
                <a:gd name="T12" fmla="*/ 209 w 303"/>
                <a:gd name="T13" fmla="*/ 3 h 247"/>
                <a:gd name="T14" fmla="*/ 189 w 303"/>
                <a:gd name="T15" fmla="*/ 0 h 247"/>
                <a:gd name="T16" fmla="*/ 169 w 303"/>
                <a:gd name="T17" fmla="*/ 0 h 247"/>
                <a:gd name="T18" fmla="*/ 135 w 303"/>
                <a:gd name="T19" fmla="*/ 1 h 247"/>
                <a:gd name="T20" fmla="*/ 103 w 303"/>
                <a:gd name="T21" fmla="*/ 9 h 247"/>
                <a:gd name="T22" fmla="*/ 75 w 303"/>
                <a:gd name="T23" fmla="*/ 20 h 247"/>
                <a:gd name="T24" fmla="*/ 49 w 303"/>
                <a:gd name="T25" fmla="*/ 35 h 247"/>
                <a:gd name="T26" fmla="*/ 29 w 303"/>
                <a:gd name="T27" fmla="*/ 53 h 247"/>
                <a:gd name="T28" fmla="*/ 14 w 303"/>
                <a:gd name="T29" fmla="*/ 75 h 247"/>
                <a:gd name="T30" fmla="*/ 5 w 303"/>
                <a:gd name="T31" fmla="*/ 98 h 247"/>
                <a:gd name="T32" fmla="*/ 0 w 303"/>
                <a:gd name="T33" fmla="*/ 122 h 247"/>
                <a:gd name="T34" fmla="*/ 5 w 303"/>
                <a:gd name="T35" fmla="*/ 147 h 247"/>
                <a:gd name="T36" fmla="*/ 14 w 303"/>
                <a:gd name="T37" fmla="*/ 171 h 247"/>
                <a:gd name="T38" fmla="*/ 29 w 303"/>
                <a:gd name="T39" fmla="*/ 191 h 247"/>
                <a:gd name="T40" fmla="*/ 49 w 303"/>
                <a:gd name="T41" fmla="*/ 209 h 247"/>
                <a:gd name="T42" fmla="*/ 75 w 303"/>
                <a:gd name="T43" fmla="*/ 225 h 247"/>
                <a:gd name="T44" fmla="*/ 103 w 303"/>
                <a:gd name="T45" fmla="*/ 237 h 247"/>
                <a:gd name="T46" fmla="*/ 135 w 303"/>
                <a:gd name="T47" fmla="*/ 243 h 247"/>
                <a:gd name="T48" fmla="*/ 169 w 303"/>
                <a:gd name="T49" fmla="*/ 246 h 247"/>
                <a:gd name="T50" fmla="*/ 189 w 303"/>
                <a:gd name="T51" fmla="*/ 245 h 247"/>
                <a:gd name="T52" fmla="*/ 209 w 303"/>
                <a:gd name="T53" fmla="*/ 243 h 247"/>
                <a:gd name="T54" fmla="*/ 227 w 303"/>
                <a:gd name="T55" fmla="*/ 239 h 247"/>
                <a:gd name="T56" fmla="*/ 244 w 303"/>
                <a:gd name="T57" fmla="*/ 232 h 247"/>
                <a:gd name="T58" fmla="*/ 261 w 303"/>
                <a:gd name="T59" fmla="*/ 226 h 247"/>
                <a:gd name="T60" fmla="*/ 276 w 303"/>
                <a:gd name="T61" fmla="*/ 217 h 247"/>
                <a:gd name="T62" fmla="*/ 290 w 303"/>
                <a:gd name="T63" fmla="*/ 208 h 247"/>
                <a:gd name="T64" fmla="*/ 302 w 303"/>
                <a:gd name="T65" fmla="*/ 197 h 2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247"/>
                <a:gd name="T101" fmla="*/ 303 w 303"/>
                <a:gd name="T102" fmla="*/ 247 h 2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247">
                  <a:moveTo>
                    <a:pt x="302" y="47"/>
                  </a:moveTo>
                  <a:lnTo>
                    <a:pt x="290" y="36"/>
                  </a:lnTo>
                  <a:lnTo>
                    <a:pt x="276" y="27"/>
                  </a:lnTo>
                  <a:lnTo>
                    <a:pt x="261" y="20"/>
                  </a:lnTo>
                  <a:lnTo>
                    <a:pt x="244" y="12"/>
                  </a:lnTo>
                  <a:lnTo>
                    <a:pt x="227" y="7"/>
                  </a:lnTo>
                  <a:lnTo>
                    <a:pt x="209" y="3"/>
                  </a:lnTo>
                  <a:lnTo>
                    <a:pt x="189" y="0"/>
                  </a:lnTo>
                  <a:lnTo>
                    <a:pt x="169" y="0"/>
                  </a:lnTo>
                  <a:lnTo>
                    <a:pt x="135" y="1"/>
                  </a:lnTo>
                  <a:lnTo>
                    <a:pt x="103" y="9"/>
                  </a:lnTo>
                  <a:lnTo>
                    <a:pt x="75" y="20"/>
                  </a:lnTo>
                  <a:lnTo>
                    <a:pt x="49" y="35"/>
                  </a:lnTo>
                  <a:lnTo>
                    <a:pt x="29" y="53"/>
                  </a:lnTo>
                  <a:lnTo>
                    <a:pt x="14" y="75"/>
                  </a:lnTo>
                  <a:lnTo>
                    <a:pt x="5" y="98"/>
                  </a:lnTo>
                  <a:lnTo>
                    <a:pt x="0" y="122"/>
                  </a:lnTo>
                  <a:lnTo>
                    <a:pt x="5" y="147"/>
                  </a:lnTo>
                  <a:lnTo>
                    <a:pt x="14" y="171"/>
                  </a:lnTo>
                  <a:lnTo>
                    <a:pt x="29" y="191"/>
                  </a:lnTo>
                  <a:lnTo>
                    <a:pt x="49" y="209"/>
                  </a:lnTo>
                  <a:lnTo>
                    <a:pt x="75" y="225"/>
                  </a:lnTo>
                  <a:lnTo>
                    <a:pt x="103" y="237"/>
                  </a:lnTo>
                  <a:lnTo>
                    <a:pt x="135" y="243"/>
                  </a:lnTo>
                  <a:lnTo>
                    <a:pt x="169" y="246"/>
                  </a:lnTo>
                  <a:lnTo>
                    <a:pt x="189" y="245"/>
                  </a:lnTo>
                  <a:lnTo>
                    <a:pt x="209" y="243"/>
                  </a:lnTo>
                  <a:lnTo>
                    <a:pt x="227" y="239"/>
                  </a:lnTo>
                  <a:lnTo>
                    <a:pt x="244" y="232"/>
                  </a:lnTo>
                  <a:lnTo>
                    <a:pt x="261" y="226"/>
                  </a:lnTo>
                  <a:lnTo>
                    <a:pt x="276" y="217"/>
                  </a:lnTo>
                  <a:lnTo>
                    <a:pt x="290" y="208"/>
                  </a:lnTo>
                  <a:lnTo>
                    <a:pt x="302" y="197"/>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58" name="Freeform 124"/>
            <p:cNvSpPr>
              <a:spLocks/>
            </p:cNvSpPr>
            <p:nvPr/>
          </p:nvSpPr>
          <p:spPr bwMode="auto">
            <a:xfrm>
              <a:off x="3936" y="2139"/>
              <a:ext cx="275" cy="233"/>
            </a:xfrm>
            <a:custGeom>
              <a:avLst/>
              <a:gdLst>
                <a:gd name="T0" fmla="*/ 274 w 275"/>
                <a:gd name="T1" fmla="*/ 45 h 233"/>
                <a:gd name="T2" fmla="*/ 262 w 275"/>
                <a:gd name="T3" fmla="*/ 35 h 233"/>
                <a:gd name="T4" fmla="*/ 250 w 275"/>
                <a:gd name="T5" fmla="*/ 26 h 233"/>
                <a:gd name="T6" fmla="*/ 236 w 275"/>
                <a:gd name="T7" fmla="*/ 19 h 233"/>
                <a:gd name="T8" fmla="*/ 221 w 275"/>
                <a:gd name="T9" fmla="*/ 13 h 233"/>
                <a:gd name="T10" fmla="*/ 205 w 275"/>
                <a:gd name="T11" fmla="*/ 6 h 233"/>
                <a:gd name="T12" fmla="*/ 188 w 275"/>
                <a:gd name="T13" fmla="*/ 3 h 233"/>
                <a:gd name="T14" fmla="*/ 172 w 275"/>
                <a:gd name="T15" fmla="*/ 0 h 233"/>
                <a:gd name="T16" fmla="*/ 153 w 275"/>
                <a:gd name="T17" fmla="*/ 0 h 233"/>
                <a:gd name="T18" fmla="*/ 123 w 275"/>
                <a:gd name="T19" fmla="*/ 2 h 233"/>
                <a:gd name="T20" fmla="*/ 93 w 275"/>
                <a:gd name="T21" fmla="*/ 9 h 233"/>
                <a:gd name="T22" fmla="*/ 67 w 275"/>
                <a:gd name="T23" fmla="*/ 20 h 233"/>
                <a:gd name="T24" fmla="*/ 44 w 275"/>
                <a:gd name="T25" fmla="*/ 34 h 233"/>
                <a:gd name="T26" fmla="*/ 26 w 275"/>
                <a:gd name="T27" fmla="*/ 51 h 233"/>
                <a:gd name="T28" fmla="*/ 12 w 275"/>
                <a:gd name="T29" fmla="*/ 71 h 233"/>
                <a:gd name="T30" fmla="*/ 3 w 275"/>
                <a:gd name="T31" fmla="*/ 92 h 233"/>
                <a:gd name="T32" fmla="*/ 0 w 275"/>
                <a:gd name="T33" fmla="*/ 115 h 233"/>
                <a:gd name="T34" fmla="*/ 3 w 275"/>
                <a:gd name="T35" fmla="*/ 138 h 233"/>
                <a:gd name="T36" fmla="*/ 12 w 275"/>
                <a:gd name="T37" fmla="*/ 161 h 233"/>
                <a:gd name="T38" fmla="*/ 26 w 275"/>
                <a:gd name="T39" fmla="*/ 179 h 233"/>
                <a:gd name="T40" fmla="*/ 44 w 275"/>
                <a:gd name="T41" fmla="*/ 198 h 233"/>
                <a:gd name="T42" fmla="*/ 67 w 275"/>
                <a:gd name="T43" fmla="*/ 212 h 233"/>
                <a:gd name="T44" fmla="*/ 93 w 275"/>
                <a:gd name="T45" fmla="*/ 222 h 233"/>
                <a:gd name="T46" fmla="*/ 123 w 275"/>
                <a:gd name="T47" fmla="*/ 228 h 233"/>
                <a:gd name="T48" fmla="*/ 153 w 275"/>
                <a:gd name="T49" fmla="*/ 232 h 233"/>
                <a:gd name="T50" fmla="*/ 172 w 275"/>
                <a:gd name="T51" fmla="*/ 230 h 233"/>
                <a:gd name="T52" fmla="*/ 188 w 275"/>
                <a:gd name="T53" fmla="*/ 228 h 233"/>
                <a:gd name="T54" fmla="*/ 205 w 275"/>
                <a:gd name="T55" fmla="*/ 224 h 233"/>
                <a:gd name="T56" fmla="*/ 221 w 275"/>
                <a:gd name="T57" fmla="*/ 219 h 233"/>
                <a:gd name="T58" fmla="*/ 236 w 275"/>
                <a:gd name="T59" fmla="*/ 212 h 233"/>
                <a:gd name="T60" fmla="*/ 250 w 275"/>
                <a:gd name="T61" fmla="*/ 204 h 233"/>
                <a:gd name="T62" fmla="*/ 262 w 275"/>
                <a:gd name="T63" fmla="*/ 196 h 233"/>
                <a:gd name="T64" fmla="*/ 274 w 275"/>
                <a:gd name="T65" fmla="*/ 186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
                <a:gd name="T100" fmla="*/ 0 h 233"/>
                <a:gd name="T101" fmla="*/ 275 w 275"/>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 h="233">
                  <a:moveTo>
                    <a:pt x="274" y="45"/>
                  </a:moveTo>
                  <a:lnTo>
                    <a:pt x="262" y="35"/>
                  </a:lnTo>
                  <a:lnTo>
                    <a:pt x="250" y="26"/>
                  </a:lnTo>
                  <a:lnTo>
                    <a:pt x="236" y="19"/>
                  </a:lnTo>
                  <a:lnTo>
                    <a:pt x="221" y="13"/>
                  </a:lnTo>
                  <a:lnTo>
                    <a:pt x="205" y="6"/>
                  </a:lnTo>
                  <a:lnTo>
                    <a:pt x="188" y="3"/>
                  </a:lnTo>
                  <a:lnTo>
                    <a:pt x="172" y="0"/>
                  </a:lnTo>
                  <a:lnTo>
                    <a:pt x="153" y="0"/>
                  </a:lnTo>
                  <a:lnTo>
                    <a:pt x="123" y="2"/>
                  </a:lnTo>
                  <a:lnTo>
                    <a:pt x="93" y="9"/>
                  </a:lnTo>
                  <a:lnTo>
                    <a:pt x="67" y="20"/>
                  </a:lnTo>
                  <a:lnTo>
                    <a:pt x="44" y="34"/>
                  </a:lnTo>
                  <a:lnTo>
                    <a:pt x="26" y="51"/>
                  </a:lnTo>
                  <a:lnTo>
                    <a:pt x="12" y="71"/>
                  </a:lnTo>
                  <a:lnTo>
                    <a:pt x="3" y="92"/>
                  </a:lnTo>
                  <a:lnTo>
                    <a:pt x="0" y="115"/>
                  </a:lnTo>
                  <a:lnTo>
                    <a:pt x="3" y="138"/>
                  </a:lnTo>
                  <a:lnTo>
                    <a:pt x="12" y="161"/>
                  </a:lnTo>
                  <a:lnTo>
                    <a:pt x="26" y="179"/>
                  </a:lnTo>
                  <a:lnTo>
                    <a:pt x="44" y="198"/>
                  </a:lnTo>
                  <a:lnTo>
                    <a:pt x="67" y="212"/>
                  </a:lnTo>
                  <a:lnTo>
                    <a:pt x="93" y="222"/>
                  </a:lnTo>
                  <a:lnTo>
                    <a:pt x="123" y="228"/>
                  </a:lnTo>
                  <a:lnTo>
                    <a:pt x="153" y="232"/>
                  </a:lnTo>
                  <a:lnTo>
                    <a:pt x="172" y="230"/>
                  </a:lnTo>
                  <a:lnTo>
                    <a:pt x="188" y="228"/>
                  </a:lnTo>
                  <a:lnTo>
                    <a:pt x="205" y="224"/>
                  </a:lnTo>
                  <a:lnTo>
                    <a:pt x="221" y="219"/>
                  </a:lnTo>
                  <a:lnTo>
                    <a:pt x="236" y="212"/>
                  </a:lnTo>
                  <a:lnTo>
                    <a:pt x="250" y="204"/>
                  </a:lnTo>
                  <a:lnTo>
                    <a:pt x="262" y="196"/>
                  </a:lnTo>
                  <a:lnTo>
                    <a:pt x="274" y="186"/>
                  </a:lnTo>
                </a:path>
              </a:pathLst>
            </a:custGeom>
            <a:noFill/>
            <a:ln w="12700">
              <a:solidFill>
                <a:srgbClr val="5A5A4E"/>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2158" name="Rectangle 125"/>
          <p:cNvSpPr>
            <a:spLocks noChangeArrowheads="1"/>
          </p:cNvSpPr>
          <p:nvPr/>
        </p:nvSpPr>
        <p:spPr bwMode="auto">
          <a:xfrm>
            <a:off x="6200775" y="3349625"/>
            <a:ext cx="230188" cy="234950"/>
          </a:xfrm>
          <a:prstGeom prst="rect">
            <a:avLst/>
          </a:prstGeom>
          <a:solidFill>
            <a:srgbClr val="FFFFFF"/>
          </a:solidFill>
          <a:ln w="12700">
            <a:solidFill>
              <a:schemeClr val="tx1"/>
            </a:solidFill>
            <a:miter lim="800000"/>
            <a:headEnd/>
            <a:tailEnd/>
          </a:ln>
        </p:spPr>
        <p:txBody>
          <a:bodyPr wrap="none" anchor="ctr"/>
          <a:lstStyle/>
          <a:p>
            <a:endParaRPr lang="ko-KR" altLang="en-US"/>
          </a:p>
        </p:txBody>
      </p:sp>
      <p:sp>
        <p:nvSpPr>
          <p:cNvPr id="2159" name="Rectangle 126"/>
          <p:cNvSpPr>
            <a:spLocks noChangeArrowheads="1"/>
          </p:cNvSpPr>
          <p:nvPr/>
        </p:nvSpPr>
        <p:spPr bwMode="auto">
          <a:xfrm>
            <a:off x="6200775" y="3349625"/>
            <a:ext cx="230188" cy="234950"/>
          </a:xfrm>
          <a:prstGeom prst="rect">
            <a:avLst/>
          </a:prstGeom>
          <a:gradFill rotWithShape="0">
            <a:gsLst>
              <a:gs pos="0">
                <a:srgbClr val="6C6C6C"/>
              </a:gs>
              <a:gs pos="50000">
                <a:srgbClr val="EAEAEA"/>
              </a:gs>
              <a:gs pos="100000">
                <a:srgbClr val="6C6C6C"/>
              </a:gs>
            </a:gsLst>
            <a:lin ang="0" scaled="1"/>
          </a:gradFill>
          <a:ln w="12700">
            <a:solidFill>
              <a:schemeClr val="tx1"/>
            </a:solidFill>
            <a:miter lim="800000"/>
            <a:headEnd/>
            <a:tailEnd/>
          </a:ln>
        </p:spPr>
        <p:txBody>
          <a:bodyPr wrap="none" anchor="ctr"/>
          <a:lstStyle/>
          <a:p>
            <a:endParaRPr lang="ko-KR" altLang="en-US"/>
          </a:p>
        </p:txBody>
      </p:sp>
      <p:sp>
        <p:nvSpPr>
          <p:cNvPr id="2160" name="Rectangle 127"/>
          <p:cNvSpPr>
            <a:spLocks noChangeArrowheads="1"/>
          </p:cNvSpPr>
          <p:nvPr/>
        </p:nvSpPr>
        <p:spPr bwMode="auto">
          <a:xfrm>
            <a:off x="6181725" y="3586163"/>
            <a:ext cx="268288" cy="158750"/>
          </a:xfrm>
          <a:prstGeom prst="rect">
            <a:avLst/>
          </a:prstGeom>
          <a:solidFill>
            <a:srgbClr val="FFFFFF"/>
          </a:solidFill>
          <a:ln w="12700">
            <a:solidFill>
              <a:schemeClr val="tx1"/>
            </a:solidFill>
            <a:miter lim="800000"/>
            <a:headEnd/>
            <a:tailEnd/>
          </a:ln>
        </p:spPr>
        <p:txBody>
          <a:bodyPr wrap="none" anchor="ctr"/>
          <a:lstStyle/>
          <a:p>
            <a:endParaRPr lang="ko-KR" altLang="en-US"/>
          </a:p>
        </p:txBody>
      </p:sp>
      <p:sp>
        <p:nvSpPr>
          <p:cNvPr id="2161" name="Rectangle 128"/>
          <p:cNvSpPr>
            <a:spLocks noChangeArrowheads="1"/>
          </p:cNvSpPr>
          <p:nvPr/>
        </p:nvSpPr>
        <p:spPr bwMode="auto">
          <a:xfrm>
            <a:off x="6181725" y="3586163"/>
            <a:ext cx="268288" cy="158750"/>
          </a:xfrm>
          <a:prstGeom prst="rect">
            <a:avLst/>
          </a:prstGeom>
          <a:gradFill rotWithShape="0">
            <a:gsLst>
              <a:gs pos="0">
                <a:srgbClr val="6C6C6C"/>
              </a:gs>
              <a:gs pos="50000">
                <a:srgbClr val="EAEAEA"/>
              </a:gs>
              <a:gs pos="100000">
                <a:srgbClr val="6C6C6C"/>
              </a:gs>
            </a:gsLst>
            <a:lin ang="2700000" scaled="1"/>
          </a:gradFill>
          <a:ln w="12700">
            <a:solidFill>
              <a:schemeClr val="tx1"/>
            </a:solidFill>
            <a:miter lim="800000"/>
            <a:headEnd/>
            <a:tailEnd/>
          </a:ln>
        </p:spPr>
        <p:txBody>
          <a:bodyPr wrap="none" anchor="ctr"/>
          <a:lstStyle/>
          <a:p>
            <a:endParaRPr lang="ko-KR" altLang="en-US"/>
          </a:p>
        </p:txBody>
      </p:sp>
      <p:sp>
        <p:nvSpPr>
          <p:cNvPr id="2162" name="Line 129"/>
          <p:cNvSpPr>
            <a:spLocks noChangeShapeType="1"/>
          </p:cNvSpPr>
          <p:nvPr/>
        </p:nvSpPr>
        <p:spPr bwMode="auto">
          <a:xfrm flipV="1">
            <a:off x="6316663" y="3578225"/>
            <a:ext cx="0" cy="17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63" name="Rectangle 130"/>
          <p:cNvSpPr>
            <a:spLocks noChangeArrowheads="1"/>
          </p:cNvSpPr>
          <p:nvPr/>
        </p:nvSpPr>
        <p:spPr bwMode="auto">
          <a:xfrm>
            <a:off x="6200775" y="3748088"/>
            <a:ext cx="228600" cy="9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164" name="Rectangle 131"/>
          <p:cNvSpPr>
            <a:spLocks noChangeArrowheads="1"/>
          </p:cNvSpPr>
          <p:nvPr/>
        </p:nvSpPr>
        <p:spPr bwMode="auto">
          <a:xfrm>
            <a:off x="6153150" y="3603625"/>
            <a:ext cx="25400" cy="127000"/>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165" name="Rectangle 132"/>
          <p:cNvSpPr>
            <a:spLocks noChangeArrowheads="1"/>
          </p:cNvSpPr>
          <p:nvPr/>
        </p:nvSpPr>
        <p:spPr bwMode="auto">
          <a:xfrm>
            <a:off x="6075363" y="3611563"/>
            <a:ext cx="74612" cy="111125"/>
          </a:xfrm>
          <a:prstGeom prst="rect">
            <a:avLst/>
          </a:prstGeom>
          <a:solidFill>
            <a:srgbClr val="FFFFFF"/>
          </a:solidFill>
          <a:ln w="12700">
            <a:solidFill>
              <a:schemeClr val="tx1"/>
            </a:solidFill>
            <a:miter lim="800000"/>
            <a:headEnd/>
            <a:tailEnd/>
          </a:ln>
        </p:spPr>
        <p:txBody>
          <a:bodyPr wrap="none" anchor="ctr"/>
          <a:lstStyle/>
          <a:p>
            <a:endParaRPr lang="ko-KR" altLang="en-US"/>
          </a:p>
        </p:txBody>
      </p:sp>
      <p:sp>
        <p:nvSpPr>
          <p:cNvPr id="2166" name="Rectangle 133"/>
          <p:cNvSpPr>
            <a:spLocks noChangeArrowheads="1"/>
          </p:cNvSpPr>
          <p:nvPr/>
        </p:nvSpPr>
        <p:spPr bwMode="auto">
          <a:xfrm>
            <a:off x="6075363" y="3611563"/>
            <a:ext cx="74612" cy="111125"/>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167" name="Freeform 134"/>
          <p:cNvSpPr>
            <a:spLocks/>
          </p:cNvSpPr>
          <p:nvPr/>
        </p:nvSpPr>
        <p:spPr bwMode="auto">
          <a:xfrm>
            <a:off x="6316663" y="3586163"/>
            <a:ext cx="138112" cy="33337"/>
          </a:xfrm>
          <a:custGeom>
            <a:avLst/>
            <a:gdLst>
              <a:gd name="T0" fmla="*/ 87 w 88"/>
              <a:gd name="T1" fmla="*/ 20 h 21"/>
              <a:gd name="T2" fmla="*/ 78 w 88"/>
              <a:gd name="T3" fmla="*/ 10 h 21"/>
              <a:gd name="T4" fmla="*/ 67 w 88"/>
              <a:gd name="T5" fmla="*/ 4 h 21"/>
              <a:gd name="T6" fmla="*/ 55 w 88"/>
              <a:gd name="T7" fmla="*/ 1 h 21"/>
              <a:gd name="T8" fmla="*/ 41 w 88"/>
              <a:gd name="T9" fmla="*/ 0 h 21"/>
              <a:gd name="T10" fmla="*/ 29 w 88"/>
              <a:gd name="T11" fmla="*/ 3 h 21"/>
              <a:gd name="T12" fmla="*/ 18 w 88"/>
              <a:gd name="T13" fmla="*/ 6 h 21"/>
              <a:gd name="T14" fmla="*/ 7 w 88"/>
              <a:gd name="T15" fmla="*/ 12 h 21"/>
              <a:gd name="T16" fmla="*/ 0 w 88"/>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1"/>
              <a:gd name="T29" fmla="*/ 88 w 8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1">
                <a:moveTo>
                  <a:pt x="87" y="20"/>
                </a:moveTo>
                <a:lnTo>
                  <a:pt x="78" y="10"/>
                </a:lnTo>
                <a:lnTo>
                  <a:pt x="67" y="4"/>
                </a:lnTo>
                <a:lnTo>
                  <a:pt x="55" y="1"/>
                </a:lnTo>
                <a:lnTo>
                  <a:pt x="41" y="0"/>
                </a:lnTo>
                <a:lnTo>
                  <a:pt x="29" y="3"/>
                </a:lnTo>
                <a:lnTo>
                  <a:pt x="18" y="6"/>
                </a:lnTo>
                <a:lnTo>
                  <a:pt x="7" y="12"/>
                </a:lnTo>
                <a:lnTo>
                  <a:pt x="0"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68" name="Freeform 135"/>
          <p:cNvSpPr>
            <a:spLocks/>
          </p:cNvSpPr>
          <p:nvPr/>
        </p:nvSpPr>
        <p:spPr bwMode="auto">
          <a:xfrm>
            <a:off x="6181725" y="3586163"/>
            <a:ext cx="134938" cy="33337"/>
          </a:xfrm>
          <a:custGeom>
            <a:avLst/>
            <a:gdLst>
              <a:gd name="T0" fmla="*/ 0 w 87"/>
              <a:gd name="T1" fmla="*/ 20 h 21"/>
              <a:gd name="T2" fmla="*/ 9 w 87"/>
              <a:gd name="T3" fmla="*/ 10 h 21"/>
              <a:gd name="T4" fmla="*/ 20 w 87"/>
              <a:gd name="T5" fmla="*/ 4 h 21"/>
              <a:gd name="T6" fmla="*/ 32 w 87"/>
              <a:gd name="T7" fmla="*/ 1 h 21"/>
              <a:gd name="T8" fmla="*/ 46 w 87"/>
              <a:gd name="T9" fmla="*/ 0 h 21"/>
              <a:gd name="T10" fmla="*/ 58 w 87"/>
              <a:gd name="T11" fmla="*/ 3 h 21"/>
              <a:gd name="T12" fmla="*/ 69 w 87"/>
              <a:gd name="T13" fmla="*/ 6 h 21"/>
              <a:gd name="T14" fmla="*/ 80 w 87"/>
              <a:gd name="T15" fmla="*/ 12 h 21"/>
              <a:gd name="T16" fmla="*/ 86 w 8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1"/>
              <a:gd name="T29" fmla="*/ 87 w 8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1">
                <a:moveTo>
                  <a:pt x="0" y="20"/>
                </a:moveTo>
                <a:lnTo>
                  <a:pt x="9" y="10"/>
                </a:lnTo>
                <a:lnTo>
                  <a:pt x="20" y="4"/>
                </a:lnTo>
                <a:lnTo>
                  <a:pt x="32" y="1"/>
                </a:lnTo>
                <a:lnTo>
                  <a:pt x="46" y="0"/>
                </a:lnTo>
                <a:lnTo>
                  <a:pt x="58" y="3"/>
                </a:lnTo>
                <a:lnTo>
                  <a:pt x="69" y="6"/>
                </a:lnTo>
                <a:lnTo>
                  <a:pt x="80" y="12"/>
                </a:lnTo>
                <a:lnTo>
                  <a:pt x="86"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69" name="Freeform 136"/>
          <p:cNvSpPr>
            <a:spLocks/>
          </p:cNvSpPr>
          <p:nvPr/>
        </p:nvSpPr>
        <p:spPr bwMode="auto">
          <a:xfrm>
            <a:off x="6316663" y="3717925"/>
            <a:ext cx="138112" cy="30163"/>
          </a:xfrm>
          <a:custGeom>
            <a:avLst/>
            <a:gdLst>
              <a:gd name="T0" fmla="*/ 87 w 88"/>
              <a:gd name="T1" fmla="*/ 0 h 20"/>
              <a:gd name="T2" fmla="*/ 78 w 88"/>
              <a:gd name="T3" fmla="*/ 8 h 20"/>
              <a:gd name="T4" fmla="*/ 67 w 88"/>
              <a:gd name="T5" fmla="*/ 14 h 20"/>
              <a:gd name="T6" fmla="*/ 55 w 88"/>
              <a:gd name="T7" fmla="*/ 19 h 20"/>
              <a:gd name="T8" fmla="*/ 41 w 88"/>
              <a:gd name="T9" fmla="*/ 19 h 20"/>
              <a:gd name="T10" fmla="*/ 29 w 88"/>
              <a:gd name="T11" fmla="*/ 17 h 20"/>
              <a:gd name="T12" fmla="*/ 18 w 88"/>
              <a:gd name="T13" fmla="*/ 13 h 20"/>
              <a:gd name="T14" fmla="*/ 7 w 88"/>
              <a:gd name="T15" fmla="*/ 8 h 20"/>
              <a:gd name="T16" fmla="*/ 0 w 88"/>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
              <a:gd name="T29" fmla="*/ 88 w 8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
                <a:moveTo>
                  <a:pt x="87" y="0"/>
                </a:moveTo>
                <a:lnTo>
                  <a:pt x="78" y="8"/>
                </a:lnTo>
                <a:lnTo>
                  <a:pt x="67" y="14"/>
                </a:lnTo>
                <a:lnTo>
                  <a:pt x="55" y="19"/>
                </a:lnTo>
                <a:lnTo>
                  <a:pt x="41" y="19"/>
                </a:lnTo>
                <a:lnTo>
                  <a:pt x="29" y="17"/>
                </a:lnTo>
                <a:lnTo>
                  <a:pt x="18" y="13"/>
                </a:lnTo>
                <a:lnTo>
                  <a:pt x="7" y="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70" name="Freeform 137"/>
          <p:cNvSpPr>
            <a:spLocks/>
          </p:cNvSpPr>
          <p:nvPr/>
        </p:nvSpPr>
        <p:spPr bwMode="auto">
          <a:xfrm>
            <a:off x="6181725" y="3717925"/>
            <a:ext cx="134938" cy="30163"/>
          </a:xfrm>
          <a:custGeom>
            <a:avLst/>
            <a:gdLst>
              <a:gd name="T0" fmla="*/ 0 w 87"/>
              <a:gd name="T1" fmla="*/ 0 h 20"/>
              <a:gd name="T2" fmla="*/ 9 w 87"/>
              <a:gd name="T3" fmla="*/ 8 h 20"/>
              <a:gd name="T4" fmla="*/ 20 w 87"/>
              <a:gd name="T5" fmla="*/ 14 h 20"/>
              <a:gd name="T6" fmla="*/ 32 w 87"/>
              <a:gd name="T7" fmla="*/ 19 h 20"/>
              <a:gd name="T8" fmla="*/ 46 w 87"/>
              <a:gd name="T9" fmla="*/ 19 h 20"/>
              <a:gd name="T10" fmla="*/ 58 w 87"/>
              <a:gd name="T11" fmla="*/ 17 h 20"/>
              <a:gd name="T12" fmla="*/ 69 w 87"/>
              <a:gd name="T13" fmla="*/ 13 h 20"/>
              <a:gd name="T14" fmla="*/ 80 w 87"/>
              <a:gd name="T15" fmla="*/ 8 h 20"/>
              <a:gd name="T16" fmla="*/ 86 w 8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0"/>
              <a:gd name="T29" fmla="*/ 87 w 8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0">
                <a:moveTo>
                  <a:pt x="0" y="0"/>
                </a:moveTo>
                <a:lnTo>
                  <a:pt x="9" y="8"/>
                </a:lnTo>
                <a:lnTo>
                  <a:pt x="20" y="14"/>
                </a:lnTo>
                <a:lnTo>
                  <a:pt x="32" y="19"/>
                </a:lnTo>
                <a:lnTo>
                  <a:pt x="46" y="19"/>
                </a:lnTo>
                <a:lnTo>
                  <a:pt x="58" y="17"/>
                </a:lnTo>
                <a:lnTo>
                  <a:pt x="69" y="13"/>
                </a:lnTo>
                <a:lnTo>
                  <a:pt x="80" y="8"/>
                </a:lnTo>
                <a:lnTo>
                  <a:pt x="86"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71" name="Rectangle 138"/>
          <p:cNvSpPr>
            <a:spLocks noChangeArrowheads="1"/>
          </p:cNvSpPr>
          <p:nvPr/>
        </p:nvSpPr>
        <p:spPr bwMode="auto">
          <a:xfrm>
            <a:off x="6000750" y="3630613"/>
            <a:ext cx="71438" cy="7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172" name="Freeform 139"/>
          <p:cNvSpPr>
            <a:spLocks/>
          </p:cNvSpPr>
          <p:nvPr/>
        </p:nvSpPr>
        <p:spPr bwMode="auto">
          <a:xfrm>
            <a:off x="6029325" y="3627438"/>
            <a:ext cx="0" cy="84137"/>
          </a:xfrm>
          <a:custGeom>
            <a:avLst/>
            <a:gdLst>
              <a:gd name="T0" fmla="*/ 0 w 1"/>
              <a:gd name="T1" fmla="*/ 52 h 53"/>
              <a:gd name="T2" fmla="*/ 0 w 1"/>
              <a:gd name="T3" fmla="*/ 0 h 53"/>
              <a:gd name="T4" fmla="*/ 0 w 1"/>
              <a:gd name="T5" fmla="*/ 52 h 53"/>
              <a:gd name="T6" fmla="*/ 0 60000 65536"/>
              <a:gd name="T7" fmla="*/ 0 60000 65536"/>
              <a:gd name="T8" fmla="*/ 0 60000 65536"/>
              <a:gd name="T9" fmla="*/ 0 w 1"/>
              <a:gd name="T10" fmla="*/ 0 h 53"/>
              <a:gd name="T11" fmla="*/ 0 w 1"/>
              <a:gd name="T12" fmla="*/ 53 h 53"/>
            </a:gdLst>
            <a:ahLst/>
            <a:cxnLst>
              <a:cxn ang="T6">
                <a:pos x="T0" y="T1"/>
              </a:cxn>
              <a:cxn ang="T7">
                <a:pos x="T2" y="T3"/>
              </a:cxn>
              <a:cxn ang="T8">
                <a:pos x="T4" y="T5"/>
              </a:cxn>
            </a:cxnLst>
            <a:rect l="T9" t="T10" r="T11" b="T12"/>
            <a:pathLst>
              <a:path w="1" h="53">
                <a:moveTo>
                  <a:pt x="0" y="52"/>
                </a:moveTo>
                <a:lnTo>
                  <a:pt x="0" y="0"/>
                </a:lnTo>
                <a:lnTo>
                  <a:pt x="0" y="52"/>
                </a:lnTo>
              </a:path>
            </a:pathLst>
          </a:custGeom>
          <a:solidFill>
            <a:srgbClr val="000000"/>
          </a:solidFill>
          <a:ln w="12700" cap="rnd">
            <a:solidFill>
              <a:schemeClr val="tx1"/>
            </a:solidFill>
            <a:round/>
            <a:headEnd/>
            <a:tailEnd/>
          </a:ln>
        </p:spPr>
        <p:txBody>
          <a:bodyPr/>
          <a:lstStyle/>
          <a:p>
            <a:endParaRPr lang="ko-KR" altLang="en-US"/>
          </a:p>
        </p:txBody>
      </p:sp>
      <p:sp>
        <p:nvSpPr>
          <p:cNvPr id="2173" name="Line 140"/>
          <p:cNvSpPr>
            <a:spLocks noChangeShapeType="1"/>
          </p:cNvSpPr>
          <p:nvPr/>
        </p:nvSpPr>
        <p:spPr bwMode="auto">
          <a:xfrm flipV="1">
            <a:off x="6029325" y="3622675"/>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74" name="Freeform 141"/>
          <p:cNvSpPr>
            <a:spLocks/>
          </p:cNvSpPr>
          <p:nvPr/>
        </p:nvSpPr>
        <p:spPr bwMode="auto">
          <a:xfrm>
            <a:off x="5954713" y="3627438"/>
            <a:ext cx="46037" cy="84137"/>
          </a:xfrm>
          <a:custGeom>
            <a:avLst/>
            <a:gdLst>
              <a:gd name="T0" fmla="*/ 29 w 30"/>
              <a:gd name="T1" fmla="*/ 52 h 53"/>
              <a:gd name="T2" fmla="*/ 0 w 30"/>
              <a:gd name="T3" fmla="*/ 38 h 53"/>
              <a:gd name="T4" fmla="*/ 0 w 30"/>
              <a:gd name="T5" fmla="*/ 12 h 53"/>
              <a:gd name="T6" fmla="*/ 29 w 30"/>
              <a:gd name="T7" fmla="*/ 0 h 53"/>
              <a:gd name="T8" fmla="*/ 0 60000 65536"/>
              <a:gd name="T9" fmla="*/ 0 60000 65536"/>
              <a:gd name="T10" fmla="*/ 0 60000 65536"/>
              <a:gd name="T11" fmla="*/ 0 60000 65536"/>
              <a:gd name="T12" fmla="*/ 0 w 30"/>
              <a:gd name="T13" fmla="*/ 0 h 53"/>
              <a:gd name="T14" fmla="*/ 30 w 30"/>
              <a:gd name="T15" fmla="*/ 53 h 53"/>
            </a:gdLst>
            <a:ahLst/>
            <a:cxnLst>
              <a:cxn ang="T8">
                <a:pos x="T0" y="T1"/>
              </a:cxn>
              <a:cxn ang="T9">
                <a:pos x="T2" y="T3"/>
              </a:cxn>
              <a:cxn ang="T10">
                <a:pos x="T4" y="T5"/>
              </a:cxn>
              <a:cxn ang="T11">
                <a:pos x="T6" y="T7"/>
              </a:cxn>
            </a:cxnLst>
            <a:rect l="T12" t="T13" r="T14" b="T15"/>
            <a:pathLst>
              <a:path w="30" h="53">
                <a:moveTo>
                  <a:pt x="29" y="52"/>
                </a:moveTo>
                <a:lnTo>
                  <a:pt x="0" y="38"/>
                </a:lnTo>
                <a:lnTo>
                  <a:pt x="0" y="12"/>
                </a:lnTo>
                <a:lnTo>
                  <a:pt x="2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75" name="Line 142"/>
          <p:cNvSpPr>
            <a:spLocks noChangeShapeType="1"/>
          </p:cNvSpPr>
          <p:nvPr/>
        </p:nvSpPr>
        <p:spPr bwMode="auto">
          <a:xfrm>
            <a:off x="6008688" y="3687763"/>
            <a:ext cx="127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76" name="Line 143"/>
          <p:cNvSpPr>
            <a:spLocks noChangeShapeType="1"/>
          </p:cNvSpPr>
          <p:nvPr/>
        </p:nvSpPr>
        <p:spPr bwMode="auto">
          <a:xfrm>
            <a:off x="6008688" y="3649663"/>
            <a:ext cx="12700"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77" name="Freeform 144"/>
          <p:cNvSpPr>
            <a:spLocks/>
          </p:cNvSpPr>
          <p:nvPr/>
        </p:nvSpPr>
        <p:spPr bwMode="auto">
          <a:xfrm>
            <a:off x="6000750" y="3627438"/>
            <a:ext cx="9525" cy="84137"/>
          </a:xfrm>
          <a:custGeom>
            <a:avLst/>
            <a:gdLst>
              <a:gd name="T0" fmla="*/ 4 w 5"/>
              <a:gd name="T1" fmla="*/ 52 h 53"/>
              <a:gd name="T2" fmla="*/ 2 w 5"/>
              <a:gd name="T3" fmla="*/ 47 h 53"/>
              <a:gd name="T4" fmla="*/ 0 w 5"/>
              <a:gd name="T5" fmla="*/ 44 h 53"/>
              <a:gd name="T6" fmla="*/ 2 w 5"/>
              <a:gd name="T7" fmla="*/ 41 h 53"/>
              <a:gd name="T8" fmla="*/ 4 w 5"/>
              <a:gd name="T9" fmla="*/ 38 h 53"/>
              <a:gd name="T10" fmla="*/ 2 w 5"/>
              <a:gd name="T11" fmla="*/ 32 h 53"/>
              <a:gd name="T12" fmla="*/ 0 w 5"/>
              <a:gd name="T13" fmla="*/ 26 h 53"/>
              <a:gd name="T14" fmla="*/ 2 w 5"/>
              <a:gd name="T15" fmla="*/ 18 h 53"/>
              <a:gd name="T16" fmla="*/ 4 w 5"/>
              <a:gd name="T17" fmla="*/ 14 h 53"/>
              <a:gd name="T18" fmla="*/ 2 w 5"/>
              <a:gd name="T19" fmla="*/ 10 h 53"/>
              <a:gd name="T20" fmla="*/ 0 w 5"/>
              <a:gd name="T21" fmla="*/ 7 h 53"/>
              <a:gd name="T22" fmla="*/ 2 w 5"/>
              <a:gd name="T23" fmla="*/ 3 h 53"/>
              <a:gd name="T24" fmla="*/ 4 w 5"/>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3"/>
              <a:gd name="T41" fmla="*/ 5 w 5"/>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3">
                <a:moveTo>
                  <a:pt x="4" y="52"/>
                </a:moveTo>
                <a:lnTo>
                  <a:pt x="2" y="47"/>
                </a:lnTo>
                <a:lnTo>
                  <a:pt x="0" y="44"/>
                </a:lnTo>
                <a:lnTo>
                  <a:pt x="2" y="41"/>
                </a:lnTo>
                <a:lnTo>
                  <a:pt x="4" y="38"/>
                </a:lnTo>
                <a:lnTo>
                  <a:pt x="2" y="32"/>
                </a:lnTo>
                <a:lnTo>
                  <a:pt x="0" y="26"/>
                </a:lnTo>
                <a:lnTo>
                  <a:pt x="2" y="18"/>
                </a:lnTo>
                <a:lnTo>
                  <a:pt x="4" y="14"/>
                </a:lnTo>
                <a:lnTo>
                  <a:pt x="2" y="10"/>
                </a:lnTo>
                <a:lnTo>
                  <a:pt x="0" y="7"/>
                </a:lnTo>
                <a:lnTo>
                  <a:pt x="2" y="3"/>
                </a:lnTo>
                <a:lnTo>
                  <a:pt x="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78" name="Freeform 145"/>
          <p:cNvSpPr>
            <a:spLocks/>
          </p:cNvSpPr>
          <p:nvPr/>
        </p:nvSpPr>
        <p:spPr bwMode="auto">
          <a:xfrm>
            <a:off x="6018213" y="3627438"/>
            <a:ext cx="9525" cy="84137"/>
          </a:xfrm>
          <a:custGeom>
            <a:avLst/>
            <a:gdLst>
              <a:gd name="T0" fmla="*/ 0 w 3"/>
              <a:gd name="T1" fmla="*/ 52 h 53"/>
              <a:gd name="T2" fmla="*/ 2 w 3"/>
              <a:gd name="T3" fmla="*/ 47 h 53"/>
              <a:gd name="T4" fmla="*/ 2 w 3"/>
              <a:gd name="T5" fmla="*/ 44 h 53"/>
              <a:gd name="T6" fmla="*/ 2 w 3"/>
              <a:gd name="T7" fmla="*/ 41 h 53"/>
              <a:gd name="T8" fmla="*/ 0 w 3"/>
              <a:gd name="T9" fmla="*/ 38 h 53"/>
              <a:gd name="T10" fmla="*/ 2 w 3"/>
              <a:gd name="T11" fmla="*/ 32 h 53"/>
              <a:gd name="T12" fmla="*/ 2 w 3"/>
              <a:gd name="T13" fmla="*/ 26 h 53"/>
              <a:gd name="T14" fmla="*/ 2 w 3"/>
              <a:gd name="T15" fmla="*/ 18 h 53"/>
              <a:gd name="T16" fmla="*/ 0 w 3"/>
              <a:gd name="T17" fmla="*/ 14 h 53"/>
              <a:gd name="T18" fmla="*/ 2 w 3"/>
              <a:gd name="T19" fmla="*/ 10 h 53"/>
              <a:gd name="T20" fmla="*/ 2 w 3"/>
              <a:gd name="T21" fmla="*/ 7 h 53"/>
              <a:gd name="T22" fmla="*/ 2 w 3"/>
              <a:gd name="T23" fmla="*/ 3 h 53"/>
              <a:gd name="T24" fmla="*/ 0 w 3"/>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3"/>
              <a:gd name="T41" fmla="*/ 3 w 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3">
                <a:moveTo>
                  <a:pt x="0" y="52"/>
                </a:moveTo>
                <a:lnTo>
                  <a:pt x="2" y="47"/>
                </a:lnTo>
                <a:lnTo>
                  <a:pt x="2" y="44"/>
                </a:lnTo>
                <a:lnTo>
                  <a:pt x="2" y="41"/>
                </a:lnTo>
                <a:lnTo>
                  <a:pt x="0" y="38"/>
                </a:lnTo>
                <a:lnTo>
                  <a:pt x="2" y="32"/>
                </a:lnTo>
                <a:lnTo>
                  <a:pt x="2" y="26"/>
                </a:lnTo>
                <a:lnTo>
                  <a:pt x="2" y="18"/>
                </a:lnTo>
                <a:lnTo>
                  <a:pt x="0" y="14"/>
                </a:lnTo>
                <a:lnTo>
                  <a:pt x="2" y="10"/>
                </a:lnTo>
                <a:lnTo>
                  <a:pt x="2" y="7"/>
                </a:lnTo>
                <a:lnTo>
                  <a:pt x="2" y="3"/>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179" name="Line 146"/>
          <p:cNvSpPr>
            <a:spLocks noChangeShapeType="1"/>
          </p:cNvSpPr>
          <p:nvPr/>
        </p:nvSpPr>
        <p:spPr bwMode="auto">
          <a:xfrm flipH="1">
            <a:off x="5608638" y="3646488"/>
            <a:ext cx="350837"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0" name="Line 147"/>
          <p:cNvSpPr>
            <a:spLocks noChangeShapeType="1"/>
          </p:cNvSpPr>
          <p:nvPr/>
        </p:nvSpPr>
        <p:spPr bwMode="auto">
          <a:xfrm flipH="1">
            <a:off x="5608638" y="3687763"/>
            <a:ext cx="350837"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1" name="Line 148"/>
          <p:cNvSpPr>
            <a:spLocks noChangeShapeType="1"/>
          </p:cNvSpPr>
          <p:nvPr/>
        </p:nvSpPr>
        <p:spPr bwMode="auto">
          <a:xfrm>
            <a:off x="6416675" y="3363913"/>
            <a:ext cx="0"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2" name="Line 149"/>
          <p:cNvSpPr>
            <a:spLocks noChangeShapeType="1"/>
          </p:cNvSpPr>
          <p:nvPr/>
        </p:nvSpPr>
        <p:spPr bwMode="auto">
          <a:xfrm>
            <a:off x="6348413" y="3363913"/>
            <a:ext cx="1587"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3" name="Line 150"/>
          <p:cNvSpPr>
            <a:spLocks noChangeShapeType="1"/>
          </p:cNvSpPr>
          <p:nvPr/>
        </p:nvSpPr>
        <p:spPr bwMode="auto">
          <a:xfrm>
            <a:off x="6389688" y="3363913"/>
            <a:ext cx="1587"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4" name="Line 151"/>
          <p:cNvSpPr>
            <a:spLocks noChangeShapeType="1"/>
          </p:cNvSpPr>
          <p:nvPr/>
        </p:nvSpPr>
        <p:spPr bwMode="auto">
          <a:xfrm>
            <a:off x="6380163" y="3595688"/>
            <a:ext cx="0" cy="141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5" name="Line 152"/>
          <p:cNvSpPr>
            <a:spLocks noChangeShapeType="1"/>
          </p:cNvSpPr>
          <p:nvPr/>
        </p:nvSpPr>
        <p:spPr bwMode="auto">
          <a:xfrm>
            <a:off x="6400800" y="3597275"/>
            <a:ext cx="3175"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6" name="Line 153"/>
          <p:cNvSpPr>
            <a:spLocks noChangeShapeType="1"/>
          </p:cNvSpPr>
          <p:nvPr/>
        </p:nvSpPr>
        <p:spPr bwMode="auto">
          <a:xfrm>
            <a:off x="6434138" y="3611563"/>
            <a:ext cx="3175"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187" name="Text Box 187"/>
          <p:cNvSpPr txBox="1">
            <a:spLocks noChangeArrowheads="1"/>
          </p:cNvSpPr>
          <p:nvPr/>
        </p:nvSpPr>
        <p:spPr bwMode="auto">
          <a:xfrm>
            <a:off x="720725" y="1116013"/>
            <a:ext cx="1809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Base Strain</a:t>
            </a:r>
          </a:p>
        </p:txBody>
      </p:sp>
      <p:sp>
        <p:nvSpPr>
          <p:cNvPr id="2188" name="Text Box 188"/>
          <p:cNvSpPr txBox="1">
            <a:spLocks noChangeArrowheads="1"/>
          </p:cNvSpPr>
          <p:nvPr/>
        </p:nvSpPr>
        <p:spPr bwMode="auto">
          <a:xfrm>
            <a:off x="703263" y="2522538"/>
            <a:ext cx="1465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Humidity</a:t>
            </a:r>
          </a:p>
        </p:txBody>
      </p:sp>
      <p:sp>
        <p:nvSpPr>
          <p:cNvPr id="2189" name="Text Box 189"/>
          <p:cNvSpPr txBox="1">
            <a:spLocks noChangeArrowheads="1"/>
          </p:cNvSpPr>
          <p:nvPr/>
        </p:nvSpPr>
        <p:spPr bwMode="auto">
          <a:xfrm>
            <a:off x="720725" y="4481513"/>
            <a:ext cx="21383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Acoustic noise</a:t>
            </a:r>
          </a:p>
        </p:txBody>
      </p:sp>
      <p:grpSp>
        <p:nvGrpSpPr>
          <p:cNvPr id="2190" name="Group 190"/>
          <p:cNvGrpSpPr>
            <a:grpSpLocks/>
          </p:cNvGrpSpPr>
          <p:nvPr/>
        </p:nvGrpSpPr>
        <p:grpSpPr bwMode="auto">
          <a:xfrm>
            <a:off x="815975" y="4986338"/>
            <a:ext cx="2297113" cy="984250"/>
            <a:chOff x="877" y="2933"/>
            <a:chExt cx="1445" cy="620"/>
          </a:xfrm>
        </p:grpSpPr>
        <p:sp>
          <p:nvSpPr>
            <p:cNvPr id="2487" name="Line 191"/>
            <p:cNvSpPr>
              <a:spLocks noChangeShapeType="1"/>
            </p:cNvSpPr>
            <p:nvPr/>
          </p:nvSpPr>
          <p:spPr bwMode="auto">
            <a:xfrm>
              <a:off x="1118" y="3464"/>
              <a:ext cx="72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8" name="Line 192"/>
            <p:cNvSpPr>
              <a:spLocks noChangeShapeType="1"/>
            </p:cNvSpPr>
            <p:nvPr/>
          </p:nvSpPr>
          <p:spPr bwMode="auto">
            <a:xfrm>
              <a:off x="1174" y="3447"/>
              <a:ext cx="49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9" name="Line 193"/>
            <p:cNvSpPr>
              <a:spLocks noChangeShapeType="1"/>
            </p:cNvSpPr>
            <p:nvPr/>
          </p:nvSpPr>
          <p:spPr bwMode="auto">
            <a:xfrm>
              <a:off x="1208" y="3431"/>
              <a:ext cx="33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90" name="Freeform 194"/>
            <p:cNvSpPr>
              <a:spLocks/>
            </p:cNvSpPr>
            <p:nvPr/>
          </p:nvSpPr>
          <p:spPr bwMode="auto">
            <a:xfrm>
              <a:off x="1324" y="2991"/>
              <a:ext cx="72" cy="58"/>
            </a:xfrm>
            <a:custGeom>
              <a:avLst/>
              <a:gdLst>
                <a:gd name="T0" fmla="*/ 66 w 72"/>
                <a:gd name="T1" fmla="*/ 1 h 58"/>
                <a:gd name="T2" fmla="*/ 63 w 72"/>
                <a:gd name="T3" fmla="*/ 3 h 58"/>
                <a:gd name="T4" fmla="*/ 58 w 72"/>
                <a:gd name="T5" fmla="*/ 6 h 58"/>
                <a:gd name="T6" fmla="*/ 55 w 72"/>
                <a:gd name="T7" fmla="*/ 9 h 58"/>
                <a:gd name="T8" fmla="*/ 52 w 72"/>
                <a:gd name="T9" fmla="*/ 12 h 58"/>
                <a:gd name="T10" fmla="*/ 48 w 72"/>
                <a:gd name="T11" fmla="*/ 17 h 58"/>
                <a:gd name="T12" fmla="*/ 45 w 72"/>
                <a:gd name="T13" fmla="*/ 18 h 58"/>
                <a:gd name="T14" fmla="*/ 43 w 72"/>
                <a:gd name="T15" fmla="*/ 21 h 58"/>
                <a:gd name="T16" fmla="*/ 40 w 72"/>
                <a:gd name="T17" fmla="*/ 24 h 58"/>
                <a:gd name="T18" fmla="*/ 38 w 72"/>
                <a:gd name="T19" fmla="*/ 28 h 58"/>
                <a:gd name="T20" fmla="*/ 35 w 72"/>
                <a:gd name="T21" fmla="*/ 31 h 58"/>
                <a:gd name="T22" fmla="*/ 32 w 72"/>
                <a:gd name="T23" fmla="*/ 34 h 58"/>
                <a:gd name="T24" fmla="*/ 28 w 72"/>
                <a:gd name="T25" fmla="*/ 37 h 58"/>
                <a:gd name="T26" fmla="*/ 25 w 72"/>
                <a:gd name="T27" fmla="*/ 40 h 58"/>
                <a:gd name="T28" fmla="*/ 20 w 72"/>
                <a:gd name="T29" fmla="*/ 41 h 58"/>
                <a:gd name="T30" fmla="*/ 15 w 72"/>
                <a:gd name="T31" fmla="*/ 44 h 58"/>
                <a:gd name="T32" fmla="*/ 12 w 72"/>
                <a:gd name="T33" fmla="*/ 46 h 58"/>
                <a:gd name="T34" fmla="*/ 9 w 72"/>
                <a:gd name="T35" fmla="*/ 47 h 58"/>
                <a:gd name="T36" fmla="*/ 8 w 72"/>
                <a:gd name="T37" fmla="*/ 50 h 58"/>
                <a:gd name="T38" fmla="*/ 5 w 72"/>
                <a:gd name="T39" fmla="*/ 52 h 58"/>
                <a:gd name="T40" fmla="*/ 2 w 72"/>
                <a:gd name="T41" fmla="*/ 55 h 58"/>
                <a:gd name="T42" fmla="*/ 0 w 72"/>
                <a:gd name="T43" fmla="*/ 55 h 58"/>
                <a:gd name="T44" fmla="*/ 5 w 72"/>
                <a:gd name="T45" fmla="*/ 54 h 58"/>
                <a:gd name="T46" fmla="*/ 8 w 72"/>
                <a:gd name="T47" fmla="*/ 52 h 58"/>
                <a:gd name="T48" fmla="*/ 12 w 72"/>
                <a:gd name="T49" fmla="*/ 52 h 58"/>
                <a:gd name="T50" fmla="*/ 15 w 72"/>
                <a:gd name="T51" fmla="*/ 50 h 58"/>
                <a:gd name="T52" fmla="*/ 18 w 72"/>
                <a:gd name="T53" fmla="*/ 49 h 58"/>
                <a:gd name="T54" fmla="*/ 22 w 72"/>
                <a:gd name="T55" fmla="*/ 46 h 58"/>
                <a:gd name="T56" fmla="*/ 26 w 72"/>
                <a:gd name="T57" fmla="*/ 44 h 58"/>
                <a:gd name="T58" fmla="*/ 29 w 72"/>
                <a:gd name="T59" fmla="*/ 41 h 58"/>
                <a:gd name="T60" fmla="*/ 34 w 72"/>
                <a:gd name="T61" fmla="*/ 38 h 58"/>
                <a:gd name="T62" fmla="*/ 38 w 72"/>
                <a:gd name="T63" fmla="*/ 34 h 58"/>
                <a:gd name="T64" fmla="*/ 41 w 72"/>
                <a:gd name="T65" fmla="*/ 32 h 58"/>
                <a:gd name="T66" fmla="*/ 45 w 72"/>
                <a:gd name="T67" fmla="*/ 29 h 58"/>
                <a:gd name="T68" fmla="*/ 46 w 72"/>
                <a:gd name="T69" fmla="*/ 26 h 58"/>
                <a:gd name="T70" fmla="*/ 48 w 72"/>
                <a:gd name="T71" fmla="*/ 23 h 58"/>
                <a:gd name="T72" fmla="*/ 51 w 72"/>
                <a:gd name="T73" fmla="*/ 21 h 58"/>
                <a:gd name="T74" fmla="*/ 52 w 72"/>
                <a:gd name="T75" fmla="*/ 18 h 58"/>
                <a:gd name="T76" fmla="*/ 55 w 72"/>
                <a:gd name="T77" fmla="*/ 17 h 58"/>
                <a:gd name="T78" fmla="*/ 60 w 72"/>
                <a:gd name="T79" fmla="*/ 14 h 58"/>
                <a:gd name="T80" fmla="*/ 63 w 72"/>
                <a:gd name="T81" fmla="*/ 11 h 58"/>
                <a:gd name="T82" fmla="*/ 66 w 72"/>
                <a:gd name="T83" fmla="*/ 8 h 58"/>
                <a:gd name="T84" fmla="*/ 71 w 72"/>
                <a:gd name="T85" fmla="*/ 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58"/>
                <a:gd name="T131" fmla="*/ 72 w 72"/>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58">
                  <a:moveTo>
                    <a:pt x="68" y="0"/>
                  </a:moveTo>
                  <a:lnTo>
                    <a:pt x="66" y="0"/>
                  </a:lnTo>
                  <a:lnTo>
                    <a:pt x="66" y="1"/>
                  </a:lnTo>
                  <a:lnTo>
                    <a:pt x="64" y="1"/>
                  </a:lnTo>
                  <a:lnTo>
                    <a:pt x="64" y="3"/>
                  </a:lnTo>
                  <a:lnTo>
                    <a:pt x="63" y="3"/>
                  </a:lnTo>
                  <a:lnTo>
                    <a:pt x="61" y="5"/>
                  </a:lnTo>
                  <a:lnTo>
                    <a:pt x="60" y="6"/>
                  </a:lnTo>
                  <a:lnTo>
                    <a:pt x="58" y="6"/>
                  </a:lnTo>
                  <a:lnTo>
                    <a:pt x="58" y="8"/>
                  </a:lnTo>
                  <a:lnTo>
                    <a:pt x="57" y="8"/>
                  </a:lnTo>
                  <a:lnTo>
                    <a:pt x="55" y="9"/>
                  </a:lnTo>
                  <a:lnTo>
                    <a:pt x="54" y="11"/>
                  </a:lnTo>
                  <a:lnTo>
                    <a:pt x="52" y="11"/>
                  </a:lnTo>
                  <a:lnTo>
                    <a:pt x="52" y="12"/>
                  </a:lnTo>
                  <a:lnTo>
                    <a:pt x="51" y="14"/>
                  </a:lnTo>
                  <a:lnTo>
                    <a:pt x="49" y="15"/>
                  </a:lnTo>
                  <a:lnTo>
                    <a:pt x="48" y="17"/>
                  </a:lnTo>
                  <a:lnTo>
                    <a:pt x="46" y="17"/>
                  </a:lnTo>
                  <a:lnTo>
                    <a:pt x="46" y="18"/>
                  </a:lnTo>
                  <a:lnTo>
                    <a:pt x="45" y="18"/>
                  </a:lnTo>
                  <a:lnTo>
                    <a:pt x="45" y="20"/>
                  </a:lnTo>
                  <a:lnTo>
                    <a:pt x="43" y="20"/>
                  </a:lnTo>
                  <a:lnTo>
                    <a:pt x="43" y="21"/>
                  </a:lnTo>
                  <a:lnTo>
                    <a:pt x="41" y="23"/>
                  </a:lnTo>
                  <a:lnTo>
                    <a:pt x="41" y="24"/>
                  </a:lnTo>
                  <a:lnTo>
                    <a:pt x="40" y="24"/>
                  </a:lnTo>
                  <a:lnTo>
                    <a:pt x="40" y="26"/>
                  </a:lnTo>
                  <a:lnTo>
                    <a:pt x="38" y="26"/>
                  </a:lnTo>
                  <a:lnTo>
                    <a:pt x="38" y="28"/>
                  </a:lnTo>
                  <a:lnTo>
                    <a:pt x="37" y="28"/>
                  </a:lnTo>
                  <a:lnTo>
                    <a:pt x="35" y="29"/>
                  </a:lnTo>
                  <a:lnTo>
                    <a:pt x="35" y="31"/>
                  </a:lnTo>
                  <a:lnTo>
                    <a:pt x="34" y="31"/>
                  </a:lnTo>
                  <a:lnTo>
                    <a:pt x="32" y="32"/>
                  </a:lnTo>
                  <a:lnTo>
                    <a:pt x="32" y="34"/>
                  </a:lnTo>
                  <a:lnTo>
                    <a:pt x="31" y="34"/>
                  </a:lnTo>
                  <a:lnTo>
                    <a:pt x="29" y="35"/>
                  </a:lnTo>
                  <a:lnTo>
                    <a:pt x="28" y="37"/>
                  </a:lnTo>
                  <a:lnTo>
                    <a:pt x="26" y="37"/>
                  </a:lnTo>
                  <a:lnTo>
                    <a:pt x="25" y="38"/>
                  </a:lnTo>
                  <a:lnTo>
                    <a:pt x="25" y="40"/>
                  </a:lnTo>
                  <a:lnTo>
                    <a:pt x="23" y="40"/>
                  </a:lnTo>
                  <a:lnTo>
                    <a:pt x="22" y="41"/>
                  </a:lnTo>
                  <a:lnTo>
                    <a:pt x="20" y="41"/>
                  </a:lnTo>
                  <a:lnTo>
                    <a:pt x="18" y="43"/>
                  </a:lnTo>
                  <a:lnTo>
                    <a:pt x="17" y="44"/>
                  </a:lnTo>
                  <a:lnTo>
                    <a:pt x="15" y="44"/>
                  </a:lnTo>
                  <a:lnTo>
                    <a:pt x="15" y="46"/>
                  </a:lnTo>
                  <a:lnTo>
                    <a:pt x="14" y="46"/>
                  </a:lnTo>
                  <a:lnTo>
                    <a:pt x="12" y="46"/>
                  </a:lnTo>
                  <a:lnTo>
                    <a:pt x="12" y="47"/>
                  </a:lnTo>
                  <a:lnTo>
                    <a:pt x="11" y="47"/>
                  </a:lnTo>
                  <a:lnTo>
                    <a:pt x="9" y="47"/>
                  </a:lnTo>
                  <a:lnTo>
                    <a:pt x="9" y="49"/>
                  </a:lnTo>
                  <a:lnTo>
                    <a:pt x="8" y="49"/>
                  </a:lnTo>
                  <a:lnTo>
                    <a:pt x="8" y="50"/>
                  </a:lnTo>
                  <a:lnTo>
                    <a:pt x="6" y="50"/>
                  </a:lnTo>
                  <a:lnTo>
                    <a:pt x="6" y="52"/>
                  </a:lnTo>
                  <a:lnTo>
                    <a:pt x="5" y="52"/>
                  </a:lnTo>
                  <a:lnTo>
                    <a:pt x="3" y="54"/>
                  </a:lnTo>
                  <a:lnTo>
                    <a:pt x="2" y="54"/>
                  </a:lnTo>
                  <a:lnTo>
                    <a:pt x="2" y="55"/>
                  </a:lnTo>
                  <a:lnTo>
                    <a:pt x="0" y="55"/>
                  </a:lnTo>
                  <a:lnTo>
                    <a:pt x="0" y="57"/>
                  </a:lnTo>
                  <a:lnTo>
                    <a:pt x="0" y="55"/>
                  </a:lnTo>
                  <a:lnTo>
                    <a:pt x="2" y="55"/>
                  </a:lnTo>
                  <a:lnTo>
                    <a:pt x="3" y="55"/>
                  </a:lnTo>
                  <a:lnTo>
                    <a:pt x="5" y="54"/>
                  </a:lnTo>
                  <a:lnTo>
                    <a:pt x="6" y="54"/>
                  </a:lnTo>
                  <a:lnTo>
                    <a:pt x="8" y="54"/>
                  </a:lnTo>
                  <a:lnTo>
                    <a:pt x="8" y="52"/>
                  </a:lnTo>
                  <a:lnTo>
                    <a:pt x="9" y="52"/>
                  </a:lnTo>
                  <a:lnTo>
                    <a:pt x="11" y="52"/>
                  </a:lnTo>
                  <a:lnTo>
                    <a:pt x="12" y="52"/>
                  </a:lnTo>
                  <a:lnTo>
                    <a:pt x="14" y="52"/>
                  </a:lnTo>
                  <a:lnTo>
                    <a:pt x="14" y="50"/>
                  </a:lnTo>
                  <a:lnTo>
                    <a:pt x="15" y="50"/>
                  </a:lnTo>
                  <a:lnTo>
                    <a:pt x="17" y="50"/>
                  </a:lnTo>
                  <a:lnTo>
                    <a:pt x="17" y="49"/>
                  </a:lnTo>
                  <a:lnTo>
                    <a:pt x="18" y="49"/>
                  </a:lnTo>
                  <a:lnTo>
                    <a:pt x="20" y="47"/>
                  </a:lnTo>
                  <a:lnTo>
                    <a:pt x="22" y="47"/>
                  </a:lnTo>
                  <a:lnTo>
                    <a:pt x="22" y="46"/>
                  </a:lnTo>
                  <a:lnTo>
                    <a:pt x="23" y="46"/>
                  </a:lnTo>
                  <a:lnTo>
                    <a:pt x="25" y="44"/>
                  </a:lnTo>
                  <a:lnTo>
                    <a:pt x="26" y="44"/>
                  </a:lnTo>
                  <a:lnTo>
                    <a:pt x="28" y="43"/>
                  </a:lnTo>
                  <a:lnTo>
                    <a:pt x="28" y="41"/>
                  </a:lnTo>
                  <a:lnTo>
                    <a:pt x="29" y="41"/>
                  </a:lnTo>
                  <a:lnTo>
                    <a:pt x="31" y="40"/>
                  </a:lnTo>
                  <a:lnTo>
                    <a:pt x="32" y="38"/>
                  </a:lnTo>
                  <a:lnTo>
                    <a:pt x="34" y="38"/>
                  </a:lnTo>
                  <a:lnTo>
                    <a:pt x="35" y="37"/>
                  </a:lnTo>
                  <a:lnTo>
                    <a:pt x="37" y="35"/>
                  </a:lnTo>
                  <a:lnTo>
                    <a:pt x="38" y="34"/>
                  </a:lnTo>
                  <a:lnTo>
                    <a:pt x="40" y="34"/>
                  </a:lnTo>
                  <a:lnTo>
                    <a:pt x="40" y="32"/>
                  </a:lnTo>
                  <a:lnTo>
                    <a:pt x="41" y="32"/>
                  </a:lnTo>
                  <a:lnTo>
                    <a:pt x="41" y="31"/>
                  </a:lnTo>
                  <a:lnTo>
                    <a:pt x="43" y="29"/>
                  </a:lnTo>
                  <a:lnTo>
                    <a:pt x="45" y="29"/>
                  </a:lnTo>
                  <a:lnTo>
                    <a:pt x="45" y="28"/>
                  </a:lnTo>
                  <a:lnTo>
                    <a:pt x="46" y="28"/>
                  </a:lnTo>
                  <a:lnTo>
                    <a:pt x="46" y="26"/>
                  </a:lnTo>
                  <a:lnTo>
                    <a:pt x="46" y="24"/>
                  </a:lnTo>
                  <a:lnTo>
                    <a:pt x="48" y="24"/>
                  </a:lnTo>
                  <a:lnTo>
                    <a:pt x="48" y="23"/>
                  </a:lnTo>
                  <a:lnTo>
                    <a:pt x="49" y="23"/>
                  </a:lnTo>
                  <a:lnTo>
                    <a:pt x="49" y="21"/>
                  </a:lnTo>
                  <a:lnTo>
                    <a:pt x="51" y="21"/>
                  </a:lnTo>
                  <a:lnTo>
                    <a:pt x="51" y="20"/>
                  </a:lnTo>
                  <a:lnTo>
                    <a:pt x="52" y="20"/>
                  </a:lnTo>
                  <a:lnTo>
                    <a:pt x="52" y="18"/>
                  </a:lnTo>
                  <a:lnTo>
                    <a:pt x="54" y="18"/>
                  </a:lnTo>
                  <a:lnTo>
                    <a:pt x="54" y="17"/>
                  </a:lnTo>
                  <a:lnTo>
                    <a:pt x="55" y="17"/>
                  </a:lnTo>
                  <a:lnTo>
                    <a:pt x="57" y="15"/>
                  </a:lnTo>
                  <a:lnTo>
                    <a:pt x="58" y="14"/>
                  </a:lnTo>
                  <a:lnTo>
                    <a:pt x="60" y="14"/>
                  </a:lnTo>
                  <a:lnTo>
                    <a:pt x="60" y="12"/>
                  </a:lnTo>
                  <a:lnTo>
                    <a:pt x="61" y="12"/>
                  </a:lnTo>
                  <a:lnTo>
                    <a:pt x="63" y="11"/>
                  </a:lnTo>
                  <a:lnTo>
                    <a:pt x="64" y="9"/>
                  </a:lnTo>
                  <a:lnTo>
                    <a:pt x="66" y="9"/>
                  </a:lnTo>
                  <a:lnTo>
                    <a:pt x="66" y="8"/>
                  </a:lnTo>
                  <a:lnTo>
                    <a:pt x="68" y="8"/>
                  </a:lnTo>
                  <a:lnTo>
                    <a:pt x="69" y="6"/>
                  </a:lnTo>
                  <a:lnTo>
                    <a:pt x="71" y="5"/>
                  </a:lnTo>
                  <a:lnTo>
                    <a:pt x="68" y="0"/>
                  </a:lnTo>
                </a:path>
              </a:pathLst>
            </a:custGeom>
            <a:solidFill>
              <a:srgbClr val="FFFFFF"/>
            </a:solidFill>
            <a:ln w="12700" cap="rnd">
              <a:solidFill>
                <a:schemeClr val="tx1"/>
              </a:solidFill>
              <a:round/>
              <a:headEnd/>
              <a:tailEnd/>
            </a:ln>
          </p:spPr>
          <p:txBody>
            <a:bodyPr/>
            <a:lstStyle/>
            <a:p>
              <a:endParaRPr lang="ko-KR" altLang="en-US"/>
            </a:p>
          </p:txBody>
        </p:sp>
        <p:sp>
          <p:nvSpPr>
            <p:cNvPr id="2491" name="Freeform 195"/>
            <p:cNvSpPr>
              <a:spLocks/>
            </p:cNvSpPr>
            <p:nvPr/>
          </p:nvSpPr>
          <p:spPr bwMode="auto">
            <a:xfrm>
              <a:off x="1324" y="2991"/>
              <a:ext cx="72" cy="58"/>
            </a:xfrm>
            <a:custGeom>
              <a:avLst/>
              <a:gdLst>
                <a:gd name="T0" fmla="*/ 68 w 72"/>
                <a:gd name="T1" fmla="*/ 0 h 58"/>
                <a:gd name="T2" fmla="*/ 60 w 72"/>
                <a:gd name="T3" fmla="*/ 6 h 58"/>
                <a:gd name="T4" fmla="*/ 52 w 72"/>
                <a:gd name="T5" fmla="*/ 12 h 58"/>
                <a:gd name="T6" fmla="*/ 46 w 72"/>
                <a:gd name="T7" fmla="*/ 18 h 58"/>
                <a:gd name="T8" fmla="*/ 43 w 72"/>
                <a:gd name="T9" fmla="*/ 21 h 58"/>
                <a:gd name="T10" fmla="*/ 38 w 72"/>
                <a:gd name="T11" fmla="*/ 28 h 58"/>
                <a:gd name="T12" fmla="*/ 29 w 72"/>
                <a:gd name="T13" fmla="*/ 35 h 58"/>
                <a:gd name="T14" fmla="*/ 18 w 72"/>
                <a:gd name="T15" fmla="*/ 43 h 58"/>
                <a:gd name="T16" fmla="*/ 11 w 72"/>
                <a:gd name="T17" fmla="*/ 47 h 58"/>
                <a:gd name="T18" fmla="*/ 8 w 72"/>
                <a:gd name="T19" fmla="*/ 49 h 58"/>
                <a:gd name="T20" fmla="*/ 6 w 72"/>
                <a:gd name="T21" fmla="*/ 52 h 58"/>
                <a:gd name="T22" fmla="*/ 3 w 72"/>
                <a:gd name="T23" fmla="*/ 54 h 58"/>
                <a:gd name="T24" fmla="*/ 0 w 72"/>
                <a:gd name="T25" fmla="*/ 57 h 58"/>
                <a:gd name="T26" fmla="*/ 3 w 72"/>
                <a:gd name="T27" fmla="*/ 55 h 58"/>
                <a:gd name="T28" fmla="*/ 8 w 72"/>
                <a:gd name="T29" fmla="*/ 54 h 58"/>
                <a:gd name="T30" fmla="*/ 11 w 72"/>
                <a:gd name="T31" fmla="*/ 52 h 58"/>
                <a:gd name="T32" fmla="*/ 14 w 72"/>
                <a:gd name="T33" fmla="*/ 50 h 58"/>
                <a:gd name="T34" fmla="*/ 22 w 72"/>
                <a:gd name="T35" fmla="*/ 46 h 58"/>
                <a:gd name="T36" fmla="*/ 32 w 72"/>
                <a:gd name="T37" fmla="*/ 38 h 58"/>
                <a:gd name="T38" fmla="*/ 41 w 72"/>
                <a:gd name="T39" fmla="*/ 32 h 58"/>
                <a:gd name="T40" fmla="*/ 46 w 72"/>
                <a:gd name="T41" fmla="*/ 26 h 58"/>
                <a:gd name="T42" fmla="*/ 49 w 72"/>
                <a:gd name="T43" fmla="*/ 23 h 58"/>
                <a:gd name="T44" fmla="*/ 55 w 72"/>
                <a:gd name="T45" fmla="*/ 17 h 58"/>
                <a:gd name="T46" fmla="*/ 63 w 72"/>
                <a:gd name="T47" fmla="*/ 11 h 58"/>
                <a:gd name="T48" fmla="*/ 71 w 72"/>
                <a:gd name="T49" fmla="*/ 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58"/>
                <a:gd name="T77" fmla="*/ 72 w 7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58">
                  <a:moveTo>
                    <a:pt x="68" y="0"/>
                  </a:moveTo>
                  <a:lnTo>
                    <a:pt x="60" y="6"/>
                  </a:lnTo>
                  <a:lnTo>
                    <a:pt x="52" y="12"/>
                  </a:lnTo>
                  <a:lnTo>
                    <a:pt x="46" y="18"/>
                  </a:lnTo>
                  <a:lnTo>
                    <a:pt x="43" y="21"/>
                  </a:lnTo>
                  <a:lnTo>
                    <a:pt x="38" y="28"/>
                  </a:lnTo>
                  <a:lnTo>
                    <a:pt x="29" y="35"/>
                  </a:lnTo>
                  <a:lnTo>
                    <a:pt x="18" y="43"/>
                  </a:lnTo>
                  <a:lnTo>
                    <a:pt x="11" y="47"/>
                  </a:lnTo>
                  <a:lnTo>
                    <a:pt x="8" y="49"/>
                  </a:lnTo>
                  <a:lnTo>
                    <a:pt x="6" y="52"/>
                  </a:lnTo>
                  <a:lnTo>
                    <a:pt x="3" y="54"/>
                  </a:lnTo>
                  <a:lnTo>
                    <a:pt x="0" y="57"/>
                  </a:lnTo>
                  <a:lnTo>
                    <a:pt x="3" y="55"/>
                  </a:lnTo>
                  <a:lnTo>
                    <a:pt x="8" y="54"/>
                  </a:lnTo>
                  <a:lnTo>
                    <a:pt x="11" y="52"/>
                  </a:lnTo>
                  <a:lnTo>
                    <a:pt x="14" y="50"/>
                  </a:lnTo>
                  <a:lnTo>
                    <a:pt x="22" y="46"/>
                  </a:lnTo>
                  <a:lnTo>
                    <a:pt x="32" y="38"/>
                  </a:lnTo>
                  <a:lnTo>
                    <a:pt x="41" y="32"/>
                  </a:lnTo>
                  <a:lnTo>
                    <a:pt x="46" y="26"/>
                  </a:lnTo>
                  <a:lnTo>
                    <a:pt x="49" y="23"/>
                  </a:lnTo>
                  <a:lnTo>
                    <a:pt x="55" y="17"/>
                  </a:lnTo>
                  <a:lnTo>
                    <a:pt x="63" y="11"/>
                  </a:lnTo>
                  <a:lnTo>
                    <a:pt x="71" y="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92" name="Freeform 196"/>
            <p:cNvSpPr>
              <a:spLocks/>
            </p:cNvSpPr>
            <p:nvPr/>
          </p:nvSpPr>
          <p:spPr bwMode="auto">
            <a:xfrm>
              <a:off x="1267" y="3041"/>
              <a:ext cx="273" cy="101"/>
            </a:xfrm>
            <a:custGeom>
              <a:avLst/>
              <a:gdLst>
                <a:gd name="T0" fmla="*/ 262 w 273"/>
                <a:gd name="T1" fmla="*/ 2 h 101"/>
                <a:gd name="T2" fmla="*/ 252 w 273"/>
                <a:gd name="T3" fmla="*/ 5 h 101"/>
                <a:gd name="T4" fmla="*/ 238 w 273"/>
                <a:gd name="T5" fmla="*/ 10 h 101"/>
                <a:gd name="T6" fmla="*/ 227 w 273"/>
                <a:gd name="T7" fmla="*/ 14 h 101"/>
                <a:gd name="T8" fmla="*/ 218 w 273"/>
                <a:gd name="T9" fmla="*/ 19 h 101"/>
                <a:gd name="T10" fmla="*/ 210 w 273"/>
                <a:gd name="T11" fmla="*/ 25 h 101"/>
                <a:gd name="T12" fmla="*/ 200 w 273"/>
                <a:gd name="T13" fmla="*/ 28 h 101"/>
                <a:gd name="T14" fmla="*/ 189 w 273"/>
                <a:gd name="T15" fmla="*/ 33 h 101"/>
                <a:gd name="T16" fmla="*/ 177 w 273"/>
                <a:gd name="T17" fmla="*/ 36 h 101"/>
                <a:gd name="T18" fmla="*/ 169 w 273"/>
                <a:gd name="T19" fmla="*/ 39 h 101"/>
                <a:gd name="T20" fmla="*/ 160 w 273"/>
                <a:gd name="T21" fmla="*/ 39 h 101"/>
                <a:gd name="T22" fmla="*/ 152 w 273"/>
                <a:gd name="T23" fmla="*/ 42 h 101"/>
                <a:gd name="T24" fmla="*/ 143 w 273"/>
                <a:gd name="T25" fmla="*/ 45 h 101"/>
                <a:gd name="T26" fmla="*/ 137 w 273"/>
                <a:gd name="T27" fmla="*/ 48 h 101"/>
                <a:gd name="T28" fmla="*/ 131 w 273"/>
                <a:gd name="T29" fmla="*/ 54 h 101"/>
                <a:gd name="T30" fmla="*/ 121 w 273"/>
                <a:gd name="T31" fmla="*/ 59 h 101"/>
                <a:gd name="T32" fmla="*/ 109 w 273"/>
                <a:gd name="T33" fmla="*/ 65 h 101"/>
                <a:gd name="T34" fmla="*/ 97 w 273"/>
                <a:gd name="T35" fmla="*/ 68 h 101"/>
                <a:gd name="T36" fmla="*/ 85 w 273"/>
                <a:gd name="T37" fmla="*/ 71 h 101"/>
                <a:gd name="T38" fmla="*/ 75 w 273"/>
                <a:gd name="T39" fmla="*/ 71 h 101"/>
                <a:gd name="T40" fmla="*/ 66 w 273"/>
                <a:gd name="T41" fmla="*/ 72 h 101"/>
                <a:gd name="T42" fmla="*/ 57 w 273"/>
                <a:gd name="T43" fmla="*/ 76 h 101"/>
                <a:gd name="T44" fmla="*/ 49 w 273"/>
                <a:gd name="T45" fmla="*/ 80 h 101"/>
                <a:gd name="T46" fmla="*/ 43 w 273"/>
                <a:gd name="T47" fmla="*/ 85 h 101"/>
                <a:gd name="T48" fmla="*/ 36 w 273"/>
                <a:gd name="T49" fmla="*/ 91 h 101"/>
                <a:gd name="T50" fmla="*/ 26 w 273"/>
                <a:gd name="T51" fmla="*/ 95 h 101"/>
                <a:gd name="T52" fmla="*/ 17 w 273"/>
                <a:gd name="T53" fmla="*/ 99 h 101"/>
                <a:gd name="T54" fmla="*/ 10 w 273"/>
                <a:gd name="T55" fmla="*/ 100 h 101"/>
                <a:gd name="T56" fmla="*/ 2 w 273"/>
                <a:gd name="T57" fmla="*/ 99 h 101"/>
                <a:gd name="T58" fmla="*/ 5 w 273"/>
                <a:gd name="T59" fmla="*/ 99 h 101"/>
                <a:gd name="T60" fmla="*/ 13 w 273"/>
                <a:gd name="T61" fmla="*/ 100 h 101"/>
                <a:gd name="T62" fmla="*/ 22 w 273"/>
                <a:gd name="T63" fmla="*/ 99 h 101"/>
                <a:gd name="T64" fmla="*/ 31 w 273"/>
                <a:gd name="T65" fmla="*/ 95 h 101"/>
                <a:gd name="T66" fmla="*/ 40 w 273"/>
                <a:gd name="T67" fmla="*/ 91 h 101"/>
                <a:gd name="T68" fmla="*/ 46 w 273"/>
                <a:gd name="T69" fmla="*/ 85 h 101"/>
                <a:gd name="T70" fmla="*/ 56 w 273"/>
                <a:gd name="T71" fmla="*/ 80 h 101"/>
                <a:gd name="T72" fmla="*/ 62 w 273"/>
                <a:gd name="T73" fmla="*/ 77 h 101"/>
                <a:gd name="T74" fmla="*/ 69 w 273"/>
                <a:gd name="T75" fmla="*/ 76 h 101"/>
                <a:gd name="T76" fmla="*/ 79 w 273"/>
                <a:gd name="T77" fmla="*/ 76 h 101"/>
                <a:gd name="T78" fmla="*/ 88 w 273"/>
                <a:gd name="T79" fmla="*/ 74 h 101"/>
                <a:gd name="T80" fmla="*/ 100 w 273"/>
                <a:gd name="T81" fmla="*/ 71 h 101"/>
                <a:gd name="T82" fmla="*/ 114 w 273"/>
                <a:gd name="T83" fmla="*/ 68 h 101"/>
                <a:gd name="T84" fmla="*/ 125 w 273"/>
                <a:gd name="T85" fmla="*/ 63 h 101"/>
                <a:gd name="T86" fmla="*/ 132 w 273"/>
                <a:gd name="T87" fmla="*/ 59 h 101"/>
                <a:gd name="T88" fmla="*/ 137 w 273"/>
                <a:gd name="T89" fmla="*/ 53 h 101"/>
                <a:gd name="T90" fmla="*/ 143 w 273"/>
                <a:gd name="T91" fmla="*/ 50 h 101"/>
                <a:gd name="T92" fmla="*/ 152 w 273"/>
                <a:gd name="T93" fmla="*/ 46 h 101"/>
                <a:gd name="T94" fmla="*/ 160 w 273"/>
                <a:gd name="T95" fmla="*/ 45 h 101"/>
                <a:gd name="T96" fmla="*/ 169 w 273"/>
                <a:gd name="T97" fmla="*/ 43 h 101"/>
                <a:gd name="T98" fmla="*/ 178 w 273"/>
                <a:gd name="T99" fmla="*/ 42 h 101"/>
                <a:gd name="T100" fmla="*/ 189 w 273"/>
                <a:gd name="T101" fmla="*/ 39 h 101"/>
                <a:gd name="T102" fmla="*/ 201 w 273"/>
                <a:gd name="T103" fmla="*/ 36 h 101"/>
                <a:gd name="T104" fmla="*/ 212 w 273"/>
                <a:gd name="T105" fmla="*/ 31 h 101"/>
                <a:gd name="T106" fmla="*/ 220 w 273"/>
                <a:gd name="T107" fmla="*/ 27 h 101"/>
                <a:gd name="T108" fmla="*/ 227 w 273"/>
                <a:gd name="T109" fmla="*/ 22 h 101"/>
                <a:gd name="T110" fmla="*/ 239 w 273"/>
                <a:gd name="T111" fmla="*/ 17 h 101"/>
                <a:gd name="T112" fmla="*/ 252 w 273"/>
                <a:gd name="T113" fmla="*/ 13 h 101"/>
                <a:gd name="T114" fmla="*/ 264 w 273"/>
                <a:gd name="T115" fmla="*/ 10 h 101"/>
                <a:gd name="T116" fmla="*/ 269 w 273"/>
                <a:gd name="T117" fmla="*/ 0 h 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101"/>
                <a:gd name="T179" fmla="*/ 273 w 273"/>
                <a:gd name="T180" fmla="*/ 101 h 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101">
                  <a:moveTo>
                    <a:pt x="269" y="0"/>
                  </a:moveTo>
                  <a:lnTo>
                    <a:pt x="267" y="0"/>
                  </a:lnTo>
                  <a:lnTo>
                    <a:pt x="266" y="0"/>
                  </a:lnTo>
                  <a:lnTo>
                    <a:pt x="266" y="2"/>
                  </a:lnTo>
                  <a:lnTo>
                    <a:pt x="264" y="2"/>
                  </a:lnTo>
                  <a:lnTo>
                    <a:pt x="262" y="2"/>
                  </a:lnTo>
                  <a:lnTo>
                    <a:pt x="261" y="2"/>
                  </a:lnTo>
                  <a:lnTo>
                    <a:pt x="259" y="2"/>
                  </a:lnTo>
                  <a:lnTo>
                    <a:pt x="258" y="4"/>
                  </a:lnTo>
                  <a:lnTo>
                    <a:pt x="255" y="4"/>
                  </a:lnTo>
                  <a:lnTo>
                    <a:pt x="253" y="4"/>
                  </a:lnTo>
                  <a:lnTo>
                    <a:pt x="252" y="5"/>
                  </a:lnTo>
                  <a:lnTo>
                    <a:pt x="249" y="5"/>
                  </a:lnTo>
                  <a:lnTo>
                    <a:pt x="247" y="7"/>
                  </a:lnTo>
                  <a:lnTo>
                    <a:pt x="246" y="7"/>
                  </a:lnTo>
                  <a:lnTo>
                    <a:pt x="243" y="8"/>
                  </a:lnTo>
                  <a:lnTo>
                    <a:pt x="241" y="8"/>
                  </a:lnTo>
                  <a:lnTo>
                    <a:pt x="238" y="10"/>
                  </a:lnTo>
                  <a:lnTo>
                    <a:pt x="236" y="10"/>
                  </a:lnTo>
                  <a:lnTo>
                    <a:pt x="235" y="11"/>
                  </a:lnTo>
                  <a:lnTo>
                    <a:pt x="232" y="11"/>
                  </a:lnTo>
                  <a:lnTo>
                    <a:pt x="230" y="13"/>
                  </a:lnTo>
                  <a:lnTo>
                    <a:pt x="229" y="14"/>
                  </a:lnTo>
                  <a:lnTo>
                    <a:pt x="227" y="14"/>
                  </a:lnTo>
                  <a:lnTo>
                    <a:pt x="226" y="16"/>
                  </a:lnTo>
                  <a:lnTo>
                    <a:pt x="224" y="16"/>
                  </a:lnTo>
                  <a:lnTo>
                    <a:pt x="223" y="17"/>
                  </a:lnTo>
                  <a:lnTo>
                    <a:pt x="221" y="17"/>
                  </a:lnTo>
                  <a:lnTo>
                    <a:pt x="220" y="17"/>
                  </a:lnTo>
                  <a:lnTo>
                    <a:pt x="218" y="19"/>
                  </a:lnTo>
                  <a:lnTo>
                    <a:pt x="216" y="20"/>
                  </a:lnTo>
                  <a:lnTo>
                    <a:pt x="215" y="22"/>
                  </a:lnTo>
                  <a:lnTo>
                    <a:pt x="213" y="22"/>
                  </a:lnTo>
                  <a:lnTo>
                    <a:pt x="213" y="23"/>
                  </a:lnTo>
                  <a:lnTo>
                    <a:pt x="212" y="23"/>
                  </a:lnTo>
                  <a:lnTo>
                    <a:pt x="210" y="25"/>
                  </a:lnTo>
                  <a:lnTo>
                    <a:pt x="209" y="25"/>
                  </a:lnTo>
                  <a:lnTo>
                    <a:pt x="207" y="25"/>
                  </a:lnTo>
                  <a:lnTo>
                    <a:pt x="206" y="27"/>
                  </a:lnTo>
                  <a:lnTo>
                    <a:pt x="204" y="27"/>
                  </a:lnTo>
                  <a:lnTo>
                    <a:pt x="203" y="28"/>
                  </a:lnTo>
                  <a:lnTo>
                    <a:pt x="200" y="28"/>
                  </a:lnTo>
                  <a:lnTo>
                    <a:pt x="198" y="30"/>
                  </a:lnTo>
                  <a:lnTo>
                    <a:pt x="197" y="30"/>
                  </a:lnTo>
                  <a:lnTo>
                    <a:pt x="195" y="31"/>
                  </a:lnTo>
                  <a:lnTo>
                    <a:pt x="192" y="31"/>
                  </a:lnTo>
                  <a:lnTo>
                    <a:pt x="190" y="33"/>
                  </a:lnTo>
                  <a:lnTo>
                    <a:pt x="189" y="33"/>
                  </a:lnTo>
                  <a:lnTo>
                    <a:pt x="187" y="33"/>
                  </a:lnTo>
                  <a:lnTo>
                    <a:pt x="184" y="34"/>
                  </a:lnTo>
                  <a:lnTo>
                    <a:pt x="183" y="34"/>
                  </a:lnTo>
                  <a:lnTo>
                    <a:pt x="181" y="36"/>
                  </a:lnTo>
                  <a:lnTo>
                    <a:pt x="180" y="36"/>
                  </a:lnTo>
                  <a:lnTo>
                    <a:pt x="177" y="36"/>
                  </a:lnTo>
                  <a:lnTo>
                    <a:pt x="175" y="37"/>
                  </a:lnTo>
                  <a:lnTo>
                    <a:pt x="174" y="37"/>
                  </a:lnTo>
                  <a:lnTo>
                    <a:pt x="172" y="37"/>
                  </a:lnTo>
                  <a:lnTo>
                    <a:pt x="170" y="37"/>
                  </a:lnTo>
                  <a:lnTo>
                    <a:pt x="169" y="37"/>
                  </a:lnTo>
                  <a:lnTo>
                    <a:pt x="169" y="39"/>
                  </a:lnTo>
                  <a:lnTo>
                    <a:pt x="167" y="39"/>
                  </a:lnTo>
                  <a:lnTo>
                    <a:pt x="166" y="39"/>
                  </a:lnTo>
                  <a:lnTo>
                    <a:pt x="164" y="39"/>
                  </a:lnTo>
                  <a:lnTo>
                    <a:pt x="163" y="39"/>
                  </a:lnTo>
                  <a:lnTo>
                    <a:pt x="161" y="39"/>
                  </a:lnTo>
                  <a:lnTo>
                    <a:pt x="160" y="39"/>
                  </a:lnTo>
                  <a:lnTo>
                    <a:pt x="158" y="40"/>
                  </a:lnTo>
                  <a:lnTo>
                    <a:pt x="157" y="40"/>
                  </a:lnTo>
                  <a:lnTo>
                    <a:pt x="155" y="40"/>
                  </a:lnTo>
                  <a:lnTo>
                    <a:pt x="154" y="40"/>
                  </a:lnTo>
                  <a:lnTo>
                    <a:pt x="152" y="40"/>
                  </a:lnTo>
                  <a:lnTo>
                    <a:pt x="152" y="42"/>
                  </a:lnTo>
                  <a:lnTo>
                    <a:pt x="151" y="42"/>
                  </a:lnTo>
                  <a:lnTo>
                    <a:pt x="149" y="42"/>
                  </a:lnTo>
                  <a:lnTo>
                    <a:pt x="147" y="42"/>
                  </a:lnTo>
                  <a:lnTo>
                    <a:pt x="146" y="43"/>
                  </a:lnTo>
                  <a:lnTo>
                    <a:pt x="144" y="43"/>
                  </a:lnTo>
                  <a:lnTo>
                    <a:pt x="143" y="45"/>
                  </a:lnTo>
                  <a:lnTo>
                    <a:pt x="141" y="45"/>
                  </a:lnTo>
                  <a:lnTo>
                    <a:pt x="140" y="45"/>
                  </a:lnTo>
                  <a:lnTo>
                    <a:pt x="140" y="46"/>
                  </a:lnTo>
                  <a:lnTo>
                    <a:pt x="138" y="46"/>
                  </a:lnTo>
                  <a:lnTo>
                    <a:pt x="137" y="46"/>
                  </a:lnTo>
                  <a:lnTo>
                    <a:pt x="137" y="48"/>
                  </a:lnTo>
                  <a:lnTo>
                    <a:pt x="135" y="48"/>
                  </a:lnTo>
                  <a:lnTo>
                    <a:pt x="134" y="50"/>
                  </a:lnTo>
                  <a:lnTo>
                    <a:pt x="132" y="51"/>
                  </a:lnTo>
                  <a:lnTo>
                    <a:pt x="132" y="53"/>
                  </a:lnTo>
                  <a:lnTo>
                    <a:pt x="131" y="53"/>
                  </a:lnTo>
                  <a:lnTo>
                    <a:pt x="131" y="54"/>
                  </a:lnTo>
                  <a:lnTo>
                    <a:pt x="129" y="54"/>
                  </a:lnTo>
                  <a:lnTo>
                    <a:pt x="128" y="56"/>
                  </a:lnTo>
                  <a:lnTo>
                    <a:pt x="126" y="57"/>
                  </a:lnTo>
                  <a:lnTo>
                    <a:pt x="125" y="57"/>
                  </a:lnTo>
                  <a:lnTo>
                    <a:pt x="123" y="59"/>
                  </a:lnTo>
                  <a:lnTo>
                    <a:pt x="121" y="59"/>
                  </a:lnTo>
                  <a:lnTo>
                    <a:pt x="120" y="60"/>
                  </a:lnTo>
                  <a:lnTo>
                    <a:pt x="117" y="60"/>
                  </a:lnTo>
                  <a:lnTo>
                    <a:pt x="115" y="62"/>
                  </a:lnTo>
                  <a:lnTo>
                    <a:pt x="114" y="63"/>
                  </a:lnTo>
                  <a:lnTo>
                    <a:pt x="112" y="63"/>
                  </a:lnTo>
                  <a:lnTo>
                    <a:pt x="109" y="65"/>
                  </a:lnTo>
                  <a:lnTo>
                    <a:pt x="108" y="65"/>
                  </a:lnTo>
                  <a:lnTo>
                    <a:pt x="106" y="66"/>
                  </a:lnTo>
                  <a:lnTo>
                    <a:pt x="103" y="66"/>
                  </a:lnTo>
                  <a:lnTo>
                    <a:pt x="102" y="66"/>
                  </a:lnTo>
                  <a:lnTo>
                    <a:pt x="100" y="68"/>
                  </a:lnTo>
                  <a:lnTo>
                    <a:pt x="97" y="68"/>
                  </a:lnTo>
                  <a:lnTo>
                    <a:pt x="95" y="69"/>
                  </a:lnTo>
                  <a:lnTo>
                    <a:pt x="92" y="69"/>
                  </a:lnTo>
                  <a:lnTo>
                    <a:pt x="91" y="69"/>
                  </a:lnTo>
                  <a:lnTo>
                    <a:pt x="89" y="71"/>
                  </a:lnTo>
                  <a:lnTo>
                    <a:pt x="86" y="71"/>
                  </a:lnTo>
                  <a:lnTo>
                    <a:pt x="85" y="71"/>
                  </a:lnTo>
                  <a:lnTo>
                    <a:pt x="83" y="71"/>
                  </a:lnTo>
                  <a:lnTo>
                    <a:pt x="82" y="71"/>
                  </a:lnTo>
                  <a:lnTo>
                    <a:pt x="80" y="71"/>
                  </a:lnTo>
                  <a:lnTo>
                    <a:pt x="79" y="71"/>
                  </a:lnTo>
                  <a:lnTo>
                    <a:pt x="77" y="71"/>
                  </a:lnTo>
                  <a:lnTo>
                    <a:pt x="75" y="71"/>
                  </a:lnTo>
                  <a:lnTo>
                    <a:pt x="74" y="71"/>
                  </a:lnTo>
                  <a:lnTo>
                    <a:pt x="72" y="71"/>
                  </a:lnTo>
                  <a:lnTo>
                    <a:pt x="71" y="72"/>
                  </a:lnTo>
                  <a:lnTo>
                    <a:pt x="69" y="72"/>
                  </a:lnTo>
                  <a:lnTo>
                    <a:pt x="68" y="72"/>
                  </a:lnTo>
                  <a:lnTo>
                    <a:pt x="66" y="72"/>
                  </a:lnTo>
                  <a:lnTo>
                    <a:pt x="65" y="74"/>
                  </a:lnTo>
                  <a:lnTo>
                    <a:pt x="63" y="74"/>
                  </a:lnTo>
                  <a:lnTo>
                    <a:pt x="62" y="74"/>
                  </a:lnTo>
                  <a:lnTo>
                    <a:pt x="60" y="74"/>
                  </a:lnTo>
                  <a:lnTo>
                    <a:pt x="59" y="76"/>
                  </a:lnTo>
                  <a:lnTo>
                    <a:pt x="57" y="76"/>
                  </a:lnTo>
                  <a:lnTo>
                    <a:pt x="56" y="77"/>
                  </a:lnTo>
                  <a:lnTo>
                    <a:pt x="54" y="77"/>
                  </a:lnTo>
                  <a:lnTo>
                    <a:pt x="52" y="77"/>
                  </a:lnTo>
                  <a:lnTo>
                    <a:pt x="52" y="79"/>
                  </a:lnTo>
                  <a:lnTo>
                    <a:pt x="51" y="79"/>
                  </a:lnTo>
                  <a:lnTo>
                    <a:pt x="49" y="80"/>
                  </a:lnTo>
                  <a:lnTo>
                    <a:pt x="48" y="80"/>
                  </a:lnTo>
                  <a:lnTo>
                    <a:pt x="46" y="82"/>
                  </a:lnTo>
                  <a:lnTo>
                    <a:pt x="45" y="82"/>
                  </a:lnTo>
                  <a:lnTo>
                    <a:pt x="45" y="83"/>
                  </a:lnTo>
                  <a:lnTo>
                    <a:pt x="43" y="83"/>
                  </a:lnTo>
                  <a:lnTo>
                    <a:pt x="43" y="85"/>
                  </a:lnTo>
                  <a:lnTo>
                    <a:pt x="42" y="86"/>
                  </a:lnTo>
                  <a:lnTo>
                    <a:pt x="40" y="86"/>
                  </a:lnTo>
                  <a:lnTo>
                    <a:pt x="40" y="88"/>
                  </a:lnTo>
                  <a:lnTo>
                    <a:pt x="39" y="88"/>
                  </a:lnTo>
                  <a:lnTo>
                    <a:pt x="37" y="89"/>
                  </a:lnTo>
                  <a:lnTo>
                    <a:pt x="36" y="91"/>
                  </a:lnTo>
                  <a:lnTo>
                    <a:pt x="34" y="91"/>
                  </a:lnTo>
                  <a:lnTo>
                    <a:pt x="33" y="92"/>
                  </a:lnTo>
                  <a:lnTo>
                    <a:pt x="31" y="94"/>
                  </a:lnTo>
                  <a:lnTo>
                    <a:pt x="29" y="94"/>
                  </a:lnTo>
                  <a:lnTo>
                    <a:pt x="28" y="95"/>
                  </a:lnTo>
                  <a:lnTo>
                    <a:pt x="26" y="95"/>
                  </a:lnTo>
                  <a:lnTo>
                    <a:pt x="25" y="95"/>
                  </a:lnTo>
                  <a:lnTo>
                    <a:pt x="23" y="97"/>
                  </a:lnTo>
                  <a:lnTo>
                    <a:pt x="22" y="97"/>
                  </a:lnTo>
                  <a:lnTo>
                    <a:pt x="20" y="99"/>
                  </a:lnTo>
                  <a:lnTo>
                    <a:pt x="19" y="99"/>
                  </a:lnTo>
                  <a:lnTo>
                    <a:pt x="17" y="99"/>
                  </a:lnTo>
                  <a:lnTo>
                    <a:pt x="16" y="99"/>
                  </a:lnTo>
                  <a:lnTo>
                    <a:pt x="16" y="100"/>
                  </a:lnTo>
                  <a:lnTo>
                    <a:pt x="14" y="100"/>
                  </a:lnTo>
                  <a:lnTo>
                    <a:pt x="13" y="100"/>
                  </a:lnTo>
                  <a:lnTo>
                    <a:pt x="11" y="100"/>
                  </a:lnTo>
                  <a:lnTo>
                    <a:pt x="10" y="100"/>
                  </a:lnTo>
                  <a:lnTo>
                    <a:pt x="8" y="100"/>
                  </a:lnTo>
                  <a:lnTo>
                    <a:pt x="6" y="100"/>
                  </a:lnTo>
                  <a:lnTo>
                    <a:pt x="5" y="100"/>
                  </a:lnTo>
                  <a:lnTo>
                    <a:pt x="5" y="99"/>
                  </a:lnTo>
                  <a:lnTo>
                    <a:pt x="3" y="99"/>
                  </a:lnTo>
                  <a:lnTo>
                    <a:pt x="2" y="99"/>
                  </a:lnTo>
                  <a:lnTo>
                    <a:pt x="0" y="99"/>
                  </a:lnTo>
                  <a:lnTo>
                    <a:pt x="0" y="100"/>
                  </a:lnTo>
                  <a:lnTo>
                    <a:pt x="0" y="99"/>
                  </a:lnTo>
                  <a:lnTo>
                    <a:pt x="2" y="99"/>
                  </a:lnTo>
                  <a:lnTo>
                    <a:pt x="3" y="99"/>
                  </a:lnTo>
                  <a:lnTo>
                    <a:pt x="5" y="99"/>
                  </a:lnTo>
                  <a:lnTo>
                    <a:pt x="5" y="100"/>
                  </a:lnTo>
                  <a:lnTo>
                    <a:pt x="6" y="100"/>
                  </a:lnTo>
                  <a:lnTo>
                    <a:pt x="8" y="100"/>
                  </a:lnTo>
                  <a:lnTo>
                    <a:pt x="10" y="100"/>
                  </a:lnTo>
                  <a:lnTo>
                    <a:pt x="11" y="100"/>
                  </a:lnTo>
                  <a:lnTo>
                    <a:pt x="13" y="100"/>
                  </a:lnTo>
                  <a:lnTo>
                    <a:pt x="14" y="100"/>
                  </a:lnTo>
                  <a:lnTo>
                    <a:pt x="16" y="100"/>
                  </a:lnTo>
                  <a:lnTo>
                    <a:pt x="17" y="100"/>
                  </a:lnTo>
                  <a:lnTo>
                    <a:pt x="19" y="100"/>
                  </a:lnTo>
                  <a:lnTo>
                    <a:pt x="20" y="99"/>
                  </a:lnTo>
                  <a:lnTo>
                    <a:pt x="22" y="99"/>
                  </a:lnTo>
                  <a:lnTo>
                    <a:pt x="23" y="99"/>
                  </a:lnTo>
                  <a:lnTo>
                    <a:pt x="25" y="99"/>
                  </a:lnTo>
                  <a:lnTo>
                    <a:pt x="26" y="97"/>
                  </a:lnTo>
                  <a:lnTo>
                    <a:pt x="28" y="97"/>
                  </a:lnTo>
                  <a:lnTo>
                    <a:pt x="29" y="97"/>
                  </a:lnTo>
                  <a:lnTo>
                    <a:pt x="31" y="95"/>
                  </a:lnTo>
                  <a:lnTo>
                    <a:pt x="33" y="95"/>
                  </a:lnTo>
                  <a:lnTo>
                    <a:pt x="34" y="94"/>
                  </a:lnTo>
                  <a:lnTo>
                    <a:pt x="36" y="94"/>
                  </a:lnTo>
                  <a:lnTo>
                    <a:pt x="37" y="92"/>
                  </a:lnTo>
                  <a:lnTo>
                    <a:pt x="39" y="91"/>
                  </a:lnTo>
                  <a:lnTo>
                    <a:pt x="40" y="91"/>
                  </a:lnTo>
                  <a:lnTo>
                    <a:pt x="42" y="89"/>
                  </a:lnTo>
                  <a:lnTo>
                    <a:pt x="43" y="88"/>
                  </a:lnTo>
                  <a:lnTo>
                    <a:pt x="45" y="88"/>
                  </a:lnTo>
                  <a:lnTo>
                    <a:pt x="45" y="86"/>
                  </a:lnTo>
                  <a:lnTo>
                    <a:pt x="46" y="86"/>
                  </a:lnTo>
                  <a:lnTo>
                    <a:pt x="46" y="85"/>
                  </a:lnTo>
                  <a:lnTo>
                    <a:pt x="48" y="85"/>
                  </a:lnTo>
                  <a:lnTo>
                    <a:pt x="49" y="83"/>
                  </a:lnTo>
                  <a:lnTo>
                    <a:pt x="51" y="82"/>
                  </a:lnTo>
                  <a:lnTo>
                    <a:pt x="52" y="82"/>
                  </a:lnTo>
                  <a:lnTo>
                    <a:pt x="54" y="80"/>
                  </a:lnTo>
                  <a:lnTo>
                    <a:pt x="56" y="80"/>
                  </a:lnTo>
                  <a:lnTo>
                    <a:pt x="57" y="80"/>
                  </a:lnTo>
                  <a:lnTo>
                    <a:pt x="57" y="79"/>
                  </a:lnTo>
                  <a:lnTo>
                    <a:pt x="59" y="79"/>
                  </a:lnTo>
                  <a:lnTo>
                    <a:pt x="60" y="79"/>
                  </a:lnTo>
                  <a:lnTo>
                    <a:pt x="62" y="79"/>
                  </a:lnTo>
                  <a:lnTo>
                    <a:pt x="62" y="77"/>
                  </a:lnTo>
                  <a:lnTo>
                    <a:pt x="63" y="77"/>
                  </a:lnTo>
                  <a:lnTo>
                    <a:pt x="65" y="77"/>
                  </a:lnTo>
                  <a:lnTo>
                    <a:pt x="66" y="77"/>
                  </a:lnTo>
                  <a:lnTo>
                    <a:pt x="68" y="77"/>
                  </a:lnTo>
                  <a:lnTo>
                    <a:pt x="68" y="76"/>
                  </a:lnTo>
                  <a:lnTo>
                    <a:pt x="69" y="76"/>
                  </a:lnTo>
                  <a:lnTo>
                    <a:pt x="71" y="76"/>
                  </a:lnTo>
                  <a:lnTo>
                    <a:pt x="72" y="76"/>
                  </a:lnTo>
                  <a:lnTo>
                    <a:pt x="74" y="76"/>
                  </a:lnTo>
                  <a:lnTo>
                    <a:pt x="75" y="76"/>
                  </a:lnTo>
                  <a:lnTo>
                    <a:pt x="77" y="76"/>
                  </a:lnTo>
                  <a:lnTo>
                    <a:pt x="79" y="76"/>
                  </a:lnTo>
                  <a:lnTo>
                    <a:pt x="80" y="76"/>
                  </a:lnTo>
                  <a:lnTo>
                    <a:pt x="82" y="76"/>
                  </a:lnTo>
                  <a:lnTo>
                    <a:pt x="83" y="76"/>
                  </a:lnTo>
                  <a:lnTo>
                    <a:pt x="85" y="76"/>
                  </a:lnTo>
                  <a:lnTo>
                    <a:pt x="86" y="74"/>
                  </a:lnTo>
                  <a:lnTo>
                    <a:pt x="88" y="74"/>
                  </a:lnTo>
                  <a:lnTo>
                    <a:pt x="91" y="74"/>
                  </a:lnTo>
                  <a:lnTo>
                    <a:pt x="92" y="74"/>
                  </a:lnTo>
                  <a:lnTo>
                    <a:pt x="94" y="74"/>
                  </a:lnTo>
                  <a:lnTo>
                    <a:pt x="97" y="72"/>
                  </a:lnTo>
                  <a:lnTo>
                    <a:pt x="98" y="72"/>
                  </a:lnTo>
                  <a:lnTo>
                    <a:pt x="100" y="71"/>
                  </a:lnTo>
                  <a:lnTo>
                    <a:pt x="103" y="71"/>
                  </a:lnTo>
                  <a:lnTo>
                    <a:pt x="105" y="71"/>
                  </a:lnTo>
                  <a:lnTo>
                    <a:pt x="108" y="69"/>
                  </a:lnTo>
                  <a:lnTo>
                    <a:pt x="109" y="69"/>
                  </a:lnTo>
                  <a:lnTo>
                    <a:pt x="111" y="68"/>
                  </a:lnTo>
                  <a:lnTo>
                    <a:pt x="114" y="68"/>
                  </a:lnTo>
                  <a:lnTo>
                    <a:pt x="115" y="66"/>
                  </a:lnTo>
                  <a:lnTo>
                    <a:pt x="117" y="66"/>
                  </a:lnTo>
                  <a:lnTo>
                    <a:pt x="120" y="65"/>
                  </a:lnTo>
                  <a:lnTo>
                    <a:pt x="121" y="65"/>
                  </a:lnTo>
                  <a:lnTo>
                    <a:pt x="123" y="63"/>
                  </a:lnTo>
                  <a:lnTo>
                    <a:pt x="125" y="63"/>
                  </a:lnTo>
                  <a:lnTo>
                    <a:pt x="126" y="62"/>
                  </a:lnTo>
                  <a:lnTo>
                    <a:pt x="128" y="62"/>
                  </a:lnTo>
                  <a:lnTo>
                    <a:pt x="129" y="60"/>
                  </a:lnTo>
                  <a:lnTo>
                    <a:pt x="131" y="60"/>
                  </a:lnTo>
                  <a:lnTo>
                    <a:pt x="131" y="59"/>
                  </a:lnTo>
                  <a:lnTo>
                    <a:pt x="132" y="59"/>
                  </a:lnTo>
                  <a:lnTo>
                    <a:pt x="134" y="57"/>
                  </a:lnTo>
                  <a:lnTo>
                    <a:pt x="134" y="56"/>
                  </a:lnTo>
                  <a:lnTo>
                    <a:pt x="135" y="56"/>
                  </a:lnTo>
                  <a:lnTo>
                    <a:pt x="135" y="54"/>
                  </a:lnTo>
                  <a:lnTo>
                    <a:pt x="137" y="54"/>
                  </a:lnTo>
                  <a:lnTo>
                    <a:pt x="137" y="53"/>
                  </a:lnTo>
                  <a:lnTo>
                    <a:pt x="138" y="53"/>
                  </a:lnTo>
                  <a:lnTo>
                    <a:pt x="140" y="53"/>
                  </a:lnTo>
                  <a:lnTo>
                    <a:pt x="140" y="51"/>
                  </a:lnTo>
                  <a:lnTo>
                    <a:pt x="141" y="51"/>
                  </a:lnTo>
                  <a:lnTo>
                    <a:pt x="143" y="51"/>
                  </a:lnTo>
                  <a:lnTo>
                    <a:pt x="143" y="50"/>
                  </a:lnTo>
                  <a:lnTo>
                    <a:pt x="144" y="50"/>
                  </a:lnTo>
                  <a:lnTo>
                    <a:pt x="146" y="50"/>
                  </a:lnTo>
                  <a:lnTo>
                    <a:pt x="147" y="48"/>
                  </a:lnTo>
                  <a:lnTo>
                    <a:pt x="149" y="48"/>
                  </a:lnTo>
                  <a:lnTo>
                    <a:pt x="151" y="46"/>
                  </a:lnTo>
                  <a:lnTo>
                    <a:pt x="152" y="46"/>
                  </a:lnTo>
                  <a:lnTo>
                    <a:pt x="154" y="46"/>
                  </a:lnTo>
                  <a:lnTo>
                    <a:pt x="155" y="46"/>
                  </a:lnTo>
                  <a:lnTo>
                    <a:pt x="157" y="46"/>
                  </a:lnTo>
                  <a:lnTo>
                    <a:pt x="157" y="45"/>
                  </a:lnTo>
                  <a:lnTo>
                    <a:pt x="158" y="45"/>
                  </a:lnTo>
                  <a:lnTo>
                    <a:pt x="160" y="45"/>
                  </a:lnTo>
                  <a:lnTo>
                    <a:pt x="161" y="45"/>
                  </a:lnTo>
                  <a:lnTo>
                    <a:pt x="163" y="45"/>
                  </a:lnTo>
                  <a:lnTo>
                    <a:pt x="164" y="45"/>
                  </a:lnTo>
                  <a:lnTo>
                    <a:pt x="166" y="43"/>
                  </a:lnTo>
                  <a:lnTo>
                    <a:pt x="167" y="43"/>
                  </a:lnTo>
                  <a:lnTo>
                    <a:pt x="169" y="43"/>
                  </a:lnTo>
                  <a:lnTo>
                    <a:pt x="170" y="43"/>
                  </a:lnTo>
                  <a:lnTo>
                    <a:pt x="172" y="43"/>
                  </a:lnTo>
                  <a:lnTo>
                    <a:pt x="174" y="43"/>
                  </a:lnTo>
                  <a:lnTo>
                    <a:pt x="175" y="43"/>
                  </a:lnTo>
                  <a:lnTo>
                    <a:pt x="177" y="43"/>
                  </a:lnTo>
                  <a:lnTo>
                    <a:pt x="178" y="42"/>
                  </a:lnTo>
                  <a:lnTo>
                    <a:pt x="180" y="42"/>
                  </a:lnTo>
                  <a:lnTo>
                    <a:pt x="181" y="42"/>
                  </a:lnTo>
                  <a:lnTo>
                    <a:pt x="183" y="40"/>
                  </a:lnTo>
                  <a:lnTo>
                    <a:pt x="184" y="40"/>
                  </a:lnTo>
                  <a:lnTo>
                    <a:pt x="187" y="40"/>
                  </a:lnTo>
                  <a:lnTo>
                    <a:pt x="189" y="39"/>
                  </a:lnTo>
                  <a:lnTo>
                    <a:pt x="190" y="39"/>
                  </a:lnTo>
                  <a:lnTo>
                    <a:pt x="193" y="39"/>
                  </a:lnTo>
                  <a:lnTo>
                    <a:pt x="195" y="37"/>
                  </a:lnTo>
                  <a:lnTo>
                    <a:pt x="197" y="37"/>
                  </a:lnTo>
                  <a:lnTo>
                    <a:pt x="200" y="36"/>
                  </a:lnTo>
                  <a:lnTo>
                    <a:pt x="201" y="36"/>
                  </a:lnTo>
                  <a:lnTo>
                    <a:pt x="203" y="34"/>
                  </a:lnTo>
                  <a:lnTo>
                    <a:pt x="204" y="34"/>
                  </a:lnTo>
                  <a:lnTo>
                    <a:pt x="206" y="33"/>
                  </a:lnTo>
                  <a:lnTo>
                    <a:pt x="207" y="33"/>
                  </a:lnTo>
                  <a:lnTo>
                    <a:pt x="210" y="31"/>
                  </a:lnTo>
                  <a:lnTo>
                    <a:pt x="212" y="31"/>
                  </a:lnTo>
                  <a:lnTo>
                    <a:pt x="213" y="30"/>
                  </a:lnTo>
                  <a:lnTo>
                    <a:pt x="215" y="30"/>
                  </a:lnTo>
                  <a:lnTo>
                    <a:pt x="216" y="28"/>
                  </a:lnTo>
                  <a:lnTo>
                    <a:pt x="218" y="28"/>
                  </a:lnTo>
                  <a:lnTo>
                    <a:pt x="218" y="27"/>
                  </a:lnTo>
                  <a:lnTo>
                    <a:pt x="220" y="27"/>
                  </a:lnTo>
                  <a:lnTo>
                    <a:pt x="220" y="25"/>
                  </a:lnTo>
                  <a:lnTo>
                    <a:pt x="221" y="25"/>
                  </a:lnTo>
                  <a:lnTo>
                    <a:pt x="223" y="23"/>
                  </a:lnTo>
                  <a:lnTo>
                    <a:pt x="224" y="23"/>
                  </a:lnTo>
                  <a:lnTo>
                    <a:pt x="226" y="22"/>
                  </a:lnTo>
                  <a:lnTo>
                    <a:pt x="227" y="22"/>
                  </a:lnTo>
                  <a:lnTo>
                    <a:pt x="229" y="20"/>
                  </a:lnTo>
                  <a:lnTo>
                    <a:pt x="230" y="20"/>
                  </a:lnTo>
                  <a:lnTo>
                    <a:pt x="233" y="19"/>
                  </a:lnTo>
                  <a:lnTo>
                    <a:pt x="235" y="19"/>
                  </a:lnTo>
                  <a:lnTo>
                    <a:pt x="236" y="17"/>
                  </a:lnTo>
                  <a:lnTo>
                    <a:pt x="239" y="17"/>
                  </a:lnTo>
                  <a:lnTo>
                    <a:pt x="241" y="16"/>
                  </a:lnTo>
                  <a:lnTo>
                    <a:pt x="243" y="16"/>
                  </a:lnTo>
                  <a:lnTo>
                    <a:pt x="246" y="14"/>
                  </a:lnTo>
                  <a:lnTo>
                    <a:pt x="247" y="14"/>
                  </a:lnTo>
                  <a:lnTo>
                    <a:pt x="250" y="13"/>
                  </a:lnTo>
                  <a:lnTo>
                    <a:pt x="252" y="13"/>
                  </a:lnTo>
                  <a:lnTo>
                    <a:pt x="253" y="13"/>
                  </a:lnTo>
                  <a:lnTo>
                    <a:pt x="256" y="11"/>
                  </a:lnTo>
                  <a:lnTo>
                    <a:pt x="258" y="11"/>
                  </a:lnTo>
                  <a:lnTo>
                    <a:pt x="259" y="10"/>
                  </a:lnTo>
                  <a:lnTo>
                    <a:pt x="261" y="10"/>
                  </a:lnTo>
                  <a:lnTo>
                    <a:pt x="264" y="10"/>
                  </a:lnTo>
                  <a:lnTo>
                    <a:pt x="266" y="10"/>
                  </a:lnTo>
                  <a:lnTo>
                    <a:pt x="267" y="8"/>
                  </a:lnTo>
                  <a:lnTo>
                    <a:pt x="269" y="8"/>
                  </a:lnTo>
                  <a:lnTo>
                    <a:pt x="270" y="8"/>
                  </a:lnTo>
                  <a:lnTo>
                    <a:pt x="272" y="8"/>
                  </a:lnTo>
                  <a:lnTo>
                    <a:pt x="269" y="0"/>
                  </a:lnTo>
                </a:path>
              </a:pathLst>
            </a:custGeom>
            <a:solidFill>
              <a:srgbClr val="FFFFFF"/>
            </a:solidFill>
            <a:ln w="12700" cap="rnd">
              <a:solidFill>
                <a:schemeClr val="tx1"/>
              </a:solidFill>
              <a:round/>
              <a:headEnd/>
              <a:tailEnd/>
            </a:ln>
          </p:spPr>
          <p:txBody>
            <a:bodyPr/>
            <a:lstStyle/>
            <a:p>
              <a:endParaRPr lang="ko-KR" altLang="en-US"/>
            </a:p>
          </p:txBody>
        </p:sp>
        <p:sp>
          <p:nvSpPr>
            <p:cNvPr id="2493" name="Freeform 197"/>
            <p:cNvSpPr>
              <a:spLocks/>
            </p:cNvSpPr>
            <p:nvPr/>
          </p:nvSpPr>
          <p:spPr bwMode="auto">
            <a:xfrm>
              <a:off x="1267" y="3041"/>
              <a:ext cx="273" cy="101"/>
            </a:xfrm>
            <a:custGeom>
              <a:avLst/>
              <a:gdLst>
                <a:gd name="T0" fmla="*/ 264 w 273"/>
                <a:gd name="T1" fmla="*/ 2 h 101"/>
                <a:gd name="T2" fmla="*/ 249 w 273"/>
                <a:gd name="T3" fmla="*/ 5 h 101"/>
                <a:gd name="T4" fmla="*/ 232 w 273"/>
                <a:gd name="T5" fmla="*/ 11 h 101"/>
                <a:gd name="T6" fmla="*/ 220 w 273"/>
                <a:gd name="T7" fmla="*/ 17 h 101"/>
                <a:gd name="T8" fmla="*/ 213 w 273"/>
                <a:gd name="T9" fmla="*/ 22 h 101"/>
                <a:gd name="T10" fmla="*/ 203 w 273"/>
                <a:gd name="T11" fmla="*/ 28 h 101"/>
                <a:gd name="T12" fmla="*/ 187 w 273"/>
                <a:gd name="T13" fmla="*/ 33 h 101"/>
                <a:gd name="T14" fmla="*/ 172 w 273"/>
                <a:gd name="T15" fmla="*/ 37 h 101"/>
                <a:gd name="T16" fmla="*/ 158 w 273"/>
                <a:gd name="T17" fmla="*/ 40 h 101"/>
                <a:gd name="T18" fmla="*/ 138 w 273"/>
                <a:gd name="T19" fmla="*/ 46 h 101"/>
                <a:gd name="T20" fmla="*/ 129 w 273"/>
                <a:gd name="T21" fmla="*/ 54 h 101"/>
                <a:gd name="T22" fmla="*/ 117 w 273"/>
                <a:gd name="T23" fmla="*/ 60 h 101"/>
                <a:gd name="T24" fmla="*/ 102 w 273"/>
                <a:gd name="T25" fmla="*/ 66 h 101"/>
                <a:gd name="T26" fmla="*/ 85 w 273"/>
                <a:gd name="T27" fmla="*/ 71 h 101"/>
                <a:gd name="T28" fmla="*/ 69 w 273"/>
                <a:gd name="T29" fmla="*/ 72 h 101"/>
                <a:gd name="T30" fmla="*/ 51 w 273"/>
                <a:gd name="T31" fmla="*/ 79 h 101"/>
                <a:gd name="T32" fmla="*/ 34 w 273"/>
                <a:gd name="T33" fmla="*/ 91 h 101"/>
                <a:gd name="T34" fmla="*/ 14 w 273"/>
                <a:gd name="T35" fmla="*/ 100 h 101"/>
                <a:gd name="T36" fmla="*/ 5 w 273"/>
                <a:gd name="T37" fmla="*/ 99 h 101"/>
                <a:gd name="T38" fmla="*/ 2 w 273"/>
                <a:gd name="T39" fmla="*/ 99 h 101"/>
                <a:gd name="T40" fmla="*/ 2 w 273"/>
                <a:gd name="T41" fmla="*/ 99 h 101"/>
                <a:gd name="T42" fmla="*/ 5 w 273"/>
                <a:gd name="T43" fmla="*/ 99 h 101"/>
                <a:gd name="T44" fmla="*/ 14 w 273"/>
                <a:gd name="T45" fmla="*/ 100 h 101"/>
                <a:gd name="T46" fmla="*/ 36 w 273"/>
                <a:gd name="T47" fmla="*/ 94 h 101"/>
                <a:gd name="T48" fmla="*/ 52 w 273"/>
                <a:gd name="T49" fmla="*/ 82 h 101"/>
                <a:gd name="T50" fmla="*/ 71 w 273"/>
                <a:gd name="T51" fmla="*/ 76 h 101"/>
                <a:gd name="T52" fmla="*/ 86 w 273"/>
                <a:gd name="T53" fmla="*/ 74 h 101"/>
                <a:gd name="T54" fmla="*/ 103 w 273"/>
                <a:gd name="T55" fmla="*/ 71 h 101"/>
                <a:gd name="T56" fmla="*/ 120 w 273"/>
                <a:gd name="T57" fmla="*/ 65 h 101"/>
                <a:gd name="T58" fmla="*/ 131 w 273"/>
                <a:gd name="T59" fmla="*/ 59 h 101"/>
                <a:gd name="T60" fmla="*/ 140 w 273"/>
                <a:gd name="T61" fmla="*/ 51 h 101"/>
                <a:gd name="T62" fmla="*/ 160 w 273"/>
                <a:gd name="T63" fmla="*/ 45 h 101"/>
                <a:gd name="T64" fmla="*/ 175 w 273"/>
                <a:gd name="T65" fmla="*/ 43 h 101"/>
                <a:gd name="T66" fmla="*/ 189 w 273"/>
                <a:gd name="T67" fmla="*/ 39 h 101"/>
                <a:gd name="T68" fmla="*/ 204 w 273"/>
                <a:gd name="T69" fmla="*/ 34 h 101"/>
                <a:gd name="T70" fmla="*/ 216 w 273"/>
                <a:gd name="T71" fmla="*/ 28 h 101"/>
                <a:gd name="T72" fmla="*/ 223 w 273"/>
                <a:gd name="T73" fmla="*/ 23 h 101"/>
                <a:gd name="T74" fmla="*/ 235 w 273"/>
                <a:gd name="T75" fmla="*/ 19 h 101"/>
                <a:gd name="T76" fmla="*/ 252 w 273"/>
                <a:gd name="T77" fmla="*/ 13 h 101"/>
                <a:gd name="T78" fmla="*/ 267 w 273"/>
                <a:gd name="T79" fmla="*/ 8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101"/>
                <a:gd name="T122" fmla="*/ 273 w 273"/>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101">
                  <a:moveTo>
                    <a:pt x="269" y="0"/>
                  </a:moveTo>
                  <a:lnTo>
                    <a:pt x="264" y="2"/>
                  </a:lnTo>
                  <a:lnTo>
                    <a:pt x="258" y="4"/>
                  </a:lnTo>
                  <a:lnTo>
                    <a:pt x="249" y="5"/>
                  </a:lnTo>
                  <a:lnTo>
                    <a:pt x="241" y="8"/>
                  </a:lnTo>
                  <a:lnTo>
                    <a:pt x="232" y="11"/>
                  </a:lnTo>
                  <a:lnTo>
                    <a:pt x="226" y="16"/>
                  </a:lnTo>
                  <a:lnTo>
                    <a:pt x="220" y="17"/>
                  </a:lnTo>
                  <a:lnTo>
                    <a:pt x="216" y="20"/>
                  </a:lnTo>
                  <a:lnTo>
                    <a:pt x="213" y="22"/>
                  </a:lnTo>
                  <a:lnTo>
                    <a:pt x="209" y="25"/>
                  </a:lnTo>
                  <a:lnTo>
                    <a:pt x="203" y="28"/>
                  </a:lnTo>
                  <a:lnTo>
                    <a:pt x="195" y="31"/>
                  </a:lnTo>
                  <a:lnTo>
                    <a:pt x="187" y="33"/>
                  </a:lnTo>
                  <a:lnTo>
                    <a:pt x="180" y="36"/>
                  </a:lnTo>
                  <a:lnTo>
                    <a:pt x="172" y="37"/>
                  </a:lnTo>
                  <a:lnTo>
                    <a:pt x="167" y="39"/>
                  </a:lnTo>
                  <a:lnTo>
                    <a:pt x="158" y="40"/>
                  </a:lnTo>
                  <a:lnTo>
                    <a:pt x="147" y="42"/>
                  </a:lnTo>
                  <a:lnTo>
                    <a:pt x="138" y="46"/>
                  </a:lnTo>
                  <a:lnTo>
                    <a:pt x="132" y="51"/>
                  </a:lnTo>
                  <a:lnTo>
                    <a:pt x="129" y="54"/>
                  </a:lnTo>
                  <a:lnTo>
                    <a:pt x="125" y="57"/>
                  </a:lnTo>
                  <a:lnTo>
                    <a:pt x="117" y="60"/>
                  </a:lnTo>
                  <a:lnTo>
                    <a:pt x="109" y="65"/>
                  </a:lnTo>
                  <a:lnTo>
                    <a:pt x="102" y="66"/>
                  </a:lnTo>
                  <a:lnTo>
                    <a:pt x="92" y="69"/>
                  </a:lnTo>
                  <a:lnTo>
                    <a:pt x="85" y="71"/>
                  </a:lnTo>
                  <a:lnTo>
                    <a:pt x="79" y="71"/>
                  </a:lnTo>
                  <a:lnTo>
                    <a:pt x="69" y="72"/>
                  </a:lnTo>
                  <a:lnTo>
                    <a:pt x="60" y="74"/>
                  </a:lnTo>
                  <a:lnTo>
                    <a:pt x="51" y="79"/>
                  </a:lnTo>
                  <a:lnTo>
                    <a:pt x="43" y="85"/>
                  </a:lnTo>
                  <a:lnTo>
                    <a:pt x="34" y="91"/>
                  </a:lnTo>
                  <a:lnTo>
                    <a:pt x="23" y="97"/>
                  </a:lnTo>
                  <a:lnTo>
                    <a:pt x="14" y="100"/>
                  </a:lnTo>
                  <a:lnTo>
                    <a:pt x="6" y="100"/>
                  </a:lnTo>
                  <a:lnTo>
                    <a:pt x="5" y="99"/>
                  </a:lnTo>
                  <a:lnTo>
                    <a:pt x="3" y="99"/>
                  </a:lnTo>
                  <a:lnTo>
                    <a:pt x="2" y="99"/>
                  </a:lnTo>
                  <a:lnTo>
                    <a:pt x="0" y="100"/>
                  </a:lnTo>
                  <a:lnTo>
                    <a:pt x="2" y="99"/>
                  </a:lnTo>
                  <a:lnTo>
                    <a:pt x="3" y="99"/>
                  </a:lnTo>
                  <a:lnTo>
                    <a:pt x="5" y="99"/>
                  </a:lnTo>
                  <a:lnTo>
                    <a:pt x="6" y="100"/>
                  </a:lnTo>
                  <a:lnTo>
                    <a:pt x="14" y="100"/>
                  </a:lnTo>
                  <a:lnTo>
                    <a:pt x="25" y="99"/>
                  </a:lnTo>
                  <a:lnTo>
                    <a:pt x="36" y="94"/>
                  </a:lnTo>
                  <a:lnTo>
                    <a:pt x="45" y="88"/>
                  </a:lnTo>
                  <a:lnTo>
                    <a:pt x="52" y="82"/>
                  </a:lnTo>
                  <a:lnTo>
                    <a:pt x="62" y="79"/>
                  </a:lnTo>
                  <a:lnTo>
                    <a:pt x="71" y="76"/>
                  </a:lnTo>
                  <a:lnTo>
                    <a:pt x="80" y="76"/>
                  </a:lnTo>
                  <a:lnTo>
                    <a:pt x="86" y="74"/>
                  </a:lnTo>
                  <a:lnTo>
                    <a:pt x="94" y="74"/>
                  </a:lnTo>
                  <a:lnTo>
                    <a:pt x="103" y="71"/>
                  </a:lnTo>
                  <a:lnTo>
                    <a:pt x="111" y="68"/>
                  </a:lnTo>
                  <a:lnTo>
                    <a:pt x="120" y="65"/>
                  </a:lnTo>
                  <a:lnTo>
                    <a:pt x="126" y="62"/>
                  </a:lnTo>
                  <a:lnTo>
                    <a:pt x="131" y="59"/>
                  </a:lnTo>
                  <a:lnTo>
                    <a:pt x="134" y="56"/>
                  </a:lnTo>
                  <a:lnTo>
                    <a:pt x="140" y="51"/>
                  </a:lnTo>
                  <a:lnTo>
                    <a:pt x="149" y="48"/>
                  </a:lnTo>
                  <a:lnTo>
                    <a:pt x="160" y="45"/>
                  </a:lnTo>
                  <a:lnTo>
                    <a:pt x="169" y="43"/>
                  </a:lnTo>
                  <a:lnTo>
                    <a:pt x="175" y="43"/>
                  </a:lnTo>
                  <a:lnTo>
                    <a:pt x="181" y="42"/>
                  </a:lnTo>
                  <a:lnTo>
                    <a:pt x="189" y="39"/>
                  </a:lnTo>
                  <a:lnTo>
                    <a:pt x="197" y="37"/>
                  </a:lnTo>
                  <a:lnTo>
                    <a:pt x="204" y="34"/>
                  </a:lnTo>
                  <a:lnTo>
                    <a:pt x="212" y="31"/>
                  </a:lnTo>
                  <a:lnTo>
                    <a:pt x="216" y="28"/>
                  </a:lnTo>
                  <a:lnTo>
                    <a:pt x="220" y="27"/>
                  </a:lnTo>
                  <a:lnTo>
                    <a:pt x="223" y="23"/>
                  </a:lnTo>
                  <a:lnTo>
                    <a:pt x="227" y="22"/>
                  </a:lnTo>
                  <a:lnTo>
                    <a:pt x="235" y="19"/>
                  </a:lnTo>
                  <a:lnTo>
                    <a:pt x="243" y="16"/>
                  </a:lnTo>
                  <a:lnTo>
                    <a:pt x="252" y="13"/>
                  </a:lnTo>
                  <a:lnTo>
                    <a:pt x="259" y="10"/>
                  </a:lnTo>
                  <a:lnTo>
                    <a:pt x="267" y="8"/>
                  </a:lnTo>
                  <a:lnTo>
                    <a:pt x="272" y="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94" name="Freeform 198"/>
            <p:cNvSpPr>
              <a:spLocks/>
            </p:cNvSpPr>
            <p:nvPr/>
          </p:nvSpPr>
          <p:spPr bwMode="auto">
            <a:xfrm>
              <a:off x="1254" y="3198"/>
              <a:ext cx="488" cy="90"/>
            </a:xfrm>
            <a:custGeom>
              <a:avLst/>
              <a:gdLst>
                <a:gd name="T0" fmla="*/ 475 w 488"/>
                <a:gd name="T1" fmla="*/ 75 h 90"/>
                <a:gd name="T2" fmla="*/ 461 w 488"/>
                <a:gd name="T3" fmla="*/ 73 h 90"/>
                <a:gd name="T4" fmla="*/ 449 w 488"/>
                <a:gd name="T5" fmla="*/ 73 h 90"/>
                <a:gd name="T6" fmla="*/ 436 w 488"/>
                <a:gd name="T7" fmla="*/ 75 h 90"/>
                <a:gd name="T8" fmla="*/ 416 w 488"/>
                <a:gd name="T9" fmla="*/ 73 h 90"/>
                <a:gd name="T10" fmla="*/ 390 w 488"/>
                <a:gd name="T11" fmla="*/ 69 h 90"/>
                <a:gd name="T12" fmla="*/ 369 w 488"/>
                <a:gd name="T13" fmla="*/ 63 h 90"/>
                <a:gd name="T14" fmla="*/ 354 w 488"/>
                <a:gd name="T15" fmla="*/ 56 h 90"/>
                <a:gd name="T16" fmla="*/ 338 w 488"/>
                <a:gd name="T17" fmla="*/ 52 h 90"/>
                <a:gd name="T18" fmla="*/ 321 w 488"/>
                <a:gd name="T19" fmla="*/ 49 h 90"/>
                <a:gd name="T20" fmla="*/ 308 w 488"/>
                <a:gd name="T21" fmla="*/ 49 h 90"/>
                <a:gd name="T22" fmla="*/ 294 w 488"/>
                <a:gd name="T23" fmla="*/ 52 h 90"/>
                <a:gd name="T24" fmla="*/ 272 w 488"/>
                <a:gd name="T25" fmla="*/ 50 h 90"/>
                <a:gd name="T26" fmla="*/ 245 w 488"/>
                <a:gd name="T27" fmla="*/ 46 h 90"/>
                <a:gd name="T28" fmla="*/ 219 w 488"/>
                <a:gd name="T29" fmla="*/ 38 h 90"/>
                <a:gd name="T30" fmla="*/ 205 w 488"/>
                <a:gd name="T31" fmla="*/ 30 h 90"/>
                <a:gd name="T32" fmla="*/ 191 w 488"/>
                <a:gd name="T33" fmla="*/ 26 h 90"/>
                <a:gd name="T34" fmla="*/ 176 w 488"/>
                <a:gd name="T35" fmla="*/ 23 h 90"/>
                <a:gd name="T36" fmla="*/ 159 w 488"/>
                <a:gd name="T37" fmla="*/ 24 h 90"/>
                <a:gd name="T38" fmla="*/ 144 w 488"/>
                <a:gd name="T39" fmla="*/ 26 h 90"/>
                <a:gd name="T40" fmla="*/ 127 w 488"/>
                <a:gd name="T41" fmla="*/ 26 h 90"/>
                <a:gd name="T42" fmla="*/ 108 w 488"/>
                <a:gd name="T43" fmla="*/ 23 h 90"/>
                <a:gd name="T44" fmla="*/ 95 w 488"/>
                <a:gd name="T45" fmla="*/ 18 h 90"/>
                <a:gd name="T46" fmla="*/ 85 w 488"/>
                <a:gd name="T47" fmla="*/ 10 h 90"/>
                <a:gd name="T48" fmla="*/ 64 w 488"/>
                <a:gd name="T49" fmla="*/ 4 h 90"/>
                <a:gd name="T50" fmla="*/ 39 w 488"/>
                <a:gd name="T51" fmla="*/ 0 h 90"/>
                <a:gd name="T52" fmla="*/ 19 w 488"/>
                <a:gd name="T53" fmla="*/ 0 h 90"/>
                <a:gd name="T54" fmla="*/ 7 w 488"/>
                <a:gd name="T55" fmla="*/ 3 h 90"/>
                <a:gd name="T56" fmla="*/ 3 w 488"/>
                <a:gd name="T57" fmla="*/ 4 h 90"/>
                <a:gd name="T58" fmla="*/ 15 w 488"/>
                <a:gd name="T59" fmla="*/ 3 h 90"/>
                <a:gd name="T60" fmla="*/ 33 w 488"/>
                <a:gd name="T61" fmla="*/ 3 h 90"/>
                <a:gd name="T62" fmla="*/ 58 w 488"/>
                <a:gd name="T63" fmla="*/ 6 h 90"/>
                <a:gd name="T64" fmla="*/ 81 w 488"/>
                <a:gd name="T65" fmla="*/ 12 h 90"/>
                <a:gd name="T66" fmla="*/ 93 w 488"/>
                <a:gd name="T67" fmla="*/ 20 h 90"/>
                <a:gd name="T68" fmla="*/ 105 w 488"/>
                <a:gd name="T69" fmla="*/ 26 h 90"/>
                <a:gd name="T70" fmla="*/ 124 w 488"/>
                <a:gd name="T71" fmla="*/ 30 h 90"/>
                <a:gd name="T72" fmla="*/ 141 w 488"/>
                <a:gd name="T73" fmla="*/ 32 h 90"/>
                <a:gd name="T74" fmla="*/ 157 w 488"/>
                <a:gd name="T75" fmla="*/ 29 h 90"/>
                <a:gd name="T76" fmla="*/ 173 w 488"/>
                <a:gd name="T77" fmla="*/ 29 h 90"/>
                <a:gd name="T78" fmla="*/ 188 w 488"/>
                <a:gd name="T79" fmla="*/ 30 h 90"/>
                <a:gd name="T80" fmla="*/ 202 w 488"/>
                <a:gd name="T81" fmla="*/ 36 h 90"/>
                <a:gd name="T82" fmla="*/ 216 w 488"/>
                <a:gd name="T83" fmla="*/ 43 h 90"/>
                <a:gd name="T84" fmla="*/ 240 w 488"/>
                <a:gd name="T85" fmla="*/ 52 h 90"/>
                <a:gd name="T86" fmla="*/ 268 w 488"/>
                <a:gd name="T87" fmla="*/ 58 h 90"/>
                <a:gd name="T88" fmla="*/ 291 w 488"/>
                <a:gd name="T89" fmla="*/ 59 h 90"/>
                <a:gd name="T90" fmla="*/ 305 w 488"/>
                <a:gd name="T91" fmla="*/ 56 h 90"/>
                <a:gd name="T92" fmla="*/ 318 w 488"/>
                <a:gd name="T93" fmla="*/ 56 h 90"/>
                <a:gd name="T94" fmla="*/ 335 w 488"/>
                <a:gd name="T95" fmla="*/ 59 h 90"/>
                <a:gd name="T96" fmla="*/ 351 w 488"/>
                <a:gd name="T97" fmla="*/ 64 h 90"/>
                <a:gd name="T98" fmla="*/ 364 w 488"/>
                <a:gd name="T99" fmla="*/ 70 h 90"/>
                <a:gd name="T100" fmla="*/ 386 w 488"/>
                <a:gd name="T101" fmla="*/ 76 h 90"/>
                <a:gd name="T102" fmla="*/ 412 w 488"/>
                <a:gd name="T103" fmla="*/ 82 h 90"/>
                <a:gd name="T104" fmla="*/ 433 w 488"/>
                <a:gd name="T105" fmla="*/ 84 h 90"/>
                <a:gd name="T106" fmla="*/ 446 w 488"/>
                <a:gd name="T107" fmla="*/ 82 h 90"/>
                <a:gd name="T108" fmla="*/ 458 w 488"/>
                <a:gd name="T109" fmla="*/ 84 h 90"/>
                <a:gd name="T110" fmla="*/ 470 w 488"/>
                <a:gd name="T111" fmla="*/ 86 h 90"/>
                <a:gd name="T112" fmla="*/ 485 w 488"/>
                <a:gd name="T113" fmla="*/ 89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90"/>
                <a:gd name="T173" fmla="*/ 488 w 488"/>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90">
                  <a:moveTo>
                    <a:pt x="487" y="78"/>
                  </a:moveTo>
                  <a:lnTo>
                    <a:pt x="485" y="76"/>
                  </a:lnTo>
                  <a:lnTo>
                    <a:pt x="484" y="76"/>
                  </a:lnTo>
                  <a:lnTo>
                    <a:pt x="482" y="76"/>
                  </a:lnTo>
                  <a:lnTo>
                    <a:pt x="479" y="76"/>
                  </a:lnTo>
                  <a:lnTo>
                    <a:pt x="478" y="75"/>
                  </a:lnTo>
                  <a:lnTo>
                    <a:pt x="476" y="75"/>
                  </a:lnTo>
                  <a:lnTo>
                    <a:pt x="475" y="75"/>
                  </a:lnTo>
                  <a:lnTo>
                    <a:pt x="473" y="75"/>
                  </a:lnTo>
                  <a:lnTo>
                    <a:pt x="470" y="75"/>
                  </a:lnTo>
                  <a:lnTo>
                    <a:pt x="469" y="75"/>
                  </a:lnTo>
                  <a:lnTo>
                    <a:pt x="467" y="73"/>
                  </a:lnTo>
                  <a:lnTo>
                    <a:pt x="466" y="73"/>
                  </a:lnTo>
                  <a:lnTo>
                    <a:pt x="464" y="73"/>
                  </a:lnTo>
                  <a:lnTo>
                    <a:pt x="462" y="73"/>
                  </a:lnTo>
                  <a:lnTo>
                    <a:pt x="461" y="73"/>
                  </a:lnTo>
                  <a:lnTo>
                    <a:pt x="459" y="73"/>
                  </a:lnTo>
                  <a:lnTo>
                    <a:pt x="458" y="73"/>
                  </a:lnTo>
                  <a:lnTo>
                    <a:pt x="456" y="73"/>
                  </a:lnTo>
                  <a:lnTo>
                    <a:pt x="455" y="73"/>
                  </a:lnTo>
                  <a:lnTo>
                    <a:pt x="453" y="73"/>
                  </a:lnTo>
                  <a:lnTo>
                    <a:pt x="452" y="73"/>
                  </a:lnTo>
                  <a:lnTo>
                    <a:pt x="450" y="73"/>
                  </a:lnTo>
                  <a:lnTo>
                    <a:pt x="449" y="73"/>
                  </a:lnTo>
                  <a:lnTo>
                    <a:pt x="447" y="73"/>
                  </a:lnTo>
                  <a:lnTo>
                    <a:pt x="446" y="73"/>
                  </a:lnTo>
                  <a:lnTo>
                    <a:pt x="444" y="73"/>
                  </a:lnTo>
                  <a:lnTo>
                    <a:pt x="443" y="73"/>
                  </a:lnTo>
                  <a:lnTo>
                    <a:pt x="441" y="73"/>
                  </a:lnTo>
                  <a:lnTo>
                    <a:pt x="439" y="73"/>
                  </a:lnTo>
                  <a:lnTo>
                    <a:pt x="438" y="75"/>
                  </a:lnTo>
                  <a:lnTo>
                    <a:pt x="436" y="75"/>
                  </a:lnTo>
                  <a:lnTo>
                    <a:pt x="435" y="75"/>
                  </a:lnTo>
                  <a:lnTo>
                    <a:pt x="433" y="75"/>
                  </a:lnTo>
                  <a:lnTo>
                    <a:pt x="430" y="75"/>
                  </a:lnTo>
                  <a:lnTo>
                    <a:pt x="427" y="73"/>
                  </a:lnTo>
                  <a:lnTo>
                    <a:pt x="426" y="73"/>
                  </a:lnTo>
                  <a:lnTo>
                    <a:pt x="423" y="73"/>
                  </a:lnTo>
                  <a:lnTo>
                    <a:pt x="420" y="73"/>
                  </a:lnTo>
                  <a:lnTo>
                    <a:pt x="416" y="73"/>
                  </a:lnTo>
                  <a:lnTo>
                    <a:pt x="413" y="72"/>
                  </a:lnTo>
                  <a:lnTo>
                    <a:pt x="410" y="72"/>
                  </a:lnTo>
                  <a:lnTo>
                    <a:pt x="407" y="72"/>
                  </a:lnTo>
                  <a:lnTo>
                    <a:pt x="404" y="70"/>
                  </a:lnTo>
                  <a:lnTo>
                    <a:pt x="401" y="70"/>
                  </a:lnTo>
                  <a:lnTo>
                    <a:pt x="398" y="70"/>
                  </a:lnTo>
                  <a:lnTo>
                    <a:pt x="393" y="69"/>
                  </a:lnTo>
                  <a:lnTo>
                    <a:pt x="390" y="69"/>
                  </a:lnTo>
                  <a:lnTo>
                    <a:pt x="387" y="67"/>
                  </a:lnTo>
                  <a:lnTo>
                    <a:pt x="384" y="67"/>
                  </a:lnTo>
                  <a:lnTo>
                    <a:pt x="381" y="66"/>
                  </a:lnTo>
                  <a:lnTo>
                    <a:pt x="378" y="66"/>
                  </a:lnTo>
                  <a:lnTo>
                    <a:pt x="375" y="64"/>
                  </a:lnTo>
                  <a:lnTo>
                    <a:pt x="374" y="64"/>
                  </a:lnTo>
                  <a:lnTo>
                    <a:pt x="370" y="63"/>
                  </a:lnTo>
                  <a:lnTo>
                    <a:pt x="369" y="63"/>
                  </a:lnTo>
                  <a:lnTo>
                    <a:pt x="366" y="63"/>
                  </a:lnTo>
                  <a:lnTo>
                    <a:pt x="364" y="61"/>
                  </a:lnTo>
                  <a:lnTo>
                    <a:pt x="363" y="61"/>
                  </a:lnTo>
                  <a:lnTo>
                    <a:pt x="361" y="59"/>
                  </a:lnTo>
                  <a:lnTo>
                    <a:pt x="360" y="59"/>
                  </a:lnTo>
                  <a:lnTo>
                    <a:pt x="358" y="58"/>
                  </a:lnTo>
                  <a:lnTo>
                    <a:pt x="355" y="58"/>
                  </a:lnTo>
                  <a:lnTo>
                    <a:pt x="354" y="56"/>
                  </a:lnTo>
                  <a:lnTo>
                    <a:pt x="352" y="56"/>
                  </a:lnTo>
                  <a:lnTo>
                    <a:pt x="351" y="55"/>
                  </a:lnTo>
                  <a:lnTo>
                    <a:pt x="349" y="55"/>
                  </a:lnTo>
                  <a:lnTo>
                    <a:pt x="346" y="53"/>
                  </a:lnTo>
                  <a:lnTo>
                    <a:pt x="344" y="53"/>
                  </a:lnTo>
                  <a:lnTo>
                    <a:pt x="343" y="53"/>
                  </a:lnTo>
                  <a:lnTo>
                    <a:pt x="340" y="52"/>
                  </a:lnTo>
                  <a:lnTo>
                    <a:pt x="338" y="52"/>
                  </a:lnTo>
                  <a:lnTo>
                    <a:pt x="337" y="52"/>
                  </a:lnTo>
                  <a:lnTo>
                    <a:pt x="334" y="50"/>
                  </a:lnTo>
                  <a:lnTo>
                    <a:pt x="332" y="50"/>
                  </a:lnTo>
                  <a:lnTo>
                    <a:pt x="331" y="50"/>
                  </a:lnTo>
                  <a:lnTo>
                    <a:pt x="328" y="49"/>
                  </a:lnTo>
                  <a:lnTo>
                    <a:pt x="326" y="49"/>
                  </a:lnTo>
                  <a:lnTo>
                    <a:pt x="325" y="49"/>
                  </a:lnTo>
                  <a:lnTo>
                    <a:pt x="321" y="49"/>
                  </a:lnTo>
                  <a:lnTo>
                    <a:pt x="320" y="49"/>
                  </a:lnTo>
                  <a:lnTo>
                    <a:pt x="318" y="49"/>
                  </a:lnTo>
                  <a:lnTo>
                    <a:pt x="317" y="47"/>
                  </a:lnTo>
                  <a:lnTo>
                    <a:pt x="314" y="47"/>
                  </a:lnTo>
                  <a:lnTo>
                    <a:pt x="312" y="47"/>
                  </a:lnTo>
                  <a:lnTo>
                    <a:pt x="311" y="49"/>
                  </a:lnTo>
                  <a:lnTo>
                    <a:pt x="309" y="49"/>
                  </a:lnTo>
                  <a:lnTo>
                    <a:pt x="308" y="49"/>
                  </a:lnTo>
                  <a:lnTo>
                    <a:pt x="306" y="49"/>
                  </a:lnTo>
                  <a:lnTo>
                    <a:pt x="305" y="49"/>
                  </a:lnTo>
                  <a:lnTo>
                    <a:pt x="303" y="50"/>
                  </a:lnTo>
                  <a:lnTo>
                    <a:pt x="302" y="50"/>
                  </a:lnTo>
                  <a:lnTo>
                    <a:pt x="300" y="50"/>
                  </a:lnTo>
                  <a:lnTo>
                    <a:pt x="298" y="52"/>
                  </a:lnTo>
                  <a:lnTo>
                    <a:pt x="297" y="52"/>
                  </a:lnTo>
                  <a:lnTo>
                    <a:pt x="294" y="52"/>
                  </a:lnTo>
                  <a:lnTo>
                    <a:pt x="292" y="52"/>
                  </a:lnTo>
                  <a:lnTo>
                    <a:pt x="289" y="52"/>
                  </a:lnTo>
                  <a:lnTo>
                    <a:pt x="286" y="52"/>
                  </a:lnTo>
                  <a:lnTo>
                    <a:pt x="285" y="52"/>
                  </a:lnTo>
                  <a:lnTo>
                    <a:pt x="282" y="52"/>
                  </a:lnTo>
                  <a:lnTo>
                    <a:pt x="279" y="52"/>
                  </a:lnTo>
                  <a:lnTo>
                    <a:pt x="275" y="52"/>
                  </a:lnTo>
                  <a:lnTo>
                    <a:pt x="272" y="50"/>
                  </a:lnTo>
                  <a:lnTo>
                    <a:pt x="268" y="50"/>
                  </a:lnTo>
                  <a:lnTo>
                    <a:pt x="265" y="50"/>
                  </a:lnTo>
                  <a:lnTo>
                    <a:pt x="262" y="50"/>
                  </a:lnTo>
                  <a:lnTo>
                    <a:pt x="259" y="49"/>
                  </a:lnTo>
                  <a:lnTo>
                    <a:pt x="254" y="49"/>
                  </a:lnTo>
                  <a:lnTo>
                    <a:pt x="251" y="47"/>
                  </a:lnTo>
                  <a:lnTo>
                    <a:pt x="248" y="47"/>
                  </a:lnTo>
                  <a:lnTo>
                    <a:pt x="245" y="46"/>
                  </a:lnTo>
                  <a:lnTo>
                    <a:pt x="240" y="46"/>
                  </a:lnTo>
                  <a:lnTo>
                    <a:pt x="237" y="44"/>
                  </a:lnTo>
                  <a:lnTo>
                    <a:pt x="234" y="44"/>
                  </a:lnTo>
                  <a:lnTo>
                    <a:pt x="231" y="43"/>
                  </a:lnTo>
                  <a:lnTo>
                    <a:pt x="228" y="41"/>
                  </a:lnTo>
                  <a:lnTo>
                    <a:pt x="225" y="41"/>
                  </a:lnTo>
                  <a:lnTo>
                    <a:pt x="222" y="40"/>
                  </a:lnTo>
                  <a:lnTo>
                    <a:pt x="219" y="38"/>
                  </a:lnTo>
                  <a:lnTo>
                    <a:pt x="217" y="36"/>
                  </a:lnTo>
                  <a:lnTo>
                    <a:pt x="214" y="36"/>
                  </a:lnTo>
                  <a:lnTo>
                    <a:pt x="213" y="35"/>
                  </a:lnTo>
                  <a:lnTo>
                    <a:pt x="211" y="33"/>
                  </a:lnTo>
                  <a:lnTo>
                    <a:pt x="210" y="33"/>
                  </a:lnTo>
                  <a:lnTo>
                    <a:pt x="208" y="32"/>
                  </a:lnTo>
                  <a:lnTo>
                    <a:pt x="206" y="32"/>
                  </a:lnTo>
                  <a:lnTo>
                    <a:pt x="205" y="30"/>
                  </a:lnTo>
                  <a:lnTo>
                    <a:pt x="203" y="30"/>
                  </a:lnTo>
                  <a:lnTo>
                    <a:pt x="202" y="29"/>
                  </a:lnTo>
                  <a:lnTo>
                    <a:pt x="199" y="29"/>
                  </a:lnTo>
                  <a:lnTo>
                    <a:pt x="197" y="29"/>
                  </a:lnTo>
                  <a:lnTo>
                    <a:pt x="196" y="27"/>
                  </a:lnTo>
                  <a:lnTo>
                    <a:pt x="194" y="27"/>
                  </a:lnTo>
                  <a:lnTo>
                    <a:pt x="193" y="26"/>
                  </a:lnTo>
                  <a:lnTo>
                    <a:pt x="191" y="26"/>
                  </a:lnTo>
                  <a:lnTo>
                    <a:pt x="188" y="26"/>
                  </a:lnTo>
                  <a:lnTo>
                    <a:pt x="187" y="24"/>
                  </a:lnTo>
                  <a:lnTo>
                    <a:pt x="185" y="24"/>
                  </a:lnTo>
                  <a:lnTo>
                    <a:pt x="183" y="24"/>
                  </a:lnTo>
                  <a:lnTo>
                    <a:pt x="180" y="24"/>
                  </a:lnTo>
                  <a:lnTo>
                    <a:pt x="179" y="24"/>
                  </a:lnTo>
                  <a:lnTo>
                    <a:pt x="177" y="23"/>
                  </a:lnTo>
                  <a:lnTo>
                    <a:pt x="176" y="23"/>
                  </a:lnTo>
                  <a:lnTo>
                    <a:pt x="173" y="23"/>
                  </a:lnTo>
                  <a:lnTo>
                    <a:pt x="171" y="23"/>
                  </a:lnTo>
                  <a:lnTo>
                    <a:pt x="170" y="23"/>
                  </a:lnTo>
                  <a:lnTo>
                    <a:pt x="167" y="23"/>
                  </a:lnTo>
                  <a:lnTo>
                    <a:pt x="165" y="23"/>
                  </a:lnTo>
                  <a:lnTo>
                    <a:pt x="164" y="23"/>
                  </a:lnTo>
                  <a:lnTo>
                    <a:pt x="162" y="23"/>
                  </a:lnTo>
                  <a:lnTo>
                    <a:pt x="159" y="24"/>
                  </a:lnTo>
                  <a:lnTo>
                    <a:pt x="157" y="24"/>
                  </a:lnTo>
                  <a:lnTo>
                    <a:pt x="156" y="24"/>
                  </a:lnTo>
                  <a:lnTo>
                    <a:pt x="154" y="24"/>
                  </a:lnTo>
                  <a:lnTo>
                    <a:pt x="153" y="26"/>
                  </a:lnTo>
                  <a:lnTo>
                    <a:pt x="150" y="26"/>
                  </a:lnTo>
                  <a:lnTo>
                    <a:pt x="148" y="26"/>
                  </a:lnTo>
                  <a:lnTo>
                    <a:pt x="147" y="26"/>
                  </a:lnTo>
                  <a:lnTo>
                    <a:pt x="144" y="26"/>
                  </a:lnTo>
                  <a:lnTo>
                    <a:pt x="142" y="26"/>
                  </a:lnTo>
                  <a:lnTo>
                    <a:pt x="141" y="27"/>
                  </a:lnTo>
                  <a:lnTo>
                    <a:pt x="138" y="27"/>
                  </a:lnTo>
                  <a:lnTo>
                    <a:pt x="136" y="27"/>
                  </a:lnTo>
                  <a:lnTo>
                    <a:pt x="133" y="27"/>
                  </a:lnTo>
                  <a:lnTo>
                    <a:pt x="131" y="27"/>
                  </a:lnTo>
                  <a:lnTo>
                    <a:pt x="128" y="26"/>
                  </a:lnTo>
                  <a:lnTo>
                    <a:pt x="127" y="26"/>
                  </a:lnTo>
                  <a:lnTo>
                    <a:pt x="124" y="26"/>
                  </a:lnTo>
                  <a:lnTo>
                    <a:pt x="122" y="26"/>
                  </a:lnTo>
                  <a:lnTo>
                    <a:pt x="119" y="26"/>
                  </a:lnTo>
                  <a:lnTo>
                    <a:pt x="118" y="26"/>
                  </a:lnTo>
                  <a:lnTo>
                    <a:pt x="115" y="24"/>
                  </a:lnTo>
                  <a:lnTo>
                    <a:pt x="113" y="24"/>
                  </a:lnTo>
                  <a:lnTo>
                    <a:pt x="111" y="24"/>
                  </a:lnTo>
                  <a:lnTo>
                    <a:pt x="108" y="23"/>
                  </a:lnTo>
                  <a:lnTo>
                    <a:pt x="107" y="23"/>
                  </a:lnTo>
                  <a:lnTo>
                    <a:pt x="105" y="23"/>
                  </a:lnTo>
                  <a:lnTo>
                    <a:pt x="104" y="21"/>
                  </a:lnTo>
                  <a:lnTo>
                    <a:pt x="101" y="21"/>
                  </a:lnTo>
                  <a:lnTo>
                    <a:pt x="99" y="20"/>
                  </a:lnTo>
                  <a:lnTo>
                    <a:pt x="98" y="20"/>
                  </a:lnTo>
                  <a:lnTo>
                    <a:pt x="96" y="18"/>
                  </a:lnTo>
                  <a:lnTo>
                    <a:pt x="95" y="18"/>
                  </a:lnTo>
                  <a:lnTo>
                    <a:pt x="95" y="17"/>
                  </a:lnTo>
                  <a:lnTo>
                    <a:pt x="93" y="15"/>
                  </a:lnTo>
                  <a:lnTo>
                    <a:pt x="92" y="15"/>
                  </a:lnTo>
                  <a:lnTo>
                    <a:pt x="92" y="14"/>
                  </a:lnTo>
                  <a:lnTo>
                    <a:pt x="90" y="12"/>
                  </a:lnTo>
                  <a:lnTo>
                    <a:pt x="88" y="12"/>
                  </a:lnTo>
                  <a:lnTo>
                    <a:pt x="87" y="10"/>
                  </a:lnTo>
                  <a:lnTo>
                    <a:pt x="85" y="10"/>
                  </a:lnTo>
                  <a:lnTo>
                    <a:pt x="82" y="9"/>
                  </a:lnTo>
                  <a:lnTo>
                    <a:pt x="81" y="9"/>
                  </a:lnTo>
                  <a:lnTo>
                    <a:pt x="78" y="7"/>
                  </a:lnTo>
                  <a:lnTo>
                    <a:pt x="75" y="7"/>
                  </a:lnTo>
                  <a:lnTo>
                    <a:pt x="73" y="6"/>
                  </a:lnTo>
                  <a:lnTo>
                    <a:pt x="70" y="6"/>
                  </a:lnTo>
                  <a:lnTo>
                    <a:pt x="67" y="4"/>
                  </a:lnTo>
                  <a:lnTo>
                    <a:pt x="64" y="4"/>
                  </a:lnTo>
                  <a:lnTo>
                    <a:pt x="61" y="3"/>
                  </a:lnTo>
                  <a:lnTo>
                    <a:pt x="58" y="3"/>
                  </a:lnTo>
                  <a:lnTo>
                    <a:pt x="55" y="3"/>
                  </a:lnTo>
                  <a:lnTo>
                    <a:pt x="52" y="1"/>
                  </a:lnTo>
                  <a:lnTo>
                    <a:pt x="49" y="1"/>
                  </a:lnTo>
                  <a:lnTo>
                    <a:pt x="46" y="1"/>
                  </a:lnTo>
                  <a:lnTo>
                    <a:pt x="42" y="1"/>
                  </a:lnTo>
                  <a:lnTo>
                    <a:pt x="39" y="0"/>
                  </a:lnTo>
                  <a:lnTo>
                    <a:pt x="36" y="0"/>
                  </a:lnTo>
                  <a:lnTo>
                    <a:pt x="33" y="0"/>
                  </a:lnTo>
                  <a:lnTo>
                    <a:pt x="30" y="0"/>
                  </a:lnTo>
                  <a:lnTo>
                    <a:pt x="27" y="0"/>
                  </a:lnTo>
                  <a:lnTo>
                    <a:pt x="26" y="0"/>
                  </a:lnTo>
                  <a:lnTo>
                    <a:pt x="23" y="0"/>
                  </a:lnTo>
                  <a:lnTo>
                    <a:pt x="21" y="0"/>
                  </a:lnTo>
                  <a:lnTo>
                    <a:pt x="19" y="0"/>
                  </a:lnTo>
                  <a:lnTo>
                    <a:pt x="18" y="1"/>
                  </a:lnTo>
                  <a:lnTo>
                    <a:pt x="16" y="1"/>
                  </a:lnTo>
                  <a:lnTo>
                    <a:pt x="15" y="1"/>
                  </a:lnTo>
                  <a:lnTo>
                    <a:pt x="13" y="1"/>
                  </a:lnTo>
                  <a:lnTo>
                    <a:pt x="12" y="3"/>
                  </a:lnTo>
                  <a:lnTo>
                    <a:pt x="10" y="3"/>
                  </a:lnTo>
                  <a:lnTo>
                    <a:pt x="9" y="3"/>
                  </a:lnTo>
                  <a:lnTo>
                    <a:pt x="7" y="3"/>
                  </a:lnTo>
                  <a:lnTo>
                    <a:pt x="6" y="3"/>
                  </a:lnTo>
                  <a:lnTo>
                    <a:pt x="4" y="3"/>
                  </a:lnTo>
                  <a:lnTo>
                    <a:pt x="3" y="3"/>
                  </a:lnTo>
                  <a:lnTo>
                    <a:pt x="1" y="3"/>
                  </a:lnTo>
                  <a:lnTo>
                    <a:pt x="0" y="3"/>
                  </a:lnTo>
                  <a:lnTo>
                    <a:pt x="1" y="3"/>
                  </a:lnTo>
                  <a:lnTo>
                    <a:pt x="3" y="3"/>
                  </a:lnTo>
                  <a:lnTo>
                    <a:pt x="3" y="4"/>
                  </a:lnTo>
                  <a:lnTo>
                    <a:pt x="4" y="4"/>
                  </a:lnTo>
                  <a:lnTo>
                    <a:pt x="6" y="4"/>
                  </a:lnTo>
                  <a:lnTo>
                    <a:pt x="7" y="4"/>
                  </a:lnTo>
                  <a:lnTo>
                    <a:pt x="9" y="4"/>
                  </a:lnTo>
                  <a:lnTo>
                    <a:pt x="10" y="4"/>
                  </a:lnTo>
                  <a:lnTo>
                    <a:pt x="12" y="4"/>
                  </a:lnTo>
                  <a:lnTo>
                    <a:pt x="13" y="4"/>
                  </a:lnTo>
                  <a:lnTo>
                    <a:pt x="15" y="3"/>
                  </a:lnTo>
                  <a:lnTo>
                    <a:pt x="16" y="3"/>
                  </a:lnTo>
                  <a:lnTo>
                    <a:pt x="19" y="3"/>
                  </a:lnTo>
                  <a:lnTo>
                    <a:pt x="21" y="3"/>
                  </a:lnTo>
                  <a:lnTo>
                    <a:pt x="23" y="3"/>
                  </a:lnTo>
                  <a:lnTo>
                    <a:pt x="26" y="3"/>
                  </a:lnTo>
                  <a:lnTo>
                    <a:pt x="27" y="3"/>
                  </a:lnTo>
                  <a:lnTo>
                    <a:pt x="30" y="3"/>
                  </a:lnTo>
                  <a:lnTo>
                    <a:pt x="33" y="3"/>
                  </a:lnTo>
                  <a:lnTo>
                    <a:pt x="36" y="3"/>
                  </a:lnTo>
                  <a:lnTo>
                    <a:pt x="39" y="3"/>
                  </a:lnTo>
                  <a:lnTo>
                    <a:pt x="42" y="3"/>
                  </a:lnTo>
                  <a:lnTo>
                    <a:pt x="46" y="4"/>
                  </a:lnTo>
                  <a:lnTo>
                    <a:pt x="49" y="4"/>
                  </a:lnTo>
                  <a:lnTo>
                    <a:pt x="52" y="4"/>
                  </a:lnTo>
                  <a:lnTo>
                    <a:pt x="55" y="4"/>
                  </a:lnTo>
                  <a:lnTo>
                    <a:pt x="58" y="6"/>
                  </a:lnTo>
                  <a:lnTo>
                    <a:pt x="61" y="6"/>
                  </a:lnTo>
                  <a:lnTo>
                    <a:pt x="64" y="7"/>
                  </a:lnTo>
                  <a:lnTo>
                    <a:pt x="67" y="7"/>
                  </a:lnTo>
                  <a:lnTo>
                    <a:pt x="70" y="7"/>
                  </a:lnTo>
                  <a:lnTo>
                    <a:pt x="73" y="9"/>
                  </a:lnTo>
                  <a:lnTo>
                    <a:pt x="75" y="9"/>
                  </a:lnTo>
                  <a:lnTo>
                    <a:pt x="78" y="10"/>
                  </a:lnTo>
                  <a:lnTo>
                    <a:pt x="81" y="12"/>
                  </a:lnTo>
                  <a:lnTo>
                    <a:pt x="82" y="12"/>
                  </a:lnTo>
                  <a:lnTo>
                    <a:pt x="84" y="14"/>
                  </a:lnTo>
                  <a:lnTo>
                    <a:pt x="87" y="14"/>
                  </a:lnTo>
                  <a:lnTo>
                    <a:pt x="88" y="15"/>
                  </a:lnTo>
                  <a:lnTo>
                    <a:pt x="90" y="17"/>
                  </a:lnTo>
                  <a:lnTo>
                    <a:pt x="92" y="18"/>
                  </a:lnTo>
                  <a:lnTo>
                    <a:pt x="93" y="18"/>
                  </a:lnTo>
                  <a:lnTo>
                    <a:pt x="93" y="20"/>
                  </a:lnTo>
                  <a:lnTo>
                    <a:pt x="95" y="21"/>
                  </a:lnTo>
                  <a:lnTo>
                    <a:pt x="96" y="21"/>
                  </a:lnTo>
                  <a:lnTo>
                    <a:pt x="98" y="23"/>
                  </a:lnTo>
                  <a:lnTo>
                    <a:pt x="99" y="24"/>
                  </a:lnTo>
                  <a:lnTo>
                    <a:pt x="101" y="24"/>
                  </a:lnTo>
                  <a:lnTo>
                    <a:pt x="102" y="26"/>
                  </a:lnTo>
                  <a:lnTo>
                    <a:pt x="104" y="26"/>
                  </a:lnTo>
                  <a:lnTo>
                    <a:pt x="105" y="26"/>
                  </a:lnTo>
                  <a:lnTo>
                    <a:pt x="108" y="27"/>
                  </a:lnTo>
                  <a:lnTo>
                    <a:pt x="110" y="27"/>
                  </a:lnTo>
                  <a:lnTo>
                    <a:pt x="111" y="29"/>
                  </a:lnTo>
                  <a:lnTo>
                    <a:pt x="115" y="29"/>
                  </a:lnTo>
                  <a:lnTo>
                    <a:pt x="116" y="29"/>
                  </a:lnTo>
                  <a:lnTo>
                    <a:pt x="119" y="30"/>
                  </a:lnTo>
                  <a:lnTo>
                    <a:pt x="121" y="30"/>
                  </a:lnTo>
                  <a:lnTo>
                    <a:pt x="124" y="30"/>
                  </a:lnTo>
                  <a:lnTo>
                    <a:pt x="125" y="30"/>
                  </a:lnTo>
                  <a:lnTo>
                    <a:pt x="128" y="30"/>
                  </a:lnTo>
                  <a:lnTo>
                    <a:pt x="130" y="30"/>
                  </a:lnTo>
                  <a:lnTo>
                    <a:pt x="133" y="32"/>
                  </a:lnTo>
                  <a:lnTo>
                    <a:pt x="134" y="32"/>
                  </a:lnTo>
                  <a:lnTo>
                    <a:pt x="138" y="32"/>
                  </a:lnTo>
                  <a:lnTo>
                    <a:pt x="139" y="32"/>
                  </a:lnTo>
                  <a:lnTo>
                    <a:pt x="141" y="32"/>
                  </a:lnTo>
                  <a:lnTo>
                    <a:pt x="144" y="30"/>
                  </a:lnTo>
                  <a:lnTo>
                    <a:pt x="145" y="30"/>
                  </a:lnTo>
                  <a:lnTo>
                    <a:pt x="147" y="30"/>
                  </a:lnTo>
                  <a:lnTo>
                    <a:pt x="150" y="30"/>
                  </a:lnTo>
                  <a:lnTo>
                    <a:pt x="151" y="30"/>
                  </a:lnTo>
                  <a:lnTo>
                    <a:pt x="153" y="30"/>
                  </a:lnTo>
                  <a:lnTo>
                    <a:pt x="154" y="29"/>
                  </a:lnTo>
                  <a:lnTo>
                    <a:pt x="157" y="29"/>
                  </a:lnTo>
                  <a:lnTo>
                    <a:pt x="159" y="29"/>
                  </a:lnTo>
                  <a:lnTo>
                    <a:pt x="160" y="29"/>
                  </a:lnTo>
                  <a:lnTo>
                    <a:pt x="162" y="29"/>
                  </a:lnTo>
                  <a:lnTo>
                    <a:pt x="165" y="29"/>
                  </a:lnTo>
                  <a:lnTo>
                    <a:pt x="167" y="29"/>
                  </a:lnTo>
                  <a:lnTo>
                    <a:pt x="168" y="29"/>
                  </a:lnTo>
                  <a:lnTo>
                    <a:pt x="171" y="29"/>
                  </a:lnTo>
                  <a:lnTo>
                    <a:pt x="173" y="29"/>
                  </a:lnTo>
                  <a:lnTo>
                    <a:pt x="174" y="29"/>
                  </a:lnTo>
                  <a:lnTo>
                    <a:pt x="176" y="29"/>
                  </a:lnTo>
                  <a:lnTo>
                    <a:pt x="179" y="29"/>
                  </a:lnTo>
                  <a:lnTo>
                    <a:pt x="180" y="29"/>
                  </a:lnTo>
                  <a:lnTo>
                    <a:pt x="182" y="30"/>
                  </a:lnTo>
                  <a:lnTo>
                    <a:pt x="183" y="30"/>
                  </a:lnTo>
                  <a:lnTo>
                    <a:pt x="187" y="30"/>
                  </a:lnTo>
                  <a:lnTo>
                    <a:pt x="188" y="30"/>
                  </a:lnTo>
                  <a:lnTo>
                    <a:pt x="190" y="32"/>
                  </a:lnTo>
                  <a:lnTo>
                    <a:pt x="191" y="32"/>
                  </a:lnTo>
                  <a:lnTo>
                    <a:pt x="193" y="32"/>
                  </a:lnTo>
                  <a:lnTo>
                    <a:pt x="196" y="33"/>
                  </a:lnTo>
                  <a:lnTo>
                    <a:pt x="197" y="33"/>
                  </a:lnTo>
                  <a:lnTo>
                    <a:pt x="199" y="35"/>
                  </a:lnTo>
                  <a:lnTo>
                    <a:pt x="200" y="35"/>
                  </a:lnTo>
                  <a:lnTo>
                    <a:pt x="202" y="36"/>
                  </a:lnTo>
                  <a:lnTo>
                    <a:pt x="203" y="36"/>
                  </a:lnTo>
                  <a:lnTo>
                    <a:pt x="205" y="38"/>
                  </a:lnTo>
                  <a:lnTo>
                    <a:pt x="206" y="38"/>
                  </a:lnTo>
                  <a:lnTo>
                    <a:pt x="208" y="40"/>
                  </a:lnTo>
                  <a:lnTo>
                    <a:pt x="210" y="40"/>
                  </a:lnTo>
                  <a:lnTo>
                    <a:pt x="211" y="41"/>
                  </a:lnTo>
                  <a:lnTo>
                    <a:pt x="214" y="43"/>
                  </a:lnTo>
                  <a:lnTo>
                    <a:pt x="216" y="43"/>
                  </a:lnTo>
                  <a:lnTo>
                    <a:pt x="219" y="44"/>
                  </a:lnTo>
                  <a:lnTo>
                    <a:pt x="222" y="46"/>
                  </a:lnTo>
                  <a:lnTo>
                    <a:pt x="223" y="47"/>
                  </a:lnTo>
                  <a:lnTo>
                    <a:pt x="226" y="47"/>
                  </a:lnTo>
                  <a:lnTo>
                    <a:pt x="229" y="49"/>
                  </a:lnTo>
                  <a:lnTo>
                    <a:pt x="233" y="50"/>
                  </a:lnTo>
                  <a:lnTo>
                    <a:pt x="237" y="50"/>
                  </a:lnTo>
                  <a:lnTo>
                    <a:pt x="240" y="52"/>
                  </a:lnTo>
                  <a:lnTo>
                    <a:pt x="243" y="53"/>
                  </a:lnTo>
                  <a:lnTo>
                    <a:pt x="246" y="53"/>
                  </a:lnTo>
                  <a:lnTo>
                    <a:pt x="249" y="55"/>
                  </a:lnTo>
                  <a:lnTo>
                    <a:pt x="254" y="55"/>
                  </a:lnTo>
                  <a:lnTo>
                    <a:pt x="257" y="56"/>
                  </a:lnTo>
                  <a:lnTo>
                    <a:pt x="260" y="56"/>
                  </a:lnTo>
                  <a:lnTo>
                    <a:pt x="263" y="56"/>
                  </a:lnTo>
                  <a:lnTo>
                    <a:pt x="268" y="58"/>
                  </a:lnTo>
                  <a:lnTo>
                    <a:pt x="271" y="58"/>
                  </a:lnTo>
                  <a:lnTo>
                    <a:pt x="274" y="58"/>
                  </a:lnTo>
                  <a:lnTo>
                    <a:pt x="277" y="59"/>
                  </a:lnTo>
                  <a:lnTo>
                    <a:pt x="280" y="59"/>
                  </a:lnTo>
                  <a:lnTo>
                    <a:pt x="283" y="59"/>
                  </a:lnTo>
                  <a:lnTo>
                    <a:pt x="286" y="59"/>
                  </a:lnTo>
                  <a:lnTo>
                    <a:pt x="288" y="59"/>
                  </a:lnTo>
                  <a:lnTo>
                    <a:pt x="291" y="59"/>
                  </a:lnTo>
                  <a:lnTo>
                    <a:pt x="292" y="59"/>
                  </a:lnTo>
                  <a:lnTo>
                    <a:pt x="295" y="59"/>
                  </a:lnTo>
                  <a:lnTo>
                    <a:pt x="297" y="59"/>
                  </a:lnTo>
                  <a:lnTo>
                    <a:pt x="298" y="58"/>
                  </a:lnTo>
                  <a:lnTo>
                    <a:pt x="300" y="58"/>
                  </a:lnTo>
                  <a:lnTo>
                    <a:pt x="302" y="58"/>
                  </a:lnTo>
                  <a:lnTo>
                    <a:pt x="303" y="58"/>
                  </a:lnTo>
                  <a:lnTo>
                    <a:pt x="305" y="56"/>
                  </a:lnTo>
                  <a:lnTo>
                    <a:pt x="306" y="56"/>
                  </a:lnTo>
                  <a:lnTo>
                    <a:pt x="308" y="56"/>
                  </a:lnTo>
                  <a:lnTo>
                    <a:pt x="309" y="56"/>
                  </a:lnTo>
                  <a:lnTo>
                    <a:pt x="312" y="56"/>
                  </a:lnTo>
                  <a:lnTo>
                    <a:pt x="314" y="56"/>
                  </a:lnTo>
                  <a:lnTo>
                    <a:pt x="315" y="56"/>
                  </a:lnTo>
                  <a:lnTo>
                    <a:pt x="317" y="56"/>
                  </a:lnTo>
                  <a:lnTo>
                    <a:pt x="318" y="56"/>
                  </a:lnTo>
                  <a:lnTo>
                    <a:pt x="321" y="56"/>
                  </a:lnTo>
                  <a:lnTo>
                    <a:pt x="323" y="56"/>
                  </a:lnTo>
                  <a:lnTo>
                    <a:pt x="325" y="56"/>
                  </a:lnTo>
                  <a:lnTo>
                    <a:pt x="326" y="58"/>
                  </a:lnTo>
                  <a:lnTo>
                    <a:pt x="329" y="58"/>
                  </a:lnTo>
                  <a:lnTo>
                    <a:pt x="331" y="58"/>
                  </a:lnTo>
                  <a:lnTo>
                    <a:pt x="334" y="59"/>
                  </a:lnTo>
                  <a:lnTo>
                    <a:pt x="335" y="59"/>
                  </a:lnTo>
                  <a:lnTo>
                    <a:pt x="337" y="59"/>
                  </a:lnTo>
                  <a:lnTo>
                    <a:pt x="340" y="61"/>
                  </a:lnTo>
                  <a:lnTo>
                    <a:pt x="341" y="61"/>
                  </a:lnTo>
                  <a:lnTo>
                    <a:pt x="343" y="63"/>
                  </a:lnTo>
                  <a:lnTo>
                    <a:pt x="346" y="63"/>
                  </a:lnTo>
                  <a:lnTo>
                    <a:pt x="347" y="63"/>
                  </a:lnTo>
                  <a:lnTo>
                    <a:pt x="349" y="64"/>
                  </a:lnTo>
                  <a:lnTo>
                    <a:pt x="351" y="64"/>
                  </a:lnTo>
                  <a:lnTo>
                    <a:pt x="352" y="66"/>
                  </a:lnTo>
                  <a:lnTo>
                    <a:pt x="355" y="66"/>
                  </a:lnTo>
                  <a:lnTo>
                    <a:pt x="357" y="67"/>
                  </a:lnTo>
                  <a:lnTo>
                    <a:pt x="358" y="67"/>
                  </a:lnTo>
                  <a:lnTo>
                    <a:pt x="360" y="69"/>
                  </a:lnTo>
                  <a:lnTo>
                    <a:pt x="361" y="69"/>
                  </a:lnTo>
                  <a:lnTo>
                    <a:pt x="363" y="70"/>
                  </a:lnTo>
                  <a:lnTo>
                    <a:pt x="364" y="70"/>
                  </a:lnTo>
                  <a:lnTo>
                    <a:pt x="367" y="72"/>
                  </a:lnTo>
                  <a:lnTo>
                    <a:pt x="369" y="72"/>
                  </a:lnTo>
                  <a:lnTo>
                    <a:pt x="372" y="73"/>
                  </a:lnTo>
                  <a:lnTo>
                    <a:pt x="374" y="73"/>
                  </a:lnTo>
                  <a:lnTo>
                    <a:pt x="377" y="75"/>
                  </a:lnTo>
                  <a:lnTo>
                    <a:pt x="380" y="75"/>
                  </a:lnTo>
                  <a:lnTo>
                    <a:pt x="383" y="76"/>
                  </a:lnTo>
                  <a:lnTo>
                    <a:pt x="386" y="76"/>
                  </a:lnTo>
                  <a:lnTo>
                    <a:pt x="389" y="78"/>
                  </a:lnTo>
                  <a:lnTo>
                    <a:pt x="392" y="78"/>
                  </a:lnTo>
                  <a:lnTo>
                    <a:pt x="395" y="79"/>
                  </a:lnTo>
                  <a:lnTo>
                    <a:pt x="400" y="79"/>
                  </a:lnTo>
                  <a:lnTo>
                    <a:pt x="403" y="81"/>
                  </a:lnTo>
                  <a:lnTo>
                    <a:pt x="406" y="81"/>
                  </a:lnTo>
                  <a:lnTo>
                    <a:pt x="409" y="82"/>
                  </a:lnTo>
                  <a:lnTo>
                    <a:pt x="412" y="82"/>
                  </a:lnTo>
                  <a:lnTo>
                    <a:pt x="415" y="82"/>
                  </a:lnTo>
                  <a:lnTo>
                    <a:pt x="418" y="82"/>
                  </a:lnTo>
                  <a:lnTo>
                    <a:pt x="421" y="84"/>
                  </a:lnTo>
                  <a:lnTo>
                    <a:pt x="424" y="84"/>
                  </a:lnTo>
                  <a:lnTo>
                    <a:pt x="426" y="84"/>
                  </a:lnTo>
                  <a:lnTo>
                    <a:pt x="429" y="84"/>
                  </a:lnTo>
                  <a:lnTo>
                    <a:pt x="430" y="84"/>
                  </a:lnTo>
                  <a:lnTo>
                    <a:pt x="433" y="84"/>
                  </a:lnTo>
                  <a:lnTo>
                    <a:pt x="435" y="84"/>
                  </a:lnTo>
                  <a:lnTo>
                    <a:pt x="436" y="84"/>
                  </a:lnTo>
                  <a:lnTo>
                    <a:pt x="438" y="84"/>
                  </a:lnTo>
                  <a:lnTo>
                    <a:pt x="439" y="84"/>
                  </a:lnTo>
                  <a:lnTo>
                    <a:pt x="441" y="84"/>
                  </a:lnTo>
                  <a:lnTo>
                    <a:pt x="443" y="84"/>
                  </a:lnTo>
                  <a:lnTo>
                    <a:pt x="444" y="84"/>
                  </a:lnTo>
                  <a:lnTo>
                    <a:pt x="446" y="82"/>
                  </a:lnTo>
                  <a:lnTo>
                    <a:pt x="447" y="82"/>
                  </a:lnTo>
                  <a:lnTo>
                    <a:pt x="449" y="84"/>
                  </a:lnTo>
                  <a:lnTo>
                    <a:pt x="450" y="84"/>
                  </a:lnTo>
                  <a:lnTo>
                    <a:pt x="452" y="84"/>
                  </a:lnTo>
                  <a:lnTo>
                    <a:pt x="453" y="84"/>
                  </a:lnTo>
                  <a:lnTo>
                    <a:pt x="455" y="84"/>
                  </a:lnTo>
                  <a:lnTo>
                    <a:pt x="456" y="84"/>
                  </a:lnTo>
                  <a:lnTo>
                    <a:pt x="458" y="84"/>
                  </a:lnTo>
                  <a:lnTo>
                    <a:pt x="459" y="84"/>
                  </a:lnTo>
                  <a:lnTo>
                    <a:pt x="461" y="84"/>
                  </a:lnTo>
                  <a:lnTo>
                    <a:pt x="462" y="84"/>
                  </a:lnTo>
                  <a:lnTo>
                    <a:pt x="464" y="84"/>
                  </a:lnTo>
                  <a:lnTo>
                    <a:pt x="466" y="86"/>
                  </a:lnTo>
                  <a:lnTo>
                    <a:pt x="467" y="86"/>
                  </a:lnTo>
                  <a:lnTo>
                    <a:pt x="469" y="86"/>
                  </a:lnTo>
                  <a:lnTo>
                    <a:pt x="470" y="86"/>
                  </a:lnTo>
                  <a:lnTo>
                    <a:pt x="473" y="86"/>
                  </a:lnTo>
                  <a:lnTo>
                    <a:pt x="475" y="87"/>
                  </a:lnTo>
                  <a:lnTo>
                    <a:pt x="476" y="87"/>
                  </a:lnTo>
                  <a:lnTo>
                    <a:pt x="478" y="87"/>
                  </a:lnTo>
                  <a:lnTo>
                    <a:pt x="479" y="87"/>
                  </a:lnTo>
                  <a:lnTo>
                    <a:pt x="482" y="89"/>
                  </a:lnTo>
                  <a:lnTo>
                    <a:pt x="484" y="89"/>
                  </a:lnTo>
                  <a:lnTo>
                    <a:pt x="485" y="89"/>
                  </a:lnTo>
                  <a:lnTo>
                    <a:pt x="487" y="78"/>
                  </a:lnTo>
                </a:path>
              </a:pathLst>
            </a:custGeom>
            <a:solidFill>
              <a:srgbClr val="FFFFFF"/>
            </a:solidFill>
            <a:ln w="12700" cap="rnd">
              <a:solidFill>
                <a:schemeClr val="tx1"/>
              </a:solidFill>
              <a:round/>
              <a:headEnd/>
              <a:tailEnd/>
            </a:ln>
          </p:spPr>
          <p:txBody>
            <a:bodyPr/>
            <a:lstStyle/>
            <a:p>
              <a:endParaRPr lang="ko-KR" altLang="en-US"/>
            </a:p>
          </p:txBody>
        </p:sp>
        <p:sp>
          <p:nvSpPr>
            <p:cNvPr id="2495" name="Freeform 199"/>
            <p:cNvSpPr>
              <a:spLocks/>
            </p:cNvSpPr>
            <p:nvPr/>
          </p:nvSpPr>
          <p:spPr bwMode="auto">
            <a:xfrm>
              <a:off x="1254" y="3198"/>
              <a:ext cx="488" cy="90"/>
            </a:xfrm>
            <a:custGeom>
              <a:avLst/>
              <a:gdLst>
                <a:gd name="T0" fmla="*/ 473 w 488"/>
                <a:gd name="T1" fmla="*/ 75 h 90"/>
                <a:gd name="T2" fmla="*/ 449 w 488"/>
                <a:gd name="T3" fmla="*/ 73 h 90"/>
                <a:gd name="T4" fmla="*/ 436 w 488"/>
                <a:gd name="T5" fmla="*/ 75 h 90"/>
                <a:gd name="T6" fmla="*/ 416 w 488"/>
                <a:gd name="T7" fmla="*/ 73 h 90"/>
                <a:gd name="T8" fmla="*/ 390 w 488"/>
                <a:gd name="T9" fmla="*/ 69 h 90"/>
                <a:gd name="T10" fmla="*/ 369 w 488"/>
                <a:gd name="T11" fmla="*/ 63 h 90"/>
                <a:gd name="T12" fmla="*/ 354 w 488"/>
                <a:gd name="T13" fmla="*/ 56 h 90"/>
                <a:gd name="T14" fmla="*/ 338 w 488"/>
                <a:gd name="T15" fmla="*/ 52 h 90"/>
                <a:gd name="T16" fmla="*/ 321 w 488"/>
                <a:gd name="T17" fmla="*/ 49 h 90"/>
                <a:gd name="T18" fmla="*/ 308 w 488"/>
                <a:gd name="T19" fmla="*/ 49 h 90"/>
                <a:gd name="T20" fmla="*/ 297 w 488"/>
                <a:gd name="T21" fmla="*/ 52 h 90"/>
                <a:gd name="T22" fmla="*/ 275 w 488"/>
                <a:gd name="T23" fmla="*/ 52 h 90"/>
                <a:gd name="T24" fmla="*/ 248 w 488"/>
                <a:gd name="T25" fmla="*/ 47 h 90"/>
                <a:gd name="T26" fmla="*/ 222 w 488"/>
                <a:gd name="T27" fmla="*/ 40 h 90"/>
                <a:gd name="T28" fmla="*/ 206 w 488"/>
                <a:gd name="T29" fmla="*/ 32 h 90"/>
                <a:gd name="T30" fmla="*/ 193 w 488"/>
                <a:gd name="T31" fmla="*/ 26 h 90"/>
                <a:gd name="T32" fmla="*/ 177 w 488"/>
                <a:gd name="T33" fmla="*/ 23 h 90"/>
                <a:gd name="T34" fmla="*/ 162 w 488"/>
                <a:gd name="T35" fmla="*/ 23 h 90"/>
                <a:gd name="T36" fmla="*/ 147 w 488"/>
                <a:gd name="T37" fmla="*/ 26 h 90"/>
                <a:gd name="T38" fmla="*/ 128 w 488"/>
                <a:gd name="T39" fmla="*/ 26 h 90"/>
                <a:gd name="T40" fmla="*/ 111 w 488"/>
                <a:gd name="T41" fmla="*/ 24 h 90"/>
                <a:gd name="T42" fmla="*/ 96 w 488"/>
                <a:gd name="T43" fmla="*/ 18 h 90"/>
                <a:gd name="T44" fmla="*/ 87 w 488"/>
                <a:gd name="T45" fmla="*/ 10 h 90"/>
                <a:gd name="T46" fmla="*/ 67 w 488"/>
                <a:gd name="T47" fmla="*/ 4 h 90"/>
                <a:gd name="T48" fmla="*/ 42 w 488"/>
                <a:gd name="T49" fmla="*/ 1 h 90"/>
                <a:gd name="T50" fmla="*/ 21 w 488"/>
                <a:gd name="T51" fmla="*/ 0 h 90"/>
                <a:gd name="T52" fmla="*/ 12 w 488"/>
                <a:gd name="T53" fmla="*/ 3 h 90"/>
                <a:gd name="T54" fmla="*/ 4 w 488"/>
                <a:gd name="T55" fmla="*/ 3 h 90"/>
                <a:gd name="T56" fmla="*/ 4 w 488"/>
                <a:gd name="T57" fmla="*/ 4 h 90"/>
                <a:gd name="T58" fmla="*/ 10 w 488"/>
                <a:gd name="T59" fmla="*/ 4 h 90"/>
                <a:gd name="T60" fmla="*/ 21 w 488"/>
                <a:gd name="T61" fmla="*/ 3 h 90"/>
                <a:gd name="T62" fmla="*/ 42 w 488"/>
                <a:gd name="T63" fmla="*/ 3 h 90"/>
                <a:gd name="T64" fmla="*/ 67 w 488"/>
                <a:gd name="T65" fmla="*/ 7 h 90"/>
                <a:gd name="T66" fmla="*/ 87 w 488"/>
                <a:gd name="T67" fmla="*/ 14 h 90"/>
                <a:gd name="T68" fmla="*/ 96 w 488"/>
                <a:gd name="T69" fmla="*/ 21 h 90"/>
                <a:gd name="T70" fmla="*/ 110 w 488"/>
                <a:gd name="T71" fmla="*/ 27 h 90"/>
                <a:gd name="T72" fmla="*/ 128 w 488"/>
                <a:gd name="T73" fmla="*/ 30 h 90"/>
                <a:gd name="T74" fmla="*/ 145 w 488"/>
                <a:gd name="T75" fmla="*/ 30 h 90"/>
                <a:gd name="T76" fmla="*/ 160 w 488"/>
                <a:gd name="T77" fmla="*/ 29 h 90"/>
                <a:gd name="T78" fmla="*/ 176 w 488"/>
                <a:gd name="T79" fmla="*/ 29 h 90"/>
                <a:gd name="T80" fmla="*/ 191 w 488"/>
                <a:gd name="T81" fmla="*/ 32 h 90"/>
                <a:gd name="T82" fmla="*/ 205 w 488"/>
                <a:gd name="T83" fmla="*/ 38 h 90"/>
                <a:gd name="T84" fmla="*/ 222 w 488"/>
                <a:gd name="T85" fmla="*/ 46 h 90"/>
                <a:gd name="T86" fmla="*/ 246 w 488"/>
                <a:gd name="T87" fmla="*/ 53 h 90"/>
                <a:gd name="T88" fmla="*/ 274 w 488"/>
                <a:gd name="T89" fmla="*/ 58 h 90"/>
                <a:gd name="T90" fmla="*/ 295 w 488"/>
                <a:gd name="T91" fmla="*/ 59 h 90"/>
                <a:gd name="T92" fmla="*/ 306 w 488"/>
                <a:gd name="T93" fmla="*/ 56 h 90"/>
                <a:gd name="T94" fmla="*/ 321 w 488"/>
                <a:gd name="T95" fmla="*/ 56 h 90"/>
                <a:gd name="T96" fmla="*/ 337 w 488"/>
                <a:gd name="T97" fmla="*/ 59 h 90"/>
                <a:gd name="T98" fmla="*/ 352 w 488"/>
                <a:gd name="T99" fmla="*/ 66 h 90"/>
                <a:gd name="T100" fmla="*/ 367 w 488"/>
                <a:gd name="T101" fmla="*/ 72 h 90"/>
                <a:gd name="T102" fmla="*/ 389 w 488"/>
                <a:gd name="T103" fmla="*/ 78 h 90"/>
                <a:gd name="T104" fmla="*/ 415 w 488"/>
                <a:gd name="T105" fmla="*/ 82 h 90"/>
                <a:gd name="T106" fmla="*/ 435 w 488"/>
                <a:gd name="T107" fmla="*/ 84 h 90"/>
                <a:gd name="T108" fmla="*/ 447 w 488"/>
                <a:gd name="T109" fmla="*/ 82 h 90"/>
                <a:gd name="T110" fmla="*/ 470 w 488"/>
                <a:gd name="T111" fmla="*/ 86 h 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90"/>
                <a:gd name="T170" fmla="*/ 488 w 488"/>
                <a:gd name="T171" fmla="*/ 90 h 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90">
                  <a:moveTo>
                    <a:pt x="487" y="78"/>
                  </a:moveTo>
                  <a:lnTo>
                    <a:pt x="473" y="75"/>
                  </a:lnTo>
                  <a:lnTo>
                    <a:pt x="459" y="73"/>
                  </a:lnTo>
                  <a:lnTo>
                    <a:pt x="449" y="73"/>
                  </a:lnTo>
                  <a:lnTo>
                    <a:pt x="443" y="73"/>
                  </a:lnTo>
                  <a:lnTo>
                    <a:pt x="436" y="75"/>
                  </a:lnTo>
                  <a:lnTo>
                    <a:pt x="427" y="73"/>
                  </a:lnTo>
                  <a:lnTo>
                    <a:pt x="416" y="73"/>
                  </a:lnTo>
                  <a:lnTo>
                    <a:pt x="404" y="70"/>
                  </a:lnTo>
                  <a:lnTo>
                    <a:pt x="390" y="69"/>
                  </a:lnTo>
                  <a:lnTo>
                    <a:pt x="378" y="66"/>
                  </a:lnTo>
                  <a:lnTo>
                    <a:pt x="369" y="63"/>
                  </a:lnTo>
                  <a:lnTo>
                    <a:pt x="361" y="59"/>
                  </a:lnTo>
                  <a:lnTo>
                    <a:pt x="354" y="56"/>
                  </a:lnTo>
                  <a:lnTo>
                    <a:pt x="346" y="53"/>
                  </a:lnTo>
                  <a:lnTo>
                    <a:pt x="338" y="52"/>
                  </a:lnTo>
                  <a:lnTo>
                    <a:pt x="331" y="50"/>
                  </a:lnTo>
                  <a:lnTo>
                    <a:pt x="321" y="49"/>
                  </a:lnTo>
                  <a:lnTo>
                    <a:pt x="314" y="47"/>
                  </a:lnTo>
                  <a:lnTo>
                    <a:pt x="308" y="49"/>
                  </a:lnTo>
                  <a:lnTo>
                    <a:pt x="303" y="50"/>
                  </a:lnTo>
                  <a:lnTo>
                    <a:pt x="297" y="52"/>
                  </a:lnTo>
                  <a:lnTo>
                    <a:pt x="286" y="52"/>
                  </a:lnTo>
                  <a:lnTo>
                    <a:pt x="275" y="52"/>
                  </a:lnTo>
                  <a:lnTo>
                    <a:pt x="262" y="50"/>
                  </a:lnTo>
                  <a:lnTo>
                    <a:pt x="248" y="47"/>
                  </a:lnTo>
                  <a:lnTo>
                    <a:pt x="234" y="44"/>
                  </a:lnTo>
                  <a:lnTo>
                    <a:pt x="222" y="40"/>
                  </a:lnTo>
                  <a:lnTo>
                    <a:pt x="213" y="35"/>
                  </a:lnTo>
                  <a:lnTo>
                    <a:pt x="206" y="32"/>
                  </a:lnTo>
                  <a:lnTo>
                    <a:pt x="199" y="29"/>
                  </a:lnTo>
                  <a:lnTo>
                    <a:pt x="193" y="26"/>
                  </a:lnTo>
                  <a:lnTo>
                    <a:pt x="185" y="24"/>
                  </a:lnTo>
                  <a:lnTo>
                    <a:pt x="177" y="23"/>
                  </a:lnTo>
                  <a:lnTo>
                    <a:pt x="170" y="23"/>
                  </a:lnTo>
                  <a:lnTo>
                    <a:pt x="162" y="23"/>
                  </a:lnTo>
                  <a:lnTo>
                    <a:pt x="154" y="24"/>
                  </a:lnTo>
                  <a:lnTo>
                    <a:pt x="147" y="26"/>
                  </a:lnTo>
                  <a:lnTo>
                    <a:pt x="138" y="27"/>
                  </a:lnTo>
                  <a:lnTo>
                    <a:pt x="128" y="26"/>
                  </a:lnTo>
                  <a:lnTo>
                    <a:pt x="119" y="26"/>
                  </a:lnTo>
                  <a:lnTo>
                    <a:pt x="111" y="24"/>
                  </a:lnTo>
                  <a:lnTo>
                    <a:pt x="104" y="21"/>
                  </a:lnTo>
                  <a:lnTo>
                    <a:pt x="96" y="18"/>
                  </a:lnTo>
                  <a:lnTo>
                    <a:pt x="92" y="15"/>
                  </a:lnTo>
                  <a:lnTo>
                    <a:pt x="87" y="10"/>
                  </a:lnTo>
                  <a:lnTo>
                    <a:pt x="78" y="7"/>
                  </a:lnTo>
                  <a:lnTo>
                    <a:pt x="67" y="4"/>
                  </a:lnTo>
                  <a:lnTo>
                    <a:pt x="55" y="3"/>
                  </a:lnTo>
                  <a:lnTo>
                    <a:pt x="42" y="1"/>
                  </a:lnTo>
                  <a:lnTo>
                    <a:pt x="30" y="0"/>
                  </a:lnTo>
                  <a:lnTo>
                    <a:pt x="21" y="0"/>
                  </a:lnTo>
                  <a:lnTo>
                    <a:pt x="15" y="1"/>
                  </a:lnTo>
                  <a:lnTo>
                    <a:pt x="12" y="3"/>
                  </a:lnTo>
                  <a:lnTo>
                    <a:pt x="7" y="3"/>
                  </a:lnTo>
                  <a:lnTo>
                    <a:pt x="4" y="3"/>
                  </a:lnTo>
                  <a:lnTo>
                    <a:pt x="0" y="3"/>
                  </a:lnTo>
                  <a:lnTo>
                    <a:pt x="4" y="4"/>
                  </a:lnTo>
                  <a:lnTo>
                    <a:pt x="7" y="4"/>
                  </a:lnTo>
                  <a:lnTo>
                    <a:pt x="10" y="4"/>
                  </a:lnTo>
                  <a:lnTo>
                    <a:pt x="15" y="3"/>
                  </a:lnTo>
                  <a:lnTo>
                    <a:pt x="21" y="3"/>
                  </a:lnTo>
                  <a:lnTo>
                    <a:pt x="30" y="3"/>
                  </a:lnTo>
                  <a:lnTo>
                    <a:pt x="42" y="3"/>
                  </a:lnTo>
                  <a:lnTo>
                    <a:pt x="55" y="4"/>
                  </a:lnTo>
                  <a:lnTo>
                    <a:pt x="67" y="7"/>
                  </a:lnTo>
                  <a:lnTo>
                    <a:pt x="78" y="10"/>
                  </a:lnTo>
                  <a:lnTo>
                    <a:pt x="87" y="14"/>
                  </a:lnTo>
                  <a:lnTo>
                    <a:pt x="92" y="18"/>
                  </a:lnTo>
                  <a:lnTo>
                    <a:pt x="96" y="21"/>
                  </a:lnTo>
                  <a:lnTo>
                    <a:pt x="102" y="26"/>
                  </a:lnTo>
                  <a:lnTo>
                    <a:pt x="110" y="27"/>
                  </a:lnTo>
                  <a:lnTo>
                    <a:pt x="119" y="30"/>
                  </a:lnTo>
                  <a:lnTo>
                    <a:pt x="128" y="30"/>
                  </a:lnTo>
                  <a:lnTo>
                    <a:pt x="138" y="32"/>
                  </a:lnTo>
                  <a:lnTo>
                    <a:pt x="145" y="30"/>
                  </a:lnTo>
                  <a:lnTo>
                    <a:pt x="153" y="30"/>
                  </a:lnTo>
                  <a:lnTo>
                    <a:pt x="160" y="29"/>
                  </a:lnTo>
                  <a:lnTo>
                    <a:pt x="168" y="29"/>
                  </a:lnTo>
                  <a:lnTo>
                    <a:pt x="176" y="29"/>
                  </a:lnTo>
                  <a:lnTo>
                    <a:pt x="183" y="30"/>
                  </a:lnTo>
                  <a:lnTo>
                    <a:pt x="191" y="32"/>
                  </a:lnTo>
                  <a:lnTo>
                    <a:pt x="199" y="35"/>
                  </a:lnTo>
                  <a:lnTo>
                    <a:pt x="205" y="38"/>
                  </a:lnTo>
                  <a:lnTo>
                    <a:pt x="211" y="41"/>
                  </a:lnTo>
                  <a:lnTo>
                    <a:pt x="222" y="46"/>
                  </a:lnTo>
                  <a:lnTo>
                    <a:pt x="233" y="50"/>
                  </a:lnTo>
                  <a:lnTo>
                    <a:pt x="246" y="53"/>
                  </a:lnTo>
                  <a:lnTo>
                    <a:pt x="260" y="56"/>
                  </a:lnTo>
                  <a:lnTo>
                    <a:pt x="274" y="58"/>
                  </a:lnTo>
                  <a:lnTo>
                    <a:pt x="286" y="59"/>
                  </a:lnTo>
                  <a:lnTo>
                    <a:pt x="295" y="59"/>
                  </a:lnTo>
                  <a:lnTo>
                    <a:pt x="302" y="58"/>
                  </a:lnTo>
                  <a:lnTo>
                    <a:pt x="306" y="56"/>
                  </a:lnTo>
                  <a:lnTo>
                    <a:pt x="314" y="56"/>
                  </a:lnTo>
                  <a:lnTo>
                    <a:pt x="321" y="56"/>
                  </a:lnTo>
                  <a:lnTo>
                    <a:pt x="329" y="58"/>
                  </a:lnTo>
                  <a:lnTo>
                    <a:pt x="337" y="59"/>
                  </a:lnTo>
                  <a:lnTo>
                    <a:pt x="346" y="63"/>
                  </a:lnTo>
                  <a:lnTo>
                    <a:pt x="352" y="66"/>
                  </a:lnTo>
                  <a:lnTo>
                    <a:pt x="360" y="69"/>
                  </a:lnTo>
                  <a:lnTo>
                    <a:pt x="367" y="72"/>
                  </a:lnTo>
                  <a:lnTo>
                    <a:pt x="377" y="75"/>
                  </a:lnTo>
                  <a:lnTo>
                    <a:pt x="389" y="78"/>
                  </a:lnTo>
                  <a:lnTo>
                    <a:pt x="403" y="81"/>
                  </a:lnTo>
                  <a:lnTo>
                    <a:pt x="415" y="82"/>
                  </a:lnTo>
                  <a:lnTo>
                    <a:pt x="426" y="84"/>
                  </a:lnTo>
                  <a:lnTo>
                    <a:pt x="435" y="84"/>
                  </a:lnTo>
                  <a:lnTo>
                    <a:pt x="441" y="84"/>
                  </a:lnTo>
                  <a:lnTo>
                    <a:pt x="447" y="82"/>
                  </a:lnTo>
                  <a:lnTo>
                    <a:pt x="458" y="84"/>
                  </a:lnTo>
                  <a:lnTo>
                    <a:pt x="470" y="86"/>
                  </a:lnTo>
                  <a:lnTo>
                    <a:pt x="485" y="8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96" name="Freeform 200"/>
            <p:cNvSpPr>
              <a:spLocks/>
            </p:cNvSpPr>
            <p:nvPr/>
          </p:nvSpPr>
          <p:spPr bwMode="auto">
            <a:xfrm>
              <a:off x="1223" y="3233"/>
              <a:ext cx="242" cy="217"/>
            </a:xfrm>
            <a:custGeom>
              <a:avLst/>
              <a:gdLst>
                <a:gd name="T0" fmla="*/ 234 w 242"/>
                <a:gd name="T1" fmla="*/ 204 h 217"/>
                <a:gd name="T2" fmla="*/ 225 w 242"/>
                <a:gd name="T3" fmla="*/ 196 h 217"/>
                <a:gd name="T4" fmla="*/ 218 w 242"/>
                <a:gd name="T5" fmla="*/ 191 h 217"/>
                <a:gd name="T6" fmla="*/ 208 w 242"/>
                <a:gd name="T7" fmla="*/ 187 h 217"/>
                <a:gd name="T8" fmla="*/ 196 w 242"/>
                <a:gd name="T9" fmla="*/ 178 h 217"/>
                <a:gd name="T10" fmla="*/ 185 w 242"/>
                <a:gd name="T11" fmla="*/ 167 h 217"/>
                <a:gd name="T12" fmla="*/ 176 w 242"/>
                <a:gd name="T13" fmla="*/ 158 h 217"/>
                <a:gd name="T14" fmla="*/ 169 w 242"/>
                <a:gd name="T15" fmla="*/ 149 h 217"/>
                <a:gd name="T16" fmla="*/ 159 w 242"/>
                <a:gd name="T17" fmla="*/ 138 h 217"/>
                <a:gd name="T18" fmla="*/ 149 w 242"/>
                <a:gd name="T19" fmla="*/ 130 h 217"/>
                <a:gd name="T20" fmla="*/ 141 w 242"/>
                <a:gd name="T21" fmla="*/ 127 h 217"/>
                <a:gd name="T22" fmla="*/ 130 w 242"/>
                <a:gd name="T23" fmla="*/ 121 h 217"/>
                <a:gd name="T24" fmla="*/ 118 w 242"/>
                <a:gd name="T25" fmla="*/ 112 h 217"/>
                <a:gd name="T26" fmla="*/ 106 w 242"/>
                <a:gd name="T27" fmla="*/ 100 h 217"/>
                <a:gd name="T28" fmla="*/ 96 w 242"/>
                <a:gd name="T29" fmla="*/ 89 h 217"/>
                <a:gd name="T30" fmla="*/ 90 w 242"/>
                <a:gd name="T31" fmla="*/ 80 h 217"/>
                <a:gd name="T32" fmla="*/ 84 w 242"/>
                <a:gd name="T33" fmla="*/ 70 h 217"/>
                <a:gd name="T34" fmla="*/ 73 w 242"/>
                <a:gd name="T35" fmla="*/ 63 h 217"/>
                <a:gd name="T36" fmla="*/ 64 w 242"/>
                <a:gd name="T37" fmla="*/ 58 h 217"/>
                <a:gd name="T38" fmla="*/ 55 w 242"/>
                <a:gd name="T39" fmla="*/ 55 h 217"/>
                <a:gd name="T40" fmla="*/ 46 w 242"/>
                <a:gd name="T41" fmla="*/ 49 h 217"/>
                <a:gd name="T42" fmla="*/ 38 w 242"/>
                <a:gd name="T43" fmla="*/ 41 h 217"/>
                <a:gd name="T44" fmla="*/ 31 w 242"/>
                <a:gd name="T45" fmla="*/ 32 h 217"/>
                <a:gd name="T46" fmla="*/ 26 w 242"/>
                <a:gd name="T47" fmla="*/ 23 h 217"/>
                <a:gd name="T48" fmla="*/ 20 w 242"/>
                <a:gd name="T49" fmla="*/ 15 h 217"/>
                <a:gd name="T50" fmla="*/ 11 w 242"/>
                <a:gd name="T51" fmla="*/ 8 h 217"/>
                <a:gd name="T52" fmla="*/ 1 w 242"/>
                <a:gd name="T53" fmla="*/ 1 h 217"/>
                <a:gd name="T54" fmla="*/ 9 w 242"/>
                <a:gd name="T55" fmla="*/ 6 h 217"/>
                <a:gd name="T56" fmla="*/ 17 w 242"/>
                <a:gd name="T57" fmla="*/ 14 h 217"/>
                <a:gd name="T58" fmla="*/ 24 w 242"/>
                <a:gd name="T59" fmla="*/ 23 h 217"/>
                <a:gd name="T60" fmla="*/ 29 w 242"/>
                <a:gd name="T61" fmla="*/ 29 h 217"/>
                <a:gd name="T62" fmla="*/ 32 w 242"/>
                <a:gd name="T63" fmla="*/ 40 h 217"/>
                <a:gd name="T64" fmla="*/ 40 w 242"/>
                <a:gd name="T65" fmla="*/ 47 h 217"/>
                <a:gd name="T66" fmla="*/ 49 w 242"/>
                <a:gd name="T67" fmla="*/ 55 h 217"/>
                <a:gd name="T68" fmla="*/ 60 w 242"/>
                <a:gd name="T69" fmla="*/ 60 h 217"/>
                <a:gd name="T70" fmla="*/ 70 w 242"/>
                <a:gd name="T71" fmla="*/ 66 h 217"/>
                <a:gd name="T72" fmla="*/ 80 w 242"/>
                <a:gd name="T73" fmla="*/ 72 h 217"/>
                <a:gd name="T74" fmla="*/ 86 w 242"/>
                <a:gd name="T75" fmla="*/ 80 h 217"/>
                <a:gd name="T76" fmla="*/ 92 w 242"/>
                <a:gd name="T77" fmla="*/ 89 h 217"/>
                <a:gd name="T78" fmla="*/ 100 w 242"/>
                <a:gd name="T79" fmla="*/ 100 h 217"/>
                <a:gd name="T80" fmla="*/ 112 w 242"/>
                <a:gd name="T81" fmla="*/ 112 h 217"/>
                <a:gd name="T82" fmla="*/ 124 w 242"/>
                <a:gd name="T83" fmla="*/ 123 h 217"/>
                <a:gd name="T84" fmla="*/ 135 w 242"/>
                <a:gd name="T85" fmla="*/ 130 h 217"/>
                <a:gd name="T86" fmla="*/ 146 w 242"/>
                <a:gd name="T87" fmla="*/ 133 h 217"/>
                <a:gd name="T88" fmla="*/ 153 w 242"/>
                <a:gd name="T89" fmla="*/ 141 h 217"/>
                <a:gd name="T90" fmla="*/ 161 w 242"/>
                <a:gd name="T91" fmla="*/ 149 h 217"/>
                <a:gd name="T92" fmla="*/ 167 w 242"/>
                <a:gd name="T93" fmla="*/ 156 h 217"/>
                <a:gd name="T94" fmla="*/ 173 w 242"/>
                <a:gd name="T95" fmla="*/ 164 h 217"/>
                <a:gd name="T96" fmla="*/ 182 w 242"/>
                <a:gd name="T97" fmla="*/ 173 h 217"/>
                <a:gd name="T98" fmla="*/ 195 w 242"/>
                <a:gd name="T99" fmla="*/ 185 h 217"/>
                <a:gd name="T100" fmla="*/ 205 w 242"/>
                <a:gd name="T101" fmla="*/ 193 h 217"/>
                <a:gd name="T102" fmla="*/ 213 w 242"/>
                <a:gd name="T103" fmla="*/ 198 h 217"/>
                <a:gd name="T104" fmla="*/ 221 w 242"/>
                <a:gd name="T105" fmla="*/ 202 h 217"/>
                <a:gd name="T106" fmla="*/ 227 w 242"/>
                <a:gd name="T107" fmla="*/ 208 h 217"/>
                <a:gd name="T108" fmla="*/ 234 w 242"/>
                <a:gd name="T109" fmla="*/ 214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
                <a:gd name="T166" fmla="*/ 0 h 217"/>
                <a:gd name="T167" fmla="*/ 242 w 242"/>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 h="217">
                  <a:moveTo>
                    <a:pt x="241" y="210"/>
                  </a:moveTo>
                  <a:lnTo>
                    <a:pt x="239" y="208"/>
                  </a:lnTo>
                  <a:lnTo>
                    <a:pt x="237" y="207"/>
                  </a:lnTo>
                  <a:lnTo>
                    <a:pt x="236" y="207"/>
                  </a:lnTo>
                  <a:lnTo>
                    <a:pt x="236" y="205"/>
                  </a:lnTo>
                  <a:lnTo>
                    <a:pt x="234" y="205"/>
                  </a:lnTo>
                  <a:lnTo>
                    <a:pt x="234" y="204"/>
                  </a:lnTo>
                  <a:lnTo>
                    <a:pt x="233" y="204"/>
                  </a:lnTo>
                  <a:lnTo>
                    <a:pt x="231" y="202"/>
                  </a:lnTo>
                  <a:lnTo>
                    <a:pt x="230" y="201"/>
                  </a:lnTo>
                  <a:lnTo>
                    <a:pt x="228" y="199"/>
                  </a:lnTo>
                  <a:lnTo>
                    <a:pt x="227" y="198"/>
                  </a:lnTo>
                  <a:lnTo>
                    <a:pt x="225" y="198"/>
                  </a:lnTo>
                  <a:lnTo>
                    <a:pt x="225" y="196"/>
                  </a:lnTo>
                  <a:lnTo>
                    <a:pt x="224" y="196"/>
                  </a:lnTo>
                  <a:lnTo>
                    <a:pt x="222" y="195"/>
                  </a:lnTo>
                  <a:lnTo>
                    <a:pt x="221" y="195"/>
                  </a:lnTo>
                  <a:lnTo>
                    <a:pt x="221" y="193"/>
                  </a:lnTo>
                  <a:lnTo>
                    <a:pt x="219" y="193"/>
                  </a:lnTo>
                  <a:lnTo>
                    <a:pt x="218" y="193"/>
                  </a:lnTo>
                  <a:lnTo>
                    <a:pt x="218" y="191"/>
                  </a:lnTo>
                  <a:lnTo>
                    <a:pt x="216" y="191"/>
                  </a:lnTo>
                  <a:lnTo>
                    <a:pt x="214" y="191"/>
                  </a:lnTo>
                  <a:lnTo>
                    <a:pt x="213" y="190"/>
                  </a:lnTo>
                  <a:lnTo>
                    <a:pt x="211" y="190"/>
                  </a:lnTo>
                  <a:lnTo>
                    <a:pt x="211" y="188"/>
                  </a:lnTo>
                  <a:lnTo>
                    <a:pt x="210" y="188"/>
                  </a:lnTo>
                  <a:lnTo>
                    <a:pt x="208" y="187"/>
                  </a:lnTo>
                  <a:lnTo>
                    <a:pt x="207" y="185"/>
                  </a:lnTo>
                  <a:lnTo>
                    <a:pt x="205" y="185"/>
                  </a:lnTo>
                  <a:lnTo>
                    <a:pt x="204" y="184"/>
                  </a:lnTo>
                  <a:lnTo>
                    <a:pt x="202" y="182"/>
                  </a:lnTo>
                  <a:lnTo>
                    <a:pt x="201" y="181"/>
                  </a:lnTo>
                  <a:lnTo>
                    <a:pt x="198" y="179"/>
                  </a:lnTo>
                  <a:lnTo>
                    <a:pt x="196" y="178"/>
                  </a:lnTo>
                  <a:lnTo>
                    <a:pt x="195" y="176"/>
                  </a:lnTo>
                  <a:lnTo>
                    <a:pt x="193" y="175"/>
                  </a:lnTo>
                  <a:lnTo>
                    <a:pt x="191" y="173"/>
                  </a:lnTo>
                  <a:lnTo>
                    <a:pt x="190" y="172"/>
                  </a:lnTo>
                  <a:lnTo>
                    <a:pt x="188" y="170"/>
                  </a:lnTo>
                  <a:lnTo>
                    <a:pt x="187" y="168"/>
                  </a:lnTo>
                  <a:lnTo>
                    <a:pt x="185" y="167"/>
                  </a:lnTo>
                  <a:lnTo>
                    <a:pt x="184" y="165"/>
                  </a:lnTo>
                  <a:lnTo>
                    <a:pt x="182" y="164"/>
                  </a:lnTo>
                  <a:lnTo>
                    <a:pt x="181" y="162"/>
                  </a:lnTo>
                  <a:lnTo>
                    <a:pt x="179" y="161"/>
                  </a:lnTo>
                  <a:lnTo>
                    <a:pt x="178" y="159"/>
                  </a:lnTo>
                  <a:lnTo>
                    <a:pt x="176" y="159"/>
                  </a:lnTo>
                  <a:lnTo>
                    <a:pt x="176" y="158"/>
                  </a:lnTo>
                  <a:lnTo>
                    <a:pt x="175" y="156"/>
                  </a:lnTo>
                  <a:lnTo>
                    <a:pt x="173" y="155"/>
                  </a:lnTo>
                  <a:lnTo>
                    <a:pt x="173" y="153"/>
                  </a:lnTo>
                  <a:lnTo>
                    <a:pt x="172" y="152"/>
                  </a:lnTo>
                  <a:lnTo>
                    <a:pt x="170" y="150"/>
                  </a:lnTo>
                  <a:lnTo>
                    <a:pt x="170" y="149"/>
                  </a:lnTo>
                  <a:lnTo>
                    <a:pt x="169" y="149"/>
                  </a:lnTo>
                  <a:lnTo>
                    <a:pt x="169" y="147"/>
                  </a:lnTo>
                  <a:lnTo>
                    <a:pt x="167" y="145"/>
                  </a:lnTo>
                  <a:lnTo>
                    <a:pt x="165" y="144"/>
                  </a:lnTo>
                  <a:lnTo>
                    <a:pt x="164" y="142"/>
                  </a:lnTo>
                  <a:lnTo>
                    <a:pt x="162" y="141"/>
                  </a:lnTo>
                  <a:lnTo>
                    <a:pt x="161" y="139"/>
                  </a:lnTo>
                  <a:lnTo>
                    <a:pt x="159" y="138"/>
                  </a:lnTo>
                  <a:lnTo>
                    <a:pt x="158" y="136"/>
                  </a:lnTo>
                  <a:lnTo>
                    <a:pt x="156" y="135"/>
                  </a:lnTo>
                  <a:lnTo>
                    <a:pt x="155" y="133"/>
                  </a:lnTo>
                  <a:lnTo>
                    <a:pt x="153" y="133"/>
                  </a:lnTo>
                  <a:lnTo>
                    <a:pt x="152" y="132"/>
                  </a:lnTo>
                  <a:lnTo>
                    <a:pt x="150" y="130"/>
                  </a:lnTo>
                  <a:lnTo>
                    <a:pt x="149" y="130"/>
                  </a:lnTo>
                  <a:lnTo>
                    <a:pt x="149" y="129"/>
                  </a:lnTo>
                  <a:lnTo>
                    <a:pt x="147" y="129"/>
                  </a:lnTo>
                  <a:lnTo>
                    <a:pt x="146" y="129"/>
                  </a:lnTo>
                  <a:lnTo>
                    <a:pt x="146" y="127"/>
                  </a:lnTo>
                  <a:lnTo>
                    <a:pt x="144" y="127"/>
                  </a:lnTo>
                  <a:lnTo>
                    <a:pt x="142" y="127"/>
                  </a:lnTo>
                  <a:lnTo>
                    <a:pt x="141" y="127"/>
                  </a:lnTo>
                  <a:lnTo>
                    <a:pt x="139" y="126"/>
                  </a:lnTo>
                  <a:lnTo>
                    <a:pt x="138" y="126"/>
                  </a:lnTo>
                  <a:lnTo>
                    <a:pt x="136" y="126"/>
                  </a:lnTo>
                  <a:lnTo>
                    <a:pt x="135" y="124"/>
                  </a:lnTo>
                  <a:lnTo>
                    <a:pt x="133" y="124"/>
                  </a:lnTo>
                  <a:lnTo>
                    <a:pt x="132" y="123"/>
                  </a:lnTo>
                  <a:lnTo>
                    <a:pt x="130" y="121"/>
                  </a:lnTo>
                  <a:lnTo>
                    <a:pt x="129" y="121"/>
                  </a:lnTo>
                  <a:lnTo>
                    <a:pt x="127" y="119"/>
                  </a:lnTo>
                  <a:lnTo>
                    <a:pt x="126" y="118"/>
                  </a:lnTo>
                  <a:lnTo>
                    <a:pt x="124" y="116"/>
                  </a:lnTo>
                  <a:lnTo>
                    <a:pt x="121" y="115"/>
                  </a:lnTo>
                  <a:lnTo>
                    <a:pt x="119" y="113"/>
                  </a:lnTo>
                  <a:lnTo>
                    <a:pt x="118" y="112"/>
                  </a:lnTo>
                  <a:lnTo>
                    <a:pt x="116" y="110"/>
                  </a:lnTo>
                  <a:lnTo>
                    <a:pt x="115" y="109"/>
                  </a:lnTo>
                  <a:lnTo>
                    <a:pt x="112" y="107"/>
                  </a:lnTo>
                  <a:lnTo>
                    <a:pt x="110" y="106"/>
                  </a:lnTo>
                  <a:lnTo>
                    <a:pt x="109" y="104"/>
                  </a:lnTo>
                  <a:lnTo>
                    <a:pt x="107" y="103"/>
                  </a:lnTo>
                  <a:lnTo>
                    <a:pt x="106" y="100"/>
                  </a:lnTo>
                  <a:lnTo>
                    <a:pt x="104" y="98"/>
                  </a:lnTo>
                  <a:lnTo>
                    <a:pt x="103" y="96"/>
                  </a:lnTo>
                  <a:lnTo>
                    <a:pt x="101" y="95"/>
                  </a:lnTo>
                  <a:lnTo>
                    <a:pt x="100" y="93"/>
                  </a:lnTo>
                  <a:lnTo>
                    <a:pt x="98" y="92"/>
                  </a:lnTo>
                  <a:lnTo>
                    <a:pt x="96" y="90"/>
                  </a:lnTo>
                  <a:lnTo>
                    <a:pt x="96" y="89"/>
                  </a:lnTo>
                  <a:lnTo>
                    <a:pt x="95" y="87"/>
                  </a:lnTo>
                  <a:lnTo>
                    <a:pt x="93" y="86"/>
                  </a:lnTo>
                  <a:lnTo>
                    <a:pt x="93" y="84"/>
                  </a:lnTo>
                  <a:lnTo>
                    <a:pt x="93" y="83"/>
                  </a:lnTo>
                  <a:lnTo>
                    <a:pt x="92" y="83"/>
                  </a:lnTo>
                  <a:lnTo>
                    <a:pt x="92" y="81"/>
                  </a:lnTo>
                  <a:lnTo>
                    <a:pt x="90" y="80"/>
                  </a:lnTo>
                  <a:lnTo>
                    <a:pt x="89" y="78"/>
                  </a:lnTo>
                  <a:lnTo>
                    <a:pt x="89" y="77"/>
                  </a:lnTo>
                  <a:lnTo>
                    <a:pt x="87" y="77"/>
                  </a:lnTo>
                  <a:lnTo>
                    <a:pt x="87" y="75"/>
                  </a:lnTo>
                  <a:lnTo>
                    <a:pt x="86" y="73"/>
                  </a:lnTo>
                  <a:lnTo>
                    <a:pt x="84" y="72"/>
                  </a:lnTo>
                  <a:lnTo>
                    <a:pt x="84" y="70"/>
                  </a:lnTo>
                  <a:lnTo>
                    <a:pt x="83" y="70"/>
                  </a:lnTo>
                  <a:lnTo>
                    <a:pt x="81" y="69"/>
                  </a:lnTo>
                  <a:lnTo>
                    <a:pt x="80" y="67"/>
                  </a:lnTo>
                  <a:lnTo>
                    <a:pt x="78" y="66"/>
                  </a:lnTo>
                  <a:lnTo>
                    <a:pt x="77" y="64"/>
                  </a:lnTo>
                  <a:lnTo>
                    <a:pt x="75" y="64"/>
                  </a:lnTo>
                  <a:lnTo>
                    <a:pt x="73" y="63"/>
                  </a:lnTo>
                  <a:lnTo>
                    <a:pt x="72" y="61"/>
                  </a:lnTo>
                  <a:lnTo>
                    <a:pt x="70" y="61"/>
                  </a:lnTo>
                  <a:lnTo>
                    <a:pt x="69" y="61"/>
                  </a:lnTo>
                  <a:lnTo>
                    <a:pt x="69" y="60"/>
                  </a:lnTo>
                  <a:lnTo>
                    <a:pt x="67" y="60"/>
                  </a:lnTo>
                  <a:lnTo>
                    <a:pt x="66" y="60"/>
                  </a:lnTo>
                  <a:lnTo>
                    <a:pt x="64" y="58"/>
                  </a:lnTo>
                  <a:lnTo>
                    <a:pt x="63" y="58"/>
                  </a:lnTo>
                  <a:lnTo>
                    <a:pt x="61" y="58"/>
                  </a:lnTo>
                  <a:lnTo>
                    <a:pt x="61" y="57"/>
                  </a:lnTo>
                  <a:lnTo>
                    <a:pt x="60" y="57"/>
                  </a:lnTo>
                  <a:lnTo>
                    <a:pt x="58" y="57"/>
                  </a:lnTo>
                  <a:lnTo>
                    <a:pt x="57" y="55"/>
                  </a:lnTo>
                  <a:lnTo>
                    <a:pt x="55" y="55"/>
                  </a:lnTo>
                  <a:lnTo>
                    <a:pt x="54" y="54"/>
                  </a:lnTo>
                  <a:lnTo>
                    <a:pt x="52" y="54"/>
                  </a:lnTo>
                  <a:lnTo>
                    <a:pt x="52" y="52"/>
                  </a:lnTo>
                  <a:lnTo>
                    <a:pt x="50" y="52"/>
                  </a:lnTo>
                  <a:lnTo>
                    <a:pt x="49" y="51"/>
                  </a:lnTo>
                  <a:lnTo>
                    <a:pt x="47" y="49"/>
                  </a:lnTo>
                  <a:lnTo>
                    <a:pt x="46" y="49"/>
                  </a:lnTo>
                  <a:lnTo>
                    <a:pt x="44" y="47"/>
                  </a:lnTo>
                  <a:lnTo>
                    <a:pt x="43" y="47"/>
                  </a:lnTo>
                  <a:lnTo>
                    <a:pt x="43" y="46"/>
                  </a:lnTo>
                  <a:lnTo>
                    <a:pt x="41" y="44"/>
                  </a:lnTo>
                  <a:lnTo>
                    <a:pt x="40" y="44"/>
                  </a:lnTo>
                  <a:lnTo>
                    <a:pt x="38" y="43"/>
                  </a:lnTo>
                  <a:lnTo>
                    <a:pt x="38" y="41"/>
                  </a:lnTo>
                  <a:lnTo>
                    <a:pt x="37" y="41"/>
                  </a:lnTo>
                  <a:lnTo>
                    <a:pt x="35" y="40"/>
                  </a:lnTo>
                  <a:lnTo>
                    <a:pt x="35" y="38"/>
                  </a:lnTo>
                  <a:lnTo>
                    <a:pt x="34" y="37"/>
                  </a:lnTo>
                  <a:lnTo>
                    <a:pt x="32" y="35"/>
                  </a:lnTo>
                  <a:lnTo>
                    <a:pt x="32" y="34"/>
                  </a:lnTo>
                  <a:lnTo>
                    <a:pt x="31" y="32"/>
                  </a:lnTo>
                  <a:lnTo>
                    <a:pt x="31" y="31"/>
                  </a:lnTo>
                  <a:lnTo>
                    <a:pt x="31" y="29"/>
                  </a:lnTo>
                  <a:lnTo>
                    <a:pt x="29" y="28"/>
                  </a:lnTo>
                  <a:lnTo>
                    <a:pt x="29" y="26"/>
                  </a:lnTo>
                  <a:lnTo>
                    <a:pt x="27" y="24"/>
                  </a:lnTo>
                  <a:lnTo>
                    <a:pt x="27" y="23"/>
                  </a:lnTo>
                  <a:lnTo>
                    <a:pt x="26" y="23"/>
                  </a:lnTo>
                  <a:lnTo>
                    <a:pt x="26" y="21"/>
                  </a:lnTo>
                  <a:lnTo>
                    <a:pt x="24" y="20"/>
                  </a:lnTo>
                  <a:lnTo>
                    <a:pt x="23" y="20"/>
                  </a:lnTo>
                  <a:lnTo>
                    <a:pt x="23" y="18"/>
                  </a:lnTo>
                  <a:lnTo>
                    <a:pt x="21" y="18"/>
                  </a:lnTo>
                  <a:lnTo>
                    <a:pt x="21" y="17"/>
                  </a:lnTo>
                  <a:lnTo>
                    <a:pt x="20" y="15"/>
                  </a:lnTo>
                  <a:lnTo>
                    <a:pt x="18" y="15"/>
                  </a:lnTo>
                  <a:lnTo>
                    <a:pt x="17" y="14"/>
                  </a:lnTo>
                  <a:lnTo>
                    <a:pt x="17" y="12"/>
                  </a:lnTo>
                  <a:lnTo>
                    <a:pt x="15" y="12"/>
                  </a:lnTo>
                  <a:lnTo>
                    <a:pt x="14" y="11"/>
                  </a:lnTo>
                  <a:lnTo>
                    <a:pt x="12" y="9"/>
                  </a:lnTo>
                  <a:lnTo>
                    <a:pt x="11" y="8"/>
                  </a:lnTo>
                  <a:lnTo>
                    <a:pt x="9" y="6"/>
                  </a:lnTo>
                  <a:lnTo>
                    <a:pt x="8" y="6"/>
                  </a:lnTo>
                  <a:lnTo>
                    <a:pt x="6" y="5"/>
                  </a:lnTo>
                  <a:lnTo>
                    <a:pt x="6" y="3"/>
                  </a:lnTo>
                  <a:lnTo>
                    <a:pt x="4" y="3"/>
                  </a:lnTo>
                  <a:lnTo>
                    <a:pt x="3" y="1"/>
                  </a:lnTo>
                  <a:lnTo>
                    <a:pt x="1" y="1"/>
                  </a:lnTo>
                  <a:lnTo>
                    <a:pt x="0" y="0"/>
                  </a:lnTo>
                  <a:lnTo>
                    <a:pt x="1" y="1"/>
                  </a:lnTo>
                  <a:lnTo>
                    <a:pt x="3" y="1"/>
                  </a:lnTo>
                  <a:lnTo>
                    <a:pt x="4" y="3"/>
                  </a:lnTo>
                  <a:lnTo>
                    <a:pt x="6" y="5"/>
                  </a:lnTo>
                  <a:lnTo>
                    <a:pt x="8" y="6"/>
                  </a:lnTo>
                  <a:lnTo>
                    <a:pt x="9" y="6"/>
                  </a:lnTo>
                  <a:lnTo>
                    <a:pt x="11" y="8"/>
                  </a:lnTo>
                  <a:lnTo>
                    <a:pt x="11" y="9"/>
                  </a:lnTo>
                  <a:lnTo>
                    <a:pt x="12" y="11"/>
                  </a:lnTo>
                  <a:lnTo>
                    <a:pt x="14" y="11"/>
                  </a:lnTo>
                  <a:lnTo>
                    <a:pt x="15" y="12"/>
                  </a:lnTo>
                  <a:lnTo>
                    <a:pt x="15" y="14"/>
                  </a:lnTo>
                  <a:lnTo>
                    <a:pt x="17" y="14"/>
                  </a:lnTo>
                  <a:lnTo>
                    <a:pt x="18" y="15"/>
                  </a:lnTo>
                  <a:lnTo>
                    <a:pt x="18" y="17"/>
                  </a:lnTo>
                  <a:lnTo>
                    <a:pt x="20" y="18"/>
                  </a:lnTo>
                  <a:lnTo>
                    <a:pt x="21" y="18"/>
                  </a:lnTo>
                  <a:lnTo>
                    <a:pt x="21" y="20"/>
                  </a:lnTo>
                  <a:lnTo>
                    <a:pt x="23" y="21"/>
                  </a:lnTo>
                  <a:lnTo>
                    <a:pt x="24" y="23"/>
                  </a:lnTo>
                  <a:lnTo>
                    <a:pt x="24" y="24"/>
                  </a:lnTo>
                  <a:lnTo>
                    <a:pt x="26" y="24"/>
                  </a:lnTo>
                  <a:lnTo>
                    <a:pt x="26" y="26"/>
                  </a:lnTo>
                  <a:lnTo>
                    <a:pt x="27" y="26"/>
                  </a:lnTo>
                  <a:lnTo>
                    <a:pt x="27" y="28"/>
                  </a:lnTo>
                  <a:lnTo>
                    <a:pt x="27" y="29"/>
                  </a:lnTo>
                  <a:lnTo>
                    <a:pt x="29" y="29"/>
                  </a:lnTo>
                  <a:lnTo>
                    <a:pt x="29" y="31"/>
                  </a:lnTo>
                  <a:lnTo>
                    <a:pt x="29" y="32"/>
                  </a:lnTo>
                  <a:lnTo>
                    <a:pt x="29" y="34"/>
                  </a:lnTo>
                  <a:lnTo>
                    <a:pt x="31" y="35"/>
                  </a:lnTo>
                  <a:lnTo>
                    <a:pt x="31" y="37"/>
                  </a:lnTo>
                  <a:lnTo>
                    <a:pt x="32" y="38"/>
                  </a:lnTo>
                  <a:lnTo>
                    <a:pt x="32" y="40"/>
                  </a:lnTo>
                  <a:lnTo>
                    <a:pt x="34" y="40"/>
                  </a:lnTo>
                  <a:lnTo>
                    <a:pt x="34" y="41"/>
                  </a:lnTo>
                  <a:lnTo>
                    <a:pt x="35" y="43"/>
                  </a:lnTo>
                  <a:lnTo>
                    <a:pt x="35" y="44"/>
                  </a:lnTo>
                  <a:lnTo>
                    <a:pt x="37" y="44"/>
                  </a:lnTo>
                  <a:lnTo>
                    <a:pt x="38" y="46"/>
                  </a:lnTo>
                  <a:lnTo>
                    <a:pt x="40" y="47"/>
                  </a:lnTo>
                  <a:lnTo>
                    <a:pt x="41" y="49"/>
                  </a:lnTo>
                  <a:lnTo>
                    <a:pt x="43" y="51"/>
                  </a:lnTo>
                  <a:lnTo>
                    <a:pt x="44" y="51"/>
                  </a:lnTo>
                  <a:lnTo>
                    <a:pt x="44" y="52"/>
                  </a:lnTo>
                  <a:lnTo>
                    <a:pt x="46" y="52"/>
                  </a:lnTo>
                  <a:lnTo>
                    <a:pt x="47" y="54"/>
                  </a:lnTo>
                  <a:lnTo>
                    <a:pt x="49" y="55"/>
                  </a:lnTo>
                  <a:lnTo>
                    <a:pt x="50" y="55"/>
                  </a:lnTo>
                  <a:lnTo>
                    <a:pt x="52" y="57"/>
                  </a:lnTo>
                  <a:lnTo>
                    <a:pt x="54" y="57"/>
                  </a:lnTo>
                  <a:lnTo>
                    <a:pt x="55" y="58"/>
                  </a:lnTo>
                  <a:lnTo>
                    <a:pt x="57" y="60"/>
                  </a:lnTo>
                  <a:lnTo>
                    <a:pt x="58" y="60"/>
                  </a:lnTo>
                  <a:lnTo>
                    <a:pt x="60" y="60"/>
                  </a:lnTo>
                  <a:lnTo>
                    <a:pt x="61" y="61"/>
                  </a:lnTo>
                  <a:lnTo>
                    <a:pt x="63" y="61"/>
                  </a:lnTo>
                  <a:lnTo>
                    <a:pt x="64" y="63"/>
                  </a:lnTo>
                  <a:lnTo>
                    <a:pt x="66" y="63"/>
                  </a:lnTo>
                  <a:lnTo>
                    <a:pt x="67" y="63"/>
                  </a:lnTo>
                  <a:lnTo>
                    <a:pt x="69" y="64"/>
                  </a:lnTo>
                  <a:lnTo>
                    <a:pt x="70" y="66"/>
                  </a:lnTo>
                  <a:lnTo>
                    <a:pt x="72" y="66"/>
                  </a:lnTo>
                  <a:lnTo>
                    <a:pt x="73" y="67"/>
                  </a:lnTo>
                  <a:lnTo>
                    <a:pt x="75" y="69"/>
                  </a:lnTo>
                  <a:lnTo>
                    <a:pt x="77" y="69"/>
                  </a:lnTo>
                  <a:lnTo>
                    <a:pt x="77" y="70"/>
                  </a:lnTo>
                  <a:lnTo>
                    <a:pt x="78" y="70"/>
                  </a:lnTo>
                  <a:lnTo>
                    <a:pt x="80" y="72"/>
                  </a:lnTo>
                  <a:lnTo>
                    <a:pt x="80" y="73"/>
                  </a:lnTo>
                  <a:lnTo>
                    <a:pt x="81" y="73"/>
                  </a:lnTo>
                  <a:lnTo>
                    <a:pt x="81" y="75"/>
                  </a:lnTo>
                  <a:lnTo>
                    <a:pt x="83" y="77"/>
                  </a:lnTo>
                  <a:lnTo>
                    <a:pt x="84" y="77"/>
                  </a:lnTo>
                  <a:lnTo>
                    <a:pt x="84" y="78"/>
                  </a:lnTo>
                  <a:lnTo>
                    <a:pt x="86" y="80"/>
                  </a:lnTo>
                  <a:lnTo>
                    <a:pt x="87" y="81"/>
                  </a:lnTo>
                  <a:lnTo>
                    <a:pt x="87" y="83"/>
                  </a:lnTo>
                  <a:lnTo>
                    <a:pt x="89" y="83"/>
                  </a:lnTo>
                  <a:lnTo>
                    <a:pt x="89" y="84"/>
                  </a:lnTo>
                  <a:lnTo>
                    <a:pt x="90" y="86"/>
                  </a:lnTo>
                  <a:lnTo>
                    <a:pt x="90" y="87"/>
                  </a:lnTo>
                  <a:lnTo>
                    <a:pt x="92" y="89"/>
                  </a:lnTo>
                  <a:lnTo>
                    <a:pt x="92" y="90"/>
                  </a:lnTo>
                  <a:lnTo>
                    <a:pt x="93" y="92"/>
                  </a:lnTo>
                  <a:lnTo>
                    <a:pt x="93" y="93"/>
                  </a:lnTo>
                  <a:lnTo>
                    <a:pt x="95" y="95"/>
                  </a:lnTo>
                  <a:lnTo>
                    <a:pt x="96" y="96"/>
                  </a:lnTo>
                  <a:lnTo>
                    <a:pt x="98" y="98"/>
                  </a:lnTo>
                  <a:lnTo>
                    <a:pt x="100" y="100"/>
                  </a:lnTo>
                  <a:lnTo>
                    <a:pt x="101" y="101"/>
                  </a:lnTo>
                  <a:lnTo>
                    <a:pt x="103" y="104"/>
                  </a:lnTo>
                  <a:lnTo>
                    <a:pt x="104" y="106"/>
                  </a:lnTo>
                  <a:lnTo>
                    <a:pt x="106" y="107"/>
                  </a:lnTo>
                  <a:lnTo>
                    <a:pt x="107" y="109"/>
                  </a:lnTo>
                  <a:lnTo>
                    <a:pt x="109" y="110"/>
                  </a:lnTo>
                  <a:lnTo>
                    <a:pt x="112" y="112"/>
                  </a:lnTo>
                  <a:lnTo>
                    <a:pt x="113" y="113"/>
                  </a:lnTo>
                  <a:lnTo>
                    <a:pt x="115" y="115"/>
                  </a:lnTo>
                  <a:lnTo>
                    <a:pt x="116" y="118"/>
                  </a:lnTo>
                  <a:lnTo>
                    <a:pt x="118" y="119"/>
                  </a:lnTo>
                  <a:lnTo>
                    <a:pt x="119" y="119"/>
                  </a:lnTo>
                  <a:lnTo>
                    <a:pt x="123" y="121"/>
                  </a:lnTo>
                  <a:lnTo>
                    <a:pt x="124" y="123"/>
                  </a:lnTo>
                  <a:lnTo>
                    <a:pt x="126" y="124"/>
                  </a:lnTo>
                  <a:lnTo>
                    <a:pt x="127" y="126"/>
                  </a:lnTo>
                  <a:lnTo>
                    <a:pt x="129" y="127"/>
                  </a:lnTo>
                  <a:lnTo>
                    <a:pt x="130" y="127"/>
                  </a:lnTo>
                  <a:lnTo>
                    <a:pt x="132" y="129"/>
                  </a:lnTo>
                  <a:lnTo>
                    <a:pt x="133" y="129"/>
                  </a:lnTo>
                  <a:lnTo>
                    <a:pt x="135" y="130"/>
                  </a:lnTo>
                  <a:lnTo>
                    <a:pt x="136" y="130"/>
                  </a:lnTo>
                  <a:lnTo>
                    <a:pt x="138" y="132"/>
                  </a:lnTo>
                  <a:lnTo>
                    <a:pt x="139" y="132"/>
                  </a:lnTo>
                  <a:lnTo>
                    <a:pt x="141" y="132"/>
                  </a:lnTo>
                  <a:lnTo>
                    <a:pt x="142" y="132"/>
                  </a:lnTo>
                  <a:lnTo>
                    <a:pt x="144" y="133"/>
                  </a:lnTo>
                  <a:lnTo>
                    <a:pt x="146" y="133"/>
                  </a:lnTo>
                  <a:lnTo>
                    <a:pt x="147" y="135"/>
                  </a:lnTo>
                  <a:lnTo>
                    <a:pt x="149" y="136"/>
                  </a:lnTo>
                  <a:lnTo>
                    <a:pt x="150" y="136"/>
                  </a:lnTo>
                  <a:lnTo>
                    <a:pt x="150" y="138"/>
                  </a:lnTo>
                  <a:lnTo>
                    <a:pt x="152" y="138"/>
                  </a:lnTo>
                  <a:lnTo>
                    <a:pt x="153" y="139"/>
                  </a:lnTo>
                  <a:lnTo>
                    <a:pt x="153" y="141"/>
                  </a:lnTo>
                  <a:lnTo>
                    <a:pt x="155" y="141"/>
                  </a:lnTo>
                  <a:lnTo>
                    <a:pt x="156" y="142"/>
                  </a:lnTo>
                  <a:lnTo>
                    <a:pt x="156" y="144"/>
                  </a:lnTo>
                  <a:lnTo>
                    <a:pt x="158" y="144"/>
                  </a:lnTo>
                  <a:lnTo>
                    <a:pt x="159" y="145"/>
                  </a:lnTo>
                  <a:lnTo>
                    <a:pt x="159" y="147"/>
                  </a:lnTo>
                  <a:lnTo>
                    <a:pt x="161" y="149"/>
                  </a:lnTo>
                  <a:lnTo>
                    <a:pt x="162" y="149"/>
                  </a:lnTo>
                  <a:lnTo>
                    <a:pt x="162" y="150"/>
                  </a:lnTo>
                  <a:lnTo>
                    <a:pt x="164" y="152"/>
                  </a:lnTo>
                  <a:lnTo>
                    <a:pt x="164" y="153"/>
                  </a:lnTo>
                  <a:lnTo>
                    <a:pt x="165" y="153"/>
                  </a:lnTo>
                  <a:lnTo>
                    <a:pt x="167" y="155"/>
                  </a:lnTo>
                  <a:lnTo>
                    <a:pt x="167" y="156"/>
                  </a:lnTo>
                  <a:lnTo>
                    <a:pt x="169" y="156"/>
                  </a:lnTo>
                  <a:lnTo>
                    <a:pt x="169" y="158"/>
                  </a:lnTo>
                  <a:lnTo>
                    <a:pt x="169" y="159"/>
                  </a:lnTo>
                  <a:lnTo>
                    <a:pt x="170" y="159"/>
                  </a:lnTo>
                  <a:lnTo>
                    <a:pt x="170" y="161"/>
                  </a:lnTo>
                  <a:lnTo>
                    <a:pt x="172" y="162"/>
                  </a:lnTo>
                  <a:lnTo>
                    <a:pt x="173" y="164"/>
                  </a:lnTo>
                  <a:lnTo>
                    <a:pt x="173" y="165"/>
                  </a:lnTo>
                  <a:lnTo>
                    <a:pt x="175" y="165"/>
                  </a:lnTo>
                  <a:lnTo>
                    <a:pt x="176" y="167"/>
                  </a:lnTo>
                  <a:lnTo>
                    <a:pt x="178" y="168"/>
                  </a:lnTo>
                  <a:lnTo>
                    <a:pt x="179" y="170"/>
                  </a:lnTo>
                  <a:lnTo>
                    <a:pt x="181" y="172"/>
                  </a:lnTo>
                  <a:lnTo>
                    <a:pt x="182" y="173"/>
                  </a:lnTo>
                  <a:lnTo>
                    <a:pt x="184" y="175"/>
                  </a:lnTo>
                  <a:lnTo>
                    <a:pt x="185" y="178"/>
                  </a:lnTo>
                  <a:lnTo>
                    <a:pt x="187" y="179"/>
                  </a:lnTo>
                  <a:lnTo>
                    <a:pt x="188" y="181"/>
                  </a:lnTo>
                  <a:lnTo>
                    <a:pt x="190" y="182"/>
                  </a:lnTo>
                  <a:lnTo>
                    <a:pt x="191" y="184"/>
                  </a:lnTo>
                  <a:lnTo>
                    <a:pt x="195" y="185"/>
                  </a:lnTo>
                  <a:lnTo>
                    <a:pt x="196" y="187"/>
                  </a:lnTo>
                  <a:lnTo>
                    <a:pt x="198" y="187"/>
                  </a:lnTo>
                  <a:lnTo>
                    <a:pt x="199" y="188"/>
                  </a:lnTo>
                  <a:lnTo>
                    <a:pt x="201" y="190"/>
                  </a:lnTo>
                  <a:lnTo>
                    <a:pt x="202" y="191"/>
                  </a:lnTo>
                  <a:lnTo>
                    <a:pt x="204" y="193"/>
                  </a:lnTo>
                  <a:lnTo>
                    <a:pt x="205" y="193"/>
                  </a:lnTo>
                  <a:lnTo>
                    <a:pt x="205" y="195"/>
                  </a:lnTo>
                  <a:lnTo>
                    <a:pt x="207" y="196"/>
                  </a:lnTo>
                  <a:lnTo>
                    <a:pt x="208" y="196"/>
                  </a:lnTo>
                  <a:lnTo>
                    <a:pt x="210" y="196"/>
                  </a:lnTo>
                  <a:lnTo>
                    <a:pt x="210" y="198"/>
                  </a:lnTo>
                  <a:lnTo>
                    <a:pt x="211" y="198"/>
                  </a:lnTo>
                  <a:lnTo>
                    <a:pt x="213" y="198"/>
                  </a:lnTo>
                  <a:lnTo>
                    <a:pt x="214" y="198"/>
                  </a:lnTo>
                  <a:lnTo>
                    <a:pt x="214" y="199"/>
                  </a:lnTo>
                  <a:lnTo>
                    <a:pt x="216" y="199"/>
                  </a:lnTo>
                  <a:lnTo>
                    <a:pt x="216" y="201"/>
                  </a:lnTo>
                  <a:lnTo>
                    <a:pt x="218" y="201"/>
                  </a:lnTo>
                  <a:lnTo>
                    <a:pt x="219" y="202"/>
                  </a:lnTo>
                  <a:lnTo>
                    <a:pt x="221" y="202"/>
                  </a:lnTo>
                  <a:lnTo>
                    <a:pt x="221" y="204"/>
                  </a:lnTo>
                  <a:lnTo>
                    <a:pt x="222" y="204"/>
                  </a:lnTo>
                  <a:lnTo>
                    <a:pt x="222" y="205"/>
                  </a:lnTo>
                  <a:lnTo>
                    <a:pt x="224" y="205"/>
                  </a:lnTo>
                  <a:lnTo>
                    <a:pt x="225" y="207"/>
                  </a:lnTo>
                  <a:lnTo>
                    <a:pt x="227" y="207"/>
                  </a:lnTo>
                  <a:lnTo>
                    <a:pt x="227" y="208"/>
                  </a:lnTo>
                  <a:lnTo>
                    <a:pt x="228" y="208"/>
                  </a:lnTo>
                  <a:lnTo>
                    <a:pt x="228" y="210"/>
                  </a:lnTo>
                  <a:lnTo>
                    <a:pt x="230" y="210"/>
                  </a:lnTo>
                  <a:lnTo>
                    <a:pt x="231" y="211"/>
                  </a:lnTo>
                  <a:lnTo>
                    <a:pt x="233" y="213"/>
                  </a:lnTo>
                  <a:lnTo>
                    <a:pt x="233" y="214"/>
                  </a:lnTo>
                  <a:lnTo>
                    <a:pt x="234" y="214"/>
                  </a:lnTo>
                  <a:lnTo>
                    <a:pt x="236" y="216"/>
                  </a:lnTo>
                  <a:lnTo>
                    <a:pt x="241" y="210"/>
                  </a:lnTo>
                </a:path>
              </a:pathLst>
            </a:custGeom>
            <a:solidFill>
              <a:srgbClr val="FFFFFF"/>
            </a:solidFill>
            <a:ln w="12700" cap="rnd">
              <a:solidFill>
                <a:schemeClr val="tx1"/>
              </a:solidFill>
              <a:round/>
              <a:headEnd/>
              <a:tailEnd/>
            </a:ln>
          </p:spPr>
          <p:txBody>
            <a:bodyPr/>
            <a:lstStyle/>
            <a:p>
              <a:endParaRPr lang="ko-KR" altLang="en-US"/>
            </a:p>
          </p:txBody>
        </p:sp>
        <p:sp>
          <p:nvSpPr>
            <p:cNvPr id="2497" name="Freeform 201"/>
            <p:cNvSpPr>
              <a:spLocks/>
            </p:cNvSpPr>
            <p:nvPr/>
          </p:nvSpPr>
          <p:spPr bwMode="auto">
            <a:xfrm>
              <a:off x="1223" y="3233"/>
              <a:ext cx="242" cy="217"/>
            </a:xfrm>
            <a:custGeom>
              <a:avLst/>
              <a:gdLst>
                <a:gd name="T0" fmla="*/ 233 w 242"/>
                <a:gd name="T1" fmla="*/ 204 h 217"/>
                <a:gd name="T2" fmla="*/ 221 w 242"/>
                <a:gd name="T3" fmla="*/ 193 h 217"/>
                <a:gd name="T4" fmla="*/ 208 w 242"/>
                <a:gd name="T5" fmla="*/ 187 h 217"/>
                <a:gd name="T6" fmla="*/ 182 w 242"/>
                <a:gd name="T7" fmla="*/ 164 h 217"/>
                <a:gd name="T8" fmla="*/ 167 w 242"/>
                <a:gd name="T9" fmla="*/ 145 h 217"/>
                <a:gd name="T10" fmla="*/ 150 w 242"/>
                <a:gd name="T11" fmla="*/ 130 h 217"/>
                <a:gd name="T12" fmla="*/ 138 w 242"/>
                <a:gd name="T13" fmla="*/ 126 h 217"/>
                <a:gd name="T14" fmla="*/ 126 w 242"/>
                <a:gd name="T15" fmla="*/ 118 h 217"/>
                <a:gd name="T16" fmla="*/ 110 w 242"/>
                <a:gd name="T17" fmla="*/ 106 h 217"/>
                <a:gd name="T18" fmla="*/ 98 w 242"/>
                <a:gd name="T19" fmla="*/ 92 h 217"/>
                <a:gd name="T20" fmla="*/ 89 w 242"/>
                <a:gd name="T21" fmla="*/ 77 h 217"/>
                <a:gd name="T22" fmla="*/ 73 w 242"/>
                <a:gd name="T23" fmla="*/ 63 h 217"/>
                <a:gd name="T24" fmla="*/ 52 w 242"/>
                <a:gd name="T25" fmla="*/ 54 h 217"/>
                <a:gd name="T26" fmla="*/ 34 w 242"/>
                <a:gd name="T27" fmla="*/ 37 h 217"/>
                <a:gd name="T28" fmla="*/ 27 w 242"/>
                <a:gd name="T29" fmla="*/ 23 h 217"/>
                <a:gd name="T30" fmla="*/ 11 w 242"/>
                <a:gd name="T31" fmla="*/ 8 h 217"/>
                <a:gd name="T32" fmla="*/ 11 w 242"/>
                <a:gd name="T33" fmla="*/ 8 h 217"/>
                <a:gd name="T34" fmla="*/ 26 w 242"/>
                <a:gd name="T35" fmla="*/ 24 h 217"/>
                <a:gd name="T36" fmla="*/ 32 w 242"/>
                <a:gd name="T37" fmla="*/ 40 h 217"/>
                <a:gd name="T38" fmla="*/ 50 w 242"/>
                <a:gd name="T39" fmla="*/ 55 h 217"/>
                <a:gd name="T40" fmla="*/ 70 w 242"/>
                <a:gd name="T41" fmla="*/ 66 h 217"/>
                <a:gd name="T42" fmla="*/ 86 w 242"/>
                <a:gd name="T43" fmla="*/ 80 h 217"/>
                <a:gd name="T44" fmla="*/ 95 w 242"/>
                <a:gd name="T45" fmla="*/ 95 h 217"/>
                <a:gd name="T46" fmla="*/ 107 w 242"/>
                <a:gd name="T47" fmla="*/ 109 h 217"/>
                <a:gd name="T48" fmla="*/ 123 w 242"/>
                <a:gd name="T49" fmla="*/ 121 h 217"/>
                <a:gd name="T50" fmla="*/ 135 w 242"/>
                <a:gd name="T51" fmla="*/ 130 h 217"/>
                <a:gd name="T52" fmla="*/ 147 w 242"/>
                <a:gd name="T53" fmla="*/ 135 h 217"/>
                <a:gd name="T54" fmla="*/ 162 w 242"/>
                <a:gd name="T55" fmla="*/ 150 h 217"/>
                <a:gd name="T56" fmla="*/ 178 w 242"/>
                <a:gd name="T57" fmla="*/ 168 h 217"/>
                <a:gd name="T58" fmla="*/ 204 w 242"/>
                <a:gd name="T59" fmla="*/ 193 h 217"/>
                <a:gd name="T60" fmla="*/ 216 w 242"/>
                <a:gd name="T61" fmla="*/ 199 h 217"/>
                <a:gd name="T62" fmla="*/ 228 w 242"/>
                <a:gd name="T63" fmla="*/ 20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217"/>
                <a:gd name="T98" fmla="*/ 242 w 242"/>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217">
                  <a:moveTo>
                    <a:pt x="241" y="210"/>
                  </a:moveTo>
                  <a:lnTo>
                    <a:pt x="233" y="204"/>
                  </a:lnTo>
                  <a:lnTo>
                    <a:pt x="227" y="198"/>
                  </a:lnTo>
                  <a:lnTo>
                    <a:pt x="221" y="193"/>
                  </a:lnTo>
                  <a:lnTo>
                    <a:pt x="218" y="191"/>
                  </a:lnTo>
                  <a:lnTo>
                    <a:pt x="208" y="187"/>
                  </a:lnTo>
                  <a:lnTo>
                    <a:pt x="195" y="176"/>
                  </a:lnTo>
                  <a:lnTo>
                    <a:pt x="182" y="164"/>
                  </a:lnTo>
                  <a:lnTo>
                    <a:pt x="173" y="155"/>
                  </a:lnTo>
                  <a:lnTo>
                    <a:pt x="167" y="145"/>
                  </a:lnTo>
                  <a:lnTo>
                    <a:pt x="159" y="138"/>
                  </a:lnTo>
                  <a:lnTo>
                    <a:pt x="150" y="130"/>
                  </a:lnTo>
                  <a:lnTo>
                    <a:pt x="142" y="127"/>
                  </a:lnTo>
                  <a:lnTo>
                    <a:pt x="138" y="126"/>
                  </a:lnTo>
                  <a:lnTo>
                    <a:pt x="132" y="123"/>
                  </a:lnTo>
                  <a:lnTo>
                    <a:pt x="126" y="118"/>
                  </a:lnTo>
                  <a:lnTo>
                    <a:pt x="118" y="112"/>
                  </a:lnTo>
                  <a:lnTo>
                    <a:pt x="110" y="106"/>
                  </a:lnTo>
                  <a:lnTo>
                    <a:pt x="104" y="98"/>
                  </a:lnTo>
                  <a:lnTo>
                    <a:pt x="98" y="92"/>
                  </a:lnTo>
                  <a:lnTo>
                    <a:pt x="93" y="86"/>
                  </a:lnTo>
                  <a:lnTo>
                    <a:pt x="89" y="77"/>
                  </a:lnTo>
                  <a:lnTo>
                    <a:pt x="81" y="69"/>
                  </a:lnTo>
                  <a:lnTo>
                    <a:pt x="73" y="63"/>
                  </a:lnTo>
                  <a:lnTo>
                    <a:pt x="63" y="58"/>
                  </a:lnTo>
                  <a:lnTo>
                    <a:pt x="52" y="54"/>
                  </a:lnTo>
                  <a:lnTo>
                    <a:pt x="43" y="46"/>
                  </a:lnTo>
                  <a:lnTo>
                    <a:pt x="34" y="37"/>
                  </a:lnTo>
                  <a:lnTo>
                    <a:pt x="31" y="29"/>
                  </a:lnTo>
                  <a:lnTo>
                    <a:pt x="27" y="23"/>
                  </a:lnTo>
                  <a:lnTo>
                    <a:pt x="20" y="15"/>
                  </a:lnTo>
                  <a:lnTo>
                    <a:pt x="11" y="8"/>
                  </a:lnTo>
                  <a:lnTo>
                    <a:pt x="0" y="0"/>
                  </a:lnTo>
                  <a:lnTo>
                    <a:pt x="11" y="8"/>
                  </a:lnTo>
                  <a:lnTo>
                    <a:pt x="18" y="17"/>
                  </a:lnTo>
                  <a:lnTo>
                    <a:pt x="26" y="24"/>
                  </a:lnTo>
                  <a:lnTo>
                    <a:pt x="29" y="31"/>
                  </a:lnTo>
                  <a:lnTo>
                    <a:pt x="32" y="40"/>
                  </a:lnTo>
                  <a:lnTo>
                    <a:pt x="40" y="47"/>
                  </a:lnTo>
                  <a:lnTo>
                    <a:pt x="50" y="55"/>
                  </a:lnTo>
                  <a:lnTo>
                    <a:pt x="61" y="61"/>
                  </a:lnTo>
                  <a:lnTo>
                    <a:pt x="70" y="66"/>
                  </a:lnTo>
                  <a:lnTo>
                    <a:pt x="80" y="72"/>
                  </a:lnTo>
                  <a:lnTo>
                    <a:pt x="86" y="80"/>
                  </a:lnTo>
                  <a:lnTo>
                    <a:pt x="92" y="89"/>
                  </a:lnTo>
                  <a:lnTo>
                    <a:pt x="95" y="95"/>
                  </a:lnTo>
                  <a:lnTo>
                    <a:pt x="101" y="101"/>
                  </a:lnTo>
                  <a:lnTo>
                    <a:pt x="107" y="109"/>
                  </a:lnTo>
                  <a:lnTo>
                    <a:pt x="115" y="115"/>
                  </a:lnTo>
                  <a:lnTo>
                    <a:pt x="123" y="121"/>
                  </a:lnTo>
                  <a:lnTo>
                    <a:pt x="129" y="127"/>
                  </a:lnTo>
                  <a:lnTo>
                    <a:pt x="135" y="130"/>
                  </a:lnTo>
                  <a:lnTo>
                    <a:pt x="139" y="132"/>
                  </a:lnTo>
                  <a:lnTo>
                    <a:pt x="147" y="135"/>
                  </a:lnTo>
                  <a:lnTo>
                    <a:pt x="155" y="141"/>
                  </a:lnTo>
                  <a:lnTo>
                    <a:pt x="162" y="150"/>
                  </a:lnTo>
                  <a:lnTo>
                    <a:pt x="169" y="159"/>
                  </a:lnTo>
                  <a:lnTo>
                    <a:pt x="178" y="168"/>
                  </a:lnTo>
                  <a:lnTo>
                    <a:pt x="190" y="182"/>
                  </a:lnTo>
                  <a:lnTo>
                    <a:pt x="204" y="193"/>
                  </a:lnTo>
                  <a:lnTo>
                    <a:pt x="211" y="198"/>
                  </a:lnTo>
                  <a:lnTo>
                    <a:pt x="216" y="199"/>
                  </a:lnTo>
                  <a:lnTo>
                    <a:pt x="221" y="204"/>
                  </a:lnTo>
                  <a:lnTo>
                    <a:pt x="228" y="208"/>
                  </a:lnTo>
                  <a:lnTo>
                    <a:pt x="236" y="2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98" name="Freeform 202"/>
            <p:cNvSpPr>
              <a:spLocks/>
            </p:cNvSpPr>
            <p:nvPr/>
          </p:nvSpPr>
          <p:spPr bwMode="auto">
            <a:xfrm>
              <a:off x="1191" y="3267"/>
              <a:ext cx="70" cy="175"/>
            </a:xfrm>
            <a:custGeom>
              <a:avLst/>
              <a:gdLst>
                <a:gd name="T0" fmla="*/ 66 w 70"/>
                <a:gd name="T1" fmla="*/ 168 h 175"/>
                <a:gd name="T2" fmla="*/ 63 w 70"/>
                <a:gd name="T3" fmla="*/ 164 h 175"/>
                <a:gd name="T4" fmla="*/ 61 w 70"/>
                <a:gd name="T5" fmla="*/ 159 h 175"/>
                <a:gd name="T6" fmla="*/ 58 w 70"/>
                <a:gd name="T7" fmla="*/ 154 h 175"/>
                <a:gd name="T8" fmla="*/ 55 w 70"/>
                <a:gd name="T9" fmla="*/ 148 h 175"/>
                <a:gd name="T10" fmla="*/ 53 w 70"/>
                <a:gd name="T11" fmla="*/ 142 h 175"/>
                <a:gd name="T12" fmla="*/ 50 w 70"/>
                <a:gd name="T13" fmla="*/ 136 h 175"/>
                <a:gd name="T14" fmla="*/ 49 w 70"/>
                <a:gd name="T15" fmla="*/ 131 h 175"/>
                <a:gd name="T16" fmla="*/ 49 w 70"/>
                <a:gd name="T17" fmla="*/ 125 h 175"/>
                <a:gd name="T18" fmla="*/ 47 w 70"/>
                <a:gd name="T19" fmla="*/ 121 h 175"/>
                <a:gd name="T20" fmla="*/ 47 w 70"/>
                <a:gd name="T21" fmla="*/ 115 h 175"/>
                <a:gd name="T22" fmla="*/ 46 w 70"/>
                <a:gd name="T23" fmla="*/ 110 h 175"/>
                <a:gd name="T24" fmla="*/ 43 w 70"/>
                <a:gd name="T25" fmla="*/ 104 h 175"/>
                <a:gd name="T26" fmla="*/ 38 w 70"/>
                <a:gd name="T27" fmla="*/ 98 h 175"/>
                <a:gd name="T28" fmla="*/ 33 w 70"/>
                <a:gd name="T29" fmla="*/ 93 h 175"/>
                <a:gd name="T30" fmla="*/ 32 w 70"/>
                <a:gd name="T31" fmla="*/ 87 h 175"/>
                <a:gd name="T32" fmla="*/ 29 w 70"/>
                <a:gd name="T33" fmla="*/ 82 h 175"/>
                <a:gd name="T34" fmla="*/ 27 w 70"/>
                <a:gd name="T35" fmla="*/ 76 h 175"/>
                <a:gd name="T36" fmla="*/ 24 w 70"/>
                <a:gd name="T37" fmla="*/ 69 h 175"/>
                <a:gd name="T38" fmla="*/ 23 w 70"/>
                <a:gd name="T39" fmla="*/ 62 h 175"/>
                <a:gd name="T40" fmla="*/ 23 w 70"/>
                <a:gd name="T41" fmla="*/ 56 h 175"/>
                <a:gd name="T42" fmla="*/ 23 w 70"/>
                <a:gd name="T43" fmla="*/ 50 h 175"/>
                <a:gd name="T44" fmla="*/ 21 w 70"/>
                <a:gd name="T45" fmla="*/ 44 h 175"/>
                <a:gd name="T46" fmla="*/ 18 w 70"/>
                <a:gd name="T47" fmla="*/ 38 h 175"/>
                <a:gd name="T48" fmla="*/ 15 w 70"/>
                <a:gd name="T49" fmla="*/ 32 h 175"/>
                <a:gd name="T50" fmla="*/ 10 w 70"/>
                <a:gd name="T51" fmla="*/ 27 h 175"/>
                <a:gd name="T52" fmla="*/ 7 w 70"/>
                <a:gd name="T53" fmla="*/ 23 h 175"/>
                <a:gd name="T54" fmla="*/ 6 w 70"/>
                <a:gd name="T55" fmla="*/ 18 h 175"/>
                <a:gd name="T56" fmla="*/ 3 w 70"/>
                <a:gd name="T57" fmla="*/ 15 h 175"/>
                <a:gd name="T58" fmla="*/ 1 w 70"/>
                <a:gd name="T59" fmla="*/ 9 h 175"/>
                <a:gd name="T60" fmla="*/ 0 w 70"/>
                <a:gd name="T61" fmla="*/ 4 h 175"/>
                <a:gd name="T62" fmla="*/ 1 w 70"/>
                <a:gd name="T63" fmla="*/ 1 h 175"/>
                <a:gd name="T64" fmla="*/ 0 w 70"/>
                <a:gd name="T65" fmla="*/ 6 h 175"/>
                <a:gd name="T66" fmla="*/ 1 w 70"/>
                <a:gd name="T67" fmla="*/ 12 h 175"/>
                <a:gd name="T68" fmla="*/ 3 w 70"/>
                <a:gd name="T69" fmla="*/ 18 h 175"/>
                <a:gd name="T70" fmla="*/ 6 w 70"/>
                <a:gd name="T71" fmla="*/ 23 h 175"/>
                <a:gd name="T72" fmla="*/ 7 w 70"/>
                <a:gd name="T73" fmla="*/ 27 h 175"/>
                <a:gd name="T74" fmla="*/ 12 w 70"/>
                <a:gd name="T75" fmla="*/ 32 h 175"/>
                <a:gd name="T76" fmla="*/ 15 w 70"/>
                <a:gd name="T77" fmla="*/ 36 h 175"/>
                <a:gd name="T78" fmla="*/ 18 w 70"/>
                <a:gd name="T79" fmla="*/ 43 h 175"/>
                <a:gd name="T80" fmla="*/ 20 w 70"/>
                <a:gd name="T81" fmla="*/ 49 h 175"/>
                <a:gd name="T82" fmla="*/ 20 w 70"/>
                <a:gd name="T83" fmla="*/ 55 h 175"/>
                <a:gd name="T84" fmla="*/ 20 w 70"/>
                <a:gd name="T85" fmla="*/ 61 h 175"/>
                <a:gd name="T86" fmla="*/ 21 w 70"/>
                <a:gd name="T87" fmla="*/ 67 h 175"/>
                <a:gd name="T88" fmla="*/ 23 w 70"/>
                <a:gd name="T89" fmla="*/ 73 h 175"/>
                <a:gd name="T90" fmla="*/ 24 w 70"/>
                <a:gd name="T91" fmla="*/ 79 h 175"/>
                <a:gd name="T92" fmla="*/ 27 w 70"/>
                <a:gd name="T93" fmla="*/ 85 h 175"/>
                <a:gd name="T94" fmla="*/ 29 w 70"/>
                <a:gd name="T95" fmla="*/ 92 h 175"/>
                <a:gd name="T96" fmla="*/ 33 w 70"/>
                <a:gd name="T97" fmla="*/ 98 h 175"/>
                <a:gd name="T98" fmla="*/ 38 w 70"/>
                <a:gd name="T99" fmla="*/ 104 h 175"/>
                <a:gd name="T100" fmla="*/ 41 w 70"/>
                <a:gd name="T101" fmla="*/ 110 h 175"/>
                <a:gd name="T102" fmla="*/ 43 w 70"/>
                <a:gd name="T103" fmla="*/ 115 h 175"/>
                <a:gd name="T104" fmla="*/ 44 w 70"/>
                <a:gd name="T105" fmla="*/ 121 h 175"/>
                <a:gd name="T106" fmla="*/ 44 w 70"/>
                <a:gd name="T107" fmla="*/ 127 h 175"/>
                <a:gd name="T108" fmla="*/ 46 w 70"/>
                <a:gd name="T109" fmla="*/ 133 h 175"/>
                <a:gd name="T110" fmla="*/ 47 w 70"/>
                <a:gd name="T111" fmla="*/ 139 h 175"/>
                <a:gd name="T112" fmla="*/ 49 w 70"/>
                <a:gd name="T113" fmla="*/ 145 h 175"/>
                <a:gd name="T114" fmla="*/ 52 w 70"/>
                <a:gd name="T115" fmla="*/ 151 h 175"/>
                <a:gd name="T116" fmla="*/ 53 w 70"/>
                <a:gd name="T117" fmla="*/ 157 h 175"/>
                <a:gd name="T118" fmla="*/ 56 w 70"/>
                <a:gd name="T119" fmla="*/ 164 h 175"/>
                <a:gd name="T120" fmla="*/ 59 w 70"/>
                <a:gd name="T121" fmla="*/ 167 h 175"/>
                <a:gd name="T122" fmla="*/ 61 w 70"/>
                <a:gd name="T123" fmla="*/ 171 h 175"/>
                <a:gd name="T124" fmla="*/ 69 w 70"/>
                <a:gd name="T125" fmla="*/ 173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75"/>
                <a:gd name="T191" fmla="*/ 70 w 70"/>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75">
                  <a:moveTo>
                    <a:pt x="69" y="173"/>
                  </a:moveTo>
                  <a:lnTo>
                    <a:pt x="67" y="171"/>
                  </a:lnTo>
                  <a:lnTo>
                    <a:pt x="67" y="170"/>
                  </a:lnTo>
                  <a:lnTo>
                    <a:pt x="66" y="168"/>
                  </a:lnTo>
                  <a:lnTo>
                    <a:pt x="66" y="167"/>
                  </a:lnTo>
                  <a:lnTo>
                    <a:pt x="64" y="165"/>
                  </a:lnTo>
                  <a:lnTo>
                    <a:pt x="64" y="164"/>
                  </a:lnTo>
                  <a:lnTo>
                    <a:pt x="63" y="164"/>
                  </a:lnTo>
                  <a:lnTo>
                    <a:pt x="63" y="162"/>
                  </a:lnTo>
                  <a:lnTo>
                    <a:pt x="61" y="162"/>
                  </a:lnTo>
                  <a:lnTo>
                    <a:pt x="61" y="161"/>
                  </a:lnTo>
                  <a:lnTo>
                    <a:pt x="61" y="159"/>
                  </a:lnTo>
                  <a:lnTo>
                    <a:pt x="59" y="159"/>
                  </a:lnTo>
                  <a:lnTo>
                    <a:pt x="59" y="157"/>
                  </a:lnTo>
                  <a:lnTo>
                    <a:pt x="58" y="156"/>
                  </a:lnTo>
                  <a:lnTo>
                    <a:pt x="58" y="154"/>
                  </a:lnTo>
                  <a:lnTo>
                    <a:pt x="56" y="153"/>
                  </a:lnTo>
                  <a:lnTo>
                    <a:pt x="56" y="151"/>
                  </a:lnTo>
                  <a:lnTo>
                    <a:pt x="56" y="150"/>
                  </a:lnTo>
                  <a:lnTo>
                    <a:pt x="55" y="148"/>
                  </a:lnTo>
                  <a:lnTo>
                    <a:pt x="55" y="147"/>
                  </a:lnTo>
                  <a:lnTo>
                    <a:pt x="53" y="145"/>
                  </a:lnTo>
                  <a:lnTo>
                    <a:pt x="53" y="144"/>
                  </a:lnTo>
                  <a:lnTo>
                    <a:pt x="53" y="142"/>
                  </a:lnTo>
                  <a:lnTo>
                    <a:pt x="52" y="141"/>
                  </a:lnTo>
                  <a:lnTo>
                    <a:pt x="52" y="139"/>
                  </a:lnTo>
                  <a:lnTo>
                    <a:pt x="52" y="138"/>
                  </a:lnTo>
                  <a:lnTo>
                    <a:pt x="50" y="136"/>
                  </a:lnTo>
                  <a:lnTo>
                    <a:pt x="50" y="134"/>
                  </a:lnTo>
                  <a:lnTo>
                    <a:pt x="50" y="133"/>
                  </a:lnTo>
                  <a:lnTo>
                    <a:pt x="50" y="131"/>
                  </a:lnTo>
                  <a:lnTo>
                    <a:pt x="49" y="131"/>
                  </a:lnTo>
                  <a:lnTo>
                    <a:pt x="49" y="130"/>
                  </a:lnTo>
                  <a:lnTo>
                    <a:pt x="49" y="128"/>
                  </a:lnTo>
                  <a:lnTo>
                    <a:pt x="49" y="127"/>
                  </a:lnTo>
                  <a:lnTo>
                    <a:pt x="49" y="125"/>
                  </a:lnTo>
                  <a:lnTo>
                    <a:pt x="49" y="124"/>
                  </a:lnTo>
                  <a:lnTo>
                    <a:pt x="49" y="122"/>
                  </a:lnTo>
                  <a:lnTo>
                    <a:pt x="47" y="122"/>
                  </a:lnTo>
                  <a:lnTo>
                    <a:pt x="47" y="121"/>
                  </a:lnTo>
                  <a:lnTo>
                    <a:pt x="47" y="119"/>
                  </a:lnTo>
                  <a:lnTo>
                    <a:pt x="47" y="118"/>
                  </a:lnTo>
                  <a:lnTo>
                    <a:pt x="47" y="116"/>
                  </a:lnTo>
                  <a:lnTo>
                    <a:pt x="47" y="115"/>
                  </a:lnTo>
                  <a:lnTo>
                    <a:pt x="46" y="115"/>
                  </a:lnTo>
                  <a:lnTo>
                    <a:pt x="46" y="113"/>
                  </a:lnTo>
                  <a:lnTo>
                    <a:pt x="46" y="111"/>
                  </a:lnTo>
                  <a:lnTo>
                    <a:pt x="46" y="110"/>
                  </a:lnTo>
                  <a:lnTo>
                    <a:pt x="44" y="108"/>
                  </a:lnTo>
                  <a:lnTo>
                    <a:pt x="44" y="107"/>
                  </a:lnTo>
                  <a:lnTo>
                    <a:pt x="44" y="105"/>
                  </a:lnTo>
                  <a:lnTo>
                    <a:pt x="43" y="104"/>
                  </a:lnTo>
                  <a:lnTo>
                    <a:pt x="43" y="102"/>
                  </a:lnTo>
                  <a:lnTo>
                    <a:pt x="41" y="101"/>
                  </a:lnTo>
                  <a:lnTo>
                    <a:pt x="40" y="99"/>
                  </a:lnTo>
                  <a:lnTo>
                    <a:pt x="38" y="98"/>
                  </a:lnTo>
                  <a:lnTo>
                    <a:pt x="36" y="96"/>
                  </a:lnTo>
                  <a:lnTo>
                    <a:pt x="35" y="95"/>
                  </a:lnTo>
                  <a:lnTo>
                    <a:pt x="35" y="93"/>
                  </a:lnTo>
                  <a:lnTo>
                    <a:pt x="33" y="93"/>
                  </a:lnTo>
                  <a:lnTo>
                    <a:pt x="33" y="92"/>
                  </a:lnTo>
                  <a:lnTo>
                    <a:pt x="33" y="90"/>
                  </a:lnTo>
                  <a:lnTo>
                    <a:pt x="32" y="89"/>
                  </a:lnTo>
                  <a:lnTo>
                    <a:pt x="32" y="87"/>
                  </a:lnTo>
                  <a:lnTo>
                    <a:pt x="30" y="87"/>
                  </a:lnTo>
                  <a:lnTo>
                    <a:pt x="30" y="85"/>
                  </a:lnTo>
                  <a:lnTo>
                    <a:pt x="29" y="84"/>
                  </a:lnTo>
                  <a:lnTo>
                    <a:pt x="29" y="82"/>
                  </a:lnTo>
                  <a:lnTo>
                    <a:pt x="29" y="81"/>
                  </a:lnTo>
                  <a:lnTo>
                    <a:pt x="27" y="79"/>
                  </a:lnTo>
                  <a:lnTo>
                    <a:pt x="27" y="78"/>
                  </a:lnTo>
                  <a:lnTo>
                    <a:pt x="27" y="76"/>
                  </a:lnTo>
                  <a:lnTo>
                    <a:pt x="26" y="73"/>
                  </a:lnTo>
                  <a:lnTo>
                    <a:pt x="26" y="72"/>
                  </a:lnTo>
                  <a:lnTo>
                    <a:pt x="26" y="70"/>
                  </a:lnTo>
                  <a:lnTo>
                    <a:pt x="24" y="69"/>
                  </a:lnTo>
                  <a:lnTo>
                    <a:pt x="24" y="67"/>
                  </a:lnTo>
                  <a:lnTo>
                    <a:pt x="24" y="66"/>
                  </a:lnTo>
                  <a:lnTo>
                    <a:pt x="24" y="64"/>
                  </a:lnTo>
                  <a:lnTo>
                    <a:pt x="23" y="62"/>
                  </a:lnTo>
                  <a:lnTo>
                    <a:pt x="23" y="61"/>
                  </a:lnTo>
                  <a:lnTo>
                    <a:pt x="23" y="59"/>
                  </a:lnTo>
                  <a:lnTo>
                    <a:pt x="23" y="58"/>
                  </a:lnTo>
                  <a:lnTo>
                    <a:pt x="23" y="56"/>
                  </a:lnTo>
                  <a:lnTo>
                    <a:pt x="23" y="55"/>
                  </a:lnTo>
                  <a:lnTo>
                    <a:pt x="23" y="53"/>
                  </a:lnTo>
                  <a:lnTo>
                    <a:pt x="23" y="52"/>
                  </a:lnTo>
                  <a:lnTo>
                    <a:pt x="23" y="50"/>
                  </a:lnTo>
                  <a:lnTo>
                    <a:pt x="21" y="49"/>
                  </a:lnTo>
                  <a:lnTo>
                    <a:pt x="21" y="47"/>
                  </a:lnTo>
                  <a:lnTo>
                    <a:pt x="21" y="46"/>
                  </a:lnTo>
                  <a:lnTo>
                    <a:pt x="21" y="44"/>
                  </a:lnTo>
                  <a:lnTo>
                    <a:pt x="20" y="43"/>
                  </a:lnTo>
                  <a:lnTo>
                    <a:pt x="20" y="41"/>
                  </a:lnTo>
                  <a:lnTo>
                    <a:pt x="20" y="39"/>
                  </a:lnTo>
                  <a:lnTo>
                    <a:pt x="18" y="38"/>
                  </a:lnTo>
                  <a:lnTo>
                    <a:pt x="18" y="36"/>
                  </a:lnTo>
                  <a:lnTo>
                    <a:pt x="17" y="35"/>
                  </a:lnTo>
                  <a:lnTo>
                    <a:pt x="17" y="33"/>
                  </a:lnTo>
                  <a:lnTo>
                    <a:pt x="15" y="32"/>
                  </a:lnTo>
                  <a:lnTo>
                    <a:pt x="14" y="30"/>
                  </a:lnTo>
                  <a:lnTo>
                    <a:pt x="14" y="29"/>
                  </a:lnTo>
                  <a:lnTo>
                    <a:pt x="12" y="29"/>
                  </a:lnTo>
                  <a:lnTo>
                    <a:pt x="10" y="27"/>
                  </a:lnTo>
                  <a:lnTo>
                    <a:pt x="10" y="26"/>
                  </a:lnTo>
                  <a:lnTo>
                    <a:pt x="9" y="26"/>
                  </a:lnTo>
                  <a:lnTo>
                    <a:pt x="9" y="24"/>
                  </a:lnTo>
                  <a:lnTo>
                    <a:pt x="7" y="23"/>
                  </a:lnTo>
                  <a:lnTo>
                    <a:pt x="7" y="21"/>
                  </a:lnTo>
                  <a:lnTo>
                    <a:pt x="6" y="21"/>
                  </a:lnTo>
                  <a:lnTo>
                    <a:pt x="6" y="20"/>
                  </a:lnTo>
                  <a:lnTo>
                    <a:pt x="6" y="18"/>
                  </a:lnTo>
                  <a:lnTo>
                    <a:pt x="4" y="18"/>
                  </a:lnTo>
                  <a:lnTo>
                    <a:pt x="4" y="17"/>
                  </a:lnTo>
                  <a:lnTo>
                    <a:pt x="4" y="15"/>
                  </a:lnTo>
                  <a:lnTo>
                    <a:pt x="3" y="15"/>
                  </a:lnTo>
                  <a:lnTo>
                    <a:pt x="3" y="13"/>
                  </a:lnTo>
                  <a:lnTo>
                    <a:pt x="3" y="12"/>
                  </a:lnTo>
                  <a:lnTo>
                    <a:pt x="1" y="10"/>
                  </a:lnTo>
                  <a:lnTo>
                    <a:pt x="1" y="9"/>
                  </a:lnTo>
                  <a:lnTo>
                    <a:pt x="1" y="7"/>
                  </a:lnTo>
                  <a:lnTo>
                    <a:pt x="1" y="6"/>
                  </a:lnTo>
                  <a:lnTo>
                    <a:pt x="1" y="4"/>
                  </a:lnTo>
                  <a:lnTo>
                    <a:pt x="0" y="4"/>
                  </a:lnTo>
                  <a:lnTo>
                    <a:pt x="0" y="3"/>
                  </a:lnTo>
                  <a:lnTo>
                    <a:pt x="1" y="1"/>
                  </a:lnTo>
                  <a:lnTo>
                    <a:pt x="1" y="0"/>
                  </a:lnTo>
                  <a:lnTo>
                    <a:pt x="1" y="1"/>
                  </a:lnTo>
                  <a:lnTo>
                    <a:pt x="0" y="1"/>
                  </a:lnTo>
                  <a:lnTo>
                    <a:pt x="0" y="3"/>
                  </a:lnTo>
                  <a:lnTo>
                    <a:pt x="0" y="4"/>
                  </a:lnTo>
                  <a:lnTo>
                    <a:pt x="0" y="6"/>
                  </a:lnTo>
                  <a:lnTo>
                    <a:pt x="0" y="7"/>
                  </a:lnTo>
                  <a:lnTo>
                    <a:pt x="1" y="9"/>
                  </a:lnTo>
                  <a:lnTo>
                    <a:pt x="1" y="10"/>
                  </a:lnTo>
                  <a:lnTo>
                    <a:pt x="1" y="12"/>
                  </a:lnTo>
                  <a:lnTo>
                    <a:pt x="1" y="13"/>
                  </a:lnTo>
                  <a:lnTo>
                    <a:pt x="3" y="15"/>
                  </a:lnTo>
                  <a:lnTo>
                    <a:pt x="3" y="17"/>
                  </a:lnTo>
                  <a:lnTo>
                    <a:pt x="3" y="18"/>
                  </a:lnTo>
                  <a:lnTo>
                    <a:pt x="4" y="20"/>
                  </a:lnTo>
                  <a:lnTo>
                    <a:pt x="4" y="21"/>
                  </a:lnTo>
                  <a:lnTo>
                    <a:pt x="4" y="23"/>
                  </a:lnTo>
                  <a:lnTo>
                    <a:pt x="6" y="23"/>
                  </a:lnTo>
                  <a:lnTo>
                    <a:pt x="6" y="24"/>
                  </a:lnTo>
                  <a:lnTo>
                    <a:pt x="7" y="24"/>
                  </a:lnTo>
                  <a:lnTo>
                    <a:pt x="7" y="26"/>
                  </a:lnTo>
                  <a:lnTo>
                    <a:pt x="7" y="27"/>
                  </a:lnTo>
                  <a:lnTo>
                    <a:pt x="9" y="27"/>
                  </a:lnTo>
                  <a:lnTo>
                    <a:pt x="9" y="29"/>
                  </a:lnTo>
                  <a:lnTo>
                    <a:pt x="10" y="30"/>
                  </a:lnTo>
                  <a:lnTo>
                    <a:pt x="12" y="32"/>
                  </a:lnTo>
                  <a:lnTo>
                    <a:pt x="14" y="33"/>
                  </a:lnTo>
                  <a:lnTo>
                    <a:pt x="14" y="35"/>
                  </a:lnTo>
                  <a:lnTo>
                    <a:pt x="15" y="35"/>
                  </a:lnTo>
                  <a:lnTo>
                    <a:pt x="15" y="36"/>
                  </a:lnTo>
                  <a:lnTo>
                    <a:pt x="15" y="38"/>
                  </a:lnTo>
                  <a:lnTo>
                    <a:pt x="17" y="39"/>
                  </a:lnTo>
                  <a:lnTo>
                    <a:pt x="17" y="41"/>
                  </a:lnTo>
                  <a:lnTo>
                    <a:pt x="18" y="43"/>
                  </a:lnTo>
                  <a:lnTo>
                    <a:pt x="18" y="44"/>
                  </a:lnTo>
                  <a:lnTo>
                    <a:pt x="18" y="46"/>
                  </a:lnTo>
                  <a:lnTo>
                    <a:pt x="18" y="47"/>
                  </a:lnTo>
                  <a:lnTo>
                    <a:pt x="20" y="49"/>
                  </a:lnTo>
                  <a:lnTo>
                    <a:pt x="20" y="50"/>
                  </a:lnTo>
                  <a:lnTo>
                    <a:pt x="20" y="52"/>
                  </a:lnTo>
                  <a:lnTo>
                    <a:pt x="20" y="53"/>
                  </a:lnTo>
                  <a:lnTo>
                    <a:pt x="20" y="55"/>
                  </a:lnTo>
                  <a:lnTo>
                    <a:pt x="20" y="56"/>
                  </a:lnTo>
                  <a:lnTo>
                    <a:pt x="20" y="58"/>
                  </a:lnTo>
                  <a:lnTo>
                    <a:pt x="20" y="59"/>
                  </a:lnTo>
                  <a:lnTo>
                    <a:pt x="20" y="61"/>
                  </a:lnTo>
                  <a:lnTo>
                    <a:pt x="20" y="62"/>
                  </a:lnTo>
                  <a:lnTo>
                    <a:pt x="20" y="64"/>
                  </a:lnTo>
                  <a:lnTo>
                    <a:pt x="21" y="66"/>
                  </a:lnTo>
                  <a:lnTo>
                    <a:pt x="21" y="67"/>
                  </a:lnTo>
                  <a:lnTo>
                    <a:pt x="21" y="69"/>
                  </a:lnTo>
                  <a:lnTo>
                    <a:pt x="21" y="70"/>
                  </a:lnTo>
                  <a:lnTo>
                    <a:pt x="23" y="72"/>
                  </a:lnTo>
                  <a:lnTo>
                    <a:pt x="23" y="73"/>
                  </a:lnTo>
                  <a:lnTo>
                    <a:pt x="23" y="75"/>
                  </a:lnTo>
                  <a:lnTo>
                    <a:pt x="23" y="76"/>
                  </a:lnTo>
                  <a:lnTo>
                    <a:pt x="24" y="78"/>
                  </a:lnTo>
                  <a:lnTo>
                    <a:pt x="24" y="79"/>
                  </a:lnTo>
                  <a:lnTo>
                    <a:pt x="26" y="81"/>
                  </a:lnTo>
                  <a:lnTo>
                    <a:pt x="26" y="82"/>
                  </a:lnTo>
                  <a:lnTo>
                    <a:pt x="26" y="84"/>
                  </a:lnTo>
                  <a:lnTo>
                    <a:pt x="27" y="85"/>
                  </a:lnTo>
                  <a:lnTo>
                    <a:pt x="27" y="87"/>
                  </a:lnTo>
                  <a:lnTo>
                    <a:pt x="29" y="89"/>
                  </a:lnTo>
                  <a:lnTo>
                    <a:pt x="29" y="90"/>
                  </a:lnTo>
                  <a:lnTo>
                    <a:pt x="29" y="92"/>
                  </a:lnTo>
                  <a:lnTo>
                    <a:pt x="30" y="93"/>
                  </a:lnTo>
                  <a:lnTo>
                    <a:pt x="32" y="95"/>
                  </a:lnTo>
                  <a:lnTo>
                    <a:pt x="32" y="96"/>
                  </a:lnTo>
                  <a:lnTo>
                    <a:pt x="33" y="98"/>
                  </a:lnTo>
                  <a:lnTo>
                    <a:pt x="35" y="99"/>
                  </a:lnTo>
                  <a:lnTo>
                    <a:pt x="36" y="101"/>
                  </a:lnTo>
                  <a:lnTo>
                    <a:pt x="38" y="102"/>
                  </a:lnTo>
                  <a:lnTo>
                    <a:pt x="38" y="104"/>
                  </a:lnTo>
                  <a:lnTo>
                    <a:pt x="40" y="105"/>
                  </a:lnTo>
                  <a:lnTo>
                    <a:pt x="40" y="107"/>
                  </a:lnTo>
                  <a:lnTo>
                    <a:pt x="41" y="108"/>
                  </a:lnTo>
                  <a:lnTo>
                    <a:pt x="41" y="110"/>
                  </a:lnTo>
                  <a:lnTo>
                    <a:pt x="41" y="111"/>
                  </a:lnTo>
                  <a:lnTo>
                    <a:pt x="41" y="113"/>
                  </a:lnTo>
                  <a:lnTo>
                    <a:pt x="43" y="113"/>
                  </a:lnTo>
                  <a:lnTo>
                    <a:pt x="43" y="115"/>
                  </a:lnTo>
                  <a:lnTo>
                    <a:pt x="43" y="116"/>
                  </a:lnTo>
                  <a:lnTo>
                    <a:pt x="43" y="118"/>
                  </a:lnTo>
                  <a:lnTo>
                    <a:pt x="43" y="119"/>
                  </a:lnTo>
                  <a:lnTo>
                    <a:pt x="44" y="121"/>
                  </a:lnTo>
                  <a:lnTo>
                    <a:pt x="44" y="122"/>
                  </a:lnTo>
                  <a:lnTo>
                    <a:pt x="44" y="124"/>
                  </a:lnTo>
                  <a:lnTo>
                    <a:pt x="44" y="125"/>
                  </a:lnTo>
                  <a:lnTo>
                    <a:pt x="44" y="127"/>
                  </a:lnTo>
                  <a:lnTo>
                    <a:pt x="44" y="128"/>
                  </a:lnTo>
                  <a:lnTo>
                    <a:pt x="44" y="130"/>
                  </a:lnTo>
                  <a:lnTo>
                    <a:pt x="46" y="131"/>
                  </a:lnTo>
                  <a:lnTo>
                    <a:pt x="46" y="133"/>
                  </a:lnTo>
                  <a:lnTo>
                    <a:pt x="46" y="134"/>
                  </a:lnTo>
                  <a:lnTo>
                    <a:pt x="46" y="136"/>
                  </a:lnTo>
                  <a:lnTo>
                    <a:pt x="47" y="138"/>
                  </a:lnTo>
                  <a:lnTo>
                    <a:pt x="47" y="139"/>
                  </a:lnTo>
                  <a:lnTo>
                    <a:pt x="47" y="141"/>
                  </a:lnTo>
                  <a:lnTo>
                    <a:pt x="49" y="142"/>
                  </a:lnTo>
                  <a:lnTo>
                    <a:pt x="49" y="144"/>
                  </a:lnTo>
                  <a:lnTo>
                    <a:pt x="49" y="145"/>
                  </a:lnTo>
                  <a:lnTo>
                    <a:pt x="50" y="147"/>
                  </a:lnTo>
                  <a:lnTo>
                    <a:pt x="50" y="148"/>
                  </a:lnTo>
                  <a:lnTo>
                    <a:pt x="50" y="150"/>
                  </a:lnTo>
                  <a:lnTo>
                    <a:pt x="52" y="151"/>
                  </a:lnTo>
                  <a:lnTo>
                    <a:pt x="52" y="153"/>
                  </a:lnTo>
                  <a:lnTo>
                    <a:pt x="52" y="154"/>
                  </a:lnTo>
                  <a:lnTo>
                    <a:pt x="53" y="156"/>
                  </a:lnTo>
                  <a:lnTo>
                    <a:pt x="53" y="157"/>
                  </a:lnTo>
                  <a:lnTo>
                    <a:pt x="55" y="159"/>
                  </a:lnTo>
                  <a:lnTo>
                    <a:pt x="55" y="161"/>
                  </a:lnTo>
                  <a:lnTo>
                    <a:pt x="56" y="162"/>
                  </a:lnTo>
                  <a:lnTo>
                    <a:pt x="56" y="164"/>
                  </a:lnTo>
                  <a:lnTo>
                    <a:pt x="58" y="164"/>
                  </a:lnTo>
                  <a:lnTo>
                    <a:pt x="58" y="165"/>
                  </a:lnTo>
                  <a:lnTo>
                    <a:pt x="59" y="165"/>
                  </a:lnTo>
                  <a:lnTo>
                    <a:pt x="59" y="167"/>
                  </a:lnTo>
                  <a:lnTo>
                    <a:pt x="59" y="168"/>
                  </a:lnTo>
                  <a:lnTo>
                    <a:pt x="61" y="168"/>
                  </a:lnTo>
                  <a:lnTo>
                    <a:pt x="61" y="170"/>
                  </a:lnTo>
                  <a:lnTo>
                    <a:pt x="61" y="171"/>
                  </a:lnTo>
                  <a:lnTo>
                    <a:pt x="63" y="171"/>
                  </a:lnTo>
                  <a:lnTo>
                    <a:pt x="63" y="173"/>
                  </a:lnTo>
                  <a:lnTo>
                    <a:pt x="63" y="174"/>
                  </a:lnTo>
                  <a:lnTo>
                    <a:pt x="69" y="173"/>
                  </a:lnTo>
                </a:path>
              </a:pathLst>
            </a:custGeom>
            <a:solidFill>
              <a:srgbClr val="FFFFFF"/>
            </a:solidFill>
            <a:ln w="12700" cap="rnd">
              <a:solidFill>
                <a:schemeClr val="tx1"/>
              </a:solidFill>
              <a:round/>
              <a:headEnd/>
              <a:tailEnd/>
            </a:ln>
          </p:spPr>
          <p:txBody>
            <a:bodyPr/>
            <a:lstStyle/>
            <a:p>
              <a:endParaRPr lang="ko-KR" altLang="en-US"/>
            </a:p>
          </p:txBody>
        </p:sp>
        <p:sp>
          <p:nvSpPr>
            <p:cNvPr id="2499" name="Freeform 203"/>
            <p:cNvSpPr>
              <a:spLocks/>
            </p:cNvSpPr>
            <p:nvPr/>
          </p:nvSpPr>
          <p:spPr bwMode="auto">
            <a:xfrm>
              <a:off x="1191" y="3267"/>
              <a:ext cx="70" cy="175"/>
            </a:xfrm>
            <a:custGeom>
              <a:avLst/>
              <a:gdLst>
                <a:gd name="T0" fmla="*/ 69 w 70"/>
                <a:gd name="T1" fmla="*/ 173 h 175"/>
                <a:gd name="T2" fmla="*/ 66 w 70"/>
                <a:gd name="T3" fmla="*/ 168 h 175"/>
                <a:gd name="T4" fmla="*/ 64 w 70"/>
                <a:gd name="T5" fmla="*/ 165 h 175"/>
                <a:gd name="T6" fmla="*/ 64 w 70"/>
                <a:gd name="T7" fmla="*/ 164 h 175"/>
                <a:gd name="T8" fmla="*/ 63 w 70"/>
                <a:gd name="T9" fmla="*/ 162 h 175"/>
                <a:gd name="T10" fmla="*/ 58 w 70"/>
                <a:gd name="T11" fmla="*/ 156 h 175"/>
                <a:gd name="T12" fmla="*/ 53 w 70"/>
                <a:gd name="T13" fmla="*/ 145 h 175"/>
                <a:gd name="T14" fmla="*/ 50 w 70"/>
                <a:gd name="T15" fmla="*/ 133 h 175"/>
                <a:gd name="T16" fmla="*/ 49 w 70"/>
                <a:gd name="T17" fmla="*/ 124 h 175"/>
                <a:gd name="T18" fmla="*/ 47 w 70"/>
                <a:gd name="T19" fmla="*/ 118 h 175"/>
                <a:gd name="T20" fmla="*/ 46 w 70"/>
                <a:gd name="T21" fmla="*/ 110 h 175"/>
                <a:gd name="T22" fmla="*/ 43 w 70"/>
                <a:gd name="T23" fmla="*/ 102 h 175"/>
                <a:gd name="T24" fmla="*/ 38 w 70"/>
                <a:gd name="T25" fmla="*/ 98 h 175"/>
                <a:gd name="T26" fmla="*/ 33 w 70"/>
                <a:gd name="T27" fmla="*/ 92 h 175"/>
                <a:gd name="T28" fmla="*/ 29 w 70"/>
                <a:gd name="T29" fmla="*/ 81 h 175"/>
                <a:gd name="T30" fmla="*/ 24 w 70"/>
                <a:gd name="T31" fmla="*/ 67 h 175"/>
                <a:gd name="T32" fmla="*/ 23 w 70"/>
                <a:gd name="T33" fmla="*/ 56 h 175"/>
                <a:gd name="T34" fmla="*/ 21 w 70"/>
                <a:gd name="T35" fmla="*/ 49 h 175"/>
                <a:gd name="T36" fmla="*/ 20 w 70"/>
                <a:gd name="T37" fmla="*/ 43 h 175"/>
                <a:gd name="T38" fmla="*/ 17 w 70"/>
                <a:gd name="T39" fmla="*/ 35 h 175"/>
                <a:gd name="T40" fmla="*/ 12 w 70"/>
                <a:gd name="T41" fmla="*/ 29 h 175"/>
                <a:gd name="T42" fmla="*/ 7 w 70"/>
                <a:gd name="T43" fmla="*/ 23 h 175"/>
                <a:gd name="T44" fmla="*/ 3 w 70"/>
                <a:gd name="T45" fmla="*/ 15 h 175"/>
                <a:gd name="T46" fmla="*/ 1 w 70"/>
                <a:gd name="T47" fmla="*/ 7 h 175"/>
                <a:gd name="T48" fmla="*/ 1 w 70"/>
                <a:gd name="T49" fmla="*/ 0 h 175"/>
                <a:gd name="T50" fmla="*/ 0 w 70"/>
                <a:gd name="T51" fmla="*/ 7 h 175"/>
                <a:gd name="T52" fmla="*/ 3 w 70"/>
                <a:gd name="T53" fmla="*/ 15 h 175"/>
                <a:gd name="T54" fmla="*/ 6 w 70"/>
                <a:gd name="T55" fmla="*/ 23 h 175"/>
                <a:gd name="T56" fmla="*/ 10 w 70"/>
                <a:gd name="T57" fmla="*/ 30 h 175"/>
                <a:gd name="T58" fmla="*/ 15 w 70"/>
                <a:gd name="T59" fmla="*/ 35 h 175"/>
                <a:gd name="T60" fmla="*/ 18 w 70"/>
                <a:gd name="T61" fmla="*/ 43 h 175"/>
                <a:gd name="T62" fmla="*/ 20 w 70"/>
                <a:gd name="T63" fmla="*/ 50 h 175"/>
                <a:gd name="T64" fmla="*/ 20 w 70"/>
                <a:gd name="T65" fmla="*/ 56 h 175"/>
                <a:gd name="T66" fmla="*/ 21 w 70"/>
                <a:gd name="T67" fmla="*/ 69 h 175"/>
                <a:gd name="T68" fmla="*/ 26 w 70"/>
                <a:gd name="T69" fmla="*/ 81 h 175"/>
                <a:gd name="T70" fmla="*/ 30 w 70"/>
                <a:gd name="T71" fmla="*/ 93 h 175"/>
                <a:gd name="T72" fmla="*/ 35 w 70"/>
                <a:gd name="T73" fmla="*/ 99 h 175"/>
                <a:gd name="T74" fmla="*/ 38 w 70"/>
                <a:gd name="T75" fmla="*/ 104 h 175"/>
                <a:gd name="T76" fmla="*/ 41 w 70"/>
                <a:gd name="T77" fmla="*/ 110 h 175"/>
                <a:gd name="T78" fmla="*/ 43 w 70"/>
                <a:gd name="T79" fmla="*/ 119 h 175"/>
                <a:gd name="T80" fmla="*/ 44 w 70"/>
                <a:gd name="T81" fmla="*/ 125 h 175"/>
                <a:gd name="T82" fmla="*/ 46 w 70"/>
                <a:gd name="T83" fmla="*/ 134 h 175"/>
                <a:gd name="T84" fmla="*/ 50 w 70"/>
                <a:gd name="T85" fmla="*/ 147 h 175"/>
                <a:gd name="T86" fmla="*/ 53 w 70"/>
                <a:gd name="T87" fmla="*/ 157 h 175"/>
                <a:gd name="T88" fmla="*/ 58 w 70"/>
                <a:gd name="T89" fmla="*/ 164 h 175"/>
                <a:gd name="T90" fmla="*/ 58 w 70"/>
                <a:gd name="T91" fmla="*/ 165 h 175"/>
                <a:gd name="T92" fmla="*/ 59 w 70"/>
                <a:gd name="T93" fmla="*/ 168 h 175"/>
                <a:gd name="T94" fmla="*/ 61 w 70"/>
                <a:gd name="T95" fmla="*/ 171 h 175"/>
                <a:gd name="T96" fmla="*/ 63 w 70"/>
                <a:gd name="T97" fmla="*/ 174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175"/>
                <a:gd name="T149" fmla="*/ 70 w 70"/>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175">
                  <a:moveTo>
                    <a:pt x="69" y="173"/>
                  </a:moveTo>
                  <a:lnTo>
                    <a:pt x="66" y="168"/>
                  </a:lnTo>
                  <a:lnTo>
                    <a:pt x="64" y="165"/>
                  </a:lnTo>
                  <a:lnTo>
                    <a:pt x="64" y="164"/>
                  </a:lnTo>
                  <a:lnTo>
                    <a:pt x="63" y="162"/>
                  </a:lnTo>
                  <a:lnTo>
                    <a:pt x="58" y="156"/>
                  </a:lnTo>
                  <a:lnTo>
                    <a:pt x="53" y="145"/>
                  </a:lnTo>
                  <a:lnTo>
                    <a:pt x="50" y="133"/>
                  </a:lnTo>
                  <a:lnTo>
                    <a:pt x="49" y="124"/>
                  </a:lnTo>
                  <a:lnTo>
                    <a:pt x="47" y="118"/>
                  </a:lnTo>
                  <a:lnTo>
                    <a:pt x="46" y="110"/>
                  </a:lnTo>
                  <a:lnTo>
                    <a:pt x="43" y="102"/>
                  </a:lnTo>
                  <a:lnTo>
                    <a:pt x="38" y="98"/>
                  </a:lnTo>
                  <a:lnTo>
                    <a:pt x="33" y="92"/>
                  </a:lnTo>
                  <a:lnTo>
                    <a:pt x="29" y="81"/>
                  </a:lnTo>
                  <a:lnTo>
                    <a:pt x="24" y="67"/>
                  </a:lnTo>
                  <a:lnTo>
                    <a:pt x="23" y="56"/>
                  </a:lnTo>
                  <a:lnTo>
                    <a:pt x="21" y="49"/>
                  </a:lnTo>
                  <a:lnTo>
                    <a:pt x="20" y="43"/>
                  </a:lnTo>
                  <a:lnTo>
                    <a:pt x="17" y="35"/>
                  </a:lnTo>
                  <a:lnTo>
                    <a:pt x="12" y="29"/>
                  </a:lnTo>
                  <a:lnTo>
                    <a:pt x="7" y="23"/>
                  </a:lnTo>
                  <a:lnTo>
                    <a:pt x="3" y="15"/>
                  </a:lnTo>
                  <a:lnTo>
                    <a:pt x="1" y="7"/>
                  </a:lnTo>
                  <a:lnTo>
                    <a:pt x="1" y="0"/>
                  </a:lnTo>
                  <a:lnTo>
                    <a:pt x="0" y="7"/>
                  </a:lnTo>
                  <a:lnTo>
                    <a:pt x="3" y="15"/>
                  </a:lnTo>
                  <a:lnTo>
                    <a:pt x="6" y="23"/>
                  </a:lnTo>
                  <a:lnTo>
                    <a:pt x="10" y="30"/>
                  </a:lnTo>
                  <a:lnTo>
                    <a:pt x="15" y="35"/>
                  </a:lnTo>
                  <a:lnTo>
                    <a:pt x="18" y="43"/>
                  </a:lnTo>
                  <a:lnTo>
                    <a:pt x="20" y="50"/>
                  </a:lnTo>
                  <a:lnTo>
                    <a:pt x="20" y="56"/>
                  </a:lnTo>
                  <a:lnTo>
                    <a:pt x="21" y="69"/>
                  </a:lnTo>
                  <a:lnTo>
                    <a:pt x="26" y="81"/>
                  </a:lnTo>
                  <a:lnTo>
                    <a:pt x="30" y="93"/>
                  </a:lnTo>
                  <a:lnTo>
                    <a:pt x="35" y="99"/>
                  </a:lnTo>
                  <a:lnTo>
                    <a:pt x="38" y="104"/>
                  </a:lnTo>
                  <a:lnTo>
                    <a:pt x="41" y="110"/>
                  </a:lnTo>
                  <a:lnTo>
                    <a:pt x="43" y="119"/>
                  </a:lnTo>
                  <a:lnTo>
                    <a:pt x="44" y="125"/>
                  </a:lnTo>
                  <a:lnTo>
                    <a:pt x="46" y="134"/>
                  </a:lnTo>
                  <a:lnTo>
                    <a:pt x="50" y="147"/>
                  </a:lnTo>
                  <a:lnTo>
                    <a:pt x="53" y="157"/>
                  </a:lnTo>
                  <a:lnTo>
                    <a:pt x="58" y="164"/>
                  </a:lnTo>
                  <a:lnTo>
                    <a:pt x="58" y="165"/>
                  </a:lnTo>
                  <a:lnTo>
                    <a:pt x="59" y="168"/>
                  </a:lnTo>
                  <a:lnTo>
                    <a:pt x="61" y="171"/>
                  </a:lnTo>
                  <a:lnTo>
                    <a:pt x="63" y="17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00" name="Freeform 204"/>
            <p:cNvSpPr>
              <a:spLocks/>
            </p:cNvSpPr>
            <p:nvPr/>
          </p:nvSpPr>
          <p:spPr bwMode="auto">
            <a:xfrm>
              <a:off x="1234" y="3215"/>
              <a:ext cx="473" cy="224"/>
            </a:xfrm>
            <a:custGeom>
              <a:avLst/>
              <a:gdLst>
                <a:gd name="T0" fmla="*/ 449 w 473"/>
                <a:gd name="T1" fmla="*/ 217 h 224"/>
                <a:gd name="T2" fmla="*/ 421 w 473"/>
                <a:gd name="T3" fmla="*/ 203 h 224"/>
                <a:gd name="T4" fmla="*/ 392 w 473"/>
                <a:gd name="T5" fmla="*/ 186 h 224"/>
                <a:gd name="T6" fmla="*/ 375 w 473"/>
                <a:gd name="T7" fmla="*/ 174 h 224"/>
                <a:gd name="T8" fmla="*/ 357 w 473"/>
                <a:gd name="T9" fmla="*/ 163 h 224"/>
                <a:gd name="T10" fmla="*/ 328 w 473"/>
                <a:gd name="T11" fmla="*/ 148 h 224"/>
                <a:gd name="T12" fmla="*/ 300 w 473"/>
                <a:gd name="T13" fmla="*/ 136 h 224"/>
                <a:gd name="T14" fmla="*/ 285 w 473"/>
                <a:gd name="T15" fmla="*/ 133 h 224"/>
                <a:gd name="T16" fmla="*/ 272 w 473"/>
                <a:gd name="T17" fmla="*/ 128 h 224"/>
                <a:gd name="T18" fmla="*/ 254 w 473"/>
                <a:gd name="T19" fmla="*/ 121 h 224"/>
                <a:gd name="T20" fmla="*/ 239 w 473"/>
                <a:gd name="T21" fmla="*/ 111 h 224"/>
                <a:gd name="T22" fmla="*/ 228 w 473"/>
                <a:gd name="T23" fmla="*/ 104 h 224"/>
                <a:gd name="T24" fmla="*/ 216 w 473"/>
                <a:gd name="T25" fmla="*/ 96 h 224"/>
                <a:gd name="T26" fmla="*/ 203 w 473"/>
                <a:gd name="T27" fmla="*/ 90 h 224"/>
                <a:gd name="T28" fmla="*/ 193 w 473"/>
                <a:gd name="T29" fmla="*/ 90 h 224"/>
                <a:gd name="T30" fmla="*/ 180 w 473"/>
                <a:gd name="T31" fmla="*/ 87 h 224"/>
                <a:gd name="T32" fmla="*/ 162 w 473"/>
                <a:gd name="T33" fmla="*/ 81 h 224"/>
                <a:gd name="T34" fmla="*/ 145 w 473"/>
                <a:gd name="T35" fmla="*/ 70 h 224"/>
                <a:gd name="T36" fmla="*/ 131 w 473"/>
                <a:gd name="T37" fmla="*/ 61 h 224"/>
                <a:gd name="T38" fmla="*/ 122 w 473"/>
                <a:gd name="T39" fmla="*/ 53 h 224"/>
                <a:gd name="T40" fmla="*/ 113 w 473"/>
                <a:gd name="T41" fmla="*/ 47 h 224"/>
                <a:gd name="T42" fmla="*/ 101 w 473"/>
                <a:gd name="T43" fmla="*/ 44 h 224"/>
                <a:gd name="T44" fmla="*/ 89 w 473"/>
                <a:gd name="T45" fmla="*/ 42 h 224"/>
                <a:gd name="T46" fmla="*/ 75 w 473"/>
                <a:gd name="T47" fmla="*/ 39 h 224"/>
                <a:gd name="T48" fmla="*/ 62 w 473"/>
                <a:gd name="T49" fmla="*/ 33 h 224"/>
                <a:gd name="T50" fmla="*/ 53 w 473"/>
                <a:gd name="T51" fmla="*/ 27 h 224"/>
                <a:gd name="T52" fmla="*/ 46 w 473"/>
                <a:gd name="T53" fmla="*/ 18 h 224"/>
                <a:gd name="T54" fmla="*/ 32 w 473"/>
                <a:gd name="T55" fmla="*/ 10 h 224"/>
                <a:gd name="T56" fmla="*/ 15 w 473"/>
                <a:gd name="T57" fmla="*/ 3 h 224"/>
                <a:gd name="T58" fmla="*/ 1 w 473"/>
                <a:gd name="T59" fmla="*/ 0 h 224"/>
                <a:gd name="T60" fmla="*/ 12 w 473"/>
                <a:gd name="T61" fmla="*/ 1 h 224"/>
                <a:gd name="T62" fmla="*/ 29 w 473"/>
                <a:gd name="T63" fmla="*/ 6 h 224"/>
                <a:gd name="T64" fmla="*/ 44 w 473"/>
                <a:gd name="T65" fmla="*/ 13 h 224"/>
                <a:gd name="T66" fmla="*/ 53 w 473"/>
                <a:gd name="T67" fmla="*/ 21 h 224"/>
                <a:gd name="T68" fmla="*/ 62 w 473"/>
                <a:gd name="T69" fmla="*/ 30 h 224"/>
                <a:gd name="T70" fmla="*/ 75 w 473"/>
                <a:gd name="T71" fmla="*/ 36 h 224"/>
                <a:gd name="T72" fmla="*/ 87 w 473"/>
                <a:gd name="T73" fmla="*/ 39 h 224"/>
                <a:gd name="T74" fmla="*/ 99 w 473"/>
                <a:gd name="T75" fmla="*/ 39 h 224"/>
                <a:gd name="T76" fmla="*/ 112 w 473"/>
                <a:gd name="T77" fmla="*/ 42 h 224"/>
                <a:gd name="T78" fmla="*/ 122 w 473"/>
                <a:gd name="T79" fmla="*/ 47 h 224"/>
                <a:gd name="T80" fmla="*/ 133 w 473"/>
                <a:gd name="T81" fmla="*/ 55 h 224"/>
                <a:gd name="T82" fmla="*/ 145 w 473"/>
                <a:gd name="T83" fmla="*/ 65 h 224"/>
                <a:gd name="T84" fmla="*/ 162 w 473"/>
                <a:gd name="T85" fmla="*/ 75 h 224"/>
                <a:gd name="T86" fmla="*/ 180 w 473"/>
                <a:gd name="T87" fmla="*/ 82 h 224"/>
                <a:gd name="T88" fmla="*/ 194 w 473"/>
                <a:gd name="T89" fmla="*/ 84 h 224"/>
                <a:gd name="T90" fmla="*/ 207 w 473"/>
                <a:gd name="T91" fmla="*/ 85 h 224"/>
                <a:gd name="T92" fmla="*/ 219 w 473"/>
                <a:gd name="T93" fmla="*/ 90 h 224"/>
                <a:gd name="T94" fmla="*/ 230 w 473"/>
                <a:gd name="T95" fmla="*/ 96 h 224"/>
                <a:gd name="T96" fmla="*/ 240 w 473"/>
                <a:gd name="T97" fmla="*/ 105 h 224"/>
                <a:gd name="T98" fmla="*/ 256 w 473"/>
                <a:gd name="T99" fmla="*/ 113 h 224"/>
                <a:gd name="T100" fmla="*/ 272 w 473"/>
                <a:gd name="T101" fmla="*/ 121 h 224"/>
                <a:gd name="T102" fmla="*/ 288 w 473"/>
                <a:gd name="T103" fmla="*/ 125 h 224"/>
                <a:gd name="T104" fmla="*/ 303 w 473"/>
                <a:gd name="T105" fmla="*/ 130 h 224"/>
                <a:gd name="T106" fmla="*/ 332 w 473"/>
                <a:gd name="T107" fmla="*/ 141 h 224"/>
                <a:gd name="T108" fmla="*/ 361 w 473"/>
                <a:gd name="T109" fmla="*/ 154 h 224"/>
                <a:gd name="T110" fmla="*/ 380 w 473"/>
                <a:gd name="T111" fmla="*/ 165 h 224"/>
                <a:gd name="T112" fmla="*/ 397 w 473"/>
                <a:gd name="T113" fmla="*/ 177 h 224"/>
                <a:gd name="T114" fmla="*/ 426 w 473"/>
                <a:gd name="T115" fmla="*/ 193 h 224"/>
                <a:gd name="T116" fmla="*/ 455 w 473"/>
                <a:gd name="T117" fmla="*/ 206 h 224"/>
                <a:gd name="T118" fmla="*/ 472 w 473"/>
                <a:gd name="T119" fmla="*/ 21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3"/>
                <a:gd name="T181" fmla="*/ 0 h 224"/>
                <a:gd name="T182" fmla="*/ 473 w 473"/>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3" h="224">
                  <a:moveTo>
                    <a:pt x="466" y="223"/>
                  </a:moveTo>
                  <a:lnTo>
                    <a:pt x="464" y="223"/>
                  </a:lnTo>
                  <a:lnTo>
                    <a:pt x="463" y="222"/>
                  </a:lnTo>
                  <a:lnTo>
                    <a:pt x="459" y="222"/>
                  </a:lnTo>
                  <a:lnTo>
                    <a:pt x="458" y="220"/>
                  </a:lnTo>
                  <a:lnTo>
                    <a:pt x="455" y="220"/>
                  </a:lnTo>
                  <a:lnTo>
                    <a:pt x="452" y="219"/>
                  </a:lnTo>
                  <a:lnTo>
                    <a:pt x="449" y="217"/>
                  </a:lnTo>
                  <a:lnTo>
                    <a:pt x="446" y="216"/>
                  </a:lnTo>
                  <a:lnTo>
                    <a:pt x="443" y="214"/>
                  </a:lnTo>
                  <a:lnTo>
                    <a:pt x="440" y="213"/>
                  </a:lnTo>
                  <a:lnTo>
                    <a:pt x="436" y="211"/>
                  </a:lnTo>
                  <a:lnTo>
                    <a:pt x="432" y="209"/>
                  </a:lnTo>
                  <a:lnTo>
                    <a:pt x="429" y="206"/>
                  </a:lnTo>
                  <a:lnTo>
                    <a:pt x="424" y="205"/>
                  </a:lnTo>
                  <a:lnTo>
                    <a:pt x="421" y="203"/>
                  </a:lnTo>
                  <a:lnTo>
                    <a:pt x="417" y="200"/>
                  </a:lnTo>
                  <a:lnTo>
                    <a:pt x="413" y="199"/>
                  </a:lnTo>
                  <a:lnTo>
                    <a:pt x="409" y="196"/>
                  </a:lnTo>
                  <a:lnTo>
                    <a:pt x="406" y="194"/>
                  </a:lnTo>
                  <a:lnTo>
                    <a:pt x="403" y="193"/>
                  </a:lnTo>
                  <a:lnTo>
                    <a:pt x="398" y="190"/>
                  </a:lnTo>
                  <a:lnTo>
                    <a:pt x="395" y="188"/>
                  </a:lnTo>
                  <a:lnTo>
                    <a:pt x="392" y="186"/>
                  </a:lnTo>
                  <a:lnTo>
                    <a:pt x="389" y="185"/>
                  </a:lnTo>
                  <a:lnTo>
                    <a:pt x="386" y="182"/>
                  </a:lnTo>
                  <a:lnTo>
                    <a:pt x="384" y="180"/>
                  </a:lnTo>
                  <a:lnTo>
                    <a:pt x="381" y="179"/>
                  </a:lnTo>
                  <a:lnTo>
                    <a:pt x="380" y="177"/>
                  </a:lnTo>
                  <a:lnTo>
                    <a:pt x="378" y="177"/>
                  </a:lnTo>
                  <a:lnTo>
                    <a:pt x="377" y="176"/>
                  </a:lnTo>
                  <a:lnTo>
                    <a:pt x="375" y="174"/>
                  </a:lnTo>
                  <a:lnTo>
                    <a:pt x="374" y="173"/>
                  </a:lnTo>
                  <a:lnTo>
                    <a:pt x="372" y="173"/>
                  </a:lnTo>
                  <a:lnTo>
                    <a:pt x="371" y="171"/>
                  </a:lnTo>
                  <a:lnTo>
                    <a:pt x="369" y="170"/>
                  </a:lnTo>
                  <a:lnTo>
                    <a:pt x="366" y="168"/>
                  </a:lnTo>
                  <a:lnTo>
                    <a:pt x="363" y="167"/>
                  </a:lnTo>
                  <a:lnTo>
                    <a:pt x="360" y="165"/>
                  </a:lnTo>
                  <a:lnTo>
                    <a:pt x="357" y="163"/>
                  </a:lnTo>
                  <a:lnTo>
                    <a:pt x="354" y="162"/>
                  </a:lnTo>
                  <a:lnTo>
                    <a:pt x="351" y="160"/>
                  </a:lnTo>
                  <a:lnTo>
                    <a:pt x="348" y="157"/>
                  </a:lnTo>
                  <a:lnTo>
                    <a:pt x="343" y="156"/>
                  </a:lnTo>
                  <a:lnTo>
                    <a:pt x="340" y="154"/>
                  </a:lnTo>
                  <a:lnTo>
                    <a:pt x="335" y="153"/>
                  </a:lnTo>
                  <a:lnTo>
                    <a:pt x="332" y="151"/>
                  </a:lnTo>
                  <a:lnTo>
                    <a:pt x="328" y="148"/>
                  </a:lnTo>
                  <a:lnTo>
                    <a:pt x="325" y="147"/>
                  </a:lnTo>
                  <a:lnTo>
                    <a:pt x="320" y="145"/>
                  </a:lnTo>
                  <a:lnTo>
                    <a:pt x="317" y="144"/>
                  </a:lnTo>
                  <a:lnTo>
                    <a:pt x="314" y="142"/>
                  </a:lnTo>
                  <a:lnTo>
                    <a:pt x="311" y="141"/>
                  </a:lnTo>
                  <a:lnTo>
                    <a:pt x="306" y="139"/>
                  </a:lnTo>
                  <a:lnTo>
                    <a:pt x="303" y="137"/>
                  </a:lnTo>
                  <a:lnTo>
                    <a:pt x="300" y="136"/>
                  </a:lnTo>
                  <a:lnTo>
                    <a:pt x="299" y="136"/>
                  </a:lnTo>
                  <a:lnTo>
                    <a:pt x="295" y="134"/>
                  </a:lnTo>
                  <a:lnTo>
                    <a:pt x="294" y="134"/>
                  </a:lnTo>
                  <a:lnTo>
                    <a:pt x="291" y="133"/>
                  </a:lnTo>
                  <a:lnTo>
                    <a:pt x="289" y="133"/>
                  </a:lnTo>
                  <a:lnTo>
                    <a:pt x="288" y="133"/>
                  </a:lnTo>
                  <a:lnTo>
                    <a:pt x="286" y="133"/>
                  </a:lnTo>
                  <a:lnTo>
                    <a:pt x="285" y="133"/>
                  </a:lnTo>
                  <a:lnTo>
                    <a:pt x="283" y="133"/>
                  </a:lnTo>
                  <a:lnTo>
                    <a:pt x="283" y="131"/>
                  </a:lnTo>
                  <a:lnTo>
                    <a:pt x="282" y="131"/>
                  </a:lnTo>
                  <a:lnTo>
                    <a:pt x="279" y="131"/>
                  </a:lnTo>
                  <a:lnTo>
                    <a:pt x="277" y="130"/>
                  </a:lnTo>
                  <a:lnTo>
                    <a:pt x="276" y="130"/>
                  </a:lnTo>
                  <a:lnTo>
                    <a:pt x="274" y="128"/>
                  </a:lnTo>
                  <a:lnTo>
                    <a:pt x="272" y="128"/>
                  </a:lnTo>
                  <a:lnTo>
                    <a:pt x="269" y="127"/>
                  </a:lnTo>
                  <a:lnTo>
                    <a:pt x="268" y="127"/>
                  </a:lnTo>
                  <a:lnTo>
                    <a:pt x="266" y="125"/>
                  </a:lnTo>
                  <a:lnTo>
                    <a:pt x="263" y="124"/>
                  </a:lnTo>
                  <a:lnTo>
                    <a:pt x="262" y="124"/>
                  </a:lnTo>
                  <a:lnTo>
                    <a:pt x="259" y="122"/>
                  </a:lnTo>
                  <a:lnTo>
                    <a:pt x="257" y="121"/>
                  </a:lnTo>
                  <a:lnTo>
                    <a:pt x="254" y="121"/>
                  </a:lnTo>
                  <a:lnTo>
                    <a:pt x="253" y="119"/>
                  </a:lnTo>
                  <a:lnTo>
                    <a:pt x="251" y="118"/>
                  </a:lnTo>
                  <a:lnTo>
                    <a:pt x="248" y="118"/>
                  </a:lnTo>
                  <a:lnTo>
                    <a:pt x="246" y="116"/>
                  </a:lnTo>
                  <a:lnTo>
                    <a:pt x="245" y="114"/>
                  </a:lnTo>
                  <a:lnTo>
                    <a:pt x="242" y="114"/>
                  </a:lnTo>
                  <a:lnTo>
                    <a:pt x="240" y="113"/>
                  </a:lnTo>
                  <a:lnTo>
                    <a:pt x="239" y="111"/>
                  </a:lnTo>
                  <a:lnTo>
                    <a:pt x="237" y="111"/>
                  </a:lnTo>
                  <a:lnTo>
                    <a:pt x="236" y="110"/>
                  </a:lnTo>
                  <a:lnTo>
                    <a:pt x="234" y="108"/>
                  </a:lnTo>
                  <a:lnTo>
                    <a:pt x="233" y="107"/>
                  </a:lnTo>
                  <a:lnTo>
                    <a:pt x="231" y="107"/>
                  </a:lnTo>
                  <a:lnTo>
                    <a:pt x="231" y="105"/>
                  </a:lnTo>
                  <a:lnTo>
                    <a:pt x="230" y="105"/>
                  </a:lnTo>
                  <a:lnTo>
                    <a:pt x="228" y="104"/>
                  </a:lnTo>
                  <a:lnTo>
                    <a:pt x="226" y="102"/>
                  </a:lnTo>
                  <a:lnTo>
                    <a:pt x="225" y="102"/>
                  </a:lnTo>
                  <a:lnTo>
                    <a:pt x="223" y="101"/>
                  </a:lnTo>
                  <a:lnTo>
                    <a:pt x="222" y="99"/>
                  </a:lnTo>
                  <a:lnTo>
                    <a:pt x="220" y="98"/>
                  </a:lnTo>
                  <a:lnTo>
                    <a:pt x="219" y="98"/>
                  </a:lnTo>
                  <a:lnTo>
                    <a:pt x="217" y="96"/>
                  </a:lnTo>
                  <a:lnTo>
                    <a:pt x="216" y="96"/>
                  </a:lnTo>
                  <a:lnTo>
                    <a:pt x="214" y="95"/>
                  </a:lnTo>
                  <a:lnTo>
                    <a:pt x="213" y="95"/>
                  </a:lnTo>
                  <a:lnTo>
                    <a:pt x="211" y="93"/>
                  </a:lnTo>
                  <a:lnTo>
                    <a:pt x="210" y="93"/>
                  </a:lnTo>
                  <a:lnTo>
                    <a:pt x="208" y="91"/>
                  </a:lnTo>
                  <a:lnTo>
                    <a:pt x="207" y="91"/>
                  </a:lnTo>
                  <a:lnTo>
                    <a:pt x="205" y="91"/>
                  </a:lnTo>
                  <a:lnTo>
                    <a:pt x="203" y="90"/>
                  </a:lnTo>
                  <a:lnTo>
                    <a:pt x="202" y="90"/>
                  </a:lnTo>
                  <a:lnTo>
                    <a:pt x="200" y="90"/>
                  </a:lnTo>
                  <a:lnTo>
                    <a:pt x="199" y="88"/>
                  </a:lnTo>
                  <a:lnTo>
                    <a:pt x="197" y="88"/>
                  </a:lnTo>
                  <a:lnTo>
                    <a:pt x="196" y="88"/>
                  </a:lnTo>
                  <a:lnTo>
                    <a:pt x="194" y="88"/>
                  </a:lnTo>
                  <a:lnTo>
                    <a:pt x="193" y="88"/>
                  </a:lnTo>
                  <a:lnTo>
                    <a:pt x="193" y="90"/>
                  </a:lnTo>
                  <a:lnTo>
                    <a:pt x="191" y="90"/>
                  </a:lnTo>
                  <a:lnTo>
                    <a:pt x="190" y="90"/>
                  </a:lnTo>
                  <a:lnTo>
                    <a:pt x="188" y="88"/>
                  </a:lnTo>
                  <a:lnTo>
                    <a:pt x="187" y="88"/>
                  </a:lnTo>
                  <a:lnTo>
                    <a:pt x="185" y="88"/>
                  </a:lnTo>
                  <a:lnTo>
                    <a:pt x="184" y="88"/>
                  </a:lnTo>
                  <a:lnTo>
                    <a:pt x="182" y="87"/>
                  </a:lnTo>
                  <a:lnTo>
                    <a:pt x="180" y="87"/>
                  </a:lnTo>
                  <a:lnTo>
                    <a:pt x="177" y="87"/>
                  </a:lnTo>
                  <a:lnTo>
                    <a:pt x="176" y="85"/>
                  </a:lnTo>
                  <a:lnTo>
                    <a:pt x="174" y="85"/>
                  </a:lnTo>
                  <a:lnTo>
                    <a:pt x="171" y="84"/>
                  </a:lnTo>
                  <a:lnTo>
                    <a:pt x="170" y="84"/>
                  </a:lnTo>
                  <a:lnTo>
                    <a:pt x="167" y="82"/>
                  </a:lnTo>
                  <a:lnTo>
                    <a:pt x="165" y="81"/>
                  </a:lnTo>
                  <a:lnTo>
                    <a:pt x="162" y="81"/>
                  </a:lnTo>
                  <a:lnTo>
                    <a:pt x="161" y="79"/>
                  </a:lnTo>
                  <a:lnTo>
                    <a:pt x="158" y="78"/>
                  </a:lnTo>
                  <a:lnTo>
                    <a:pt x="156" y="76"/>
                  </a:lnTo>
                  <a:lnTo>
                    <a:pt x="153" y="75"/>
                  </a:lnTo>
                  <a:lnTo>
                    <a:pt x="151" y="75"/>
                  </a:lnTo>
                  <a:lnTo>
                    <a:pt x="148" y="73"/>
                  </a:lnTo>
                  <a:lnTo>
                    <a:pt x="147" y="72"/>
                  </a:lnTo>
                  <a:lnTo>
                    <a:pt x="145" y="70"/>
                  </a:lnTo>
                  <a:lnTo>
                    <a:pt x="142" y="69"/>
                  </a:lnTo>
                  <a:lnTo>
                    <a:pt x="141" y="67"/>
                  </a:lnTo>
                  <a:lnTo>
                    <a:pt x="139" y="67"/>
                  </a:lnTo>
                  <a:lnTo>
                    <a:pt x="138" y="65"/>
                  </a:lnTo>
                  <a:lnTo>
                    <a:pt x="136" y="64"/>
                  </a:lnTo>
                  <a:lnTo>
                    <a:pt x="135" y="62"/>
                  </a:lnTo>
                  <a:lnTo>
                    <a:pt x="133" y="61"/>
                  </a:lnTo>
                  <a:lnTo>
                    <a:pt x="131" y="61"/>
                  </a:lnTo>
                  <a:lnTo>
                    <a:pt x="131" y="59"/>
                  </a:lnTo>
                  <a:lnTo>
                    <a:pt x="130" y="58"/>
                  </a:lnTo>
                  <a:lnTo>
                    <a:pt x="128" y="56"/>
                  </a:lnTo>
                  <a:lnTo>
                    <a:pt x="127" y="56"/>
                  </a:lnTo>
                  <a:lnTo>
                    <a:pt x="127" y="55"/>
                  </a:lnTo>
                  <a:lnTo>
                    <a:pt x="125" y="55"/>
                  </a:lnTo>
                  <a:lnTo>
                    <a:pt x="124" y="53"/>
                  </a:lnTo>
                  <a:lnTo>
                    <a:pt x="122" y="53"/>
                  </a:lnTo>
                  <a:lnTo>
                    <a:pt x="122" y="52"/>
                  </a:lnTo>
                  <a:lnTo>
                    <a:pt x="121" y="52"/>
                  </a:lnTo>
                  <a:lnTo>
                    <a:pt x="119" y="50"/>
                  </a:lnTo>
                  <a:lnTo>
                    <a:pt x="118" y="50"/>
                  </a:lnTo>
                  <a:lnTo>
                    <a:pt x="116" y="50"/>
                  </a:lnTo>
                  <a:lnTo>
                    <a:pt x="116" y="49"/>
                  </a:lnTo>
                  <a:lnTo>
                    <a:pt x="115" y="49"/>
                  </a:lnTo>
                  <a:lnTo>
                    <a:pt x="113" y="47"/>
                  </a:lnTo>
                  <a:lnTo>
                    <a:pt x="112" y="47"/>
                  </a:lnTo>
                  <a:lnTo>
                    <a:pt x="110" y="47"/>
                  </a:lnTo>
                  <a:lnTo>
                    <a:pt x="108" y="46"/>
                  </a:lnTo>
                  <a:lnTo>
                    <a:pt x="107" y="46"/>
                  </a:lnTo>
                  <a:lnTo>
                    <a:pt x="105" y="46"/>
                  </a:lnTo>
                  <a:lnTo>
                    <a:pt x="104" y="44"/>
                  </a:lnTo>
                  <a:lnTo>
                    <a:pt x="102" y="44"/>
                  </a:lnTo>
                  <a:lnTo>
                    <a:pt x="101" y="44"/>
                  </a:lnTo>
                  <a:lnTo>
                    <a:pt x="99" y="44"/>
                  </a:lnTo>
                  <a:lnTo>
                    <a:pt x="98" y="44"/>
                  </a:lnTo>
                  <a:lnTo>
                    <a:pt x="96" y="44"/>
                  </a:lnTo>
                  <a:lnTo>
                    <a:pt x="95" y="42"/>
                  </a:lnTo>
                  <a:lnTo>
                    <a:pt x="93" y="42"/>
                  </a:lnTo>
                  <a:lnTo>
                    <a:pt x="92" y="42"/>
                  </a:lnTo>
                  <a:lnTo>
                    <a:pt x="90" y="42"/>
                  </a:lnTo>
                  <a:lnTo>
                    <a:pt x="89" y="42"/>
                  </a:lnTo>
                  <a:lnTo>
                    <a:pt x="87" y="42"/>
                  </a:lnTo>
                  <a:lnTo>
                    <a:pt x="84" y="42"/>
                  </a:lnTo>
                  <a:lnTo>
                    <a:pt x="82" y="41"/>
                  </a:lnTo>
                  <a:lnTo>
                    <a:pt x="81" y="41"/>
                  </a:lnTo>
                  <a:lnTo>
                    <a:pt x="79" y="41"/>
                  </a:lnTo>
                  <a:lnTo>
                    <a:pt x="78" y="41"/>
                  </a:lnTo>
                  <a:lnTo>
                    <a:pt x="76" y="39"/>
                  </a:lnTo>
                  <a:lnTo>
                    <a:pt x="75" y="39"/>
                  </a:lnTo>
                  <a:lnTo>
                    <a:pt x="73" y="39"/>
                  </a:lnTo>
                  <a:lnTo>
                    <a:pt x="72" y="38"/>
                  </a:lnTo>
                  <a:lnTo>
                    <a:pt x="70" y="38"/>
                  </a:lnTo>
                  <a:lnTo>
                    <a:pt x="69" y="36"/>
                  </a:lnTo>
                  <a:lnTo>
                    <a:pt x="67" y="36"/>
                  </a:lnTo>
                  <a:lnTo>
                    <a:pt x="66" y="35"/>
                  </a:lnTo>
                  <a:lnTo>
                    <a:pt x="64" y="35"/>
                  </a:lnTo>
                  <a:lnTo>
                    <a:pt x="62" y="33"/>
                  </a:lnTo>
                  <a:lnTo>
                    <a:pt x="61" y="32"/>
                  </a:lnTo>
                  <a:lnTo>
                    <a:pt x="59" y="32"/>
                  </a:lnTo>
                  <a:lnTo>
                    <a:pt x="58" y="30"/>
                  </a:lnTo>
                  <a:lnTo>
                    <a:pt x="56" y="30"/>
                  </a:lnTo>
                  <a:lnTo>
                    <a:pt x="56" y="29"/>
                  </a:lnTo>
                  <a:lnTo>
                    <a:pt x="55" y="29"/>
                  </a:lnTo>
                  <a:lnTo>
                    <a:pt x="55" y="27"/>
                  </a:lnTo>
                  <a:lnTo>
                    <a:pt x="53" y="27"/>
                  </a:lnTo>
                  <a:lnTo>
                    <a:pt x="53" y="26"/>
                  </a:lnTo>
                  <a:lnTo>
                    <a:pt x="52" y="24"/>
                  </a:lnTo>
                  <a:lnTo>
                    <a:pt x="52" y="23"/>
                  </a:lnTo>
                  <a:lnTo>
                    <a:pt x="50" y="23"/>
                  </a:lnTo>
                  <a:lnTo>
                    <a:pt x="50" y="21"/>
                  </a:lnTo>
                  <a:lnTo>
                    <a:pt x="49" y="19"/>
                  </a:lnTo>
                  <a:lnTo>
                    <a:pt x="47" y="19"/>
                  </a:lnTo>
                  <a:lnTo>
                    <a:pt x="46" y="18"/>
                  </a:lnTo>
                  <a:lnTo>
                    <a:pt x="44" y="16"/>
                  </a:lnTo>
                  <a:lnTo>
                    <a:pt x="43" y="16"/>
                  </a:lnTo>
                  <a:lnTo>
                    <a:pt x="41" y="15"/>
                  </a:lnTo>
                  <a:lnTo>
                    <a:pt x="39" y="13"/>
                  </a:lnTo>
                  <a:lnTo>
                    <a:pt x="38" y="13"/>
                  </a:lnTo>
                  <a:lnTo>
                    <a:pt x="36" y="12"/>
                  </a:lnTo>
                  <a:lnTo>
                    <a:pt x="33" y="10"/>
                  </a:lnTo>
                  <a:lnTo>
                    <a:pt x="32" y="10"/>
                  </a:lnTo>
                  <a:lnTo>
                    <a:pt x="30" y="9"/>
                  </a:lnTo>
                  <a:lnTo>
                    <a:pt x="27" y="7"/>
                  </a:lnTo>
                  <a:lnTo>
                    <a:pt x="26" y="7"/>
                  </a:lnTo>
                  <a:lnTo>
                    <a:pt x="24" y="6"/>
                  </a:lnTo>
                  <a:lnTo>
                    <a:pt x="21" y="4"/>
                  </a:lnTo>
                  <a:lnTo>
                    <a:pt x="20" y="4"/>
                  </a:lnTo>
                  <a:lnTo>
                    <a:pt x="16" y="3"/>
                  </a:lnTo>
                  <a:lnTo>
                    <a:pt x="15" y="3"/>
                  </a:lnTo>
                  <a:lnTo>
                    <a:pt x="13" y="1"/>
                  </a:lnTo>
                  <a:lnTo>
                    <a:pt x="12" y="1"/>
                  </a:lnTo>
                  <a:lnTo>
                    <a:pt x="9" y="1"/>
                  </a:lnTo>
                  <a:lnTo>
                    <a:pt x="7" y="0"/>
                  </a:lnTo>
                  <a:lnTo>
                    <a:pt x="6" y="0"/>
                  </a:lnTo>
                  <a:lnTo>
                    <a:pt x="4" y="0"/>
                  </a:lnTo>
                  <a:lnTo>
                    <a:pt x="3" y="0"/>
                  </a:lnTo>
                  <a:lnTo>
                    <a:pt x="1" y="0"/>
                  </a:lnTo>
                  <a:lnTo>
                    <a:pt x="0" y="0"/>
                  </a:lnTo>
                  <a:lnTo>
                    <a:pt x="1" y="0"/>
                  </a:lnTo>
                  <a:lnTo>
                    <a:pt x="3" y="0"/>
                  </a:lnTo>
                  <a:lnTo>
                    <a:pt x="4" y="0"/>
                  </a:lnTo>
                  <a:lnTo>
                    <a:pt x="6" y="0"/>
                  </a:lnTo>
                  <a:lnTo>
                    <a:pt x="7" y="0"/>
                  </a:lnTo>
                  <a:lnTo>
                    <a:pt x="9" y="0"/>
                  </a:lnTo>
                  <a:lnTo>
                    <a:pt x="12" y="1"/>
                  </a:lnTo>
                  <a:lnTo>
                    <a:pt x="13" y="1"/>
                  </a:lnTo>
                  <a:lnTo>
                    <a:pt x="15" y="1"/>
                  </a:lnTo>
                  <a:lnTo>
                    <a:pt x="18" y="3"/>
                  </a:lnTo>
                  <a:lnTo>
                    <a:pt x="20" y="3"/>
                  </a:lnTo>
                  <a:lnTo>
                    <a:pt x="21" y="4"/>
                  </a:lnTo>
                  <a:lnTo>
                    <a:pt x="24" y="4"/>
                  </a:lnTo>
                  <a:lnTo>
                    <a:pt x="26" y="6"/>
                  </a:lnTo>
                  <a:lnTo>
                    <a:pt x="29" y="6"/>
                  </a:lnTo>
                  <a:lnTo>
                    <a:pt x="30" y="7"/>
                  </a:lnTo>
                  <a:lnTo>
                    <a:pt x="32" y="9"/>
                  </a:lnTo>
                  <a:lnTo>
                    <a:pt x="35" y="9"/>
                  </a:lnTo>
                  <a:lnTo>
                    <a:pt x="36" y="10"/>
                  </a:lnTo>
                  <a:lnTo>
                    <a:pt x="38" y="10"/>
                  </a:lnTo>
                  <a:lnTo>
                    <a:pt x="41" y="12"/>
                  </a:lnTo>
                  <a:lnTo>
                    <a:pt x="43" y="13"/>
                  </a:lnTo>
                  <a:lnTo>
                    <a:pt x="44" y="13"/>
                  </a:lnTo>
                  <a:lnTo>
                    <a:pt x="46" y="15"/>
                  </a:lnTo>
                  <a:lnTo>
                    <a:pt x="47" y="16"/>
                  </a:lnTo>
                  <a:lnTo>
                    <a:pt x="49" y="16"/>
                  </a:lnTo>
                  <a:lnTo>
                    <a:pt x="50" y="18"/>
                  </a:lnTo>
                  <a:lnTo>
                    <a:pt x="50" y="19"/>
                  </a:lnTo>
                  <a:lnTo>
                    <a:pt x="52" y="19"/>
                  </a:lnTo>
                  <a:lnTo>
                    <a:pt x="52" y="21"/>
                  </a:lnTo>
                  <a:lnTo>
                    <a:pt x="53" y="21"/>
                  </a:lnTo>
                  <a:lnTo>
                    <a:pt x="53" y="23"/>
                  </a:lnTo>
                  <a:lnTo>
                    <a:pt x="55" y="24"/>
                  </a:lnTo>
                  <a:lnTo>
                    <a:pt x="55" y="26"/>
                  </a:lnTo>
                  <a:lnTo>
                    <a:pt x="56" y="26"/>
                  </a:lnTo>
                  <a:lnTo>
                    <a:pt x="58" y="27"/>
                  </a:lnTo>
                  <a:lnTo>
                    <a:pt x="59" y="29"/>
                  </a:lnTo>
                  <a:lnTo>
                    <a:pt x="61" y="29"/>
                  </a:lnTo>
                  <a:lnTo>
                    <a:pt x="62" y="30"/>
                  </a:lnTo>
                  <a:lnTo>
                    <a:pt x="64" y="32"/>
                  </a:lnTo>
                  <a:lnTo>
                    <a:pt x="66" y="32"/>
                  </a:lnTo>
                  <a:lnTo>
                    <a:pt x="67" y="33"/>
                  </a:lnTo>
                  <a:lnTo>
                    <a:pt x="69" y="33"/>
                  </a:lnTo>
                  <a:lnTo>
                    <a:pt x="70" y="35"/>
                  </a:lnTo>
                  <a:lnTo>
                    <a:pt x="72" y="35"/>
                  </a:lnTo>
                  <a:lnTo>
                    <a:pt x="73" y="35"/>
                  </a:lnTo>
                  <a:lnTo>
                    <a:pt x="75" y="36"/>
                  </a:lnTo>
                  <a:lnTo>
                    <a:pt x="76" y="36"/>
                  </a:lnTo>
                  <a:lnTo>
                    <a:pt x="78" y="38"/>
                  </a:lnTo>
                  <a:lnTo>
                    <a:pt x="79" y="38"/>
                  </a:lnTo>
                  <a:lnTo>
                    <a:pt x="81" y="38"/>
                  </a:lnTo>
                  <a:lnTo>
                    <a:pt x="82" y="38"/>
                  </a:lnTo>
                  <a:lnTo>
                    <a:pt x="84" y="39"/>
                  </a:lnTo>
                  <a:lnTo>
                    <a:pt x="85" y="39"/>
                  </a:lnTo>
                  <a:lnTo>
                    <a:pt x="87" y="39"/>
                  </a:lnTo>
                  <a:lnTo>
                    <a:pt x="89" y="39"/>
                  </a:lnTo>
                  <a:lnTo>
                    <a:pt x="90" y="39"/>
                  </a:lnTo>
                  <a:lnTo>
                    <a:pt x="92" y="39"/>
                  </a:lnTo>
                  <a:lnTo>
                    <a:pt x="93" y="39"/>
                  </a:lnTo>
                  <a:lnTo>
                    <a:pt x="95" y="39"/>
                  </a:lnTo>
                  <a:lnTo>
                    <a:pt x="96" y="39"/>
                  </a:lnTo>
                  <a:lnTo>
                    <a:pt x="98" y="39"/>
                  </a:lnTo>
                  <a:lnTo>
                    <a:pt x="99" y="39"/>
                  </a:lnTo>
                  <a:lnTo>
                    <a:pt x="101" y="41"/>
                  </a:lnTo>
                  <a:lnTo>
                    <a:pt x="102" y="41"/>
                  </a:lnTo>
                  <a:lnTo>
                    <a:pt x="104" y="41"/>
                  </a:lnTo>
                  <a:lnTo>
                    <a:pt x="105" y="41"/>
                  </a:lnTo>
                  <a:lnTo>
                    <a:pt x="107" y="41"/>
                  </a:lnTo>
                  <a:lnTo>
                    <a:pt x="108" y="42"/>
                  </a:lnTo>
                  <a:lnTo>
                    <a:pt x="110" y="42"/>
                  </a:lnTo>
                  <a:lnTo>
                    <a:pt x="112" y="42"/>
                  </a:lnTo>
                  <a:lnTo>
                    <a:pt x="113" y="44"/>
                  </a:lnTo>
                  <a:lnTo>
                    <a:pt x="115" y="44"/>
                  </a:lnTo>
                  <a:lnTo>
                    <a:pt x="116" y="44"/>
                  </a:lnTo>
                  <a:lnTo>
                    <a:pt x="116" y="46"/>
                  </a:lnTo>
                  <a:lnTo>
                    <a:pt x="118" y="46"/>
                  </a:lnTo>
                  <a:lnTo>
                    <a:pt x="119" y="47"/>
                  </a:lnTo>
                  <a:lnTo>
                    <a:pt x="121" y="47"/>
                  </a:lnTo>
                  <a:lnTo>
                    <a:pt x="122" y="47"/>
                  </a:lnTo>
                  <a:lnTo>
                    <a:pt x="124" y="49"/>
                  </a:lnTo>
                  <a:lnTo>
                    <a:pt x="125" y="50"/>
                  </a:lnTo>
                  <a:lnTo>
                    <a:pt x="127" y="50"/>
                  </a:lnTo>
                  <a:lnTo>
                    <a:pt x="128" y="52"/>
                  </a:lnTo>
                  <a:lnTo>
                    <a:pt x="130" y="53"/>
                  </a:lnTo>
                  <a:lnTo>
                    <a:pt x="131" y="53"/>
                  </a:lnTo>
                  <a:lnTo>
                    <a:pt x="131" y="55"/>
                  </a:lnTo>
                  <a:lnTo>
                    <a:pt x="133" y="55"/>
                  </a:lnTo>
                  <a:lnTo>
                    <a:pt x="133" y="56"/>
                  </a:lnTo>
                  <a:lnTo>
                    <a:pt x="135" y="56"/>
                  </a:lnTo>
                  <a:lnTo>
                    <a:pt x="136" y="58"/>
                  </a:lnTo>
                  <a:lnTo>
                    <a:pt x="138" y="59"/>
                  </a:lnTo>
                  <a:lnTo>
                    <a:pt x="139" y="61"/>
                  </a:lnTo>
                  <a:lnTo>
                    <a:pt x="141" y="62"/>
                  </a:lnTo>
                  <a:lnTo>
                    <a:pt x="142" y="64"/>
                  </a:lnTo>
                  <a:lnTo>
                    <a:pt x="145" y="65"/>
                  </a:lnTo>
                  <a:lnTo>
                    <a:pt x="147" y="65"/>
                  </a:lnTo>
                  <a:lnTo>
                    <a:pt x="148" y="67"/>
                  </a:lnTo>
                  <a:lnTo>
                    <a:pt x="151" y="69"/>
                  </a:lnTo>
                  <a:lnTo>
                    <a:pt x="153" y="70"/>
                  </a:lnTo>
                  <a:lnTo>
                    <a:pt x="156" y="72"/>
                  </a:lnTo>
                  <a:lnTo>
                    <a:pt x="158" y="72"/>
                  </a:lnTo>
                  <a:lnTo>
                    <a:pt x="161" y="73"/>
                  </a:lnTo>
                  <a:lnTo>
                    <a:pt x="162" y="75"/>
                  </a:lnTo>
                  <a:lnTo>
                    <a:pt x="165" y="76"/>
                  </a:lnTo>
                  <a:lnTo>
                    <a:pt x="167" y="76"/>
                  </a:lnTo>
                  <a:lnTo>
                    <a:pt x="170" y="78"/>
                  </a:lnTo>
                  <a:lnTo>
                    <a:pt x="171" y="78"/>
                  </a:lnTo>
                  <a:lnTo>
                    <a:pt x="174" y="79"/>
                  </a:lnTo>
                  <a:lnTo>
                    <a:pt x="176" y="81"/>
                  </a:lnTo>
                  <a:lnTo>
                    <a:pt x="177" y="81"/>
                  </a:lnTo>
                  <a:lnTo>
                    <a:pt x="180" y="82"/>
                  </a:lnTo>
                  <a:lnTo>
                    <a:pt x="182" y="82"/>
                  </a:lnTo>
                  <a:lnTo>
                    <a:pt x="184" y="82"/>
                  </a:lnTo>
                  <a:lnTo>
                    <a:pt x="187" y="84"/>
                  </a:lnTo>
                  <a:lnTo>
                    <a:pt x="188" y="84"/>
                  </a:lnTo>
                  <a:lnTo>
                    <a:pt x="190" y="84"/>
                  </a:lnTo>
                  <a:lnTo>
                    <a:pt x="191" y="84"/>
                  </a:lnTo>
                  <a:lnTo>
                    <a:pt x="193" y="84"/>
                  </a:lnTo>
                  <a:lnTo>
                    <a:pt x="194" y="84"/>
                  </a:lnTo>
                  <a:lnTo>
                    <a:pt x="196" y="84"/>
                  </a:lnTo>
                  <a:lnTo>
                    <a:pt x="197" y="84"/>
                  </a:lnTo>
                  <a:lnTo>
                    <a:pt x="199" y="84"/>
                  </a:lnTo>
                  <a:lnTo>
                    <a:pt x="200" y="84"/>
                  </a:lnTo>
                  <a:lnTo>
                    <a:pt x="202" y="84"/>
                  </a:lnTo>
                  <a:lnTo>
                    <a:pt x="203" y="84"/>
                  </a:lnTo>
                  <a:lnTo>
                    <a:pt x="205" y="85"/>
                  </a:lnTo>
                  <a:lnTo>
                    <a:pt x="207" y="85"/>
                  </a:lnTo>
                  <a:lnTo>
                    <a:pt x="208" y="85"/>
                  </a:lnTo>
                  <a:lnTo>
                    <a:pt x="210" y="87"/>
                  </a:lnTo>
                  <a:lnTo>
                    <a:pt x="211" y="87"/>
                  </a:lnTo>
                  <a:lnTo>
                    <a:pt x="213" y="87"/>
                  </a:lnTo>
                  <a:lnTo>
                    <a:pt x="214" y="88"/>
                  </a:lnTo>
                  <a:lnTo>
                    <a:pt x="216" y="88"/>
                  </a:lnTo>
                  <a:lnTo>
                    <a:pt x="217" y="90"/>
                  </a:lnTo>
                  <a:lnTo>
                    <a:pt x="219" y="90"/>
                  </a:lnTo>
                  <a:lnTo>
                    <a:pt x="220" y="91"/>
                  </a:lnTo>
                  <a:lnTo>
                    <a:pt x="222" y="91"/>
                  </a:lnTo>
                  <a:lnTo>
                    <a:pt x="222" y="93"/>
                  </a:lnTo>
                  <a:lnTo>
                    <a:pt x="223" y="93"/>
                  </a:lnTo>
                  <a:lnTo>
                    <a:pt x="225" y="95"/>
                  </a:lnTo>
                  <a:lnTo>
                    <a:pt x="226" y="95"/>
                  </a:lnTo>
                  <a:lnTo>
                    <a:pt x="228" y="96"/>
                  </a:lnTo>
                  <a:lnTo>
                    <a:pt x="230" y="96"/>
                  </a:lnTo>
                  <a:lnTo>
                    <a:pt x="230" y="98"/>
                  </a:lnTo>
                  <a:lnTo>
                    <a:pt x="231" y="98"/>
                  </a:lnTo>
                  <a:lnTo>
                    <a:pt x="233" y="99"/>
                  </a:lnTo>
                  <a:lnTo>
                    <a:pt x="234" y="101"/>
                  </a:lnTo>
                  <a:lnTo>
                    <a:pt x="236" y="102"/>
                  </a:lnTo>
                  <a:lnTo>
                    <a:pt x="237" y="104"/>
                  </a:lnTo>
                  <a:lnTo>
                    <a:pt x="239" y="104"/>
                  </a:lnTo>
                  <a:lnTo>
                    <a:pt x="240" y="105"/>
                  </a:lnTo>
                  <a:lnTo>
                    <a:pt x="242" y="105"/>
                  </a:lnTo>
                  <a:lnTo>
                    <a:pt x="243" y="107"/>
                  </a:lnTo>
                  <a:lnTo>
                    <a:pt x="245" y="108"/>
                  </a:lnTo>
                  <a:lnTo>
                    <a:pt x="246" y="108"/>
                  </a:lnTo>
                  <a:lnTo>
                    <a:pt x="249" y="110"/>
                  </a:lnTo>
                  <a:lnTo>
                    <a:pt x="251" y="111"/>
                  </a:lnTo>
                  <a:lnTo>
                    <a:pt x="253" y="111"/>
                  </a:lnTo>
                  <a:lnTo>
                    <a:pt x="256" y="113"/>
                  </a:lnTo>
                  <a:lnTo>
                    <a:pt x="257" y="114"/>
                  </a:lnTo>
                  <a:lnTo>
                    <a:pt x="260" y="114"/>
                  </a:lnTo>
                  <a:lnTo>
                    <a:pt x="262" y="116"/>
                  </a:lnTo>
                  <a:lnTo>
                    <a:pt x="265" y="118"/>
                  </a:lnTo>
                  <a:lnTo>
                    <a:pt x="266" y="118"/>
                  </a:lnTo>
                  <a:lnTo>
                    <a:pt x="269" y="119"/>
                  </a:lnTo>
                  <a:lnTo>
                    <a:pt x="271" y="119"/>
                  </a:lnTo>
                  <a:lnTo>
                    <a:pt x="272" y="121"/>
                  </a:lnTo>
                  <a:lnTo>
                    <a:pt x="276" y="121"/>
                  </a:lnTo>
                  <a:lnTo>
                    <a:pt x="277" y="122"/>
                  </a:lnTo>
                  <a:lnTo>
                    <a:pt x="279" y="122"/>
                  </a:lnTo>
                  <a:lnTo>
                    <a:pt x="280" y="124"/>
                  </a:lnTo>
                  <a:lnTo>
                    <a:pt x="283" y="124"/>
                  </a:lnTo>
                  <a:lnTo>
                    <a:pt x="285" y="124"/>
                  </a:lnTo>
                  <a:lnTo>
                    <a:pt x="286" y="125"/>
                  </a:lnTo>
                  <a:lnTo>
                    <a:pt x="288" y="125"/>
                  </a:lnTo>
                  <a:lnTo>
                    <a:pt x="289" y="125"/>
                  </a:lnTo>
                  <a:lnTo>
                    <a:pt x="291" y="125"/>
                  </a:lnTo>
                  <a:lnTo>
                    <a:pt x="292" y="125"/>
                  </a:lnTo>
                  <a:lnTo>
                    <a:pt x="294" y="127"/>
                  </a:lnTo>
                  <a:lnTo>
                    <a:pt x="297" y="127"/>
                  </a:lnTo>
                  <a:lnTo>
                    <a:pt x="299" y="127"/>
                  </a:lnTo>
                  <a:lnTo>
                    <a:pt x="302" y="128"/>
                  </a:lnTo>
                  <a:lnTo>
                    <a:pt x="303" y="130"/>
                  </a:lnTo>
                  <a:lnTo>
                    <a:pt x="306" y="130"/>
                  </a:lnTo>
                  <a:lnTo>
                    <a:pt x="309" y="131"/>
                  </a:lnTo>
                  <a:lnTo>
                    <a:pt x="314" y="133"/>
                  </a:lnTo>
                  <a:lnTo>
                    <a:pt x="317" y="134"/>
                  </a:lnTo>
                  <a:lnTo>
                    <a:pt x="320" y="136"/>
                  </a:lnTo>
                  <a:lnTo>
                    <a:pt x="325" y="137"/>
                  </a:lnTo>
                  <a:lnTo>
                    <a:pt x="328" y="139"/>
                  </a:lnTo>
                  <a:lnTo>
                    <a:pt x="332" y="141"/>
                  </a:lnTo>
                  <a:lnTo>
                    <a:pt x="335" y="142"/>
                  </a:lnTo>
                  <a:lnTo>
                    <a:pt x="340" y="145"/>
                  </a:lnTo>
                  <a:lnTo>
                    <a:pt x="343" y="147"/>
                  </a:lnTo>
                  <a:lnTo>
                    <a:pt x="348" y="148"/>
                  </a:lnTo>
                  <a:lnTo>
                    <a:pt x="351" y="150"/>
                  </a:lnTo>
                  <a:lnTo>
                    <a:pt x="354" y="151"/>
                  </a:lnTo>
                  <a:lnTo>
                    <a:pt x="358" y="153"/>
                  </a:lnTo>
                  <a:lnTo>
                    <a:pt x="361" y="154"/>
                  </a:lnTo>
                  <a:lnTo>
                    <a:pt x="364" y="156"/>
                  </a:lnTo>
                  <a:lnTo>
                    <a:pt x="367" y="157"/>
                  </a:lnTo>
                  <a:lnTo>
                    <a:pt x="371" y="159"/>
                  </a:lnTo>
                  <a:lnTo>
                    <a:pt x="372" y="160"/>
                  </a:lnTo>
                  <a:lnTo>
                    <a:pt x="375" y="162"/>
                  </a:lnTo>
                  <a:lnTo>
                    <a:pt x="377" y="163"/>
                  </a:lnTo>
                  <a:lnTo>
                    <a:pt x="378" y="163"/>
                  </a:lnTo>
                  <a:lnTo>
                    <a:pt x="380" y="165"/>
                  </a:lnTo>
                  <a:lnTo>
                    <a:pt x="381" y="167"/>
                  </a:lnTo>
                  <a:lnTo>
                    <a:pt x="383" y="168"/>
                  </a:lnTo>
                  <a:lnTo>
                    <a:pt x="384" y="168"/>
                  </a:lnTo>
                  <a:lnTo>
                    <a:pt x="386" y="170"/>
                  </a:lnTo>
                  <a:lnTo>
                    <a:pt x="387" y="171"/>
                  </a:lnTo>
                  <a:lnTo>
                    <a:pt x="390" y="173"/>
                  </a:lnTo>
                  <a:lnTo>
                    <a:pt x="394" y="176"/>
                  </a:lnTo>
                  <a:lnTo>
                    <a:pt x="397" y="177"/>
                  </a:lnTo>
                  <a:lnTo>
                    <a:pt x="400" y="179"/>
                  </a:lnTo>
                  <a:lnTo>
                    <a:pt x="403" y="180"/>
                  </a:lnTo>
                  <a:lnTo>
                    <a:pt x="406" y="183"/>
                  </a:lnTo>
                  <a:lnTo>
                    <a:pt x="410" y="185"/>
                  </a:lnTo>
                  <a:lnTo>
                    <a:pt x="413" y="186"/>
                  </a:lnTo>
                  <a:lnTo>
                    <a:pt x="418" y="190"/>
                  </a:lnTo>
                  <a:lnTo>
                    <a:pt x="421" y="191"/>
                  </a:lnTo>
                  <a:lnTo>
                    <a:pt x="426" y="193"/>
                  </a:lnTo>
                  <a:lnTo>
                    <a:pt x="429" y="196"/>
                  </a:lnTo>
                  <a:lnTo>
                    <a:pt x="433" y="197"/>
                  </a:lnTo>
                  <a:lnTo>
                    <a:pt x="436" y="199"/>
                  </a:lnTo>
                  <a:lnTo>
                    <a:pt x="441" y="200"/>
                  </a:lnTo>
                  <a:lnTo>
                    <a:pt x="444" y="202"/>
                  </a:lnTo>
                  <a:lnTo>
                    <a:pt x="447" y="205"/>
                  </a:lnTo>
                  <a:lnTo>
                    <a:pt x="452" y="206"/>
                  </a:lnTo>
                  <a:lnTo>
                    <a:pt x="455" y="206"/>
                  </a:lnTo>
                  <a:lnTo>
                    <a:pt x="458" y="208"/>
                  </a:lnTo>
                  <a:lnTo>
                    <a:pt x="461" y="209"/>
                  </a:lnTo>
                  <a:lnTo>
                    <a:pt x="463" y="211"/>
                  </a:lnTo>
                  <a:lnTo>
                    <a:pt x="466" y="211"/>
                  </a:lnTo>
                  <a:lnTo>
                    <a:pt x="467" y="213"/>
                  </a:lnTo>
                  <a:lnTo>
                    <a:pt x="469" y="213"/>
                  </a:lnTo>
                  <a:lnTo>
                    <a:pt x="470" y="213"/>
                  </a:lnTo>
                  <a:lnTo>
                    <a:pt x="472" y="213"/>
                  </a:lnTo>
                  <a:lnTo>
                    <a:pt x="466" y="223"/>
                  </a:lnTo>
                </a:path>
              </a:pathLst>
            </a:custGeom>
            <a:solidFill>
              <a:srgbClr val="FFFFFF"/>
            </a:solidFill>
            <a:ln w="12700" cap="rnd">
              <a:solidFill>
                <a:schemeClr val="tx1"/>
              </a:solidFill>
              <a:round/>
              <a:headEnd/>
              <a:tailEnd/>
            </a:ln>
          </p:spPr>
          <p:txBody>
            <a:bodyPr/>
            <a:lstStyle/>
            <a:p>
              <a:endParaRPr lang="ko-KR" altLang="en-US"/>
            </a:p>
          </p:txBody>
        </p:sp>
        <p:sp>
          <p:nvSpPr>
            <p:cNvPr id="2501" name="Freeform 205"/>
            <p:cNvSpPr>
              <a:spLocks/>
            </p:cNvSpPr>
            <p:nvPr/>
          </p:nvSpPr>
          <p:spPr bwMode="auto">
            <a:xfrm>
              <a:off x="1234" y="3215"/>
              <a:ext cx="473" cy="224"/>
            </a:xfrm>
            <a:custGeom>
              <a:avLst/>
              <a:gdLst>
                <a:gd name="T0" fmla="*/ 459 w 473"/>
                <a:gd name="T1" fmla="*/ 222 h 224"/>
                <a:gd name="T2" fmla="*/ 436 w 473"/>
                <a:gd name="T3" fmla="*/ 211 h 224"/>
                <a:gd name="T4" fmla="*/ 406 w 473"/>
                <a:gd name="T5" fmla="*/ 194 h 224"/>
                <a:gd name="T6" fmla="*/ 381 w 473"/>
                <a:gd name="T7" fmla="*/ 179 h 224"/>
                <a:gd name="T8" fmla="*/ 371 w 473"/>
                <a:gd name="T9" fmla="*/ 171 h 224"/>
                <a:gd name="T10" fmla="*/ 348 w 473"/>
                <a:gd name="T11" fmla="*/ 157 h 224"/>
                <a:gd name="T12" fmla="*/ 317 w 473"/>
                <a:gd name="T13" fmla="*/ 144 h 224"/>
                <a:gd name="T14" fmla="*/ 294 w 473"/>
                <a:gd name="T15" fmla="*/ 134 h 224"/>
                <a:gd name="T16" fmla="*/ 283 w 473"/>
                <a:gd name="T17" fmla="*/ 133 h 224"/>
                <a:gd name="T18" fmla="*/ 269 w 473"/>
                <a:gd name="T19" fmla="*/ 127 h 224"/>
                <a:gd name="T20" fmla="*/ 253 w 473"/>
                <a:gd name="T21" fmla="*/ 119 h 224"/>
                <a:gd name="T22" fmla="*/ 237 w 473"/>
                <a:gd name="T23" fmla="*/ 111 h 224"/>
                <a:gd name="T24" fmla="*/ 223 w 473"/>
                <a:gd name="T25" fmla="*/ 101 h 224"/>
                <a:gd name="T26" fmla="*/ 202 w 473"/>
                <a:gd name="T27" fmla="*/ 90 h 224"/>
                <a:gd name="T28" fmla="*/ 188 w 473"/>
                <a:gd name="T29" fmla="*/ 88 h 224"/>
                <a:gd name="T30" fmla="*/ 174 w 473"/>
                <a:gd name="T31" fmla="*/ 85 h 224"/>
                <a:gd name="T32" fmla="*/ 156 w 473"/>
                <a:gd name="T33" fmla="*/ 76 h 224"/>
                <a:gd name="T34" fmla="*/ 139 w 473"/>
                <a:gd name="T35" fmla="*/ 67 h 224"/>
                <a:gd name="T36" fmla="*/ 125 w 473"/>
                <a:gd name="T37" fmla="*/ 55 h 224"/>
                <a:gd name="T38" fmla="*/ 105 w 473"/>
                <a:gd name="T39" fmla="*/ 46 h 224"/>
                <a:gd name="T40" fmla="*/ 81 w 473"/>
                <a:gd name="T41" fmla="*/ 41 h 224"/>
                <a:gd name="T42" fmla="*/ 58 w 473"/>
                <a:gd name="T43" fmla="*/ 30 h 224"/>
                <a:gd name="T44" fmla="*/ 49 w 473"/>
                <a:gd name="T45" fmla="*/ 19 h 224"/>
                <a:gd name="T46" fmla="*/ 36 w 473"/>
                <a:gd name="T47" fmla="*/ 12 h 224"/>
                <a:gd name="T48" fmla="*/ 20 w 473"/>
                <a:gd name="T49" fmla="*/ 4 h 224"/>
                <a:gd name="T50" fmla="*/ 4 w 473"/>
                <a:gd name="T51" fmla="*/ 0 h 224"/>
                <a:gd name="T52" fmla="*/ 4 w 473"/>
                <a:gd name="T53" fmla="*/ 0 h 224"/>
                <a:gd name="T54" fmla="*/ 20 w 473"/>
                <a:gd name="T55" fmla="*/ 3 h 224"/>
                <a:gd name="T56" fmla="*/ 36 w 473"/>
                <a:gd name="T57" fmla="*/ 10 h 224"/>
                <a:gd name="T58" fmla="*/ 50 w 473"/>
                <a:gd name="T59" fmla="*/ 18 h 224"/>
                <a:gd name="T60" fmla="*/ 59 w 473"/>
                <a:gd name="T61" fmla="*/ 29 h 224"/>
                <a:gd name="T62" fmla="*/ 82 w 473"/>
                <a:gd name="T63" fmla="*/ 38 h 224"/>
                <a:gd name="T64" fmla="*/ 105 w 473"/>
                <a:gd name="T65" fmla="*/ 41 h 224"/>
                <a:gd name="T66" fmla="*/ 127 w 473"/>
                <a:gd name="T67" fmla="*/ 50 h 224"/>
                <a:gd name="T68" fmla="*/ 141 w 473"/>
                <a:gd name="T69" fmla="*/ 62 h 224"/>
                <a:gd name="T70" fmla="*/ 158 w 473"/>
                <a:gd name="T71" fmla="*/ 72 h 224"/>
                <a:gd name="T72" fmla="*/ 176 w 473"/>
                <a:gd name="T73" fmla="*/ 81 h 224"/>
                <a:gd name="T74" fmla="*/ 191 w 473"/>
                <a:gd name="T75" fmla="*/ 84 h 224"/>
                <a:gd name="T76" fmla="*/ 205 w 473"/>
                <a:gd name="T77" fmla="*/ 85 h 224"/>
                <a:gd name="T78" fmla="*/ 226 w 473"/>
                <a:gd name="T79" fmla="*/ 95 h 224"/>
                <a:gd name="T80" fmla="*/ 240 w 473"/>
                <a:gd name="T81" fmla="*/ 105 h 224"/>
                <a:gd name="T82" fmla="*/ 256 w 473"/>
                <a:gd name="T83" fmla="*/ 113 h 224"/>
                <a:gd name="T84" fmla="*/ 272 w 473"/>
                <a:gd name="T85" fmla="*/ 121 h 224"/>
                <a:gd name="T86" fmla="*/ 288 w 473"/>
                <a:gd name="T87" fmla="*/ 125 h 224"/>
                <a:gd name="T88" fmla="*/ 297 w 473"/>
                <a:gd name="T89" fmla="*/ 127 h 224"/>
                <a:gd name="T90" fmla="*/ 320 w 473"/>
                <a:gd name="T91" fmla="*/ 136 h 224"/>
                <a:gd name="T92" fmla="*/ 351 w 473"/>
                <a:gd name="T93" fmla="*/ 150 h 224"/>
                <a:gd name="T94" fmla="*/ 375 w 473"/>
                <a:gd name="T95" fmla="*/ 162 h 224"/>
                <a:gd name="T96" fmla="*/ 386 w 473"/>
                <a:gd name="T97" fmla="*/ 170 h 224"/>
                <a:gd name="T98" fmla="*/ 410 w 473"/>
                <a:gd name="T99" fmla="*/ 185 h 224"/>
                <a:gd name="T100" fmla="*/ 441 w 473"/>
                <a:gd name="T101" fmla="*/ 200 h 224"/>
                <a:gd name="T102" fmla="*/ 466 w 473"/>
                <a:gd name="T103" fmla="*/ 211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3"/>
                <a:gd name="T157" fmla="*/ 0 h 224"/>
                <a:gd name="T158" fmla="*/ 473 w 473"/>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3" h="224">
                  <a:moveTo>
                    <a:pt x="466" y="223"/>
                  </a:moveTo>
                  <a:lnTo>
                    <a:pt x="459" y="222"/>
                  </a:lnTo>
                  <a:lnTo>
                    <a:pt x="449" y="217"/>
                  </a:lnTo>
                  <a:lnTo>
                    <a:pt x="436" y="211"/>
                  </a:lnTo>
                  <a:lnTo>
                    <a:pt x="421" y="203"/>
                  </a:lnTo>
                  <a:lnTo>
                    <a:pt x="406" y="194"/>
                  </a:lnTo>
                  <a:lnTo>
                    <a:pt x="392" y="186"/>
                  </a:lnTo>
                  <a:lnTo>
                    <a:pt x="381" y="179"/>
                  </a:lnTo>
                  <a:lnTo>
                    <a:pt x="375" y="174"/>
                  </a:lnTo>
                  <a:lnTo>
                    <a:pt x="371" y="171"/>
                  </a:lnTo>
                  <a:lnTo>
                    <a:pt x="360" y="165"/>
                  </a:lnTo>
                  <a:lnTo>
                    <a:pt x="348" y="157"/>
                  </a:lnTo>
                  <a:lnTo>
                    <a:pt x="332" y="151"/>
                  </a:lnTo>
                  <a:lnTo>
                    <a:pt x="317" y="144"/>
                  </a:lnTo>
                  <a:lnTo>
                    <a:pt x="303" y="137"/>
                  </a:lnTo>
                  <a:lnTo>
                    <a:pt x="294" y="134"/>
                  </a:lnTo>
                  <a:lnTo>
                    <a:pt x="288" y="133"/>
                  </a:lnTo>
                  <a:lnTo>
                    <a:pt x="283" y="133"/>
                  </a:lnTo>
                  <a:lnTo>
                    <a:pt x="277" y="130"/>
                  </a:lnTo>
                  <a:lnTo>
                    <a:pt x="269" y="127"/>
                  </a:lnTo>
                  <a:lnTo>
                    <a:pt x="262" y="124"/>
                  </a:lnTo>
                  <a:lnTo>
                    <a:pt x="253" y="119"/>
                  </a:lnTo>
                  <a:lnTo>
                    <a:pt x="245" y="114"/>
                  </a:lnTo>
                  <a:lnTo>
                    <a:pt x="237" y="111"/>
                  </a:lnTo>
                  <a:lnTo>
                    <a:pt x="233" y="107"/>
                  </a:lnTo>
                  <a:lnTo>
                    <a:pt x="223" y="101"/>
                  </a:lnTo>
                  <a:lnTo>
                    <a:pt x="213" y="95"/>
                  </a:lnTo>
                  <a:lnTo>
                    <a:pt x="202" y="90"/>
                  </a:lnTo>
                  <a:lnTo>
                    <a:pt x="193" y="88"/>
                  </a:lnTo>
                  <a:lnTo>
                    <a:pt x="188" y="88"/>
                  </a:lnTo>
                  <a:lnTo>
                    <a:pt x="182" y="87"/>
                  </a:lnTo>
                  <a:lnTo>
                    <a:pt x="174" y="85"/>
                  </a:lnTo>
                  <a:lnTo>
                    <a:pt x="165" y="81"/>
                  </a:lnTo>
                  <a:lnTo>
                    <a:pt x="156" y="76"/>
                  </a:lnTo>
                  <a:lnTo>
                    <a:pt x="147" y="72"/>
                  </a:lnTo>
                  <a:lnTo>
                    <a:pt x="139" y="67"/>
                  </a:lnTo>
                  <a:lnTo>
                    <a:pt x="133" y="61"/>
                  </a:lnTo>
                  <a:lnTo>
                    <a:pt x="125" y="55"/>
                  </a:lnTo>
                  <a:lnTo>
                    <a:pt x="116" y="49"/>
                  </a:lnTo>
                  <a:lnTo>
                    <a:pt x="105" y="46"/>
                  </a:lnTo>
                  <a:lnTo>
                    <a:pt x="93" y="42"/>
                  </a:lnTo>
                  <a:lnTo>
                    <a:pt x="81" y="41"/>
                  </a:lnTo>
                  <a:lnTo>
                    <a:pt x="69" y="36"/>
                  </a:lnTo>
                  <a:lnTo>
                    <a:pt x="58" y="30"/>
                  </a:lnTo>
                  <a:lnTo>
                    <a:pt x="52" y="24"/>
                  </a:lnTo>
                  <a:lnTo>
                    <a:pt x="49" y="19"/>
                  </a:lnTo>
                  <a:lnTo>
                    <a:pt x="43" y="16"/>
                  </a:lnTo>
                  <a:lnTo>
                    <a:pt x="36" y="12"/>
                  </a:lnTo>
                  <a:lnTo>
                    <a:pt x="27" y="7"/>
                  </a:lnTo>
                  <a:lnTo>
                    <a:pt x="20" y="4"/>
                  </a:lnTo>
                  <a:lnTo>
                    <a:pt x="12" y="1"/>
                  </a:lnTo>
                  <a:lnTo>
                    <a:pt x="4" y="0"/>
                  </a:lnTo>
                  <a:lnTo>
                    <a:pt x="0" y="0"/>
                  </a:lnTo>
                  <a:lnTo>
                    <a:pt x="4" y="0"/>
                  </a:lnTo>
                  <a:lnTo>
                    <a:pt x="12" y="1"/>
                  </a:lnTo>
                  <a:lnTo>
                    <a:pt x="20" y="3"/>
                  </a:lnTo>
                  <a:lnTo>
                    <a:pt x="29" y="6"/>
                  </a:lnTo>
                  <a:lnTo>
                    <a:pt x="36" y="10"/>
                  </a:lnTo>
                  <a:lnTo>
                    <a:pt x="44" y="13"/>
                  </a:lnTo>
                  <a:lnTo>
                    <a:pt x="50" y="18"/>
                  </a:lnTo>
                  <a:lnTo>
                    <a:pt x="53" y="21"/>
                  </a:lnTo>
                  <a:lnTo>
                    <a:pt x="59" y="29"/>
                  </a:lnTo>
                  <a:lnTo>
                    <a:pt x="70" y="35"/>
                  </a:lnTo>
                  <a:lnTo>
                    <a:pt x="82" y="38"/>
                  </a:lnTo>
                  <a:lnTo>
                    <a:pt x="95" y="39"/>
                  </a:lnTo>
                  <a:lnTo>
                    <a:pt x="105" y="41"/>
                  </a:lnTo>
                  <a:lnTo>
                    <a:pt x="116" y="46"/>
                  </a:lnTo>
                  <a:lnTo>
                    <a:pt x="127" y="50"/>
                  </a:lnTo>
                  <a:lnTo>
                    <a:pt x="135" y="56"/>
                  </a:lnTo>
                  <a:lnTo>
                    <a:pt x="141" y="62"/>
                  </a:lnTo>
                  <a:lnTo>
                    <a:pt x="148" y="67"/>
                  </a:lnTo>
                  <a:lnTo>
                    <a:pt x="158" y="72"/>
                  </a:lnTo>
                  <a:lnTo>
                    <a:pt x="167" y="76"/>
                  </a:lnTo>
                  <a:lnTo>
                    <a:pt x="176" y="81"/>
                  </a:lnTo>
                  <a:lnTo>
                    <a:pt x="184" y="82"/>
                  </a:lnTo>
                  <a:lnTo>
                    <a:pt x="191" y="84"/>
                  </a:lnTo>
                  <a:lnTo>
                    <a:pt x="196" y="84"/>
                  </a:lnTo>
                  <a:lnTo>
                    <a:pt x="205" y="85"/>
                  </a:lnTo>
                  <a:lnTo>
                    <a:pt x="216" y="88"/>
                  </a:lnTo>
                  <a:lnTo>
                    <a:pt x="226" y="95"/>
                  </a:lnTo>
                  <a:lnTo>
                    <a:pt x="236" y="102"/>
                  </a:lnTo>
                  <a:lnTo>
                    <a:pt x="240" y="105"/>
                  </a:lnTo>
                  <a:lnTo>
                    <a:pt x="246" y="108"/>
                  </a:lnTo>
                  <a:lnTo>
                    <a:pt x="256" y="113"/>
                  </a:lnTo>
                  <a:lnTo>
                    <a:pt x="265" y="118"/>
                  </a:lnTo>
                  <a:lnTo>
                    <a:pt x="272" y="121"/>
                  </a:lnTo>
                  <a:lnTo>
                    <a:pt x="280" y="124"/>
                  </a:lnTo>
                  <a:lnTo>
                    <a:pt x="288" y="125"/>
                  </a:lnTo>
                  <a:lnTo>
                    <a:pt x="291" y="125"/>
                  </a:lnTo>
                  <a:lnTo>
                    <a:pt x="297" y="127"/>
                  </a:lnTo>
                  <a:lnTo>
                    <a:pt x="306" y="130"/>
                  </a:lnTo>
                  <a:lnTo>
                    <a:pt x="320" y="136"/>
                  </a:lnTo>
                  <a:lnTo>
                    <a:pt x="335" y="142"/>
                  </a:lnTo>
                  <a:lnTo>
                    <a:pt x="351" y="150"/>
                  </a:lnTo>
                  <a:lnTo>
                    <a:pt x="364" y="156"/>
                  </a:lnTo>
                  <a:lnTo>
                    <a:pt x="375" y="162"/>
                  </a:lnTo>
                  <a:lnTo>
                    <a:pt x="380" y="165"/>
                  </a:lnTo>
                  <a:lnTo>
                    <a:pt x="386" y="170"/>
                  </a:lnTo>
                  <a:lnTo>
                    <a:pt x="397" y="177"/>
                  </a:lnTo>
                  <a:lnTo>
                    <a:pt x="410" y="185"/>
                  </a:lnTo>
                  <a:lnTo>
                    <a:pt x="426" y="193"/>
                  </a:lnTo>
                  <a:lnTo>
                    <a:pt x="441" y="200"/>
                  </a:lnTo>
                  <a:lnTo>
                    <a:pt x="455" y="206"/>
                  </a:lnTo>
                  <a:lnTo>
                    <a:pt x="466" y="211"/>
                  </a:lnTo>
                  <a:lnTo>
                    <a:pt x="472" y="2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02" name="Freeform 206"/>
            <p:cNvSpPr>
              <a:spLocks/>
            </p:cNvSpPr>
            <p:nvPr/>
          </p:nvSpPr>
          <p:spPr bwMode="auto">
            <a:xfrm>
              <a:off x="1250" y="3136"/>
              <a:ext cx="432" cy="40"/>
            </a:xfrm>
            <a:custGeom>
              <a:avLst/>
              <a:gdLst>
                <a:gd name="T0" fmla="*/ 422 w 432"/>
                <a:gd name="T1" fmla="*/ 0 h 40"/>
                <a:gd name="T2" fmla="*/ 404 w 432"/>
                <a:gd name="T3" fmla="*/ 0 h 40"/>
                <a:gd name="T4" fmla="*/ 382 w 432"/>
                <a:gd name="T5" fmla="*/ 4 h 40"/>
                <a:gd name="T6" fmla="*/ 365 w 432"/>
                <a:gd name="T7" fmla="*/ 5 h 40"/>
                <a:gd name="T8" fmla="*/ 356 w 432"/>
                <a:gd name="T9" fmla="*/ 10 h 40"/>
                <a:gd name="T10" fmla="*/ 341 w 432"/>
                <a:gd name="T11" fmla="*/ 13 h 40"/>
                <a:gd name="T12" fmla="*/ 322 w 432"/>
                <a:gd name="T13" fmla="*/ 14 h 40"/>
                <a:gd name="T14" fmla="*/ 304 w 432"/>
                <a:gd name="T15" fmla="*/ 14 h 40"/>
                <a:gd name="T16" fmla="*/ 292 w 432"/>
                <a:gd name="T17" fmla="*/ 14 h 40"/>
                <a:gd name="T18" fmla="*/ 281 w 432"/>
                <a:gd name="T19" fmla="*/ 13 h 40"/>
                <a:gd name="T20" fmla="*/ 269 w 432"/>
                <a:gd name="T21" fmla="*/ 11 h 40"/>
                <a:gd name="T22" fmla="*/ 256 w 432"/>
                <a:gd name="T23" fmla="*/ 13 h 40"/>
                <a:gd name="T24" fmla="*/ 246 w 432"/>
                <a:gd name="T25" fmla="*/ 16 h 40"/>
                <a:gd name="T26" fmla="*/ 237 w 432"/>
                <a:gd name="T27" fmla="*/ 20 h 40"/>
                <a:gd name="T28" fmla="*/ 221 w 432"/>
                <a:gd name="T29" fmla="*/ 23 h 40"/>
                <a:gd name="T30" fmla="*/ 201 w 432"/>
                <a:gd name="T31" fmla="*/ 27 h 40"/>
                <a:gd name="T32" fmla="*/ 181 w 432"/>
                <a:gd name="T33" fmla="*/ 27 h 40"/>
                <a:gd name="T34" fmla="*/ 166 w 432"/>
                <a:gd name="T35" fmla="*/ 23 h 40"/>
                <a:gd name="T36" fmla="*/ 155 w 432"/>
                <a:gd name="T37" fmla="*/ 22 h 40"/>
                <a:gd name="T38" fmla="*/ 145 w 432"/>
                <a:gd name="T39" fmla="*/ 22 h 40"/>
                <a:gd name="T40" fmla="*/ 134 w 432"/>
                <a:gd name="T41" fmla="*/ 22 h 40"/>
                <a:gd name="T42" fmla="*/ 123 w 432"/>
                <a:gd name="T43" fmla="*/ 27 h 40"/>
                <a:gd name="T44" fmla="*/ 112 w 432"/>
                <a:gd name="T45" fmla="*/ 31 h 40"/>
                <a:gd name="T46" fmla="*/ 100 w 432"/>
                <a:gd name="T47" fmla="*/ 34 h 40"/>
                <a:gd name="T48" fmla="*/ 86 w 432"/>
                <a:gd name="T49" fmla="*/ 36 h 40"/>
                <a:gd name="T50" fmla="*/ 76 w 432"/>
                <a:gd name="T51" fmla="*/ 36 h 40"/>
                <a:gd name="T52" fmla="*/ 65 w 432"/>
                <a:gd name="T53" fmla="*/ 31 h 40"/>
                <a:gd name="T54" fmla="*/ 51 w 432"/>
                <a:gd name="T55" fmla="*/ 30 h 40"/>
                <a:gd name="T56" fmla="*/ 33 w 432"/>
                <a:gd name="T57" fmla="*/ 31 h 40"/>
                <a:gd name="T58" fmla="*/ 16 w 432"/>
                <a:gd name="T59" fmla="*/ 34 h 40"/>
                <a:gd name="T60" fmla="*/ 4 w 432"/>
                <a:gd name="T61" fmla="*/ 37 h 40"/>
                <a:gd name="T62" fmla="*/ 8 w 432"/>
                <a:gd name="T63" fmla="*/ 36 h 40"/>
                <a:gd name="T64" fmla="*/ 23 w 432"/>
                <a:gd name="T65" fmla="*/ 33 h 40"/>
                <a:gd name="T66" fmla="*/ 42 w 432"/>
                <a:gd name="T67" fmla="*/ 31 h 40"/>
                <a:gd name="T68" fmla="*/ 57 w 432"/>
                <a:gd name="T69" fmla="*/ 33 h 40"/>
                <a:gd name="T70" fmla="*/ 68 w 432"/>
                <a:gd name="T71" fmla="*/ 37 h 40"/>
                <a:gd name="T72" fmla="*/ 79 w 432"/>
                <a:gd name="T73" fmla="*/ 39 h 40"/>
                <a:gd name="T74" fmla="*/ 91 w 432"/>
                <a:gd name="T75" fmla="*/ 39 h 40"/>
                <a:gd name="T76" fmla="*/ 103 w 432"/>
                <a:gd name="T77" fmla="*/ 37 h 40"/>
                <a:gd name="T78" fmla="*/ 115 w 432"/>
                <a:gd name="T79" fmla="*/ 33 h 40"/>
                <a:gd name="T80" fmla="*/ 126 w 432"/>
                <a:gd name="T81" fmla="*/ 30 h 40"/>
                <a:gd name="T82" fmla="*/ 137 w 432"/>
                <a:gd name="T83" fmla="*/ 27 h 40"/>
                <a:gd name="T84" fmla="*/ 148 w 432"/>
                <a:gd name="T85" fmla="*/ 27 h 40"/>
                <a:gd name="T86" fmla="*/ 158 w 432"/>
                <a:gd name="T87" fmla="*/ 27 h 40"/>
                <a:gd name="T88" fmla="*/ 169 w 432"/>
                <a:gd name="T89" fmla="*/ 30 h 40"/>
                <a:gd name="T90" fmla="*/ 187 w 432"/>
                <a:gd name="T91" fmla="*/ 31 h 40"/>
                <a:gd name="T92" fmla="*/ 207 w 432"/>
                <a:gd name="T93" fmla="*/ 31 h 40"/>
                <a:gd name="T94" fmla="*/ 226 w 432"/>
                <a:gd name="T95" fmla="*/ 30 h 40"/>
                <a:gd name="T96" fmla="*/ 240 w 432"/>
                <a:gd name="T97" fmla="*/ 27 h 40"/>
                <a:gd name="T98" fmla="*/ 247 w 432"/>
                <a:gd name="T99" fmla="*/ 22 h 40"/>
                <a:gd name="T100" fmla="*/ 258 w 432"/>
                <a:gd name="T101" fmla="*/ 19 h 40"/>
                <a:gd name="T102" fmla="*/ 270 w 432"/>
                <a:gd name="T103" fmla="*/ 19 h 40"/>
                <a:gd name="T104" fmla="*/ 283 w 432"/>
                <a:gd name="T105" fmla="*/ 19 h 40"/>
                <a:gd name="T106" fmla="*/ 293 w 432"/>
                <a:gd name="T107" fmla="*/ 22 h 40"/>
                <a:gd name="T108" fmla="*/ 307 w 432"/>
                <a:gd name="T109" fmla="*/ 22 h 40"/>
                <a:gd name="T110" fmla="*/ 327 w 432"/>
                <a:gd name="T111" fmla="*/ 22 h 40"/>
                <a:gd name="T112" fmla="*/ 345 w 432"/>
                <a:gd name="T113" fmla="*/ 20 h 40"/>
                <a:gd name="T114" fmla="*/ 358 w 432"/>
                <a:gd name="T115" fmla="*/ 17 h 40"/>
                <a:gd name="T116" fmla="*/ 367 w 432"/>
                <a:gd name="T117" fmla="*/ 14 h 40"/>
                <a:gd name="T118" fmla="*/ 384 w 432"/>
                <a:gd name="T119" fmla="*/ 13 h 40"/>
                <a:gd name="T120" fmla="*/ 404 w 432"/>
                <a:gd name="T121" fmla="*/ 11 h 40"/>
                <a:gd name="T122" fmla="*/ 422 w 432"/>
                <a:gd name="T123" fmla="*/ 11 h 40"/>
                <a:gd name="T124" fmla="*/ 431 w 432"/>
                <a:gd name="T125" fmla="*/ 2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40"/>
                <a:gd name="T191" fmla="*/ 432 w 43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40">
                  <a:moveTo>
                    <a:pt x="431" y="2"/>
                  </a:moveTo>
                  <a:lnTo>
                    <a:pt x="430" y="2"/>
                  </a:lnTo>
                  <a:lnTo>
                    <a:pt x="428" y="2"/>
                  </a:lnTo>
                  <a:lnTo>
                    <a:pt x="427" y="2"/>
                  </a:lnTo>
                  <a:lnTo>
                    <a:pt x="425" y="0"/>
                  </a:lnTo>
                  <a:lnTo>
                    <a:pt x="424" y="0"/>
                  </a:lnTo>
                  <a:lnTo>
                    <a:pt x="422" y="0"/>
                  </a:lnTo>
                  <a:lnTo>
                    <a:pt x="419" y="0"/>
                  </a:lnTo>
                  <a:lnTo>
                    <a:pt x="417" y="0"/>
                  </a:lnTo>
                  <a:lnTo>
                    <a:pt x="414" y="0"/>
                  </a:lnTo>
                  <a:lnTo>
                    <a:pt x="411" y="0"/>
                  </a:lnTo>
                  <a:lnTo>
                    <a:pt x="408" y="0"/>
                  </a:lnTo>
                  <a:lnTo>
                    <a:pt x="405" y="0"/>
                  </a:lnTo>
                  <a:lnTo>
                    <a:pt x="404" y="0"/>
                  </a:lnTo>
                  <a:lnTo>
                    <a:pt x="401" y="2"/>
                  </a:lnTo>
                  <a:lnTo>
                    <a:pt x="397" y="2"/>
                  </a:lnTo>
                  <a:lnTo>
                    <a:pt x="394" y="2"/>
                  </a:lnTo>
                  <a:lnTo>
                    <a:pt x="391" y="2"/>
                  </a:lnTo>
                  <a:lnTo>
                    <a:pt x="388" y="2"/>
                  </a:lnTo>
                  <a:lnTo>
                    <a:pt x="385" y="2"/>
                  </a:lnTo>
                  <a:lnTo>
                    <a:pt x="382" y="4"/>
                  </a:lnTo>
                  <a:lnTo>
                    <a:pt x="379" y="4"/>
                  </a:lnTo>
                  <a:lnTo>
                    <a:pt x="378" y="4"/>
                  </a:lnTo>
                  <a:lnTo>
                    <a:pt x="374" y="4"/>
                  </a:lnTo>
                  <a:lnTo>
                    <a:pt x="373" y="5"/>
                  </a:lnTo>
                  <a:lnTo>
                    <a:pt x="370" y="5"/>
                  </a:lnTo>
                  <a:lnTo>
                    <a:pt x="368" y="5"/>
                  </a:lnTo>
                  <a:lnTo>
                    <a:pt x="365" y="5"/>
                  </a:lnTo>
                  <a:lnTo>
                    <a:pt x="364" y="7"/>
                  </a:lnTo>
                  <a:lnTo>
                    <a:pt x="362" y="7"/>
                  </a:lnTo>
                  <a:lnTo>
                    <a:pt x="361" y="7"/>
                  </a:lnTo>
                  <a:lnTo>
                    <a:pt x="359" y="8"/>
                  </a:lnTo>
                  <a:lnTo>
                    <a:pt x="358" y="8"/>
                  </a:lnTo>
                  <a:lnTo>
                    <a:pt x="358" y="10"/>
                  </a:lnTo>
                  <a:lnTo>
                    <a:pt x="356" y="10"/>
                  </a:lnTo>
                  <a:lnTo>
                    <a:pt x="355" y="10"/>
                  </a:lnTo>
                  <a:lnTo>
                    <a:pt x="353" y="10"/>
                  </a:lnTo>
                  <a:lnTo>
                    <a:pt x="350" y="11"/>
                  </a:lnTo>
                  <a:lnTo>
                    <a:pt x="348" y="11"/>
                  </a:lnTo>
                  <a:lnTo>
                    <a:pt x="347" y="11"/>
                  </a:lnTo>
                  <a:lnTo>
                    <a:pt x="344" y="11"/>
                  </a:lnTo>
                  <a:lnTo>
                    <a:pt x="341" y="13"/>
                  </a:lnTo>
                  <a:lnTo>
                    <a:pt x="339" y="13"/>
                  </a:lnTo>
                  <a:lnTo>
                    <a:pt x="336" y="13"/>
                  </a:lnTo>
                  <a:lnTo>
                    <a:pt x="333" y="13"/>
                  </a:lnTo>
                  <a:lnTo>
                    <a:pt x="332" y="13"/>
                  </a:lnTo>
                  <a:lnTo>
                    <a:pt x="329" y="14"/>
                  </a:lnTo>
                  <a:lnTo>
                    <a:pt x="325" y="14"/>
                  </a:lnTo>
                  <a:lnTo>
                    <a:pt x="322" y="14"/>
                  </a:lnTo>
                  <a:lnTo>
                    <a:pt x="321" y="14"/>
                  </a:lnTo>
                  <a:lnTo>
                    <a:pt x="318" y="14"/>
                  </a:lnTo>
                  <a:lnTo>
                    <a:pt x="315" y="14"/>
                  </a:lnTo>
                  <a:lnTo>
                    <a:pt x="312" y="14"/>
                  </a:lnTo>
                  <a:lnTo>
                    <a:pt x="310" y="14"/>
                  </a:lnTo>
                  <a:lnTo>
                    <a:pt x="307" y="14"/>
                  </a:lnTo>
                  <a:lnTo>
                    <a:pt x="304" y="14"/>
                  </a:lnTo>
                  <a:lnTo>
                    <a:pt x="302" y="14"/>
                  </a:lnTo>
                  <a:lnTo>
                    <a:pt x="299" y="14"/>
                  </a:lnTo>
                  <a:lnTo>
                    <a:pt x="298" y="14"/>
                  </a:lnTo>
                  <a:lnTo>
                    <a:pt x="296" y="14"/>
                  </a:lnTo>
                  <a:lnTo>
                    <a:pt x="295" y="14"/>
                  </a:lnTo>
                  <a:lnTo>
                    <a:pt x="293" y="14"/>
                  </a:lnTo>
                  <a:lnTo>
                    <a:pt x="292" y="14"/>
                  </a:lnTo>
                  <a:lnTo>
                    <a:pt x="290" y="13"/>
                  </a:lnTo>
                  <a:lnTo>
                    <a:pt x="289" y="13"/>
                  </a:lnTo>
                  <a:lnTo>
                    <a:pt x="287" y="13"/>
                  </a:lnTo>
                  <a:lnTo>
                    <a:pt x="286" y="13"/>
                  </a:lnTo>
                  <a:lnTo>
                    <a:pt x="284" y="13"/>
                  </a:lnTo>
                  <a:lnTo>
                    <a:pt x="283" y="13"/>
                  </a:lnTo>
                  <a:lnTo>
                    <a:pt x="281" y="13"/>
                  </a:lnTo>
                  <a:lnTo>
                    <a:pt x="279" y="11"/>
                  </a:lnTo>
                  <a:lnTo>
                    <a:pt x="278" y="11"/>
                  </a:lnTo>
                  <a:lnTo>
                    <a:pt x="276" y="11"/>
                  </a:lnTo>
                  <a:lnTo>
                    <a:pt x="273" y="11"/>
                  </a:lnTo>
                  <a:lnTo>
                    <a:pt x="272" y="11"/>
                  </a:lnTo>
                  <a:lnTo>
                    <a:pt x="270" y="11"/>
                  </a:lnTo>
                  <a:lnTo>
                    <a:pt x="269" y="11"/>
                  </a:lnTo>
                  <a:lnTo>
                    <a:pt x="267" y="11"/>
                  </a:lnTo>
                  <a:lnTo>
                    <a:pt x="266" y="11"/>
                  </a:lnTo>
                  <a:lnTo>
                    <a:pt x="263" y="11"/>
                  </a:lnTo>
                  <a:lnTo>
                    <a:pt x="261" y="11"/>
                  </a:lnTo>
                  <a:lnTo>
                    <a:pt x="260" y="13"/>
                  </a:lnTo>
                  <a:lnTo>
                    <a:pt x="258" y="13"/>
                  </a:lnTo>
                  <a:lnTo>
                    <a:pt x="256" y="13"/>
                  </a:lnTo>
                  <a:lnTo>
                    <a:pt x="255" y="13"/>
                  </a:lnTo>
                  <a:lnTo>
                    <a:pt x="253" y="13"/>
                  </a:lnTo>
                  <a:lnTo>
                    <a:pt x="252" y="13"/>
                  </a:lnTo>
                  <a:lnTo>
                    <a:pt x="250" y="14"/>
                  </a:lnTo>
                  <a:lnTo>
                    <a:pt x="249" y="14"/>
                  </a:lnTo>
                  <a:lnTo>
                    <a:pt x="247" y="14"/>
                  </a:lnTo>
                  <a:lnTo>
                    <a:pt x="246" y="16"/>
                  </a:lnTo>
                  <a:lnTo>
                    <a:pt x="244" y="16"/>
                  </a:lnTo>
                  <a:lnTo>
                    <a:pt x="244" y="17"/>
                  </a:lnTo>
                  <a:lnTo>
                    <a:pt x="243" y="17"/>
                  </a:lnTo>
                  <a:lnTo>
                    <a:pt x="241" y="19"/>
                  </a:lnTo>
                  <a:lnTo>
                    <a:pt x="240" y="19"/>
                  </a:lnTo>
                  <a:lnTo>
                    <a:pt x="238" y="20"/>
                  </a:lnTo>
                  <a:lnTo>
                    <a:pt x="237" y="20"/>
                  </a:lnTo>
                  <a:lnTo>
                    <a:pt x="235" y="20"/>
                  </a:lnTo>
                  <a:lnTo>
                    <a:pt x="232" y="22"/>
                  </a:lnTo>
                  <a:lnTo>
                    <a:pt x="230" y="22"/>
                  </a:lnTo>
                  <a:lnTo>
                    <a:pt x="229" y="23"/>
                  </a:lnTo>
                  <a:lnTo>
                    <a:pt x="226" y="23"/>
                  </a:lnTo>
                  <a:lnTo>
                    <a:pt x="223" y="23"/>
                  </a:lnTo>
                  <a:lnTo>
                    <a:pt x="221" y="23"/>
                  </a:lnTo>
                  <a:lnTo>
                    <a:pt x="218" y="25"/>
                  </a:lnTo>
                  <a:lnTo>
                    <a:pt x="215" y="25"/>
                  </a:lnTo>
                  <a:lnTo>
                    <a:pt x="212" y="25"/>
                  </a:lnTo>
                  <a:lnTo>
                    <a:pt x="209" y="25"/>
                  </a:lnTo>
                  <a:lnTo>
                    <a:pt x="207" y="27"/>
                  </a:lnTo>
                  <a:lnTo>
                    <a:pt x="204" y="27"/>
                  </a:lnTo>
                  <a:lnTo>
                    <a:pt x="201" y="27"/>
                  </a:lnTo>
                  <a:lnTo>
                    <a:pt x="198" y="27"/>
                  </a:lnTo>
                  <a:lnTo>
                    <a:pt x="195" y="27"/>
                  </a:lnTo>
                  <a:lnTo>
                    <a:pt x="192" y="27"/>
                  </a:lnTo>
                  <a:lnTo>
                    <a:pt x="189" y="27"/>
                  </a:lnTo>
                  <a:lnTo>
                    <a:pt x="186" y="27"/>
                  </a:lnTo>
                  <a:lnTo>
                    <a:pt x="184" y="27"/>
                  </a:lnTo>
                  <a:lnTo>
                    <a:pt x="181" y="27"/>
                  </a:lnTo>
                  <a:lnTo>
                    <a:pt x="178" y="27"/>
                  </a:lnTo>
                  <a:lnTo>
                    <a:pt x="175" y="25"/>
                  </a:lnTo>
                  <a:lnTo>
                    <a:pt x="174" y="25"/>
                  </a:lnTo>
                  <a:lnTo>
                    <a:pt x="171" y="25"/>
                  </a:lnTo>
                  <a:lnTo>
                    <a:pt x="169" y="25"/>
                  </a:lnTo>
                  <a:lnTo>
                    <a:pt x="168" y="23"/>
                  </a:lnTo>
                  <a:lnTo>
                    <a:pt x="166" y="23"/>
                  </a:lnTo>
                  <a:lnTo>
                    <a:pt x="164" y="23"/>
                  </a:lnTo>
                  <a:lnTo>
                    <a:pt x="163" y="23"/>
                  </a:lnTo>
                  <a:lnTo>
                    <a:pt x="161" y="22"/>
                  </a:lnTo>
                  <a:lnTo>
                    <a:pt x="160" y="22"/>
                  </a:lnTo>
                  <a:lnTo>
                    <a:pt x="158" y="22"/>
                  </a:lnTo>
                  <a:lnTo>
                    <a:pt x="157" y="22"/>
                  </a:lnTo>
                  <a:lnTo>
                    <a:pt x="155" y="22"/>
                  </a:lnTo>
                  <a:lnTo>
                    <a:pt x="154" y="22"/>
                  </a:lnTo>
                  <a:lnTo>
                    <a:pt x="152" y="22"/>
                  </a:lnTo>
                  <a:lnTo>
                    <a:pt x="151" y="22"/>
                  </a:lnTo>
                  <a:lnTo>
                    <a:pt x="149" y="22"/>
                  </a:lnTo>
                  <a:lnTo>
                    <a:pt x="148" y="20"/>
                  </a:lnTo>
                  <a:lnTo>
                    <a:pt x="146" y="22"/>
                  </a:lnTo>
                  <a:lnTo>
                    <a:pt x="145" y="22"/>
                  </a:lnTo>
                  <a:lnTo>
                    <a:pt x="143" y="22"/>
                  </a:lnTo>
                  <a:lnTo>
                    <a:pt x="142" y="22"/>
                  </a:lnTo>
                  <a:lnTo>
                    <a:pt x="140" y="22"/>
                  </a:lnTo>
                  <a:lnTo>
                    <a:pt x="138" y="22"/>
                  </a:lnTo>
                  <a:lnTo>
                    <a:pt x="137" y="22"/>
                  </a:lnTo>
                  <a:lnTo>
                    <a:pt x="135" y="22"/>
                  </a:lnTo>
                  <a:lnTo>
                    <a:pt x="134" y="22"/>
                  </a:lnTo>
                  <a:lnTo>
                    <a:pt x="132" y="23"/>
                  </a:lnTo>
                  <a:lnTo>
                    <a:pt x="131" y="23"/>
                  </a:lnTo>
                  <a:lnTo>
                    <a:pt x="128" y="23"/>
                  </a:lnTo>
                  <a:lnTo>
                    <a:pt x="126" y="25"/>
                  </a:lnTo>
                  <a:lnTo>
                    <a:pt x="125" y="25"/>
                  </a:lnTo>
                  <a:lnTo>
                    <a:pt x="123" y="25"/>
                  </a:lnTo>
                  <a:lnTo>
                    <a:pt x="123" y="27"/>
                  </a:lnTo>
                  <a:lnTo>
                    <a:pt x="122" y="27"/>
                  </a:lnTo>
                  <a:lnTo>
                    <a:pt x="120" y="27"/>
                  </a:lnTo>
                  <a:lnTo>
                    <a:pt x="119" y="28"/>
                  </a:lnTo>
                  <a:lnTo>
                    <a:pt x="117" y="28"/>
                  </a:lnTo>
                  <a:lnTo>
                    <a:pt x="115" y="30"/>
                  </a:lnTo>
                  <a:lnTo>
                    <a:pt x="114" y="30"/>
                  </a:lnTo>
                  <a:lnTo>
                    <a:pt x="112" y="31"/>
                  </a:lnTo>
                  <a:lnTo>
                    <a:pt x="111" y="31"/>
                  </a:lnTo>
                  <a:lnTo>
                    <a:pt x="109" y="31"/>
                  </a:lnTo>
                  <a:lnTo>
                    <a:pt x="106" y="33"/>
                  </a:lnTo>
                  <a:lnTo>
                    <a:pt x="105" y="33"/>
                  </a:lnTo>
                  <a:lnTo>
                    <a:pt x="103" y="33"/>
                  </a:lnTo>
                  <a:lnTo>
                    <a:pt x="102" y="34"/>
                  </a:lnTo>
                  <a:lnTo>
                    <a:pt x="100" y="34"/>
                  </a:lnTo>
                  <a:lnTo>
                    <a:pt x="99" y="34"/>
                  </a:lnTo>
                  <a:lnTo>
                    <a:pt x="96" y="34"/>
                  </a:lnTo>
                  <a:lnTo>
                    <a:pt x="94" y="36"/>
                  </a:lnTo>
                  <a:lnTo>
                    <a:pt x="92" y="36"/>
                  </a:lnTo>
                  <a:lnTo>
                    <a:pt x="91" y="36"/>
                  </a:lnTo>
                  <a:lnTo>
                    <a:pt x="88" y="36"/>
                  </a:lnTo>
                  <a:lnTo>
                    <a:pt x="86" y="36"/>
                  </a:lnTo>
                  <a:lnTo>
                    <a:pt x="85" y="36"/>
                  </a:lnTo>
                  <a:lnTo>
                    <a:pt x="83" y="36"/>
                  </a:lnTo>
                  <a:lnTo>
                    <a:pt x="82" y="36"/>
                  </a:lnTo>
                  <a:lnTo>
                    <a:pt x="80" y="36"/>
                  </a:lnTo>
                  <a:lnTo>
                    <a:pt x="79" y="36"/>
                  </a:lnTo>
                  <a:lnTo>
                    <a:pt x="77" y="36"/>
                  </a:lnTo>
                  <a:lnTo>
                    <a:pt x="76" y="36"/>
                  </a:lnTo>
                  <a:lnTo>
                    <a:pt x="74" y="36"/>
                  </a:lnTo>
                  <a:lnTo>
                    <a:pt x="73" y="34"/>
                  </a:lnTo>
                  <a:lnTo>
                    <a:pt x="71" y="34"/>
                  </a:lnTo>
                  <a:lnTo>
                    <a:pt x="69" y="34"/>
                  </a:lnTo>
                  <a:lnTo>
                    <a:pt x="68" y="33"/>
                  </a:lnTo>
                  <a:lnTo>
                    <a:pt x="66" y="33"/>
                  </a:lnTo>
                  <a:lnTo>
                    <a:pt x="65" y="31"/>
                  </a:lnTo>
                  <a:lnTo>
                    <a:pt x="63" y="31"/>
                  </a:lnTo>
                  <a:lnTo>
                    <a:pt x="62" y="30"/>
                  </a:lnTo>
                  <a:lnTo>
                    <a:pt x="59" y="30"/>
                  </a:lnTo>
                  <a:lnTo>
                    <a:pt x="57" y="30"/>
                  </a:lnTo>
                  <a:lnTo>
                    <a:pt x="56" y="30"/>
                  </a:lnTo>
                  <a:lnTo>
                    <a:pt x="53" y="30"/>
                  </a:lnTo>
                  <a:lnTo>
                    <a:pt x="51" y="30"/>
                  </a:lnTo>
                  <a:lnTo>
                    <a:pt x="48" y="30"/>
                  </a:lnTo>
                  <a:lnTo>
                    <a:pt x="46" y="30"/>
                  </a:lnTo>
                  <a:lnTo>
                    <a:pt x="43" y="30"/>
                  </a:lnTo>
                  <a:lnTo>
                    <a:pt x="42" y="30"/>
                  </a:lnTo>
                  <a:lnTo>
                    <a:pt x="39" y="30"/>
                  </a:lnTo>
                  <a:lnTo>
                    <a:pt x="36" y="30"/>
                  </a:lnTo>
                  <a:lnTo>
                    <a:pt x="33" y="31"/>
                  </a:lnTo>
                  <a:lnTo>
                    <a:pt x="31" y="31"/>
                  </a:lnTo>
                  <a:lnTo>
                    <a:pt x="28" y="31"/>
                  </a:lnTo>
                  <a:lnTo>
                    <a:pt x="25" y="31"/>
                  </a:lnTo>
                  <a:lnTo>
                    <a:pt x="23" y="33"/>
                  </a:lnTo>
                  <a:lnTo>
                    <a:pt x="20" y="33"/>
                  </a:lnTo>
                  <a:lnTo>
                    <a:pt x="17" y="33"/>
                  </a:lnTo>
                  <a:lnTo>
                    <a:pt x="16" y="34"/>
                  </a:lnTo>
                  <a:lnTo>
                    <a:pt x="14" y="34"/>
                  </a:lnTo>
                  <a:lnTo>
                    <a:pt x="11" y="34"/>
                  </a:lnTo>
                  <a:lnTo>
                    <a:pt x="10" y="36"/>
                  </a:lnTo>
                  <a:lnTo>
                    <a:pt x="8" y="36"/>
                  </a:lnTo>
                  <a:lnTo>
                    <a:pt x="7" y="36"/>
                  </a:lnTo>
                  <a:lnTo>
                    <a:pt x="5" y="37"/>
                  </a:lnTo>
                  <a:lnTo>
                    <a:pt x="4" y="37"/>
                  </a:lnTo>
                  <a:lnTo>
                    <a:pt x="2" y="37"/>
                  </a:lnTo>
                  <a:lnTo>
                    <a:pt x="0" y="39"/>
                  </a:lnTo>
                  <a:lnTo>
                    <a:pt x="2" y="37"/>
                  </a:lnTo>
                  <a:lnTo>
                    <a:pt x="4" y="37"/>
                  </a:lnTo>
                  <a:lnTo>
                    <a:pt x="5" y="37"/>
                  </a:lnTo>
                  <a:lnTo>
                    <a:pt x="7" y="36"/>
                  </a:lnTo>
                  <a:lnTo>
                    <a:pt x="8" y="36"/>
                  </a:lnTo>
                  <a:lnTo>
                    <a:pt x="10" y="36"/>
                  </a:lnTo>
                  <a:lnTo>
                    <a:pt x="11" y="34"/>
                  </a:lnTo>
                  <a:lnTo>
                    <a:pt x="14" y="34"/>
                  </a:lnTo>
                  <a:lnTo>
                    <a:pt x="16" y="34"/>
                  </a:lnTo>
                  <a:lnTo>
                    <a:pt x="19" y="34"/>
                  </a:lnTo>
                  <a:lnTo>
                    <a:pt x="20" y="33"/>
                  </a:lnTo>
                  <a:lnTo>
                    <a:pt x="23" y="33"/>
                  </a:lnTo>
                  <a:lnTo>
                    <a:pt x="27" y="33"/>
                  </a:lnTo>
                  <a:lnTo>
                    <a:pt x="28" y="33"/>
                  </a:lnTo>
                  <a:lnTo>
                    <a:pt x="31" y="33"/>
                  </a:lnTo>
                  <a:lnTo>
                    <a:pt x="34" y="33"/>
                  </a:lnTo>
                  <a:lnTo>
                    <a:pt x="36" y="31"/>
                  </a:lnTo>
                  <a:lnTo>
                    <a:pt x="39" y="31"/>
                  </a:lnTo>
                  <a:lnTo>
                    <a:pt x="42" y="31"/>
                  </a:lnTo>
                  <a:lnTo>
                    <a:pt x="43" y="31"/>
                  </a:lnTo>
                  <a:lnTo>
                    <a:pt x="46" y="31"/>
                  </a:lnTo>
                  <a:lnTo>
                    <a:pt x="50" y="31"/>
                  </a:lnTo>
                  <a:lnTo>
                    <a:pt x="51" y="31"/>
                  </a:lnTo>
                  <a:lnTo>
                    <a:pt x="54" y="33"/>
                  </a:lnTo>
                  <a:lnTo>
                    <a:pt x="56" y="33"/>
                  </a:lnTo>
                  <a:lnTo>
                    <a:pt x="57" y="33"/>
                  </a:lnTo>
                  <a:lnTo>
                    <a:pt x="60" y="33"/>
                  </a:lnTo>
                  <a:lnTo>
                    <a:pt x="62" y="33"/>
                  </a:lnTo>
                  <a:lnTo>
                    <a:pt x="63" y="34"/>
                  </a:lnTo>
                  <a:lnTo>
                    <a:pt x="65" y="34"/>
                  </a:lnTo>
                  <a:lnTo>
                    <a:pt x="66" y="36"/>
                  </a:lnTo>
                  <a:lnTo>
                    <a:pt x="68" y="36"/>
                  </a:lnTo>
                  <a:lnTo>
                    <a:pt x="68" y="37"/>
                  </a:lnTo>
                  <a:lnTo>
                    <a:pt x="69" y="37"/>
                  </a:lnTo>
                  <a:lnTo>
                    <a:pt x="71" y="37"/>
                  </a:lnTo>
                  <a:lnTo>
                    <a:pt x="73" y="37"/>
                  </a:lnTo>
                  <a:lnTo>
                    <a:pt x="74" y="39"/>
                  </a:lnTo>
                  <a:lnTo>
                    <a:pt x="76" y="39"/>
                  </a:lnTo>
                  <a:lnTo>
                    <a:pt x="77" y="39"/>
                  </a:lnTo>
                  <a:lnTo>
                    <a:pt x="79" y="39"/>
                  </a:lnTo>
                  <a:lnTo>
                    <a:pt x="80" y="39"/>
                  </a:lnTo>
                  <a:lnTo>
                    <a:pt x="82" y="39"/>
                  </a:lnTo>
                  <a:lnTo>
                    <a:pt x="83" y="39"/>
                  </a:lnTo>
                  <a:lnTo>
                    <a:pt x="85" y="39"/>
                  </a:lnTo>
                  <a:lnTo>
                    <a:pt x="86" y="39"/>
                  </a:lnTo>
                  <a:lnTo>
                    <a:pt x="89" y="39"/>
                  </a:lnTo>
                  <a:lnTo>
                    <a:pt x="91" y="39"/>
                  </a:lnTo>
                  <a:lnTo>
                    <a:pt x="92" y="39"/>
                  </a:lnTo>
                  <a:lnTo>
                    <a:pt x="94" y="39"/>
                  </a:lnTo>
                  <a:lnTo>
                    <a:pt x="97" y="39"/>
                  </a:lnTo>
                  <a:lnTo>
                    <a:pt x="99" y="39"/>
                  </a:lnTo>
                  <a:lnTo>
                    <a:pt x="100" y="37"/>
                  </a:lnTo>
                  <a:lnTo>
                    <a:pt x="102" y="37"/>
                  </a:lnTo>
                  <a:lnTo>
                    <a:pt x="103" y="37"/>
                  </a:lnTo>
                  <a:lnTo>
                    <a:pt x="106" y="37"/>
                  </a:lnTo>
                  <a:lnTo>
                    <a:pt x="108" y="36"/>
                  </a:lnTo>
                  <a:lnTo>
                    <a:pt x="109" y="36"/>
                  </a:lnTo>
                  <a:lnTo>
                    <a:pt x="111" y="36"/>
                  </a:lnTo>
                  <a:lnTo>
                    <a:pt x="112" y="34"/>
                  </a:lnTo>
                  <a:lnTo>
                    <a:pt x="114" y="34"/>
                  </a:lnTo>
                  <a:lnTo>
                    <a:pt x="115" y="33"/>
                  </a:lnTo>
                  <a:lnTo>
                    <a:pt x="117" y="33"/>
                  </a:lnTo>
                  <a:lnTo>
                    <a:pt x="119" y="33"/>
                  </a:lnTo>
                  <a:lnTo>
                    <a:pt x="120" y="31"/>
                  </a:lnTo>
                  <a:lnTo>
                    <a:pt x="122" y="31"/>
                  </a:lnTo>
                  <a:lnTo>
                    <a:pt x="123" y="30"/>
                  </a:lnTo>
                  <a:lnTo>
                    <a:pt x="125" y="30"/>
                  </a:lnTo>
                  <a:lnTo>
                    <a:pt x="126" y="30"/>
                  </a:lnTo>
                  <a:lnTo>
                    <a:pt x="128" y="28"/>
                  </a:lnTo>
                  <a:lnTo>
                    <a:pt x="129" y="28"/>
                  </a:lnTo>
                  <a:lnTo>
                    <a:pt x="131" y="28"/>
                  </a:lnTo>
                  <a:lnTo>
                    <a:pt x="132" y="27"/>
                  </a:lnTo>
                  <a:lnTo>
                    <a:pt x="134" y="27"/>
                  </a:lnTo>
                  <a:lnTo>
                    <a:pt x="135" y="27"/>
                  </a:lnTo>
                  <a:lnTo>
                    <a:pt x="137" y="27"/>
                  </a:lnTo>
                  <a:lnTo>
                    <a:pt x="138" y="27"/>
                  </a:lnTo>
                  <a:lnTo>
                    <a:pt x="140" y="27"/>
                  </a:lnTo>
                  <a:lnTo>
                    <a:pt x="142" y="27"/>
                  </a:lnTo>
                  <a:lnTo>
                    <a:pt x="143" y="27"/>
                  </a:lnTo>
                  <a:lnTo>
                    <a:pt x="145" y="27"/>
                  </a:lnTo>
                  <a:lnTo>
                    <a:pt x="146" y="27"/>
                  </a:lnTo>
                  <a:lnTo>
                    <a:pt x="148" y="27"/>
                  </a:lnTo>
                  <a:lnTo>
                    <a:pt x="149" y="27"/>
                  </a:lnTo>
                  <a:lnTo>
                    <a:pt x="151" y="27"/>
                  </a:lnTo>
                  <a:lnTo>
                    <a:pt x="152" y="27"/>
                  </a:lnTo>
                  <a:lnTo>
                    <a:pt x="154" y="27"/>
                  </a:lnTo>
                  <a:lnTo>
                    <a:pt x="155" y="27"/>
                  </a:lnTo>
                  <a:lnTo>
                    <a:pt x="157" y="27"/>
                  </a:lnTo>
                  <a:lnTo>
                    <a:pt x="158" y="27"/>
                  </a:lnTo>
                  <a:lnTo>
                    <a:pt x="160" y="27"/>
                  </a:lnTo>
                  <a:lnTo>
                    <a:pt x="161" y="28"/>
                  </a:lnTo>
                  <a:lnTo>
                    <a:pt x="163" y="28"/>
                  </a:lnTo>
                  <a:lnTo>
                    <a:pt x="164" y="28"/>
                  </a:lnTo>
                  <a:lnTo>
                    <a:pt x="166" y="28"/>
                  </a:lnTo>
                  <a:lnTo>
                    <a:pt x="168" y="28"/>
                  </a:lnTo>
                  <a:lnTo>
                    <a:pt x="169" y="30"/>
                  </a:lnTo>
                  <a:lnTo>
                    <a:pt x="172" y="30"/>
                  </a:lnTo>
                  <a:lnTo>
                    <a:pt x="174" y="30"/>
                  </a:lnTo>
                  <a:lnTo>
                    <a:pt x="177" y="31"/>
                  </a:lnTo>
                  <a:lnTo>
                    <a:pt x="178" y="31"/>
                  </a:lnTo>
                  <a:lnTo>
                    <a:pt x="181" y="31"/>
                  </a:lnTo>
                  <a:lnTo>
                    <a:pt x="184" y="31"/>
                  </a:lnTo>
                  <a:lnTo>
                    <a:pt x="187" y="31"/>
                  </a:lnTo>
                  <a:lnTo>
                    <a:pt x="191" y="33"/>
                  </a:lnTo>
                  <a:lnTo>
                    <a:pt x="192" y="33"/>
                  </a:lnTo>
                  <a:lnTo>
                    <a:pt x="195" y="33"/>
                  </a:lnTo>
                  <a:lnTo>
                    <a:pt x="198" y="33"/>
                  </a:lnTo>
                  <a:lnTo>
                    <a:pt x="201" y="33"/>
                  </a:lnTo>
                  <a:lnTo>
                    <a:pt x="204" y="31"/>
                  </a:lnTo>
                  <a:lnTo>
                    <a:pt x="207" y="31"/>
                  </a:lnTo>
                  <a:lnTo>
                    <a:pt x="210" y="31"/>
                  </a:lnTo>
                  <a:lnTo>
                    <a:pt x="214" y="31"/>
                  </a:lnTo>
                  <a:lnTo>
                    <a:pt x="215" y="31"/>
                  </a:lnTo>
                  <a:lnTo>
                    <a:pt x="218" y="31"/>
                  </a:lnTo>
                  <a:lnTo>
                    <a:pt x="221" y="31"/>
                  </a:lnTo>
                  <a:lnTo>
                    <a:pt x="224" y="30"/>
                  </a:lnTo>
                  <a:lnTo>
                    <a:pt x="226" y="30"/>
                  </a:lnTo>
                  <a:lnTo>
                    <a:pt x="229" y="30"/>
                  </a:lnTo>
                  <a:lnTo>
                    <a:pt x="230" y="28"/>
                  </a:lnTo>
                  <a:lnTo>
                    <a:pt x="233" y="28"/>
                  </a:lnTo>
                  <a:lnTo>
                    <a:pt x="235" y="28"/>
                  </a:lnTo>
                  <a:lnTo>
                    <a:pt x="237" y="27"/>
                  </a:lnTo>
                  <a:lnTo>
                    <a:pt x="238" y="27"/>
                  </a:lnTo>
                  <a:lnTo>
                    <a:pt x="240" y="27"/>
                  </a:lnTo>
                  <a:lnTo>
                    <a:pt x="241" y="25"/>
                  </a:lnTo>
                  <a:lnTo>
                    <a:pt x="243" y="25"/>
                  </a:lnTo>
                  <a:lnTo>
                    <a:pt x="243" y="23"/>
                  </a:lnTo>
                  <a:lnTo>
                    <a:pt x="244" y="23"/>
                  </a:lnTo>
                  <a:lnTo>
                    <a:pt x="246" y="23"/>
                  </a:lnTo>
                  <a:lnTo>
                    <a:pt x="246" y="22"/>
                  </a:lnTo>
                  <a:lnTo>
                    <a:pt x="247" y="22"/>
                  </a:lnTo>
                  <a:lnTo>
                    <a:pt x="249" y="22"/>
                  </a:lnTo>
                  <a:lnTo>
                    <a:pt x="250" y="20"/>
                  </a:lnTo>
                  <a:lnTo>
                    <a:pt x="252" y="20"/>
                  </a:lnTo>
                  <a:lnTo>
                    <a:pt x="253" y="20"/>
                  </a:lnTo>
                  <a:lnTo>
                    <a:pt x="255" y="19"/>
                  </a:lnTo>
                  <a:lnTo>
                    <a:pt x="256" y="19"/>
                  </a:lnTo>
                  <a:lnTo>
                    <a:pt x="258" y="19"/>
                  </a:lnTo>
                  <a:lnTo>
                    <a:pt x="260" y="19"/>
                  </a:lnTo>
                  <a:lnTo>
                    <a:pt x="263" y="19"/>
                  </a:lnTo>
                  <a:lnTo>
                    <a:pt x="264" y="19"/>
                  </a:lnTo>
                  <a:lnTo>
                    <a:pt x="266" y="19"/>
                  </a:lnTo>
                  <a:lnTo>
                    <a:pt x="267" y="19"/>
                  </a:lnTo>
                  <a:lnTo>
                    <a:pt x="269" y="19"/>
                  </a:lnTo>
                  <a:lnTo>
                    <a:pt x="270" y="19"/>
                  </a:lnTo>
                  <a:lnTo>
                    <a:pt x="272" y="19"/>
                  </a:lnTo>
                  <a:lnTo>
                    <a:pt x="275" y="19"/>
                  </a:lnTo>
                  <a:lnTo>
                    <a:pt x="276" y="19"/>
                  </a:lnTo>
                  <a:lnTo>
                    <a:pt x="278" y="19"/>
                  </a:lnTo>
                  <a:lnTo>
                    <a:pt x="279" y="19"/>
                  </a:lnTo>
                  <a:lnTo>
                    <a:pt x="281" y="19"/>
                  </a:lnTo>
                  <a:lnTo>
                    <a:pt x="283" y="19"/>
                  </a:lnTo>
                  <a:lnTo>
                    <a:pt x="284" y="20"/>
                  </a:lnTo>
                  <a:lnTo>
                    <a:pt x="286" y="20"/>
                  </a:lnTo>
                  <a:lnTo>
                    <a:pt x="287" y="20"/>
                  </a:lnTo>
                  <a:lnTo>
                    <a:pt x="289" y="20"/>
                  </a:lnTo>
                  <a:lnTo>
                    <a:pt x="290" y="20"/>
                  </a:lnTo>
                  <a:lnTo>
                    <a:pt x="292" y="20"/>
                  </a:lnTo>
                  <a:lnTo>
                    <a:pt x="293" y="22"/>
                  </a:lnTo>
                  <a:lnTo>
                    <a:pt x="295" y="22"/>
                  </a:lnTo>
                  <a:lnTo>
                    <a:pt x="296" y="22"/>
                  </a:lnTo>
                  <a:lnTo>
                    <a:pt x="299" y="22"/>
                  </a:lnTo>
                  <a:lnTo>
                    <a:pt x="301" y="22"/>
                  </a:lnTo>
                  <a:lnTo>
                    <a:pt x="302" y="22"/>
                  </a:lnTo>
                  <a:lnTo>
                    <a:pt x="306" y="22"/>
                  </a:lnTo>
                  <a:lnTo>
                    <a:pt x="307" y="22"/>
                  </a:lnTo>
                  <a:lnTo>
                    <a:pt x="310" y="22"/>
                  </a:lnTo>
                  <a:lnTo>
                    <a:pt x="313" y="22"/>
                  </a:lnTo>
                  <a:lnTo>
                    <a:pt x="315" y="22"/>
                  </a:lnTo>
                  <a:lnTo>
                    <a:pt x="318" y="22"/>
                  </a:lnTo>
                  <a:lnTo>
                    <a:pt x="321" y="22"/>
                  </a:lnTo>
                  <a:lnTo>
                    <a:pt x="324" y="22"/>
                  </a:lnTo>
                  <a:lnTo>
                    <a:pt x="327" y="22"/>
                  </a:lnTo>
                  <a:lnTo>
                    <a:pt x="329" y="22"/>
                  </a:lnTo>
                  <a:lnTo>
                    <a:pt x="332" y="22"/>
                  </a:lnTo>
                  <a:lnTo>
                    <a:pt x="335" y="22"/>
                  </a:lnTo>
                  <a:lnTo>
                    <a:pt x="338" y="20"/>
                  </a:lnTo>
                  <a:lnTo>
                    <a:pt x="339" y="20"/>
                  </a:lnTo>
                  <a:lnTo>
                    <a:pt x="342" y="20"/>
                  </a:lnTo>
                  <a:lnTo>
                    <a:pt x="345" y="20"/>
                  </a:lnTo>
                  <a:lnTo>
                    <a:pt x="347" y="20"/>
                  </a:lnTo>
                  <a:lnTo>
                    <a:pt x="348" y="20"/>
                  </a:lnTo>
                  <a:lnTo>
                    <a:pt x="351" y="19"/>
                  </a:lnTo>
                  <a:lnTo>
                    <a:pt x="353" y="19"/>
                  </a:lnTo>
                  <a:lnTo>
                    <a:pt x="355" y="19"/>
                  </a:lnTo>
                  <a:lnTo>
                    <a:pt x="356" y="19"/>
                  </a:lnTo>
                  <a:lnTo>
                    <a:pt x="358" y="17"/>
                  </a:lnTo>
                  <a:lnTo>
                    <a:pt x="359" y="17"/>
                  </a:lnTo>
                  <a:lnTo>
                    <a:pt x="361" y="17"/>
                  </a:lnTo>
                  <a:lnTo>
                    <a:pt x="361" y="16"/>
                  </a:lnTo>
                  <a:lnTo>
                    <a:pt x="362" y="16"/>
                  </a:lnTo>
                  <a:lnTo>
                    <a:pt x="364" y="16"/>
                  </a:lnTo>
                  <a:lnTo>
                    <a:pt x="365" y="16"/>
                  </a:lnTo>
                  <a:lnTo>
                    <a:pt x="367" y="14"/>
                  </a:lnTo>
                  <a:lnTo>
                    <a:pt x="368" y="14"/>
                  </a:lnTo>
                  <a:lnTo>
                    <a:pt x="371" y="14"/>
                  </a:lnTo>
                  <a:lnTo>
                    <a:pt x="373" y="13"/>
                  </a:lnTo>
                  <a:lnTo>
                    <a:pt x="376" y="13"/>
                  </a:lnTo>
                  <a:lnTo>
                    <a:pt x="378" y="13"/>
                  </a:lnTo>
                  <a:lnTo>
                    <a:pt x="381" y="13"/>
                  </a:lnTo>
                  <a:lnTo>
                    <a:pt x="384" y="13"/>
                  </a:lnTo>
                  <a:lnTo>
                    <a:pt x="387" y="11"/>
                  </a:lnTo>
                  <a:lnTo>
                    <a:pt x="388" y="11"/>
                  </a:lnTo>
                  <a:lnTo>
                    <a:pt x="391" y="11"/>
                  </a:lnTo>
                  <a:lnTo>
                    <a:pt x="394" y="11"/>
                  </a:lnTo>
                  <a:lnTo>
                    <a:pt x="397" y="11"/>
                  </a:lnTo>
                  <a:lnTo>
                    <a:pt x="401" y="11"/>
                  </a:lnTo>
                  <a:lnTo>
                    <a:pt x="404" y="11"/>
                  </a:lnTo>
                  <a:lnTo>
                    <a:pt x="407" y="11"/>
                  </a:lnTo>
                  <a:lnTo>
                    <a:pt x="410" y="11"/>
                  </a:lnTo>
                  <a:lnTo>
                    <a:pt x="413" y="11"/>
                  </a:lnTo>
                  <a:lnTo>
                    <a:pt x="414" y="11"/>
                  </a:lnTo>
                  <a:lnTo>
                    <a:pt x="417" y="11"/>
                  </a:lnTo>
                  <a:lnTo>
                    <a:pt x="420" y="11"/>
                  </a:lnTo>
                  <a:lnTo>
                    <a:pt x="422" y="11"/>
                  </a:lnTo>
                  <a:lnTo>
                    <a:pt x="425" y="11"/>
                  </a:lnTo>
                  <a:lnTo>
                    <a:pt x="427" y="11"/>
                  </a:lnTo>
                  <a:lnTo>
                    <a:pt x="428" y="11"/>
                  </a:lnTo>
                  <a:lnTo>
                    <a:pt x="430" y="11"/>
                  </a:lnTo>
                  <a:lnTo>
                    <a:pt x="431" y="11"/>
                  </a:lnTo>
                  <a:lnTo>
                    <a:pt x="431" y="13"/>
                  </a:lnTo>
                  <a:lnTo>
                    <a:pt x="431" y="2"/>
                  </a:lnTo>
                </a:path>
              </a:pathLst>
            </a:custGeom>
            <a:solidFill>
              <a:srgbClr val="FFFFFF"/>
            </a:solidFill>
            <a:ln w="12700" cap="rnd">
              <a:solidFill>
                <a:schemeClr val="tx1"/>
              </a:solidFill>
              <a:round/>
              <a:headEnd/>
              <a:tailEnd/>
            </a:ln>
          </p:spPr>
          <p:txBody>
            <a:bodyPr/>
            <a:lstStyle/>
            <a:p>
              <a:endParaRPr lang="ko-KR" altLang="en-US"/>
            </a:p>
          </p:txBody>
        </p:sp>
        <p:sp>
          <p:nvSpPr>
            <p:cNvPr id="2503" name="Freeform 207"/>
            <p:cNvSpPr>
              <a:spLocks/>
            </p:cNvSpPr>
            <p:nvPr/>
          </p:nvSpPr>
          <p:spPr bwMode="auto">
            <a:xfrm>
              <a:off x="1250" y="3136"/>
              <a:ext cx="432" cy="40"/>
            </a:xfrm>
            <a:custGeom>
              <a:avLst/>
              <a:gdLst>
                <a:gd name="T0" fmla="*/ 425 w 432"/>
                <a:gd name="T1" fmla="*/ 0 h 40"/>
                <a:gd name="T2" fmla="*/ 405 w 432"/>
                <a:gd name="T3" fmla="*/ 0 h 40"/>
                <a:gd name="T4" fmla="*/ 382 w 432"/>
                <a:gd name="T5" fmla="*/ 4 h 40"/>
                <a:gd name="T6" fmla="*/ 364 w 432"/>
                <a:gd name="T7" fmla="*/ 7 h 40"/>
                <a:gd name="T8" fmla="*/ 356 w 432"/>
                <a:gd name="T9" fmla="*/ 10 h 40"/>
                <a:gd name="T10" fmla="*/ 339 w 432"/>
                <a:gd name="T11" fmla="*/ 13 h 40"/>
                <a:gd name="T12" fmla="*/ 318 w 432"/>
                <a:gd name="T13" fmla="*/ 14 h 40"/>
                <a:gd name="T14" fmla="*/ 298 w 432"/>
                <a:gd name="T15" fmla="*/ 14 h 40"/>
                <a:gd name="T16" fmla="*/ 286 w 432"/>
                <a:gd name="T17" fmla="*/ 13 h 40"/>
                <a:gd name="T18" fmla="*/ 272 w 432"/>
                <a:gd name="T19" fmla="*/ 11 h 40"/>
                <a:gd name="T20" fmla="*/ 258 w 432"/>
                <a:gd name="T21" fmla="*/ 13 h 40"/>
                <a:gd name="T22" fmla="*/ 247 w 432"/>
                <a:gd name="T23" fmla="*/ 14 h 40"/>
                <a:gd name="T24" fmla="*/ 238 w 432"/>
                <a:gd name="T25" fmla="*/ 20 h 40"/>
                <a:gd name="T26" fmla="*/ 221 w 432"/>
                <a:gd name="T27" fmla="*/ 23 h 40"/>
                <a:gd name="T28" fmla="*/ 198 w 432"/>
                <a:gd name="T29" fmla="*/ 27 h 40"/>
                <a:gd name="T30" fmla="*/ 175 w 432"/>
                <a:gd name="T31" fmla="*/ 25 h 40"/>
                <a:gd name="T32" fmla="*/ 161 w 432"/>
                <a:gd name="T33" fmla="*/ 22 h 40"/>
                <a:gd name="T34" fmla="*/ 149 w 432"/>
                <a:gd name="T35" fmla="*/ 22 h 40"/>
                <a:gd name="T36" fmla="*/ 137 w 432"/>
                <a:gd name="T37" fmla="*/ 22 h 40"/>
                <a:gd name="T38" fmla="*/ 123 w 432"/>
                <a:gd name="T39" fmla="*/ 25 h 40"/>
                <a:gd name="T40" fmla="*/ 112 w 432"/>
                <a:gd name="T41" fmla="*/ 31 h 40"/>
                <a:gd name="T42" fmla="*/ 99 w 432"/>
                <a:gd name="T43" fmla="*/ 34 h 40"/>
                <a:gd name="T44" fmla="*/ 83 w 432"/>
                <a:gd name="T45" fmla="*/ 36 h 40"/>
                <a:gd name="T46" fmla="*/ 71 w 432"/>
                <a:gd name="T47" fmla="*/ 34 h 40"/>
                <a:gd name="T48" fmla="*/ 60 w 432"/>
                <a:gd name="T49" fmla="*/ 30 h 40"/>
                <a:gd name="T50" fmla="*/ 43 w 432"/>
                <a:gd name="T51" fmla="*/ 30 h 40"/>
                <a:gd name="T52" fmla="*/ 23 w 432"/>
                <a:gd name="T53" fmla="*/ 33 h 40"/>
                <a:gd name="T54" fmla="*/ 7 w 432"/>
                <a:gd name="T55" fmla="*/ 36 h 40"/>
                <a:gd name="T56" fmla="*/ 7 w 432"/>
                <a:gd name="T57" fmla="*/ 36 h 40"/>
                <a:gd name="T58" fmla="*/ 23 w 432"/>
                <a:gd name="T59" fmla="*/ 33 h 40"/>
                <a:gd name="T60" fmla="*/ 43 w 432"/>
                <a:gd name="T61" fmla="*/ 31 h 40"/>
                <a:gd name="T62" fmla="*/ 62 w 432"/>
                <a:gd name="T63" fmla="*/ 33 h 40"/>
                <a:gd name="T64" fmla="*/ 71 w 432"/>
                <a:gd name="T65" fmla="*/ 37 h 40"/>
                <a:gd name="T66" fmla="*/ 83 w 432"/>
                <a:gd name="T67" fmla="*/ 39 h 40"/>
                <a:gd name="T68" fmla="*/ 99 w 432"/>
                <a:gd name="T69" fmla="*/ 39 h 40"/>
                <a:gd name="T70" fmla="*/ 112 w 432"/>
                <a:gd name="T71" fmla="*/ 34 h 40"/>
                <a:gd name="T72" fmla="*/ 125 w 432"/>
                <a:gd name="T73" fmla="*/ 30 h 40"/>
                <a:gd name="T74" fmla="*/ 137 w 432"/>
                <a:gd name="T75" fmla="*/ 27 h 40"/>
                <a:gd name="T76" fmla="*/ 149 w 432"/>
                <a:gd name="T77" fmla="*/ 27 h 40"/>
                <a:gd name="T78" fmla="*/ 161 w 432"/>
                <a:gd name="T79" fmla="*/ 28 h 40"/>
                <a:gd name="T80" fmla="*/ 177 w 432"/>
                <a:gd name="T81" fmla="*/ 31 h 40"/>
                <a:gd name="T82" fmla="*/ 198 w 432"/>
                <a:gd name="T83" fmla="*/ 33 h 40"/>
                <a:gd name="T84" fmla="*/ 221 w 432"/>
                <a:gd name="T85" fmla="*/ 31 h 40"/>
                <a:gd name="T86" fmla="*/ 238 w 432"/>
                <a:gd name="T87" fmla="*/ 27 h 40"/>
                <a:gd name="T88" fmla="*/ 247 w 432"/>
                <a:gd name="T89" fmla="*/ 22 h 40"/>
                <a:gd name="T90" fmla="*/ 258 w 432"/>
                <a:gd name="T91" fmla="*/ 19 h 40"/>
                <a:gd name="T92" fmla="*/ 272 w 432"/>
                <a:gd name="T93" fmla="*/ 19 h 40"/>
                <a:gd name="T94" fmla="*/ 286 w 432"/>
                <a:gd name="T95" fmla="*/ 20 h 40"/>
                <a:gd name="T96" fmla="*/ 299 w 432"/>
                <a:gd name="T97" fmla="*/ 22 h 40"/>
                <a:gd name="T98" fmla="*/ 318 w 432"/>
                <a:gd name="T99" fmla="*/ 22 h 40"/>
                <a:gd name="T100" fmla="*/ 339 w 432"/>
                <a:gd name="T101" fmla="*/ 20 h 40"/>
                <a:gd name="T102" fmla="*/ 356 w 432"/>
                <a:gd name="T103" fmla="*/ 19 h 40"/>
                <a:gd name="T104" fmla="*/ 365 w 432"/>
                <a:gd name="T105" fmla="*/ 16 h 40"/>
                <a:gd name="T106" fmla="*/ 384 w 432"/>
                <a:gd name="T107" fmla="*/ 13 h 40"/>
                <a:gd name="T108" fmla="*/ 407 w 432"/>
                <a:gd name="T109" fmla="*/ 11 h 40"/>
                <a:gd name="T110" fmla="*/ 427 w 432"/>
                <a:gd name="T111" fmla="*/ 11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2"/>
                <a:gd name="T169" fmla="*/ 0 h 40"/>
                <a:gd name="T170" fmla="*/ 432 w 432"/>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2" h="40">
                  <a:moveTo>
                    <a:pt x="431" y="2"/>
                  </a:moveTo>
                  <a:lnTo>
                    <a:pt x="425" y="0"/>
                  </a:lnTo>
                  <a:lnTo>
                    <a:pt x="417" y="0"/>
                  </a:lnTo>
                  <a:lnTo>
                    <a:pt x="405" y="0"/>
                  </a:lnTo>
                  <a:lnTo>
                    <a:pt x="394" y="2"/>
                  </a:lnTo>
                  <a:lnTo>
                    <a:pt x="382" y="4"/>
                  </a:lnTo>
                  <a:lnTo>
                    <a:pt x="373" y="5"/>
                  </a:lnTo>
                  <a:lnTo>
                    <a:pt x="364" y="7"/>
                  </a:lnTo>
                  <a:lnTo>
                    <a:pt x="359" y="8"/>
                  </a:lnTo>
                  <a:lnTo>
                    <a:pt x="356" y="10"/>
                  </a:lnTo>
                  <a:lnTo>
                    <a:pt x="348" y="11"/>
                  </a:lnTo>
                  <a:lnTo>
                    <a:pt x="339" y="13"/>
                  </a:lnTo>
                  <a:lnTo>
                    <a:pt x="329" y="14"/>
                  </a:lnTo>
                  <a:lnTo>
                    <a:pt x="318" y="14"/>
                  </a:lnTo>
                  <a:lnTo>
                    <a:pt x="307" y="14"/>
                  </a:lnTo>
                  <a:lnTo>
                    <a:pt x="298" y="14"/>
                  </a:lnTo>
                  <a:lnTo>
                    <a:pt x="292" y="14"/>
                  </a:lnTo>
                  <a:lnTo>
                    <a:pt x="286" y="13"/>
                  </a:lnTo>
                  <a:lnTo>
                    <a:pt x="279" y="11"/>
                  </a:lnTo>
                  <a:lnTo>
                    <a:pt x="272" y="11"/>
                  </a:lnTo>
                  <a:lnTo>
                    <a:pt x="266" y="11"/>
                  </a:lnTo>
                  <a:lnTo>
                    <a:pt x="258" y="13"/>
                  </a:lnTo>
                  <a:lnTo>
                    <a:pt x="252" y="13"/>
                  </a:lnTo>
                  <a:lnTo>
                    <a:pt x="247" y="14"/>
                  </a:lnTo>
                  <a:lnTo>
                    <a:pt x="243" y="17"/>
                  </a:lnTo>
                  <a:lnTo>
                    <a:pt x="238" y="20"/>
                  </a:lnTo>
                  <a:lnTo>
                    <a:pt x="230" y="22"/>
                  </a:lnTo>
                  <a:lnTo>
                    <a:pt x="221" y="23"/>
                  </a:lnTo>
                  <a:lnTo>
                    <a:pt x="209" y="25"/>
                  </a:lnTo>
                  <a:lnTo>
                    <a:pt x="198" y="27"/>
                  </a:lnTo>
                  <a:lnTo>
                    <a:pt x="186" y="27"/>
                  </a:lnTo>
                  <a:lnTo>
                    <a:pt x="175" y="25"/>
                  </a:lnTo>
                  <a:lnTo>
                    <a:pt x="168" y="23"/>
                  </a:lnTo>
                  <a:lnTo>
                    <a:pt x="161" y="22"/>
                  </a:lnTo>
                  <a:lnTo>
                    <a:pt x="155" y="22"/>
                  </a:lnTo>
                  <a:lnTo>
                    <a:pt x="149" y="22"/>
                  </a:lnTo>
                  <a:lnTo>
                    <a:pt x="143" y="22"/>
                  </a:lnTo>
                  <a:lnTo>
                    <a:pt x="137" y="22"/>
                  </a:lnTo>
                  <a:lnTo>
                    <a:pt x="131" y="23"/>
                  </a:lnTo>
                  <a:lnTo>
                    <a:pt x="123" y="25"/>
                  </a:lnTo>
                  <a:lnTo>
                    <a:pt x="119" y="28"/>
                  </a:lnTo>
                  <a:lnTo>
                    <a:pt x="112" y="31"/>
                  </a:lnTo>
                  <a:lnTo>
                    <a:pt x="105" y="33"/>
                  </a:lnTo>
                  <a:lnTo>
                    <a:pt x="99" y="34"/>
                  </a:lnTo>
                  <a:lnTo>
                    <a:pt x="91" y="36"/>
                  </a:lnTo>
                  <a:lnTo>
                    <a:pt x="83" y="36"/>
                  </a:lnTo>
                  <a:lnTo>
                    <a:pt x="77" y="36"/>
                  </a:lnTo>
                  <a:lnTo>
                    <a:pt x="71" y="34"/>
                  </a:lnTo>
                  <a:lnTo>
                    <a:pt x="66" y="33"/>
                  </a:lnTo>
                  <a:lnTo>
                    <a:pt x="60" y="30"/>
                  </a:lnTo>
                  <a:lnTo>
                    <a:pt x="53" y="30"/>
                  </a:lnTo>
                  <a:lnTo>
                    <a:pt x="43" y="30"/>
                  </a:lnTo>
                  <a:lnTo>
                    <a:pt x="33" y="31"/>
                  </a:lnTo>
                  <a:lnTo>
                    <a:pt x="23" y="33"/>
                  </a:lnTo>
                  <a:lnTo>
                    <a:pt x="14" y="34"/>
                  </a:lnTo>
                  <a:lnTo>
                    <a:pt x="7" y="36"/>
                  </a:lnTo>
                  <a:lnTo>
                    <a:pt x="0" y="39"/>
                  </a:lnTo>
                  <a:lnTo>
                    <a:pt x="7" y="36"/>
                  </a:lnTo>
                  <a:lnTo>
                    <a:pt x="14" y="34"/>
                  </a:lnTo>
                  <a:lnTo>
                    <a:pt x="23" y="33"/>
                  </a:lnTo>
                  <a:lnTo>
                    <a:pt x="34" y="33"/>
                  </a:lnTo>
                  <a:lnTo>
                    <a:pt x="43" y="31"/>
                  </a:lnTo>
                  <a:lnTo>
                    <a:pt x="54" y="33"/>
                  </a:lnTo>
                  <a:lnTo>
                    <a:pt x="62" y="33"/>
                  </a:lnTo>
                  <a:lnTo>
                    <a:pt x="66" y="36"/>
                  </a:lnTo>
                  <a:lnTo>
                    <a:pt x="71" y="37"/>
                  </a:lnTo>
                  <a:lnTo>
                    <a:pt x="77" y="39"/>
                  </a:lnTo>
                  <a:lnTo>
                    <a:pt x="83" y="39"/>
                  </a:lnTo>
                  <a:lnTo>
                    <a:pt x="91" y="39"/>
                  </a:lnTo>
                  <a:lnTo>
                    <a:pt x="99" y="39"/>
                  </a:lnTo>
                  <a:lnTo>
                    <a:pt x="106" y="37"/>
                  </a:lnTo>
                  <a:lnTo>
                    <a:pt x="112" y="34"/>
                  </a:lnTo>
                  <a:lnTo>
                    <a:pt x="119" y="33"/>
                  </a:lnTo>
                  <a:lnTo>
                    <a:pt x="125" y="30"/>
                  </a:lnTo>
                  <a:lnTo>
                    <a:pt x="131" y="28"/>
                  </a:lnTo>
                  <a:lnTo>
                    <a:pt x="137" y="27"/>
                  </a:lnTo>
                  <a:lnTo>
                    <a:pt x="143" y="27"/>
                  </a:lnTo>
                  <a:lnTo>
                    <a:pt x="149" y="27"/>
                  </a:lnTo>
                  <a:lnTo>
                    <a:pt x="155" y="27"/>
                  </a:lnTo>
                  <a:lnTo>
                    <a:pt x="161" y="28"/>
                  </a:lnTo>
                  <a:lnTo>
                    <a:pt x="168" y="28"/>
                  </a:lnTo>
                  <a:lnTo>
                    <a:pt x="177" y="31"/>
                  </a:lnTo>
                  <a:lnTo>
                    <a:pt x="187" y="31"/>
                  </a:lnTo>
                  <a:lnTo>
                    <a:pt x="198" y="33"/>
                  </a:lnTo>
                  <a:lnTo>
                    <a:pt x="210" y="31"/>
                  </a:lnTo>
                  <a:lnTo>
                    <a:pt x="221" y="31"/>
                  </a:lnTo>
                  <a:lnTo>
                    <a:pt x="230" y="28"/>
                  </a:lnTo>
                  <a:lnTo>
                    <a:pt x="238" y="27"/>
                  </a:lnTo>
                  <a:lnTo>
                    <a:pt x="243" y="23"/>
                  </a:lnTo>
                  <a:lnTo>
                    <a:pt x="247" y="22"/>
                  </a:lnTo>
                  <a:lnTo>
                    <a:pt x="252" y="20"/>
                  </a:lnTo>
                  <a:lnTo>
                    <a:pt x="258" y="19"/>
                  </a:lnTo>
                  <a:lnTo>
                    <a:pt x="266" y="19"/>
                  </a:lnTo>
                  <a:lnTo>
                    <a:pt x="272" y="19"/>
                  </a:lnTo>
                  <a:lnTo>
                    <a:pt x="279" y="19"/>
                  </a:lnTo>
                  <a:lnTo>
                    <a:pt x="286" y="20"/>
                  </a:lnTo>
                  <a:lnTo>
                    <a:pt x="292" y="20"/>
                  </a:lnTo>
                  <a:lnTo>
                    <a:pt x="299" y="22"/>
                  </a:lnTo>
                  <a:lnTo>
                    <a:pt x="307" y="22"/>
                  </a:lnTo>
                  <a:lnTo>
                    <a:pt x="318" y="22"/>
                  </a:lnTo>
                  <a:lnTo>
                    <a:pt x="329" y="22"/>
                  </a:lnTo>
                  <a:lnTo>
                    <a:pt x="339" y="20"/>
                  </a:lnTo>
                  <a:lnTo>
                    <a:pt x="348" y="20"/>
                  </a:lnTo>
                  <a:lnTo>
                    <a:pt x="356" y="19"/>
                  </a:lnTo>
                  <a:lnTo>
                    <a:pt x="361" y="17"/>
                  </a:lnTo>
                  <a:lnTo>
                    <a:pt x="365" y="16"/>
                  </a:lnTo>
                  <a:lnTo>
                    <a:pt x="373" y="13"/>
                  </a:lnTo>
                  <a:lnTo>
                    <a:pt x="384" y="13"/>
                  </a:lnTo>
                  <a:lnTo>
                    <a:pt x="394" y="11"/>
                  </a:lnTo>
                  <a:lnTo>
                    <a:pt x="407" y="11"/>
                  </a:lnTo>
                  <a:lnTo>
                    <a:pt x="417" y="11"/>
                  </a:lnTo>
                  <a:lnTo>
                    <a:pt x="427" y="11"/>
                  </a:lnTo>
                  <a:lnTo>
                    <a:pt x="431" y="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04" name="Freeform 208"/>
            <p:cNvSpPr>
              <a:spLocks/>
            </p:cNvSpPr>
            <p:nvPr/>
          </p:nvSpPr>
          <p:spPr bwMode="auto">
            <a:xfrm>
              <a:off x="1149" y="3334"/>
              <a:ext cx="14" cy="116"/>
            </a:xfrm>
            <a:custGeom>
              <a:avLst/>
              <a:gdLst>
                <a:gd name="T0" fmla="*/ 6 w 14"/>
                <a:gd name="T1" fmla="*/ 112 h 116"/>
                <a:gd name="T2" fmla="*/ 6 w 14"/>
                <a:gd name="T3" fmla="*/ 107 h 116"/>
                <a:gd name="T4" fmla="*/ 6 w 14"/>
                <a:gd name="T5" fmla="*/ 103 h 116"/>
                <a:gd name="T6" fmla="*/ 6 w 14"/>
                <a:gd name="T7" fmla="*/ 98 h 116"/>
                <a:gd name="T8" fmla="*/ 6 w 14"/>
                <a:gd name="T9" fmla="*/ 94 h 116"/>
                <a:gd name="T10" fmla="*/ 6 w 14"/>
                <a:gd name="T11" fmla="*/ 89 h 116"/>
                <a:gd name="T12" fmla="*/ 6 w 14"/>
                <a:gd name="T13" fmla="*/ 84 h 116"/>
                <a:gd name="T14" fmla="*/ 8 w 14"/>
                <a:gd name="T15" fmla="*/ 80 h 116"/>
                <a:gd name="T16" fmla="*/ 8 w 14"/>
                <a:gd name="T17" fmla="*/ 75 h 116"/>
                <a:gd name="T18" fmla="*/ 10 w 14"/>
                <a:gd name="T19" fmla="*/ 72 h 116"/>
                <a:gd name="T20" fmla="*/ 11 w 14"/>
                <a:gd name="T21" fmla="*/ 67 h 116"/>
                <a:gd name="T22" fmla="*/ 11 w 14"/>
                <a:gd name="T23" fmla="*/ 63 h 116"/>
                <a:gd name="T24" fmla="*/ 13 w 14"/>
                <a:gd name="T25" fmla="*/ 58 h 116"/>
                <a:gd name="T26" fmla="*/ 13 w 14"/>
                <a:gd name="T27" fmla="*/ 54 h 116"/>
                <a:gd name="T28" fmla="*/ 11 w 14"/>
                <a:gd name="T29" fmla="*/ 51 h 116"/>
                <a:gd name="T30" fmla="*/ 11 w 14"/>
                <a:gd name="T31" fmla="*/ 46 h 116"/>
                <a:gd name="T32" fmla="*/ 10 w 14"/>
                <a:gd name="T33" fmla="*/ 43 h 116"/>
                <a:gd name="T34" fmla="*/ 8 w 14"/>
                <a:gd name="T35" fmla="*/ 38 h 116"/>
                <a:gd name="T36" fmla="*/ 8 w 14"/>
                <a:gd name="T37" fmla="*/ 34 h 116"/>
                <a:gd name="T38" fmla="*/ 8 w 14"/>
                <a:gd name="T39" fmla="*/ 29 h 116"/>
                <a:gd name="T40" fmla="*/ 8 w 14"/>
                <a:gd name="T41" fmla="*/ 23 h 116"/>
                <a:gd name="T42" fmla="*/ 8 w 14"/>
                <a:gd name="T43" fmla="*/ 18 h 116"/>
                <a:gd name="T44" fmla="*/ 8 w 14"/>
                <a:gd name="T45" fmla="*/ 14 h 116"/>
                <a:gd name="T46" fmla="*/ 10 w 14"/>
                <a:gd name="T47" fmla="*/ 8 h 116"/>
                <a:gd name="T48" fmla="*/ 10 w 14"/>
                <a:gd name="T49" fmla="*/ 3 h 116"/>
                <a:gd name="T50" fmla="*/ 11 w 14"/>
                <a:gd name="T51" fmla="*/ 2 h 116"/>
                <a:gd name="T52" fmla="*/ 10 w 14"/>
                <a:gd name="T53" fmla="*/ 5 h 116"/>
                <a:gd name="T54" fmla="*/ 8 w 14"/>
                <a:gd name="T55" fmla="*/ 9 h 116"/>
                <a:gd name="T56" fmla="*/ 6 w 14"/>
                <a:gd name="T57" fmla="*/ 15 h 116"/>
                <a:gd name="T58" fmla="*/ 6 w 14"/>
                <a:gd name="T59" fmla="*/ 20 h 116"/>
                <a:gd name="T60" fmla="*/ 5 w 14"/>
                <a:gd name="T61" fmla="*/ 25 h 116"/>
                <a:gd name="T62" fmla="*/ 5 w 14"/>
                <a:gd name="T63" fmla="*/ 31 h 116"/>
                <a:gd name="T64" fmla="*/ 5 w 14"/>
                <a:gd name="T65" fmla="*/ 35 h 116"/>
                <a:gd name="T66" fmla="*/ 5 w 14"/>
                <a:gd name="T67" fmla="*/ 40 h 116"/>
                <a:gd name="T68" fmla="*/ 5 w 14"/>
                <a:gd name="T69" fmla="*/ 44 h 116"/>
                <a:gd name="T70" fmla="*/ 6 w 14"/>
                <a:gd name="T71" fmla="*/ 49 h 116"/>
                <a:gd name="T72" fmla="*/ 8 w 14"/>
                <a:gd name="T73" fmla="*/ 52 h 116"/>
                <a:gd name="T74" fmla="*/ 8 w 14"/>
                <a:gd name="T75" fmla="*/ 57 h 116"/>
                <a:gd name="T76" fmla="*/ 8 w 14"/>
                <a:gd name="T77" fmla="*/ 61 h 116"/>
                <a:gd name="T78" fmla="*/ 6 w 14"/>
                <a:gd name="T79" fmla="*/ 64 h 116"/>
                <a:gd name="T80" fmla="*/ 6 w 14"/>
                <a:gd name="T81" fmla="*/ 69 h 116"/>
                <a:gd name="T82" fmla="*/ 5 w 14"/>
                <a:gd name="T83" fmla="*/ 74 h 116"/>
                <a:gd name="T84" fmla="*/ 3 w 14"/>
                <a:gd name="T85" fmla="*/ 77 h 116"/>
                <a:gd name="T86" fmla="*/ 3 w 14"/>
                <a:gd name="T87" fmla="*/ 81 h 116"/>
                <a:gd name="T88" fmla="*/ 2 w 14"/>
                <a:gd name="T89" fmla="*/ 84 h 116"/>
                <a:gd name="T90" fmla="*/ 2 w 14"/>
                <a:gd name="T91" fmla="*/ 89 h 116"/>
                <a:gd name="T92" fmla="*/ 2 w 14"/>
                <a:gd name="T93" fmla="*/ 95 h 116"/>
                <a:gd name="T94" fmla="*/ 2 w 14"/>
                <a:gd name="T95" fmla="*/ 100 h 116"/>
                <a:gd name="T96" fmla="*/ 0 w 14"/>
                <a:gd name="T97" fmla="*/ 104 h 116"/>
                <a:gd name="T98" fmla="*/ 0 w 14"/>
                <a:gd name="T99" fmla="*/ 109 h 116"/>
                <a:gd name="T100" fmla="*/ 2 w 14"/>
                <a:gd name="T101" fmla="*/ 113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
                <a:gd name="T154" fmla="*/ 0 h 116"/>
                <a:gd name="T155" fmla="*/ 14 w 14"/>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 h="116">
                  <a:moveTo>
                    <a:pt x="6" y="115"/>
                  </a:moveTo>
                  <a:lnTo>
                    <a:pt x="6" y="113"/>
                  </a:lnTo>
                  <a:lnTo>
                    <a:pt x="6" y="112"/>
                  </a:lnTo>
                  <a:lnTo>
                    <a:pt x="6" y="110"/>
                  </a:lnTo>
                  <a:lnTo>
                    <a:pt x="6" y="109"/>
                  </a:lnTo>
                  <a:lnTo>
                    <a:pt x="6" y="107"/>
                  </a:lnTo>
                  <a:lnTo>
                    <a:pt x="6" y="106"/>
                  </a:lnTo>
                  <a:lnTo>
                    <a:pt x="6" y="104"/>
                  </a:lnTo>
                  <a:lnTo>
                    <a:pt x="6" y="103"/>
                  </a:lnTo>
                  <a:lnTo>
                    <a:pt x="6" y="101"/>
                  </a:lnTo>
                  <a:lnTo>
                    <a:pt x="6" y="100"/>
                  </a:lnTo>
                  <a:lnTo>
                    <a:pt x="6" y="98"/>
                  </a:lnTo>
                  <a:lnTo>
                    <a:pt x="6" y="97"/>
                  </a:lnTo>
                  <a:lnTo>
                    <a:pt x="6" y="95"/>
                  </a:lnTo>
                  <a:lnTo>
                    <a:pt x="6" y="94"/>
                  </a:lnTo>
                  <a:lnTo>
                    <a:pt x="6" y="92"/>
                  </a:lnTo>
                  <a:lnTo>
                    <a:pt x="6" y="90"/>
                  </a:lnTo>
                  <a:lnTo>
                    <a:pt x="6" y="89"/>
                  </a:lnTo>
                  <a:lnTo>
                    <a:pt x="6" y="87"/>
                  </a:lnTo>
                  <a:lnTo>
                    <a:pt x="6" y="86"/>
                  </a:lnTo>
                  <a:lnTo>
                    <a:pt x="6" y="84"/>
                  </a:lnTo>
                  <a:lnTo>
                    <a:pt x="8" y="83"/>
                  </a:lnTo>
                  <a:lnTo>
                    <a:pt x="8" y="81"/>
                  </a:lnTo>
                  <a:lnTo>
                    <a:pt x="8" y="80"/>
                  </a:lnTo>
                  <a:lnTo>
                    <a:pt x="8" y="78"/>
                  </a:lnTo>
                  <a:lnTo>
                    <a:pt x="8" y="77"/>
                  </a:lnTo>
                  <a:lnTo>
                    <a:pt x="8" y="75"/>
                  </a:lnTo>
                  <a:lnTo>
                    <a:pt x="10" y="75"/>
                  </a:lnTo>
                  <a:lnTo>
                    <a:pt x="10" y="74"/>
                  </a:lnTo>
                  <a:lnTo>
                    <a:pt x="10" y="72"/>
                  </a:lnTo>
                  <a:lnTo>
                    <a:pt x="10" y="71"/>
                  </a:lnTo>
                  <a:lnTo>
                    <a:pt x="11" y="69"/>
                  </a:lnTo>
                  <a:lnTo>
                    <a:pt x="11" y="67"/>
                  </a:lnTo>
                  <a:lnTo>
                    <a:pt x="11" y="66"/>
                  </a:lnTo>
                  <a:lnTo>
                    <a:pt x="11" y="64"/>
                  </a:lnTo>
                  <a:lnTo>
                    <a:pt x="11" y="63"/>
                  </a:lnTo>
                  <a:lnTo>
                    <a:pt x="11" y="61"/>
                  </a:lnTo>
                  <a:lnTo>
                    <a:pt x="13" y="60"/>
                  </a:lnTo>
                  <a:lnTo>
                    <a:pt x="13" y="58"/>
                  </a:lnTo>
                  <a:lnTo>
                    <a:pt x="13" y="57"/>
                  </a:lnTo>
                  <a:lnTo>
                    <a:pt x="13" y="55"/>
                  </a:lnTo>
                  <a:lnTo>
                    <a:pt x="13" y="54"/>
                  </a:lnTo>
                  <a:lnTo>
                    <a:pt x="13" y="52"/>
                  </a:lnTo>
                  <a:lnTo>
                    <a:pt x="13" y="51"/>
                  </a:lnTo>
                  <a:lnTo>
                    <a:pt x="11" y="51"/>
                  </a:lnTo>
                  <a:lnTo>
                    <a:pt x="11" y="49"/>
                  </a:lnTo>
                  <a:lnTo>
                    <a:pt x="11" y="48"/>
                  </a:lnTo>
                  <a:lnTo>
                    <a:pt x="11" y="46"/>
                  </a:lnTo>
                  <a:lnTo>
                    <a:pt x="10" y="46"/>
                  </a:lnTo>
                  <a:lnTo>
                    <a:pt x="10" y="44"/>
                  </a:lnTo>
                  <a:lnTo>
                    <a:pt x="10" y="43"/>
                  </a:lnTo>
                  <a:lnTo>
                    <a:pt x="8" y="41"/>
                  </a:lnTo>
                  <a:lnTo>
                    <a:pt x="8" y="40"/>
                  </a:lnTo>
                  <a:lnTo>
                    <a:pt x="8" y="38"/>
                  </a:lnTo>
                  <a:lnTo>
                    <a:pt x="8" y="37"/>
                  </a:lnTo>
                  <a:lnTo>
                    <a:pt x="8" y="35"/>
                  </a:lnTo>
                  <a:lnTo>
                    <a:pt x="8" y="34"/>
                  </a:lnTo>
                  <a:lnTo>
                    <a:pt x="8" y="32"/>
                  </a:lnTo>
                  <a:lnTo>
                    <a:pt x="8" y="31"/>
                  </a:lnTo>
                  <a:lnTo>
                    <a:pt x="8" y="29"/>
                  </a:lnTo>
                  <a:lnTo>
                    <a:pt x="8" y="28"/>
                  </a:lnTo>
                  <a:lnTo>
                    <a:pt x="8" y="26"/>
                  </a:lnTo>
                  <a:lnTo>
                    <a:pt x="8" y="23"/>
                  </a:lnTo>
                  <a:lnTo>
                    <a:pt x="8" y="22"/>
                  </a:lnTo>
                  <a:lnTo>
                    <a:pt x="8" y="20"/>
                  </a:lnTo>
                  <a:lnTo>
                    <a:pt x="8" y="18"/>
                  </a:lnTo>
                  <a:lnTo>
                    <a:pt x="8" y="17"/>
                  </a:lnTo>
                  <a:lnTo>
                    <a:pt x="8" y="15"/>
                  </a:lnTo>
                  <a:lnTo>
                    <a:pt x="8" y="14"/>
                  </a:lnTo>
                  <a:lnTo>
                    <a:pt x="8" y="11"/>
                  </a:lnTo>
                  <a:lnTo>
                    <a:pt x="8" y="9"/>
                  </a:lnTo>
                  <a:lnTo>
                    <a:pt x="10" y="8"/>
                  </a:lnTo>
                  <a:lnTo>
                    <a:pt x="10" y="6"/>
                  </a:lnTo>
                  <a:lnTo>
                    <a:pt x="10" y="5"/>
                  </a:lnTo>
                  <a:lnTo>
                    <a:pt x="10" y="3"/>
                  </a:lnTo>
                  <a:lnTo>
                    <a:pt x="11" y="2"/>
                  </a:lnTo>
                  <a:lnTo>
                    <a:pt x="11" y="0"/>
                  </a:lnTo>
                  <a:lnTo>
                    <a:pt x="11" y="2"/>
                  </a:lnTo>
                  <a:lnTo>
                    <a:pt x="10" y="2"/>
                  </a:lnTo>
                  <a:lnTo>
                    <a:pt x="10" y="3"/>
                  </a:lnTo>
                  <a:lnTo>
                    <a:pt x="10" y="5"/>
                  </a:lnTo>
                  <a:lnTo>
                    <a:pt x="10" y="6"/>
                  </a:lnTo>
                  <a:lnTo>
                    <a:pt x="8" y="8"/>
                  </a:lnTo>
                  <a:lnTo>
                    <a:pt x="8" y="9"/>
                  </a:lnTo>
                  <a:lnTo>
                    <a:pt x="8" y="11"/>
                  </a:lnTo>
                  <a:lnTo>
                    <a:pt x="6" y="12"/>
                  </a:lnTo>
                  <a:lnTo>
                    <a:pt x="6" y="15"/>
                  </a:lnTo>
                  <a:lnTo>
                    <a:pt x="6" y="17"/>
                  </a:lnTo>
                  <a:lnTo>
                    <a:pt x="6" y="18"/>
                  </a:lnTo>
                  <a:lnTo>
                    <a:pt x="6" y="20"/>
                  </a:lnTo>
                  <a:lnTo>
                    <a:pt x="6" y="22"/>
                  </a:lnTo>
                  <a:lnTo>
                    <a:pt x="5" y="23"/>
                  </a:lnTo>
                  <a:lnTo>
                    <a:pt x="5" y="25"/>
                  </a:lnTo>
                  <a:lnTo>
                    <a:pt x="5" y="28"/>
                  </a:lnTo>
                  <a:lnTo>
                    <a:pt x="5" y="29"/>
                  </a:lnTo>
                  <a:lnTo>
                    <a:pt x="5" y="31"/>
                  </a:lnTo>
                  <a:lnTo>
                    <a:pt x="5" y="32"/>
                  </a:lnTo>
                  <a:lnTo>
                    <a:pt x="5" y="34"/>
                  </a:lnTo>
                  <a:lnTo>
                    <a:pt x="5" y="35"/>
                  </a:lnTo>
                  <a:lnTo>
                    <a:pt x="5" y="37"/>
                  </a:lnTo>
                  <a:lnTo>
                    <a:pt x="5" y="38"/>
                  </a:lnTo>
                  <a:lnTo>
                    <a:pt x="5" y="40"/>
                  </a:lnTo>
                  <a:lnTo>
                    <a:pt x="5" y="41"/>
                  </a:lnTo>
                  <a:lnTo>
                    <a:pt x="5" y="43"/>
                  </a:lnTo>
                  <a:lnTo>
                    <a:pt x="5" y="44"/>
                  </a:lnTo>
                  <a:lnTo>
                    <a:pt x="6" y="46"/>
                  </a:lnTo>
                  <a:lnTo>
                    <a:pt x="6" y="48"/>
                  </a:lnTo>
                  <a:lnTo>
                    <a:pt x="6" y="49"/>
                  </a:lnTo>
                  <a:lnTo>
                    <a:pt x="8" y="49"/>
                  </a:lnTo>
                  <a:lnTo>
                    <a:pt x="8" y="51"/>
                  </a:lnTo>
                  <a:lnTo>
                    <a:pt x="8" y="52"/>
                  </a:lnTo>
                  <a:lnTo>
                    <a:pt x="8" y="54"/>
                  </a:lnTo>
                  <a:lnTo>
                    <a:pt x="8" y="55"/>
                  </a:lnTo>
                  <a:lnTo>
                    <a:pt x="8" y="57"/>
                  </a:lnTo>
                  <a:lnTo>
                    <a:pt x="8" y="58"/>
                  </a:lnTo>
                  <a:lnTo>
                    <a:pt x="8" y="60"/>
                  </a:lnTo>
                  <a:lnTo>
                    <a:pt x="8" y="61"/>
                  </a:lnTo>
                  <a:lnTo>
                    <a:pt x="8" y="63"/>
                  </a:lnTo>
                  <a:lnTo>
                    <a:pt x="6" y="63"/>
                  </a:lnTo>
                  <a:lnTo>
                    <a:pt x="6" y="64"/>
                  </a:lnTo>
                  <a:lnTo>
                    <a:pt x="6" y="66"/>
                  </a:lnTo>
                  <a:lnTo>
                    <a:pt x="6" y="67"/>
                  </a:lnTo>
                  <a:lnTo>
                    <a:pt x="6" y="69"/>
                  </a:lnTo>
                  <a:lnTo>
                    <a:pt x="5" y="71"/>
                  </a:lnTo>
                  <a:lnTo>
                    <a:pt x="5" y="72"/>
                  </a:lnTo>
                  <a:lnTo>
                    <a:pt x="5" y="74"/>
                  </a:lnTo>
                  <a:lnTo>
                    <a:pt x="5" y="75"/>
                  </a:lnTo>
                  <a:lnTo>
                    <a:pt x="3" y="75"/>
                  </a:lnTo>
                  <a:lnTo>
                    <a:pt x="3" y="77"/>
                  </a:lnTo>
                  <a:lnTo>
                    <a:pt x="3" y="78"/>
                  </a:lnTo>
                  <a:lnTo>
                    <a:pt x="3" y="80"/>
                  </a:lnTo>
                  <a:lnTo>
                    <a:pt x="3" y="81"/>
                  </a:lnTo>
                  <a:lnTo>
                    <a:pt x="3" y="83"/>
                  </a:lnTo>
                  <a:lnTo>
                    <a:pt x="2" y="83"/>
                  </a:lnTo>
                  <a:lnTo>
                    <a:pt x="2" y="84"/>
                  </a:lnTo>
                  <a:lnTo>
                    <a:pt x="2" y="86"/>
                  </a:lnTo>
                  <a:lnTo>
                    <a:pt x="2" y="87"/>
                  </a:lnTo>
                  <a:lnTo>
                    <a:pt x="2" y="89"/>
                  </a:lnTo>
                  <a:lnTo>
                    <a:pt x="2" y="92"/>
                  </a:lnTo>
                  <a:lnTo>
                    <a:pt x="2" y="94"/>
                  </a:lnTo>
                  <a:lnTo>
                    <a:pt x="2" y="95"/>
                  </a:lnTo>
                  <a:lnTo>
                    <a:pt x="2" y="97"/>
                  </a:lnTo>
                  <a:lnTo>
                    <a:pt x="2" y="98"/>
                  </a:lnTo>
                  <a:lnTo>
                    <a:pt x="2" y="100"/>
                  </a:lnTo>
                  <a:lnTo>
                    <a:pt x="2" y="101"/>
                  </a:lnTo>
                  <a:lnTo>
                    <a:pt x="0" y="103"/>
                  </a:lnTo>
                  <a:lnTo>
                    <a:pt x="0" y="104"/>
                  </a:lnTo>
                  <a:lnTo>
                    <a:pt x="0" y="106"/>
                  </a:lnTo>
                  <a:lnTo>
                    <a:pt x="0" y="107"/>
                  </a:lnTo>
                  <a:lnTo>
                    <a:pt x="0" y="109"/>
                  </a:lnTo>
                  <a:lnTo>
                    <a:pt x="2" y="110"/>
                  </a:lnTo>
                  <a:lnTo>
                    <a:pt x="2" y="112"/>
                  </a:lnTo>
                  <a:lnTo>
                    <a:pt x="2" y="113"/>
                  </a:lnTo>
                  <a:lnTo>
                    <a:pt x="2" y="115"/>
                  </a:lnTo>
                  <a:lnTo>
                    <a:pt x="6" y="115"/>
                  </a:lnTo>
                </a:path>
              </a:pathLst>
            </a:custGeom>
            <a:solidFill>
              <a:srgbClr val="FFFFFF"/>
            </a:solidFill>
            <a:ln w="12700" cap="rnd">
              <a:solidFill>
                <a:schemeClr val="tx1"/>
              </a:solidFill>
              <a:round/>
              <a:headEnd/>
              <a:tailEnd/>
            </a:ln>
          </p:spPr>
          <p:txBody>
            <a:bodyPr/>
            <a:lstStyle/>
            <a:p>
              <a:endParaRPr lang="ko-KR" altLang="en-US"/>
            </a:p>
          </p:txBody>
        </p:sp>
        <p:sp>
          <p:nvSpPr>
            <p:cNvPr id="2505" name="Freeform 209"/>
            <p:cNvSpPr>
              <a:spLocks/>
            </p:cNvSpPr>
            <p:nvPr/>
          </p:nvSpPr>
          <p:spPr bwMode="auto">
            <a:xfrm>
              <a:off x="1149" y="3334"/>
              <a:ext cx="14" cy="116"/>
            </a:xfrm>
            <a:custGeom>
              <a:avLst/>
              <a:gdLst>
                <a:gd name="T0" fmla="*/ 6 w 14"/>
                <a:gd name="T1" fmla="*/ 115 h 116"/>
                <a:gd name="T2" fmla="*/ 6 w 14"/>
                <a:gd name="T3" fmla="*/ 109 h 116"/>
                <a:gd name="T4" fmla="*/ 6 w 14"/>
                <a:gd name="T5" fmla="*/ 97 h 116"/>
                <a:gd name="T6" fmla="*/ 6 w 14"/>
                <a:gd name="T7" fmla="*/ 84 h 116"/>
                <a:gd name="T8" fmla="*/ 10 w 14"/>
                <a:gd name="T9" fmla="*/ 75 h 116"/>
                <a:gd name="T10" fmla="*/ 11 w 14"/>
                <a:gd name="T11" fmla="*/ 67 h 116"/>
                <a:gd name="T12" fmla="*/ 13 w 14"/>
                <a:gd name="T13" fmla="*/ 60 h 116"/>
                <a:gd name="T14" fmla="*/ 13 w 14"/>
                <a:gd name="T15" fmla="*/ 52 h 116"/>
                <a:gd name="T16" fmla="*/ 10 w 14"/>
                <a:gd name="T17" fmla="*/ 46 h 116"/>
                <a:gd name="T18" fmla="*/ 10 w 14"/>
                <a:gd name="T19" fmla="*/ 43 h 116"/>
                <a:gd name="T20" fmla="*/ 8 w 14"/>
                <a:gd name="T21" fmla="*/ 38 h 116"/>
                <a:gd name="T22" fmla="*/ 8 w 14"/>
                <a:gd name="T23" fmla="*/ 32 h 116"/>
                <a:gd name="T24" fmla="*/ 8 w 14"/>
                <a:gd name="T25" fmla="*/ 26 h 116"/>
                <a:gd name="T26" fmla="*/ 8 w 14"/>
                <a:gd name="T27" fmla="*/ 18 h 116"/>
                <a:gd name="T28" fmla="*/ 8 w 14"/>
                <a:gd name="T29" fmla="*/ 11 h 116"/>
                <a:gd name="T30" fmla="*/ 10 w 14"/>
                <a:gd name="T31" fmla="*/ 5 h 116"/>
                <a:gd name="T32" fmla="*/ 11 w 14"/>
                <a:gd name="T33" fmla="*/ 0 h 116"/>
                <a:gd name="T34" fmla="*/ 10 w 14"/>
                <a:gd name="T35" fmla="*/ 5 h 116"/>
                <a:gd name="T36" fmla="*/ 8 w 14"/>
                <a:gd name="T37" fmla="*/ 11 h 116"/>
                <a:gd name="T38" fmla="*/ 6 w 14"/>
                <a:gd name="T39" fmla="*/ 18 h 116"/>
                <a:gd name="T40" fmla="*/ 5 w 14"/>
                <a:gd name="T41" fmla="*/ 25 h 116"/>
                <a:gd name="T42" fmla="*/ 5 w 14"/>
                <a:gd name="T43" fmla="*/ 32 h 116"/>
                <a:gd name="T44" fmla="*/ 5 w 14"/>
                <a:gd name="T45" fmla="*/ 38 h 116"/>
                <a:gd name="T46" fmla="*/ 5 w 14"/>
                <a:gd name="T47" fmla="*/ 43 h 116"/>
                <a:gd name="T48" fmla="*/ 6 w 14"/>
                <a:gd name="T49" fmla="*/ 46 h 116"/>
                <a:gd name="T50" fmla="*/ 8 w 14"/>
                <a:gd name="T51" fmla="*/ 52 h 116"/>
                <a:gd name="T52" fmla="*/ 8 w 14"/>
                <a:gd name="T53" fmla="*/ 60 h 116"/>
                <a:gd name="T54" fmla="*/ 6 w 14"/>
                <a:gd name="T55" fmla="*/ 67 h 116"/>
                <a:gd name="T56" fmla="*/ 5 w 14"/>
                <a:gd name="T57" fmla="*/ 75 h 116"/>
                <a:gd name="T58" fmla="*/ 2 w 14"/>
                <a:gd name="T59" fmla="*/ 83 h 116"/>
                <a:gd name="T60" fmla="*/ 2 w 14"/>
                <a:gd name="T61" fmla="*/ 97 h 116"/>
                <a:gd name="T62" fmla="*/ 0 w 14"/>
                <a:gd name="T63" fmla="*/ 107 h 116"/>
                <a:gd name="T64" fmla="*/ 2 w 14"/>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16"/>
                <a:gd name="T101" fmla="*/ 14 w 1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16">
                  <a:moveTo>
                    <a:pt x="6" y="115"/>
                  </a:moveTo>
                  <a:lnTo>
                    <a:pt x="6" y="109"/>
                  </a:lnTo>
                  <a:lnTo>
                    <a:pt x="6" y="97"/>
                  </a:lnTo>
                  <a:lnTo>
                    <a:pt x="6" y="84"/>
                  </a:lnTo>
                  <a:lnTo>
                    <a:pt x="10" y="75"/>
                  </a:lnTo>
                  <a:lnTo>
                    <a:pt x="11" y="67"/>
                  </a:lnTo>
                  <a:lnTo>
                    <a:pt x="13" y="60"/>
                  </a:lnTo>
                  <a:lnTo>
                    <a:pt x="13" y="52"/>
                  </a:lnTo>
                  <a:lnTo>
                    <a:pt x="10" y="46"/>
                  </a:lnTo>
                  <a:lnTo>
                    <a:pt x="10" y="43"/>
                  </a:lnTo>
                  <a:lnTo>
                    <a:pt x="8" y="38"/>
                  </a:lnTo>
                  <a:lnTo>
                    <a:pt x="8" y="32"/>
                  </a:lnTo>
                  <a:lnTo>
                    <a:pt x="8" y="26"/>
                  </a:lnTo>
                  <a:lnTo>
                    <a:pt x="8" y="18"/>
                  </a:lnTo>
                  <a:lnTo>
                    <a:pt x="8" y="11"/>
                  </a:lnTo>
                  <a:lnTo>
                    <a:pt x="10" y="5"/>
                  </a:lnTo>
                  <a:lnTo>
                    <a:pt x="11" y="0"/>
                  </a:lnTo>
                  <a:lnTo>
                    <a:pt x="10" y="5"/>
                  </a:lnTo>
                  <a:lnTo>
                    <a:pt x="8" y="11"/>
                  </a:lnTo>
                  <a:lnTo>
                    <a:pt x="6" y="18"/>
                  </a:lnTo>
                  <a:lnTo>
                    <a:pt x="5" y="25"/>
                  </a:lnTo>
                  <a:lnTo>
                    <a:pt x="5" y="32"/>
                  </a:lnTo>
                  <a:lnTo>
                    <a:pt x="5" y="38"/>
                  </a:lnTo>
                  <a:lnTo>
                    <a:pt x="5" y="43"/>
                  </a:lnTo>
                  <a:lnTo>
                    <a:pt x="6" y="46"/>
                  </a:lnTo>
                  <a:lnTo>
                    <a:pt x="8" y="52"/>
                  </a:lnTo>
                  <a:lnTo>
                    <a:pt x="8" y="60"/>
                  </a:lnTo>
                  <a:lnTo>
                    <a:pt x="6" y="67"/>
                  </a:lnTo>
                  <a:lnTo>
                    <a:pt x="5" y="75"/>
                  </a:lnTo>
                  <a:lnTo>
                    <a:pt x="2" y="83"/>
                  </a:lnTo>
                  <a:lnTo>
                    <a:pt x="2" y="97"/>
                  </a:lnTo>
                  <a:lnTo>
                    <a:pt x="0" y="107"/>
                  </a:lnTo>
                  <a:lnTo>
                    <a:pt x="2" y="11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06" name="Freeform 210"/>
            <p:cNvSpPr>
              <a:spLocks/>
            </p:cNvSpPr>
            <p:nvPr/>
          </p:nvSpPr>
          <p:spPr bwMode="auto">
            <a:xfrm>
              <a:off x="1421" y="3406"/>
              <a:ext cx="59" cy="55"/>
            </a:xfrm>
            <a:custGeom>
              <a:avLst/>
              <a:gdLst>
                <a:gd name="T0" fmla="*/ 20 w 59"/>
                <a:gd name="T1" fmla="*/ 22 h 55"/>
                <a:gd name="T2" fmla="*/ 20 w 59"/>
                <a:gd name="T3" fmla="*/ 20 h 55"/>
                <a:gd name="T4" fmla="*/ 20 w 59"/>
                <a:gd name="T5" fmla="*/ 18 h 55"/>
                <a:gd name="T6" fmla="*/ 20 w 59"/>
                <a:gd name="T7" fmla="*/ 17 h 55"/>
                <a:gd name="T8" fmla="*/ 21 w 59"/>
                <a:gd name="T9" fmla="*/ 15 h 55"/>
                <a:gd name="T10" fmla="*/ 21 w 59"/>
                <a:gd name="T11" fmla="*/ 14 h 55"/>
                <a:gd name="T12" fmla="*/ 21 w 59"/>
                <a:gd name="T13" fmla="*/ 12 h 55"/>
                <a:gd name="T14" fmla="*/ 23 w 59"/>
                <a:gd name="T15" fmla="*/ 11 h 55"/>
                <a:gd name="T16" fmla="*/ 23 w 59"/>
                <a:gd name="T17" fmla="*/ 9 h 55"/>
                <a:gd name="T18" fmla="*/ 23 w 59"/>
                <a:gd name="T19" fmla="*/ 8 h 55"/>
                <a:gd name="T20" fmla="*/ 24 w 59"/>
                <a:gd name="T21" fmla="*/ 6 h 55"/>
                <a:gd name="T22" fmla="*/ 24 w 59"/>
                <a:gd name="T23" fmla="*/ 5 h 55"/>
                <a:gd name="T24" fmla="*/ 24 w 59"/>
                <a:gd name="T25" fmla="*/ 3 h 55"/>
                <a:gd name="T26" fmla="*/ 24 w 59"/>
                <a:gd name="T27" fmla="*/ 2 h 55"/>
                <a:gd name="T28" fmla="*/ 26 w 59"/>
                <a:gd name="T29" fmla="*/ 2 h 55"/>
                <a:gd name="T30" fmla="*/ 26 w 59"/>
                <a:gd name="T31" fmla="*/ 0 h 55"/>
                <a:gd name="T32" fmla="*/ 27 w 59"/>
                <a:gd name="T33" fmla="*/ 2 h 55"/>
                <a:gd name="T34" fmla="*/ 56 w 59"/>
                <a:gd name="T35" fmla="*/ 52 h 55"/>
                <a:gd name="T36" fmla="*/ 58 w 59"/>
                <a:gd name="T37" fmla="*/ 52 h 55"/>
                <a:gd name="T38" fmla="*/ 58 w 59"/>
                <a:gd name="T39" fmla="*/ 54 h 55"/>
                <a:gd name="T40" fmla="*/ 56 w 59"/>
                <a:gd name="T41" fmla="*/ 54 h 55"/>
                <a:gd name="T42" fmla="*/ 1 w 59"/>
                <a:gd name="T43" fmla="*/ 32 h 55"/>
                <a:gd name="T44" fmla="*/ 0 w 59"/>
                <a:gd name="T45" fmla="*/ 32 h 55"/>
                <a:gd name="T46" fmla="*/ 0 w 59"/>
                <a:gd name="T47" fmla="*/ 31 h 55"/>
                <a:gd name="T48" fmla="*/ 1 w 59"/>
                <a:gd name="T49" fmla="*/ 31 h 55"/>
                <a:gd name="T50" fmla="*/ 1 w 59"/>
                <a:gd name="T51" fmla="*/ 29 h 55"/>
                <a:gd name="T52" fmla="*/ 3 w 59"/>
                <a:gd name="T53" fmla="*/ 29 h 55"/>
                <a:gd name="T54" fmla="*/ 4 w 59"/>
                <a:gd name="T55" fmla="*/ 29 h 55"/>
                <a:gd name="T56" fmla="*/ 6 w 59"/>
                <a:gd name="T57" fmla="*/ 28 h 55"/>
                <a:gd name="T58" fmla="*/ 7 w 59"/>
                <a:gd name="T59" fmla="*/ 28 h 55"/>
                <a:gd name="T60" fmla="*/ 9 w 59"/>
                <a:gd name="T61" fmla="*/ 26 h 55"/>
                <a:gd name="T62" fmla="*/ 10 w 59"/>
                <a:gd name="T63" fmla="*/ 26 h 55"/>
                <a:gd name="T64" fmla="*/ 10 w 59"/>
                <a:gd name="T65" fmla="*/ 25 h 55"/>
                <a:gd name="T66" fmla="*/ 12 w 59"/>
                <a:gd name="T67" fmla="*/ 25 h 55"/>
                <a:gd name="T68" fmla="*/ 13 w 59"/>
                <a:gd name="T69" fmla="*/ 25 h 55"/>
                <a:gd name="T70" fmla="*/ 13 w 59"/>
                <a:gd name="T71" fmla="*/ 23 h 55"/>
                <a:gd name="T72" fmla="*/ 15 w 59"/>
                <a:gd name="T73" fmla="*/ 23 h 55"/>
                <a:gd name="T74" fmla="*/ 16 w 59"/>
                <a:gd name="T75" fmla="*/ 23 h 55"/>
                <a:gd name="T76" fmla="*/ 16 w 59"/>
                <a:gd name="T77" fmla="*/ 22 h 55"/>
                <a:gd name="T78" fmla="*/ 18 w 59"/>
                <a:gd name="T79" fmla="*/ 22 h 55"/>
                <a:gd name="T80" fmla="*/ 20 w 59"/>
                <a:gd name="T81" fmla="*/ 22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20" y="22"/>
                  </a:moveTo>
                  <a:lnTo>
                    <a:pt x="20" y="20"/>
                  </a:lnTo>
                  <a:lnTo>
                    <a:pt x="20" y="18"/>
                  </a:lnTo>
                  <a:lnTo>
                    <a:pt x="20" y="17"/>
                  </a:lnTo>
                  <a:lnTo>
                    <a:pt x="21" y="15"/>
                  </a:lnTo>
                  <a:lnTo>
                    <a:pt x="21" y="14"/>
                  </a:lnTo>
                  <a:lnTo>
                    <a:pt x="21" y="12"/>
                  </a:lnTo>
                  <a:lnTo>
                    <a:pt x="23" y="11"/>
                  </a:lnTo>
                  <a:lnTo>
                    <a:pt x="23" y="9"/>
                  </a:lnTo>
                  <a:lnTo>
                    <a:pt x="23" y="8"/>
                  </a:lnTo>
                  <a:lnTo>
                    <a:pt x="24" y="6"/>
                  </a:lnTo>
                  <a:lnTo>
                    <a:pt x="24" y="5"/>
                  </a:lnTo>
                  <a:lnTo>
                    <a:pt x="24" y="3"/>
                  </a:lnTo>
                  <a:lnTo>
                    <a:pt x="24" y="2"/>
                  </a:lnTo>
                  <a:lnTo>
                    <a:pt x="26" y="2"/>
                  </a:lnTo>
                  <a:lnTo>
                    <a:pt x="26" y="0"/>
                  </a:lnTo>
                  <a:lnTo>
                    <a:pt x="27" y="2"/>
                  </a:lnTo>
                  <a:lnTo>
                    <a:pt x="56" y="52"/>
                  </a:lnTo>
                  <a:lnTo>
                    <a:pt x="58" y="52"/>
                  </a:lnTo>
                  <a:lnTo>
                    <a:pt x="58" y="54"/>
                  </a:lnTo>
                  <a:lnTo>
                    <a:pt x="56" y="54"/>
                  </a:lnTo>
                  <a:lnTo>
                    <a:pt x="1" y="32"/>
                  </a:lnTo>
                  <a:lnTo>
                    <a:pt x="0" y="32"/>
                  </a:lnTo>
                  <a:lnTo>
                    <a:pt x="0" y="31"/>
                  </a:lnTo>
                  <a:lnTo>
                    <a:pt x="1" y="31"/>
                  </a:lnTo>
                  <a:lnTo>
                    <a:pt x="1" y="29"/>
                  </a:lnTo>
                  <a:lnTo>
                    <a:pt x="3" y="29"/>
                  </a:lnTo>
                  <a:lnTo>
                    <a:pt x="4" y="29"/>
                  </a:lnTo>
                  <a:lnTo>
                    <a:pt x="6" y="28"/>
                  </a:lnTo>
                  <a:lnTo>
                    <a:pt x="7" y="28"/>
                  </a:lnTo>
                  <a:lnTo>
                    <a:pt x="9" y="26"/>
                  </a:lnTo>
                  <a:lnTo>
                    <a:pt x="10" y="26"/>
                  </a:lnTo>
                  <a:lnTo>
                    <a:pt x="10" y="25"/>
                  </a:lnTo>
                  <a:lnTo>
                    <a:pt x="12" y="25"/>
                  </a:lnTo>
                  <a:lnTo>
                    <a:pt x="13" y="25"/>
                  </a:lnTo>
                  <a:lnTo>
                    <a:pt x="13" y="23"/>
                  </a:lnTo>
                  <a:lnTo>
                    <a:pt x="15" y="23"/>
                  </a:lnTo>
                  <a:lnTo>
                    <a:pt x="16" y="23"/>
                  </a:lnTo>
                  <a:lnTo>
                    <a:pt x="16" y="22"/>
                  </a:lnTo>
                  <a:lnTo>
                    <a:pt x="18" y="22"/>
                  </a:lnTo>
                  <a:lnTo>
                    <a:pt x="20" y="22"/>
                  </a:lnTo>
                </a:path>
              </a:pathLst>
            </a:custGeom>
            <a:solidFill>
              <a:srgbClr val="FFFFFF"/>
            </a:solidFill>
            <a:ln w="12700" cap="rnd">
              <a:solidFill>
                <a:schemeClr val="tx1"/>
              </a:solidFill>
              <a:round/>
              <a:headEnd/>
              <a:tailEnd/>
            </a:ln>
          </p:spPr>
          <p:txBody>
            <a:bodyPr/>
            <a:lstStyle/>
            <a:p>
              <a:endParaRPr lang="ko-KR" altLang="en-US"/>
            </a:p>
          </p:txBody>
        </p:sp>
        <p:sp>
          <p:nvSpPr>
            <p:cNvPr id="2507" name="Freeform 211"/>
            <p:cNvSpPr>
              <a:spLocks/>
            </p:cNvSpPr>
            <p:nvPr/>
          </p:nvSpPr>
          <p:spPr bwMode="auto">
            <a:xfrm>
              <a:off x="1421" y="3406"/>
              <a:ext cx="59" cy="55"/>
            </a:xfrm>
            <a:custGeom>
              <a:avLst/>
              <a:gdLst>
                <a:gd name="T0" fmla="*/ 20 w 59"/>
                <a:gd name="T1" fmla="*/ 22 h 55"/>
                <a:gd name="T2" fmla="*/ 20 w 59"/>
                <a:gd name="T3" fmla="*/ 18 h 55"/>
                <a:gd name="T4" fmla="*/ 21 w 59"/>
                <a:gd name="T5" fmla="*/ 12 h 55"/>
                <a:gd name="T6" fmla="*/ 24 w 59"/>
                <a:gd name="T7" fmla="*/ 6 h 55"/>
                <a:gd name="T8" fmla="*/ 24 w 59"/>
                <a:gd name="T9" fmla="*/ 2 h 55"/>
                <a:gd name="T10" fmla="*/ 26 w 59"/>
                <a:gd name="T11" fmla="*/ 2 h 55"/>
                <a:gd name="T12" fmla="*/ 26 w 59"/>
                <a:gd name="T13" fmla="*/ 0 h 55"/>
                <a:gd name="T14" fmla="*/ 27 w 59"/>
                <a:gd name="T15" fmla="*/ 2 h 55"/>
                <a:gd name="T16" fmla="*/ 56 w 59"/>
                <a:gd name="T17" fmla="*/ 52 h 55"/>
                <a:gd name="T18" fmla="*/ 58 w 59"/>
                <a:gd name="T19" fmla="*/ 52 h 55"/>
                <a:gd name="T20" fmla="*/ 56 w 59"/>
                <a:gd name="T21" fmla="*/ 54 h 55"/>
                <a:gd name="T22" fmla="*/ 1 w 59"/>
                <a:gd name="T23" fmla="*/ 32 h 55"/>
                <a:gd name="T24" fmla="*/ 0 w 59"/>
                <a:gd name="T25" fmla="*/ 32 h 55"/>
                <a:gd name="T26" fmla="*/ 0 w 59"/>
                <a:gd name="T27" fmla="*/ 31 h 55"/>
                <a:gd name="T28" fmla="*/ 1 w 59"/>
                <a:gd name="T29" fmla="*/ 31 h 55"/>
                <a:gd name="T30" fmla="*/ 4 w 59"/>
                <a:gd name="T31" fmla="*/ 29 h 55"/>
                <a:gd name="T32" fmla="*/ 10 w 59"/>
                <a:gd name="T33" fmla="*/ 25 h 55"/>
                <a:gd name="T34" fmla="*/ 16 w 59"/>
                <a:gd name="T35" fmla="*/ 22 h 55"/>
                <a:gd name="T36" fmla="*/ 20 w 59"/>
                <a:gd name="T37" fmla="*/ 22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20" y="22"/>
                  </a:moveTo>
                  <a:lnTo>
                    <a:pt x="20" y="18"/>
                  </a:lnTo>
                  <a:lnTo>
                    <a:pt x="21" y="12"/>
                  </a:lnTo>
                  <a:lnTo>
                    <a:pt x="24" y="6"/>
                  </a:lnTo>
                  <a:lnTo>
                    <a:pt x="24" y="2"/>
                  </a:lnTo>
                  <a:lnTo>
                    <a:pt x="26" y="2"/>
                  </a:lnTo>
                  <a:lnTo>
                    <a:pt x="26" y="0"/>
                  </a:lnTo>
                  <a:lnTo>
                    <a:pt x="27" y="2"/>
                  </a:lnTo>
                  <a:lnTo>
                    <a:pt x="56" y="52"/>
                  </a:lnTo>
                  <a:lnTo>
                    <a:pt x="58" y="52"/>
                  </a:lnTo>
                  <a:lnTo>
                    <a:pt x="56" y="54"/>
                  </a:lnTo>
                  <a:lnTo>
                    <a:pt x="1" y="32"/>
                  </a:lnTo>
                  <a:lnTo>
                    <a:pt x="0" y="32"/>
                  </a:lnTo>
                  <a:lnTo>
                    <a:pt x="0" y="31"/>
                  </a:lnTo>
                  <a:lnTo>
                    <a:pt x="1" y="31"/>
                  </a:lnTo>
                  <a:lnTo>
                    <a:pt x="4" y="29"/>
                  </a:lnTo>
                  <a:lnTo>
                    <a:pt x="10" y="25"/>
                  </a:lnTo>
                  <a:lnTo>
                    <a:pt x="16" y="22"/>
                  </a:lnTo>
                  <a:lnTo>
                    <a:pt x="20" y="2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08" name="Freeform 212"/>
            <p:cNvSpPr>
              <a:spLocks/>
            </p:cNvSpPr>
            <p:nvPr/>
          </p:nvSpPr>
          <p:spPr bwMode="auto">
            <a:xfrm>
              <a:off x="1669" y="3121"/>
              <a:ext cx="61" cy="43"/>
            </a:xfrm>
            <a:custGeom>
              <a:avLst/>
              <a:gdLst>
                <a:gd name="T0" fmla="*/ 9 w 61"/>
                <a:gd name="T1" fmla="*/ 20 h 43"/>
                <a:gd name="T2" fmla="*/ 9 w 61"/>
                <a:gd name="T3" fmla="*/ 19 h 43"/>
                <a:gd name="T4" fmla="*/ 8 w 61"/>
                <a:gd name="T5" fmla="*/ 17 h 43"/>
                <a:gd name="T6" fmla="*/ 8 w 61"/>
                <a:gd name="T7" fmla="*/ 15 h 43"/>
                <a:gd name="T8" fmla="*/ 6 w 61"/>
                <a:gd name="T9" fmla="*/ 14 h 43"/>
                <a:gd name="T10" fmla="*/ 6 w 61"/>
                <a:gd name="T11" fmla="*/ 12 h 43"/>
                <a:gd name="T12" fmla="*/ 5 w 61"/>
                <a:gd name="T13" fmla="*/ 11 h 43"/>
                <a:gd name="T14" fmla="*/ 5 w 61"/>
                <a:gd name="T15" fmla="*/ 9 h 43"/>
                <a:gd name="T16" fmla="*/ 3 w 61"/>
                <a:gd name="T17" fmla="*/ 8 h 43"/>
                <a:gd name="T18" fmla="*/ 3 w 61"/>
                <a:gd name="T19" fmla="*/ 6 h 43"/>
                <a:gd name="T20" fmla="*/ 1 w 61"/>
                <a:gd name="T21" fmla="*/ 6 h 43"/>
                <a:gd name="T22" fmla="*/ 1 w 61"/>
                <a:gd name="T23" fmla="*/ 5 h 43"/>
                <a:gd name="T24" fmla="*/ 1 w 61"/>
                <a:gd name="T25" fmla="*/ 3 h 43"/>
                <a:gd name="T26" fmla="*/ 0 w 61"/>
                <a:gd name="T27" fmla="*/ 3 h 43"/>
                <a:gd name="T28" fmla="*/ 0 w 61"/>
                <a:gd name="T29" fmla="*/ 2 h 43"/>
                <a:gd name="T30" fmla="*/ 0 w 61"/>
                <a:gd name="T31" fmla="*/ 0 h 43"/>
                <a:gd name="T32" fmla="*/ 1 w 61"/>
                <a:gd name="T33" fmla="*/ 0 h 43"/>
                <a:gd name="T34" fmla="*/ 1 w 61"/>
                <a:gd name="T35" fmla="*/ 2 h 43"/>
                <a:gd name="T36" fmla="*/ 58 w 61"/>
                <a:gd name="T37" fmla="*/ 15 h 43"/>
                <a:gd name="T38" fmla="*/ 60 w 61"/>
                <a:gd name="T39" fmla="*/ 15 h 43"/>
                <a:gd name="T40" fmla="*/ 60 w 61"/>
                <a:gd name="T41" fmla="*/ 17 h 43"/>
                <a:gd name="T42" fmla="*/ 58 w 61"/>
                <a:gd name="T43" fmla="*/ 19 h 43"/>
                <a:gd name="T44" fmla="*/ 5 w 61"/>
                <a:gd name="T45" fmla="*/ 42 h 43"/>
                <a:gd name="T46" fmla="*/ 3 w 61"/>
                <a:gd name="T47" fmla="*/ 42 h 43"/>
                <a:gd name="T48" fmla="*/ 3 w 61"/>
                <a:gd name="T49" fmla="*/ 40 h 43"/>
                <a:gd name="T50" fmla="*/ 3 w 61"/>
                <a:gd name="T51" fmla="*/ 38 h 43"/>
                <a:gd name="T52" fmla="*/ 5 w 61"/>
                <a:gd name="T53" fmla="*/ 38 h 43"/>
                <a:gd name="T54" fmla="*/ 5 w 61"/>
                <a:gd name="T55" fmla="*/ 37 h 43"/>
                <a:gd name="T56" fmla="*/ 5 w 61"/>
                <a:gd name="T57" fmla="*/ 35 h 43"/>
                <a:gd name="T58" fmla="*/ 5 w 61"/>
                <a:gd name="T59" fmla="*/ 34 h 43"/>
                <a:gd name="T60" fmla="*/ 6 w 61"/>
                <a:gd name="T61" fmla="*/ 34 h 43"/>
                <a:gd name="T62" fmla="*/ 6 w 61"/>
                <a:gd name="T63" fmla="*/ 32 h 43"/>
                <a:gd name="T64" fmla="*/ 6 w 61"/>
                <a:gd name="T65" fmla="*/ 31 h 43"/>
                <a:gd name="T66" fmla="*/ 8 w 61"/>
                <a:gd name="T67" fmla="*/ 29 h 43"/>
                <a:gd name="T68" fmla="*/ 8 w 61"/>
                <a:gd name="T69" fmla="*/ 28 h 43"/>
                <a:gd name="T70" fmla="*/ 8 w 61"/>
                <a:gd name="T71" fmla="*/ 26 h 43"/>
                <a:gd name="T72" fmla="*/ 8 w 61"/>
                <a:gd name="T73" fmla="*/ 25 h 43"/>
                <a:gd name="T74" fmla="*/ 9 w 61"/>
                <a:gd name="T75" fmla="*/ 25 h 43"/>
                <a:gd name="T76" fmla="*/ 9 w 61"/>
                <a:gd name="T77" fmla="*/ 23 h 43"/>
                <a:gd name="T78" fmla="*/ 9 w 61"/>
                <a:gd name="T79" fmla="*/ 22 h 43"/>
                <a:gd name="T80" fmla="*/ 9 w 61"/>
                <a:gd name="T81" fmla="*/ 2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43"/>
                <a:gd name="T125" fmla="*/ 61 w 61"/>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43">
                  <a:moveTo>
                    <a:pt x="9" y="20"/>
                  </a:moveTo>
                  <a:lnTo>
                    <a:pt x="9" y="19"/>
                  </a:lnTo>
                  <a:lnTo>
                    <a:pt x="8" y="17"/>
                  </a:lnTo>
                  <a:lnTo>
                    <a:pt x="8" y="15"/>
                  </a:lnTo>
                  <a:lnTo>
                    <a:pt x="6" y="14"/>
                  </a:lnTo>
                  <a:lnTo>
                    <a:pt x="6" y="12"/>
                  </a:lnTo>
                  <a:lnTo>
                    <a:pt x="5" y="11"/>
                  </a:lnTo>
                  <a:lnTo>
                    <a:pt x="5" y="9"/>
                  </a:lnTo>
                  <a:lnTo>
                    <a:pt x="3" y="8"/>
                  </a:lnTo>
                  <a:lnTo>
                    <a:pt x="3" y="6"/>
                  </a:lnTo>
                  <a:lnTo>
                    <a:pt x="1" y="6"/>
                  </a:lnTo>
                  <a:lnTo>
                    <a:pt x="1" y="5"/>
                  </a:lnTo>
                  <a:lnTo>
                    <a:pt x="1" y="3"/>
                  </a:lnTo>
                  <a:lnTo>
                    <a:pt x="0" y="3"/>
                  </a:lnTo>
                  <a:lnTo>
                    <a:pt x="0" y="2"/>
                  </a:lnTo>
                  <a:lnTo>
                    <a:pt x="0" y="0"/>
                  </a:lnTo>
                  <a:lnTo>
                    <a:pt x="1" y="0"/>
                  </a:lnTo>
                  <a:lnTo>
                    <a:pt x="1" y="2"/>
                  </a:lnTo>
                  <a:lnTo>
                    <a:pt x="58" y="15"/>
                  </a:lnTo>
                  <a:lnTo>
                    <a:pt x="60" y="15"/>
                  </a:lnTo>
                  <a:lnTo>
                    <a:pt x="60" y="17"/>
                  </a:lnTo>
                  <a:lnTo>
                    <a:pt x="58" y="19"/>
                  </a:lnTo>
                  <a:lnTo>
                    <a:pt x="5" y="42"/>
                  </a:lnTo>
                  <a:lnTo>
                    <a:pt x="3" y="42"/>
                  </a:lnTo>
                  <a:lnTo>
                    <a:pt x="3" y="40"/>
                  </a:lnTo>
                  <a:lnTo>
                    <a:pt x="3" y="38"/>
                  </a:lnTo>
                  <a:lnTo>
                    <a:pt x="5" y="38"/>
                  </a:lnTo>
                  <a:lnTo>
                    <a:pt x="5" y="37"/>
                  </a:lnTo>
                  <a:lnTo>
                    <a:pt x="5" y="35"/>
                  </a:lnTo>
                  <a:lnTo>
                    <a:pt x="5" y="34"/>
                  </a:lnTo>
                  <a:lnTo>
                    <a:pt x="6" y="34"/>
                  </a:lnTo>
                  <a:lnTo>
                    <a:pt x="6" y="32"/>
                  </a:lnTo>
                  <a:lnTo>
                    <a:pt x="6" y="31"/>
                  </a:lnTo>
                  <a:lnTo>
                    <a:pt x="8" y="29"/>
                  </a:lnTo>
                  <a:lnTo>
                    <a:pt x="8" y="28"/>
                  </a:lnTo>
                  <a:lnTo>
                    <a:pt x="8" y="26"/>
                  </a:lnTo>
                  <a:lnTo>
                    <a:pt x="8" y="25"/>
                  </a:lnTo>
                  <a:lnTo>
                    <a:pt x="9" y="25"/>
                  </a:lnTo>
                  <a:lnTo>
                    <a:pt x="9" y="23"/>
                  </a:lnTo>
                  <a:lnTo>
                    <a:pt x="9" y="22"/>
                  </a:lnTo>
                  <a:lnTo>
                    <a:pt x="9" y="20"/>
                  </a:lnTo>
                </a:path>
              </a:pathLst>
            </a:custGeom>
            <a:solidFill>
              <a:srgbClr val="FFFFFF"/>
            </a:solidFill>
            <a:ln w="12700" cap="rnd">
              <a:solidFill>
                <a:schemeClr val="tx1"/>
              </a:solidFill>
              <a:round/>
              <a:headEnd/>
              <a:tailEnd/>
            </a:ln>
          </p:spPr>
          <p:txBody>
            <a:bodyPr/>
            <a:lstStyle/>
            <a:p>
              <a:endParaRPr lang="ko-KR" altLang="en-US"/>
            </a:p>
          </p:txBody>
        </p:sp>
        <p:sp>
          <p:nvSpPr>
            <p:cNvPr id="2509" name="Freeform 213"/>
            <p:cNvSpPr>
              <a:spLocks/>
            </p:cNvSpPr>
            <p:nvPr/>
          </p:nvSpPr>
          <p:spPr bwMode="auto">
            <a:xfrm>
              <a:off x="1669" y="3123"/>
              <a:ext cx="61" cy="41"/>
            </a:xfrm>
            <a:custGeom>
              <a:avLst/>
              <a:gdLst>
                <a:gd name="T0" fmla="*/ 9 w 61"/>
                <a:gd name="T1" fmla="*/ 18 h 41"/>
                <a:gd name="T2" fmla="*/ 9 w 61"/>
                <a:gd name="T3" fmla="*/ 17 h 41"/>
                <a:gd name="T4" fmla="*/ 6 w 61"/>
                <a:gd name="T5" fmla="*/ 10 h 41"/>
                <a:gd name="T6" fmla="*/ 3 w 61"/>
                <a:gd name="T7" fmla="*/ 4 h 41"/>
                <a:gd name="T8" fmla="*/ 0 w 61"/>
                <a:gd name="T9" fmla="*/ 1 h 41"/>
                <a:gd name="T10" fmla="*/ 0 w 61"/>
                <a:gd name="T11" fmla="*/ 0 h 41"/>
                <a:gd name="T12" fmla="*/ 1 w 61"/>
                <a:gd name="T13" fmla="*/ 0 h 41"/>
                <a:gd name="T14" fmla="*/ 58 w 61"/>
                <a:gd name="T15" fmla="*/ 13 h 41"/>
                <a:gd name="T16" fmla="*/ 60 w 61"/>
                <a:gd name="T17" fmla="*/ 13 h 41"/>
                <a:gd name="T18" fmla="*/ 60 w 61"/>
                <a:gd name="T19" fmla="*/ 15 h 41"/>
                <a:gd name="T20" fmla="*/ 58 w 61"/>
                <a:gd name="T21" fmla="*/ 17 h 41"/>
                <a:gd name="T22" fmla="*/ 5 w 61"/>
                <a:gd name="T23" fmla="*/ 40 h 41"/>
                <a:gd name="T24" fmla="*/ 3 w 61"/>
                <a:gd name="T25" fmla="*/ 40 h 41"/>
                <a:gd name="T26" fmla="*/ 3 w 61"/>
                <a:gd name="T27" fmla="*/ 38 h 41"/>
                <a:gd name="T28" fmla="*/ 3 w 61"/>
                <a:gd name="T29" fmla="*/ 36 h 41"/>
                <a:gd name="T30" fmla="*/ 5 w 61"/>
                <a:gd name="T31" fmla="*/ 33 h 41"/>
                <a:gd name="T32" fmla="*/ 8 w 61"/>
                <a:gd name="T33" fmla="*/ 27 h 41"/>
                <a:gd name="T34" fmla="*/ 9 w 61"/>
                <a:gd name="T35" fmla="*/ 21 h 41"/>
                <a:gd name="T36" fmla="*/ 9 w 61"/>
                <a:gd name="T37" fmla="*/ 1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9" y="18"/>
                  </a:moveTo>
                  <a:lnTo>
                    <a:pt x="9" y="17"/>
                  </a:lnTo>
                  <a:lnTo>
                    <a:pt x="6" y="10"/>
                  </a:lnTo>
                  <a:lnTo>
                    <a:pt x="3" y="4"/>
                  </a:lnTo>
                  <a:lnTo>
                    <a:pt x="0" y="1"/>
                  </a:lnTo>
                  <a:lnTo>
                    <a:pt x="0" y="0"/>
                  </a:lnTo>
                  <a:lnTo>
                    <a:pt x="1" y="0"/>
                  </a:lnTo>
                  <a:lnTo>
                    <a:pt x="58" y="13"/>
                  </a:lnTo>
                  <a:lnTo>
                    <a:pt x="60" y="13"/>
                  </a:lnTo>
                  <a:lnTo>
                    <a:pt x="60" y="15"/>
                  </a:lnTo>
                  <a:lnTo>
                    <a:pt x="58" y="17"/>
                  </a:lnTo>
                  <a:lnTo>
                    <a:pt x="5" y="40"/>
                  </a:lnTo>
                  <a:lnTo>
                    <a:pt x="3" y="40"/>
                  </a:lnTo>
                  <a:lnTo>
                    <a:pt x="3" y="38"/>
                  </a:lnTo>
                  <a:lnTo>
                    <a:pt x="3" y="36"/>
                  </a:lnTo>
                  <a:lnTo>
                    <a:pt x="5" y="33"/>
                  </a:lnTo>
                  <a:lnTo>
                    <a:pt x="8" y="27"/>
                  </a:lnTo>
                  <a:lnTo>
                    <a:pt x="9" y="21"/>
                  </a:lnTo>
                  <a:lnTo>
                    <a:pt x="9" y="1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10" name="Freeform 214"/>
            <p:cNvSpPr>
              <a:spLocks/>
            </p:cNvSpPr>
            <p:nvPr/>
          </p:nvSpPr>
          <p:spPr bwMode="auto">
            <a:xfrm>
              <a:off x="1720" y="3251"/>
              <a:ext cx="76" cy="50"/>
            </a:xfrm>
            <a:custGeom>
              <a:avLst/>
              <a:gdLst>
                <a:gd name="T0" fmla="*/ 13 w 76"/>
                <a:gd name="T1" fmla="*/ 26 h 50"/>
                <a:gd name="T2" fmla="*/ 13 w 76"/>
                <a:gd name="T3" fmla="*/ 25 h 50"/>
                <a:gd name="T4" fmla="*/ 13 w 76"/>
                <a:gd name="T5" fmla="*/ 23 h 50"/>
                <a:gd name="T6" fmla="*/ 13 w 76"/>
                <a:gd name="T7" fmla="*/ 22 h 50"/>
                <a:gd name="T8" fmla="*/ 12 w 76"/>
                <a:gd name="T9" fmla="*/ 22 h 50"/>
                <a:gd name="T10" fmla="*/ 12 w 76"/>
                <a:gd name="T11" fmla="*/ 20 h 50"/>
                <a:gd name="T12" fmla="*/ 12 w 76"/>
                <a:gd name="T13" fmla="*/ 19 h 50"/>
                <a:gd name="T14" fmla="*/ 12 w 76"/>
                <a:gd name="T15" fmla="*/ 17 h 50"/>
                <a:gd name="T16" fmla="*/ 12 w 76"/>
                <a:gd name="T17" fmla="*/ 16 h 50"/>
                <a:gd name="T18" fmla="*/ 10 w 76"/>
                <a:gd name="T19" fmla="*/ 14 h 50"/>
                <a:gd name="T20" fmla="*/ 10 w 76"/>
                <a:gd name="T21" fmla="*/ 13 h 50"/>
                <a:gd name="T22" fmla="*/ 10 w 76"/>
                <a:gd name="T23" fmla="*/ 11 h 50"/>
                <a:gd name="T24" fmla="*/ 10 w 76"/>
                <a:gd name="T25" fmla="*/ 10 h 50"/>
                <a:gd name="T26" fmla="*/ 10 w 76"/>
                <a:gd name="T27" fmla="*/ 8 h 50"/>
                <a:gd name="T28" fmla="*/ 9 w 76"/>
                <a:gd name="T29" fmla="*/ 6 h 50"/>
                <a:gd name="T30" fmla="*/ 9 w 76"/>
                <a:gd name="T31" fmla="*/ 5 h 50"/>
                <a:gd name="T32" fmla="*/ 9 w 76"/>
                <a:gd name="T33" fmla="*/ 3 h 50"/>
                <a:gd name="T34" fmla="*/ 9 w 76"/>
                <a:gd name="T35" fmla="*/ 2 h 50"/>
                <a:gd name="T36" fmla="*/ 9 w 76"/>
                <a:gd name="T37" fmla="*/ 0 h 50"/>
                <a:gd name="T38" fmla="*/ 10 w 76"/>
                <a:gd name="T39" fmla="*/ 0 h 50"/>
                <a:gd name="T40" fmla="*/ 73 w 76"/>
                <a:gd name="T41" fmla="*/ 36 h 50"/>
                <a:gd name="T42" fmla="*/ 75 w 76"/>
                <a:gd name="T43" fmla="*/ 36 h 50"/>
                <a:gd name="T44" fmla="*/ 75 w 76"/>
                <a:gd name="T45" fmla="*/ 37 h 50"/>
                <a:gd name="T46" fmla="*/ 75 w 76"/>
                <a:gd name="T47" fmla="*/ 39 h 50"/>
                <a:gd name="T48" fmla="*/ 73 w 76"/>
                <a:gd name="T49" fmla="*/ 39 h 50"/>
                <a:gd name="T50" fmla="*/ 1 w 76"/>
                <a:gd name="T51" fmla="*/ 49 h 50"/>
                <a:gd name="T52" fmla="*/ 0 w 76"/>
                <a:gd name="T53" fmla="*/ 49 h 50"/>
                <a:gd name="T54" fmla="*/ 0 w 76"/>
                <a:gd name="T55" fmla="*/ 48 h 50"/>
                <a:gd name="T56" fmla="*/ 1 w 76"/>
                <a:gd name="T57" fmla="*/ 48 h 50"/>
                <a:gd name="T58" fmla="*/ 1 w 76"/>
                <a:gd name="T59" fmla="*/ 46 h 50"/>
                <a:gd name="T60" fmla="*/ 3 w 76"/>
                <a:gd name="T61" fmla="*/ 45 h 50"/>
                <a:gd name="T62" fmla="*/ 3 w 76"/>
                <a:gd name="T63" fmla="*/ 43 h 50"/>
                <a:gd name="T64" fmla="*/ 4 w 76"/>
                <a:gd name="T65" fmla="*/ 42 h 50"/>
                <a:gd name="T66" fmla="*/ 6 w 76"/>
                <a:gd name="T67" fmla="*/ 40 h 50"/>
                <a:gd name="T68" fmla="*/ 6 w 76"/>
                <a:gd name="T69" fmla="*/ 39 h 50"/>
                <a:gd name="T70" fmla="*/ 7 w 76"/>
                <a:gd name="T71" fmla="*/ 37 h 50"/>
                <a:gd name="T72" fmla="*/ 7 w 76"/>
                <a:gd name="T73" fmla="*/ 36 h 50"/>
                <a:gd name="T74" fmla="*/ 9 w 76"/>
                <a:gd name="T75" fmla="*/ 34 h 50"/>
                <a:gd name="T76" fmla="*/ 10 w 76"/>
                <a:gd name="T77" fmla="*/ 33 h 50"/>
                <a:gd name="T78" fmla="*/ 10 w 76"/>
                <a:gd name="T79" fmla="*/ 31 h 50"/>
                <a:gd name="T80" fmla="*/ 12 w 76"/>
                <a:gd name="T81" fmla="*/ 29 h 50"/>
                <a:gd name="T82" fmla="*/ 12 w 76"/>
                <a:gd name="T83" fmla="*/ 28 h 50"/>
                <a:gd name="T84" fmla="*/ 13 w 76"/>
                <a:gd name="T85" fmla="*/ 28 h 50"/>
                <a:gd name="T86" fmla="*/ 13 w 76"/>
                <a:gd name="T87" fmla="*/ 26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50"/>
                <a:gd name="T134" fmla="*/ 76 w 76"/>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50">
                  <a:moveTo>
                    <a:pt x="13" y="26"/>
                  </a:moveTo>
                  <a:lnTo>
                    <a:pt x="13" y="25"/>
                  </a:lnTo>
                  <a:lnTo>
                    <a:pt x="13" y="23"/>
                  </a:lnTo>
                  <a:lnTo>
                    <a:pt x="13" y="22"/>
                  </a:lnTo>
                  <a:lnTo>
                    <a:pt x="12" y="22"/>
                  </a:lnTo>
                  <a:lnTo>
                    <a:pt x="12" y="20"/>
                  </a:lnTo>
                  <a:lnTo>
                    <a:pt x="12" y="19"/>
                  </a:lnTo>
                  <a:lnTo>
                    <a:pt x="12" y="17"/>
                  </a:lnTo>
                  <a:lnTo>
                    <a:pt x="12" y="16"/>
                  </a:lnTo>
                  <a:lnTo>
                    <a:pt x="10" y="14"/>
                  </a:lnTo>
                  <a:lnTo>
                    <a:pt x="10" y="13"/>
                  </a:lnTo>
                  <a:lnTo>
                    <a:pt x="10" y="11"/>
                  </a:lnTo>
                  <a:lnTo>
                    <a:pt x="10" y="10"/>
                  </a:lnTo>
                  <a:lnTo>
                    <a:pt x="10" y="8"/>
                  </a:lnTo>
                  <a:lnTo>
                    <a:pt x="9" y="6"/>
                  </a:lnTo>
                  <a:lnTo>
                    <a:pt x="9" y="5"/>
                  </a:lnTo>
                  <a:lnTo>
                    <a:pt x="9" y="3"/>
                  </a:lnTo>
                  <a:lnTo>
                    <a:pt x="9" y="2"/>
                  </a:lnTo>
                  <a:lnTo>
                    <a:pt x="9" y="0"/>
                  </a:lnTo>
                  <a:lnTo>
                    <a:pt x="10" y="0"/>
                  </a:lnTo>
                  <a:lnTo>
                    <a:pt x="73" y="36"/>
                  </a:lnTo>
                  <a:lnTo>
                    <a:pt x="75" y="36"/>
                  </a:lnTo>
                  <a:lnTo>
                    <a:pt x="75" y="37"/>
                  </a:lnTo>
                  <a:lnTo>
                    <a:pt x="75" y="39"/>
                  </a:lnTo>
                  <a:lnTo>
                    <a:pt x="73" y="39"/>
                  </a:lnTo>
                  <a:lnTo>
                    <a:pt x="1" y="49"/>
                  </a:lnTo>
                  <a:lnTo>
                    <a:pt x="0" y="49"/>
                  </a:lnTo>
                  <a:lnTo>
                    <a:pt x="0" y="48"/>
                  </a:lnTo>
                  <a:lnTo>
                    <a:pt x="1" y="48"/>
                  </a:lnTo>
                  <a:lnTo>
                    <a:pt x="1" y="46"/>
                  </a:lnTo>
                  <a:lnTo>
                    <a:pt x="3" y="45"/>
                  </a:lnTo>
                  <a:lnTo>
                    <a:pt x="3" y="43"/>
                  </a:lnTo>
                  <a:lnTo>
                    <a:pt x="4" y="42"/>
                  </a:lnTo>
                  <a:lnTo>
                    <a:pt x="6" y="40"/>
                  </a:lnTo>
                  <a:lnTo>
                    <a:pt x="6" y="39"/>
                  </a:lnTo>
                  <a:lnTo>
                    <a:pt x="7" y="37"/>
                  </a:lnTo>
                  <a:lnTo>
                    <a:pt x="7" y="36"/>
                  </a:lnTo>
                  <a:lnTo>
                    <a:pt x="9" y="34"/>
                  </a:lnTo>
                  <a:lnTo>
                    <a:pt x="10" y="33"/>
                  </a:lnTo>
                  <a:lnTo>
                    <a:pt x="10" y="31"/>
                  </a:lnTo>
                  <a:lnTo>
                    <a:pt x="12" y="29"/>
                  </a:lnTo>
                  <a:lnTo>
                    <a:pt x="12" y="28"/>
                  </a:lnTo>
                  <a:lnTo>
                    <a:pt x="13" y="28"/>
                  </a:lnTo>
                  <a:lnTo>
                    <a:pt x="13" y="26"/>
                  </a:lnTo>
                </a:path>
              </a:pathLst>
            </a:custGeom>
            <a:solidFill>
              <a:srgbClr val="FFFFFF"/>
            </a:solidFill>
            <a:ln w="12700" cap="rnd">
              <a:solidFill>
                <a:schemeClr val="tx1"/>
              </a:solidFill>
              <a:round/>
              <a:headEnd/>
              <a:tailEnd/>
            </a:ln>
          </p:spPr>
          <p:txBody>
            <a:bodyPr/>
            <a:lstStyle/>
            <a:p>
              <a:endParaRPr lang="ko-KR" altLang="en-US"/>
            </a:p>
          </p:txBody>
        </p:sp>
        <p:sp>
          <p:nvSpPr>
            <p:cNvPr id="2511" name="Freeform 215"/>
            <p:cNvSpPr>
              <a:spLocks/>
            </p:cNvSpPr>
            <p:nvPr/>
          </p:nvSpPr>
          <p:spPr bwMode="auto">
            <a:xfrm>
              <a:off x="1720" y="3251"/>
              <a:ext cx="76" cy="50"/>
            </a:xfrm>
            <a:custGeom>
              <a:avLst/>
              <a:gdLst>
                <a:gd name="T0" fmla="*/ 13 w 76"/>
                <a:gd name="T1" fmla="*/ 26 h 50"/>
                <a:gd name="T2" fmla="*/ 13 w 76"/>
                <a:gd name="T3" fmla="*/ 23 h 50"/>
                <a:gd name="T4" fmla="*/ 12 w 76"/>
                <a:gd name="T5" fmla="*/ 16 h 50"/>
                <a:gd name="T6" fmla="*/ 9 w 76"/>
                <a:gd name="T7" fmla="*/ 6 h 50"/>
                <a:gd name="T8" fmla="*/ 9 w 76"/>
                <a:gd name="T9" fmla="*/ 2 h 50"/>
                <a:gd name="T10" fmla="*/ 9 w 76"/>
                <a:gd name="T11" fmla="*/ 0 h 50"/>
                <a:gd name="T12" fmla="*/ 10 w 76"/>
                <a:gd name="T13" fmla="*/ 0 h 50"/>
                <a:gd name="T14" fmla="*/ 73 w 76"/>
                <a:gd name="T15" fmla="*/ 36 h 50"/>
                <a:gd name="T16" fmla="*/ 75 w 76"/>
                <a:gd name="T17" fmla="*/ 37 h 50"/>
                <a:gd name="T18" fmla="*/ 75 w 76"/>
                <a:gd name="T19" fmla="*/ 39 h 50"/>
                <a:gd name="T20" fmla="*/ 73 w 76"/>
                <a:gd name="T21" fmla="*/ 39 h 50"/>
                <a:gd name="T22" fmla="*/ 1 w 76"/>
                <a:gd name="T23" fmla="*/ 49 h 50"/>
                <a:gd name="T24" fmla="*/ 0 w 76"/>
                <a:gd name="T25" fmla="*/ 49 h 50"/>
                <a:gd name="T26" fmla="*/ 0 w 76"/>
                <a:gd name="T27" fmla="*/ 48 h 50"/>
                <a:gd name="T28" fmla="*/ 3 w 76"/>
                <a:gd name="T29" fmla="*/ 43 h 50"/>
                <a:gd name="T30" fmla="*/ 7 w 76"/>
                <a:gd name="T31" fmla="*/ 36 h 50"/>
                <a:gd name="T32" fmla="*/ 12 w 76"/>
                <a:gd name="T33" fmla="*/ 29 h 50"/>
                <a:gd name="T34" fmla="*/ 13 w 76"/>
                <a:gd name="T35" fmla="*/ 2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50"/>
                <a:gd name="T56" fmla="*/ 76 w 76"/>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50">
                  <a:moveTo>
                    <a:pt x="13" y="26"/>
                  </a:moveTo>
                  <a:lnTo>
                    <a:pt x="13" y="23"/>
                  </a:lnTo>
                  <a:lnTo>
                    <a:pt x="12" y="16"/>
                  </a:lnTo>
                  <a:lnTo>
                    <a:pt x="9" y="6"/>
                  </a:lnTo>
                  <a:lnTo>
                    <a:pt x="9" y="2"/>
                  </a:lnTo>
                  <a:lnTo>
                    <a:pt x="9" y="0"/>
                  </a:lnTo>
                  <a:lnTo>
                    <a:pt x="10" y="0"/>
                  </a:lnTo>
                  <a:lnTo>
                    <a:pt x="73" y="36"/>
                  </a:lnTo>
                  <a:lnTo>
                    <a:pt x="75" y="37"/>
                  </a:lnTo>
                  <a:lnTo>
                    <a:pt x="75" y="39"/>
                  </a:lnTo>
                  <a:lnTo>
                    <a:pt x="73" y="39"/>
                  </a:lnTo>
                  <a:lnTo>
                    <a:pt x="1" y="49"/>
                  </a:lnTo>
                  <a:lnTo>
                    <a:pt x="0" y="49"/>
                  </a:lnTo>
                  <a:lnTo>
                    <a:pt x="0" y="48"/>
                  </a:lnTo>
                  <a:lnTo>
                    <a:pt x="3" y="43"/>
                  </a:lnTo>
                  <a:lnTo>
                    <a:pt x="7" y="36"/>
                  </a:lnTo>
                  <a:lnTo>
                    <a:pt x="12" y="29"/>
                  </a:lnTo>
                  <a:lnTo>
                    <a:pt x="13"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12" name="Freeform 216"/>
            <p:cNvSpPr>
              <a:spLocks/>
            </p:cNvSpPr>
            <p:nvPr/>
          </p:nvSpPr>
          <p:spPr bwMode="auto">
            <a:xfrm>
              <a:off x="1681" y="3406"/>
              <a:ext cx="63" cy="45"/>
            </a:xfrm>
            <a:custGeom>
              <a:avLst/>
              <a:gdLst>
                <a:gd name="T0" fmla="*/ 17 w 63"/>
                <a:gd name="T1" fmla="*/ 22 h 45"/>
                <a:gd name="T2" fmla="*/ 17 w 63"/>
                <a:gd name="T3" fmla="*/ 20 h 45"/>
                <a:gd name="T4" fmla="*/ 17 w 63"/>
                <a:gd name="T5" fmla="*/ 18 h 45"/>
                <a:gd name="T6" fmla="*/ 17 w 63"/>
                <a:gd name="T7" fmla="*/ 17 h 45"/>
                <a:gd name="T8" fmla="*/ 17 w 63"/>
                <a:gd name="T9" fmla="*/ 15 h 45"/>
                <a:gd name="T10" fmla="*/ 17 w 63"/>
                <a:gd name="T11" fmla="*/ 14 h 45"/>
                <a:gd name="T12" fmla="*/ 17 w 63"/>
                <a:gd name="T13" fmla="*/ 12 h 45"/>
                <a:gd name="T14" fmla="*/ 17 w 63"/>
                <a:gd name="T15" fmla="*/ 11 h 45"/>
                <a:gd name="T16" fmla="*/ 17 w 63"/>
                <a:gd name="T17" fmla="*/ 9 h 45"/>
                <a:gd name="T18" fmla="*/ 17 w 63"/>
                <a:gd name="T19" fmla="*/ 8 h 45"/>
                <a:gd name="T20" fmla="*/ 17 w 63"/>
                <a:gd name="T21" fmla="*/ 6 h 45"/>
                <a:gd name="T22" fmla="*/ 17 w 63"/>
                <a:gd name="T23" fmla="*/ 5 h 45"/>
                <a:gd name="T24" fmla="*/ 17 w 63"/>
                <a:gd name="T25" fmla="*/ 3 h 45"/>
                <a:gd name="T26" fmla="*/ 17 w 63"/>
                <a:gd name="T27" fmla="*/ 2 h 45"/>
                <a:gd name="T28" fmla="*/ 17 w 63"/>
                <a:gd name="T29" fmla="*/ 0 h 45"/>
                <a:gd name="T30" fmla="*/ 19 w 63"/>
                <a:gd name="T31" fmla="*/ 0 h 45"/>
                <a:gd name="T32" fmla="*/ 19 w 63"/>
                <a:gd name="T33" fmla="*/ 2 h 45"/>
                <a:gd name="T34" fmla="*/ 62 w 63"/>
                <a:gd name="T35" fmla="*/ 41 h 45"/>
                <a:gd name="T36" fmla="*/ 62 w 63"/>
                <a:gd name="T37" fmla="*/ 43 h 45"/>
                <a:gd name="T38" fmla="*/ 62 w 63"/>
                <a:gd name="T39" fmla="*/ 44 h 45"/>
                <a:gd name="T40" fmla="*/ 60 w 63"/>
                <a:gd name="T41" fmla="*/ 44 h 45"/>
                <a:gd name="T42" fmla="*/ 2 w 63"/>
                <a:gd name="T43" fmla="*/ 38 h 45"/>
                <a:gd name="T44" fmla="*/ 2 w 63"/>
                <a:gd name="T45" fmla="*/ 37 h 45"/>
                <a:gd name="T46" fmla="*/ 0 w 63"/>
                <a:gd name="T47" fmla="*/ 37 h 45"/>
                <a:gd name="T48" fmla="*/ 2 w 63"/>
                <a:gd name="T49" fmla="*/ 37 h 45"/>
                <a:gd name="T50" fmla="*/ 2 w 63"/>
                <a:gd name="T51" fmla="*/ 35 h 45"/>
                <a:gd name="T52" fmla="*/ 3 w 63"/>
                <a:gd name="T53" fmla="*/ 35 h 45"/>
                <a:gd name="T54" fmla="*/ 3 w 63"/>
                <a:gd name="T55" fmla="*/ 34 h 45"/>
                <a:gd name="T56" fmla="*/ 5 w 63"/>
                <a:gd name="T57" fmla="*/ 34 h 45"/>
                <a:gd name="T58" fmla="*/ 5 w 63"/>
                <a:gd name="T59" fmla="*/ 32 h 45"/>
                <a:gd name="T60" fmla="*/ 6 w 63"/>
                <a:gd name="T61" fmla="*/ 32 h 45"/>
                <a:gd name="T62" fmla="*/ 8 w 63"/>
                <a:gd name="T63" fmla="*/ 31 h 45"/>
                <a:gd name="T64" fmla="*/ 8 w 63"/>
                <a:gd name="T65" fmla="*/ 29 h 45"/>
                <a:gd name="T66" fmla="*/ 9 w 63"/>
                <a:gd name="T67" fmla="*/ 29 h 45"/>
                <a:gd name="T68" fmla="*/ 11 w 63"/>
                <a:gd name="T69" fmla="*/ 28 h 45"/>
                <a:gd name="T70" fmla="*/ 11 w 63"/>
                <a:gd name="T71" fmla="*/ 26 h 45"/>
                <a:gd name="T72" fmla="*/ 12 w 63"/>
                <a:gd name="T73" fmla="*/ 26 h 45"/>
                <a:gd name="T74" fmla="*/ 14 w 63"/>
                <a:gd name="T75" fmla="*/ 25 h 45"/>
                <a:gd name="T76" fmla="*/ 16 w 63"/>
                <a:gd name="T77" fmla="*/ 23 h 45"/>
                <a:gd name="T78" fmla="*/ 17 w 63"/>
                <a:gd name="T79" fmla="*/ 23 h 45"/>
                <a:gd name="T80" fmla="*/ 17 w 63"/>
                <a:gd name="T81" fmla="*/ 22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45"/>
                <a:gd name="T125" fmla="*/ 63 w 63"/>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45">
                  <a:moveTo>
                    <a:pt x="17" y="22"/>
                  </a:moveTo>
                  <a:lnTo>
                    <a:pt x="17" y="20"/>
                  </a:lnTo>
                  <a:lnTo>
                    <a:pt x="17" y="18"/>
                  </a:lnTo>
                  <a:lnTo>
                    <a:pt x="17" y="17"/>
                  </a:lnTo>
                  <a:lnTo>
                    <a:pt x="17" y="15"/>
                  </a:lnTo>
                  <a:lnTo>
                    <a:pt x="17" y="14"/>
                  </a:lnTo>
                  <a:lnTo>
                    <a:pt x="17" y="12"/>
                  </a:lnTo>
                  <a:lnTo>
                    <a:pt x="17" y="11"/>
                  </a:lnTo>
                  <a:lnTo>
                    <a:pt x="17" y="9"/>
                  </a:lnTo>
                  <a:lnTo>
                    <a:pt x="17" y="8"/>
                  </a:lnTo>
                  <a:lnTo>
                    <a:pt x="17" y="6"/>
                  </a:lnTo>
                  <a:lnTo>
                    <a:pt x="17" y="5"/>
                  </a:lnTo>
                  <a:lnTo>
                    <a:pt x="17" y="3"/>
                  </a:lnTo>
                  <a:lnTo>
                    <a:pt x="17" y="2"/>
                  </a:lnTo>
                  <a:lnTo>
                    <a:pt x="17" y="0"/>
                  </a:lnTo>
                  <a:lnTo>
                    <a:pt x="19" y="0"/>
                  </a:lnTo>
                  <a:lnTo>
                    <a:pt x="19" y="2"/>
                  </a:lnTo>
                  <a:lnTo>
                    <a:pt x="62" y="41"/>
                  </a:lnTo>
                  <a:lnTo>
                    <a:pt x="62" y="43"/>
                  </a:lnTo>
                  <a:lnTo>
                    <a:pt x="62" y="44"/>
                  </a:lnTo>
                  <a:lnTo>
                    <a:pt x="60" y="44"/>
                  </a:lnTo>
                  <a:lnTo>
                    <a:pt x="2" y="38"/>
                  </a:lnTo>
                  <a:lnTo>
                    <a:pt x="2" y="37"/>
                  </a:lnTo>
                  <a:lnTo>
                    <a:pt x="0" y="37"/>
                  </a:lnTo>
                  <a:lnTo>
                    <a:pt x="2" y="37"/>
                  </a:lnTo>
                  <a:lnTo>
                    <a:pt x="2" y="35"/>
                  </a:lnTo>
                  <a:lnTo>
                    <a:pt x="3" y="35"/>
                  </a:lnTo>
                  <a:lnTo>
                    <a:pt x="3" y="34"/>
                  </a:lnTo>
                  <a:lnTo>
                    <a:pt x="5" y="34"/>
                  </a:lnTo>
                  <a:lnTo>
                    <a:pt x="5" y="32"/>
                  </a:lnTo>
                  <a:lnTo>
                    <a:pt x="6" y="32"/>
                  </a:lnTo>
                  <a:lnTo>
                    <a:pt x="8" y="31"/>
                  </a:lnTo>
                  <a:lnTo>
                    <a:pt x="8" y="29"/>
                  </a:lnTo>
                  <a:lnTo>
                    <a:pt x="9" y="29"/>
                  </a:lnTo>
                  <a:lnTo>
                    <a:pt x="11" y="28"/>
                  </a:lnTo>
                  <a:lnTo>
                    <a:pt x="11" y="26"/>
                  </a:lnTo>
                  <a:lnTo>
                    <a:pt x="12" y="26"/>
                  </a:lnTo>
                  <a:lnTo>
                    <a:pt x="14" y="25"/>
                  </a:lnTo>
                  <a:lnTo>
                    <a:pt x="16" y="23"/>
                  </a:lnTo>
                  <a:lnTo>
                    <a:pt x="17" y="23"/>
                  </a:lnTo>
                  <a:lnTo>
                    <a:pt x="17" y="22"/>
                  </a:lnTo>
                </a:path>
              </a:pathLst>
            </a:custGeom>
            <a:solidFill>
              <a:srgbClr val="FFFFFF"/>
            </a:solidFill>
            <a:ln w="12700" cap="rnd">
              <a:solidFill>
                <a:schemeClr val="tx1"/>
              </a:solidFill>
              <a:round/>
              <a:headEnd/>
              <a:tailEnd/>
            </a:ln>
          </p:spPr>
          <p:txBody>
            <a:bodyPr/>
            <a:lstStyle/>
            <a:p>
              <a:endParaRPr lang="ko-KR" altLang="en-US"/>
            </a:p>
          </p:txBody>
        </p:sp>
        <p:sp>
          <p:nvSpPr>
            <p:cNvPr id="2513" name="Freeform 217"/>
            <p:cNvSpPr>
              <a:spLocks/>
            </p:cNvSpPr>
            <p:nvPr/>
          </p:nvSpPr>
          <p:spPr bwMode="auto">
            <a:xfrm>
              <a:off x="1681" y="3406"/>
              <a:ext cx="63" cy="45"/>
            </a:xfrm>
            <a:custGeom>
              <a:avLst/>
              <a:gdLst>
                <a:gd name="T0" fmla="*/ 17 w 63"/>
                <a:gd name="T1" fmla="*/ 22 h 45"/>
                <a:gd name="T2" fmla="*/ 17 w 63"/>
                <a:gd name="T3" fmla="*/ 20 h 45"/>
                <a:gd name="T4" fmla="*/ 17 w 63"/>
                <a:gd name="T5" fmla="*/ 12 h 45"/>
                <a:gd name="T6" fmla="*/ 17 w 63"/>
                <a:gd name="T7" fmla="*/ 6 h 45"/>
                <a:gd name="T8" fmla="*/ 17 w 63"/>
                <a:gd name="T9" fmla="*/ 3 h 45"/>
                <a:gd name="T10" fmla="*/ 17 w 63"/>
                <a:gd name="T11" fmla="*/ 2 h 45"/>
                <a:gd name="T12" fmla="*/ 19 w 63"/>
                <a:gd name="T13" fmla="*/ 0 h 45"/>
                <a:gd name="T14" fmla="*/ 19 w 63"/>
                <a:gd name="T15" fmla="*/ 2 h 45"/>
                <a:gd name="T16" fmla="*/ 62 w 63"/>
                <a:gd name="T17" fmla="*/ 41 h 45"/>
                <a:gd name="T18" fmla="*/ 62 w 63"/>
                <a:gd name="T19" fmla="*/ 43 h 45"/>
                <a:gd name="T20" fmla="*/ 62 w 63"/>
                <a:gd name="T21" fmla="*/ 44 h 45"/>
                <a:gd name="T22" fmla="*/ 60 w 63"/>
                <a:gd name="T23" fmla="*/ 44 h 45"/>
                <a:gd name="T24" fmla="*/ 2 w 63"/>
                <a:gd name="T25" fmla="*/ 38 h 45"/>
                <a:gd name="T26" fmla="*/ 2 w 63"/>
                <a:gd name="T27" fmla="*/ 37 h 45"/>
                <a:gd name="T28" fmla="*/ 0 w 63"/>
                <a:gd name="T29" fmla="*/ 37 h 45"/>
                <a:gd name="T30" fmla="*/ 2 w 63"/>
                <a:gd name="T31" fmla="*/ 37 h 45"/>
                <a:gd name="T32" fmla="*/ 2 w 63"/>
                <a:gd name="T33" fmla="*/ 35 h 45"/>
                <a:gd name="T34" fmla="*/ 5 w 63"/>
                <a:gd name="T35" fmla="*/ 34 h 45"/>
                <a:gd name="T36" fmla="*/ 9 w 63"/>
                <a:gd name="T37" fmla="*/ 29 h 45"/>
                <a:gd name="T38" fmla="*/ 14 w 63"/>
                <a:gd name="T39" fmla="*/ 25 h 45"/>
                <a:gd name="T40" fmla="*/ 17 w 63"/>
                <a:gd name="T41" fmla="*/ 2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5"/>
                <a:gd name="T65" fmla="*/ 63 w 63"/>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5">
                  <a:moveTo>
                    <a:pt x="17" y="22"/>
                  </a:moveTo>
                  <a:lnTo>
                    <a:pt x="17" y="20"/>
                  </a:lnTo>
                  <a:lnTo>
                    <a:pt x="17" y="12"/>
                  </a:lnTo>
                  <a:lnTo>
                    <a:pt x="17" y="6"/>
                  </a:lnTo>
                  <a:lnTo>
                    <a:pt x="17" y="3"/>
                  </a:lnTo>
                  <a:lnTo>
                    <a:pt x="17" y="2"/>
                  </a:lnTo>
                  <a:lnTo>
                    <a:pt x="19" y="0"/>
                  </a:lnTo>
                  <a:lnTo>
                    <a:pt x="19" y="2"/>
                  </a:lnTo>
                  <a:lnTo>
                    <a:pt x="62" y="41"/>
                  </a:lnTo>
                  <a:lnTo>
                    <a:pt x="62" y="43"/>
                  </a:lnTo>
                  <a:lnTo>
                    <a:pt x="62" y="44"/>
                  </a:lnTo>
                  <a:lnTo>
                    <a:pt x="60" y="44"/>
                  </a:lnTo>
                  <a:lnTo>
                    <a:pt x="2" y="38"/>
                  </a:lnTo>
                  <a:lnTo>
                    <a:pt x="2" y="37"/>
                  </a:lnTo>
                  <a:lnTo>
                    <a:pt x="0" y="37"/>
                  </a:lnTo>
                  <a:lnTo>
                    <a:pt x="2" y="37"/>
                  </a:lnTo>
                  <a:lnTo>
                    <a:pt x="2" y="35"/>
                  </a:lnTo>
                  <a:lnTo>
                    <a:pt x="5" y="34"/>
                  </a:lnTo>
                  <a:lnTo>
                    <a:pt x="9" y="29"/>
                  </a:lnTo>
                  <a:lnTo>
                    <a:pt x="14" y="25"/>
                  </a:lnTo>
                  <a:lnTo>
                    <a:pt x="17" y="2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14" name="Freeform 218"/>
            <p:cNvSpPr>
              <a:spLocks/>
            </p:cNvSpPr>
            <p:nvPr/>
          </p:nvSpPr>
          <p:spPr bwMode="auto">
            <a:xfrm>
              <a:off x="1240" y="3426"/>
              <a:ext cx="25" cy="38"/>
            </a:xfrm>
            <a:custGeom>
              <a:avLst/>
              <a:gdLst>
                <a:gd name="T0" fmla="*/ 14 w 25"/>
                <a:gd name="T1" fmla="*/ 9 h 38"/>
                <a:gd name="T2" fmla="*/ 15 w 25"/>
                <a:gd name="T3" fmla="*/ 8 h 38"/>
                <a:gd name="T4" fmla="*/ 17 w 25"/>
                <a:gd name="T5" fmla="*/ 6 h 38"/>
                <a:gd name="T6" fmla="*/ 18 w 25"/>
                <a:gd name="T7" fmla="*/ 6 h 38"/>
                <a:gd name="T8" fmla="*/ 18 w 25"/>
                <a:gd name="T9" fmla="*/ 5 h 38"/>
                <a:gd name="T10" fmla="*/ 20 w 25"/>
                <a:gd name="T11" fmla="*/ 5 h 38"/>
                <a:gd name="T12" fmla="*/ 20 w 25"/>
                <a:gd name="T13" fmla="*/ 3 h 38"/>
                <a:gd name="T14" fmla="*/ 21 w 25"/>
                <a:gd name="T15" fmla="*/ 3 h 38"/>
                <a:gd name="T16" fmla="*/ 21 w 25"/>
                <a:gd name="T17" fmla="*/ 2 h 38"/>
                <a:gd name="T18" fmla="*/ 23 w 25"/>
                <a:gd name="T19" fmla="*/ 2 h 38"/>
                <a:gd name="T20" fmla="*/ 23 w 25"/>
                <a:gd name="T21" fmla="*/ 0 h 38"/>
                <a:gd name="T22" fmla="*/ 24 w 25"/>
                <a:gd name="T23" fmla="*/ 0 h 38"/>
                <a:gd name="T24" fmla="*/ 24 w 25"/>
                <a:gd name="T25" fmla="*/ 2 h 38"/>
                <a:gd name="T26" fmla="*/ 24 w 25"/>
                <a:gd name="T27" fmla="*/ 37 h 38"/>
                <a:gd name="T28" fmla="*/ 1 w 25"/>
                <a:gd name="T29" fmla="*/ 9 h 38"/>
                <a:gd name="T30" fmla="*/ 0 w 25"/>
                <a:gd name="T31" fmla="*/ 9 h 38"/>
                <a:gd name="T32" fmla="*/ 1 w 25"/>
                <a:gd name="T33" fmla="*/ 9 h 38"/>
                <a:gd name="T34" fmla="*/ 3 w 25"/>
                <a:gd name="T35" fmla="*/ 9 h 38"/>
                <a:gd name="T36" fmla="*/ 4 w 25"/>
                <a:gd name="T37" fmla="*/ 9 h 38"/>
                <a:gd name="T38" fmla="*/ 6 w 25"/>
                <a:gd name="T39" fmla="*/ 9 h 38"/>
                <a:gd name="T40" fmla="*/ 7 w 25"/>
                <a:gd name="T41" fmla="*/ 9 h 38"/>
                <a:gd name="T42" fmla="*/ 9 w 25"/>
                <a:gd name="T43" fmla="*/ 9 h 38"/>
                <a:gd name="T44" fmla="*/ 10 w 25"/>
                <a:gd name="T45" fmla="*/ 9 h 38"/>
                <a:gd name="T46" fmla="*/ 12 w 25"/>
                <a:gd name="T47" fmla="*/ 9 h 38"/>
                <a:gd name="T48" fmla="*/ 14 w 25"/>
                <a:gd name="T49" fmla="*/ 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8"/>
                <a:gd name="T77" fmla="*/ 25 w 25"/>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8">
                  <a:moveTo>
                    <a:pt x="14" y="9"/>
                  </a:moveTo>
                  <a:lnTo>
                    <a:pt x="15" y="8"/>
                  </a:lnTo>
                  <a:lnTo>
                    <a:pt x="17" y="6"/>
                  </a:lnTo>
                  <a:lnTo>
                    <a:pt x="18" y="6"/>
                  </a:lnTo>
                  <a:lnTo>
                    <a:pt x="18" y="5"/>
                  </a:lnTo>
                  <a:lnTo>
                    <a:pt x="20" y="5"/>
                  </a:lnTo>
                  <a:lnTo>
                    <a:pt x="20" y="3"/>
                  </a:lnTo>
                  <a:lnTo>
                    <a:pt x="21" y="3"/>
                  </a:lnTo>
                  <a:lnTo>
                    <a:pt x="21" y="2"/>
                  </a:lnTo>
                  <a:lnTo>
                    <a:pt x="23" y="2"/>
                  </a:lnTo>
                  <a:lnTo>
                    <a:pt x="23" y="0"/>
                  </a:lnTo>
                  <a:lnTo>
                    <a:pt x="24" y="0"/>
                  </a:lnTo>
                  <a:lnTo>
                    <a:pt x="24" y="2"/>
                  </a:lnTo>
                  <a:lnTo>
                    <a:pt x="24" y="37"/>
                  </a:lnTo>
                  <a:lnTo>
                    <a:pt x="1" y="9"/>
                  </a:lnTo>
                  <a:lnTo>
                    <a:pt x="0" y="9"/>
                  </a:lnTo>
                  <a:lnTo>
                    <a:pt x="1" y="9"/>
                  </a:lnTo>
                  <a:lnTo>
                    <a:pt x="3" y="9"/>
                  </a:lnTo>
                  <a:lnTo>
                    <a:pt x="4" y="9"/>
                  </a:lnTo>
                  <a:lnTo>
                    <a:pt x="6" y="9"/>
                  </a:lnTo>
                  <a:lnTo>
                    <a:pt x="7" y="9"/>
                  </a:lnTo>
                  <a:lnTo>
                    <a:pt x="9" y="9"/>
                  </a:lnTo>
                  <a:lnTo>
                    <a:pt x="10" y="9"/>
                  </a:lnTo>
                  <a:lnTo>
                    <a:pt x="12" y="9"/>
                  </a:lnTo>
                  <a:lnTo>
                    <a:pt x="14" y="9"/>
                  </a:lnTo>
                </a:path>
              </a:pathLst>
            </a:custGeom>
            <a:solidFill>
              <a:srgbClr val="FFFFFF"/>
            </a:solidFill>
            <a:ln w="12700" cap="rnd">
              <a:solidFill>
                <a:schemeClr val="tx1"/>
              </a:solidFill>
              <a:round/>
              <a:headEnd/>
              <a:tailEnd/>
            </a:ln>
          </p:spPr>
          <p:txBody>
            <a:bodyPr/>
            <a:lstStyle/>
            <a:p>
              <a:endParaRPr lang="ko-KR" altLang="en-US"/>
            </a:p>
          </p:txBody>
        </p:sp>
        <p:sp>
          <p:nvSpPr>
            <p:cNvPr id="2515" name="Freeform 219"/>
            <p:cNvSpPr>
              <a:spLocks/>
            </p:cNvSpPr>
            <p:nvPr/>
          </p:nvSpPr>
          <p:spPr bwMode="auto">
            <a:xfrm>
              <a:off x="1240" y="3426"/>
              <a:ext cx="25" cy="38"/>
            </a:xfrm>
            <a:custGeom>
              <a:avLst/>
              <a:gdLst>
                <a:gd name="T0" fmla="*/ 14 w 25"/>
                <a:gd name="T1" fmla="*/ 9 h 38"/>
                <a:gd name="T2" fmla="*/ 15 w 25"/>
                <a:gd name="T3" fmla="*/ 8 h 38"/>
                <a:gd name="T4" fmla="*/ 18 w 25"/>
                <a:gd name="T5" fmla="*/ 6 h 38"/>
                <a:gd name="T6" fmla="*/ 21 w 25"/>
                <a:gd name="T7" fmla="*/ 3 h 38"/>
                <a:gd name="T8" fmla="*/ 23 w 25"/>
                <a:gd name="T9" fmla="*/ 2 h 38"/>
                <a:gd name="T10" fmla="*/ 23 w 25"/>
                <a:gd name="T11" fmla="*/ 0 h 38"/>
                <a:gd name="T12" fmla="*/ 24 w 25"/>
                <a:gd name="T13" fmla="*/ 2 h 38"/>
                <a:gd name="T14" fmla="*/ 24 w 25"/>
                <a:gd name="T15" fmla="*/ 37 h 38"/>
                <a:gd name="T16" fmla="*/ 1 w 25"/>
                <a:gd name="T17" fmla="*/ 9 h 38"/>
                <a:gd name="T18" fmla="*/ 0 w 25"/>
                <a:gd name="T19" fmla="*/ 9 h 38"/>
                <a:gd name="T20" fmla="*/ 1 w 25"/>
                <a:gd name="T21" fmla="*/ 9 h 38"/>
                <a:gd name="T22" fmla="*/ 4 w 25"/>
                <a:gd name="T23" fmla="*/ 9 h 38"/>
                <a:gd name="T24" fmla="*/ 7 w 25"/>
                <a:gd name="T25" fmla="*/ 9 h 38"/>
                <a:gd name="T26" fmla="*/ 12 w 25"/>
                <a:gd name="T27" fmla="*/ 9 h 38"/>
                <a:gd name="T28" fmla="*/ 14 w 25"/>
                <a:gd name="T29" fmla="*/ 9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8"/>
                <a:gd name="T47" fmla="*/ 25 w 25"/>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8">
                  <a:moveTo>
                    <a:pt x="14" y="9"/>
                  </a:moveTo>
                  <a:lnTo>
                    <a:pt x="15" y="8"/>
                  </a:lnTo>
                  <a:lnTo>
                    <a:pt x="18" y="6"/>
                  </a:lnTo>
                  <a:lnTo>
                    <a:pt x="21" y="3"/>
                  </a:lnTo>
                  <a:lnTo>
                    <a:pt x="23" y="2"/>
                  </a:lnTo>
                  <a:lnTo>
                    <a:pt x="23" y="0"/>
                  </a:lnTo>
                  <a:lnTo>
                    <a:pt x="24" y="2"/>
                  </a:lnTo>
                  <a:lnTo>
                    <a:pt x="24" y="37"/>
                  </a:lnTo>
                  <a:lnTo>
                    <a:pt x="1" y="9"/>
                  </a:lnTo>
                  <a:lnTo>
                    <a:pt x="0" y="9"/>
                  </a:lnTo>
                  <a:lnTo>
                    <a:pt x="1" y="9"/>
                  </a:lnTo>
                  <a:lnTo>
                    <a:pt x="4" y="9"/>
                  </a:lnTo>
                  <a:lnTo>
                    <a:pt x="7" y="9"/>
                  </a:lnTo>
                  <a:lnTo>
                    <a:pt x="12" y="9"/>
                  </a:lnTo>
                  <a:lnTo>
                    <a:pt x="14"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16" name="Freeform 220"/>
            <p:cNvSpPr>
              <a:spLocks/>
            </p:cNvSpPr>
            <p:nvPr/>
          </p:nvSpPr>
          <p:spPr bwMode="auto">
            <a:xfrm>
              <a:off x="1143" y="3434"/>
              <a:ext cx="21" cy="30"/>
            </a:xfrm>
            <a:custGeom>
              <a:avLst/>
              <a:gdLst>
                <a:gd name="T0" fmla="*/ 11 w 21"/>
                <a:gd name="T1" fmla="*/ 4 h 30"/>
                <a:gd name="T2" fmla="*/ 11 w 21"/>
                <a:gd name="T3" fmla="*/ 3 h 30"/>
                <a:gd name="T4" fmla="*/ 12 w 21"/>
                <a:gd name="T5" fmla="*/ 3 h 30"/>
                <a:gd name="T6" fmla="*/ 14 w 21"/>
                <a:gd name="T7" fmla="*/ 3 h 30"/>
                <a:gd name="T8" fmla="*/ 16 w 21"/>
                <a:gd name="T9" fmla="*/ 1 h 30"/>
                <a:gd name="T10" fmla="*/ 17 w 21"/>
                <a:gd name="T11" fmla="*/ 1 h 30"/>
                <a:gd name="T12" fmla="*/ 19 w 21"/>
                <a:gd name="T13" fmla="*/ 1 h 30"/>
                <a:gd name="T14" fmla="*/ 19 w 21"/>
                <a:gd name="T15" fmla="*/ 0 h 30"/>
                <a:gd name="T16" fmla="*/ 20 w 21"/>
                <a:gd name="T17" fmla="*/ 0 h 30"/>
                <a:gd name="T18" fmla="*/ 11 w 21"/>
                <a:gd name="T19" fmla="*/ 29 h 30"/>
                <a:gd name="T20" fmla="*/ 9 w 21"/>
                <a:gd name="T21" fmla="*/ 29 h 30"/>
                <a:gd name="T22" fmla="*/ 0 w 21"/>
                <a:gd name="T23" fmla="*/ 0 h 30"/>
                <a:gd name="T24" fmla="*/ 2 w 21"/>
                <a:gd name="T25" fmla="*/ 0 h 30"/>
                <a:gd name="T26" fmla="*/ 3 w 21"/>
                <a:gd name="T27" fmla="*/ 1 h 30"/>
                <a:gd name="T28" fmla="*/ 5 w 21"/>
                <a:gd name="T29" fmla="*/ 1 h 30"/>
                <a:gd name="T30" fmla="*/ 6 w 21"/>
                <a:gd name="T31" fmla="*/ 1 h 30"/>
                <a:gd name="T32" fmla="*/ 6 w 21"/>
                <a:gd name="T33" fmla="*/ 3 h 30"/>
                <a:gd name="T34" fmla="*/ 8 w 21"/>
                <a:gd name="T35" fmla="*/ 3 h 30"/>
                <a:gd name="T36" fmla="*/ 9 w 21"/>
                <a:gd name="T37" fmla="*/ 3 h 30"/>
                <a:gd name="T38" fmla="*/ 9 w 21"/>
                <a:gd name="T39" fmla="*/ 4 h 30"/>
                <a:gd name="T40" fmla="*/ 11 w 21"/>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0"/>
                <a:gd name="T65" fmla="*/ 21 w 2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0">
                  <a:moveTo>
                    <a:pt x="11" y="4"/>
                  </a:moveTo>
                  <a:lnTo>
                    <a:pt x="11" y="3"/>
                  </a:lnTo>
                  <a:lnTo>
                    <a:pt x="12" y="3"/>
                  </a:lnTo>
                  <a:lnTo>
                    <a:pt x="14" y="3"/>
                  </a:lnTo>
                  <a:lnTo>
                    <a:pt x="16" y="1"/>
                  </a:lnTo>
                  <a:lnTo>
                    <a:pt x="17" y="1"/>
                  </a:lnTo>
                  <a:lnTo>
                    <a:pt x="19" y="1"/>
                  </a:lnTo>
                  <a:lnTo>
                    <a:pt x="19" y="0"/>
                  </a:lnTo>
                  <a:lnTo>
                    <a:pt x="20" y="0"/>
                  </a:lnTo>
                  <a:lnTo>
                    <a:pt x="11" y="29"/>
                  </a:lnTo>
                  <a:lnTo>
                    <a:pt x="9" y="29"/>
                  </a:lnTo>
                  <a:lnTo>
                    <a:pt x="0" y="0"/>
                  </a:lnTo>
                  <a:lnTo>
                    <a:pt x="2" y="0"/>
                  </a:lnTo>
                  <a:lnTo>
                    <a:pt x="3" y="1"/>
                  </a:lnTo>
                  <a:lnTo>
                    <a:pt x="5" y="1"/>
                  </a:lnTo>
                  <a:lnTo>
                    <a:pt x="6" y="1"/>
                  </a:lnTo>
                  <a:lnTo>
                    <a:pt x="6" y="3"/>
                  </a:lnTo>
                  <a:lnTo>
                    <a:pt x="8" y="3"/>
                  </a:lnTo>
                  <a:lnTo>
                    <a:pt x="9" y="3"/>
                  </a:lnTo>
                  <a:lnTo>
                    <a:pt x="9" y="4"/>
                  </a:lnTo>
                  <a:lnTo>
                    <a:pt x="11" y="4"/>
                  </a:lnTo>
                </a:path>
              </a:pathLst>
            </a:custGeom>
            <a:solidFill>
              <a:srgbClr val="FFFFFF"/>
            </a:solidFill>
            <a:ln w="12700" cap="rnd">
              <a:solidFill>
                <a:schemeClr val="tx1"/>
              </a:solidFill>
              <a:round/>
              <a:headEnd/>
              <a:tailEnd/>
            </a:ln>
          </p:spPr>
          <p:txBody>
            <a:bodyPr/>
            <a:lstStyle/>
            <a:p>
              <a:endParaRPr lang="ko-KR" altLang="en-US"/>
            </a:p>
          </p:txBody>
        </p:sp>
        <p:sp>
          <p:nvSpPr>
            <p:cNvPr id="2517" name="Freeform 221"/>
            <p:cNvSpPr>
              <a:spLocks/>
            </p:cNvSpPr>
            <p:nvPr/>
          </p:nvSpPr>
          <p:spPr bwMode="auto">
            <a:xfrm>
              <a:off x="1143" y="3434"/>
              <a:ext cx="21" cy="30"/>
            </a:xfrm>
            <a:custGeom>
              <a:avLst/>
              <a:gdLst>
                <a:gd name="T0" fmla="*/ 11 w 21"/>
                <a:gd name="T1" fmla="*/ 4 h 30"/>
                <a:gd name="T2" fmla="*/ 11 w 21"/>
                <a:gd name="T3" fmla="*/ 3 h 30"/>
                <a:gd name="T4" fmla="*/ 14 w 21"/>
                <a:gd name="T5" fmla="*/ 3 h 30"/>
                <a:gd name="T6" fmla="*/ 17 w 21"/>
                <a:gd name="T7" fmla="*/ 1 h 30"/>
                <a:gd name="T8" fmla="*/ 20 w 21"/>
                <a:gd name="T9" fmla="*/ 0 h 30"/>
                <a:gd name="T10" fmla="*/ 11 w 21"/>
                <a:gd name="T11" fmla="*/ 29 h 30"/>
                <a:gd name="T12" fmla="*/ 9 w 21"/>
                <a:gd name="T13" fmla="*/ 29 h 30"/>
                <a:gd name="T14" fmla="*/ 0 w 21"/>
                <a:gd name="T15" fmla="*/ 0 h 30"/>
                <a:gd name="T16" fmla="*/ 2 w 21"/>
                <a:gd name="T17" fmla="*/ 0 h 30"/>
                <a:gd name="T18" fmla="*/ 3 w 21"/>
                <a:gd name="T19" fmla="*/ 1 h 30"/>
                <a:gd name="T20" fmla="*/ 6 w 21"/>
                <a:gd name="T21" fmla="*/ 3 h 30"/>
                <a:gd name="T22" fmla="*/ 9 w 21"/>
                <a:gd name="T23" fmla="*/ 3 h 30"/>
                <a:gd name="T24" fmla="*/ 11 w 21"/>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0"/>
                <a:gd name="T41" fmla="*/ 21 w 2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0">
                  <a:moveTo>
                    <a:pt x="11" y="4"/>
                  </a:moveTo>
                  <a:lnTo>
                    <a:pt x="11" y="3"/>
                  </a:lnTo>
                  <a:lnTo>
                    <a:pt x="14" y="3"/>
                  </a:lnTo>
                  <a:lnTo>
                    <a:pt x="17" y="1"/>
                  </a:lnTo>
                  <a:lnTo>
                    <a:pt x="20" y="0"/>
                  </a:lnTo>
                  <a:lnTo>
                    <a:pt x="11" y="29"/>
                  </a:lnTo>
                  <a:lnTo>
                    <a:pt x="9" y="29"/>
                  </a:lnTo>
                  <a:lnTo>
                    <a:pt x="0" y="0"/>
                  </a:lnTo>
                  <a:lnTo>
                    <a:pt x="2" y="0"/>
                  </a:lnTo>
                  <a:lnTo>
                    <a:pt x="3" y="1"/>
                  </a:lnTo>
                  <a:lnTo>
                    <a:pt x="6" y="3"/>
                  </a:lnTo>
                  <a:lnTo>
                    <a:pt x="9" y="3"/>
                  </a:lnTo>
                  <a:lnTo>
                    <a:pt x="11" y="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18" name="Freeform 222"/>
            <p:cNvSpPr>
              <a:spLocks/>
            </p:cNvSpPr>
            <p:nvPr/>
          </p:nvSpPr>
          <p:spPr bwMode="auto">
            <a:xfrm>
              <a:off x="1517" y="3035"/>
              <a:ext cx="50" cy="32"/>
            </a:xfrm>
            <a:custGeom>
              <a:avLst/>
              <a:gdLst>
                <a:gd name="T0" fmla="*/ 11 w 50"/>
                <a:gd name="T1" fmla="*/ 14 h 32"/>
                <a:gd name="T2" fmla="*/ 11 w 50"/>
                <a:gd name="T3" fmla="*/ 13 h 32"/>
                <a:gd name="T4" fmla="*/ 9 w 50"/>
                <a:gd name="T5" fmla="*/ 13 h 32"/>
                <a:gd name="T6" fmla="*/ 9 w 50"/>
                <a:gd name="T7" fmla="*/ 11 h 32"/>
                <a:gd name="T8" fmla="*/ 8 w 50"/>
                <a:gd name="T9" fmla="*/ 11 h 32"/>
                <a:gd name="T10" fmla="*/ 8 w 50"/>
                <a:gd name="T11" fmla="*/ 10 h 32"/>
                <a:gd name="T12" fmla="*/ 6 w 50"/>
                <a:gd name="T13" fmla="*/ 8 h 32"/>
                <a:gd name="T14" fmla="*/ 5 w 50"/>
                <a:gd name="T15" fmla="*/ 6 h 32"/>
                <a:gd name="T16" fmla="*/ 5 w 50"/>
                <a:gd name="T17" fmla="*/ 5 h 32"/>
                <a:gd name="T18" fmla="*/ 3 w 50"/>
                <a:gd name="T19" fmla="*/ 5 h 32"/>
                <a:gd name="T20" fmla="*/ 3 w 50"/>
                <a:gd name="T21" fmla="*/ 3 h 32"/>
                <a:gd name="T22" fmla="*/ 2 w 50"/>
                <a:gd name="T23" fmla="*/ 3 h 32"/>
                <a:gd name="T24" fmla="*/ 2 w 50"/>
                <a:gd name="T25" fmla="*/ 2 h 32"/>
                <a:gd name="T26" fmla="*/ 0 w 50"/>
                <a:gd name="T27" fmla="*/ 2 h 32"/>
                <a:gd name="T28" fmla="*/ 0 w 50"/>
                <a:gd name="T29" fmla="*/ 0 h 32"/>
                <a:gd name="T30" fmla="*/ 2 w 50"/>
                <a:gd name="T31" fmla="*/ 0 h 32"/>
                <a:gd name="T32" fmla="*/ 48 w 50"/>
                <a:gd name="T33" fmla="*/ 0 h 32"/>
                <a:gd name="T34" fmla="*/ 49 w 50"/>
                <a:gd name="T35" fmla="*/ 0 h 32"/>
                <a:gd name="T36" fmla="*/ 49 w 50"/>
                <a:gd name="T37" fmla="*/ 2 h 32"/>
                <a:gd name="T38" fmla="*/ 11 w 50"/>
                <a:gd name="T39" fmla="*/ 31 h 32"/>
                <a:gd name="T40" fmla="*/ 9 w 50"/>
                <a:gd name="T41" fmla="*/ 31 h 32"/>
                <a:gd name="T42" fmla="*/ 9 w 50"/>
                <a:gd name="T43" fmla="*/ 29 h 32"/>
                <a:gd name="T44" fmla="*/ 9 w 50"/>
                <a:gd name="T45" fmla="*/ 28 h 32"/>
                <a:gd name="T46" fmla="*/ 11 w 50"/>
                <a:gd name="T47" fmla="*/ 26 h 32"/>
                <a:gd name="T48" fmla="*/ 11 w 50"/>
                <a:gd name="T49" fmla="*/ 25 h 32"/>
                <a:gd name="T50" fmla="*/ 11 w 50"/>
                <a:gd name="T51" fmla="*/ 23 h 32"/>
                <a:gd name="T52" fmla="*/ 11 w 50"/>
                <a:gd name="T53" fmla="*/ 22 h 32"/>
                <a:gd name="T54" fmla="*/ 11 w 50"/>
                <a:gd name="T55" fmla="*/ 20 h 32"/>
                <a:gd name="T56" fmla="*/ 11 w 50"/>
                <a:gd name="T57" fmla="*/ 19 h 32"/>
                <a:gd name="T58" fmla="*/ 11 w 50"/>
                <a:gd name="T59" fmla="*/ 17 h 32"/>
                <a:gd name="T60" fmla="*/ 11 w 50"/>
                <a:gd name="T61" fmla="*/ 16 h 32"/>
                <a:gd name="T62" fmla="*/ 11 w 50"/>
                <a:gd name="T63" fmla="*/ 14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32"/>
                <a:gd name="T98" fmla="*/ 50 w 50"/>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32">
                  <a:moveTo>
                    <a:pt x="11" y="14"/>
                  </a:moveTo>
                  <a:lnTo>
                    <a:pt x="11" y="13"/>
                  </a:lnTo>
                  <a:lnTo>
                    <a:pt x="9" y="13"/>
                  </a:lnTo>
                  <a:lnTo>
                    <a:pt x="9" y="11"/>
                  </a:lnTo>
                  <a:lnTo>
                    <a:pt x="8" y="11"/>
                  </a:lnTo>
                  <a:lnTo>
                    <a:pt x="8" y="10"/>
                  </a:lnTo>
                  <a:lnTo>
                    <a:pt x="6" y="8"/>
                  </a:lnTo>
                  <a:lnTo>
                    <a:pt x="5" y="6"/>
                  </a:lnTo>
                  <a:lnTo>
                    <a:pt x="5" y="5"/>
                  </a:lnTo>
                  <a:lnTo>
                    <a:pt x="3" y="5"/>
                  </a:lnTo>
                  <a:lnTo>
                    <a:pt x="3" y="3"/>
                  </a:lnTo>
                  <a:lnTo>
                    <a:pt x="2" y="3"/>
                  </a:lnTo>
                  <a:lnTo>
                    <a:pt x="2" y="2"/>
                  </a:lnTo>
                  <a:lnTo>
                    <a:pt x="0" y="2"/>
                  </a:lnTo>
                  <a:lnTo>
                    <a:pt x="0" y="0"/>
                  </a:lnTo>
                  <a:lnTo>
                    <a:pt x="2" y="0"/>
                  </a:lnTo>
                  <a:lnTo>
                    <a:pt x="48" y="0"/>
                  </a:lnTo>
                  <a:lnTo>
                    <a:pt x="49" y="0"/>
                  </a:lnTo>
                  <a:lnTo>
                    <a:pt x="49" y="2"/>
                  </a:lnTo>
                  <a:lnTo>
                    <a:pt x="11" y="31"/>
                  </a:lnTo>
                  <a:lnTo>
                    <a:pt x="9" y="31"/>
                  </a:lnTo>
                  <a:lnTo>
                    <a:pt x="9" y="29"/>
                  </a:lnTo>
                  <a:lnTo>
                    <a:pt x="9" y="28"/>
                  </a:lnTo>
                  <a:lnTo>
                    <a:pt x="11" y="26"/>
                  </a:lnTo>
                  <a:lnTo>
                    <a:pt x="11" y="25"/>
                  </a:lnTo>
                  <a:lnTo>
                    <a:pt x="11" y="23"/>
                  </a:lnTo>
                  <a:lnTo>
                    <a:pt x="11" y="22"/>
                  </a:lnTo>
                  <a:lnTo>
                    <a:pt x="11" y="20"/>
                  </a:lnTo>
                  <a:lnTo>
                    <a:pt x="11" y="19"/>
                  </a:lnTo>
                  <a:lnTo>
                    <a:pt x="11" y="17"/>
                  </a:lnTo>
                  <a:lnTo>
                    <a:pt x="11" y="16"/>
                  </a:lnTo>
                  <a:lnTo>
                    <a:pt x="11" y="14"/>
                  </a:lnTo>
                </a:path>
              </a:pathLst>
            </a:custGeom>
            <a:solidFill>
              <a:srgbClr val="FFFFFF"/>
            </a:solidFill>
            <a:ln w="12700" cap="rnd">
              <a:solidFill>
                <a:schemeClr val="tx1"/>
              </a:solidFill>
              <a:round/>
              <a:headEnd/>
              <a:tailEnd/>
            </a:ln>
          </p:spPr>
          <p:txBody>
            <a:bodyPr/>
            <a:lstStyle/>
            <a:p>
              <a:endParaRPr lang="ko-KR" altLang="en-US"/>
            </a:p>
          </p:txBody>
        </p:sp>
        <p:sp>
          <p:nvSpPr>
            <p:cNvPr id="2519" name="Freeform 223"/>
            <p:cNvSpPr>
              <a:spLocks/>
            </p:cNvSpPr>
            <p:nvPr/>
          </p:nvSpPr>
          <p:spPr bwMode="auto">
            <a:xfrm>
              <a:off x="1517" y="3035"/>
              <a:ext cx="50" cy="32"/>
            </a:xfrm>
            <a:custGeom>
              <a:avLst/>
              <a:gdLst>
                <a:gd name="T0" fmla="*/ 11 w 50"/>
                <a:gd name="T1" fmla="*/ 14 h 32"/>
                <a:gd name="T2" fmla="*/ 9 w 50"/>
                <a:gd name="T3" fmla="*/ 11 h 32"/>
                <a:gd name="T4" fmla="*/ 6 w 50"/>
                <a:gd name="T5" fmla="*/ 8 h 32"/>
                <a:gd name="T6" fmla="*/ 3 w 50"/>
                <a:gd name="T7" fmla="*/ 3 h 32"/>
                <a:gd name="T8" fmla="*/ 0 w 50"/>
                <a:gd name="T9" fmla="*/ 2 h 32"/>
                <a:gd name="T10" fmla="*/ 0 w 50"/>
                <a:gd name="T11" fmla="*/ 0 h 32"/>
                <a:gd name="T12" fmla="*/ 2 w 50"/>
                <a:gd name="T13" fmla="*/ 0 h 32"/>
                <a:gd name="T14" fmla="*/ 48 w 50"/>
                <a:gd name="T15" fmla="*/ 0 h 32"/>
                <a:gd name="T16" fmla="*/ 49 w 50"/>
                <a:gd name="T17" fmla="*/ 0 h 32"/>
                <a:gd name="T18" fmla="*/ 49 w 50"/>
                <a:gd name="T19" fmla="*/ 2 h 32"/>
                <a:gd name="T20" fmla="*/ 11 w 50"/>
                <a:gd name="T21" fmla="*/ 31 h 32"/>
                <a:gd name="T22" fmla="*/ 9 w 50"/>
                <a:gd name="T23" fmla="*/ 31 h 32"/>
                <a:gd name="T24" fmla="*/ 9 w 50"/>
                <a:gd name="T25" fmla="*/ 29 h 32"/>
                <a:gd name="T26" fmla="*/ 11 w 50"/>
                <a:gd name="T27" fmla="*/ 26 h 32"/>
                <a:gd name="T28" fmla="*/ 11 w 50"/>
                <a:gd name="T29" fmla="*/ 20 h 32"/>
                <a:gd name="T30" fmla="*/ 11 w 50"/>
                <a:gd name="T31" fmla="*/ 16 h 32"/>
                <a:gd name="T32" fmla="*/ 11 w 50"/>
                <a:gd name="T33" fmla="*/ 1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32"/>
                <a:gd name="T53" fmla="*/ 50 w 5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32">
                  <a:moveTo>
                    <a:pt x="11" y="14"/>
                  </a:moveTo>
                  <a:lnTo>
                    <a:pt x="9" y="11"/>
                  </a:lnTo>
                  <a:lnTo>
                    <a:pt x="6" y="8"/>
                  </a:lnTo>
                  <a:lnTo>
                    <a:pt x="3" y="3"/>
                  </a:lnTo>
                  <a:lnTo>
                    <a:pt x="0" y="2"/>
                  </a:lnTo>
                  <a:lnTo>
                    <a:pt x="0" y="0"/>
                  </a:lnTo>
                  <a:lnTo>
                    <a:pt x="2" y="0"/>
                  </a:lnTo>
                  <a:lnTo>
                    <a:pt x="48" y="0"/>
                  </a:lnTo>
                  <a:lnTo>
                    <a:pt x="49" y="0"/>
                  </a:lnTo>
                  <a:lnTo>
                    <a:pt x="49" y="2"/>
                  </a:lnTo>
                  <a:lnTo>
                    <a:pt x="11" y="31"/>
                  </a:lnTo>
                  <a:lnTo>
                    <a:pt x="9" y="31"/>
                  </a:lnTo>
                  <a:lnTo>
                    <a:pt x="9" y="29"/>
                  </a:lnTo>
                  <a:lnTo>
                    <a:pt x="11" y="26"/>
                  </a:lnTo>
                  <a:lnTo>
                    <a:pt x="11" y="20"/>
                  </a:lnTo>
                  <a:lnTo>
                    <a:pt x="11" y="16"/>
                  </a:lnTo>
                  <a:lnTo>
                    <a:pt x="11" y="1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0" name="Freeform 224"/>
            <p:cNvSpPr>
              <a:spLocks/>
            </p:cNvSpPr>
            <p:nvPr/>
          </p:nvSpPr>
          <p:spPr bwMode="auto">
            <a:xfrm>
              <a:off x="1378" y="2980"/>
              <a:ext cx="30" cy="27"/>
            </a:xfrm>
            <a:custGeom>
              <a:avLst/>
              <a:gdLst>
                <a:gd name="T0" fmla="*/ 10 w 30"/>
                <a:gd name="T1" fmla="*/ 16 h 27"/>
                <a:gd name="T2" fmla="*/ 9 w 30"/>
                <a:gd name="T3" fmla="*/ 16 h 27"/>
                <a:gd name="T4" fmla="*/ 7 w 30"/>
                <a:gd name="T5" fmla="*/ 16 h 27"/>
                <a:gd name="T6" fmla="*/ 7 w 30"/>
                <a:gd name="T7" fmla="*/ 14 h 27"/>
                <a:gd name="T8" fmla="*/ 6 w 30"/>
                <a:gd name="T9" fmla="*/ 14 h 27"/>
                <a:gd name="T10" fmla="*/ 4 w 30"/>
                <a:gd name="T11" fmla="*/ 14 h 27"/>
                <a:gd name="T12" fmla="*/ 4 w 30"/>
                <a:gd name="T13" fmla="*/ 12 h 27"/>
                <a:gd name="T14" fmla="*/ 3 w 30"/>
                <a:gd name="T15" fmla="*/ 12 h 27"/>
                <a:gd name="T16" fmla="*/ 1 w 30"/>
                <a:gd name="T17" fmla="*/ 12 h 27"/>
                <a:gd name="T18" fmla="*/ 1 w 30"/>
                <a:gd name="T19" fmla="*/ 11 h 27"/>
                <a:gd name="T20" fmla="*/ 0 w 30"/>
                <a:gd name="T21" fmla="*/ 11 h 27"/>
                <a:gd name="T22" fmla="*/ 1 w 30"/>
                <a:gd name="T23" fmla="*/ 11 h 27"/>
                <a:gd name="T24" fmla="*/ 29 w 30"/>
                <a:gd name="T25" fmla="*/ 0 h 27"/>
                <a:gd name="T26" fmla="*/ 14 w 30"/>
                <a:gd name="T27" fmla="*/ 26 h 27"/>
                <a:gd name="T28" fmla="*/ 14 w 30"/>
                <a:gd name="T29" fmla="*/ 25 h 27"/>
                <a:gd name="T30" fmla="*/ 12 w 30"/>
                <a:gd name="T31" fmla="*/ 25 h 27"/>
                <a:gd name="T32" fmla="*/ 12 w 30"/>
                <a:gd name="T33" fmla="*/ 23 h 27"/>
                <a:gd name="T34" fmla="*/ 12 w 30"/>
                <a:gd name="T35" fmla="*/ 22 h 27"/>
                <a:gd name="T36" fmla="*/ 12 w 30"/>
                <a:gd name="T37" fmla="*/ 20 h 27"/>
                <a:gd name="T38" fmla="*/ 10 w 30"/>
                <a:gd name="T39" fmla="*/ 20 h 27"/>
                <a:gd name="T40" fmla="*/ 10 w 30"/>
                <a:gd name="T41" fmla="*/ 19 h 27"/>
                <a:gd name="T42" fmla="*/ 10 w 30"/>
                <a:gd name="T43" fmla="*/ 17 h 27"/>
                <a:gd name="T44" fmla="*/ 10 w 30"/>
                <a:gd name="T45" fmla="*/ 16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27"/>
                <a:gd name="T71" fmla="*/ 30 w 3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27">
                  <a:moveTo>
                    <a:pt x="10" y="16"/>
                  </a:moveTo>
                  <a:lnTo>
                    <a:pt x="9" y="16"/>
                  </a:lnTo>
                  <a:lnTo>
                    <a:pt x="7" y="16"/>
                  </a:lnTo>
                  <a:lnTo>
                    <a:pt x="7" y="14"/>
                  </a:lnTo>
                  <a:lnTo>
                    <a:pt x="6" y="14"/>
                  </a:lnTo>
                  <a:lnTo>
                    <a:pt x="4" y="14"/>
                  </a:lnTo>
                  <a:lnTo>
                    <a:pt x="4" y="12"/>
                  </a:lnTo>
                  <a:lnTo>
                    <a:pt x="3" y="12"/>
                  </a:lnTo>
                  <a:lnTo>
                    <a:pt x="1" y="12"/>
                  </a:lnTo>
                  <a:lnTo>
                    <a:pt x="1" y="11"/>
                  </a:lnTo>
                  <a:lnTo>
                    <a:pt x="0" y="11"/>
                  </a:lnTo>
                  <a:lnTo>
                    <a:pt x="1" y="11"/>
                  </a:lnTo>
                  <a:lnTo>
                    <a:pt x="29" y="0"/>
                  </a:lnTo>
                  <a:lnTo>
                    <a:pt x="14" y="26"/>
                  </a:lnTo>
                  <a:lnTo>
                    <a:pt x="14" y="25"/>
                  </a:lnTo>
                  <a:lnTo>
                    <a:pt x="12" y="25"/>
                  </a:lnTo>
                  <a:lnTo>
                    <a:pt x="12" y="23"/>
                  </a:lnTo>
                  <a:lnTo>
                    <a:pt x="12" y="22"/>
                  </a:lnTo>
                  <a:lnTo>
                    <a:pt x="12" y="20"/>
                  </a:lnTo>
                  <a:lnTo>
                    <a:pt x="10" y="20"/>
                  </a:lnTo>
                  <a:lnTo>
                    <a:pt x="10" y="19"/>
                  </a:lnTo>
                  <a:lnTo>
                    <a:pt x="10" y="17"/>
                  </a:lnTo>
                  <a:lnTo>
                    <a:pt x="10" y="16"/>
                  </a:lnTo>
                </a:path>
              </a:pathLst>
            </a:custGeom>
            <a:solidFill>
              <a:srgbClr val="FFFFFF"/>
            </a:solidFill>
            <a:ln w="12700" cap="rnd">
              <a:solidFill>
                <a:schemeClr val="tx1"/>
              </a:solidFill>
              <a:round/>
              <a:headEnd/>
              <a:tailEnd/>
            </a:ln>
          </p:spPr>
          <p:txBody>
            <a:bodyPr/>
            <a:lstStyle/>
            <a:p>
              <a:endParaRPr lang="ko-KR" altLang="en-US"/>
            </a:p>
          </p:txBody>
        </p:sp>
        <p:sp>
          <p:nvSpPr>
            <p:cNvPr id="2521" name="Freeform 225"/>
            <p:cNvSpPr>
              <a:spLocks/>
            </p:cNvSpPr>
            <p:nvPr/>
          </p:nvSpPr>
          <p:spPr bwMode="auto">
            <a:xfrm>
              <a:off x="1378" y="2980"/>
              <a:ext cx="30" cy="27"/>
            </a:xfrm>
            <a:custGeom>
              <a:avLst/>
              <a:gdLst>
                <a:gd name="T0" fmla="*/ 10 w 30"/>
                <a:gd name="T1" fmla="*/ 16 h 27"/>
                <a:gd name="T2" fmla="*/ 9 w 30"/>
                <a:gd name="T3" fmla="*/ 16 h 27"/>
                <a:gd name="T4" fmla="*/ 6 w 30"/>
                <a:gd name="T5" fmla="*/ 14 h 27"/>
                <a:gd name="T6" fmla="*/ 3 w 30"/>
                <a:gd name="T7" fmla="*/ 12 h 27"/>
                <a:gd name="T8" fmla="*/ 1 w 30"/>
                <a:gd name="T9" fmla="*/ 11 h 27"/>
                <a:gd name="T10" fmla="*/ 0 w 30"/>
                <a:gd name="T11" fmla="*/ 11 h 27"/>
                <a:gd name="T12" fmla="*/ 1 w 30"/>
                <a:gd name="T13" fmla="*/ 11 h 27"/>
                <a:gd name="T14" fmla="*/ 29 w 30"/>
                <a:gd name="T15" fmla="*/ 0 h 27"/>
                <a:gd name="T16" fmla="*/ 14 w 30"/>
                <a:gd name="T17" fmla="*/ 26 h 27"/>
                <a:gd name="T18" fmla="*/ 12 w 30"/>
                <a:gd name="T19" fmla="*/ 23 h 27"/>
                <a:gd name="T20" fmla="*/ 12 w 30"/>
                <a:gd name="T21" fmla="*/ 20 h 27"/>
                <a:gd name="T22" fmla="*/ 10 w 30"/>
                <a:gd name="T23" fmla="*/ 17 h 27"/>
                <a:gd name="T24" fmla="*/ 10 w 30"/>
                <a:gd name="T25" fmla="*/ 1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10" y="16"/>
                  </a:moveTo>
                  <a:lnTo>
                    <a:pt x="9" y="16"/>
                  </a:lnTo>
                  <a:lnTo>
                    <a:pt x="6" y="14"/>
                  </a:lnTo>
                  <a:lnTo>
                    <a:pt x="3" y="12"/>
                  </a:lnTo>
                  <a:lnTo>
                    <a:pt x="1" y="11"/>
                  </a:lnTo>
                  <a:lnTo>
                    <a:pt x="0" y="11"/>
                  </a:lnTo>
                  <a:lnTo>
                    <a:pt x="1" y="11"/>
                  </a:lnTo>
                  <a:lnTo>
                    <a:pt x="29" y="0"/>
                  </a:lnTo>
                  <a:lnTo>
                    <a:pt x="14" y="26"/>
                  </a:lnTo>
                  <a:lnTo>
                    <a:pt x="12" y="23"/>
                  </a:lnTo>
                  <a:lnTo>
                    <a:pt x="12" y="20"/>
                  </a:lnTo>
                  <a:lnTo>
                    <a:pt x="10" y="17"/>
                  </a:lnTo>
                  <a:lnTo>
                    <a:pt x="10"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2" name="Freeform 226"/>
            <p:cNvSpPr>
              <a:spLocks/>
            </p:cNvSpPr>
            <p:nvPr/>
          </p:nvSpPr>
          <p:spPr bwMode="auto">
            <a:xfrm>
              <a:off x="955" y="3022"/>
              <a:ext cx="166" cy="180"/>
            </a:xfrm>
            <a:custGeom>
              <a:avLst/>
              <a:gdLst>
                <a:gd name="T0" fmla="*/ 165 w 166"/>
                <a:gd name="T1" fmla="*/ 53 h 180"/>
                <a:gd name="T2" fmla="*/ 73 w 166"/>
                <a:gd name="T3" fmla="*/ 0 h 180"/>
                <a:gd name="T4" fmla="*/ 70 w 166"/>
                <a:gd name="T5" fmla="*/ 0 h 180"/>
                <a:gd name="T6" fmla="*/ 66 w 166"/>
                <a:gd name="T7" fmla="*/ 3 h 180"/>
                <a:gd name="T8" fmla="*/ 61 w 166"/>
                <a:gd name="T9" fmla="*/ 7 h 180"/>
                <a:gd name="T10" fmla="*/ 55 w 166"/>
                <a:gd name="T11" fmla="*/ 15 h 180"/>
                <a:gd name="T12" fmla="*/ 49 w 166"/>
                <a:gd name="T13" fmla="*/ 23 h 180"/>
                <a:gd name="T14" fmla="*/ 41 w 166"/>
                <a:gd name="T15" fmla="*/ 33 h 180"/>
                <a:gd name="T16" fmla="*/ 33 w 166"/>
                <a:gd name="T17" fmla="*/ 44 h 180"/>
                <a:gd name="T18" fmla="*/ 27 w 166"/>
                <a:gd name="T19" fmla="*/ 56 h 180"/>
                <a:gd name="T20" fmla="*/ 20 w 166"/>
                <a:gd name="T21" fmla="*/ 70 h 180"/>
                <a:gd name="T22" fmla="*/ 13 w 166"/>
                <a:gd name="T23" fmla="*/ 82 h 180"/>
                <a:gd name="T24" fmla="*/ 7 w 166"/>
                <a:gd name="T25" fmla="*/ 93 h 180"/>
                <a:gd name="T26" fmla="*/ 4 w 166"/>
                <a:gd name="T27" fmla="*/ 102 h 180"/>
                <a:gd name="T28" fmla="*/ 1 w 166"/>
                <a:gd name="T29" fmla="*/ 111 h 180"/>
                <a:gd name="T30" fmla="*/ 0 w 166"/>
                <a:gd name="T31" fmla="*/ 118 h 180"/>
                <a:gd name="T32" fmla="*/ 0 w 166"/>
                <a:gd name="T33" fmla="*/ 122 h 180"/>
                <a:gd name="T34" fmla="*/ 1 w 166"/>
                <a:gd name="T35" fmla="*/ 125 h 180"/>
                <a:gd name="T36" fmla="*/ 93 w 166"/>
                <a:gd name="T37" fmla="*/ 179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80"/>
                <a:gd name="T59" fmla="*/ 166 w 166"/>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80">
                  <a:moveTo>
                    <a:pt x="165" y="53"/>
                  </a:moveTo>
                  <a:lnTo>
                    <a:pt x="73" y="0"/>
                  </a:lnTo>
                  <a:lnTo>
                    <a:pt x="70" y="0"/>
                  </a:lnTo>
                  <a:lnTo>
                    <a:pt x="66" y="3"/>
                  </a:lnTo>
                  <a:lnTo>
                    <a:pt x="61" y="7"/>
                  </a:lnTo>
                  <a:lnTo>
                    <a:pt x="55" y="15"/>
                  </a:lnTo>
                  <a:lnTo>
                    <a:pt x="49" y="23"/>
                  </a:lnTo>
                  <a:lnTo>
                    <a:pt x="41" y="33"/>
                  </a:lnTo>
                  <a:lnTo>
                    <a:pt x="33" y="44"/>
                  </a:lnTo>
                  <a:lnTo>
                    <a:pt x="27" y="56"/>
                  </a:lnTo>
                  <a:lnTo>
                    <a:pt x="20" y="70"/>
                  </a:lnTo>
                  <a:lnTo>
                    <a:pt x="13" y="82"/>
                  </a:lnTo>
                  <a:lnTo>
                    <a:pt x="7" y="93"/>
                  </a:lnTo>
                  <a:lnTo>
                    <a:pt x="4" y="102"/>
                  </a:lnTo>
                  <a:lnTo>
                    <a:pt x="1" y="111"/>
                  </a:lnTo>
                  <a:lnTo>
                    <a:pt x="0" y="118"/>
                  </a:lnTo>
                  <a:lnTo>
                    <a:pt x="0" y="122"/>
                  </a:lnTo>
                  <a:lnTo>
                    <a:pt x="1" y="125"/>
                  </a:lnTo>
                  <a:lnTo>
                    <a:pt x="93" y="17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3" name="Freeform 227"/>
            <p:cNvSpPr>
              <a:spLocks/>
            </p:cNvSpPr>
            <p:nvPr/>
          </p:nvSpPr>
          <p:spPr bwMode="auto">
            <a:xfrm>
              <a:off x="1014" y="2933"/>
              <a:ext cx="299" cy="503"/>
            </a:xfrm>
            <a:custGeom>
              <a:avLst/>
              <a:gdLst>
                <a:gd name="T0" fmla="*/ 102 w 299"/>
                <a:gd name="T1" fmla="*/ 257 h 503"/>
                <a:gd name="T2" fmla="*/ 80 w 299"/>
                <a:gd name="T3" fmla="*/ 294 h 503"/>
                <a:gd name="T4" fmla="*/ 62 w 299"/>
                <a:gd name="T5" fmla="*/ 331 h 503"/>
                <a:gd name="T6" fmla="*/ 45 w 299"/>
                <a:gd name="T7" fmla="*/ 364 h 503"/>
                <a:gd name="T8" fmla="*/ 31 w 299"/>
                <a:gd name="T9" fmla="*/ 395 h 503"/>
                <a:gd name="T10" fmla="*/ 20 w 299"/>
                <a:gd name="T11" fmla="*/ 423 h 503"/>
                <a:gd name="T12" fmla="*/ 11 w 299"/>
                <a:gd name="T13" fmla="*/ 447 h 503"/>
                <a:gd name="T14" fmla="*/ 5 w 299"/>
                <a:gd name="T15" fmla="*/ 468 h 503"/>
                <a:gd name="T16" fmla="*/ 2 w 299"/>
                <a:gd name="T17" fmla="*/ 484 h 503"/>
                <a:gd name="T18" fmla="*/ 2 w 299"/>
                <a:gd name="T19" fmla="*/ 496 h 503"/>
                <a:gd name="T20" fmla="*/ 5 w 299"/>
                <a:gd name="T21" fmla="*/ 501 h 503"/>
                <a:gd name="T22" fmla="*/ 11 w 299"/>
                <a:gd name="T23" fmla="*/ 501 h 503"/>
                <a:gd name="T24" fmla="*/ 22 w 299"/>
                <a:gd name="T25" fmla="*/ 496 h 503"/>
                <a:gd name="T26" fmla="*/ 34 w 299"/>
                <a:gd name="T27" fmla="*/ 485 h 503"/>
                <a:gd name="T28" fmla="*/ 48 w 299"/>
                <a:gd name="T29" fmla="*/ 468 h 503"/>
                <a:gd name="T30" fmla="*/ 65 w 299"/>
                <a:gd name="T31" fmla="*/ 449 h 503"/>
                <a:gd name="T32" fmla="*/ 83 w 299"/>
                <a:gd name="T33" fmla="*/ 426 h 503"/>
                <a:gd name="T34" fmla="*/ 103 w 299"/>
                <a:gd name="T35" fmla="*/ 396 h 503"/>
                <a:gd name="T36" fmla="*/ 125 w 299"/>
                <a:gd name="T37" fmla="*/ 366 h 503"/>
                <a:gd name="T38" fmla="*/ 146 w 299"/>
                <a:gd name="T39" fmla="*/ 332 h 503"/>
                <a:gd name="T40" fmla="*/ 168 w 299"/>
                <a:gd name="T41" fmla="*/ 295 h 503"/>
                <a:gd name="T42" fmla="*/ 191 w 299"/>
                <a:gd name="T43" fmla="*/ 257 h 503"/>
                <a:gd name="T44" fmla="*/ 212 w 299"/>
                <a:gd name="T45" fmla="*/ 219 h 503"/>
                <a:gd name="T46" fmla="*/ 230 w 299"/>
                <a:gd name="T47" fmla="*/ 184 h 503"/>
                <a:gd name="T48" fmla="*/ 247 w 299"/>
                <a:gd name="T49" fmla="*/ 148 h 503"/>
                <a:gd name="T50" fmla="*/ 263 w 299"/>
                <a:gd name="T51" fmla="*/ 116 h 503"/>
                <a:gd name="T52" fmla="*/ 275 w 299"/>
                <a:gd name="T53" fmla="*/ 87 h 503"/>
                <a:gd name="T54" fmla="*/ 286 w 299"/>
                <a:gd name="T55" fmla="*/ 63 h 503"/>
                <a:gd name="T56" fmla="*/ 293 w 299"/>
                <a:gd name="T57" fmla="*/ 40 h 503"/>
                <a:gd name="T58" fmla="*/ 296 w 299"/>
                <a:gd name="T59" fmla="*/ 23 h 503"/>
                <a:gd name="T60" fmla="*/ 298 w 299"/>
                <a:gd name="T61" fmla="*/ 9 h 503"/>
                <a:gd name="T62" fmla="*/ 295 w 299"/>
                <a:gd name="T63" fmla="*/ 1 h 503"/>
                <a:gd name="T64" fmla="*/ 290 w 299"/>
                <a:gd name="T65" fmla="*/ 0 h 503"/>
                <a:gd name="T66" fmla="*/ 281 w 299"/>
                <a:gd name="T67" fmla="*/ 4 h 503"/>
                <a:gd name="T68" fmla="*/ 270 w 299"/>
                <a:gd name="T69" fmla="*/ 12 h 503"/>
                <a:gd name="T70" fmla="*/ 255 w 299"/>
                <a:gd name="T71" fmla="*/ 27 h 503"/>
                <a:gd name="T72" fmla="*/ 240 w 299"/>
                <a:gd name="T73" fmla="*/ 46 h 503"/>
                <a:gd name="T74" fmla="*/ 221 w 299"/>
                <a:gd name="T75" fmla="*/ 69 h 503"/>
                <a:gd name="T76" fmla="*/ 203 w 299"/>
                <a:gd name="T77" fmla="*/ 95 h 503"/>
                <a:gd name="T78" fmla="*/ 181 w 299"/>
                <a:gd name="T79" fmla="*/ 125 h 503"/>
                <a:gd name="T80" fmla="*/ 160 w 299"/>
                <a:gd name="T81" fmla="*/ 158 h 503"/>
                <a:gd name="T82" fmla="*/ 138 w 299"/>
                <a:gd name="T83" fmla="*/ 193 h 503"/>
                <a:gd name="T84" fmla="*/ 115 w 299"/>
                <a:gd name="T85" fmla="*/ 231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503"/>
                <a:gd name="T131" fmla="*/ 299 w 299"/>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503">
                  <a:moveTo>
                    <a:pt x="115" y="231"/>
                  </a:moveTo>
                  <a:lnTo>
                    <a:pt x="108" y="245"/>
                  </a:lnTo>
                  <a:lnTo>
                    <a:pt x="102" y="257"/>
                  </a:lnTo>
                  <a:lnTo>
                    <a:pt x="94" y="269"/>
                  </a:lnTo>
                  <a:lnTo>
                    <a:pt x="88" y="282"/>
                  </a:lnTo>
                  <a:lnTo>
                    <a:pt x="80" y="294"/>
                  </a:lnTo>
                  <a:lnTo>
                    <a:pt x="74" y="306"/>
                  </a:lnTo>
                  <a:lnTo>
                    <a:pt x="68" y="318"/>
                  </a:lnTo>
                  <a:lnTo>
                    <a:pt x="62" y="331"/>
                  </a:lnTo>
                  <a:lnTo>
                    <a:pt x="56" y="341"/>
                  </a:lnTo>
                  <a:lnTo>
                    <a:pt x="51" y="354"/>
                  </a:lnTo>
                  <a:lnTo>
                    <a:pt x="45" y="364"/>
                  </a:lnTo>
                  <a:lnTo>
                    <a:pt x="40" y="375"/>
                  </a:lnTo>
                  <a:lnTo>
                    <a:pt x="36" y="384"/>
                  </a:lnTo>
                  <a:lnTo>
                    <a:pt x="31" y="395"/>
                  </a:lnTo>
                  <a:lnTo>
                    <a:pt x="26" y="404"/>
                  </a:lnTo>
                  <a:lnTo>
                    <a:pt x="23" y="413"/>
                  </a:lnTo>
                  <a:lnTo>
                    <a:pt x="20" y="423"/>
                  </a:lnTo>
                  <a:lnTo>
                    <a:pt x="16" y="432"/>
                  </a:lnTo>
                  <a:lnTo>
                    <a:pt x="13" y="439"/>
                  </a:lnTo>
                  <a:lnTo>
                    <a:pt x="11" y="447"/>
                  </a:lnTo>
                  <a:lnTo>
                    <a:pt x="8" y="455"/>
                  </a:lnTo>
                  <a:lnTo>
                    <a:pt x="7" y="462"/>
                  </a:lnTo>
                  <a:lnTo>
                    <a:pt x="5" y="468"/>
                  </a:lnTo>
                  <a:lnTo>
                    <a:pt x="4" y="475"/>
                  </a:lnTo>
                  <a:lnTo>
                    <a:pt x="2" y="479"/>
                  </a:lnTo>
                  <a:lnTo>
                    <a:pt x="2" y="484"/>
                  </a:lnTo>
                  <a:lnTo>
                    <a:pt x="0" y="488"/>
                  </a:lnTo>
                  <a:lnTo>
                    <a:pt x="0" y="491"/>
                  </a:lnTo>
                  <a:lnTo>
                    <a:pt x="2" y="496"/>
                  </a:lnTo>
                  <a:lnTo>
                    <a:pt x="2" y="498"/>
                  </a:lnTo>
                  <a:lnTo>
                    <a:pt x="4" y="499"/>
                  </a:lnTo>
                  <a:lnTo>
                    <a:pt x="5" y="501"/>
                  </a:lnTo>
                  <a:lnTo>
                    <a:pt x="7" y="502"/>
                  </a:lnTo>
                  <a:lnTo>
                    <a:pt x="10" y="502"/>
                  </a:lnTo>
                  <a:lnTo>
                    <a:pt x="11" y="501"/>
                  </a:lnTo>
                  <a:lnTo>
                    <a:pt x="14" y="501"/>
                  </a:lnTo>
                  <a:lnTo>
                    <a:pt x="17" y="498"/>
                  </a:lnTo>
                  <a:lnTo>
                    <a:pt x="22" y="496"/>
                  </a:lnTo>
                  <a:lnTo>
                    <a:pt x="25" y="493"/>
                  </a:lnTo>
                  <a:lnTo>
                    <a:pt x="30" y="488"/>
                  </a:lnTo>
                  <a:lnTo>
                    <a:pt x="34" y="485"/>
                  </a:lnTo>
                  <a:lnTo>
                    <a:pt x="39" y="481"/>
                  </a:lnTo>
                  <a:lnTo>
                    <a:pt x="43" y="475"/>
                  </a:lnTo>
                  <a:lnTo>
                    <a:pt x="48" y="468"/>
                  </a:lnTo>
                  <a:lnTo>
                    <a:pt x="54" y="462"/>
                  </a:lnTo>
                  <a:lnTo>
                    <a:pt x="59" y="456"/>
                  </a:lnTo>
                  <a:lnTo>
                    <a:pt x="65" y="449"/>
                  </a:lnTo>
                  <a:lnTo>
                    <a:pt x="71" y="441"/>
                  </a:lnTo>
                  <a:lnTo>
                    <a:pt x="77" y="433"/>
                  </a:lnTo>
                  <a:lnTo>
                    <a:pt x="83" y="426"/>
                  </a:lnTo>
                  <a:lnTo>
                    <a:pt x="89" y="416"/>
                  </a:lnTo>
                  <a:lnTo>
                    <a:pt x="97" y="407"/>
                  </a:lnTo>
                  <a:lnTo>
                    <a:pt x="103" y="396"/>
                  </a:lnTo>
                  <a:lnTo>
                    <a:pt x="111" y="387"/>
                  </a:lnTo>
                  <a:lnTo>
                    <a:pt x="117" y="377"/>
                  </a:lnTo>
                  <a:lnTo>
                    <a:pt x="125" y="366"/>
                  </a:lnTo>
                  <a:lnTo>
                    <a:pt x="131" y="355"/>
                  </a:lnTo>
                  <a:lnTo>
                    <a:pt x="138" y="344"/>
                  </a:lnTo>
                  <a:lnTo>
                    <a:pt x="146" y="332"/>
                  </a:lnTo>
                  <a:lnTo>
                    <a:pt x="154" y="320"/>
                  </a:lnTo>
                  <a:lnTo>
                    <a:pt x="160" y="308"/>
                  </a:lnTo>
                  <a:lnTo>
                    <a:pt x="168" y="295"/>
                  </a:lnTo>
                  <a:lnTo>
                    <a:pt x="175" y="283"/>
                  </a:lnTo>
                  <a:lnTo>
                    <a:pt x="183" y="271"/>
                  </a:lnTo>
                  <a:lnTo>
                    <a:pt x="191" y="257"/>
                  </a:lnTo>
                  <a:lnTo>
                    <a:pt x="198" y="245"/>
                  </a:lnTo>
                  <a:lnTo>
                    <a:pt x="204" y="233"/>
                  </a:lnTo>
                  <a:lnTo>
                    <a:pt x="212" y="219"/>
                  </a:lnTo>
                  <a:lnTo>
                    <a:pt x="218" y="207"/>
                  </a:lnTo>
                  <a:lnTo>
                    <a:pt x="224" y="194"/>
                  </a:lnTo>
                  <a:lnTo>
                    <a:pt x="230" y="184"/>
                  </a:lnTo>
                  <a:lnTo>
                    <a:pt x="236" y="171"/>
                  </a:lnTo>
                  <a:lnTo>
                    <a:pt x="243" y="161"/>
                  </a:lnTo>
                  <a:lnTo>
                    <a:pt x="247" y="148"/>
                  </a:lnTo>
                  <a:lnTo>
                    <a:pt x="253" y="138"/>
                  </a:lnTo>
                  <a:lnTo>
                    <a:pt x="258" y="127"/>
                  </a:lnTo>
                  <a:lnTo>
                    <a:pt x="263" y="116"/>
                  </a:lnTo>
                  <a:lnTo>
                    <a:pt x="267" y="107"/>
                  </a:lnTo>
                  <a:lnTo>
                    <a:pt x="272" y="96"/>
                  </a:lnTo>
                  <a:lnTo>
                    <a:pt x="275" y="87"/>
                  </a:lnTo>
                  <a:lnTo>
                    <a:pt x="279" y="78"/>
                  </a:lnTo>
                  <a:lnTo>
                    <a:pt x="282" y="70"/>
                  </a:lnTo>
                  <a:lnTo>
                    <a:pt x="286" y="63"/>
                  </a:lnTo>
                  <a:lnTo>
                    <a:pt x="289" y="53"/>
                  </a:lnTo>
                  <a:lnTo>
                    <a:pt x="290" y="47"/>
                  </a:lnTo>
                  <a:lnTo>
                    <a:pt x="293" y="40"/>
                  </a:lnTo>
                  <a:lnTo>
                    <a:pt x="295" y="33"/>
                  </a:lnTo>
                  <a:lnTo>
                    <a:pt x="296" y="27"/>
                  </a:lnTo>
                  <a:lnTo>
                    <a:pt x="296" y="23"/>
                  </a:lnTo>
                  <a:lnTo>
                    <a:pt x="298" y="18"/>
                  </a:lnTo>
                  <a:lnTo>
                    <a:pt x="298" y="14"/>
                  </a:lnTo>
                  <a:lnTo>
                    <a:pt x="298" y="9"/>
                  </a:lnTo>
                  <a:lnTo>
                    <a:pt x="298" y="6"/>
                  </a:lnTo>
                  <a:lnTo>
                    <a:pt x="296" y="4"/>
                  </a:lnTo>
                  <a:lnTo>
                    <a:pt x="295" y="1"/>
                  </a:lnTo>
                  <a:lnTo>
                    <a:pt x="293" y="1"/>
                  </a:lnTo>
                  <a:lnTo>
                    <a:pt x="292" y="0"/>
                  </a:lnTo>
                  <a:lnTo>
                    <a:pt x="290" y="0"/>
                  </a:lnTo>
                  <a:lnTo>
                    <a:pt x="287" y="0"/>
                  </a:lnTo>
                  <a:lnTo>
                    <a:pt x="284" y="1"/>
                  </a:lnTo>
                  <a:lnTo>
                    <a:pt x="281" y="4"/>
                  </a:lnTo>
                  <a:lnTo>
                    <a:pt x="278" y="6"/>
                  </a:lnTo>
                  <a:lnTo>
                    <a:pt x="273" y="9"/>
                  </a:lnTo>
                  <a:lnTo>
                    <a:pt x="270" y="12"/>
                  </a:lnTo>
                  <a:lnTo>
                    <a:pt x="266" y="17"/>
                  </a:lnTo>
                  <a:lnTo>
                    <a:pt x="261" y="21"/>
                  </a:lnTo>
                  <a:lnTo>
                    <a:pt x="255" y="27"/>
                  </a:lnTo>
                  <a:lnTo>
                    <a:pt x="250" y="32"/>
                  </a:lnTo>
                  <a:lnTo>
                    <a:pt x="246" y="38"/>
                  </a:lnTo>
                  <a:lnTo>
                    <a:pt x="240" y="46"/>
                  </a:lnTo>
                  <a:lnTo>
                    <a:pt x="233" y="52"/>
                  </a:lnTo>
                  <a:lnTo>
                    <a:pt x="227" y="59"/>
                  </a:lnTo>
                  <a:lnTo>
                    <a:pt x="221" y="69"/>
                  </a:lnTo>
                  <a:lnTo>
                    <a:pt x="215" y="76"/>
                  </a:lnTo>
                  <a:lnTo>
                    <a:pt x="209" y="86"/>
                  </a:lnTo>
                  <a:lnTo>
                    <a:pt x="203" y="95"/>
                  </a:lnTo>
                  <a:lnTo>
                    <a:pt x="195" y="104"/>
                  </a:lnTo>
                  <a:lnTo>
                    <a:pt x="189" y="115"/>
                  </a:lnTo>
                  <a:lnTo>
                    <a:pt x="181" y="125"/>
                  </a:lnTo>
                  <a:lnTo>
                    <a:pt x="175" y="136"/>
                  </a:lnTo>
                  <a:lnTo>
                    <a:pt x="168" y="147"/>
                  </a:lnTo>
                  <a:lnTo>
                    <a:pt x="160" y="158"/>
                  </a:lnTo>
                  <a:lnTo>
                    <a:pt x="152" y="170"/>
                  </a:lnTo>
                  <a:lnTo>
                    <a:pt x="146" y="180"/>
                  </a:lnTo>
                  <a:lnTo>
                    <a:pt x="138" y="193"/>
                  </a:lnTo>
                  <a:lnTo>
                    <a:pt x="131" y="207"/>
                  </a:lnTo>
                  <a:lnTo>
                    <a:pt x="123" y="219"/>
                  </a:lnTo>
                  <a:lnTo>
                    <a:pt x="115" y="231"/>
                  </a:lnTo>
                </a:path>
              </a:pathLst>
            </a:custGeom>
            <a:solidFill>
              <a:srgbClr val="000000"/>
            </a:solidFill>
            <a:ln w="12700" cap="rnd">
              <a:solidFill>
                <a:schemeClr val="tx1"/>
              </a:solidFill>
              <a:round/>
              <a:headEnd/>
              <a:tailEnd/>
            </a:ln>
          </p:spPr>
          <p:txBody>
            <a:bodyPr/>
            <a:lstStyle/>
            <a:p>
              <a:endParaRPr lang="ko-KR" altLang="en-US"/>
            </a:p>
          </p:txBody>
        </p:sp>
        <p:sp>
          <p:nvSpPr>
            <p:cNvPr id="2524" name="Freeform 228"/>
            <p:cNvSpPr>
              <a:spLocks/>
            </p:cNvSpPr>
            <p:nvPr/>
          </p:nvSpPr>
          <p:spPr bwMode="auto">
            <a:xfrm>
              <a:off x="1014" y="2934"/>
              <a:ext cx="299" cy="501"/>
            </a:xfrm>
            <a:custGeom>
              <a:avLst/>
              <a:gdLst>
                <a:gd name="T0" fmla="*/ 115 w 299"/>
                <a:gd name="T1" fmla="*/ 230 h 501"/>
                <a:gd name="T2" fmla="*/ 102 w 299"/>
                <a:gd name="T3" fmla="*/ 256 h 501"/>
                <a:gd name="T4" fmla="*/ 88 w 299"/>
                <a:gd name="T5" fmla="*/ 281 h 501"/>
                <a:gd name="T6" fmla="*/ 74 w 299"/>
                <a:gd name="T7" fmla="*/ 305 h 501"/>
                <a:gd name="T8" fmla="*/ 62 w 299"/>
                <a:gd name="T9" fmla="*/ 330 h 501"/>
                <a:gd name="T10" fmla="*/ 51 w 299"/>
                <a:gd name="T11" fmla="*/ 353 h 501"/>
                <a:gd name="T12" fmla="*/ 40 w 299"/>
                <a:gd name="T13" fmla="*/ 374 h 501"/>
                <a:gd name="T14" fmla="*/ 31 w 299"/>
                <a:gd name="T15" fmla="*/ 394 h 501"/>
                <a:gd name="T16" fmla="*/ 23 w 299"/>
                <a:gd name="T17" fmla="*/ 412 h 501"/>
                <a:gd name="T18" fmla="*/ 16 w 299"/>
                <a:gd name="T19" fmla="*/ 431 h 501"/>
                <a:gd name="T20" fmla="*/ 11 w 299"/>
                <a:gd name="T21" fmla="*/ 446 h 501"/>
                <a:gd name="T22" fmla="*/ 7 w 299"/>
                <a:gd name="T23" fmla="*/ 461 h 501"/>
                <a:gd name="T24" fmla="*/ 4 w 299"/>
                <a:gd name="T25" fmla="*/ 474 h 501"/>
                <a:gd name="T26" fmla="*/ 2 w 299"/>
                <a:gd name="T27" fmla="*/ 483 h 501"/>
                <a:gd name="T28" fmla="*/ 0 w 299"/>
                <a:gd name="T29" fmla="*/ 490 h 501"/>
                <a:gd name="T30" fmla="*/ 2 w 299"/>
                <a:gd name="T31" fmla="*/ 497 h 501"/>
                <a:gd name="T32" fmla="*/ 5 w 299"/>
                <a:gd name="T33" fmla="*/ 500 h 501"/>
                <a:gd name="T34" fmla="*/ 14 w 299"/>
                <a:gd name="T35" fmla="*/ 500 h 501"/>
                <a:gd name="T36" fmla="*/ 30 w 299"/>
                <a:gd name="T37" fmla="*/ 487 h 501"/>
                <a:gd name="T38" fmla="*/ 48 w 299"/>
                <a:gd name="T39" fmla="*/ 467 h 501"/>
                <a:gd name="T40" fmla="*/ 71 w 299"/>
                <a:gd name="T41" fmla="*/ 440 h 501"/>
                <a:gd name="T42" fmla="*/ 97 w 299"/>
                <a:gd name="T43" fmla="*/ 406 h 501"/>
                <a:gd name="T44" fmla="*/ 125 w 299"/>
                <a:gd name="T45" fmla="*/ 365 h 501"/>
                <a:gd name="T46" fmla="*/ 154 w 299"/>
                <a:gd name="T47" fmla="*/ 319 h 501"/>
                <a:gd name="T48" fmla="*/ 183 w 299"/>
                <a:gd name="T49" fmla="*/ 270 h 501"/>
                <a:gd name="T50" fmla="*/ 198 w 299"/>
                <a:gd name="T51" fmla="*/ 244 h 501"/>
                <a:gd name="T52" fmla="*/ 212 w 299"/>
                <a:gd name="T53" fmla="*/ 218 h 501"/>
                <a:gd name="T54" fmla="*/ 224 w 299"/>
                <a:gd name="T55" fmla="*/ 193 h 501"/>
                <a:gd name="T56" fmla="*/ 236 w 299"/>
                <a:gd name="T57" fmla="*/ 170 h 501"/>
                <a:gd name="T58" fmla="*/ 247 w 299"/>
                <a:gd name="T59" fmla="*/ 147 h 501"/>
                <a:gd name="T60" fmla="*/ 258 w 299"/>
                <a:gd name="T61" fmla="*/ 126 h 501"/>
                <a:gd name="T62" fmla="*/ 267 w 299"/>
                <a:gd name="T63" fmla="*/ 106 h 501"/>
                <a:gd name="T64" fmla="*/ 275 w 299"/>
                <a:gd name="T65" fmla="*/ 86 h 501"/>
                <a:gd name="T66" fmla="*/ 282 w 299"/>
                <a:gd name="T67" fmla="*/ 69 h 501"/>
                <a:gd name="T68" fmla="*/ 289 w 299"/>
                <a:gd name="T69" fmla="*/ 52 h 501"/>
                <a:gd name="T70" fmla="*/ 293 w 299"/>
                <a:gd name="T71" fmla="*/ 39 h 501"/>
                <a:gd name="T72" fmla="*/ 296 w 299"/>
                <a:gd name="T73" fmla="*/ 26 h 501"/>
                <a:gd name="T74" fmla="*/ 298 w 299"/>
                <a:gd name="T75" fmla="*/ 17 h 501"/>
                <a:gd name="T76" fmla="*/ 298 w 299"/>
                <a:gd name="T77" fmla="*/ 8 h 501"/>
                <a:gd name="T78" fmla="*/ 296 w 299"/>
                <a:gd name="T79" fmla="*/ 3 h 501"/>
                <a:gd name="T80" fmla="*/ 293 w 299"/>
                <a:gd name="T81" fmla="*/ 0 h 501"/>
                <a:gd name="T82" fmla="*/ 284 w 299"/>
                <a:gd name="T83" fmla="*/ 0 h 501"/>
                <a:gd name="T84" fmla="*/ 270 w 299"/>
                <a:gd name="T85" fmla="*/ 11 h 501"/>
                <a:gd name="T86" fmla="*/ 250 w 299"/>
                <a:gd name="T87" fmla="*/ 31 h 501"/>
                <a:gd name="T88" fmla="*/ 227 w 299"/>
                <a:gd name="T89" fmla="*/ 58 h 501"/>
                <a:gd name="T90" fmla="*/ 203 w 299"/>
                <a:gd name="T91" fmla="*/ 94 h 501"/>
                <a:gd name="T92" fmla="*/ 175 w 299"/>
                <a:gd name="T93" fmla="*/ 135 h 501"/>
                <a:gd name="T94" fmla="*/ 146 w 299"/>
                <a:gd name="T95" fmla="*/ 179 h 501"/>
                <a:gd name="T96" fmla="*/ 115 w 299"/>
                <a:gd name="T97" fmla="*/ 230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501"/>
                <a:gd name="T149" fmla="*/ 299 w 299"/>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501">
                  <a:moveTo>
                    <a:pt x="115" y="230"/>
                  </a:moveTo>
                  <a:lnTo>
                    <a:pt x="102" y="256"/>
                  </a:lnTo>
                  <a:lnTo>
                    <a:pt x="88" y="281"/>
                  </a:lnTo>
                  <a:lnTo>
                    <a:pt x="74" y="305"/>
                  </a:lnTo>
                  <a:lnTo>
                    <a:pt x="62" y="330"/>
                  </a:lnTo>
                  <a:lnTo>
                    <a:pt x="51" y="353"/>
                  </a:lnTo>
                  <a:lnTo>
                    <a:pt x="40" y="374"/>
                  </a:lnTo>
                  <a:lnTo>
                    <a:pt x="31" y="394"/>
                  </a:lnTo>
                  <a:lnTo>
                    <a:pt x="23" y="412"/>
                  </a:lnTo>
                  <a:lnTo>
                    <a:pt x="16" y="431"/>
                  </a:lnTo>
                  <a:lnTo>
                    <a:pt x="11" y="446"/>
                  </a:lnTo>
                  <a:lnTo>
                    <a:pt x="7" y="461"/>
                  </a:lnTo>
                  <a:lnTo>
                    <a:pt x="4" y="474"/>
                  </a:lnTo>
                  <a:lnTo>
                    <a:pt x="2" y="483"/>
                  </a:lnTo>
                  <a:lnTo>
                    <a:pt x="0" y="490"/>
                  </a:lnTo>
                  <a:lnTo>
                    <a:pt x="2" y="497"/>
                  </a:lnTo>
                  <a:lnTo>
                    <a:pt x="5" y="500"/>
                  </a:lnTo>
                  <a:lnTo>
                    <a:pt x="14" y="500"/>
                  </a:lnTo>
                  <a:lnTo>
                    <a:pt x="30" y="487"/>
                  </a:lnTo>
                  <a:lnTo>
                    <a:pt x="48" y="467"/>
                  </a:lnTo>
                  <a:lnTo>
                    <a:pt x="71" y="440"/>
                  </a:lnTo>
                  <a:lnTo>
                    <a:pt x="97" y="406"/>
                  </a:lnTo>
                  <a:lnTo>
                    <a:pt x="125" y="365"/>
                  </a:lnTo>
                  <a:lnTo>
                    <a:pt x="154" y="319"/>
                  </a:lnTo>
                  <a:lnTo>
                    <a:pt x="183" y="270"/>
                  </a:lnTo>
                  <a:lnTo>
                    <a:pt x="198" y="244"/>
                  </a:lnTo>
                  <a:lnTo>
                    <a:pt x="212" y="218"/>
                  </a:lnTo>
                  <a:lnTo>
                    <a:pt x="224" y="193"/>
                  </a:lnTo>
                  <a:lnTo>
                    <a:pt x="236" y="170"/>
                  </a:lnTo>
                  <a:lnTo>
                    <a:pt x="247" y="147"/>
                  </a:lnTo>
                  <a:lnTo>
                    <a:pt x="258" y="126"/>
                  </a:lnTo>
                  <a:lnTo>
                    <a:pt x="267" y="106"/>
                  </a:lnTo>
                  <a:lnTo>
                    <a:pt x="275" y="86"/>
                  </a:lnTo>
                  <a:lnTo>
                    <a:pt x="282" y="69"/>
                  </a:lnTo>
                  <a:lnTo>
                    <a:pt x="289" y="52"/>
                  </a:lnTo>
                  <a:lnTo>
                    <a:pt x="293" y="39"/>
                  </a:lnTo>
                  <a:lnTo>
                    <a:pt x="296" y="26"/>
                  </a:lnTo>
                  <a:lnTo>
                    <a:pt x="298" y="17"/>
                  </a:lnTo>
                  <a:lnTo>
                    <a:pt x="298" y="8"/>
                  </a:lnTo>
                  <a:lnTo>
                    <a:pt x="296" y="3"/>
                  </a:lnTo>
                  <a:lnTo>
                    <a:pt x="293" y="0"/>
                  </a:lnTo>
                  <a:lnTo>
                    <a:pt x="284" y="0"/>
                  </a:lnTo>
                  <a:lnTo>
                    <a:pt x="270" y="11"/>
                  </a:lnTo>
                  <a:lnTo>
                    <a:pt x="250" y="31"/>
                  </a:lnTo>
                  <a:lnTo>
                    <a:pt x="227" y="58"/>
                  </a:lnTo>
                  <a:lnTo>
                    <a:pt x="203" y="94"/>
                  </a:lnTo>
                  <a:lnTo>
                    <a:pt x="175" y="135"/>
                  </a:lnTo>
                  <a:lnTo>
                    <a:pt x="146" y="179"/>
                  </a:lnTo>
                  <a:lnTo>
                    <a:pt x="115" y="2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5" name="Freeform 229"/>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58 h 482"/>
                <a:gd name="T8" fmla="*/ 36 w 279"/>
                <a:gd name="T9" fmla="*/ 250 h 482"/>
                <a:gd name="T10" fmla="*/ 39 w 279"/>
                <a:gd name="T11" fmla="*/ 242 h 482"/>
                <a:gd name="T12" fmla="*/ 43 w 279"/>
                <a:gd name="T13" fmla="*/ 233 h 482"/>
                <a:gd name="T14" fmla="*/ 49 w 279"/>
                <a:gd name="T15" fmla="*/ 221 h 482"/>
                <a:gd name="T16" fmla="*/ 56 w 279"/>
                <a:gd name="T17" fmla="*/ 210 h 482"/>
                <a:gd name="T18" fmla="*/ 63 w 279"/>
                <a:gd name="T19" fmla="*/ 196 h 482"/>
                <a:gd name="T20" fmla="*/ 71 w 279"/>
                <a:gd name="T21" fmla="*/ 184 h 482"/>
                <a:gd name="T22" fmla="*/ 77 w 279"/>
                <a:gd name="T23" fmla="*/ 173 h 482"/>
                <a:gd name="T24" fmla="*/ 85 w 279"/>
                <a:gd name="T25" fmla="*/ 163 h 482"/>
                <a:gd name="T26" fmla="*/ 91 w 279"/>
                <a:gd name="T27" fmla="*/ 154 h 482"/>
                <a:gd name="T28" fmla="*/ 95 w 279"/>
                <a:gd name="T29" fmla="*/ 147 h 482"/>
                <a:gd name="T30" fmla="*/ 100 w 279"/>
                <a:gd name="T31" fmla="*/ 141 h 482"/>
                <a:gd name="T32" fmla="*/ 105 w 279"/>
                <a:gd name="T33" fmla="*/ 140 h 482"/>
                <a:gd name="T34" fmla="*/ 106 w 279"/>
                <a:gd name="T35" fmla="*/ 138 h 482"/>
                <a:gd name="T36" fmla="*/ 278 w 279"/>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2"/>
                <a:gd name="T59" fmla="*/ 279 w 279"/>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2">
                  <a:moveTo>
                    <a:pt x="0" y="481"/>
                  </a:moveTo>
                  <a:lnTo>
                    <a:pt x="34" y="264"/>
                  </a:lnTo>
                  <a:lnTo>
                    <a:pt x="34" y="262"/>
                  </a:lnTo>
                  <a:lnTo>
                    <a:pt x="34" y="258"/>
                  </a:lnTo>
                  <a:lnTo>
                    <a:pt x="36" y="250"/>
                  </a:lnTo>
                  <a:lnTo>
                    <a:pt x="39" y="242"/>
                  </a:lnTo>
                  <a:lnTo>
                    <a:pt x="43" y="233"/>
                  </a:lnTo>
                  <a:lnTo>
                    <a:pt x="49" y="221"/>
                  </a:lnTo>
                  <a:lnTo>
                    <a:pt x="56" y="210"/>
                  </a:lnTo>
                  <a:lnTo>
                    <a:pt x="63" y="196"/>
                  </a:lnTo>
                  <a:lnTo>
                    <a:pt x="71" y="184"/>
                  </a:lnTo>
                  <a:lnTo>
                    <a:pt x="77" y="173"/>
                  </a:lnTo>
                  <a:lnTo>
                    <a:pt x="85" y="163"/>
                  </a:lnTo>
                  <a:lnTo>
                    <a:pt x="91" y="154"/>
                  </a:lnTo>
                  <a:lnTo>
                    <a:pt x="95" y="147"/>
                  </a:lnTo>
                  <a:lnTo>
                    <a:pt x="100" y="141"/>
                  </a:lnTo>
                  <a:lnTo>
                    <a:pt x="105" y="140"/>
                  </a:lnTo>
                  <a:lnTo>
                    <a:pt x="106" y="138"/>
                  </a:lnTo>
                  <a:lnTo>
                    <a:pt x="2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6" name="Freeform 230"/>
            <p:cNvSpPr>
              <a:spLocks/>
            </p:cNvSpPr>
            <p:nvPr/>
          </p:nvSpPr>
          <p:spPr bwMode="auto">
            <a:xfrm>
              <a:off x="955" y="3022"/>
              <a:ext cx="166" cy="180"/>
            </a:xfrm>
            <a:custGeom>
              <a:avLst/>
              <a:gdLst>
                <a:gd name="T0" fmla="*/ 165 w 166"/>
                <a:gd name="T1" fmla="*/ 53 h 180"/>
                <a:gd name="T2" fmla="*/ 73 w 166"/>
                <a:gd name="T3" fmla="*/ 0 h 180"/>
                <a:gd name="T4" fmla="*/ 72 w 166"/>
                <a:gd name="T5" fmla="*/ 0 h 180"/>
                <a:gd name="T6" fmla="*/ 70 w 166"/>
                <a:gd name="T7" fmla="*/ 0 h 180"/>
                <a:gd name="T8" fmla="*/ 69 w 166"/>
                <a:gd name="T9" fmla="*/ 1 h 180"/>
                <a:gd name="T10" fmla="*/ 67 w 166"/>
                <a:gd name="T11" fmla="*/ 3 h 180"/>
                <a:gd name="T12" fmla="*/ 66 w 166"/>
                <a:gd name="T13" fmla="*/ 3 h 180"/>
                <a:gd name="T14" fmla="*/ 66 w 166"/>
                <a:gd name="T15" fmla="*/ 4 h 180"/>
                <a:gd name="T16" fmla="*/ 64 w 166"/>
                <a:gd name="T17" fmla="*/ 6 h 180"/>
                <a:gd name="T18" fmla="*/ 63 w 166"/>
                <a:gd name="T19" fmla="*/ 6 h 180"/>
                <a:gd name="T20" fmla="*/ 61 w 166"/>
                <a:gd name="T21" fmla="*/ 7 h 180"/>
                <a:gd name="T22" fmla="*/ 59 w 166"/>
                <a:gd name="T23" fmla="*/ 9 h 180"/>
                <a:gd name="T24" fmla="*/ 58 w 166"/>
                <a:gd name="T25" fmla="*/ 10 h 180"/>
                <a:gd name="T26" fmla="*/ 56 w 166"/>
                <a:gd name="T27" fmla="*/ 12 h 180"/>
                <a:gd name="T28" fmla="*/ 55 w 166"/>
                <a:gd name="T29" fmla="*/ 15 h 180"/>
                <a:gd name="T30" fmla="*/ 53 w 166"/>
                <a:gd name="T31" fmla="*/ 16 h 180"/>
                <a:gd name="T32" fmla="*/ 52 w 166"/>
                <a:gd name="T33" fmla="*/ 18 h 180"/>
                <a:gd name="T34" fmla="*/ 50 w 166"/>
                <a:gd name="T35" fmla="*/ 21 h 180"/>
                <a:gd name="T36" fmla="*/ 49 w 166"/>
                <a:gd name="T37" fmla="*/ 23 h 180"/>
                <a:gd name="T38" fmla="*/ 47 w 166"/>
                <a:gd name="T39" fmla="*/ 26 h 180"/>
                <a:gd name="T40" fmla="*/ 46 w 166"/>
                <a:gd name="T41" fmla="*/ 27 h 180"/>
                <a:gd name="T42" fmla="*/ 43 w 166"/>
                <a:gd name="T43" fmla="*/ 30 h 180"/>
                <a:gd name="T44" fmla="*/ 41 w 166"/>
                <a:gd name="T45" fmla="*/ 33 h 180"/>
                <a:gd name="T46" fmla="*/ 40 w 166"/>
                <a:gd name="T47" fmla="*/ 36 h 180"/>
                <a:gd name="T48" fmla="*/ 38 w 166"/>
                <a:gd name="T49" fmla="*/ 38 h 180"/>
                <a:gd name="T50" fmla="*/ 36 w 166"/>
                <a:gd name="T51" fmla="*/ 41 h 180"/>
                <a:gd name="T52" fmla="*/ 33 w 166"/>
                <a:gd name="T53" fmla="*/ 44 h 180"/>
                <a:gd name="T54" fmla="*/ 32 w 166"/>
                <a:gd name="T55" fmla="*/ 47 h 180"/>
                <a:gd name="T56" fmla="*/ 30 w 166"/>
                <a:gd name="T57" fmla="*/ 50 h 180"/>
                <a:gd name="T58" fmla="*/ 29 w 166"/>
                <a:gd name="T59" fmla="*/ 53 h 180"/>
                <a:gd name="T60" fmla="*/ 27 w 166"/>
                <a:gd name="T61" fmla="*/ 56 h 180"/>
                <a:gd name="T62" fmla="*/ 24 w 166"/>
                <a:gd name="T63" fmla="*/ 59 h 180"/>
                <a:gd name="T64" fmla="*/ 23 w 166"/>
                <a:gd name="T65" fmla="*/ 64 h 180"/>
                <a:gd name="T66" fmla="*/ 21 w 166"/>
                <a:gd name="T67" fmla="*/ 67 h 180"/>
                <a:gd name="T68" fmla="*/ 20 w 166"/>
                <a:gd name="T69" fmla="*/ 70 h 180"/>
                <a:gd name="T70" fmla="*/ 18 w 166"/>
                <a:gd name="T71" fmla="*/ 73 h 180"/>
                <a:gd name="T72" fmla="*/ 17 w 166"/>
                <a:gd name="T73" fmla="*/ 76 h 180"/>
                <a:gd name="T74" fmla="*/ 15 w 166"/>
                <a:gd name="T75" fmla="*/ 79 h 180"/>
                <a:gd name="T76" fmla="*/ 13 w 166"/>
                <a:gd name="T77" fmla="*/ 82 h 180"/>
                <a:gd name="T78" fmla="*/ 12 w 166"/>
                <a:gd name="T79" fmla="*/ 84 h 180"/>
                <a:gd name="T80" fmla="*/ 10 w 166"/>
                <a:gd name="T81" fmla="*/ 87 h 180"/>
                <a:gd name="T82" fmla="*/ 9 w 166"/>
                <a:gd name="T83" fmla="*/ 90 h 180"/>
                <a:gd name="T84" fmla="*/ 7 w 166"/>
                <a:gd name="T85" fmla="*/ 93 h 180"/>
                <a:gd name="T86" fmla="*/ 7 w 166"/>
                <a:gd name="T87" fmla="*/ 96 h 180"/>
                <a:gd name="T88" fmla="*/ 6 w 166"/>
                <a:gd name="T89" fmla="*/ 98 h 180"/>
                <a:gd name="T90" fmla="*/ 4 w 166"/>
                <a:gd name="T91" fmla="*/ 101 h 180"/>
                <a:gd name="T92" fmla="*/ 4 w 166"/>
                <a:gd name="T93" fmla="*/ 102 h 180"/>
                <a:gd name="T94" fmla="*/ 3 w 166"/>
                <a:gd name="T95" fmla="*/ 105 h 180"/>
                <a:gd name="T96" fmla="*/ 3 w 166"/>
                <a:gd name="T97" fmla="*/ 107 h 180"/>
                <a:gd name="T98" fmla="*/ 1 w 166"/>
                <a:gd name="T99" fmla="*/ 110 h 180"/>
                <a:gd name="T100" fmla="*/ 1 w 166"/>
                <a:gd name="T101" fmla="*/ 111 h 180"/>
                <a:gd name="T102" fmla="*/ 1 w 166"/>
                <a:gd name="T103" fmla="*/ 113 h 180"/>
                <a:gd name="T104" fmla="*/ 0 w 166"/>
                <a:gd name="T105" fmla="*/ 114 h 180"/>
                <a:gd name="T106" fmla="*/ 0 w 166"/>
                <a:gd name="T107" fmla="*/ 116 h 180"/>
                <a:gd name="T108" fmla="*/ 0 w 166"/>
                <a:gd name="T109" fmla="*/ 118 h 180"/>
                <a:gd name="T110" fmla="*/ 0 w 166"/>
                <a:gd name="T111" fmla="*/ 119 h 180"/>
                <a:gd name="T112" fmla="*/ 0 w 166"/>
                <a:gd name="T113" fmla="*/ 121 h 180"/>
                <a:gd name="T114" fmla="*/ 0 w 166"/>
                <a:gd name="T115" fmla="*/ 122 h 180"/>
                <a:gd name="T116" fmla="*/ 0 w 166"/>
                <a:gd name="T117" fmla="*/ 124 h 180"/>
                <a:gd name="T118" fmla="*/ 0 w 166"/>
                <a:gd name="T119" fmla="*/ 125 h 180"/>
                <a:gd name="T120" fmla="*/ 1 w 166"/>
                <a:gd name="T121" fmla="*/ 125 h 180"/>
                <a:gd name="T122" fmla="*/ 93 w 166"/>
                <a:gd name="T123" fmla="*/ 179 h 180"/>
                <a:gd name="T124" fmla="*/ 165 w 166"/>
                <a:gd name="T125" fmla="*/ 53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6"/>
                <a:gd name="T190" fmla="*/ 0 h 180"/>
                <a:gd name="T191" fmla="*/ 166 w 166"/>
                <a:gd name="T192" fmla="*/ 180 h 1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6" h="180">
                  <a:moveTo>
                    <a:pt x="165" y="53"/>
                  </a:moveTo>
                  <a:lnTo>
                    <a:pt x="73" y="0"/>
                  </a:lnTo>
                  <a:lnTo>
                    <a:pt x="72" y="0"/>
                  </a:lnTo>
                  <a:lnTo>
                    <a:pt x="70" y="0"/>
                  </a:lnTo>
                  <a:lnTo>
                    <a:pt x="69" y="1"/>
                  </a:lnTo>
                  <a:lnTo>
                    <a:pt x="67" y="3"/>
                  </a:lnTo>
                  <a:lnTo>
                    <a:pt x="66" y="3"/>
                  </a:lnTo>
                  <a:lnTo>
                    <a:pt x="66" y="4"/>
                  </a:lnTo>
                  <a:lnTo>
                    <a:pt x="64" y="6"/>
                  </a:lnTo>
                  <a:lnTo>
                    <a:pt x="63" y="6"/>
                  </a:lnTo>
                  <a:lnTo>
                    <a:pt x="61" y="7"/>
                  </a:lnTo>
                  <a:lnTo>
                    <a:pt x="59" y="9"/>
                  </a:lnTo>
                  <a:lnTo>
                    <a:pt x="58" y="10"/>
                  </a:lnTo>
                  <a:lnTo>
                    <a:pt x="56" y="12"/>
                  </a:lnTo>
                  <a:lnTo>
                    <a:pt x="55" y="15"/>
                  </a:lnTo>
                  <a:lnTo>
                    <a:pt x="53" y="16"/>
                  </a:lnTo>
                  <a:lnTo>
                    <a:pt x="52" y="18"/>
                  </a:lnTo>
                  <a:lnTo>
                    <a:pt x="50" y="21"/>
                  </a:lnTo>
                  <a:lnTo>
                    <a:pt x="49" y="23"/>
                  </a:lnTo>
                  <a:lnTo>
                    <a:pt x="47" y="26"/>
                  </a:lnTo>
                  <a:lnTo>
                    <a:pt x="46" y="27"/>
                  </a:lnTo>
                  <a:lnTo>
                    <a:pt x="43" y="30"/>
                  </a:lnTo>
                  <a:lnTo>
                    <a:pt x="41" y="33"/>
                  </a:lnTo>
                  <a:lnTo>
                    <a:pt x="40" y="36"/>
                  </a:lnTo>
                  <a:lnTo>
                    <a:pt x="38" y="38"/>
                  </a:lnTo>
                  <a:lnTo>
                    <a:pt x="36" y="41"/>
                  </a:lnTo>
                  <a:lnTo>
                    <a:pt x="33" y="44"/>
                  </a:lnTo>
                  <a:lnTo>
                    <a:pt x="32" y="47"/>
                  </a:lnTo>
                  <a:lnTo>
                    <a:pt x="30" y="50"/>
                  </a:lnTo>
                  <a:lnTo>
                    <a:pt x="29" y="53"/>
                  </a:lnTo>
                  <a:lnTo>
                    <a:pt x="27" y="56"/>
                  </a:lnTo>
                  <a:lnTo>
                    <a:pt x="24" y="59"/>
                  </a:lnTo>
                  <a:lnTo>
                    <a:pt x="23" y="64"/>
                  </a:lnTo>
                  <a:lnTo>
                    <a:pt x="21" y="67"/>
                  </a:lnTo>
                  <a:lnTo>
                    <a:pt x="20" y="70"/>
                  </a:lnTo>
                  <a:lnTo>
                    <a:pt x="18" y="73"/>
                  </a:lnTo>
                  <a:lnTo>
                    <a:pt x="17" y="76"/>
                  </a:lnTo>
                  <a:lnTo>
                    <a:pt x="15" y="79"/>
                  </a:lnTo>
                  <a:lnTo>
                    <a:pt x="13" y="82"/>
                  </a:lnTo>
                  <a:lnTo>
                    <a:pt x="12" y="84"/>
                  </a:lnTo>
                  <a:lnTo>
                    <a:pt x="10" y="87"/>
                  </a:lnTo>
                  <a:lnTo>
                    <a:pt x="9" y="90"/>
                  </a:lnTo>
                  <a:lnTo>
                    <a:pt x="7" y="93"/>
                  </a:lnTo>
                  <a:lnTo>
                    <a:pt x="7" y="96"/>
                  </a:lnTo>
                  <a:lnTo>
                    <a:pt x="6" y="98"/>
                  </a:lnTo>
                  <a:lnTo>
                    <a:pt x="4" y="101"/>
                  </a:lnTo>
                  <a:lnTo>
                    <a:pt x="4" y="102"/>
                  </a:lnTo>
                  <a:lnTo>
                    <a:pt x="3" y="105"/>
                  </a:lnTo>
                  <a:lnTo>
                    <a:pt x="3" y="107"/>
                  </a:lnTo>
                  <a:lnTo>
                    <a:pt x="1" y="110"/>
                  </a:lnTo>
                  <a:lnTo>
                    <a:pt x="1" y="111"/>
                  </a:lnTo>
                  <a:lnTo>
                    <a:pt x="1" y="113"/>
                  </a:lnTo>
                  <a:lnTo>
                    <a:pt x="0" y="114"/>
                  </a:lnTo>
                  <a:lnTo>
                    <a:pt x="0" y="116"/>
                  </a:lnTo>
                  <a:lnTo>
                    <a:pt x="0" y="118"/>
                  </a:lnTo>
                  <a:lnTo>
                    <a:pt x="0" y="119"/>
                  </a:lnTo>
                  <a:lnTo>
                    <a:pt x="0" y="121"/>
                  </a:lnTo>
                  <a:lnTo>
                    <a:pt x="0" y="122"/>
                  </a:lnTo>
                  <a:lnTo>
                    <a:pt x="0" y="124"/>
                  </a:lnTo>
                  <a:lnTo>
                    <a:pt x="0" y="125"/>
                  </a:lnTo>
                  <a:lnTo>
                    <a:pt x="1" y="125"/>
                  </a:lnTo>
                  <a:lnTo>
                    <a:pt x="93" y="179"/>
                  </a:lnTo>
                  <a:lnTo>
                    <a:pt x="165" y="53"/>
                  </a:lnTo>
                </a:path>
              </a:pathLst>
            </a:custGeom>
            <a:solidFill>
              <a:srgbClr val="FFFFFF"/>
            </a:solidFill>
            <a:ln w="12700" cap="rnd">
              <a:solidFill>
                <a:schemeClr val="tx1"/>
              </a:solidFill>
              <a:round/>
              <a:headEnd/>
              <a:tailEnd/>
            </a:ln>
          </p:spPr>
          <p:txBody>
            <a:bodyPr/>
            <a:lstStyle/>
            <a:p>
              <a:endParaRPr lang="ko-KR" altLang="en-US"/>
            </a:p>
          </p:txBody>
        </p:sp>
        <p:sp>
          <p:nvSpPr>
            <p:cNvPr id="2527" name="Freeform 231"/>
            <p:cNvSpPr>
              <a:spLocks/>
            </p:cNvSpPr>
            <p:nvPr/>
          </p:nvSpPr>
          <p:spPr bwMode="auto">
            <a:xfrm>
              <a:off x="955" y="3022"/>
              <a:ext cx="166" cy="180"/>
            </a:xfrm>
            <a:custGeom>
              <a:avLst/>
              <a:gdLst>
                <a:gd name="T0" fmla="*/ 165 w 166"/>
                <a:gd name="T1" fmla="*/ 53 h 180"/>
                <a:gd name="T2" fmla="*/ 73 w 166"/>
                <a:gd name="T3" fmla="*/ 0 h 180"/>
                <a:gd name="T4" fmla="*/ 70 w 166"/>
                <a:gd name="T5" fmla="*/ 0 h 180"/>
                <a:gd name="T6" fmla="*/ 66 w 166"/>
                <a:gd name="T7" fmla="*/ 3 h 180"/>
                <a:gd name="T8" fmla="*/ 61 w 166"/>
                <a:gd name="T9" fmla="*/ 7 h 180"/>
                <a:gd name="T10" fmla="*/ 55 w 166"/>
                <a:gd name="T11" fmla="*/ 15 h 180"/>
                <a:gd name="T12" fmla="*/ 49 w 166"/>
                <a:gd name="T13" fmla="*/ 23 h 180"/>
                <a:gd name="T14" fmla="*/ 41 w 166"/>
                <a:gd name="T15" fmla="*/ 33 h 180"/>
                <a:gd name="T16" fmla="*/ 33 w 166"/>
                <a:gd name="T17" fmla="*/ 44 h 180"/>
                <a:gd name="T18" fmla="*/ 27 w 166"/>
                <a:gd name="T19" fmla="*/ 56 h 180"/>
                <a:gd name="T20" fmla="*/ 20 w 166"/>
                <a:gd name="T21" fmla="*/ 70 h 180"/>
                <a:gd name="T22" fmla="*/ 13 w 166"/>
                <a:gd name="T23" fmla="*/ 82 h 180"/>
                <a:gd name="T24" fmla="*/ 7 w 166"/>
                <a:gd name="T25" fmla="*/ 93 h 180"/>
                <a:gd name="T26" fmla="*/ 4 w 166"/>
                <a:gd name="T27" fmla="*/ 102 h 180"/>
                <a:gd name="T28" fmla="*/ 1 w 166"/>
                <a:gd name="T29" fmla="*/ 111 h 180"/>
                <a:gd name="T30" fmla="*/ 0 w 166"/>
                <a:gd name="T31" fmla="*/ 118 h 180"/>
                <a:gd name="T32" fmla="*/ 0 w 166"/>
                <a:gd name="T33" fmla="*/ 122 h 180"/>
                <a:gd name="T34" fmla="*/ 1 w 166"/>
                <a:gd name="T35" fmla="*/ 125 h 180"/>
                <a:gd name="T36" fmla="*/ 93 w 166"/>
                <a:gd name="T37" fmla="*/ 179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80"/>
                <a:gd name="T59" fmla="*/ 166 w 166"/>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80">
                  <a:moveTo>
                    <a:pt x="165" y="53"/>
                  </a:moveTo>
                  <a:lnTo>
                    <a:pt x="73" y="0"/>
                  </a:lnTo>
                  <a:lnTo>
                    <a:pt x="70" y="0"/>
                  </a:lnTo>
                  <a:lnTo>
                    <a:pt x="66" y="3"/>
                  </a:lnTo>
                  <a:lnTo>
                    <a:pt x="61" y="7"/>
                  </a:lnTo>
                  <a:lnTo>
                    <a:pt x="55" y="15"/>
                  </a:lnTo>
                  <a:lnTo>
                    <a:pt x="49" y="23"/>
                  </a:lnTo>
                  <a:lnTo>
                    <a:pt x="41" y="33"/>
                  </a:lnTo>
                  <a:lnTo>
                    <a:pt x="33" y="44"/>
                  </a:lnTo>
                  <a:lnTo>
                    <a:pt x="27" y="56"/>
                  </a:lnTo>
                  <a:lnTo>
                    <a:pt x="20" y="70"/>
                  </a:lnTo>
                  <a:lnTo>
                    <a:pt x="13" y="82"/>
                  </a:lnTo>
                  <a:lnTo>
                    <a:pt x="7" y="93"/>
                  </a:lnTo>
                  <a:lnTo>
                    <a:pt x="4" y="102"/>
                  </a:lnTo>
                  <a:lnTo>
                    <a:pt x="1" y="111"/>
                  </a:lnTo>
                  <a:lnTo>
                    <a:pt x="0" y="118"/>
                  </a:lnTo>
                  <a:lnTo>
                    <a:pt x="0" y="122"/>
                  </a:lnTo>
                  <a:lnTo>
                    <a:pt x="1" y="125"/>
                  </a:lnTo>
                  <a:lnTo>
                    <a:pt x="93" y="17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28" name="Line 232"/>
            <p:cNvSpPr>
              <a:spLocks noChangeShapeType="1"/>
            </p:cNvSpPr>
            <p:nvPr/>
          </p:nvSpPr>
          <p:spPr bwMode="auto">
            <a:xfrm flipH="1" flipV="1">
              <a:off x="952" y="3128"/>
              <a:ext cx="102"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29" name="Line 233"/>
            <p:cNvSpPr>
              <a:spLocks noChangeShapeType="1"/>
            </p:cNvSpPr>
            <p:nvPr/>
          </p:nvSpPr>
          <p:spPr bwMode="auto">
            <a:xfrm flipH="1" flipV="1">
              <a:off x="961" y="3107"/>
              <a:ext cx="102" cy="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30" name="Line 234"/>
            <p:cNvSpPr>
              <a:spLocks noChangeShapeType="1"/>
            </p:cNvSpPr>
            <p:nvPr/>
          </p:nvSpPr>
          <p:spPr bwMode="auto">
            <a:xfrm flipH="1" flipV="1">
              <a:off x="980" y="3073"/>
              <a:ext cx="102"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31" name="Freeform 235"/>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61 h 482"/>
                <a:gd name="T8" fmla="*/ 34 w 279"/>
                <a:gd name="T9" fmla="*/ 259 h 482"/>
                <a:gd name="T10" fmla="*/ 34 w 279"/>
                <a:gd name="T11" fmla="*/ 258 h 482"/>
                <a:gd name="T12" fmla="*/ 34 w 279"/>
                <a:gd name="T13" fmla="*/ 256 h 482"/>
                <a:gd name="T14" fmla="*/ 36 w 279"/>
                <a:gd name="T15" fmla="*/ 255 h 482"/>
                <a:gd name="T16" fmla="*/ 36 w 279"/>
                <a:gd name="T17" fmla="*/ 253 h 482"/>
                <a:gd name="T18" fmla="*/ 36 w 279"/>
                <a:gd name="T19" fmla="*/ 250 h 482"/>
                <a:gd name="T20" fmla="*/ 37 w 279"/>
                <a:gd name="T21" fmla="*/ 248 h 482"/>
                <a:gd name="T22" fmla="*/ 37 w 279"/>
                <a:gd name="T23" fmla="*/ 247 h 482"/>
                <a:gd name="T24" fmla="*/ 39 w 279"/>
                <a:gd name="T25" fmla="*/ 244 h 482"/>
                <a:gd name="T26" fmla="*/ 39 w 279"/>
                <a:gd name="T27" fmla="*/ 242 h 482"/>
                <a:gd name="T28" fmla="*/ 40 w 279"/>
                <a:gd name="T29" fmla="*/ 241 h 482"/>
                <a:gd name="T30" fmla="*/ 42 w 279"/>
                <a:gd name="T31" fmla="*/ 238 h 482"/>
                <a:gd name="T32" fmla="*/ 43 w 279"/>
                <a:gd name="T33" fmla="*/ 235 h 482"/>
                <a:gd name="T34" fmla="*/ 43 w 279"/>
                <a:gd name="T35" fmla="*/ 233 h 482"/>
                <a:gd name="T36" fmla="*/ 45 w 279"/>
                <a:gd name="T37" fmla="*/ 230 h 482"/>
                <a:gd name="T38" fmla="*/ 46 w 279"/>
                <a:gd name="T39" fmla="*/ 227 h 482"/>
                <a:gd name="T40" fmla="*/ 48 w 279"/>
                <a:gd name="T41" fmla="*/ 224 h 482"/>
                <a:gd name="T42" fmla="*/ 49 w 279"/>
                <a:gd name="T43" fmla="*/ 221 h 482"/>
                <a:gd name="T44" fmla="*/ 51 w 279"/>
                <a:gd name="T45" fmla="*/ 219 h 482"/>
                <a:gd name="T46" fmla="*/ 53 w 279"/>
                <a:gd name="T47" fmla="*/ 216 h 482"/>
                <a:gd name="T48" fmla="*/ 54 w 279"/>
                <a:gd name="T49" fmla="*/ 213 h 482"/>
                <a:gd name="T50" fmla="*/ 56 w 279"/>
                <a:gd name="T51" fmla="*/ 210 h 482"/>
                <a:gd name="T52" fmla="*/ 57 w 279"/>
                <a:gd name="T53" fmla="*/ 207 h 482"/>
                <a:gd name="T54" fmla="*/ 59 w 279"/>
                <a:gd name="T55" fmla="*/ 204 h 482"/>
                <a:gd name="T56" fmla="*/ 60 w 279"/>
                <a:gd name="T57" fmla="*/ 199 h 482"/>
                <a:gd name="T58" fmla="*/ 63 w 279"/>
                <a:gd name="T59" fmla="*/ 196 h 482"/>
                <a:gd name="T60" fmla="*/ 65 w 279"/>
                <a:gd name="T61" fmla="*/ 193 h 482"/>
                <a:gd name="T62" fmla="*/ 66 w 279"/>
                <a:gd name="T63" fmla="*/ 190 h 482"/>
                <a:gd name="T64" fmla="*/ 68 w 279"/>
                <a:gd name="T65" fmla="*/ 187 h 482"/>
                <a:gd name="T66" fmla="*/ 71 w 279"/>
                <a:gd name="T67" fmla="*/ 184 h 482"/>
                <a:gd name="T68" fmla="*/ 72 w 279"/>
                <a:gd name="T69" fmla="*/ 181 h 482"/>
                <a:gd name="T70" fmla="*/ 74 w 279"/>
                <a:gd name="T71" fmla="*/ 178 h 482"/>
                <a:gd name="T72" fmla="*/ 76 w 279"/>
                <a:gd name="T73" fmla="*/ 176 h 482"/>
                <a:gd name="T74" fmla="*/ 77 w 279"/>
                <a:gd name="T75" fmla="*/ 173 h 482"/>
                <a:gd name="T76" fmla="*/ 79 w 279"/>
                <a:gd name="T77" fmla="*/ 170 h 482"/>
                <a:gd name="T78" fmla="*/ 82 w 279"/>
                <a:gd name="T79" fmla="*/ 167 h 482"/>
                <a:gd name="T80" fmla="*/ 83 w 279"/>
                <a:gd name="T81" fmla="*/ 166 h 482"/>
                <a:gd name="T82" fmla="*/ 85 w 279"/>
                <a:gd name="T83" fmla="*/ 163 h 482"/>
                <a:gd name="T84" fmla="*/ 86 w 279"/>
                <a:gd name="T85" fmla="*/ 160 h 482"/>
                <a:gd name="T86" fmla="*/ 88 w 279"/>
                <a:gd name="T87" fmla="*/ 158 h 482"/>
                <a:gd name="T88" fmla="*/ 89 w 279"/>
                <a:gd name="T89" fmla="*/ 157 h 482"/>
                <a:gd name="T90" fmla="*/ 91 w 279"/>
                <a:gd name="T91" fmla="*/ 154 h 482"/>
                <a:gd name="T92" fmla="*/ 92 w 279"/>
                <a:gd name="T93" fmla="*/ 152 h 482"/>
                <a:gd name="T94" fmla="*/ 94 w 279"/>
                <a:gd name="T95" fmla="*/ 150 h 482"/>
                <a:gd name="T96" fmla="*/ 95 w 279"/>
                <a:gd name="T97" fmla="*/ 149 h 482"/>
                <a:gd name="T98" fmla="*/ 95 w 279"/>
                <a:gd name="T99" fmla="*/ 147 h 482"/>
                <a:gd name="T100" fmla="*/ 97 w 279"/>
                <a:gd name="T101" fmla="*/ 146 h 482"/>
                <a:gd name="T102" fmla="*/ 99 w 279"/>
                <a:gd name="T103" fmla="*/ 144 h 482"/>
                <a:gd name="T104" fmla="*/ 100 w 279"/>
                <a:gd name="T105" fmla="*/ 143 h 482"/>
                <a:gd name="T106" fmla="*/ 100 w 279"/>
                <a:gd name="T107" fmla="*/ 141 h 482"/>
                <a:gd name="T108" fmla="*/ 102 w 279"/>
                <a:gd name="T109" fmla="*/ 141 h 482"/>
                <a:gd name="T110" fmla="*/ 103 w 279"/>
                <a:gd name="T111" fmla="*/ 140 h 482"/>
                <a:gd name="T112" fmla="*/ 105 w 279"/>
                <a:gd name="T113" fmla="*/ 140 h 482"/>
                <a:gd name="T114" fmla="*/ 105 w 279"/>
                <a:gd name="T115" fmla="*/ 138 h 482"/>
                <a:gd name="T116" fmla="*/ 106 w 279"/>
                <a:gd name="T117" fmla="*/ 138 h 482"/>
                <a:gd name="T118" fmla="*/ 278 w 279"/>
                <a:gd name="T119" fmla="*/ 0 h 482"/>
                <a:gd name="T120" fmla="*/ 0 w 279"/>
                <a:gd name="T121" fmla="*/ 481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9"/>
                <a:gd name="T184" fmla="*/ 0 h 482"/>
                <a:gd name="T185" fmla="*/ 279 w 279"/>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9" h="482">
                  <a:moveTo>
                    <a:pt x="0" y="481"/>
                  </a:moveTo>
                  <a:lnTo>
                    <a:pt x="34" y="264"/>
                  </a:lnTo>
                  <a:lnTo>
                    <a:pt x="34" y="262"/>
                  </a:lnTo>
                  <a:lnTo>
                    <a:pt x="34" y="261"/>
                  </a:lnTo>
                  <a:lnTo>
                    <a:pt x="34" y="259"/>
                  </a:lnTo>
                  <a:lnTo>
                    <a:pt x="34" y="258"/>
                  </a:lnTo>
                  <a:lnTo>
                    <a:pt x="34" y="256"/>
                  </a:lnTo>
                  <a:lnTo>
                    <a:pt x="36" y="255"/>
                  </a:lnTo>
                  <a:lnTo>
                    <a:pt x="36" y="253"/>
                  </a:lnTo>
                  <a:lnTo>
                    <a:pt x="36" y="250"/>
                  </a:lnTo>
                  <a:lnTo>
                    <a:pt x="37" y="248"/>
                  </a:lnTo>
                  <a:lnTo>
                    <a:pt x="37" y="247"/>
                  </a:lnTo>
                  <a:lnTo>
                    <a:pt x="39" y="244"/>
                  </a:lnTo>
                  <a:lnTo>
                    <a:pt x="39" y="242"/>
                  </a:lnTo>
                  <a:lnTo>
                    <a:pt x="40" y="241"/>
                  </a:lnTo>
                  <a:lnTo>
                    <a:pt x="42" y="238"/>
                  </a:lnTo>
                  <a:lnTo>
                    <a:pt x="43" y="235"/>
                  </a:lnTo>
                  <a:lnTo>
                    <a:pt x="43" y="233"/>
                  </a:lnTo>
                  <a:lnTo>
                    <a:pt x="45" y="230"/>
                  </a:lnTo>
                  <a:lnTo>
                    <a:pt x="46" y="227"/>
                  </a:lnTo>
                  <a:lnTo>
                    <a:pt x="48" y="224"/>
                  </a:lnTo>
                  <a:lnTo>
                    <a:pt x="49" y="221"/>
                  </a:lnTo>
                  <a:lnTo>
                    <a:pt x="51" y="219"/>
                  </a:lnTo>
                  <a:lnTo>
                    <a:pt x="53" y="216"/>
                  </a:lnTo>
                  <a:lnTo>
                    <a:pt x="54" y="213"/>
                  </a:lnTo>
                  <a:lnTo>
                    <a:pt x="56" y="210"/>
                  </a:lnTo>
                  <a:lnTo>
                    <a:pt x="57" y="207"/>
                  </a:lnTo>
                  <a:lnTo>
                    <a:pt x="59" y="204"/>
                  </a:lnTo>
                  <a:lnTo>
                    <a:pt x="60" y="199"/>
                  </a:lnTo>
                  <a:lnTo>
                    <a:pt x="63" y="196"/>
                  </a:lnTo>
                  <a:lnTo>
                    <a:pt x="65" y="193"/>
                  </a:lnTo>
                  <a:lnTo>
                    <a:pt x="66" y="190"/>
                  </a:lnTo>
                  <a:lnTo>
                    <a:pt x="68" y="187"/>
                  </a:lnTo>
                  <a:lnTo>
                    <a:pt x="71" y="184"/>
                  </a:lnTo>
                  <a:lnTo>
                    <a:pt x="72" y="181"/>
                  </a:lnTo>
                  <a:lnTo>
                    <a:pt x="74" y="178"/>
                  </a:lnTo>
                  <a:lnTo>
                    <a:pt x="76" y="176"/>
                  </a:lnTo>
                  <a:lnTo>
                    <a:pt x="77" y="173"/>
                  </a:lnTo>
                  <a:lnTo>
                    <a:pt x="79" y="170"/>
                  </a:lnTo>
                  <a:lnTo>
                    <a:pt x="82" y="167"/>
                  </a:lnTo>
                  <a:lnTo>
                    <a:pt x="83" y="166"/>
                  </a:lnTo>
                  <a:lnTo>
                    <a:pt x="85" y="163"/>
                  </a:lnTo>
                  <a:lnTo>
                    <a:pt x="86" y="160"/>
                  </a:lnTo>
                  <a:lnTo>
                    <a:pt x="88" y="158"/>
                  </a:lnTo>
                  <a:lnTo>
                    <a:pt x="89" y="157"/>
                  </a:lnTo>
                  <a:lnTo>
                    <a:pt x="91" y="154"/>
                  </a:lnTo>
                  <a:lnTo>
                    <a:pt x="92" y="152"/>
                  </a:lnTo>
                  <a:lnTo>
                    <a:pt x="94" y="150"/>
                  </a:lnTo>
                  <a:lnTo>
                    <a:pt x="95" y="149"/>
                  </a:lnTo>
                  <a:lnTo>
                    <a:pt x="95" y="147"/>
                  </a:lnTo>
                  <a:lnTo>
                    <a:pt x="97" y="146"/>
                  </a:lnTo>
                  <a:lnTo>
                    <a:pt x="99" y="144"/>
                  </a:lnTo>
                  <a:lnTo>
                    <a:pt x="100" y="143"/>
                  </a:lnTo>
                  <a:lnTo>
                    <a:pt x="100" y="141"/>
                  </a:lnTo>
                  <a:lnTo>
                    <a:pt x="102" y="141"/>
                  </a:lnTo>
                  <a:lnTo>
                    <a:pt x="103" y="140"/>
                  </a:lnTo>
                  <a:lnTo>
                    <a:pt x="105" y="140"/>
                  </a:lnTo>
                  <a:lnTo>
                    <a:pt x="105" y="138"/>
                  </a:lnTo>
                  <a:lnTo>
                    <a:pt x="106" y="138"/>
                  </a:lnTo>
                  <a:lnTo>
                    <a:pt x="278" y="0"/>
                  </a:lnTo>
                  <a:lnTo>
                    <a:pt x="0" y="481"/>
                  </a:lnTo>
                </a:path>
              </a:pathLst>
            </a:custGeom>
            <a:solidFill>
              <a:srgbClr val="FFFFFF"/>
            </a:solidFill>
            <a:ln w="12700" cap="rnd">
              <a:solidFill>
                <a:schemeClr val="tx1"/>
              </a:solidFill>
              <a:round/>
              <a:headEnd/>
              <a:tailEnd/>
            </a:ln>
          </p:spPr>
          <p:txBody>
            <a:bodyPr/>
            <a:lstStyle/>
            <a:p>
              <a:endParaRPr lang="ko-KR" altLang="en-US"/>
            </a:p>
          </p:txBody>
        </p:sp>
        <p:sp>
          <p:nvSpPr>
            <p:cNvPr id="2532" name="Freeform 236"/>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58 h 482"/>
                <a:gd name="T8" fmla="*/ 36 w 279"/>
                <a:gd name="T9" fmla="*/ 250 h 482"/>
                <a:gd name="T10" fmla="*/ 39 w 279"/>
                <a:gd name="T11" fmla="*/ 242 h 482"/>
                <a:gd name="T12" fmla="*/ 43 w 279"/>
                <a:gd name="T13" fmla="*/ 233 h 482"/>
                <a:gd name="T14" fmla="*/ 49 w 279"/>
                <a:gd name="T15" fmla="*/ 221 h 482"/>
                <a:gd name="T16" fmla="*/ 56 w 279"/>
                <a:gd name="T17" fmla="*/ 210 h 482"/>
                <a:gd name="T18" fmla="*/ 63 w 279"/>
                <a:gd name="T19" fmla="*/ 196 h 482"/>
                <a:gd name="T20" fmla="*/ 71 w 279"/>
                <a:gd name="T21" fmla="*/ 184 h 482"/>
                <a:gd name="T22" fmla="*/ 77 w 279"/>
                <a:gd name="T23" fmla="*/ 173 h 482"/>
                <a:gd name="T24" fmla="*/ 85 w 279"/>
                <a:gd name="T25" fmla="*/ 163 h 482"/>
                <a:gd name="T26" fmla="*/ 91 w 279"/>
                <a:gd name="T27" fmla="*/ 154 h 482"/>
                <a:gd name="T28" fmla="*/ 95 w 279"/>
                <a:gd name="T29" fmla="*/ 147 h 482"/>
                <a:gd name="T30" fmla="*/ 100 w 279"/>
                <a:gd name="T31" fmla="*/ 141 h 482"/>
                <a:gd name="T32" fmla="*/ 105 w 279"/>
                <a:gd name="T33" fmla="*/ 140 h 482"/>
                <a:gd name="T34" fmla="*/ 106 w 279"/>
                <a:gd name="T35" fmla="*/ 138 h 482"/>
                <a:gd name="T36" fmla="*/ 278 w 279"/>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2"/>
                <a:gd name="T59" fmla="*/ 279 w 279"/>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2">
                  <a:moveTo>
                    <a:pt x="0" y="481"/>
                  </a:moveTo>
                  <a:lnTo>
                    <a:pt x="34" y="264"/>
                  </a:lnTo>
                  <a:lnTo>
                    <a:pt x="34" y="262"/>
                  </a:lnTo>
                  <a:lnTo>
                    <a:pt x="34" y="258"/>
                  </a:lnTo>
                  <a:lnTo>
                    <a:pt x="36" y="250"/>
                  </a:lnTo>
                  <a:lnTo>
                    <a:pt x="39" y="242"/>
                  </a:lnTo>
                  <a:lnTo>
                    <a:pt x="43" y="233"/>
                  </a:lnTo>
                  <a:lnTo>
                    <a:pt x="49" y="221"/>
                  </a:lnTo>
                  <a:lnTo>
                    <a:pt x="56" y="210"/>
                  </a:lnTo>
                  <a:lnTo>
                    <a:pt x="63" y="196"/>
                  </a:lnTo>
                  <a:lnTo>
                    <a:pt x="71" y="184"/>
                  </a:lnTo>
                  <a:lnTo>
                    <a:pt x="77" y="173"/>
                  </a:lnTo>
                  <a:lnTo>
                    <a:pt x="85" y="163"/>
                  </a:lnTo>
                  <a:lnTo>
                    <a:pt x="91" y="154"/>
                  </a:lnTo>
                  <a:lnTo>
                    <a:pt x="95" y="147"/>
                  </a:lnTo>
                  <a:lnTo>
                    <a:pt x="100" y="141"/>
                  </a:lnTo>
                  <a:lnTo>
                    <a:pt x="105" y="140"/>
                  </a:lnTo>
                  <a:lnTo>
                    <a:pt x="106" y="138"/>
                  </a:lnTo>
                  <a:lnTo>
                    <a:pt x="2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33" name="Freeform 237"/>
            <p:cNvSpPr>
              <a:spLocks/>
            </p:cNvSpPr>
            <p:nvPr/>
          </p:nvSpPr>
          <p:spPr bwMode="auto">
            <a:xfrm>
              <a:off x="1014" y="2933"/>
              <a:ext cx="299" cy="503"/>
            </a:xfrm>
            <a:custGeom>
              <a:avLst/>
              <a:gdLst>
                <a:gd name="T0" fmla="*/ 102 w 299"/>
                <a:gd name="T1" fmla="*/ 257 h 503"/>
                <a:gd name="T2" fmla="*/ 80 w 299"/>
                <a:gd name="T3" fmla="*/ 294 h 503"/>
                <a:gd name="T4" fmla="*/ 62 w 299"/>
                <a:gd name="T5" fmla="*/ 331 h 503"/>
                <a:gd name="T6" fmla="*/ 45 w 299"/>
                <a:gd name="T7" fmla="*/ 364 h 503"/>
                <a:gd name="T8" fmla="*/ 31 w 299"/>
                <a:gd name="T9" fmla="*/ 395 h 503"/>
                <a:gd name="T10" fmla="*/ 20 w 299"/>
                <a:gd name="T11" fmla="*/ 423 h 503"/>
                <a:gd name="T12" fmla="*/ 11 w 299"/>
                <a:gd name="T13" fmla="*/ 447 h 503"/>
                <a:gd name="T14" fmla="*/ 5 w 299"/>
                <a:gd name="T15" fmla="*/ 468 h 503"/>
                <a:gd name="T16" fmla="*/ 2 w 299"/>
                <a:gd name="T17" fmla="*/ 484 h 503"/>
                <a:gd name="T18" fmla="*/ 2 w 299"/>
                <a:gd name="T19" fmla="*/ 496 h 503"/>
                <a:gd name="T20" fmla="*/ 5 w 299"/>
                <a:gd name="T21" fmla="*/ 501 h 503"/>
                <a:gd name="T22" fmla="*/ 11 w 299"/>
                <a:gd name="T23" fmla="*/ 501 h 503"/>
                <a:gd name="T24" fmla="*/ 22 w 299"/>
                <a:gd name="T25" fmla="*/ 496 h 503"/>
                <a:gd name="T26" fmla="*/ 34 w 299"/>
                <a:gd name="T27" fmla="*/ 485 h 503"/>
                <a:gd name="T28" fmla="*/ 48 w 299"/>
                <a:gd name="T29" fmla="*/ 468 h 503"/>
                <a:gd name="T30" fmla="*/ 65 w 299"/>
                <a:gd name="T31" fmla="*/ 449 h 503"/>
                <a:gd name="T32" fmla="*/ 83 w 299"/>
                <a:gd name="T33" fmla="*/ 426 h 503"/>
                <a:gd name="T34" fmla="*/ 103 w 299"/>
                <a:gd name="T35" fmla="*/ 396 h 503"/>
                <a:gd name="T36" fmla="*/ 125 w 299"/>
                <a:gd name="T37" fmla="*/ 366 h 503"/>
                <a:gd name="T38" fmla="*/ 146 w 299"/>
                <a:gd name="T39" fmla="*/ 332 h 503"/>
                <a:gd name="T40" fmla="*/ 168 w 299"/>
                <a:gd name="T41" fmla="*/ 295 h 503"/>
                <a:gd name="T42" fmla="*/ 191 w 299"/>
                <a:gd name="T43" fmla="*/ 257 h 503"/>
                <a:gd name="T44" fmla="*/ 212 w 299"/>
                <a:gd name="T45" fmla="*/ 219 h 503"/>
                <a:gd name="T46" fmla="*/ 230 w 299"/>
                <a:gd name="T47" fmla="*/ 184 h 503"/>
                <a:gd name="T48" fmla="*/ 247 w 299"/>
                <a:gd name="T49" fmla="*/ 148 h 503"/>
                <a:gd name="T50" fmla="*/ 263 w 299"/>
                <a:gd name="T51" fmla="*/ 116 h 503"/>
                <a:gd name="T52" fmla="*/ 275 w 299"/>
                <a:gd name="T53" fmla="*/ 87 h 503"/>
                <a:gd name="T54" fmla="*/ 286 w 299"/>
                <a:gd name="T55" fmla="*/ 63 h 503"/>
                <a:gd name="T56" fmla="*/ 293 w 299"/>
                <a:gd name="T57" fmla="*/ 40 h 503"/>
                <a:gd name="T58" fmla="*/ 296 w 299"/>
                <a:gd name="T59" fmla="*/ 23 h 503"/>
                <a:gd name="T60" fmla="*/ 298 w 299"/>
                <a:gd name="T61" fmla="*/ 9 h 503"/>
                <a:gd name="T62" fmla="*/ 295 w 299"/>
                <a:gd name="T63" fmla="*/ 1 h 503"/>
                <a:gd name="T64" fmla="*/ 290 w 299"/>
                <a:gd name="T65" fmla="*/ 0 h 503"/>
                <a:gd name="T66" fmla="*/ 281 w 299"/>
                <a:gd name="T67" fmla="*/ 4 h 503"/>
                <a:gd name="T68" fmla="*/ 270 w 299"/>
                <a:gd name="T69" fmla="*/ 12 h 503"/>
                <a:gd name="T70" fmla="*/ 255 w 299"/>
                <a:gd name="T71" fmla="*/ 27 h 503"/>
                <a:gd name="T72" fmla="*/ 240 w 299"/>
                <a:gd name="T73" fmla="*/ 46 h 503"/>
                <a:gd name="T74" fmla="*/ 221 w 299"/>
                <a:gd name="T75" fmla="*/ 69 h 503"/>
                <a:gd name="T76" fmla="*/ 203 w 299"/>
                <a:gd name="T77" fmla="*/ 95 h 503"/>
                <a:gd name="T78" fmla="*/ 181 w 299"/>
                <a:gd name="T79" fmla="*/ 125 h 503"/>
                <a:gd name="T80" fmla="*/ 160 w 299"/>
                <a:gd name="T81" fmla="*/ 158 h 503"/>
                <a:gd name="T82" fmla="*/ 138 w 299"/>
                <a:gd name="T83" fmla="*/ 193 h 503"/>
                <a:gd name="T84" fmla="*/ 115 w 299"/>
                <a:gd name="T85" fmla="*/ 231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503"/>
                <a:gd name="T131" fmla="*/ 299 w 299"/>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503">
                  <a:moveTo>
                    <a:pt x="115" y="231"/>
                  </a:moveTo>
                  <a:lnTo>
                    <a:pt x="108" y="245"/>
                  </a:lnTo>
                  <a:lnTo>
                    <a:pt x="102" y="257"/>
                  </a:lnTo>
                  <a:lnTo>
                    <a:pt x="94" y="269"/>
                  </a:lnTo>
                  <a:lnTo>
                    <a:pt x="88" y="282"/>
                  </a:lnTo>
                  <a:lnTo>
                    <a:pt x="80" y="294"/>
                  </a:lnTo>
                  <a:lnTo>
                    <a:pt x="74" y="306"/>
                  </a:lnTo>
                  <a:lnTo>
                    <a:pt x="68" y="318"/>
                  </a:lnTo>
                  <a:lnTo>
                    <a:pt x="62" y="331"/>
                  </a:lnTo>
                  <a:lnTo>
                    <a:pt x="56" y="341"/>
                  </a:lnTo>
                  <a:lnTo>
                    <a:pt x="51" y="354"/>
                  </a:lnTo>
                  <a:lnTo>
                    <a:pt x="45" y="364"/>
                  </a:lnTo>
                  <a:lnTo>
                    <a:pt x="40" y="375"/>
                  </a:lnTo>
                  <a:lnTo>
                    <a:pt x="36" y="384"/>
                  </a:lnTo>
                  <a:lnTo>
                    <a:pt x="31" y="395"/>
                  </a:lnTo>
                  <a:lnTo>
                    <a:pt x="26" y="404"/>
                  </a:lnTo>
                  <a:lnTo>
                    <a:pt x="23" y="413"/>
                  </a:lnTo>
                  <a:lnTo>
                    <a:pt x="20" y="423"/>
                  </a:lnTo>
                  <a:lnTo>
                    <a:pt x="16" y="432"/>
                  </a:lnTo>
                  <a:lnTo>
                    <a:pt x="13" y="439"/>
                  </a:lnTo>
                  <a:lnTo>
                    <a:pt x="11" y="447"/>
                  </a:lnTo>
                  <a:lnTo>
                    <a:pt x="8" y="455"/>
                  </a:lnTo>
                  <a:lnTo>
                    <a:pt x="7" y="462"/>
                  </a:lnTo>
                  <a:lnTo>
                    <a:pt x="5" y="468"/>
                  </a:lnTo>
                  <a:lnTo>
                    <a:pt x="4" y="475"/>
                  </a:lnTo>
                  <a:lnTo>
                    <a:pt x="2" y="479"/>
                  </a:lnTo>
                  <a:lnTo>
                    <a:pt x="2" y="484"/>
                  </a:lnTo>
                  <a:lnTo>
                    <a:pt x="0" y="488"/>
                  </a:lnTo>
                  <a:lnTo>
                    <a:pt x="0" y="491"/>
                  </a:lnTo>
                  <a:lnTo>
                    <a:pt x="2" y="496"/>
                  </a:lnTo>
                  <a:lnTo>
                    <a:pt x="2" y="498"/>
                  </a:lnTo>
                  <a:lnTo>
                    <a:pt x="4" y="499"/>
                  </a:lnTo>
                  <a:lnTo>
                    <a:pt x="5" y="501"/>
                  </a:lnTo>
                  <a:lnTo>
                    <a:pt x="7" y="502"/>
                  </a:lnTo>
                  <a:lnTo>
                    <a:pt x="10" y="502"/>
                  </a:lnTo>
                  <a:lnTo>
                    <a:pt x="11" y="501"/>
                  </a:lnTo>
                  <a:lnTo>
                    <a:pt x="14" y="501"/>
                  </a:lnTo>
                  <a:lnTo>
                    <a:pt x="17" y="498"/>
                  </a:lnTo>
                  <a:lnTo>
                    <a:pt x="22" y="496"/>
                  </a:lnTo>
                  <a:lnTo>
                    <a:pt x="25" y="493"/>
                  </a:lnTo>
                  <a:lnTo>
                    <a:pt x="30" y="488"/>
                  </a:lnTo>
                  <a:lnTo>
                    <a:pt x="34" y="485"/>
                  </a:lnTo>
                  <a:lnTo>
                    <a:pt x="39" y="481"/>
                  </a:lnTo>
                  <a:lnTo>
                    <a:pt x="43" y="475"/>
                  </a:lnTo>
                  <a:lnTo>
                    <a:pt x="48" y="468"/>
                  </a:lnTo>
                  <a:lnTo>
                    <a:pt x="54" y="462"/>
                  </a:lnTo>
                  <a:lnTo>
                    <a:pt x="59" y="456"/>
                  </a:lnTo>
                  <a:lnTo>
                    <a:pt x="65" y="449"/>
                  </a:lnTo>
                  <a:lnTo>
                    <a:pt x="71" y="441"/>
                  </a:lnTo>
                  <a:lnTo>
                    <a:pt x="77" y="433"/>
                  </a:lnTo>
                  <a:lnTo>
                    <a:pt x="83" y="426"/>
                  </a:lnTo>
                  <a:lnTo>
                    <a:pt x="89" y="416"/>
                  </a:lnTo>
                  <a:lnTo>
                    <a:pt x="97" y="407"/>
                  </a:lnTo>
                  <a:lnTo>
                    <a:pt x="103" y="396"/>
                  </a:lnTo>
                  <a:lnTo>
                    <a:pt x="111" y="387"/>
                  </a:lnTo>
                  <a:lnTo>
                    <a:pt x="117" y="377"/>
                  </a:lnTo>
                  <a:lnTo>
                    <a:pt x="125" y="366"/>
                  </a:lnTo>
                  <a:lnTo>
                    <a:pt x="131" y="355"/>
                  </a:lnTo>
                  <a:lnTo>
                    <a:pt x="138" y="344"/>
                  </a:lnTo>
                  <a:lnTo>
                    <a:pt x="146" y="332"/>
                  </a:lnTo>
                  <a:lnTo>
                    <a:pt x="154" y="320"/>
                  </a:lnTo>
                  <a:lnTo>
                    <a:pt x="160" y="308"/>
                  </a:lnTo>
                  <a:lnTo>
                    <a:pt x="168" y="295"/>
                  </a:lnTo>
                  <a:lnTo>
                    <a:pt x="175" y="283"/>
                  </a:lnTo>
                  <a:lnTo>
                    <a:pt x="183" y="271"/>
                  </a:lnTo>
                  <a:lnTo>
                    <a:pt x="191" y="257"/>
                  </a:lnTo>
                  <a:lnTo>
                    <a:pt x="198" y="245"/>
                  </a:lnTo>
                  <a:lnTo>
                    <a:pt x="204" y="233"/>
                  </a:lnTo>
                  <a:lnTo>
                    <a:pt x="212" y="219"/>
                  </a:lnTo>
                  <a:lnTo>
                    <a:pt x="218" y="207"/>
                  </a:lnTo>
                  <a:lnTo>
                    <a:pt x="224" y="194"/>
                  </a:lnTo>
                  <a:lnTo>
                    <a:pt x="230" y="184"/>
                  </a:lnTo>
                  <a:lnTo>
                    <a:pt x="236" y="171"/>
                  </a:lnTo>
                  <a:lnTo>
                    <a:pt x="243" y="161"/>
                  </a:lnTo>
                  <a:lnTo>
                    <a:pt x="247" y="148"/>
                  </a:lnTo>
                  <a:lnTo>
                    <a:pt x="253" y="138"/>
                  </a:lnTo>
                  <a:lnTo>
                    <a:pt x="258" y="127"/>
                  </a:lnTo>
                  <a:lnTo>
                    <a:pt x="263" y="116"/>
                  </a:lnTo>
                  <a:lnTo>
                    <a:pt x="267" y="107"/>
                  </a:lnTo>
                  <a:lnTo>
                    <a:pt x="272" y="96"/>
                  </a:lnTo>
                  <a:lnTo>
                    <a:pt x="275" y="87"/>
                  </a:lnTo>
                  <a:lnTo>
                    <a:pt x="279" y="78"/>
                  </a:lnTo>
                  <a:lnTo>
                    <a:pt x="282" y="70"/>
                  </a:lnTo>
                  <a:lnTo>
                    <a:pt x="286" y="63"/>
                  </a:lnTo>
                  <a:lnTo>
                    <a:pt x="289" y="53"/>
                  </a:lnTo>
                  <a:lnTo>
                    <a:pt x="290" y="47"/>
                  </a:lnTo>
                  <a:lnTo>
                    <a:pt x="293" y="40"/>
                  </a:lnTo>
                  <a:lnTo>
                    <a:pt x="295" y="33"/>
                  </a:lnTo>
                  <a:lnTo>
                    <a:pt x="296" y="27"/>
                  </a:lnTo>
                  <a:lnTo>
                    <a:pt x="296" y="23"/>
                  </a:lnTo>
                  <a:lnTo>
                    <a:pt x="298" y="18"/>
                  </a:lnTo>
                  <a:lnTo>
                    <a:pt x="298" y="14"/>
                  </a:lnTo>
                  <a:lnTo>
                    <a:pt x="298" y="9"/>
                  </a:lnTo>
                  <a:lnTo>
                    <a:pt x="298" y="6"/>
                  </a:lnTo>
                  <a:lnTo>
                    <a:pt x="296" y="4"/>
                  </a:lnTo>
                  <a:lnTo>
                    <a:pt x="295" y="1"/>
                  </a:lnTo>
                  <a:lnTo>
                    <a:pt x="293" y="1"/>
                  </a:lnTo>
                  <a:lnTo>
                    <a:pt x="292" y="0"/>
                  </a:lnTo>
                  <a:lnTo>
                    <a:pt x="290" y="0"/>
                  </a:lnTo>
                  <a:lnTo>
                    <a:pt x="287" y="0"/>
                  </a:lnTo>
                  <a:lnTo>
                    <a:pt x="284" y="1"/>
                  </a:lnTo>
                  <a:lnTo>
                    <a:pt x="281" y="4"/>
                  </a:lnTo>
                  <a:lnTo>
                    <a:pt x="278" y="6"/>
                  </a:lnTo>
                  <a:lnTo>
                    <a:pt x="273" y="9"/>
                  </a:lnTo>
                  <a:lnTo>
                    <a:pt x="270" y="12"/>
                  </a:lnTo>
                  <a:lnTo>
                    <a:pt x="266" y="17"/>
                  </a:lnTo>
                  <a:lnTo>
                    <a:pt x="261" y="21"/>
                  </a:lnTo>
                  <a:lnTo>
                    <a:pt x="255" y="27"/>
                  </a:lnTo>
                  <a:lnTo>
                    <a:pt x="250" y="32"/>
                  </a:lnTo>
                  <a:lnTo>
                    <a:pt x="246" y="38"/>
                  </a:lnTo>
                  <a:lnTo>
                    <a:pt x="240" y="46"/>
                  </a:lnTo>
                  <a:lnTo>
                    <a:pt x="233" y="52"/>
                  </a:lnTo>
                  <a:lnTo>
                    <a:pt x="227" y="59"/>
                  </a:lnTo>
                  <a:lnTo>
                    <a:pt x="221" y="69"/>
                  </a:lnTo>
                  <a:lnTo>
                    <a:pt x="215" y="76"/>
                  </a:lnTo>
                  <a:lnTo>
                    <a:pt x="209" y="86"/>
                  </a:lnTo>
                  <a:lnTo>
                    <a:pt x="203" y="95"/>
                  </a:lnTo>
                  <a:lnTo>
                    <a:pt x="195" y="104"/>
                  </a:lnTo>
                  <a:lnTo>
                    <a:pt x="189" y="115"/>
                  </a:lnTo>
                  <a:lnTo>
                    <a:pt x="181" y="125"/>
                  </a:lnTo>
                  <a:lnTo>
                    <a:pt x="175" y="136"/>
                  </a:lnTo>
                  <a:lnTo>
                    <a:pt x="168" y="147"/>
                  </a:lnTo>
                  <a:lnTo>
                    <a:pt x="160" y="158"/>
                  </a:lnTo>
                  <a:lnTo>
                    <a:pt x="152" y="170"/>
                  </a:lnTo>
                  <a:lnTo>
                    <a:pt x="146" y="180"/>
                  </a:lnTo>
                  <a:lnTo>
                    <a:pt x="138" y="193"/>
                  </a:lnTo>
                  <a:lnTo>
                    <a:pt x="131" y="207"/>
                  </a:lnTo>
                  <a:lnTo>
                    <a:pt x="123" y="219"/>
                  </a:lnTo>
                  <a:lnTo>
                    <a:pt x="115" y="231"/>
                  </a:lnTo>
                </a:path>
              </a:pathLst>
            </a:custGeom>
            <a:solidFill>
              <a:srgbClr val="000000"/>
            </a:solidFill>
            <a:ln w="12700" cap="rnd">
              <a:solidFill>
                <a:schemeClr val="tx1"/>
              </a:solidFill>
              <a:round/>
              <a:headEnd/>
              <a:tailEnd/>
            </a:ln>
          </p:spPr>
          <p:txBody>
            <a:bodyPr/>
            <a:lstStyle/>
            <a:p>
              <a:endParaRPr lang="ko-KR" altLang="en-US"/>
            </a:p>
          </p:txBody>
        </p:sp>
        <p:sp>
          <p:nvSpPr>
            <p:cNvPr id="2534" name="Freeform 238"/>
            <p:cNvSpPr>
              <a:spLocks/>
            </p:cNvSpPr>
            <p:nvPr/>
          </p:nvSpPr>
          <p:spPr bwMode="auto">
            <a:xfrm>
              <a:off x="1014" y="2934"/>
              <a:ext cx="299" cy="501"/>
            </a:xfrm>
            <a:custGeom>
              <a:avLst/>
              <a:gdLst>
                <a:gd name="T0" fmla="*/ 115 w 299"/>
                <a:gd name="T1" fmla="*/ 230 h 501"/>
                <a:gd name="T2" fmla="*/ 102 w 299"/>
                <a:gd name="T3" fmla="*/ 256 h 501"/>
                <a:gd name="T4" fmla="*/ 88 w 299"/>
                <a:gd name="T5" fmla="*/ 281 h 501"/>
                <a:gd name="T6" fmla="*/ 74 w 299"/>
                <a:gd name="T7" fmla="*/ 305 h 501"/>
                <a:gd name="T8" fmla="*/ 62 w 299"/>
                <a:gd name="T9" fmla="*/ 330 h 501"/>
                <a:gd name="T10" fmla="*/ 51 w 299"/>
                <a:gd name="T11" fmla="*/ 353 h 501"/>
                <a:gd name="T12" fmla="*/ 40 w 299"/>
                <a:gd name="T13" fmla="*/ 374 h 501"/>
                <a:gd name="T14" fmla="*/ 31 w 299"/>
                <a:gd name="T15" fmla="*/ 394 h 501"/>
                <a:gd name="T16" fmla="*/ 23 w 299"/>
                <a:gd name="T17" fmla="*/ 412 h 501"/>
                <a:gd name="T18" fmla="*/ 16 w 299"/>
                <a:gd name="T19" fmla="*/ 431 h 501"/>
                <a:gd name="T20" fmla="*/ 11 w 299"/>
                <a:gd name="T21" fmla="*/ 446 h 501"/>
                <a:gd name="T22" fmla="*/ 7 w 299"/>
                <a:gd name="T23" fmla="*/ 461 h 501"/>
                <a:gd name="T24" fmla="*/ 4 w 299"/>
                <a:gd name="T25" fmla="*/ 474 h 501"/>
                <a:gd name="T26" fmla="*/ 2 w 299"/>
                <a:gd name="T27" fmla="*/ 483 h 501"/>
                <a:gd name="T28" fmla="*/ 0 w 299"/>
                <a:gd name="T29" fmla="*/ 490 h 501"/>
                <a:gd name="T30" fmla="*/ 2 w 299"/>
                <a:gd name="T31" fmla="*/ 497 h 501"/>
                <a:gd name="T32" fmla="*/ 5 w 299"/>
                <a:gd name="T33" fmla="*/ 500 h 501"/>
                <a:gd name="T34" fmla="*/ 14 w 299"/>
                <a:gd name="T35" fmla="*/ 500 h 501"/>
                <a:gd name="T36" fmla="*/ 30 w 299"/>
                <a:gd name="T37" fmla="*/ 487 h 501"/>
                <a:gd name="T38" fmla="*/ 48 w 299"/>
                <a:gd name="T39" fmla="*/ 467 h 501"/>
                <a:gd name="T40" fmla="*/ 71 w 299"/>
                <a:gd name="T41" fmla="*/ 440 h 501"/>
                <a:gd name="T42" fmla="*/ 97 w 299"/>
                <a:gd name="T43" fmla="*/ 406 h 501"/>
                <a:gd name="T44" fmla="*/ 125 w 299"/>
                <a:gd name="T45" fmla="*/ 365 h 501"/>
                <a:gd name="T46" fmla="*/ 154 w 299"/>
                <a:gd name="T47" fmla="*/ 319 h 501"/>
                <a:gd name="T48" fmla="*/ 183 w 299"/>
                <a:gd name="T49" fmla="*/ 270 h 501"/>
                <a:gd name="T50" fmla="*/ 198 w 299"/>
                <a:gd name="T51" fmla="*/ 244 h 501"/>
                <a:gd name="T52" fmla="*/ 212 w 299"/>
                <a:gd name="T53" fmla="*/ 218 h 501"/>
                <a:gd name="T54" fmla="*/ 224 w 299"/>
                <a:gd name="T55" fmla="*/ 193 h 501"/>
                <a:gd name="T56" fmla="*/ 236 w 299"/>
                <a:gd name="T57" fmla="*/ 170 h 501"/>
                <a:gd name="T58" fmla="*/ 247 w 299"/>
                <a:gd name="T59" fmla="*/ 147 h 501"/>
                <a:gd name="T60" fmla="*/ 258 w 299"/>
                <a:gd name="T61" fmla="*/ 126 h 501"/>
                <a:gd name="T62" fmla="*/ 267 w 299"/>
                <a:gd name="T63" fmla="*/ 106 h 501"/>
                <a:gd name="T64" fmla="*/ 275 w 299"/>
                <a:gd name="T65" fmla="*/ 86 h 501"/>
                <a:gd name="T66" fmla="*/ 282 w 299"/>
                <a:gd name="T67" fmla="*/ 69 h 501"/>
                <a:gd name="T68" fmla="*/ 289 w 299"/>
                <a:gd name="T69" fmla="*/ 52 h 501"/>
                <a:gd name="T70" fmla="*/ 293 w 299"/>
                <a:gd name="T71" fmla="*/ 39 h 501"/>
                <a:gd name="T72" fmla="*/ 296 w 299"/>
                <a:gd name="T73" fmla="*/ 26 h 501"/>
                <a:gd name="T74" fmla="*/ 298 w 299"/>
                <a:gd name="T75" fmla="*/ 17 h 501"/>
                <a:gd name="T76" fmla="*/ 298 w 299"/>
                <a:gd name="T77" fmla="*/ 8 h 501"/>
                <a:gd name="T78" fmla="*/ 296 w 299"/>
                <a:gd name="T79" fmla="*/ 3 h 501"/>
                <a:gd name="T80" fmla="*/ 293 w 299"/>
                <a:gd name="T81" fmla="*/ 0 h 501"/>
                <a:gd name="T82" fmla="*/ 284 w 299"/>
                <a:gd name="T83" fmla="*/ 0 h 501"/>
                <a:gd name="T84" fmla="*/ 270 w 299"/>
                <a:gd name="T85" fmla="*/ 11 h 501"/>
                <a:gd name="T86" fmla="*/ 250 w 299"/>
                <a:gd name="T87" fmla="*/ 31 h 501"/>
                <a:gd name="T88" fmla="*/ 227 w 299"/>
                <a:gd name="T89" fmla="*/ 58 h 501"/>
                <a:gd name="T90" fmla="*/ 203 w 299"/>
                <a:gd name="T91" fmla="*/ 94 h 501"/>
                <a:gd name="T92" fmla="*/ 175 w 299"/>
                <a:gd name="T93" fmla="*/ 135 h 501"/>
                <a:gd name="T94" fmla="*/ 146 w 299"/>
                <a:gd name="T95" fmla="*/ 179 h 501"/>
                <a:gd name="T96" fmla="*/ 115 w 299"/>
                <a:gd name="T97" fmla="*/ 230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501"/>
                <a:gd name="T149" fmla="*/ 299 w 299"/>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501">
                  <a:moveTo>
                    <a:pt x="115" y="230"/>
                  </a:moveTo>
                  <a:lnTo>
                    <a:pt x="102" y="256"/>
                  </a:lnTo>
                  <a:lnTo>
                    <a:pt x="88" y="281"/>
                  </a:lnTo>
                  <a:lnTo>
                    <a:pt x="74" y="305"/>
                  </a:lnTo>
                  <a:lnTo>
                    <a:pt x="62" y="330"/>
                  </a:lnTo>
                  <a:lnTo>
                    <a:pt x="51" y="353"/>
                  </a:lnTo>
                  <a:lnTo>
                    <a:pt x="40" y="374"/>
                  </a:lnTo>
                  <a:lnTo>
                    <a:pt x="31" y="394"/>
                  </a:lnTo>
                  <a:lnTo>
                    <a:pt x="23" y="412"/>
                  </a:lnTo>
                  <a:lnTo>
                    <a:pt x="16" y="431"/>
                  </a:lnTo>
                  <a:lnTo>
                    <a:pt x="11" y="446"/>
                  </a:lnTo>
                  <a:lnTo>
                    <a:pt x="7" y="461"/>
                  </a:lnTo>
                  <a:lnTo>
                    <a:pt x="4" y="474"/>
                  </a:lnTo>
                  <a:lnTo>
                    <a:pt x="2" y="483"/>
                  </a:lnTo>
                  <a:lnTo>
                    <a:pt x="0" y="490"/>
                  </a:lnTo>
                  <a:lnTo>
                    <a:pt x="2" y="497"/>
                  </a:lnTo>
                  <a:lnTo>
                    <a:pt x="5" y="500"/>
                  </a:lnTo>
                  <a:lnTo>
                    <a:pt x="14" y="500"/>
                  </a:lnTo>
                  <a:lnTo>
                    <a:pt x="30" y="487"/>
                  </a:lnTo>
                  <a:lnTo>
                    <a:pt x="48" y="467"/>
                  </a:lnTo>
                  <a:lnTo>
                    <a:pt x="71" y="440"/>
                  </a:lnTo>
                  <a:lnTo>
                    <a:pt x="97" y="406"/>
                  </a:lnTo>
                  <a:lnTo>
                    <a:pt x="125" y="365"/>
                  </a:lnTo>
                  <a:lnTo>
                    <a:pt x="154" y="319"/>
                  </a:lnTo>
                  <a:lnTo>
                    <a:pt x="183" y="270"/>
                  </a:lnTo>
                  <a:lnTo>
                    <a:pt x="198" y="244"/>
                  </a:lnTo>
                  <a:lnTo>
                    <a:pt x="212" y="218"/>
                  </a:lnTo>
                  <a:lnTo>
                    <a:pt x="224" y="193"/>
                  </a:lnTo>
                  <a:lnTo>
                    <a:pt x="236" y="170"/>
                  </a:lnTo>
                  <a:lnTo>
                    <a:pt x="247" y="147"/>
                  </a:lnTo>
                  <a:lnTo>
                    <a:pt x="258" y="126"/>
                  </a:lnTo>
                  <a:lnTo>
                    <a:pt x="267" y="106"/>
                  </a:lnTo>
                  <a:lnTo>
                    <a:pt x="275" y="86"/>
                  </a:lnTo>
                  <a:lnTo>
                    <a:pt x="282" y="69"/>
                  </a:lnTo>
                  <a:lnTo>
                    <a:pt x="289" y="52"/>
                  </a:lnTo>
                  <a:lnTo>
                    <a:pt x="293" y="39"/>
                  </a:lnTo>
                  <a:lnTo>
                    <a:pt x="296" y="26"/>
                  </a:lnTo>
                  <a:lnTo>
                    <a:pt x="298" y="17"/>
                  </a:lnTo>
                  <a:lnTo>
                    <a:pt x="298" y="8"/>
                  </a:lnTo>
                  <a:lnTo>
                    <a:pt x="296" y="3"/>
                  </a:lnTo>
                  <a:lnTo>
                    <a:pt x="293" y="0"/>
                  </a:lnTo>
                  <a:lnTo>
                    <a:pt x="284" y="0"/>
                  </a:lnTo>
                  <a:lnTo>
                    <a:pt x="270" y="11"/>
                  </a:lnTo>
                  <a:lnTo>
                    <a:pt x="250" y="31"/>
                  </a:lnTo>
                  <a:lnTo>
                    <a:pt x="227" y="58"/>
                  </a:lnTo>
                  <a:lnTo>
                    <a:pt x="203" y="94"/>
                  </a:lnTo>
                  <a:lnTo>
                    <a:pt x="175" y="135"/>
                  </a:lnTo>
                  <a:lnTo>
                    <a:pt x="146" y="179"/>
                  </a:lnTo>
                  <a:lnTo>
                    <a:pt x="115" y="2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35" name="Line 239"/>
            <p:cNvSpPr>
              <a:spLocks noChangeShapeType="1"/>
            </p:cNvSpPr>
            <p:nvPr/>
          </p:nvSpPr>
          <p:spPr bwMode="auto">
            <a:xfrm>
              <a:off x="1123" y="3084"/>
              <a:ext cx="1"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36" name="Line 240"/>
            <p:cNvSpPr>
              <a:spLocks noChangeShapeType="1"/>
            </p:cNvSpPr>
            <p:nvPr/>
          </p:nvSpPr>
          <p:spPr bwMode="auto">
            <a:xfrm>
              <a:off x="1151" y="3052"/>
              <a:ext cx="1"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37" name="Freeform 241"/>
            <p:cNvSpPr>
              <a:spLocks/>
            </p:cNvSpPr>
            <p:nvPr/>
          </p:nvSpPr>
          <p:spPr bwMode="auto">
            <a:xfrm>
              <a:off x="1132" y="2988"/>
              <a:ext cx="100" cy="85"/>
            </a:xfrm>
            <a:custGeom>
              <a:avLst/>
              <a:gdLst>
                <a:gd name="T0" fmla="*/ 19 w 100"/>
                <a:gd name="T1" fmla="*/ 64 h 85"/>
                <a:gd name="T2" fmla="*/ 17 w 100"/>
                <a:gd name="T3" fmla="*/ 64 h 85"/>
                <a:gd name="T4" fmla="*/ 17 w 100"/>
                <a:gd name="T5" fmla="*/ 66 h 85"/>
                <a:gd name="T6" fmla="*/ 16 w 100"/>
                <a:gd name="T7" fmla="*/ 66 h 85"/>
                <a:gd name="T8" fmla="*/ 16 w 100"/>
                <a:gd name="T9" fmla="*/ 67 h 85"/>
                <a:gd name="T10" fmla="*/ 14 w 100"/>
                <a:gd name="T11" fmla="*/ 67 h 85"/>
                <a:gd name="T12" fmla="*/ 14 w 100"/>
                <a:gd name="T13" fmla="*/ 69 h 85"/>
                <a:gd name="T14" fmla="*/ 13 w 100"/>
                <a:gd name="T15" fmla="*/ 69 h 85"/>
                <a:gd name="T16" fmla="*/ 13 w 100"/>
                <a:gd name="T17" fmla="*/ 70 h 85"/>
                <a:gd name="T18" fmla="*/ 11 w 100"/>
                <a:gd name="T19" fmla="*/ 70 h 85"/>
                <a:gd name="T20" fmla="*/ 11 w 100"/>
                <a:gd name="T21" fmla="*/ 72 h 85"/>
                <a:gd name="T22" fmla="*/ 10 w 100"/>
                <a:gd name="T23" fmla="*/ 72 h 85"/>
                <a:gd name="T24" fmla="*/ 10 w 100"/>
                <a:gd name="T25" fmla="*/ 73 h 85"/>
                <a:gd name="T26" fmla="*/ 8 w 100"/>
                <a:gd name="T27" fmla="*/ 75 h 85"/>
                <a:gd name="T28" fmla="*/ 7 w 100"/>
                <a:gd name="T29" fmla="*/ 76 h 85"/>
                <a:gd name="T30" fmla="*/ 7 w 100"/>
                <a:gd name="T31" fmla="*/ 78 h 85"/>
                <a:gd name="T32" fmla="*/ 5 w 100"/>
                <a:gd name="T33" fmla="*/ 78 h 85"/>
                <a:gd name="T34" fmla="*/ 4 w 100"/>
                <a:gd name="T35" fmla="*/ 80 h 85"/>
                <a:gd name="T36" fmla="*/ 4 w 100"/>
                <a:gd name="T37" fmla="*/ 81 h 85"/>
                <a:gd name="T38" fmla="*/ 2 w 100"/>
                <a:gd name="T39" fmla="*/ 81 h 85"/>
                <a:gd name="T40" fmla="*/ 2 w 100"/>
                <a:gd name="T41" fmla="*/ 83 h 85"/>
                <a:gd name="T42" fmla="*/ 0 w 100"/>
                <a:gd name="T43" fmla="*/ 84 h 85"/>
                <a:gd name="T44" fmla="*/ 71 w 100"/>
                <a:gd name="T45" fmla="*/ 32 h 85"/>
                <a:gd name="T46" fmla="*/ 73 w 100"/>
                <a:gd name="T47" fmla="*/ 31 h 85"/>
                <a:gd name="T48" fmla="*/ 74 w 100"/>
                <a:gd name="T49" fmla="*/ 29 h 85"/>
                <a:gd name="T50" fmla="*/ 76 w 100"/>
                <a:gd name="T51" fmla="*/ 27 h 85"/>
                <a:gd name="T52" fmla="*/ 76 w 100"/>
                <a:gd name="T53" fmla="*/ 26 h 85"/>
                <a:gd name="T54" fmla="*/ 77 w 100"/>
                <a:gd name="T55" fmla="*/ 26 h 85"/>
                <a:gd name="T56" fmla="*/ 77 w 100"/>
                <a:gd name="T57" fmla="*/ 24 h 85"/>
                <a:gd name="T58" fmla="*/ 79 w 100"/>
                <a:gd name="T59" fmla="*/ 23 h 85"/>
                <a:gd name="T60" fmla="*/ 80 w 100"/>
                <a:gd name="T61" fmla="*/ 21 h 85"/>
                <a:gd name="T62" fmla="*/ 82 w 100"/>
                <a:gd name="T63" fmla="*/ 20 h 85"/>
                <a:gd name="T64" fmla="*/ 82 w 100"/>
                <a:gd name="T65" fmla="*/ 18 h 85"/>
                <a:gd name="T66" fmla="*/ 83 w 100"/>
                <a:gd name="T67" fmla="*/ 17 h 85"/>
                <a:gd name="T68" fmla="*/ 85 w 100"/>
                <a:gd name="T69" fmla="*/ 15 h 85"/>
                <a:gd name="T70" fmla="*/ 86 w 100"/>
                <a:gd name="T71" fmla="*/ 14 h 85"/>
                <a:gd name="T72" fmla="*/ 88 w 100"/>
                <a:gd name="T73" fmla="*/ 12 h 85"/>
                <a:gd name="T74" fmla="*/ 89 w 100"/>
                <a:gd name="T75" fmla="*/ 11 h 85"/>
                <a:gd name="T76" fmla="*/ 89 w 100"/>
                <a:gd name="T77" fmla="*/ 9 h 85"/>
                <a:gd name="T78" fmla="*/ 91 w 100"/>
                <a:gd name="T79" fmla="*/ 9 h 85"/>
                <a:gd name="T80" fmla="*/ 91 w 100"/>
                <a:gd name="T81" fmla="*/ 8 h 85"/>
                <a:gd name="T82" fmla="*/ 92 w 100"/>
                <a:gd name="T83" fmla="*/ 6 h 85"/>
                <a:gd name="T84" fmla="*/ 94 w 100"/>
                <a:gd name="T85" fmla="*/ 4 h 85"/>
                <a:gd name="T86" fmla="*/ 95 w 100"/>
                <a:gd name="T87" fmla="*/ 3 h 85"/>
                <a:gd name="T88" fmla="*/ 97 w 100"/>
                <a:gd name="T89" fmla="*/ 1 h 85"/>
                <a:gd name="T90" fmla="*/ 97 w 100"/>
                <a:gd name="T91" fmla="*/ 0 h 85"/>
                <a:gd name="T92" fmla="*/ 99 w 100"/>
                <a:gd name="T93" fmla="*/ 0 h 85"/>
                <a:gd name="T94" fmla="*/ 19 w 100"/>
                <a:gd name="T95" fmla="*/ 64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85"/>
                <a:gd name="T146" fmla="*/ 100 w 100"/>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85">
                  <a:moveTo>
                    <a:pt x="19" y="64"/>
                  </a:moveTo>
                  <a:lnTo>
                    <a:pt x="17" y="64"/>
                  </a:lnTo>
                  <a:lnTo>
                    <a:pt x="17" y="66"/>
                  </a:lnTo>
                  <a:lnTo>
                    <a:pt x="16" y="66"/>
                  </a:lnTo>
                  <a:lnTo>
                    <a:pt x="16" y="67"/>
                  </a:lnTo>
                  <a:lnTo>
                    <a:pt x="14" y="67"/>
                  </a:lnTo>
                  <a:lnTo>
                    <a:pt x="14" y="69"/>
                  </a:lnTo>
                  <a:lnTo>
                    <a:pt x="13" y="69"/>
                  </a:lnTo>
                  <a:lnTo>
                    <a:pt x="13" y="70"/>
                  </a:lnTo>
                  <a:lnTo>
                    <a:pt x="11" y="70"/>
                  </a:lnTo>
                  <a:lnTo>
                    <a:pt x="11" y="72"/>
                  </a:lnTo>
                  <a:lnTo>
                    <a:pt x="10" y="72"/>
                  </a:lnTo>
                  <a:lnTo>
                    <a:pt x="10" y="73"/>
                  </a:lnTo>
                  <a:lnTo>
                    <a:pt x="8" y="75"/>
                  </a:lnTo>
                  <a:lnTo>
                    <a:pt x="7" y="76"/>
                  </a:lnTo>
                  <a:lnTo>
                    <a:pt x="7" y="78"/>
                  </a:lnTo>
                  <a:lnTo>
                    <a:pt x="5" y="78"/>
                  </a:lnTo>
                  <a:lnTo>
                    <a:pt x="4" y="80"/>
                  </a:lnTo>
                  <a:lnTo>
                    <a:pt x="4" y="81"/>
                  </a:lnTo>
                  <a:lnTo>
                    <a:pt x="2" y="81"/>
                  </a:lnTo>
                  <a:lnTo>
                    <a:pt x="2" y="83"/>
                  </a:lnTo>
                  <a:lnTo>
                    <a:pt x="0" y="84"/>
                  </a:lnTo>
                  <a:lnTo>
                    <a:pt x="71" y="32"/>
                  </a:lnTo>
                  <a:lnTo>
                    <a:pt x="73" y="31"/>
                  </a:lnTo>
                  <a:lnTo>
                    <a:pt x="74" y="29"/>
                  </a:lnTo>
                  <a:lnTo>
                    <a:pt x="76" y="27"/>
                  </a:lnTo>
                  <a:lnTo>
                    <a:pt x="76" y="26"/>
                  </a:lnTo>
                  <a:lnTo>
                    <a:pt x="77" y="26"/>
                  </a:lnTo>
                  <a:lnTo>
                    <a:pt x="77" y="24"/>
                  </a:lnTo>
                  <a:lnTo>
                    <a:pt x="79" y="23"/>
                  </a:lnTo>
                  <a:lnTo>
                    <a:pt x="80" y="21"/>
                  </a:lnTo>
                  <a:lnTo>
                    <a:pt x="82" y="20"/>
                  </a:lnTo>
                  <a:lnTo>
                    <a:pt x="82" y="18"/>
                  </a:lnTo>
                  <a:lnTo>
                    <a:pt x="83" y="17"/>
                  </a:lnTo>
                  <a:lnTo>
                    <a:pt x="85" y="15"/>
                  </a:lnTo>
                  <a:lnTo>
                    <a:pt x="86" y="14"/>
                  </a:lnTo>
                  <a:lnTo>
                    <a:pt x="88" y="12"/>
                  </a:lnTo>
                  <a:lnTo>
                    <a:pt x="89" y="11"/>
                  </a:lnTo>
                  <a:lnTo>
                    <a:pt x="89" y="9"/>
                  </a:lnTo>
                  <a:lnTo>
                    <a:pt x="91" y="9"/>
                  </a:lnTo>
                  <a:lnTo>
                    <a:pt x="91" y="8"/>
                  </a:lnTo>
                  <a:lnTo>
                    <a:pt x="92" y="6"/>
                  </a:lnTo>
                  <a:lnTo>
                    <a:pt x="94" y="4"/>
                  </a:lnTo>
                  <a:lnTo>
                    <a:pt x="95" y="3"/>
                  </a:lnTo>
                  <a:lnTo>
                    <a:pt x="97" y="1"/>
                  </a:lnTo>
                  <a:lnTo>
                    <a:pt x="97" y="0"/>
                  </a:lnTo>
                  <a:lnTo>
                    <a:pt x="99" y="0"/>
                  </a:lnTo>
                  <a:lnTo>
                    <a:pt x="19" y="64"/>
                  </a:lnTo>
                </a:path>
              </a:pathLst>
            </a:custGeom>
            <a:solidFill>
              <a:srgbClr val="000000"/>
            </a:solidFill>
            <a:ln w="12700" cap="rnd">
              <a:solidFill>
                <a:schemeClr val="tx1"/>
              </a:solidFill>
              <a:round/>
              <a:headEnd/>
              <a:tailEnd/>
            </a:ln>
          </p:spPr>
          <p:txBody>
            <a:bodyPr/>
            <a:lstStyle/>
            <a:p>
              <a:endParaRPr lang="ko-KR" altLang="en-US"/>
            </a:p>
          </p:txBody>
        </p:sp>
        <p:sp>
          <p:nvSpPr>
            <p:cNvPr id="2538" name="Freeform 242"/>
            <p:cNvSpPr>
              <a:spLocks/>
            </p:cNvSpPr>
            <p:nvPr/>
          </p:nvSpPr>
          <p:spPr bwMode="auto">
            <a:xfrm>
              <a:off x="1132" y="2988"/>
              <a:ext cx="100" cy="85"/>
            </a:xfrm>
            <a:custGeom>
              <a:avLst/>
              <a:gdLst>
                <a:gd name="T0" fmla="*/ 19 w 100"/>
                <a:gd name="T1" fmla="*/ 64 h 85"/>
                <a:gd name="T2" fmla="*/ 14 w 100"/>
                <a:gd name="T3" fmla="*/ 67 h 85"/>
                <a:gd name="T4" fmla="*/ 11 w 100"/>
                <a:gd name="T5" fmla="*/ 72 h 85"/>
                <a:gd name="T6" fmla="*/ 7 w 100"/>
                <a:gd name="T7" fmla="*/ 78 h 85"/>
                <a:gd name="T8" fmla="*/ 0 w 100"/>
                <a:gd name="T9" fmla="*/ 84 h 85"/>
                <a:gd name="T10" fmla="*/ 71 w 100"/>
                <a:gd name="T11" fmla="*/ 32 h 85"/>
                <a:gd name="T12" fmla="*/ 79 w 100"/>
                <a:gd name="T13" fmla="*/ 23 h 85"/>
                <a:gd name="T14" fmla="*/ 86 w 100"/>
                <a:gd name="T15" fmla="*/ 14 h 85"/>
                <a:gd name="T16" fmla="*/ 92 w 100"/>
                <a:gd name="T17" fmla="*/ 6 h 85"/>
                <a:gd name="T18" fmla="*/ 99 w 100"/>
                <a:gd name="T19" fmla="*/ 0 h 85"/>
                <a:gd name="T20" fmla="*/ 19 w 100"/>
                <a:gd name="T21" fmla="*/ 64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85"/>
                <a:gd name="T35" fmla="*/ 100 w 100"/>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85">
                  <a:moveTo>
                    <a:pt x="19" y="64"/>
                  </a:moveTo>
                  <a:lnTo>
                    <a:pt x="14" y="67"/>
                  </a:lnTo>
                  <a:lnTo>
                    <a:pt x="11" y="72"/>
                  </a:lnTo>
                  <a:lnTo>
                    <a:pt x="7" y="78"/>
                  </a:lnTo>
                  <a:lnTo>
                    <a:pt x="0" y="84"/>
                  </a:lnTo>
                  <a:lnTo>
                    <a:pt x="71" y="32"/>
                  </a:lnTo>
                  <a:lnTo>
                    <a:pt x="79" y="23"/>
                  </a:lnTo>
                  <a:lnTo>
                    <a:pt x="86" y="14"/>
                  </a:lnTo>
                  <a:lnTo>
                    <a:pt x="92" y="6"/>
                  </a:lnTo>
                  <a:lnTo>
                    <a:pt x="99" y="0"/>
                  </a:lnTo>
                  <a:lnTo>
                    <a:pt x="19" y="6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39" name="Freeform 243"/>
            <p:cNvSpPr>
              <a:spLocks/>
            </p:cNvSpPr>
            <p:nvPr/>
          </p:nvSpPr>
          <p:spPr bwMode="auto">
            <a:xfrm>
              <a:off x="1094" y="3045"/>
              <a:ext cx="92" cy="88"/>
            </a:xfrm>
            <a:custGeom>
              <a:avLst/>
              <a:gdLst>
                <a:gd name="T0" fmla="*/ 29 w 92"/>
                <a:gd name="T1" fmla="*/ 41 h 88"/>
                <a:gd name="T2" fmla="*/ 26 w 92"/>
                <a:gd name="T3" fmla="*/ 42 h 88"/>
                <a:gd name="T4" fmla="*/ 25 w 92"/>
                <a:gd name="T5" fmla="*/ 46 h 88"/>
                <a:gd name="T6" fmla="*/ 23 w 92"/>
                <a:gd name="T7" fmla="*/ 49 h 88"/>
                <a:gd name="T8" fmla="*/ 20 w 92"/>
                <a:gd name="T9" fmla="*/ 52 h 88"/>
                <a:gd name="T10" fmla="*/ 19 w 92"/>
                <a:gd name="T11" fmla="*/ 55 h 88"/>
                <a:gd name="T12" fmla="*/ 17 w 92"/>
                <a:gd name="T13" fmla="*/ 58 h 88"/>
                <a:gd name="T14" fmla="*/ 15 w 92"/>
                <a:gd name="T15" fmla="*/ 59 h 88"/>
                <a:gd name="T16" fmla="*/ 14 w 92"/>
                <a:gd name="T17" fmla="*/ 62 h 88"/>
                <a:gd name="T18" fmla="*/ 12 w 92"/>
                <a:gd name="T19" fmla="*/ 65 h 88"/>
                <a:gd name="T20" fmla="*/ 9 w 92"/>
                <a:gd name="T21" fmla="*/ 68 h 88"/>
                <a:gd name="T22" fmla="*/ 8 w 92"/>
                <a:gd name="T23" fmla="*/ 72 h 88"/>
                <a:gd name="T24" fmla="*/ 6 w 92"/>
                <a:gd name="T25" fmla="*/ 75 h 88"/>
                <a:gd name="T26" fmla="*/ 5 w 92"/>
                <a:gd name="T27" fmla="*/ 78 h 88"/>
                <a:gd name="T28" fmla="*/ 3 w 92"/>
                <a:gd name="T29" fmla="*/ 81 h 88"/>
                <a:gd name="T30" fmla="*/ 0 w 92"/>
                <a:gd name="T31" fmla="*/ 84 h 88"/>
                <a:gd name="T32" fmla="*/ 37 w 92"/>
                <a:gd name="T33" fmla="*/ 84 h 88"/>
                <a:gd name="T34" fmla="*/ 40 w 92"/>
                <a:gd name="T35" fmla="*/ 79 h 88"/>
                <a:gd name="T36" fmla="*/ 43 w 92"/>
                <a:gd name="T37" fmla="*/ 73 h 88"/>
                <a:gd name="T38" fmla="*/ 48 w 92"/>
                <a:gd name="T39" fmla="*/ 67 h 88"/>
                <a:gd name="T40" fmla="*/ 51 w 92"/>
                <a:gd name="T41" fmla="*/ 61 h 88"/>
                <a:gd name="T42" fmla="*/ 54 w 92"/>
                <a:gd name="T43" fmla="*/ 55 h 88"/>
                <a:gd name="T44" fmla="*/ 58 w 92"/>
                <a:gd name="T45" fmla="*/ 49 h 88"/>
                <a:gd name="T46" fmla="*/ 61 w 92"/>
                <a:gd name="T47" fmla="*/ 44 h 88"/>
                <a:gd name="T48" fmla="*/ 65 w 92"/>
                <a:gd name="T49" fmla="*/ 38 h 88"/>
                <a:gd name="T50" fmla="*/ 69 w 92"/>
                <a:gd name="T51" fmla="*/ 33 h 88"/>
                <a:gd name="T52" fmla="*/ 72 w 92"/>
                <a:gd name="T53" fmla="*/ 27 h 88"/>
                <a:gd name="T54" fmla="*/ 75 w 92"/>
                <a:gd name="T55" fmla="*/ 23 h 88"/>
                <a:gd name="T56" fmla="*/ 78 w 92"/>
                <a:gd name="T57" fmla="*/ 18 h 88"/>
                <a:gd name="T58" fmla="*/ 83 w 92"/>
                <a:gd name="T59" fmla="*/ 12 h 88"/>
                <a:gd name="T60" fmla="*/ 86 w 92"/>
                <a:gd name="T61" fmla="*/ 7 h 88"/>
                <a:gd name="T62" fmla="*/ 89 w 92"/>
                <a:gd name="T63" fmla="*/ 3 h 88"/>
                <a:gd name="T64" fmla="*/ 29 w 92"/>
                <a:gd name="T65" fmla="*/ 39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88"/>
                <a:gd name="T101" fmla="*/ 92 w 92"/>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88">
                  <a:moveTo>
                    <a:pt x="29" y="39"/>
                  </a:moveTo>
                  <a:lnTo>
                    <a:pt x="29" y="41"/>
                  </a:lnTo>
                  <a:lnTo>
                    <a:pt x="28" y="42"/>
                  </a:lnTo>
                  <a:lnTo>
                    <a:pt x="26" y="42"/>
                  </a:lnTo>
                  <a:lnTo>
                    <a:pt x="26" y="44"/>
                  </a:lnTo>
                  <a:lnTo>
                    <a:pt x="25" y="46"/>
                  </a:lnTo>
                  <a:lnTo>
                    <a:pt x="25" y="47"/>
                  </a:lnTo>
                  <a:lnTo>
                    <a:pt x="23" y="49"/>
                  </a:lnTo>
                  <a:lnTo>
                    <a:pt x="22" y="50"/>
                  </a:lnTo>
                  <a:lnTo>
                    <a:pt x="20" y="52"/>
                  </a:lnTo>
                  <a:lnTo>
                    <a:pt x="20" y="53"/>
                  </a:lnTo>
                  <a:lnTo>
                    <a:pt x="19" y="55"/>
                  </a:lnTo>
                  <a:lnTo>
                    <a:pt x="19" y="56"/>
                  </a:lnTo>
                  <a:lnTo>
                    <a:pt x="17" y="58"/>
                  </a:lnTo>
                  <a:lnTo>
                    <a:pt x="17" y="59"/>
                  </a:lnTo>
                  <a:lnTo>
                    <a:pt x="15" y="59"/>
                  </a:lnTo>
                  <a:lnTo>
                    <a:pt x="14" y="61"/>
                  </a:lnTo>
                  <a:lnTo>
                    <a:pt x="14" y="62"/>
                  </a:lnTo>
                  <a:lnTo>
                    <a:pt x="12" y="64"/>
                  </a:lnTo>
                  <a:lnTo>
                    <a:pt x="12" y="65"/>
                  </a:lnTo>
                  <a:lnTo>
                    <a:pt x="11" y="67"/>
                  </a:lnTo>
                  <a:lnTo>
                    <a:pt x="9" y="68"/>
                  </a:lnTo>
                  <a:lnTo>
                    <a:pt x="9" y="70"/>
                  </a:lnTo>
                  <a:lnTo>
                    <a:pt x="8" y="72"/>
                  </a:lnTo>
                  <a:lnTo>
                    <a:pt x="8" y="73"/>
                  </a:lnTo>
                  <a:lnTo>
                    <a:pt x="6" y="75"/>
                  </a:lnTo>
                  <a:lnTo>
                    <a:pt x="5" y="76"/>
                  </a:lnTo>
                  <a:lnTo>
                    <a:pt x="5" y="78"/>
                  </a:lnTo>
                  <a:lnTo>
                    <a:pt x="3" y="79"/>
                  </a:lnTo>
                  <a:lnTo>
                    <a:pt x="3" y="81"/>
                  </a:lnTo>
                  <a:lnTo>
                    <a:pt x="2" y="82"/>
                  </a:lnTo>
                  <a:lnTo>
                    <a:pt x="0" y="84"/>
                  </a:lnTo>
                  <a:lnTo>
                    <a:pt x="34" y="87"/>
                  </a:lnTo>
                  <a:lnTo>
                    <a:pt x="37" y="84"/>
                  </a:lnTo>
                  <a:lnTo>
                    <a:pt x="38" y="81"/>
                  </a:lnTo>
                  <a:lnTo>
                    <a:pt x="40" y="79"/>
                  </a:lnTo>
                  <a:lnTo>
                    <a:pt x="42" y="76"/>
                  </a:lnTo>
                  <a:lnTo>
                    <a:pt x="43" y="73"/>
                  </a:lnTo>
                  <a:lnTo>
                    <a:pt x="46" y="70"/>
                  </a:lnTo>
                  <a:lnTo>
                    <a:pt x="48" y="67"/>
                  </a:lnTo>
                  <a:lnTo>
                    <a:pt x="49" y="64"/>
                  </a:lnTo>
                  <a:lnTo>
                    <a:pt x="51" y="61"/>
                  </a:lnTo>
                  <a:lnTo>
                    <a:pt x="52" y="58"/>
                  </a:lnTo>
                  <a:lnTo>
                    <a:pt x="54" y="55"/>
                  </a:lnTo>
                  <a:lnTo>
                    <a:pt x="57" y="52"/>
                  </a:lnTo>
                  <a:lnTo>
                    <a:pt x="58" y="49"/>
                  </a:lnTo>
                  <a:lnTo>
                    <a:pt x="60" y="47"/>
                  </a:lnTo>
                  <a:lnTo>
                    <a:pt x="61" y="44"/>
                  </a:lnTo>
                  <a:lnTo>
                    <a:pt x="63" y="41"/>
                  </a:lnTo>
                  <a:lnTo>
                    <a:pt x="65" y="38"/>
                  </a:lnTo>
                  <a:lnTo>
                    <a:pt x="68" y="35"/>
                  </a:lnTo>
                  <a:lnTo>
                    <a:pt x="69" y="33"/>
                  </a:lnTo>
                  <a:lnTo>
                    <a:pt x="71" y="30"/>
                  </a:lnTo>
                  <a:lnTo>
                    <a:pt x="72" y="27"/>
                  </a:lnTo>
                  <a:lnTo>
                    <a:pt x="74" y="26"/>
                  </a:lnTo>
                  <a:lnTo>
                    <a:pt x="75" y="23"/>
                  </a:lnTo>
                  <a:lnTo>
                    <a:pt x="77" y="19"/>
                  </a:lnTo>
                  <a:lnTo>
                    <a:pt x="78" y="18"/>
                  </a:lnTo>
                  <a:lnTo>
                    <a:pt x="80" y="15"/>
                  </a:lnTo>
                  <a:lnTo>
                    <a:pt x="83" y="12"/>
                  </a:lnTo>
                  <a:lnTo>
                    <a:pt x="84" y="10"/>
                  </a:lnTo>
                  <a:lnTo>
                    <a:pt x="86" y="7"/>
                  </a:lnTo>
                  <a:lnTo>
                    <a:pt x="88" y="6"/>
                  </a:lnTo>
                  <a:lnTo>
                    <a:pt x="89" y="3"/>
                  </a:lnTo>
                  <a:lnTo>
                    <a:pt x="91" y="0"/>
                  </a:lnTo>
                  <a:lnTo>
                    <a:pt x="29" y="39"/>
                  </a:lnTo>
                </a:path>
              </a:pathLst>
            </a:custGeom>
            <a:solidFill>
              <a:srgbClr val="000000"/>
            </a:solidFill>
            <a:ln w="12700" cap="rnd">
              <a:solidFill>
                <a:schemeClr val="tx1"/>
              </a:solidFill>
              <a:round/>
              <a:headEnd/>
              <a:tailEnd/>
            </a:ln>
          </p:spPr>
          <p:txBody>
            <a:bodyPr/>
            <a:lstStyle/>
            <a:p>
              <a:endParaRPr lang="ko-KR" altLang="en-US"/>
            </a:p>
          </p:txBody>
        </p:sp>
        <p:sp>
          <p:nvSpPr>
            <p:cNvPr id="2540" name="Freeform 244"/>
            <p:cNvSpPr>
              <a:spLocks/>
            </p:cNvSpPr>
            <p:nvPr/>
          </p:nvSpPr>
          <p:spPr bwMode="auto">
            <a:xfrm>
              <a:off x="1094" y="3045"/>
              <a:ext cx="92" cy="88"/>
            </a:xfrm>
            <a:custGeom>
              <a:avLst/>
              <a:gdLst>
                <a:gd name="T0" fmla="*/ 29 w 92"/>
                <a:gd name="T1" fmla="*/ 39 h 88"/>
                <a:gd name="T2" fmla="*/ 23 w 92"/>
                <a:gd name="T3" fmla="*/ 49 h 88"/>
                <a:gd name="T4" fmla="*/ 15 w 92"/>
                <a:gd name="T5" fmla="*/ 59 h 88"/>
                <a:gd name="T6" fmla="*/ 8 w 92"/>
                <a:gd name="T7" fmla="*/ 72 h 88"/>
                <a:gd name="T8" fmla="*/ 0 w 92"/>
                <a:gd name="T9" fmla="*/ 84 h 88"/>
                <a:gd name="T10" fmla="*/ 34 w 92"/>
                <a:gd name="T11" fmla="*/ 87 h 88"/>
                <a:gd name="T12" fmla="*/ 42 w 92"/>
                <a:gd name="T13" fmla="*/ 76 h 88"/>
                <a:gd name="T14" fmla="*/ 49 w 92"/>
                <a:gd name="T15" fmla="*/ 64 h 88"/>
                <a:gd name="T16" fmla="*/ 57 w 92"/>
                <a:gd name="T17" fmla="*/ 52 h 88"/>
                <a:gd name="T18" fmla="*/ 63 w 92"/>
                <a:gd name="T19" fmla="*/ 41 h 88"/>
                <a:gd name="T20" fmla="*/ 71 w 92"/>
                <a:gd name="T21" fmla="*/ 30 h 88"/>
                <a:gd name="T22" fmla="*/ 77 w 92"/>
                <a:gd name="T23" fmla="*/ 19 h 88"/>
                <a:gd name="T24" fmla="*/ 84 w 92"/>
                <a:gd name="T25" fmla="*/ 10 h 88"/>
                <a:gd name="T26" fmla="*/ 91 w 92"/>
                <a:gd name="T27" fmla="*/ 0 h 88"/>
                <a:gd name="T28" fmla="*/ 29 w 92"/>
                <a:gd name="T29" fmla="*/ 39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88"/>
                <a:gd name="T47" fmla="*/ 92 w 92"/>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88">
                  <a:moveTo>
                    <a:pt x="29" y="39"/>
                  </a:moveTo>
                  <a:lnTo>
                    <a:pt x="23" y="49"/>
                  </a:lnTo>
                  <a:lnTo>
                    <a:pt x="15" y="59"/>
                  </a:lnTo>
                  <a:lnTo>
                    <a:pt x="8" y="72"/>
                  </a:lnTo>
                  <a:lnTo>
                    <a:pt x="0" y="84"/>
                  </a:lnTo>
                  <a:lnTo>
                    <a:pt x="34" y="87"/>
                  </a:lnTo>
                  <a:lnTo>
                    <a:pt x="42" y="76"/>
                  </a:lnTo>
                  <a:lnTo>
                    <a:pt x="49" y="64"/>
                  </a:lnTo>
                  <a:lnTo>
                    <a:pt x="57" y="52"/>
                  </a:lnTo>
                  <a:lnTo>
                    <a:pt x="63" y="41"/>
                  </a:lnTo>
                  <a:lnTo>
                    <a:pt x="71" y="30"/>
                  </a:lnTo>
                  <a:lnTo>
                    <a:pt x="77" y="19"/>
                  </a:lnTo>
                  <a:lnTo>
                    <a:pt x="84" y="10"/>
                  </a:lnTo>
                  <a:lnTo>
                    <a:pt x="91" y="0"/>
                  </a:lnTo>
                  <a:lnTo>
                    <a:pt x="29" y="3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41" name="Freeform 245"/>
            <p:cNvSpPr>
              <a:spLocks/>
            </p:cNvSpPr>
            <p:nvPr/>
          </p:nvSpPr>
          <p:spPr bwMode="auto">
            <a:xfrm>
              <a:off x="1065" y="3149"/>
              <a:ext cx="44" cy="90"/>
            </a:xfrm>
            <a:custGeom>
              <a:avLst/>
              <a:gdLst>
                <a:gd name="T0" fmla="*/ 0 w 44"/>
                <a:gd name="T1" fmla="*/ 32 h 90"/>
                <a:gd name="T2" fmla="*/ 2 w 44"/>
                <a:gd name="T3" fmla="*/ 32 h 90"/>
                <a:gd name="T4" fmla="*/ 2 w 44"/>
                <a:gd name="T5" fmla="*/ 30 h 90"/>
                <a:gd name="T6" fmla="*/ 2 w 44"/>
                <a:gd name="T7" fmla="*/ 29 h 90"/>
                <a:gd name="T8" fmla="*/ 3 w 44"/>
                <a:gd name="T9" fmla="*/ 27 h 90"/>
                <a:gd name="T10" fmla="*/ 3 w 44"/>
                <a:gd name="T11" fmla="*/ 26 h 90"/>
                <a:gd name="T12" fmla="*/ 5 w 44"/>
                <a:gd name="T13" fmla="*/ 24 h 90"/>
                <a:gd name="T14" fmla="*/ 5 w 44"/>
                <a:gd name="T15" fmla="*/ 23 h 90"/>
                <a:gd name="T16" fmla="*/ 6 w 44"/>
                <a:gd name="T17" fmla="*/ 21 h 90"/>
                <a:gd name="T18" fmla="*/ 8 w 44"/>
                <a:gd name="T19" fmla="*/ 20 h 90"/>
                <a:gd name="T20" fmla="*/ 8 w 44"/>
                <a:gd name="T21" fmla="*/ 18 h 90"/>
                <a:gd name="T22" fmla="*/ 9 w 44"/>
                <a:gd name="T23" fmla="*/ 17 h 90"/>
                <a:gd name="T24" fmla="*/ 9 w 44"/>
                <a:gd name="T25" fmla="*/ 15 h 90"/>
                <a:gd name="T26" fmla="*/ 11 w 44"/>
                <a:gd name="T27" fmla="*/ 14 h 90"/>
                <a:gd name="T28" fmla="*/ 11 w 44"/>
                <a:gd name="T29" fmla="*/ 12 h 90"/>
                <a:gd name="T30" fmla="*/ 12 w 44"/>
                <a:gd name="T31" fmla="*/ 10 h 90"/>
                <a:gd name="T32" fmla="*/ 12 w 44"/>
                <a:gd name="T33" fmla="*/ 9 h 90"/>
                <a:gd name="T34" fmla="*/ 14 w 44"/>
                <a:gd name="T35" fmla="*/ 9 h 90"/>
                <a:gd name="T36" fmla="*/ 14 w 44"/>
                <a:gd name="T37" fmla="*/ 7 h 90"/>
                <a:gd name="T38" fmla="*/ 14 w 44"/>
                <a:gd name="T39" fmla="*/ 6 h 90"/>
                <a:gd name="T40" fmla="*/ 15 w 44"/>
                <a:gd name="T41" fmla="*/ 4 h 90"/>
                <a:gd name="T42" fmla="*/ 15 w 44"/>
                <a:gd name="T43" fmla="*/ 3 h 90"/>
                <a:gd name="T44" fmla="*/ 17 w 44"/>
                <a:gd name="T45" fmla="*/ 1 h 90"/>
                <a:gd name="T46" fmla="*/ 18 w 44"/>
                <a:gd name="T47" fmla="*/ 0 h 90"/>
                <a:gd name="T48" fmla="*/ 43 w 44"/>
                <a:gd name="T49" fmla="*/ 17 h 90"/>
                <a:gd name="T50" fmla="*/ 43 w 44"/>
                <a:gd name="T51" fmla="*/ 20 h 90"/>
                <a:gd name="T52" fmla="*/ 41 w 44"/>
                <a:gd name="T53" fmla="*/ 21 h 90"/>
                <a:gd name="T54" fmla="*/ 40 w 44"/>
                <a:gd name="T55" fmla="*/ 24 h 90"/>
                <a:gd name="T56" fmla="*/ 38 w 44"/>
                <a:gd name="T57" fmla="*/ 26 h 90"/>
                <a:gd name="T58" fmla="*/ 37 w 44"/>
                <a:gd name="T59" fmla="*/ 29 h 90"/>
                <a:gd name="T60" fmla="*/ 35 w 44"/>
                <a:gd name="T61" fmla="*/ 30 h 90"/>
                <a:gd name="T62" fmla="*/ 34 w 44"/>
                <a:gd name="T63" fmla="*/ 33 h 90"/>
                <a:gd name="T64" fmla="*/ 34 w 44"/>
                <a:gd name="T65" fmla="*/ 35 h 90"/>
                <a:gd name="T66" fmla="*/ 32 w 44"/>
                <a:gd name="T67" fmla="*/ 38 h 90"/>
                <a:gd name="T68" fmla="*/ 31 w 44"/>
                <a:gd name="T69" fmla="*/ 40 h 90"/>
                <a:gd name="T70" fmla="*/ 29 w 44"/>
                <a:gd name="T71" fmla="*/ 43 h 90"/>
                <a:gd name="T72" fmla="*/ 28 w 44"/>
                <a:gd name="T73" fmla="*/ 44 h 90"/>
                <a:gd name="T74" fmla="*/ 28 w 44"/>
                <a:gd name="T75" fmla="*/ 47 h 90"/>
                <a:gd name="T76" fmla="*/ 26 w 44"/>
                <a:gd name="T77" fmla="*/ 49 h 90"/>
                <a:gd name="T78" fmla="*/ 25 w 44"/>
                <a:gd name="T79" fmla="*/ 52 h 90"/>
                <a:gd name="T80" fmla="*/ 23 w 44"/>
                <a:gd name="T81" fmla="*/ 53 h 90"/>
                <a:gd name="T82" fmla="*/ 23 w 44"/>
                <a:gd name="T83" fmla="*/ 56 h 90"/>
                <a:gd name="T84" fmla="*/ 21 w 44"/>
                <a:gd name="T85" fmla="*/ 58 h 90"/>
                <a:gd name="T86" fmla="*/ 20 w 44"/>
                <a:gd name="T87" fmla="*/ 61 h 90"/>
                <a:gd name="T88" fmla="*/ 18 w 44"/>
                <a:gd name="T89" fmla="*/ 63 h 90"/>
                <a:gd name="T90" fmla="*/ 17 w 44"/>
                <a:gd name="T91" fmla="*/ 66 h 90"/>
                <a:gd name="T92" fmla="*/ 17 w 44"/>
                <a:gd name="T93" fmla="*/ 67 h 90"/>
                <a:gd name="T94" fmla="*/ 15 w 44"/>
                <a:gd name="T95" fmla="*/ 70 h 90"/>
                <a:gd name="T96" fmla="*/ 14 w 44"/>
                <a:gd name="T97" fmla="*/ 72 h 90"/>
                <a:gd name="T98" fmla="*/ 14 w 44"/>
                <a:gd name="T99" fmla="*/ 73 h 90"/>
                <a:gd name="T100" fmla="*/ 12 w 44"/>
                <a:gd name="T101" fmla="*/ 76 h 90"/>
                <a:gd name="T102" fmla="*/ 11 w 44"/>
                <a:gd name="T103" fmla="*/ 78 h 90"/>
                <a:gd name="T104" fmla="*/ 9 w 44"/>
                <a:gd name="T105" fmla="*/ 81 h 90"/>
                <a:gd name="T106" fmla="*/ 9 w 44"/>
                <a:gd name="T107" fmla="*/ 82 h 90"/>
                <a:gd name="T108" fmla="*/ 8 w 44"/>
                <a:gd name="T109" fmla="*/ 84 h 90"/>
                <a:gd name="T110" fmla="*/ 6 w 44"/>
                <a:gd name="T111" fmla="*/ 87 h 90"/>
                <a:gd name="T112" fmla="*/ 6 w 44"/>
                <a:gd name="T113" fmla="*/ 89 h 90"/>
                <a:gd name="T114" fmla="*/ 0 w 44"/>
                <a:gd name="T115" fmla="*/ 32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
                <a:gd name="T175" fmla="*/ 0 h 90"/>
                <a:gd name="T176" fmla="*/ 44 w 44"/>
                <a:gd name="T177" fmla="*/ 90 h 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 h="90">
                  <a:moveTo>
                    <a:pt x="0" y="32"/>
                  </a:moveTo>
                  <a:lnTo>
                    <a:pt x="2" y="32"/>
                  </a:lnTo>
                  <a:lnTo>
                    <a:pt x="2" y="30"/>
                  </a:lnTo>
                  <a:lnTo>
                    <a:pt x="2" y="29"/>
                  </a:lnTo>
                  <a:lnTo>
                    <a:pt x="3" y="27"/>
                  </a:lnTo>
                  <a:lnTo>
                    <a:pt x="3" y="26"/>
                  </a:lnTo>
                  <a:lnTo>
                    <a:pt x="5" y="24"/>
                  </a:lnTo>
                  <a:lnTo>
                    <a:pt x="5" y="23"/>
                  </a:lnTo>
                  <a:lnTo>
                    <a:pt x="6" y="21"/>
                  </a:lnTo>
                  <a:lnTo>
                    <a:pt x="8" y="20"/>
                  </a:lnTo>
                  <a:lnTo>
                    <a:pt x="8" y="18"/>
                  </a:lnTo>
                  <a:lnTo>
                    <a:pt x="9" y="17"/>
                  </a:lnTo>
                  <a:lnTo>
                    <a:pt x="9" y="15"/>
                  </a:lnTo>
                  <a:lnTo>
                    <a:pt x="11" y="14"/>
                  </a:lnTo>
                  <a:lnTo>
                    <a:pt x="11" y="12"/>
                  </a:lnTo>
                  <a:lnTo>
                    <a:pt x="12" y="10"/>
                  </a:lnTo>
                  <a:lnTo>
                    <a:pt x="12" y="9"/>
                  </a:lnTo>
                  <a:lnTo>
                    <a:pt x="14" y="9"/>
                  </a:lnTo>
                  <a:lnTo>
                    <a:pt x="14" y="7"/>
                  </a:lnTo>
                  <a:lnTo>
                    <a:pt x="14" y="6"/>
                  </a:lnTo>
                  <a:lnTo>
                    <a:pt x="15" y="4"/>
                  </a:lnTo>
                  <a:lnTo>
                    <a:pt x="15" y="3"/>
                  </a:lnTo>
                  <a:lnTo>
                    <a:pt x="17" y="1"/>
                  </a:lnTo>
                  <a:lnTo>
                    <a:pt x="18" y="0"/>
                  </a:lnTo>
                  <a:lnTo>
                    <a:pt x="43" y="17"/>
                  </a:lnTo>
                  <a:lnTo>
                    <a:pt x="43" y="20"/>
                  </a:lnTo>
                  <a:lnTo>
                    <a:pt x="41" y="21"/>
                  </a:lnTo>
                  <a:lnTo>
                    <a:pt x="40" y="24"/>
                  </a:lnTo>
                  <a:lnTo>
                    <a:pt x="38" y="26"/>
                  </a:lnTo>
                  <a:lnTo>
                    <a:pt x="37" y="29"/>
                  </a:lnTo>
                  <a:lnTo>
                    <a:pt x="35" y="30"/>
                  </a:lnTo>
                  <a:lnTo>
                    <a:pt x="34" y="33"/>
                  </a:lnTo>
                  <a:lnTo>
                    <a:pt x="34" y="35"/>
                  </a:lnTo>
                  <a:lnTo>
                    <a:pt x="32" y="38"/>
                  </a:lnTo>
                  <a:lnTo>
                    <a:pt x="31" y="40"/>
                  </a:lnTo>
                  <a:lnTo>
                    <a:pt x="29" y="43"/>
                  </a:lnTo>
                  <a:lnTo>
                    <a:pt x="28" y="44"/>
                  </a:lnTo>
                  <a:lnTo>
                    <a:pt x="28" y="47"/>
                  </a:lnTo>
                  <a:lnTo>
                    <a:pt x="26" y="49"/>
                  </a:lnTo>
                  <a:lnTo>
                    <a:pt x="25" y="52"/>
                  </a:lnTo>
                  <a:lnTo>
                    <a:pt x="23" y="53"/>
                  </a:lnTo>
                  <a:lnTo>
                    <a:pt x="23" y="56"/>
                  </a:lnTo>
                  <a:lnTo>
                    <a:pt x="21" y="58"/>
                  </a:lnTo>
                  <a:lnTo>
                    <a:pt x="20" y="61"/>
                  </a:lnTo>
                  <a:lnTo>
                    <a:pt x="18" y="63"/>
                  </a:lnTo>
                  <a:lnTo>
                    <a:pt x="17" y="66"/>
                  </a:lnTo>
                  <a:lnTo>
                    <a:pt x="17" y="67"/>
                  </a:lnTo>
                  <a:lnTo>
                    <a:pt x="15" y="70"/>
                  </a:lnTo>
                  <a:lnTo>
                    <a:pt x="14" y="72"/>
                  </a:lnTo>
                  <a:lnTo>
                    <a:pt x="14" y="73"/>
                  </a:lnTo>
                  <a:lnTo>
                    <a:pt x="12" y="76"/>
                  </a:lnTo>
                  <a:lnTo>
                    <a:pt x="11" y="78"/>
                  </a:lnTo>
                  <a:lnTo>
                    <a:pt x="9" y="81"/>
                  </a:lnTo>
                  <a:lnTo>
                    <a:pt x="9" y="82"/>
                  </a:lnTo>
                  <a:lnTo>
                    <a:pt x="8" y="84"/>
                  </a:lnTo>
                  <a:lnTo>
                    <a:pt x="6" y="87"/>
                  </a:lnTo>
                  <a:lnTo>
                    <a:pt x="6" y="89"/>
                  </a:lnTo>
                  <a:lnTo>
                    <a:pt x="0" y="32"/>
                  </a:lnTo>
                </a:path>
              </a:pathLst>
            </a:custGeom>
            <a:solidFill>
              <a:srgbClr val="000000"/>
            </a:solidFill>
            <a:ln w="12700" cap="rnd">
              <a:solidFill>
                <a:schemeClr val="tx1"/>
              </a:solidFill>
              <a:round/>
              <a:headEnd/>
              <a:tailEnd/>
            </a:ln>
          </p:spPr>
          <p:txBody>
            <a:bodyPr/>
            <a:lstStyle/>
            <a:p>
              <a:endParaRPr lang="ko-KR" altLang="en-US"/>
            </a:p>
          </p:txBody>
        </p:sp>
        <p:sp>
          <p:nvSpPr>
            <p:cNvPr id="2542" name="Freeform 246"/>
            <p:cNvSpPr>
              <a:spLocks/>
            </p:cNvSpPr>
            <p:nvPr/>
          </p:nvSpPr>
          <p:spPr bwMode="auto">
            <a:xfrm>
              <a:off x="1065" y="3149"/>
              <a:ext cx="44" cy="90"/>
            </a:xfrm>
            <a:custGeom>
              <a:avLst/>
              <a:gdLst>
                <a:gd name="T0" fmla="*/ 0 w 44"/>
                <a:gd name="T1" fmla="*/ 32 h 90"/>
                <a:gd name="T2" fmla="*/ 5 w 44"/>
                <a:gd name="T3" fmla="*/ 24 h 90"/>
                <a:gd name="T4" fmla="*/ 9 w 44"/>
                <a:gd name="T5" fmla="*/ 17 h 90"/>
                <a:gd name="T6" fmla="*/ 14 w 44"/>
                <a:gd name="T7" fmla="*/ 9 h 90"/>
                <a:gd name="T8" fmla="*/ 18 w 44"/>
                <a:gd name="T9" fmla="*/ 0 h 90"/>
                <a:gd name="T10" fmla="*/ 43 w 44"/>
                <a:gd name="T11" fmla="*/ 17 h 90"/>
                <a:gd name="T12" fmla="*/ 38 w 44"/>
                <a:gd name="T13" fmla="*/ 26 h 90"/>
                <a:gd name="T14" fmla="*/ 34 w 44"/>
                <a:gd name="T15" fmla="*/ 35 h 90"/>
                <a:gd name="T16" fmla="*/ 28 w 44"/>
                <a:gd name="T17" fmla="*/ 44 h 90"/>
                <a:gd name="T18" fmla="*/ 23 w 44"/>
                <a:gd name="T19" fmla="*/ 53 h 90"/>
                <a:gd name="T20" fmla="*/ 18 w 44"/>
                <a:gd name="T21" fmla="*/ 63 h 90"/>
                <a:gd name="T22" fmla="*/ 14 w 44"/>
                <a:gd name="T23" fmla="*/ 72 h 90"/>
                <a:gd name="T24" fmla="*/ 9 w 44"/>
                <a:gd name="T25" fmla="*/ 81 h 90"/>
                <a:gd name="T26" fmla="*/ 6 w 44"/>
                <a:gd name="T27" fmla="*/ 89 h 90"/>
                <a:gd name="T28" fmla="*/ 0 w 44"/>
                <a:gd name="T29" fmla="*/ 32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90"/>
                <a:gd name="T47" fmla="*/ 44 w 4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90">
                  <a:moveTo>
                    <a:pt x="0" y="32"/>
                  </a:moveTo>
                  <a:lnTo>
                    <a:pt x="5" y="24"/>
                  </a:lnTo>
                  <a:lnTo>
                    <a:pt x="9" y="17"/>
                  </a:lnTo>
                  <a:lnTo>
                    <a:pt x="14" y="9"/>
                  </a:lnTo>
                  <a:lnTo>
                    <a:pt x="18" y="0"/>
                  </a:lnTo>
                  <a:lnTo>
                    <a:pt x="43" y="17"/>
                  </a:lnTo>
                  <a:lnTo>
                    <a:pt x="38" y="26"/>
                  </a:lnTo>
                  <a:lnTo>
                    <a:pt x="34" y="35"/>
                  </a:lnTo>
                  <a:lnTo>
                    <a:pt x="28" y="44"/>
                  </a:lnTo>
                  <a:lnTo>
                    <a:pt x="23" y="53"/>
                  </a:lnTo>
                  <a:lnTo>
                    <a:pt x="18" y="63"/>
                  </a:lnTo>
                  <a:lnTo>
                    <a:pt x="14" y="72"/>
                  </a:lnTo>
                  <a:lnTo>
                    <a:pt x="9" y="81"/>
                  </a:lnTo>
                  <a:lnTo>
                    <a:pt x="6" y="89"/>
                  </a:lnTo>
                  <a:lnTo>
                    <a:pt x="0"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43" name="Freeform 247"/>
            <p:cNvSpPr>
              <a:spLocks/>
            </p:cNvSpPr>
            <p:nvPr/>
          </p:nvSpPr>
          <p:spPr bwMode="auto">
            <a:xfrm>
              <a:off x="1027" y="3202"/>
              <a:ext cx="30" cy="144"/>
            </a:xfrm>
            <a:custGeom>
              <a:avLst/>
              <a:gdLst>
                <a:gd name="T0" fmla="*/ 15 w 30"/>
                <a:gd name="T1" fmla="*/ 39 h 144"/>
                <a:gd name="T2" fmla="*/ 15 w 30"/>
                <a:gd name="T3" fmla="*/ 37 h 144"/>
                <a:gd name="T4" fmla="*/ 15 w 30"/>
                <a:gd name="T5" fmla="*/ 36 h 144"/>
                <a:gd name="T6" fmla="*/ 17 w 30"/>
                <a:gd name="T7" fmla="*/ 36 h 144"/>
                <a:gd name="T8" fmla="*/ 17 w 30"/>
                <a:gd name="T9" fmla="*/ 34 h 144"/>
                <a:gd name="T10" fmla="*/ 17 w 30"/>
                <a:gd name="T11" fmla="*/ 32 h 144"/>
                <a:gd name="T12" fmla="*/ 17 w 30"/>
                <a:gd name="T13" fmla="*/ 31 h 144"/>
                <a:gd name="T14" fmla="*/ 18 w 30"/>
                <a:gd name="T15" fmla="*/ 29 h 144"/>
                <a:gd name="T16" fmla="*/ 18 w 30"/>
                <a:gd name="T17" fmla="*/ 28 h 144"/>
                <a:gd name="T18" fmla="*/ 18 w 30"/>
                <a:gd name="T19" fmla="*/ 26 h 144"/>
                <a:gd name="T20" fmla="*/ 18 w 30"/>
                <a:gd name="T21" fmla="*/ 25 h 144"/>
                <a:gd name="T22" fmla="*/ 20 w 30"/>
                <a:gd name="T23" fmla="*/ 25 h 144"/>
                <a:gd name="T24" fmla="*/ 20 w 30"/>
                <a:gd name="T25" fmla="*/ 23 h 144"/>
                <a:gd name="T26" fmla="*/ 20 w 30"/>
                <a:gd name="T27" fmla="*/ 22 h 144"/>
                <a:gd name="T28" fmla="*/ 21 w 30"/>
                <a:gd name="T29" fmla="*/ 20 h 144"/>
                <a:gd name="T30" fmla="*/ 21 w 30"/>
                <a:gd name="T31" fmla="*/ 19 h 144"/>
                <a:gd name="T32" fmla="*/ 21 w 30"/>
                <a:gd name="T33" fmla="*/ 17 h 144"/>
                <a:gd name="T34" fmla="*/ 23 w 30"/>
                <a:gd name="T35" fmla="*/ 16 h 144"/>
                <a:gd name="T36" fmla="*/ 23 w 30"/>
                <a:gd name="T37" fmla="*/ 14 h 144"/>
                <a:gd name="T38" fmla="*/ 23 w 30"/>
                <a:gd name="T39" fmla="*/ 13 h 144"/>
                <a:gd name="T40" fmla="*/ 24 w 30"/>
                <a:gd name="T41" fmla="*/ 11 h 144"/>
                <a:gd name="T42" fmla="*/ 24 w 30"/>
                <a:gd name="T43" fmla="*/ 10 h 144"/>
                <a:gd name="T44" fmla="*/ 26 w 30"/>
                <a:gd name="T45" fmla="*/ 8 h 144"/>
                <a:gd name="T46" fmla="*/ 26 w 30"/>
                <a:gd name="T47" fmla="*/ 6 h 144"/>
                <a:gd name="T48" fmla="*/ 26 w 30"/>
                <a:gd name="T49" fmla="*/ 5 h 144"/>
                <a:gd name="T50" fmla="*/ 27 w 30"/>
                <a:gd name="T51" fmla="*/ 3 h 144"/>
                <a:gd name="T52" fmla="*/ 27 w 30"/>
                <a:gd name="T53" fmla="*/ 2 h 144"/>
                <a:gd name="T54" fmla="*/ 29 w 30"/>
                <a:gd name="T55" fmla="*/ 0 h 144"/>
                <a:gd name="T56" fmla="*/ 24 w 30"/>
                <a:gd name="T57" fmla="*/ 77 h 144"/>
                <a:gd name="T58" fmla="*/ 23 w 30"/>
                <a:gd name="T59" fmla="*/ 80 h 144"/>
                <a:gd name="T60" fmla="*/ 23 w 30"/>
                <a:gd name="T61" fmla="*/ 82 h 144"/>
                <a:gd name="T62" fmla="*/ 21 w 30"/>
                <a:gd name="T63" fmla="*/ 85 h 144"/>
                <a:gd name="T64" fmla="*/ 20 w 30"/>
                <a:gd name="T65" fmla="*/ 86 h 144"/>
                <a:gd name="T66" fmla="*/ 20 w 30"/>
                <a:gd name="T67" fmla="*/ 89 h 144"/>
                <a:gd name="T68" fmla="*/ 18 w 30"/>
                <a:gd name="T69" fmla="*/ 91 h 144"/>
                <a:gd name="T70" fmla="*/ 17 w 30"/>
                <a:gd name="T71" fmla="*/ 94 h 144"/>
                <a:gd name="T72" fmla="*/ 17 w 30"/>
                <a:gd name="T73" fmla="*/ 95 h 144"/>
                <a:gd name="T74" fmla="*/ 15 w 30"/>
                <a:gd name="T75" fmla="*/ 98 h 144"/>
                <a:gd name="T76" fmla="*/ 13 w 30"/>
                <a:gd name="T77" fmla="*/ 100 h 144"/>
                <a:gd name="T78" fmla="*/ 13 w 30"/>
                <a:gd name="T79" fmla="*/ 103 h 144"/>
                <a:gd name="T80" fmla="*/ 12 w 30"/>
                <a:gd name="T81" fmla="*/ 104 h 144"/>
                <a:gd name="T82" fmla="*/ 12 w 30"/>
                <a:gd name="T83" fmla="*/ 106 h 144"/>
                <a:gd name="T84" fmla="*/ 10 w 30"/>
                <a:gd name="T85" fmla="*/ 109 h 144"/>
                <a:gd name="T86" fmla="*/ 10 w 30"/>
                <a:gd name="T87" fmla="*/ 111 h 144"/>
                <a:gd name="T88" fmla="*/ 9 w 30"/>
                <a:gd name="T89" fmla="*/ 114 h 144"/>
                <a:gd name="T90" fmla="*/ 7 w 30"/>
                <a:gd name="T91" fmla="*/ 115 h 144"/>
                <a:gd name="T92" fmla="*/ 7 w 30"/>
                <a:gd name="T93" fmla="*/ 117 h 144"/>
                <a:gd name="T94" fmla="*/ 7 w 30"/>
                <a:gd name="T95" fmla="*/ 120 h 144"/>
                <a:gd name="T96" fmla="*/ 6 w 30"/>
                <a:gd name="T97" fmla="*/ 121 h 144"/>
                <a:gd name="T98" fmla="*/ 6 w 30"/>
                <a:gd name="T99" fmla="*/ 123 h 144"/>
                <a:gd name="T100" fmla="*/ 4 w 30"/>
                <a:gd name="T101" fmla="*/ 124 h 144"/>
                <a:gd name="T102" fmla="*/ 4 w 30"/>
                <a:gd name="T103" fmla="*/ 127 h 144"/>
                <a:gd name="T104" fmla="*/ 3 w 30"/>
                <a:gd name="T105" fmla="*/ 129 h 144"/>
                <a:gd name="T106" fmla="*/ 3 w 30"/>
                <a:gd name="T107" fmla="*/ 131 h 144"/>
                <a:gd name="T108" fmla="*/ 3 w 30"/>
                <a:gd name="T109" fmla="*/ 132 h 144"/>
                <a:gd name="T110" fmla="*/ 1 w 30"/>
                <a:gd name="T111" fmla="*/ 134 h 144"/>
                <a:gd name="T112" fmla="*/ 1 w 30"/>
                <a:gd name="T113" fmla="*/ 135 h 144"/>
                <a:gd name="T114" fmla="*/ 1 w 30"/>
                <a:gd name="T115" fmla="*/ 137 h 144"/>
                <a:gd name="T116" fmla="*/ 0 w 30"/>
                <a:gd name="T117" fmla="*/ 138 h 144"/>
                <a:gd name="T118" fmla="*/ 0 w 30"/>
                <a:gd name="T119" fmla="*/ 141 h 144"/>
                <a:gd name="T120" fmla="*/ 0 w 30"/>
                <a:gd name="T121" fmla="*/ 143 h 144"/>
                <a:gd name="T122" fmla="*/ 15 w 30"/>
                <a:gd name="T123" fmla="*/ 39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
                <a:gd name="T187" fmla="*/ 0 h 144"/>
                <a:gd name="T188" fmla="*/ 30 w 30"/>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 h="144">
                  <a:moveTo>
                    <a:pt x="15" y="39"/>
                  </a:moveTo>
                  <a:lnTo>
                    <a:pt x="15" y="37"/>
                  </a:lnTo>
                  <a:lnTo>
                    <a:pt x="15" y="36"/>
                  </a:lnTo>
                  <a:lnTo>
                    <a:pt x="17" y="36"/>
                  </a:lnTo>
                  <a:lnTo>
                    <a:pt x="17" y="34"/>
                  </a:lnTo>
                  <a:lnTo>
                    <a:pt x="17" y="32"/>
                  </a:lnTo>
                  <a:lnTo>
                    <a:pt x="17" y="31"/>
                  </a:lnTo>
                  <a:lnTo>
                    <a:pt x="18" y="29"/>
                  </a:lnTo>
                  <a:lnTo>
                    <a:pt x="18" y="28"/>
                  </a:lnTo>
                  <a:lnTo>
                    <a:pt x="18" y="26"/>
                  </a:lnTo>
                  <a:lnTo>
                    <a:pt x="18" y="25"/>
                  </a:lnTo>
                  <a:lnTo>
                    <a:pt x="20" y="25"/>
                  </a:lnTo>
                  <a:lnTo>
                    <a:pt x="20" y="23"/>
                  </a:lnTo>
                  <a:lnTo>
                    <a:pt x="20" y="22"/>
                  </a:lnTo>
                  <a:lnTo>
                    <a:pt x="21" y="20"/>
                  </a:lnTo>
                  <a:lnTo>
                    <a:pt x="21" y="19"/>
                  </a:lnTo>
                  <a:lnTo>
                    <a:pt x="21" y="17"/>
                  </a:lnTo>
                  <a:lnTo>
                    <a:pt x="23" y="16"/>
                  </a:lnTo>
                  <a:lnTo>
                    <a:pt x="23" y="14"/>
                  </a:lnTo>
                  <a:lnTo>
                    <a:pt x="23" y="13"/>
                  </a:lnTo>
                  <a:lnTo>
                    <a:pt x="24" y="11"/>
                  </a:lnTo>
                  <a:lnTo>
                    <a:pt x="24" y="10"/>
                  </a:lnTo>
                  <a:lnTo>
                    <a:pt x="26" y="8"/>
                  </a:lnTo>
                  <a:lnTo>
                    <a:pt x="26" y="6"/>
                  </a:lnTo>
                  <a:lnTo>
                    <a:pt x="26" y="5"/>
                  </a:lnTo>
                  <a:lnTo>
                    <a:pt x="27" y="3"/>
                  </a:lnTo>
                  <a:lnTo>
                    <a:pt x="27" y="2"/>
                  </a:lnTo>
                  <a:lnTo>
                    <a:pt x="29" y="0"/>
                  </a:lnTo>
                  <a:lnTo>
                    <a:pt x="24" y="77"/>
                  </a:lnTo>
                  <a:lnTo>
                    <a:pt x="23" y="80"/>
                  </a:lnTo>
                  <a:lnTo>
                    <a:pt x="23" y="82"/>
                  </a:lnTo>
                  <a:lnTo>
                    <a:pt x="21" y="85"/>
                  </a:lnTo>
                  <a:lnTo>
                    <a:pt x="20" y="86"/>
                  </a:lnTo>
                  <a:lnTo>
                    <a:pt x="20" y="89"/>
                  </a:lnTo>
                  <a:lnTo>
                    <a:pt x="18" y="91"/>
                  </a:lnTo>
                  <a:lnTo>
                    <a:pt x="17" y="94"/>
                  </a:lnTo>
                  <a:lnTo>
                    <a:pt x="17" y="95"/>
                  </a:lnTo>
                  <a:lnTo>
                    <a:pt x="15" y="98"/>
                  </a:lnTo>
                  <a:lnTo>
                    <a:pt x="13" y="100"/>
                  </a:lnTo>
                  <a:lnTo>
                    <a:pt x="13" y="103"/>
                  </a:lnTo>
                  <a:lnTo>
                    <a:pt x="12" y="104"/>
                  </a:lnTo>
                  <a:lnTo>
                    <a:pt x="12" y="106"/>
                  </a:lnTo>
                  <a:lnTo>
                    <a:pt x="10" y="109"/>
                  </a:lnTo>
                  <a:lnTo>
                    <a:pt x="10" y="111"/>
                  </a:lnTo>
                  <a:lnTo>
                    <a:pt x="9" y="114"/>
                  </a:lnTo>
                  <a:lnTo>
                    <a:pt x="7" y="115"/>
                  </a:lnTo>
                  <a:lnTo>
                    <a:pt x="7" y="117"/>
                  </a:lnTo>
                  <a:lnTo>
                    <a:pt x="7" y="120"/>
                  </a:lnTo>
                  <a:lnTo>
                    <a:pt x="6" y="121"/>
                  </a:lnTo>
                  <a:lnTo>
                    <a:pt x="6" y="123"/>
                  </a:lnTo>
                  <a:lnTo>
                    <a:pt x="4" y="124"/>
                  </a:lnTo>
                  <a:lnTo>
                    <a:pt x="4" y="127"/>
                  </a:lnTo>
                  <a:lnTo>
                    <a:pt x="3" y="129"/>
                  </a:lnTo>
                  <a:lnTo>
                    <a:pt x="3" y="131"/>
                  </a:lnTo>
                  <a:lnTo>
                    <a:pt x="3" y="132"/>
                  </a:lnTo>
                  <a:lnTo>
                    <a:pt x="1" y="134"/>
                  </a:lnTo>
                  <a:lnTo>
                    <a:pt x="1" y="135"/>
                  </a:lnTo>
                  <a:lnTo>
                    <a:pt x="1" y="137"/>
                  </a:lnTo>
                  <a:lnTo>
                    <a:pt x="0" y="138"/>
                  </a:lnTo>
                  <a:lnTo>
                    <a:pt x="0" y="141"/>
                  </a:lnTo>
                  <a:lnTo>
                    <a:pt x="0" y="143"/>
                  </a:lnTo>
                  <a:lnTo>
                    <a:pt x="15" y="39"/>
                  </a:lnTo>
                </a:path>
              </a:pathLst>
            </a:custGeom>
            <a:solidFill>
              <a:srgbClr val="000000"/>
            </a:solidFill>
            <a:ln w="12700" cap="rnd">
              <a:solidFill>
                <a:schemeClr val="tx1"/>
              </a:solidFill>
              <a:round/>
              <a:headEnd/>
              <a:tailEnd/>
            </a:ln>
          </p:spPr>
          <p:txBody>
            <a:bodyPr/>
            <a:lstStyle/>
            <a:p>
              <a:endParaRPr lang="ko-KR" altLang="en-US"/>
            </a:p>
          </p:txBody>
        </p:sp>
        <p:sp>
          <p:nvSpPr>
            <p:cNvPr id="2544" name="Freeform 248"/>
            <p:cNvSpPr>
              <a:spLocks/>
            </p:cNvSpPr>
            <p:nvPr/>
          </p:nvSpPr>
          <p:spPr bwMode="auto">
            <a:xfrm>
              <a:off x="1027" y="3202"/>
              <a:ext cx="30" cy="144"/>
            </a:xfrm>
            <a:custGeom>
              <a:avLst/>
              <a:gdLst>
                <a:gd name="T0" fmla="*/ 15 w 30"/>
                <a:gd name="T1" fmla="*/ 39 h 144"/>
                <a:gd name="T2" fmla="*/ 17 w 30"/>
                <a:gd name="T3" fmla="*/ 31 h 144"/>
                <a:gd name="T4" fmla="*/ 20 w 30"/>
                <a:gd name="T5" fmla="*/ 23 h 144"/>
                <a:gd name="T6" fmla="*/ 23 w 30"/>
                <a:gd name="T7" fmla="*/ 13 h 144"/>
                <a:gd name="T8" fmla="*/ 29 w 30"/>
                <a:gd name="T9" fmla="*/ 0 h 144"/>
                <a:gd name="T10" fmla="*/ 24 w 30"/>
                <a:gd name="T11" fmla="*/ 77 h 144"/>
                <a:gd name="T12" fmla="*/ 20 w 30"/>
                <a:gd name="T13" fmla="*/ 86 h 144"/>
                <a:gd name="T14" fmla="*/ 17 w 30"/>
                <a:gd name="T15" fmla="*/ 95 h 144"/>
                <a:gd name="T16" fmla="*/ 12 w 30"/>
                <a:gd name="T17" fmla="*/ 104 h 144"/>
                <a:gd name="T18" fmla="*/ 9 w 30"/>
                <a:gd name="T19" fmla="*/ 114 h 144"/>
                <a:gd name="T20" fmla="*/ 6 w 30"/>
                <a:gd name="T21" fmla="*/ 121 h 144"/>
                <a:gd name="T22" fmla="*/ 3 w 30"/>
                <a:gd name="T23" fmla="*/ 129 h 144"/>
                <a:gd name="T24" fmla="*/ 1 w 30"/>
                <a:gd name="T25" fmla="*/ 135 h 144"/>
                <a:gd name="T26" fmla="*/ 0 w 30"/>
                <a:gd name="T27" fmla="*/ 143 h 144"/>
                <a:gd name="T28" fmla="*/ 15 w 30"/>
                <a:gd name="T29" fmla="*/ 39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44"/>
                <a:gd name="T47" fmla="*/ 30 w 30"/>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44">
                  <a:moveTo>
                    <a:pt x="15" y="39"/>
                  </a:moveTo>
                  <a:lnTo>
                    <a:pt x="17" y="31"/>
                  </a:lnTo>
                  <a:lnTo>
                    <a:pt x="20" y="23"/>
                  </a:lnTo>
                  <a:lnTo>
                    <a:pt x="23" y="13"/>
                  </a:lnTo>
                  <a:lnTo>
                    <a:pt x="29" y="0"/>
                  </a:lnTo>
                  <a:lnTo>
                    <a:pt x="24" y="77"/>
                  </a:lnTo>
                  <a:lnTo>
                    <a:pt x="20" y="86"/>
                  </a:lnTo>
                  <a:lnTo>
                    <a:pt x="17" y="95"/>
                  </a:lnTo>
                  <a:lnTo>
                    <a:pt x="12" y="104"/>
                  </a:lnTo>
                  <a:lnTo>
                    <a:pt x="9" y="114"/>
                  </a:lnTo>
                  <a:lnTo>
                    <a:pt x="6" y="121"/>
                  </a:lnTo>
                  <a:lnTo>
                    <a:pt x="3" y="129"/>
                  </a:lnTo>
                  <a:lnTo>
                    <a:pt x="1" y="135"/>
                  </a:lnTo>
                  <a:lnTo>
                    <a:pt x="0" y="143"/>
                  </a:lnTo>
                  <a:lnTo>
                    <a:pt x="15" y="3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545" name="Freeform 249"/>
            <p:cNvSpPr>
              <a:spLocks/>
            </p:cNvSpPr>
            <p:nvPr/>
          </p:nvSpPr>
          <p:spPr bwMode="auto">
            <a:xfrm>
              <a:off x="1030" y="2957"/>
              <a:ext cx="267" cy="453"/>
            </a:xfrm>
            <a:custGeom>
              <a:avLst/>
              <a:gdLst>
                <a:gd name="T0" fmla="*/ 90 w 267"/>
                <a:gd name="T1" fmla="*/ 233 h 453"/>
                <a:gd name="T2" fmla="*/ 72 w 267"/>
                <a:gd name="T3" fmla="*/ 267 h 453"/>
                <a:gd name="T4" fmla="*/ 55 w 267"/>
                <a:gd name="T5" fmla="*/ 299 h 453"/>
                <a:gd name="T6" fmla="*/ 40 w 267"/>
                <a:gd name="T7" fmla="*/ 328 h 453"/>
                <a:gd name="T8" fmla="*/ 27 w 267"/>
                <a:gd name="T9" fmla="*/ 357 h 453"/>
                <a:gd name="T10" fmla="*/ 17 w 267"/>
                <a:gd name="T11" fmla="*/ 382 h 453"/>
                <a:gd name="T12" fmla="*/ 9 w 267"/>
                <a:gd name="T13" fmla="*/ 403 h 453"/>
                <a:gd name="T14" fmla="*/ 3 w 267"/>
                <a:gd name="T15" fmla="*/ 421 h 453"/>
                <a:gd name="T16" fmla="*/ 0 w 267"/>
                <a:gd name="T17" fmla="*/ 437 h 453"/>
                <a:gd name="T18" fmla="*/ 0 w 267"/>
                <a:gd name="T19" fmla="*/ 446 h 453"/>
                <a:gd name="T20" fmla="*/ 3 w 267"/>
                <a:gd name="T21" fmla="*/ 452 h 453"/>
                <a:gd name="T22" fmla="*/ 9 w 267"/>
                <a:gd name="T23" fmla="*/ 452 h 453"/>
                <a:gd name="T24" fmla="*/ 18 w 267"/>
                <a:gd name="T25" fmla="*/ 448 h 453"/>
                <a:gd name="T26" fmla="*/ 29 w 267"/>
                <a:gd name="T27" fmla="*/ 437 h 453"/>
                <a:gd name="T28" fmla="*/ 43 w 267"/>
                <a:gd name="T29" fmla="*/ 423 h 453"/>
                <a:gd name="T30" fmla="*/ 58 w 267"/>
                <a:gd name="T31" fmla="*/ 405 h 453"/>
                <a:gd name="T32" fmla="*/ 73 w 267"/>
                <a:gd name="T33" fmla="*/ 383 h 453"/>
                <a:gd name="T34" fmla="*/ 92 w 267"/>
                <a:gd name="T35" fmla="*/ 359 h 453"/>
                <a:gd name="T36" fmla="*/ 110 w 267"/>
                <a:gd name="T37" fmla="*/ 331 h 453"/>
                <a:gd name="T38" fmla="*/ 130 w 267"/>
                <a:gd name="T39" fmla="*/ 300 h 453"/>
                <a:gd name="T40" fmla="*/ 150 w 267"/>
                <a:gd name="T41" fmla="*/ 267 h 453"/>
                <a:gd name="T42" fmla="*/ 170 w 267"/>
                <a:gd name="T43" fmla="*/ 233 h 453"/>
                <a:gd name="T44" fmla="*/ 190 w 267"/>
                <a:gd name="T45" fmla="*/ 198 h 453"/>
                <a:gd name="T46" fmla="*/ 207 w 267"/>
                <a:gd name="T47" fmla="*/ 166 h 453"/>
                <a:gd name="T48" fmla="*/ 222 w 267"/>
                <a:gd name="T49" fmla="*/ 135 h 453"/>
                <a:gd name="T50" fmla="*/ 236 w 267"/>
                <a:gd name="T51" fmla="*/ 106 h 453"/>
                <a:gd name="T52" fmla="*/ 247 w 267"/>
                <a:gd name="T53" fmla="*/ 80 h 453"/>
                <a:gd name="T54" fmla="*/ 256 w 267"/>
                <a:gd name="T55" fmla="*/ 57 h 453"/>
                <a:gd name="T56" fmla="*/ 262 w 267"/>
                <a:gd name="T57" fmla="*/ 37 h 453"/>
                <a:gd name="T58" fmla="*/ 266 w 267"/>
                <a:gd name="T59" fmla="*/ 22 h 453"/>
                <a:gd name="T60" fmla="*/ 266 w 267"/>
                <a:gd name="T61" fmla="*/ 9 h 453"/>
                <a:gd name="T62" fmla="*/ 265 w 267"/>
                <a:gd name="T63" fmla="*/ 2 h 453"/>
                <a:gd name="T64" fmla="*/ 260 w 267"/>
                <a:gd name="T65" fmla="*/ 0 h 453"/>
                <a:gd name="T66" fmla="*/ 251 w 267"/>
                <a:gd name="T67" fmla="*/ 5 h 453"/>
                <a:gd name="T68" fmla="*/ 242 w 267"/>
                <a:gd name="T69" fmla="*/ 12 h 453"/>
                <a:gd name="T70" fmla="*/ 228 w 267"/>
                <a:gd name="T71" fmla="*/ 25 h 453"/>
                <a:gd name="T72" fmla="*/ 214 w 267"/>
                <a:gd name="T73" fmla="*/ 42 h 453"/>
                <a:gd name="T74" fmla="*/ 199 w 267"/>
                <a:gd name="T75" fmla="*/ 63 h 453"/>
                <a:gd name="T76" fmla="*/ 181 w 267"/>
                <a:gd name="T77" fmla="*/ 86 h 453"/>
                <a:gd name="T78" fmla="*/ 162 w 267"/>
                <a:gd name="T79" fmla="*/ 114 h 453"/>
                <a:gd name="T80" fmla="*/ 142 w 267"/>
                <a:gd name="T81" fmla="*/ 143 h 453"/>
                <a:gd name="T82" fmla="*/ 122 w 267"/>
                <a:gd name="T83" fmla="*/ 175 h 453"/>
                <a:gd name="T84" fmla="*/ 102 w 267"/>
                <a:gd name="T85" fmla="*/ 209 h 4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7"/>
                <a:gd name="T130" fmla="*/ 0 h 453"/>
                <a:gd name="T131" fmla="*/ 267 w 267"/>
                <a:gd name="T132" fmla="*/ 453 h 4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7" h="453">
                  <a:moveTo>
                    <a:pt x="102" y="209"/>
                  </a:moveTo>
                  <a:lnTo>
                    <a:pt x="96" y="221"/>
                  </a:lnTo>
                  <a:lnTo>
                    <a:pt x="90" y="233"/>
                  </a:lnTo>
                  <a:lnTo>
                    <a:pt x="84" y="244"/>
                  </a:lnTo>
                  <a:lnTo>
                    <a:pt x="78" y="255"/>
                  </a:lnTo>
                  <a:lnTo>
                    <a:pt x="72" y="267"/>
                  </a:lnTo>
                  <a:lnTo>
                    <a:pt x="66" y="277"/>
                  </a:lnTo>
                  <a:lnTo>
                    <a:pt x="60" y="288"/>
                  </a:lnTo>
                  <a:lnTo>
                    <a:pt x="55" y="299"/>
                  </a:lnTo>
                  <a:lnTo>
                    <a:pt x="50" y="308"/>
                  </a:lnTo>
                  <a:lnTo>
                    <a:pt x="44" y="319"/>
                  </a:lnTo>
                  <a:lnTo>
                    <a:pt x="40" y="328"/>
                  </a:lnTo>
                  <a:lnTo>
                    <a:pt x="35" y="339"/>
                  </a:lnTo>
                  <a:lnTo>
                    <a:pt x="32" y="348"/>
                  </a:lnTo>
                  <a:lnTo>
                    <a:pt x="27" y="357"/>
                  </a:lnTo>
                  <a:lnTo>
                    <a:pt x="23" y="365"/>
                  </a:lnTo>
                  <a:lnTo>
                    <a:pt x="20" y="374"/>
                  </a:lnTo>
                  <a:lnTo>
                    <a:pt x="17" y="382"/>
                  </a:lnTo>
                  <a:lnTo>
                    <a:pt x="14" y="389"/>
                  </a:lnTo>
                  <a:lnTo>
                    <a:pt x="10" y="397"/>
                  </a:lnTo>
                  <a:lnTo>
                    <a:pt x="9" y="403"/>
                  </a:lnTo>
                  <a:lnTo>
                    <a:pt x="6" y="411"/>
                  </a:lnTo>
                  <a:lnTo>
                    <a:pt x="4" y="417"/>
                  </a:lnTo>
                  <a:lnTo>
                    <a:pt x="3" y="421"/>
                  </a:lnTo>
                  <a:lnTo>
                    <a:pt x="1" y="428"/>
                  </a:lnTo>
                  <a:lnTo>
                    <a:pt x="1" y="432"/>
                  </a:lnTo>
                  <a:lnTo>
                    <a:pt x="0" y="437"/>
                  </a:lnTo>
                  <a:lnTo>
                    <a:pt x="0" y="440"/>
                  </a:lnTo>
                  <a:lnTo>
                    <a:pt x="0" y="444"/>
                  </a:lnTo>
                  <a:lnTo>
                    <a:pt x="0" y="446"/>
                  </a:lnTo>
                  <a:lnTo>
                    <a:pt x="1" y="449"/>
                  </a:lnTo>
                  <a:lnTo>
                    <a:pt x="1" y="451"/>
                  </a:lnTo>
                  <a:lnTo>
                    <a:pt x="3" y="452"/>
                  </a:lnTo>
                  <a:lnTo>
                    <a:pt x="4" y="452"/>
                  </a:lnTo>
                  <a:lnTo>
                    <a:pt x="7" y="452"/>
                  </a:lnTo>
                  <a:lnTo>
                    <a:pt x="9" y="452"/>
                  </a:lnTo>
                  <a:lnTo>
                    <a:pt x="12" y="451"/>
                  </a:lnTo>
                  <a:lnTo>
                    <a:pt x="15" y="449"/>
                  </a:lnTo>
                  <a:lnTo>
                    <a:pt x="18" y="448"/>
                  </a:lnTo>
                  <a:lnTo>
                    <a:pt x="21" y="444"/>
                  </a:lnTo>
                  <a:lnTo>
                    <a:pt x="26" y="441"/>
                  </a:lnTo>
                  <a:lnTo>
                    <a:pt x="29" y="437"/>
                  </a:lnTo>
                  <a:lnTo>
                    <a:pt x="33" y="434"/>
                  </a:lnTo>
                  <a:lnTo>
                    <a:pt x="38" y="429"/>
                  </a:lnTo>
                  <a:lnTo>
                    <a:pt x="43" y="423"/>
                  </a:lnTo>
                  <a:lnTo>
                    <a:pt x="47" y="418"/>
                  </a:lnTo>
                  <a:lnTo>
                    <a:pt x="52" y="412"/>
                  </a:lnTo>
                  <a:lnTo>
                    <a:pt x="58" y="405"/>
                  </a:lnTo>
                  <a:lnTo>
                    <a:pt x="63" y="399"/>
                  </a:lnTo>
                  <a:lnTo>
                    <a:pt x="69" y="391"/>
                  </a:lnTo>
                  <a:lnTo>
                    <a:pt x="73" y="383"/>
                  </a:lnTo>
                  <a:lnTo>
                    <a:pt x="79" y="376"/>
                  </a:lnTo>
                  <a:lnTo>
                    <a:pt x="86" y="368"/>
                  </a:lnTo>
                  <a:lnTo>
                    <a:pt x="92" y="359"/>
                  </a:lnTo>
                  <a:lnTo>
                    <a:pt x="98" y="349"/>
                  </a:lnTo>
                  <a:lnTo>
                    <a:pt x="104" y="340"/>
                  </a:lnTo>
                  <a:lnTo>
                    <a:pt x="110" y="331"/>
                  </a:lnTo>
                  <a:lnTo>
                    <a:pt x="118" y="320"/>
                  </a:lnTo>
                  <a:lnTo>
                    <a:pt x="124" y="310"/>
                  </a:lnTo>
                  <a:lnTo>
                    <a:pt x="130" y="300"/>
                  </a:lnTo>
                  <a:lnTo>
                    <a:pt x="136" y="290"/>
                  </a:lnTo>
                  <a:lnTo>
                    <a:pt x="144" y="277"/>
                  </a:lnTo>
                  <a:lnTo>
                    <a:pt x="150" y="267"/>
                  </a:lnTo>
                  <a:lnTo>
                    <a:pt x="158" y="256"/>
                  </a:lnTo>
                  <a:lnTo>
                    <a:pt x="164" y="244"/>
                  </a:lnTo>
                  <a:lnTo>
                    <a:pt x="170" y="233"/>
                  </a:lnTo>
                  <a:lnTo>
                    <a:pt x="178" y="221"/>
                  </a:lnTo>
                  <a:lnTo>
                    <a:pt x="184" y="210"/>
                  </a:lnTo>
                  <a:lnTo>
                    <a:pt x="190" y="198"/>
                  </a:lnTo>
                  <a:lnTo>
                    <a:pt x="196" y="187"/>
                  </a:lnTo>
                  <a:lnTo>
                    <a:pt x="201" y="176"/>
                  </a:lnTo>
                  <a:lnTo>
                    <a:pt x="207" y="166"/>
                  </a:lnTo>
                  <a:lnTo>
                    <a:pt x="211" y="155"/>
                  </a:lnTo>
                  <a:lnTo>
                    <a:pt x="217" y="144"/>
                  </a:lnTo>
                  <a:lnTo>
                    <a:pt x="222" y="135"/>
                  </a:lnTo>
                  <a:lnTo>
                    <a:pt x="227" y="124"/>
                  </a:lnTo>
                  <a:lnTo>
                    <a:pt x="231" y="115"/>
                  </a:lnTo>
                  <a:lnTo>
                    <a:pt x="236" y="106"/>
                  </a:lnTo>
                  <a:lnTo>
                    <a:pt x="239" y="97"/>
                  </a:lnTo>
                  <a:lnTo>
                    <a:pt x="243" y="88"/>
                  </a:lnTo>
                  <a:lnTo>
                    <a:pt x="247" y="80"/>
                  </a:lnTo>
                  <a:lnTo>
                    <a:pt x="250" y="72"/>
                  </a:lnTo>
                  <a:lnTo>
                    <a:pt x="253" y="65"/>
                  </a:lnTo>
                  <a:lnTo>
                    <a:pt x="256" y="57"/>
                  </a:lnTo>
                  <a:lnTo>
                    <a:pt x="259" y="49"/>
                  </a:lnTo>
                  <a:lnTo>
                    <a:pt x="260" y="43"/>
                  </a:lnTo>
                  <a:lnTo>
                    <a:pt x="262" y="37"/>
                  </a:lnTo>
                  <a:lnTo>
                    <a:pt x="263" y="31"/>
                  </a:lnTo>
                  <a:lnTo>
                    <a:pt x="265" y="26"/>
                  </a:lnTo>
                  <a:lnTo>
                    <a:pt x="266" y="22"/>
                  </a:lnTo>
                  <a:lnTo>
                    <a:pt x="266" y="17"/>
                  </a:lnTo>
                  <a:lnTo>
                    <a:pt x="266" y="12"/>
                  </a:lnTo>
                  <a:lnTo>
                    <a:pt x="266" y="9"/>
                  </a:lnTo>
                  <a:lnTo>
                    <a:pt x="266" y="6"/>
                  </a:lnTo>
                  <a:lnTo>
                    <a:pt x="266" y="5"/>
                  </a:lnTo>
                  <a:lnTo>
                    <a:pt x="265" y="2"/>
                  </a:lnTo>
                  <a:lnTo>
                    <a:pt x="263" y="2"/>
                  </a:lnTo>
                  <a:lnTo>
                    <a:pt x="262" y="0"/>
                  </a:lnTo>
                  <a:lnTo>
                    <a:pt x="260" y="0"/>
                  </a:lnTo>
                  <a:lnTo>
                    <a:pt x="257" y="2"/>
                  </a:lnTo>
                  <a:lnTo>
                    <a:pt x="254" y="2"/>
                  </a:lnTo>
                  <a:lnTo>
                    <a:pt x="251" y="5"/>
                  </a:lnTo>
                  <a:lnTo>
                    <a:pt x="248" y="6"/>
                  </a:lnTo>
                  <a:lnTo>
                    <a:pt x="245" y="9"/>
                  </a:lnTo>
                  <a:lnTo>
                    <a:pt x="242" y="12"/>
                  </a:lnTo>
                  <a:lnTo>
                    <a:pt x="237" y="16"/>
                  </a:lnTo>
                  <a:lnTo>
                    <a:pt x="233" y="20"/>
                  </a:lnTo>
                  <a:lnTo>
                    <a:pt x="228" y="25"/>
                  </a:lnTo>
                  <a:lnTo>
                    <a:pt x="224" y="31"/>
                  </a:lnTo>
                  <a:lnTo>
                    <a:pt x="219" y="35"/>
                  </a:lnTo>
                  <a:lnTo>
                    <a:pt x="214" y="42"/>
                  </a:lnTo>
                  <a:lnTo>
                    <a:pt x="210" y="48"/>
                  </a:lnTo>
                  <a:lnTo>
                    <a:pt x="204" y="55"/>
                  </a:lnTo>
                  <a:lnTo>
                    <a:pt x="199" y="63"/>
                  </a:lnTo>
                  <a:lnTo>
                    <a:pt x="193" y="71"/>
                  </a:lnTo>
                  <a:lnTo>
                    <a:pt x="187" y="78"/>
                  </a:lnTo>
                  <a:lnTo>
                    <a:pt x="181" y="86"/>
                  </a:lnTo>
                  <a:lnTo>
                    <a:pt x="175" y="95"/>
                  </a:lnTo>
                  <a:lnTo>
                    <a:pt x="168" y="104"/>
                  </a:lnTo>
                  <a:lnTo>
                    <a:pt x="162" y="114"/>
                  </a:lnTo>
                  <a:lnTo>
                    <a:pt x="156" y="123"/>
                  </a:lnTo>
                  <a:lnTo>
                    <a:pt x="150" y="134"/>
                  </a:lnTo>
                  <a:lnTo>
                    <a:pt x="142" y="143"/>
                  </a:lnTo>
                  <a:lnTo>
                    <a:pt x="136" y="153"/>
                  </a:lnTo>
                  <a:lnTo>
                    <a:pt x="130" y="164"/>
                  </a:lnTo>
                  <a:lnTo>
                    <a:pt x="122" y="175"/>
                  </a:lnTo>
                  <a:lnTo>
                    <a:pt x="116" y="186"/>
                  </a:lnTo>
                  <a:lnTo>
                    <a:pt x="110" y="198"/>
                  </a:lnTo>
                  <a:lnTo>
                    <a:pt x="102" y="209"/>
                  </a:lnTo>
                </a:path>
              </a:pathLst>
            </a:custGeom>
            <a:solidFill>
              <a:srgbClr val="FFFFFF"/>
            </a:solidFill>
            <a:ln w="12700" cap="rnd">
              <a:solidFill>
                <a:schemeClr val="tx1"/>
              </a:solidFill>
              <a:round/>
              <a:headEnd/>
              <a:tailEnd/>
            </a:ln>
          </p:spPr>
          <p:txBody>
            <a:bodyPr/>
            <a:lstStyle/>
            <a:p>
              <a:endParaRPr lang="ko-KR" altLang="en-US"/>
            </a:p>
          </p:txBody>
        </p:sp>
        <p:sp>
          <p:nvSpPr>
            <p:cNvPr id="2546" name="Freeform 250"/>
            <p:cNvSpPr>
              <a:spLocks/>
            </p:cNvSpPr>
            <p:nvPr/>
          </p:nvSpPr>
          <p:spPr bwMode="auto">
            <a:xfrm>
              <a:off x="1044" y="2980"/>
              <a:ext cx="240" cy="409"/>
            </a:xfrm>
            <a:custGeom>
              <a:avLst/>
              <a:gdLst>
                <a:gd name="T0" fmla="*/ 81 w 240"/>
                <a:gd name="T1" fmla="*/ 209 h 409"/>
                <a:gd name="T2" fmla="*/ 64 w 240"/>
                <a:gd name="T3" fmla="*/ 239 h 409"/>
                <a:gd name="T4" fmla="*/ 49 w 240"/>
                <a:gd name="T5" fmla="*/ 268 h 409"/>
                <a:gd name="T6" fmla="*/ 35 w 240"/>
                <a:gd name="T7" fmla="*/ 296 h 409"/>
                <a:gd name="T8" fmla="*/ 24 w 240"/>
                <a:gd name="T9" fmla="*/ 320 h 409"/>
                <a:gd name="T10" fmla="*/ 15 w 240"/>
                <a:gd name="T11" fmla="*/ 343 h 409"/>
                <a:gd name="T12" fmla="*/ 7 w 240"/>
                <a:gd name="T13" fmla="*/ 363 h 409"/>
                <a:gd name="T14" fmla="*/ 3 w 240"/>
                <a:gd name="T15" fmla="*/ 380 h 409"/>
                <a:gd name="T16" fmla="*/ 0 w 240"/>
                <a:gd name="T17" fmla="*/ 392 h 409"/>
                <a:gd name="T18" fmla="*/ 0 w 240"/>
                <a:gd name="T19" fmla="*/ 402 h 409"/>
                <a:gd name="T20" fmla="*/ 3 w 240"/>
                <a:gd name="T21" fmla="*/ 406 h 409"/>
                <a:gd name="T22" fmla="*/ 7 w 240"/>
                <a:gd name="T23" fmla="*/ 406 h 409"/>
                <a:gd name="T24" fmla="*/ 15 w 240"/>
                <a:gd name="T25" fmla="*/ 402 h 409"/>
                <a:gd name="T26" fmla="*/ 26 w 240"/>
                <a:gd name="T27" fmla="*/ 394 h 409"/>
                <a:gd name="T28" fmla="*/ 38 w 240"/>
                <a:gd name="T29" fmla="*/ 380 h 409"/>
                <a:gd name="T30" fmla="*/ 52 w 240"/>
                <a:gd name="T31" fmla="*/ 365 h 409"/>
                <a:gd name="T32" fmla="*/ 65 w 240"/>
                <a:gd name="T33" fmla="*/ 345 h 409"/>
                <a:gd name="T34" fmla="*/ 82 w 240"/>
                <a:gd name="T35" fmla="*/ 322 h 409"/>
                <a:gd name="T36" fmla="*/ 99 w 240"/>
                <a:gd name="T37" fmla="*/ 297 h 409"/>
                <a:gd name="T38" fmla="*/ 116 w 240"/>
                <a:gd name="T39" fmla="*/ 270 h 409"/>
                <a:gd name="T40" fmla="*/ 134 w 240"/>
                <a:gd name="T41" fmla="*/ 241 h 409"/>
                <a:gd name="T42" fmla="*/ 153 w 240"/>
                <a:gd name="T43" fmla="*/ 209 h 409"/>
                <a:gd name="T44" fmla="*/ 170 w 240"/>
                <a:gd name="T45" fmla="*/ 178 h 409"/>
                <a:gd name="T46" fmla="*/ 185 w 240"/>
                <a:gd name="T47" fmla="*/ 149 h 409"/>
                <a:gd name="T48" fmla="*/ 199 w 240"/>
                <a:gd name="T49" fmla="*/ 121 h 409"/>
                <a:gd name="T50" fmla="*/ 211 w 240"/>
                <a:gd name="T51" fmla="*/ 95 h 409"/>
                <a:gd name="T52" fmla="*/ 222 w 240"/>
                <a:gd name="T53" fmla="*/ 72 h 409"/>
                <a:gd name="T54" fmla="*/ 229 w 240"/>
                <a:gd name="T55" fmla="*/ 51 h 409"/>
                <a:gd name="T56" fmla="*/ 236 w 240"/>
                <a:gd name="T57" fmla="*/ 32 h 409"/>
                <a:gd name="T58" fmla="*/ 239 w 240"/>
                <a:gd name="T59" fmla="*/ 19 h 409"/>
                <a:gd name="T60" fmla="*/ 239 w 240"/>
                <a:gd name="T61" fmla="*/ 8 h 409"/>
                <a:gd name="T62" fmla="*/ 237 w 240"/>
                <a:gd name="T63" fmla="*/ 2 h 409"/>
                <a:gd name="T64" fmla="*/ 233 w 240"/>
                <a:gd name="T65" fmla="*/ 0 h 409"/>
                <a:gd name="T66" fmla="*/ 226 w 240"/>
                <a:gd name="T67" fmla="*/ 3 h 409"/>
                <a:gd name="T68" fmla="*/ 217 w 240"/>
                <a:gd name="T69" fmla="*/ 11 h 409"/>
                <a:gd name="T70" fmla="*/ 205 w 240"/>
                <a:gd name="T71" fmla="*/ 22 h 409"/>
                <a:gd name="T72" fmla="*/ 193 w 240"/>
                <a:gd name="T73" fmla="*/ 37 h 409"/>
                <a:gd name="T74" fmla="*/ 177 w 240"/>
                <a:gd name="T75" fmla="*/ 55 h 409"/>
                <a:gd name="T76" fmla="*/ 162 w 240"/>
                <a:gd name="T77" fmla="*/ 77 h 409"/>
                <a:gd name="T78" fmla="*/ 145 w 240"/>
                <a:gd name="T79" fmla="*/ 101 h 409"/>
                <a:gd name="T80" fmla="*/ 128 w 240"/>
                <a:gd name="T81" fmla="*/ 129 h 409"/>
                <a:gd name="T82" fmla="*/ 110 w 240"/>
                <a:gd name="T83" fmla="*/ 158 h 409"/>
                <a:gd name="T84" fmla="*/ 92 w 240"/>
                <a:gd name="T85" fmla="*/ 189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409"/>
                <a:gd name="T131" fmla="*/ 240 w 240"/>
                <a:gd name="T132" fmla="*/ 409 h 4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409">
                  <a:moveTo>
                    <a:pt x="92" y="189"/>
                  </a:moveTo>
                  <a:lnTo>
                    <a:pt x="87" y="198"/>
                  </a:lnTo>
                  <a:lnTo>
                    <a:pt x="81" y="209"/>
                  </a:lnTo>
                  <a:lnTo>
                    <a:pt x="75" y="219"/>
                  </a:lnTo>
                  <a:lnTo>
                    <a:pt x="69" y="230"/>
                  </a:lnTo>
                  <a:lnTo>
                    <a:pt x="64" y="239"/>
                  </a:lnTo>
                  <a:lnTo>
                    <a:pt x="58" y="248"/>
                  </a:lnTo>
                  <a:lnTo>
                    <a:pt x="53" y="259"/>
                  </a:lnTo>
                  <a:lnTo>
                    <a:pt x="49" y="268"/>
                  </a:lnTo>
                  <a:lnTo>
                    <a:pt x="44" y="277"/>
                  </a:lnTo>
                  <a:lnTo>
                    <a:pt x="39" y="287"/>
                  </a:lnTo>
                  <a:lnTo>
                    <a:pt x="35" y="296"/>
                  </a:lnTo>
                  <a:lnTo>
                    <a:pt x="32" y="304"/>
                  </a:lnTo>
                  <a:lnTo>
                    <a:pt x="27" y="313"/>
                  </a:lnTo>
                  <a:lnTo>
                    <a:pt x="24" y="320"/>
                  </a:lnTo>
                  <a:lnTo>
                    <a:pt x="21" y="328"/>
                  </a:lnTo>
                  <a:lnTo>
                    <a:pt x="18" y="336"/>
                  </a:lnTo>
                  <a:lnTo>
                    <a:pt x="15" y="343"/>
                  </a:lnTo>
                  <a:lnTo>
                    <a:pt x="12" y="349"/>
                  </a:lnTo>
                  <a:lnTo>
                    <a:pt x="9" y="357"/>
                  </a:lnTo>
                  <a:lnTo>
                    <a:pt x="7" y="363"/>
                  </a:lnTo>
                  <a:lnTo>
                    <a:pt x="6" y="369"/>
                  </a:lnTo>
                  <a:lnTo>
                    <a:pt x="3" y="374"/>
                  </a:lnTo>
                  <a:lnTo>
                    <a:pt x="3" y="380"/>
                  </a:lnTo>
                  <a:lnTo>
                    <a:pt x="1" y="385"/>
                  </a:lnTo>
                  <a:lnTo>
                    <a:pt x="0" y="389"/>
                  </a:lnTo>
                  <a:lnTo>
                    <a:pt x="0" y="392"/>
                  </a:lnTo>
                  <a:lnTo>
                    <a:pt x="0" y="395"/>
                  </a:lnTo>
                  <a:lnTo>
                    <a:pt x="0" y="398"/>
                  </a:lnTo>
                  <a:lnTo>
                    <a:pt x="0" y="402"/>
                  </a:lnTo>
                  <a:lnTo>
                    <a:pt x="0" y="403"/>
                  </a:lnTo>
                  <a:lnTo>
                    <a:pt x="1" y="405"/>
                  </a:lnTo>
                  <a:lnTo>
                    <a:pt x="3" y="406"/>
                  </a:lnTo>
                  <a:lnTo>
                    <a:pt x="4" y="408"/>
                  </a:lnTo>
                  <a:lnTo>
                    <a:pt x="6" y="408"/>
                  </a:lnTo>
                  <a:lnTo>
                    <a:pt x="7" y="406"/>
                  </a:lnTo>
                  <a:lnTo>
                    <a:pt x="10" y="406"/>
                  </a:lnTo>
                  <a:lnTo>
                    <a:pt x="12" y="405"/>
                  </a:lnTo>
                  <a:lnTo>
                    <a:pt x="15" y="402"/>
                  </a:lnTo>
                  <a:lnTo>
                    <a:pt x="18" y="400"/>
                  </a:lnTo>
                  <a:lnTo>
                    <a:pt x="23" y="397"/>
                  </a:lnTo>
                  <a:lnTo>
                    <a:pt x="26" y="394"/>
                  </a:lnTo>
                  <a:lnTo>
                    <a:pt x="29" y="389"/>
                  </a:lnTo>
                  <a:lnTo>
                    <a:pt x="33" y="385"/>
                  </a:lnTo>
                  <a:lnTo>
                    <a:pt x="38" y="380"/>
                  </a:lnTo>
                  <a:lnTo>
                    <a:pt x="42" y="376"/>
                  </a:lnTo>
                  <a:lnTo>
                    <a:pt x="46" y="371"/>
                  </a:lnTo>
                  <a:lnTo>
                    <a:pt x="52" y="365"/>
                  </a:lnTo>
                  <a:lnTo>
                    <a:pt x="56" y="359"/>
                  </a:lnTo>
                  <a:lnTo>
                    <a:pt x="61" y="351"/>
                  </a:lnTo>
                  <a:lnTo>
                    <a:pt x="65" y="345"/>
                  </a:lnTo>
                  <a:lnTo>
                    <a:pt x="72" y="337"/>
                  </a:lnTo>
                  <a:lnTo>
                    <a:pt x="76" y="330"/>
                  </a:lnTo>
                  <a:lnTo>
                    <a:pt x="82" y="322"/>
                  </a:lnTo>
                  <a:lnTo>
                    <a:pt x="87" y="314"/>
                  </a:lnTo>
                  <a:lnTo>
                    <a:pt x="93" y="307"/>
                  </a:lnTo>
                  <a:lnTo>
                    <a:pt x="99" y="297"/>
                  </a:lnTo>
                  <a:lnTo>
                    <a:pt x="105" y="288"/>
                  </a:lnTo>
                  <a:lnTo>
                    <a:pt x="110" y="279"/>
                  </a:lnTo>
                  <a:lnTo>
                    <a:pt x="116" y="270"/>
                  </a:lnTo>
                  <a:lnTo>
                    <a:pt x="122" y="261"/>
                  </a:lnTo>
                  <a:lnTo>
                    <a:pt x="128" y="250"/>
                  </a:lnTo>
                  <a:lnTo>
                    <a:pt x="134" y="241"/>
                  </a:lnTo>
                  <a:lnTo>
                    <a:pt x="141" y="230"/>
                  </a:lnTo>
                  <a:lnTo>
                    <a:pt x="147" y="219"/>
                  </a:lnTo>
                  <a:lnTo>
                    <a:pt x="153" y="209"/>
                  </a:lnTo>
                  <a:lnTo>
                    <a:pt x="159" y="199"/>
                  </a:lnTo>
                  <a:lnTo>
                    <a:pt x="164" y="189"/>
                  </a:lnTo>
                  <a:lnTo>
                    <a:pt x="170" y="178"/>
                  </a:lnTo>
                  <a:lnTo>
                    <a:pt x="174" y="169"/>
                  </a:lnTo>
                  <a:lnTo>
                    <a:pt x="180" y="158"/>
                  </a:lnTo>
                  <a:lnTo>
                    <a:pt x="185" y="149"/>
                  </a:lnTo>
                  <a:lnTo>
                    <a:pt x="190" y="140"/>
                  </a:lnTo>
                  <a:lnTo>
                    <a:pt x="194" y="130"/>
                  </a:lnTo>
                  <a:lnTo>
                    <a:pt x="199" y="121"/>
                  </a:lnTo>
                  <a:lnTo>
                    <a:pt x="203" y="112"/>
                  </a:lnTo>
                  <a:lnTo>
                    <a:pt x="208" y="103"/>
                  </a:lnTo>
                  <a:lnTo>
                    <a:pt x="211" y="95"/>
                  </a:lnTo>
                  <a:lnTo>
                    <a:pt x="214" y="88"/>
                  </a:lnTo>
                  <a:lnTo>
                    <a:pt x="219" y="78"/>
                  </a:lnTo>
                  <a:lnTo>
                    <a:pt x="222" y="72"/>
                  </a:lnTo>
                  <a:lnTo>
                    <a:pt x="225" y="65"/>
                  </a:lnTo>
                  <a:lnTo>
                    <a:pt x="226" y="57"/>
                  </a:lnTo>
                  <a:lnTo>
                    <a:pt x="229" y="51"/>
                  </a:lnTo>
                  <a:lnTo>
                    <a:pt x="231" y="45"/>
                  </a:lnTo>
                  <a:lnTo>
                    <a:pt x="234" y="39"/>
                  </a:lnTo>
                  <a:lnTo>
                    <a:pt x="236" y="32"/>
                  </a:lnTo>
                  <a:lnTo>
                    <a:pt x="237" y="28"/>
                  </a:lnTo>
                  <a:lnTo>
                    <a:pt x="237" y="23"/>
                  </a:lnTo>
                  <a:lnTo>
                    <a:pt x="239" y="19"/>
                  </a:lnTo>
                  <a:lnTo>
                    <a:pt x="239" y="14"/>
                  </a:lnTo>
                  <a:lnTo>
                    <a:pt x="239" y="11"/>
                  </a:lnTo>
                  <a:lnTo>
                    <a:pt x="239" y="8"/>
                  </a:lnTo>
                  <a:lnTo>
                    <a:pt x="239" y="6"/>
                  </a:lnTo>
                  <a:lnTo>
                    <a:pt x="239" y="3"/>
                  </a:lnTo>
                  <a:lnTo>
                    <a:pt x="237" y="2"/>
                  </a:lnTo>
                  <a:lnTo>
                    <a:pt x="236" y="0"/>
                  </a:lnTo>
                  <a:lnTo>
                    <a:pt x="234" y="0"/>
                  </a:lnTo>
                  <a:lnTo>
                    <a:pt x="233" y="0"/>
                  </a:lnTo>
                  <a:lnTo>
                    <a:pt x="231" y="0"/>
                  </a:lnTo>
                  <a:lnTo>
                    <a:pt x="228" y="2"/>
                  </a:lnTo>
                  <a:lnTo>
                    <a:pt x="226" y="3"/>
                  </a:lnTo>
                  <a:lnTo>
                    <a:pt x="223" y="5"/>
                  </a:lnTo>
                  <a:lnTo>
                    <a:pt x="220" y="8"/>
                  </a:lnTo>
                  <a:lnTo>
                    <a:pt x="217" y="11"/>
                  </a:lnTo>
                  <a:lnTo>
                    <a:pt x="213" y="14"/>
                  </a:lnTo>
                  <a:lnTo>
                    <a:pt x="210" y="19"/>
                  </a:lnTo>
                  <a:lnTo>
                    <a:pt x="205" y="22"/>
                  </a:lnTo>
                  <a:lnTo>
                    <a:pt x="202" y="26"/>
                  </a:lnTo>
                  <a:lnTo>
                    <a:pt x="197" y="32"/>
                  </a:lnTo>
                  <a:lnTo>
                    <a:pt x="193" y="37"/>
                  </a:lnTo>
                  <a:lnTo>
                    <a:pt x="188" y="43"/>
                  </a:lnTo>
                  <a:lnTo>
                    <a:pt x="183" y="49"/>
                  </a:lnTo>
                  <a:lnTo>
                    <a:pt x="177" y="55"/>
                  </a:lnTo>
                  <a:lnTo>
                    <a:pt x="173" y="63"/>
                  </a:lnTo>
                  <a:lnTo>
                    <a:pt x="168" y="69"/>
                  </a:lnTo>
                  <a:lnTo>
                    <a:pt x="162" y="77"/>
                  </a:lnTo>
                  <a:lnTo>
                    <a:pt x="157" y="84"/>
                  </a:lnTo>
                  <a:lnTo>
                    <a:pt x="151" y="94"/>
                  </a:lnTo>
                  <a:lnTo>
                    <a:pt x="145" y="101"/>
                  </a:lnTo>
                  <a:lnTo>
                    <a:pt x="141" y="111"/>
                  </a:lnTo>
                  <a:lnTo>
                    <a:pt x="134" y="120"/>
                  </a:lnTo>
                  <a:lnTo>
                    <a:pt x="128" y="129"/>
                  </a:lnTo>
                  <a:lnTo>
                    <a:pt x="122" y="138"/>
                  </a:lnTo>
                  <a:lnTo>
                    <a:pt x="116" y="147"/>
                  </a:lnTo>
                  <a:lnTo>
                    <a:pt x="110" y="158"/>
                  </a:lnTo>
                  <a:lnTo>
                    <a:pt x="104" y="167"/>
                  </a:lnTo>
                  <a:lnTo>
                    <a:pt x="98" y="178"/>
                  </a:lnTo>
                  <a:lnTo>
                    <a:pt x="92" y="189"/>
                  </a:lnTo>
                </a:path>
              </a:pathLst>
            </a:custGeom>
            <a:solidFill>
              <a:srgbClr val="000000"/>
            </a:solidFill>
            <a:ln w="12700" cap="rnd">
              <a:solidFill>
                <a:schemeClr val="tx1"/>
              </a:solidFill>
              <a:round/>
              <a:headEnd/>
              <a:tailEnd/>
            </a:ln>
          </p:spPr>
          <p:txBody>
            <a:bodyPr/>
            <a:lstStyle/>
            <a:p>
              <a:endParaRPr lang="ko-KR" altLang="en-US"/>
            </a:p>
          </p:txBody>
        </p:sp>
        <p:sp>
          <p:nvSpPr>
            <p:cNvPr id="2547" name="Line 251"/>
            <p:cNvSpPr>
              <a:spLocks noChangeShapeType="1"/>
            </p:cNvSpPr>
            <p:nvPr/>
          </p:nvSpPr>
          <p:spPr bwMode="auto">
            <a:xfrm>
              <a:off x="946" y="3478"/>
              <a:ext cx="122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48" name="Line 252"/>
            <p:cNvSpPr>
              <a:spLocks noChangeShapeType="1"/>
            </p:cNvSpPr>
            <p:nvPr/>
          </p:nvSpPr>
          <p:spPr bwMode="auto">
            <a:xfrm>
              <a:off x="978" y="3487"/>
              <a:ext cx="91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49" name="Line 253"/>
            <p:cNvSpPr>
              <a:spLocks noChangeShapeType="1"/>
            </p:cNvSpPr>
            <p:nvPr/>
          </p:nvSpPr>
          <p:spPr bwMode="auto">
            <a:xfrm>
              <a:off x="1050" y="3503"/>
              <a:ext cx="50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0" name="Line 254"/>
            <p:cNvSpPr>
              <a:spLocks noChangeShapeType="1"/>
            </p:cNvSpPr>
            <p:nvPr/>
          </p:nvSpPr>
          <p:spPr bwMode="auto">
            <a:xfrm flipV="1">
              <a:off x="207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1" name="Line 255"/>
            <p:cNvSpPr>
              <a:spLocks noChangeShapeType="1"/>
            </p:cNvSpPr>
            <p:nvPr/>
          </p:nvSpPr>
          <p:spPr bwMode="auto">
            <a:xfrm flipV="1">
              <a:off x="2040"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2" name="Line 256"/>
            <p:cNvSpPr>
              <a:spLocks noChangeShapeType="1"/>
            </p:cNvSpPr>
            <p:nvPr/>
          </p:nvSpPr>
          <p:spPr bwMode="auto">
            <a:xfrm flipV="1">
              <a:off x="200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3" name="Line 257"/>
            <p:cNvSpPr>
              <a:spLocks noChangeShapeType="1"/>
            </p:cNvSpPr>
            <p:nvPr/>
          </p:nvSpPr>
          <p:spPr bwMode="auto">
            <a:xfrm flipV="1">
              <a:off x="197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4" name="Line 258"/>
            <p:cNvSpPr>
              <a:spLocks noChangeShapeType="1"/>
            </p:cNvSpPr>
            <p:nvPr/>
          </p:nvSpPr>
          <p:spPr bwMode="auto">
            <a:xfrm flipV="1">
              <a:off x="1942"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5" name="Line 259"/>
            <p:cNvSpPr>
              <a:spLocks noChangeShapeType="1"/>
            </p:cNvSpPr>
            <p:nvPr/>
          </p:nvSpPr>
          <p:spPr bwMode="auto">
            <a:xfrm flipV="1">
              <a:off x="190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6" name="Line 260"/>
            <p:cNvSpPr>
              <a:spLocks noChangeShapeType="1"/>
            </p:cNvSpPr>
            <p:nvPr/>
          </p:nvSpPr>
          <p:spPr bwMode="auto">
            <a:xfrm flipV="1">
              <a:off x="1876"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7" name="Line 261"/>
            <p:cNvSpPr>
              <a:spLocks noChangeShapeType="1"/>
            </p:cNvSpPr>
            <p:nvPr/>
          </p:nvSpPr>
          <p:spPr bwMode="auto">
            <a:xfrm flipV="1">
              <a:off x="184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8" name="Line 262"/>
            <p:cNvSpPr>
              <a:spLocks noChangeShapeType="1"/>
            </p:cNvSpPr>
            <p:nvPr/>
          </p:nvSpPr>
          <p:spPr bwMode="auto">
            <a:xfrm flipV="1">
              <a:off x="1809"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59" name="Line 263"/>
            <p:cNvSpPr>
              <a:spLocks noChangeShapeType="1"/>
            </p:cNvSpPr>
            <p:nvPr/>
          </p:nvSpPr>
          <p:spPr bwMode="auto">
            <a:xfrm flipV="1">
              <a:off x="1776"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0" name="Line 264"/>
            <p:cNvSpPr>
              <a:spLocks noChangeShapeType="1"/>
            </p:cNvSpPr>
            <p:nvPr/>
          </p:nvSpPr>
          <p:spPr bwMode="auto">
            <a:xfrm flipV="1">
              <a:off x="1743"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1" name="Line 265"/>
            <p:cNvSpPr>
              <a:spLocks noChangeShapeType="1"/>
            </p:cNvSpPr>
            <p:nvPr/>
          </p:nvSpPr>
          <p:spPr bwMode="auto">
            <a:xfrm flipV="1">
              <a:off x="1710"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2" name="Line 266"/>
            <p:cNvSpPr>
              <a:spLocks noChangeShapeType="1"/>
            </p:cNvSpPr>
            <p:nvPr/>
          </p:nvSpPr>
          <p:spPr bwMode="auto">
            <a:xfrm flipV="1">
              <a:off x="1677"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3" name="Line 267"/>
            <p:cNvSpPr>
              <a:spLocks noChangeShapeType="1"/>
            </p:cNvSpPr>
            <p:nvPr/>
          </p:nvSpPr>
          <p:spPr bwMode="auto">
            <a:xfrm flipV="1">
              <a:off x="1645"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4" name="Line 268"/>
            <p:cNvSpPr>
              <a:spLocks noChangeShapeType="1"/>
            </p:cNvSpPr>
            <p:nvPr/>
          </p:nvSpPr>
          <p:spPr bwMode="auto">
            <a:xfrm flipV="1">
              <a:off x="1611"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5" name="Line 269"/>
            <p:cNvSpPr>
              <a:spLocks noChangeShapeType="1"/>
            </p:cNvSpPr>
            <p:nvPr/>
          </p:nvSpPr>
          <p:spPr bwMode="auto">
            <a:xfrm flipV="1">
              <a:off x="1579"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6" name="Line 270"/>
            <p:cNvSpPr>
              <a:spLocks noChangeShapeType="1"/>
            </p:cNvSpPr>
            <p:nvPr/>
          </p:nvSpPr>
          <p:spPr bwMode="auto">
            <a:xfrm flipV="1">
              <a:off x="1545"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7" name="Line 271"/>
            <p:cNvSpPr>
              <a:spLocks noChangeShapeType="1"/>
            </p:cNvSpPr>
            <p:nvPr/>
          </p:nvSpPr>
          <p:spPr bwMode="auto">
            <a:xfrm flipV="1">
              <a:off x="1511"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8" name="Line 272"/>
            <p:cNvSpPr>
              <a:spLocks noChangeShapeType="1"/>
            </p:cNvSpPr>
            <p:nvPr/>
          </p:nvSpPr>
          <p:spPr bwMode="auto">
            <a:xfrm flipV="1">
              <a:off x="1479"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69" name="Line 273"/>
            <p:cNvSpPr>
              <a:spLocks noChangeShapeType="1"/>
            </p:cNvSpPr>
            <p:nvPr/>
          </p:nvSpPr>
          <p:spPr bwMode="auto">
            <a:xfrm flipV="1">
              <a:off x="1445"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0" name="Line 274"/>
            <p:cNvSpPr>
              <a:spLocks noChangeShapeType="1"/>
            </p:cNvSpPr>
            <p:nvPr/>
          </p:nvSpPr>
          <p:spPr bwMode="auto">
            <a:xfrm flipV="1">
              <a:off x="141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1" name="Line 275"/>
            <p:cNvSpPr>
              <a:spLocks noChangeShapeType="1"/>
            </p:cNvSpPr>
            <p:nvPr/>
          </p:nvSpPr>
          <p:spPr bwMode="auto">
            <a:xfrm flipV="1">
              <a:off x="1379"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2" name="Line 276"/>
            <p:cNvSpPr>
              <a:spLocks noChangeShapeType="1"/>
            </p:cNvSpPr>
            <p:nvPr/>
          </p:nvSpPr>
          <p:spPr bwMode="auto">
            <a:xfrm flipV="1">
              <a:off x="1347"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3" name="Line 277"/>
            <p:cNvSpPr>
              <a:spLocks noChangeShapeType="1"/>
            </p:cNvSpPr>
            <p:nvPr/>
          </p:nvSpPr>
          <p:spPr bwMode="auto">
            <a:xfrm flipV="1">
              <a:off x="1313"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4" name="Line 278"/>
            <p:cNvSpPr>
              <a:spLocks noChangeShapeType="1"/>
            </p:cNvSpPr>
            <p:nvPr/>
          </p:nvSpPr>
          <p:spPr bwMode="auto">
            <a:xfrm flipV="1">
              <a:off x="1282"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5" name="Line 279"/>
            <p:cNvSpPr>
              <a:spLocks noChangeShapeType="1"/>
            </p:cNvSpPr>
            <p:nvPr/>
          </p:nvSpPr>
          <p:spPr bwMode="auto">
            <a:xfrm flipV="1">
              <a:off x="124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6" name="Line 280"/>
            <p:cNvSpPr>
              <a:spLocks noChangeShapeType="1"/>
            </p:cNvSpPr>
            <p:nvPr/>
          </p:nvSpPr>
          <p:spPr bwMode="auto">
            <a:xfrm flipV="1">
              <a:off x="121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7" name="Line 281"/>
            <p:cNvSpPr>
              <a:spLocks noChangeShapeType="1"/>
            </p:cNvSpPr>
            <p:nvPr/>
          </p:nvSpPr>
          <p:spPr bwMode="auto">
            <a:xfrm flipV="1">
              <a:off x="1182"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8" name="Line 282"/>
            <p:cNvSpPr>
              <a:spLocks noChangeShapeType="1"/>
            </p:cNvSpPr>
            <p:nvPr/>
          </p:nvSpPr>
          <p:spPr bwMode="auto">
            <a:xfrm flipV="1">
              <a:off x="1150"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79" name="Line 283"/>
            <p:cNvSpPr>
              <a:spLocks noChangeShapeType="1"/>
            </p:cNvSpPr>
            <p:nvPr/>
          </p:nvSpPr>
          <p:spPr bwMode="auto">
            <a:xfrm flipV="1">
              <a:off x="1116"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0" name="Line 284"/>
            <p:cNvSpPr>
              <a:spLocks noChangeShapeType="1"/>
            </p:cNvSpPr>
            <p:nvPr/>
          </p:nvSpPr>
          <p:spPr bwMode="auto">
            <a:xfrm flipV="1">
              <a:off x="1082"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1" name="Line 285"/>
            <p:cNvSpPr>
              <a:spLocks noChangeShapeType="1"/>
            </p:cNvSpPr>
            <p:nvPr/>
          </p:nvSpPr>
          <p:spPr bwMode="auto">
            <a:xfrm flipV="1">
              <a:off x="1050"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2" name="Line 286"/>
            <p:cNvSpPr>
              <a:spLocks noChangeShapeType="1"/>
            </p:cNvSpPr>
            <p:nvPr/>
          </p:nvSpPr>
          <p:spPr bwMode="auto">
            <a:xfrm flipV="1">
              <a:off x="1016"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3" name="Line 287"/>
            <p:cNvSpPr>
              <a:spLocks noChangeShapeType="1"/>
            </p:cNvSpPr>
            <p:nvPr/>
          </p:nvSpPr>
          <p:spPr bwMode="auto">
            <a:xfrm flipV="1">
              <a:off x="98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4" name="Line 288"/>
            <p:cNvSpPr>
              <a:spLocks noChangeShapeType="1"/>
            </p:cNvSpPr>
            <p:nvPr/>
          </p:nvSpPr>
          <p:spPr bwMode="auto">
            <a:xfrm flipV="1">
              <a:off x="950"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5" name="Line 289"/>
            <p:cNvSpPr>
              <a:spLocks noChangeShapeType="1"/>
            </p:cNvSpPr>
            <p:nvPr/>
          </p:nvSpPr>
          <p:spPr bwMode="auto">
            <a:xfrm flipV="1">
              <a:off x="918"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6" name="Line 290"/>
            <p:cNvSpPr>
              <a:spLocks noChangeShapeType="1"/>
            </p:cNvSpPr>
            <p:nvPr/>
          </p:nvSpPr>
          <p:spPr bwMode="auto">
            <a:xfrm flipH="1">
              <a:off x="877" y="3474"/>
              <a:ext cx="86" cy="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587" name="Freeform 291"/>
            <p:cNvSpPr>
              <a:spLocks/>
            </p:cNvSpPr>
            <p:nvPr/>
          </p:nvSpPr>
          <p:spPr bwMode="auto">
            <a:xfrm>
              <a:off x="1324" y="2991"/>
              <a:ext cx="72" cy="58"/>
            </a:xfrm>
            <a:custGeom>
              <a:avLst/>
              <a:gdLst>
                <a:gd name="T0" fmla="*/ 66 w 72"/>
                <a:gd name="T1" fmla="*/ 1 h 58"/>
                <a:gd name="T2" fmla="*/ 63 w 72"/>
                <a:gd name="T3" fmla="*/ 3 h 58"/>
                <a:gd name="T4" fmla="*/ 58 w 72"/>
                <a:gd name="T5" fmla="*/ 6 h 58"/>
                <a:gd name="T6" fmla="*/ 55 w 72"/>
                <a:gd name="T7" fmla="*/ 9 h 58"/>
                <a:gd name="T8" fmla="*/ 52 w 72"/>
                <a:gd name="T9" fmla="*/ 12 h 58"/>
                <a:gd name="T10" fmla="*/ 48 w 72"/>
                <a:gd name="T11" fmla="*/ 17 h 58"/>
                <a:gd name="T12" fmla="*/ 45 w 72"/>
                <a:gd name="T13" fmla="*/ 18 h 58"/>
                <a:gd name="T14" fmla="*/ 43 w 72"/>
                <a:gd name="T15" fmla="*/ 21 h 58"/>
                <a:gd name="T16" fmla="*/ 40 w 72"/>
                <a:gd name="T17" fmla="*/ 24 h 58"/>
                <a:gd name="T18" fmla="*/ 38 w 72"/>
                <a:gd name="T19" fmla="*/ 28 h 58"/>
                <a:gd name="T20" fmla="*/ 35 w 72"/>
                <a:gd name="T21" fmla="*/ 31 h 58"/>
                <a:gd name="T22" fmla="*/ 32 w 72"/>
                <a:gd name="T23" fmla="*/ 34 h 58"/>
                <a:gd name="T24" fmla="*/ 28 w 72"/>
                <a:gd name="T25" fmla="*/ 37 h 58"/>
                <a:gd name="T26" fmla="*/ 25 w 72"/>
                <a:gd name="T27" fmla="*/ 40 h 58"/>
                <a:gd name="T28" fmla="*/ 20 w 72"/>
                <a:gd name="T29" fmla="*/ 41 h 58"/>
                <a:gd name="T30" fmla="*/ 15 w 72"/>
                <a:gd name="T31" fmla="*/ 44 h 58"/>
                <a:gd name="T32" fmla="*/ 12 w 72"/>
                <a:gd name="T33" fmla="*/ 46 h 58"/>
                <a:gd name="T34" fmla="*/ 9 w 72"/>
                <a:gd name="T35" fmla="*/ 47 h 58"/>
                <a:gd name="T36" fmla="*/ 8 w 72"/>
                <a:gd name="T37" fmla="*/ 50 h 58"/>
                <a:gd name="T38" fmla="*/ 5 w 72"/>
                <a:gd name="T39" fmla="*/ 52 h 58"/>
                <a:gd name="T40" fmla="*/ 2 w 72"/>
                <a:gd name="T41" fmla="*/ 55 h 58"/>
                <a:gd name="T42" fmla="*/ 0 w 72"/>
                <a:gd name="T43" fmla="*/ 55 h 58"/>
                <a:gd name="T44" fmla="*/ 5 w 72"/>
                <a:gd name="T45" fmla="*/ 54 h 58"/>
                <a:gd name="T46" fmla="*/ 8 w 72"/>
                <a:gd name="T47" fmla="*/ 52 h 58"/>
                <a:gd name="T48" fmla="*/ 12 w 72"/>
                <a:gd name="T49" fmla="*/ 52 h 58"/>
                <a:gd name="T50" fmla="*/ 15 w 72"/>
                <a:gd name="T51" fmla="*/ 50 h 58"/>
                <a:gd name="T52" fmla="*/ 18 w 72"/>
                <a:gd name="T53" fmla="*/ 49 h 58"/>
                <a:gd name="T54" fmla="*/ 22 w 72"/>
                <a:gd name="T55" fmla="*/ 46 h 58"/>
                <a:gd name="T56" fmla="*/ 26 w 72"/>
                <a:gd name="T57" fmla="*/ 44 h 58"/>
                <a:gd name="T58" fmla="*/ 29 w 72"/>
                <a:gd name="T59" fmla="*/ 41 h 58"/>
                <a:gd name="T60" fmla="*/ 34 w 72"/>
                <a:gd name="T61" fmla="*/ 38 h 58"/>
                <a:gd name="T62" fmla="*/ 38 w 72"/>
                <a:gd name="T63" fmla="*/ 34 h 58"/>
                <a:gd name="T64" fmla="*/ 41 w 72"/>
                <a:gd name="T65" fmla="*/ 32 h 58"/>
                <a:gd name="T66" fmla="*/ 45 w 72"/>
                <a:gd name="T67" fmla="*/ 29 h 58"/>
                <a:gd name="T68" fmla="*/ 46 w 72"/>
                <a:gd name="T69" fmla="*/ 26 h 58"/>
                <a:gd name="T70" fmla="*/ 48 w 72"/>
                <a:gd name="T71" fmla="*/ 23 h 58"/>
                <a:gd name="T72" fmla="*/ 51 w 72"/>
                <a:gd name="T73" fmla="*/ 21 h 58"/>
                <a:gd name="T74" fmla="*/ 52 w 72"/>
                <a:gd name="T75" fmla="*/ 18 h 58"/>
                <a:gd name="T76" fmla="*/ 55 w 72"/>
                <a:gd name="T77" fmla="*/ 17 h 58"/>
                <a:gd name="T78" fmla="*/ 60 w 72"/>
                <a:gd name="T79" fmla="*/ 14 h 58"/>
                <a:gd name="T80" fmla="*/ 63 w 72"/>
                <a:gd name="T81" fmla="*/ 11 h 58"/>
                <a:gd name="T82" fmla="*/ 66 w 72"/>
                <a:gd name="T83" fmla="*/ 8 h 58"/>
                <a:gd name="T84" fmla="*/ 71 w 72"/>
                <a:gd name="T85" fmla="*/ 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58"/>
                <a:gd name="T131" fmla="*/ 72 w 72"/>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58">
                  <a:moveTo>
                    <a:pt x="68" y="0"/>
                  </a:moveTo>
                  <a:lnTo>
                    <a:pt x="66" y="0"/>
                  </a:lnTo>
                  <a:lnTo>
                    <a:pt x="66" y="1"/>
                  </a:lnTo>
                  <a:lnTo>
                    <a:pt x="64" y="1"/>
                  </a:lnTo>
                  <a:lnTo>
                    <a:pt x="64" y="3"/>
                  </a:lnTo>
                  <a:lnTo>
                    <a:pt x="63" y="3"/>
                  </a:lnTo>
                  <a:lnTo>
                    <a:pt x="61" y="5"/>
                  </a:lnTo>
                  <a:lnTo>
                    <a:pt x="60" y="6"/>
                  </a:lnTo>
                  <a:lnTo>
                    <a:pt x="58" y="6"/>
                  </a:lnTo>
                  <a:lnTo>
                    <a:pt x="58" y="8"/>
                  </a:lnTo>
                  <a:lnTo>
                    <a:pt x="57" y="8"/>
                  </a:lnTo>
                  <a:lnTo>
                    <a:pt x="55" y="9"/>
                  </a:lnTo>
                  <a:lnTo>
                    <a:pt x="54" y="11"/>
                  </a:lnTo>
                  <a:lnTo>
                    <a:pt x="52" y="11"/>
                  </a:lnTo>
                  <a:lnTo>
                    <a:pt x="52" y="12"/>
                  </a:lnTo>
                  <a:lnTo>
                    <a:pt x="51" y="14"/>
                  </a:lnTo>
                  <a:lnTo>
                    <a:pt x="49" y="15"/>
                  </a:lnTo>
                  <a:lnTo>
                    <a:pt x="48" y="17"/>
                  </a:lnTo>
                  <a:lnTo>
                    <a:pt x="46" y="17"/>
                  </a:lnTo>
                  <a:lnTo>
                    <a:pt x="46" y="18"/>
                  </a:lnTo>
                  <a:lnTo>
                    <a:pt x="45" y="18"/>
                  </a:lnTo>
                  <a:lnTo>
                    <a:pt x="45" y="20"/>
                  </a:lnTo>
                  <a:lnTo>
                    <a:pt x="43" y="20"/>
                  </a:lnTo>
                  <a:lnTo>
                    <a:pt x="43" y="21"/>
                  </a:lnTo>
                  <a:lnTo>
                    <a:pt x="41" y="23"/>
                  </a:lnTo>
                  <a:lnTo>
                    <a:pt x="41" y="24"/>
                  </a:lnTo>
                  <a:lnTo>
                    <a:pt x="40" y="24"/>
                  </a:lnTo>
                  <a:lnTo>
                    <a:pt x="40" y="26"/>
                  </a:lnTo>
                  <a:lnTo>
                    <a:pt x="38" y="26"/>
                  </a:lnTo>
                  <a:lnTo>
                    <a:pt x="38" y="28"/>
                  </a:lnTo>
                  <a:lnTo>
                    <a:pt x="37" y="28"/>
                  </a:lnTo>
                  <a:lnTo>
                    <a:pt x="35" y="29"/>
                  </a:lnTo>
                  <a:lnTo>
                    <a:pt x="35" y="31"/>
                  </a:lnTo>
                  <a:lnTo>
                    <a:pt x="34" y="31"/>
                  </a:lnTo>
                  <a:lnTo>
                    <a:pt x="32" y="32"/>
                  </a:lnTo>
                  <a:lnTo>
                    <a:pt x="32" y="34"/>
                  </a:lnTo>
                  <a:lnTo>
                    <a:pt x="31" y="34"/>
                  </a:lnTo>
                  <a:lnTo>
                    <a:pt x="29" y="35"/>
                  </a:lnTo>
                  <a:lnTo>
                    <a:pt x="28" y="37"/>
                  </a:lnTo>
                  <a:lnTo>
                    <a:pt x="26" y="37"/>
                  </a:lnTo>
                  <a:lnTo>
                    <a:pt x="25" y="38"/>
                  </a:lnTo>
                  <a:lnTo>
                    <a:pt x="25" y="40"/>
                  </a:lnTo>
                  <a:lnTo>
                    <a:pt x="23" y="40"/>
                  </a:lnTo>
                  <a:lnTo>
                    <a:pt x="22" y="41"/>
                  </a:lnTo>
                  <a:lnTo>
                    <a:pt x="20" y="41"/>
                  </a:lnTo>
                  <a:lnTo>
                    <a:pt x="18" y="43"/>
                  </a:lnTo>
                  <a:lnTo>
                    <a:pt x="17" y="44"/>
                  </a:lnTo>
                  <a:lnTo>
                    <a:pt x="15" y="44"/>
                  </a:lnTo>
                  <a:lnTo>
                    <a:pt x="15" y="46"/>
                  </a:lnTo>
                  <a:lnTo>
                    <a:pt x="14" y="46"/>
                  </a:lnTo>
                  <a:lnTo>
                    <a:pt x="12" y="46"/>
                  </a:lnTo>
                  <a:lnTo>
                    <a:pt x="12" y="47"/>
                  </a:lnTo>
                  <a:lnTo>
                    <a:pt x="11" y="47"/>
                  </a:lnTo>
                  <a:lnTo>
                    <a:pt x="9" y="47"/>
                  </a:lnTo>
                  <a:lnTo>
                    <a:pt x="9" y="49"/>
                  </a:lnTo>
                  <a:lnTo>
                    <a:pt x="8" y="49"/>
                  </a:lnTo>
                  <a:lnTo>
                    <a:pt x="8" y="50"/>
                  </a:lnTo>
                  <a:lnTo>
                    <a:pt x="6" y="50"/>
                  </a:lnTo>
                  <a:lnTo>
                    <a:pt x="6" y="52"/>
                  </a:lnTo>
                  <a:lnTo>
                    <a:pt x="5" y="52"/>
                  </a:lnTo>
                  <a:lnTo>
                    <a:pt x="3" y="54"/>
                  </a:lnTo>
                  <a:lnTo>
                    <a:pt x="2" y="54"/>
                  </a:lnTo>
                  <a:lnTo>
                    <a:pt x="2" y="55"/>
                  </a:lnTo>
                  <a:lnTo>
                    <a:pt x="0" y="55"/>
                  </a:lnTo>
                  <a:lnTo>
                    <a:pt x="0" y="57"/>
                  </a:lnTo>
                  <a:lnTo>
                    <a:pt x="0" y="55"/>
                  </a:lnTo>
                  <a:lnTo>
                    <a:pt x="2" y="55"/>
                  </a:lnTo>
                  <a:lnTo>
                    <a:pt x="3" y="55"/>
                  </a:lnTo>
                  <a:lnTo>
                    <a:pt x="5" y="54"/>
                  </a:lnTo>
                  <a:lnTo>
                    <a:pt x="6" y="54"/>
                  </a:lnTo>
                  <a:lnTo>
                    <a:pt x="8" y="54"/>
                  </a:lnTo>
                  <a:lnTo>
                    <a:pt x="8" y="52"/>
                  </a:lnTo>
                  <a:lnTo>
                    <a:pt x="9" y="52"/>
                  </a:lnTo>
                  <a:lnTo>
                    <a:pt x="11" y="52"/>
                  </a:lnTo>
                  <a:lnTo>
                    <a:pt x="12" y="52"/>
                  </a:lnTo>
                  <a:lnTo>
                    <a:pt x="14" y="52"/>
                  </a:lnTo>
                  <a:lnTo>
                    <a:pt x="14" y="50"/>
                  </a:lnTo>
                  <a:lnTo>
                    <a:pt x="15" y="50"/>
                  </a:lnTo>
                  <a:lnTo>
                    <a:pt x="17" y="50"/>
                  </a:lnTo>
                  <a:lnTo>
                    <a:pt x="17" y="49"/>
                  </a:lnTo>
                  <a:lnTo>
                    <a:pt x="18" y="49"/>
                  </a:lnTo>
                  <a:lnTo>
                    <a:pt x="20" y="47"/>
                  </a:lnTo>
                  <a:lnTo>
                    <a:pt x="22" y="47"/>
                  </a:lnTo>
                  <a:lnTo>
                    <a:pt x="22" y="46"/>
                  </a:lnTo>
                  <a:lnTo>
                    <a:pt x="23" y="46"/>
                  </a:lnTo>
                  <a:lnTo>
                    <a:pt x="25" y="44"/>
                  </a:lnTo>
                  <a:lnTo>
                    <a:pt x="26" y="44"/>
                  </a:lnTo>
                  <a:lnTo>
                    <a:pt x="28" y="43"/>
                  </a:lnTo>
                  <a:lnTo>
                    <a:pt x="28" y="41"/>
                  </a:lnTo>
                  <a:lnTo>
                    <a:pt x="29" y="41"/>
                  </a:lnTo>
                  <a:lnTo>
                    <a:pt x="31" y="40"/>
                  </a:lnTo>
                  <a:lnTo>
                    <a:pt x="32" y="38"/>
                  </a:lnTo>
                  <a:lnTo>
                    <a:pt x="34" y="38"/>
                  </a:lnTo>
                  <a:lnTo>
                    <a:pt x="35" y="37"/>
                  </a:lnTo>
                  <a:lnTo>
                    <a:pt x="37" y="35"/>
                  </a:lnTo>
                  <a:lnTo>
                    <a:pt x="38" y="34"/>
                  </a:lnTo>
                  <a:lnTo>
                    <a:pt x="40" y="34"/>
                  </a:lnTo>
                  <a:lnTo>
                    <a:pt x="40" y="32"/>
                  </a:lnTo>
                  <a:lnTo>
                    <a:pt x="41" y="32"/>
                  </a:lnTo>
                  <a:lnTo>
                    <a:pt x="41" y="31"/>
                  </a:lnTo>
                  <a:lnTo>
                    <a:pt x="43" y="29"/>
                  </a:lnTo>
                  <a:lnTo>
                    <a:pt x="45" y="29"/>
                  </a:lnTo>
                  <a:lnTo>
                    <a:pt x="45" y="28"/>
                  </a:lnTo>
                  <a:lnTo>
                    <a:pt x="46" y="28"/>
                  </a:lnTo>
                  <a:lnTo>
                    <a:pt x="46" y="26"/>
                  </a:lnTo>
                  <a:lnTo>
                    <a:pt x="46" y="24"/>
                  </a:lnTo>
                  <a:lnTo>
                    <a:pt x="48" y="24"/>
                  </a:lnTo>
                  <a:lnTo>
                    <a:pt x="48" y="23"/>
                  </a:lnTo>
                  <a:lnTo>
                    <a:pt x="49" y="23"/>
                  </a:lnTo>
                  <a:lnTo>
                    <a:pt x="49" y="21"/>
                  </a:lnTo>
                  <a:lnTo>
                    <a:pt x="51" y="21"/>
                  </a:lnTo>
                  <a:lnTo>
                    <a:pt x="51" y="20"/>
                  </a:lnTo>
                  <a:lnTo>
                    <a:pt x="52" y="20"/>
                  </a:lnTo>
                  <a:lnTo>
                    <a:pt x="52" y="18"/>
                  </a:lnTo>
                  <a:lnTo>
                    <a:pt x="54" y="18"/>
                  </a:lnTo>
                  <a:lnTo>
                    <a:pt x="54" y="17"/>
                  </a:lnTo>
                  <a:lnTo>
                    <a:pt x="55" y="17"/>
                  </a:lnTo>
                  <a:lnTo>
                    <a:pt x="57" y="15"/>
                  </a:lnTo>
                  <a:lnTo>
                    <a:pt x="58" y="14"/>
                  </a:lnTo>
                  <a:lnTo>
                    <a:pt x="60" y="14"/>
                  </a:lnTo>
                  <a:lnTo>
                    <a:pt x="60" y="12"/>
                  </a:lnTo>
                  <a:lnTo>
                    <a:pt x="61" y="12"/>
                  </a:lnTo>
                  <a:lnTo>
                    <a:pt x="63" y="11"/>
                  </a:lnTo>
                  <a:lnTo>
                    <a:pt x="64" y="9"/>
                  </a:lnTo>
                  <a:lnTo>
                    <a:pt x="66" y="9"/>
                  </a:lnTo>
                  <a:lnTo>
                    <a:pt x="66" y="8"/>
                  </a:lnTo>
                  <a:lnTo>
                    <a:pt x="68" y="8"/>
                  </a:lnTo>
                  <a:lnTo>
                    <a:pt x="69" y="6"/>
                  </a:lnTo>
                  <a:lnTo>
                    <a:pt x="71" y="5"/>
                  </a:lnTo>
                  <a:lnTo>
                    <a:pt x="68" y="0"/>
                  </a:lnTo>
                </a:path>
              </a:pathLst>
            </a:custGeom>
            <a:solidFill>
              <a:srgbClr val="000000"/>
            </a:solidFill>
            <a:ln w="12700" cap="rnd">
              <a:solidFill>
                <a:schemeClr val="tx1"/>
              </a:solidFill>
              <a:round/>
              <a:headEnd/>
              <a:tailEnd/>
            </a:ln>
          </p:spPr>
          <p:txBody>
            <a:bodyPr/>
            <a:lstStyle/>
            <a:p>
              <a:endParaRPr lang="ko-KR" altLang="en-US"/>
            </a:p>
          </p:txBody>
        </p:sp>
        <p:sp>
          <p:nvSpPr>
            <p:cNvPr id="2588" name="Freeform 292"/>
            <p:cNvSpPr>
              <a:spLocks/>
            </p:cNvSpPr>
            <p:nvPr/>
          </p:nvSpPr>
          <p:spPr bwMode="auto">
            <a:xfrm>
              <a:off x="1267" y="3041"/>
              <a:ext cx="273" cy="101"/>
            </a:xfrm>
            <a:custGeom>
              <a:avLst/>
              <a:gdLst>
                <a:gd name="T0" fmla="*/ 262 w 273"/>
                <a:gd name="T1" fmla="*/ 2 h 101"/>
                <a:gd name="T2" fmla="*/ 252 w 273"/>
                <a:gd name="T3" fmla="*/ 5 h 101"/>
                <a:gd name="T4" fmla="*/ 238 w 273"/>
                <a:gd name="T5" fmla="*/ 10 h 101"/>
                <a:gd name="T6" fmla="*/ 227 w 273"/>
                <a:gd name="T7" fmla="*/ 14 h 101"/>
                <a:gd name="T8" fmla="*/ 218 w 273"/>
                <a:gd name="T9" fmla="*/ 19 h 101"/>
                <a:gd name="T10" fmla="*/ 210 w 273"/>
                <a:gd name="T11" fmla="*/ 25 h 101"/>
                <a:gd name="T12" fmla="*/ 200 w 273"/>
                <a:gd name="T13" fmla="*/ 28 h 101"/>
                <a:gd name="T14" fmla="*/ 189 w 273"/>
                <a:gd name="T15" fmla="*/ 33 h 101"/>
                <a:gd name="T16" fmla="*/ 177 w 273"/>
                <a:gd name="T17" fmla="*/ 36 h 101"/>
                <a:gd name="T18" fmla="*/ 169 w 273"/>
                <a:gd name="T19" fmla="*/ 39 h 101"/>
                <a:gd name="T20" fmla="*/ 160 w 273"/>
                <a:gd name="T21" fmla="*/ 39 h 101"/>
                <a:gd name="T22" fmla="*/ 152 w 273"/>
                <a:gd name="T23" fmla="*/ 42 h 101"/>
                <a:gd name="T24" fmla="*/ 143 w 273"/>
                <a:gd name="T25" fmla="*/ 45 h 101"/>
                <a:gd name="T26" fmla="*/ 137 w 273"/>
                <a:gd name="T27" fmla="*/ 48 h 101"/>
                <a:gd name="T28" fmla="*/ 131 w 273"/>
                <a:gd name="T29" fmla="*/ 54 h 101"/>
                <a:gd name="T30" fmla="*/ 121 w 273"/>
                <a:gd name="T31" fmla="*/ 59 h 101"/>
                <a:gd name="T32" fmla="*/ 109 w 273"/>
                <a:gd name="T33" fmla="*/ 65 h 101"/>
                <a:gd name="T34" fmla="*/ 97 w 273"/>
                <a:gd name="T35" fmla="*/ 68 h 101"/>
                <a:gd name="T36" fmla="*/ 85 w 273"/>
                <a:gd name="T37" fmla="*/ 71 h 101"/>
                <a:gd name="T38" fmla="*/ 75 w 273"/>
                <a:gd name="T39" fmla="*/ 71 h 101"/>
                <a:gd name="T40" fmla="*/ 66 w 273"/>
                <a:gd name="T41" fmla="*/ 72 h 101"/>
                <a:gd name="T42" fmla="*/ 57 w 273"/>
                <a:gd name="T43" fmla="*/ 76 h 101"/>
                <a:gd name="T44" fmla="*/ 49 w 273"/>
                <a:gd name="T45" fmla="*/ 80 h 101"/>
                <a:gd name="T46" fmla="*/ 43 w 273"/>
                <a:gd name="T47" fmla="*/ 85 h 101"/>
                <a:gd name="T48" fmla="*/ 36 w 273"/>
                <a:gd name="T49" fmla="*/ 91 h 101"/>
                <a:gd name="T50" fmla="*/ 26 w 273"/>
                <a:gd name="T51" fmla="*/ 95 h 101"/>
                <a:gd name="T52" fmla="*/ 17 w 273"/>
                <a:gd name="T53" fmla="*/ 99 h 101"/>
                <a:gd name="T54" fmla="*/ 10 w 273"/>
                <a:gd name="T55" fmla="*/ 100 h 101"/>
                <a:gd name="T56" fmla="*/ 2 w 273"/>
                <a:gd name="T57" fmla="*/ 99 h 101"/>
                <a:gd name="T58" fmla="*/ 5 w 273"/>
                <a:gd name="T59" fmla="*/ 99 h 101"/>
                <a:gd name="T60" fmla="*/ 13 w 273"/>
                <a:gd name="T61" fmla="*/ 100 h 101"/>
                <a:gd name="T62" fmla="*/ 22 w 273"/>
                <a:gd name="T63" fmla="*/ 99 h 101"/>
                <a:gd name="T64" fmla="*/ 31 w 273"/>
                <a:gd name="T65" fmla="*/ 95 h 101"/>
                <a:gd name="T66" fmla="*/ 40 w 273"/>
                <a:gd name="T67" fmla="*/ 91 h 101"/>
                <a:gd name="T68" fmla="*/ 46 w 273"/>
                <a:gd name="T69" fmla="*/ 85 h 101"/>
                <a:gd name="T70" fmla="*/ 56 w 273"/>
                <a:gd name="T71" fmla="*/ 80 h 101"/>
                <a:gd name="T72" fmla="*/ 62 w 273"/>
                <a:gd name="T73" fmla="*/ 77 h 101"/>
                <a:gd name="T74" fmla="*/ 69 w 273"/>
                <a:gd name="T75" fmla="*/ 76 h 101"/>
                <a:gd name="T76" fmla="*/ 79 w 273"/>
                <a:gd name="T77" fmla="*/ 76 h 101"/>
                <a:gd name="T78" fmla="*/ 88 w 273"/>
                <a:gd name="T79" fmla="*/ 74 h 101"/>
                <a:gd name="T80" fmla="*/ 100 w 273"/>
                <a:gd name="T81" fmla="*/ 71 h 101"/>
                <a:gd name="T82" fmla="*/ 114 w 273"/>
                <a:gd name="T83" fmla="*/ 68 h 101"/>
                <a:gd name="T84" fmla="*/ 125 w 273"/>
                <a:gd name="T85" fmla="*/ 63 h 101"/>
                <a:gd name="T86" fmla="*/ 132 w 273"/>
                <a:gd name="T87" fmla="*/ 59 h 101"/>
                <a:gd name="T88" fmla="*/ 137 w 273"/>
                <a:gd name="T89" fmla="*/ 53 h 101"/>
                <a:gd name="T90" fmla="*/ 143 w 273"/>
                <a:gd name="T91" fmla="*/ 50 h 101"/>
                <a:gd name="T92" fmla="*/ 152 w 273"/>
                <a:gd name="T93" fmla="*/ 46 h 101"/>
                <a:gd name="T94" fmla="*/ 160 w 273"/>
                <a:gd name="T95" fmla="*/ 45 h 101"/>
                <a:gd name="T96" fmla="*/ 169 w 273"/>
                <a:gd name="T97" fmla="*/ 43 h 101"/>
                <a:gd name="T98" fmla="*/ 178 w 273"/>
                <a:gd name="T99" fmla="*/ 42 h 101"/>
                <a:gd name="T100" fmla="*/ 189 w 273"/>
                <a:gd name="T101" fmla="*/ 39 h 101"/>
                <a:gd name="T102" fmla="*/ 201 w 273"/>
                <a:gd name="T103" fmla="*/ 36 h 101"/>
                <a:gd name="T104" fmla="*/ 212 w 273"/>
                <a:gd name="T105" fmla="*/ 31 h 101"/>
                <a:gd name="T106" fmla="*/ 220 w 273"/>
                <a:gd name="T107" fmla="*/ 27 h 101"/>
                <a:gd name="T108" fmla="*/ 227 w 273"/>
                <a:gd name="T109" fmla="*/ 22 h 101"/>
                <a:gd name="T110" fmla="*/ 239 w 273"/>
                <a:gd name="T111" fmla="*/ 17 h 101"/>
                <a:gd name="T112" fmla="*/ 252 w 273"/>
                <a:gd name="T113" fmla="*/ 13 h 101"/>
                <a:gd name="T114" fmla="*/ 264 w 273"/>
                <a:gd name="T115" fmla="*/ 10 h 101"/>
                <a:gd name="T116" fmla="*/ 269 w 273"/>
                <a:gd name="T117" fmla="*/ 0 h 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101"/>
                <a:gd name="T179" fmla="*/ 273 w 273"/>
                <a:gd name="T180" fmla="*/ 101 h 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101">
                  <a:moveTo>
                    <a:pt x="269" y="0"/>
                  </a:moveTo>
                  <a:lnTo>
                    <a:pt x="267" y="0"/>
                  </a:lnTo>
                  <a:lnTo>
                    <a:pt x="266" y="0"/>
                  </a:lnTo>
                  <a:lnTo>
                    <a:pt x="266" y="2"/>
                  </a:lnTo>
                  <a:lnTo>
                    <a:pt x="264" y="2"/>
                  </a:lnTo>
                  <a:lnTo>
                    <a:pt x="262" y="2"/>
                  </a:lnTo>
                  <a:lnTo>
                    <a:pt x="261" y="2"/>
                  </a:lnTo>
                  <a:lnTo>
                    <a:pt x="259" y="2"/>
                  </a:lnTo>
                  <a:lnTo>
                    <a:pt x="258" y="4"/>
                  </a:lnTo>
                  <a:lnTo>
                    <a:pt x="255" y="4"/>
                  </a:lnTo>
                  <a:lnTo>
                    <a:pt x="253" y="4"/>
                  </a:lnTo>
                  <a:lnTo>
                    <a:pt x="252" y="5"/>
                  </a:lnTo>
                  <a:lnTo>
                    <a:pt x="249" y="5"/>
                  </a:lnTo>
                  <a:lnTo>
                    <a:pt x="247" y="7"/>
                  </a:lnTo>
                  <a:lnTo>
                    <a:pt x="246" y="7"/>
                  </a:lnTo>
                  <a:lnTo>
                    <a:pt x="243" y="8"/>
                  </a:lnTo>
                  <a:lnTo>
                    <a:pt x="241" y="8"/>
                  </a:lnTo>
                  <a:lnTo>
                    <a:pt x="238" y="10"/>
                  </a:lnTo>
                  <a:lnTo>
                    <a:pt x="236" y="10"/>
                  </a:lnTo>
                  <a:lnTo>
                    <a:pt x="235" y="11"/>
                  </a:lnTo>
                  <a:lnTo>
                    <a:pt x="232" y="11"/>
                  </a:lnTo>
                  <a:lnTo>
                    <a:pt x="230" y="13"/>
                  </a:lnTo>
                  <a:lnTo>
                    <a:pt x="229" y="14"/>
                  </a:lnTo>
                  <a:lnTo>
                    <a:pt x="227" y="14"/>
                  </a:lnTo>
                  <a:lnTo>
                    <a:pt x="226" y="16"/>
                  </a:lnTo>
                  <a:lnTo>
                    <a:pt x="224" y="16"/>
                  </a:lnTo>
                  <a:lnTo>
                    <a:pt x="223" y="17"/>
                  </a:lnTo>
                  <a:lnTo>
                    <a:pt x="221" y="17"/>
                  </a:lnTo>
                  <a:lnTo>
                    <a:pt x="220" y="17"/>
                  </a:lnTo>
                  <a:lnTo>
                    <a:pt x="218" y="19"/>
                  </a:lnTo>
                  <a:lnTo>
                    <a:pt x="216" y="20"/>
                  </a:lnTo>
                  <a:lnTo>
                    <a:pt x="215" y="22"/>
                  </a:lnTo>
                  <a:lnTo>
                    <a:pt x="213" y="22"/>
                  </a:lnTo>
                  <a:lnTo>
                    <a:pt x="213" y="23"/>
                  </a:lnTo>
                  <a:lnTo>
                    <a:pt x="212" y="23"/>
                  </a:lnTo>
                  <a:lnTo>
                    <a:pt x="210" y="25"/>
                  </a:lnTo>
                  <a:lnTo>
                    <a:pt x="209" y="25"/>
                  </a:lnTo>
                  <a:lnTo>
                    <a:pt x="207" y="25"/>
                  </a:lnTo>
                  <a:lnTo>
                    <a:pt x="206" y="27"/>
                  </a:lnTo>
                  <a:lnTo>
                    <a:pt x="204" y="27"/>
                  </a:lnTo>
                  <a:lnTo>
                    <a:pt x="203" y="28"/>
                  </a:lnTo>
                  <a:lnTo>
                    <a:pt x="200" y="28"/>
                  </a:lnTo>
                  <a:lnTo>
                    <a:pt x="198" y="30"/>
                  </a:lnTo>
                  <a:lnTo>
                    <a:pt x="197" y="30"/>
                  </a:lnTo>
                  <a:lnTo>
                    <a:pt x="195" y="31"/>
                  </a:lnTo>
                  <a:lnTo>
                    <a:pt x="192" y="31"/>
                  </a:lnTo>
                  <a:lnTo>
                    <a:pt x="190" y="33"/>
                  </a:lnTo>
                  <a:lnTo>
                    <a:pt x="189" y="33"/>
                  </a:lnTo>
                  <a:lnTo>
                    <a:pt x="187" y="33"/>
                  </a:lnTo>
                  <a:lnTo>
                    <a:pt x="184" y="34"/>
                  </a:lnTo>
                  <a:lnTo>
                    <a:pt x="183" y="34"/>
                  </a:lnTo>
                  <a:lnTo>
                    <a:pt x="181" y="36"/>
                  </a:lnTo>
                  <a:lnTo>
                    <a:pt x="180" y="36"/>
                  </a:lnTo>
                  <a:lnTo>
                    <a:pt x="177" y="36"/>
                  </a:lnTo>
                  <a:lnTo>
                    <a:pt x="175" y="37"/>
                  </a:lnTo>
                  <a:lnTo>
                    <a:pt x="174" y="37"/>
                  </a:lnTo>
                  <a:lnTo>
                    <a:pt x="172" y="37"/>
                  </a:lnTo>
                  <a:lnTo>
                    <a:pt x="170" y="37"/>
                  </a:lnTo>
                  <a:lnTo>
                    <a:pt x="169" y="37"/>
                  </a:lnTo>
                  <a:lnTo>
                    <a:pt x="169" y="39"/>
                  </a:lnTo>
                  <a:lnTo>
                    <a:pt x="167" y="39"/>
                  </a:lnTo>
                  <a:lnTo>
                    <a:pt x="166" y="39"/>
                  </a:lnTo>
                  <a:lnTo>
                    <a:pt x="164" y="39"/>
                  </a:lnTo>
                  <a:lnTo>
                    <a:pt x="163" y="39"/>
                  </a:lnTo>
                  <a:lnTo>
                    <a:pt x="161" y="39"/>
                  </a:lnTo>
                  <a:lnTo>
                    <a:pt x="160" y="39"/>
                  </a:lnTo>
                  <a:lnTo>
                    <a:pt x="158" y="40"/>
                  </a:lnTo>
                  <a:lnTo>
                    <a:pt x="157" y="40"/>
                  </a:lnTo>
                  <a:lnTo>
                    <a:pt x="155" y="40"/>
                  </a:lnTo>
                  <a:lnTo>
                    <a:pt x="154" y="40"/>
                  </a:lnTo>
                  <a:lnTo>
                    <a:pt x="152" y="40"/>
                  </a:lnTo>
                  <a:lnTo>
                    <a:pt x="152" y="42"/>
                  </a:lnTo>
                  <a:lnTo>
                    <a:pt x="151" y="42"/>
                  </a:lnTo>
                  <a:lnTo>
                    <a:pt x="149" y="42"/>
                  </a:lnTo>
                  <a:lnTo>
                    <a:pt x="147" y="42"/>
                  </a:lnTo>
                  <a:lnTo>
                    <a:pt x="146" y="43"/>
                  </a:lnTo>
                  <a:lnTo>
                    <a:pt x="144" y="43"/>
                  </a:lnTo>
                  <a:lnTo>
                    <a:pt x="143" y="45"/>
                  </a:lnTo>
                  <a:lnTo>
                    <a:pt x="141" y="45"/>
                  </a:lnTo>
                  <a:lnTo>
                    <a:pt x="140" y="45"/>
                  </a:lnTo>
                  <a:lnTo>
                    <a:pt x="140" y="46"/>
                  </a:lnTo>
                  <a:lnTo>
                    <a:pt x="138" y="46"/>
                  </a:lnTo>
                  <a:lnTo>
                    <a:pt x="137" y="46"/>
                  </a:lnTo>
                  <a:lnTo>
                    <a:pt x="137" y="48"/>
                  </a:lnTo>
                  <a:lnTo>
                    <a:pt x="135" y="48"/>
                  </a:lnTo>
                  <a:lnTo>
                    <a:pt x="134" y="50"/>
                  </a:lnTo>
                  <a:lnTo>
                    <a:pt x="132" y="51"/>
                  </a:lnTo>
                  <a:lnTo>
                    <a:pt x="132" y="53"/>
                  </a:lnTo>
                  <a:lnTo>
                    <a:pt x="131" y="53"/>
                  </a:lnTo>
                  <a:lnTo>
                    <a:pt x="131" y="54"/>
                  </a:lnTo>
                  <a:lnTo>
                    <a:pt x="129" y="54"/>
                  </a:lnTo>
                  <a:lnTo>
                    <a:pt x="128" y="56"/>
                  </a:lnTo>
                  <a:lnTo>
                    <a:pt x="126" y="57"/>
                  </a:lnTo>
                  <a:lnTo>
                    <a:pt x="125" y="57"/>
                  </a:lnTo>
                  <a:lnTo>
                    <a:pt x="123" y="59"/>
                  </a:lnTo>
                  <a:lnTo>
                    <a:pt x="121" y="59"/>
                  </a:lnTo>
                  <a:lnTo>
                    <a:pt x="120" y="60"/>
                  </a:lnTo>
                  <a:lnTo>
                    <a:pt x="117" y="60"/>
                  </a:lnTo>
                  <a:lnTo>
                    <a:pt x="115" y="62"/>
                  </a:lnTo>
                  <a:lnTo>
                    <a:pt x="114" y="63"/>
                  </a:lnTo>
                  <a:lnTo>
                    <a:pt x="112" y="63"/>
                  </a:lnTo>
                  <a:lnTo>
                    <a:pt x="109" y="65"/>
                  </a:lnTo>
                  <a:lnTo>
                    <a:pt x="108" y="65"/>
                  </a:lnTo>
                  <a:lnTo>
                    <a:pt x="106" y="66"/>
                  </a:lnTo>
                  <a:lnTo>
                    <a:pt x="103" y="66"/>
                  </a:lnTo>
                  <a:lnTo>
                    <a:pt x="102" y="66"/>
                  </a:lnTo>
                  <a:lnTo>
                    <a:pt x="100" y="68"/>
                  </a:lnTo>
                  <a:lnTo>
                    <a:pt x="97" y="68"/>
                  </a:lnTo>
                  <a:lnTo>
                    <a:pt x="95" y="69"/>
                  </a:lnTo>
                  <a:lnTo>
                    <a:pt x="92" y="69"/>
                  </a:lnTo>
                  <a:lnTo>
                    <a:pt x="91" y="69"/>
                  </a:lnTo>
                  <a:lnTo>
                    <a:pt x="89" y="71"/>
                  </a:lnTo>
                  <a:lnTo>
                    <a:pt x="86" y="71"/>
                  </a:lnTo>
                  <a:lnTo>
                    <a:pt x="85" y="71"/>
                  </a:lnTo>
                  <a:lnTo>
                    <a:pt x="83" y="71"/>
                  </a:lnTo>
                  <a:lnTo>
                    <a:pt x="82" y="71"/>
                  </a:lnTo>
                  <a:lnTo>
                    <a:pt x="80" y="71"/>
                  </a:lnTo>
                  <a:lnTo>
                    <a:pt x="79" y="71"/>
                  </a:lnTo>
                  <a:lnTo>
                    <a:pt x="77" y="71"/>
                  </a:lnTo>
                  <a:lnTo>
                    <a:pt x="75" y="71"/>
                  </a:lnTo>
                  <a:lnTo>
                    <a:pt x="74" y="71"/>
                  </a:lnTo>
                  <a:lnTo>
                    <a:pt x="72" y="71"/>
                  </a:lnTo>
                  <a:lnTo>
                    <a:pt x="71" y="72"/>
                  </a:lnTo>
                  <a:lnTo>
                    <a:pt x="69" y="72"/>
                  </a:lnTo>
                  <a:lnTo>
                    <a:pt x="68" y="72"/>
                  </a:lnTo>
                  <a:lnTo>
                    <a:pt x="66" y="72"/>
                  </a:lnTo>
                  <a:lnTo>
                    <a:pt x="65" y="74"/>
                  </a:lnTo>
                  <a:lnTo>
                    <a:pt x="63" y="74"/>
                  </a:lnTo>
                  <a:lnTo>
                    <a:pt x="62" y="74"/>
                  </a:lnTo>
                  <a:lnTo>
                    <a:pt x="60" y="74"/>
                  </a:lnTo>
                  <a:lnTo>
                    <a:pt x="59" y="76"/>
                  </a:lnTo>
                  <a:lnTo>
                    <a:pt x="57" y="76"/>
                  </a:lnTo>
                  <a:lnTo>
                    <a:pt x="56" y="77"/>
                  </a:lnTo>
                  <a:lnTo>
                    <a:pt x="54" y="77"/>
                  </a:lnTo>
                  <a:lnTo>
                    <a:pt x="52" y="77"/>
                  </a:lnTo>
                  <a:lnTo>
                    <a:pt x="52" y="79"/>
                  </a:lnTo>
                  <a:lnTo>
                    <a:pt x="51" y="79"/>
                  </a:lnTo>
                  <a:lnTo>
                    <a:pt x="49" y="80"/>
                  </a:lnTo>
                  <a:lnTo>
                    <a:pt x="48" y="80"/>
                  </a:lnTo>
                  <a:lnTo>
                    <a:pt x="46" y="82"/>
                  </a:lnTo>
                  <a:lnTo>
                    <a:pt x="45" y="82"/>
                  </a:lnTo>
                  <a:lnTo>
                    <a:pt x="45" y="83"/>
                  </a:lnTo>
                  <a:lnTo>
                    <a:pt x="43" y="83"/>
                  </a:lnTo>
                  <a:lnTo>
                    <a:pt x="43" y="85"/>
                  </a:lnTo>
                  <a:lnTo>
                    <a:pt x="42" y="86"/>
                  </a:lnTo>
                  <a:lnTo>
                    <a:pt x="40" y="86"/>
                  </a:lnTo>
                  <a:lnTo>
                    <a:pt x="40" y="88"/>
                  </a:lnTo>
                  <a:lnTo>
                    <a:pt x="39" y="88"/>
                  </a:lnTo>
                  <a:lnTo>
                    <a:pt x="37" y="89"/>
                  </a:lnTo>
                  <a:lnTo>
                    <a:pt x="36" y="91"/>
                  </a:lnTo>
                  <a:lnTo>
                    <a:pt x="34" y="91"/>
                  </a:lnTo>
                  <a:lnTo>
                    <a:pt x="33" y="92"/>
                  </a:lnTo>
                  <a:lnTo>
                    <a:pt x="31" y="94"/>
                  </a:lnTo>
                  <a:lnTo>
                    <a:pt x="29" y="94"/>
                  </a:lnTo>
                  <a:lnTo>
                    <a:pt x="28" y="95"/>
                  </a:lnTo>
                  <a:lnTo>
                    <a:pt x="26" y="95"/>
                  </a:lnTo>
                  <a:lnTo>
                    <a:pt x="25" y="95"/>
                  </a:lnTo>
                  <a:lnTo>
                    <a:pt x="23" y="97"/>
                  </a:lnTo>
                  <a:lnTo>
                    <a:pt x="22" y="97"/>
                  </a:lnTo>
                  <a:lnTo>
                    <a:pt x="20" y="99"/>
                  </a:lnTo>
                  <a:lnTo>
                    <a:pt x="19" y="99"/>
                  </a:lnTo>
                  <a:lnTo>
                    <a:pt x="17" y="99"/>
                  </a:lnTo>
                  <a:lnTo>
                    <a:pt x="16" y="99"/>
                  </a:lnTo>
                  <a:lnTo>
                    <a:pt x="16" y="100"/>
                  </a:lnTo>
                  <a:lnTo>
                    <a:pt x="14" y="100"/>
                  </a:lnTo>
                  <a:lnTo>
                    <a:pt x="13" y="100"/>
                  </a:lnTo>
                  <a:lnTo>
                    <a:pt x="11" y="100"/>
                  </a:lnTo>
                  <a:lnTo>
                    <a:pt x="10" y="100"/>
                  </a:lnTo>
                  <a:lnTo>
                    <a:pt x="8" y="100"/>
                  </a:lnTo>
                  <a:lnTo>
                    <a:pt x="6" y="100"/>
                  </a:lnTo>
                  <a:lnTo>
                    <a:pt x="5" y="100"/>
                  </a:lnTo>
                  <a:lnTo>
                    <a:pt x="5" y="99"/>
                  </a:lnTo>
                  <a:lnTo>
                    <a:pt x="3" y="99"/>
                  </a:lnTo>
                  <a:lnTo>
                    <a:pt x="2" y="99"/>
                  </a:lnTo>
                  <a:lnTo>
                    <a:pt x="0" y="99"/>
                  </a:lnTo>
                  <a:lnTo>
                    <a:pt x="0" y="100"/>
                  </a:lnTo>
                  <a:lnTo>
                    <a:pt x="0" y="99"/>
                  </a:lnTo>
                  <a:lnTo>
                    <a:pt x="2" y="99"/>
                  </a:lnTo>
                  <a:lnTo>
                    <a:pt x="3" y="99"/>
                  </a:lnTo>
                  <a:lnTo>
                    <a:pt x="5" y="99"/>
                  </a:lnTo>
                  <a:lnTo>
                    <a:pt x="5" y="100"/>
                  </a:lnTo>
                  <a:lnTo>
                    <a:pt x="6" y="100"/>
                  </a:lnTo>
                  <a:lnTo>
                    <a:pt x="8" y="100"/>
                  </a:lnTo>
                  <a:lnTo>
                    <a:pt x="10" y="100"/>
                  </a:lnTo>
                  <a:lnTo>
                    <a:pt x="11" y="100"/>
                  </a:lnTo>
                  <a:lnTo>
                    <a:pt x="13" y="100"/>
                  </a:lnTo>
                  <a:lnTo>
                    <a:pt x="14" y="100"/>
                  </a:lnTo>
                  <a:lnTo>
                    <a:pt x="16" y="100"/>
                  </a:lnTo>
                  <a:lnTo>
                    <a:pt x="17" y="100"/>
                  </a:lnTo>
                  <a:lnTo>
                    <a:pt x="19" y="100"/>
                  </a:lnTo>
                  <a:lnTo>
                    <a:pt x="20" y="99"/>
                  </a:lnTo>
                  <a:lnTo>
                    <a:pt x="22" y="99"/>
                  </a:lnTo>
                  <a:lnTo>
                    <a:pt x="23" y="99"/>
                  </a:lnTo>
                  <a:lnTo>
                    <a:pt x="25" y="99"/>
                  </a:lnTo>
                  <a:lnTo>
                    <a:pt x="26" y="97"/>
                  </a:lnTo>
                  <a:lnTo>
                    <a:pt x="28" y="97"/>
                  </a:lnTo>
                  <a:lnTo>
                    <a:pt x="29" y="97"/>
                  </a:lnTo>
                  <a:lnTo>
                    <a:pt x="31" y="95"/>
                  </a:lnTo>
                  <a:lnTo>
                    <a:pt x="33" y="95"/>
                  </a:lnTo>
                  <a:lnTo>
                    <a:pt x="34" y="94"/>
                  </a:lnTo>
                  <a:lnTo>
                    <a:pt x="36" y="94"/>
                  </a:lnTo>
                  <a:lnTo>
                    <a:pt x="37" y="92"/>
                  </a:lnTo>
                  <a:lnTo>
                    <a:pt x="39" y="91"/>
                  </a:lnTo>
                  <a:lnTo>
                    <a:pt x="40" y="91"/>
                  </a:lnTo>
                  <a:lnTo>
                    <a:pt x="42" y="89"/>
                  </a:lnTo>
                  <a:lnTo>
                    <a:pt x="43" y="88"/>
                  </a:lnTo>
                  <a:lnTo>
                    <a:pt x="45" y="88"/>
                  </a:lnTo>
                  <a:lnTo>
                    <a:pt x="45" y="86"/>
                  </a:lnTo>
                  <a:lnTo>
                    <a:pt x="46" y="86"/>
                  </a:lnTo>
                  <a:lnTo>
                    <a:pt x="46" y="85"/>
                  </a:lnTo>
                  <a:lnTo>
                    <a:pt x="48" y="85"/>
                  </a:lnTo>
                  <a:lnTo>
                    <a:pt x="49" y="83"/>
                  </a:lnTo>
                  <a:lnTo>
                    <a:pt x="51" y="82"/>
                  </a:lnTo>
                  <a:lnTo>
                    <a:pt x="52" y="82"/>
                  </a:lnTo>
                  <a:lnTo>
                    <a:pt x="54" y="80"/>
                  </a:lnTo>
                  <a:lnTo>
                    <a:pt x="56" y="80"/>
                  </a:lnTo>
                  <a:lnTo>
                    <a:pt x="57" y="80"/>
                  </a:lnTo>
                  <a:lnTo>
                    <a:pt x="57" y="79"/>
                  </a:lnTo>
                  <a:lnTo>
                    <a:pt x="59" y="79"/>
                  </a:lnTo>
                  <a:lnTo>
                    <a:pt x="60" y="79"/>
                  </a:lnTo>
                  <a:lnTo>
                    <a:pt x="62" y="79"/>
                  </a:lnTo>
                  <a:lnTo>
                    <a:pt x="62" y="77"/>
                  </a:lnTo>
                  <a:lnTo>
                    <a:pt x="63" y="77"/>
                  </a:lnTo>
                  <a:lnTo>
                    <a:pt x="65" y="77"/>
                  </a:lnTo>
                  <a:lnTo>
                    <a:pt x="66" y="77"/>
                  </a:lnTo>
                  <a:lnTo>
                    <a:pt x="68" y="77"/>
                  </a:lnTo>
                  <a:lnTo>
                    <a:pt x="68" y="76"/>
                  </a:lnTo>
                  <a:lnTo>
                    <a:pt x="69" y="76"/>
                  </a:lnTo>
                  <a:lnTo>
                    <a:pt x="71" y="76"/>
                  </a:lnTo>
                  <a:lnTo>
                    <a:pt x="72" y="76"/>
                  </a:lnTo>
                  <a:lnTo>
                    <a:pt x="74" y="76"/>
                  </a:lnTo>
                  <a:lnTo>
                    <a:pt x="75" y="76"/>
                  </a:lnTo>
                  <a:lnTo>
                    <a:pt x="77" y="76"/>
                  </a:lnTo>
                  <a:lnTo>
                    <a:pt x="79" y="76"/>
                  </a:lnTo>
                  <a:lnTo>
                    <a:pt x="80" y="76"/>
                  </a:lnTo>
                  <a:lnTo>
                    <a:pt x="82" y="76"/>
                  </a:lnTo>
                  <a:lnTo>
                    <a:pt x="83" y="76"/>
                  </a:lnTo>
                  <a:lnTo>
                    <a:pt x="85" y="76"/>
                  </a:lnTo>
                  <a:lnTo>
                    <a:pt x="86" y="74"/>
                  </a:lnTo>
                  <a:lnTo>
                    <a:pt x="88" y="74"/>
                  </a:lnTo>
                  <a:lnTo>
                    <a:pt x="91" y="74"/>
                  </a:lnTo>
                  <a:lnTo>
                    <a:pt x="92" y="74"/>
                  </a:lnTo>
                  <a:lnTo>
                    <a:pt x="94" y="74"/>
                  </a:lnTo>
                  <a:lnTo>
                    <a:pt x="97" y="72"/>
                  </a:lnTo>
                  <a:lnTo>
                    <a:pt x="98" y="72"/>
                  </a:lnTo>
                  <a:lnTo>
                    <a:pt x="100" y="71"/>
                  </a:lnTo>
                  <a:lnTo>
                    <a:pt x="103" y="71"/>
                  </a:lnTo>
                  <a:lnTo>
                    <a:pt x="105" y="71"/>
                  </a:lnTo>
                  <a:lnTo>
                    <a:pt x="108" y="69"/>
                  </a:lnTo>
                  <a:lnTo>
                    <a:pt x="109" y="69"/>
                  </a:lnTo>
                  <a:lnTo>
                    <a:pt x="111" y="68"/>
                  </a:lnTo>
                  <a:lnTo>
                    <a:pt x="114" y="68"/>
                  </a:lnTo>
                  <a:lnTo>
                    <a:pt x="115" y="66"/>
                  </a:lnTo>
                  <a:lnTo>
                    <a:pt x="117" y="66"/>
                  </a:lnTo>
                  <a:lnTo>
                    <a:pt x="120" y="65"/>
                  </a:lnTo>
                  <a:lnTo>
                    <a:pt x="121" y="65"/>
                  </a:lnTo>
                  <a:lnTo>
                    <a:pt x="123" y="63"/>
                  </a:lnTo>
                  <a:lnTo>
                    <a:pt x="125" y="63"/>
                  </a:lnTo>
                  <a:lnTo>
                    <a:pt x="126" y="62"/>
                  </a:lnTo>
                  <a:lnTo>
                    <a:pt x="128" y="62"/>
                  </a:lnTo>
                  <a:lnTo>
                    <a:pt x="129" y="60"/>
                  </a:lnTo>
                  <a:lnTo>
                    <a:pt x="131" y="60"/>
                  </a:lnTo>
                  <a:lnTo>
                    <a:pt x="131" y="59"/>
                  </a:lnTo>
                  <a:lnTo>
                    <a:pt x="132" y="59"/>
                  </a:lnTo>
                  <a:lnTo>
                    <a:pt x="134" y="57"/>
                  </a:lnTo>
                  <a:lnTo>
                    <a:pt x="134" y="56"/>
                  </a:lnTo>
                  <a:lnTo>
                    <a:pt x="135" y="56"/>
                  </a:lnTo>
                  <a:lnTo>
                    <a:pt x="135" y="54"/>
                  </a:lnTo>
                  <a:lnTo>
                    <a:pt x="137" y="54"/>
                  </a:lnTo>
                  <a:lnTo>
                    <a:pt x="137" y="53"/>
                  </a:lnTo>
                  <a:lnTo>
                    <a:pt x="138" y="53"/>
                  </a:lnTo>
                  <a:lnTo>
                    <a:pt x="140" y="53"/>
                  </a:lnTo>
                  <a:lnTo>
                    <a:pt x="140" y="51"/>
                  </a:lnTo>
                  <a:lnTo>
                    <a:pt x="141" y="51"/>
                  </a:lnTo>
                  <a:lnTo>
                    <a:pt x="143" y="51"/>
                  </a:lnTo>
                  <a:lnTo>
                    <a:pt x="143" y="50"/>
                  </a:lnTo>
                  <a:lnTo>
                    <a:pt x="144" y="50"/>
                  </a:lnTo>
                  <a:lnTo>
                    <a:pt x="146" y="50"/>
                  </a:lnTo>
                  <a:lnTo>
                    <a:pt x="147" y="48"/>
                  </a:lnTo>
                  <a:lnTo>
                    <a:pt x="149" y="48"/>
                  </a:lnTo>
                  <a:lnTo>
                    <a:pt x="151" y="46"/>
                  </a:lnTo>
                  <a:lnTo>
                    <a:pt x="152" y="46"/>
                  </a:lnTo>
                  <a:lnTo>
                    <a:pt x="154" y="46"/>
                  </a:lnTo>
                  <a:lnTo>
                    <a:pt x="155" y="46"/>
                  </a:lnTo>
                  <a:lnTo>
                    <a:pt x="157" y="46"/>
                  </a:lnTo>
                  <a:lnTo>
                    <a:pt x="157" y="45"/>
                  </a:lnTo>
                  <a:lnTo>
                    <a:pt x="158" y="45"/>
                  </a:lnTo>
                  <a:lnTo>
                    <a:pt x="160" y="45"/>
                  </a:lnTo>
                  <a:lnTo>
                    <a:pt x="161" y="45"/>
                  </a:lnTo>
                  <a:lnTo>
                    <a:pt x="163" y="45"/>
                  </a:lnTo>
                  <a:lnTo>
                    <a:pt x="164" y="45"/>
                  </a:lnTo>
                  <a:lnTo>
                    <a:pt x="166" y="43"/>
                  </a:lnTo>
                  <a:lnTo>
                    <a:pt x="167" y="43"/>
                  </a:lnTo>
                  <a:lnTo>
                    <a:pt x="169" y="43"/>
                  </a:lnTo>
                  <a:lnTo>
                    <a:pt x="170" y="43"/>
                  </a:lnTo>
                  <a:lnTo>
                    <a:pt x="172" y="43"/>
                  </a:lnTo>
                  <a:lnTo>
                    <a:pt x="174" y="43"/>
                  </a:lnTo>
                  <a:lnTo>
                    <a:pt x="175" y="43"/>
                  </a:lnTo>
                  <a:lnTo>
                    <a:pt x="177" y="43"/>
                  </a:lnTo>
                  <a:lnTo>
                    <a:pt x="178" y="42"/>
                  </a:lnTo>
                  <a:lnTo>
                    <a:pt x="180" y="42"/>
                  </a:lnTo>
                  <a:lnTo>
                    <a:pt x="181" y="42"/>
                  </a:lnTo>
                  <a:lnTo>
                    <a:pt x="183" y="40"/>
                  </a:lnTo>
                  <a:lnTo>
                    <a:pt x="184" y="40"/>
                  </a:lnTo>
                  <a:lnTo>
                    <a:pt x="187" y="40"/>
                  </a:lnTo>
                  <a:lnTo>
                    <a:pt x="189" y="39"/>
                  </a:lnTo>
                  <a:lnTo>
                    <a:pt x="190" y="39"/>
                  </a:lnTo>
                  <a:lnTo>
                    <a:pt x="193" y="39"/>
                  </a:lnTo>
                  <a:lnTo>
                    <a:pt x="195" y="37"/>
                  </a:lnTo>
                  <a:lnTo>
                    <a:pt x="197" y="37"/>
                  </a:lnTo>
                  <a:lnTo>
                    <a:pt x="200" y="36"/>
                  </a:lnTo>
                  <a:lnTo>
                    <a:pt x="201" y="36"/>
                  </a:lnTo>
                  <a:lnTo>
                    <a:pt x="203" y="34"/>
                  </a:lnTo>
                  <a:lnTo>
                    <a:pt x="204" y="34"/>
                  </a:lnTo>
                  <a:lnTo>
                    <a:pt x="206" y="33"/>
                  </a:lnTo>
                  <a:lnTo>
                    <a:pt x="207" y="33"/>
                  </a:lnTo>
                  <a:lnTo>
                    <a:pt x="210" y="31"/>
                  </a:lnTo>
                  <a:lnTo>
                    <a:pt x="212" y="31"/>
                  </a:lnTo>
                  <a:lnTo>
                    <a:pt x="213" y="30"/>
                  </a:lnTo>
                  <a:lnTo>
                    <a:pt x="215" y="30"/>
                  </a:lnTo>
                  <a:lnTo>
                    <a:pt x="216" y="28"/>
                  </a:lnTo>
                  <a:lnTo>
                    <a:pt x="218" y="28"/>
                  </a:lnTo>
                  <a:lnTo>
                    <a:pt x="218" y="27"/>
                  </a:lnTo>
                  <a:lnTo>
                    <a:pt x="220" y="27"/>
                  </a:lnTo>
                  <a:lnTo>
                    <a:pt x="220" y="25"/>
                  </a:lnTo>
                  <a:lnTo>
                    <a:pt x="221" y="25"/>
                  </a:lnTo>
                  <a:lnTo>
                    <a:pt x="223" y="23"/>
                  </a:lnTo>
                  <a:lnTo>
                    <a:pt x="224" y="23"/>
                  </a:lnTo>
                  <a:lnTo>
                    <a:pt x="226" y="22"/>
                  </a:lnTo>
                  <a:lnTo>
                    <a:pt x="227" y="22"/>
                  </a:lnTo>
                  <a:lnTo>
                    <a:pt x="229" y="20"/>
                  </a:lnTo>
                  <a:lnTo>
                    <a:pt x="230" y="20"/>
                  </a:lnTo>
                  <a:lnTo>
                    <a:pt x="233" y="19"/>
                  </a:lnTo>
                  <a:lnTo>
                    <a:pt x="235" y="19"/>
                  </a:lnTo>
                  <a:lnTo>
                    <a:pt x="236" y="17"/>
                  </a:lnTo>
                  <a:lnTo>
                    <a:pt x="239" y="17"/>
                  </a:lnTo>
                  <a:lnTo>
                    <a:pt x="241" y="16"/>
                  </a:lnTo>
                  <a:lnTo>
                    <a:pt x="243" y="16"/>
                  </a:lnTo>
                  <a:lnTo>
                    <a:pt x="246" y="14"/>
                  </a:lnTo>
                  <a:lnTo>
                    <a:pt x="247" y="14"/>
                  </a:lnTo>
                  <a:lnTo>
                    <a:pt x="250" y="13"/>
                  </a:lnTo>
                  <a:lnTo>
                    <a:pt x="252" y="13"/>
                  </a:lnTo>
                  <a:lnTo>
                    <a:pt x="253" y="13"/>
                  </a:lnTo>
                  <a:lnTo>
                    <a:pt x="256" y="11"/>
                  </a:lnTo>
                  <a:lnTo>
                    <a:pt x="258" y="11"/>
                  </a:lnTo>
                  <a:lnTo>
                    <a:pt x="259" y="10"/>
                  </a:lnTo>
                  <a:lnTo>
                    <a:pt x="261" y="10"/>
                  </a:lnTo>
                  <a:lnTo>
                    <a:pt x="264" y="10"/>
                  </a:lnTo>
                  <a:lnTo>
                    <a:pt x="266" y="10"/>
                  </a:lnTo>
                  <a:lnTo>
                    <a:pt x="267" y="8"/>
                  </a:lnTo>
                  <a:lnTo>
                    <a:pt x="269" y="8"/>
                  </a:lnTo>
                  <a:lnTo>
                    <a:pt x="270" y="8"/>
                  </a:lnTo>
                  <a:lnTo>
                    <a:pt x="272" y="8"/>
                  </a:lnTo>
                  <a:lnTo>
                    <a:pt x="269" y="0"/>
                  </a:lnTo>
                </a:path>
              </a:pathLst>
            </a:custGeom>
            <a:solidFill>
              <a:srgbClr val="000000"/>
            </a:solidFill>
            <a:ln w="12700" cap="rnd">
              <a:solidFill>
                <a:schemeClr val="tx1"/>
              </a:solidFill>
              <a:round/>
              <a:headEnd/>
              <a:tailEnd/>
            </a:ln>
          </p:spPr>
          <p:txBody>
            <a:bodyPr/>
            <a:lstStyle/>
            <a:p>
              <a:endParaRPr lang="ko-KR" altLang="en-US"/>
            </a:p>
          </p:txBody>
        </p:sp>
        <p:sp>
          <p:nvSpPr>
            <p:cNvPr id="2589" name="Freeform 293"/>
            <p:cNvSpPr>
              <a:spLocks/>
            </p:cNvSpPr>
            <p:nvPr/>
          </p:nvSpPr>
          <p:spPr bwMode="auto">
            <a:xfrm>
              <a:off x="1254" y="3198"/>
              <a:ext cx="488" cy="90"/>
            </a:xfrm>
            <a:custGeom>
              <a:avLst/>
              <a:gdLst>
                <a:gd name="T0" fmla="*/ 475 w 488"/>
                <a:gd name="T1" fmla="*/ 75 h 90"/>
                <a:gd name="T2" fmla="*/ 461 w 488"/>
                <a:gd name="T3" fmla="*/ 73 h 90"/>
                <a:gd name="T4" fmla="*/ 449 w 488"/>
                <a:gd name="T5" fmla="*/ 73 h 90"/>
                <a:gd name="T6" fmla="*/ 436 w 488"/>
                <a:gd name="T7" fmla="*/ 75 h 90"/>
                <a:gd name="T8" fmla="*/ 416 w 488"/>
                <a:gd name="T9" fmla="*/ 73 h 90"/>
                <a:gd name="T10" fmla="*/ 390 w 488"/>
                <a:gd name="T11" fmla="*/ 69 h 90"/>
                <a:gd name="T12" fmla="*/ 369 w 488"/>
                <a:gd name="T13" fmla="*/ 63 h 90"/>
                <a:gd name="T14" fmla="*/ 354 w 488"/>
                <a:gd name="T15" fmla="*/ 56 h 90"/>
                <a:gd name="T16" fmla="*/ 338 w 488"/>
                <a:gd name="T17" fmla="*/ 52 h 90"/>
                <a:gd name="T18" fmla="*/ 321 w 488"/>
                <a:gd name="T19" fmla="*/ 49 h 90"/>
                <a:gd name="T20" fmla="*/ 308 w 488"/>
                <a:gd name="T21" fmla="*/ 49 h 90"/>
                <a:gd name="T22" fmla="*/ 294 w 488"/>
                <a:gd name="T23" fmla="*/ 52 h 90"/>
                <a:gd name="T24" fmla="*/ 272 w 488"/>
                <a:gd name="T25" fmla="*/ 50 h 90"/>
                <a:gd name="T26" fmla="*/ 245 w 488"/>
                <a:gd name="T27" fmla="*/ 46 h 90"/>
                <a:gd name="T28" fmla="*/ 219 w 488"/>
                <a:gd name="T29" fmla="*/ 38 h 90"/>
                <a:gd name="T30" fmla="*/ 205 w 488"/>
                <a:gd name="T31" fmla="*/ 30 h 90"/>
                <a:gd name="T32" fmla="*/ 191 w 488"/>
                <a:gd name="T33" fmla="*/ 26 h 90"/>
                <a:gd name="T34" fmla="*/ 176 w 488"/>
                <a:gd name="T35" fmla="*/ 23 h 90"/>
                <a:gd name="T36" fmla="*/ 159 w 488"/>
                <a:gd name="T37" fmla="*/ 24 h 90"/>
                <a:gd name="T38" fmla="*/ 144 w 488"/>
                <a:gd name="T39" fmla="*/ 26 h 90"/>
                <a:gd name="T40" fmla="*/ 127 w 488"/>
                <a:gd name="T41" fmla="*/ 26 h 90"/>
                <a:gd name="T42" fmla="*/ 108 w 488"/>
                <a:gd name="T43" fmla="*/ 23 h 90"/>
                <a:gd name="T44" fmla="*/ 95 w 488"/>
                <a:gd name="T45" fmla="*/ 18 h 90"/>
                <a:gd name="T46" fmla="*/ 85 w 488"/>
                <a:gd name="T47" fmla="*/ 10 h 90"/>
                <a:gd name="T48" fmla="*/ 64 w 488"/>
                <a:gd name="T49" fmla="*/ 4 h 90"/>
                <a:gd name="T50" fmla="*/ 39 w 488"/>
                <a:gd name="T51" fmla="*/ 0 h 90"/>
                <a:gd name="T52" fmla="*/ 19 w 488"/>
                <a:gd name="T53" fmla="*/ 0 h 90"/>
                <a:gd name="T54" fmla="*/ 7 w 488"/>
                <a:gd name="T55" fmla="*/ 3 h 90"/>
                <a:gd name="T56" fmla="*/ 3 w 488"/>
                <a:gd name="T57" fmla="*/ 4 h 90"/>
                <a:gd name="T58" fmla="*/ 15 w 488"/>
                <a:gd name="T59" fmla="*/ 3 h 90"/>
                <a:gd name="T60" fmla="*/ 33 w 488"/>
                <a:gd name="T61" fmla="*/ 3 h 90"/>
                <a:gd name="T62" fmla="*/ 58 w 488"/>
                <a:gd name="T63" fmla="*/ 6 h 90"/>
                <a:gd name="T64" fmla="*/ 81 w 488"/>
                <a:gd name="T65" fmla="*/ 12 h 90"/>
                <a:gd name="T66" fmla="*/ 93 w 488"/>
                <a:gd name="T67" fmla="*/ 20 h 90"/>
                <a:gd name="T68" fmla="*/ 105 w 488"/>
                <a:gd name="T69" fmla="*/ 26 h 90"/>
                <a:gd name="T70" fmla="*/ 124 w 488"/>
                <a:gd name="T71" fmla="*/ 30 h 90"/>
                <a:gd name="T72" fmla="*/ 141 w 488"/>
                <a:gd name="T73" fmla="*/ 32 h 90"/>
                <a:gd name="T74" fmla="*/ 157 w 488"/>
                <a:gd name="T75" fmla="*/ 29 h 90"/>
                <a:gd name="T76" fmla="*/ 173 w 488"/>
                <a:gd name="T77" fmla="*/ 29 h 90"/>
                <a:gd name="T78" fmla="*/ 188 w 488"/>
                <a:gd name="T79" fmla="*/ 30 h 90"/>
                <a:gd name="T80" fmla="*/ 202 w 488"/>
                <a:gd name="T81" fmla="*/ 36 h 90"/>
                <a:gd name="T82" fmla="*/ 216 w 488"/>
                <a:gd name="T83" fmla="*/ 43 h 90"/>
                <a:gd name="T84" fmla="*/ 240 w 488"/>
                <a:gd name="T85" fmla="*/ 52 h 90"/>
                <a:gd name="T86" fmla="*/ 268 w 488"/>
                <a:gd name="T87" fmla="*/ 58 h 90"/>
                <a:gd name="T88" fmla="*/ 291 w 488"/>
                <a:gd name="T89" fmla="*/ 59 h 90"/>
                <a:gd name="T90" fmla="*/ 305 w 488"/>
                <a:gd name="T91" fmla="*/ 56 h 90"/>
                <a:gd name="T92" fmla="*/ 318 w 488"/>
                <a:gd name="T93" fmla="*/ 56 h 90"/>
                <a:gd name="T94" fmla="*/ 335 w 488"/>
                <a:gd name="T95" fmla="*/ 59 h 90"/>
                <a:gd name="T96" fmla="*/ 351 w 488"/>
                <a:gd name="T97" fmla="*/ 64 h 90"/>
                <a:gd name="T98" fmla="*/ 364 w 488"/>
                <a:gd name="T99" fmla="*/ 70 h 90"/>
                <a:gd name="T100" fmla="*/ 386 w 488"/>
                <a:gd name="T101" fmla="*/ 76 h 90"/>
                <a:gd name="T102" fmla="*/ 412 w 488"/>
                <a:gd name="T103" fmla="*/ 82 h 90"/>
                <a:gd name="T104" fmla="*/ 433 w 488"/>
                <a:gd name="T105" fmla="*/ 84 h 90"/>
                <a:gd name="T106" fmla="*/ 446 w 488"/>
                <a:gd name="T107" fmla="*/ 82 h 90"/>
                <a:gd name="T108" fmla="*/ 458 w 488"/>
                <a:gd name="T109" fmla="*/ 84 h 90"/>
                <a:gd name="T110" fmla="*/ 470 w 488"/>
                <a:gd name="T111" fmla="*/ 86 h 90"/>
                <a:gd name="T112" fmla="*/ 485 w 488"/>
                <a:gd name="T113" fmla="*/ 89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90"/>
                <a:gd name="T173" fmla="*/ 488 w 488"/>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90">
                  <a:moveTo>
                    <a:pt x="487" y="78"/>
                  </a:moveTo>
                  <a:lnTo>
                    <a:pt x="485" y="76"/>
                  </a:lnTo>
                  <a:lnTo>
                    <a:pt x="484" y="76"/>
                  </a:lnTo>
                  <a:lnTo>
                    <a:pt x="482" y="76"/>
                  </a:lnTo>
                  <a:lnTo>
                    <a:pt x="479" y="76"/>
                  </a:lnTo>
                  <a:lnTo>
                    <a:pt x="478" y="75"/>
                  </a:lnTo>
                  <a:lnTo>
                    <a:pt x="476" y="75"/>
                  </a:lnTo>
                  <a:lnTo>
                    <a:pt x="475" y="75"/>
                  </a:lnTo>
                  <a:lnTo>
                    <a:pt x="473" y="75"/>
                  </a:lnTo>
                  <a:lnTo>
                    <a:pt x="470" y="75"/>
                  </a:lnTo>
                  <a:lnTo>
                    <a:pt x="469" y="75"/>
                  </a:lnTo>
                  <a:lnTo>
                    <a:pt x="467" y="73"/>
                  </a:lnTo>
                  <a:lnTo>
                    <a:pt x="466" y="73"/>
                  </a:lnTo>
                  <a:lnTo>
                    <a:pt x="464" y="73"/>
                  </a:lnTo>
                  <a:lnTo>
                    <a:pt x="462" y="73"/>
                  </a:lnTo>
                  <a:lnTo>
                    <a:pt x="461" y="73"/>
                  </a:lnTo>
                  <a:lnTo>
                    <a:pt x="459" y="73"/>
                  </a:lnTo>
                  <a:lnTo>
                    <a:pt x="458" y="73"/>
                  </a:lnTo>
                  <a:lnTo>
                    <a:pt x="456" y="73"/>
                  </a:lnTo>
                  <a:lnTo>
                    <a:pt x="455" y="73"/>
                  </a:lnTo>
                  <a:lnTo>
                    <a:pt x="453" y="73"/>
                  </a:lnTo>
                  <a:lnTo>
                    <a:pt x="452" y="73"/>
                  </a:lnTo>
                  <a:lnTo>
                    <a:pt x="450" y="73"/>
                  </a:lnTo>
                  <a:lnTo>
                    <a:pt x="449" y="73"/>
                  </a:lnTo>
                  <a:lnTo>
                    <a:pt x="447" y="73"/>
                  </a:lnTo>
                  <a:lnTo>
                    <a:pt x="446" y="73"/>
                  </a:lnTo>
                  <a:lnTo>
                    <a:pt x="444" y="73"/>
                  </a:lnTo>
                  <a:lnTo>
                    <a:pt x="443" y="73"/>
                  </a:lnTo>
                  <a:lnTo>
                    <a:pt x="441" y="73"/>
                  </a:lnTo>
                  <a:lnTo>
                    <a:pt x="439" y="73"/>
                  </a:lnTo>
                  <a:lnTo>
                    <a:pt x="438" y="75"/>
                  </a:lnTo>
                  <a:lnTo>
                    <a:pt x="436" y="75"/>
                  </a:lnTo>
                  <a:lnTo>
                    <a:pt x="435" y="75"/>
                  </a:lnTo>
                  <a:lnTo>
                    <a:pt x="433" y="75"/>
                  </a:lnTo>
                  <a:lnTo>
                    <a:pt x="430" y="75"/>
                  </a:lnTo>
                  <a:lnTo>
                    <a:pt x="427" y="73"/>
                  </a:lnTo>
                  <a:lnTo>
                    <a:pt x="426" y="73"/>
                  </a:lnTo>
                  <a:lnTo>
                    <a:pt x="423" y="73"/>
                  </a:lnTo>
                  <a:lnTo>
                    <a:pt x="420" y="73"/>
                  </a:lnTo>
                  <a:lnTo>
                    <a:pt x="416" y="73"/>
                  </a:lnTo>
                  <a:lnTo>
                    <a:pt x="413" y="72"/>
                  </a:lnTo>
                  <a:lnTo>
                    <a:pt x="410" y="72"/>
                  </a:lnTo>
                  <a:lnTo>
                    <a:pt x="407" y="72"/>
                  </a:lnTo>
                  <a:lnTo>
                    <a:pt x="404" y="70"/>
                  </a:lnTo>
                  <a:lnTo>
                    <a:pt x="401" y="70"/>
                  </a:lnTo>
                  <a:lnTo>
                    <a:pt x="398" y="70"/>
                  </a:lnTo>
                  <a:lnTo>
                    <a:pt x="393" y="69"/>
                  </a:lnTo>
                  <a:lnTo>
                    <a:pt x="390" y="69"/>
                  </a:lnTo>
                  <a:lnTo>
                    <a:pt x="387" y="67"/>
                  </a:lnTo>
                  <a:lnTo>
                    <a:pt x="384" y="67"/>
                  </a:lnTo>
                  <a:lnTo>
                    <a:pt x="381" y="66"/>
                  </a:lnTo>
                  <a:lnTo>
                    <a:pt x="378" y="66"/>
                  </a:lnTo>
                  <a:lnTo>
                    <a:pt x="375" y="64"/>
                  </a:lnTo>
                  <a:lnTo>
                    <a:pt x="374" y="64"/>
                  </a:lnTo>
                  <a:lnTo>
                    <a:pt x="370" y="63"/>
                  </a:lnTo>
                  <a:lnTo>
                    <a:pt x="369" y="63"/>
                  </a:lnTo>
                  <a:lnTo>
                    <a:pt x="366" y="63"/>
                  </a:lnTo>
                  <a:lnTo>
                    <a:pt x="364" y="61"/>
                  </a:lnTo>
                  <a:lnTo>
                    <a:pt x="363" y="61"/>
                  </a:lnTo>
                  <a:lnTo>
                    <a:pt x="361" y="59"/>
                  </a:lnTo>
                  <a:lnTo>
                    <a:pt x="360" y="59"/>
                  </a:lnTo>
                  <a:lnTo>
                    <a:pt x="358" y="58"/>
                  </a:lnTo>
                  <a:lnTo>
                    <a:pt x="355" y="58"/>
                  </a:lnTo>
                  <a:lnTo>
                    <a:pt x="354" y="56"/>
                  </a:lnTo>
                  <a:lnTo>
                    <a:pt x="352" y="56"/>
                  </a:lnTo>
                  <a:lnTo>
                    <a:pt x="351" y="55"/>
                  </a:lnTo>
                  <a:lnTo>
                    <a:pt x="349" y="55"/>
                  </a:lnTo>
                  <a:lnTo>
                    <a:pt x="346" y="53"/>
                  </a:lnTo>
                  <a:lnTo>
                    <a:pt x="344" y="53"/>
                  </a:lnTo>
                  <a:lnTo>
                    <a:pt x="343" y="53"/>
                  </a:lnTo>
                  <a:lnTo>
                    <a:pt x="340" y="52"/>
                  </a:lnTo>
                  <a:lnTo>
                    <a:pt x="338" y="52"/>
                  </a:lnTo>
                  <a:lnTo>
                    <a:pt x="337" y="52"/>
                  </a:lnTo>
                  <a:lnTo>
                    <a:pt x="334" y="50"/>
                  </a:lnTo>
                  <a:lnTo>
                    <a:pt x="332" y="50"/>
                  </a:lnTo>
                  <a:lnTo>
                    <a:pt x="331" y="50"/>
                  </a:lnTo>
                  <a:lnTo>
                    <a:pt x="328" y="49"/>
                  </a:lnTo>
                  <a:lnTo>
                    <a:pt x="326" y="49"/>
                  </a:lnTo>
                  <a:lnTo>
                    <a:pt x="325" y="49"/>
                  </a:lnTo>
                  <a:lnTo>
                    <a:pt x="321" y="49"/>
                  </a:lnTo>
                  <a:lnTo>
                    <a:pt x="320" y="49"/>
                  </a:lnTo>
                  <a:lnTo>
                    <a:pt x="318" y="49"/>
                  </a:lnTo>
                  <a:lnTo>
                    <a:pt x="317" y="47"/>
                  </a:lnTo>
                  <a:lnTo>
                    <a:pt x="314" y="47"/>
                  </a:lnTo>
                  <a:lnTo>
                    <a:pt x="312" y="47"/>
                  </a:lnTo>
                  <a:lnTo>
                    <a:pt x="311" y="49"/>
                  </a:lnTo>
                  <a:lnTo>
                    <a:pt x="309" y="49"/>
                  </a:lnTo>
                  <a:lnTo>
                    <a:pt x="308" y="49"/>
                  </a:lnTo>
                  <a:lnTo>
                    <a:pt x="306" y="49"/>
                  </a:lnTo>
                  <a:lnTo>
                    <a:pt x="305" y="49"/>
                  </a:lnTo>
                  <a:lnTo>
                    <a:pt x="303" y="50"/>
                  </a:lnTo>
                  <a:lnTo>
                    <a:pt x="302" y="50"/>
                  </a:lnTo>
                  <a:lnTo>
                    <a:pt x="300" y="50"/>
                  </a:lnTo>
                  <a:lnTo>
                    <a:pt x="298" y="52"/>
                  </a:lnTo>
                  <a:lnTo>
                    <a:pt x="297" y="52"/>
                  </a:lnTo>
                  <a:lnTo>
                    <a:pt x="294" y="52"/>
                  </a:lnTo>
                  <a:lnTo>
                    <a:pt x="292" y="52"/>
                  </a:lnTo>
                  <a:lnTo>
                    <a:pt x="289" y="52"/>
                  </a:lnTo>
                  <a:lnTo>
                    <a:pt x="286" y="52"/>
                  </a:lnTo>
                  <a:lnTo>
                    <a:pt x="285" y="52"/>
                  </a:lnTo>
                  <a:lnTo>
                    <a:pt x="282" y="52"/>
                  </a:lnTo>
                  <a:lnTo>
                    <a:pt x="279" y="52"/>
                  </a:lnTo>
                  <a:lnTo>
                    <a:pt x="275" y="52"/>
                  </a:lnTo>
                  <a:lnTo>
                    <a:pt x="272" y="50"/>
                  </a:lnTo>
                  <a:lnTo>
                    <a:pt x="268" y="50"/>
                  </a:lnTo>
                  <a:lnTo>
                    <a:pt x="265" y="50"/>
                  </a:lnTo>
                  <a:lnTo>
                    <a:pt x="262" y="50"/>
                  </a:lnTo>
                  <a:lnTo>
                    <a:pt x="259" y="49"/>
                  </a:lnTo>
                  <a:lnTo>
                    <a:pt x="254" y="49"/>
                  </a:lnTo>
                  <a:lnTo>
                    <a:pt x="251" y="47"/>
                  </a:lnTo>
                  <a:lnTo>
                    <a:pt x="248" y="47"/>
                  </a:lnTo>
                  <a:lnTo>
                    <a:pt x="245" y="46"/>
                  </a:lnTo>
                  <a:lnTo>
                    <a:pt x="240" y="46"/>
                  </a:lnTo>
                  <a:lnTo>
                    <a:pt x="237" y="44"/>
                  </a:lnTo>
                  <a:lnTo>
                    <a:pt x="234" y="44"/>
                  </a:lnTo>
                  <a:lnTo>
                    <a:pt x="231" y="43"/>
                  </a:lnTo>
                  <a:lnTo>
                    <a:pt x="228" y="41"/>
                  </a:lnTo>
                  <a:lnTo>
                    <a:pt x="225" y="41"/>
                  </a:lnTo>
                  <a:lnTo>
                    <a:pt x="222" y="40"/>
                  </a:lnTo>
                  <a:lnTo>
                    <a:pt x="219" y="38"/>
                  </a:lnTo>
                  <a:lnTo>
                    <a:pt x="217" y="36"/>
                  </a:lnTo>
                  <a:lnTo>
                    <a:pt x="214" y="36"/>
                  </a:lnTo>
                  <a:lnTo>
                    <a:pt x="213" y="35"/>
                  </a:lnTo>
                  <a:lnTo>
                    <a:pt x="211" y="33"/>
                  </a:lnTo>
                  <a:lnTo>
                    <a:pt x="210" y="33"/>
                  </a:lnTo>
                  <a:lnTo>
                    <a:pt x="208" y="32"/>
                  </a:lnTo>
                  <a:lnTo>
                    <a:pt x="206" y="32"/>
                  </a:lnTo>
                  <a:lnTo>
                    <a:pt x="205" y="30"/>
                  </a:lnTo>
                  <a:lnTo>
                    <a:pt x="203" y="30"/>
                  </a:lnTo>
                  <a:lnTo>
                    <a:pt x="202" y="29"/>
                  </a:lnTo>
                  <a:lnTo>
                    <a:pt x="199" y="29"/>
                  </a:lnTo>
                  <a:lnTo>
                    <a:pt x="197" y="29"/>
                  </a:lnTo>
                  <a:lnTo>
                    <a:pt x="196" y="27"/>
                  </a:lnTo>
                  <a:lnTo>
                    <a:pt x="194" y="27"/>
                  </a:lnTo>
                  <a:lnTo>
                    <a:pt x="193" y="26"/>
                  </a:lnTo>
                  <a:lnTo>
                    <a:pt x="191" y="26"/>
                  </a:lnTo>
                  <a:lnTo>
                    <a:pt x="188" y="26"/>
                  </a:lnTo>
                  <a:lnTo>
                    <a:pt x="187" y="24"/>
                  </a:lnTo>
                  <a:lnTo>
                    <a:pt x="185" y="24"/>
                  </a:lnTo>
                  <a:lnTo>
                    <a:pt x="183" y="24"/>
                  </a:lnTo>
                  <a:lnTo>
                    <a:pt x="180" y="24"/>
                  </a:lnTo>
                  <a:lnTo>
                    <a:pt x="179" y="24"/>
                  </a:lnTo>
                  <a:lnTo>
                    <a:pt x="177" y="23"/>
                  </a:lnTo>
                  <a:lnTo>
                    <a:pt x="176" y="23"/>
                  </a:lnTo>
                  <a:lnTo>
                    <a:pt x="173" y="23"/>
                  </a:lnTo>
                  <a:lnTo>
                    <a:pt x="171" y="23"/>
                  </a:lnTo>
                  <a:lnTo>
                    <a:pt x="170" y="23"/>
                  </a:lnTo>
                  <a:lnTo>
                    <a:pt x="167" y="23"/>
                  </a:lnTo>
                  <a:lnTo>
                    <a:pt x="165" y="23"/>
                  </a:lnTo>
                  <a:lnTo>
                    <a:pt x="164" y="23"/>
                  </a:lnTo>
                  <a:lnTo>
                    <a:pt x="162" y="23"/>
                  </a:lnTo>
                  <a:lnTo>
                    <a:pt x="159" y="24"/>
                  </a:lnTo>
                  <a:lnTo>
                    <a:pt x="157" y="24"/>
                  </a:lnTo>
                  <a:lnTo>
                    <a:pt x="156" y="24"/>
                  </a:lnTo>
                  <a:lnTo>
                    <a:pt x="154" y="24"/>
                  </a:lnTo>
                  <a:lnTo>
                    <a:pt x="153" y="26"/>
                  </a:lnTo>
                  <a:lnTo>
                    <a:pt x="150" y="26"/>
                  </a:lnTo>
                  <a:lnTo>
                    <a:pt x="148" y="26"/>
                  </a:lnTo>
                  <a:lnTo>
                    <a:pt x="147" y="26"/>
                  </a:lnTo>
                  <a:lnTo>
                    <a:pt x="144" y="26"/>
                  </a:lnTo>
                  <a:lnTo>
                    <a:pt x="142" y="26"/>
                  </a:lnTo>
                  <a:lnTo>
                    <a:pt x="141" y="27"/>
                  </a:lnTo>
                  <a:lnTo>
                    <a:pt x="138" y="27"/>
                  </a:lnTo>
                  <a:lnTo>
                    <a:pt x="136" y="27"/>
                  </a:lnTo>
                  <a:lnTo>
                    <a:pt x="133" y="27"/>
                  </a:lnTo>
                  <a:lnTo>
                    <a:pt x="131" y="27"/>
                  </a:lnTo>
                  <a:lnTo>
                    <a:pt x="128" y="26"/>
                  </a:lnTo>
                  <a:lnTo>
                    <a:pt x="127" y="26"/>
                  </a:lnTo>
                  <a:lnTo>
                    <a:pt x="124" y="26"/>
                  </a:lnTo>
                  <a:lnTo>
                    <a:pt x="122" y="26"/>
                  </a:lnTo>
                  <a:lnTo>
                    <a:pt x="119" y="26"/>
                  </a:lnTo>
                  <a:lnTo>
                    <a:pt x="118" y="26"/>
                  </a:lnTo>
                  <a:lnTo>
                    <a:pt x="115" y="24"/>
                  </a:lnTo>
                  <a:lnTo>
                    <a:pt x="113" y="24"/>
                  </a:lnTo>
                  <a:lnTo>
                    <a:pt x="111" y="24"/>
                  </a:lnTo>
                  <a:lnTo>
                    <a:pt x="108" y="23"/>
                  </a:lnTo>
                  <a:lnTo>
                    <a:pt x="107" y="23"/>
                  </a:lnTo>
                  <a:lnTo>
                    <a:pt x="105" y="23"/>
                  </a:lnTo>
                  <a:lnTo>
                    <a:pt x="104" y="21"/>
                  </a:lnTo>
                  <a:lnTo>
                    <a:pt x="101" y="21"/>
                  </a:lnTo>
                  <a:lnTo>
                    <a:pt x="99" y="20"/>
                  </a:lnTo>
                  <a:lnTo>
                    <a:pt x="98" y="20"/>
                  </a:lnTo>
                  <a:lnTo>
                    <a:pt x="96" y="18"/>
                  </a:lnTo>
                  <a:lnTo>
                    <a:pt x="95" y="18"/>
                  </a:lnTo>
                  <a:lnTo>
                    <a:pt x="95" y="17"/>
                  </a:lnTo>
                  <a:lnTo>
                    <a:pt x="93" y="15"/>
                  </a:lnTo>
                  <a:lnTo>
                    <a:pt x="92" y="15"/>
                  </a:lnTo>
                  <a:lnTo>
                    <a:pt x="92" y="14"/>
                  </a:lnTo>
                  <a:lnTo>
                    <a:pt x="90" y="12"/>
                  </a:lnTo>
                  <a:lnTo>
                    <a:pt x="88" y="12"/>
                  </a:lnTo>
                  <a:lnTo>
                    <a:pt x="87" y="10"/>
                  </a:lnTo>
                  <a:lnTo>
                    <a:pt x="85" y="10"/>
                  </a:lnTo>
                  <a:lnTo>
                    <a:pt x="82" y="9"/>
                  </a:lnTo>
                  <a:lnTo>
                    <a:pt x="81" y="9"/>
                  </a:lnTo>
                  <a:lnTo>
                    <a:pt x="78" y="7"/>
                  </a:lnTo>
                  <a:lnTo>
                    <a:pt x="75" y="7"/>
                  </a:lnTo>
                  <a:lnTo>
                    <a:pt x="73" y="6"/>
                  </a:lnTo>
                  <a:lnTo>
                    <a:pt x="70" y="6"/>
                  </a:lnTo>
                  <a:lnTo>
                    <a:pt x="67" y="4"/>
                  </a:lnTo>
                  <a:lnTo>
                    <a:pt x="64" y="4"/>
                  </a:lnTo>
                  <a:lnTo>
                    <a:pt x="61" y="3"/>
                  </a:lnTo>
                  <a:lnTo>
                    <a:pt x="58" y="3"/>
                  </a:lnTo>
                  <a:lnTo>
                    <a:pt x="55" y="3"/>
                  </a:lnTo>
                  <a:lnTo>
                    <a:pt x="52" y="1"/>
                  </a:lnTo>
                  <a:lnTo>
                    <a:pt x="49" y="1"/>
                  </a:lnTo>
                  <a:lnTo>
                    <a:pt x="46" y="1"/>
                  </a:lnTo>
                  <a:lnTo>
                    <a:pt x="42" y="1"/>
                  </a:lnTo>
                  <a:lnTo>
                    <a:pt x="39" y="0"/>
                  </a:lnTo>
                  <a:lnTo>
                    <a:pt x="36" y="0"/>
                  </a:lnTo>
                  <a:lnTo>
                    <a:pt x="33" y="0"/>
                  </a:lnTo>
                  <a:lnTo>
                    <a:pt x="30" y="0"/>
                  </a:lnTo>
                  <a:lnTo>
                    <a:pt x="27" y="0"/>
                  </a:lnTo>
                  <a:lnTo>
                    <a:pt x="26" y="0"/>
                  </a:lnTo>
                  <a:lnTo>
                    <a:pt x="23" y="0"/>
                  </a:lnTo>
                  <a:lnTo>
                    <a:pt x="21" y="0"/>
                  </a:lnTo>
                  <a:lnTo>
                    <a:pt x="19" y="0"/>
                  </a:lnTo>
                  <a:lnTo>
                    <a:pt x="18" y="1"/>
                  </a:lnTo>
                  <a:lnTo>
                    <a:pt x="16" y="1"/>
                  </a:lnTo>
                  <a:lnTo>
                    <a:pt x="15" y="1"/>
                  </a:lnTo>
                  <a:lnTo>
                    <a:pt x="13" y="1"/>
                  </a:lnTo>
                  <a:lnTo>
                    <a:pt x="12" y="3"/>
                  </a:lnTo>
                  <a:lnTo>
                    <a:pt x="10" y="3"/>
                  </a:lnTo>
                  <a:lnTo>
                    <a:pt x="9" y="3"/>
                  </a:lnTo>
                  <a:lnTo>
                    <a:pt x="7" y="3"/>
                  </a:lnTo>
                  <a:lnTo>
                    <a:pt x="6" y="3"/>
                  </a:lnTo>
                  <a:lnTo>
                    <a:pt x="4" y="3"/>
                  </a:lnTo>
                  <a:lnTo>
                    <a:pt x="3" y="3"/>
                  </a:lnTo>
                  <a:lnTo>
                    <a:pt x="1" y="3"/>
                  </a:lnTo>
                  <a:lnTo>
                    <a:pt x="0" y="3"/>
                  </a:lnTo>
                  <a:lnTo>
                    <a:pt x="1" y="3"/>
                  </a:lnTo>
                  <a:lnTo>
                    <a:pt x="3" y="3"/>
                  </a:lnTo>
                  <a:lnTo>
                    <a:pt x="3" y="4"/>
                  </a:lnTo>
                  <a:lnTo>
                    <a:pt x="4" y="4"/>
                  </a:lnTo>
                  <a:lnTo>
                    <a:pt x="6" y="4"/>
                  </a:lnTo>
                  <a:lnTo>
                    <a:pt x="7" y="4"/>
                  </a:lnTo>
                  <a:lnTo>
                    <a:pt x="9" y="4"/>
                  </a:lnTo>
                  <a:lnTo>
                    <a:pt x="10" y="4"/>
                  </a:lnTo>
                  <a:lnTo>
                    <a:pt x="12" y="4"/>
                  </a:lnTo>
                  <a:lnTo>
                    <a:pt x="13" y="4"/>
                  </a:lnTo>
                  <a:lnTo>
                    <a:pt x="15" y="3"/>
                  </a:lnTo>
                  <a:lnTo>
                    <a:pt x="16" y="3"/>
                  </a:lnTo>
                  <a:lnTo>
                    <a:pt x="19" y="3"/>
                  </a:lnTo>
                  <a:lnTo>
                    <a:pt x="21" y="3"/>
                  </a:lnTo>
                  <a:lnTo>
                    <a:pt x="23" y="3"/>
                  </a:lnTo>
                  <a:lnTo>
                    <a:pt x="26" y="3"/>
                  </a:lnTo>
                  <a:lnTo>
                    <a:pt x="27" y="3"/>
                  </a:lnTo>
                  <a:lnTo>
                    <a:pt x="30" y="3"/>
                  </a:lnTo>
                  <a:lnTo>
                    <a:pt x="33" y="3"/>
                  </a:lnTo>
                  <a:lnTo>
                    <a:pt x="36" y="3"/>
                  </a:lnTo>
                  <a:lnTo>
                    <a:pt x="39" y="3"/>
                  </a:lnTo>
                  <a:lnTo>
                    <a:pt x="42" y="3"/>
                  </a:lnTo>
                  <a:lnTo>
                    <a:pt x="46" y="4"/>
                  </a:lnTo>
                  <a:lnTo>
                    <a:pt x="49" y="4"/>
                  </a:lnTo>
                  <a:lnTo>
                    <a:pt x="52" y="4"/>
                  </a:lnTo>
                  <a:lnTo>
                    <a:pt x="55" y="4"/>
                  </a:lnTo>
                  <a:lnTo>
                    <a:pt x="58" y="6"/>
                  </a:lnTo>
                  <a:lnTo>
                    <a:pt x="61" y="6"/>
                  </a:lnTo>
                  <a:lnTo>
                    <a:pt x="64" y="7"/>
                  </a:lnTo>
                  <a:lnTo>
                    <a:pt x="67" y="7"/>
                  </a:lnTo>
                  <a:lnTo>
                    <a:pt x="70" y="7"/>
                  </a:lnTo>
                  <a:lnTo>
                    <a:pt x="73" y="9"/>
                  </a:lnTo>
                  <a:lnTo>
                    <a:pt x="75" y="9"/>
                  </a:lnTo>
                  <a:lnTo>
                    <a:pt x="78" y="10"/>
                  </a:lnTo>
                  <a:lnTo>
                    <a:pt x="81" y="12"/>
                  </a:lnTo>
                  <a:lnTo>
                    <a:pt x="82" y="12"/>
                  </a:lnTo>
                  <a:lnTo>
                    <a:pt x="84" y="14"/>
                  </a:lnTo>
                  <a:lnTo>
                    <a:pt x="87" y="14"/>
                  </a:lnTo>
                  <a:lnTo>
                    <a:pt x="88" y="15"/>
                  </a:lnTo>
                  <a:lnTo>
                    <a:pt x="90" y="17"/>
                  </a:lnTo>
                  <a:lnTo>
                    <a:pt x="92" y="18"/>
                  </a:lnTo>
                  <a:lnTo>
                    <a:pt x="93" y="18"/>
                  </a:lnTo>
                  <a:lnTo>
                    <a:pt x="93" y="20"/>
                  </a:lnTo>
                  <a:lnTo>
                    <a:pt x="95" y="21"/>
                  </a:lnTo>
                  <a:lnTo>
                    <a:pt x="96" y="21"/>
                  </a:lnTo>
                  <a:lnTo>
                    <a:pt x="98" y="23"/>
                  </a:lnTo>
                  <a:lnTo>
                    <a:pt x="99" y="24"/>
                  </a:lnTo>
                  <a:lnTo>
                    <a:pt x="101" y="24"/>
                  </a:lnTo>
                  <a:lnTo>
                    <a:pt x="102" y="26"/>
                  </a:lnTo>
                  <a:lnTo>
                    <a:pt x="104" y="26"/>
                  </a:lnTo>
                  <a:lnTo>
                    <a:pt x="105" y="26"/>
                  </a:lnTo>
                  <a:lnTo>
                    <a:pt x="108" y="27"/>
                  </a:lnTo>
                  <a:lnTo>
                    <a:pt x="110" y="27"/>
                  </a:lnTo>
                  <a:lnTo>
                    <a:pt x="111" y="29"/>
                  </a:lnTo>
                  <a:lnTo>
                    <a:pt x="115" y="29"/>
                  </a:lnTo>
                  <a:lnTo>
                    <a:pt x="116" y="29"/>
                  </a:lnTo>
                  <a:lnTo>
                    <a:pt x="119" y="30"/>
                  </a:lnTo>
                  <a:lnTo>
                    <a:pt x="121" y="30"/>
                  </a:lnTo>
                  <a:lnTo>
                    <a:pt x="124" y="30"/>
                  </a:lnTo>
                  <a:lnTo>
                    <a:pt x="125" y="30"/>
                  </a:lnTo>
                  <a:lnTo>
                    <a:pt x="128" y="30"/>
                  </a:lnTo>
                  <a:lnTo>
                    <a:pt x="130" y="30"/>
                  </a:lnTo>
                  <a:lnTo>
                    <a:pt x="133" y="32"/>
                  </a:lnTo>
                  <a:lnTo>
                    <a:pt x="134" y="32"/>
                  </a:lnTo>
                  <a:lnTo>
                    <a:pt x="138" y="32"/>
                  </a:lnTo>
                  <a:lnTo>
                    <a:pt x="139" y="32"/>
                  </a:lnTo>
                  <a:lnTo>
                    <a:pt x="141" y="32"/>
                  </a:lnTo>
                  <a:lnTo>
                    <a:pt x="144" y="30"/>
                  </a:lnTo>
                  <a:lnTo>
                    <a:pt x="145" y="30"/>
                  </a:lnTo>
                  <a:lnTo>
                    <a:pt x="147" y="30"/>
                  </a:lnTo>
                  <a:lnTo>
                    <a:pt x="150" y="30"/>
                  </a:lnTo>
                  <a:lnTo>
                    <a:pt x="151" y="30"/>
                  </a:lnTo>
                  <a:lnTo>
                    <a:pt x="153" y="30"/>
                  </a:lnTo>
                  <a:lnTo>
                    <a:pt x="154" y="29"/>
                  </a:lnTo>
                  <a:lnTo>
                    <a:pt x="157" y="29"/>
                  </a:lnTo>
                  <a:lnTo>
                    <a:pt x="159" y="29"/>
                  </a:lnTo>
                  <a:lnTo>
                    <a:pt x="160" y="29"/>
                  </a:lnTo>
                  <a:lnTo>
                    <a:pt x="162" y="29"/>
                  </a:lnTo>
                  <a:lnTo>
                    <a:pt x="165" y="29"/>
                  </a:lnTo>
                  <a:lnTo>
                    <a:pt x="167" y="29"/>
                  </a:lnTo>
                  <a:lnTo>
                    <a:pt x="168" y="29"/>
                  </a:lnTo>
                  <a:lnTo>
                    <a:pt x="171" y="29"/>
                  </a:lnTo>
                  <a:lnTo>
                    <a:pt x="173" y="29"/>
                  </a:lnTo>
                  <a:lnTo>
                    <a:pt x="174" y="29"/>
                  </a:lnTo>
                  <a:lnTo>
                    <a:pt x="176" y="29"/>
                  </a:lnTo>
                  <a:lnTo>
                    <a:pt x="179" y="29"/>
                  </a:lnTo>
                  <a:lnTo>
                    <a:pt x="180" y="29"/>
                  </a:lnTo>
                  <a:lnTo>
                    <a:pt x="182" y="30"/>
                  </a:lnTo>
                  <a:lnTo>
                    <a:pt x="183" y="30"/>
                  </a:lnTo>
                  <a:lnTo>
                    <a:pt x="187" y="30"/>
                  </a:lnTo>
                  <a:lnTo>
                    <a:pt x="188" y="30"/>
                  </a:lnTo>
                  <a:lnTo>
                    <a:pt x="190" y="32"/>
                  </a:lnTo>
                  <a:lnTo>
                    <a:pt x="191" y="32"/>
                  </a:lnTo>
                  <a:lnTo>
                    <a:pt x="193" y="32"/>
                  </a:lnTo>
                  <a:lnTo>
                    <a:pt x="196" y="33"/>
                  </a:lnTo>
                  <a:lnTo>
                    <a:pt x="197" y="33"/>
                  </a:lnTo>
                  <a:lnTo>
                    <a:pt x="199" y="35"/>
                  </a:lnTo>
                  <a:lnTo>
                    <a:pt x="200" y="35"/>
                  </a:lnTo>
                  <a:lnTo>
                    <a:pt x="202" y="36"/>
                  </a:lnTo>
                  <a:lnTo>
                    <a:pt x="203" y="36"/>
                  </a:lnTo>
                  <a:lnTo>
                    <a:pt x="205" y="38"/>
                  </a:lnTo>
                  <a:lnTo>
                    <a:pt x="206" y="38"/>
                  </a:lnTo>
                  <a:lnTo>
                    <a:pt x="208" y="40"/>
                  </a:lnTo>
                  <a:lnTo>
                    <a:pt x="210" y="40"/>
                  </a:lnTo>
                  <a:lnTo>
                    <a:pt x="211" y="41"/>
                  </a:lnTo>
                  <a:lnTo>
                    <a:pt x="214" y="43"/>
                  </a:lnTo>
                  <a:lnTo>
                    <a:pt x="216" y="43"/>
                  </a:lnTo>
                  <a:lnTo>
                    <a:pt x="219" y="44"/>
                  </a:lnTo>
                  <a:lnTo>
                    <a:pt x="222" y="46"/>
                  </a:lnTo>
                  <a:lnTo>
                    <a:pt x="223" y="47"/>
                  </a:lnTo>
                  <a:lnTo>
                    <a:pt x="226" y="47"/>
                  </a:lnTo>
                  <a:lnTo>
                    <a:pt x="229" y="49"/>
                  </a:lnTo>
                  <a:lnTo>
                    <a:pt x="233" y="50"/>
                  </a:lnTo>
                  <a:lnTo>
                    <a:pt x="237" y="50"/>
                  </a:lnTo>
                  <a:lnTo>
                    <a:pt x="240" y="52"/>
                  </a:lnTo>
                  <a:lnTo>
                    <a:pt x="243" y="53"/>
                  </a:lnTo>
                  <a:lnTo>
                    <a:pt x="246" y="53"/>
                  </a:lnTo>
                  <a:lnTo>
                    <a:pt x="249" y="55"/>
                  </a:lnTo>
                  <a:lnTo>
                    <a:pt x="254" y="55"/>
                  </a:lnTo>
                  <a:lnTo>
                    <a:pt x="257" y="56"/>
                  </a:lnTo>
                  <a:lnTo>
                    <a:pt x="260" y="56"/>
                  </a:lnTo>
                  <a:lnTo>
                    <a:pt x="263" y="56"/>
                  </a:lnTo>
                  <a:lnTo>
                    <a:pt x="268" y="58"/>
                  </a:lnTo>
                  <a:lnTo>
                    <a:pt x="271" y="58"/>
                  </a:lnTo>
                  <a:lnTo>
                    <a:pt x="274" y="58"/>
                  </a:lnTo>
                  <a:lnTo>
                    <a:pt x="277" y="59"/>
                  </a:lnTo>
                  <a:lnTo>
                    <a:pt x="280" y="59"/>
                  </a:lnTo>
                  <a:lnTo>
                    <a:pt x="283" y="59"/>
                  </a:lnTo>
                  <a:lnTo>
                    <a:pt x="286" y="59"/>
                  </a:lnTo>
                  <a:lnTo>
                    <a:pt x="288" y="59"/>
                  </a:lnTo>
                  <a:lnTo>
                    <a:pt x="291" y="59"/>
                  </a:lnTo>
                  <a:lnTo>
                    <a:pt x="292" y="59"/>
                  </a:lnTo>
                  <a:lnTo>
                    <a:pt x="295" y="59"/>
                  </a:lnTo>
                  <a:lnTo>
                    <a:pt x="297" y="59"/>
                  </a:lnTo>
                  <a:lnTo>
                    <a:pt x="298" y="58"/>
                  </a:lnTo>
                  <a:lnTo>
                    <a:pt x="300" y="58"/>
                  </a:lnTo>
                  <a:lnTo>
                    <a:pt x="302" y="58"/>
                  </a:lnTo>
                  <a:lnTo>
                    <a:pt x="303" y="58"/>
                  </a:lnTo>
                  <a:lnTo>
                    <a:pt x="305" y="56"/>
                  </a:lnTo>
                  <a:lnTo>
                    <a:pt x="306" y="56"/>
                  </a:lnTo>
                  <a:lnTo>
                    <a:pt x="308" y="56"/>
                  </a:lnTo>
                  <a:lnTo>
                    <a:pt x="309" y="56"/>
                  </a:lnTo>
                  <a:lnTo>
                    <a:pt x="312" y="56"/>
                  </a:lnTo>
                  <a:lnTo>
                    <a:pt x="314" y="56"/>
                  </a:lnTo>
                  <a:lnTo>
                    <a:pt x="315" y="56"/>
                  </a:lnTo>
                  <a:lnTo>
                    <a:pt x="317" y="56"/>
                  </a:lnTo>
                  <a:lnTo>
                    <a:pt x="318" y="56"/>
                  </a:lnTo>
                  <a:lnTo>
                    <a:pt x="321" y="56"/>
                  </a:lnTo>
                  <a:lnTo>
                    <a:pt x="323" y="56"/>
                  </a:lnTo>
                  <a:lnTo>
                    <a:pt x="325" y="56"/>
                  </a:lnTo>
                  <a:lnTo>
                    <a:pt x="326" y="58"/>
                  </a:lnTo>
                  <a:lnTo>
                    <a:pt x="329" y="58"/>
                  </a:lnTo>
                  <a:lnTo>
                    <a:pt x="331" y="58"/>
                  </a:lnTo>
                  <a:lnTo>
                    <a:pt x="334" y="59"/>
                  </a:lnTo>
                  <a:lnTo>
                    <a:pt x="335" y="59"/>
                  </a:lnTo>
                  <a:lnTo>
                    <a:pt x="337" y="59"/>
                  </a:lnTo>
                  <a:lnTo>
                    <a:pt x="340" y="61"/>
                  </a:lnTo>
                  <a:lnTo>
                    <a:pt x="341" y="61"/>
                  </a:lnTo>
                  <a:lnTo>
                    <a:pt x="343" y="63"/>
                  </a:lnTo>
                  <a:lnTo>
                    <a:pt x="346" y="63"/>
                  </a:lnTo>
                  <a:lnTo>
                    <a:pt x="347" y="63"/>
                  </a:lnTo>
                  <a:lnTo>
                    <a:pt x="349" y="64"/>
                  </a:lnTo>
                  <a:lnTo>
                    <a:pt x="351" y="64"/>
                  </a:lnTo>
                  <a:lnTo>
                    <a:pt x="352" y="66"/>
                  </a:lnTo>
                  <a:lnTo>
                    <a:pt x="355" y="66"/>
                  </a:lnTo>
                  <a:lnTo>
                    <a:pt x="357" y="67"/>
                  </a:lnTo>
                  <a:lnTo>
                    <a:pt x="358" y="67"/>
                  </a:lnTo>
                  <a:lnTo>
                    <a:pt x="360" y="69"/>
                  </a:lnTo>
                  <a:lnTo>
                    <a:pt x="361" y="69"/>
                  </a:lnTo>
                  <a:lnTo>
                    <a:pt x="363" y="70"/>
                  </a:lnTo>
                  <a:lnTo>
                    <a:pt x="364" y="70"/>
                  </a:lnTo>
                  <a:lnTo>
                    <a:pt x="367" y="72"/>
                  </a:lnTo>
                  <a:lnTo>
                    <a:pt x="369" y="72"/>
                  </a:lnTo>
                  <a:lnTo>
                    <a:pt x="372" y="73"/>
                  </a:lnTo>
                  <a:lnTo>
                    <a:pt x="374" y="73"/>
                  </a:lnTo>
                  <a:lnTo>
                    <a:pt x="377" y="75"/>
                  </a:lnTo>
                  <a:lnTo>
                    <a:pt x="380" y="75"/>
                  </a:lnTo>
                  <a:lnTo>
                    <a:pt x="383" y="76"/>
                  </a:lnTo>
                  <a:lnTo>
                    <a:pt x="386" y="76"/>
                  </a:lnTo>
                  <a:lnTo>
                    <a:pt x="389" y="78"/>
                  </a:lnTo>
                  <a:lnTo>
                    <a:pt x="392" y="78"/>
                  </a:lnTo>
                  <a:lnTo>
                    <a:pt x="395" y="79"/>
                  </a:lnTo>
                  <a:lnTo>
                    <a:pt x="400" y="79"/>
                  </a:lnTo>
                  <a:lnTo>
                    <a:pt x="403" y="81"/>
                  </a:lnTo>
                  <a:lnTo>
                    <a:pt x="406" y="81"/>
                  </a:lnTo>
                  <a:lnTo>
                    <a:pt x="409" y="82"/>
                  </a:lnTo>
                  <a:lnTo>
                    <a:pt x="412" y="82"/>
                  </a:lnTo>
                  <a:lnTo>
                    <a:pt x="415" y="82"/>
                  </a:lnTo>
                  <a:lnTo>
                    <a:pt x="418" y="82"/>
                  </a:lnTo>
                  <a:lnTo>
                    <a:pt x="421" y="84"/>
                  </a:lnTo>
                  <a:lnTo>
                    <a:pt x="424" y="84"/>
                  </a:lnTo>
                  <a:lnTo>
                    <a:pt x="426" y="84"/>
                  </a:lnTo>
                  <a:lnTo>
                    <a:pt x="429" y="84"/>
                  </a:lnTo>
                  <a:lnTo>
                    <a:pt x="430" y="84"/>
                  </a:lnTo>
                  <a:lnTo>
                    <a:pt x="433" y="84"/>
                  </a:lnTo>
                  <a:lnTo>
                    <a:pt x="435" y="84"/>
                  </a:lnTo>
                  <a:lnTo>
                    <a:pt x="436" y="84"/>
                  </a:lnTo>
                  <a:lnTo>
                    <a:pt x="438" y="84"/>
                  </a:lnTo>
                  <a:lnTo>
                    <a:pt x="439" y="84"/>
                  </a:lnTo>
                  <a:lnTo>
                    <a:pt x="441" y="84"/>
                  </a:lnTo>
                  <a:lnTo>
                    <a:pt x="443" y="84"/>
                  </a:lnTo>
                  <a:lnTo>
                    <a:pt x="444" y="84"/>
                  </a:lnTo>
                  <a:lnTo>
                    <a:pt x="446" y="82"/>
                  </a:lnTo>
                  <a:lnTo>
                    <a:pt x="447" y="82"/>
                  </a:lnTo>
                  <a:lnTo>
                    <a:pt x="449" y="84"/>
                  </a:lnTo>
                  <a:lnTo>
                    <a:pt x="450" y="84"/>
                  </a:lnTo>
                  <a:lnTo>
                    <a:pt x="452" y="84"/>
                  </a:lnTo>
                  <a:lnTo>
                    <a:pt x="453" y="84"/>
                  </a:lnTo>
                  <a:lnTo>
                    <a:pt x="455" y="84"/>
                  </a:lnTo>
                  <a:lnTo>
                    <a:pt x="456" y="84"/>
                  </a:lnTo>
                  <a:lnTo>
                    <a:pt x="458" y="84"/>
                  </a:lnTo>
                  <a:lnTo>
                    <a:pt x="459" y="84"/>
                  </a:lnTo>
                  <a:lnTo>
                    <a:pt x="461" y="84"/>
                  </a:lnTo>
                  <a:lnTo>
                    <a:pt x="462" y="84"/>
                  </a:lnTo>
                  <a:lnTo>
                    <a:pt x="464" y="84"/>
                  </a:lnTo>
                  <a:lnTo>
                    <a:pt x="466" y="86"/>
                  </a:lnTo>
                  <a:lnTo>
                    <a:pt x="467" y="86"/>
                  </a:lnTo>
                  <a:lnTo>
                    <a:pt x="469" y="86"/>
                  </a:lnTo>
                  <a:lnTo>
                    <a:pt x="470" y="86"/>
                  </a:lnTo>
                  <a:lnTo>
                    <a:pt x="473" y="86"/>
                  </a:lnTo>
                  <a:lnTo>
                    <a:pt x="475" y="87"/>
                  </a:lnTo>
                  <a:lnTo>
                    <a:pt x="476" y="87"/>
                  </a:lnTo>
                  <a:lnTo>
                    <a:pt x="478" y="87"/>
                  </a:lnTo>
                  <a:lnTo>
                    <a:pt x="479" y="87"/>
                  </a:lnTo>
                  <a:lnTo>
                    <a:pt x="482" y="89"/>
                  </a:lnTo>
                  <a:lnTo>
                    <a:pt x="484" y="89"/>
                  </a:lnTo>
                  <a:lnTo>
                    <a:pt x="485" y="89"/>
                  </a:lnTo>
                  <a:lnTo>
                    <a:pt x="487" y="78"/>
                  </a:lnTo>
                </a:path>
              </a:pathLst>
            </a:custGeom>
            <a:solidFill>
              <a:srgbClr val="000000"/>
            </a:solidFill>
            <a:ln w="12700" cap="rnd">
              <a:solidFill>
                <a:schemeClr val="tx1"/>
              </a:solidFill>
              <a:round/>
              <a:headEnd/>
              <a:tailEnd/>
            </a:ln>
          </p:spPr>
          <p:txBody>
            <a:bodyPr/>
            <a:lstStyle/>
            <a:p>
              <a:endParaRPr lang="ko-KR" altLang="en-US"/>
            </a:p>
          </p:txBody>
        </p:sp>
        <p:sp>
          <p:nvSpPr>
            <p:cNvPr id="2590" name="Freeform 294"/>
            <p:cNvSpPr>
              <a:spLocks/>
            </p:cNvSpPr>
            <p:nvPr/>
          </p:nvSpPr>
          <p:spPr bwMode="auto">
            <a:xfrm>
              <a:off x="1223" y="3233"/>
              <a:ext cx="242" cy="217"/>
            </a:xfrm>
            <a:custGeom>
              <a:avLst/>
              <a:gdLst>
                <a:gd name="T0" fmla="*/ 234 w 242"/>
                <a:gd name="T1" fmla="*/ 204 h 217"/>
                <a:gd name="T2" fmla="*/ 225 w 242"/>
                <a:gd name="T3" fmla="*/ 196 h 217"/>
                <a:gd name="T4" fmla="*/ 218 w 242"/>
                <a:gd name="T5" fmla="*/ 191 h 217"/>
                <a:gd name="T6" fmla="*/ 208 w 242"/>
                <a:gd name="T7" fmla="*/ 187 h 217"/>
                <a:gd name="T8" fmla="*/ 196 w 242"/>
                <a:gd name="T9" fmla="*/ 178 h 217"/>
                <a:gd name="T10" fmla="*/ 185 w 242"/>
                <a:gd name="T11" fmla="*/ 167 h 217"/>
                <a:gd name="T12" fmla="*/ 176 w 242"/>
                <a:gd name="T13" fmla="*/ 158 h 217"/>
                <a:gd name="T14" fmla="*/ 169 w 242"/>
                <a:gd name="T15" fmla="*/ 149 h 217"/>
                <a:gd name="T16" fmla="*/ 159 w 242"/>
                <a:gd name="T17" fmla="*/ 138 h 217"/>
                <a:gd name="T18" fmla="*/ 149 w 242"/>
                <a:gd name="T19" fmla="*/ 130 h 217"/>
                <a:gd name="T20" fmla="*/ 141 w 242"/>
                <a:gd name="T21" fmla="*/ 127 h 217"/>
                <a:gd name="T22" fmla="*/ 130 w 242"/>
                <a:gd name="T23" fmla="*/ 121 h 217"/>
                <a:gd name="T24" fmla="*/ 118 w 242"/>
                <a:gd name="T25" fmla="*/ 112 h 217"/>
                <a:gd name="T26" fmla="*/ 106 w 242"/>
                <a:gd name="T27" fmla="*/ 100 h 217"/>
                <a:gd name="T28" fmla="*/ 96 w 242"/>
                <a:gd name="T29" fmla="*/ 89 h 217"/>
                <a:gd name="T30" fmla="*/ 90 w 242"/>
                <a:gd name="T31" fmla="*/ 80 h 217"/>
                <a:gd name="T32" fmla="*/ 84 w 242"/>
                <a:gd name="T33" fmla="*/ 70 h 217"/>
                <a:gd name="T34" fmla="*/ 73 w 242"/>
                <a:gd name="T35" fmla="*/ 63 h 217"/>
                <a:gd name="T36" fmla="*/ 64 w 242"/>
                <a:gd name="T37" fmla="*/ 58 h 217"/>
                <a:gd name="T38" fmla="*/ 55 w 242"/>
                <a:gd name="T39" fmla="*/ 55 h 217"/>
                <a:gd name="T40" fmla="*/ 46 w 242"/>
                <a:gd name="T41" fmla="*/ 49 h 217"/>
                <a:gd name="T42" fmla="*/ 38 w 242"/>
                <a:gd name="T43" fmla="*/ 41 h 217"/>
                <a:gd name="T44" fmla="*/ 31 w 242"/>
                <a:gd name="T45" fmla="*/ 32 h 217"/>
                <a:gd name="T46" fmla="*/ 26 w 242"/>
                <a:gd name="T47" fmla="*/ 23 h 217"/>
                <a:gd name="T48" fmla="*/ 20 w 242"/>
                <a:gd name="T49" fmla="*/ 15 h 217"/>
                <a:gd name="T50" fmla="*/ 11 w 242"/>
                <a:gd name="T51" fmla="*/ 8 h 217"/>
                <a:gd name="T52" fmla="*/ 1 w 242"/>
                <a:gd name="T53" fmla="*/ 1 h 217"/>
                <a:gd name="T54" fmla="*/ 9 w 242"/>
                <a:gd name="T55" fmla="*/ 6 h 217"/>
                <a:gd name="T56" fmla="*/ 17 w 242"/>
                <a:gd name="T57" fmla="*/ 14 h 217"/>
                <a:gd name="T58" fmla="*/ 24 w 242"/>
                <a:gd name="T59" fmla="*/ 23 h 217"/>
                <a:gd name="T60" fmla="*/ 29 w 242"/>
                <a:gd name="T61" fmla="*/ 29 h 217"/>
                <a:gd name="T62" fmla="*/ 32 w 242"/>
                <a:gd name="T63" fmla="*/ 40 h 217"/>
                <a:gd name="T64" fmla="*/ 40 w 242"/>
                <a:gd name="T65" fmla="*/ 47 h 217"/>
                <a:gd name="T66" fmla="*/ 49 w 242"/>
                <a:gd name="T67" fmla="*/ 55 h 217"/>
                <a:gd name="T68" fmla="*/ 60 w 242"/>
                <a:gd name="T69" fmla="*/ 60 h 217"/>
                <a:gd name="T70" fmla="*/ 70 w 242"/>
                <a:gd name="T71" fmla="*/ 66 h 217"/>
                <a:gd name="T72" fmla="*/ 80 w 242"/>
                <a:gd name="T73" fmla="*/ 72 h 217"/>
                <a:gd name="T74" fmla="*/ 86 w 242"/>
                <a:gd name="T75" fmla="*/ 80 h 217"/>
                <a:gd name="T76" fmla="*/ 92 w 242"/>
                <a:gd name="T77" fmla="*/ 89 h 217"/>
                <a:gd name="T78" fmla="*/ 100 w 242"/>
                <a:gd name="T79" fmla="*/ 100 h 217"/>
                <a:gd name="T80" fmla="*/ 112 w 242"/>
                <a:gd name="T81" fmla="*/ 112 h 217"/>
                <a:gd name="T82" fmla="*/ 124 w 242"/>
                <a:gd name="T83" fmla="*/ 123 h 217"/>
                <a:gd name="T84" fmla="*/ 135 w 242"/>
                <a:gd name="T85" fmla="*/ 130 h 217"/>
                <a:gd name="T86" fmla="*/ 146 w 242"/>
                <a:gd name="T87" fmla="*/ 133 h 217"/>
                <a:gd name="T88" fmla="*/ 153 w 242"/>
                <a:gd name="T89" fmla="*/ 141 h 217"/>
                <a:gd name="T90" fmla="*/ 161 w 242"/>
                <a:gd name="T91" fmla="*/ 149 h 217"/>
                <a:gd name="T92" fmla="*/ 167 w 242"/>
                <a:gd name="T93" fmla="*/ 156 h 217"/>
                <a:gd name="T94" fmla="*/ 173 w 242"/>
                <a:gd name="T95" fmla="*/ 164 h 217"/>
                <a:gd name="T96" fmla="*/ 182 w 242"/>
                <a:gd name="T97" fmla="*/ 173 h 217"/>
                <a:gd name="T98" fmla="*/ 195 w 242"/>
                <a:gd name="T99" fmla="*/ 185 h 217"/>
                <a:gd name="T100" fmla="*/ 205 w 242"/>
                <a:gd name="T101" fmla="*/ 193 h 217"/>
                <a:gd name="T102" fmla="*/ 213 w 242"/>
                <a:gd name="T103" fmla="*/ 198 h 217"/>
                <a:gd name="T104" fmla="*/ 221 w 242"/>
                <a:gd name="T105" fmla="*/ 202 h 217"/>
                <a:gd name="T106" fmla="*/ 227 w 242"/>
                <a:gd name="T107" fmla="*/ 208 h 217"/>
                <a:gd name="T108" fmla="*/ 234 w 242"/>
                <a:gd name="T109" fmla="*/ 214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
                <a:gd name="T166" fmla="*/ 0 h 217"/>
                <a:gd name="T167" fmla="*/ 242 w 242"/>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 h="217">
                  <a:moveTo>
                    <a:pt x="241" y="210"/>
                  </a:moveTo>
                  <a:lnTo>
                    <a:pt x="239" y="208"/>
                  </a:lnTo>
                  <a:lnTo>
                    <a:pt x="237" y="207"/>
                  </a:lnTo>
                  <a:lnTo>
                    <a:pt x="236" y="207"/>
                  </a:lnTo>
                  <a:lnTo>
                    <a:pt x="236" y="205"/>
                  </a:lnTo>
                  <a:lnTo>
                    <a:pt x="234" y="205"/>
                  </a:lnTo>
                  <a:lnTo>
                    <a:pt x="234" y="204"/>
                  </a:lnTo>
                  <a:lnTo>
                    <a:pt x="233" y="204"/>
                  </a:lnTo>
                  <a:lnTo>
                    <a:pt x="231" y="202"/>
                  </a:lnTo>
                  <a:lnTo>
                    <a:pt x="230" y="201"/>
                  </a:lnTo>
                  <a:lnTo>
                    <a:pt x="228" y="199"/>
                  </a:lnTo>
                  <a:lnTo>
                    <a:pt x="227" y="198"/>
                  </a:lnTo>
                  <a:lnTo>
                    <a:pt x="225" y="198"/>
                  </a:lnTo>
                  <a:lnTo>
                    <a:pt x="225" y="196"/>
                  </a:lnTo>
                  <a:lnTo>
                    <a:pt x="224" y="196"/>
                  </a:lnTo>
                  <a:lnTo>
                    <a:pt x="222" y="195"/>
                  </a:lnTo>
                  <a:lnTo>
                    <a:pt x="221" y="195"/>
                  </a:lnTo>
                  <a:lnTo>
                    <a:pt x="221" y="193"/>
                  </a:lnTo>
                  <a:lnTo>
                    <a:pt x="219" y="193"/>
                  </a:lnTo>
                  <a:lnTo>
                    <a:pt x="218" y="193"/>
                  </a:lnTo>
                  <a:lnTo>
                    <a:pt x="218" y="191"/>
                  </a:lnTo>
                  <a:lnTo>
                    <a:pt x="216" y="191"/>
                  </a:lnTo>
                  <a:lnTo>
                    <a:pt x="214" y="191"/>
                  </a:lnTo>
                  <a:lnTo>
                    <a:pt x="213" y="190"/>
                  </a:lnTo>
                  <a:lnTo>
                    <a:pt x="211" y="190"/>
                  </a:lnTo>
                  <a:lnTo>
                    <a:pt x="211" y="188"/>
                  </a:lnTo>
                  <a:lnTo>
                    <a:pt x="210" y="188"/>
                  </a:lnTo>
                  <a:lnTo>
                    <a:pt x="208" y="187"/>
                  </a:lnTo>
                  <a:lnTo>
                    <a:pt x="207" y="185"/>
                  </a:lnTo>
                  <a:lnTo>
                    <a:pt x="205" y="185"/>
                  </a:lnTo>
                  <a:lnTo>
                    <a:pt x="204" y="184"/>
                  </a:lnTo>
                  <a:lnTo>
                    <a:pt x="202" y="182"/>
                  </a:lnTo>
                  <a:lnTo>
                    <a:pt x="201" y="181"/>
                  </a:lnTo>
                  <a:lnTo>
                    <a:pt x="198" y="179"/>
                  </a:lnTo>
                  <a:lnTo>
                    <a:pt x="196" y="178"/>
                  </a:lnTo>
                  <a:lnTo>
                    <a:pt x="195" y="176"/>
                  </a:lnTo>
                  <a:lnTo>
                    <a:pt x="193" y="175"/>
                  </a:lnTo>
                  <a:lnTo>
                    <a:pt x="191" y="173"/>
                  </a:lnTo>
                  <a:lnTo>
                    <a:pt x="190" y="172"/>
                  </a:lnTo>
                  <a:lnTo>
                    <a:pt x="188" y="170"/>
                  </a:lnTo>
                  <a:lnTo>
                    <a:pt x="187" y="168"/>
                  </a:lnTo>
                  <a:lnTo>
                    <a:pt x="185" y="167"/>
                  </a:lnTo>
                  <a:lnTo>
                    <a:pt x="184" y="165"/>
                  </a:lnTo>
                  <a:lnTo>
                    <a:pt x="182" y="164"/>
                  </a:lnTo>
                  <a:lnTo>
                    <a:pt x="181" y="162"/>
                  </a:lnTo>
                  <a:lnTo>
                    <a:pt x="179" y="161"/>
                  </a:lnTo>
                  <a:lnTo>
                    <a:pt x="178" y="159"/>
                  </a:lnTo>
                  <a:lnTo>
                    <a:pt x="176" y="159"/>
                  </a:lnTo>
                  <a:lnTo>
                    <a:pt x="176" y="158"/>
                  </a:lnTo>
                  <a:lnTo>
                    <a:pt x="175" y="156"/>
                  </a:lnTo>
                  <a:lnTo>
                    <a:pt x="173" y="155"/>
                  </a:lnTo>
                  <a:lnTo>
                    <a:pt x="173" y="153"/>
                  </a:lnTo>
                  <a:lnTo>
                    <a:pt x="172" y="152"/>
                  </a:lnTo>
                  <a:lnTo>
                    <a:pt x="170" y="150"/>
                  </a:lnTo>
                  <a:lnTo>
                    <a:pt x="170" y="149"/>
                  </a:lnTo>
                  <a:lnTo>
                    <a:pt x="169" y="149"/>
                  </a:lnTo>
                  <a:lnTo>
                    <a:pt x="169" y="147"/>
                  </a:lnTo>
                  <a:lnTo>
                    <a:pt x="167" y="145"/>
                  </a:lnTo>
                  <a:lnTo>
                    <a:pt x="165" y="144"/>
                  </a:lnTo>
                  <a:lnTo>
                    <a:pt x="164" y="142"/>
                  </a:lnTo>
                  <a:lnTo>
                    <a:pt x="162" y="141"/>
                  </a:lnTo>
                  <a:lnTo>
                    <a:pt x="161" y="139"/>
                  </a:lnTo>
                  <a:lnTo>
                    <a:pt x="159" y="138"/>
                  </a:lnTo>
                  <a:lnTo>
                    <a:pt x="158" y="136"/>
                  </a:lnTo>
                  <a:lnTo>
                    <a:pt x="156" y="135"/>
                  </a:lnTo>
                  <a:lnTo>
                    <a:pt x="155" y="133"/>
                  </a:lnTo>
                  <a:lnTo>
                    <a:pt x="153" y="133"/>
                  </a:lnTo>
                  <a:lnTo>
                    <a:pt x="152" y="132"/>
                  </a:lnTo>
                  <a:lnTo>
                    <a:pt x="150" y="130"/>
                  </a:lnTo>
                  <a:lnTo>
                    <a:pt x="149" y="130"/>
                  </a:lnTo>
                  <a:lnTo>
                    <a:pt x="149" y="129"/>
                  </a:lnTo>
                  <a:lnTo>
                    <a:pt x="147" y="129"/>
                  </a:lnTo>
                  <a:lnTo>
                    <a:pt x="146" y="129"/>
                  </a:lnTo>
                  <a:lnTo>
                    <a:pt x="146" y="127"/>
                  </a:lnTo>
                  <a:lnTo>
                    <a:pt x="144" y="127"/>
                  </a:lnTo>
                  <a:lnTo>
                    <a:pt x="142" y="127"/>
                  </a:lnTo>
                  <a:lnTo>
                    <a:pt x="141" y="127"/>
                  </a:lnTo>
                  <a:lnTo>
                    <a:pt x="139" y="126"/>
                  </a:lnTo>
                  <a:lnTo>
                    <a:pt x="138" y="126"/>
                  </a:lnTo>
                  <a:lnTo>
                    <a:pt x="136" y="126"/>
                  </a:lnTo>
                  <a:lnTo>
                    <a:pt x="135" y="124"/>
                  </a:lnTo>
                  <a:lnTo>
                    <a:pt x="133" y="124"/>
                  </a:lnTo>
                  <a:lnTo>
                    <a:pt x="132" y="123"/>
                  </a:lnTo>
                  <a:lnTo>
                    <a:pt x="130" y="121"/>
                  </a:lnTo>
                  <a:lnTo>
                    <a:pt x="129" y="121"/>
                  </a:lnTo>
                  <a:lnTo>
                    <a:pt x="127" y="119"/>
                  </a:lnTo>
                  <a:lnTo>
                    <a:pt x="126" y="118"/>
                  </a:lnTo>
                  <a:lnTo>
                    <a:pt x="124" y="116"/>
                  </a:lnTo>
                  <a:lnTo>
                    <a:pt x="121" y="115"/>
                  </a:lnTo>
                  <a:lnTo>
                    <a:pt x="119" y="113"/>
                  </a:lnTo>
                  <a:lnTo>
                    <a:pt x="118" y="112"/>
                  </a:lnTo>
                  <a:lnTo>
                    <a:pt x="116" y="110"/>
                  </a:lnTo>
                  <a:lnTo>
                    <a:pt x="115" y="109"/>
                  </a:lnTo>
                  <a:lnTo>
                    <a:pt x="112" y="107"/>
                  </a:lnTo>
                  <a:lnTo>
                    <a:pt x="110" y="106"/>
                  </a:lnTo>
                  <a:lnTo>
                    <a:pt x="109" y="104"/>
                  </a:lnTo>
                  <a:lnTo>
                    <a:pt x="107" y="103"/>
                  </a:lnTo>
                  <a:lnTo>
                    <a:pt x="106" y="100"/>
                  </a:lnTo>
                  <a:lnTo>
                    <a:pt x="104" y="98"/>
                  </a:lnTo>
                  <a:lnTo>
                    <a:pt x="103" y="96"/>
                  </a:lnTo>
                  <a:lnTo>
                    <a:pt x="101" y="95"/>
                  </a:lnTo>
                  <a:lnTo>
                    <a:pt x="100" y="93"/>
                  </a:lnTo>
                  <a:lnTo>
                    <a:pt x="98" y="92"/>
                  </a:lnTo>
                  <a:lnTo>
                    <a:pt x="96" y="90"/>
                  </a:lnTo>
                  <a:lnTo>
                    <a:pt x="96" y="89"/>
                  </a:lnTo>
                  <a:lnTo>
                    <a:pt x="95" y="87"/>
                  </a:lnTo>
                  <a:lnTo>
                    <a:pt x="93" y="86"/>
                  </a:lnTo>
                  <a:lnTo>
                    <a:pt x="93" y="84"/>
                  </a:lnTo>
                  <a:lnTo>
                    <a:pt x="93" y="83"/>
                  </a:lnTo>
                  <a:lnTo>
                    <a:pt x="92" y="83"/>
                  </a:lnTo>
                  <a:lnTo>
                    <a:pt x="92" y="81"/>
                  </a:lnTo>
                  <a:lnTo>
                    <a:pt x="90" y="80"/>
                  </a:lnTo>
                  <a:lnTo>
                    <a:pt x="89" y="78"/>
                  </a:lnTo>
                  <a:lnTo>
                    <a:pt x="89" y="77"/>
                  </a:lnTo>
                  <a:lnTo>
                    <a:pt x="87" y="77"/>
                  </a:lnTo>
                  <a:lnTo>
                    <a:pt x="87" y="75"/>
                  </a:lnTo>
                  <a:lnTo>
                    <a:pt x="86" y="73"/>
                  </a:lnTo>
                  <a:lnTo>
                    <a:pt x="84" y="72"/>
                  </a:lnTo>
                  <a:lnTo>
                    <a:pt x="84" y="70"/>
                  </a:lnTo>
                  <a:lnTo>
                    <a:pt x="83" y="70"/>
                  </a:lnTo>
                  <a:lnTo>
                    <a:pt x="81" y="69"/>
                  </a:lnTo>
                  <a:lnTo>
                    <a:pt x="80" y="67"/>
                  </a:lnTo>
                  <a:lnTo>
                    <a:pt x="78" y="66"/>
                  </a:lnTo>
                  <a:lnTo>
                    <a:pt x="77" y="64"/>
                  </a:lnTo>
                  <a:lnTo>
                    <a:pt x="75" y="64"/>
                  </a:lnTo>
                  <a:lnTo>
                    <a:pt x="73" y="63"/>
                  </a:lnTo>
                  <a:lnTo>
                    <a:pt x="72" y="61"/>
                  </a:lnTo>
                  <a:lnTo>
                    <a:pt x="70" y="61"/>
                  </a:lnTo>
                  <a:lnTo>
                    <a:pt x="69" y="61"/>
                  </a:lnTo>
                  <a:lnTo>
                    <a:pt x="69" y="60"/>
                  </a:lnTo>
                  <a:lnTo>
                    <a:pt x="67" y="60"/>
                  </a:lnTo>
                  <a:lnTo>
                    <a:pt x="66" y="60"/>
                  </a:lnTo>
                  <a:lnTo>
                    <a:pt x="64" y="58"/>
                  </a:lnTo>
                  <a:lnTo>
                    <a:pt x="63" y="58"/>
                  </a:lnTo>
                  <a:lnTo>
                    <a:pt x="61" y="58"/>
                  </a:lnTo>
                  <a:lnTo>
                    <a:pt x="61" y="57"/>
                  </a:lnTo>
                  <a:lnTo>
                    <a:pt x="60" y="57"/>
                  </a:lnTo>
                  <a:lnTo>
                    <a:pt x="58" y="57"/>
                  </a:lnTo>
                  <a:lnTo>
                    <a:pt x="57" y="55"/>
                  </a:lnTo>
                  <a:lnTo>
                    <a:pt x="55" y="55"/>
                  </a:lnTo>
                  <a:lnTo>
                    <a:pt x="54" y="54"/>
                  </a:lnTo>
                  <a:lnTo>
                    <a:pt x="52" y="54"/>
                  </a:lnTo>
                  <a:lnTo>
                    <a:pt x="52" y="52"/>
                  </a:lnTo>
                  <a:lnTo>
                    <a:pt x="50" y="52"/>
                  </a:lnTo>
                  <a:lnTo>
                    <a:pt x="49" y="51"/>
                  </a:lnTo>
                  <a:lnTo>
                    <a:pt x="47" y="49"/>
                  </a:lnTo>
                  <a:lnTo>
                    <a:pt x="46" y="49"/>
                  </a:lnTo>
                  <a:lnTo>
                    <a:pt x="44" y="47"/>
                  </a:lnTo>
                  <a:lnTo>
                    <a:pt x="43" y="47"/>
                  </a:lnTo>
                  <a:lnTo>
                    <a:pt x="43" y="46"/>
                  </a:lnTo>
                  <a:lnTo>
                    <a:pt x="41" y="44"/>
                  </a:lnTo>
                  <a:lnTo>
                    <a:pt x="40" y="44"/>
                  </a:lnTo>
                  <a:lnTo>
                    <a:pt x="38" y="43"/>
                  </a:lnTo>
                  <a:lnTo>
                    <a:pt x="38" y="41"/>
                  </a:lnTo>
                  <a:lnTo>
                    <a:pt x="37" y="41"/>
                  </a:lnTo>
                  <a:lnTo>
                    <a:pt x="35" y="40"/>
                  </a:lnTo>
                  <a:lnTo>
                    <a:pt x="35" y="38"/>
                  </a:lnTo>
                  <a:lnTo>
                    <a:pt x="34" y="37"/>
                  </a:lnTo>
                  <a:lnTo>
                    <a:pt x="32" y="35"/>
                  </a:lnTo>
                  <a:lnTo>
                    <a:pt x="32" y="34"/>
                  </a:lnTo>
                  <a:lnTo>
                    <a:pt x="31" y="32"/>
                  </a:lnTo>
                  <a:lnTo>
                    <a:pt x="31" y="31"/>
                  </a:lnTo>
                  <a:lnTo>
                    <a:pt x="31" y="29"/>
                  </a:lnTo>
                  <a:lnTo>
                    <a:pt x="29" y="28"/>
                  </a:lnTo>
                  <a:lnTo>
                    <a:pt x="29" y="26"/>
                  </a:lnTo>
                  <a:lnTo>
                    <a:pt x="27" y="24"/>
                  </a:lnTo>
                  <a:lnTo>
                    <a:pt x="27" y="23"/>
                  </a:lnTo>
                  <a:lnTo>
                    <a:pt x="26" y="23"/>
                  </a:lnTo>
                  <a:lnTo>
                    <a:pt x="26" y="21"/>
                  </a:lnTo>
                  <a:lnTo>
                    <a:pt x="24" y="20"/>
                  </a:lnTo>
                  <a:lnTo>
                    <a:pt x="23" y="20"/>
                  </a:lnTo>
                  <a:lnTo>
                    <a:pt x="23" y="18"/>
                  </a:lnTo>
                  <a:lnTo>
                    <a:pt x="21" y="18"/>
                  </a:lnTo>
                  <a:lnTo>
                    <a:pt x="21" y="17"/>
                  </a:lnTo>
                  <a:lnTo>
                    <a:pt x="20" y="15"/>
                  </a:lnTo>
                  <a:lnTo>
                    <a:pt x="18" y="15"/>
                  </a:lnTo>
                  <a:lnTo>
                    <a:pt x="17" y="14"/>
                  </a:lnTo>
                  <a:lnTo>
                    <a:pt x="17" y="12"/>
                  </a:lnTo>
                  <a:lnTo>
                    <a:pt x="15" y="12"/>
                  </a:lnTo>
                  <a:lnTo>
                    <a:pt x="14" y="11"/>
                  </a:lnTo>
                  <a:lnTo>
                    <a:pt x="12" y="9"/>
                  </a:lnTo>
                  <a:lnTo>
                    <a:pt x="11" y="8"/>
                  </a:lnTo>
                  <a:lnTo>
                    <a:pt x="9" y="6"/>
                  </a:lnTo>
                  <a:lnTo>
                    <a:pt x="8" y="6"/>
                  </a:lnTo>
                  <a:lnTo>
                    <a:pt x="6" y="5"/>
                  </a:lnTo>
                  <a:lnTo>
                    <a:pt x="6" y="3"/>
                  </a:lnTo>
                  <a:lnTo>
                    <a:pt x="4" y="3"/>
                  </a:lnTo>
                  <a:lnTo>
                    <a:pt x="3" y="1"/>
                  </a:lnTo>
                  <a:lnTo>
                    <a:pt x="1" y="1"/>
                  </a:lnTo>
                  <a:lnTo>
                    <a:pt x="0" y="0"/>
                  </a:lnTo>
                  <a:lnTo>
                    <a:pt x="1" y="1"/>
                  </a:lnTo>
                  <a:lnTo>
                    <a:pt x="3" y="1"/>
                  </a:lnTo>
                  <a:lnTo>
                    <a:pt x="4" y="3"/>
                  </a:lnTo>
                  <a:lnTo>
                    <a:pt x="6" y="5"/>
                  </a:lnTo>
                  <a:lnTo>
                    <a:pt x="8" y="6"/>
                  </a:lnTo>
                  <a:lnTo>
                    <a:pt x="9" y="6"/>
                  </a:lnTo>
                  <a:lnTo>
                    <a:pt x="11" y="8"/>
                  </a:lnTo>
                  <a:lnTo>
                    <a:pt x="11" y="9"/>
                  </a:lnTo>
                  <a:lnTo>
                    <a:pt x="12" y="11"/>
                  </a:lnTo>
                  <a:lnTo>
                    <a:pt x="14" y="11"/>
                  </a:lnTo>
                  <a:lnTo>
                    <a:pt x="15" y="12"/>
                  </a:lnTo>
                  <a:lnTo>
                    <a:pt x="15" y="14"/>
                  </a:lnTo>
                  <a:lnTo>
                    <a:pt x="17" y="14"/>
                  </a:lnTo>
                  <a:lnTo>
                    <a:pt x="18" y="15"/>
                  </a:lnTo>
                  <a:lnTo>
                    <a:pt x="18" y="17"/>
                  </a:lnTo>
                  <a:lnTo>
                    <a:pt x="20" y="18"/>
                  </a:lnTo>
                  <a:lnTo>
                    <a:pt x="21" y="18"/>
                  </a:lnTo>
                  <a:lnTo>
                    <a:pt x="21" y="20"/>
                  </a:lnTo>
                  <a:lnTo>
                    <a:pt x="23" y="21"/>
                  </a:lnTo>
                  <a:lnTo>
                    <a:pt x="24" y="23"/>
                  </a:lnTo>
                  <a:lnTo>
                    <a:pt x="24" y="24"/>
                  </a:lnTo>
                  <a:lnTo>
                    <a:pt x="26" y="24"/>
                  </a:lnTo>
                  <a:lnTo>
                    <a:pt x="26" y="26"/>
                  </a:lnTo>
                  <a:lnTo>
                    <a:pt x="27" y="26"/>
                  </a:lnTo>
                  <a:lnTo>
                    <a:pt x="27" y="28"/>
                  </a:lnTo>
                  <a:lnTo>
                    <a:pt x="27" y="29"/>
                  </a:lnTo>
                  <a:lnTo>
                    <a:pt x="29" y="29"/>
                  </a:lnTo>
                  <a:lnTo>
                    <a:pt x="29" y="31"/>
                  </a:lnTo>
                  <a:lnTo>
                    <a:pt x="29" y="32"/>
                  </a:lnTo>
                  <a:lnTo>
                    <a:pt x="29" y="34"/>
                  </a:lnTo>
                  <a:lnTo>
                    <a:pt x="31" y="35"/>
                  </a:lnTo>
                  <a:lnTo>
                    <a:pt x="31" y="37"/>
                  </a:lnTo>
                  <a:lnTo>
                    <a:pt x="32" y="38"/>
                  </a:lnTo>
                  <a:lnTo>
                    <a:pt x="32" y="40"/>
                  </a:lnTo>
                  <a:lnTo>
                    <a:pt x="34" y="40"/>
                  </a:lnTo>
                  <a:lnTo>
                    <a:pt x="34" y="41"/>
                  </a:lnTo>
                  <a:lnTo>
                    <a:pt x="35" y="43"/>
                  </a:lnTo>
                  <a:lnTo>
                    <a:pt x="35" y="44"/>
                  </a:lnTo>
                  <a:lnTo>
                    <a:pt x="37" y="44"/>
                  </a:lnTo>
                  <a:lnTo>
                    <a:pt x="38" y="46"/>
                  </a:lnTo>
                  <a:lnTo>
                    <a:pt x="40" y="47"/>
                  </a:lnTo>
                  <a:lnTo>
                    <a:pt x="41" y="49"/>
                  </a:lnTo>
                  <a:lnTo>
                    <a:pt x="43" y="51"/>
                  </a:lnTo>
                  <a:lnTo>
                    <a:pt x="44" y="51"/>
                  </a:lnTo>
                  <a:lnTo>
                    <a:pt x="44" y="52"/>
                  </a:lnTo>
                  <a:lnTo>
                    <a:pt x="46" y="52"/>
                  </a:lnTo>
                  <a:lnTo>
                    <a:pt x="47" y="54"/>
                  </a:lnTo>
                  <a:lnTo>
                    <a:pt x="49" y="55"/>
                  </a:lnTo>
                  <a:lnTo>
                    <a:pt x="50" y="55"/>
                  </a:lnTo>
                  <a:lnTo>
                    <a:pt x="52" y="57"/>
                  </a:lnTo>
                  <a:lnTo>
                    <a:pt x="54" y="57"/>
                  </a:lnTo>
                  <a:lnTo>
                    <a:pt x="55" y="58"/>
                  </a:lnTo>
                  <a:lnTo>
                    <a:pt x="57" y="60"/>
                  </a:lnTo>
                  <a:lnTo>
                    <a:pt x="58" y="60"/>
                  </a:lnTo>
                  <a:lnTo>
                    <a:pt x="60" y="60"/>
                  </a:lnTo>
                  <a:lnTo>
                    <a:pt x="61" y="61"/>
                  </a:lnTo>
                  <a:lnTo>
                    <a:pt x="63" y="61"/>
                  </a:lnTo>
                  <a:lnTo>
                    <a:pt x="64" y="63"/>
                  </a:lnTo>
                  <a:lnTo>
                    <a:pt x="66" y="63"/>
                  </a:lnTo>
                  <a:lnTo>
                    <a:pt x="67" y="63"/>
                  </a:lnTo>
                  <a:lnTo>
                    <a:pt x="69" y="64"/>
                  </a:lnTo>
                  <a:lnTo>
                    <a:pt x="70" y="66"/>
                  </a:lnTo>
                  <a:lnTo>
                    <a:pt x="72" y="66"/>
                  </a:lnTo>
                  <a:lnTo>
                    <a:pt x="73" y="67"/>
                  </a:lnTo>
                  <a:lnTo>
                    <a:pt x="75" y="69"/>
                  </a:lnTo>
                  <a:lnTo>
                    <a:pt x="77" y="69"/>
                  </a:lnTo>
                  <a:lnTo>
                    <a:pt x="77" y="70"/>
                  </a:lnTo>
                  <a:lnTo>
                    <a:pt x="78" y="70"/>
                  </a:lnTo>
                  <a:lnTo>
                    <a:pt x="80" y="72"/>
                  </a:lnTo>
                  <a:lnTo>
                    <a:pt x="80" y="73"/>
                  </a:lnTo>
                  <a:lnTo>
                    <a:pt x="81" y="73"/>
                  </a:lnTo>
                  <a:lnTo>
                    <a:pt x="81" y="75"/>
                  </a:lnTo>
                  <a:lnTo>
                    <a:pt x="83" y="77"/>
                  </a:lnTo>
                  <a:lnTo>
                    <a:pt x="84" y="77"/>
                  </a:lnTo>
                  <a:lnTo>
                    <a:pt x="84" y="78"/>
                  </a:lnTo>
                  <a:lnTo>
                    <a:pt x="86" y="80"/>
                  </a:lnTo>
                  <a:lnTo>
                    <a:pt x="87" y="81"/>
                  </a:lnTo>
                  <a:lnTo>
                    <a:pt x="87" y="83"/>
                  </a:lnTo>
                  <a:lnTo>
                    <a:pt x="89" y="83"/>
                  </a:lnTo>
                  <a:lnTo>
                    <a:pt x="89" y="84"/>
                  </a:lnTo>
                  <a:lnTo>
                    <a:pt x="90" y="86"/>
                  </a:lnTo>
                  <a:lnTo>
                    <a:pt x="90" y="87"/>
                  </a:lnTo>
                  <a:lnTo>
                    <a:pt x="92" y="89"/>
                  </a:lnTo>
                  <a:lnTo>
                    <a:pt x="92" y="90"/>
                  </a:lnTo>
                  <a:lnTo>
                    <a:pt x="93" y="92"/>
                  </a:lnTo>
                  <a:lnTo>
                    <a:pt x="93" y="93"/>
                  </a:lnTo>
                  <a:lnTo>
                    <a:pt x="95" y="95"/>
                  </a:lnTo>
                  <a:lnTo>
                    <a:pt x="96" y="96"/>
                  </a:lnTo>
                  <a:lnTo>
                    <a:pt x="98" y="98"/>
                  </a:lnTo>
                  <a:lnTo>
                    <a:pt x="100" y="100"/>
                  </a:lnTo>
                  <a:lnTo>
                    <a:pt x="101" y="101"/>
                  </a:lnTo>
                  <a:lnTo>
                    <a:pt x="103" y="104"/>
                  </a:lnTo>
                  <a:lnTo>
                    <a:pt x="104" y="106"/>
                  </a:lnTo>
                  <a:lnTo>
                    <a:pt x="106" y="107"/>
                  </a:lnTo>
                  <a:lnTo>
                    <a:pt x="107" y="109"/>
                  </a:lnTo>
                  <a:lnTo>
                    <a:pt x="109" y="110"/>
                  </a:lnTo>
                  <a:lnTo>
                    <a:pt x="112" y="112"/>
                  </a:lnTo>
                  <a:lnTo>
                    <a:pt x="113" y="113"/>
                  </a:lnTo>
                  <a:lnTo>
                    <a:pt x="115" y="115"/>
                  </a:lnTo>
                  <a:lnTo>
                    <a:pt x="116" y="118"/>
                  </a:lnTo>
                  <a:lnTo>
                    <a:pt x="118" y="119"/>
                  </a:lnTo>
                  <a:lnTo>
                    <a:pt x="119" y="119"/>
                  </a:lnTo>
                  <a:lnTo>
                    <a:pt x="123" y="121"/>
                  </a:lnTo>
                  <a:lnTo>
                    <a:pt x="124" y="123"/>
                  </a:lnTo>
                  <a:lnTo>
                    <a:pt x="126" y="124"/>
                  </a:lnTo>
                  <a:lnTo>
                    <a:pt x="127" y="126"/>
                  </a:lnTo>
                  <a:lnTo>
                    <a:pt x="129" y="127"/>
                  </a:lnTo>
                  <a:lnTo>
                    <a:pt x="130" y="127"/>
                  </a:lnTo>
                  <a:lnTo>
                    <a:pt x="132" y="129"/>
                  </a:lnTo>
                  <a:lnTo>
                    <a:pt x="133" y="129"/>
                  </a:lnTo>
                  <a:lnTo>
                    <a:pt x="135" y="130"/>
                  </a:lnTo>
                  <a:lnTo>
                    <a:pt x="136" y="130"/>
                  </a:lnTo>
                  <a:lnTo>
                    <a:pt x="138" y="132"/>
                  </a:lnTo>
                  <a:lnTo>
                    <a:pt x="139" y="132"/>
                  </a:lnTo>
                  <a:lnTo>
                    <a:pt x="141" y="132"/>
                  </a:lnTo>
                  <a:lnTo>
                    <a:pt x="142" y="132"/>
                  </a:lnTo>
                  <a:lnTo>
                    <a:pt x="144" y="133"/>
                  </a:lnTo>
                  <a:lnTo>
                    <a:pt x="146" y="133"/>
                  </a:lnTo>
                  <a:lnTo>
                    <a:pt x="147" y="135"/>
                  </a:lnTo>
                  <a:lnTo>
                    <a:pt x="149" y="136"/>
                  </a:lnTo>
                  <a:lnTo>
                    <a:pt x="150" y="136"/>
                  </a:lnTo>
                  <a:lnTo>
                    <a:pt x="150" y="138"/>
                  </a:lnTo>
                  <a:lnTo>
                    <a:pt x="152" y="138"/>
                  </a:lnTo>
                  <a:lnTo>
                    <a:pt x="153" y="139"/>
                  </a:lnTo>
                  <a:lnTo>
                    <a:pt x="153" y="141"/>
                  </a:lnTo>
                  <a:lnTo>
                    <a:pt x="155" y="141"/>
                  </a:lnTo>
                  <a:lnTo>
                    <a:pt x="156" y="142"/>
                  </a:lnTo>
                  <a:lnTo>
                    <a:pt x="156" y="144"/>
                  </a:lnTo>
                  <a:lnTo>
                    <a:pt x="158" y="144"/>
                  </a:lnTo>
                  <a:lnTo>
                    <a:pt x="159" y="145"/>
                  </a:lnTo>
                  <a:lnTo>
                    <a:pt x="159" y="147"/>
                  </a:lnTo>
                  <a:lnTo>
                    <a:pt x="161" y="149"/>
                  </a:lnTo>
                  <a:lnTo>
                    <a:pt x="162" y="149"/>
                  </a:lnTo>
                  <a:lnTo>
                    <a:pt x="162" y="150"/>
                  </a:lnTo>
                  <a:lnTo>
                    <a:pt x="164" y="152"/>
                  </a:lnTo>
                  <a:lnTo>
                    <a:pt x="164" y="153"/>
                  </a:lnTo>
                  <a:lnTo>
                    <a:pt x="165" y="153"/>
                  </a:lnTo>
                  <a:lnTo>
                    <a:pt x="167" y="155"/>
                  </a:lnTo>
                  <a:lnTo>
                    <a:pt x="167" y="156"/>
                  </a:lnTo>
                  <a:lnTo>
                    <a:pt x="169" y="156"/>
                  </a:lnTo>
                  <a:lnTo>
                    <a:pt x="169" y="158"/>
                  </a:lnTo>
                  <a:lnTo>
                    <a:pt x="169" y="159"/>
                  </a:lnTo>
                  <a:lnTo>
                    <a:pt x="170" y="159"/>
                  </a:lnTo>
                  <a:lnTo>
                    <a:pt x="170" y="161"/>
                  </a:lnTo>
                  <a:lnTo>
                    <a:pt x="172" y="162"/>
                  </a:lnTo>
                  <a:lnTo>
                    <a:pt x="173" y="164"/>
                  </a:lnTo>
                  <a:lnTo>
                    <a:pt x="173" y="165"/>
                  </a:lnTo>
                  <a:lnTo>
                    <a:pt x="175" y="165"/>
                  </a:lnTo>
                  <a:lnTo>
                    <a:pt x="176" y="167"/>
                  </a:lnTo>
                  <a:lnTo>
                    <a:pt x="178" y="168"/>
                  </a:lnTo>
                  <a:lnTo>
                    <a:pt x="179" y="170"/>
                  </a:lnTo>
                  <a:lnTo>
                    <a:pt x="181" y="172"/>
                  </a:lnTo>
                  <a:lnTo>
                    <a:pt x="182" y="173"/>
                  </a:lnTo>
                  <a:lnTo>
                    <a:pt x="184" y="175"/>
                  </a:lnTo>
                  <a:lnTo>
                    <a:pt x="185" y="178"/>
                  </a:lnTo>
                  <a:lnTo>
                    <a:pt x="187" y="179"/>
                  </a:lnTo>
                  <a:lnTo>
                    <a:pt x="188" y="181"/>
                  </a:lnTo>
                  <a:lnTo>
                    <a:pt x="190" y="182"/>
                  </a:lnTo>
                  <a:lnTo>
                    <a:pt x="191" y="184"/>
                  </a:lnTo>
                  <a:lnTo>
                    <a:pt x="195" y="185"/>
                  </a:lnTo>
                  <a:lnTo>
                    <a:pt x="196" y="187"/>
                  </a:lnTo>
                  <a:lnTo>
                    <a:pt x="198" y="187"/>
                  </a:lnTo>
                  <a:lnTo>
                    <a:pt x="199" y="188"/>
                  </a:lnTo>
                  <a:lnTo>
                    <a:pt x="201" y="190"/>
                  </a:lnTo>
                  <a:lnTo>
                    <a:pt x="202" y="191"/>
                  </a:lnTo>
                  <a:lnTo>
                    <a:pt x="204" y="193"/>
                  </a:lnTo>
                  <a:lnTo>
                    <a:pt x="205" y="193"/>
                  </a:lnTo>
                  <a:lnTo>
                    <a:pt x="205" y="195"/>
                  </a:lnTo>
                  <a:lnTo>
                    <a:pt x="207" y="196"/>
                  </a:lnTo>
                  <a:lnTo>
                    <a:pt x="208" y="196"/>
                  </a:lnTo>
                  <a:lnTo>
                    <a:pt x="210" y="196"/>
                  </a:lnTo>
                  <a:lnTo>
                    <a:pt x="210" y="198"/>
                  </a:lnTo>
                  <a:lnTo>
                    <a:pt x="211" y="198"/>
                  </a:lnTo>
                  <a:lnTo>
                    <a:pt x="213" y="198"/>
                  </a:lnTo>
                  <a:lnTo>
                    <a:pt x="214" y="198"/>
                  </a:lnTo>
                  <a:lnTo>
                    <a:pt x="214" y="199"/>
                  </a:lnTo>
                  <a:lnTo>
                    <a:pt x="216" y="199"/>
                  </a:lnTo>
                  <a:lnTo>
                    <a:pt x="216" y="201"/>
                  </a:lnTo>
                  <a:lnTo>
                    <a:pt x="218" y="201"/>
                  </a:lnTo>
                  <a:lnTo>
                    <a:pt x="219" y="202"/>
                  </a:lnTo>
                  <a:lnTo>
                    <a:pt x="221" y="202"/>
                  </a:lnTo>
                  <a:lnTo>
                    <a:pt x="221" y="204"/>
                  </a:lnTo>
                  <a:lnTo>
                    <a:pt x="222" y="204"/>
                  </a:lnTo>
                  <a:lnTo>
                    <a:pt x="222" y="205"/>
                  </a:lnTo>
                  <a:lnTo>
                    <a:pt x="224" y="205"/>
                  </a:lnTo>
                  <a:lnTo>
                    <a:pt x="225" y="207"/>
                  </a:lnTo>
                  <a:lnTo>
                    <a:pt x="227" y="207"/>
                  </a:lnTo>
                  <a:lnTo>
                    <a:pt x="227" y="208"/>
                  </a:lnTo>
                  <a:lnTo>
                    <a:pt x="228" y="208"/>
                  </a:lnTo>
                  <a:lnTo>
                    <a:pt x="228" y="210"/>
                  </a:lnTo>
                  <a:lnTo>
                    <a:pt x="230" y="210"/>
                  </a:lnTo>
                  <a:lnTo>
                    <a:pt x="231" y="211"/>
                  </a:lnTo>
                  <a:lnTo>
                    <a:pt x="233" y="213"/>
                  </a:lnTo>
                  <a:lnTo>
                    <a:pt x="233" y="214"/>
                  </a:lnTo>
                  <a:lnTo>
                    <a:pt x="234" y="214"/>
                  </a:lnTo>
                  <a:lnTo>
                    <a:pt x="236" y="216"/>
                  </a:lnTo>
                  <a:lnTo>
                    <a:pt x="241" y="210"/>
                  </a:lnTo>
                </a:path>
              </a:pathLst>
            </a:custGeom>
            <a:solidFill>
              <a:srgbClr val="000000"/>
            </a:solidFill>
            <a:ln w="12700" cap="rnd">
              <a:solidFill>
                <a:schemeClr val="tx1"/>
              </a:solidFill>
              <a:round/>
              <a:headEnd/>
              <a:tailEnd/>
            </a:ln>
          </p:spPr>
          <p:txBody>
            <a:bodyPr/>
            <a:lstStyle/>
            <a:p>
              <a:endParaRPr lang="ko-KR" altLang="en-US"/>
            </a:p>
          </p:txBody>
        </p:sp>
        <p:sp>
          <p:nvSpPr>
            <p:cNvPr id="2591" name="Freeform 295"/>
            <p:cNvSpPr>
              <a:spLocks/>
            </p:cNvSpPr>
            <p:nvPr/>
          </p:nvSpPr>
          <p:spPr bwMode="auto">
            <a:xfrm>
              <a:off x="1191" y="3267"/>
              <a:ext cx="70" cy="175"/>
            </a:xfrm>
            <a:custGeom>
              <a:avLst/>
              <a:gdLst>
                <a:gd name="T0" fmla="*/ 66 w 70"/>
                <a:gd name="T1" fmla="*/ 168 h 175"/>
                <a:gd name="T2" fmla="*/ 63 w 70"/>
                <a:gd name="T3" fmla="*/ 164 h 175"/>
                <a:gd name="T4" fmla="*/ 61 w 70"/>
                <a:gd name="T5" fmla="*/ 159 h 175"/>
                <a:gd name="T6" fmla="*/ 58 w 70"/>
                <a:gd name="T7" fmla="*/ 154 h 175"/>
                <a:gd name="T8" fmla="*/ 55 w 70"/>
                <a:gd name="T9" fmla="*/ 148 h 175"/>
                <a:gd name="T10" fmla="*/ 53 w 70"/>
                <a:gd name="T11" fmla="*/ 142 h 175"/>
                <a:gd name="T12" fmla="*/ 50 w 70"/>
                <a:gd name="T13" fmla="*/ 136 h 175"/>
                <a:gd name="T14" fmla="*/ 49 w 70"/>
                <a:gd name="T15" fmla="*/ 131 h 175"/>
                <a:gd name="T16" fmla="*/ 49 w 70"/>
                <a:gd name="T17" fmla="*/ 125 h 175"/>
                <a:gd name="T18" fmla="*/ 47 w 70"/>
                <a:gd name="T19" fmla="*/ 121 h 175"/>
                <a:gd name="T20" fmla="*/ 47 w 70"/>
                <a:gd name="T21" fmla="*/ 115 h 175"/>
                <a:gd name="T22" fmla="*/ 46 w 70"/>
                <a:gd name="T23" fmla="*/ 110 h 175"/>
                <a:gd name="T24" fmla="*/ 43 w 70"/>
                <a:gd name="T25" fmla="*/ 104 h 175"/>
                <a:gd name="T26" fmla="*/ 38 w 70"/>
                <a:gd name="T27" fmla="*/ 98 h 175"/>
                <a:gd name="T28" fmla="*/ 33 w 70"/>
                <a:gd name="T29" fmla="*/ 93 h 175"/>
                <a:gd name="T30" fmla="*/ 32 w 70"/>
                <a:gd name="T31" fmla="*/ 87 h 175"/>
                <a:gd name="T32" fmla="*/ 29 w 70"/>
                <a:gd name="T33" fmla="*/ 82 h 175"/>
                <a:gd name="T34" fmla="*/ 27 w 70"/>
                <a:gd name="T35" fmla="*/ 76 h 175"/>
                <a:gd name="T36" fmla="*/ 24 w 70"/>
                <a:gd name="T37" fmla="*/ 69 h 175"/>
                <a:gd name="T38" fmla="*/ 23 w 70"/>
                <a:gd name="T39" fmla="*/ 62 h 175"/>
                <a:gd name="T40" fmla="*/ 23 w 70"/>
                <a:gd name="T41" fmla="*/ 56 h 175"/>
                <a:gd name="T42" fmla="*/ 23 w 70"/>
                <a:gd name="T43" fmla="*/ 50 h 175"/>
                <a:gd name="T44" fmla="*/ 21 w 70"/>
                <a:gd name="T45" fmla="*/ 44 h 175"/>
                <a:gd name="T46" fmla="*/ 18 w 70"/>
                <a:gd name="T47" fmla="*/ 38 h 175"/>
                <a:gd name="T48" fmla="*/ 15 w 70"/>
                <a:gd name="T49" fmla="*/ 32 h 175"/>
                <a:gd name="T50" fmla="*/ 10 w 70"/>
                <a:gd name="T51" fmla="*/ 27 h 175"/>
                <a:gd name="T52" fmla="*/ 7 w 70"/>
                <a:gd name="T53" fmla="*/ 23 h 175"/>
                <a:gd name="T54" fmla="*/ 6 w 70"/>
                <a:gd name="T55" fmla="*/ 18 h 175"/>
                <a:gd name="T56" fmla="*/ 3 w 70"/>
                <a:gd name="T57" fmla="*/ 15 h 175"/>
                <a:gd name="T58" fmla="*/ 1 w 70"/>
                <a:gd name="T59" fmla="*/ 9 h 175"/>
                <a:gd name="T60" fmla="*/ 0 w 70"/>
                <a:gd name="T61" fmla="*/ 4 h 175"/>
                <a:gd name="T62" fmla="*/ 1 w 70"/>
                <a:gd name="T63" fmla="*/ 1 h 175"/>
                <a:gd name="T64" fmla="*/ 0 w 70"/>
                <a:gd name="T65" fmla="*/ 6 h 175"/>
                <a:gd name="T66" fmla="*/ 1 w 70"/>
                <a:gd name="T67" fmla="*/ 12 h 175"/>
                <a:gd name="T68" fmla="*/ 3 w 70"/>
                <a:gd name="T69" fmla="*/ 18 h 175"/>
                <a:gd name="T70" fmla="*/ 6 w 70"/>
                <a:gd name="T71" fmla="*/ 23 h 175"/>
                <a:gd name="T72" fmla="*/ 7 w 70"/>
                <a:gd name="T73" fmla="*/ 27 h 175"/>
                <a:gd name="T74" fmla="*/ 12 w 70"/>
                <a:gd name="T75" fmla="*/ 32 h 175"/>
                <a:gd name="T76" fmla="*/ 15 w 70"/>
                <a:gd name="T77" fmla="*/ 36 h 175"/>
                <a:gd name="T78" fmla="*/ 18 w 70"/>
                <a:gd name="T79" fmla="*/ 43 h 175"/>
                <a:gd name="T80" fmla="*/ 20 w 70"/>
                <a:gd name="T81" fmla="*/ 49 h 175"/>
                <a:gd name="T82" fmla="*/ 20 w 70"/>
                <a:gd name="T83" fmla="*/ 55 h 175"/>
                <a:gd name="T84" fmla="*/ 20 w 70"/>
                <a:gd name="T85" fmla="*/ 61 h 175"/>
                <a:gd name="T86" fmla="*/ 21 w 70"/>
                <a:gd name="T87" fmla="*/ 67 h 175"/>
                <a:gd name="T88" fmla="*/ 23 w 70"/>
                <a:gd name="T89" fmla="*/ 73 h 175"/>
                <a:gd name="T90" fmla="*/ 24 w 70"/>
                <a:gd name="T91" fmla="*/ 79 h 175"/>
                <a:gd name="T92" fmla="*/ 27 w 70"/>
                <a:gd name="T93" fmla="*/ 85 h 175"/>
                <a:gd name="T94" fmla="*/ 29 w 70"/>
                <a:gd name="T95" fmla="*/ 92 h 175"/>
                <a:gd name="T96" fmla="*/ 33 w 70"/>
                <a:gd name="T97" fmla="*/ 98 h 175"/>
                <a:gd name="T98" fmla="*/ 38 w 70"/>
                <a:gd name="T99" fmla="*/ 104 h 175"/>
                <a:gd name="T100" fmla="*/ 41 w 70"/>
                <a:gd name="T101" fmla="*/ 110 h 175"/>
                <a:gd name="T102" fmla="*/ 43 w 70"/>
                <a:gd name="T103" fmla="*/ 115 h 175"/>
                <a:gd name="T104" fmla="*/ 44 w 70"/>
                <a:gd name="T105" fmla="*/ 121 h 175"/>
                <a:gd name="T106" fmla="*/ 44 w 70"/>
                <a:gd name="T107" fmla="*/ 127 h 175"/>
                <a:gd name="T108" fmla="*/ 46 w 70"/>
                <a:gd name="T109" fmla="*/ 133 h 175"/>
                <a:gd name="T110" fmla="*/ 47 w 70"/>
                <a:gd name="T111" fmla="*/ 139 h 175"/>
                <a:gd name="T112" fmla="*/ 49 w 70"/>
                <a:gd name="T113" fmla="*/ 145 h 175"/>
                <a:gd name="T114" fmla="*/ 52 w 70"/>
                <a:gd name="T115" fmla="*/ 151 h 175"/>
                <a:gd name="T116" fmla="*/ 53 w 70"/>
                <a:gd name="T117" fmla="*/ 157 h 175"/>
                <a:gd name="T118" fmla="*/ 56 w 70"/>
                <a:gd name="T119" fmla="*/ 164 h 175"/>
                <a:gd name="T120" fmla="*/ 59 w 70"/>
                <a:gd name="T121" fmla="*/ 167 h 175"/>
                <a:gd name="T122" fmla="*/ 61 w 70"/>
                <a:gd name="T123" fmla="*/ 171 h 175"/>
                <a:gd name="T124" fmla="*/ 69 w 70"/>
                <a:gd name="T125" fmla="*/ 173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75"/>
                <a:gd name="T191" fmla="*/ 70 w 70"/>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75">
                  <a:moveTo>
                    <a:pt x="69" y="173"/>
                  </a:moveTo>
                  <a:lnTo>
                    <a:pt x="67" y="171"/>
                  </a:lnTo>
                  <a:lnTo>
                    <a:pt x="67" y="170"/>
                  </a:lnTo>
                  <a:lnTo>
                    <a:pt x="66" y="168"/>
                  </a:lnTo>
                  <a:lnTo>
                    <a:pt x="66" y="167"/>
                  </a:lnTo>
                  <a:lnTo>
                    <a:pt x="64" y="165"/>
                  </a:lnTo>
                  <a:lnTo>
                    <a:pt x="64" y="164"/>
                  </a:lnTo>
                  <a:lnTo>
                    <a:pt x="63" y="164"/>
                  </a:lnTo>
                  <a:lnTo>
                    <a:pt x="63" y="162"/>
                  </a:lnTo>
                  <a:lnTo>
                    <a:pt x="61" y="162"/>
                  </a:lnTo>
                  <a:lnTo>
                    <a:pt x="61" y="161"/>
                  </a:lnTo>
                  <a:lnTo>
                    <a:pt x="61" y="159"/>
                  </a:lnTo>
                  <a:lnTo>
                    <a:pt x="59" y="159"/>
                  </a:lnTo>
                  <a:lnTo>
                    <a:pt x="59" y="157"/>
                  </a:lnTo>
                  <a:lnTo>
                    <a:pt x="58" y="156"/>
                  </a:lnTo>
                  <a:lnTo>
                    <a:pt x="58" y="154"/>
                  </a:lnTo>
                  <a:lnTo>
                    <a:pt x="56" y="153"/>
                  </a:lnTo>
                  <a:lnTo>
                    <a:pt x="56" y="151"/>
                  </a:lnTo>
                  <a:lnTo>
                    <a:pt x="56" y="150"/>
                  </a:lnTo>
                  <a:lnTo>
                    <a:pt x="55" y="148"/>
                  </a:lnTo>
                  <a:lnTo>
                    <a:pt x="55" y="147"/>
                  </a:lnTo>
                  <a:lnTo>
                    <a:pt x="53" y="145"/>
                  </a:lnTo>
                  <a:lnTo>
                    <a:pt x="53" y="144"/>
                  </a:lnTo>
                  <a:lnTo>
                    <a:pt x="53" y="142"/>
                  </a:lnTo>
                  <a:lnTo>
                    <a:pt x="52" y="141"/>
                  </a:lnTo>
                  <a:lnTo>
                    <a:pt x="52" y="139"/>
                  </a:lnTo>
                  <a:lnTo>
                    <a:pt x="52" y="138"/>
                  </a:lnTo>
                  <a:lnTo>
                    <a:pt x="50" y="136"/>
                  </a:lnTo>
                  <a:lnTo>
                    <a:pt x="50" y="134"/>
                  </a:lnTo>
                  <a:lnTo>
                    <a:pt x="50" y="133"/>
                  </a:lnTo>
                  <a:lnTo>
                    <a:pt x="50" y="131"/>
                  </a:lnTo>
                  <a:lnTo>
                    <a:pt x="49" y="131"/>
                  </a:lnTo>
                  <a:lnTo>
                    <a:pt x="49" y="130"/>
                  </a:lnTo>
                  <a:lnTo>
                    <a:pt x="49" y="128"/>
                  </a:lnTo>
                  <a:lnTo>
                    <a:pt x="49" y="127"/>
                  </a:lnTo>
                  <a:lnTo>
                    <a:pt x="49" y="125"/>
                  </a:lnTo>
                  <a:lnTo>
                    <a:pt x="49" y="124"/>
                  </a:lnTo>
                  <a:lnTo>
                    <a:pt x="49" y="122"/>
                  </a:lnTo>
                  <a:lnTo>
                    <a:pt x="47" y="122"/>
                  </a:lnTo>
                  <a:lnTo>
                    <a:pt x="47" y="121"/>
                  </a:lnTo>
                  <a:lnTo>
                    <a:pt x="47" y="119"/>
                  </a:lnTo>
                  <a:lnTo>
                    <a:pt x="47" y="118"/>
                  </a:lnTo>
                  <a:lnTo>
                    <a:pt x="47" y="116"/>
                  </a:lnTo>
                  <a:lnTo>
                    <a:pt x="47" y="115"/>
                  </a:lnTo>
                  <a:lnTo>
                    <a:pt x="46" y="115"/>
                  </a:lnTo>
                  <a:lnTo>
                    <a:pt x="46" y="113"/>
                  </a:lnTo>
                  <a:lnTo>
                    <a:pt x="46" y="111"/>
                  </a:lnTo>
                  <a:lnTo>
                    <a:pt x="46" y="110"/>
                  </a:lnTo>
                  <a:lnTo>
                    <a:pt x="44" y="108"/>
                  </a:lnTo>
                  <a:lnTo>
                    <a:pt x="44" y="107"/>
                  </a:lnTo>
                  <a:lnTo>
                    <a:pt x="44" y="105"/>
                  </a:lnTo>
                  <a:lnTo>
                    <a:pt x="43" y="104"/>
                  </a:lnTo>
                  <a:lnTo>
                    <a:pt x="43" y="102"/>
                  </a:lnTo>
                  <a:lnTo>
                    <a:pt x="41" y="101"/>
                  </a:lnTo>
                  <a:lnTo>
                    <a:pt x="40" y="99"/>
                  </a:lnTo>
                  <a:lnTo>
                    <a:pt x="38" y="98"/>
                  </a:lnTo>
                  <a:lnTo>
                    <a:pt x="36" y="96"/>
                  </a:lnTo>
                  <a:lnTo>
                    <a:pt x="35" y="95"/>
                  </a:lnTo>
                  <a:lnTo>
                    <a:pt x="35" y="93"/>
                  </a:lnTo>
                  <a:lnTo>
                    <a:pt x="33" y="93"/>
                  </a:lnTo>
                  <a:lnTo>
                    <a:pt x="33" y="92"/>
                  </a:lnTo>
                  <a:lnTo>
                    <a:pt x="33" y="90"/>
                  </a:lnTo>
                  <a:lnTo>
                    <a:pt x="32" y="89"/>
                  </a:lnTo>
                  <a:lnTo>
                    <a:pt x="32" y="87"/>
                  </a:lnTo>
                  <a:lnTo>
                    <a:pt x="30" y="87"/>
                  </a:lnTo>
                  <a:lnTo>
                    <a:pt x="30" y="85"/>
                  </a:lnTo>
                  <a:lnTo>
                    <a:pt x="29" y="84"/>
                  </a:lnTo>
                  <a:lnTo>
                    <a:pt x="29" y="82"/>
                  </a:lnTo>
                  <a:lnTo>
                    <a:pt x="29" y="81"/>
                  </a:lnTo>
                  <a:lnTo>
                    <a:pt x="27" y="79"/>
                  </a:lnTo>
                  <a:lnTo>
                    <a:pt x="27" y="78"/>
                  </a:lnTo>
                  <a:lnTo>
                    <a:pt x="27" y="76"/>
                  </a:lnTo>
                  <a:lnTo>
                    <a:pt x="26" y="73"/>
                  </a:lnTo>
                  <a:lnTo>
                    <a:pt x="26" y="72"/>
                  </a:lnTo>
                  <a:lnTo>
                    <a:pt x="26" y="70"/>
                  </a:lnTo>
                  <a:lnTo>
                    <a:pt x="24" y="69"/>
                  </a:lnTo>
                  <a:lnTo>
                    <a:pt x="24" y="67"/>
                  </a:lnTo>
                  <a:lnTo>
                    <a:pt x="24" y="66"/>
                  </a:lnTo>
                  <a:lnTo>
                    <a:pt x="24" y="64"/>
                  </a:lnTo>
                  <a:lnTo>
                    <a:pt x="23" y="62"/>
                  </a:lnTo>
                  <a:lnTo>
                    <a:pt x="23" y="61"/>
                  </a:lnTo>
                  <a:lnTo>
                    <a:pt x="23" y="59"/>
                  </a:lnTo>
                  <a:lnTo>
                    <a:pt x="23" y="58"/>
                  </a:lnTo>
                  <a:lnTo>
                    <a:pt x="23" y="56"/>
                  </a:lnTo>
                  <a:lnTo>
                    <a:pt x="23" y="55"/>
                  </a:lnTo>
                  <a:lnTo>
                    <a:pt x="23" y="53"/>
                  </a:lnTo>
                  <a:lnTo>
                    <a:pt x="23" y="52"/>
                  </a:lnTo>
                  <a:lnTo>
                    <a:pt x="23" y="50"/>
                  </a:lnTo>
                  <a:lnTo>
                    <a:pt x="21" y="49"/>
                  </a:lnTo>
                  <a:lnTo>
                    <a:pt x="21" y="47"/>
                  </a:lnTo>
                  <a:lnTo>
                    <a:pt x="21" y="46"/>
                  </a:lnTo>
                  <a:lnTo>
                    <a:pt x="21" y="44"/>
                  </a:lnTo>
                  <a:lnTo>
                    <a:pt x="20" y="43"/>
                  </a:lnTo>
                  <a:lnTo>
                    <a:pt x="20" y="41"/>
                  </a:lnTo>
                  <a:lnTo>
                    <a:pt x="20" y="39"/>
                  </a:lnTo>
                  <a:lnTo>
                    <a:pt x="18" y="38"/>
                  </a:lnTo>
                  <a:lnTo>
                    <a:pt x="18" y="36"/>
                  </a:lnTo>
                  <a:lnTo>
                    <a:pt x="17" y="35"/>
                  </a:lnTo>
                  <a:lnTo>
                    <a:pt x="17" y="33"/>
                  </a:lnTo>
                  <a:lnTo>
                    <a:pt x="15" y="32"/>
                  </a:lnTo>
                  <a:lnTo>
                    <a:pt x="14" y="30"/>
                  </a:lnTo>
                  <a:lnTo>
                    <a:pt x="14" y="29"/>
                  </a:lnTo>
                  <a:lnTo>
                    <a:pt x="12" y="29"/>
                  </a:lnTo>
                  <a:lnTo>
                    <a:pt x="10" y="27"/>
                  </a:lnTo>
                  <a:lnTo>
                    <a:pt x="10" y="26"/>
                  </a:lnTo>
                  <a:lnTo>
                    <a:pt x="9" y="26"/>
                  </a:lnTo>
                  <a:lnTo>
                    <a:pt x="9" y="24"/>
                  </a:lnTo>
                  <a:lnTo>
                    <a:pt x="7" y="23"/>
                  </a:lnTo>
                  <a:lnTo>
                    <a:pt x="7" y="21"/>
                  </a:lnTo>
                  <a:lnTo>
                    <a:pt x="6" y="21"/>
                  </a:lnTo>
                  <a:lnTo>
                    <a:pt x="6" y="20"/>
                  </a:lnTo>
                  <a:lnTo>
                    <a:pt x="6" y="18"/>
                  </a:lnTo>
                  <a:lnTo>
                    <a:pt x="4" y="18"/>
                  </a:lnTo>
                  <a:lnTo>
                    <a:pt x="4" y="17"/>
                  </a:lnTo>
                  <a:lnTo>
                    <a:pt x="4" y="15"/>
                  </a:lnTo>
                  <a:lnTo>
                    <a:pt x="3" y="15"/>
                  </a:lnTo>
                  <a:lnTo>
                    <a:pt x="3" y="13"/>
                  </a:lnTo>
                  <a:lnTo>
                    <a:pt x="3" y="12"/>
                  </a:lnTo>
                  <a:lnTo>
                    <a:pt x="1" y="10"/>
                  </a:lnTo>
                  <a:lnTo>
                    <a:pt x="1" y="9"/>
                  </a:lnTo>
                  <a:lnTo>
                    <a:pt x="1" y="7"/>
                  </a:lnTo>
                  <a:lnTo>
                    <a:pt x="1" y="6"/>
                  </a:lnTo>
                  <a:lnTo>
                    <a:pt x="1" y="4"/>
                  </a:lnTo>
                  <a:lnTo>
                    <a:pt x="0" y="4"/>
                  </a:lnTo>
                  <a:lnTo>
                    <a:pt x="0" y="3"/>
                  </a:lnTo>
                  <a:lnTo>
                    <a:pt x="1" y="1"/>
                  </a:lnTo>
                  <a:lnTo>
                    <a:pt x="1" y="0"/>
                  </a:lnTo>
                  <a:lnTo>
                    <a:pt x="1" y="1"/>
                  </a:lnTo>
                  <a:lnTo>
                    <a:pt x="0" y="1"/>
                  </a:lnTo>
                  <a:lnTo>
                    <a:pt x="0" y="3"/>
                  </a:lnTo>
                  <a:lnTo>
                    <a:pt x="0" y="4"/>
                  </a:lnTo>
                  <a:lnTo>
                    <a:pt x="0" y="6"/>
                  </a:lnTo>
                  <a:lnTo>
                    <a:pt x="0" y="7"/>
                  </a:lnTo>
                  <a:lnTo>
                    <a:pt x="1" y="9"/>
                  </a:lnTo>
                  <a:lnTo>
                    <a:pt x="1" y="10"/>
                  </a:lnTo>
                  <a:lnTo>
                    <a:pt x="1" y="12"/>
                  </a:lnTo>
                  <a:lnTo>
                    <a:pt x="1" y="13"/>
                  </a:lnTo>
                  <a:lnTo>
                    <a:pt x="3" y="15"/>
                  </a:lnTo>
                  <a:lnTo>
                    <a:pt x="3" y="17"/>
                  </a:lnTo>
                  <a:lnTo>
                    <a:pt x="3" y="18"/>
                  </a:lnTo>
                  <a:lnTo>
                    <a:pt x="4" y="20"/>
                  </a:lnTo>
                  <a:lnTo>
                    <a:pt x="4" y="21"/>
                  </a:lnTo>
                  <a:lnTo>
                    <a:pt x="4" y="23"/>
                  </a:lnTo>
                  <a:lnTo>
                    <a:pt x="6" y="23"/>
                  </a:lnTo>
                  <a:lnTo>
                    <a:pt x="6" y="24"/>
                  </a:lnTo>
                  <a:lnTo>
                    <a:pt x="7" y="24"/>
                  </a:lnTo>
                  <a:lnTo>
                    <a:pt x="7" y="26"/>
                  </a:lnTo>
                  <a:lnTo>
                    <a:pt x="7" y="27"/>
                  </a:lnTo>
                  <a:lnTo>
                    <a:pt x="9" y="27"/>
                  </a:lnTo>
                  <a:lnTo>
                    <a:pt x="9" y="29"/>
                  </a:lnTo>
                  <a:lnTo>
                    <a:pt x="10" y="30"/>
                  </a:lnTo>
                  <a:lnTo>
                    <a:pt x="12" y="32"/>
                  </a:lnTo>
                  <a:lnTo>
                    <a:pt x="14" y="33"/>
                  </a:lnTo>
                  <a:lnTo>
                    <a:pt x="14" y="35"/>
                  </a:lnTo>
                  <a:lnTo>
                    <a:pt x="15" y="35"/>
                  </a:lnTo>
                  <a:lnTo>
                    <a:pt x="15" y="36"/>
                  </a:lnTo>
                  <a:lnTo>
                    <a:pt x="15" y="38"/>
                  </a:lnTo>
                  <a:lnTo>
                    <a:pt x="17" y="39"/>
                  </a:lnTo>
                  <a:lnTo>
                    <a:pt x="17" y="41"/>
                  </a:lnTo>
                  <a:lnTo>
                    <a:pt x="18" y="43"/>
                  </a:lnTo>
                  <a:lnTo>
                    <a:pt x="18" y="44"/>
                  </a:lnTo>
                  <a:lnTo>
                    <a:pt x="18" y="46"/>
                  </a:lnTo>
                  <a:lnTo>
                    <a:pt x="18" y="47"/>
                  </a:lnTo>
                  <a:lnTo>
                    <a:pt x="20" y="49"/>
                  </a:lnTo>
                  <a:lnTo>
                    <a:pt x="20" y="50"/>
                  </a:lnTo>
                  <a:lnTo>
                    <a:pt x="20" y="52"/>
                  </a:lnTo>
                  <a:lnTo>
                    <a:pt x="20" y="53"/>
                  </a:lnTo>
                  <a:lnTo>
                    <a:pt x="20" y="55"/>
                  </a:lnTo>
                  <a:lnTo>
                    <a:pt x="20" y="56"/>
                  </a:lnTo>
                  <a:lnTo>
                    <a:pt x="20" y="58"/>
                  </a:lnTo>
                  <a:lnTo>
                    <a:pt x="20" y="59"/>
                  </a:lnTo>
                  <a:lnTo>
                    <a:pt x="20" y="61"/>
                  </a:lnTo>
                  <a:lnTo>
                    <a:pt x="20" y="62"/>
                  </a:lnTo>
                  <a:lnTo>
                    <a:pt x="20" y="64"/>
                  </a:lnTo>
                  <a:lnTo>
                    <a:pt x="21" y="66"/>
                  </a:lnTo>
                  <a:lnTo>
                    <a:pt x="21" y="67"/>
                  </a:lnTo>
                  <a:lnTo>
                    <a:pt x="21" y="69"/>
                  </a:lnTo>
                  <a:lnTo>
                    <a:pt x="21" y="70"/>
                  </a:lnTo>
                  <a:lnTo>
                    <a:pt x="23" y="72"/>
                  </a:lnTo>
                  <a:lnTo>
                    <a:pt x="23" y="73"/>
                  </a:lnTo>
                  <a:lnTo>
                    <a:pt x="23" y="75"/>
                  </a:lnTo>
                  <a:lnTo>
                    <a:pt x="23" y="76"/>
                  </a:lnTo>
                  <a:lnTo>
                    <a:pt x="24" y="78"/>
                  </a:lnTo>
                  <a:lnTo>
                    <a:pt x="24" y="79"/>
                  </a:lnTo>
                  <a:lnTo>
                    <a:pt x="26" y="81"/>
                  </a:lnTo>
                  <a:lnTo>
                    <a:pt x="26" y="82"/>
                  </a:lnTo>
                  <a:lnTo>
                    <a:pt x="26" y="84"/>
                  </a:lnTo>
                  <a:lnTo>
                    <a:pt x="27" y="85"/>
                  </a:lnTo>
                  <a:lnTo>
                    <a:pt x="27" y="87"/>
                  </a:lnTo>
                  <a:lnTo>
                    <a:pt x="29" y="89"/>
                  </a:lnTo>
                  <a:lnTo>
                    <a:pt x="29" y="90"/>
                  </a:lnTo>
                  <a:lnTo>
                    <a:pt x="29" y="92"/>
                  </a:lnTo>
                  <a:lnTo>
                    <a:pt x="30" y="93"/>
                  </a:lnTo>
                  <a:lnTo>
                    <a:pt x="32" y="95"/>
                  </a:lnTo>
                  <a:lnTo>
                    <a:pt x="32" y="96"/>
                  </a:lnTo>
                  <a:lnTo>
                    <a:pt x="33" y="98"/>
                  </a:lnTo>
                  <a:lnTo>
                    <a:pt x="35" y="99"/>
                  </a:lnTo>
                  <a:lnTo>
                    <a:pt x="36" y="101"/>
                  </a:lnTo>
                  <a:lnTo>
                    <a:pt x="38" y="102"/>
                  </a:lnTo>
                  <a:lnTo>
                    <a:pt x="38" y="104"/>
                  </a:lnTo>
                  <a:lnTo>
                    <a:pt x="40" y="105"/>
                  </a:lnTo>
                  <a:lnTo>
                    <a:pt x="40" y="107"/>
                  </a:lnTo>
                  <a:lnTo>
                    <a:pt x="41" y="108"/>
                  </a:lnTo>
                  <a:lnTo>
                    <a:pt x="41" y="110"/>
                  </a:lnTo>
                  <a:lnTo>
                    <a:pt x="41" y="111"/>
                  </a:lnTo>
                  <a:lnTo>
                    <a:pt x="41" y="113"/>
                  </a:lnTo>
                  <a:lnTo>
                    <a:pt x="43" y="113"/>
                  </a:lnTo>
                  <a:lnTo>
                    <a:pt x="43" y="115"/>
                  </a:lnTo>
                  <a:lnTo>
                    <a:pt x="43" y="116"/>
                  </a:lnTo>
                  <a:lnTo>
                    <a:pt x="43" y="118"/>
                  </a:lnTo>
                  <a:lnTo>
                    <a:pt x="43" y="119"/>
                  </a:lnTo>
                  <a:lnTo>
                    <a:pt x="44" y="121"/>
                  </a:lnTo>
                  <a:lnTo>
                    <a:pt x="44" y="122"/>
                  </a:lnTo>
                  <a:lnTo>
                    <a:pt x="44" y="124"/>
                  </a:lnTo>
                  <a:lnTo>
                    <a:pt x="44" y="125"/>
                  </a:lnTo>
                  <a:lnTo>
                    <a:pt x="44" y="127"/>
                  </a:lnTo>
                  <a:lnTo>
                    <a:pt x="44" y="128"/>
                  </a:lnTo>
                  <a:lnTo>
                    <a:pt x="44" y="130"/>
                  </a:lnTo>
                  <a:lnTo>
                    <a:pt x="46" y="131"/>
                  </a:lnTo>
                  <a:lnTo>
                    <a:pt x="46" y="133"/>
                  </a:lnTo>
                  <a:lnTo>
                    <a:pt x="46" y="134"/>
                  </a:lnTo>
                  <a:lnTo>
                    <a:pt x="46" y="136"/>
                  </a:lnTo>
                  <a:lnTo>
                    <a:pt x="47" y="138"/>
                  </a:lnTo>
                  <a:lnTo>
                    <a:pt x="47" y="139"/>
                  </a:lnTo>
                  <a:lnTo>
                    <a:pt x="47" y="141"/>
                  </a:lnTo>
                  <a:lnTo>
                    <a:pt x="49" y="142"/>
                  </a:lnTo>
                  <a:lnTo>
                    <a:pt x="49" y="144"/>
                  </a:lnTo>
                  <a:lnTo>
                    <a:pt x="49" y="145"/>
                  </a:lnTo>
                  <a:lnTo>
                    <a:pt x="50" y="147"/>
                  </a:lnTo>
                  <a:lnTo>
                    <a:pt x="50" y="148"/>
                  </a:lnTo>
                  <a:lnTo>
                    <a:pt x="50" y="150"/>
                  </a:lnTo>
                  <a:lnTo>
                    <a:pt x="52" y="151"/>
                  </a:lnTo>
                  <a:lnTo>
                    <a:pt x="52" y="153"/>
                  </a:lnTo>
                  <a:lnTo>
                    <a:pt x="52" y="154"/>
                  </a:lnTo>
                  <a:lnTo>
                    <a:pt x="53" y="156"/>
                  </a:lnTo>
                  <a:lnTo>
                    <a:pt x="53" y="157"/>
                  </a:lnTo>
                  <a:lnTo>
                    <a:pt x="55" y="159"/>
                  </a:lnTo>
                  <a:lnTo>
                    <a:pt x="55" y="161"/>
                  </a:lnTo>
                  <a:lnTo>
                    <a:pt x="56" y="162"/>
                  </a:lnTo>
                  <a:lnTo>
                    <a:pt x="56" y="164"/>
                  </a:lnTo>
                  <a:lnTo>
                    <a:pt x="58" y="164"/>
                  </a:lnTo>
                  <a:lnTo>
                    <a:pt x="58" y="165"/>
                  </a:lnTo>
                  <a:lnTo>
                    <a:pt x="59" y="165"/>
                  </a:lnTo>
                  <a:lnTo>
                    <a:pt x="59" y="167"/>
                  </a:lnTo>
                  <a:lnTo>
                    <a:pt x="59" y="168"/>
                  </a:lnTo>
                  <a:lnTo>
                    <a:pt x="61" y="168"/>
                  </a:lnTo>
                  <a:lnTo>
                    <a:pt x="61" y="170"/>
                  </a:lnTo>
                  <a:lnTo>
                    <a:pt x="61" y="171"/>
                  </a:lnTo>
                  <a:lnTo>
                    <a:pt x="63" y="171"/>
                  </a:lnTo>
                  <a:lnTo>
                    <a:pt x="63" y="173"/>
                  </a:lnTo>
                  <a:lnTo>
                    <a:pt x="63" y="174"/>
                  </a:lnTo>
                  <a:lnTo>
                    <a:pt x="69" y="173"/>
                  </a:lnTo>
                </a:path>
              </a:pathLst>
            </a:custGeom>
            <a:solidFill>
              <a:srgbClr val="000000"/>
            </a:solidFill>
            <a:ln w="12700" cap="rnd">
              <a:solidFill>
                <a:schemeClr val="tx1"/>
              </a:solidFill>
              <a:round/>
              <a:headEnd/>
              <a:tailEnd/>
            </a:ln>
          </p:spPr>
          <p:txBody>
            <a:bodyPr/>
            <a:lstStyle/>
            <a:p>
              <a:endParaRPr lang="ko-KR" altLang="en-US"/>
            </a:p>
          </p:txBody>
        </p:sp>
        <p:sp>
          <p:nvSpPr>
            <p:cNvPr id="2592" name="Freeform 296"/>
            <p:cNvSpPr>
              <a:spLocks/>
            </p:cNvSpPr>
            <p:nvPr/>
          </p:nvSpPr>
          <p:spPr bwMode="auto">
            <a:xfrm>
              <a:off x="1234" y="3215"/>
              <a:ext cx="473" cy="224"/>
            </a:xfrm>
            <a:custGeom>
              <a:avLst/>
              <a:gdLst>
                <a:gd name="T0" fmla="*/ 449 w 473"/>
                <a:gd name="T1" fmla="*/ 217 h 224"/>
                <a:gd name="T2" fmla="*/ 421 w 473"/>
                <a:gd name="T3" fmla="*/ 203 h 224"/>
                <a:gd name="T4" fmla="*/ 392 w 473"/>
                <a:gd name="T5" fmla="*/ 186 h 224"/>
                <a:gd name="T6" fmla="*/ 375 w 473"/>
                <a:gd name="T7" fmla="*/ 174 h 224"/>
                <a:gd name="T8" fmla="*/ 357 w 473"/>
                <a:gd name="T9" fmla="*/ 163 h 224"/>
                <a:gd name="T10" fmla="*/ 328 w 473"/>
                <a:gd name="T11" fmla="*/ 148 h 224"/>
                <a:gd name="T12" fmla="*/ 300 w 473"/>
                <a:gd name="T13" fmla="*/ 136 h 224"/>
                <a:gd name="T14" fmla="*/ 285 w 473"/>
                <a:gd name="T15" fmla="*/ 133 h 224"/>
                <a:gd name="T16" fmla="*/ 272 w 473"/>
                <a:gd name="T17" fmla="*/ 128 h 224"/>
                <a:gd name="T18" fmla="*/ 254 w 473"/>
                <a:gd name="T19" fmla="*/ 121 h 224"/>
                <a:gd name="T20" fmla="*/ 239 w 473"/>
                <a:gd name="T21" fmla="*/ 111 h 224"/>
                <a:gd name="T22" fmla="*/ 228 w 473"/>
                <a:gd name="T23" fmla="*/ 104 h 224"/>
                <a:gd name="T24" fmla="*/ 216 w 473"/>
                <a:gd name="T25" fmla="*/ 96 h 224"/>
                <a:gd name="T26" fmla="*/ 203 w 473"/>
                <a:gd name="T27" fmla="*/ 90 h 224"/>
                <a:gd name="T28" fmla="*/ 193 w 473"/>
                <a:gd name="T29" fmla="*/ 90 h 224"/>
                <a:gd name="T30" fmla="*/ 180 w 473"/>
                <a:gd name="T31" fmla="*/ 87 h 224"/>
                <a:gd name="T32" fmla="*/ 162 w 473"/>
                <a:gd name="T33" fmla="*/ 81 h 224"/>
                <a:gd name="T34" fmla="*/ 145 w 473"/>
                <a:gd name="T35" fmla="*/ 70 h 224"/>
                <a:gd name="T36" fmla="*/ 131 w 473"/>
                <a:gd name="T37" fmla="*/ 61 h 224"/>
                <a:gd name="T38" fmla="*/ 122 w 473"/>
                <a:gd name="T39" fmla="*/ 53 h 224"/>
                <a:gd name="T40" fmla="*/ 113 w 473"/>
                <a:gd name="T41" fmla="*/ 47 h 224"/>
                <a:gd name="T42" fmla="*/ 101 w 473"/>
                <a:gd name="T43" fmla="*/ 44 h 224"/>
                <a:gd name="T44" fmla="*/ 89 w 473"/>
                <a:gd name="T45" fmla="*/ 42 h 224"/>
                <a:gd name="T46" fmla="*/ 75 w 473"/>
                <a:gd name="T47" fmla="*/ 39 h 224"/>
                <a:gd name="T48" fmla="*/ 62 w 473"/>
                <a:gd name="T49" fmla="*/ 33 h 224"/>
                <a:gd name="T50" fmla="*/ 53 w 473"/>
                <a:gd name="T51" fmla="*/ 27 h 224"/>
                <a:gd name="T52" fmla="*/ 46 w 473"/>
                <a:gd name="T53" fmla="*/ 18 h 224"/>
                <a:gd name="T54" fmla="*/ 32 w 473"/>
                <a:gd name="T55" fmla="*/ 10 h 224"/>
                <a:gd name="T56" fmla="*/ 15 w 473"/>
                <a:gd name="T57" fmla="*/ 3 h 224"/>
                <a:gd name="T58" fmla="*/ 1 w 473"/>
                <a:gd name="T59" fmla="*/ 0 h 224"/>
                <a:gd name="T60" fmla="*/ 12 w 473"/>
                <a:gd name="T61" fmla="*/ 1 h 224"/>
                <a:gd name="T62" fmla="*/ 29 w 473"/>
                <a:gd name="T63" fmla="*/ 6 h 224"/>
                <a:gd name="T64" fmla="*/ 44 w 473"/>
                <a:gd name="T65" fmla="*/ 13 h 224"/>
                <a:gd name="T66" fmla="*/ 53 w 473"/>
                <a:gd name="T67" fmla="*/ 21 h 224"/>
                <a:gd name="T68" fmla="*/ 62 w 473"/>
                <a:gd name="T69" fmla="*/ 30 h 224"/>
                <a:gd name="T70" fmla="*/ 75 w 473"/>
                <a:gd name="T71" fmla="*/ 36 h 224"/>
                <a:gd name="T72" fmla="*/ 87 w 473"/>
                <a:gd name="T73" fmla="*/ 39 h 224"/>
                <a:gd name="T74" fmla="*/ 99 w 473"/>
                <a:gd name="T75" fmla="*/ 39 h 224"/>
                <a:gd name="T76" fmla="*/ 112 w 473"/>
                <a:gd name="T77" fmla="*/ 42 h 224"/>
                <a:gd name="T78" fmla="*/ 122 w 473"/>
                <a:gd name="T79" fmla="*/ 47 h 224"/>
                <a:gd name="T80" fmla="*/ 133 w 473"/>
                <a:gd name="T81" fmla="*/ 55 h 224"/>
                <a:gd name="T82" fmla="*/ 145 w 473"/>
                <a:gd name="T83" fmla="*/ 65 h 224"/>
                <a:gd name="T84" fmla="*/ 162 w 473"/>
                <a:gd name="T85" fmla="*/ 75 h 224"/>
                <a:gd name="T86" fmla="*/ 180 w 473"/>
                <a:gd name="T87" fmla="*/ 82 h 224"/>
                <a:gd name="T88" fmla="*/ 194 w 473"/>
                <a:gd name="T89" fmla="*/ 84 h 224"/>
                <a:gd name="T90" fmla="*/ 207 w 473"/>
                <a:gd name="T91" fmla="*/ 85 h 224"/>
                <a:gd name="T92" fmla="*/ 219 w 473"/>
                <a:gd name="T93" fmla="*/ 90 h 224"/>
                <a:gd name="T94" fmla="*/ 230 w 473"/>
                <a:gd name="T95" fmla="*/ 96 h 224"/>
                <a:gd name="T96" fmla="*/ 240 w 473"/>
                <a:gd name="T97" fmla="*/ 105 h 224"/>
                <a:gd name="T98" fmla="*/ 256 w 473"/>
                <a:gd name="T99" fmla="*/ 113 h 224"/>
                <a:gd name="T100" fmla="*/ 272 w 473"/>
                <a:gd name="T101" fmla="*/ 121 h 224"/>
                <a:gd name="T102" fmla="*/ 288 w 473"/>
                <a:gd name="T103" fmla="*/ 125 h 224"/>
                <a:gd name="T104" fmla="*/ 303 w 473"/>
                <a:gd name="T105" fmla="*/ 130 h 224"/>
                <a:gd name="T106" fmla="*/ 332 w 473"/>
                <a:gd name="T107" fmla="*/ 141 h 224"/>
                <a:gd name="T108" fmla="*/ 361 w 473"/>
                <a:gd name="T109" fmla="*/ 154 h 224"/>
                <a:gd name="T110" fmla="*/ 380 w 473"/>
                <a:gd name="T111" fmla="*/ 165 h 224"/>
                <a:gd name="T112" fmla="*/ 397 w 473"/>
                <a:gd name="T113" fmla="*/ 177 h 224"/>
                <a:gd name="T114" fmla="*/ 426 w 473"/>
                <a:gd name="T115" fmla="*/ 193 h 224"/>
                <a:gd name="T116" fmla="*/ 455 w 473"/>
                <a:gd name="T117" fmla="*/ 206 h 224"/>
                <a:gd name="T118" fmla="*/ 472 w 473"/>
                <a:gd name="T119" fmla="*/ 21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3"/>
                <a:gd name="T181" fmla="*/ 0 h 224"/>
                <a:gd name="T182" fmla="*/ 473 w 473"/>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3" h="224">
                  <a:moveTo>
                    <a:pt x="466" y="223"/>
                  </a:moveTo>
                  <a:lnTo>
                    <a:pt x="464" y="223"/>
                  </a:lnTo>
                  <a:lnTo>
                    <a:pt x="463" y="222"/>
                  </a:lnTo>
                  <a:lnTo>
                    <a:pt x="459" y="222"/>
                  </a:lnTo>
                  <a:lnTo>
                    <a:pt x="458" y="220"/>
                  </a:lnTo>
                  <a:lnTo>
                    <a:pt x="455" y="220"/>
                  </a:lnTo>
                  <a:lnTo>
                    <a:pt x="452" y="219"/>
                  </a:lnTo>
                  <a:lnTo>
                    <a:pt x="449" y="217"/>
                  </a:lnTo>
                  <a:lnTo>
                    <a:pt x="446" y="216"/>
                  </a:lnTo>
                  <a:lnTo>
                    <a:pt x="443" y="214"/>
                  </a:lnTo>
                  <a:lnTo>
                    <a:pt x="440" y="213"/>
                  </a:lnTo>
                  <a:lnTo>
                    <a:pt x="436" y="211"/>
                  </a:lnTo>
                  <a:lnTo>
                    <a:pt x="432" y="209"/>
                  </a:lnTo>
                  <a:lnTo>
                    <a:pt x="429" y="206"/>
                  </a:lnTo>
                  <a:lnTo>
                    <a:pt x="424" y="205"/>
                  </a:lnTo>
                  <a:lnTo>
                    <a:pt x="421" y="203"/>
                  </a:lnTo>
                  <a:lnTo>
                    <a:pt x="417" y="200"/>
                  </a:lnTo>
                  <a:lnTo>
                    <a:pt x="413" y="199"/>
                  </a:lnTo>
                  <a:lnTo>
                    <a:pt x="409" y="196"/>
                  </a:lnTo>
                  <a:lnTo>
                    <a:pt x="406" y="194"/>
                  </a:lnTo>
                  <a:lnTo>
                    <a:pt x="403" y="193"/>
                  </a:lnTo>
                  <a:lnTo>
                    <a:pt x="398" y="190"/>
                  </a:lnTo>
                  <a:lnTo>
                    <a:pt x="395" y="188"/>
                  </a:lnTo>
                  <a:lnTo>
                    <a:pt x="392" y="186"/>
                  </a:lnTo>
                  <a:lnTo>
                    <a:pt x="389" y="185"/>
                  </a:lnTo>
                  <a:lnTo>
                    <a:pt x="386" y="182"/>
                  </a:lnTo>
                  <a:lnTo>
                    <a:pt x="384" y="180"/>
                  </a:lnTo>
                  <a:lnTo>
                    <a:pt x="381" y="179"/>
                  </a:lnTo>
                  <a:lnTo>
                    <a:pt x="380" y="177"/>
                  </a:lnTo>
                  <a:lnTo>
                    <a:pt x="378" y="177"/>
                  </a:lnTo>
                  <a:lnTo>
                    <a:pt x="377" y="176"/>
                  </a:lnTo>
                  <a:lnTo>
                    <a:pt x="375" y="174"/>
                  </a:lnTo>
                  <a:lnTo>
                    <a:pt x="374" y="173"/>
                  </a:lnTo>
                  <a:lnTo>
                    <a:pt x="372" y="173"/>
                  </a:lnTo>
                  <a:lnTo>
                    <a:pt x="371" y="171"/>
                  </a:lnTo>
                  <a:lnTo>
                    <a:pt x="369" y="170"/>
                  </a:lnTo>
                  <a:lnTo>
                    <a:pt x="366" y="168"/>
                  </a:lnTo>
                  <a:lnTo>
                    <a:pt x="363" y="167"/>
                  </a:lnTo>
                  <a:lnTo>
                    <a:pt x="360" y="165"/>
                  </a:lnTo>
                  <a:lnTo>
                    <a:pt x="357" y="163"/>
                  </a:lnTo>
                  <a:lnTo>
                    <a:pt x="354" y="162"/>
                  </a:lnTo>
                  <a:lnTo>
                    <a:pt x="351" y="160"/>
                  </a:lnTo>
                  <a:lnTo>
                    <a:pt x="348" y="157"/>
                  </a:lnTo>
                  <a:lnTo>
                    <a:pt x="343" y="156"/>
                  </a:lnTo>
                  <a:lnTo>
                    <a:pt x="340" y="154"/>
                  </a:lnTo>
                  <a:lnTo>
                    <a:pt x="335" y="153"/>
                  </a:lnTo>
                  <a:lnTo>
                    <a:pt x="332" y="151"/>
                  </a:lnTo>
                  <a:lnTo>
                    <a:pt x="328" y="148"/>
                  </a:lnTo>
                  <a:lnTo>
                    <a:pt x="325" y="147"/>
                  </a:lnTo>
                  <a:lnTo>
                    <a:pt x="320" y="145"/>
                  </a:lnTo>
                  <a:lnTo>
                    <a:pt x="317" y="144"/>
                  </a:lnTo>
                  <a:lnTo>
                    <a:pt x="314" y="142"/>
                  </a:lnTo>
                  <a:lnTo>
                    <a:pt x="311" y="141"/>
                  </a:lnTo>
                  <a:lnTo>
                    <a:pt x="306" y="139"/>
                  </a:lnTo>
                  <a:lnTo>
                    <a:pt x="303" y="137"/>
                  </a:lnTo>
                  <a:lnTo>
                    <a:pt x="300" y="136"/>
                  </a:lnTo>
                  <a:lnTo>
                    <a:pt x="299" y="136"/>
                  </a:lnTo>
                  <a:lnTo>
                    <a:pt x="295" y="134"/>
                  </a:lnTo>
                  <a:lnTo>
                    <a:pt x="294" y="134"/>
                  </a:lnTo>
                  <a:lnTo>
                    <a:pt x="291" y="133"/>
                  </a:lnTo>
                  <a:lnTo>
                    <a:pt x="289" y="133"/>
                  </a:lnTo>
                  <a:lnTo>
                    <a:pt x="288" y="133"/>
                  </a:lnTo>
                  <a:lnTo>
                    <a:pt x="286" y="133"/>
                  </a:lnTo>
                  <a:lnTo>
                    <a:pt x="285" y="133"/>
                  </a:lnTo>
                  <a:lnTo>
                    <a:pt x="283" y="133"/>
                  </a:lnTo>
                  <a:lnTo>
                    <a:pt x="283" y="131"/>
                  </a:lnTo>
                  <a:lnTo>
                    <a:pt x="282" y="131"/>
                  </a:lnTo>
                  <a:lnTo>
                    <a:pt x="279" y="131"/>
                  </a:lnTo>
                  <a:lnTo>
                    <a:pt x="277" y="130"/>
                  </a:lnTo>
                  <a:lnTo>
                    <a:pt x="276" y="130"/>
                  </a:lnTo>
                  <a:lnTo>
                    <a:pt x="274" y="128"/>
                  </a:lnTo>
                  <a:lnTo>
                    <a:pt x="272" y="128"/>
                  </a:lnTo>
                  <a:lnTo>
                    <a:pt x="269" y="127"/>
                  </a:lnTo>
                  <a:lnTo>
                    <a:pt x="268" y="127"/>
                  </a:lnTo>
                  <a:lnTo>
                    <a:pt x="266" y="125"/>
                  </a:lnTo>
                  <a:lnTo>
                    <a:pt x="263" y="124"/>
                  </a:lnTo>
                  <a:lnTo>
                    <a:pt x="262" y="124"/>
                  </a:lnTo>
                  <a:lnTo>
                    <a:pt x="259" y="122"/>
                  </a:lnTo>
                  <a:lnTo>
                    <a:pt x="257" y="121"/>
                  </a:lnTo>
                  <a:lnTo>
                    <a:pt x="254" y="121"/>
                  </a:lnTo>
                  <a:lnTo>
                    <a:pt x="253" y="119"/>
                  </a:lnTo>
                  <a:lnTo>
                    <a:pt x="251" y="118"/>
                  </a:lnTo>
                  <a:lnTo>
                    <a:pt x="248" y="118"/>
                  </a:lnTo>
                  <a:lnTo>
                    <a:pt x="246" y="116"/>
                  </a:lnTo>
                  <a:lnTo>
                    <a:pt x="245" y="114"/>
                  </a:lnTo>
                  <a:lnTo>
                    <a:pt x="242" y="114"/>
                  </a:lnTo>
                  <a:lnTo>
                    <a:pt x="240" y="113"/>
                  </a:lnTo>
                  <a:lnTo>
                    <a:pt x="239" y="111"/>
                  </a:lnTo>
                  <a:lnTo>
                    <a:pt x="237" y="111"/>
                  </a:lnTo>
                  <a:lnTo>
                    <a:pt x="236" y="110"/>
                  </a:lnTo>
                  <a:lnTo>
                    <a:pt x="234" y="108"/>
                  </a:lnTo>
                  <a:lnTo>
                    <a:pt x="233" y="107"/>
                  </a:lnTo>
                  <a:lnTo>
                    <a:pt x="231" y="107"/>
                  </a:lnTo>
                  <a:lnTo>
                    <a:pt x="231" y="105"/>
                  </a:lnTo>
                  <a:lnTo>
                    <a:pt x="230" y="105"/>
                  </a:lnTo>
                  <a:lnTo>
                    <a:pt x="228" y="104"/>
                  </a:lnTo>
                  <a:lnTo>
                    <a:pt x="226" y="102"/>
                  </a:lnTo>
                  <a:lnTo>
                    <a:pt x="225" y="102"/>
                  </a:lnTo>
                  <a:lnTo>
                    <a:pt x="223" y="101"/>
                  </a:lnTo>
                  <a:lnTo>
                    <a:pt x="222" y="99"/>
                  </a:lnTo>
                  <a:lnTo>
                    <a:pt x="220" y="98"/>
                  </a:lnTo>
                  <a:lnTo>
                    <a:pt x="219" y="98"/>
                  </a:lnTo>
                  <a:lnTo>
                    <a:pt x="217" y="96"/>
                  </a:lnTo>
                  <a:lnTo>
                    <a:pt x="216" y="96"/>
                  </a:lnTo>
                  <a:lnTo>
                    <a:pt x="214" y="95"/>
                  </a:lnTo>
                  <a:lnTo>
                    <a:pt x="213" y="95"/>
                  </a:lnTo>
                  <a:lnTo>
                    <a:pt x="211" y="93"/>
                  </a:lnTo>
                  <a:lnTo>
                    <a:pt x="210" y="93"/>
                  </a:lnTo>
                  <a:lnTo>
                    <a:pt x="208" y="91"/>
                  </a:lnTo>
                  <a:lnTo>
                    <a:pt x="207" y="91"/>
                  </a:lnTo>
                  <a:lnTo>
                    <a:pt x="205" y="91"/>
                  </a:lnTo>
                  <a:lnTo>
                    <a:pt x="203" y="90"/>
                  </a:lnTo>
                  <a:lnTo>
                    <a:pt x="202" y="90"/>
                  </a:lnTo>
                  <a:lnTo>
                    <a:pt x="200" y="90"/>
                  </a:lnTo>
                  <a:lnTo>
                    <a:pt x="199" y="88"/>
                  </a:lnTo>
                  <a:lnTo>
                    <a:pt x="197" y="88"/>
                  </a:lnTo>
                  <a:lnTo>
                    <a:pt x="196" y="88"/>
                  </a:lnTo>
                  <a:lnTo>
                    <a:pt x="194" y="88"/>
                  </a:lnTo>
                  <a:lnTo>
                    <a:pt x="193" y="88"/>
                  </a:lnTo>
                  <a:lnTo>
                    <a:pt x="193" y="90"/>
                  </a:lnTo>
                  <a:lnTo>
                    <a:pt x="191" y="90"/>
                  </a:lnTo>
                  <a:lnTo>
                    <a:pt x="190" y="90"/>
                  </a:lnTo>
                  <a:lnTo>
                    <a:pt x="188" y="88"/>
                  </a:lnTo>
                  <a:lnTo>
                    <a:pt x="187" y="88"/>
                  </a:lnTo>
                  <a:lnTo>
                    <a:pt x="185" y="88"/>
                  </a:lnTo>
                  <a:lnTo>
                    <a:pt x="184" y="88"/>
                  </a:lnTo>
                  <a:lnTo>
                    <a:pt x="182" y="87"/>
                  </a:lnTo>
                  <a:lnTo>
                    <a:pt x="180" y="87"/>
                  </a:lnTo>
                  <a:lnTo>
                    <a:pt x="177" y="87"/>
                  </a:lnTo>
                  <a:lnTo>
                    <a:pt x="176" y="85"/>
                  </a:lnTo>
                  <a:lnTo>
                    <a:pt x="174" y="85"/>
                  </a:lnTo>
                  <a:lnTo>
                    <a:pt x="171" y="84"/>
                  </a:lnTo>
                  <a:lnTo>
                    <a:pt x="170" y="84"/>
                  </a:lnTo>
                  <a:lnTo>
                    <a:pt x="167" y="82"/>
                  </a:lnTo>
                  <a:lnTo>
                    <a:pt x="165" y="81"/>
                  </a:lnTo>
                  <a:lnTo>
                    <a:pt x="162" y="81"/>
                  </a:lnTo>
                  <a:lnTo>
                    <a:pt x="161" y="79"/>
                  </a:lnTo>
                  <a:lnTo>
                    <a:pt x="158" y="78"/>
                  </a:lnTo>
                  <a:lnTo>
                    <a:pt x="156" y="76"/>
                  </a:lnTo>
                  <a:lnTo>
                    <a:pt x="153" y="75"/>
                  </a:lnTo>
                  <a:lnTo>
                    <a:pt x="151" y="75"/>
                  </a:lnTo>
                  <a:lnTo>
                    <a:pt x="148" y="73"/>
                  </a:lnTo>
                  <a:lnTo>
                    <a:pt x="147" y="72"/>
                  </a:lnTo>
                  <a:lnTo>
                    <a:pt x="145" y="70"/>
                  </a:lnTo>
                  <a:lnTo>
                    <a:pt x="142" y="69"/>
                  </a:lnTo>
                  <a:lnTo>
                    <a:pt x="141" y="67"/>
                  </a:lnTo>
                  <a:lnTo>
                    <a:pt x="139" y="67"/>
                  </a:lnTo>
                  <a:lnTo>
                    <a:pt x="138" y="65"/>
                  </a:lnTo>
                  <a:lnTo>
                    <a:pt x="136" y="64"/>
                  </a:lnTo>
                  <a:lnTo>
                    <a:pt x="135" y="62"/>
                  </a:lnTo>
                  <a:lnTo>
                    <a:pt x="133" y="61"/>
                  </a:lnTo>
                  <a:lnTo>
                    <a:pt x="131" y="61"/>
                  </a:lnTo>
                  <a:lnTo>
                    <a:pt x="131" y="59"/>
                  </a:lnTo>
                  <a:lnTo>
                    <a:pt x="130" y="58"/>
                  </a:lnTo>
                  <a:lnTo>
                    <a:pt x="128" y="56"/>
                  </a:lnTo>
                  <a:lnTo>
                    <a:pt x="127" y="56"/>
                  </a:lnTo>
                  <a:lnTo>
                    <a:pt x="127" y="55"/>
                  </a:lnTo>
                  <a:lnTo>
                    <a:pt x="125" y="55"/>
                  </a:lnTo>
                  <a:lnTo>
                    <a:pt x="124" y="53"/>
                  </a:lnTo>
                  <a:lnTo>
                    <a:pt x="122" y="53"/>
                  </a:lnTo>
                  <a:lnTo>
                    <a:pt x="122" y="52"/>
                  </a:lnTo>
                  <a:lnTo>
                    <a:pt x="121" y="52"/>
                  </a:lnTo>
                  <a:lnTo>
                    <a:pt x="119" y="50"/>
                  </a:lnTo>
                  <a:lnTo>
                    <a:pt x="118" y="50"/>
                  </a:lnTo>
                  <a:lnTo>
                    <a:pt x="116" y="50"/>
                  </a:lnTo>
                  <a:lnTo>
                    <a:pt x="116" y="49"/>
                  </a:lnTo>
                  <a:lnTo>
                    <a:pt x="115" y="49"/>
                  </a:lnTo>
                  <a:lnTo>
                    <a:pt x="113" y="47"/>
                  </a:lnTo>
                  <a:lnTo>
                    <a:pt x="112" y="47"/>
                  </a:lnTo>
                  <a:lnTo>
                    <a:pt x="110" y="47"/>
                  </a:lnTo>
                  <a:lnTo>
                    <a:pt x="108" y="46"/>
                  </a:lnTo>
                  <a:lnTo>
                    <a:pt x="107" y="46"/>
                  </a:lnTo>
                  <a:lnTo>
                    <a:pt x="105" y="46"/>
                  </a:lnTo>
                  <a:lnTo>
                    <a:pt x="104" y="44"/>
                  </a:lnTo>
                  <a:lnTo>
                    <a:pt x="102" y="44"/>
                  </a:lnTo>
                  <a:lnTo>
                    <a:pt x="101" y="44"/>
                  </a:lnTo>
                  <a:lnTo>
                    <a:pt x="99" y="44"/>
                  </a:lnTo>
                  <a:lnTo>
                    <a:pt x="98" y="44"/>
                  </a:lnTo>
                  <a:lnTo>
                    <a:pt x="96" y="44"/>
                  </a:lnTo>
                  <a:lnTo>
                    <a:pt x="95" y="42"/>
                  </a:lnTo>
                  <a:lnTo>
                    <a:pt x="93" y="42"/>
                  </a:lnTo>
                  <a:lnTo>
                    <a:pt x="92" y="42"/>
                  </a:lnTo>
                  <a:lnTo>
                    <a:pt x="90" y="42"/>
                  </a:lnTo>
                  <a:lnTo>
                    <a:pt x="89" y="42"/>
                  </a:lnTo>
                  <a:lnTo>
                    <a:pt x="87" y="42"/>
                  </a:lnTo>
                  <a:lnTo>
                    <a:pt x="84" y="42"/>
                  </a:lnTo>
                  <a:lnTo>
                    <a:pt x="82" y="41"/>
                  </a:lnTo>
                  <a:lnTo>
                    <a:pt x="81" y="41"/>
                  </a:lnTo>
                  <a:lnTo>
                    <a:pt x="79" y="41"/>
                  </a:lnTo>
                  <a:lnTo>
                    <a:pt x="78" y="41"/>
                  </a:lnTo>
                  <a:lnTo>
                    <a:pt x="76" y="39"/>
                  </a:lnTo>
                  <a:lnTo>
                    <a:pt x="75" y="39"/>
                  </a:lnTo>
                  <a:lnTo>
                    <a:pt x="73" y="39"/>
                  </a:lnTo>
                  <a:lnTo>
                    <a:pt x="72" y="38"/>
                  </a:lnTo>
                  <a:lnTo>
                    <a:pt x="70" y="38"/>
                  </a:lnTo>
                  <a:lnTo>
                    <a:pt x="69" y="36"/>
                  </a:lnTo>
                  <a:lnTo>
                    <a:pt x="67" y="36"/>
                  </a:lnTo>
                  <a:lnTo>
                    <a:pt x="66" y="35"/>
                  </a:lnTo>
                  <a:lnTo>
                    <a:pt x="64" y="35"/>
                  </a:lnTo>
                  <a:lnTo>
                    <a:pt x="62" y="33"/>
                  </a:lnTo>
                  <a:lnTo>
                    <a:pt x="61" y="32"/>
                  </a:lnTo>
                  <a:lnTo>
                    <a:pt x="59" y="32"/>
                  </a:lnTo>
                  <a:lnTo>
                    <a:pt x="58" y="30"/>
                  </a:lnTo>
                  <a:lnTo>
                    <a:pt x="56" y="30"/>
                  </a:lnTo>
                  <a:lnTo>
                    <a:pt x="56" y="29"/>
                  </a:lnTo>
                  <a:lnTo>
                    <a:pt x="55" y="29"/>
                  </a:lnTo>
                  <a:lnTo>
                    <a:pt x="55" y="27"/>
                  </a:lnTo>
                  <a:lnTo>
                    <a:pt x="53" y="27"/>
                  </a:lnTo>
                  <a:lnTo>
                    <a:pt x="53" y="26"/>
                  </a:lnTo>
                  <a:lnTo>
                    <a:pt x="52" y="24"/>
                  </a:lnTo>
                  <a:lnTo>
                    <a:pt x="52" y="23"/>
                  </a:lnTo>
                  <a:lnTo>
                    <a:pt x="50" y="23"/>
                  </a:lnTo>
                  <a:lnTo>
                    <a:pt x="50" y="21"/>
                  </a:lnTo>
                  <a:lnTo>
                    <a:pt x="49" y="19"/>
                  </a:lnTo>
                  <a:lnTo>
                    <a:pt x="47" y="19"/>
                  </a:lnTo>
                  <a:lnTo>
                    <a:pt x="46" y="18"/>
                  </a:lnTo>
                  <a:lnTo>
                    <a:pt x="44" y="16"/>
                  </a:lnTo>
                  <a:lnTo>
                    <a:pt x="43" y="16"/>
                  </a:lnTo>
                  <a:lnTo>
                    <a:pt x="41" y="15"/>
                  </a:lnTo>
                  <a:lnTo>
                    <a:pt x="39" y="13"/>
                  </a:lnTo>
                  <a:lnTo>
                    <a:pt x="38" y="13"/>
                  </a:lnTo>
                  <a:lnTo>
                    <a:pt x="36" y="12"/>
                  </a:lnTo>
                  <a:lnTo>
                    <a:pt x="33" y="10"/>
                  </a:lnTo>
                  <a:lnTo>
                    <a:pt x="32" y="10"/>
                  </a:lnTo>
                  <a:lnTo>
                    <a:pt x="30" y="9"/>
                  </a:lnTo>
                  <a:lnTo>
                    <a:pt x="27" y="7"/>
                  </a:lnTo>
                  <a:lnTo>
                    <a:pt x="26" y="7"/>
                  </a:lnTo>
                  <a:lnTo>
                    <a:pt x="24" y="6"/>
                  </a:lnTo>
                  <a:lnTo>
                    <a:pt x="21" y="4"/>
                  </a:lnTo>
                  <a:lnTo>
                    <a:pt x="20" y="4"/>
                  </a:lnTo>
                  <a:lnTo>
                    <a:pt x="16" y="3"/>
                  </a:lnTo>
                  <a:lnTo>
                    <a:pt x="15" y="3"/>
                  </a:lnTo>
                  <a:lnTo>
                    <a:pt x="13" y="1"/>
                  </a:lnTo>
                  <a:lnTo>
                    <a:pt x="12" y="1"/>
                  </a:lnTo>
                  <a:lnTo>
                    <a:pt x="9" y="1"/>
                  </a:lnTo>
                  <a:lnTo>
                    <a:pt x="7" y="0"/>
                  </a:lnTo>
                  <a:lnTo>
                    <a:pt x="6" y="0"/>
                  </a:lnTo>
                  <a:lnTo>
                    <a:pt x="4" y="0"/>
                  </a:lnTo>
                  <a:lnTo>
                    <a:pt x="3" y="0"/>
                  </a:lnTo>
                  <a:lnTo>
                    <a:pt x="1" y="0"/>
                  </a:lnTo>
                  <a:lnTo>
                    <a:pt x="0" y="0"/>
                  </a:lnTo>
                  <a:lnTo>
                    <a:pt x="1" y="0"/>
                  </a:lnTo>
                  <a:lnTo>
                    <a:pt x="3" y="0"/>
                  </a:lnTo>
                  <a:lnTo>
                    <a:pt x="4" y="0"/>
                  </a:lnTo>
                  <a:lnTo>
                    <a:pt x="6" y="0"/>
                  </a:lnTo>
                  <a:lnTo>
                    <a:pt x="7" y="0"/>
                  </a:lnTo>
                  <a:lnTo>
                    <a:pt x="9" y="0"/>
                  </a:lnTo>
                  <a:lnTo>
                    <a:pt x="12" y="1"/>
                  </a:lnTo>
                  <a:lnTo>
                    <a:pt x="13" y="1"/>
                  </a:lnTo>
                  <a:lnTo>
                    <a:pt x="15" y="1"/>
                  </a:lnTo>
                  <a:lnTo>
                    <a:pt x="18" y="3"/>
                  </a:lnTo>
                  <a:lnTo>
                    <a:pt x="20" y="3"/>
                  </a:lnTo>
                  <a:lnTo>
                    <a:pt x="21" y="4"/>
                  </a:lnTo>
                  <a:lnTo>
                    <a:pt x="24" y="4"/>
                  </a:lnTo>
                  <a:lnTo>
                    <a:pt x="26" y="6"/>
                  </a:lnTo>
                  <a:lnTo>
                    <a:pt x="29" y="6"/>
                  </a:lnTo>
                  <a:lnTo>
                    <a:pt x="30" y="7"/>
                  </a:lnTo>
                  <a:lnTo>
                    <a:pt x="32" y="9"/>
                  </a:lnTo>
                  <a:lnTo>
                    <a:pt x="35" y="9"/>
                  </a:lnTo>
                  <a:lnTo>
                    <a:pt x="36" y="10"/>
                  </a:lnTo>
                  <a:lnTo>
                    <a:pt x="38" y="10"/>
                  </a:lnTo>
                  <a:lnTo>
                    <a:pt x="41" y="12"/>
                  </a:lnTo>
                  <a:lnTo>
                    <a:pt x="43" y="13"/>
                  </a:lnTo>
                  <a:lnTo>
                    <a:pt x="44" y="13"/>
                  </a:lnTo>
                  <a:lnTo>
                    <a:pt x="46" y="15"/>
                  </a:lnTo>
                  <a:lnTo>
                    <a:pt x="47" y="16"/>
                  </a:lnTo>
                  <a:lnTo>
                    <a:pt x="49" y="16"/>
                  </a:lnTo>
                  <a:lnTo>
                    <a:pt x="50" y="18"/>
                  </a:lnTo>
                  <a:lnTo>
                    <a:pt x="50" y="19"/>
                  </a:lnTo>
                  <a:lnTo>
                    <a:pt x="52" y="19"/>
                  </a:lnTo>
                  <a:lnTo>
                    <a:pt x="52" y="21"/>
                  </a:lnTo>
                  <a:lnTo>
                    <a:pt x="53" y="21"/>
                  </a:lnTo>
                  <a:lnTo>
                    <a:pt x="53" y="23"/>
                  </a:lnTo>
                  <a:lnTo>
                    <a:pt x="55" y="24"/>
                  </a:lnTo>
                  <a:lnTo>
                    <a:pt x="55" y="26"/>
                  </a:lnTo>
                  <a:lnTo>
                    <a:pt x="56" y="26"/>
                  </a:lnTo>
                  <a:lnTo>
                    <a:pt x="58" y="27"/>
                  </a:lnTo>
                  <a:lnTo>
                    <a:pt x="59" y="29"/>
                  </a:lnTo>
                  <a:lnTo>
                    <a:pt x="61" y="29"/>
                  </a:lnTo>
                  <a:lnTo>
                    <a:pt x="62" y="30"/>
                  </a:lnTo>
                  <a:lnTo>
                    <a:pt x="64" y="32"/>
                  </a:lnTo>
                  <a:lnTo>
                    <a:pt x="66" y="32"/>
                  </a:lnTo>
                  <a:lnTo>
                    <a:pt x="67" y="33"/>
                  </a:lnTo>
                  <a:lnTo>
                    <a:pt x="69" y="33"/>
                  </a:lnTo>
                  <a:lnTo>
                    <a:pt x="70" y="35"/>
                  </a:lnTo>
                  <a:lnTo>
                    <a:pt x="72" y="35"/>
                  </a:lnTo>
                  <a:lnTo>
                    <a:pt x="73" y="35"/>
                  </a:lnTo>
                  <a:lnTo>
                    <a:pt x="75" y="36"/>
                  </a:lnTo>
                  <a:lnTo>
                    <a:pt x="76" y="36"/>
                  </a:lnTo>
                  <a:lnTo>
                    <a:pt x="78" y="38"/>
                  </a:lnTo>
                  <a:lnTo>
                    <a:pt x="79" y="38"/>
                  </a:lnTo>
                  <a:lnTo>
                    <a:pt x="81" y="38"/>
                  </a:lnTo>
                  <a:lnTo>
                    <a:pt x="82" y="38"/>
                  </a:lnTo>
                  <a:lnTo>
                    <a:pt x="84" y="39"/>
                  </a:lnTo>
                  <a:lnTo>
                    <a:pt x="85" y="39"/>
                  </a:lnTo>
                  <a:lnTo>
                    <a:pt x="87" y="39"/>
                  </a:lnTo>
                  <a:lnTo>
                    <a:pt x="89" y="39"/>
                  </a:lnTo>
                  <a:lnTo>
                    <a:pt x="90" y="39"/>
                  </a:lnTo>
                  <a:lnTo>
                    <a:pt x="92" y="39"/>
                  </a:lnTo>
                  <a:lnTo>
                    <a:pt x="93" y="39"/>
                  </a:lnTo>
                  <a:lnTo>
                    <a:pt x="95" y="39"/>
                  </a:lnTo>
                  <a:lnTo>
                    <a:pt x="96" y="39"/>
                  </a:lnTo>
                  <a:lnTo>
                    <a:pt x="98" y="39"/>
                  </a:lnTo>
                  <a:lnTo>
                    <a:pt x="99" y="39"/>
                  </a:lnTo>
                  <a:lnTo>
                    <a:pt x="101" y="41"/>
                  </a:lnTo>
                  <a:lnTo>
                    <a:pt x="102" y="41"/>
                  </a:lnTo>
                  <a:lnTo>
                    <a:pt x="104" y="41"/>
                  </a:lnTo>
                  <a:lnTo>
                    <a:pt x="105" y="41"/>
                  </a:lnTo>
                  <a:lnTo>
                    <a:pt x="107" y="41"/>
                  </a:lnTo>
                  <a:lnTo>
                    <a:pt x="108" y="42"/>
                  </a:lnTo>
                  <a:lnTo>
                    <a:pt x="110" y="42"/>
                  </a:lnTo>
                  <a:lnTo>
                    <a:pt x="112" y="42"/>
                  </a:lnTo>
                  <a:lnTo>
                    <a:pt x="113" y="44"/>
                  </a:lnTo>
                  <a:lnTo>
                    <a:pt x="115" y="44"/>
                  </a:lnTo>
                  <a:lnTo>
                    <a:pt x="116" y="44"/>
                  </a:lnTo>
                  <a:lnTo>
                    <a:pt x="116" y="46"/>
                  </a:lnTo>
                  <a:lnTo>
                    <a:pt x="118" y="46"/>
                  </a:lnTo>
                  <a:lnTo>
                    <a:pt x="119" y="47"/>
                  </a:lnTo>
                  <a:lnTo>
                    <a:pt x="121" y="47"/>
                  </a:lnTo>
                  <a:lnTo>
                    <a:pt x="122" y="47"/>
                  </a:lnTo>
                  <a:lnTo>
                    <a:pt x="124" y="49"/>
                  </a:lnTo>
                  <a:lnTo>
                    <a:pt x="125" y="50"/>
                  </a:lnTo>
                  <a:lnTo>
                    <a:pt x="127" y="50"/>
                  </a:lnTo>
                  <a:lnTo>
                    <a:pt x="128" y="52"/>
                  </a:lnTo>
                  <a:lnTo>
                    <a:pt x="130" y="53"/>
                  </a:lnTo>
                  <a:lnTo>
                    <a:pt x="131" y="53"/>
                  </a:lnTo>
                  <a:lnTo>
                    <a:pt x="131" y="55"/>
                  </a:lnTo>
                  <a:lnTo>
                    <a:pt x="133" y="55"/>
                  </a:lnTo>
                  <a:lnTo>
                    <a:pt x="133" y="56"/>
                  </a:lnTo>
                  <a:lnTo>
                    <a:pt x="135" y="56"/>
                  </a:lnTo>
                  <a:lnTo>
                    <a:pt x="136" y="58"/>
                  </a:lnTo>
                  <a:lnTo>
                    <a:pt x="138" y="59"/>
                  </a:lnTo>
                  <a:lnTo>
                    <a:pt x="139" y="61"/>
                  </a:lnTo>
                  <a:lnTo>
                    <a:pt x="141" y="62"/>
                  </a:lnTo>
                  <a:lnTo>
                    <a:pt x="142" y="64"/>
                  </a:lnTo>
                  <a:lnTo>
                    <a:pt x="145" y="65"/>
                  </a:lnTo>
                  <a:lnTo>
                    <a:pt x="147" y="65"/>
                  </a:lnTo>
                  <a:lnTo>
                    <a:pt x="148" y="67"/>
                  </a:lnTo>
                  <a:lnTo>
                    <a:pt x="151" y="69"/>
                  </a:lnTo>
                  <a:lnTo>
                    <a:pt x="153" y="70"/>
                  </a:lnTo>
                  <a:lnTo>
                    <a:pt x="156" y="72"/>
                  </a:lnTo>
                  <a:lnTo>
                    <a:pt x="158" y="72"/>
                  </a:lnTo>
                  <a:lnTo>
                    <a:pt x="161" y="73"/>
                  </a:lnTo>
                  <a:lnTo>
                    <a:pt x="162" y="75"/>
                  </a:lnTo>
                  <a:lnTo>
                    <a:pt x="165" y="76"/>
                  </a:lnTo>
                  <a:lnTo>
                    <a:pt x="167" y="76"/>
                  </a:lnTo>
                  <a:lnTo>
                    <a:pt x="170" y="78"/>
                  </a:lnTo>
                  <a:lnTo>
                    <a:pt x="171" y="78"/>
                  </a:lnTo>
                  <a:lnTo>
                    <a:pt x="174" y="79"/>
                  </a:lnTo>
                  <a:lnTo>
                    <a:pt x="176" y="81"/>
                  </a:lnTo>
                  <a:lnTo>
                    <a:pt x="177" y="81"/>
                  </a:lnTo>
                  <a:lnTo>
                    <a:pt x="180" y="82"/>
                  </a:lnTo>
                  <a:lnTo>
                    <a:pt x="182" y="82"/>
                  </a:lnTo>
                  <a:lnTo>
                    <a:pt x="184" y="82"/>
                  </a:lnTo>
                  <a:lnTo>
                    <a:pt x="187" y="84"/>
                  </a:lnTo>
                  <a:lnTo>
                    <a:pt x="188" y="84"/>
                  </a:lnTo>
                  <a:lnTo>
                    <a:pt x="190" y="84"/>
                  </a:lnTo>
                  <a:lnTo>
                    <a:pt x="191" y="84"/>
                  </a:lnTo>
                  <a:lnTo>
                    <a:pt x="193" y="84"/>
                  </a:lnTo>
                  <a:lnTo>
                    <a:pt x="194" y="84"/>
                  </a:lnTo>
                  <a:lnTo>
                    <a:pt x="196" y="84"/>
                  </a:lnTo>
                  <a:lnTo>
                    <a:pt x="197" y="84"/>
                  </a:lnTo>
                  <a:lnTo>
                    <a:pt x="199" y="84"/>
                  </a:lnTo>
                  <a:lnTo>
                    <a:pt x="200" y="84"/>
                  </a:lnTo>
                  <a:lnTo>
                    <a:pt x="202" y="84"/>
                  </a:lnTo>
                  <a:lnTo>
                    <a:pt x="203" y="84"/>
                  </a:lnTo>
                  <a:lnTo>
                    <a:pt x="205" y="85"/>
                  </a:lnTo>
                  <a:lnTo>
                    <a:pt x="207" y="85"/>
                  </a:lnTo>
                  <a:lnTo>
                    <a:pt x="208" y="85"/>
                  </a:lnTo>
                  <a:lnTo>
                    <a:pt x="210" y="87"/>
                  </a:lnTo>
                  <a:lnTo>
                    <a:pt x="211" y="87"/>
                  </a:lnTo>
                  <a:lnTo>
                    <a:pt x="213" y="87"/>
                  </a:lnTo>
                  <a:lnTo>
                    <a:pt x="214" y="88"/>
                  </a:lnTo>
                  <a:lnTo>
                    <a:pt x="216" y="88"/>
                  </a:lnTo>
                  <a:lnTo>
                    <a:pt x="217" y="90"/>
                  </a:lnTo>
                  <a:lnTo>
                    <a:pt x="219" y="90"/>
                  </a:lnTo>
                  <a:lnTo>
                    <a:pt x="220" y="91"/>
                  </a:lnTo>
                  <a:lnTo>
                    <a:pt x="222" y="91"/>
                  </a:lnTo>
                  <a:lnTo>
                    <a:pt x="222" y="93"/>
                  </a:lnTo>
                  <a:lnTo>
                    <a:pt x="223" y="93"/>
                  </a:lnTo>
                  <a:lnTo>
                    <a:pt x="225" y="95"/>
                  </a:lnTo>
                  <a:lnTo>
                    <a:pt x="226" y="95"/>
                  </a:lnTo>
                  <a:lnTo>
                    <a:pt x="228" y="96"/>
                  </a:lnTo>
                  <a:lnTo>
                    <a:pt x="230" y="96"/>
                  </a:lnTo>
                  <a:lnTo>
                    <a:pt x="230" y="98"/>
                  </a:lnTo>
                  <a:lnTo>
                    <a:pt x="231" y="98"/>
                  </a:lnTo>
                  <a:lnTo>
                    <a:pt x="233" y="99"/>
                  </a:lnTo>
                  <a:lnTo>
                    <a:pt x="234" y="101"/>
                  </a:lnTo>
                  <a:lnTo>
                    <a:pt x="236" y="102"/>
                  </a:lnTo>
                  <a:lnTo>
                    <a:pt x="237" y="104"/>
                  </a:lnTo>
                  <a:lnTo>
                    <a:pt x="239" y="104"/>
                  </a:lnTo>
                  <a:lnTo>
                    <a:pt x="240" y="105"/>
                  </a:lnTo>
                  <a:lnTo>
                    <a:pt x="242" y="105"/>
                  </a:lnTo>
                  <a:lnTo>
                    <a:pt x="243" y="107"/>
                  </a:lnTo>
                  <a:lnTo>
                    <a:pt x="245" y="108"/>
                  </a:lnTo>
                  <a:lnTo>
                    <a:pt x="246" y="108"/>
                  </a:lnTo>
                  <a:lnTo>
                    <a:pt x="249" y="110"/>
                  </a:lnTo>
                  <a:lnTo>
                    <a:pt x="251" y="111"/>
                  </a:lnTo>
                  <a:lnTo>
                    <a:pt x="253" y="111"/>
                  </a:lnTo>
                  <a:lnTo>
                    <a:pt x="256" y="113"/>
                  </a:lnTo>
                  <a:lnTo>
                    <a:pt x="257" y="114"/>
                  </a:lnTo>
                  <a:lnTo>
                    <a:pt x="260" y="114"/>
                  </a:lnTo>
                  <a:lnTo>
                    <a:pt x="262" y="116"/>
                  </a:lnTo>
                  <a:lnTo>
                    <a:pt x="265" y="118"/>
                  </a:lnTo>
                  <a:lnTo>
                    <a:pt x="266" y="118"/>
                  </a:lnTo>
                  <a:lnTo>
                    <a:pt x="269" y="119"/>
                  </a:lnTo>
                  <a:lnTo>
                    <a:pt x="271" y="119"/>
                  </a:lnTo>
                  <a:lnTo>
                    <a:pt x="272" y="121"/>
                  </a:lnTo>
                  <a:lnTo>
                    <a:pt x="276" y="121"/>
                  </a:lnTo>
                  <a:lnTo>
                    <a:pt x="277" y="122"/>
                  </a:lnTo>
                  <a:lnTo>
                    <a:pt x="279" y="122"/>
                  </a:lnTo>
                  <a:lnTo>
                    <a:pt x="280" y="124"/>
                  </a:lnTo>
                  <a:lnTo>
                    <a:pt x="283" y="124"/>
                  </a:lnTo>
                  <a:lnTo>
                    <a:pt x="285" y="124"/>
                  </a:lnTo>
                  <a:lnTo>
                    <a:pt x="286" y="125"/>
                  </a:lnTo>
                  <a:lnTo>
                    <a:pt x="288" y="125"/>
                  </a:lnTo>
                  <a:lnTo>
                    <a:pt x="289" y="125"/>
                  </a:lnTo>
                  <a:lnTo>
                    <a:pt x="291" y="125"/>
                  </a:lnTo>
                  <a:lnTo>
                    <a:pt x="292" y="125"/>
                  </a:lnTo>
                  <a:lnTo>
                    <a:pt x="294" y="127"/>
                  </a:lnTo>
                  <a:lnTo>
                    <a:pt x="297" y="127"/>
                  </a:lnTo>
                  <a:lnTo>
                    <a:pt x="299" y="127"/>
                  </a:lnTo>
                  <a:lnTo>
                    <a:pt x="302" y="128"/>
                  </a:lnTo>
                  <a:lnTo>
                    <a:pt x="303" y="130"/>
                  </a:lnTo>
                  <a:lnTo>
                    <a:pt x="306" y="130"/>
                  </a:lnTo>
                  <a:lnTo>
                    <a:pt x="309" y="131"/>
                  </a:lnTo>
                  <a:lnTo>
                    <a:pt x="314" y="133"/>
                  </a:lnTo>
                  <a:lnTo>
                    <a:pt x="317" y="134"/>
                  </a:lnTo>
                  <a:lnTo>
                    <a:pt x="320" y="136"/>
                  </a:lnTo>
                  <a:lnTo>
                    <a:pt x="325" y="137"/>
                  </a:lnTo>
                  <a:lnTo>
                    <a:pt x="328" y="139"/>
                  </a:lnTo>
                  <a:lnTo>
                    <a:pt x="332" y="141"/>
                  </a:lnTo>
                  <a:lnTo>
                    <a:pt x="335" y="142"/>
                  </a:lnTo>
                  <a:lnTo>
                    <a:pt x="340" y="145"/>
                  </a:lnTo>
                  <a:lnTo>
                    <a:pt x="343" y="147"/>
                  </a:lnTo>
                  <a:lnTo>
                    <a:pt x="348" y="148"/>
                  </a:lnTo>
                  <a:lnTo>
                    <a:pt x="351" y="150"/>
                  </a:lnTo>
                  <a:lnTo>
                    <a:pt x="354" y="151"/>
                  </a:lnTo>
                  <a:lnTo>
                    <a:pt x="358" y="153"/>
                  </a:lnTo>
                  <a:lnTo>
                    <a:pt x="361" y="154"/>
                  </a:lnTo>
                  <a:lnTo>
                    <a:pt x="364" y="156"/>
                  </a:lnTo>
                  <a:lnTo>
                    <a:pt x="367" y="157"/>
                  </a:lnTo>
                  <a:lnTo>
                    <a:pt x="371" y="159"/>
                  </a:lnTo>
                  <a:lnTo>
                    <a:pt x="372" y="160"/>
                  </a:lnTo>
                  <a:lnTo>
                    <a:pt x="375" y="162"/>
                  </a:lnTo>
                  <a:lnTo>
                    <a:pt x="377" y="163"/>
                  </a:lnTo>
                  <a:lnTo>
                    <a:pt x="378" y="163"/>
                  </a:lnTo>
                  <a:lnTo>
                    <a:pt x="380" y="165"/>
                  </a:lnTo>
                  <a:lnTo>
                    <a:pt x="381" y="167"/>
                  </a:lnTo>
                  <a:lnTo>
                    <a:pt x="383" y="168"/>
                  </a:lnTo>
                  <a:lnTo>
                    <a:pt x="384" y="168"/>
                  </a:lnTo>
                  <a:lnTo>
                    <a:pt x="386" y="170"/>
                  </a:lnTo>
                  <a:lnTo>
                    <a:pt x="387" y="171"/>
                  </a:lnTo>
                  <a:lnTo>
                    <a:pt x="390" y="173"/>
                  </a:lnTo>
                  <a:lnTo>
                    <a:pt x="394" y="176"/>
                  </a:lnTo>
                  <a:lnTo>
                    <a:pt x="397" y="177"/>
                  </a:lnTo>
                  <a:lnTo>
                    <a:pt x="400" y="179"/>
                  </a:lnTo>
                  <a:lnTo>
                    <a:pt x="403" y="180"/>
                  </a:lnTo>
                  <a:lnTo>
                    <a:pt x="406" y="183"/>
                  </a:lnTo>
                  <a:lnTo>
                    <a:pt x="410" y="185"/>
                  </a:lnTo>
                  <a:lnTo>
                    <a:pt x="413" y="186"/>
                  </a:lnTo>
                  <a:lnTo>
                    <a:pt x="418" y="190"/>
                  </a:lnTo>
                  <a:lnTo>
                    <a:pt x="421" y="191"/>
                  </a:lnTo>
                  <a:lnTo>
                    <a:pt x="426" y="193"/>
                  </a:lnTo>
                  <a:lnTo>
                    <a:pt x="429" y="196"/>
                  </a:lnTo>
                  <a:lnTo>
                    <a:pt x="433" y="197"/>
                  </a:lnTo>
                  <a:lnTo>
                    <a:pt x="436" y="199"/>
                  </a:lnTo>
                  <a:lnTo>
                    <a:pt x="441" y="200"/>
                  </a:lnTo>
                  <a:lnTo>
                    <a:pt x="444" y="202"/>
                  </a:lnTo>
                  <a:lnTo>
                    <a:pt x="447" y="205"/>
                  </a:lnTo>
                  <a:lnTo>
                    <a:pt x="452" y="206"/>
                  </a:lnTo>
                  <a:lnTo>
                    <a:pt x="455" y="206"/>
                  </a:lnTo>
                  <a:lnTo>
                    <a:pt x="458" y="208"/>
                  </a:lnTo>
                  <a:lnTo>
                    <a:pt x="461" y="209"/>
                  </a:lnTo>
                  <a:lnTo>
                    <a:pt x="463" y="211"/>
                  </a:lnTo>
                  <a:lnTo>
                    <a:pt x="466" y="211"/>
                  </a:lnTo>
                  <a:lnTo>
                    <a:pt x="467" y="213"/>
                  </a:lnTo>
                  <a:lnTo>
                    <a:pt x="469" y="213"/>
                  </a:lnTo>
                  <a:lnTo>
                    <a:pt x="470" y="213"/>
                  </a:lnTo>
                  <a:lnTo>
                    <a:pt x="472" y="213"/>
                  </a:lnTo>
                  <a:lnTo>
                    <a:pt x="466" y="223"/>
                  </a:lnTo>
                </a:path>
              </a:pathLst>
            </a:custGeom>
            <a:solidFill>
              <a:srgbClr val="000000"/>
            </a:solidFill>
            <a:ln w="12700" cap="rnd">
              <a:solidFill>
                <a:schemeClr val="tx1"/>
              </a:solidFill>
              <a:round/>
              <a:headEnd/>
              <a:tailEnd/>
            </a:ln>
          </p:spPr>
          <p:txBody>
            <a:bodyPr/>
            <a:lstStyle/>
            <a:p>
              <a:endParaRPr lang="ko-KR" altLang="en-US"/>
            </a:p>
          </p:txBody>
        </p:sp>
        <p:sp>
          <p:nvSpPr>
            <p:cNvPr id="2593" name="Freeform 297"/>
            <p:cNvSpPr>
              <a:spLocks/>
            </p:cNvSpPr>
            <p:nvPr/>
          </p:nvSpPr>
          <p:spPr bwMode="auto">
            <a:xfrm>
              <a:off x="1250" y="3136"/>
              <a:ext cx="432" cy="40"/>
            </a:xfrm>
            <a:custGeom>
              <a:avLst/>
              <a:gdLst>
                <a:gd name="T0" fmla="*/ 422 w 432"/>
                <a:gd name="T1" fmla="*/ 0 h 40"/>
                <a:gd name="T2" fmla="*/ 404 w 432"/>
                <a:gd name="T3" fmla="*/ 0 h 40"/>
                <a:gd name="T4" fmla="*/ 382 w 432"/>
                <a:gd name="T5" fmla="*/ 4 h 40"/>
                <a:gd name="T6" fmla="*/ 365 w 432"/>
                <a:gd name="T7" fmla="*/ 5 h 40"/>
                <a:gd name="T8" fmla="*/ 356 w 432"/>
                <a:gd name="T9" fmla="*/ 10 h 40"/>
                <a:gd name="T10" fmla="*/ 341 w 432"/>
                <a:gd name="T11" fmla="*/ 13 h 40"/>
                <a:gd name="T12" fmla="*/ 322 w 432"/>
                <a:gd name="T13" fmla="*/ 14 h 40"/>
                <a:gd name="T14" fmla="*/ 304 w 432"/>
                <a:gd name="T15" fmla="*/ 14 h 40"/>
                <a:gd name="T16" fmla="*/ 292 w 432"/>
                <a:gd name="T17" fmla="*/ 14 h 40"/>
                <a:gd name="T18" fmla="*/ 281 w 432"/>
                <a:gd name="T19" fmla="*/ 13 h 40"/>
                <a:gd name="T20" fmla="*/ 269 w 432"/>
                <a:gd name="T21" fmla="*/ 11 h 40"/>
                <a:gd name="T22" fmla="*/ 256 w 432"/>
                <a:gd name="T23" fmla="*/ 13 h 40"/>
                <a:gd name="T24" fmla="*/ 246 w 432"/>
                <a:gd name="T25" fmla="*/ 16 h 40"/>
                <a:gd name="T26" fmla="*/ 237 w 432"/>
                <a:gd name="T27" fmla="*/ 20 h 40"/>
                <a:gd name="T28" fmla="*/ 221 w 432"/>
                <a:gd name="T29" fmla="*/ 23 h 40"/>
                <a:gd name="T30" fmla="*/ 201 w 432"/>
                <a:gd name="T31" fmla="*/ 27 h 40"/>
                <a:gd name="T32" fmla="*/ 181 w 432"/>
                <a:gd name="T33" fmla="*/ 27 h 40"/>
                <a:gd name="T34" fmla="*/ 166 w 432"/>
                <a:gd name="T35" fmla="*/ 23 h 40"/>
                <a:gd name="T36" fmla="*/ 155 w 432"/>
                <a:gd name="T37" fmla="*/ 22 h 40"/>
                <a:gd name="T38" fmla="*/ 145 w 432"/>
                <a:gd name="T39" fmla="*/ 22 h 40"/>
                <a:gd name="T40" fmla="*/ 134 w 432"/>
                <a:gd name="T41" fmla="*/ 22 h 40"/>
                <a:gd name="T42" fmla="*/ 123 w 432"/>
                <a:gd name="T43" fmla="*/ 27 h 40"/>
                <a:gd name="T44" fmla="*/ 112 w 432"/>
                <a:gd name="T45" fmla="*/ 31 h 40"/>
                <a:gd name="T46" fmla="*/ 100 w 432"/>
                <a:gd name="T47" fmla="*/ 34 h 40"/>
                <a:gd name="T48" fmla="*/ 86 w 432"/>
                <a:gd name="T49" fmla="*/ 36 h 40"/>
                <a:gd name="T50" fmla="*/ 76 w 432"/>
                <a:gd name="T51" fmla="*/ 36 h 40"/>
                <a:gd name="T52" fmla="*/ 65 w 432"/>
                <a:gd name="T53" fmla="*/ 31 h 40"/>
                <a:gd name="T54" fmla="*/ 51 w 432"/>
                <a:gd name="T55" fmla="*/ 30 h 40"/>
                <a:gd name="T56" fmla="*/ 33 w 432"/>
                <a:gd name="T57" fmla="*/ 31 h 40"/>
                <a:gd name="T58" fmla="*/ 16 w 432"/>
                <a:gd name="T59" fmla="*/ 34 h 40"/>
                <a:gd name="T60" fmla="*/ 4 w 432"/>
                <a:gd name="T61" fmla="*/ 37 h 40"/>
                <a:gd name="T62" fmla="*/ 8 w 432"/>
                <a:gd name="T63" fmla="*/ 36 h 40"/>
                <a:gd name="T64" fmla="*/ 23 w 432"/>
                <a:gd name="T65" fmla="*/ 33 h 40"/>
                <a:gd name="T66" fmla="*/ 42 w 432"/>
                <a:gd name="T67" fmla="*/ 31 h 40"/>
                <a:gd name="T68" fmla="*/ 57 w 432"/>
                <a:gd name="T69" fmla="*/ 33 h 40"/>
                <a:gd name="T70" fmla="*/ 68 w 432"/>
                <a:gd name="T71" fmla="*/ 37 h 40"/>
                <a:gd name="T72" fmla="*/ 79 w 432"/>
                <a:gd name="T73" fmla="*/ 39 h 40"/>
                <a:gd name="T74" fmla="*/ 91 w 432"/>
                <a:gd name="T75" fmla="*/ 39 h 40"/>
                <a:gd name="T76" fmla="*/ 103 w 432"/>
                <a:gd name="T77" fmla="*/ 37 h 40"/>
                <a:gd name="T78" fmla="*/ 115 w 432"/>
                <a:gd name="T79" fmla="*/ 33 h 40"/>
                <a:gd name="T80" fmla="*/ 126 w 432"/>
                <a:gd name="T81" fmla="*/ 30 h 40"/>
                <a:gd name="T82" fmla="*/ 137 w 432"/>
                <a:gd name="T83" fmla="*/ 27 h 40"/>
                <a:gd name="T84" fmla="*/ 148 w 432"/>
                <a:gd name="T85" fmla="*/ 27 h 40"/>
                <a:gd name="T86" fmla="*/ 158 w 432"/>
                <a:gd name="T87" fmla="*/ 27 h 40"/>
                <a:gd name="T88" fmla="*/ 169 w 432"/>
                <a:gd name="T89" fmla="*/ 30 h 40"/>
                <a:gd name="T90" fmla="*/ 187 w 432"/>
                <a:gd name="T91" fmla="*/ 31 h 40"/>
                <a:gd name="T92" fmla="*/ 207 w 432"/>
                <a:gd name="T93" fmla="*/ 31 h 40"/>
                <a:gd name="T94" fmla="*/ 226 w 432"/>
                <a:gd name="T95" fmla="*/ 30 h 40"/>
                <a:gd name="T96" fmla="*/ 240 w 432"/>
                <a:gd name="T97" fmla="*/ 27 h 40"/>
                <a:gd name="T98" fmla="*/ 247 w 432"/>
                <a:gd name="T99" fmla="*/ 22 h 40"/>
                <a:gd name="T100" fmla="*/ 258 w 432"/>
                <a:gd name="T101" fmla="*/ 19 h 40"/>
                <a:gd name="T102" fmla="*/ 270 w 432"/>
                <a:gd name="T103" fmla="*/ 19 h 40"/>
                <a:gd name="T104" fmla="*/ 283 w 432"/>
                <a:gd name="T105" fmla="*/ 19 h 40"/>
                <a:gd name="T106" fmla="*/ 293 w 432"/>
                <a:gd name="T107" fmla="*/ 22 h 40"/>
                <a:gd name="T108" fmla="*/ 307 w 432"/>
                <a:gd name="T109" fmla="*/ 22 h 40"/>
                <a:gd name="T110" fmla="*/ 327 w 432"/>
                <a:gd name="T111" fmla="*/ 22 h 40"/>
                <a:gd name="T112" fmla="*/ 345 w 432"/>
                <a:gd name="T113" fmla="*/ 20 h 40"/>
                <a:gd name="T114" fmla="*/ 358 w 432"/>
                <a:gd name="T115" fmla="*/ 17 h 40"/>
                <a:gd name="T116" fmla="*/ 367 w 432"/>
                <a:gd name="T117" fmla="*/ 14 h 40"/>
                <a:gd name="T118" fmla="*/ 384 w 432"/>
                <a:gd name="T119" fmla="*/ 13 h 40"/>
                <a:gd name="T120" fmla="*/ 404 w 432"/>
                <a:gd name="T121" fmla="*/ 11 h 40"/>
                <a:gd name="T122" fmla="*/ 422 w 432"/>
                <a:gd name="T123" fmla="*/ 11 h 40"/>
                <a:gd name="T124" fmla="*/ 431 w 432"/>
                <a:gd name="T125" fmla="*/ 2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40"/>
                <a:gd name="T191" fmla="*/ 432 w 43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40">
                  <a:moveTo>
                    <a:pt x="431" y="2"/>
                  </a:moveTo>
                  <a:lnTo>
                    <a:pt x="430" y="2"/>
                  </a:lnTo>
                  <a:lnTo>
                    <a:pt x="428" y="2"/>
                  </a:lnTo>
                  <a:lnTo>
                    <a:pt x="427" y="2"/>
                  </a:lnTo>
                  <a:lnTo>
                    <a:pt x="425" y="0"/>
                  </a:lnTo>
                  <a:lnTo>
                    <a:pt x="424" y="0"/>
                  </a:lnTo>
                  <a:lnTo>
                    <a:pt x="422" y="0"/>
                  </a:lnTo>
                  <a:lnTo>
                    <a:pt x="419" y="0"/>
                  </a:lnTo>
                  <a:lnTo>
                    <a:pt x="417" y="0"/>
                  </a:lnTo>
                  <a:lnTo>
                    <a:pt x="414" y="0"/>
                  </a:lnTo>
                  <a:lnTo>
                    <a:pt x="411" y="0"/>
                  </a:lnTo>
                  <a:lnTo>
                    <a:pt x="408" y="0"/>
                  </a:lnTo>
                  <a:lnTo>
                    <a:pt x="405" y="0"/>
                  </a:lnTo>
                  <a:lnTo>
                    <a:pt x="404" y="0"/>
                  </a:lnTo>
                  <a:lnTo>
                    <a:pt x="401" y="2"/>
                  </a:lnTo>
                  <a:lnTo>
                    <a:pt x="397" y="2"/>
                  </a:lnTo>
                  <a:lnTo>
                    <a:pt x="394" y="2"/>
                  </a:lnTo>
                  <a:lnTo>
                    <a:pt x="391" y="2"/>
                  </a:lnTo>
                  <a:lnTo>
                    <a:pt x="388" y="2"/>
                  </a:lnTo>
                  <a:lnTo>
                    <a:pt x="385" y="2"/>
                  </a:lnTo>
                  <a:lnTo>
                    <a:pt x="382" y="4"/>
                  </a:lnTo>
                  <a:lnTo>
                    <a:pt x="379" y="4"/>
                  </a:lnTo>
                  <a:lnTo>
                    <a:pt x="378" y="4"/>
                  </a:lnTo>
                  <a:lnTo>
                    <a:pt x="374" y="4"/>
                  </a:lnTo>
                  <a:lnTo>
                    <a:pt x="373" y="5"/>
                  </a:lnTo>
                  <a:lnTo>
                    <a:pt x="370" y="5"/>
                  </a:lnTo>
                  <a:lnTo>
                    <a:pt x="368" y="5"/>
                  </a:lnTo>
                  <a:lnTo>
                    <a:pt x="365" y="5"/>
                  </a:lnTo>
                  <a:lnTo>
                    <a:pt x="364" y="7"/>
                  </a:lnTo>
                  <a:lnTo>
                    <a:pt x="362" y="7"/>
                  </a:lnTo>
                  <a:lnTo>
                    <a:pt x="361" y="7"/>
                  </a:lnTo>
                  <a:lnTo>
                    <a:pt x="359" y="8"/>
                  </a:lnTo>
                  <a:lnTo>
                    <a:pt x="358" y="8"/>
                  </a:lnTo>
                  <a:lnTo>
                    <a:pt x="358" y="10"/>
                  </a:lnTo>
                  <a:lnTo>
                    <a:pt x="356" y="10"/>
                  </a:lnTo>
                  <a:lnTo>
                    <a:pt x="355" y="10"/>
                  </a:lnTo>
                  <a:lnTo>
                    <a:pt x="353" y="10"/>
                  </a:lnTo>
                  <a:lnTo>
                    <a:pt x="350" y="11"/>
                  </a:lnTo>
                  <a:lnTo>
                    <a:pt x="348" y="11"/>
                  </a:lnTo>
                  <a:lnTo>
                    <a:pt x="347" y="11"/>
                  </a:lnTo>
                  <a:lnTo>
                    <a:pt x="344" y="11"/>
                  </a:lnTo>
                  <a:lnTo>
                    <a:pt x="341" y="13"/>
                  </a:lnTo>
                  <a:lnTo>
                    <a:pt x="339" y="13"/>
                  </a:lnTo>
                  <a:lnTo>
                    <a:pt x="336" y="13"/>
                  </a:lnTo>
                  <a:lnTo>
                    <a:pt x="333" y="13"/>
                  </a:lnTo>
                  <a:lnTo>
                    <a:pt x="332" y="13"/>
                  </a:lnTo>
                  <a:lnTo>
                    <a:pt x="329" y="14"/>
                  </a:lnTo>
                  <a:lnTo>
                    <a:pt x="325" y="14"/>
                  </a:lnTo>
                  <a:lnTo>
                    <a:pt x="322" y="14"/>
                  </a:lnTo>
                  <a:lnTo>
                    <a:pt x="321" y="14"/>
                  </a:lnTo>
                  <a:lnTo>
                    <a:pt x="318" y="14"/>
                  </a:lnTo>
                  <a:lnTo>
                    <a:pt x="315" y="14"/>
                  </a:lnTo>
                  <a:lnTo>
                    <a:pt x="312" y="14"/>
                  </a:lnTo>
                  <a:lnTo>
                    <a:pt x="310" y="14"/>
                  </a:lnTo>
                  <a:lnTo>
                    <a:pt x="307" y="14"/>
                  </a:lnTo>
                  <a:lnTo>
                    <a:pt x="304" y="14"/>
                  </a:lnTo>
                  <a:lnTo>
                    <a:pt x="302" y="14"/>
                  </a:lnTo>
                  <a:lnTo>
                    <a:pt x="299" y="14"/>
                  </a:lnTo>
                  <a:lnTo>
                    <a:pt x="298" y="14"/>
                  </a:lnTo>
                  <a:lnTo>
                    <a:pt x="296" y="14"/>
                  </a:lnTo>
                  <a:lnTo>
                    <a:pt x="295" y="14"/>
                  </a:lnTo>
                  <a:lnTo>
                    <a:pt x="293" y="14"/>
                  </a:lnTo>
                  <a:lnTo>
                    <a:pt x="292" y="14"/>
                  </a:lnTo>
                  <a:lnTo>
                    <a:pt x="290" y="13"/>
                  </a:lnTo>
                  <a:lnTo>
                    <a:pt x="289" y="13"/>
                  </a:lnTo>
                  <a:lnTo>
                    <a:pt x="287" y="13"/>
                  </a:lnTo>
                  <a:lnTo>
                    <a:pt x="286" y="13"/>
                  </a:lnTo>
                  <a:lnTo>
                    <a:pt x="284" y="13"/>
                  </a:lnTo>
                  <a:lnTo>
                    <a:pt x="283" y="13"/>
                  </a:lnTo>
                  <a:lnTo>
                    <a:pt x="281" y="13"/>
                  </a:lnTo>
                  <a:lnTo>
                    <a:pt x="279" y="11"/>
                  </a:lnTo>
                  <a:lnTo>
                    <a:pt x="278" y="11"/>
                  </a:lnTo>
                  <a:lnTo>
                    <a:pt x="276" y="11"/>
                  </a:lnTo>
                  <a:lnTo>
                    <a:pt x="273" y="11"/>
                  </a:lnTo>
                  <a:lnTo>
                    <a:pt x="272" y="11"/>
                  </a:lnTo>
                  <a:lnTo>
                    <a:pt x="270" y="11"/>
                  </a:lnTo>
                  <a:lnTo>
                    <a:pt x="269" y="11"/>
                  </a:lnTo>
                  <a:lnTo>
                    <a:pt x="267" y="11"/>
                  </a:lnTo>
                  <a:lnTo>
                    <a:pt x="266" y="11"/>
                  </a:lnTo>
                  <a:lnTo>
                    <a:pt x="263" y="11"/>
                  </a:lnTo>
                  <a:lnTo>
                    <a:pt x="261" y="11"/>
                  </a:lnTo>
                  <a:lnTo>
                    <a:pt x="260" y="13"/>
                  </a:lnTo>
                  <a:lnTo>
                    <a:pt x="258" y="13"/>
                  </a:lnTo>
                  <a:lnTo>
                    <a:pt x="256" y="13"/>
                  </a:lnTo>
                  <a:lnTo>
                    <a:pt x="255" y="13"/>
                  </a:lnTo>
                  <a:lnTo>
                    <a:pt x="253" y="13"/>
                  </a:lnTo>
                  <a:lnTo>
                    <a:pt x="252" y="13"/>
                  </a:lnTo>
                  <a:lnTo>
                    <a:pt x="250" y="14"/>
                  </a:lnTo>
                  <a:lnTo>
                    <a:pt x="249" y="14"/>
                  </a:lnTo>
                  <a:lnTo>
                    <a:pt x="247" y="14"/>
                  </a:lnTo>
                  <a:lnTo>
                    <a:pt x="246" y="16"/>
                  </a:lnTo>
                  <a:lnTo>
                    <a:pt x="244" y="16"/>
                  </a:lnTo>
                  <a:lnTo>
                    <a:pt x="244" y="17"/>
                  </a:lnTo>
                  <a:lnTo>
                    <a:pt x="243" y="17"/>
                  </a:lnTo>
                  <a:lnTo>
                    <a:pt x="241" y="19"/>
                  </a:lnTo>
                  <a:lnTo>
                    <a:pt x="240" y="19"/>
                  </a:lnTo>
                  <a:lnTo>
                    <a:pt x="238" y="20"/>
                  </a:lnTo>
                  <a:lnTo>
                    <a:pt x="237" y="20"/>
                  </a:lnTo>
                  <a:lnTo>
                    <a:pt x="235" y="20"/>
                  </a:lnTo>
                  <a:lnTo>
                    <a:pt x="232" y="22"/>
                  </a:lnTo>
                  <a:lnTo>
                    <a:pt x="230" y="22"/>
                  </a:lnTo>
                  <a:lnTo>
                    <a:pt x="229" y="23"/>
                  </a:lnTo>
                  <a:lnTo>
                    <a:pt x="226" y="23"/>
                  </a:lnTo>
                  <a:lnTo>
                    <a:pt x="223" y="23"/>
                  </a:lnTo>
                  <a:lnTo>
                    <a:pt x="221" y="23"/>
                  </a:lnTo>
                  <a:lnTo>
                    <a:pt x="218" y="25"/>
                  </a:lnTo>
                  <a:lnTo>
                    <a:pt x="215" y="25"/>
                  </a:lnTo>
                  <a:lnTo>
                    <a:pt x="212" y="25"/>
                  </a:lnTo>
                  <a:lnTo>
                    <a:pt x="209" y="25"/>
                  </a:lnTo>
                  <a:lnTo>
                    <a:pt x="207" y="27"/>
                  </a:lnTo>
                  <a:lnTo>
                    <a:pt x="204" y="27"/>
                  </a:lnTo>
                  <a:lnTo>
                    <a:pt x="201" y="27"/>
                  </a:lnTo>
                  <a:lnTo>
                    <a:pt x="198" y="27"/>
                  </a:lnTo>
                  <a:lnTo>
                    <a:pt x="195" y="27"/>
                  </a:lnTo>
                  <a:lnTo>
                    <a:pt x="192" y="27"/>
                  </a:lnTo>
                  <a:lnTo>
                    <a:pt x="189" y="27"/>
                  </a:lnTo>
                  <a:lnTo>
                    <a:pt x="186" y="27"/>
                  </a:lnTo>
                  <a:lnTo>
                    <a:pt x="184" y="27"/>
                  </a:lnTo>
                  <a:lnTo>
                    <a:pt x="181" y="27"/>
                  </a:lnTo>
                  <a:lnTo>
                    <a:pt x="178" y="27"/>
                  </a:lnTo>
                  <a:lnTo>
                    <a:pt x="175" y="25"/>
                  </a:lnTo>
                  <a:lnTo>
                    <a:pt x="174" y="25"/>
                  </a:lnTo>
                  <a:lnTo>
                    <a:pt x="171" y="25"/>
                  </a:lnTo>
                  <a:lnTo>
                    <a:pt x="169" y="25"/>
                  </a:lnTo>
                  <a:lnTo>
                    <a:pt x="168" y="23"/>
                  </a:lnTo>
                  <a:lnTo>
                    <a:pt x="166" y="23"/>
                  </a:lnTo>
                  <a:lnTo>
                    <a:pt x="164" y="23"/>
                  </a:lnTo>
                  <a:lnTo>
                    <a:pt x="163" y="23"/>
                  </a:lnTo>
                  <a:lnTo>
                    <a:pt x="161" y="22"/>
                  </a:lnTo>
                  <a:lnTo>
                    <a:pt x="160" y="22"/>
                  </a:lnTo>
                  <a:lnTo>
                    <a:pt x="158" y="22"/>
                  </a:lnTo>
                  <a:lnTo>
                    <a:pt x="157" y="22"/>
                  </a:lnTo>
                  <a:lnTo>
                    <a:pt x="155" y="22"/>
                  </a:lnTo>
                  <a:lnTo>
                    <a:pt x="154" y="22"/>
                  </a:lnTo>
                  <a:lnTo>
                    <a:pt x="152" y="22"/>
                  </a:lnTo>
                  <a:lnTo>
                    <a:pt x="151" y="22"/>
                  </a:lnTo>
                  <a:lnTo>
                    <a:pt x="149" y="22"/>
                  </a:lnTo>
                  <a:lnTo>
                    <a:pt x="148" y="20"/>
                  </a:lnTo>
                  <a:lnTo>
                    <a:pt x="146" y="22"/>
                  </a:lnTo>
                  <a:lnTo>
                    <a:pt x="145" y="22"/>
                  </a:lnTo>
                  <a:lnTo>
                    <a:pt x="143" y="22"/>
                  </a:lnTo>
                  <a:lnTo>
                    <a:pt x="142" y="22"/>
                  </a:lnTo>
                  <a:lnTo>
                    <a:pt x="140" y="22"/>
                  </a:lnTo>
                  <a:lnTo>
                    <a:pt x="138" y="22"/>
                  </a:lnTo>
                  <a:lnTo>
                    <a:pt x="137" y="22"/>
                  </a:lnTo>
                  <a:lnTo>
                    <a:pt x="135" y="22"/>
                  </a:lnTo>
                  <a:lnTo>
                    <a:pt x="134" y="22"/>
                  </a:lnTo>
                  <a:lnTo>
                    <a:pt x="132" y="23"/>
                  </a:lnTo>
                  <a:lnTo>
                    <a:pt x="131" y="23"/>
                  </a:lnTo>
                  <a:lnTo>
                    <a:pt x="128" y="23"/>
                  </a:lnTo>
                  <a:lnTo>
                    <a:pt x="126" y="25"/>
                  </a:lnTo>
                  <a:lnTo>
                    <a:pt x="125" y="25"/>
                  </a:lnTo>
                  <a:lnTo>
                    <a:pt x="123" y="25"/>
                  </a:lnTo>
                  <a:lnTo>
                    <a:pt x="123" y="27"/>
                  </a:lnTo>
                  <a:lnTo>
                    <a:pt x="122" y="27"/>
                  </a:lnTo>
                  <a:lnTo>
                    <a:pt x="120" y="27"/>
                  </a:lnTo>
                  <a:lnTo>
                    <a:pt x="119" y="28"/>
                  </a:lnTo>
                  <a:lnTo>
                    <a:pt x="117" y="28"/>
                  </a:lnTo>
                  <a:lnTo>
                    <a:pt x="115" y="30"/>
                  </a:lnTo>
                  <a:lnTo>
                    <a:pt x="114" y="30"/>
                  </a:lnTo>
                  <a:lnTo>
                    <a:pt x="112" y="31"/>
                  </a:lnTo>
                  <a:lnTo>
                    <a:pt x="111" y="31"/>
                  </a:lnTo>
                  <a:lnTo>
                    <a:pt x="109" y="31"/>
                  </a:lnTo>
                  <a:lnTo>
                    <a:pt x="106" y="33"/>
                  </a:lnTo>
                  <a:lnTo>
                    <a:pt x="105" y="33"/>
                  </a:lnTo>
                  <a:lnTo>
                    <a:pt x="103" y="33"/>
                  </a:lnTo>
                  <a:lnTo>
                    <a:pt x="102" y="34"/>
                  </a:lnTo>
                  <a:lnTo>
                    <a:pt x="100" y="34"/>
                  </a:lnTo>
                  <a:lnTo>
                    <a:pt x="99" y="34"/>
                  </a:lnTo>
                  <a:lnTo>
                    <a:pt x="96" y="34"/>
                  </a:lnTo>
                  <a:lnTo>
                    <a:pt x="94" y="36"/>
                  </a:lnTo>
                  <a:lnTo>
                    <a:pt x="92" y="36"/>
                  </a:lnTo>
                  <a:lnTo>
                    <a:pt x="91" y="36"/>
                  </a:lnTo>
                  <a:lnTo>
                    <a:pt x="88" y="36"/>
                  </a:lnTo>
                  <a:lnTo>
                    <a:pt x="86" y="36"/>
                  </a:lnTo>
                  <a:lnTo>
                    <a:pt x="85" y="36"/>
                  </a:lnTo>
                  <a:lnTo>
                    <a:pt x="83" y="36"/>
                  </a:lnTo>
                  <a:lnTo>
                    <a:pt x="82" y="36"/>
                  </a:lnTo>
                  <a:lnTo>
                    <a:pt x="80" y="36"/>
                  </a:lnTo>
                  <a:lnTo>
                    <a:pt x="79" y="36"/>
                  </a:lnTo>
                  <a:lnTo>
                    <a:pt x="77" y="36"/>
                  </a:lnTo>
                  <a:lnTo>
                    <a:pt x="76" y="36"/>
                  </a:lnTo>
                  <a:lnTo>
                    <a:pt x="74" y="36"/>
                  </a:lnTo>
                  <a:lnTo>
                    <a:pt x="73" y="34"/>
                  </a:lnTo>
                  <a:lnTo>
                    <a:pt x="71" y="34"/>
                  </a:lnTo>
                  <a:lnTo>
                    <a:pt x="69" y="34"/>
                  </a:lnTo>
                  <a:lnTo>
                    <a:pt x="68" y="33"/>
                  </a:lnTo>
                  <a:lnTo>
                    <a:pt x="66" y="33"/>
                  </a:lnTo>
                  <a:lnTo>
                    <a:pt x="65" y="31"/>
                  </a:lnTo>
                  <a:lnTo>
                    <a:pt x="63" y="31"/>
                  </a:lnTo>
                  <a:lnTo>
                    <a:pt x="62" y="30"/>
                  </a:lnTo>
                  <a:lnTo>
                    <a:pt x="59" y="30"/>
                  </a:lnTo>
                  <a:lnTo>
                    <a:pt x="57" y="30"/>
                  </a:lnTo>
                  <a:lnTo>
                    <a:pt x="56" y="30"/>
                  </a:lnTo>
                  <a:lnTo>
                    <a:pt x="53" y="30"/>
                  </a:lnTo>
                  <a:lnTo>
                    <a:pt x="51" y="30"/>
                  </a:lnTo>
                  <a:lnTo>
                    <a:pt x="48" y="30"/>
                  </a:lnTo>
                  <a:lnTo>
                    <a:pt x="46" y="30"/>
                  </a:lnTo>
                  <a:lnTo>
                    <a:pt x="43" y="30"/>
                  </a:lnTo>
                  <a:lnTo>
                    <a:pt x="42" y="30"/>
                  </a:lnTo>
                  <a:lnTo>
                    <a:pt x="39" y="30"/>
                  </a:lnTo>
                  <a:lnTo>
                    <a:pt x="36" y="30"/>
                  </a:lnTo>
                  <a:lnTo>
                    <a:pt x="33" y="31"/>
                  </a:lnTo>
                  <a:lnTo>
                    <a:pt x="31" y="31"/>
                  </a:lnTo>
                  <a:lnTo>
                    <a:pt x="28" y="31"/>
                  </a:lnTo>
                  <a:lnTo>
                    <a:pt x="25" y="31"/>
                  </a:lnTo>
                  <a:lnTo>
                    <a:pt x="23" y="33"/>
                  </a:lnTo>
                  <a:lnTo>
                    <a:pt x="20" y="33"/>
                  </a:lnTo>
                  <a:lnTo>
                    <a:pt x="17" y="33"/>
                  </a:lnTo>
                  <a:lnTo>
                    <a:pt x="16" y="34"/>
                  </a:lnTo>
                  <a:lnTo>
                    <a:pt x="14" y="34"/>
                  </a:lnTo>
                  <a:lnTo>
                    <a:pt x="11" y="34"/>
                  </a:lnTo>
                  <a:lnTo>
                    <a:pt x="10" y="36"/>
                  </a:lnTo>
                  <a:lnTo>
                    <a:pt x="8" y="36"/>
                  </a:lnTo>
                  <a:lnTo>
                    <a:pt x="7" y="36"/>
                  </a:lnTo>
                  <a:lnTo>
                    <a:pt x="5" y="37"/>
                  </a:lnTo>
                  <a:lnTo>
                    <a:pt x="4" y="37"/>
                  </a:lnTo>
                  <a:lnTo>
                    <a:pt x="2" y="37"/>
                  </a:lnTo>
                  <a:lnTo>
                    <a:pt x="0" y="39"/>
                  </a:lnTo>
                  <a:lnTo>
                    <a:pt x="2" y="37"/>
                  </a:lnTo>
                  <a:lnTo>
                    <a:pt x="4" y="37"/>
                  </a:lnTo>
                  <a:lnTo>
                    <a:pt x="5" y="37"/>
                  </a:lnTo>
                  <a:lnTo>
                    <a:pt x="7" y="36"/>
                  </a:lnTo>
                  <a:lnTo>
                    <a:pt x="8" y="36"/>
                  </a:lnTo>
                  <a:lnTo>
                    <a:pt x="10" y="36"/>
                  </a:lnTo>
                  <a:lnTo>
                    <a:pt x="11" y="34"/>
                  </a:lnTo>
                  <a:lnTo>
                    <a:pt x="14" y="34"/>
                  </a:lnTo>
                  <a:lnTo>
                    <a:pt x="16" y="34"/>
                  </a:lnTo>
                  <a:lnTo>
                    <a:pt x="19" y="34"/>
                  </a:lnTo>
                  <a:lnTo>
                    <a:pt x="20" y="33"/>
                  </a:lnTo>
                  <a:lnTo>
                    <a:pt x="23" y="33"/>
                  </a:lnTo>
                  <a:lnTo>
                    <a:pt x="27" y="33"/>
                  </a:lnTo>
                  <a:lnTo>
                    <a:pt x="28" y="33"/>
                  </a:lnTo>
                  <a:lnTo>
                    <a:pt x="31" y="33"/>
                  </a:lnTo>
                  <a:lnTo>
                    <a:pt x="34" y="33"/>
                  </a:lnTo>
                  <a:lnTo>
                    <a:pt x="36" y="31"/>
                  </a:lnTo>
                  <a:lnTo>
                    <a:pt x="39" y="31"/>
                  </a:lnTo>
                  <a:lnTo>
                    <a:pt x="42" y="31"/>
                  </a:lnTo>
                  <a:lnTo>
                    <a:pt x="43" y="31"/>
                  </a:lnTo>
                  <a:lnTo>
                    <a:pt x="46" y="31"/>
                  </a:lnTo>
                  <a:lnTo>
                    <a:pt x="50" y="31"/>
                  </a:lnTo>
                  <a:lnTo>
                    <a:pt x="51" y="31"/>
                  </a:lnTo>
                  <a:lnTo>
                    <a:pt x="54" y="33"/>
                  </a:lnTo>
                  <a:lnTo>
                    <a:pt x="56" y="33"/>
                  </a:lnTo>
                  <a:lnTo>
                    <a:pt x="57" y="33"/>
                  </a:lnTo>
                  <a:lnTo>
                    <a:pt x="60" y="33"/>
                  </a:lnTo>
                  <a:lnTo>
                    <a:pt x="62" y="33"/>
                  </a:lnTo>
                  <a:lnTo>
                    <a:pt x="63" y="34"/>
                  </a:lnTo>
                  <a:lnTo>
                    <a:pt x="65" y="34"/>
                  </a:lnTo>
                  <a:lnTo>
                    <a:pt x="66" y="36"/>
                  </a:lnTo>
                  <a:lnTo>
                    <a:pt x="68" y="36"/>
                  </a:lnTo>
                  <a:lnTo>
                    <a:pt x="68" y="37"/>
                  </a:lnTo>
                  <a:lnTo>
                    <a:pt x="69" y="37"/>
                  </a:lnTo>
                  <a:lnTo>
                    <a:pt x="71" y="37"/>
                  </a:lnTo>
                  <a:lnTo>
                    <a:pt x="73" y="37"/>
                  </a:lnTo>
                  <a:lnTo>
                    <a:pt x="74" y="39"/>
                  </a:lnTo>
                  <a:lnTo>
                    <a:pt x="76" y="39"/>
                  </a:lnTo>
                  <a:lnTo>
                    <a:pt x="77" y="39"/>
                  </a:lnTo>
                  <a:lnTo>
                    <a:pt x="79" y="39"/>
                  </a:lnTo>
                  <a:lnTo>
                    <a:pt x="80" y="39"/>
                  </a:lnTo>
                  <a:lnTo>
                    <a:pt x="82" y="39"/>
                  </a:lnTo>
                  <a:lnTo>
                    <a:pt x="83" y="39"/>
                  </a:lnTo>
                  <a:lnTo>
                    <a:pt x="85" y="39"/>
                  </a:lnTo>
                  <a:lnTo>
                    <a:pt x="86" y="39"/>
                  </a:lnTo>
                  <a:lnTo>
                    <a:pt x="89" y="39"/>
                  </a:lnTo>
                  <a:lnTo>
                    <a:pt x="91" y="39"/>
                  </a:lnTo>
                  <a:lnTo>
                    <a:pt x="92" y="39"/>
                  </a:lnTo>
                  <a:lnTo>
                    <a:pt x="94" y="39"/>
                  </a:lnTo>
                  <a:lnTo>
                    <a:pt x="97" y="39"/>
                  </a:lnTo>
                  <a:lnTo>
                    <a:pt x="99" y="39"/>
                  </a:lnTo>
                  <a:lnTo>
                    <a:pt x="100" y="37"/>
                  </a:lnTo>
                  <a:lnTo>
                    <a:pt x="102" y="37"/>
                  </a:lnTo>
                  <a:lnTo>
                    <a:pt x="103" y="37"/>
                  </a:lnTo>
                  <a:lnTo>
                    <a:pt x="106" y="37"/>
                  </a:lnTo>
                  <a:lnTo>
                    <a:pt x="108" y="36"/>
                  </a:lnTo>
                  <a:lnTo>
                    <a:pt x="109" y="36"/>
                  </a:lnTo>
                  <a:lnTo>
                    <a:pt x="111" y="36"/>
                  </a:lnTo>
                  <a:lnTo>
                    <a:pt x="112" y="34"/>
                  </a:lnTo>
                  <a:lnTo>
                    <a:pt x="114" y="34"/>
                  </a:lnTo>
                  <a:lnTo>
                    <a:pt x="115" y="33"/>
                  </a:lnTo>
                  <a:lnTo>
                    <a:pt x="117" y="33"/>
                  </a:lnTo>
                  <a:lnTo>
                    <a:pt x="119" y="33"/>
                  </a:lnTo>
                  <a:lnTo>
                    <a:pt x="120" y="31"/>
                  </a:lnTo>
                  <a:lnTo>
                    <a:pt x="122" y="31"/>
                  </a:lnTo>
                  <a:lnTo>
                    <a:pt x="123" y="30"/>
                  </a:lnTo>
                  <a:lnTo>
                    <a:pt x="125" y="30"/>
                  </a:lnTo>
                  <a:lnTo>
                    <a:pt x="126" y="30"/>
                  </a:lnTo>
                  <a:lnTo>
                    <a:pt x="128" y="28"/>
                  </a:lnTo>
                  <a:lnTo>
                    <a:pt x="129" y="28"/>
                  </a:lnTo>
                  <a:lnTo>
                    <a:pt x="131" y="28"/>
                  </a:lnTo>
                  <a:lnTo>
                    <a:pt x="132" y="27"/>
                  </a:lnTo>
                  <a:lnTo>
                    <a:pt x="134" y="27"/>
                  </a:lnTo>
                  <a:lnTo>
                    <a:pt x="135" y="27"/>
                  </a:lnTo>
                  <a:lnTo>
                    <a:pt x="137" y="27"/>
                  </a:lnTo>
                  <a:lnTo>
                    <a:pt x="138" y="27"/>
                  </a:lnTo>
                  <a:lnTo>
                    <a:pt x="140" y="27"/>
                  </a:lnTo>
                  <a:lnTo>
                    <a:pt x="142" y="27"/>
                  </a:lnTo>
                  <a:lnTo>
                    <a:pt x="143" y="27"/>
                  </a:lnTo>
                  <a:lnTo>
                    <a:pt x="145" y="27"/>
                  </a:lnTo>
                  <a:lnTo>
                    <a:pt x="146" y="27"/>
                  </a:lnTo>
                  <a:lnTo>
                    <a:pt x="148" y="27"/>
                  </a:lnTo>
                  <a:lnTo>
                    <a:pt x="149" y="27"/>
                  </a:lnTo>
                  <a:lnTo>
                    <a:pt x="151" y="27"/>
                  </a:lnTo>
                  <a:lnTo>
                    <a:pt x="152" y="27"/>
                  </a:lnTo>
                  <a:lnTo>
                    <a:pt x="154" y="27"/>
                  </a:lnTo>
                  <a:lnTo>
                    <a:pt x="155" y="27"/>
                  </a:lnTo>
                  <a:lnTo>
                    <a:pt x="157" y="27"/>
                  </a:lnTo>
                  <a:lnTo>
                    <a:pt x="158" y="27"/>
                  </a:lnTo>
                  <a:lnTo>
                    <a:pt x="160" y="27"/>
                  </a:lnTo>
                  <a:lnTo>
                    <a:pt x="161" y="28"/>
                  </a:lnTo>
                  <a:lnTo>
                    <a:pt x="163" y="28"/>
                  </a:lnTo>
                  <a:lnTo>
                    <a:pt x="164" y="28"/>
                  </a:lnTo>
                  <a:lnTo>
                    <a:pt x="166" y="28"/>
                  </a:lnTo>
                  <a:lnTo>
                    <a:pt x="168" y="28"/>
                  </a:lnTo>
                  <a:lnTo>
                    <a:pt x="169" y="30"/>
                  </a:lnTo>
                  <a:lnTo>
                    <a:pt x="172" y="30"/>
                  </a:lnTo>
                  <a:lnTo>
                    <a:pt x="174" y="30"/>
                  </a:lnTo>
                  <a:lnTo>
                    <a:pt x="177" y="31"/>
                  </a:lnTo>
                  <a:lnTo>
                    <a:pt x="178" y="31"/>
                  </a:lnTo>
                  <a:lnTo>
                    <a:pt x="181" y="31"/>
                  </a:lnTo>
                  <a:lnTo>
                    <a:pt x="184" y="31"/>
                  </a:lnTo>
                  <a:lnTo>
                    <a:pt x="187" y="31"/>
                  </a:lnTo>
                  <a:lnTo>
                    <a:pt x="191" y="33"/>
                  </a:lnTo>
                  <a:lnTo>
                    <a:pt x="192" y="33"/>
                  </a:lnTo>
                  <a:lnTo>
                    <a:pt x="195" y="33"/>
                  </a:lnTo>
                  <a:lnTo>
                    <a:pt x="198" y="33"/>
                  </a:lnTo>
                  <a:lnTo>
                    <a:pt x="201" y="33"/>
                  </a:lnTo>
                  <a:lnTo>
                    <a:pt x="204" y="31"/>
                  </a:lnTo>
                  <a:lnTo>
                    <a:pt x="207" y="31"/>
                  </a:lnTo>
                  <a:lnTo>
                    <a:pt x="210" y="31"/>
                  </a:lnTo>
                  <a:lnTo>
                    <a:pt x="214" y="31"/>
                  </a:lnTo>
                  <a:lnTo>
                    <a:pt x="215" y="31"/>
                  </a:lnTo>
                  <a:lnTo>
                    <a:pt x="218" y="31"/>
                  </a:lnTo>
                  <a:lnTo>
                    <a:pt x="221" y="31"/>
                  </a:lnTo>
                  <a:lnTo>
                    <a:pt x="224" y="30"/>
                  </a:lnTo>
                  <a:lnTo>
                    <a:pt x="226" y="30"/>
                  </a:lnTo>
                  <a:lnTo>
                    <a:pt x="229" y="30"/>
                  </a:lnTo>
                  <a:lnTo>
                    <a:pt x="230" y="28"/>
                  </a:lnTo>
                  <a:lnTo>
                    <a:pt x="233" y="28"/>
                  </a:lnTo>
                  <a:lnTo>
                    <a:pt x="235" y="28"/>
                  </a:lnTo>
                  <a:lnTo>
                    <a:pt x="237" y="27"/>
                  </a:lnTo>
                  <a:lnTo>
                    <a:pt x="238" y="27"/>
                  </a:lnTo>
                  <a:lnTo>
                    <a:pt x="240" y="27"/>
                  </a:lnTo>
                  <a:lnTo>
                    <a:pt x="241" y="25"/>
                  </a:lnTo>
                  <a:lnTo>
                    <a:pt x="243" y="25"/>
                  </a:lnTo>
                  <a:lnTo>
                    <a:pt x="243" y="23"/>
                  </a:lnTo>
                  <a:lnTo>
                    <a:pt x="244" y="23"/>
                  </a:lnTo>
                  <a:lnTo>
                    <a:pt x="246" y="23"/>
                  </a:lnTo>
                  <a:lnTo>
                    <a:pt x="246" y="22"/>
                  </a:lnTo>
                  <a:lnTo>
                    <a:pt x="247" y="22"/>
                  </a:lnTo>
                  <a:lnTo>
                    <a:pt x="249" y="22"/>
                  </a:lnTo>
                  <a:lnTo>
                    <a:pt x="250" y="20"/>
                  </a:lnTo>
                  <a:lnTo>
                    <a:pt x="252" y="20"/>
                  </a:lnTo>
                  <a:lnTo>
                    <a:pt x="253" y="20"/>
                  </a:lnTo>
                  <a:lnTo>
                    <a:pt x="255" y="19"/>
                  </a:lnTo>
                  <a:lnTo>
                    <a:pt x="256" y="19"/>
                  </a:lnTo>
                  <a:lnTo>
                    <a:pt x="258" y="19"/>
                  </a:lnTo>
                  <a:lnTo>
                    <a:pt x="260" y="19"/>
                  </a:lnTo>
                  <a:lnTo>
                    <a:pt x="263" y="19"/>
                  </a:lnTo>
                  <a:lnTo>
                    <a:pt x="264" y="19"/>
                  </a:lnTo>
                  <a:lnTo>
                    <a:pt x="266" y="19"/>
                  </a:lnTo>
                  <a:lnTo>
                    <a:pt x="267" y="19"/>
                  </a:lnTo>
                  <a:lnTo>
                    <a:pt x="269" y="19"/>
                  </a:lnTo>
                  <a:lnTo>
                    <a:pt x="270" y="19"/>
                  </a:lnTo>
                  <a:lnTo>
                    <a:pt x="272" y="19"/>
                  </a:lnTo>
                  <a:lnTo>
                    <a:pt x="275" y="19"/>
                  </a:lnTo>
                  <a:lnTo>
                    <a:pt x="276" y="19"/>
                  </a:lnTo>
                  <a:lnTo>
                    <a:pt x="278" y="19"/>
                  </a:lnTo>
                  <a:lnTo>
                    <a:pt x="279" y="19"/>
                  </a:lnTo>
                  <a:lnTo>
                    <a:pt x="281" y="19"/>
                  </a:lnTo>
                  <a:lnTo>
                    <a:pt x="283" y="19"/>
                  </a:lnTo>
                  <a:lnTo>
                    <a:pt x="284" y="20"/>
                  </a:lnTo>
                  <a:lnTo>
                    <a:pt x="286" y="20"/>
                  </a:lnTo>
                  <a:lnTo>
                    <a:pt x="287" y="20"/>
                  </a:lnTo>
                  <a:lnTo>
                    <a:pt x="289" y="20"/>
                  </a:lnTo>
                  <a:lnTo>
                    <a:pt x="290" y="20"/>
                  </a:lnTo>
                  <a:lnTo>
                    <a:pt x="292" y="20"/>
                  </a:lnTo>
                  <a:lnTo>
                    <a:pt x="293" y="22"/>
                  </a:lnTo>
                  <a:lnTo>
                    <a:pt x="295" y="22"/>
                  </a:lnTo>
                  <a:lnTo>
                    <a:pt x="296" y="22"/>
                  </a:lnTo>
                  <a:lnTo>
                    <a:pt x="299" y="22"/>
                  </a:lnTo>
                  <a:lnTo>
                    <a:pt x="301" y="22"/>
                  </a:lnTo>
                  <a:lnTo>
                    <a:pt x="302" y="22"/>
                  </a:lnTo>
                  <a:lnTo>
                    <a:pt x="306" y="22"/>
                  </a:lnTo>
                  <a:lnTo>
                    <a:pt x="307" y="22"/>
                  </a:lnTo>
                  <a:lnTo>
                    <a:pt x="310" y="22"/>
                  </a:lnTo>
                  <a:lnTo>
                    <a:pt x="313" y="22"/>
                  </a:lnTo>
                  <a:lnTo>
                    <a:pt x="315" y="22"/>
                  </a:lnTo>
                  <a:lnTo>
                    <a:pt x="318" y="22"/>
                  </a:lnTo>
                  <a:lnTo>
                    <a:pt x="321" y="22"/>
                  </a:lnTo>
                  <a:lnTo>
                    <a:pt x="324" y="22"/>
                  </a:lnTo>
                  <a:lnTo>
                    <a:pt x="327" y="22"/>
                  </a:lnTo>
                  <a:lnTo>
                    <a:pt x="329" y="22"/>
                  </a:lnTo>
                  <a:lnTo>
                    <a:pt x="332" y="22"/>
                  </a:lnTo>
                  <a:lnTo>
                    <a:pt x="335" y="22"/>
                  </a:lnTo>
                  <a:lnTo>
                    <a:pt x="338" y="20"/>
                  </a:lnTo>
                  <a:lnTo>
                    <a:pt x="339" y="20"/>
                  </a:lnTo>
                  <a:lnTo>
                    <a:pt x="342" y="20"/>
                  </a:lnTo>
                  <a:lnTo>
                    <a:pt x="345" y="20"/>
                  </a:lnTo>
                  <a:lnTo>
                    <a:pt x="347" y="20"/>
                  </a:lnTo>
                  <a:lnTo>
                    <a:pt x="348" y="20"/>
                  </a:lnTo>
                  <a:lnTo>
                    <a:pt x="351" y="19"/>
                  </a:lnTo>
                  <a:lnTo>
                    <a:pt x="353" y="19"/>
                  </a:lnTo>
                  <a:lnTo>
                    <a:pt x="355" y="19"/>
                  </a:lnTo>
                  <a:lnTo>
                    <a:pt x="356" y="19"/>
                  </a:lnTo>
                  <a:lnTo>
                    <a:pt x="358" y="17"/>
                  </a:lnTo>
                  <a:lnTo>
                    <a:pt x="359" y="17"/>
                  </a:lnTo>
                  <a:lnTo>
                    <a:pt x="361" y="17"/>
                  </a:lnTo>
                  <a:lnTo>
                    <a:pt x="361" y="16"/>
                  </a:lnTo>
                  <a:lnTo>
                    <a:pt x="362" y="16"/>
                  </a:lnTo>
                  <a:lnTo>
                    <a:pt x="364" y="16"/>
                  </a:lnTo>
                  <a:lnTo>
                    <a:pt x="365" y="16"/>
                  </a:lnTo>
                  <a:lnTo>
                    <a:pt x="367" y="14"/>
                  </a:lnTo>
                  <a:lnTo>
                    <a:pt x="368" y="14"/>
                  </a:lnTo>
                  <a:lnTo>
                    <a:pt x="371" y="14"/>
                  </a:lnTo>
                  <a:lnTo>
                    <a:pt x="373" y="13"/>
                  </a:lnTo>
                  <a:lnTo>
                    <a:pt x="376" y="13"/>
                  </a:lnTo>
                  <a:lnTo>
                    <a:pt x="378" y="13"/>
                  </a:lnTo>
                  <a:lnTo>
                    <a:pt x="381" y="13"/>
                  </a:lnTo>
                  <a:lnTo>
                    <a:pt x="384" y="13"/>
                  </a:lnTo>
                  <a:lnTo>
                    <a:pt x="387" y="11"/>
                  </a:lnTo>
                  <a:lnTo>
                    <a:pt x="388" y="11"/>
                  </a:lnTo>
                  <a:lnTo>
                    <a:pt x="391" y="11"/>
                  </a:lnTo>
                  <a:lnTo>
                    <a:pt x="394" y="11"/>
                  </a:lnTo>
                  <a:lnTo>
                    <a:pt x="397" y="11"/>
                  </a:lnTo>
                  <a:lnTo>
                    <a:pt x="401" y="11"/>
                  </a:lnTo>
                  <a:lnTo>
                    <a:pt x="404" y="11"/>
                  </a:lnTo>
                  <a:lnTo>
                    <a:pt x="407" y="11"/>
                  </a:lnTo>
                  <a:lnTo>
                    <a:pt x="410" y="11"/>
                  </a:lnTo>
                  <a:lnTo>
                    <a:pt x="413" y="11"/>
                  </a:lnTo>
                  <a:lnTo>
                    <a:pt x="414" y="11"/>
                  </a:lnTo>
                  <a:lnTo>
                    <a:pt x="417" y="11"/>
                  </a:lnTo>
                  <a:lnTo>
                    <a:pt x="420" y="11"/>
                  </a:lnTo>
                  <a:lnTo>
                    <a:pt x="422" y="11"/>
                  </a:lnTo>
                  <a:lnTo>
                    <a:pt x="425" y="11"/>
                  </a:lnTo>
                  <a:lnTo>
                    <a:pt x="427" y="11"/>
                  </a:lnTo>
                  <a:lnTo>
                    <a:pt x="428" y="11"/>
                  </a:lnTo>
                  <a:lnTo>
                    <a:pt x="430" y="11"/>
                  </a:lnTo>
                  <a:lnTo>
                    <a:pt x="431" y="11"/>
                  </a:lnTo>
                  <a:lnTo>
                    <a:pt x="431" y="13"/>
                  </a:lnTo>
                  <a:lnTo>
                    <a:pt x="431" y="2"/>
                  </a:lnTo>
                </a:path>
              </a:pathLst>
            </a:custGeom>
            <a:solidFill>
              <a:srgbClr val="000000"/>
            </a:solidFill>
            <a:ln w="12700" cap="rnd">
              <a:solidFill>
                <a:schemeClr val="tx1"/>
              </a:solidFill>
              <a:round/>
              <a:headEnd/>
              <a:tailEnd/>
            </a:ln>
          </p:spPr>
          <p:txBody>
            <a:bodyPr/>
            <a:lstStyle/>
            <a:p>
              <a:endParaRPr lang="ko-KR" altLang="en-US"/>
            </a:p>
          </p:txBody>
        </p:sp>
        <p:sp>
          <p:nvSpPr>
            <p:cNvPr id="2594" name="Freeform 298"/>
            <p:cNvSpPr>
              <a:spLocks/>
            </p:cNvSpPr>
            <p:nvPr/>
          </p:nvSpPr>
          <p:spPr bwMode="auto">
            <a:xfrm>
              <a:off x="1149" y="3334"/>
              <a:ext cx="14" cy="116"/>
            </a:xfrm>
            <a:custGeom>
              <a:avLst/>
              <a:gdLst>
                <a:gd name="T0" fmla="*/ 6 w 14"/>
                <a:gd name="T1" fmla="*/ 112 h 116"/>
                <a:gd name="T2" fmla="*/ 6 w 14"/>
                <a:gd name="T3" fmla="*/ 107 h 116"/>
                <a:gd name="T4" fmla="*/ 6 w 14"/>
                <a:gd name="T5" fmla="*/ 103 h 116"/>
                <a:gd name="T6" fmla="*/ 6 w 14"/>
                <a:gd name="T7" fmla="*/ 98 h 116"/>
                <a:gd name="T8" fmla="*/ 6 w 14"/>
                <a:gd name="T9" fmla="*/ 94 h 116"/>
                <a:gd name="T10" fmla="*/ 6 w 14"/>
                <a:gd name="T11" fmla="*/ 89 h 116"/>
                <a:gd name="T12" fmla="*/ 6 w 14"/>
                <a:gd name="T13" fmla="*/ 84 h 116"/>
                <a:gd name="T14" fmla="*/ 8 w 14"/>
                <a:gd name="T15" fmla="*/ 80 h 116"/>
                <a:gd name="T16" fmla="*/ 8 w 14"/>
                <a:gd name="T17" fmla="*/ 75 h 116"/>
                <a:gd name="T18" fmla="*/ 10 w 14"/>
                <a:gd name="T19" fmla="*/ 72 h 116"/>
                <a:gd name="T20" fmla="*/ 11 w 14"/>
                <a:gd name="T21" fmla="*/ 67 h 116"/>
                <a:gd name="T22" fmla="*/ 11 w 14"/>
                <a:gd name="T23" fmla="*/ 63 h 116"/>
                <a:gd name="T24" fmla="*/ 13 w 14"/>
                <a:gd name="T25" fmla="*/ 58 h 116"/>
                <a:gd name="T26" fmla="*/ 13 w 14"/>
                <a:gd name="T27" fmla="*/ 54 h 116"/>
                <a:gd name="T28" fmla="*/ 11 w 14"/>
                <a:gd name="T29" fmla="*/ 51 h 116"/>
                <a:gd name="T30" fmla="*/ 11 w 14"/>
                <a:gd name="T31" fmla="*/ 46 h 116"/>
                <a:gd name="T32" fmla="*/ 10 w 14"/>
                <a:gd name="T33" fmla="*/ 43 h 116"/>
                <a:gd name="T34" fmla="*/ 8 w 14"/>
                <a:gd name="T35" fmla="*/ 38 h 116"/>
                <a:gd name="T36" fmla="*/ 8 w 14"/>
                <a:gd name="T37" fmla="*/ 34 h 116"/>
                <a:gd name="T38" fmla="*/ 8 w 14"/>
                <a:gd name="T39" fmla="*/ 29 h 116"/>
                <a:gd name="T40" fmla="*/ 8 w 14"/>
                <a:gd name="T41" fmla="*/ 23 h 116"/>
                <a:gd name="T42" fmla="*/ 8 w 14"/>
                <a:gd name="T43" fmla="*/ 18 h 116"/>
                <a:gd name="T44" fmla="*/ 8 w 14"/>
                <a:gd name="T45" fmla="*/ 14 h 116"/>
                <a:gd name="T46" fmla="*/ 10 w 14"/>
                <a:gd name="T47" fmla="*/ 8 h 116"/>
                <a:gd name="T48" fmla="*/ 10 w 14"/>
                <a:gd name="T49" fmla="*/ 3 h 116"/>
                <a:gd name="T50" fmla="*/ 11 w 14"/>
                <a:gd name="T51" fmla="*/ 2 h 116"/>
                <a:gd name="T52" fmla="*/ 10 w 14"/>
                <a:gd name="T53" fmla="*/ 5 h 116"/>
                <a:gd name="T54" fmla="*/ 8 w 14"/>
                <a:gd name="T55" fmla="*/ 9 h 116"/>
                <a:gd name="T56" fmla="*/ 6 w 14"/>
                <a:gd name="T57" fmla="*/ 15 h 116"/>
                <a:gd name="T58" fmla="*/ 6 w 14"/>
                <a:gd name="T59" fmla="*/ 20 h 116"/>
                <a:gd name="T60" fmla="*/ 5 w 14"/>
                <a:gd name="T61" fmla="*/ 25 h 116"/>
                <a:gd name="T62" fmla="*/ 5 w 14"/>
                <a:gd name="T63" fmla="*/ 31 h 116"/>
                <a:gd name="T64" fmla="*/ 5 w 14"/>
                <a:gd name="T65" fmla="*/ 35 h 116"/>
                <a:gd name="T66" fmla="*/ 5 w 14"/>
                <a:gd name="T67" fmla="*/ 40 h 116"/>
                <a:gd name="T68" fmla="*/ 5 w 14"/>
                <a:gd name="T69" fmla="*/ 44 h 116"/>
                <a:gd name="T70" fmla="*/ 6 w 14"/>
                <a:gd name="T71" fmla="*/ 49 h 116"/>
                <a:gd name="T72" fmla="*/ 8 w 14"/>
                <a:gd name="T73" fmla="*/ 52 h 116"/>
                <a:gd name="T74" fmla="*/ 8 w 14"/>
                <a:gd name="T75" fmla="*/ 57 h 116"/>
                <a:gd name="T76" fmla="*/ 8 w 14"/>
                <a:gd name="T77" fmla="*/ 61 h 116"/>
                <a:gd name="T78" fmla="*/ 6 w 14"/>
                <a:gd name="T79" fmla="*/ 64 h 116"/>
                <a:gd name="T80" fmla="*/ 6 w 14"/>
                <a:gd name="T81" fmla="*/ 69 h 116"/>
                <a:gd name="T82" fmla="*/ 5 w 14"/>
                <a:gd name="T83" fmla="*/ 74 h 116"/>
                <a:gd name="T84" fmla="*/ 3 w 14"/>
                <a:gd name="T85" fmla="*/ 77 h 116"/>
                <a:gd name="T86" fmla="*/ 3 w 14"/>
                <a:gd name="T87" fmla="*/ 81 h 116"/>
                <a:gd name="T88" fmla="*/ 2 w 14"/>
                <a:gd name="T89" fmla="*/ 84 h 116"/>
                <a:gd name="T90" fmla="*/ 2 w 14"/>
                <a:gd name="T91" fmla="*/ 89 h 116"/>
                <a:gd name="T92" fmla="*/ 2 w 14"/>
                <a:gd name="T93" fmla="*/ 95 h 116"/>
                <a:gd name="T94" fmla="*/ 2 w 14"/>
                <a:gd name="T95" fmla="*/ 100 h 116"/>
                <a:gd name="T96" fmla="*/ 0 w 14"/>
                <a:gd name="T97" fmla="*/ 104 h 116"/>
                <a:gd name="T98" fmla="*/ 0 w 14"/>
                <a:gd name="T99" fmla="*/ 109 h 116"/>
                <a:gd name="T100" fmla="*/ 2 w 14"/>
                <a:gd name="T101" fmla="*/ 113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
                <a:gd name="T154" fmla="*/ 0 h 116"/>
                <a:gd name="T155" fmla="*/ 14 w 14"/>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 h="116">
                  <a:moveTo>
                    <a:pt x="6" y="115"/>
                  </a:moveTo>
                  <a:lnTo>
                    <a:pt x="6" y="113"/>
                  </a:lnTo>
                  <a:lnTo>
                    <a:pt x="6" y="112"/>
                  </a:lnTo>
                  <a:lnTo>
                    <a:pt x="6" y="110"/>
                  </a:lnTo>
                  <a:lnTo>
                    <a:pt x="6" y="109"/>
                  </a:lnTo>
                  <a:lnTo>
                    <a:pt x="6" y="107"/>
                  </a:lnTo>
                  <a:lnTo>
                    <a:pt x="6" y="106"/>
                  </a:lnTo>
                  <a:lnTo>
                    <a:pt x="6" y="104"/>
                  </a:lnTo>
                  <a:lnTo>
                    <a:pt x="6" y="103"/>
                  </a:lnTo>
                  <a:lnTo>
                    <a:pt x="6" y="101"/>
                  </a:lnTo>
                  <a:lnTo>
                    <a:pt x="6" y="100"/>
                  </a:lnTo>
                  <a:lnTo>
                    <a:pt x="6" y="98"/>
                  </a:lnTo>
                  <a:lnTo>
                    <a:pt x="6" y="97"/>
                  </a:lnTo>
                  <a:lnTo>
                    <a:pt x="6" y="95"/>
                  </a:lnTo>
                  <a:lnTo>
                    <a:pt x="6" y="94"/>
                  </a:lnTo>
                  <a:lnTo>
                    <a:pt x="6" y="92"/>
                  </a:lnTo>
                  <a:lnTo>
                    <a:pt x="6" y="90"/>
                  </a:lnTo>
                  <a:lnTo>
                    <a:pt x="6" y="89"/>
                  </a:lnTo>
                  <a:lnTo>
                    <a:pt x="6" y="87"/>
                  </a:lnTo>
                  <a:lnTo>
                    <a:pt x="6" y="86"/>
                  </a:lnTo>
                  <a:lnTo>
                    <a:pt x="6" y="84"/>
                  </a:lnTo>
                  <a:lnTo>
                    <a:pt x="8" y="83"/>
                  </a:lnTo>
                  <a:lnTo>
                    <a:pt x="8" y="81"/>
                  </a:lnTo>
                  <a:lnTo>
                    <a:pt x="8" y="80"/>
                  </a:lnTo>
                  <a:lnTo>
                    <a:pt x="8" y="78"/>
                  </a:lnTo>
                  <a:lnTo>
                    <a:pt x="8" y="77"/>
                  </a:lnTo>
                  <a:lnTo>
                    <a:pt x="8" y="75"/>
                  </a:lnTo>
                  <a:lnTo>
                    <a:pt x="10" y="75"/>
                  </a:lnTo>
                  <a:lnTo>
                    <a:pt x="10" y="74"/>
                  </a:lnTo>
                  <a:lnTo>
                    <a:pt x="10" y="72"/>
                  </a:lnTo>
                  <a:lnTo>
                    <a:pt x="10" y="71"/>
                  </a:lnTo>
                  <a:lnTo>
                    <a:pt x="11" y="69"/>
                  </a:lnTo>
                  <a:lnTo>
                    <a:pt x="11" y="67"/>
                  </a:lnTo>
                  <a:lnTo>
                    <a:pt x="11" y="66"/>
                  </a:lnTo>
                  <a:lnTo>
                    <a:pt x="11" y="64"/>
                  </a:lnTo>
                  <a:lnTo>
                    <a:pt x="11" y="63"/>
                  </a:lnTo>
                  <a:lnTo>
                    <a:pt x="11" y="61"/>
                  </a:lnTo>
                  <a:lnTo>
                    <a:pt x="13" y="60"/>
                  </a:lnTo>
                  <a:lnTo>
                    <a:pt x="13" y="58"/>
                  </a:lnTo>
                  <a:lnTo>
                    <a:pt x="13" y="57"/>
                  </a:lnTo>
                  <a:lnTo>
                    <a:pt x="13" y="55"/>
                  </a:lnTo>
                  <a:lnTo>
                    <a:pt x="13" y="54"/>
                  </a:lnTo>
                  <a:lnTo>
                    <a:pt x="13" y="52"/>
                  </a:lnTo>
                  <a:lnTo>
                    <a:pt x="13" y="51"/>
                  </a:lnTo>
                  <a:lnTo>
                    <a:pt x="11" y="51"/>
                  </a:lnTo>
                  <a:lnTo>
                    <a:pt x="11" y="49"/>
                  </a:lnTo>
                  <a:lnTo>
                    <a:pt x="11" y="48"/>
                  </a:lnTo>
                  <a:lnTo>
                    <a:pt x="11" y="46"/>
                  </a:lnTo>
                  <a:lnTo>
                    <a:pt x="10" y="46"/>
                  </a:lnTo>
                  <a:lnTo>
                    <a:pt x="10" y="44"/>
                  </a:lnTo>
                  <a:lnTo>
                    <a:pt x="10" y="43"/>
                  </a:lnTo>
                  <a:lnTo>
                    <a:pt x="8" y="41"/>
                  </a:lnTo>
                  <a:lnTo>
                    <a:pt x="8" y="40"/>
                  </a:lnTo>
                  <a:lnTo>
                    <a:pt x="8" y="38"/>
                  </a:lnTo>
                  <a:lnTo>
                    <a:pt x="8" y="37"/>
                  </a:lnTo>
                  <a:lnTo>
                    <a:pt x="8" y="35"/>
                  </a:lnTo>
                  <a:lnTo>
                    <a:pt x="8" y="34"/>
                  </a:lnTo>
                  <a:lnTo>
                    <a:pt x="8" y="32"/>
                  </a:lnTo>
                  <a:lnTo>
                    <a:pt x="8" y="31"/>
                  </a:lnTo>
                  <a:lnTo>
                    <a:pt x="8" y="29"/>
                  </a:lnTo>
                  <a:lnTo>
                    <a:pt x="8" y="28"/>
                  </a:lnTo>
                  <a:lnTo>
                    <a:pt x="8" y="26"/>
                  </a:lnTo>
                  <a:lnTo>
                    <a:pt x="8" y="23"/>
                  </a:lnTo>
                  <a:lnTo>
                    <a:pt x="8" y="22"/>
                  </a:lnTo>
                  <a:lnTo>
                    <a:pt x="8" y="20"/>
                  </a:lnTo>
                  <a:lnTo>
                    <a:pt x="8" y="18"/>
                  </a:lnTo>
                  <a:lnTo>
                    <a:pt x="8" y="17"/>
                  </a:lnTo>
                  <a:lnTo>
                    <a:pt x="8" y="15"/>
                  </a:lnTo>
                  <a:lnTo>
                    <a:pt x="8" y="14"/>
                  </a:lnTo>
                  <a:lnTo>
                    <a:pt x="8" y="11"/>
                  </a:lnTo>
                  <a:lnTo>
                    <a:pt x="8" y="9"/>
                  </a:lnTo>
                  <a:lnTo>
                    <a:pt x="10" y="8"/>
                  </a:lnTo>
                  <a:lnTo>
                    <a:pt x="10" y="6"/>
                  </a:lnTo>
                  <a:lnTo>
                    <a:pt x="10" y="5"/>
                  </a:lnTo>
                  <a:lnTo>
                    <a:pt x="10" y="3"/>
                  </a:lnTo>
                  <a:lnTo>
                    <a:pt x="11" y="2"/>
                  </a:lnTo>
                  <a:lnTo>
                    <a:pt x="11" y="0"/>
                  </a:lnTo>
                  <a:lnTo>
                    <a:pt x="11" y="2"/>
                  </a:lnTo>
                  <a:lnTo>
                    <a:pt x="10" y="2"/>
                  </a:lnTo>
                  <a:lnTo>
                    <a:pt x="10" y="3"/>
                  </a:lnTo>
                  <a:lnTo>
                    <a:pt x="10" y="5"/>
                  </a:lnTo>
                  <a:lnTo>
                    <a:pt x="10" y="6"/>
                  </a:lnTo>
                  <a:lnTo>
                    <a:pt x="8" y="8"/>
                  </a:lnTo>
                  <a:lnTo>
                    <a:pt x="8" y="9"/>
                  </a:lnTo>
                  <a:lnTo>
                    <a:pt x="8" y="11"/>
                  </a:lnTo>
                  <a:lnTo>
                    <a:pt x="6" y="12"/>
                  </a:lnTo>
                  <a:lnTo>
                    <a:pt x="6" y="15"/>
                  </a:lnTo>
                  <a:lnTo>
                    <a:pt x="6" y="17"/>
                  </a:lnTo>
                  <a:lnTo>
                    <a:pt x="6" y="18"/>
                  </a:lnTo>
                  <a:lnTo>
                    <a:pt x="6" y="20"/>
                  </a:lnTo>
                  <a:lnTo>
                    <a:pt x="6" y="22"/>
                  </a:lnTo>
                  <a:lnTo>
                    <a:pt x="5" y="23"/>
                  </a:lnTo>
                  <a:lnTo>
                    <a:pt x="5" y="25"/>
                  </a:lnTo>
                  <a:lnTo>
                    <a:pt x="5" y="28"/>
                  </a:lnTo>
                  <a:lnTo>
                    <a:pt x="5" y="29"/>
                  </a:lnTo>
                  <a:lnTo>
                    <a:pt x="5" y="31"/>
                  </a:lnTo>
                  <a:lnTo>
                    <a:pt x="5" y="32"/>
                  </a:lnTo>
                  <a:lnTo>
                    <a:pt x="5" y="34"/>
                  </a:lnTo>
                  <a:lnTo>
                    <a:pt x="5" y="35"/>
                  </a:lnTo>
                  <a:lnTo>
                    <a:pt x="5" y="37"/>
                  </a:lnTo>
                  <a:lnTo>
                    <a:pt x="5" y="38"/>
                  </a:lnTo>
                  <a:lnTo>
                    <a:pt x="5" y="40"/>
                  </a:lnTo>
                  <a:lnTo>
                    <a:pt x="5" y="41"/>
                  </a:lnTo>
                  <a:lnTo>
                    <a:pt x="5" y="43"/>
                  </a:lnTo>
                  <a:lnTo>
                    <a:pt x="5" y="44"/>
                  </a:lnTo>
                  <a:lnTo>
                    <a:pt x="6" y="46"/>
                  </a:lnTo>
                  <a:lnTo>
                    <a:pt x="6" y="48"/>
                  </a:lnTo>
                  <a:lnTo>
                    <a:pt x="6" y="49"/>
                  </a:lnTo>
                  <a:lnTo>
                    <a:pt x="8" y="49"/>
                  </a:lnTo>
                  <a:lnTo>
                    <a:pt x="8" y="51"/>
                  </a:lnTo>
                  <a:lnTo>
                    <a:pt x="8" y="52"/>
                  </a:lnTo>
                  <a:lnTo>
                    <a:pt x="8" y="54"/>
                  </a:lnTo>
                  <a:lnTo>
                    <a:pt x="8" y="55"/>
                  </a:lnTo>
                  <a:lnTo>
                    <a:pt x="8" y="57"/>
                  </a:lnTo>
                  <a:lnTo>
                    <a:pt x="8" y="58"/>
                  </a:lnTo>
                  <a:lnTo>
                    <a:pt x="8" y="60"/>
                  </a:lnTo>
                  <a:lnTo>
                    <a:pt x="8" y="61"/>
                  </a:lnTo>
                  <a:lnTo>
                    <a:pt x="8" y="63"/>
                  </a:lnTo>
                  <a:lnTo>
                    <a:pt x="6" y="63"/>
                  </a:lnTo>
                  <a:lnTo>
                    <a:pt x="6" y="64"/>
                  </a:lnTo>
                  <a:lnTo>
                    <a:pt x="6" y="66"/>
                  </a:lnTo>
                  <a:lnTo>
                    <a:pt x="6" y="67"/>
                  </a:lnTo>
                  <a:lnTo>
                    <a:pt x="6" y="69"/>
                  </a:lnTo>
                  <a:lnTo>
                    <a:pt x="5" y="71"/>
                  </a:lnTo>
                  <a:lnTo>
                    <a:pt x="5" y="72"/>
                  </a:lnTo>
                  <a:lnTo>
                    <a:pt x="5" y="74"/>
                  </a:lnTo>
                  <a:lnTo>
                    <a:pt x="5" y="75"/>
                  </a:lnTo>
                  <a:lnTo>
                    <a:pt x="3" y="75"/>
                  </a:lnTo>
                  <a:lnTo>
                    <a:pt x="3" y="77"/>
                  </a:lnTo>
                  <a:lnTo>
                    <a:pt x="3" y="78"/>
                  </a:lnTo>
                  <a:lnTo>
                    <a:pt x="3" y="80"/>
                  </a:lnTo>
                  <a:lnTo>
                    <a:pt x="3" y="81"/>
                  </a:lnTo>
                  <a:lnTo>
                    <a:pt x="3" y="83"/>
                  </a:lnTo>
                  <a:lnTo>
                    <a:pt x="2" y="83"/>
                  </a:lnTo>
                  <a:lnTo>
                    <a:pt x="2" y="84"/>
                  </a:lnTo>
                  <a:lnTo>
                    <a:pt x="2" y="86"/>
                  </a:lnTo>
                  <a:lnTo>
                    <a:pt x="2" y="87"/>
                  </a:lnTo>
                  <a:lnTo>
                    <a:pt x="2" y="89"/>
                  </a:lnTo>
                  <a:lnTo>
                    <a:pt x="2" y="92"/>
                  </a:lnTo>
                  <a:lnTo>
                    <a:pt x="2" y="94"/>
                  </a:lnTo>
                  <a:lnTo>
                    <a:pt x="2" y="95"/>
                  </a:lnTo>
                  <a:lnTo>
                    <a:pt x="2" y="97"/>
                  </a:lnTo>
                  <a:lnTo>
                    <a:pt x="2" y="98"/>
                  </a:lnTo>
                  <a:lnTo>
                    <a:pt x="2" y="100"/>
                  </a:lnTo>
                  <a:lnTo>
                    <a:pt x="2" y="101"/>
                  </a:lnTo>
                  <a:lnTo>
                    <a:pt x="0" y="103"/>
                  </a:lnTo>
                  <a:lnTo>
                    <a:pt x="0" y="104"/>
                  </a:lnTo>
                  <a:lnTo>
                    <a:pt x="0" y="106"/>
                  </a:lnTo>
                  <a:lnTo>
                    <a:pt x="0" y="107"/>
                  </a:lnTo>
                  <a:lnTo>
                    <a:pt x="0" y="109"/>
                  </a:lnTo>
                  <a:lnTo>
                    <a:pt x="2" y="110"/>
                  </a:lnTo>
                  <a:lnTo>
                    <a:pt x="2" y="112"/>
                  </a:lnTo>
                  <a:lnTo>
                    <a:pt x="2" y="113"/>
                  </a:lnTo>
                  <a:lnTo>
                    <a:pt x="2" y="115"/>
                  </a:lnTo>
                  <a:lnTo>
                    <a:pt x="6" y="115"/>
                  </a:lnTo>
                </a:path>
              </a:pathLst>
            </a:custGeom>
            <a:solidFill>
              <a:srgbClr val="000000"/>
            </a:solidFill>
            <a:ln w="12700" cap="rnd">
              <a:solidFill>
                <a:schemeClr val="tx1"/>
              </a:solidFill>
              <a:round/>
              <a:headEnd/>
              <a:tailEnd/>
            </a:ln>
          </p:spPr>
          <p:txBody>
            <a:bodyPr/>
            <a:lstStyle/>
            <a:p>
              <a:endParaRPr lang="ko-KR" altLang="en-US"/>
            </a:p>
          </p:txBody>
        </p:sp>
        <p:sp>
          <p:nvSpPr>
            <p:cNvPr id="2595" name="Freeform 299"/>
            <p:cNvSpPr>
              <a:spLocks/>
            </p:cNvSpPr>
            <p:nvPr/>
          </p:nvSpPr>
          <p:spPr bwMode="auto">
            <a:xfrm>
              <a:off x="1421" y="3406"/>
              <a:ext cx="59" cy="55"/>
            </a:xfrm>
            <a:custGeom>
              <a:avLst/>
              <a:gdLst>
                <a:gd name="T0" fmla="*/ 20 w 59"/>
                <a:gd name="T1" fmla="*/ 22 h 55"/>
                <a:gd name="T2" fmla="*/ 20 w 59"/>
                <a:gd name="T3" fmla="*/ 20 h 55"/>
                <a:gd name="T4" fmla="*/ 20 w 59"/>
                <a:gd name="T5" fmla="*/ 18 h 55"/>
                <a:gd name="T6" fmla="*/ 20 w 59"/>
                <a:gd name="T7" fmla="*/ 17 h 55"/>
                <a:gd name="T8" fmla="*/ 21 w 59"/>
                <a:gd name="T9" fmla="*/ 15 h 55"/>
                <a:gd name="T10" fmla="*/ 21 w 59"/>
                <a:gd name="T11" fmla="*/ 14 h 55"/>
                <a:gd name="T12" fmla="*/ 21 w 59"/>
                <a:gd name="T13" fmla="*/ 12 h 55"/>
                <a:gd name="T14" fmla="*/ 23 w 59"/>
                <a:gd name="T15" fmla="*/ 11 h 55"/>
                <a:gd name="T16" fmla="*/ 23 w 59"/>
                <a:gd name="T17" fmla="*/ 9 h 55"/>
                <a:gd name="T18" fmla="*/ 23 w 59"/>
                <a:gd name="T19" fmla="*/ 8 h 55"/>
                <a:gd name="T20" fmla="*/ 24 w 59"/>
                <a:gd name="T21" fmla="*/ 6 h 55"/>
                <a:gd name="T22" fmla="*/ 24 w 59"/>
                <a:gd name="T23" fmla="*/ 5 h 55"/>
                <a:gd name="T24" fmla="*/ 24 w 59"/>
                <a:gd name="T25" fmla="*/ 3 h 55"/>
                <a:gd name="T26" fmla="*/ 24 w 59"/>
                <a:gd name="T27" fmla="*/ 2 h 55"/>
                <a:gd name="T28" fmla="*/ 26 w 59"/>
                <a:gd name="T29" fmla="*/ 2 h 55"/>
                <a:gd name="T30" fmla="*/ 26 w 59"/>
                <a:gd name="T31" fmla="*/ 0 h 55"/>
                <a:gd name="T32" fmla="*/ 27 w 59"/>
                <a:gd name="T33" fmla="*/ 2 h 55"/>
                <a:gd name="T34" fmla="*/ 56 w 59"/>
                <a:gd name="T35" fmla="*/ 52 h 55"/>
                <a:gd name="T36" fmla="*/ 58 w 59"/>
                <a:gd name="T37" fmla="*/ 52 h 55"/>
                <a:gd name="T38" fmla="*/ 58 w 59"/>
                <a:gd name="T39" fmla="*/ 54 h 55"/>
                <a:gd name="T40" fmla="*/ 56 w 59"/>
                <a:gd name="T41" fmla="*/ 54 h 55"/>
                <a:gd name="T42" fmla="*/ 1 w 59"/>
                <a:gd name="T43" fmla="*/ 32 h 55"/>
                <a:gd name="T44" fmla="*/ 0 w 59"/>
                <a:gd name="T45" fmla="*/ 32 h 55"/>
                <a:gd name="T46" fmla="*/ 0 w 59"/>
                <a:gd name="T47" fmla="*/ 31 h 55"/>
                <a:gd name="T48" fmla="*/ 1 w 59"/>
                <a:gd name="T49" fmla="*/ 31 h 55"/>
                <a:gd name="T50" fmla="*/ 1 w 59"/>
                <a:gd name="T51" fmla="*/ 29 h 55"/>
                <a:gd name="T52" fmla="*/ 3 w 59"/>
                <a:gd name="T53" fmla="*/ 29 h 55"/>
                <a:gd name="T54" fmla="*/ 4 w 59"/>
                <a:gd name="T55" fmla="*/ 29 h 55"/>
                <a:gd name="T56" fmla="*/ 6 w 59"/>
                <a:gd name="T57" fmla="*/ 28 h 55"/>
                <a:gd name="T58" fmla="*/ 7 w 59"/>
                <a:gd name="T59" fmla="*/ 28 h 55"/>
                <a:gd name="T60" fmla="*/ 9 w 59"/>
                <a:gd name="T61" fmla="*/ 26 h 55"/>
                <a:gd name="T62" fmla="*/ 10 w 59"/>
                <a:gd name="T63" fmla="*/ 26 h 55"/>
                <a:gd name="T64" fmla="*/ 10 w 59"/>
                <a:gd name="T65" fmla="*/ 25 h 55"/>
                <a:gd name="T66" fmla="*/ 12 w 59"/>
                <a:gd name="T67" fmla="*/ 25 h 55"/>
                <a:gd name="T68" fmla="*/ 13 w 59"/>
                <a:gd name="T69" fmla="*/ 25 h 55"/>
                <a:gd name="T70" fmla="*/ 13 w 59"/>
                <a:gd name="T71" fmla="*/ 23 h 55"/>
                <a:gd name="T72" fmla="*/ 15 w 59"/>
                <a:gd name="T73" fmla="*/ 23 h 55"/>
                <a:gd name="T74" fmla="*/ 16 w 59"/>
                <a:gd name="T75" fmla="*/ 23 h 55"/>
                <a:gd name="T76" fmla="*/ 16 w 59"/>
                <a:gd name="T77" fmla="*/ 22 h 55"/>
                <a:gd name="T78" fmla="*/ 18 w 59"/>
                <a:gd name="T79" fmla="*/ 22 h 55"/>
                <a:gd name="T80" fmla="*/ 20 w 59"/>
                <a:gd name="T81" fmla="*/ 22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20" y="22"/>
                  </a:moveTo>
                  <a:lnTo>
                    <a:pt x="20" y="20"/>
                  </a:lnTo>
                  <a:lnTo>
                    <a:pt x="20" y="18"/>
                  </a:lnTo>
                  <a:lnTo>
                    <a:pt x="20" y="17"/>
                  </a:lnTo>
                  <a:lnTo>
                    <a:pt x="21" y="15"/>
                  </a:lnTo>
                  <a:lnTo>
                    <a:pt x="21" y="14"/>
                  </a:lnTo>
                  <a:lnTo>
                    <a:pt x="21" y="12"/>
                  </a:lnTo>
                  <a:lnTo>
                    <a:pt x="23" y="11"/>
                  </a:lnTo>
                  <a:lnTo>
                    <a:pt x="23" y="9"/>
                  </a:lnTo>
                  <a:lnTo>
                    <a:pt x="23" y="8"/>
                  </a:lnTo>
                  <a:lnTo>
                    <a:pt x="24" y="6"/>
                  </a:lnTo>
                  <a:lnTo>
                    <a:pt x="24" y="5"/>
                  </a:lnTo>
                  <a:lnTo>
                    <a:pt x="24" y="3"/>
                  </a:lnTo>
                  <a:lnTo>
                    <a:pt x="24" y="2"/>
                  </a:lnTo>
                  <a:lnTo>
                    <a:pt x="26" y="2"/>
                  </a:lnTo>
                  <a:lnTo>
                    <a:pt x="26" y="0"/>
                  </a:lnTo>
                  <a:lnTo>
                    <a:pt x="27" y="2"/>
                  </a:lnTo>
                  <a:lnTo>
                    <a:pt x="56" y="52"/>
                  </a:lnTo>
                  <a:lnTo>
                    <a:pt x="58" y="52"/>
                  </a:lnTo>
                  <a:lnTo>
                    <a:pt x="58" y="54"/>
                  </a:lnTo>
                  <a:lnTo>
                    <a:pt x="56" y="54"/>
                  </a:lnTo>
                  <a:lnTo>
                    <a:pt x="1" y="32"/>
                  </a:lnTo>
                  <a:lnTo>
                    <a:pt x="0" y="32"/>
                  </a:lnTo>
                  <a:lnTo>
                    <a:pt x="0" y="31"/>
                  </a:lnTo>
                  <a:lnTo>
                    <a:pt x="1" y="31"/>
                  </a:lnTo>
                  <a:lnTo>
                    <a:pt x="1" y="29"/>
                  </a:lnTo>
                  <a:lnTo>
                    <a:pt x="3" y="29"/>
                  </a:lnTo>
                  <a:lnTo>
                    <a:pt x="4" y="29"/>
                  </a:lnTo>
                  <a:lnTo>
                    <a:pt x="6" y="28"/>
                  </a:lnTo>
                  <a:lnTo>
                    <a:pt x="7" y="28"/>
                  </a:lnTo>
                  <a:lnTo>
                    <a:pt x="9" y="26"/>
                  </a:lnTo>
                  <a:lnTo>
                    <a:pt x="10" y="26"/>
                  </a:lnTo>
                  <a:lnTo>
                    <a:pt x="10" y="25"/>
                  </a:lnTo>
                  <a:lnTo>
                    <a:pt x="12" y="25"/>
                  </a:lnTo>
                  <a:lnTo>
                    <a:pt x="13" y="25"/>
                  </a:lnTo>
                  <a:lnTo>
                    <a:pt x="13" y="23"/>
                  </a:lnTo>
                  <a:lnTo>
                    <a:pt x="15" y="23"/>
                  </a:lnTo>
                  <a:lnTo>
                    <a:pt x="16" y="23"/>
                  </a:lnTo>
                  <a:lnTo>
                    <a:pt x="16" y="22"/>
                  </a:lnTo>
                  <a:lnTo>
                    <a:pt x="18" y="22"/>
                  </a:lnTo>
                  <a:lnTo>
                    <a:pt x="20" y="22"/>
                  </a:lnTo>
                </a:path>
              </a:pathLst>
            </a:custGeom>
            <a:solidFill>
              <a:srgbClr val="000000"/>
            </a:solidFill>
            <a:ln w="12700" cap="rnd">
              <a:solidFill>
                <a:schemeClr val="tx1"/>
              </a:solidFill>
              <a:round/>
              <a:headEnd/>
              <a:tailEnd/>
            </a:ln>
          </p:spPr>
          <p:txBody>
            <a:bodyPr/>
            <a:lstStyle/>
            <a:p>
              <a:endParaRPr lang="ko-KR" altLang="en-US"/>
            </a:p>
          </p:txBody>
        </p:sp>
        <p:sp>
          <p:nvSpPr>
            <p:cNvPr id="2596" name="Freeform 300"/>
            <p:cNvSpPr>
              <a:spLocks/>
            </p:cNvSpPr>
            <p:nvPr/>
          </p:nvSpPr>
          <p:spPr bwMode="auto">
            <a:xfrm>
              <a:off x="1669" y="3121"/>
              <a:ext cx="61" cy="43"/>
            </a:xfrm>
            <a:custGeom>
              <a:avLst/>
              <a:gdLst>
                <a:gd name="T0" fmla="*/ 9 w 61"/>
                <a:gd name="T1" fmla="*/ 20 h 43"/>
                <a:gd name="T2" fmla="*/ 9 w 61"/>
                <a:gd name="T3" fmla="*/ 19 h 43"/>
                <a:gd name="T4" fmla="*/ 8 w 61"/>
                <a:gd name="T5" fmla="*/ 17 h 43"/>
                <a:gd name="T6" fmla="*/ 8 w 61"/>
                <a:gd name="T7" fmla="*/ 15 h 43"/>
                <a:gd name="T8" fmla="*/ 6 w 61"/>
                <a:gd name="T9" fmla="*/ 14 h 43"/>
                <a:gd name="T10" fmla="*/ 6 w 61"/>
                <a:gd name="T11" fmla="*/ 12 h 43"/>
                <a:gd name="T12" fmla="*/ 5 w 61"/>
                <a:gd name="T13" fmla="*/ 11 h 43"/>
                <a:gd name="T14" fmla="*/ 5 w 61"/>
                <a:gd name="T15" fmla="*/ 9 h 43"/>
                <a:gd name="T16" fmla="*/ 3 w 61"/>
                <a:gd name="T17" fmla="*/ 8 h 43"/>
                <a:gd name="T18" fmla="*/ 3 w 61"/>
                <a:gd name="T19" fmla="*/ 6 h 43"/>
                <a:gd name="T20" fmla="*/ 1 w 61"/>
                <a:gd name="T21" fmla="*/ 6 h 43"/>
                <a:gd name="T22" fmla="*/ 1 w 61"/>
                <a:gd name="T23" fmla="*/ 5 h 43"/>
                <a:gd name="T24" fmla="*/ 1 w 61"/>
                <a:gd name="T25" fmla="*/ 3 h 43"/>
                <a:gd name="T26" fmla="*/ 0 w 61"/>
                <a:gd name="T27" fmla="*/ 3 h 43"/>
                <a:gd name="T28" fmla="*/ 0 w 61"/>
                <a:gd name="T29" fmla="*/ 2 h 43"/>
                <a:gd name="T30" fmla="*/ 0 w 61"/>
                <a:gd name="T31" fmla="*/ 0 h 43"/>
                <a:gd name="T32" fmla="*/ 1 w 61"/>
                <a:gd name="T33" fmla="*/ 0 h 43"/>
                <a:gd name="T34" fmla="*/ 1 w 61"/>
                <a:gd name="T35" fmla="*/ 2 h 43"/>
                <a:gd name="T36" fmla="*/ 58 w 61"/>
                <a:gd name="T37" fmla="*/ 15 h 43"/>
                <a:gd name="T38" fmla="*/ 60 w 61"/>
                <a:gd name="T39" fmla="*/ 15 h 43"/>
                <a:gd name="T40" fmla="*/ 60 w 61"/>
                <a:gd name="T41" fmla="*/ 17 h 43"/>
                <a:gd name="T42" fmla="*/ 58 w 61"/>
                <a:gd name="T43" fmla="*/ 19 h 43"/>
                <a:gd name="T44" fmla="*/ 5 w 61"/>
                <a:gd name="T45" fmla="*/ 42 h 43"/>
                <a:gd name="T46" fmla="*/ 3 w 61"/>
                <a:gd name="T47" fmla="*/ 42 h 43"/>
                <a:gd name="T48" fmla="*/ 3 w 61"/>
                <a:gd name="T49" fmla="*/ 40 h 43"/>
                <a:gd name="T50" fmla="*/ 3 w 61"/>
                <a:gd name="T51" fmla="*/ 38 h 43"/>
                <a:gd name="T52" fmla="*/ 5 w 61"/>
                <a:gd name="T53" fmla="*/ 38 h 43"/>
                <a:gd name="T54" fmla="*/ 5 w 61"/>
                <a:gd name="T55" fmla="*/ 37 h 43"/>
                <a:gd name="T56" fmla="*/ 5 w 61"/>
                <a:gd name="T57" fmla="*/ 35 h 43"/>
                <a:gd name="T58" fmla="*/ 5 w 61"/>
                <a:gd name="T59" fmla="*/ 34 h 43"/>
                <a:gd name="T60" fmla="*/ 6 w 61"/>
                <a:gd name="T61" fmla="*/ 34 h 43"/>
                <a:gd name="T62" fmla="*/ 6 w 61"/>
                <a:gd name="T63" fmla="*/ 32 h 43"/>
                <a:gd name="T64" fmla="*/ 6 w 61"/>
                <a:gd name="T65" fmla="*/ 31 h 43"/>
                <a:gd name="T66" fmla="*/ 8 w 61"/>
                <a:gd name="T67" fmla="*/ 29 h 43"/>
                <a:gd name="T68" fmla="*/ 8 w 61"/>
                <a:gd name="T69" fmla="*/ 28 h 43"/>
                <a:gd name="T70" fmla="*/ 8 w 61"/>
                <a:gd name="T71" fmla="*/ 26 h 43"/>
                <a:gd name="T72" fmla="*/ 8 w 61"/>
                <a:gd name="T73" fmla="*/ 25 h 43"/>
                <a:gd name="T74" fmla="*/ 9 w 61"/>
                <a:gd name="T75" fmla="*/ 25 h 43"/>
                <a:gd name="T76" fmla="*/ 9 w 61"/>
                <a:gd name="T77" fmla="*/ 23 h 43"/>
                <a:gd name="T78" fmla="*/ 9 w 61"/>
                <a:gd name="T79" fmla="*/ 22 h 43"/>
                <a:gd name="T80" fmla="*/ 9 w 61"/>
                <a:gd name="T81" fmla="*/ 2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43"/>
                <a:gd name="T125" fmla="*/ 61 w 61"/>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43">
                  <a:moveTo>
                    <a:pt x="9" y="20"/>
                  </a:moveTo>
                  <a:lnTo>
                    <a:pt x="9" y="19"/>
                  </a:lnTo>
                  <a:lnTo>
                    <a:pt x="8" y="17"/>
                  </a:lnTo>
                  <a:lnTo>
                    <a:pt x="8" y="15"/>
                  </a:lnTo>
                  <a:lnTo>
                    <a:pt x="6" y="14"/>
                  </a:lnTo>
                  <a:lnTo>
                    <a:pt x="6" y="12"/>
                  </a:lnTo>
                  <a:lnTo>
                    <a:pt x="5" y="11"/>
                  </a:lnTo>
                  <a:lnTo>
                    <a:pt x="5" y="9"/>
                  </a:lnTo>
                  <a:lnTo>
                    <a:pt x="3" y="8"/>
                  </a:lnTo>
                  <a:lnTo>
                    <a:pt x="3" y="6"/>
                  </a:lnTo>
                  <a:lnTo>
                    <a:pt x="1" y="6"/>
                  </a:lnTo>
                  <a:lnTo>
                    <a:pt x="1" y="5"/>
                  </a:lnTo>
                  <a:lnTo>
                    <a:pt x="1" y="3"/>
                  </a:lnTo>
                  <a:lnTo>
                    <a:pt x="0" y="3"/>
                  </a:lnTo>
                  <a:lnTo>
                    <a:pt x="0" y="2"/>
                  </a:lnTo>
                  <a:lnTo>
                    <a:pt x="0" y="0"/>
                  </a:lnTo>
                  <a:lnTo>
                    <a:pt x="1" y="0"/>
                  </a:lnTo>
                  <a:lnTo>
                    <a:pt x="1" y="2"/>
                  </a:lnTo>
                  <a:lnTo>
                    <a:pt x="58" y="15"/>
                  </a:lnTo>
                  <a:lnTo>
                    <a:pt x="60" y="15"/>
                  </a:lnTo>
                  <a:lnTo>
                    <a:pt x="60" y="17"/>
                  </a:lnTo>
                  <a:lnTo>
                    <a:pt x="58" y="19"/>
                  </a:lnTo>
                  <a:lnTo>
                    <a:pt x="5" y="42"/>
                  </a:lnTo>
                  <a:lnTo>
                    <a:pt x="3" y="42"/>
                  </a:lnTo>
                  <a:lnTo>
                    <a:pt x="3" y="40"/>
                  </a:lnTo>
                  <a:lnTo>
                    <a:pt x="3" y="38"/>
                  </a:lnTo>
                  <a:lnTo>
                    <a:pt x="5" y="38"/>
                  </a:lnTo>
                  <a:lnTo>
                    <a:pt x="5" y="37"/>
                  </a:lnTo>
                  <a:lnTo>
                    <a:pt x="5" y="35"/>
                  </a:lnTo>
                  <a:lnTo>
                    <a:pt x="5" y="34"/>
                  </a:lnTo>
                  <a:lnTo>
                    <a:pt x="6" y="34"/>
                  </a:lnTo>
                  <a:lnTo>
                    <a:pt x="6" y="32"/>
                  </a:lnTo>
                  <a:lnTo>
                    <a:pt x="6" y="31"/>
                  </a:lnTo>
                  <a:lnTo>
                    <a:pt x="8" y="29"/>
                  </a:lnTo>
                  <a:lnTo>
                    <a:pt x="8" y="28"/>
                  </a:lnTo>
                  <a:lnTo>
                    <a:pt x="8" y="26"/>
                  </a:lnTo>
                  <a:lnTo>
                    <a:pt x="8" y="25"/>
                  </a:lnTo>
                  <a:lnTo>
                    <a:pt x="9" y="25"/>
                  </a:lnTo>
                  <a:lnTo>
                    <a:pt x="9" y="23"/>
                  </a:lnTo>
                  <a:lnTo>
                    <a:pt x="9" y="22"/>
                  </a:lnTo>
                  <a:lnTo>
                    <a:pt x="9" y="20"/>
                  </a:lnTo>
                </a:path>
              </a:pathLst>
            </a:custGeom>
            <a:solidFill>
              <a:srgbClr val="000000"/>
            </a:solidFill>
            <a:ln w="12700" cap="rnd">
              <a:solidFill>
                <a:schemeClr val="tx1"/>
              </a:solidFill>
              <a:round/>
              <a:headEnd/>
              <a:tailEnd/>
            </a:ln>
          </p:spPr>
          <p:txBody>
            <a:bodyPr/>
            <a:lstStyle/>
            <a:p>
              <a:endParaRPr lang="ko-KR" altLang="en-US"/>
            </a:p>
          </p:txBody>
        </p:sp>
        <p:sp>
          <p:nvSpPr>
            <p:cNvPr id="2597" name="Freeform 301"/>
            <p:cNvSpPr>
              <a:spLocks/>
            </p:cNvSpPr>
            <p:nvPr/>
          </p:nvSpPr>
          <p:spPr bwMode="auto">
            <a:xfrm>
              <a:off x="1720" y="3251"/>
              <a:ext cx="76" cy="50"/>
            </a:xfrm>
            <a:custGeom>
              <a:avLst/>
              <a:gdLst>
                <a:gd name="T0" fmla="*/ 13 w 76"/>
                <a:gd name="T1" fmla="*/ 26 h 50"/>
                <a:gd name="T2" fmla="*/ 13 w 76"/>
                <a:gd name="T3" fmla="*/ 25 h 50"/>
                <a:gd name="T4" fmla="*/ 13 w 76"/>
                <a:gd name="T5" fmla="*/ 23 h 50"/>
                <a:gd name="T6" fmla="*/ 13 w 76"/>
                <a:gd name="T7" fmla="*/ 22 h 50"/>
                <a:gd name="T8" fmla="*/ 12 w 76"/>
                <a:gd name="T9" fmla="*/ 22 h 50"/>
                <a:gd name="T10" fmla="*/ 12 w 76"/>
                <a:gd name="T11" fmla="*/ 20 h 50"/>
                <a:gd name="T12" fmla="*/ 12 w 76"/>
                <a:gd name="T13" fmla="*/ 19 h 50"/>
                <a:gd name="T14" fmla="*/ 12 w 76"/>
                <a:gd name="T15" fmla="*/ 17 h 50"/>
                <a:gd name="T16" fmla="*/ 12 w 76"/>
                <a:gd name="T17" fmla="*/ 16 h 50"/>
                <a:gd name="T18" fmla="*/ 10 w 76"/>
                <a:gd name="T19" fmla="*/ 14 h 50"/>
                <a:gd name="T20" fmla="*/ 10 w 76"/>
                <a:gd name="T21" fmla="*/ 13 h 50"/>
                <a:gd name="T22" fmla="*/ 10 w 76"/>
                <a:gd name="T23" fmla="*/ 11 h 50"/>
                <a:gd name="T24" fmla="*/ 10 w 76"/>
                <a:gd name="T25" fmla="*/ 10 h 50"/>
                <a:gd name="T26" fmla="*/ 10 w 76"/>
                <a:gd name="T27" fmla="*/ 8 h 50"/>
                <a:gd name="T28" fmla="*/ 9 w 76"/>
                <a:gd name="T29" fmla="*/ 6 h 50"/>
                <a:gd name="T30" fmla="*/ 9 w 76"/>
                <a:gd name="T31" fmla="*/ 5 h 50"/>
                <a:gd name="T32" fmla="*/ 9 w 76"/>
                <a:gd name="T33" fmla="*/ 3 h 50"/>
                <a:gd name="T34" fmla="*/ 9 w 76"/>
                <a:gd name="T35" fmla="*/ 2 h 50"/>
                <a:gd name="T36" fmla="*/ 9 w 76"/>
                <a:gd name="T37" fmla="*/ 0 h 50"/>
                <a:gd name="T38" fmla="*/ 10 w 76"/>
                <a:gd name="T39" fmla="*/ 0 h 50"/>
                <a:gd name="T40" fmla="*/ 73 w 76"/>
                <a:gd name="T41" fmla="*/ 36 h 50"/>
                <a:gd name="T42" fmla="*/ 75 w 76"/>
                <a:gd name="T43" fmla="*/ 36 h 50"/>
                <a:gd name="T44" fmla="*/ 75 w 76"/>
                <a:gd name="T45" fmla="*/ 37 h 50"/>
                <a:gd name="T46" fmla="*/ 75 w 76"/>
                <a:gd name="T47" fmla="*/ 39 h 50"/>
                <a:gd name="T48" fmla="*/ 73 w 76"/>
                <a:gd name="T49" fmla="*/ 39 h 50"/>
                <a:gd name="T50" fmla="*/ 1 w 76"/>
                <a:gd name="T51" fmla="*/ 49 h 50"/>
                <a:gd name="T52" fmla="*/ 0 w 76"/>
                <a:gd name="T53" fmla="*/ 49 h 50"/>
                <a:gd name="T54" fmla="*/ 0 w 76"/>
                <a:gd name="T55" fmla="*/ 48 h 50"/>
                <a:gd name="T56" fmla="*/ 1 w 76"/>
                <a:gd name="T57" fmla="*/ 48 h 50"/>
                <a:gd name="T58" fmla="*/ 1 w 76"/>
                <a:gd name="T59" fmla="*/ 46 h 50"/>
                <a:gd name="T60" fmla="*/ 3 w 76"/>
                <a:gd name="T61" fmla="*/ 45 h 50"/>
                <a:gd name="T62" fmla="*/ 3 w 76"/>
                <a:gd name="T63" fmla="*/ 43 h 50"/>
                <a:gd name="T64" fmla="*/ 4 w 76"/>
                <a:gd name="T65" fmla="*/ 42 h 50"/>
                <a:gd name="T66" fmla="*/ 6 w 76"/>
                <a:gd name="T67" fmla="*/ 40 h 50"/>
                <a:gd name="T68" fmla="*/ 6 w 76"/>
                <a:gd name="T69" fmla="*/ 39 h 50"/>
                <a:gd name="T70" fmla="*/ 7 w 76"/>
                <a:gd name="T71" fmla="*/ 37 h 50"/>
                <a:gd name="T72" fmla="*/ 7 w 76"/>
                <a:gd name="T73" fmla="*/ 36 h 50"/>
                <a:gd name="T74" fmla="*/ 9 w 76"/>
                <a:gd name="T75" fmla="*/ 34 h 50"/>
                <a:gd name="T76" fmla="*/ 10 w 76"/>
                <a:gd name="T77" fmla="*/ 33 h 50"/>
                <a:gd name="T78" fmla="*/ 10 w 76"/>
                <a:gd name="T79" fmla="*/ 31 h 50"/>
                <a:gd name="T80" fmla="*/ 12 w 76"/>
                <a:gd name="T81" fmla="*/ 29 h 50"/>
                <a:gd name="T82" fmla="*/ 12 w 76"/>
                <a:gd name="T83" fmla="*/ 28 h 50"/>
                <a:gd name="T84" fmla="*/ 13 w 76"/>
                <a:gd name="T85" fmla="*/ 28 h 50"/>
                <a:gd name="T86" fmla="*/ 13 w 76"/>
                <a:gd name="T87" fmla="*/ 26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50"/>
                <a:gd name="T134" fmla="*/ 76 w 76"/>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50">
                  <a:moveTo>
                    <a:pt x="13" y="26"/>
                  </a:moveTo>
                  <a:lnTo>
                    <a:pt x="13" y="25"/>
                  </a:lnTo>
                  <a:lnTo>
                    <a:pt x="13" y="23"/>
                  </a:lnTo>
                  <a:lnTo>
                    <a:pt x="13" y="22"/>
                  </a:lnTo>
                  <a:lnTo>
                    <a:pt x="12" y="22"/>
                  </a:lnTo>
                  <a:lnTo>
                    <a:pt x="12" y="20"/>
                  </a:lnTo>
                  <a:lnTo>
                    <a:pt x="12" y="19"/>
                  </a:lnTo>
                  <a:lnTo>
                    <a:pt x="12" y="17"/>
                  </a:lnTo>
                  <a:lnTo>
                    <a:pt x="12" y="16"/>
                  </a:lnTo>
                  <a:lnTo>
                    <a:pt x="10" y="14"/>
                  </a:lnTo>
                  <a:lnTo>
                    <a:pt x="10" y="13"/>
                  </a:lnTo>
                  <a:lnTo>
                    <a:pt x="10" y="11"/>
                  </a:lnTo>
                  <a:lnTo>
                    <a:pt x="10" y="10"/>
                  </a:lnTo>
                  <a:lnTo>
                    <a:pt x="10" y="8"/>
                  </a:lnTo>
                  <a:lnTo>
                    <a:pt x="9" y="6"/>
                  </a:lnTo>
                  <a:lnTo>
                    <a:pt x="9" y="5"/>
                  </a:lnTo>
                  <a:lnTo>
                    <a:pt x="9" y="3"/>
                  </a:lnTo>
                  <a:lnTo>
                    <a:pt x="9" y="2"/>
                  </a:lnTo>
                  <a:lnTo>
                    <a:pt x="9" y="0"/>
                  </a:lnTo>
                  <a:lnTo>
                    <a:pt x="10" y="0"/>
                  </a:lnTo>
                  <a:lnTo>
                    <a:pt x="73" y="36"/>
                  </a:lnTo>
                  <a:lnTo>
                    <a:pt x="75" y="36"/>
                  </a:lnTo>
                  <a:lnTo>
                    <a:pt x="75" y="37"/>
                  </a:lnTo>
                  <a:lnTo>
                    <a:pt x="75" y="39"/>
                  </a:lnTo>
                  <a:lnTo>
                    <a:pt x="73" y="39"/>
                  </a:lnTo>
                  <a:lnTo>
                    <a:pt x="1" y="49"/>
                  </a:lnTo>
                  <a:lnTo>
                    <a:pt x="0" y="49"/>
                  </a:lnTo>
                  <a:lnTo>
                    <a:pt x="0" y="48"/>
                  </a:lnTo>
                  <a:lnTo>
                    <a:pt x="1" y="48"/>
                  </a:lnTo>
                  <a:lnTo>
                    <a:pt x="1" y="46"/>
                  </a:lnTo>
                  <a:lnTo>
                    <a:pt x="3" y="45"/>
                  </a:lnTo>
                  <a:lnTo>
                    <a:pt x="3" y="43"/>
                  </a:lnTo>
                  <a:lnTo>
                    <a:pt x="4" y="42"/>
                  </a:lnTo>
                  <a:lnTo>
                    <a:pt x="6" y="40"/>
                  </a:lnTo>
                  <a:lnTo>
                    <a:pt x="6" y="39"/>
                  </a:lnTo>
                  <a:lnTo>
                    <a:pt x="7" y="37"/>
                  </a:lnTo>
                  <a:lnTo>
                    <a:pt x="7" y="36"/>
                  </a:lnTo>
                  <a:lnTo>
                    <a:pt x="9" y="34"/>
                  </a:lnTo>
                  <a:lnTo>
                    <a:pt x="10" y="33"/>
                  </a:lnTo>
                  <a:lnTo>
                    <a:pt x="10" y="31"/>
                  </a:lnTo>
                  <a:lnTo>
                    <a:pt x="12" y="29"/>
                  </a:lnTo>
                  <a:lnTo>
                    <a:pt x="12" y="28"/>
                  </a:lnTo>
                  <a:lnTo>
                    <a:pt x="13" y="28"/>
                  </a:lnTo>
                  <a:lnTo>
                    <a:pt x="13" y="26"/>
                  </a:lnTo>
                </a:path>
              </a:pathLst>
            </a:custGeom>
            <a:solidFill>
              <a:srgbClr val="000000"/>
            </a:solidFill>
            <a:ln w="12700" cap="rnd">
              <a:solidFill>
                <a:schemeClr val="tx1"/>
              </a:solidFill>
              <a:round/>
              <a:headEnd/>
              <a:tailEnd/>
            </a:ln>
          </p:spPr>
          <p:txBody>
            <a:bodyPr/>
            <a:lstStyle/>
            <a:p>
              <a:endParaRPr lang="ko-KR" altLang="en-US"/>
            </a:p>
          </p:txBody>
        </p:sp>
        <p:sp>
          <p:nvSpPr>
            <p:cNvPr id="2598" name="Freeform 302"/>
            <p:cNvSpPr>
              <a:spLocks/>
            </p:cNvSpPr>
            <p:nvPr/>
          </p:nvSpPr>
          <p:spPr bwMode="auto">
            <a:xfrm>
              <a:off x="1681" y="3406"/>
              <a:ext cx="63" cy="45"/>
            </a:xfrm>
            <a:custGeom>
              <a:avLst/>
              <a:gdLst>
                <a:gd name="T0" fmla="*/ 17 w 63"/>
                <a:gd name="T1" fmla="*/ 22 h 45"/>
                <a:gd name="T2" fmla="*/ 17 w 63"/>
                <a:gd name="T3" fmla="*/ 20 h 45"/>
                <a:gd name="T4" fmla="*/ 17 w 63"/>
                <a:gd name="T5" fmla="*/ 18 h 45"/>
                <a:gd name="T6" fmla="*/ 17 w 63"/>
                <a:gd name="T7" fmla="*/ 17 h 45"/>
                <a:gd name="T8" fmla="*/ 17 w 63"/>
                <a:gd name="T9" fmla="*/ 15 h 45"/>
                <a:gd name="T10" fmla="*/ 17 w 63"/>
                <a:gd name="T11" fmla="*/ 14 h 45"/>
                <a:gd name="T12" fmla="*/ 17 w 63"/>
                <a:gd name="T13" fmla="*/ 12 h 45"/>
                <a:gd name="T14" fmla="*/ 17 w 63"/>
                <a:gd name="T15" fmla="*/ 11 h 45"/>
                <a:gd name="T16" fmla="*/ 17 w 63"/>
                <a:gd name="T17" fmla="*/ 9 h 45"/>
                <a:gd name="T18" fmla="*/ 17 w 63"/>
                <a:gd name="T19" fmla="*/ 8 h 45"/>
                <a:gd name="T20" fmla="*/ 17 w 63"/>
                <a:gd name="T21" fmla="*/ 6 h 45"/>
                <a:gd name="T22" fmla="*/ 17 w 63"/>
                <a:gd name="T23" fmla="*/ 5 h 45"/>
                <a:gd name="T24" fmla="*/ 17 w 63"/>
                <a:gd name="T25" fmla="*/ 3 h 45"/>
                <a:gd name="T26" fmla="*/ 17 w 63"/>
                <a:gd name="T27" fmla="*/ 2 h 45"/>
                <a:gd name="T28" fmla="*/ 17 w 63"/>
                <a:gd name="T29" fmla="*/ 0 h 45"/>
                <a:gd name="T30" fmla="*/ 19 w 63"/>
                <a:gd name="T31" fmla="*/ 0 h 45"/>
                <a:gd name="T32" fmla="*/ 19 w 63"/>
                <a:gd name="T33" fmla="*/ 2 h 45"/>
                <a:gd name="T34" fmla="*/ 62 w 63"/>
                <a:gd name="T35" fmla="*/ 41 h 45"/>
                <a:gd name="T36" fmla="*/ 62 w 63"/>
                <a:gd name="T37" fmla="*/ 43 h 45"/>
                <a:gd name="T38" fmla="*/ 62 w 63"/>
                <a:gd name="T39" fmla="*/ 44 h 45"/>
                <a:gd name="T40" fmla="*/ 60 w 63"/>
                <a:gd name="T41" fmla="*/ 44 h 45"/>
                <a:gd name="T42" fmla="*/ 2 w 63"/>
                <a:gd name="T43" fmla="*/ 38 h 45"/>
                <a:gd name="T44" fmla="*/ 2 w 63"/>
                <a:gd name="T45" fmla="*/ 37 h 45"/>
                <a:gd name="T46" fmla="*/ 0 w 63"/>
                <a:gd name="T47" fmla="*/ 37 h 45"/>
                <a:gd name="T48" fmla="*/ 2 w 63"/>
                <a:gd name="T49" fmla="*/ 37 h 45"/>
                <a:gd name="T50" fmla="*/ 2 w 63"/>
                <a:gd name="T51" fmla="*/ 35 h 45"/>
                <a:gd name="T52" fmla="*/ 3 w 63"/>
                <a:gd name="T53" fmla="*/ 35 h 45"/>
                <a:gd name="T54" fmla="*/ 3 w 63"/>
                <a:gd name="T55" fmla="*/ 34 h 45"/>
                <a:gd name="T56" fmla="*/ 5 w 63"/>
                <a:gd name="T57" fmla="*/ 34 h 45"/>
                <a:gd name="T58" fmla="*/ 5 w 63"/>
                <a:gd name="T59" fmla="*/ 32 h 45"/>
                <a:gd name="T60" fmla="*/ 6 w 63"/>
                <a:gd name="T61" fmla="*/ 32 h 45"/>
                <a:gd name="T62" fmla="*/ 8 w 63"/>
                <a:gd name="T63" fmla="*/ 31 h 45"/>
                <a:gd name="T64" fmla="*/ 8 w 63"/>
                <a:gd name="T65" fmla="*/ 29 h 45"/>
                <a:gd name="T66" fmla="*/ 9 w 63"/>
                <a:gd name="T67" fmla="*/ 29 h 45"/>
                <a:gd name="T68" fmla="*/ 11 w 63"/>
                <a:gd name="T69" fmla="*/ 28 h 45"/>
                <a:gd name="T70" fmla="*/ 11 w 63"/>
                <a:gd name="T71" fmla="*/ 26 h 45"/>
                <a:gd name="T72" fmla="*/ 12 w 63"/>
                <a:gd name="T73" fmla="*/ 26 h 45"/>
                <a:gd name="T74" fmla="*/ 14 w 63"/>
                <a:gd name="T75" fmla="*/ 25 h 45"/>
                <a:gd name="T76" fmla="*/ 16 w 63"/>
                <a:gd name="T77" fmla="*/ 23 h 45"/>
                <a:gd name="T78" fmla="*/ 17 w 63"/>
                <a:gd name="T79" fmla="*/ 23 h 45"/>
                <a:gd name="T80" fmla="*/ 17 w 63"/>
                <a:gd name="T81" fmla="*/ 22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45"/>
                <a:gd name="T125" fmla="*/ 63 w 63"/>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45">
                  <a:moveTo>
                    <a:pt x="17" y="22"/>
                  </a:moveTo>
                  <a:lnTo>
                    <a:pt x="17" y="20"/>
                  </a:lnTo>
                  <a:lnTo>
                    <a:pt x="17" y="18"/>
                  </a:lnTo>
                  <a:lnTo>
                    <a:pt x="17" y="17"/>
                  </a:lnTo>
                  <a:lnTo>
                    <a:pt x="17" y="15"/>
                  </a:lnTo>
                  <a:lnTo>
                    <a:pt x="17" y="14"/>
                  </a:lnTo>
                  <a:lnTo>
                    <a:pt x="17" y="12"/>
                  </a:lnTo>
                  <a:lnTo>
                    <a:pt x="17" y="11"/>
                  </a:lnTo>
                  <a:lnTo>
                    <a:pt x="17" y="9"/>
                  </a:lnTo>
                  <a:lnTo>
                    <a:pt x="17" y="8"/>
                  </a:lnTo>
                  <a:lnTo>
                    <a:pt x="17" y="6"/>
                  </a:lnTo>
                  <a:lnTo>
                    <a:pt x="17" y="5"/>
                  </a:lnTo>
                  <a:lnTo>
                    <a:pt x="17" y="3"/>
                  </a:lnTo>
                  <a:lnTo>
                    <a:pt x="17" y="2"/>
                  </a:lnTo>
                  <a:lnTo>
                    <a:pt x="17" y="0"/>
                  </a:lnTo>
                  <a:lnTo>
                    <a:pt x="19" y="0"/>
                  </a:lnTo>
                  <a:lnTo>
                    <a:pt x="19" y="2"/>
                  </a:lnTo>
                  <a:lnTo>
                    <a:pt x="62" y="41"/>
                  </a:lnTo>
                  <a:lnTo>
                    <a:pt x="62" y="43"/>
                  </a:lnTo>
                  <a:lnTo>
                    <a:pt x="62" y="44"/>
                  </a:lnTo>
                  <a:lnTo>
                    <a:pt x="60" y="44"/>
                  </a:lnTo>
                  <a:lnTo>
                    <a:pt x="2" y="38"/>
                  </a:lnTo>
                  <a:lnTo>
                    <a:pt x="2" y="37"/>
                  </a:lnTo>
                  <a:lnTo>
                    <a:pt x="0" y="37"/>
                  </a:lnTo>
                  <a:lnTo>
                    <a:pt x="2" y="37"/>
                  </a:lnTo>
                  <a:lnTo>
                    <a:pt x="2" y="35"/>
                  </a:lnTo>
                  <a:lnTo>
                    <a:pt x="3" y="35"/>
                  </a:lnTo>
                  <a:lnTo>
                    <a:pt x="3" y="34"/>
                  </a:lnTo>
                  <a:lnTo>
                    <a:pt x="5" y="34"/>
                  </a:lnTo>
                  <a:lnTo>
                    <a:pt x="5" y="32"/>
                  </a:lnTo>
                  <a:lnTo>
                    <a:pt x="6" y="32"/>
                  </a:lnTo>
                  <a:lnTo>
                    <a:pt x="8" y="31"/>
                  </a:lnTo>
                  <a:lnTo>
                    <a:pt x="8" y="29"/>
                  </a:lnTo>
                  <a:lnTo>
                    <a:pt x="9" y="29"/>
                  </a:lnTo>
                  <a:lnTo>
                    <a:pt x="11" y="28"/>
                  </a:lnTo>
                  <a:lnTo>
                    <a:pt x="11" y="26"/>
                  </a:lnTo>
                  <a:lnTo>
                    <a:pt x="12" y="26"/>
                  </a:lnTo>
                  <a:lnTo>
                    <a:pt x="14" y="25"/>
                  </a:lnTo>
                  <a:lnTo>
                    <a:pt x="16" y="23"/>
                  </a:lnTo>
                  <a:lnTo>
                    <a:pt x="17" y="23"/>
                  </a:lnTo>
                  <a:lnTo>
                    <a:pt x="17" y="22"/>
                  </a:lnTo>
                </a:path>
              </a:pathLst>
            </a:custGeom>
            <a:solidFill>
              <a:srgbClr val="000000"/>
            </a:solidFill>
            <a:ln w="12700" cap="rnd">
              <a:solidFill>
                <a:schemeClr val="tx1"/>
              </a:solidFill>
              <a:round/>
              <a:headEnd/>
              <a:tailEnd/>
            </a:ln>
          </p:spPr>
          <p:txBody>
            <a:bodyPr/>
            <a:lstStyle/>
            <a:p>
              <a:endParaRPr lang="ko-KR" altLang="en-US"/>
            </a:p>
          </p:txBody>
        </p:sp>
        <p:sp>
          <p:nvSpPr>
            <p:cNvPr id="2599" name="Freeform 303"/>
            <p:cNvSpPr>
              <a:spLocks/>
            </p:cNvSpPr>
            <p:nvPr/>
          </p:nvSpPr>
          <p:spPr bwMode="auto">
            <a:xfrm>
              <a:off x="1240" y="3426"/>
              <a:ext cx="25" cy="38"/>
            </a:xfrm>
            <a:custGeom>
              <a:avLst/>
              <a:gdLst>
                <a:gd name="T0" fmla="*/ 14 w 25"/>
                <a:gd name="T1" fmla="*/ 9 h 38"/>
                <a:gd name="T2" fmla="*/ 15 w 25"/>
                <a:gd name="T3" fmla="*/ 8 h 38"/>
                <a:gd name="T4" fmla="*/ 17 w 25"/>
                <a:gd name="T5" fmla="*/ 6 h 38"/>
                <a:gd name="T6" fmla="*/ 18 w 25"/>
                <a:gd name="T7" fmla="*/ 6 h 38"/>
                <a:gd name="T8" fmla="*/ 18 w 25"/>
                <a:gd name="T9" fmla="*/ 5 h 38"/>
                <a:gd name="T10" fmla="*/ 20 w 25"/>
                <a:gd name="T11" fmla="*/ 5 h 38"/>
                <a:gd name="T12" fmla="*/ 20 w 25"/>
                <a:gd name="T13" fmla="*/ 3 h 38"/>
                <a:gd name="T14" fmla="*/ 21 w 25"/>
                <a:gd name="T15" fmla="*/ 3 h 38"/>
                <a:gd name="T16" fmla="*/ 21 w 25"/>
                <a:gd name="T17" fmla="*/ 2 h 38"/>
                <a:gd name="T18" fmla="*/ 23 w 25"/>
                <a:gd name="T19" fmla="*/ 2 h 38"/>
                <a:gd name="T20" fmla="*/ 23 w 25"/>
                <a:gd name="T21" fmla="*/ 0 h 38"/>
                <a:gd name="T22" fmla="*/ 24 w 25"/>
                <a:gd name="T23" fmla="*/ 0 h 38"/>
                <a:gd name="T24" fmla="*/ 24 w 25"/>
                <a:gd name="T25" fmla="*/ 2 h 38"/>
                <a:gd name="T26" fmla="*/ 24 w 25"/>
                <a:gd name="T27" fmla="*/ 37 h 38"/>
                <a:gd name="T28" fmla="*/ 1 w 25"/>
                <a:gd name="T29" fmla="*/ 9 h 38"/>
                <a:gd name="T30" fmla="*/ 0 w 25"/>
                <a:gd name="T31" fmla="*/ 9 h 38"/>
                <a:gd name="T32" fmla="*/ 1 w 25"/>
                <a:gd name="T33" fmla="*/ 9 h 38"/>
                <a:gd name="T34" fmla="*/ 3 w 25"/>
                <a:gd name="T35" fmla="*/ 9 h 38"/>
                <a:gd name="T36" fmla="*/ 4 w 25"/>
                <a:gd name="T37" fmla="*/ 9 h 38"/>
                <a:gd name="T38" fmla="*/ 6 w 25"/>
                <a:gd name="T39" fmla="*/ 9 h 38"/>
                <a:gd name="T40" fmla="*/ 7 w 25"/>
                <a:gd name="T41" fmla="*/ 9 h 38"/>
                <a:gd name="T42" fmla="*/ 9 w 25"/>
                <a:gd name="T43" fmla="*/ 9 h 38"/>
                <a:gd name="T44" fmla="*/ 10 w 25"/>
                <a:gd name="T45" fmla="*/ 9 h 38"/>
                <a:gd name="T46" fmla="*/ 12 w 25"/>
                <a:gd name="T47" fmla="*/ 9 h 38"/>
                <a:gd name="T48" fmla="*/ 14 w 25"/>
                <a:gd name="T49" fmla="*/ 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8"/>
                <a:gd name="T77" fmla="*/ 25 w 25"/>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8">
                  <a:moveTo>
                    <a:pt x="14" y="9"/>
                  </a:moveTo>
                  <a:lnTo>
                    <a:pt x="15" y="8"/>
                  </a:lnTo>
                  <a:lnTo>
                    <a:pt x="17" y="6"/>
                  </a:lnTo>
                  <a:lnTo>
                    <a:pt x="18" y="6"/>
                  </a:lnTo>
                  <a:lnTo>
                    <a:pt x="18" y="5"/>
                  </a:lnTo>
                  <a:lnTo>
                    <a:pt x="20" y="5"/>
                  </a:lnTo>
                  <a:lnTo>
                    <a:pt x="20" y="3"/>
                  </a:lnTo>
                  <a:lnTo>
                    <a:pt x="21" y="3"/>
                  </a:lnTo>
                  <a:lnTo>
                    <a:pt x="21" y="2"/>
                  </a:lnTo>
                  <a:lnTo>
                    <a:pt x="23" y="2"/>
                  </a:lnTo>
                  <a:lnTo>
                    <a:pt x="23" y="0"/>
                  </a:lnTo>
                  <a:lnTo>
                    <a:pt x="24" y="0"/>
                  </a:lnTo>
                  <a:lnTo>
                    <a:pt x="24" y="2"/>
                  </a:lnTo>
                  <a:lnTo>
                    <a:pt x="24" y="37"/>
                  </a:lnTo>
                  <a:lnTo>
                    <a:pt x="1" y="9"/>
                  </a:lnTo>
                  <a:lnTo>
                    <a:pt x="0" y="9"/>
                  </a:lnTo>
                  <a:lnTo>
                    <a:pt x="1" y="9"/>
                  </a:lnTo>
                  <a:lnTo>
                    <a:pt x="3" y="9"/>
                  </a:lnTo>
                  <a:lnTo>
                    <a:pt x="4" y="9"/>
                  </a:lnTo>
                  <a:lnTo>
                    <a:pt x="6" y="9"/>
                  </a:lnTo>
                  <a:lnTo>
                    <a:pt x="7" y="9"/>
                  </a:lnTo>
                  <a:lnTo>
                    <a:pt x="9" y="9"/>
                  </a:lnTo>
                  <a:lnTo>
                    <a:pt x="10" y="9"/>
                  </a:lnTo>
                  <a:lnTo>
                    <a:pt x="12" y="9"/>
                  </a:lnTo>
                  <a:lnTo>
                    <a:pt x="14" y="9"/>
                  </a:lnTo>
                </a:path>
              </a:pathLst>
            </a:custGeom>
            <a:solidFill>
              <a:srgbClr val="000000"/>
            </a:solidFill>
            <a:ln w="12700" cap="rnd">
              <a:solidFill>
                <a:schemeClr val="tx1"/>
              </a:solidFill>
              <a:round/>
              <a:headEnd/>
              <a:tailEnd/>
            </a:ln>
          </p:spPr>
          <p:txBody>
            <a:bodyPr/>
            <a:lstStyle/>
            <a:p>
              <a:endParaRPr lang="ko-KR" altLang="en-US"/>
            </a:p>
          </p:txBody>
        </p:sp>
        <p:sp>
          <p:nvSpPr>
            <p:cNvPr id="2600" name="Freeform 304"/>
            <p:cNvSpPr>
              <a:spLocks/>
            </p:cNvSpPr>
            <p:nvPr/>
          </p:nvSpPr>
          <p:spPr bwMode="auto">
            <a:xfrm>
              <a:off x="1143" y="3434"/>
              <a:ext cx="21" cy="30"/>
            </a:xfrm>
            <a:custGeom>
              <a:avLst/>
              <a:gdLst>
                <a:gd name="T0" fmla="*/ 11 w 21"/>
                <a:gd name="T1" fmla="*/ 4 h 30"/>
                <a:gd name="T2" fmla="*/ 11 w 21"/>
                <a:gd name="T3" fmla="*/ 3 h 30"/>
                <a:gd name="T4" fmla="*/ 12 w 21"/>
                <a:gd name="T5" fmla="*/ 3 h 30"/>
                <a:gd name="T6" fmla="*/ 14 w 21"/>
                <a:gd name="T7" fmla="*/ 3 h 30"/>
                <a:gd name="T8" fmla="*/ 16 w 21"/>
                <a:gd name="T9" fmla="*/ 1 h 30"/>
                <a:gd name="T10" fmla="*/ 17 w 21"/>
                <a:gd name="T11" fmla="*/ 1 h 30"/>
                <a:gd name="T12" fmla="*/ 19 w 21"/>
                <a:gd name="T13" fmla="*/ 1 h 30"/>
                <a:gd name="T14" fmla="*/ 19 w 21"/>
                <a:gd name="T15" fmla="*/ 0 h 30"/>
                <a:gd name="T16" fmla="*/ 20 w 21"/>
                <a:gd name="T17" fmla="*/ 0 h 30"/>
                <a:gd name="T18" fmla="*/ 11 w 21"/>
                <a:gd name="T19" fmla="*/ 29 h 30"/>
                <a:gd name="T20" fmla="*/ 9 w 21"/>
                <a:gd name="T21" fmla="*/ 29 h 30"/>
                <a:gd name="T22" fmla="*/ 0 w 21"/>
                <a:gd name="T23" fmla="*/ 0 h 30"/>
                <a:gd name="T24" fmla="*/ 2 w 21"/>
                <a:gd name="T25" fmla="*/ 0 h 30"/>
                <a:gd name="T26" fmla="*/ 3 w 21"/>
                <a:gd name="T27" fmla="*/ 1 h 30"/>
                <a:gd name="T28" fmla="*/ 5 w 21"/>
                <a:gd name="T29" fmla="*/ 1 h 30"/>
                <a:gd name="T30" fmla="*/ 6 w 21"/>
                <a:gd name="T31" fmla="*/ 1 h 30"/>
                <a:gd name="T32" fmla="*/ 6 w 21"/>
                <a:gd name="T33" fmla="*/ 3 h 30"/>
                <a:gd name="T34" fmla="*/ 8 w 21"/>
                <a:gd name="T35" fmla="*/ 3 h 30"/>
                <a:gd name="T36" fmla="*/ 9 w 21"/>
                <a:gd name="T37" fmla="*/ 3 h 30"/>
                <a:gd name="T38" fmla="*/ 9 w 21"/>
                <a:gd name="T39" fmla="*/ 4 h 30"/>
                <a:gd name="T40" fmla="*/ 11 w 21"/>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0"/>
                <a:gd name="T65" fmla="*/ 21 w 2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0">
                  <a:moveTo>
                    <a:pt x="11" y="4"/>
                  </a:moveTo>
                  <a:lnTo>
                    <a:pt x="11" y="3"/>
                  </a:lnTo>
                  <a:lnTo>
                    <a:pt x="12" y="3"/>
                  </a:lnTo>
                  <a:lnTo>
                    <a:pt x="14" y="3"/>
                  </a:lnTo>
                  <a:lnTo>
                    <a:pt x="16" y="1"/>
                  </a:lnTo>
                  <a:lnTo>
                    <a:pt x="17" y="1"/>
                  </a:lnTo>
                  <a:lnTo>
                    <a:pt x="19" y="1"/>
                  </a:lnTo>
                  <a:lnTo>
                    <a:pt x="19" y="0"/>
                  </a:lnTo>
                  <a:lnTo>
                    <a:pt x="20" y="0"/>
                  </a:lnTo>
                  <a:lnTo>
                    <a:pt x="11" y="29"/>
                  </a:lnTo>
                  <a:lnTo>
                    <a:pt x="9" y="29"/>
                  </a:lnTo>
                  <a:lnTo>
                    <a:pt x="0" y="0"/>
                  </a:lnTo>
                  <a:lnTo>
                    <a:pt x="2" y="0"/>
                  </a:lnTo>
                  <a:lnTo>
                    <a:pt x="3" y="1"/>
                  </a:lnTo>
                  <a:lnTo>
                    <a:pt x="5" y="1"/>
                  </a:lnTo>
                  <a:lnTo>
                    <a:pt x="6" y="1"/>
                  </a:lnTo>
                  <a:lnTo>
                    <a:pt x="6" y="3"/>
                  </a:lnTo>
                  <a:lnTo>
                    <a:pt x="8" y="3"/>
                  </a:lnTo>
                  <a:lnTo>
                    <a:pt x="9" y="3"/>
                  </a:lnTo>
                  <a:lnTo>
                    <a:pt x="9" y="4"/>
                  </a:lnTo>
                  <a:lnTo>
                    <a:pt x="11" y="4"/>
                  </a:lnTo>
                </a:path>
              </a:pathLst>
            </a:custGeom>
            <a:solidFill>
              <a:srgbClr val="000000"/>
            </a:solidFill>
            <a:ln w="12700" cap="rnd">
              <a:solidFill>
                <a:schemeClr val="tx1"/>
              </a:solidFill>
              <a:round/>
              <a:headEnd/>
              <a:tailEnd/>
            </a:ln>
          </p:spPr>
          <p:txBody>
            <a:bodyPr/>
            <a:lstStyle/>
            <a:p>
              <a:endParaRPr lang="ko-KR" altLang="en-US"/>
            </a:p>
          </p:txBody>
        </p:sp>
        <p:sp>
          <p:nvSpPr>
            <p:cNvPr id="2601" name="Freeform 305"/>
            <p:cNvSpPr>
              <a:spLocks/>
            </p:cNvSpPr>
            <p:nvPr/>
          </p:nvSpPr>
          <p:spPr bwMode="auto">
            <a:xfrm>
              <a:off x="1517" y="3035"/>
              <a:ext cx="50" cy="32"/>
            </a:xfrm>
            <a:custGeom>
              <a:avLst/>
              <a:gdLst>
                <a:gd name="T0" fmla="*/ 11 w 50"/>
                <a:gd name="T1" fmla="*/ 14 h 32"/>
                <a:gd name="T2" fmla="*/ 11 w 50"/>
                <a:gd name="T3" fmla="*/ 13 h 32"/>
                <a:gd name="T4" fmla="*/ 9 w 50"/>
                <a:gd name="T5" fmla="*/ 13 h 32"/>
                <a:gd name="T6" fmla="*/ 9 w 50"/>
                <a:gd name="T7" fmla="*/ 11 h 32"/>
                <a:gd name="T8" fmla="*/ 8 w 50"/>
                <a:gd name="T9" fmla="*/ 11 h 32"/>
                <a:gd name="T10" fmla="*/ 8 w 50"/>
                <a:gd name="T11" fmla="*/ 10 h 32"/>
                <a:gd name="T12" fmla="*/ 6 w 50"/>
                <a:gd name="T13" fmla="*/ 8 h 32"/>
                <a:gd name="T14" fmla="*/ 5 w 50"/>
                <a:gd name="T15" fmla="*/ 6 h 32"/>
                <a:gd name="T16" fmla="*/ 5 w 50"/>
                <a:gd name="T17" fmla="*/ 5 h 32"/>
                <a:gd name="T18" fmla="*/ 3 w 50"/>
                <a:gd name="T19" fmla="*/ 5 h 32"/>
                <a:gd name="T20" fmla="*/ 3 w 50"/>
                <a:gd name="T21" fmla="*/ 3 h 32"/>
                <a:gd name="T22" fmla="*/ 2 w 50"/>
                <a:gd name="T23" fmla="*/ 3 h 32"/>
                <a:gd name="T24" fmla="*/ 2 w 50"/>
                <a:gd name="T25" fmla="*/ 2 h 32"/>
                <a:gd name="T26" fmla="*/ 0 w 50"/>
                <a:gd name="T27" fmla="*/ 2 h 32"/>
                <a:gd name="T28" fmla="*/ 0 w 50"/>
                <a:gd name="T29" fmla="*/ 0 h 32"/>
                <a:gd name="T30" fmla="*/ 2 w 50"/>
                <a:gd name="T31" fmla="*/ 0 h 32"/>
                <a:gd name="T32" fmla="*/ 48 w 50"/>
                <a:gd name="T33" fmla="*/ 0 h 32"/>
                <a:gd name="T34" fmla="*/ 49 w 50"/>
                <a:gd name="T35" fmla="*/ 0 h 32"/>
                <a:gd name="T36" fmla="*/ 49 w 50"/>
                <a:gd name="T37" fmla="*/ 2 h 32"/>
                <a:gd name="T38" fmla="*/ 11 w 50"/>
                <a:gd name="T39" fmla="*/ 31 h 32"/>
                <a:gd name="T40" fmla="*/ 9 w 50"/>
                <a:gd name="T41" fmla="*/ 31 h 32"/>
                <a:gd name="T42" fmla="*/ 9 w 50"/>
                <a:gd name="T43" fmla="*/ 29 h 32"/>
                <a:gd name="T44" fmla="*/ 9 w 50"/>
                <a:gd name="T45" fmla="*/ 28 h 32"/>
                <a:gd name="T46" fmla="*/ 11 w 50"/>
                <a:gd name="T47" fmla="*/ 26 h 32"/>
                <a:gd name="T48" fmla="*/ 11 w 50"/>
                <a:gd name="T49" fmla="*/ 25 h 32"/>
                <a:gd name="T50" fmla="*/ 11 w 50"/>
                <a:gd name="T51" fmla="*/ 23 h 32"/>
                <a:gd name="T52" fmla="*/ 11 w 50"/>
                <a:gd name="T53" fmla="*/ 22 h 32"/>
                <a:gd name="T54" fmla="*/ 11 w 50"/>
                <a:gd name="T55" fmla="*/ 20 h 32"/>
                <a:gd name="T56" fmla="*/ 11 w 50"/>
                <a:gd name="T57" fmla="*/ 19 h 32"/>
                <a:gd name="T58" fmla="*/ 11 w 50"/>
                <a:gd name="T59" fmla="*/ 17 h 32"/>
                <a:gd name="T60" fmla="*/ 11 w 50"/>
                <a:gd name="T61" fmla="*/ 16 h 32"/>
                <a:gd name="T62" fmla="*/ 11 w 50"/>
                <a:gd name="T63" fmla="*/ 14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32"/>
                <a:gd name="T98" fmla="*/ 50 w 50"/>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32">
                  <a:moveTo>
                    <a:pt x="11" y="14"/>
                  </a:moveTo>
                  <a:lnTo>
                    <a:pt x="11" y="13"/>
                  </a:lnTo>
                  <a:lnTo>
                    <a:pt x="9" y="13"/>
                  </a:lnTo>
                  <a:lnTo>
                    <a:pt x="9" y="11"/>
                  </a:lnTo>
                  <a:lnTo>
                    <a:pt x="8" y="11"/>
                  </a:lnTo>
                  <a:lnTo>
                    <a:pt x="8" y="10"/>
                  </a:lnTo>
                  <a:lnTo>
                    <a:pt x="6" y="8"/>
                  </a:lnTo>
                  <a:lnTo>
                    <a:pt x="5" y="6"/>
                  </a:lnTo>
                  <a:lnTo>
                    <a:pt x="5" y="5"/>
                  </a:lnTo>
                  <a:lnTo>
                    <a:pt x="3" y="5"/>
                  </a:lnTo>
                  <a:lnTo>
                    <a:pt x="3" y="3"/>
                  </a:lnTo>
                  <a:lnTo>
                    <a:pt x="2" y="3"/>
                  </a:lnTo>
                  <a:lnTo>
                    <a:pt x="2" y="2"/>
                  </a:lnTo>
                  <a:lnTo>
                    <a:pt x="0" y="2"/>
                  </a:lnTo>
                  <a:lnTo>
                    <a:pt x="0" y="0"/>
                  </a:lnTo>
                  <a:lnTo>
                    <a:pt x="2" y="0"/>
                  </a:lnTo>
                  <a:lnTo>
                    <a:pt x="48" y="0"/>
                  </a:lnTo>
                  <a:lnTo>
                    <a:pt x="49" y="0"/>
                  </a:lnTo>
                  <a:lnTo>
                    <a:pt x="49" y="2"/>
                  </a:lnTo>
                  <a:lnTo>
                    <a:pt x="11" y="31"/>
                  </a:lnTo>
                  <a:lnTo>
                    <a:pt x="9" y="31"/>
                  </a:lnTo>
                  <a:lnTo>
                    <a:pt x="9" y="29"/>
                  </a:lnTo>
                  <a:lnTo>
                    <a:pt x="9" y="28"/>
                  </a:lnTo>
                  <a:lnTo>
                    <a:pt x="11" y="26"/>
                  </a:lnTo>
                  <a:lnTo>
                    <a:pt x="11" y="25"/>
                  </a:lnTo>
                  <a:lnTo>
                    <a:pt x="11" y="23"/>
                  </a:lnTo>
                  <a:lnTo>
                    <a:pt x="11" y="22"/>
                  </a:lnTo>
                  <a:lnTo>
                    <a:pt x="11" y="20"/>
                  </a:lnTo>
                  <a:lnTo>
                    <a:pt x="11" y="19"/>
                  </a:lnTo>
                  <a:lnTo>
                    <a:pt x="11" y="17"/>
                  </a:lnTo>
                  <a:lnTo>
                    <a:pt x="11" y="16"/>
                  </a:lnTo>
                  <a:lnTo>
                    <a:pt x="11" y="14"/>
                  </a:lnTo>
                </a:path>
              </a:pathLst>
            </a:custGeom>
            <a:solidFill>
              <a:srgbClr val="000000"/>
            </a:solidFill>
            <a:ln w="12700" cap="rnd">
              <a:solidFill>
                <a:schemeClr val="tx1"/>
              </a:solidFill>
              <a:round/>
              <a:headEnd/>
              <a:tailEnd/>
            </a:ln>
          </p:spPr>
          <p:txBody>
            <a:bodyPr/>
            <a:lstStyle/>
            <a:p>
              <a:endParaRPr lang="ko-KR" altLang="en-US"/>
            </a:p>
          </p:txBody>
        </p:sp>
        <p:sp>
          <p:nvSpPr>
            <p:cNvPr id="2602" name="Freeform 306"/>
            <p:cNvSpPr>
              <a:spLocks/>
            </p:cNvSpPr>
            <p:nvPr/>
          </p:nvSpPr>
          <p:spPr bwMode="auto">
            <a:xfrm>
              <a:off x="1378" y="2980"/>
              <a:ext cx="30" cy="27"/>
            </a:xfrm>
            <a:custGeom>
              <a:avLst/>
              <a:gdLst>
                <a:gd name="T0" fmla="*/ 10 w 30"/>
                <a:gd name="T1" fmla="*/ 16 h 27"/>
                <a:gd name="T2" fmla="*/ 9 w 30"/>
                <a:gd name="T3" fmla="*/ 16 h 27"/>
                <a:gd name="T4" fmla="*/ 7 w 30"/>
                <a:gd name="T5" fmla="*/ 16 h 27"/>
                <a:gd name="T6" fmla="*/ 7 w 30"/>
                <a:gd name="T7" fmla="*/ 14 h 27"/>
                <a:gd name="T8" fmla="*/ 6 w 30"/>
                <a:gd name="T9" fmla="*/ 14 h 27"/>
                <a:gd name="T10" fmla="*/ 4 w 30"/>
                <a:gd name="T11" fmla="*/ 14 h 27"/>
                <a:gd name="T12" fmla="*/ 4 w 30"/>
                <a:gd name="T13" fmla="*/ 12 h 27"/>
                <a:gd name="T14" fmla="*/ 3 w 30"/>
                <a:gd name="T15" fmla="*/ 12 h 27"/>
                <a:gd name="T16" fmla="*/ 1 w 30"/>
                <a:gd name="T17" fmla="*/ 12 h 27"/>
                <a:gd name="T18" fmla="*/ 1 w 30"/>
                <a:gd name="T19" fmla="*/ 11 h 27"/>
                <a:gd name="T20" fmla="*/ 0 w 30"/>
                <a:gd name="T21" fmla="*/ 11 h 27"/>
                <a:gd name="T22" fmla="*/ 1 w 30"/>
                <a:gd name="T23" fmla="*/ 11 h 27"/>
                <a:gd name="T24" fmla="*/ 29 w 30"/>
                <a:gd name="T25" fmla="*/ 0 h 27"/>
                <a:gd name="T26" fmla="*/ 14 w 30"/>
                <a:gd name="T27" fmla="*/ 26 h 27"/>
                <a:gd name="T28" fmla="*/ 14 w 30"/>
                <a:gd name="T29" fmla="*/ 25 h 27"/>
                <a:gd name="T30" fmla="*/ 12 w 30"/>
                <a:gd name="T31" fmla="*/ 25 h 27"/>
                <a:gd name="T32" fmla="*/ 12 w 30"/>
                <a:gd name="T33" fmla="*/ 23 h 27"/>
                <a:gd name="T34" fmla="*/ 12 w 30"/>
                <a:gd name="T35" fmla="*/ 22 h 27"/>
                <a:gd name="T36" fmla="*/ 12 w 30"/>
                <a:gd name="T37" fmla="*/ 20 h 27"/>
                <a:gd name="T38" fmla="*/ 10 w 30"/>
                <a:gd name="T39" fmla="*/ 20 h 27"/>
                <a:gd name="T40" fmla="*/ 10 w 30"/>
                <a:gd name="T41" fmla="*/ 19 h 27"/>
                <a:gd name="T42" fmla="*/ 10 w 30"/>
                <a:gd name="T43" fmla="*/ 17 h 27"/>
                <a:gd name="T44" fmla="*/ 10 w 30"/>
                <a:gd name="T45" fmla="*/ 16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27"/>
                <a:gd name="T71" fmla="*/ 30 w 3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27">
                  <a:moveTo>
                    <a:pt x="10" y="16"/>
                  </a:moveTo>
                  <a:lnTo>
                    <a:pt x="9" y="16"/>
                  </a:lnTo>
                  <a:lnTo>
                    <a:pt x="7" y="16"/>
                  </a:lnTo>
                  <a:lnTo>
                    <a:pt x="7" y="14"/>
                  </a:lnTo>
                  <a:lnTo>
                    <a:pt x="6" y="14"/>
                  </a:lnTo>
                  <a:lnTo>
                    <a:pt x="4" y="14"/>
                  </a:lnTo>
                  <a:lnTo>
                    <a:pt x="4" y="12"/>
                  </a:lnTo>
                  <a:lnTo>
                    <a:pt x="3" y="12"/>
                  </a:lnTo>
                  <a:lnTo>
                    <a:pt x="1" y="12"/>
                  </a:lnTo>
                  <a:lnTo>
                    <a:pt x="1" y="11"/>
                  </a:lnTo>
                  <a:lnTo>
                    <a:pt x="0" y="11"/>
                  </a:lnTo>
                  <a:lnTo>
                    <a:pt x="1" y="11"/>
                  </a:lnTo>
                  <a:lnTo>
                    <a:pt x="29" y="0"/>
                  </a:lnTo>
                  <a:lnTo>
                    <a:pt x="14" y="26"/>
                  </a:lnTo>
                  <a:lnTo>
                    <a:pt x="14" y="25"/>
                  </a:lnTo>
                  <a:lnTo>
                    <a:pt x="12" y="25"/>
                  </a:lnTo>
                  <a:lnTo>
                    <a:pt x="12" y="23"/>
                  </a:lnTo>
                  <a:lnTo>
                    <a:pt x="12" y="22"/>
                  </a:lnTo>
                  <a:lnTo>
                    <a:pt x="12" y="20"/>
                  </a:lnTo>
                  <a:lnTo>
                    <a:pt x="10" y="20"/>
                  </a:lnTo>
                  <a:lnTo>
                    <a:pt x="10" y="19"/>
                  </a:lnTo>
                  <a:lnTo>
                    <a:pt x="10" y="17"/>
                  </a:lnTo>
                  <a:lnTo>
                    <a:pt x="10" y="16"/>
                  </a:lnTo>
                </a:path>
              </a:pathLst>
            </a:custGeom>
            <a:solidFill>
              <a:srgbClr val="000000"/>
            </a:solidFill>
            <a:ln w="12700" cap="rnd">
              <a:solidFill>
                <a:schemeClr val="tx1"/>
              </a:solidFill>
              <a:round/>
              <a:headEnd/>
              <a:tailEnd/>
            </a:ln>
          </p:spPr>
          <p:txBody>
            <a:bodyPr/>
            <a:lstStyle/>
            <a:p>
              <a:endParaRPr lang="ko-KR" altLang="en-US"/>
            </a:p>
          </p:txBody>
        </p:sp>
        <p:sp>
          <p:nvSpPr>
            <p:cNvPr id="2603" name="Line 307"/>
            <p:cNvSpPr>
              <a:spLocks noChangeShapeType="1"/>
            </p:cNvSpPr>
            <p:nvPr/>
          </p:nvSpPr>
          <p:spPr bwMode="auto">
            <a:xfrm>
              <a:off x="1118" y="3464"/>
              <a:ext cx="104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04" name="Line 308"/>
            <p:cNvSpPr>
              <a:spLocks noChangeShapeType="1"/>
            </p:cNvSpPr>
            <p:nvPr/>
          </p:nvSpPr>
          <p:spPr bwMode="auto">
            <a:xfrm>
              <a:off x="1174" y="3447"/>
              <a:ext cx="49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05" name="Line 309"/>
            <p:cNvSpPr>
              <a:spLocks noChangeShapeType="1"/>
            </p:cNvSpPr>
            <p:nvPr/>
          </p:nvSpPr>
          <p:spPr bwMode="auto">
            <a:xfrm>
              <a:off x="1208" y="3431"/>
              <a:ext cx="33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06" name="Freeform 310"/>
            <p:cNvSpPr>
              <a:spLocks/>
            </p:cNvSpPr>
            <p:nvPr/>
          </p:nvSpPr>
          <p:spPr bwMode="auto">
            <a:xfrm>
              <a:off x="1324" y="2991"/>
              <a:ext cx="72" cy="58"/>
            </a:xfrm>
            <a:custGeom>
              <a:avLst/>
              <a:gdLst>
                <a:gd name="T0" fmla="*/ 66 w 72"/>
                <a:gd name="T1" fmla="*/ 1 h 58"/>
                <a:gd name="T2" fmla="*/ 63 w 72"/>
                <a:gd name="T3" fmla="*/ 3 h 58"/>
                <a:gd name="T4" fmla="*/ 58 w 72"/>
                <a:gd name="T5" fmla="*/ 6 h 58"/>
                <a:gd name="T6" fmla="*/ 55 w 72"/>
                <a:gd name="T7" fmla="*/ 9 h 58"/>
                <a:gd name="T8" fmla="*/ 52 w 72"/>
                <a:gd name="T9" fmla="*/ 12 h 58"/>
                <a:gd name="T10" fmla="*/ 48 w 72"/>
                <a:gd name="T11" fmla="*/ 17 h 58"/>
                <a:gd name="T12" fmla="*/ 45 w 72"/>
                <a:gd name="T13" fmla="*/ 18 h 58"/>
                <a:gd name="T14" fmla="*/ 43 w 72"/>
                <a:gd name="T15" fmla="*/ 21 h 58"/>
                <a:gd name="T16" fmla="*/ 40 w 72"/>
                <a:gd name="T17" fmla="*/ 24 h 58"/>
                <a:gd name="T18" fmla="*/ 38 w 72"/>
                <a:gd name="T19" fmla="*/ 28 h 58"/>
                <a:gd name="T20" fmla="*/ 35 w 72"/>
                <a:gd name="T21" fmla="*/ 31 h 58"/>
                <a:gd name="T22" fmla="*/ 32 w 72"/>
                <a:gd name="T23" fmla="*/ 34 h 58"/>
                <a:gd name="T24" fmla="*/ 28 w 72"/>
                <a:gd name="T25" fmla="*/ 37 h 58"/>
                <a:gd name="T26" fmla="*/ 25 w 72"/>
                <a:gd name="T27" fmla="*/ 40 h 58"/>
                <a:gd name="T28" fmla="*/ 20 w 72"/>
                <a:gd name="T29" fmla="*/ 41 h 58"/>
                <a:gd name="T30" fmla="*/ 15 w 72"/>
                <a:gd name="T31" fmla="*/ 44 h 58"/>
                <a:gd name="T32" fmla="*/ 12 w 72"/>
                <a:gd name="T33" fmla="*/ 46 h 58"/>
                <a:gd name="T34" fmla="*/ 9 w 72"/>
                <a:gd name="T35" fmla="*/ 47 h 58"/>
                <a:gd name="T36" fmla="*/ 8 w 72"/>
                <a:gd name="T37" fmla="*/ 50 h 58"/>
                <a:gd name="T38" fmla="*/ 5 w 72"/>
                <a:gd name="T39" fmla="*/ 52 h 58"/>
                <a:gd name="T40" fmla="*/ 2 w 72"/>
                <a:gd name="T41" fmla="*/ 55 h 58"/>
                <a:gd name="T42" fmla="*/ 0 w 72"/>
                <a:gd name="T43" fmla="*/ 55 h 58"/>
                <a:gd name="T44" fmla="*/ 5 w 72"/>
                <a:gd name="T45" fmla="*/ 54 h 58"/>
                <a:gd name="T46" fmla="*/ 8 w 72"/>
                <a:gd name="T47" fmla="*/ 52 h 58"/>
                <a:gd name="T48" fmla="*/ 12 w 72"/>
                <a:gd name="T49" fmla="*/ 52 h 58"/>
                <a:gd name="T50" fmla="*/ 15 w 72"/>
                <a:gd name="T51" fmla="*/ 50 h 58"/>
                <a:gd name="T52" fmla="*/ 18 w 72"/>
                <a:gd name="T53" fmla="*/ 49 h 58"/>
                <a:gd name="T54" fmla="*/ 22 w 72"/>
                <a:gd name="T55" fmla="*/ 46 h 58"/>
                <a:gd name="T56" fmla="*/ 26 w 72"/>
                <a:gd name="T57" fmla="*/ 44 h 58"/>
                <a:gd name="T58" fmla="*/ 29 w 72"/>
                <a:gd name="T59" fmla="*/ 41 h 58"/>
                <a:gd name="T60" fmla="*/ 34 w 72"/>
                <a:gd name="T61" fmla="*/ 38 h 58"/>
                <a:gd name="T62" fmla="*/ 38 w 72"/>
                <a:gd name="T63" fmla="*/ 34 h 58"/>
                <a:gd name="T64" fmla="*/ 41 w 72"/>
                <a:gd name="T65" fmla="*/ 32 h 58"/>
                <a:gd name="T66" fmla="*/ 45 w 72"/>
                <a:gd name="T67" fmla="*/ 29 h 58"/>
                <a:gd name="T68" fmla="*/ 46 w 72"/>
                <a:gd name="T69" fmla="*/ 26 h 58"/>
                <a:gd name="T70" fmla="*/ 48 w 72"/>
                <a:gd name="T71" fmla="*/ 23 h 58"/>
                <a:gd name="T72" fmla="*/ 51 w 72"/>
                <a:gd name="T73" fmla="*/ 21 h 58"/>
                <a:gd name="T74" fmla="*/ 52 w 72"/>
                <a:gd name="T75" fmla="*/ 18 h 58"/>
                <a:gd name="T76" fmla="*/ 55 w 72"/>
                <a:gd name="T77" fmla="*/ 17 h 58"/>
                <a:gd name="T78" fmla="*/ 60 w 72"/>
                <a:gd name="T79" fmla="*/ 14 h 58"/>
                <a:gd name="T80" fmla="*/ 63 w 72"/>
                <a:gd name="T81" fmla="*/ 11 h 58"/>
                <a:gd name="T82" fmla="*/ 66 w 72"/>
                <a:gd name="T83" fmla="*/ 8 h 58"/>
                <a:gd name="T84" fmla="*/ 71 w 72"/>
                <a:gd name="T85" fmla="*/ 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58"/>
                <a:gd name="T131" fmla="*/ 72 w 72"/>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58">
                  <a:moveTo>
                    <a:pt x="68" y="0"/>
                  </a:moveTo>
                  <a:lnTo>
                    <a:pt x="66" y="0"/>
                  </a:lnTo>
                  <a:lnTo>
                    <a:pt x="66" y="1"/>
                  </a:lnTo>
                  <a:lnTo>
                    <a:pt x="64" y="1"/>
                  </a:lnTo>
                  <a:lnTo>
                    <a:pt x="64" y="3"/>
                  </a:lnTo>
                  <a:lnTo>
                    <a:pt x="63" y="3"/>
                  </a:lnTo>
                  <a:lnTo>
                    <a:pt x="61" y="5"/>
                  </a:lnTo>
                  <a:lnTo>
                    <a:pt x="60" y="6"/>
                  </a:lnTo>
                  <a:lnTo>
                    <a:pt x="58" y="6"/>
                  </a:lnTo>
                  <a:lnTo>
                    <a:pt x="58" y="8"/>
                  </a:lnTo>
                  <a:lnTo>
                    <a:pt x="57" y="8"/>
                  </a:lnTo>
                  <a:lnTo>
                    <a:pt x="55" y="9"/>
                  </a:lnTo>
                  <a:lnTo>
                    <a:pt x="54" y="11"/>
                  </a:lnTo>
                  <a:lnTo>
                    <a:pt x="52" y="11"/>
                  </a:lnTo>
                  <a:lnTo>
                    <a:pt x="52" y="12"/>
                  </a:lnTo>
                  <a:lnTo>
                    <a:pt x="51" y="14"/>
                  </a:lnTo>
                  <a:lnTo>
                    <a:pt x="49" y="15"/>
                  </a:lnTo>
                  <a:lnTo>
                    <a:pt x="48" y="17"/>
                  </a:lnTo>
                  <a:lnTo>
                    <a:pt x="46" y="17"/>
                  </a:lnTo>
                  <a:lnTo>
                    <a:pt x="46" y="18"/>
                  </a:lnTo>
                  <a:lnTo>
                    <a:pt x="45" y="18"/>
                  </a:lnTo>
                  <a:lnTo>
                    <a:pt x="45" y="20"/>
                  </a:lnTo>
                  <a:lnTo>
                    <a:pt x="43" y="20"/>
                  </a:lnTo>
                  <a:lnTo>
                    <a:pt x="43" y="21"/>
                  </a:lnTo>
                  <a:lnTo>
                    <a:pt x="41" y="23"/>
                  </a:lnTo>
                  <a:lnTo>
                    <a:pt x="41" y="24"/>
                  </a:lnTo>
                  <a:lnTo>
                    <a:pt x="40" y="24"/>
                  </a:lnTo>
                  <a:lnTo>
                    <a:pt x="40" y="26"/>
                  </a:lnTo>
                  <a:lnTo>
                    <a:pt x="38" y="26"/>
                  </a:lnTo>
                  <a:lnTo>
                    <a:pt x="38" y="28"/>
                  </a:lnTo>
                  <a:lnTo>
                    <a:pt x="37" y="28"/>
                  </a:lnTo>
                  <a:lnTo>
                    <a:pt x="35" y="29"/>
                  </a:lnTo>
                  <a:lnTo>
                    <a:pt x="35" y="31"/>
                  </a:lnTo>
                  <a:lnTo>
                    <a:pt x="34" y="31"/>
                  </a:lnTo>
                  <a:lnTo>
                    <a:pt x="32" y="32"/>
                  </a:lnTo>
                  <a:lnTo>
                    <a:pt x="32" y="34"/>
                  </a:lnTo>
                  <a:lnTo>
                    <a:pt x="31" y="34"/>
                  </a:lnTo>
                  <a:lnTo>
                    <a:pt x="29" y="35"/>
                  </a:lnTo>
                  <a:lnTo>
                    <a:pt x="28" y="37"/>
                  </a:lnTo>
                  <a:lnTo>
                    <a:pt x="26" y="37"/>
                  </a:lnTo>
                  <a:lnTo>
                    <a:pt x="25" y="38"/>
                  </a:lnTo>
                  <a:lnTo>
                    <a:pt x="25" y="40"/>
                  </a:lnTo>
                  <a:lnTo>
                    <a:pt x="23" y="40"/>
                  </a:lnTo>
                  <a:lnTo>
                    <a:pt x="22" y="41"/>
                  </a:lnTo>
                  <a:lnTo>
                    <a:pt x="20" y="41"/>
                  </a:lnTo>
                  <a:lnTo>
                    <a:pt x="18" y="43"/>
                  </a:lnTo>
                  <a:lnTo>
                    <a:pt x="17" y="44"/>
                  </a:lnTo>
                  <a:lnTo>
                    <a:pt x="15" y="44"/>
                  </a:lnTo>
                  <a:lnTo>
                    <a:pt x="15" y="46"/>
                  </a:lnTo>
                  <a:lnTo>
                    <a:pt x="14" y="46"/>
                  </a:lnTo>
                  <a:lnTo>
                    <a:pt x="12" y="46"/>
                  </a:lnTo>
                  <a:lnTo>
                    <a:pt x="12" y="47"/>
                  </a:lnTo>
                  <a:lnTo>
                    <a:pt x="11" y="47"/>
                  </a:lnTo>
                  <a:lnTo>
                    <a:pt x="9" y="47"/>
                  </a:lnTo>
                  <a:lnTo>
                    <a:pt x="9" y="49"/>
                  </a:lnTo>
                  <a:lnTo>
                    <a:pt x="8" y="49"/>
                  </a:lnTo>
                  <a:lnTo>
                    <a:pt x="8" y="50"/>
                  </a:lnTo>
                  <a:lnTo>
                    <a:pt x="6" y="50"/>
                  </a:lnTo>
                  <a:lnTo>
                    <a:pt x="6" y="52"/>
                  </a:lnTo>
                  <a:lnTo>
                    <a:pt x="5" y="52"/>
                  </a:lnTo>
                  <a:lnTo>
                    <a:pt x="3" y="54"/>
                  </a:lnTo>
                  <a:lnTo>
                    <a:pt x="2" y="54"/>
                  </a:lnTo>
                  <a:lnTo>
                    <a:pt x="2" y="55"/>
                  </a:lnTo>
                  <a:lnTo>
                    <a:pt x="0" y="55"/>
                  </a:lnTo>
                  <a:lnTo>
                    <a:pt x="0" y="57"/>
                  </a:lnTo>
                  <a:lnTo>
                    <a:pt x="0" y="55"/>
                  </a:lnTo>
                  <a:lnTo>
                    <a:pt x="2" y="55"/>
                  </a:lnTo>
                  <a:lnTo>
                    <a:pt x="3" y="55"/>
                  </a:lnTo>
                  <a:lnTo>
                    <a:pt x="5" y="54"/>
                  </a:lnTo>
                  <a:lnTo>
                    <a:pt x="6" y="54"/>
                  </a:lnTo>
                  <a:lnTo>
                    <a:pt x="8" y="54"/>
                  </a:lnTo>
                  <a:lnTo>
                    <a:pt x="8" y="52"/>
                  </a:lnTo>
                  <a:lnTo>
                    <a:pt x="9" y="52"/>
                  </a:lnTo>
                  <a:lnTo>
                    <a:pt x="11" y="52"/>
                  </a:lnTo>
                  <a:lnTo>
                    <a:pt x="12" y="52"/>
                  </a:lnTo>
                  <a:lnTo>
                    <a:pt x="14" y="52"/>
                  </a:lnTo>
                  <a:lnTo>
                    <a:pt x="14" y="50"/>
                  </a:lnTo>
                  <a:lnTo>
                    <a:pt x="15" y="50"/>
                  </a:lnTo>
                  <a:lnTo>
                    <a:pt x="17" y="50"/>
                  </a:lnTo>
                  <a:lnTo>
                    <a:pt x="17" y="49"/>
                  </a:lnTo>
                  <a:lnTo>
                    <a:pt x="18" y="49"/>
                  </a:lnTo>
                  <a:lnTo>
                    <a:pt x="20" y="47"/>
                  </a:lnTo>
                  <a:lnTo>
                    <a:pt x="22" y="47"/>
                  </a:lnTo>
                  <a:lnTo>
                    <a:pt x="22" y="46"/>
                  </a:lnTo>
                  <a:lnTo>
                    <a:pt x="23" y="46"/>
                  </a:lnTo>
                  <a:lnTo>
                    <a:pt x="25" y="44"/>
                  </a:lnTo>
                  <a:lnTo>
                    <a:pt x="26" y="44"/>
                  </a:lnTo>
                  <a:lnTo>
                    <a:pt x="28" y="43"/>
                  </a:lnTo>
                  <a:lnTo>
                    <a:pt x="28" y="41"/>
                  </a:lnTo>
                  <a:lnTo>
                    <a:pt x="29" y="41"/>
                  </a:lnTo>
                  <a:lnTo>
                    <a:pt x="31" y="40"/>
                  </a:lnTo>
                  <a:lnTo>
                    <a:pt x="32" y="38"/>
                  </a:lnTo>
                  <a:lnTo>
                    <a:pt x="34" y="38"/>
                  </a:lnTo>
                  <a:lnTo>
                    <a:pt x="35" y="37"/>
                  </a:lnTo>
                  <a:lnTo>
                    <a:pt x="37" y="35"/>
                  </a:lnTo>
                  <a:lnTo>
                    <a:pt x="38" y="34"/>
                  </a:lnTo>
                  <a:lnTo>
                    <a:pt x="40" y="34"/>
                  </a:lnTo>
                  <a:lnTo>
                    <a:pt x="40" y="32"/>
                  </a:lnTo>
                  <a:lnTo>
                    <a:pt x="41" y="32"/>
                  </a:lnTo>
                  <a:lnTo>
                    <a:pt x="41" y="31"/>
                  </a:lnTo>
                  <a:lnTo>
                    <a:pt x="43" y="29"/>
                  </a:lnTo>
                  <a:lnTo>
                    <a:pt x="45" y="29"/>
                  </a:lnTo>
                  <a:lnTo>
                    <a:pt x="45" y="28"/>
                  </a:lnTo>
                  <a:lnTo>
                    <a:pt x="46" y="28"/>
                  </a:lnTo>
                  <a:lnTo>
                    <a:pt x="46" y="26"/>
                  </a:lnTo>
                  <a:lnTo>
                    <a:pt x="46" y="24"/>
                  </a:lnTo>
                  <a:lnTo>
                    <a:pt x="48" y="24"/>
                  </a:lnTo>
                  <a:lnTo>
                    <a:pt x="48" y="23"/>
                  </a:lnTo>
                  <a:lnTo>
                    <a:pt x="49" y="23"/>
                  </a:lnTo>
                  <a:lnTo>
                    <a:pt x="49" y="21"/>
                  </a:lnTo>
                  <a:lnTo>
                    <a:pt x="51" y="21"/>
                  </a:lnTo>
                  <a:lnTo>
                    <a:pt x="51" y="20"/>
                  </a:lnTo>
                  <a:lnTo>
                    <a:pt x="52" y="20"/>
                  </a:lnTo>
                  <a:lnTo>
                    <a:pt x="52" y="18"/>
                  </a:lnTo>
                  <a:lnTo>
                    <a:pt x="54" y="18"/>
                  </a:lnTo>
                  <a:lnTo>
                    <a:pt x="54" y="17"/>
                  </a:lnTo>
                  <a:lnTo>
                    <a:pt x="55" y="17"/>
                  </a:lnTo>
                  <a:lnTo>
                    <a:pt x="57" y="15"/>
                  </a:lnTo>
                  <a:lnTo>
                    <a:pt x="58" y="14"/>
                  </a:lnTo>
                  <a:lnTo>
                    <a:pt x="60" y="14"/>
                  </a:lnTo>
                  <a:lnTo>
                    <a:pt x="60" y="12"/>
                  </a:lnTo>
                  <a:lnTo>
                    <a:pt x="61" y="12"/>
                  </a:lnTo>
                  <a:lnTo>
                    <a:pt x="63" y="11"/>
                  </a:lnTo>
                  <a:lnTo>
                    <a:pt x="64" y="9"/>
                  </a:lnTo>
                  <a:lnTo>
                    <a:pt x="66" y="9"/>
                  </a:lnTo>
                  <a:lnTo>
                    <a:pt x="66" y="8"/>
                  </a:lnTo>
                  <a:lnTo>
                    <a:pt x="68" y="8"/>
                  </a:lnTo>
                  <a:lnTo>
                    <a:pt x="69" y="6"/>
                  </a:lnTo>
                  <a:lnTo>
                    <a:pt x="71" y="5"/>
                  </a:lnTo>
                  <a:lnTo>
                    <a:pt x="68" y="0"/>
                  </a:lnTo>
                </a:path>
              </a:pathLst>
            </a:custGeom>
            <a:solidFill>
              <a:srgbClr val="FFFFFF"/>
            </a:solidFill>
            <a:ln w="12700" cap="rnd">
              <a:solidFill>
                <a:schemeClr val="tx1"/>
              </a:solidFill>
              <a:round/>
              <a:headEnd/>
              <a:tailEnd/>
            </a:ln>
          </p:spPr>
          <p:txBody>
            <a:bodyPr/>
            <a:lstStyle/>
            <a:p>
              <a:endParaRPr lang="ko-KR" altLang="en-US"/>
            </a:p>
          </p:txBody>
        </p:sp>
        <p:sp>
          <p:nvSpPr>
            <p:cNvPr id="2607" name="Freeform 311"/>
            <p:cNvSpPr>
              <a:spLocks/>
            </p:cNvSpPr>
            <p:nvPr/>
          </p:nvSpPr>
          <p:spPr bwMode="auto">
            <a:xfrm>
              <a:off x="1324" y="2991"/>
              <a:ext cx="72" cy="58"/>
            </a:xfrm>
            <a:custGeom>
              <a:avLst/>
              <a:gdLst>
                <a:gd name="T0" fmla="*/ 68 w 72"/>
                <a:gd name="T1" fmla="*/ 0 h 58"/>
                <a:gd name="T2" fmla="*/ 60 w 72"/>
                <a:gd name="T3" fmla="*/ 6 h 58"/>
                <a:gd name="T4" fmla="*/ 52 w 72"/>
                <a:gd name="T5" fmla="*/ 12 h 58"/>
                <a:gd name="T6" fmla="*/ 46 w 72"/>
                <a:gd name="T7" fmla="*/ 18 h 58"/>
                <a:gd name="T8" fmla="*/ 43 w 72"/>
                <a:gd name="T9" fmla="*/ 21 h 58"/>
                <a:gd name="T10" fmla="*/ 38 w 72"/>
                <a:gd name="T11" fmla="*/ 28 h 58"/>
                <a:gd name="T12" fmla="*/ 29 w 72"/>
                <a:gd name="T13" fmla="*/ 35 h 58"/>
                <a:gd name="T14" fmla="*/ 18 w 72"/>
                <a:gd name="T15" fmla="*/ 43 h 58"/>
                <a:gd name="T16" fmla="*/ 11 w 72"/>
                <a:gd name="T17" fmla="*/ 47 h 58"/>
                <a:gd name="T18" fmla="*/ 8 w 72"/>
                <a:gd name="T19" fmla="*/ 49 h 58"/>
                <a:gd name="T20" fmla="*/ 6 w 72"/>
                <a:gd name="T21" fmla="*/ 52 h 58"/>
                <a:gd name="T22" fmla="*/ 3 w 72"/>
                <a:gd name="T23" fmla="*/ 54 h 58"/>
                <a:gd name="T24" fmla="*/ 0 w 72"/>
                <a:gd name="T25" fmla="*/ 57 h 58"/>
                <a:gd name="T26" fmla="*/ 3 w 72"/>
                <a:gd name="T27" fmla="*/ 55 h 58"/>
                <a:gd name="T28" fmla="*/ 8 w 72"/>
                <a:gd name="T29" fmla="*/ 54 h 58"/>
                <a:gd name="T30" fmla="*/ 11 w 72"/>
                <a:gd name="T31" fmla="*/ 52 h 58"/>
                <a:gd name="T32" fmla="*/ 14 w 72"/>
                <a:gd name="T33" fmla="*/ 50 h 58"/>
                <a:gd name="T34" fmla="*/ 22 w 72"/>
                <a:gd name="T35" fmla="*/ 46 h 58"/>
                <a:gd name="T36" fmla="*/ 32 w 72"/>
                <a:gd name="T37" fmla="*/ 38 h 58"/>
                <a:gd name="T38" fmla="*/ 41 w 72"/>
                <a:gd name="T39" fmla="*/ 32 h 58"/>
                <a:gd name="T40" fmla="*/ 46 w 72"/>
                <a:gd name="T41" fmla="*/ 26 h 58"/>
                <a:gd name="T42" fmla="*/ 49 w 72"/>
                <a:gd name="T43" fmla="*/ 23 h 58"/>
                <a:gd name="T44" fmla="*/ 55 w 72"/>
                <a:gd name="T45" fmla="*/ 17 h 58"/>
                <a:gd name="T46" fmla="*/ 63 w 72"/>
                <a:gd name="T47" fmla="*/ 11 h 58"/>
                <a:gd name="T48" fmla="*/ 71 w 72"/>
                <a:gd name="T49" fmla="*/ 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58"/>
                <a:gd name="T77" fmla="*/ 72 w 7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58">
                  <a:moveTo>
                    <a:pt x="68" y="0"/>
                  </a:moveTo>
                  <a:lnTo>
                    <a:pt x="60" y="6"/>
                  </a:lnTo>
                  <a:lnTo>
                    <a:pt x="52" y="12"/>
                  </a:lnTo>
                  <a:lnTo>
                    <a:pt x="46" y="18"/>
                  </a:lnTo>
                  <a:lnTo>
                    <a:pt x="43" y="21"/>
                  </a:lnTo>
                  <a:lnTo>
                    <a:pt x="38" y="28"/>
                  </a:lnTo>
                  <a:lnTo>
                    <a:pt x="29" y="35"/>
                  </a:lnTo>
                  <a:lnTo>
                    <a:pt x="18" y="43"/>
                  </a:lnTo>
                  <a:lnTo>
                    <a:pt x="11" y="47"/>
                  </a:lnTo>
                  <a:lnTo>
                    <a:pt x="8" y="49"/>
                  </a:lnTo>
                  <a:lnTo>
                    <a:pt x="6" y="52"/>
                  </a:lnTo>
                  <a:lnTo>
                    <a:pt x="3" y="54"/>
                  </a:lnTo>
                  <a:lnTo>
                    <a:pt x="0" y="57"/>
                  </a:lnTo>
                  <a:lnTo>
                    <a:pt x="3" y="55"/>
                  </a:lnTo>
                  <a:lnTo>
                    <a:pt x="8" y="54"/>
                  </a:lnTo>
                  <a:lnTo>
                    <a:pt x="11" y="52"/>
                  </a:lnTo>
                  <a:lnTo>
                    <a:pt x="14" y="50"/>
                  </a:lnTo>
                  <a:lnTo>
                    <a:pt x="22" y="46"/>
                  </a:lnTo>
                  <a:lnTo>
                    <a:pt x="32" y="38"/>
                  </a:lnTo>
                  <a:lnTo>
                    <a:pt x="41" y="32"/>
                  </a:lnTo>
                  <a:lnTo>
                    <a:pt x="46" y="26"/>
                  </a:lnTo>
                  <a:lnTo>
                    <a:pt x="49" y="23"/>
                  </a:lnTo>
                  <a:lnTo>
                    <a:pt x="55" y="17"/>
                  </a:lnTo>
                  <a:lnTo>
                    <a:pt x="63" y="11"/>
                  </a:lnTo>
                  <a:lnTo>
                    <a:pt x="71" y="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08" name="Freeform 312"/>
            <p:cNvSpPr>
              <a:spLocks/>
            </p:cNvSpPr>
            <p:nvPr/>
          </p:nvSpPr>
          <p:spPr bwMode="auto">
            <a:xfrm>
              <a:off x="1267" y="3041"/>
              <a:ext cx="273" cy="101"/>
            </a:xfrm>
            <a:custGeom>
              <a:avLst/>
              <a:gdLst>
                <a:gd name="T0" fmla="*/ 262 w 273"/>
                <a:gd name="T1" fmla="*/ 2 h 101"/>
                <a:gd name="T2" fmla="*/ 252 w 273"/>
                <a:gd name="T3" fmla="*/ 5 h 101"/>
                <a:gd name="T4" fmla="*/ 238 w 273"/>
                <a:gd name="T5" fmla="*/ 10 h 101"/>
                <a:gd name="T6" fmla="*/ 227 w 273"/>
                <a:gd name="T7" fmla="*/ 14 h 101"/>
                <a:gd name="T8" fmla="*/ 218 w 273"/>
                <a:gd name="T9" fmla="*/ 19 h 101"/>
                <a:gd name="T10" fmla="*/ 210 w 273"/>
                <a:gd name="T11" fmla="*/ 25 h 101"/>
                <a:gd name="T12" fmla="*/ 200 w 273"/>
                <a:gd name="T13" fmla="*/ 28 h 101"/>
                <a:gd name="T14" fmla="*/ 189 w 273"/>
                <a:gd name="T15" fmla="*/ 33 h 101"/>
                <a:gd name="T16" fmla="*/ 177 w 273"/>
                <a:gd name="T17" fmla="*/ 36 h 101"/>
                <a:gd name="T18" fmla="*/ 169 w 273"/>
                <a:gd name="T19" fmla="*/ 39 h 101"/>
                <a:gd name="T20" fmla="*/ 160 w 273"/>
                <a:gd name="T21" fmla="*/ 39 h 101"/>
                <a:gd name="T22" fmla="*/ 152 w 273"/>
                <a:gd name="T23" fmla="*/ 42 h 101"/>
                <a:gd name="T24" fmla="*/ 143 w 273"/>
                <a:gd name="T25" fmla="*/ 45 h 101"/>
                <a:gd name="T26" fmla="*/ 137 w 273"/>
                <a:gd name="T27" fmla="*/ 48 h 101"/>
                <a:gd name="T28" fmla="*/ 131 w 273"/>
                <a:gd name="T29" fmla="*/ 54 h 101"/>
                <a:gd name="T30" fmla="*/ 121 w 273"/>
                <a:gd name="T31" fmla="*/ 59 h 101"/>
                <a:gd name="T32" fmla="*/ 109 w 273"/>
                <a:gd name="T33" fmla="*/ 65 h 101"/>
                <a:gd name="T34" fmla="*/ 97 w 273"/>
                <a:gd name="T35" fmla="*/ 68 h 101"/>
                <a:gd name="T36" fmla="*/ 85 w 273"/>
                <a:gd name="T37" fmla="*/ 71 h 101"/>
                <a:gd name="T38" fmla="*/ 75 w 273"/>
                <a:gd name="T39" fmla="*/ 71 h 101"/>
                <a:gd name="T40" fmla="*/ 66 w 273"/>
                <a:gd name="T41" fmla="*/ 72 h 101"/>
                <a:gd name="T42" fmla="*/ 57 w 273"/>
                <a:gd name="T43" fmla="*/ 76 h 101"/>
                <a:gd name="T44" fmla="*/ 49 w 273"/>
                <a:gd name="T45" fmla="*/ 80 h 101"/>
                <a:gd name="T46" fmla="*/ 43 w 273"/>
                <a:gd name="T47" fmla="*/ 85 h 101"/>
                <a:gd name="T48" fmla="*/ 36 w 273"/>
                <a:gd name="T49" fmla="*/ 91 h 101"/>
                <a:gd name="T50" fmla="*/ 26 w 273"/>
                <a:gd name="T51" fmla="*/ 95 h 101"/>
                <a:gd name="T52" fmla="*/ 17 w 273"/>
                <a:gd name="T53" fmla="*/ 99 h 101"/>
                <a:gd name="T54" fmla="*/ 10 w 273"/>
                <a:gd name="T55" fmla="*/ 100 h 101"/>
                <a:gd name="T56" fmla="*/ 2 w 273"/>
                <a:gd name="T57" fmla="*/ 99 h 101"/>
                <a:gd name="T58" fmla="*/ 5 w 273"/>
                <a:gd name="T59" fmla="*/ 99 h 101"/>
                <a:gd name="T60" fmla="*/ 13 w 273"/>
                <a:gd name="T61" fmla="*/ 100 h 101"/>
                <a:gd name="T62" fmla="*/ 22 w 273"/>
                <a:gd name="T63" fmla="*/ 99 h 101"/>
                <a:gd name="T64" fmla="*/ 31 w 273"/>
                <a:gd name="T65" fmla="*/ 95 h 101"/>
                <a:gd name="T66" fmla="*/ 40 w 273"/>
                <a:gd name="T67" fmla="*/ 91 h 101"/>
                <a:gd name="T68" fmla="*/ 46 w 273"/>
                <a:gd name="T69" fmla="*/ 85 h 101"/>
                <a:gd name="T70" fmla="*/ 56 w 273"/>
                <a:gd name="T71" fmla="*/ 80 h 101"/>
                <a:gd name="T72" fmla="*/ 62 w 273"/>
                <a:gd name="T73" fmla="*/ 77 h 101"/>
                <a:gd name="T74" fmla="*/ 69 w 273"/>
                <a:gd name="T75" fmla="*/ 76 h 101"/>
                <a:gd name="T76" fmla="*/ 79 w 273"/>
                <a:gd name="T77" fmla="*/ 76 h 101"/>
                <a:gd name="T78" fmla="*/ 88 w 273"/>
                <a:gd name="T79" fmla="*/ 74 h 101"/>
                <a:gd name="T80" fmla="*/ 100 w 273"/>
                <a:gd name="T81" fmla="*/ 71 h 101"/>
                <a:gd name="T82" fmla="*/ 114 w 273"/>
                <a:gd name="T83" fmla="*/ 68 h 101"/>
                <a:gd name="T84" fmla="*/ 125 w 273"/>
                <a:gd name="T85" fmla="*/ 63 h 101"/>
                <a:gd name="T86" fmla="*/ 132 w 273"/>
                <a:gd name="T87" fmla="*/ 59 h 101"/>
                <a:gd name="T88" fmla="*/ 137 w 273"/>
                <a:gd name="T89" fmla="*/ 53 h 101"/>
                <a:gd name="T90" fmla="*/ 143 w 273"/>
                <a:gd name="T91" fmla="*/ 50 h 101"/>
                <a:gd name="T92" fmla="*/ 152 w 273"/>
                <a:gd name="T93" fmla="*/ 46 h 101"/>
                <a:gd name="T94" fmla="*/ 160 w 273"/>
                <a:gd name="T95" fmla="*/ 45 h 101"/>
                <a:gd name="T96" fmla="*/ 169 w 273"/>
                <a:gd name="T97" fmla="*/ 43 h 101"/>
                <a:gd name="T98" fmla="*/ 178 w 273"/>
                <a:gd name="T99" fmla="*/ 42 h 101"/>
                <a:gd name="T100" fmla="*/ 189 w 273"/>
                <a:gd name="T101" fmla="*/ 39 h 101"/>
                <a:gd name="T102" fmla="*/ 201 w 273"/>
                <a:gd name="T103" fmla="*/ 36 h 101"/>
                <a:gd name="T104" fmla="*/ 212 w 273"/>
                <a:gd name="T105" fmla="*/ 31 h 101"/>
                <a:gd name="T106" fmla="*/ 220 w 273"/>
                <a:gd name="T107" fmla="*/ 27 h 101"/>
                <a:gd name="T108" fmla="*/ 227 w 273"/>
                <a:gd name="T109" fmla="*/ 22 h 101"/>
                <a:gd name="T110" fmla="*/ 239 w 273"/>
                <a:gd name="T111" fmla="*/ 17 h 101"/>
                <a:gd name="T112" fmla="*/ 252 w 273"/>
                <a:gd name="T113" fmla="*/ 13 h 101"/>
                <a:gd name="T114" fmla="*/ 264 w 273"/>
                <a:gd name="T115" fmla="*/ 10 h 101"/>
                <a:gd name="T116" fmla="*/ 269 w 273"/>
                <a:gd name="T117" fmla="*/ 0 h 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101"/>
                <a:gd name="T179" fmla="*/ 273 w 273"/>
                <a:gd name="T180" fmla="*/ 101 h 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101">
                  <a:moveTo>
                    <a:pt x="269" y="0"/>
                  </a:moveTo>
                  <a:lnTo>
                    <a:pt x="267" y="0"/>
                  </a:lnTo>
                  <a:lnTo>
                    <a:pt x="266" y="0"/>
                  </a:lnTo>
                  <a:lnTo>
                    <a:pt x="266" y="2"/>
                  </a:lnTo>
                  <a:lnTo>
                    <a:pt x="264" y="2"/>
                  </a:lnTo>
                  <a:lnTo>
                    <a:pt x="262" y="2"/>
                  </a:lnTo>
                  <a:lnTo>
                    <a:pt x="261" y="2"/>
                  </a:lnTo>
                  <a:lnTo>
                    <a:pt x="259" y="2"/>
                  </a:lnTo>
                  <a:lnTo>
                    <a:pt x="258" y="4"/>
                  </a:lnTo>
                  <a:lnTo>
                    <a:pt x="255" y="4"/>
                  </a:lnTo>
                  <a:lnTo>
                    <a:pt x="253" y="4"/>
                  </a:lnTo>
                  <a:lnTo>
                    <a:pt x="252" y="5"/>
                  </a:lnTo>
                  <a:lnTo>
                    <a:pt x="249" y="5"/>
                  </a:lnTo>
                  <a:lnTo>
                    <a:pt x="247" y="7"/>
                  </a:lnTo>
                  <a:lnTo>
                    <a:pt x="246" y="7"/>
                  </a:lnTo>
                  <a:lnTo>
                    <a:pt x="243" y="8"/>
                  </a:lnTo>
                  <a:lnTo>
                    <a:pt x="241" y="8"/>
                  </a:lnTo>
                  <a:lnTo>
                    <a:pt x="238" y="10"/>
                  </a:lnTo>
                  <a:lnTo>
                    <a:pt x="236" y="10"/>
                  </a:lnTo>
                  <a:lnTo>
                    <a:pt x="235" y="11"/>
                  </a:lnTo>
                  <a:lnTo>
                    <a:pt x="232" y="11"/>
                  </a:lnTo>
                  <a:lnTo>
                    <a:pt x="230" y="13"/>
                  </a:lnTo>
                  <a:lnTo>
                    <a:pt x="229" y="14"/>
                  </a:lnTo>
                  <a:lnTo>
                    <a:pt x="227" y="14"/>
                  </a:lnTo>
                  <a:lnTo>
                    <a:pt x="226" y="16"/>
                  </a:lnTo>
                  <a:lnTo>
                    <a:pt x="224" y="16"/>
                  </a:lnTo>
                  <a:lnTo>
                    <a:pt x="223" y="17"/>
                  </a:lnTo>
                  <a:lnTo>
                    <a:pt x="221" y="17"/>
                  </a:lnTo>
                  <a:lnTo>
                    <a:pt x="220" y="17"/>
                  </a:lnTo>
                  <a:lnTo>
                    <a:pt x="218" y="19"/>
                  </a:lnTo>
                  <a:lnTo>
                    <a:pt x="216" y="20"/>
                  </a:lnTo>
                  <a:lnTo>
                    <a:pt x="215" y="22"/>
                  </a:lnTo>
                  <a:lnTo>
                    <a:pt x="213" y="22"/>
                  </a:lnTo>
                  <a:lnTo>
                    <a:pt x="213" y="23"/>
                  </a:lnTo>
                  <a:lnTo>
                    <a:pt x="212" y="23"/>
                  </a:lnTo>
                  <a:lnTo>
                    <a:pt x="210" y="25"/>
                  </a:lnTo>
                  <a:lnTo>
                    <a:pt x="209" y="25"/>
                  </a:lnTo>
                  <a:lnTo>
                    <a:pt x="207" y="25"/>
                  </a:lnTo>
                  <a:lnTo>
                    <a:pt x="206" y="27"/>
                  </a:lnTo>
                  <a:lnTo>
                    <a:pt x="204" y="27"/>
                  </a:lnTo>
                  <a:lnTo>
                    <a:pt x="203" y="28"/>
                  </a:lnTo>
                  <a:lnTo>
                    <a:pt x="200" y="28"/>
                  </a:lnTo>
                  <a:lnTo>
                    <a:pt x="198" y="30"/>
                  </a:lnTo>
                  <a:lnTo>
                    <a:pt x="197" y="30"/>
                  </a:lnTo>
                  <a:lnTo>
                    <a:pt x="195" y="31"/>
                  </a:lnTo>
                  <a:lnTo>
                    <a:pt x="192" y="31"/>
                  </a:lnTo>
                  <a:lnTo>
                    <a:pt x="190" y="33"/>
                  </a:lnTo>
                  <a:lnTo>
                    <a:pt x="189" y="33"/>
                  </a:lnTo>
                  <a:lnTo>
                    <a:pt x="187" y="33"/>
                  </a:lnTo>
                  <a:lnTo>
                    <a:pt x="184" y="34"/>
                  </a:lnTo>
                  <a:lnTo>
                    <a:pt x="183" y="34"/>
                  </a:lnTo>
                  <a:lnTo>
                    <a:pt x="181" y="36"/>
                  </a:lnTo>
                  <a:lnTo>
                    <a:pt x="180" y="36"/>
                  </a:lnTo>
                  <a:lnTo>
                    <a:pt x="177" y="36"/>
                  </a:lnTo>
                  <a:lnTo>
                    <a:pt x="175" y="37"/>
                  </a:lnTo>
                  <a:lnTo>
                    <a:pt x="174" y="37"/>
                  </a:lnTo>
                  <a:lnTo>
                    <a:pt x="172" y="37"/>
                  </a:lnTo>
                  <a:lnTo>
                    <a:pt x="170" y="37"/>
                  </a:lnTo>
                  <a:lnTo>
                    <a:pt x="169" y="37"/>
                  </a:lnTo>
                  <a:lnTo>
                    <a:pt x="169" y="39"/>
                  </a:lnTo>
                  <a:lnTo>
                    <a:pt x="167" y="39"/>
                  </a:lnTo>
                  <a:lnTo>
                    <a:pt x="166" y="39"/>
                  </a:lnTo>
                  <a:lnTo>
                    <a:pt x="164" y="39"/>
                  </a:lnTo>
                  <a:lnTo>
                    <a:pt x="163" y="39"/>
                  </a:lnTo>
                  <a:lnTo>
                    <a:pt x="161" y="39"/>
                  </a:lnTo>
                  <a:lnTo>
                    <a:pt x="160" y="39"/>
                  </a:lnTo>
                  <a:lnTo>
                    <a:pt x="158" y="40"/>
                  </a:lnTo>
                  <a:lnTo>
                    <a:pt x="157" y="40"/>
                  </a:lnTo>
                  <a:lnTo>
                    <a:pt x="155" y="40"/>
                  </a:lnTo>
                  <a:lnTo>
                    <a:pt x="154" y="40"/>
                  </a:lnTo>
                  <a:lnTo>
                    <a:pt x="152" y="40"/>
                  </a:lnTo>
                  <a:lnTo>
                    <a:pt x="152" y="42"/>
                  </a:lnTo>
                  <a:lnTo>
                    <a:pt x="151" y="42"/>
                  </a:lnTo>
                  <a:lnTo>
                    <a:pt x="149" y="42"/>
                  </a:lnTo>
                  <a:lnTo>
                    <a:pt x="147" y="42"/>
                  </a:lnTo>
                  <a:lnTo>
                    <a:pt x="146" y="43"/>
                  </a:lnTo>
                  <a:lnTo>
                    <a:pt x="144" y="43"/>
                  </a:lnTo>
                  <a:lnTo>
                    <a:pt x="143" y="45"/>
                  </a:lnTo>
                  <a:lnTo>
                    <a:pt x="141" y="45"/>
                  </a:lnTo>
                  <a:lnTo>
                    <a:pt x="140" y="45"/>
                  </a:lnTo>
                  <a:lnTo>
                    <a:pt x="140" y="46"/>
                  </a:lnTo>
                  <a:lnTo>
                    <a:pt x="138" y="46"/>
                  </a:lnTo>
                  <a:lnTo>
                    <a:pt x="137" y="46"/>
                  </a:lnTo>
                  <a:lnTo>
                    <a:pt x="137" y="48"/>
                  </a:lnTo>
                  <a:lnTo>
                    <a:pt x="135" y="48"/>
                  </a:lnTo>
                  <a:lnTo>
                    <a:pt x="134" y="50"/>
                  </a:lnTo>
                  <a:lnTo>
                    <a:pt x="132" y="51"/>
                  </a:lnTo>
                  <a:lnTo>
                    <a:pt x="132" y="53"/>
                  </a:lnTo>
                  <a:lnTo>
                    <a:pt x="131" y="53"/>
                  </a:lnTo>
                  <a:lnTo>
                    <a:pt x="131" y="54"/>
                  </a:lnTo>
                  <a:lnTo>
                    <a:pt x="129" y="54"/>
                  </a:lnTo>
                  <a:lnTo>
                    <a:pt x="128" y="56"/>
                  </a:lnTo>
                  <a:lnTo>
                    <a:pt x="126" y="57"/>
                  </a:lnTo>
                  <a:lnTo>
                    <a:pt x="125" y="57"/>
                  </a:lnTo>
                  <a:lnTo>
                    <a:pt x="123" y="59"/>
                  </a:lnTo>
                  <a:lnTo>
                    <a:pt x="121" y="59"/>
                  </a:lnTo>
                  <a:lnTo>
                    <a:pt x="120" y="60"/>
                  </a:lnTo>
                  <a:lnTo>
                    <a:pt x="117" y="60"/>
                  </a:lnTo>
                  <a:lnTo>
                    <a:pt x="115" y="62"/>
                  </a:lnTo>
                  <a:lnTo>
                    <a:pt x="114" y="63"/>
                  </a:lnTo>
                  <a:lnTo>
                    <a:pt x="112" y="63"/>
                  </a:lnTo>
                  <a:lnTo>
                    <a:pt x="109" y="65"/>
                  </a:lnTo>
                  <a:lnTo>
                    <a:pt x="108" y="65"/>
                  </a:lnTo>
                  <a:lnTo>
                    <a:pt x="106" y="66"/>
                  </a:lnTo>
                  <a:lnTo>
                    <a:pt x="103" y="66"/>
                  </a:lnTo>
                  <a:lnTo>
                    <a:pt x="102" y="66"/>
                  </a:lnTo>
                  <a:lnTo>
                    <a:pt x="100" y="68"/>
                  </a:lnTo>
                  <a:lnTo>
                    <a:pt x="97" y="68"/>
                  </a:lnTo>
                  <a:lnTo>
                    <a:pt x="95" y="69"/>
                  </a:lnTo>
                  <a:lnTo>
                    <a:pt x="92" y="69"/>
                  </a:lnTo>
                  <a:lnTo>
                    <a:pt x="91" y="69"/>
                  </a:lnTo>
                  <a:lnTo>
                    <a:pt x="89" y="71"/>
                  </a:lnTo>
                  <a:lnTo>
                    <a:pt x="86" y="71"/>
                  </a:lnTo>
                  <a:lnTo>
                    <a:pt x="85" y="71"/>
                  </a:lnTo>
                  <a:lnTo>
                    <a:pt x="83" y="71"/>
                  </a:lnTo>
                  <a:lnTo>
                    <a:pt x="82" y="71"/>
                  </a:lnTo>
                  <a:lnTo>
                    <a:pt x="80" y="71"/>
                  </a:lnTo>
                  <a:lnTo>
                    <a:pt x="79" y="71"/>
                  </a:lnTo>
                  <a:lnTo>
                    <a:pt x="77" y="71"/>
                  </a:lnTo>
                  <a:lnTo>
                    <a:pt x="75" y="71"/>
                  </a:lnTo>
                  <a:lnTo>
                    <a:pt x="74" y="71"/>
                  </a:lnTo>
                  <a:lnTo>
                    <a:pt x="72" y="71"/>
                  </a:lnTo>
                  <a:lnTo>
                    <a:pt x="71" y="72"/>
                  </a:lnTo>
                  <a:lnTo>
                    <a:pt x="69" y="72"/>
                  </a:lnTo>
                  <a:lnTo>
                    <a:pt x="68" y="72"/>
                  </a:lnTo>
                  <a:lnTo>
                    <a:pt x="66" y="72"/>
                  </a:lnTo>
                  <a:lnTo>
                    <a:pt x="65" y="74"/>
                  </a:lnTo>
                  <a:lnTo>
                    <a:pt x="63" y="74"/>
                  </a:lnTo>
                  <a:lnTo>
                    <a:pt x="62" y="74"/>
                  </a:lnTo>
                  <a:lnTo>
                    <a:pt x="60" y="74"/>
                  </a:lnTo>
                  <a:lnTo>
                    <a:pt x="59" y="76"/>
                  </a:lnTo>
                  <a:lnTo>
                    <a:pt x="57" y="76"/>
                  </a:lnTo>
                  <a:lnTo>
                    <a:pt x="56" y="77"/>
                  </a:lnTo>
                  <a:lnTo>
                    <a:pt x="54" y="77"/>
                  </a:lnTo>
                  <a:lnTo>
                    <a:pt x="52" y="77"/>
                  </a:lnTo>
                  <a:lnTo>
                    <a:pt x="52" y="79"/>
                  </a:lnTo>
                  <a:lnTo>
                    <a:pt x="51" y="79"/>
                  </a:lnTo>
                  <a:lnTo>
                    <a:pt x="49" y="80"/>
                  </a:lnTo>
                  <a:lnTo>
                    <a:pt x="48" y="80"/>
                  </a:lnTo>
                  <a:lnTo>
                    <a:pt x="46" y="82"/>
                  </a:lnTo>
                  <a:lnTo>
                    <a:pt x="45" y="82"/>
                  </a:lnTo>
                  <a:lnTo>
                    <a:pt x="45" y="83"/>
                  </a:lnTo>
                  <a:lnTo>
                    <a:pt x="43" y="83"/>
                  </a:lnTo>
                  <a:lnTo>
                    <a:pt x="43" y="85"/>
                  </a:lnTo>
                  <a:lnTo>
                    <a:pt x="42" y="86"/>
                  </a:lnTo>
                  <a:lnTo>
                    <a:pt x="40" y="86"/>
                  </a:lnTo>
                  <a:lnTo>
                    <a:pt x="40" y="88"/>
                  </a:lnTo>
                  <a:lnTo>
                    <a:pt x="39" y="88"/>
                  </a:lnTo>
                  <a:lnTo>
                    <a:pt x="37" y="89"/>
                  </a:lnTo>
                  <a:lnTo>
                    <a:pt x="36" y="91"/>
                  </a:lnTo>
                  <a:lnTo>
                    <a:pt x="34" y="91"/>
                  </a:lnTo>
                  <a:lnTo>
                    <a:pt x="33" y="92"/>
                  </a:lnTo>
                  <a:lnTo>
                    <a:pt x="31" y="94"/>
                  </a:lnTo>
                  <a:lnTo>
                    <a:pt x="29" y="94"/>
                  </a:lnTo>
                  <a:lnTo>
                    <a:pt x="28" y="95"/>
                  </a:lnTo>
                  <a:lnTo>
                    <a:pt x="26" y="95"/>
                  </a:lnTo>
                  <a:lnTo>
                    <a:pt x="25" y="95"/>
                  </a:lnTo>
                  <a:lnTo>
                    <a:pt x="23" y="97"/>
                  </a:lnTo>
                  <a:lnTo>
                    <a:pt x="22" y="97"/>
                  </a:lnTo>
                  <a:lnTo>
                    <a:pt x="20" y="99"/>
                  </a:lnTo>
                  <a:lnTo>
                    <a:pt x="19" y="99"/>
                  </a:lnTo>
                  <a:lnTo>
                    <a:pt x="17" y="99"/>
                  </a:lnTo>
                  <a:lnTo>
                    <a:pt x="16" y="99"/>
                  </a:lnTo>
                  <a:lnTo>
                    <a:pt x="16" y="100"/>
                  </a:lnTo>
                  <a:lnTo>
                    <a:pt x="14" y="100"/>
                  </a:lnTo>
                  <a:lnTo>
                    <a:pt x="13" y="100"/>
                  </a:lnTo>
                  <a:lnTo>
                    <a:pt x="11" y="100"/>
                  </a:lnTo>
                  <a:lnTo>
                    <a:pt x="10" y="100"/>
                  </a:lnTo>
                  <a:lnTo>
                    <a:pt x="8" y="100"/>
                  </a:lnTo>
                  <a:lnTo>
                    <a:pt x="6" y="100"/>
                  </a:lnTo>
                  <a:lnTo>
                    <a:pt x="5" y="100"/>
                  </a:lnTo>
                  <a:lnTo>
                    <a:pt x="5" y="99"/>
                  </a:lnTo>
                  <a:lnTo>
                    <a:pt x="3" y="99"/>
                  </a:lnTo>
                  <a:lnTo>
                    <a:pt x="2" y="99"/>
                  </a:lnTo>
                  <a:lnTo>
                    <a:pt x="0" y="99"/>
                  </a:lnTo>
                  <a:lnTo>
                    <a:pt x="0" y="100"/>
                  </a:lnTo>
                  <a:lnTo>
                    <a:pt x="0" y="99"/>
                  </a:lnTo>
                  <a:lnTo>
                    <a:pt x="2" y="99"/>
                  </a:lnTo>
                  <a:lnTo>
                    <a:pt x="3" y="99"/>
                  </a:lnTo>
                  <a:lnTo>
                    <a:pt x="5" y="99"/>
                  </a:lnTo>
                  <a:lnTo>
                    <a:pt x="5" y="100"/>
                  </a:lnTo>
                  <a:lnTo>
                    <a:pt x="6" y="100"/>
                  </a:lnTo>
                  <a:lnTo>
                    <a:pt x="8" y="100"/>
                  </a:lnTo>
                  <a:lnTo>
                    <a:pt x="10" y="100"/>
                  </a:lnTo>
                  <a:lnTo>
                    <a:pt x="11" y="100"/>
                  </a:lnTo>
                  <a:lnTo>
                    <a:pt x="13" y="100"/>
                  </a:lnTo>
                  <a:lnTo>
                    <a:pt x="14" y="100"/>
                  </a:lnTo>
                  <a:lnTo>
                    <a:pt x="16" y="100"/>
                  </a:lnTo>
                  <a:lnTo>
                    <a:pt x="17" y="100"/>
                  </a:lnTo>
                  <a:lnTo>
                    <a:pt x="19" y="100"/>
                  </a:lnTo>
                  <a:lnTo>
                    <a:pt x="20" y="99"/>
                  </a:lnTo>
                  <a:lnTo>
                    <a:pt x="22" y="99"/>
                  </a:lnTo>
                  <a:lnTo>
                    <a:pt x="23" y="99"/>
                  </a:lnTo>
                  <a:lnTo>
                    <a:pt x="25" y="99"/>
                  </a:lnTo>
                  <a:lnTo>
                    <a:pt x="26" y="97"/>
                  </a:lnTo>
                  <a:lnTo>
                    <a:pt x="28" y="97"/>
                  </a:lnTo>
                  <a:lnTo>
                    <a:pt x="29" y="97"/>
                  </a:lnTo>
                  <a:lnTo>
                    <a:pt x="31" y="95"/>
                  </a:lnTo>
                  <a:lnTo>
                    <a:pt x="33" y="95"/>
                  </a:lnTo>
                  <a:lnTo>
                    <a:pt x="34" y="94"/>
                  </a:lnTo>
                  <a:lnTo>
                    <a:pt x="36" y="94"/>
                  </a:lnTo>
                  <a:lnTo>
                    <a:pt x="37" y="92"/>
                  </a:lnTo>
                  <a:lnTo>
                    <a:pt x="39" y="91"/>
                  </a:lnTo>
                  <a:lnTo>
                    <a:pt x="40" y="91"/>
                  </a:lnTo>
                  <a:lnTo>
                    <a:pt x="42" y="89"/>
                  </a:lnTo>
                  <a:lnTo>
                    <a:pt x="43" y="88"/>
                  </a:lnTo>
                  <a:lnTo>
                    <a:pt x="45" y="88"/>
                  </a:lnTo>
                  <a:lnTo>
                    <a:pt x="45" y="86"/>
                  </a:lnTo>
                  <a:lnTo>
                    <a:pt x="46" y="86"/>
                  </a:lnTo>
                  <a:lnTo>
                    <a:pt x="46" y="85"/>
                  </a:lnTo>
                  <a:lnTo>
                    <a:pt x="48" y="85"/>
                  </a:lnTo>
                  <a:lnTo>
                    <a:pt x="49" y="83"/>
                  </a:lnTo>
                  <a:lnTo>
                    <a:pt x="51" y="82"/>
                  </a:lnTo>
                  <a:lnTo>
                    <a:pt x="52" y="82"/>
                  </a:lnTo>
                  <a:lnTo>
                    <a:pt x="54" y="80"/>
                  </a:lnTo>
                  <a:lnTo>
                    <a:pt x="56" y="80"/>
                  </a:lnTo>
                  <a:lnTo>
                    <a:pt x="57" y="80"/>
                  </a:lnTo>
                  <a:lnTo>
                    <a:pt x="57" y="79"/>
                  </a:lnTo>
                  <a:lnTo>
                    <a:pt x="59" y="79"/>
                  </a:lnTo>
                  <a:lnTo>
                    <a:pt x="60" y="79"/>
                  </a:lnTo>
                  <a:lnTo>
                    <a:pt x="62" y="79"/>
                  </a:lnTo>
                  <a:lnTo>
                    <a:pt x="62" y="77"/>
                  </a:lnTo>
                  <a:lnTo>
                    <a:pt x="63" y="77"/>
                  </a:lnTo>
                  <a:lnTo>
                    <a:pt x="65" y="77"/>
                  </a:lnTo>
                  <a:lnTo>
                    <a:pt x="66" y="77"/>
                  </a:lnTo>
                  <a:lnTo>
                    <a:pt x="68" y="77"/>
                  </a:lnTo>
                  <a:lnTo>
                    <a:pt x="68" y="76"/>
                  </a:lnTo>
                  <a:lnTo>
                    <a:pt x="69" y="76"/>
                  </a:lnTo>
                  <a:lnTo>
                    <a:pt x="71" y="76"/>
                  </a:lnTo>
                  <a:lnTo>
                    <a:pt x="72" y="76"/>
                  </a:lnTo>
                  <a:lnTo>
                    <a:pt x="74" y="76"/>
                  </a:lnTo>
                  <a:lnTo>
                    <a:pt x="75" y="76"/>
                  </a:lnTo>
                  <a:lnTo>
                    <a:pt x="77" y="76"/>
                  </a:lnTo>
                  <a:lnTo>
                    <a:pt x="79" y="76"/>
                  </a:lnTo>
                  <a:lnTo>
                    <a:pt x="80" y="76"/>
                  </a:lnTo>
                  <a:lnTo>
                    <a:pt x="82" y="76"/>
                  </a:lnTo>
                  <a:lnTo>
                    <a:pt x="83" y="76"/>
                  </a:lnTo>
                  <a:lnTo>
                    <a:pt x="85" y="76"/>
                  </a:lnTo>
                  <a:lnTo>
                    <a:pt x="86" y="74"/>
                  </a:lnTo>
                  <a:lnTo>
                    <a:pt x="88" y="74"/>
                  </a:lnTo>
                  <a:lnTo>
                    <a:pt x="91" y="74"/>
                  </a:lnTo>
                  <a:lnTo>
                    <a:pt x="92" y="74"/>
                  </a:lnTo>
                  <a:lnTo>
                    <a:pt x="94" y="74"/>
                  </a:lnTo>
                  <a:lnTo>
                    <a:pt x="97" y="72"/>
                  </a:lnTo>
                  <a:lnTo>
                    <a:pt x="98" y="72"/>
                  </a:lnTo>
                  <a:lnTo>
                    <a:pt x="100" y="71"/>
                  </a:lnTo>
                  <a:lnTo>
                    <a:pt x="103" y="71"/>
                  </a:lnTo>
                  <a:lnTo>
                    <a:pt x="105" y="71"/>
                  </a:lnTo>
                  <a:lnTo>
                    <a:pt x="108" y="69"/>
                  </a:lnTo>
                  <a:lnTo>
                    <a:pt x="109" y="69"/>
                  </a:lnTo>
                  <a:lnTo>
                    <a:pt x="111" y="68"/>
                  </a:lnTo>
                  <a:lnTo>
                    <a:pt x="114" y="68"/>
                  </a:lnTo>
                  <a:lnTo>
                    <a:pt x="115" y="66"/>
                  </a:lnTo>
                  <a:lnTo>
                    <a:pt x="117" y="66"/>
                  </a:lnTo>
                  <a:lnTo>
                    <a:pt x="120" y="65"/>
                  </a:lnTo>
                  <a:lnTo>
                    <a:pt x="121" y="65"/>
                  </a:lnTo>
                  <a:lnTo>
                    <a:pt x="123" y="63"/>
                  </a:lnTo>
                  <a:lnTo>
                    <a:pt x="125" y="63"/>
                  </a:lnTo>
                  <a:lnTo>
                    <a:pt x="126" y="62"/>
                  </a:lnTo>
                  <a:lnTo>
                    <a:pt x="128" y="62"/>
                  </a:lnTo>
                  <a:lnTo>
                    <a:pt x="129" y="60"/>
                  </a:lnTo>
                  <a:lnTo>
                    <a:pt x="131" y="60"/>
                  </a:lnTo>
                  <a:lnTo>
                    <a:pt x="131" y="59"/>
                  </a:lnTo>
                  <a:lnTo>
                    <a:pt x="132" y="59"/>
                  </a:lnTo>
                  <a:lnTo>
                    <a:pt x="134" y="57"/>
                  </a:lnTo>
                  <a:lnTo>
                    <a:pt x="134" y="56"/>
                  </a:lnTo>
                  <a:lnTo>
                    <a:pt x="135" y="56"/>
                  </a:lnTo>
                  <a:lnTo>
                    <a:pt x="135" y="54"/>
                  </a:lnTo>
                  <a:lnTo>
                    <a:pt x="137" y="54"/>
                  </a:lnTo>
                  <a:lnTo>
                    <a:pt x="137" y="53"/>
                  </a:lnTo>
                  <a:lnTo>
                    <a:pt x="138" y="53"/>
                  </a:lnTo>
                  <a:lnTo>
                    <a:pt x="140" y="53"/>
                  </a:lnTo>
                  <a:lnTo>
                    <a:pt x="140" y="51"/>
                  </a:lnTo>
                  <a:lnTo>
                    <a:pt x="141" y="51"/>
                  </a:lnTo>
                  <a:lnTo>
                    <a:pt x="143" y="51"/>
                  </a:lnTo>
                  <a:lnTo>
                    <a:pt x="143" y="50"/>
                  </a:lnTo>
                  <a:lnTo>
                    <a:pt x="144" y="50"/>
                  </a:lnTo>
                  <a:lnTo>
                    <a:pt x="146" y="50"/>
                  </a:lnTo>
                  <a:lnTo>
                    <a:pt x="147" y="48"/>
                  </a:lnTo>
                  <a:lnTo>
                    <a:pt x="149" y="48"/>
                  </a:lnTo>
                  <a:lnTo>
                    <a:pt x="151" y="46"/>
                  </a:lnTo>
                  <a:lnTo>
                    <a:pt x="152" y="46"/>
                  </a:lnTo>
                  <a:lnTo>
                    <a:pt x="154" y="46"/>
                  </a:lnTo>
                  <a:lnTo>
                    <a:pt x="155" y="46"/>
                  </a:lnTo>
                  <a:lnTo>
                    <a:pt x="157" y="46"/>
                  </a:lnTo>
                  <a:lnTo>
                    <a:pt x="157" y="45"/>
                  </a:lnTo>
                  <a:lnTo>
                    <a:pt x="158" y="45"/>
                  </a:lnTo>
                  <a:lnTo>
                    <a:pt x="160" y="45"/>
                  </a:lnTo>
                  <a:lnTo>
                    <a:pt x="161" y="45"/>
                  </a:lnTo>
                  <a:lnTo>
                    <a:pt x="163" y="45"/>
                  </a:lnTo>
                  <a:lnTo>
                    <a:pt x="164" y="45"/>
                  </a:lnTo>
                  <a:lnTo>
                    <a:pt x="166" y="43"/>
                  </a:lnTo>
                  <a:lnTo>
                    <a:pt x="167" y="43"/>
                  </a:lnTo>
                  <a:lnTo>
                    <a:pt x="169" y="43"/>
                  </a:lnTo>
                  <a:lnTo>
                    <a:pt x="170" y="43"/>
                  </a:lnTo>
                  <a:lnTo>
                    <a:pt x="172" y="43"/>
                  </a:lnTo>
                  <a:lnTo>
                    <a:pt x="174" y="43"/>
                  </a:lnTo>
                  <a:lnTo>
                    <a:pt x="175" y="43"/>
                  </a:lnTo>
                  <a:lnTo>
                    <a:pt x="177" y="43"/>
                  </a:lnTo>
                  <a:lnTo>
                    <a:pt x="178" y="42"/>
                  </a:lnTo>
                  <a:lnTo>
                    <a:pt x="180" y="42"/>
                  </a:lnTo>
                  <a:lnTo>
                    <a:pt x="181" y="42"/>
                  </a:lnTo>
                  <a:lnTo>
                    <a:pt x="183" y="40"/>
                  </a:lnTo>
                  <a:lnTo>
                    <a:pt x="184" y="40"/>
                  </a:lnTo>
                  <a:lnTo>
                    <a:pt x="187" y="40"/>
                  </a:lnTo>
                  <a:lnTo>
                    <a:pt x="189" y="39"/>
                  </a:lnTo>
                  <a:lnTo>
                    <a:pt x="190" y="39"/>
                  </a:lnTo>
                  <a:lnTo>
                    <a:pt x="193" y="39"/>
                  </a:lnTo>
                  <a:lnTo>
                    <a:pt x="195" y="37"/>
                  </a:lnTo>
                  <a:lnTo>
                    <a:pt x="197" y="37"/>
                  </a:lnTo>
                  <a:lnTo>
                    <a:pt x="200" y="36"/>
                  </a:lnTo>
                  <a:lnTo>
                    <a:pt x="201" y="36"/>
                  </a:lnTo>
                  <a:lnTo>
                    <a:pt x="203" y="34"/>
                  </a:lnTo>
                  <a:lnTo>
                    <a:pt x="204" y="34"/>
                  </a:lnTo>
                  <a:lnTo>
                    <a:pt x="206" y="33"/>
                  </a:lnTo>
                  <a:lnTo>
                    <a:pt x="207" y="33"/>
                  </a:lnTo>
                  <a:lnTo>
                    <a:pt x="210" y="31"/>
                  </a:lnTo>
                  <a:lnTo>
                    <a:pt x="212" y="31"/>
                  </a:lnTo>
                  <a:lnTo>
                    <a:pt x="213" y="30"/>
                  </a:lnTo>
                  <a:lnTo>
                    <a:pt x="215" y="30"/>
                  </a:lnTo>
                  <a:lnTo>
                    <a:pt x="216" y="28"/>
                  </a:lnTo>
                  <a:lnTo>
                    <a:pt x="218" y="28"/>
                  </a:lnTo>
                  <a:lnTo>
                    <a:pt x="218" y="27"/>
                  </a:lnTo>
                  <a:lnTo>
                    <a:pt x="220" y="27"/>
                  </a:lnTo>
                  <a:lnTo>
                    <a:pt x="220" y="25"/>
                  </a:lnTo>
                  <a:lnTo>
                    <a:pt x="221" y="25"/>
                  </a:lnTo>
                  <a:lnTo>
                    <a:pt x="223" y="23"/>
                  </a:lnTo>
                  <a:lnTo>
                    <a:pt x="224" y="23"/>
                  </a:lnTo>
                  <a:lnTo>
                    <a:pt x="226" y="22"/>
                  </a:lnTo>
                  <a:lnTo>
                    <a:pt x="227" y="22"/>
                  </a:lnTo>
                  <a:lnTo>
                    <a:pt x="229" y="20"/>
                  </a:lnTo>
                  <a:lnTo>
                    <a:pt x="230" y="20"/>
                  </a:lnTo>
                  <a:lnTo>
                    <a:pt x="233" y="19"/>
                  </a:lnTo>
                  <a:lnTo>
                    <a:pt x="235" y="19"/>
                  </a:lnTo>
                  <a:lnTo>
                    <a:pt x="236" y="17"/>
                  </a:lnTo>
                  <a:lnTo>
                    <a:pt x="239" y="17"/>
                  </a:lnTo>
                  <a:lnTo>
                    <a:pt x="241" y="16"/>
                  </a:lnTo>
                  <a:lnTo>
                    <a:pt x="243" y="16"/>
                  </a:lnTo>
                  <a:lnTo>
                    <a:pt x="246" y="14"/>
                  </a:lnTo>
                  <a:lnTo>
                    <a:pt x="247" y="14"/>
                  </a:lnTo>
                  <a:lnTo>
                    <a:pt x="250" y="13"/>
                  </a:lnTo>
                  <a:lnTo>
                    <a:pt x="252" y="13"/>
                  </a:lnTo>
                  <a:lnTo>
                    <a:pt x="253" y="13"/>
                  </a:lnTo>
                  <a:lnTo>
                    <a:pt x="256" y="11"/>
                  </a:lnTo>
                  <a:lnTo>
                    <a:pt x="258" y="11"/>
                  </a:lnTo>
                  <a:lnTo>
                    <a:pt x="259" y="10"/>
                  </a:lnTo>
                  <a:lnTo>
                    <a:pt x="261" y="10"/>
                  </a:lnTo>
                  <a:lnTo>
                    <a:pt x="264" y="10"/>
                  </a:lnTo>
                  <a:lnTo>
                    <a:pt x="266" y="10"/>
                  </a:lnTo>
                  <a:lnTo>
                    <a:pt x="267" y="8"/>
                  </a:lnTo>
                  <a:lnTo>
                    <a:pt x="269" y="8"/>
                  </a:lnTo>
                  <a:lnTo>
                    <a:pt x="270" y="8"/>
                  </a:lnTo>
                  <a:lnTo>
                    <a:pt x="272" y="8"/>
                  </a:lnTo>
                  <a:lnTo>
                    <a:pt x="269" y="0"/>
                  </a:lnTo>
                </a:path>
              </a:pathLst>
            </a:custGeom>
            <a:solidFill>
              <a:srgbClr val="FFFFFF"/>
            </a:solidFill>
            <a:ln w="12700" cap="rnd">
              <a:solidFill>
                <a:schemeClr val="tx1"/>
              </a:solidFill>
              <a:round/>
              <a:headEnd/>
              <a:tailEnd/>
            </a:ln>
          </p:spPr>
          <p:txBody>
            <a:bodyPr/>
            <a:lstStyle/>
            <a:p>
              <a:endParaRPr lang="ko-KR" altLang="en-US"/>
            </a:p>
          </p:txBody>
        </p:sp>
        <p:sp>
          <p:nvSpPr>
            <p:cNvPr id="2609" name="Freeform 313"/>
            <p:cNvSpPr>
              <a:spLocks/>
            </p:cNvSpPr>
            <p:nvPr/>
          </p:nvSpPr>
          <p:spPr bwMode="auto">
            <a:xfrm>
              <a:off x="1267" y="3041"/>
              <a:ext cx="273" cy="101"/>
            </a:xfrm>
            <a:custGeom>
              <a:avLst/>
              <a:gdLst>
                <a:gd name="T0" fmla="*/ 264 w 273"/>
                <a:gd name="T1" fmla="*/ 2 h 101"/>
                <a:gd name="T2" fmla="*/ 249 w 273"/>
                <a:gd name="T3" fmla="*/ 5 h 101"/>
                <a:gd name="T4" fmla="*/ 232 w 273"/>
                <a:gd name="T5" fmla="*/ 11 h 101"/>
                <a:gd name="T6" fmla="*/ 220 w 273"/>
                <a:gd name="T7" fmla="*/ 17 h 101"/>
                <a:gd name="T8" fmla="*/ 213 w 273"/>
                <a:gd name="T9" fmla="*/ 22 h 101"/>
                <a:gd name="T10" fmla="*/ 203 w 273"/>
                <a:gd name="T11" fmla="*/ 28 h 101"/>
                <a:gd name="T12" fmla="*/ 187 w 273"/>
                <a:gd name="T13" fmla="*/ 33 h 101"/>
                <a:gd name="T14" fmla="*/ 172 w 273"/>
                <a:gd name="T15" fmla="*/ 37 h 101"/>
                <a:gd name="T16" fmla="*/ 158 w 273"/>
                <a:gd name="T17" fmla="*/ 40 h 101"/>
                <a:gd name="T18" fmla="*/ 138 w 273"/>
                <a:gd name="T19" fmla="*/ 46 h 101"/>
                <a:gd name="T20" fmla="*/ 129 w 273"/>
                <a:gd name="T21" fmla="*/ 54 h 101"/>
                <a:gd name="T22" fmla="*/ 117 w 273"/>
                <a:gd name="T23" fmla="*/ 60 h 101"/>
                <a:gd name="T24" fmla="*/ 102 w 273"/>
                <a:gd name="T25" fmla="*/ 66 h 101"/>
                <a:gd name="T26" fmla="*/ 85 w 273"/>
                <a:gd name="T27" fmla="*/ 71 h 101"/>
                <a:gd name="T28" fmla="*/ 69 w 273"/>
                <a:gd name="T29" fmla="*/ 72 h 101"/>
                <a:gd name="T30" fmla="*/ 51 w 273"/>
                <a:gd name="T31" fmla="*/ 79 h 101"/>
                <a:gd name="T32" fmla="*/ 34 w 273"/>
                <a:gd name="T33" fmla="*/ 91 h 101"/>
                <a:gd name="T34" fmla="*/ 14 w 273"/>
                <a:gd name="T35" fmla="*/ 100 h 101"/>
                <a:gd name="T36" fmla="*/ 5 w 273"/>
                <a:gd name="T37" fmla="*/ 99 h 101"/>
                <a:gd name="T38" fmla="*/ 2 w 273"/>
                <a:gd name="T39" fmla="*/ 99 h 101"/>
                <a:gd name="T40" fmla="*/ 2 w 273"/>
                <a:gd name="T41" fmla="*/ 99 h 101"/>
                <a:gd name="T42" fmla="*/ 5 w 273"/>
                <a:gd name="T43" fmla="*/ 99 h 101"/>
                <a:gd name="T44" fmla="*/ 14 w 273"/>
                <a:gd name="T45" fmla="*/ 100 h 101"/>
                <a:gd name="T46" fmla="*/ 36 w 273"/>
                <a:gd name="T47" fmla="*/ 94 h 101"/>
                <a:gd name="T48" fmla="*/ 52 w 273"/>
                <a:gd name="T49" fmla="*/ 82 h 101"/>
                <a:gd name="T50" fmla="*/ 71 w 273"/>
                <a:gd name="T51" fmla="*/ 76 h 101"/>
                <a:gd name="T52" fmla="*/ 86 w 273"/>
                <a:gd name="T53" fmla="*/ 74 h 101"/>
                <a:gd name="T54" fmla="*/ 103 w 273"/>
                <a:gd name="T55" fmla="*/ 71 h 101"/>
                <a:gd name="T56" fmla="*/ 120 w 273"/>
                <a:gd name="T57" fmla="*/ 65 h 101"/>
                <a:gd name="T58" fmla="*/ 131 w 273"/>
                <a:gd name="T59" fmla="*/ 59 h 101"/>
                <a:gd name="T60" fmla="*/ 140 w 273"/>
                <a:gd name="T61" fmla="*/ 51 h 101"/>
                <a:gd name="T62" fmla="*/ 160 w 273"/>
                <a:gd name="T63" fmla="*/ 45 h 101"/>
                <a:gd name="T64" fmla="*/ 175 w 273"/>
                <a:gd name="T65" fmla="*/ 43 h 101"/>
                <a:gd name="T66" fmla="*/ 189 w 273"/>
                <a:gd name="T67" fmla="*/ 39 h 101"/>
                <a:gd name="T68" fmla="*/ 204 w 273"/>
                <a:gd name="T69" fmla="*/ 34 h 101"/>
                <a:gd name="T70" fmla="*/ 216 w 273"/>
                <a:gd name="T71" fmla="*/ 28 h 101"/>
                <a:gd name="T72" fmla="*/ 223 w 273"/>
                <a:gd name="T73" fmla="*/ 23 h 101"/>
                <a:gd name="T74" fmla="*/ 235 w 273"/>
                <a:gd name="T75" fmla="*/ 19 h 101"/>
                <a:gd name="T76" fmla="*/ 252 w 273"/>
                <a:gd name="T77" fmla="*/ 13 h 101"/>
                <a:gd name="T78" fmla="*/ 267 w 273"/>
                <a:gd name="T79" fmla="*/ 8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101"/>
                <a:gd name="T122" fmla="*/ 273 w 273"/>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101">
                  <a:moveTo>
                    <a:pt x="269" y="0"/>
                  </a:moveTo>
                  <a:lnTo>
                    <a:pt x="264" y="2"/>
                  </a:lnTo>
                  <a:lnTo>
                    <a:pt x="258" y="4"/>
                  </a:lnTo>
                  <a:lnTo>
                    <a:pt x="249" y="5"/>
                  </a:lnTo>
                  <a:lnTo>
                    <a:pt x="241" y="8"/>
                  </a:lnTo>
                  <a:lnTo>
                    <a:pt x="232" y="11"/>
                  </a:lnTo>
                  <a:lnTo>
                    <a:pt x="226" y="16"/>
                  </a:lnTo>
                  <a:lnTo>
                    <a:pt x="220" y="17"/>
                  </a:lnTo>
                  <a:lnTo>
                    <a:pt x="216" y="20"/>
                  </a:lnTo>
                  <a:lnTo>
                    <a:pt x="213" y="22"/>
                  </a:lnTo>
                  <a:lnTo>
                    <a:pt x="209" y="25"/>
                  </a:lnTo>
                  <a:lnTo>
                    <a:pt x="203" y="28"/>
                  </a:lnTo>
                  <a:lnTo>
                    <a:pt x="195" y="31"/>
                  </a:lnTo>
                  <a:lnTo>
                    <a:pt x="187" y="33"/>
                  </a:lnTo>
                  <a:lnTo>
                    <a:pt x="180" y="36"/>
                  </a:lnTo>
                  <a:lnTo>
                    <a:pt x="172" y="37"/>
                  </a:lnTo>
                  <a:lnTo>
                    <a:pt x="167" y="39"/>
                  </a:lnTo>
                  <a:lnTo>
                    <a:pt x="158" y="40"/>
                  </a:lnTo>
                  <a:lnTo>
                    <a:pt x="147" y="42"/>
                  </a:lnTo>
                  <a:lnTo>
                    <a:pt x="138" y="46"/>
                  </a:lnTo>
                  <a:lnTo>
                    <a:pt x="132" y="51"/>
                  </a:lnTo>
                  <a:lnTo>
                    <a:pt x="129" y="54"/>
                  </a:lnTo>
                  <a:lnTo>
                    <a:pt x="125" y="57"/>
                  </a:lnTo>
                  <a:lnTo>
                    <a:pt x="117" y="60"/>
                  </a:lnTo>
                  <a:lnTo>
                    <a:pt x="109" y="65"/>
                  </a:lnTo>
                  <a:lnTo>
                    <a:pt x="102" y="66"/>
                  </a:lnTo>
                  <a:lnTo>
                    <a:pt x="92" y="69"/>
                  </a:lnTo>
                  <a:lnTo>
                    <a:pt x="85" y="71"/>
                  </a:lnTo>
                  <a:lnTo>
                    <a:pt x="79" y="71"/>
                  </a:lnTo>
                  <a:lnTo>
                    <a:pt x="69" y="72"/>
                  </a:lnTo>
                  <a:lnTo>
                    <a:pt x="60" y="74"/>
                  </a:lnTo>
                  <a:lnTo>
                    <a:pt x="51" y="79"/>
                  </a:lnTo>
                  <a:lnTo>
                    <a:pt x="43" y="85"/>
                  </a:lnTo>
                  <a:lnTo>
                    <a:pt x="34" y="91"/>
                  </a:lnTo>
                  <a:lnTo>
                    <a:pt x="23" y="97"/>
                  </a:lnTo>
                  <a:lnTo>
                    <a:pt x="14" y="100"/>
                  </a:lnTo>
                  <a:lnTo>
                    <a:pt x="6" y="100"/>
                  </a:lnTo>
                  <a:lnTo>
                    <a:pt x="5" y="99"/>
                  </a:lnTo>
                  <a:lnTo>
                    <a:pt x="3" y="99"/>
                  </a:lnTo>
                  <a:lnTo>
                    <a:pt x="2" y="99"/>
                  </a:lnTo>
                  <a:lnTo>
                    <a:pt x="0" y="100"/>
                  </a:lnTo>
                  <a:lnTo>
                    <a:pt x="2" y="99"/>
                  </a:lnTo>
                  <a:lnTo>
                    <a:pt x="3" y="99"/>
                  </a:lnTo>
                  <a:lnTo>
                    <a:pt x="5" y="99"/>
                  </a:lnTo>
                  <a:lnTo>
                    <a:pt x="6" y="100"/>
                  </a:lnTo>
                  <a:lnTo>
                    <a:pt x="14" y="100"/>
                  </a:lnTo>
                  <a:lnTo>
                    <a:pt x="25" y="99"/>
                  </a:lnTo>
                  <a:lnTo>
                    <a:pt x="36" y="94"/>
                  </a:lnTo>
                  <a:lnTo>
                    <a:pt x="45" y="88"/>
                  </a:lnTo>
                  <a:lnTo>
                    <a:pt x="52" y="82"/>
                  </a:lnTo>
                  <a:lnTo>
                    <a:pt x="62" y="79"/>
                  </a:lnTo>
                  <a:lnTo>
                    <a:pt x="71" y="76"/>
                  </a:lnTo>
                  <a:lnTo>
                    <a:pt x="80" y="76"/>
                  </a:lnTo>
                  <a:lnTo>
                    <a:pt x="86" y="74"/>
                  </a:lnTo>
                  <a:lnTo>
                    <a:pt x="94" y="74"/>
                  </a:lnTo>
                  <a:lnTo>
                    <a:pt x="103" y="71"/>
                  </a:lnTo>
                  <a:lnTo>
                    <a:pt x="111" y="68"/>
                  </a:lnTo>
                  <a:lnTo>
                    <a:pt x="120" y="65"/>
                  </a:lnTo>
                  <a:lnTo>
                    <a:pt x="126" y="62"/>
                  </a:lnTo>
                  <a:lnTo>
                    <a:pt x="131" y="59"/>
                  </a:lnTo>
                  <a:lnTo>
                    <a:pt x="134" y="56"/>
                  </a:lnTo>
                  <a:lnTo>
                    <a:pt x="140" y="51"/>
                  </a:lnTo>
                  <a:lnTo>
                    <a:pt x="149" y="48"/>
                  </a:lnTo>
                  <a:lnTo>
                    <a:pt x="160" y="45"/>
                  </a:lnTo>
                  <a:lnTo>
                    <a:pt x="169" y="43"/>
                  </a:lnTo>
                  <a:lnTo>
                    <a:pt x="175" y="43"/>
                  </a:lnTo>
                  <a:lnTo>
                    <a:pt x="181" y="42"/>
                  </a:lnTo>
                  <a:lnTo>
                    <a:pt x="189" y="39"/>
                  </a:lnTo>
                  <a:lnTo>
                    <a:pt x="197" y="37"/>
                  </a:lnTo>
                  <a:lnTo>
                    <a:pt x="204" y="34"/>
                  </a:lnTo>
                  <a:lnTo>
                    <a:pt x="212" y="31"/>
                  </a:lnTo>
                  <a:lnTo>
                    <a:pt x="216" y="28"/>
                  </a:lnTo>
                  <a:lnTo>
                    <a:pt x="220" y="27"/>
                  </a:lnTo>
                  <a:lnTo>
                    <a:pt x="223" y="23"/>
                  </a:lnTo>
                  <a:lnTo>
                    <a:pt x="227" y="22"/>
                  </a:lnTo>
                  <a:lnTo>
                    <a:pt x="235" y="19"/>
                  </a:lnTo>
                  <a:lnTo>
                    <a:pt x="243" y="16"/>
                  </a:lnTo>
                  <a:lnTo>
                    <a:pt x="252" y="13"/>
                  </a:lnTo>
                  <a:lnTo>
                    <a:pt x="259" y="10"/>
                  </a:lnTo>
                  <a:lnTo>
                    <a:pt x="267" y="8"/>
                  </a:lnTo>
                  <a:lnTo>
                    <a:pt x="272" y="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10" name="Freeform 314"/>
            <p:cNvSpPr>
              <a:spLocks/>
            </p:cNvSpPr>
            <p:nvPr/>
          </p:nvSpPr>
          <p:spPr bwMode="auto">
            <a:xfrm>
              <a:off x="1254" y="3198"/>
              <a:ext cx="488" cy="90"/>
            </a:xfrm>
            <a:custGeom>
              <a:avLst/>
              <a:gdLst>
                <a:gd name="T0" fmla="*/ 475 w 488"/>
                <a:gd name="T1" fmla="*/ 75 h 90"/>
                <a:gd name="T2" fmla="*/ 461 w 488"/>
                <a:gd name="T3" fmla="*/ 73 h 90"/>
                <a:gd name="T4" fmla="*/ 449 w 488"/>
                <a:gd name="T5" fmla="*/ 73 h 90"/>
                <a:gd name="T6" fmla="*/ 436 w 488"/>
                <a:gd name="T7" fmla="*/ 75 h 90"/>
                <a:gd name="T8" fmla="*/ 416 w 488"/>
                <a:gd name="T9" fmla="*/ 73 h 90"/>
                <a:gd name="T10" fmla="*/ 390 w 488"/>
                <a:gd name="T11" fmla="*/ 69 h 90"/>
                <a:gd name="T12" fmla="*/ 369 w 488"/>
                <a:gd name="T13" fmla="*/ 63 h 90"/>
                <a:gd name="T14" fmla="*/ 354 w 488"/>
                <a:gd name="T15" fmla="*/ 56 h 90"/>
                <a:gd name="T16" fmla="*/ 338 w 488"/>
                <a:gd name="T17" fmla="*/ 52 h 90"/>
                <a:gd name="T18" fmla="*/ 321 w 488"/>
                <a:gd name="T19" fmla="*/ 49 h 90"/>
                <a:gd name="T20" fmla="*/ 308 w 488"/>
                <a:gd name="T21" fmla="*/ 49 h 90"/>
                <a:gd name="T22" fmla="*/ 294 w 488"/>
                <a:gd name="T23" fmla="*/ 52 h 90"/>
                <a:gd name="T24" fmla="*/ 272 w 488"/>
                <a:gd name="T25" fmla="*/ 50 h 90"/>
                <a:gd name="T26" fmla="*/ 245 w 488"/>
                <a:gd name="T27" fmla="*/ 46 h 90"/>
                <a:gd name="T28" fmla="*/ 219 w 488"/>
                <a:gd name="T29" fmla="*/ 38 h 90"/>
                <a:gd name="T30" fmla="*/ 205 w 488"/>
                <a:gd name="T31" fmla="*/ 30 h 90"/>
                <a:gd name="T32" fmla="*/ 191 w 488"/>
                <a:gd name="T33" fmla="*/ 26 h 90"/>
                <a:gd name="T34" fmla="*/ 176 w 488"/>
                <a:gd name="T35" fmla="*/ 23 h 90"/>
                <a:gd name="T36" fmla="*/ 159 w 488"/>
                <a:gd name="T37" fmla="*/ 24 h 90"/>
                <a:gd name="T38" fmla="*/ 144 w 488"/>
                <a:gd name="T39" fmla="*/ 26 h 90"/>
                <a:gd name="T40" fmla="*/ 127 w 488"/>
                <a:gd name="T41" fmla="*/ 26 h 90"/>
                <a:gd name="T42" fmla="*/ 108 w 488"/>
                <a:gd name="T43" fmla="*/ 23 h 90"/>
                <a:gd name="T44" fmla="*/ 95 w 488"/>
                <a:gd name="T45" fmla="*/ 18 h 90"/>
                <a:gd name="T46" fmla="*/ 85 w 488"/>
                <a:gd name="T47" fmla="*/ 10 h 90"/>
                <a:gd name="T48" fmla="*/ 64 w 488"/>
                <a:gd name="T49" fmla="*/ 4 h 90"/>
                <a:gd name="T50" fmla="*/ 39 w 488"/>
                <a:gd name="T51" fmla="*/ 0 h 90"/>
                <a:gd name="T52" fmla="*/ 19 w 488"/>
                <a:gd name="T53" fmla="*/ 0 h 90"/>
                <a:gd name="T54" fmla="*/ 7 w 488"/>
                <a:gd name="T55" fmla="*/ 3 h 90"/>
                <a:gd name="T56" fmla="*/ 3 w 488"/>
                <a:gd name="T57" fmla="*/ 4 h 90"/>
                <a:gd name="T58" fmla="*/ 15 w 488"/>
                <a:gd name="T59" fmla="*/ 3 h 90"/>
                <a:gd name="T60" fmla="*/ 33 w 488"/>
                <a:gd name="T61" fmla="*/ 3 h 90"/>
                <a:gd name="T62" fmla="*/ 58 w 488"/>
                <a:gd name="T63" fmla="*/ 6 h 90"/>
                <a:gd name="T64" fmla="*/ 81 w 488"/>
                <a:gd name="T65" fmla="*/ 12 h 90"/>
                <a:gd name="T66" fmla="*/ 93 w 488"/>
                <a:gd name="T67" fmla="*/ 20 h 90"/>
                <a:gd name="T68" fmla="*/ 105 w 488"/>
                <a:gd name="T69" fmla="*/ 26 h 90"/>
                <a:gd name="T70" fmla="*/ 124 w 488"/>
                <a:gd name="T71" fmla="*/ 30 h 90"/>
                <a:gd name="T72" fmla="*/ 141 w 488"/>
                <a:gd name="T73" fmla="*/ 32 h 90"/>
                <a:gd name="T74" fmla="*/ 157 w 488"/>
                <a:gd name="T75" fmla="*/ 29 h 90"/>
                <a:gd name="T76" fmla="*/ 173 w 488"/>
                <a:gd name="T77" fmla="*/ 29 h 90"/>
                <a:gd name="T78" fmla="*/ 188 w 488"/>
                <a:gd name="T79" fmla="*/ 30 h 90"/>
                <a:gd name="T80" fmla="*/ 202 w 488"/>
                <a:gd name="T81" fmla="*/ 36 h 90"/>
                <a:gd name="T82" fmla="*/ 216 w 488"/>
                <a:gd name="T83" fmla="*/ 43 h 90"/>
                <a:gd name="T84" fmla="*/ 240 w 488"/>
                <a:gd name="T85" fmla="*/ 52 h 90"/>
                <a:gd name="T86" fmla="*/ 268 w 488"/>
                <a:gd name="T87" fmla="*/ 58 h 90"/>
                <a:gd name="T88" fmla="*/ 291 w 488"/>
                <a:gd name="T89" fmla="*/ 59 h 90"/>
                <a:gd name="T90" fmla="*/ 305 w 488"/>
                <a:gd name="T91" fmla="*/ 56 h 90"/>
                <a:gd name="T92" fmla="*/ 318 w 488"/>
                <a:gd name="T93" fmla="*/ 56 h 90"/>
                <a:gd name="T94" fmla="*/ 335 w 488"/>
                <a:gd name="T95" fmla="*/ 59 h 90"/>
                <a:gd name="T96" fmla="*/ 351 w 488"/>
                <a:gd name="T97" fmla="*/ 64 h 90"/>
                <a:gd name="T98" fmla="*/ 364 w 488"/>
                <a:gd name="T99" fmla="*/ 70 h 90"/>
                <a:gd name="T100" fmla="*/ 386 w 488"/>
                <a:gd name="T101" fmla="*/ 76 h 90"/>
                <a:gd name="T102" fmla="*/ 412 w 488"/>
                <a:gd name="T103" fmla="*/ 82 h 90"/>
                <a:gd name="T104" fmla="*/ 433 w 488"/>
                <a:gd name="T105" fmla="*/ 84 h 90"/>
                <a:gd name="T106" fmla="*/ 446 w 488"/>
                <a:gd name="T107" fmla="*/ 82 h 90"/>
                <a:gd name="T108" fmla="*/ 458 w 488"/>
                <a:gd name="T109" fmla="*/ 84 h 90"/>
                <a:gd name="T110" fmla="*/ 470 w 488"/>
                <a:gd name="T111" fmla="*/ 86 h 90"/>
                <a:gd name="T112" fmla="*/ 485 w 488"/>
                <a:gd name="T113" fmla="*/ 89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90"/>
                <a:gd name="T173" fmla="*/ 488 w 488"/>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90">
                  <a:moveTo>
                    <a:pt x="487" y="78"/>
                  </a:moveTo>
                  <a:lnTo>
                    <a:pt x="485" y="76"/>
                  </a:lnTo>
                  <a:lnTo>
                    <a:pt x="484" y="76"/>
                  </a:lnTo>
                  <a:lnTo>
                    <a:pt x="482" y="76"/>
                  </a:lnTo>
                  <a:lnTo>
                    <a:pt x="479" y="76"/>
                  </a:lnTo>
                  <a:lnTo>
                    <a:pt x="478" y="75"/>
                  </a:lnTo>
                  <a:lnTo>
                    <a:pt x="476" y="75"/>
                  </a:lnTo>
                  <a:lnTo>
                    <a:pt x="475" y="75"/>
                  </a:lnTo>
                  <a:lnTo>
                    <a:pt x="473" y="75"/>
                  </a:lnTo>
                  <a:lnTo>
                    <a:pt x="470" y="75"/>
                  </a:lnTo>
                  <a:lnTo>
                    <a:pt x="469" y="75"/>
                  </a:lnTo>
                  <a:lnTo>
                    <a:pt x="467" y="73"/>
                  </a:lnTo>
                  <a:lnTo>
                    <a:pt x="466" y="73"/>
                  </a:lnTo>
                  <a:lnTo>
                    <a:pt x="464" y="73"/>
                  </a:lnTo>
                  <a:lnTo>
                    <a:pt x="462" y="73"/>
                  </a:lnTo>
                  <a:lnTo>
                    <a:pt x="461" y="73"/>
                  </a:lnTo>
                  <a:lnTo>
                    <a:pt x="459" y="73"/>
                  </a:lnTo>
                  <a:lnTo>
                    <a:pt x="458" y="73"/>
                  </a:lnTo>
                  <a:lnTo>
                    <a:pt x="456" y="73"/>
                  </a:lnTo>
                  <a:lnTo>
                    <a:pt x="455" y="73"/>
                  </a:lnTo>
                  <a:lnTo>
                    <a:pt x="453" y="73"/>
                  </a:lnTo>
                  <a:lnTo>
                    <a:pt x="452" y="73"/>
                  </a:lnTo>
                  <a:lnTo>
                    <a:pt x="450" y="73"/>
                  </a:lnTo>
                  <a:lnTo>
                    <a:pt x="449" y="73"/>
                  </a:lnTo>
                  <a:lnTo>
                    <a:pt x="447" y="73"/>
                  </a:lnTo>
                  <a:lnTo>
                    <a:pt x="446" y="73"/>
                  </a:lnTo>
                  <a:lnTo>
                    <a:pt x="444" y="73"/>
                  </a:lnTo>
                  <a:lnTo>
                    <a:pt x="443" y="73"/>
                  </a:lnTo>
                  <a:lnTo>
                    <a:pt x="441" y="73"/>
                  </a:lnTo>
                  <a:lnTo>
                    <a:pt x="439" y="73"/>
                  </a:lnTo>
                  <a:lnTo>
                    <a:pt x="438" y="75"/>
                  </a:lnTo>
                  <a:lnTo>
                    <a:pt x="436" y="75"/>
                  </a:lnTo>
                  <a:lnTo>
                    <a:pt x="435" y="75"/>
                  </a:lnTo>
                  <a:lnTo>
                    <a:pt x="433" y="75"/>
                  </a:lnTo>
                  <a:lnTo>
                    <a:pt x="430" y="75"/>
                  </a:lnTo>
                  <a:lnTo>
                    <a:pt x="427" y="73"/>
                  </a:lnTo>
                  <a:lnTo>
                    <a:pt x="426" y="73"/>
                  </a:lnTo>
                  <a:lnTo>
                    <a:pt x="423" y="73"/>
                  </a:lnTo>
                  <a:lnTo>
                    <a:pt x="420" y="73"/>
                  </a:lnTo>
                  <a:lnTo>
                    <a:pt x="416" y="73"/>
                  </a:lnTo>
                  <a:lnTo>
                    <a:pt x="413" y="72"/>
                  </a:lnTo>
                  <a:lnTo>
                    <a:pt x="410" y="72"/>
                  </a:lnTo>
                  <a:lnTo>
                    <a:pt x="407" y="72"/>
                  </a:lnTo>
                  <a:lnTo>
                    <a:pt x="404" y="70"/>
                  </a:lnTo>
                  <a:lnTo>
                    <a:pt x="401" y="70"/>
                  </a:lnTo>
                  <a:lnTo>
                    <a:pt x="398" y="70"/>
                  </a:lnTo>
                  <a:lnTo>
                    <a:pt x="393" y="69"/>
                  </a:lnTo>
                  <a:lnTo>
                    <a:pt x="390" y="69"/>
                  </a:lnTo>
                  <a:lnTo>
                    <a:pt x="387" y="67"/>
                  </a:lnTo>
                  <a:lnTo>
                    <a:pt x="384" y="67"/>
                  </a:lnTo>
                  <a:lnTo>
                    <a:pt x="381" y="66"/>
                  </a:lnTo>
                  <a:lnTo>
                    <a:pt x="378" y="66"/>
                  </a:lnTo>
                  <a:lnTo>
                    <a:pt x="375" y="64"/>
                  </a:lnTo>
                  <a:lnTo>
                    <a:pt x="374" y="64"/>
                  </a:lnTo>
                  <a:lnTo>
                    <a:pt x="370" y="63"/>
                  </a:lnTo>
                  <a:lnTo>
                    <a:pt x="369" y="63"/>
                  </a:lnTo>
                  <a:lnTo>
                    <a:pt x="366" y="63"/>
                  </a:lnTo>
                  <a:lnTo>
                    <a:pt x="364" y="61"/>
                  </a:lnTo>
                  <a:lnTo>
                    <a:pt x="363" y="61"/>
                  </a:lnTo>
                  <a:lnTo>
                    <a:pt x="361" y="59"/>
                  </a:lnTo>
                  <a:lnTo>
                    <a:pt x="360" y="59"/>
                  </a:lnTo>
                  <a:lnTo>
                    <a:pt x="358" y="58"/>
                  </a:lnTo>
                  <a:lnTo>
                    <a:pt x="355" y="58"/>
                  </a:lnTo>
                  <a:lnTo>
                    <a:pt x="354" y="56"/>
                  </a:lnTo>
                  <a:lnTo>
                    <a:pt x="352" y="56"/>
                  </a:lnTo>
                  <a:lnTo>
                    <a:pt x="351" y="55"/>
                  </a:lnTo>
                  <a:lnTo>
                    <a:pt x="349" y="55"/>
                  </a:lnTo>
                  <a:lnTo>
                    <a:pt x="346" y="53"/>
                  </a:lnTo>
                  <a:lnTo>
                    <a:pt x="344" y="53"/>
                  </a:lnTo>
                  <a:lnTo>
                    <a:pt x="343" y="53"/>
                  </a:lnTo>
                  <a:lnTo>
                    <a:pt x="340" y="52"/>
                  </a:lnTo>
                  <a:lnTo>
                    <a:pt x="338" y="52"/>
                  </a:lnTo>
                  <a:lnTo>
                    <a:pt x="337" y="52"/>
                  </a:lnTo>
                  <a:lnTo>
                    <a:pt x="334" y="50"/>
                  </a:lnTo>
                  <a:lnTo>
                    <a:pt x="332" y="50"/>
                  </a:lnTo>
                  <a:lnTo>
                    <a:pt x="331" y="50"/>
                  </a:lnTo>
                  <a:lnTo>
                    <a:pt x="328" y="49"/>
                  </a:lnTo>
                  <a:lnTo>
                    <a:pt x="326" y="49"/>
                  </a:lnTo>
                  <a:lnTo>
                    <a:pt x="325" y="49"/>
                  </a:lnTo>
                  <a:lnTo>
                    <a:pt x="321" y="49"/>
                  </a:lnTo>
                  <a:lnTo>
                    <a:pt x="320" y="49"/>
                  </a:lnTo>
                  <a:lnTo>
                    <a:pt x="318" y="49"/>
                  </a:lnTo>
                  <a:lnTo>
                    <a:pt x="317" y="47"/>
                  </a:lnTo>
                  <a:lnTo>
                    <a:pt x="314" y="47"/>
                  </a:lnTo>
                  <a:lnTo>
                    <a:pt x="312" y="47"/>
                  </a:lnTo>
                  <a:lnTo>
                    <a:pt x="311" y="49"/>
                  </a:lnTo>
                  <a:lnTo>
                    <a:pt x="309" y="49"/>
                  </a:lnTo>
                  <a:lnTo>
                    <a:pt x="308" y="49"/>
                  </a:lnTo>
                  <a:lnTo>
                    <a:pt x="306" y="49"/>
                  </a:lnTo>
                  <a:lnTo>
                    <a:pt x="305" y="49"/>
                  </a:lnTo>
                  <a:lnTo>
                    <a:pt x="303" y="50"/>
                  </a:lnTo>
                  <a:lnTo>
                    <a:pt x="302" y="50"/>
                  </a:lnTo>
                  <a:lnTo>
                    <a:pt x="300" y="50"/>
                  </a:lnTo>
                  <a:lnTo>
                    <a:pt x="298" y="52"/>
                  </a:lnTo>
                  <a:lnTo>
                    <a:pt x="297" y="52"/>
                  </a:lnTo>
                  <a:lnTo>
                    <a:pt x="294" y="52"/>
                  </a:lnTo>
                  <a:lnTo>
                    <a:pt x="292" y="52"/>
                  </a:lnTo>
                  <a:lnTo>
                    <a:pt x="289" y="52"/>
                  </a:lnTo>
                  <a:lnTo>
                    <a:pt x="286" y="52"/>
                  </a:lnTo>
                  <a:lnTo>
                    <a:pt x="285" y="52"/>
                  </a:lnTo>
                  <a:lnTo>
                    <a:pt x="282" y="52"/>
                  </a:lnTo>
                  <a:lnTo>
                    <a:pt x="279" y="52"/>
                  </a:lnTo>
                  <a:lnTo>
                    <a:pt x="275" y="52"/>
                  </a:lnTo>
                  <a:lnTo>
                    <a:pt x="272" y="50"/>
                  </a:lnTo>
                  <a:lnTo>
                    <a:pt x="268" y="50"/>
                  </a:lnTo>
                  <a:lnTo>
                    <a:pt x="265" y="50"/>
                  </a:lnTo>
                  <a:lnTo>
                    <a:pt x="262" y="50"/>
                  </a:lnTo>
                  <a:lnTo>
                    <a:pt x="259" y="49"/>
                  </a:lnTo>
                  <a:lnTo>
                    <a:pt x="254" y="49"/>
                  </a:lnTo>
                  <a:lnTo>
                    <a:pt x="251" y="47"/>
                  </a:lnTo>
                  <a:lnTo>
                    <a:pt x="248" y="47"/>
                  </a:lnTo>
                  <a:lnTo>
                    <a:pt x="245" y="46"/>
                  </a:lnTo>
                  <a:lnTo>
                    <a:pt x="240" y="46"/>
                  </a:lnTo>
                  <a:lnTo>
                    <a:pt x="237" y="44"/>
                  </a:lnTo>
                  <a:lnTo>
                    <a:pt x="234" y="44"/>
                  </a:lnTo>
                  <a:lnTo>
                    <a:pt x="231" y="43"/>
                  </a:lnTo>
                  <a:lnTo>
                    <a:pt x="228" y="41"/>
                  </a:lnTo>
                  <a:lnTo>
                    <a:pt x="225" y="41"/>
                  </a:lnTo>
                  <a:lnTo>
                    <a:pt x="222" y="40"/>
                  </a:lnTo>
                  <a:lnTo>
                    <a:pt x="219" y="38"/>
                  </a:lnTo>
                  <a:lnTo>
                    <a:pt x="217" y="36"/>
                  </a:lnTo>
                  <a:lnTo>
                    <a:pt x="214" y="36"/>
                  </a:lnTo>
                  <a:lnTo>
                    <a:pt x="213" y="35"/>
                  </a:lnTo>
                  <a:lnTo>
                    <a:pt x="211" y="33"/>
                  </a:lnTo>
                  <a:lnTo>
                    <a:pt x="210" y="33"/>
                  </a:lnTo>
                  <a:lnTo>
                    <a:pt x="208" y="32"/>
                  </a:lnTo>
                  <a:lnTo>
                    <a:pt x="206" y="32"/>
                  </a:lnTo>
                  <a:lnTo>
                    <a:pt x="205" y="30"/>
                  </a:lnTo>
                  <a:lnTo>
                    <a:pt x="203" y="30"/>
                  </a:lnTo>
                  <a:lnTo>
                    <a:pt x="202" y="29"/>
                  </a:lnTo>
                  <a:lnTo>
                    <a:pt x="199" y="29"/>
                  </a:lnTo>
                  <a:lnTo>
                    <a:pt x="197" y="29"/>
                  </a:lnTo>
                  <a:lnTo>
                    <a:pt x="196" y="27"/>
                  </a:lnTo>
                  <a:lnTo>
                    <a:pt x="194" y="27"/>
                  </a:lnTo>
                  <a:lnTo>
                    <a:pt x="193" y="26"/>
                  </a:lnTo>
                  <a:lnTo>
                    <a:pt x="191" y="26"/>
                  </a:lnTo>
                  <a:lnTo>
                    <a:pt x="188" y="26"/>
                  </a:lnTo>
                  <a:lnTo>
                    <a:pt x="187" y="24"/>
                  </a:lnTo>
                  <a:lnTo>
                    <a:pt x="185" y="24"/>
                  </a:lnTo>
                  <a:lnTo>
                    <a:pt x="183" y="24"/>
                  </a:lnTo>
                  <a:lnTo>
                    <a:pt x="180" y="24"/>
                  </a:lnTo>
                  <a:lnTo>
                    <a:pt x="179" y="24"/>
                  </a:lnTo>
                  <a:lnTo>
                    <a:pt x="177" y="23"/>
                  </a:lnTo>
                  <a:lnTo>
                    <a:pt x="176" y="23"/>
                  </a:lnTo>
                  <a:lnTo>
                    <a:pt x="173" y="23"/>
                  </a:lnTo>
                  <a:lnTo>
                    <a:pt x="171" y="23"/>
                  </a:lnTo>
                  <a:lnTo>
                    <a:pt x="170" y="23"/>
                  </a:lnTo>
                  <a:lnTo>
                    <a:pt x="167" y="23"/>
                  </a:lnTo>
                  <a:lnTo>
                    <a:pt x="165" y="23"/>
                  </a:lnTo>
                  <a:lnTo>
                    <a:pt x="164" y="23"/>
                  </a:lnTo>
                  <a:lnTo>
                    <a:pt x="162" y="23"/>
                  </a:lnTo>
                  <a:lnTo>
                    <a:pt x="159" y="24"/>
                  </a:lnTo>
                  <a:lnTo>
                    <a:pt x="157" y="24"/>
                  </a:lnTo>
                  <a:lnTo>
                    <a:pt x="156" y="24"/>
                  </a:lnTo>
                  <a:lnTo>
                    <a:pt x="154" y="24"/>
                  </a:lnTo>
                  <a:lnTo>
                    <a:pt x="153" y="26"/>
                  </a:lnTo>
                  <a:lnTo>
                    <a:pt x="150" y="26"/>
                  </a:lnTo>
                  <a:lnTo>
                    <a:pt x="148" y="26"/>
                  </a:lnTo>
                  <a:lnTo>
                    <a:pt x="147" y="26"/>
                  </a:lnTo>
                  <a:lnTo>
                    <a:pt x="144" y="26"/>
                  </a:lnTo>
                  <a:lnTo>
                    <a:pt x="142" y="26"/>
                  </a:lnTo>
                  <a:lnTo>
                    <a:pt x="141" y="27"/>
                  </a:lnTo>
                  <a:lnTo>
                    <a:pt x="138" y="27"/>
                  </a:lnTo>
                  <a:lnTo>
                    <a:pt x="136" y="27"/>
                  </a:lnTo>
                  <a:lnTo>
                    <a:pt x="133" y="27"/>
                  </a:lnTo>
                  <a:lnTo>
                    <a:pt x="131" y="27"/>
                  </a:lnTo>
                  <a:lnTo>
                    <a:pt x="128" y="26"/>
                  </a:lnTo>
                  <a:lnTo>
                    <a:pt x="127" y="26"/>
                  </a:lnTo>
                  <a:lnTo>
                    <a:pt x="124" y="26"/>
                  </a:lnTo>
                  <a:lnTo>
                    <a:pt x="122" y="26"/>
                  </a:lnTo>
                  <a:lnTo>
                    <a:pt x="119" y="26"/>
                  </a:lnTo>
                  <a:lnTo>
                    <a:pt x="118" y="26"/>
                  </a:lnTo>
                  <a:lnTo>
                    <a:pt x="115" y="24"/>
                  </a:lnTo>
                  <a:lnTo>
                    <a:pt x="113" y="24"/>
                  </a:lnTo>
                  <a:lnTo>
                    <a:pt x="111" y="24"/>
                  </a:lnTo>
                  <a:lnTo>
                    <a:pt x="108" y="23"/>
                  </a:lnTo>
                  <a:lnTo>
                    <a:pt x="107" y="23"/>
                  </a:lnTo>
                  <a:lnTo>
                    <a:pt x="105" y="23"/>
                  </a:lnTo>
                  <a:lnTo>
                    <a:pt x="104" y="21"/>
                  </a:lnTo>
                  <a:lnTo>
                    <a:pt x="101" y="21"/>
                  </a:lnTo>
                  <a:lnTo>
                    <a:pt x="99" y="20"/>
                  </a:lnTo>
                  <a:lnTo>
                    <a:pt x="98" y="20"/>
                  </a:lnTo>
                  <a:lnTo>
                    <a:pt x="96" y="18"/>
                  </a:lnTo>
                  <a:lnTo>
                    <a:pt x="95" y="18"/>
                  </a:lnTo>
                  <a:lnTo>
                    <a:pt x="95" y="17"/>
                  </a:lnTo>
                  <a:lnTo>
                    <a:pt x="93" y="15"/>
                  </a:lnTo>
                  <a:lnTo>
                    <a:pt x="92" y="15"/>
                  </a:lnTo>
                  <a:lnTo>
                    <a:pt x="92" y="14"/>
                  </a:lnTo>
                  <a:lnTo>
                    <a:pt x="90" y="12"/>
                  </a:lnTo>
                  <a:lnTo>
                    <a:pt x="88" y="12"/>
                  </a:lnTo>
                  <a:lnTo>
                    <a:pt x="87" y="10"/>
                  </a:lnTo>
                  <a:lnTo>
                    <a:pt x="85" y="10"/>
                  </a:lnTo>
                  <a:lnTo>
                    <a:pt x="82" y="9"/>
                  </a:lnTo>
                  <a:lnTo>
                    <a:pt x="81" y="9"/>
                  </a:lnTo>
                  <a:lnTo>
                    <a:pt x="78" y="7"/>
                  </a:lnTo>
                  <a:lnTo>
                    <a:pt x="75" y="7"/>
                  </a:lnTo>
                  <a:lnTo>
                    <a:pt x="73" y="6"/>
                  </a:lnTo>
                  <a:lnTo>
                    <a:pt x="70" y="6"/>
                  </a:lnTo>
                  <a:lnTo>
                    <a:pt x="67" y="4"/>
                  </a:lnTo>
                  <a:lnTo>
                    <a:pt x="64" y="4"/>
                  </a:lnTo>
                  <a:lnTo>
                    <a:pt x="61" y="3"/>
                  </a:lnTo>
                  <a:lnTo>
                    <a:pt x="58" y="3"/>
                  </a:lnTo>
                  <a:lnTo>
                    <a:pt x="55" y="3"/>
                  </a:lnTo>
                  <a:lnTo>
                    <a:pt x="52" y="1"/>
                  </a:lnTo>
                  <a:lnTo>
                    <a:pt x="49" y="1"/>
                  </a:lnTo>
                  <a:lnTo>
                    <a:pt x="46" y="1"/>
                  </a:lnTo>
                  <a:lnTo>
                    <a:pt x="42" y="1"/>
                  </a:lnTo>
                  <a:lnTo>
                    <a:pt x="39" y="0"/>
                  </a:lnTo>
                  <a:lnTo>
                    <a:pt x="36" y="0"/>
                  </a:lnTo>
                  <a:lnTo>
                    <a:pt x="33" y="0"/>
                  </a:lnTo>
                  <a:lnTo>
                    <a:pt x="30" y="0"/>
                  </a:lnTo>
                  <a:lnTo>
                    <a:pt x="27" y="0"/>
                  </a:lnTo>
                  <a:lnTo>
                    <a:pt x="26" y="0"/>
                  </a:lnTo>
                  <a:lnTo>
                    <a:pt x="23" y="0"/>
                  </a:lnTo>
                  <a:lnTo>
                    <a:pt x="21" y="0"/>
                  </a:lnTo>
                  <a:lnTo>
                    <a:pt x="19" y="0"/>
                  </a:lnTo>
                  <a:lnTo>
                    <a:pt x="18" y="1"/>
                  </a:lnTo>
                  <a:lnTo>
                    <a:pt x="16" y="1"/>
                  </a:lnTo>
                  <a:lnTo>
                    <a:pt x="15" y="1"/>
                  </a:lnTo>
                  <a:lnTo>
                    <a:pt x="13" y="1"/>
                  </a:lnTo>
                  <a:lnTo>
                    <a:pt x="12" y="3"/>
                  </a:lnTo>
                  <a:lnTo>
                    <a:pt x="10" y="3"/>
                  </a:lnTo>
                  <a:lnTo>
                    <a:pt x="9" y="3"/>
                  </a:lnTo>
                  <a:lnTo>
                    <a:pt x="7" y="3"/>
                  </a:lnTo>
                  <a:lnTo>
                    <a:pt x="6" y="3"/>
                  </a:lnTo>
                  <a:lnTo>
                    <a:pt x="4" y="3"/>
                  </a:lnTo>
                  <a:lnTo>
                    <a:pt x="3" y="3"/>
                  </a:lnTo>
                  <a:lnTo>
                    <a:pt x="1" y="3"/>
                  </a:lnTo>
                  <a:lnTo>
                    <a:pt x="0" y="3"/>
                  </a:lnTo>
                  <a:lnTo>
                    <a:pt x="1" y="3"/>
                  </a:lnTo>
                  <a:lnTo>
                    <a:pt x="3" y="3"/>
                  </a:lnTo>
                  <a:lnTo>
                    <a:pt x="3" y="4"/>
                  </a:lnTo>
                  <a:lnTo>
                    <a:pt x="4" y="4"/>
                  </a:lnTo>
                  <a:lnTo>
                    <a:pt x="6" y="4"/>
                  </a:lnTo>
                  <a:lnTo>
                    <a:pt x="7" y="4"/>
                  </a:lnTo>
                  <a:lnTo>
                    <a:pt x="9" y="4"/>
                  </a:lnTo>
                  <a:lnTo>
                    <a:pt x="10" y="4"/>
                  </a:lnTo>
                  <a:lnTo>
                    <a:pt x="12" y="4"/>
                  </a:lnTo>
                  <a:lnTo>
                    <a:pt x="13" y="4"/>
                  </a:lnTo>
                  <a:lnTo>
                    <a:pt x="15" y="3"/>
                  </a:lnTo>
                  <a:lnTo>
                    <a:pt x="16" y="3"/>
                  </a:lnTo>
                  <a:lnTo>
                    <a:pt x="19" y="3"/>
                  </a:lnTo>
                  <a:lnTo>
                    <a:pt x="21" y="3"/>
                  </a:lnTo>
                  <a:lnTo>
                    <a:pt x="23" y="3"/>
                  </a:lnTo>
                  <a:lnTo>
                    <a:pt x="26" y="3"/>
                  </a:lnTo>
                  <a:lnTo>
                    <a:pt x="27" y="3"/>
                  </a:lnTo>
                  <a:lnTo>
                    <a:pt x="30" y="3"/>
                  </a:lnTo>
                  <a:lnTo>
                    <a:pt x="33" y="3"/>
                  </a:lnTo>
                  <a:lnTo>
                    <a:pt x="36" y="3"/>
                  </a:lnTo>
                  <a:lnTo>
                    <a:pt x="39" y="3"/>
                  </a:lnTo>
                  <a:lnTo>
                    <a:pt x="42" y="3"/>
                  </a:lnTo>
                  <a:lnTo>
                    <a:pt x="46" y="4"/>
                  </a:lnTo>
                  <a:lnTo>
                    <a:pt x="49" y="4"/>
                  </a:lnTo>
                  <a:lnTo>
                    <a:pt x="52" y="4"/>
                  </a:lnTo>
                  <a:lnTo>
                    <a:pt x="55" y="4"/>
                  </a:lnTo>
                  <a:lnTo>
                    <a:pt x="58" y="6"/>
                  </a:lnTo>
                  <a:lnTo>
                    <a:pt x="61" y="6"/>
                  </a:lnTo>
                  <a:lnTo>
                    <a:pt x="64" y="7"/>
                  </a:lnTo>
                  <a:lnTo>
                    <a:pt x="67" y="7"/>
                  </a:lnTo>
                  <a:lnTo>
                    <a:pt x="70" y="7"/>
                  </a:lnTo>
                  <a:lnTo>
                    <a:pt x="73" y="9"/>
                  </a:lnTo>
                  <a:lnTo>
                    <a:pt x="75" y="9"/>
                  </a:lnTo>
                  <a:lnTo>
                    <a:pt x="78" y="10"/>
                  </a:lnTo>
                  <a:lnTo>
                    <a:pt x="81" y="12"/>
                  </a:lnTo>
                  <a:lnTo>
                    <a:pt x="82" y="12"/>
                  </a:lnTo>
                  <a:lnTo>
                    <a:pt x="84" y="14"/>
                  </a:lnTo>
                  <a:lnTo>
                    <a:pt x="87" y="14"/>
                  </a:lnTo>
                  <a:lnTo>
                    <a:pt x="88" y="15"/>
                  </a:lnTo>
                  <a:lnTo>
                    <a:pt x="90" y="17"/>
                  </a:lnTo>
                  <a:lnTo>
                    <a:pt x="92" y="18"/>
                  </a:lnTo>
                  <a:lnTo>
                    <a:pt x="93" y="18"/>
                  </a:lnTo>
                  <a:lnTo>
                    <a:pt x="93" y="20"/>
                  </a:lnTo>
                  <a:lnTo>
                    <a:pt x="95" y="21"/>
                  </a:lnTo>
                  <a:lnTo>
                    <a:pt x="96" y="21"/>
                  </a:lnTo>
                  <a:lnTo>
                    <a:pt x="98" y="23"/>
                  </a:lnTo>
                  <a:lnTo>
                    <a:pt x="99" y="24"/>
                  </a:lnTo>
                  <a:lnTo>
                    <a:pt x="101" y="24"/>
                  </a:lnTo>
                  <a:lnTo>
                    <a:pt x="102" y="26"/>
                  </a:lnTo>
                  <a:lnTo>
                    <a:pt x="104" y="26"/>
                  </a:lnTo>
                  <a:lnTo>
                    <a:pt x="105" y="26"/>
                  </a:lnTo>
                  <a:lnTo>
                    <a:pt x="108" y="27"/>
                  </a:lnTo>
                  <a:lnTo>
                    <a:pt x="110" y="27"/>
                  </a:lnTo>
                  <a:lnTo>
                    <a:pt x="111" y="29"/>
                  </a:lnTo>
                  <a:lnTo>
                    <a:pt x="115" y="29"/>
                  </a:lnTo>
                  <a:lnTo>
                    <a:pt x="116" y="29"/>
                  </a:lnTo>
                  <a:lnTo>
                    <a:pt x="119" y="30"/>
                  </a:lnTo>
                  <a:lnTo>
                    <a:pt x="121" y="30"/>
                  </a:lnTo>
                  <a:lnTo>
                    <a:pt x="124" y="30"/>
                  </a:lnTo>
                  <a:lnTo>
                    <a:pt x="125" y="30"/>
                  </a:lnTo>
                  <a:lnTo>
                    <a:pt x="128" y="30"/>
                  </a:lnTo>
                  <a:lnTo>
                    <a:pt x="130" y="30"/>
                  </a:lnTo>
                  <a:lnTo>
                    <a:pt x="133" y="32"/>
                  </a:lnTo>
                  <a:lnTo>
                    <a:pt x="134" y="32"/>
                  </a:lnTo>
                  <a:lnTo>
                    <a:pt x="138" y="32"/>
                  </a:lnTo>
                  <a:lnTo>
                    <a:pt x="139" y="32"/>
                  </a:lnTo>
                  <a:lnTo>
                    <a:pt x="141" y="32"/>
                  </a:lnTo>
                  <a:lnTo>
                    <a:pt x="144" y="30"/>
                  </a:lnTo>
                  <a:lnTo>
                    <a:pt x="145" y="30"/>
                  </a:lnTo>
                  <a:lnTo>
                    <a:pt x="147" y="30"/>
                  </a:lnTo>
                  <a:lnTo>
                    <a:pt x="150" y="30"/>
                  </a:lnTo>
                  <a:lnTo>
                    <a:pt x="151" y="30"/>
                  </a:lnTo>
                  <a:lnTo>
                    <a:pt x="153" y="30"/>
                  </a:lnTo>
                  <a:lnTo>
                    <a:pt x="154" y="29"/>
                  </a:lnTo>
                  <a:lnTo>
                    <a:pt x="157" y="29"/>
                  </a:lnTo>
                  <a:lnTo>
                    <a:pt x="159" y="29"/>
                  </a:lnTo>
                  <a:lnTo>
                    <a:pt x="160" y="29"/>
                  </a:lnTo>
                  <a:lnTo>
                    <a:pt x="162" y="29"/>
                  </a:lnTo>
                  <a:lnTo>
                    <a:pt x="165" y="29"/>
                  </a:lnTo>
                  <a:lnTo>
                    <a:pt x="167" y="29"/>
                  </a:lnTo>
                  <a:lnTo>
                    <a:pt x="168" y="29"/>
                  </a:lnTo>
                  <a:lnTo>
                    <a:pt x="171" y="29"/>
                  </a:lnTo>
                  <a:lnTo>
                    <a:pt x="173" y="29"/>
                  </a:lnTo>
                  <a:lnTo>
                    <a:pt x="174" y="29"/>
                  </a:lnTo>
                  <a:lnTo>
                    <a:pt x="176" y="29"/>
                  </a:lnTo>
                  <a:lnTo>
                    <a:pt x="179" y="29"/>
                  </a:lnTo>
                  <a:lnTo>
                    <a:pt x="180" y="29"/>
                  </a:lnTo>
                  <a:lnTo>
                    <a:pt x="182" y="30"/>
                  </a:lnTo>
                  <a:lnTo>
                    <a:pt x="183" y="30"/>
                  </a:lnTo>
                  <a:lnTo>
                    <a:pt x="187" y="30"/>
                  </a:lnTo>
                  <a:lnTo>
                    <a:pt x="188" y="30"/>
                  </a:lnTo>
                  <a:lnTo>
                    <a:pt x="190" y="32"/>
                  </a:lnTo>
                  <a:lnTo>
                    <a:pt x="191" y="32"/>
                  </a:lnTo>
                  <a:lnTo>
                    <a:pt x="193" y="32"/>
                  </a:lnTo>
                  <a:lnTo>
                    <a:pt x="196" y="33"/>
                  </a:lnTo>
                  <a:lnTo>
                    <a:pt x="197" y="33"/>
                  </a:lnTo>
                  <a:lnTo>
                    <a:pt x="199" y="35"/>
                  </a:lnTo>
                  <a:lnTo>
                    <a:pt x="200" y="35"/>
                  </a:lnTo>
                  <a:lnTo>
                    <a:pt x="202" y="36"/>
                  </a:lnTo>
                  <a:lnTo>
                    <a:pt x="203" y="36"/>
                  </a:lnTo>
                  <a:lnTo>
                    <a:pt x="205" y="38"/>
                  </a:lnTo>
                  <a:lnTo>
                    <a:pt x="206" y="38"/>
                  </a:lnTo>
                  <a:lnTo>
                    <a:pt x="208" y="40"/>
                  </a:lnTo>
                  <a:lnTo>
                    <a:pt x="210" y="40"/>
                  </a:lnTo>
                  <a:lnTo>
                    <a:pt x="211" y="41"/>
                  </a:lnTo>
                  <a:lnTo>
                    <a:pt x="214" y="43"/>
                  </a:lnTo>
                  <a:lnTo>
                    <a:pt x="216" y="43"/>
                  </a:lnTo>
                  <a:lnTo>
                    <a:pt x="219" y="44"/>
                  </a:lnTo>
                  <a:lnTo>
                    <a:pt x="222" y="46"/>
                  </a:lnTo>
                  <a:lnTo>
                    <a:pt x="223" y="47"/>
                  </a:lnTo>
                  <a:lnTo>
                    <a:pt x="226" y="47"/>
                  </a:lnTo>
                  <a:lnTo>
                    <a:pt x="229" y="49"/>
                  </a:lnTo>
                  <a:lnTo>
                    <a:pt x="233" y="50"/>
                  </a:lnTo>
                  <a:lnTo>
                    <a:pt x="237" y="50"/>
                  </a:lnTo>
                  <a:lnTo>
                    <a:pt x="240" y="52"/>
                  </a:lnTo>
                  <a:lnTo>
                    <a:pt x="243" y="53"/>
                  </a:lnTo>
                  <a:lnTo>
                    <a:pt x="246" y="53"/>
                  </a:lnTo>
                  <a:lnTo>
                    <a:pt x="249" y="55"/>
                  </a:lnTo>
                  <a:lnTo>
                    <a:pt x="254" y="55"/>
                  </a:lnTo>
                  <a:lnTo>
                    <a:pt x="257" y="56"/>
                  </a:lnTo>
                  <a:lnTo>
                    <a:pt x="260" y="56"/>
                  </a:lnTo>
                  <a:lnTo>
                    <a:pt x="263" y="56"/>
                  </a:lnTo>
                  <a:lnTo>
                    <a:pt x="268" y="58"/>
                  </a:lnTo>
                  <a:lnTo>
                    <a:pt x="271" y="58"/>
                  </a:lnTo>
                  <a:lnTo>
                    <a:pt x="274" y="58"/>
                  </a:lnTo>
                  <a:lnTo>
                    <a:pt x="277" y="59"/>
                  </a:lnTo>
                  <a:lnTo>
                    <a:pt x="280" y="59"/>
                  </a:lnTo>
                  <a:lnTo>
                    <a:pt x="283" y="59"/>
                  </a:lnTo>
                  <a:lnTo>
                    <a:pt x="286" y="59"/>
                  </a:lnTo>
                  <a:lnTo>
                    <a:pt x="288" y="59"/>
                  </a:lnTo>
                  <a:lnTo>
                    <a:pt x="291" y="59"/>
                  </a:lnTo>
                  <a:lnTo>
                    <a:pt x="292" y="59"/>
                  </a:lnTo>
                  <a:lnTo>
                    <a:pt x="295" y="59"/>
                  </a:lnTo>
                  <a:lnTo>
                    <a:pt x="297" y="59"/>
                  </a:lnTo>
                  <a:lnTo>
                    <a:pt x="298" y="58"/>
                  </a:lnTo>
                  <a:lnTo>
                    <a:pt x="300" y="58"/>
                  </a:lnTo>
                  <a:lnTo>
                    <a:pt x="302" y="58"/>
                  </a:lnTo>
                  <a:lnTo>
                    <a:pt x="303" y="58"/>
                  </a:lnTo>
                  <a:lnTo>
                    <a:pt x="305" y="56"/>
                  </a:lnTo>
                  <a:lnTo>
                    <a:pt x="306" y="56"/>
                  </a:lnTo>
                  <a:lnTo>
                    <a:pt x="308" y="56"/>
                  </a:lnTo>
                  <a:lnTo>
                    <a:pt x="309" y="56"/>
                  </a:lnTo>
                  <a:lnTo>
                    <a:pt x="312" y="56"/>
                  </a:lnTo>
                  <a:lnTo>
                    <a:pt x="314" y="56"/>
                  </a:lnTo>
                  <a:lnTo>
                    <a:pt x="315" y="56"/>
                  </a:lnTo>
                  <a:lnTo>
                    <a:pt x="317" y="56"/>
                  </a:lnTo>
                  <a:lnTo>
                    <a:pt x="318" y="56"/>
                  </a:lnTo>
                  <a:lnTo>
                    <a:pt x="321" y="56"/>
                  </a:lnTo>
                  <a:lnTo>
                    <a:pt x="323" y="56"/>
                  </a:lnTo>
                  <a:lnTo>
                    <a:pt x="325" y="56"/>
                  </a:lnTo>
                  <a:lnTo>
                    <a:pt x="326" y="58"/>
                  </a:lnTo>
                  <a:lnTo>
                    <a:pt x="329" y="58"/>
                  </a:lnTo>
                  <a:lnTo>
                    <a:pt x="331" y="58"/>
                  </a:lnTo>
                  <a:lnTo>
                    <a:pt x="334" y="59"/>
                  </a:lnTo>
                  <a:lnTo>
                    <a:pt x="335" y="59"/>
                  </a:lnTo>
                  <a:lnTo>
                    <a:pt x="337" y="59"/>
                  </a:lnTo>
                  <a:lnTo>
                    <a:pt x="340" y="61"/>
                  </a:lnTo>
                  <a:lnTo>
                    <a:pt x="341" y="61"/>
                  </a:lnTo>
                  <a:lnTo>
                    <a:pt x="343" y="63"/>
                  </a:lnTo>
                  <a:lnTo>
                    <a:pt x="346" y="63"/>
                  </a:lnTo>
                  <a:lnTo>
                    <a:pt x="347" y="63"/>
                  </a:lnTo>
                  <a:lnTo>
                    <a:pt x="349" y="64"/>
                  </a:lnTo>
                  <a:lnTo>
                    <a:pt x="351" y="64"/>
                  </a:lnTo>
                  <a:lnTo>
                    <a:pt x="352" y="66"/>
                  </a:lnTo>
                  <a:lnTo>
                    <a:pt x="355" y="66"/>
                  </a:lnTo>
                  <a:lnTo>
                    <a:pt x="357" y="67"/>
                  </a:lnTo>
                  <a:lnTo>
                    <a:pt x="358" y="67"/>
                  </a:lnTo>
                  <a:lnTo>
                    <a:pt x="360" y="69"/>
                  </a:lnTo>
                  <a:lnTo>
                    <a:pt x="361" y="69"/>
                  </a:lnTo>
                  <a:lnTo>
                    <a:pt x="363" y="70"/>
                  </a:lnTo>
                  <a:lnTo>
                    <a:pt x="364" y="70"/>
                  </a:lnTo>
                  <a:lnTo>
                    <a:pt x="367" y="72"/>
                  </a:lnTo>
                  <a:lnTo>
                    <a:pt x="369" y="72"/>
                  </a:lnTo>
                  <a:lnTo>
                    <a:pt x="372" y="73"/>
                  </a:lnTo>
                  <a:lnTo>
                    <a:pt x="374" y="73"/>
                  </a:lnTo>
                  <a:lnTo>
                    <a:pt x="377" y="75"/>
                  </a:lnTo>
                  <a:lnTo>
                    <a:pt x="380" y="75"/>
                  </a:lnTo>
                  <a:lnTo>
                    <a:pt x="383" y="76"/>
                  </a:lnTo>
                  <a:lnTo>
                    <a:pt x="386" y="76"/>
                  </a:lnTo>
                  <a:lnTo>
                    <a:pt x="389" y="78"/>
                  </a:lnTo>
                  <a:lnTo>
                    <a:pt x="392" y="78"/>
                  </a:lnTo>
                  <a:lnTo>
                    <a:pt x="395" y="79"/>
                  </a:lnTo>
                  <a:lnTo>
                    <a:pt x="400" y="79"/>
                  </a:lnTo>
                  <a:lnTo>
                    <a:pt x="403" y="81"/>
                  </a:lnTo>
                  <a:lnTo>
                    <a:pt x="406" y="81"/>
                  </a:lnTo>
                  <a:lnTo>
                    <a:pt x="409" y="82"/>
                  </a:lnTo>
                  <a:lnTo>
                    <a:pt x="412" y="82"/>
                  </a:lnTo>
                  <a:lnTo>
                    <a:pt x="415" y="82"/>
                  </a:lnTo>
                  <a:lnTo>
                    <a:pt x="418" y="82"/>
                  </a:lnTo>
                  <a:lnTo>
                    <a:pt x="421" y="84"/>
                  </a:lnTo>
                  <a:lnTo>
                    <a:pt x="424" y="84"/>
                  </a:lnTo>
                  <a:lnTo>
                    <a:pt x="426" y="84"/>
                  </a:lnTo>
                  <a:lnTo>
                    <a:pt x="429" y="84"/>
                  </a:lnTo>
                  <a:lnTo>
                    <a:pt x="430" y="84"/>
                  </a:lnTo>
                  <a:lnTo>
                    <a:pt x="433" y="84"/>
                  </a:lnTo>
                  <a:lnTo>
                    <a:pt x="435" y="84"/>
                  </a:lnTo>
                  <a:lnTo>
                    <a:pt x="436" y="84"/>
                  </a:lnTo>
                  <a:lnTo>
                    <a:pt x="438" y="84"/>
                  </a:lnTo>
                  <a:lnTo>
                    <a:pt x="439" y="84"/>
                  </a:lnTo>
                  <a:lnTo>
                    <a:pt x="441" y="84"/>
                  </a:lnTo>
                  <a:lnTo>
                    <a:pt x="443" y="84"/>
                  </a:lnTo>
                  <a:lnTo>
                    <a:pt x="444" y="84"/>
                  </a:lnTo>
                  <a:lnTo>
                    <a:pt x="446" y="82"/>
                  </a:lnTo>
                  <a:lnTo>
                    <a:pt x="447" y="82"/>
                  </a:lnTo>
                  <a:lnTo>
                    <a:pt x="449" y="84"/>
                  </a:lnTo>
                  <a:lnTo>
                    <a:pt x="450" y="84"/>
                  </a:lnTo>
                  <a:lnTo>
                    <a:pt x="452" y="84"/>
                  </a:lnTo>
                  <a:lnTo>
                    <a:pt x="453" y="84"/>
                  </a:lnTo>
                  <a:lnTo>
                    <a:pt x="455" y="84"/>
                  </a:lnTo>
                  <a:lnTo>
                    <a:pt x="456" y="84"/>
                  </a:lnTo>
                  <a:lnTo>
                    <a:pt x="458" y="84"/>
                  </a:lnTo>
                  <a:lnTo>
                    <a:pt x="459" y="84"/>
                  </a:lnTo>
                  <a:lnTo>
                    <a:pt x="461" y="84"/>
                  </a:lnTo>
                  <a:lnTo>
                    <a:pt x="462" y="84"/>
                  </a:lnTo>
                  <a:lnTo>
                    <a:pt x="464" y="84"/>
                  </a:lnTo>
                  <a:lnTo>
                    <a:pt x="466" y="86"/>
                  </a:lnTo>
                  <a:lnTo>
                    <a:pt x="467" y="86"/>
                  </a:lnTo>
                  <a:lnTo>
                    <a:pt x="469" y="86"/>
                  </a:lnTo>
                  <a:lnTo>
                    <a:pt x="470" y="86"/>
                  </a:lnTo>
                  <a:lnTo>
                    <a:pt x="473" y="86"/>
                  </a:lnTo>
                  <a:lnTo>
                    <a:pt x="475" y="87"/>
                  </a:lnTo>
                  <a:lnTo>
                    <a:pt x="476" y="87"/>
                  </a:lnTo>
                  <a:lnTo>
                    <a:pt x="478" y="87"/>
                  </a:lnTo>
                  <a:lnTo>
                    <a:pt x="479" y="87"/>
                  </a:lnTo>
                  <a:lnTo>
                    <a:pt x="482" y="89"/>
                  </a:lnTo>
                  <a:lnTo>
                    <a:pt x="484" y="89"/>
                  </a:lnTo>
                  <a:lnTo>
                    <a:pt x="485" y="89"/>
                  </a:lnTo>
                  <a:lnTo>
                    <a:pt x="487" y="78"/>
                  </a:lnTo>
                </a:path>
              </a:pathLst>
            </a:custGeom>
            <a:solidFill>
              <a:srgbClr val="FFFFFF"/>
            </a:solidFill>
            <a:ln w="12700" cap="rnd">
              <a:solidFill>
                <a:schemeClr val="tx1"/>
              </a:solidFill>
              <a:round/>
              <a:headEnd/>
              <a:tailEnd/>
            </a:ln>
          </p:spPr>
          <p:txBody>
            <a:bodyPr/>
            <a:lstStyle/>
            <a:p>
              <a:endParaRPr lang="ko-KR" altLang="en-US"/>
            </a:p>
          </p:txBody>
        </p:sp>
        <p:sp>
          <p:nvSpPr>
            <p:cNvPr id="2611" name="Freeform 315"/>
            <p:cNvSpPr>
              <a:spLocks/>
            </p:cNvSpPr>
            <p:nvPr/>
          </p:nvSpPr>
          <p:spPr bwMode="auto">
            <a:xfrm>
              <a:off x="1254" y="3198"/>
              <a:ext cx="488" cy="90"/>
            </a:xfrm>
            <a:custGeom>
              <a:avLst/>
              <a:gdLst>
                <a:gd name="T0" fmla="*/ 473 w 488"/>
                <a:gd name="T1" fmla="*/ 75 h 90"/>
                <a:gd name="T2" fmla="*/ 449 w 488"/>
                <a:gd name="T3" fmla="*/ 73 h 90"/>
                <a:gd name="T4" fmla="*/ 436 w 488"/>
                <a:gd name="T5" fmla="*/ 75 h 90"/>
                <a:gd name="T6" fmla="*/ 416 w 488"/>
                <a:gd name="T7" fmla="*/ 73 h 90"/>
                <a:gd name="T8" fmla="*/ 390 w 488"/>
                <a:gd name="T9" fmla="*/ 69 h 90"/>
                <a:gd name="T10" fmla="*/ 369 w 488"/>
                <a:gd name="T11" fmla="*/ 63 h 90"/>
                <a:gd name="T12" fmla="*/ 354 w 488"/>
                <a:gd name="T13" fmla="*/ 56 h 90"/>
                <a:gd name="T14" fmla="*/ 338 w 488"/>
                <a:gd name="T15" fmla="*/ 52 h 90"/>
                <a:gd name="T16" fmla="*/ 321 w 488"/>
                <a:gd name="T17" fmla="*/ 49 h 90"/>
                <a:gd name="T18" fmla="*/ 308 w 488"/>
                <a:gd name="T19" fmla="*/ 49 h 90"/>
                <a:gd name="T20" fmla="*/ 297 w 488"/>
                <a:gd name="T21" fmla="*/ 52 h 90"/>
                <a:gd name="T22" fmla="*/ 275 w 488"/>
                <a:gd name="T23" fmla="*/ 52 h 90"/>
                <a:gd name="T24" fmla="*/ 248 w 488"/>
                <a:gd name="T25" fmla="*/ 47 h 90"/>
                <a:gd name="T26" fmla="*/ 222 w 488"/>
                <a:gd name="T27" fmla="*/ 40 h 90"/>
                <a:gd name="T28" fmla="*/ 206 w 488"/>
                <a:gd name="T29" fmla="*/ 32 h 90"/>
                <a:gd name="T30" fmla="*/ 193 w 488"/>
                <a:gd name="T31" fmla="*/ 26 h 90"/>
                <a:gd name="T32" fmla="*/ 177 w 488"/>
                <a:gd name="T33" fmla="*/ 23 h 90"/>
                <a:gd name="T34" fmla="*/ 162 w 488"/>
                <a:gd name="T35" fmla="*/ 23 h 90"/>
                <a:gd name="T36" fmla="*/ 147 w 488"/>
                <a:gd name="T37" fmla="*/ 26 h 90"/>
                <a:gd name="T38" fmla="*/ 128 w 488"/>
                <a:gd name="T39" fmla="*/ 26 h 90"/>
                <a:gd name="T40" fmla="*/ 111 w 488"/>
                <a:gd name="T41" fmla="*/ 24 h 90"/>
                <a:gd name="T42" fmla="*/ 96 w 488"/>
                <a:gd name="T43" fmla="*/ 18 h 90"/>
                <a:gd name="T44" fmla="*/ 87 w 488"/>
                <a:gd name="T45" fmla="*/ 10 h 90"/>
                <a:gd name="T46" fmla="*/ 67 w 488"/>
                <a:gd name="T47" fmla="*/ 4 h 90"/>
                <a:gd name="T48" fmla="*/ 42 w 488"/>
                <a:gd name="T49" fmla="*/ 1 h 90"/>
                <a:gd name="T50" fmla="*/ 21 w 488"/>
                <a:gd name="T51" fmla="*/ 0 h 90"/>
                <a:gd name="T52" fmla="*/ 12 w 488"/>
                <a:gd name="T53" fmla="*/ 3 h 90"/>
                <a:gd name="T54" fmla="*/ 4 w 488"/>
                <a:gd name="T55" fmla="*/ 3 h 90"/>
                <a:gd name="T56" fmla="*/ 4 w 488"/>
                <a:gd name="T57" fmla="*/ 4 h 90"/>
                <a:gd name="T58" fmla="*/ 10 w 488"/>
                <a:gd name="T59" fmla="*/ 4 h 90"/>
                <a:gd name="T60" fmla="*/ 21 w 488"/>
                <a:gd name="T61" fmla="*/ 3 h 90"/>
                <a:gd name="T62" fmla="*/ 42 w 488"/>
                <a:gd name="T63" fmla="*/ 3 h 90"/>
                <a:gd name="T64" fmla="*/ 67 w 488"/>
                <a:gd name="T65" fmla="*/ 7 h 90"/>
                <a:gd name="T66" fmla="*/ 87 w 488"/>
                <a:gd name="T67" fmla="*/ 14 h 90"/>
                <a:gd name="T68" fmla="*/ 96 w 488"/>
                <a:gd name="T69" fmla="*/ 21 h 90"/>
                <a:gd name="T70" fmla="*/ 110 w 488"/>
                <a:gd name="T71" fmla="*/ 27 h 90"/>
                <a:gd name="T72" fmla="*/ 128 w 488"/>
                <a:gd name="T73" fmla="*/ 30 h 90"/>
                <a:gd name="T74" fmla="*/ 145 w 488"/>
                <a:gd name="T75" fmla="*/ 30 h 90"/>
                <a:gd name="T76" fmla="*/ 160 w 488"/>
                <a:gd name="T77" fmla="*/ 29 h 90"/>
                <a:gd name="T78" fmla="*/ 176 w 488"/>
                <a:gd name="T79" fmla="*/ 29 h 90"/>
                <a:gd name="T80" fmla="*/ 191 w 488"/>
                <a:gd name="T81" fmla="*/ 32 h 90"/>
                <a:gd name="T82" fmla="*/ 205 w 488"/>
                <a:gd name="T83" fmla="*/ 38 h 90"/>
                <a:gd name="T84" fmla="*/ 222 w 488"/>
                <a:gd name="T85" fmla="*/ 46 h 90"/>
                <a:gd name="T86" fmla="*/ 246 w 488"/>
                <a:gd name="T87" fmla="*/ 53 h 90"/>
                <a:gd name="T88" fmla="*/ 274 w 488"/>
                <a:gd name="T89" fmla="*/ 58 h 90"/>
                <a:gd name="T90" fmla="*/ 295 w 488"/>
                <a:gd name="T91" fmla="*/ 59 h 90"/>
                <a:gd name="T92" fmla="*/ 306 w 488"/>
                <a:gd name="T93" fmla="*/ 56 h 90"/>
                <a:gd name="T94" fmla="*/ 321 w 488"/>
                <a:gd name="T95" fmla="*/ 56 h 90"/>
                <a:gd name="T96" fmla="*/ 337 w 488"/>
                <a:gd name="T97" fmla="*/ 59 h 90"/>
                <a:gd name="T98" fmla="*/ 352 w 488"/>
                <a:gd name="T99" fmla="*/ 66 h 90"/>
                <a:gd name="T100" fmla="*/ 367 w 488"/>
                <a:gd name="T101" fmla="*/ 72 h 90"/>
                <a:gd name="T102" fmla="*/ 389 w 488"/>
                <a:gd name="T103" fmla="*/ 78 h 90"/>
                <a:gd name="T104" fmla="*/ 415 w 488"/>
                <a:gd name="T105" fmla="*/ 82 h 90"/>
                <a:gd name="T106" fmla="*/ 435 w 488"/>
                <a:gd name="T107" fmla="*/ 84 h 90"/>
                <a:gd name="T108" fmla="*/ 447 w 488"/>
                <a:gd name="T109" fmla="*/ 82 h 90"/>
                <a:gd name="T110" fmla="*/ 470 w 488"/>
                <a:gd name="T111" fmla="*/ 86 h 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90"/>
                <a:gd name="T170" fmla="*/ 488 w 488"/>
                <a:gd name="T171" fmla="*/ 90 h 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90">
                  <a:moveTo>
                    <a:pt x="487" y="78"/>
                  </a:moveTo>
                  <a:lnTo>
                    <a:pt x="473" y="75"/>
                  </a:lnTo>
                  <a:lnTo>
                    <a:pt x="459" y="73"/>
                  </a:lnTo>
                  <a:lnTo>
                    <a:pt x="449" y="73"/>
                  </a:lnTo>
                  <a:lnTo>
                    <a:pt x="443" y="73"/>
                  </a:lnTo>
                  <a:lnTo>
                    <a:pt x="436" y="75"/>
                  </a:lnTo>
                  <a:lnTo>
                    <a:pt x="427" y="73"/>
                  </a:lnTo>
                  <a:lnTo>
                    <a:pt x="416" y="73"/>
                  </a:lnTo>
                  <a:lnTo>
                    <a:pt x="404" y="70"/>
                  </a:lnTo>
                  <a:lnTo>
                    <a:pt x="390" y="69"/>
                  </a:lnTo>
                  <a:lnTo>
                    <a:pt x="378" y="66"/>
                  </a:lnTo>
                  <a:lnTo>
                    <a:pt x="369" y="63"/>
                  </a:lnTo>
                  <a:lnTo>
                    <a:pt x="361" y="59"/>
                  </a:lnTo>
                  <a:lnTo>
                    <a:pt x="354" y="56"/>
                  </a:lnTo>
                  <a:lnTo>
                    <a:pt x="346" y="53"/>
                  </a:lnTo>
                  <a:lnTo>
                    <a:pt x="338" y="52"/>
                  </a:lnTo>
                  <a:lnTo>
                    <a:pt x="331" y="50"/>
                  </a:lnTo>
                  <a:lnTo>
                    <a:pt x="321" y="49"/>
                  </a:lnTo>
                  <a:lnTo>
                    <a:pt x="314" y="47"/>
                  </a:lnTo>
                  <a:lnTo>
                    <a:pt x="308" y="49"/>
                  </a:lnTo>
                  <a:lnTo>
                    <a:pt x="303" y="50"/>
                  </a:lnTo>
                  <a:lnTo>
                    <a:pt x="297" y="52"/>
                  </a:lnTo>
                  <a:lnTo>
                    <a:pt x="286" y="52"/>
                  </a:lnTo>
                  <a:lnTo>
                    <a:pt x="275" y="52"/>
                  </a:lnTo>
                  <a:lnTo>
                    <a:pt x="262" y="50"/>
                  </a:lnTo>
                  <a:lnTo>
                    <a:pt x="248" y="47"/>
                  </a:lnTo>
                  <a:lnTo>
                    <a:pt x="234" y="44"/>
                  </a:lnTo>
                  <a:lnTo>
                    <a:pt x="222" y="40"/>
                  </a:lnTo>
                  <a:lnTo>
                    <a:pt x="213" y="35"/>
                  </a:lnTo>
                  <a:lnTo>
                    <a:pt x="206" y="32"/>
                  </a:lnTo>
                  <a:lnTo>
                    <a:pt x="199" y="29"/>
                  </a:lnTo>
                  <a:lnTo>
                    <a:pt x="193" y="26"/>
                  </a:lnTo>
                  <a:lnTo>
                    <a:pt x="185" y="24"/>
                  </a:lnTo>
                  <a:lnTo>
                    <a:pt x="177" y="23"/>
                  </a:lnTo>
                  <a:lnTo>
                    <a:pt x="170" y="23"/>
                  </a:lnTo>
                  <a:lnTo>
                    <a:pt x="162" y="23"/>
                  </a:lnTo>
                  <a:lnTo>
                    <a:pt x="154" y="24"/>
                  </a:lnTo>
                  <a:lnTo>
                    <a:pt x="147" y="26"/>
                  </a:lnTo>
                  <a:lnTo>
                    <a:pt x="138" y="27"/>
                  </a:lnTo>
                  <a:lnTo>
                    <a:pt x="128" y="26"/>
                  </a:lnTo>
                  <a:lnTo>
                    <a:pt x="119" y="26"/>
                  </a:lnTo>
                  <a:lnTo>
                    <a:pt x="111" y="24"/>
                  </a:lnTo>
                  <a:lnTo>
                    <a:pt x="104" y="21"/>
                  </a:lnTo>
                  <a:lnTo>
                    <a:pt x="96" y="18"/>
                  </a:lnTo>
                  <a:lnTo>
                    <a:pt x="92" y="15"/>
                  </a:lnTo>
                  <a:lnTo>
                    <a:pt x="87" y="10"/>
                  </a:lnTo>
                  <a:lnTo>
                    <a:pt x="78" y="7"/>
                  </a:lnTo>
                  <a:lnTo>
                    <a:pt x="67" y="4"/>
                  </a:lnTo>
                  <a:lnTo>
                    <a:pt x="55" y="3"/>
                  </a:lnTo>
                  <a:lnTo>
                    <a:pt x="42" y="1"/>
                  </a:lnTo>
                  <a:lnTo>
                    <a:pt x="30" y="0"/>
                  </a:lnTo>
                  <a:lnTo>
                    <a:pt x="21" y="0"/>
                  </a:lnTo>
                  <a:lnTo>
                    <a:pt x="15" y="1"/>
                  </a:lnTo>
                  <a:lnTo>
                    <a:pt x="12" y="3"/>
                  </a:lnTo>
                  <a:lnTo>
                    <a:pt x="7" y="3"/>
                  </a:lnTo>
                  <a:lnTo>
                    <a:pt x="4" y="3"/>
                  </a:lnTo>
                  <a:lnTo>
                    <a:pt x="0" y="3"/>
                  </a:lnTo>
                  <a:lnTo>
                    <a:pt x="4" y="4"/>
                  </a:lnTo>
                  <a:lnTo>
                    <a:pt x="7" y="4"/>
                  </a:lnTo>
                  <a:lnTo>
                    <a:pt x="10" y="4"/>
                  </a:lnTo>
                  <a:lnTo>
                    <a:pt x="15" y="3"/>
                  </a:lnTo>
                  <a:lnTo>
                    <a:pt x="21" y="3"/>
                  </a:lnTo>
                  <a:lnTo>
                    <a:pt x="30" y="3"/>
                  </a:lnTo>
                  <a:lnTo>
                    <a:pt x="42" y="3"/>
                  </a:lnTo>
                  <a:lnTo>
                    <a:pt x="55" y="4"/>
                  </a:lnTo>
                  <a:lnTo>
                    <a:pt x="67" y="7"/>
                  </a:lnTo>
                  <a:lnTo>
                    <a:pt x="78" y="10"/>
                  </a:lnTo>
                  <a:lnTo>
                    <a:pt x="87" y="14"/>
                  </a:lnTo>
                  <a:lnTo>
                    <a:pt x="92" y="18"/>
                  </a:lnTo>
                  <a:lnTo>
                    <a:pt x="96" y="21"/>
                  </a:lnTo>
                  <a:lnTo>
                    <a:pt x="102" y="26"/>
                  </a:lnTo>
                  <a:lnTo>
                    <a:pt x="110" y="27"/>
                  </a:lnTo>
                  <a:lnTo>
                    <a:pt x="119" y="30"/>
                  </a:lnTo>
                  <a:lnTo>
                    <a:pt x="128" y="30"/>
                  </a:lnTo>
                  <a:lnTo>
                    <a:pt x="138" y="32"/>
                  </a:lnTo>
                  <a:lnTo>
                    <a:pt x="145" y="30"/>
                  </a:lnTo>
                  <a:lnTo>
                    <a:pt x="153" y="30"/>
                  </a:lnTo>
                  <a:lnTo>
                    <a:pt x="160" y="29"/>
                  </a:lnTo>
                  <a:lnTo>
                    <a:pt x="168" y="29"/>
                  </a:lnTo>
                  <a:lnTo>
                    <a:pt x="176" y="29"/>
                  </a:lnTo>
                  <a:lnTo>
                    <a:pt x="183" y="30"/>
                  </a:lnTo>
                  <a:lnTo>
                    <a:pt x="191" y="32"/>
                  </a:lnTo>
                  <a:lnTo>
                    <a:pt x="199" y="35"/>
                  </a:lnTo>
                  <a:lnTo>
                    <a:pt x="205" y="38"/>
                  </a:lnTo>
                  <a:lnTo>
                    <a:pt x="211" y="41"/>
                  </a:lnTo>
                  <a:lnTo>
                    <a:pt x="222" y="46"/>
                  </a:lnTo>
                  <a:lnTo>
                    <a:pt x="233" y="50"/>
                  </a:lnTo>
                  <a:lnTo>
                    <a:pt x="246" y="53"/>
                  </a:lnTo>
                  <a:lnTo>
                    <a:pt x="260" y="56"/>
                  </a:lnTo>
                  <a:lnTo>
                    <a:pt x="274" y="58"/>
                  </a:lnTo>
                  <a:lnTo>
                    <a:pt x="286" y="59"/>
                  </a:lnTo>
                  <a:lnTo>
                    <a:pt x="295" y="59"/>
                  </a:lnTo>
                  <a:lnTo>
                    <a:pt x="302" y="58"/>
                  </a:lnTo>
                  <a:lnTo>
                    <a:pt x="306" y="56"/>
                  </a:lnTo>
                  <a:lnTo>
                    <a:pt x="314" y="56"/>
                  </a:lnTo>
                  <a:lnTo>
                    <a:pt x="321" y="56"/>
                  </a:lnTo>
                  <a:lnTo>
                    <a:pt x="329" y="58"/>
                  </a:lnTo>
                  <a:lnTo>
                    <a:pt x="337" y="59"/>
                  </a:lnTo>
                  <a:lnTo>
                    <a:pt x="346" y="63"/>
                  </a:lnTo>
                  <a:lnTo>
                    <a:pt x="352" y="66"/>
                  </a:lnTo>
                  <a:lnTo>
                    <a:pt x="360" y="69"/>
                  </a:lnTo>
                  <a:lnTo>
                    <a:pt x="367" y="72"/>
                  </a:lnTo>
                  <a:lnTo>
                    <a:pt x="377" y="75"/>
                  </a:lnTo>
                  <a:lnTo>
                    <a:pt x="389" y="78"/>
                  </a:lnTo>
                  <a:lnTo>
                    <a:pt x="403" y="81"/>
                  </a:lnTo>
                  <a:lnTo>
                    <a:pt x="415" y="82"/>
                  </a:lnTo>
                  <a:lnTo>
                    <a:pt x="426" y="84"/>
                  </a:lnTo>
                  <a:lnTo>
                    <a:pt x="435" y="84"/>
                  </a:lnTo>
                  <a:lnTo>
                    <a:pt x="441" y="84"/>
                  </a:lnTo>
                  <a:lnTo>
                    <a:pt x="447" y="82"/>
                  </a:lnTo>
                  <a:lnTo>
                    <a:pt x="458" y="84"/>
                  </a:lnTo>
                  <a:lnTo>
                    <a:pt x="470" y="86"/>
                  </a:lnTo>
                  <a:lnTo>
                    <a:pt x="485" y="8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12" name="Freeform 316"/>
            <p:cNvSpPr>
              <a:spLocks/>
            </p:cNvSpPr>
            <p:nvPr/>
          </p:nvSpPr>
          <p:spPr bwMode="auto">
            <a:xfrm>
              <a:off x="1223" y="3233"/>
              <a:ext cx="242" cy="217"/>
            </a:xfrm>
            <a:custGeom>
              <a:avLst/>
              <a:gdLst>
                <a:gd name="T0" fmla="*/ 234 w 242"/>
                <a:gd name="T1" fmla="*/ 204 h 217"/>
                <a:gd name="T2" fmla="*/ 225 w 242"/>
                <a:gd name="T3" fmla="*/ 196 h 217"/>
                <a:gd name="T4" fmla="*/ 218 w 242"/>
                <a:gd name="T5" fmla="*/ 191 h 217"/>
                <a:gd name="T6" fmla="*/ 208 w 242"/>
                <a:gd name="T7" fmla="*/ 187 h 217"/>
                <a:gd name="T8" fmla="*/ 196 w 242"/>
                <a:gd name="T9" fmla="*/ 178 h 217"/>
                <a:gd name="T10" fmla="*/ 185 w 242"/>
                <a:gd name="T11" fmla="*/ 167 h 217"/>
                <a:gd name="T12" fmla="*/ 176 w 242"/>
                <a:gd name="T13" fmla="*/ 158 h 217"/>
                <a:gd name="T14" fmla="*/ 169 w 242"/>
                <a:gd name="T15" fmla="*/ 149 h 217"/>
                <a:gd name="T16" fmla="*/ 159 w 242"/>
                <a:gd name="T17" fmla="*/ 138 h 217"/>
                <a:gd name="T18" fmla="*/ 149 w 242"/>
                <a:gd name="T19" fmla="*/ 130 h 217"/>
                <a:gd name="T20" fmla="*/ 141 w 242"/>
                <a:gd name="T21" fmla="*/ 127 h 217"/>
                <a:gd name="T22" fmla="*/ 130 w 242"/>
                <a:gd name="T23" fmla="*/ 121 h 217"/>
                <a:gd name="T24" fmla="*/ 118 w 242"/>
                <a:gd name="T25" fmla="*/ 112 h 217"/>
                <a:gd name="T26" fmla="*/ 106 w 242"/>
                <a:gd name="T27" fmla="*/ 100 h 217"/>
                <a:gd name="T28" fmla="*/ 96 w 242"/>
                <a:gd name="T29" fmla="*/ 89 h 217"/>
                <a:gd name="T30" fmla="*/ 90 w 242"/>
                <a:gd name="T31" fmla="*/ 80 h 217"/>
                <a:gd name="T32" fmla="*/ 84 w 242"/>
                <a:gd name="T33" fmla="*/ 70 h 217"/>
                <a:gd name="T34" fmla="*/ 73 w 242"/>
                <a:gd name="T35" fmla="*/ 63 h 217"/>
                <a:gd name="T36" fmla="*/ 64 w 242"/>
                <a:gd name="T37" fmla="*/ 58 h 217"/>
                <a:gd name="T38" fmla="*/ 55 w 242"/>
                <a:gd name="T39" fmla="*/ 55 h 217"/>
                <a:gd name="T40" fmla="*/ 46 w 242"/>
                <a:gd name="T41" fmla="*/ 49 h 217"/>
                <a:gd name="T42" fmla="*/ 38 w 242"/>
                <a:gd name="T43" fmla="*/ 41 h 217"/>
                <a:gd name="T44" fmla="*/ 31 w 242"/>
                <a:gd name="T45" fmla="*/ 32 h 217"/>
                <a:gd name="T46" fmla="*/ 26 w 242"/>
                <a:gd name="T47" fmla="*/ 23 h 217"/>
                <a:gd name="T48" fmla="*/ 20 w 242"/>
                <a:gd name="T49" fmla="*/ 15 h 217"/>
                <a:gd name="T50" fmla="*/ 11 w 242"/>
                <a:gd name="T51" fmla="*/ 8 h 217"/>
                <a:gd name="T52" fmla="*/ 1 w 242"/>
                <a:gd name="T53" fmla="*/ 1 h 217"/>
                <a:gd name="T54" fmla="*/ 9 w 242"/>
                <a:gd name="T55" fmla="*/ 6 h 217"/>
                <a:gd name="T56" fmla="*/ 17 w 242"/>
                <a:gd name="T57" fmla="*/ 14 h 217"/>
                <a:gd name="T58" fmla="*/ 24 w 242"/>
                <a:gd name="T59" fmla="*/ 23 h 217"/>
                <a:gd name="T60" fmla="*/ 29 w 242"/>
                <a:gd name="T61" fmla="*/ 29 h 217"/>
                <a:gd name="T62" fmla="*/ 32 w 242"/>
                <a:gd name="T63" fmla="*/ 40 h 217"/>
                <a:gd name="T64" fmla="*/ 40 w 242"/>
                <a:gd name="T65" fmla="*/ 47 h 217"/>
                <a:gd name="T66" fmla="*/ 49 w 242"/>
                <a:gd name="T67" fmla="*/ 55 h 217"/>
                <a:gd name="T68" fmla="*/ 60 w 242"/>
                <a:gd name="T69" fmla="*/ 60 h 217"/>
                <a:gd name="T70" fmla="*/ 70 w 242"/>
                <a:gd name="T71" fmla="*/ 66 h 217"/>
                <a:gd name="T72" fmla="*/ 80 w 242"/>
                <a:gd name="T73" fmla="*/ 72 h 217"/>
                <a:gd name="T74" fmla="*/ 86 w 242"/>
                <a:gd name="T75" fmla="*/ 80 h 217"/>
                <a:gd name="T76" fmla="*/ 92 w 242"/>
                <a:gd name="T77" fmla="*/ 89 h 217"/>
                <a:gd name="T78" fmla="*/ 100 w 242"/>
                <a:gd name="T79" fmla="*/ 100 h 217"/>
                <a:gd name="T80" fmla="*/ 112 w 242"/>
                <a:gd name="T81" fmla="*/ 112 h 217"/>
                <a:gd name="T82" fmla="*/ 124 w 242"/>
                <a:gd name="T83" fmla="*/ 123 h 217"/>
                <a:gd name="T84" fmla="*/ 135 w 242"/>
                <a:gd name="T85" fmla="*/ 130 h 217"/>
                <a:gd name="T86" fmla="*/ 146 w 242"/>
                <a:gd name="T87" fmla="*/ 133 h 217"/>
                <a:gd name="T88" fmla="*/ 153 w 242"/>
                <a:gd name="T89" fmla="*/ 141 h 217"/>
                <a:gd name="T90" fmla="*/ 161 w 242"/>
                <a:gd name="T91" fmla="*/ 149 h 217"/>
                <a:gd name="T92" fmla="*/ 167 w 242"/>
                <a:gd name="T93" fmla="*/ 156 h 217"/>
                <a:gd name="T94" fmla="*/ 173 w 242"/>
                <a:gd name="T95" fmla="*/ 164 h 217"/>
                <a:gd name="T96" fmla="*/ 182 w 242"/>
                <a:gd name="T97" fmla="*/ 173 h 217"/>
                <a:gd name="T98" fmla="*/ 195 w 242"/>
                <a:gd name="T99" fmla="*/ 185 h 217"/>
                <a:gd name="T100" fmla="*/ 205 w 242"/>
                <a:gd name="T101" fmla="*/ 193 h 217"/>
                <a:gd name="T102" fmla="*/ 213 w 242"/>
                <a:gd name="T103" fmla="*/ 198 h 217"/>
                <a:gd name="T104" fmla="*/ 221 w 242"/>
                <a:gd name="T105" fmla="*/ 202 h 217"/>
                <a:gd name="T106" fmla="*/ 227 w 242"/>
                <a:gd name="T107" fmla="*/ 208 h 217"/>
                <a:gd name="T108" fmla="*/ 234 w 242"/>
                <a:gd name="T109" fmla="*/ 214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
                <a:gd name="T166" fmla="*/ 0 h 217"/>
                <a:gd name="T167" fmla="*/ 242 w 242"/>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 h="217">
                  <a:moveTo>
                    <a:pt x="241" y="210"/>
                  </a:moveTo>
                  <a:lnTo>
                    <a:pt x="239" y="208"/>
                  </a:lnTo>
                  <a:lnTo>
                    <a:pt x="237" y="207"/>
                  </a:lnTo>
                  <a:lnTo>
                    <a:pt x="236" y="207"/>
                  </a:lnTo>
                  <a:lnTo>
                    <a:pt x="236" y="205"/>
                  </a:lnTo>
                  <a:lnTo>
                    <a:pt x="234" y="205"/>
                  </a:lnTo>
                  <a:lnTo>
                    <a:pt x="234" y="204"/>
                  </a:lnTo>
                  <a:lnTo>
                    <a:pt x="233" y="204"/>
                  </a:lnTo>
                  <a:lnTo>
                    <a:pt x="231" y="202"/>
                  </a:lnTo>
                  <a:lnTo>
                    <a:pt x="230" y="201"/>
                  </a:lnTo>
                  <a:lnTo>
                    <a:pt x="228" y="199"/>
                  </a:lnTo>
                  <a:lnTo>
                    <a:pt x="227" y="198"/>
                  </a:lnTo>
                  <a:lnTo>
                    <a:pt x="225" y="198"/>
                  </a:lnTo>
                  <a:lnTo>
                    <a:pt x="225" y="196"/>
                  </a:lnTo>
                  <a:lnTo>
                    <a:pt x="224" y="196"/>
                  </a:lnTo>
                  <a:lnTo>
                    <a:pt x="222" y="195"/>
                  </a:lnTo>
                  <a:lnTo>
                    <a:pt x="221" y="195"/>
                  </a:lnTo>
                  <a:lnTo>
                    <a:pt x="221" y="193"/>
                  </a:lnTo>
                  <a:lnTo>
                    <a:pt x="219" y="193"/>
                  </a:lnTo>
                  <a:lnTo>
                    <a:pt x="218" y="193"/>
                  </a:lnTo>
                  <a:lnTo>
                    <a:pt x="218" y="191"/>
                  </a:lnTo>
                  <a:lnTo>
                    <a:pt x="216" y="191"/>
                  </a:lnTo>
                  <a:lnTo>
                    <a:pt x="214" y="191"/>
                  </a:lnTo>
                  <a:lnTo>
                    <a:pt x="213" y="190"/>
                  </a:lnTo>
                  <a:lnTo>
                    <a:pt x="211" y="190"/>
                  </a:lnTo>
                  <a:lnTo>
                    <a:pt x="211" y="188"/>
                  </a:lnTo>
                  <a:lnTo>
                    <a:pt x="210" y="188"/>
                  </a:lnTo>
                  <a:lnTo>
                    <a:pt x="208" y="187"/>
                  </a:lnTo>
                  <a:lnTo>
                    <a:pt x="207" y="185"/>
                  </a:lnTo>
                  <a:lnTo>
                    <a:pt x="205" y="185"/>
                  </a:lnTo>
                  <a:lnTo>
                    <a:pt x="204" y="184"/>
                  </a:lnTo>
                  <a:lnTo>
                    <a:pt x="202" y="182"/>
                  </a:lnTo>
                  <a:lnTo>
                    <a:pt x="201" y="181"/>
                  </a:lnTo>
                  <a:lnTo>
                    <a:pt x="198" y="179"/>
                  </a:lnTo>
                  <a:lnTo>
                    <a:pt x="196" y="178"/>
                  </a:lnTo>
                  <a:lnTo>
                    <a:pt x="195" y="176"/>
                  </a:lnTo>
                  <a:lnTo>
                    <a:pt x="193" y="175"/>
                  </a:lnTo>
                  <a:lnTo>
                    <a:pt x="191" y="173"/>
                  </a:lnTo>
                  <a:lnTo>
                    <a:pt x="190" y="172"/>
                  </a:lnTo>
                  <a:lnTo>
                    <a:pt x="188" y="170"/>
                  </a:lnTo>
                  <a:lnTo>
                    <a:pt x="187" y="168"/>
                  </a:lnTo>
                  <a:lnTo>
                    <a:pt x="185" y="167"/>
                  </a:lnTo>
                  <a:lnTo>
                    <a:pt x="184" y="165"/>
                  </a:lnTo>
                  <a:lnTo>
                    <a:pt x="182" y="164"/>
                  </a:lnTo>
                  <a:lnTo>
                    <a:pt x="181" y="162"/>
                  </a:lnTo>
                  <a:lnTo>
                    <a:pt x="179" y="161"/>
                  </a:lnTo>
                  <a:lnTo>
                    <a:pt x="178" y="159"/>
                  </a:lnTo>
                  <a:lnTo>
                    <a:pt x="176" y="159"/>
                  </a:lnTo>
                  <a:lnTo>
                    <a:pt x="176" y="158"/>
                  </a:lnTo>
                  <a:lnTo>
                    <a:pt x="175" y="156"/>
                  </a:lnTo>
                  <a:lnTo>
                    <a:pt x="173" y="155"/>
                  </a:lnTo>
                  <a:lnTo>
                    <a:pt x="173" y="153"/>
                  </a:lnTo>
                  <a:lnTo>
                    <a:pt x="172" y="152"/>
                  </a:lnTo>
                  <a:lnTo>
                    <a:pt x="170" y="150"/>
                  </a:lnTo>
                  <a:lnTo>
                    <a:pt x="170" y="149"/>
                  </a:lnTo>
                  <a:lnTo>
                    <a:pt x="169" y="149"/>
                  </a:lnTo>
                  <a:lnTo>
                    <a:pt x="169" y="147"/>
                  </a:lnTo>
                  <a:lnTo>
                    <a:pt x="167" y="145"/>
                  </a:lnTo>
                  <a:lnTo>
                    <a:pt x="165" y="144"/>
                  </a:lnTo>
                  <a:lnTo>
                    <a:pt x="164" y="142"/>
                  </a:lnTo>
                  <a:lnTo>
                    <a:pt x="162" y="141"/>
                  </a:lnTo>
                  <a:lnTo>
                    <a:pt x="161" y="139"/>
                  </a:lnTo>
                  <a:lnTo>
                    <a:pt x="159" y="138"/>
                  </a:lnTo>
                  <a:lnTo>
                    <a:pt x="158" y="136"/>
                  </a:lnTo>
                  <a:lnTo>
                    <a:pt x="156" y="135"/>
                  </a:lnTo>
                  <a:lnTo>
                    <a:pt x="155" y="133"/>
                  </a:lnTo>
                  <a:lnTo>
                    <a:pt x="153" y="133"/>
                  </a:lnTo>
                  <a:lnTo>
                    <a:pt x="152" y="132"/>
                  </a:lnTo>
                  <a:lnTo>
                    <a:pt x="150" y="130"/>
                  </a:lnTo>
                  <a:lnTo>
                    <a:pt x="149" y="130"/>
                  </a:lnTo>
                  <a:lnTo>
                    <a:pt x="149" y="129"/>
                  </a:lnTo>
                  <a:lnTo>
                    <a:pt x="147" y="129"/>
                  </a:lnTo>
                  <a:lnTo>
                    <a:pt x="146" y="129"/>
                  </a:lnTo>
                  <a:lnTo>
                    <a:pt x="146" y="127"/>
                  </a:lnTo>
                  <a:lnTo>
                    <a:pt x="144" y="127"/>
                  </a:lnTo>
                  <a:lnTo>
                    <a:pt x="142" y="127"/>
                  </a:lnTo>
                  <a:lnTo>
                    <a:pt x="141" y="127"/>
                  </a:lnTo>
                  <a:lnTo>
                    <a:pt x="139" y="126"/>
                  </a:lnTo>
                  <a:lnTo>
                    <a:pt x="138" y="126"/>
                  </a:lnTo>
                  <a:lnTo>
                    <a:pt x="136" y="126"/>
                  </a:lnTo>
                  <a:lnTo>
                    <a:pt x="135" y="124"/>
                  </a:lnTo>
                  <a:lnTo>
                    <a:pt x="133" y="124"/>
                  </a:lnTo>
                  <a:lnTo>
                    <a:pt x="132" y="123"/>
                  </a:lnTo>
                  <a:lnTo>
                    <a:pt x="130" y="121"/>
                  </a:lnTo>
                  <a:lnTo>
                    <a:pt x="129" y="121"/>
                  </a:lnTo>
                  <a:lnTo>
                    <a:pt x="127" y="119"/>
                  </a:lnTo>
                  <a:lnTo>
                    <a:pt x="126" y="118"/>
                  </a:lnTo>
                  <a:lnTo>
                    <a:pt x="124" y="116"/>
                  </a:lnTo>
                  <a:lnTo>
                    <a:pt x="121" y="115"/>
                  </a:lnTo>
                  <a:lnTo>
                    <a:pt x="119" y="113"/>
                  </a:lnTo>
                  <a:lnTo>
                    <a:pt x="118" y="112"/>
                  </a:lnTo>
                  <a:lnTo>
                    <a:pt x="116" y="110"/>
                  </a:lnTo>
                  <a:lnTo>
                    <a:pt x="115" y="109"/>
                  </a:lnTo>
                  <a:lnTo>
                    <a:pt x="112" y="107"/>
                  </a:lnTo>
                  <a:lnTo>
                    <a:pt x="110" y="106"/>
                  </a:lnTo>
                  <a:lnTo>
                    <a:pt x="109" y="104"/>
                  </a:lnTo>
                  <a:lnTo>
                    <a:pt x="107" y="103"/>
                  </a:lnTo>
                  <a:lnTo>
                    <a:pt x="106" y="100"/>
                  </a:lnTo>
                  <a:lnTo>
                    <a:pt x="104" y="98"/>
                  </a:lnTo>
                  <a:lnTo>
                    <a:pt x="103" y="96"/>
                  </a:lnTo>
                  <a:lnTo>
                    <a:pt x="101" y="95"/>
                  </a:lnTo>
                  <a:lnTo>
                    <a:pt x="100" y="93"/>
                  </a:lnTo>
                  <a:lnTo>
                    <a:pt x="98" y="92"/>
                  </a:lnTo>
                  <a:lnTo>
                    <a:pt x="96" y="90"/>
                  </a:lnTo>
                  <a:lnTo>
                    <a:pt x="96" y="89"/>
                  </a:lnTo>
                  <a:lnTo>
                    <a:pt x="95" y="87"/>
                  </a:lnTo>
                  <a:lnTo>
                    <a:pt x="93" y="86"/>
                  </a:lnTo>
                  <a:lnTo>
                    <a:pt x="93" y="84"/>
                  </a:lnTo>
                  <a:lnTo>
                    <a:pt x="93" y="83"/>
                  </a:lnTo>
                  <a:lnTo>
                    <a:pt x="92" y="83"/>
                  </a:lnTo>
                  <a:lnTo>
                    <a:pt x="92" y="81"/>
                  </a:lnTo>
                  <a:lnTo>
                    <a:pt x="90" y="80"/>
                  </a:lnTo>
                  <a:lnTo>
                    <a:pt x="89" y="78"/>
                  </a:lnTo>
                  <a:lnTo>
                    <a:pt x="89" y="77"/>
                  </a:lnTo>
                  <a:lnTo>
                    <a:pt x="87" y="77"/>
                  </a:lnTo>
                  <a:lnTo>
                    <a:pt x="87" y="75"/>
                  </a:lnTo>
                  <a:lnTo>
                    <a:pt x="86" y="73"/>
                  </a:lnTo>
                  <a:lnTo>
                    <a:pt x="84" y="72"/>
                  </a:lnTo>
                  <a:lnTo>
                    <a:pt x="84" y="70"/>
                  </a:lnTo>
                  <a:lnTo>
                    <a:pt x="83" y="70"/>
                  </a:lnTo>
                  <a:lnTo>
                    <a:pt x="81" y="69"/>
                  </a:lnTo>
                  <a:lnTo>
                    <a:pt x="80" y="67"/>
                  </a:lnTo>
                  <a:lnTo>
                    <a:pt x="78" y="66"/>
                  </a:lnTo>
                  <a:lnTo>
                    <a:pt x="77" y="64"/>
                  </a:lnTo>
                  <a:lnTo>
                    <a:pt x="75" y="64"/>
                  </a:lnTo>
                  <a:lnTo>
                    <a:pt x="73" y="63"/>
                  </a:lnTo>
                  <a:lnTo>
                    <a:pt x="72" y="61"/>
                  </a:lnTo>
                  <a:lnTo>
                    <a:pt x="70" y="61"/>
                  </a:lnTo>
                  <a:lnTo>
                    <a:pt x="69" y="61"/>
                  </a:lnTo>
                  <a:lnTo>
                    <a:pt x="69" y="60"/>
                  </a:lnTo>
                  <a:lnTo>
                    <a:pt x="67" y="60"/>
                  </a:lnTo>
                  <a:lnTo>
                    <a:pt x="66" y="60"/>
                  </a:lnTo>
                  <a:lnTo>
                    <a:pt x="64" y="58"/>
                  </a:lnTo>
                  <a:lnTo>
                    <a:pt x="63" y="58"/>
                  </a:lnTo>
                  <a:lnTo>
                    <a:pt x="61" y="58"/>
                  </a:lnTo>
                  <a:lnTo>
                    <a:pt x="61" y="57"/>
                  </a:lnTo>
                  <a:lnTo>
                    <a:pt x="60" y="57"/>
                  </a:lnTo>
                  <a:lnTo>
                    <a:pt x="58" y="57"/>
                  </a:lnTo>
                  <a:lnTo>
                    <a:pt x="57" y="55"/>
                  </a:lnTo>
                  <a:lnTo>
                    <a:pt x="55" y="55"/>
                  </a:lnTo>
                  <a:lnTo>
                    <a:pt x="54" y="54"/>
                  </a:lnTo>
                  <a:lnTo>
                    <a:pt x="52" y="54"/>
                  </a:lnTo>
                  <a:lnTo>
                    <a:pt x="52" y="52"/>
                  </a:lnTo>
                  <a:lnTo>
                    <a:pt x="50" y="52"/>
                  </a:lnTo>
                  <a:lnTo>
                    <a:pt x="49" y="51"/>
                  </a:lnTo>
                  <a:lnTo>
                    <a:pt x="47" y="49"/>
                  </a:lnTo>
                  <a:lnTo>
                    <a:pt x="46" y="49"/>
                  </a:lnTo>
                  <a:lnTo>
                    <a:pt x="44" y="47"/>
                  </a:lnTo>
                  <a:lnTo>
                    <a:pt x="43" y="47"/>
                  </a:lnTo>
                  <a:lnTo>
                    <a:pt x="43" y="46"/>
                  </a:lnTo>
                  <a:lnTo>
                    <a:pt x="41" y="44"/>
                  </a:lnTo>
                  <a:lnTo>
                    <a:pt x="40" y="44"/>
                  </a:lnTo>
                  <a:lnTo>
                    <a:pt x="38" y="43"/>
                  </a:lnTo>
                  <a:lnTo>
                    <a:pt x="38" y="41"/>
                  </a:lnTo>
                  <a:lnTo>
                    <a:pt x="37" y="41"/>
                  </a:lnTo>
                  <a:lnTo>
                    <a:pt x="35" y="40"/>
                  </a:lnTo>
                  <a:lnTo>
                    <a:pt x="35" y="38"/>
                  </a:lnTo>
                  <a:lnTo>
                    <a:pt x="34" y="37"/>
                  </a:lnTo>
                  <a:lnTo>
                    <a:pt x="32" y="35"/>
                  </a:lnTo>
                  <a:lnTo>
                    <a:pt x="32" y="34"/>
                  </a:lnTo>
                  <a:lnTo>
                    <a:pt x="31" y="32"/>
                  </a:lnTo>
                  <a:lnTo>
                    <a:pt x="31" y="31"/>
                  </a:lnTo>
                  <a:lnTo>
                    <a:pt x="31" y="29"/>
                  </a:lnTo>
                  <a:lnTo>
                    <a:pt x="29" y="28"/>
                  </a:lnTo>
                  <a:lnTo>
                    <a:pt x="29" y="26"/>
                  </a:lnTo>
                  <a:lnTo>
                    <a:pt x="27" y="24"/>
                  </a:lnTo>
                  <a:lnTo>
                    <a:pt x="27" y="23"/>
                  </a:lnTo>
                  <a:lnTo>
                    <a:pt x="26" y="23"/>
                  </a:lnTo>
                  <a:lnTo>
                    <a:pt x="26" y="21"/>
                  </a:lnTo>
                  <a:lnTo>
                    <a:pt x="24" y="20"/>
                  </a:lnTo>
                  <a:lnTo>
                    <a:pt x="23" y="20"/>
                  </a:lnTo>
                  <a:lnTo>
                    <a:pt x="23" y="18"/>
                  </a:lnTo>
                  <a:lnTo>
                    <a:pt x="21" y="18"/>
                  </a:lnTo>
                  <a:lnTo>
                    <a:pt x="21" y="17"/>
                  </a:lnTo>
                  <a:lnTo>
                    <a:pt x="20" y="15"/>
                  </a:lnTo>
                  <a:lnTo>
                    <a:pt x="18" y="15"/>
                  </a:lnTo>
                  <a:lnTo>
                    <a:pt x="17" y="14"/>
                  </a:lnTo>
                  <a:lnTo>
                    <a:pt x="17" y="12"/>
                  </a:lnTo>
                  <a:lnTo>
                    <a:pt x="15" y="12"/>
                  </a:lnTo>
                  <a:lnTo>
                    <a:pt x="14" y="11"/>
                  </a:lnTo>
                  <a:lnTo>
                    <a:pt x="12" y="9"/>
                  </a:lnTo>
                  <a:lnTo>
                    <a:pt x="11" y="8"/>
                  </a:lnTo>
                  <a:lnTo>
                    <a:pt x="9" y="6"/>
                  </a:lnTo>
                  <a:lnTo>
                    <a:pt x="8" y="6"/>
                  </a:lnTo>
                  <a:lnTo>
                    <a:pt x="6" y="5"/>
                  </a:lnTo>
                  <a:lnTo>
                    <a:pt x="6" y="3"/>
                  </a:lnTo>
                  <a:lnTo>
                    <a:pt x="4" y="3"/>
                  </a:lnTo>
                  <a:lnTo>
                    <a:pt x="3" y="1"/>
                  </a:lnTo>
                  <a:lnTo>
                    <a:pt x="1" y="1"/>
                  </a:lnTo>
                  <a:lnTo>
                    <a:pt x="0" y="0"/>
                  </a:lnTo>
                  <a:lnTo>
                    <a:pt x="1" y="1"/>
                  </a:lnTo>
                  <a:lnTo>
                    <a:pt x="3" y="1"/>
                  </a:lnTo>
                  <a:lnTo>
                    <a:pt x="4" y="3"/>
                  </a:lnTo>
                  <a:lnTo>
                    <a:pt x="6" y="5"/>
                  </a:lnTo>
                  <a:lnTo>
                    <a:pt x="8" y="6"/>
                  </a:lnTo>
                  <a:lnTo>
                    <a:pt x="9" y="6"/>
                  </a:lnTo>
                  <a:lnTo>
                    <a:pt x="11" y="8"/>
                  </a:lnTo>
                  <a:lnTo>
                    <a:pt x="11" y="9"/>
                  </a:lnTo>
                  <a:lnTo>
                    <a:pt x="12" y="11"/>
                  </a:lnTo>
                  <a:lnTo>
                    <a:pt x="14" y="11"/>
                  </a:lnTo>
                  <a:lnTo>
                    <a:pt x="15" y="12"/>
                  </a:lnTo>
                  <a:lnTo>
                    <a:pt x="15" y="14"/>
                  </a:lnTo>
                  <a:lnTo>
                    <a:pt x="17" y="14"/>
                  </a:lnTo>
                  <a:lnTo>
                    <a:pt x="18" y="15"/>
                  </a:lnTo>
                  <a:lnTo>
                    <a:pt x="18" y="17"/>
                  </a:lnTo>
                  <a:lnTo>
                    <a:pt x="20" y="18"/>
                  </a:lnTo>
                  <a:lnTo>
                    <a:pt x="21" y="18"/>
                  </a:lnTo>
                  <a:lnTo>
                    <a:pt x="21" y="20"/>
                  </a:lnTo>
                  <a:lnTo>
                    <a:pt x="23" y="21"/>
                  </a:lnTo>
                  <a:lnTo>
                    <a:pt x="24" y="23"/>
                  </a:lnTo>
                  <a:lnTo>
                    <a:pt x="24" y="24"/>
                  </a:lnTo>
                  <a:lnTo>
                    <a:pt x="26" y="24"/>
                  </a:lnTo>
                  <a:lnTo>
                    <a:pt x="26" y="26"/>
                  </a:lnTo>
                  <a:lnTo>
                    <a:pt x="27" y="26"/>
                  </a:lnTo>
                  <a:lnTo>
                    <a:pt x="27" y="28"/>
                  </a:lnTo>
                  <a:lnTo>
                    <a:pt x="27" y="29"/>
                  </a:lnTo>
                  <a:lnTo>
                    <a:pt x="29" y="29"/>
                  </a:lnTo>
                  <a:lnTo>
                    <a:pt x="29" y="31"/>
                  </a:lnTo>
                  <a:lnTo>
                    <a:pt x="29" y="32"/>
                  </a:lnTo>
                  <a:lnTo>
                    <a:pt x="29" y="34"/>
                  </a:lnTo>
                  <a:lnTo>
                    <a:pt x="31" y="35"/>
                  </a:lnTo>
                  <a:lnTo>
                    <a:pt x="31" y="37"/>
                  </a:lnTo>
                  <a:lnTo>
                    <a:pt x="32" y="38"/>
                  </a:lnTo>
                  <a:lnTo>
                    <a:pt x="32" y="40"/>
                  </a:lnTo>
                  <a:lnTo>
                    <a:pt x="34" y="40"/>
                  </a:lnTo>
                  <a:lnTo>
                    <a:pt x="34" y="41"/>
                  </a:lnTo>
                  <a:lnTo>
                    <a:pt x="35" y="43"/>
                  </a:lnTo>
                  <a:lnTo>
                    <a:pt x="35" y="44"/>
                  </a:lnTo>
                  <a:lnTo>
                    <a:pt x="37" y="44"/>
                  </a:lnTo>
                  <a:lnTo>
                    <a:pt x="38" y="46"/>
                  </a:lnTo>
                  <a:lnTo>
                    <a:pt x="40" y="47"/>
                  </a:lnTo>
                  <a:lnTo>
                    <a:pt x="41" y="49"/>
                  </a:lnTo>
                  <a:lnTo>
                    <a:pt x="43" y="51"/>
                  </a:lnTo>
                  <a:lnTo>
                    <a:pt x="44" y="51"/>
                  </a:lnTo>
                  <a:lnTo>
                    <a:pt x="44" y="52"/>
                  </a:lnTo>
                  <a:lnTo>
                    <a:pt x="46" y="52"/>
                  </a:lnTo>
                  <a:lnTo>
                    <a:pt x="47" y="54"/>
                  </a:lnTo>
                  <a:lnTo>
                    <a:pt x="49" y="55"/>
                  </a:lnTo>
                  <a:lnTo>
                    <a:pt x="50" y="55"/>
                  </a:lnTo>
                  <a:lnTo>
                    <a:pt x="52" y="57"/>
                  </a:lnTo>
                  <a:lnTo>
                    <a:pt x="54" y="57"/>
                  </a:lnTo>
                  <a:lnTo>
                    <a:pt x="55" y="58"/>
                  </a:lnTo>
                  <a:lnTo>
                    <a:pt x="57" y="60"/>
                  </a:lnTo>
                  <a:lnTo>
                    <a:pt x="58" y="60"/>
                  </a:lnTo>
                  <a:lnTo>
                    <a:pt x="60" y="60"/>
                  </a:lnTo>
                  <a:lnTo>
                    <a:pt x="61" y="61"/>
                  </a:lnTo>
                  <a:lnTo>
                    <a:pt x="63" y="61"/>
                  </a:lnTo>
                  <a:lnTo>
                    <a:pt x="64" y="63"/>
                  </a:lnTo>
                  <a:lnTo>
                    <a:pt x="66" y="63"/>
                  </a:lnTo>
                  <a:lnTo>
                    <a:pt x="67" y="63"/>
                  </a:lnTo>
                  <a:lnTo>
                    <a:pt x="69" y="64"/>
                  </a:lnTo>
                  <a:lnTo>
                    <a:pt x="70" y="66"/>
                  </a:lnTo>
                  <a:lnTo>
                    <a:pt x="72" y="66"/>
                  </a:lnTo>
                  <a:lnTo>
                    <a:pt x="73" y="67"/>
                  </a:lnTo>
                  <a:lnTo>
                    <a:pt x="75" y="69"/>
                  </a:lnTo>
                  <a:lnTo>
                    <a:pt x="77" y="69"/>
                  </a:lnTo>
                  <a:lnTo>
                    <a:pt x="77" y="70"/>
                  </a:lnTo>
                  <a:lnTo>
                    <a:pt x="78" y="70"/>
                  </a:lnTo>
                  <a:lnTo>
                    <a:pt x="80" y="72"/>
                  </a:lnTo>
                  <a:lnTo>
                    <a:pt x="80" y="73"/>
                  </a:lnTo>
                  <a:lnTo>
                    <a:pt x="81" y="73"/>
                  </a:lnTo>
                  <a:lnTo>
                    <a:pt x="81" y="75"/>
                  </a:lnTo>
                  <a:lnTo>
                    <a:pt x="83" y="77"/>
                  </a:lnTo>
                  <a:lnTo>
                    <a:pt x="84" y="77"/>
                  </a:lnTo>
                  <a:lnTo>
                    <a:pt x="84" y="78"/>
                  </a:lnTo>
                  <a:lnTo>
                    <a:pt x="86" y="80"/>
                  </a:lnTo>
                  <a:lnTo>
                    <a:pt x="87" y="81"/>
                  </a:lnTo>
                  <a:lnTo>
                    <a:pt x="87" y="83"/>
                  </a:lnTo>
                  <a:lnTo>
                    <a:pt x="89" y="83"/>
                  </a:lnTo>
                  <a:lnTo>
                    <a:pt x="89" y="84"/>
                  </a:lnTo>
                  <a:lnTo>
                    <a:pt x="90" y="86"/>
                  </a:lnTo>
                  <a:lnTo>
                    <a:pt x="90" y="87"/>
                  </a:lnTo>
                  <a:lnTo>
                    <a:pt x="92" y="89"/>
                  </a:lnTo>
                  <a:lnTo>
                    <a:pt x="92" y="90"/>
                  </a:lnTo>
                  <a:lnTo>
                    <a:pt x="93" y="92"/>
                  </a:lnTo>
                  <a:lnTo>
                    <a:pt x="93" y="93"/>
                  </a:lnTo>
                  <a:lnTo>
                    <a:pt x="95" y="95"/>
                  </a:lnTo>
                  <a:lnTo>
                    <a:pt x="96" y="96"/>
                  </a:lnTo>
                  <a:lnTo>
                    <a:pt x="98" y="98"/>
                  </a:lnTo>
                  <a:lnTo>
                    <a:pt x="100" y="100"/>
                  </a:lnTo>
                  <a:lnTo>
                    <a:pt x="101" y="101"/>
                  </a:lnTo>
                  <a:lnTo>
                    <a:pt x="103" y="104"/>
                  </a:lnTo>
                  <a:lnTo>
                    <a:pt x="104" y="106"/>
                  </a:lnTo>
                  <a:lnTo>
                    <a:pt x="106" y="107"/>
                  </a:lnTo>
                  <a:lnTo>
                    <a:pt x="107" y="109"/>
                  </a:lnTo>
                  <a:lnTo>
                    <a:pt x="109" y="110"/>
                  </a:lnTo>
                  <a:lnTo>
                    <a:pt x="112" y="112"/>
                  </a:lnTo>
                  <a:lnTo>
                    <a:pt x="113" y="113"/>
                  </a:lnTo>
                  <a:lnTo>
                    <a:pt x="115" y="115"/>
                  </a:lnTo>
                  <a:lnTo>
                    <a:pt x="116" y="118"/>
                  </a:lnTo>
                  <a:lnTo>
                    <a:pt x="118" y="119"/>
                  </a:lnTo>
                  <a:lnTo>
                    <a:pt x="119" y="119"/>
                  </a:lnTo>
                  <a:lnTo>
                    <a:pt x="123" y="121"/>
                  </a:lnTo>
                  <a:lnTo>
                    <a:pt x="124" y="123"/>
                  </a:lnTo>
                  <a:lnTo>
                    <a:pt x="126" y="124"/>
                  </a:lnTo>
                  <a:lnTo>
                    <a:pt x="127" y="126"/>
                  </a:lnTo>
                  <a:lnTo>
                    <a:pt x="129" y="127"/>
                  </a:lnTo>
                  <a:lnTo>
                    <a:pt x="130" y="127"/>
                  </a:lnTo>
                  <a:lnTo>
                    <a:pt x="132" y="129"/>
                  </a:lnTo>
                  <a:lnTo>
                    <a:pt x="133" y="129"/>
                  </a:lnTo>
                  <a:lnTo>
                    <a:pt x="135" y="130"/>
                  </a:lnTo>
                  <a:lnTo>
                    <a:pt x="136" y="130"/>
                  </a:lnTo>
                  <a:lnTo>
                    <a:pt x="138" y="132"/>
                  </a:lnTo>
                  <a:lnTo>
                    <a:pt x="139" y="132"/>
                  </a:lnTo>
                  <a:lnTo>
                    <a:pt x="141" y="132"/>
                  </a:lnTo>
                  <a:lnTo>
                    <a:pt x="142" y="132"/>
                  </a:lnTo>
                  <a:lnTo>
                    <a:pt x="144" y="133"/>
                  </a:lnTo>
                  <a:lnTo>
                    <a:pt x="146" y="133"/>
                  </a:lnTo>
                  <a:lnTo>
                    <a:pt x="147" y="135"/>
                  </a:lnTo>
                  <a:lnTo>
                    <a:pt x="149" y="136"/>
                  </a:lnTo>
                  <a:lnTo>
                    <a:pt x="150" y="136"/>
                  </a:lnTo>
                  <a:lnTo>
                    <a:pt x="150" y="138"/>
                  </a:lnTo>
                  <a:lnTo>
                    <a:pt x="152" y="138"/>
                  </a:lnTo>
                  <a:lnTo>
                    <a:pt x="153" y="139"/>
                  </a:lnTo>
                  <a:lnTo>
                    <a:pt x="153" y="141"/>
                  </a:lnTo>
                  <a:lnTo>
                    <a:pt x="155" y="141"/>
                  </a:lnTo>
                  <a:lnTo>
                    <a:pt x="156" y="142"/>
                  </a:lnTo>
                  <a:lnTo>
                    <a:pt x="156" y="144"/>
                  </a:lnTo>
                  <a:lnTo>
                    <a:pt x="158" y="144"/>
                  </a:lnTo>
                  <a:lnTo>
                    <a:pt x="159" y="145"/>
                  </a:lnTo>
                  <a:lnTo>
                    <a:pt x="159" y="147"/>
                  </a:lnTo>
                  <a:lnTo>
                    <a:pt x="161" y="149"/>
                  </a:lnTo>
                  <a:lnTo>
                    <a:pt x="162" y="149"/>
                  </a:lnTo>
                  <a:lnTo>
                    <a:pt x="162" y="150"/>
                  </a:lnTo>
                  <a:lnTo>
                    <a:pt x="164" y="152"/>
                  </a:lnTo>
                  <a:lnTo>
                    <a:pt x="164" y="153"/>
                  </a:lnTo>
                  <a:lnTo>
                    <a:pt x="165" y="153"/>
                  </a:lnTo>
                  <a:lnTo>
                    <a:pt x="167" y="155"/>
                  </a:lnTo>
                  <a:lnTo>
                    <a:pt x="167" y="156"/>
                  </a:lnTo>
                  <a:lnTo>
                    <a:pt x="169" y="156"/>
                  </a:lnTo>
                  <a:lnTo>
                    <a:pt x="169" y="158"/>
                  </a:lnTo>
                  <a:lnTo>
                    <a:pt x="169" y="159"/>
                  </a:lnTo>
                  <a:lnTo>
                    <a:pt x="170" y="159"/>
                  </a:lnTo>
                  <a:lnTo>
                    <a:pt x="170" y="161"/>
                  </a:lnTo>
                  <a:lnTo>
                    <a:pt x="172" y="162"/>
                  </a:lnTo>
                  <a:lnTo>
                    <a:pt x="173" y="164"/>
                  </a:lnTo>
                  <a:lnTo>
                    <a:pt x="173" y="165"/>
                  </a:lnTo>
                  <a:lnTo>
                    <a:pt x="175" y="165"/>
                  </a:lnTo>
                  <a:lnTo>
                    <a:pt x="176" y="167"/>
                  </a:lnTo>
                  <a:lnTo>
                    <a:pt x="178" y="168"/>
                  </a:lnTo>
                  <a:lnTo>
                    <a:pt x="179" y="170"/>
                  </a:lnTo>
                  <a:lnTo>
                    <a:pt x="181" y="172"/>
                  </a:lnTo>
                  <a:lnTo>
                    <a:pt x="182" y="173"/>
                  </a:lnTo>
                  <a:lnTo>
                    <a:pt x="184" y="175"/>
                  </a:lnTo>
                  <a:lnTo>
                    <a:pt x="185" y="178"/>
                  </a:lnTo>
                  <a:lnTo>
                    <a:pt x="187" y="179"/>
                  </a:lnTo>
                  <a:lnTo>
                    <a:pt x="188" y="181"/>
                  </a:lnTo>
                  <a:lnTo>
                    <a:pt x="190" y="182"/>
                  </a:lnTo>
                  <a:lnTo>
                    <a:pt x="191" y="184"/>
                  </a:lnTo>
                  <a:lnTo>
                    <a:pt x="195" y="185"/>
                  </a:lnTo>
                  <a:lnTo>
                    <a:pt x="196" y="187"/>
                  </a:lnTo>
                  <a:lnTo>
                    <a:pt x="198" y="187"/>
                  </a:lnTo>
                  <a:lnTo>
                    <a:pt x="199" y="188"/>
                  </a:lnTo>
                  <a:lnTo>
                    <a:pt x="201" y="190"/>
                  </a:lnTo>
                  <a:lnTo>
                    <a:pt x="202" y="191"/>
                  </a:lnTo>
                  <a:lnTo>
                    <a:pt x="204" y="193"/>
                  </a:lnTo>
                  <a:lnTo>
                    <a:pt x="205" y="193"/>
                  </a:lnTo>
                  <a:lnTo>
                    <a:pt x="205" y="195"/>
                  </a:lnTo>
                  <a:lnTo>
                    <a:pt x="207" y="196"/>
                  </a:lnTo>
                  <a:lnTo>
                    <a:pt x="208" y="196"/>
                  </a:lnTo>
                  <a:lnTo>
                    <a:pt x="210" y="196"/>
                  </a:lnTo>
                  <a:lnTo>
                    <a:pt x="210" y="198"/>
                  </a:lnTo>
                  <a:lnTo>
                    <a:pt x="211" y="198"/>
                  </a:lnTo>
                  <a:lnTo>
                    <a:pt x="213" y="198"/>
                  </a:lnTo>
                  <a:lnTo>
                    <a:pt x="214" y="198"/>
                  </a:lnTo>
                  <a:lnTo>
                    <a:pt x="214" y="199"/>
                  </a:lnTo>
                  <a:lnTo>
                    <a:pt x="216" y="199"/>
                  </a:lnTo>
                  <a:lnTo>
                    <a:pt x="216" y="201"/>
                  </a:lnTo>
                  <a:lnTo>
                    <a:pt x="218" y="201"/>
                  </a:lnTo>
                  <a:lnTo>
                    <a:pt x="219" y="202"/>
                  </a:lnTo>
                  <a:lnTo>
                    <a:pt x="221" y="202"/>
                  </a:lnTo>
                  <a:lnTo>
                    <a:pt x="221" y="204"/>
                  </a:lnTo>
                  <a:lnTo>
                    <a:pt x="222" y="204"/>
                  </a:lnTo>
                  <a:lnTo>
                    <a:pt x="222" y="205"/>
                  </a:lnTo>
                  <a:lnTo>
                    <a:pt x="224" y="205"/>
                  </a:lnTo>
                  <a:lnTo>
                    <a:pt x="225" y="207"/>
                  </a:lnTo>
                  <a:lnTo>
                    <a:pt x="227" y="207"/>
                  </a:lnTo>
                  <a:lnTo>
                    <a:pt x="227" y="208"/>
                  </a:lnTo>
                  <a:lnTo>
                    <a:pt x="228" y="208"/>
                  </a:lnTo>
                  <a:lnTo>
                    <a:pt x="228" y="210"/>
                  </a:lnTo>
                  <a:lnTo>
                    <a:pt x="230" y="210"/>
                  </a:lnTo>
                  <a:lnTo>
                    <a:pt x="231" y="211"/>
                  </a:lnTo>
                  <a:lnTo>
                    <a:pt x="233" y="213"/>
                  </a:lnTo>
                  <a:lnTo>
                    <a:pt x="233" y="214"/>
                  </a:lnTo>
                  <a:lnTo>
                    <a:pt x="234" y="214"/>
                  </a:lnTo>
                  <a:lnTo>
                    <a:pt x="236" y="216"/>
                  </a:lnTo>
                  <a:lnTo>
                    <a:pt x="241" y="210"/>
                  </a:lnTo>
                </a:path>
              </a:pathLst>
            </a:custGeom>
            <a:solidFill>
              <a:srgbClr val="FFFFFF"/>
            </a:solidFill>
            <a:ln w="12700" cap="rnd">
              <a:solidFill>
                <a:schemeClr val="tx1"/>
              </a:solidFill>
              <a:round/>
              <a:headEnd/>
              <a:tailEnd/>
            </a:ln>
          </p:spPr>
          <p:txBody>
            <a:bodyPr/>
            <a:lstStyle/>
            <a:p>
              <a:endParaRPr lang="ko-KR" altLang="en-US"/>
            </a:p>
          </p:txBody>
        </p:sp>
        <p:sp>
          <p:nvSpPr>
            <p:cNvPr id="2613" name="Freeform 317"/>
            <p:cNvSpPr>
              <a:spLocks/>
            </p:cNvSpPr>
            <p:nvPr/>
          </p:nvSpPr>
          <p:spPr bwMode="auto">
            <a:xfrm>
              <a:off x="1223" y="3233"/>
              <a:ext cx="242" cy="217"/>
            </a:xfrm>
            <a:custGeom>
              <a:avLst/>
              <a:gdLst>
                <a:gd name="T0" fmla="*/ 233 w 242"/>
                <a:gd name="T1" fmla="*/ 204 h 217"/>
                <a:gd name="T2" fmla="*/ 221 w 242"/>
                <a:gd name="T3" fmla="*/ 193 h 217"/>
                <a:gd name="T4" fmla="*/ 208 w 242"/>
                <a:gd name="T5" fmla="*/ 187 h 217"/>
                <a:gd name="T6" fmla="*/ 182 w 242"/>
                <a:gd name="T7" fmla="*/ 164 h 217"/>
                <a:gd name="T8" fmla="*/ 167 w 242"/>
                <a:gd name="T9" fmla="*/ 145 h 217"/>
                <a:gd name="T10" fmla="*/ 150 w 242"/>
                <a:gd name="T11" fmla="*/ 130 h 217"/>
                <a:gd name="T12" fmla="*/ 138 w 242"/>
                <a:gd name="T13" fmla="*/ 126 h 217"/>
                <a:gd name="T14" fmla="*/ 126 w 242"/>
                <a:gd name="T15" fmla="*/ 118 h 217"/>
                <a:gd name="T16" fmla="*/ 110 w 242"/>
                <a:gd name="T17" fmla="*/ 106 h 217"/>
                <a:gd name="T18" fmla="*/ 98 w 242"/>
                <a:gd name="T19" fmla="*/ 92 h 217"/>
                <a:gd name="T20" fmla="*/ 89 w 242"/>
                <a:gd name="T21" fmla="*/ 77 h 217"/>
                <a:gd name="T22" fmla="*/ 73 w 242"/>
                <a:gd name="T23" fmla="*/ 63 h 217"/>
                <a:gd name="T24" fmla="*/ 52 w 242"/>
                <a:gd name="T25" fmla="*/ 54 h 217"/>
                <a:gd name="T26" fmla="*/ 34 w 242"/>
                <a:gd name="T27" fmla="*/ 37 h 217"/>
                <a:gd name="T28" fmla="*/ 27 w 242"/>
                <a:gd name="T29" fmla="*/ 23 h 217"/>
                <a:gd name="T30" fmla="*/ 11 w 242"/>
                <a:gd name="T31" fmla="*/ 8 h 217"/>
                <a:gd name="T32" fmla="*/ 11 w 242"/>
                <a:gd name="T33" fmla="*/ 8 h 217"/>
                <a:gd name="T34" fmla="*/ 26 w 242"/>
                <a:gd name="T35" fmla="*/ 24 h 217"/>
                <a:gd name="T36" fmla="*/ 32 w 242"/>
                <a:gd name="T37" fmla="*/ 40 h 217"/>
                <a:gd name="T38" fmla="*/ 50 w 242"/>
                <a:gd name="T39" fmla="*/ 55 h 217"/>
                <a:gd name="T40" fmla="*/ 70 w 242"/>
                <a:gd name="T41" fmla="*/ 66 h 217"/>
                <a:gd name="T42" fmla="*/ 86 w 242"/>
                <a:gd name="T43" fmla="*/ 80 h 217"/>
                <a:gd name="T44" fmla="*/ 95 w 242"/>
                <a:gd name="T45" fmla="*/ 95 h 217"/>
                <a:gd name="T46" fmla="*/ 107 w 242"/>
                <a:gd name="T47" fmla="*/ 109 h 217"/>
                <a:gd name="T48" fmla="*/ 123 w 242"/>
                <a:gd name="T49" fmla="*/ 121 h 217"/>
                <a:gd name="T50" fmla="*/ 135 w 242"/>
                <a:gd name="T51" fmla="*/ 130 h 217"/>
                <a:gd name="T52" fmla="*/ 147 w 242"/>
                <a:gd name="T53" fmla="*/ 135 h 217"/>
                <a:gd name="T54" fmla="*/ 162 w 242"/>
                <a:gd name="T55" fmla="*/ 150 h 217"/>
                <a:gd name="T56" fmla="*/ 178 w 242"/>
                <a:gd name="T57" fmla="*/ 168 h 217"/>
                <a:gd name="T58" fmla="*/ 204 w 242"/>
                <a:gd name="T59" fmla="*/ 193 h 217"/>
                <a:gd name="T60" fmla="*/ 216 w 242"/>
                <a:gd name="T61" fmla="*/ 199 h 217"/>
                <a:gd name="T62" fmla="*/ 228 w 242"/>
                <a:gd name="T63" fmla="*/ 20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217"/>
                <a:gd name="T98" fmla="*/ 242 w 242"/>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217">
                  <a:moveTo>
                    <a:pt x="241" y="210"/>
                  </a:moveTo>
                  <a:lnTo>
                    <a:pt x="233" y="204"/>
                  </a:lnTo>
                  <a:lnTo>
                    <a:pt x="227" y="198"/>
                  </a:lnTo>
                  <a:lnTo>
                    <a:pt x="221" y="193"/>
                  </a:lnTo>
                  <a:lnTo>
                    <a:pt x="218" y="191"/>
                  </a:lnTo>
                  <a:lnTo>
                    <a:pt x="208" y="187"/>
                  </a:lnTo>
                  <a:lnTo>
                    <a:pt x="195" y="176"/>
                  </a:lnTo>
                  <a:lnTo>
                    <a:pt x="182" y="164"/>
                  </a:lnTo>
                  <a:lnTo>
                    <a:pt x="173" y="155"/>
                  </a:lnTo>
                  <a:lnTo>
                    <a:pt x="167" y="145"/>
                  </a:lnTo>
                  <a:lnTo>
                    <a:pt x="159" y="138"/>
                  </a:lnTo>
                  <a:lnTo>
                    <a:pt x="150" y="130"/>
                  </a:lnTo>
                  <a:lnTo>
                    <a:pt x="142" y="127"/>
                  </a:lnTo>
                  <a:lnTo>
                    <a:pt x="138" y="126"/>
                  </a:lnTo>
                  <a:lnTo>
                    <a:pt x="132" y="123"/>
                  </a:lnTo>
                  <a:lnTo>
                    <a:pt x="126" y="118"/>
                  </a:lnTo>
                  <a:lnTo>
                    <a:pt x="118" y="112"/>
                  </a:lnTo>
                  <a:lnTo>
                    <a:pt x="110" y="106"/>
                  </a:lnTo>
                  <a:lnTo>
                    <a:pt x="104" y="98"/>
                  </a:lnTo>
                  <a:lnTo>
                    <a:pt x="98" y="92"/>
                  </a:lnTo>
                  <a:lnTo>
                    <a:pt x="93" y="86"/>
                  </a:lnTo>
                  <a:lnTo>
                    <a:pt x="89" y="77"/>
                  </a:lnTo>
                  <a:lnTo>
                    <a:pt x="81" y="69"/>
                  </a:lnTo>
                  <a:lnTo>
                    <a:pt x="73" y="63"/>
                  </a:lnTo>
                  <a:lnTo>
                    <a:pt x="63" y="58"/>
                  </a:lnTo>
                  <a:lnTo>
                    <a:pt x="52" y="54"/>
                  </a:lnTo>
                  <a:lnTo>
                    <a:pt x="43" y="46"/>
                  </a:lnTo>
                  <a:lnTo>
                    <a:pt x="34" y="37"/>
                  </a:lnTo>
                  <a:lnTo>
                    <a:pt x="31" y="29"/>
                  </a:lnTo>
                  <a:lnTo>
                    <a:pt x="27" y="23"/>
                  </a:lnTo>
                  <a:lnTo>
                    <a:pt x="20" y="15"/>
                  </a:lnTo>
                  <a:lnTo>
                    <a:pt x="11" y="8"/>
                  </a:lnTo>
                  <a:lnTo>
                    <a:pt x="0" y="0"/>
                  </a:lnTo>
                  <a:lnTo>
                    <a:pt x="11" y="8"/>
                  </a:lnTo>
                  <a:lnTo>
                    <a:pt x="18" y="17"/>
                  </a:lnTo>
                  <a:lnTo>
                    <a:pt x="26" y="24"/>
                  </a:lnTo>
                  <a:lnTo>
                    <a:pt x="29" y="31"/>
                  </a:lnTo>
                  <a:lnTo>
                    <a:pt x="32" y="40"/>
                  </a:lnTo>
                  <a:lnTo>
                    <a:pt x="40" y="47"/>
                  </a:lnTo>
                  <a:lnTo>
                    <a:pt x="50" y="55"/>
                  </a:lnTo>
                  <a:lnTo>
                    <a:pt x="61" y="61"/>
                  </a:lnTo>
                  <a:lnTo>
                    <a:pt x="70" y="66"/>
                  </a:lnTo>
                  <a:lnTo>
                    <a:pt x="80" y="72"/>
                  </a:lnTo>
                  <a:lnTo>
                    <a:pt x="86" y="80"/>
                  </a:lnTo>
                  <a:lnTo>
                    <a:pt x="92" y="89"/>
                  </a:lnTo>
                  <a:lnTo>
                    <a:pt x="95" y="95"/>
                  </a:lnTo>
                  <a:lnTo>
                    <a:pt x="101" y="101"/>
                  </a:lnTo>
                  <a:lnTo>
                    <a:pt x="107" y="109"/>
                  </a:lnTo>
                  <a:lnTo>
                    <a:pt x="115" y="115"/>
                  </a:lnTo>
                  <a:lnTo>
                    <a:pt x="123" y="121"/>
                  </a:lnTo>
                  <a:lnTo>
                    <a:pt x="129" y="127"/>
                  </a:lnTo>
                  <a:lnTo>
                    <a:pt x="135" y="130"/>
                  </a:lnTo>
                  <a:lnTo>
                    <a:pt x="139" y="132"/>
                  </a:lnTo>
                  <a:lnTo>
                    <a:pt x="147" y="135"/>
                  </a:lnTo>
                  <a:lnTo>
                    <a:pt x="155" y="141"/>
                  </a:lnTo>
                  <a:lnTo>
                    <a:pt x="162" y="150"/>
                  </a:lnTo>
                  <a:lnTo>
                    <a:pt x="169" y="159"/>
                  </a:lnTo>
                  <a:lnTo>
                    <a:pt x="178" y="168"/>
                  </a:lnTo>
                  <a:lnTo>
                    <a:pt x="190" y="182"/>
                  </a:lnTo>
                  <a:lnTo>
                    <a:pt x="204" y="193"/>
                  </a:lnTo>
                  <a:lnTo>
                    <a:pt x="211" y="198"/>
                  </a:lnTo>
                  <a:lnTo>
                    <a:pt x="216" y="199"/>
                  </a:lnTo>
                  <a:lnTo>
                    <a:pt x="221" y="204"/>
                  </a:lnTo>
                  <a:lnTo>
                    <a:pt x="228" y="208"/>
                  </a:lnTo>
                  <a:lnTo>
                    <a:pt x="236" y="2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14" name="Freeform 318"/>
            <p:cNvSpPr>
              <a:spLocks/>
            </p:cNvSpPr>
            <p:nvPr/>
          </p:nvSpPr>
          <p:spPr bwMode="auto">
            <a:xfrm>
              <a:off x="1191" y="3267"/>
              <a:ext cx="70" cy="175"/>
            </a:xfrm>
            <a:custGeom>
              <a:avLst/>
              <a:gdLst>
                <a:gd name="T0" fmla="*/ 66 w 70"/>
                <a:gd name="T1" fmla="*/ 168 h 175"/>
                <a:gd name="T2" fmla="*/ 63 w 70"/>
                <a:gd name="T3" fmla="*/ 164 h 175"/>
                <a:gd name="T4" fmla="*/ 61 w 70"/>
                <a:gd name="T5" fmla="*/ 159 h 175"/>
                <a:gd name="T6" fmla="*/ 58 w 70"/>
                <a:gd name="T7" fmla="*/ 154 h 175"/>
                <a:gd name="T8" fmla="*/ 55 w 70"/>
                <a:gd name="T9" fmla="*/ 148 h 175"/>
                <a:gd name="T10" fmla="*/ 53 w 70"/>
                <a:gd name="T11" fmla="*/ 142 h 175"/>
                <a:gd name="T12" fmla="*/ 50 w 70"/>
                <a:gd name="T13" fmla="*/ 136 h 175"/>
                <a:gd name="T14" fmla="*/ 49 w 70"/>
                <a:gd name="T15" fmla="*/ 131 h 175"/>
                <a:gd name="T16" fmla="*/ 49 w 70"/>
                <a:gd name="T17" fmla="*/ 125 h 175"/>
                <a:gd name="T18" fmla="*/ 47 w 70"/>
                <a:gd name="T19" fmla="*/ 121 h 175"/>
                <a:gd name="T20" fmla="*/ 47 w 70"/>
                <a:gd name="T21" fmla="*/ 115 h 175"/>
                <a:gd name="T22" fmla="*/ 46 w 70"/>
                <a:gd name="T23" fmla="*/ 110 h 175"/>
                <a:gd name="T24" fmla="*/ 43 w 70"/>
                <a:gd name="T25" fmla="*/ 104 h 175"/>
                <a:gd name="T26" fmla="*/ 38 w 70"/>
                <a:gd name="T27" fmla="*/ 98 h 175"/>
                <a:gd name="T28" fmla="*/ 33 w 70"/>
                <a:gd name="T29" fmla="*/ 93 h 175"/>
                <a:gd name="T30" fmla="*/ 32 w 70"/>
                <a:gd name="T31" fmla="*/ 87 h 175"/>
                <a:gd name="T32" fmla="*/ 29 w 70"/>
                <a:gd name="T33" fmla="*/ 82 h 175"/>
                <a:gd name="T34" fmla="*/ 27 w 70"/>
                <a:gd name="T35" fmla="*/ 76 h 175"/>
                <a:gd name="T36" fmla="*/ 24 w 70"/>
                <a:gd name="T37" fmla="*/ 69 h 175"/>
                <a:gd name="T38" fmla="*/ 23 w 70"/>
                <a:gd name="T39" fmla="*/ 62 h 175"/>
                <a:gd name="T40" fmla="*/ 23 w 70"/>
                <a:gd name="T41" fmla="*/ 56 h 175"/>
                <a:gd name="T42" fmla="*/ 23 w 70"/>
                <a:gd name="T43" fmla="*/ 50 h 175"/>
                <a:gd name="T44" fmla="*/ 21 w 70"/>
                <a:gd name="T45" fmla="*/ 44 h 175"/>
                <a:gd name="T46" fmla="*/ 18 w 70"/>
                <a:gd name="T47" fmla="*/ 38 h 175"/>
                <a:gd name="T48" fmla="*/ 15 w 70"/>
                <a:gd name="T49" fmla="*/ 32 h 175"/>
                <a:gd name="T50" fmla="*/ 10 w 70"/>
                <a:gd name="T51" fmla="*/ 27 h 175"/>
                <a:gd name="T52" fmla="*/ 7 w 70"/>
                <a:gd name="T53" fmla="*/ 23 h 175"/>
                <a:gd name="T54" fmla="*/ 6 w 70"/>
                <a:gd name="T55" fmla="*/ 18 h 175"/>
                <a:gd name="T56" fmla="*/ 3 w 70"/>
                <a:gd name="T57" fmla="*/ 15 h 175"/>
                <a:gd name="T58" fmla="*/ 1 w 70"/>
                <a:gd name="T59" fmla="*/ 9 h 175"/>
                <a:gd name="T60" fmla="*/ 0 w 70"/>
                <a:gd name="T61" fmla="*/ 4 h 175"/>
                <a:gd name="T62" fmla="*/ 1 w 70"/>
                <a:gd name="T63" fmla="*/ 1 h 175"/>
                <a:gd name="T64" fmla="*/ 0 w 70"/>
                <a:gd name="T65" fmla="*/ 6 h 175"/>
                <a:gd name="T66" fmla="*/ 1 w 70"/>
                <a:gd name="T67" fmla="*/ 12 h 175"/>
                <a:gd name="T68" fmla="*/ 3 w 70"/>
                <a:gd name="T69" fmla="*/ 18 h 175"/>
                <a:gd name="T70" fmla="*/ 6 w 70"/>
                <a:gd name="T71" fmla="*/ 23 h 175"/>
                <a:gd name="T72" fmla="*/ 7 w 70"/>
                <a:gd name="T73" fmla="*/ 27 h 175"/>
                <a:gd name="T74" fmla="*/ 12 w 70"/>
                <a:gd name="T75" fmla="*/ 32 h 175"/>
                <a:gd name="T76" fmla="*/ 15 w 70"/>
                <a:gd name="T77" fmla="*/ 36 h 175"/>
                <a:gd name="T78" fmla="*/ 18 w 70"/>
                <a:gd name="T79" fmla="*/ 43 h 175"/>
                <a:gd name="T80" fmla="*/ 20 w 70"/>
                <a:gd name="T81" fmla="*/ 49 h 175"/>
                <a:gd name="T82" fmla="*/ 20 w 70"/>
                <a:gd name="T83" fmla="*/ 55 h 175"/>
                <a:gd name="T84" fmla="*/ 20 w 70"/>
                <a:gd name="T85" fmla="*/ 61 h 175"/>
                <a:gd name="T86" fmla="*/ 21 w 70"/>
                <a:gd name="T87" fmla="*/ 67 h 175"/>
                <a:gd name="T88" fmla="*/ 23 w 70"/>
                <a:gd name="T89" fmla="*/ 73 h 175"/>
                <a:gd name="T90" fmla="*/ 24 w 70"/>
                <a:gd name="T91" fmla="*/ 79 h 175"/>
                <a:gd name="T92" fmla="*/ 27 w 70"/>
                <a:gd name="T93" fmla="*/ 85 h 175"/>
                <a:gd name="T94" fmla="*/ 29 w 70"/>
                <a:gd name="T95" fmla="*/ 92 h 175"/>
                <a:gd name="T96" fmla="*/ 33 w 70"/>
                <a:gd name="T97" fmla="*/ 98 h 175"/>
                <a:gd name="T98" fmla="*/ 38 w 70"/>
                <a:gd name="T99" fmla="*/ 104 h 175"/>
                <a:gd name="T100" fmla="*/ 41 w 70"/>
                <a:gd name="T101" fmla="*/ 110 h 175"/>
                <a:gd name="T102" fmla="*/ 43 w 70"/>
                <a:gd name="T103" fmla="*/ 115 h 175"/>
                <a:gd name="T104" fmla="*/ 44 w 70"/>
                <a:gd name="T105" fmla="*/ 121 h 175"/>
                <a:gd name="T106" fmla="*/ 44 w 70"/>
                <a:gd name="T107" fmla="*/ 127 h 175"/>
                <a:gd name="T108" fmla="*/ 46 w 70"/>
                <a:gd name="T109" fmla="*/ 133 h 175"/>
                <a:gd name="T110" fmla="*/ 47 w 70"/>
                <a:gd name="T111" fmla="*/ 139 h 175"/>
                <a:gd name="T112" fmla="*/ 49 w 70"/>
                <a:gd name="T113" fmla="*/ 145 h 175"/>
                <a:gd name="T114" fmla="*/ 52 w 70"/>
                <a:gd name="T115" fmla="*/ 151 h 175"/>
                <a:gd name="T116" fmla="*/ 53 w 70"/>
                <a:gd name="T117" fmla="*/ 157 h 175"/>
                <a:gd name="T118" fmla="*/ 56 w 70"/>
                <a:gd name="T119" fmla="*/ 164 h 175"/>
                <a:gd name="T120" fmla="*/ 59 w 70"/>
                <a:gd name="T121" fmla="*/ 167 h 175"/>
                <a:gd name="T122" fmla="*/ 61 w 70"/>
                <a:gd name="T123" fmla="*/ 171 h 175"/>
                <a:gd name="T124" fmla="*/ 69 w 70"/>
                <a:gd name="T125" fmla="*/ 173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75"/>
                <a:gd name="T191" fmla="*/ 70 w 70"/>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75">
                  <a:moveTo>
                    <a:pt x="69" y="173"/>
                  </a:moveTo>
                  <a:lnTo>
                    <a:pt x="67" y="171"/>
                  </a:lnTo>
                  <a:lnTo>
                    <a:pt x="67" y="170"/>
                  </a:lnTo>
                  <a:lnTo>
                    <a:pt x="66" y="168"/>
                  </a:lnTo>
                  <a:lnTo>
                    <a:pt x="66" y="167"/>
                  </a:lnTo>
                  <a:lnTo>
                    <a:pt x="64" y="165"/>
                  </a:lnTo>
                  <a:lnTo>
                    <a:pt x="64" y="164"/>
                  </a:lnTo>
                  <a:lnTo>
                    <a:pt x="63" y="164"/>
                  </a:lnTo>
                  <a:lnTo>
                    <a:pt x="63" y="162"/>
                  </a:lnTo>
                  <a:lnTo>
                    <a:pt x="61" y="162"/>
                  </a:lnTo>
                  <a:lnTo>
                    <a:pt x="61" y="161"/>
                  </a:lnTo>
                  <a:lnTo>
                    <a:pt x="61" y="159"/>
                  </a:lnTo>
                  <a:lnTo>
                    <a:pt x="59" y="159"/>
                  </a:lnTo>
                  <a:lnTo>
                    <a:pt x="59" y="157"/>
                  </a:lnTo>
                  <a:lnTo>
                    <a:pt x="58" y="156"/>
                  </a:lnTo>
                  <a:lnTo>
                    <a:pt x="58" y="154"/>
                  </a:lnTo>
                  <a:lnTo>
                    <a:pt x="56" y="153"/>
                  </a:lnTo>
                  <a:lnTo>
                    <a:pt x="56" y="151"/>
                  </a:lnTo>
                  <a:lnTo>
                    <a:pt x="56" y="150"/>
                  </a:lnTo>
                  <a:lnTo>
                    <a:pt x="55" y="148"/>
                  </a:lnTo>
                  <a:lnTo>
                    <a:pt x="55" y="147"/>
                  </a:lnTo>
                  <a:lnTo>
                    <a:pt x="53" y="145"/>
                  </a:lnTo>
                  <a:lnTo>
                    <a:pt x="53" y="144"/>
                  </a:lnTo>
                  <a:lnTo>
                    <a:pt x="53" y="142"/>
                  </a:lnTo>
                  <a:lnTo>
                    <a:pt x="52" y="141"/>
                  </a:lnTo>
                  <a:lnTo>
                    <a:pt x="52" y="139"/>
                  </a:lnTo>
                  <a:lnTo>
                    <a:pt x="52" y="138"/>
                  </a:lnTo>
                  <a:lnTo>
                    <a:pt x="50" y="136"/>
                  </a:lnTo>
                  <a:lnTo>
                    <a:pt x="50" y="134"/>
                  </a:lnTo>
                  <a:lnTo>
                    <a:pt x="50" y="133"/>
                  </a:lnTo>
                  <a:lnTo>
                    <a:pt x="50" y="131"/>
                  </a:lnTo>
                  <a:lnTo>
                    <a:pt x="49" y="131"/>
                  </a:lnTo>
                  <a:lnTo>
                    <a:pt x="49" y="130"/>
                  </a:lnTo>
                  <a:lnTo>
                    <a:pt x="49" y="128"/>
                  </a:lnTo>
                  <a:lnTo>
                    <a:pt x="49" y="127"/>
                  </a:lnTo>
                  <a:lnTo>
                    <a:pt x="49" y="125"/>
                  </a:lnTo>
                  <a:lnTo>
                    <a:pt x="49" y="124"/>
                  </a:lnTo>
                  <a:lnTo>
                    <a:pt x="49" y="122"/>
                  </a:lnTo>
                  <a:lnTo>
                    <a:pt x="47" y="122"/>
                  </a:lnTo>
                  <a:lnTo>
                    <a:pt x="47" y="121"/>
                  </a:lnTo>
                  <a:lnTo>
                    <a:pt x="47" y="119"/>
                  </a:lnTo>
                  <a:lnTo>
                    <a:pt x="47" y="118"/>
                  </a:lnTo>
                  <a:lnTo>
                    <a:pt x="47" y="116"/>
                  </a:lnTo>
                  <a:lnTo>
                    <a:pt x="47" y="115"/>
                  </a:lnTo>
                  <a:lnTo>
                    <a:pt x="46" y="115"/>
                  </a:lnTo>
                  <a:lnTo>
                    <a:pt x="46" y="113"/>
                  </a:lnTo>
                  <a:lnTo>
                    <a:pt x="46" y="111"/>
                  </a:lnTo>
                  <a:lnTo>
                    <a:pt x="46" y="110"/>
                  </a:lnTo>
                  <a:lnTo>
                    <a:pt x="44" y="108"/>
                  </a:lnTo>
                  <a:lnTo>
                    <a:pt x="44" y="107"/>
                  </a:lnTo>
                  <a:lnTo>
                    <a:pt x="44" y="105"/>
                  </a:lnTo>
                  <a:lnTo>
                    <a:pt x="43" y="104"/>
                  </a:lnTo>
                  <a:lnTo>
                    <a:pt x="43" y="102"/>
                  </a:lnTo>
                  <a:lnTo>
                    <a:pt x="41" y="101"/>
                  </a:lnTo>
                  <a:lnTo>
                    <a:pt x="40" y="99"/>
                  </a:lnTo>
                  <a:lnTo>
                    <a:pt x="38" y="98"/>
                  </a:lnTo>
                  <a:lnTo>
                    <a:pt x="36" y="96"/>
                  </a:lnTo>
                  <a:lnTo>
                    <a:pt x="35" y="95"/>
                  </a:lnTo>
                  <a:lnTo>
                    <a:pt x="35" y="93"/>
                  </a:lnTo>
                  <a:lnTo>
                    <a:pt x="33" y="93"/>
                  </a:lnTo>
                  <a:lnTo>
                    <a:pt x="33" y="92"/>
                  </a:lnTo>
                  <a:lnTo>
                    <a:pt x="33" y="90"/>
                  </a:lnTo>
                  <a:lnTo>
                    <a:pt x="32" y="89"/>
                  </a:lnTo>
                  <a:lnTo>
                    <a:pt x="32" y="87"/>
                  </a:lnTo>
                  <a:lnTo>
                    <a:pt x="30" y="87"/>
                  </a:lnTo>
                  <a:lnTo>
                    <a:pt x="30" y="85"/>
                  </a:lnTo>
                  <a:lnTo>
                    <a:pt x="29" y="84"/>
                  </a:lnTo>
                  <a:lnTo>
                    <a:pt x="29" y="82"/>
                  </a:lnTo>
                  <a:lnTo>
                    <a:pt x="29" y="81"/>
                  </a:lnTo>
                  <a:lnTo>
                    <a:pt x="27" y="79"/>
                  </a:lnTo>
                  <a:lnTo>
                    <a:pt x="27" y="78"/>
                  </a:lnTo>
                  <a:lnTo>
                    <a:pt x="27" y="76"/>
                  </a:lnTo>
                  <a:lnTo>
                    <a:pt x="26" y="73"/>
                  </a:lnTo>
                  <a:lnTo>
                    <a:pt x="26" y="72"/>
                  </a:lnTo>
                  <a:lnTo>
                    <a:pt x="26" y="70"/>
                  </a:lnTo>
                  <a:lnTo>
                    <a:pt x="24" y="69"/>
                  </a:lnTo>
                  <a:lnTo>
                    <a:pt x="24" y="67"/>
                  </a:lnTo>
                  <a:lnTo>
                    <a:pt x="24" y="66"/>
                  </a:lnTo>
                  <a:lnTo>
                    <a:pt x="24" y="64"/>
                  </a:lnTo>
                  <a:lnTo>
                    <a:pt x="23" y="62"/>
                  </a:lnTo>
                  <a:lnTo>
                    <a:pt x="23" y="61"/>
                  </a:lnTo>
                  <a:lnTo>
                    <a:pt x="23" y="59"/>
                  </a:lnTo>
                  <a:lnTo>
                    <a:pt x="23" y="58"/>
                  </a:lnTo>
                  <a:lnTo>
                    <a:pt x="23" y="56"/>
                  </a:lnTo>
                  <a:lnTo>
                    <a:pt x="23" y="55"/>
                  </a:lnTo>
                  <a:lnTo>
                    <a:pt x="23" y="53"/>
                  </a:lnTo>
                  <a:lnTo>
                    <a:pt x="23" y="52"/>
                  </a:lnTo>
                  <a:lnTo>
                    <a:pt x="23" y="50"/>
                  </a:lnTo>
                  <a:lnTo>
                    <a:pt x="21" y="49"/>
                  </a:lnTo>
                  <a:lnTo>
                    <a:pt x="21" y="47"/>
                  </a:lnTo>
                  <a:lnTo>
                    <a:pt x="21" y="46"/>
                  </a:lnTo>
                  <a:lnTo>
                    <a:pt x="21" y="44"/>
                  </a:lnTo>
                  <a:lnTo>
                    <a:pt x="20" y="43"/>
                  </a:lnTo>
                  <a:lnTo>
                    <a:pt x="20" y="41"/>
                  </a:lnTo>
                  <a:lnTo>
                    <a:pt x="20" y="39"/>
                  </a:lnTo>
                  <a:lnTo>
                    <a:pt x="18" y="38"/>
                  </a:lnTo>
                  <a:lnTo>
                    <a:pt x="18" y="36"/>
                  </a:lnTo>
                  <a:lnTo>
                    <a:pt x="17" y="35"/>
                  </a:lnTo>
                  <a:lnTo>
                    <a:pt x="17" y="33"/>
                  </a:lnTo>
                  <a:lnTo>
                    <a:pt x="15" y="32"/>
                  </a:lnTo>
                  <a:lnTo>
                    <a:pt x="14" y="30"/>
                  </a:lnTo>
                  <a:lnTo>
                    <a:pt x="14" y="29"/>
                  </a:lnTo>
                  <a:lnTo>
                    <a:pt x="12" y="29"/>
                  </a:lnTo>
                  <a:lnTo>
                    <a:pt x="10" y="27"/>
                  </a:lnTo>
                  <a:lnTo>
                    <a:pt x="10" y="26"/>
                  </a:lnTo>
                  <a:lnTo>
                    <a:pt x="9" y="26"/>
                  </a:lnTo>
                  <a:lnTo>
                    <a:pt x="9" y="24"/>
                  </a:lnTo>
                  <a:lnTo>
                    <a:pt x="7" y="23"/>
                  </a:lnTo>
                  <a:lnTo>
                    <a:pt x="7" y="21"/>
                  </a:lnTo>
                  <a:lnTo>
                    <a:pt x="6" y="21"/>
                  </a:lnTo>
                  <a:lnTo>
                    <a:pt x="6" y="20"/>
                  </a:lnTo>
                  <a:lnTo>
                    <a:pt x="6" y="18"/>
                  </a:lnTo>
                  <a:lnTo>
                    <a:pt x="4" y="18"/>
                  </a:lnTo>
                  <a:lnTo>
                    <a:pt x="4" y="17"/>
                  </a:lnTo>
                  <a:lnTo>
                    <a:pt x="4" y="15"/>
                  </a:lnTo>
                  <a:lnTo>
                    <a:pt x="3" y="15"/>
                  </a:lnTo>
                  <a:lnTo>
                    <a:pt x="3" y="13"/>
                  </a:lnTo>
                  <a:lnTo>
                    <a:pt x="3" y="12"/>
                  </a:lnTo>
                  <a:lnTo>
                    <a:pt x="1" y="10"/>
                  </a:lnTo>
                  <a:lnTo>
                    <a:pt x="1" y="9"/>
                  </a:lnTo>
                  <a:lnTo>
                    <a:pt x="1" y="7"/>
                  </a:lnTo>
                  <a:lnTo>
                    <a:pt x="1" y="6"/>
                  </a:lnTo>
                  <a:lnTo>
                    <a:pt x="1" y="4"/>
                  </a:lnTo>
                  <a:lnTo>
                    <a:pt x="0" y="4"/>
                  </a:lnTo>
                  <a:lnTo>
                    <a:pt x="0" y="3"/>
                  </a:lnTo>
                  <a:lnTo>
                    <a:pt x="1" y="1"/>
                  </a:lnTo>
                  <a:lnTo>
                    <a:pt x="1" y="0"/>
                  </a:lnTo>
                  <a:lnTo>
                    <a:pt x="1" y="1"/>
                  </a:lnTo>
                  <a:lnTo>
                    <a:pt x="0" y="1"/>
                  </a:lnTo>
                  <a:lnTo>
                    <a:pt x="0" y="3"/>
                  </a:lnTo>
                  <a:lnTo>
                    <a:pt x="0" y="4"/>
                  </a:lnTo>
                  <a:lnTo>
                    <a:pt x="0" y="6"/>
                  </a:lnTo>
                  <a:lnTo>
                    <a:pt x="0" y="7"/>
                  </a:lnTo>
                  <a:lnTo>
                    <a:pt x="1" y="9"/>
                  </a:lnTo>
                  <a:lnTo>
                    <a:pt x="1" y="10"/>
                  </a:lnTo>
                  <a:lnTo>
                    <a:pt x="1" y="12"/>
                  </a:lnTo>
                  <a:lnTo>
                    <a:pt x="1" y="13"/>
                  </a:lnTo>
                  <a:lnTo>
                    <a:pt x="3" y="15"/>
                  </a:lnTo>
                  <a:lnTo>
                    <a:pt x="3" y="17"/>
                  </a:lnTo>
                  <a:lnTo>
                    <a:pt x="3" y="18"/>
                  </a:lnTo>
                  <a:lnTo>
                    <a:pt x="4" y="20"/>
                  </a:lnTo>
                  <a:lnTo>
                    <a:pt x="4" y="21"/>
                  </a:lnTo>
                  <a:lnTo>
                    <a:pt x="4" y="23"/>
                  </a:lnTo>
                  <a:lnTo>
                    <a:pt x="6" y="23"/>
                  </a:lnTo>
                  <a:lnTo>
                    <a:pt x="6" y="24"/>
                  </a:lnTo>
                  <a:lnTo>
                    <a:pt x="7" y="24"/>
                  </a:lnTo>
                  <a:lnTo>
                    <a:pt x="7" y="26"/>
                  </a:lnTo>
                  <a:lnTo>
                    <a:pt x="7" y="27"/>
                  </a:lnTo>
                  <a:lnTo>
                    <a:pt x="9" y="27"/>
                  </a:lnTo>
                  <a:lnTo>
                    <a:pt x="9" y="29"/>
                  </a:lnTo>
                  <a:lnTo>
                    <a:pt x="10" y="30"/>
                  </a:lnTo>
                  <a:lnTo>
                    <a:pt x="12" y="32"/>
                  </a:lnTo>
                  <a:lnTo>
                    <a:pt x="14" y="33"/>
                  </a:lnTo>
                  <a:lnTo>
                    <a:pt x="14" y="35"/>
                  </a:lnTo>
                  <a:lnTo>
                    <a:pt x="15" y="35"/>
                  </a:lnTo>
                  <a:lnTo>
                    <a:pt x="15" y="36"/>
                  </a:lnTo>
                  <a:lnTo>
                    <a:pt x="15" y="38"/>
                  </a:lnTo>
                  <a:lnTo>
                    <a:pt x="17" y="39"/>
                  </a:lnTo>
                  <a:lnTo>
                    <a:pt x="17" y="41"/>
                  </a:lnTo>
                  <a:lnTo>
                    <a:pt x="18" y="43"/>
                  </a:lnTo>
                  <a:lnTo>
                    <a:pt x="18" y="44"/>
                  </a:lnTo>
                  <a:lnTo>
                    <a:pt x="18" y="46"/>
                  </a:lnTo>
                  <a:lnTo>
                    <a:pt x="18" y="47"/>
                  </a:lnTo>
                  <a:lnTo>
                    <a:pt x="20" y="49"/>
                  </a:lnTo>
                  <a:lnTo>
                    <a:pt x="20" y="50"/>
                  </a:lnTo>
                  <a:lnTo>
                    <a:pt x="20" y="52"/>
                  </a:lnTo>
                  <a:lnTo>
                    <a:pt x="20" y="53"/>
                  </a:lnTo>
                  <a:lnTo>
                    <a:pt x="20" y="55"/>
                  </a:lnTo>
                  <a:lnTo>
                    <a:pt x="20" y="56"/>
                  </a:lnTo>
                  <a:lnTo>
                    <a:pt x="20" y="58"/>
                  </a:lnTo>
                  <a:lnTo>
                    <a:pt x="20" y="59"/>
                  </a:lnTo>
                  <a:lnTo>
                    <a:pt x="20" y="61"/>
                  </a:lnTo>
                  <a:lnTo>
                    <a:pt x="20" y="62"/>
                  </a:lnTo>
                  <a:lnTo>
                    <a:pt x="20" y="64"/>
                  </a:lnTo>
                  <a:lnTo>
                    <a:pt x="21" y="66"/>
                  </a:lnTo>
                  <a:lnTo>
                    <a:pt x="21" y="67"/>
                  </a:lnTo>
                  <a:lnTo>
                    <a:pt x="21" y="69"/>
                  </a:lnTo>
                  <a:lnTo>
                    <a:pt x="21" y="70"/>
                  </a:lnTo>
                  <a:lnTo>
                    <a:pt x="23" y="72"/>
                  </a:lnTo>
                  <a:lnTo>
                    <a:pt x="23" y="73"/>
                  </a:lnTo>
                  <a:lnTo>
                    <a:pt x="23" y="75"/>
                  </a:lnTo>
                  <a:lnTo>
                    <a:pt x="23" y="76"/>
                  </a:lnTo>
                  <a:lnTo>
                    <a:pt x="24" y="78"/>
                  </a:lnTo>
                  <a:lnTo>
                    <a:pt x="24" y="79"/>
                  </a:lnTo>
                  <a:lnTo>
                    <a:pt x="26" y="81"/>
                  </a:lnTo>
                  <a:lnTo>
                    <a:pt x="26" y="82"/>
                  </a:lnTo>
                  <a:lnTo>
                    <a:pt x="26" y="84"/>
                  </a:lnTo>
                  <a:lnTo>
                    <a:pt x="27" y="85"/>
                  </a:lnTo>
                  <a:lnTo>
                    <a:pt x="27" y="87"/>
                  </a:lnTo>
                  <a:lnTo>
                    <a:pt x="29" y="89"/>
                  </a:lnTo>
                  <a:lnTo>
                    <a:pt x="29" y="90"/>
                  </a:lnTo>
                  <a:lnTo>
                    <a:pt x="29" y="92"/>
                  </a:lnTo>
                  <a:lnTo>
                    <a:pt x="30" y="93"/>
                  </a:lnTo>
                  <a:lnTo>
                    <a:pt x="32" y="95"/>
                  </a:lnTo>
                  <a:lnTo>
                    <a:pt x="32" y="96"/>
                  </a:lnTo>
                  <a:lnTo>
                    <a:pt x="33" y="98"/>
                  </a:lnTo>
                  <a:lnTo>
                    <a:pt x="35" y="99"/>
                  </a:lnTo>
                  <a:lnTo>
                    <a:pt x="36" y="101"/>
                  </a:lnTo>
                  <a:lnTo>
                    <a:pt x="38" y="102"/>
                  </a:lnTo>
                  <a:lnTo>
                    <a:pt x="38" y="104"/>
                  </a:lnTo>
                  <a:lnTo>
                    <a:pt x="40" y="105"/>
                  </a:lnTo>
                  <a:lnTo>
                    <a:pt x="40" y="107"/>
                  </a:lnTo>
                  <a:lnTo>
                    <a:pt x="41" y="108"/>
                  </a:lnTo>
                  <a:lnTo>
                    <a:pt x="41" y="110"/>
                  </a:lnTo>
                  <a:lnTo>
                    <a:pt x="41" y="111"/>
                  </a:lnTo>
                  <a:lnTo>
                    <a:pt x="41" y="113"/>
                  </a:lnTo>
                  <a:lnTo>
                    <a:pt x="43" y="113"/>
                  </a:lnTo>
                  <a:lnTo>
                    <a:pt x="43" y="115"/>
                  </a:lnTo>
                  <a:lnTo>
                    <a:pt x="43" y="116"/>
                  </a:lnTo>
                  <a:lnTo>
                    <a:pt x="43" y="118"/>
                  </a:lnTo>
                  <a:lnTo>
                    <a:pt x="43" y="119"/>
                  </a:lnTo>
                  <a:lnTo>
                    <a:pt x="44" y="121"/>
                  </a:lnTo>
                  <a:lnTo>
                    <a:pt x="44" y="122"/>
                  </a:lnTo>
                  <a:lnTo>
                    <a:pt x="44" y="124"/>
                  </a:lnTo>
                  <a:lnTo>
                    <a:pt x="44" y="125"/>
                  </a:lnTo>
                  <a:lnTo>
                    <a:pt x="44" y="127"/>
                  </a:lnTo>
                  <a:lnTo>
                    <a:pt x="44" y="128"/>
                  </a:lnTo>
                  <a:lnTo>
                    <a:pt x="44" y="130"/>
                  </a:lnTo>
                  <a:lnTo>
                    <a:pt x="46" y="131"/>
                  </a:lnTo>
                  <a:lnTo>
                    <a:pt x="46" y="133"/>
                  </a:lnTo>
                  <a:lnTo>
                    <a:pt x="46" y="134"/>
                  </a:lnTo>
                  <a:lnTo>
                    <a:pt x="46" y="136"/>
                  </a:lnTo>
                  <a:lnTo>
                    <a:pt x="47" y="138"/>
                  </a:lnTo>
                  <a:lnTo>
                    <a:pt x="47" y="139"/>
                  </a:lnTo>
                  <a:lnTo>
                    <a:pt x="47" y="141"/>
                  </a:lnTo>
                  <a:lnTo>
                    <a:pt x="49" y="142"/>
                  </a:lnTo>
                  <a:lnTo>
                    <a:pt x="49" y="144"/>
                  </a:lnTo>
                  <a:lnTo>
                    <a:pt x="49" y="145"/>
                  </a:lnTo>
                  <a:lnTo>
                    <a:pt x="50" y="147"/>
                  </a:lnTo>
                  <a:lnTo>
                    <a:pt x="50" y="148"/>
                  </a:lnTo>
                  <a:lnTo>
                    <a:pt x="50" y="150"/>
                  </a:lnTo>
                  <a:lnTo>
                    <a:pt x="52" y="151"/>
                  </a:lnTo>
                  <a:lnTo>
                    <a:pt x="52" y="153"/>
                  </a:lnTo>
                  <a:lnTo>
                    <a:pt x="52" y="154"/>
                  </a:lnTo>
                  <a:lnTo>
                    <a:pt x="53" y="156"/>
                  </a:lnTo>
                  <a:lnTo>
                    <a:pt x="53" y="157"/>
                  </a:lnTo>
                  <a:lnTo>
                    <a:pt x="55" y="159"/>
                  </a:lnTo>
                  <a:lnTo>
                    <a:pt x="55" y="161"/>
                  </a:lnTo>
                  <a:lnTo>
                    <a:pt x="56" y="162"/>
                  </a:lnTo>
                  <a:lnTo>
                    <a:pt x="56" y="164"/>
                  </a:lnTo>
                  <a:lnTo>
                    <a:pt x="58" y="164"/>
                  </a:lnTo>
                  <a:lnTo>
                    <a:pt x="58" y="165"/>
                  </a:lnTo>
                  <a:lnTo>
                    <a:pt x="59" y="165"/>
                  </a:lnTo>
                  <a:lnTo>
                    <a:pt x="59" y="167"/>
                  </a:lnTo>
                  <a:lnTo>
                    <a:pt x="59" y="168"/>
                  </a:lnTo>
                  <a:lnTo>
                    <a:pt x="61" y="168"/>
                  </a:lnTo>
                  <a:lnTo>
                    <a:pt x="61" y="170"/>
                  </a:lnTo>
                  <a:lnTo>
                    <a:pt x="61" y="171"/>
                  </a:lnTo>
                  <a:lnTo>
                    <a:pt x="63" y="171"/>
                  </a:lnTo>
                  <a:lnTo>
                    <a:pt x="63" y="173"/>
                  </a:lnTo>
                  <a:lnTo>
                    <a:pt x="63" y="174"/>
                  </a:lnTo>
                  <a:lnTo>
                    <a:pt x="69" y="173"/>
                  </a:lnTo>
                </a:path>
              </a:pathLst>
            </a:custGeom>
            <a:solidFill>
              <a:srgbClr val="FFFFFF"/>
            </a:solidFill>
            <a:ln w="12700" cap="rnd">
              <a:solidFill>
                <a:schemeClr val="tx1"/>
              </a:solidFill>
              <a:round/>
              <a:headEnd/>
              <a:tailEnd/>
            </a:ln>
          </p:spPr>
          <p:txBody>
            <a:bodyPr/>
            <a:lstStyle/>
            <a:p>
              <a:endParaRPr lang="ko-KR" altLang="en-US"/>
            </a:p>
          </p:txBody>
        </p:sp>
        <p:sp>
          <p:nvSpPr>
            <p:cNvPr id="2615" name="Freeform 319"/>
            <p:cNvSpPr>
              <a:spLocks/>
            </p:cNvSpPr>
            <p:nvPr/>
          </p:nvSpPr>
          <p:spPr bwMode="auto">
            <a:xfrm>
              <a:off x="1191" y="3267"/>
              <a:ext cx="70" cy="175"/>
            </a:xfrm>
            <a:custGeom>
              <a:avLst/>
              <a:gdLst>
                <a:gd name="T0" fmla="*/ 69 w 70"/>
                <a:gd name="T1" fmla="*/ 173 h 175"/>
                <a:gd name="T2" fmla="*/ 66 w 70"/>
                <a:gd name="T3" fmla="*/ 168 h 175"/>
                <a:gd name="T4" fmla="*/ 64 w 70"/>
                <a:gd name="T5" fmla="*/ 165 h 175"/>
                <a:gd name="T6" fmla="*/ 64 w 70"/>
                <a:gd name="T7" fmla="*/ 164 h 175"/>
                <a:gd name="T8" fmla="*/ 63 w 70"/>
                <a:gd name="T9" fmla="*/ 162 h 175"/>
                <a:gd name="T10" fmla="*/ 58 w 70"/>
                <a:gd name="T11" fmla="*/ 156 h 175"/>
                <a:gd name="T12" fmla="*/ 53 w 70"/>
                <a:gd name="T13" fmla="*/ 145 h 175"/>
                <a:gd name="T14" fmla="*/ 50 w 70"/>
                <a:gd name="T15" fmla="*/ 133 h 175"/>
                <a:gd name="T16" fmla="*/ 49 w 70"/>
                <a:gd name="T17" fmla="*/ 124 h 175"/>
                <a:gd name="T18" fmla="*/ 47 w 70"/>
                <a:gd name="T19" fmla="*/ 118 h 175"/>
                <a:gd name="T20" fmla="*/ 46 w 70"/>
                <a:gd name="T21" fmla="*/ 110 h 175"/>
                <a:gd name="T22" fmla="*/ 43 w 70"/>
                <a:gd name="T23" fmla="*/ 102 h 175"/>
                <a:gd name="T24" fmla="*/ 38 w 70"/>
                <a:gd name="T25" fmla="*/ 98 h 175"/>
                <a:gd name="T26" fmla="*/ 33 w 70"/>
                <a:gd name="T27" fmla="*/ 92 h 175"/>
                <a:gd name="T28" fmla="*/ 29 w 70"/>
                <a:gd name="T29" fmla="*/ 81 h 175"/>
                <a:gd name="T30" fmla="*/ 24 w 70"/>
                <a:gd name="T31" fmla="*/ 67 h 175"/>
                <a:gd name="T32" fmla="*/ 23 w 70"/>
                <a:gd name="T33" fmla="*/ 56 h 175"/>
                <a:gd name="T34" fmla="*/ 21 w 70"/>
                <a:gd name="T35" fmla="*/ 49 h 175"/>
                <a:gd name="T36" fmla="*/ 20 w 70"/>
                <a:gd name="T37" fmla="*/ 43 h 175"/>
                <a:gd name="T38" fmla="*/ 17 w 70"/>
                <a:gd name="T39" fmla="*/ 35 h 175"/>
                <a:gd name="T40" fmla="*/ 12 w 70"/>
                <a:gd name="T41" fmla="*/ 29 h 175"/>
                <a:gd name="T42" fmla="*/ 7 w 70"/>
                <a:gd name="T43" fmla="*/ 23 h 175"/>
                <a:gd name="T44" fmla="*/ 3 w 70"/>
                <a:gd name="T45" fmla="*/ 15 h 175"/>
                <a:gd name="T46" fmla="*/ 1 w 70"/>
                <a:gd name="T47" fmla="*/ 7 h 175"/>
                <a:gd name="T48" fmla="*/ 1 w 70"/>
                <a:gd name="T49" fmla="*/ 0 h 175"/>
                <a:gd name="T50" fmla="*/ 0 w 70"/>
                <a:gd name="T51" fmla="*/ 7 h 175"/>
                <a:gd name="T52" fmla="*/ 3 w 70"/>
                <a:gd name="T53" fmla="*/ 15 h 175"/>
                <a:gd name="T54" fmla="*/ 6 w 70"/>
                <a:gd name="T55" fmla="*/ 23 h 175"/>
                <a:gd name="T56" fmla="*/ 10 w 70"/>
                <a:gd name="T57" fmla="*/ 30 h 175"/>
                <a:gd name="T58" fmla="*/ 15 w 70"/>
                <a:gd name="T59" fmla="*/ 35 h 175"/>
                <a:gd name="T60" fmla="*/ 18 w 70"/>
                <a:gd name="T61" fmla="*/ 43 h 175"/>
                <a:gd name="T62" fmla="*/ 20 w 70"/>
                <a:gd name="T63" fmla="*/ 50 h 175"/>
                <a:gd name="T64" fmla="*/ 20 w 70"/>
                <a:gd name="T65" fmla="*/ 56 h 175"/>
                <a:gd name="T66" fmla="*/ 21 w 70"/>
                <a:gd name="T67" fmla="*/ 69 h 175"/>
                <a:gd name="T68" fmla="*/ 26 w 70"/>
                <a:gd name="T69" fmla="*/ 81 h 175"/>
                <a:gd name="T70" fmla="*/ 30 w 70"/>
                <a:gd name="T71" fmla="*/ 93 h 175"/>
                <a:gd name="T72" fmla="*/ 35 w 70"/>
                <a:gd name="T73" fmla="*/ 99 h 175"/>
                <a:gd name="T74" fmla="*/ 38 w 70"/>
                <a:gd name="T75" fmla="*/ 104 h 175"/>
                <a:gd name="T76" fmla="*/ 41 w 70"/>
                <a:gd name="T77" fmla="*/ 110 h 175"/>
                <a:gd name="T78" fmla="*/ 43 w 70"/>
                <a:gd name="T79" fmla="*/ 119 h 175"/>
                <a:gd name="T80" fmla="*/ 44 w 70"/>
                <a:gd name="T81" fmla="*/ 125 h 175"/>
                <a:gd name="T82" fmla="*/ 46 w 70"/>
                <a:gd name="T83" fmla="*/ 134 h 175"/>
                <a:gd name="T84" fmla="*/ 50 w 70"/>
                <a:gd name="T85" fmla="*/ 147 h 175"/>
                <a:gd name="T86" fmla="*/ 53 w 70"/>
                <a:gd name="T87" fmla="*/ 157 h 175"/>
                <a:gd name="T88" fmla="*/ 58 w 70"/>
                <a:gd name="T89" fmla="*/ 164 h 175"/>
                <a:gd name="T90" fmla="*/ 58 w 70"/>
                <a:gd name="T91" fmla="*/ 165 h 175"/>
                <a:gd name="T92" fmla="*/ 59 w 70"/>
                <a:gd name="T93" fmla="*/ 168 h 175"/>
                <a:gd name="T94" fmla="*/ 61 w 70"/>
                <a:gd name="T95" fmla="*/ 171 h 175"/>
                <a:gd name="T96" fmla="*/ 63 w 70"/>
                <a:gd name="T97" fmla="*/ 174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
                <a:gd name="T148" fmla="*/ 0 h 175"/>
                <a:gd name="T149" fmla="*/ 70 w 70"/>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 h="175">
                  <a:moveTo>
                    <a:pt x="69" y="173"/>
                  </a:moveTo>
                  <a:lnTo>
                    <a:pt x="66" y="168"/>
                  </a:lnTo>
                  <a:lnTo>
                    <a:pt x="64" y="165"/>
                  </a:lnTo>
                  <a:lnTo>
                    <a:pt x="64" y="164"/>
                  </a:lnTo>
                  <a:lnTo>
                    <a:pt x="63" y="162"/>
                  </a:lnTo>
                  <a:lnTo>
                    <a:pt x="58" y="156"/>
                  </a:lnTo>
                  <a:lnTo>
                    <a:pt x="53" y="145"/>
                  </a:lnTo>
                  <a:lnTo>
                    <a:pt x="50" y="133"/>
                  </a:lnTo>
                  <a:lnTo>
                    <a:pt x="49" y="124"/>
                  </a:lnTo>
                  <a:lnTo>
                    <a:pt x="47" y="118"/>
                  </a:lnTo>
                  <a:lnTo>
                    <a:pt x="46" y="110"/>
                  </a:lnTo>
                  <a:lnTo>
                    <a:pt x="43" y="102"/>
                  </a:lnTo>
                  <a:lnTo>
                    <a:pt x="38" y="98"/>
                  </a:lnTo>
                  <a:lnTo>
                    <a:pt x="33" y="92"/>
                  </a:lnTo>
                  <a:lnTo>
                    <a:pt x="29" y="81"/>
                  </a:lnTo>
                  <a:lnTo>
                    <a:pt x="24" y="67"/>
                  </a:lnTo>
                  <a:lnTo>
                    <a:pt x="23" y="56"/>
                  </a:lnTo>
                  <a:lnTo>
                    <a:pt x="21" y="49"/>
                  </a:lnTo>
                  <a:lnTo>
                    <a:pt x="20" y="43"/>
                  </a:lnTo>
                  <a:lnTo>
                    <a:pt x="17" y="35"/>
                  </a:lnTo>
                  <a:lnTo>
                    <a:pt x="12" y="29"/>
                  </a:lnTo>
                  <a:lnTo>
                    <a:pt x="7" y="23"/>
                  </a:lnTo>
                  <a:lnTo>
                    <a:pt x="3" y="15"/>
                  </a:lnTo>
                  <a:lnTo>
                    <a:pt x="1" y="7"/>
                  </a:lnTo>
                  <a:lnTo>
                    <a:pt x="1" y="0"/>
                  </a:lnTo>
                  <a:lnTo>
                    <a:pt x="0" y="7"/>
                  </a:lnTo>
                  <a:lnTo>
                    <a:pt x="3" y="15"/>
                  </a:lnTo>
                  <a:lnTo>
                    <a:pt x="6" y="23"/>
                  </a:lnTo>
                  <a:lnTo>
                    <a:pt x="10" y="30"/>
                  </a:lnTo>
                  <a:lnTo>
                    <a:pt x="15" y="35"/>
                  </a:lnTo>
                  <a:lnTo>
                    <a:pt x="18" y="43"/>
                  </a:lnTo>
                  <a:lnTo>
                    <a:pt x="20" y="50"/>
                  </a:lnTo>
                  <a:lnTo>
                    <a:pt x="20" y="56"/>
                  </a:lnTo>
                  <a:lnTo>
                    <a:pt x="21" y="69"/>
                  </a:lnTo>
                  <a:lnTo>
                    <a:pt x="26" y="81"/>
                  </a:lnTo>
                  <a:lnTo>
                    <a:pt x="30" y="93"/>
                  </a:lnTo>
                  <a:lnTo>
                    <a:pt x="35" y="99"/>
                  </a:lnTo>
                  <a:lnTo>
                    <a:pt x="38" y="104"/>
                  </a:lnTo>
                  <a:lnTo>
                    <a:pt x="41" y="110"/>
                  </a:lnTo>
                  <a:lnTo>
                    <a:pt x="43" y="119"/>
                  </a:lnTo>
                  <a:lnTo>
                    <a:pt x="44" y="125"/>
                  </a:lnTo>
                  <a:lnTo>
                    <a:pt x="46" y="134"/>
                  </a:lnTo>
                  <a:lnTo>
                    <a:pt x="50" y="147"/>
                  </a:lnTo>
                  <a:lnTo>
                    <a:pt x="53" y="157"/>
                  </a:lnTo>
                  <a:lnTo>
                    <a:pt x="58" y="164"/>
                  </a:lnTo>
                  <a:lnTo>
                    <a:pt x="58" y="165"/>
                  </a:lnTo>
                  <a:lnTo>
                    <a:pt x="59" y="168"/>
                  </a:lnTo>
                  <a:lnTo>
                    <a:pt x="61" y="171"/>
                  </a:lnTo>
                  <a:lnTo>
                    <a:pt x="63" y="17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16" name="Freeform 320"/>
            <p:cNvSpPr>
              <a:spLocks/>
            </p:cNvSpPr>
            <p:nvPr/>
          </p:nvSpPr>
          <p:spPr bwMode="auto">
            <a:xfrm>
              <a:off x="1234" y="3215"/>
              <a:ext cx="473" cy="224"/>
            </a:xfrm>
            <a:custGeom>
              <a:avLst/>
              <a:gdLst>
                <a:gd name="T0" fmla="*/ 449 w 473"/>
                <a:gd name="T1" fmla="*/ 217 h 224"/>
                <a:gd name="T2" fmla="*/ 421 w 473"/>
                <a:gd name="T3" fmla="*/ 203 h 224"/>
                <a:gd name="T4" fmla="*/ 392 w 473"/>
                <a:gd name="T5" fmla="*/ 186 h 224"/>
                <a:gd name="T6" fmla="*/ 375 w 473"/>
                <a:gd name="T7" fmla="*/ 174 h 224"/>
                <a:gd name="T8" fmla="*/ 357 w 473"/>
                <a:gd name="T9" fmla="*/ 163 h 224"/>
                <a:gd name="T10" fmla="*/ 328 w 473"/>
                <a:gd name="T11" fmla="*/ 148 h 224"/>
                <a:gd name="T12" fmla="*/ 300 w 473"/>
                <a:gd name="T13" fmla="*/ 136 h 224"/>
                <a:gd name="T14" fmla="*/ 285 w 473"/>
                <a:gd name="T15" fmla="*/ 133 h 224"/>
                <a:gd name="T16" fmla="*/ 272 w 473"/>
                <a:gd name="T17" fmla="*/ 128 h 224"/>
                <a:gd name="T18" fmla="*/ 254 w 473"/>
                <a:gd name="T19" fmla="*/ 121 h 224"/>
                <a:gd name="T20" fmla="*/ 239 w 473"/>
                <a:gd name="T21" fmla="*/ 111 h 224"/>
                <a:gd name="T22" fmla="*/ 228 w 473"/>
                <a:gd name="T23" fmla="*/ 104 h 224"/>
                <a:gd name="T24" fmla="*/ 216 w 473"/>
                <a:gd name="T25" fmla="*/ 96 h 224"/>
                <a:gd name="T26" fmla="*/ 203 w 473"/>
                <a:gd name="T27" fmla="*/ 90 h 224"/>
                <a:gd name="T28" fmla="*/ 193 w 473"/>
                <a:gd name="T29" fmla="*/ 90 h 224"/>
                <a:gd name="T30" fmla="*/ 180 w 473"/>
                <a:gd name="T31" fmla="*/ 87 h 224"/>
                <a:gd name="T32" fmla="*/ 162 w 473"/>
                <a:gd name="T33" fmla="*/ 81 h 224"/>
                <a:gd name="T34" fmla="*/ 145 w 473"/>
                <a:gd name="T35" fmla="*/ 70 h 224"/>
                <a:gd name="T36" fmla="*/ 131 w 473"/>
                <a:gd name="T37" fmla="*/ 61 h 224"/>
                <a:gd name="T38" fmla="*/ 122 w 473"/>
                <a:gd name="T39" fmla="*/ 53 h 224"/>
                <a:gd name="T40" fmla="*/ 113 w 473"/>
                <a:gd name="T41" fmla="*/ 47 h 224"/>
                <a:gd name="T42" fmla="*/ 101 w 473"/>
                <a:gd name="T43" fmla="*/ 44 h 224"/>
                <a:gd name="T44" fmla="*/ 89 w 473"/>
                <a:gd name="T45" fmla="*/ 42 h 224"/>
                <a:gd name="T46" fmla="*/ 75 w 473"/>
                <a:gd name="T47" fmla="*/ 39 h 224"/>
                <a:gd name="T48" fmla="*/ 62 w 473"/>
                <a:gd name="T49" fmla="*/ 33 h 224"/>
                <a:gd name="T50" fmla="*/ 53 w 473"/>
                <a:gd name="T51" fmla="*/ 27 h 224"/>
                <a:gd name="T52" fmla="*/ 46 w 473"/>
                <a:gd name="T53" fmla="*/ 18 h 224"/>
                <a:gd name="T54" fmla="*/ 32 w 473"/>
                <a:gd name="T55" fmla="*/ 10 h 224"/>
                <a:gd name="T56" fmla="*/ 15 w 473"/>
                <a:gd name="T57" fmla="*/ 3 h 224"/>
                <a:gd name="T58" fmla="*/ 1 w 473"/>
                <a:gd name="T59" fmla="*/ 0 h 224"/>
                <a:gd name="T60" fmla="*/ 12 w 473"/>
                <a:gd name="T61" fmla="*/ 1 h 224"/>
                <a:gd name="T62" fmla="*/ 29 w 473"/>
                <a:gd name="T63" fmla="*/ 6 h 224"/>
                <a:gd name="T64" fmla="*/ 44 w 473"/>
                <a:gd name="T65" fmla="*/ 13 h 224"/>
                <a:gd name="T66" fmla="*/ 53 w 473"/>
                <a:gd name="T67" fmla="*/ 21 h 224"/>
                <a:gd name="T68" fmla="*/ 62 w 473"/>
                <a:gd name="T69" fmla="*/ 30 h 224"/>
                <a:gd name="T70" fmla="*/ 75 w 473"/>
                <a:gd name="T71" fmla="*/ 36 h 224"/>
                <a:gd name="T72" fmla="*/ 87 w 473"/>
                <a:gd name="T73" fmla="*/ 39 h 224"/>
                <a:gd name="T74" fmla="*/ 99 w 473"/>
                <a:gd name="T75" fmla="*/ 39 h 224"/>
                <a:gd name="T76" fmla="*/ 112 w 473"/>
                <a:gd name="T77" fmla="*/ 42 h 224"/>
                <a:gd name="T78" fmla="*/ 122 w 473"/>
                <a:gd name="T79" fmla="*/ 47 h 224"/>
                <a:gd name="T80" fmla="*/ 133 w 473"/>
                <a:gd name="T81" fmla="*/ 55 h 224"/>
                <a:gd name="T82" fmla="*/ 145 w 473"/>
                <a:gd name="T83" fmla="*/ 65 h 224"/>
                <a:gd name="T84" fmla="*/ 162 w 473"/>
                <a:gd name="T85" fmla="*/ 75 h 224"/>
                <a:gd name="T86" fmla="*/ 180 w 473"/>
                <a:gd name="T87" fmla="*/ 82 h 224"/>
                <a:gd name="T88" fmla="*/ 194 w 473"/>
                <a:gd name="T89" fmla="*/ 84 h 224"/>
                <a:gd name="T90" fmla="*/ 207 w 473"/>
                <a:gd name="T91" fmla="*/ 85 h 224"/>
                <a:gd name="T92" fmla="*/ 219 w 473"/>
                <a:gd name="T93" fmla="*/ 90 h 224"/>
                <a:gd name="T94" fmla="*/ 230 w 473"/>
                <a:gd name="T95" fmla="*/ 96 h 224"/>
                <a:gd name="T96" fmla="*/ 240 w 473"/>
                <a:gd name="T97" fmla="*/ 105 h 224"/>
                <a:gd name="T98" fmla="*/ 256 w 473"/>
                <a:gd name="T99" fmla="*/ 113 h 224"/>
                <a:gd name="T100" fmla="*/ 272 w 473"/>
                <a:gd name="T101" fmla="*/ 121 h 224"/>
                <a:gd name="T102" fmla="*/ 288 w 473"/>
                <a:gd name="T103" fmla="*/ 125 h 224"/>
                <a:gd name="T104" fmla="*/ 303 w 473"/>
                <a:gd name="T105" fmla="*/ 130 h 224"/>
                <a:gd name="T106" fmla="*/ 332 w 473"/>
                <a:gd name="T107" fmla="*/ 141 h 224"/>
                <a:gd name="T108" fmla="*/ 361 w 473"/>
                <a:gd name="T109" fmla="*/ 154 h 224"/>
                <a:gd name="T110" fmla="*/ 380 w 473"/>
                <a:gd name="T111" fmla="*/ 165 h 224"/>
                <a:gd name="T112" fmla="*/ 397 w 473"/>
                <a:gd name="T113" fmla="*/ 177 h 224"/>
                <a:gd name="T114" fmla="*/ 426 w 473"/>
                <a:gd name="T115" fmla="*/ 193 h 224"/>
                <a:gd name="T116" fmla="*/ 455 w 473"/>
                <a:gd name="T117" fmla="*/ 206 h 224"/>
                <a:gd name="T118" fmla="*/ 472 w 473"/>
                <a:gd name="T119" fmla="*/ 21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3"/>
                <a:gd name="T181" fmla="*/ 0 h 224"/>
                <a:gd name="T182" fmla="*/ 473 w 473"/>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3" h="224">
                  <a:moveTo>
                    <a:pt x="466" y="223"/>
                  </a:moveTo>
                  <a:lnTo>
                    <a:pt x="464" y="223"/>
                  </a:lnTo>
                  <a:lnTo>
                    <a:pt x="463" y="222"/>
                  </a:lnTo>
                  <a:lnTo>
                    <a:pt x="459" y="222"/>
                  </a:lnTo>
                  <a:lnTo>
                    <a:pt x="458" y="220"/>
                  </a:lnTo>
                  <a:lnTo>
                    <a:pt x="455" y="220"/>
                  </a:lnTo>
                  <a:lnTo>
                    <a:pt x="452" y="219"/>
                  </a:lnTo>
                  <a:lnTo>
                    <a:pt x="449" y="217"/>
                  </a:lnTo>
                  <a:lnTo>
                    <a:pt x="446" y="216"/>
                  </a:lnTo>
                  <a:lnTo>
                    <a:pt x="443" y="214"/>
                  </a:lnTo>
                  <a:lnTo>
                    <a:pt x="440" y="213"/>
                  </a:lnTo>
                  <a:lnTo>
                    <a:pt x="436" y="211"/>
                  </a:lnTo>
                  <a:lnTo>
                    <a:pt x="432" y="209"/>
                  </a:lnTo>
                  <a:lnTo>
                    <a:pt x="429" y="206"/>
                  </a:lnTo>
                  <a:lnTo>
                    <a:pt x="424" y="205"/>
                  </a:lnTo>
                  <a:lnTo>
                    <a:pt x="421" y="203"/>
                  </a:lnTo>
                  <a:lnTo>
                    <a:pt x="417" y="200"/>
                  </a:lnTo>
                  <a:lnTo>
                    <a:pt x="413" y="199"/>
                  </a:lnTo>
                  <a:lnTo>
                    <a:pt x="409" y="196"/>
                  </a:lnTo>
                  <a:lnTo>
                    <a:pt x="406" y="194"/>
                  </a:lnTo>
                  <a:lnTo>
                    <a:pt x="403" y="193"/>
                  </a:lnTo>
                  <a:lnTo>
                    <a:pt x="398" y="190"/>
                  </a:lnTo>
                  <a:lnTo>
                    <a:pt x="395" y="188"/>
                  </a:lnTo>
                  <a:lnTo>
                    <a:pt x="392" y="186"/>
                  </a:lnTo>
                  <a:lnTo>
                    <a:pt x="389" y="185"/>
                  </a:lnTo>
                  <a:lnTo>
                    <a:pt x="386" y="182"/>
                  </a:lnTo>
                  <a:lnTo>
                    <a:pt x="384" y="180"/>
                  </a:lnTo>
                  <a:lnTo>
                    <a:pt x="381" y="179"/>
                  </a:lnTo>
                  <a:lnTo>
                    <a:pt x="380" y="177"/>
                  </a:lnTo>
                  <a:lnTo>
                    <a:pt x="378" y="177"/>
                  </a:lnTo>
                  <a:lnTo>
                    <a:pt x="377" y="176"/>
                  </a:lnTo>
                  <a:lnTo>
                    <a:pt x="375" y="174"/>
                  </a:lnTo>
                  <a:lnTo>
                    <a:pt x="374" y="173"/>
                  </a:lnTo>
                  <a:lnTo>
                    <a:pt x="372" y="173"/>
                  </a:lnTo>
                  <a:lnTo>
                    <a:pt x="371" y="171"/>
                  </a:lnTo>
                  <a:lnTo>
                    <a:pt x="369" y="170"/>
                  </a:lnTo>
                  <a:lnTo>
                    <a:pt x="366" y="168"/>
                  </a:lnTo>
                  <a:lnTo>
                    <a:pt x="363" y="167"/>
                  </a:lnTo>
                  <a:lnTo>
                    <a:pt x="360" y="165"/>
                  </a:lnTo>
                  <a:lnTo>
                    <a:pt x="357" y="163"/>
                  </a:lnTo>
                  <a:lnTo>
                    <a:pt x="354" y="162"/>
                  </a:lnTo>
                  <a:lnTo>
                    <a:pt x="351" y="160"/>
                  </a:lnTo>
                  <a:lnTo>
                    <a:pt x="348" y="157"/>
                  </a:lnTo>
                  <a:lnTo>
                    <a:pt x="343" y="156"/>
                  </a:lnTo>
                  <a:lnTo>
                    <a:pt x="340" y="154"/>
                  </a:lnTo>
                  <a:lnTo>
                    <a:pt x="335" y="153"/>
                  </a:lnTo>
                  <a:lnTo>
                    <a:pt x="332" y="151"/>
                  </a:lnTo>
                  <a:lnTo>
                    <a:pt x="328" y="148"/>
                  </a:lnTo>
                  <a:lnTo>
                    <a:pt x="325" y="147"/>
                  </a:lnTo>
                  <a:lnTo>
                    <a:pt x="320" y="145"/>
                  </a:lnTo>
                  <a:lnTo>
                    <a:pt x="317" y="144"/>
                  </a:lnTo>
                  <a:lnTo>
                    <a:pt x="314" y="142"/>
                  </a:lnTo>
                  <a:lnTo>
                    <a:pt x="311" y="141"/>
                  </a:lnTo>
                  <a:lnTo>
                    <a:pt x="306" y="139"/>
                  </a:lnTo>
                  <a:lnTo>
                    <a:pt x="303" y="137"/>
                  </a:lnTo>
                  <a:lnTo>
                    <a:pt x="300" y="136"/>
                  </a:lnTo>
                  <a:lnTo>
                    <a:pt x="299" y="136"/>
                  </a:lnTo>
                  <a:lnTo>
                    <a:pt x="295" y="134"/>
                  </a:lnTo>
                  <a:lnTo>
                    <a:pt x="294" y="134"/>
                  </a:lnTo>
                  <a:lnTo>
                    <a:pt x="291" y="133"/>
                  </a:lnTo>
                  <a:lnTo>
                    <a:pt x="289" y="133"/>
                  </a:lnTo>
                  <a:lnTo>
                    <a:pt x="288" y="133"/>
                  </a:lnTo>
                  <a:lnTo>
                    <a:pt x="286" y="133"/>
                  </a:lnTo>
                  <a:lnTo>
                    <a:pt x="285" y="133"/>
                  </a:lnTo>
                  <a:lnTo>
                    <a:pt x="283" y="133"/>
                  </a:lnTo>
                  <a:lnTo>
                    <a:pt x="283" y="131"/>
                  </a:lnTo>
                  <a:lnTo>
                    <a:pt x="282" y="131"/>
                  </a:lnTo>
                  <a:lnTo>
                    <a:pt x="279" y="131"/>
                  </a:lnTo>
                  <a:lnTo>
                    <a:pt x="277" y="130"/>
                  </a:lnTo>
                  <a:lnTo>
                    <a:pt x="276" y="130"/>
                  </a:lnTo>
                  <a:lnTo>
                    <a:pt x="274" y="128"/>
                  </a:lnTo>
                  <a:lnTo>
                    <a:pt x="272" y="128"/>
                  </a:lnTo>
                  <a:lnTo>
                    <a:pt x="269" y="127"/>
                  </a:lnTo>
                  <a:lnTo>
                    <a:pt x="268" y="127"/>
                  </a:lnTo>
                  <a:lnTo>
                    <a:pt x="266" y="125"/>
                  </a:lnTo>
                  <a:lnTo>
                    <a:pt x="263" y="124"/>
                  </a:lnTo>
                  <a:lnTo>
                    <a:pt x="262" y="124"/>
                  </a:lnTo>
                  <a:lnTo>
                    <a:pt x="259" y="122"/>
                  </a:lnTo>
                  <a:lnTo>
                    <a:pt x="257" y="121"/>
                  </a:lnTo>
                  <a:lnTo>
                    <a:pt x="254" y="121"/>
                  </a:lnTo>
                  <a:lnTo>
                    <a:pt x="253" y="119"/>
                  </a:lnTo>
                  <a:lnTo>
                    <a:pt x="251" y="118"/>
                  </a:lnTo>
                  <a:lnTo>
                    <a:pt x="248" y="118"/>
                  </a:lnTo>
                  <a:lnTo>
                    <a:pt x="246" y="116"/>
                  </a:lnTo>
                  <a:lnTo>
                    <a:pt x="245" y="114"/>
                  </a:lnTo>
                  <a:lnTo>
                    <a:pt x="242" y="114"/>
                  </a:lnTo>
                  <a:lnTo>
                    <a:pt x="240" y="113"/>
                  </a:lnTo>
                  <a:lnTo>
                    <a:pt x="239" y="111"/>
                  </a:lnTo>
                  <a:lnTo>
                    <a:pt x="237" y="111"/>
                  </a:lnTo>
                  <a:lnTo>
                    <a:pt x="236" y="110"/>
                  </a:lnTo>
                  <a:lnTo>
                    <a:pt x="234" y="108"/>
                  </a:lnTo>
                  <a:lnTo>
                    <a:pt x="233" y="107"/>
                  </a:lnTo>
                  <a:lnTo>
                    <a:pt x="231" y="107"/>
                  </a:lnTo>
                  <a:lnTo>
                    <a:pt x="231" y="105"/>
                  </a:lnTo>
                  <a:lnTo>
                    <a:pt x="230" y="105"/>
                  </a:lnTo>
                  <a:lnTo>
                    <a:pt x="228" y="104"/>
                  </a:lnTo>
                  <a:lnTo>
                    <a:pt x="226" y="102"/>
                  </a:lnTo>
                  <a:lnTo>
                    <a:pt x="225" y="102"/>
                  </a:lnTo>
                  <a:lnTo>
                    <a:pt x="223" y="101"/>
                  </a:lnTo>
                  <a:lnTo>
                    <a:pt x="222" y="99"/>
                  </a:lnTo>
                  <a:lnTo>
                    <a:pt x="220" y="98"/>
                  </a:lnTo>
                  <a:lnTo>
                    <a:pt x="219" y="98"/>
                  </a:lnTo>
                  <a:lnTo>
                    <a:pt x="217" y="96"/>
                  </a:lnTo>
                  <a:lnTo>
                    <a:pt x="216" y="96"/>
                  </a:lnTo>
                  <a:lnTo>
                    <a:pt x="214" y="95"/>
                  </a:lnTo>
                  <a:lnTo>
                    <a:pt x="213" y="95"/>
                  </a:lnTo>
                  <a:lnTo>
                    <a:pt x="211" y="93"/>
                  </a:lnTo>
                  <a:lnTo>
                    <a:pt x="210" y="93"/>
                  </a:lnTo>
                  <a:lnTo>
                    <a:pt x="208" y="91"/>
                  </a:lnTo>
                  <a:lnTo>
                    <a:pt x="207" y="91"/>
                  </a:lnTo>
                  <a:lnTo>
                    <a:pt x="205" y="91"/>
                  </a:lnTo>
                  <a:lnTo>
                    <a:pt x="203" y="90"/>
                  </a:lnTo>
                  <a:lnTo>
                    <a:pt x="202" y="90"/>
                  </a:lnTo>
                  <a:lnTo>
                    <a:pt x="200" y="90"/>
                  </a:lnTo>
                  <a:lnTo>
                    <a:pt x="199" y="88"/>
                  </a:lnTo>
                  <a:lnTo>
                    <a:pt x="197" y="88"/>
                  </a:lnTo>
                  <a:lnTo>
                    <a:pt x="196" y="88"/>
                  </a:lnTo>
                  <a:lnTo>
                    <a:pt x="194" y="88"/>
                  </a:lnTo>
                  <a:lnTo>
                    <a:pt x="193" y="88"/>
                  </a:lnTo>
                  <a:lnTo>
                    <a:pt x="193" y="90"/>
                  </a:lnTo>
                  <a:lnTo>
                    <a:pt x="191" y="90"/>
                  </a:lnTo>
                  <a:lnTo>
                    <a:pt x="190" y="90"/>
                  </a:lnTo>
                  <a:lnTo>
                    <a:pt x="188" y="88"/>
                  </a:lnTo>
                  <a:lnTo>
                    <a:pt x="187" y="88"/>
                  </a:lnTo>
                  <a:lnTo>
                    <a:pt x="185" y="88"/>
                  </a:lnTo>
                  <a:lnTo>
                    <a:pt x="184" y="88"/>
                  </a:lnTo>
                  <a:lnTo>
                    <a:pt x="182" y="87"/>
                  </a:lnTo>
                  <a:lnTo>
                    <a:pt x="180" y="87"/>
                  </a:lnTo>
                  <a:lnTo>
                    <a:pt x="177" y="87"/>
                  </a:lnTo>
                  <a:lnTo>
                    <a:pt x="176" y="85"/>
                  </a:lnTo>
                  <a:lnTo>
                    <a:pt x="174" y="85"/>
                  </a:lnTo>
                  <a:lnTo>
                    <a:pt x="171" y="84"/>
                  </a:lnTo>
                  <a:lnTo>
                    <a:pt x="170" y="84"/>
                  </a:lnTo>
                  <a:lnTo>
                    <a:pt x="167" y="82"/>
                  </a:lnTo>
                  <a:lnTo>
                    <a:pt x="165" y="81"/>
                  </a:lnTo>
                  <a:lnTo>
                    <a:pt x="162" y="81"/>
                  </a:lnTo>
                  <a:lnTo>
                    <a:pt x="161" y="79"/>
                  </a:lnTo>
                  <a:lnTo>
                    <a:pt x="158" y="78"/>
                  </a:lnTo>
                  <a:lnTo>
                    <a:pt x="156" y="76"/>
                  </a:lnTo>
                  <a:lnTo>
                    <a:pt x="153" y="75"/>
                  </a:lnTo>
                  <a:lnTo>
                    <a:pt x="151" y="75"/>
                  </a:lnTo>
                  <a:lnTo>
                    <a:pt x="148" y="73"/>
                  </a:lnTo>
                  <a:lnTo>
                    <a:pt x="147" y="72"/>
                  </a:lnTo>
                  <a:lnTo>
                    <a:pt x="145" y="70"/>
                  </a:lnTo>
                  <a:lnTo>
                    <a:pt x="142" y="69"/>
                  </a:lnTo>
                  <a:lnTo>
                    <a:pt x="141" y="67"/>
                  </a:lnTo>
                  <a:lnTo>
                    <a:pt x="139" y="67"/>
                  </a:lnTo>
                  <a:lnTo>
                    <a:pt x="138" y="65"/>
                  </a:lnTo>
                  <a:lnTo>
                    <a:pt x="136" y="64"/>
                  </a:lnTo>
                  <a:lnTo>
                    <a:pt x="135" y="62"/>
                  </a:lnTo>
                  <a:lnTo>
                    <a:pt x="133" y="61"/>
                  </a:lnTo>
                  <a:lnTo>
                    <a:pt x="131" y="61"/>
                  </a:lnTo>
                  <a:lnTo>
                    <a:pt x="131" y="59"/>
                  </a:lnTo>
                  <a:lnTo>
                    <a:pt x="130" y="58"/>
                  </a:lnTo>
                  <a:lnTo>
                    <a:pt x="128" y="56"/>
                  </a:lnTo>
                  <a:lnTo>
                    <a:pt x="127" y="56"/>
                  </a:lnTo>
                  <a:lnTo>
                    <a:pt x="127" y="55"/>
                  </a:lnTo>
                  <a:lnTo>
                    <a:pt x="125" y="55"/>
                  </a:lnTo>
                  <a:lnTo>
                    <a:pt x="124" y="53"/>
                  </a:lnTo>
                  <a:lnTo>
                    <a:pt x="122" y="53"/>
                  </a:lnTo>
                  <a:lnTo>
                    <a:pt x="122" y="52"/>
                  </a:lnTo>
                  <a:lnTo>
                    <a:pt x="121" y="52"/>
                  </a:lnTo>
                  <a:lnTo>
                    <a:pt x="119" y="50"/>
                  </a:lnTo>
                  <a:lnTo>
                    <a:pt x="118" y="50"/>
                  </a:lnTo>
                  <a:lnTo>
                    <a:pt x="116" y="50"/>
                  </a:lnTo>
                  <a:lnTo>
                    <a:pt x="116" y="49"/>
                  </a:lnTo>
                  <a:lnTo>
                    <a:pt x="115" y="49"/>
                  </a:lnTo>
                  <a:lnTo>
                    <a:pt x="113" y="47"/>
                  </a:lnTo>
                  <a:lnTo>
                    <a:pt x="112" y="47"/>
                  </a:lnTo>
                  <a:lnTo>
                    <a:pt x="110" y="47"/>
                  </a:lnTo>
                  <a:lnTo>
                    <a:pt x="108" y="46"/>
                  </a:lnTo>
                  <a:lnTo>
                    <a:pt x="107" y="46"/>
                  </a:lnTo>
                  <a:lnTo>
                    <a:pt x="105" y="46"/>
                  </a:lnTo>
                  <a:lnTo>
                    <a:pt x="104" y="44"/>
                  </a:lnTo>
                  <a:lnTo>
                    <a:pt x="102" y="44"/>
                  </a:lnTo>
                  <a:lnTo>
                    <a:pt x="101" y="44"/>
                  </a:lnTo>
                  <a:lnTo>
                    <a:pt x="99" y="44"/>
                  </a:lnTo>
                  <a:lnTo>
                    <a:pt x="98" y="44"/>
                  </a:lnTo>
                  <a:lnTo>
                    <a:pt x="96" y="44"/>
                  </a:lnTo>
                  <a:lnTo>
                    <a:pt x="95" y="42"/>
                  </a:lnTo>
                  <a:lnTo>
                    <a:pt x="93" y="42"/>
                  </a:lnTo>
                  <a:lnTo>
                    <a:pt x="92" y="42"/>
                  </a:lnTo>
                  <a:lnTo>
                    <a:pt x="90" y="42"/>
                  </a:lnTo>
                  <a:lnTo>
                    <a:pt x="89" y="42"/>
                  </a:lnTo>
                  <a:lnTo>
                    <a:pt x="87" y="42"/>
                  </a:lnTo>
                  <a:lnTo>
                    <a:pt x="84" y="42"/>
                  </a:lnTo>
                  <a:lnTo>
                    <a:pt x="82" y="41"/>
                  </a:lnTo>
                  <a:lnTo>
                    <a:pt x="81" y="41"/>
                  </a:lnTo>
                  <a:lnTo>
                    <a:pt x="79" y="41"/>
                  </a:lnTo>
                  <a:lnTo>
                    <a:pt x="78" y="41"/>
                  </a:lnTo>
                  <a:lnTo>
                    <a:pt x="76" y="39"/>
                  </a:lnTo>
                  <a:lnTo>
                    <a:pt x="75" y="39"/>
                  </a:lnTo>
                  <a:lnTo>
                    <a:pt x="73" y="39"/>
                  </a:lnTo>
                  <a:lnTo>
                    <a:pt x="72" y="38"/>
                  </a:lnTo>
                  <a:lnTo>
                    <a:pt x="70" y="38"/>
                  </a:lnTo>
                  <a:lnTo>
                    <a:pt x="69" y="36"/>
                  </a:lnTo>
                  <a:lnTo>
                    <a:pt x="67" y="36"/>
                  </a:lnTo>
                  <a:lnTo>
                    <a:pt x="66" y="35"/>
                  </a:lnTo>
                  <a:lnTo>
                    <a:pt x="64" y="35"/>
                  </a:lnTo>
                  <a:lnTo>
                    <a:pt x="62" y="33"/>
                  </a:lnTo>
                  <a:lnTo>
                    <a:pt x="61" y="32"/>
                  </a:lnTo>
                  <a:lnTo>
                    <a:pt x="59" y="32"/>
                  </a:lnTo>
                  <a:lnTo>
                    <a:pt x="58" y="30"/>
                  </a:lnTo>
                  <a:lnTo>
                    <a:pt x="56" y="30"/>
                  </a:lnTo>
                  <a:lnTo>
                    <a:pt x="56" y="29"/>
                  </a:lnTo>
                  <a:lnTo>
                    <a:pt x="55" y="29"/>
                  </a:lnTo>
                  <a:lnTo>
                    <a:pt x="55" y="27"/>
                  </a:lnTo>
                  <a:lnTo>
                    <a:pt x="53" y="27"/>
                  </a:lnTo>
                  <a:lnTo>
                    <a:pt x="53" y="26"/>
                  </a:lnTo>
                  <a:lnTo>
                    <a:pt x="52" y="24"/>
                  </a:lnTo>
                  <a:lnTo>
                    <a:pt x="52" y="23"/>
                  </a:lnTo>
                  <a:lnTo>
                    <a:pt x="50" y="23"/>
                  </a:lnTo>
                  <a:lnTo>
                    <a:pt x="50" y="21"/>
                  </a:lnTo>
                  <a:lnTo>
                    <a:pt x="49" y="19"/>
                  </a:lnTo>
                  <a:lnTo>
                    <a:pt x="47" y="19"/>
                  </a:lnTo>
                  <a:lnTo>
                    <a:pt x="46" y="18"/>
                  </a:lnTo>
                  <a:lnTo>
                    <a:pt x="44" y="16"/>
                  </a:lnTo>
                  <a:lnTo>
                    <a:pt x="43" y="16"/>
                  </a:lnTo>
                  <a:lnTo>
                    <a:pt x="41" y="15"/>
                  </a:lnTo>
                  <a:lnTo>
                    <a:pt x="39" y="13"/>
                  </a:lnTo>
                  <a:lnTo>
                    <a:pt x="38" y="13"/>
                  </a:lnTo>
                  <a:lnTo>
                    <a:pt x="36" y="12"/>
                  </a:lnTo>
                  <a:lnTo>
                    <a:pt x="33" y="10"/>
                  </a:lnTo>
                  <a:lnTo>
                    <a:pt x="32" y="10"/>
                  </a:lnTo>
                  <a:lnTo>
                    <a:pt x="30" y="9"/>
                  </a:lnTo>
                  <a:lnTo>
                    <a:pt x="27" y="7"/>
                  </a:lnTo>
                  <a:lnTo>
                    <a:pt x="26" y="7"/>
                  </a:lnTo>
                  <a:lnTo>
                    <a:pt x="24" y="6"/>
                  </a:lnTo>
                  <a:lnTo>
                    <a:pt x="21" y="4"/>
                  </a:lnTo>
                  <a:lnTo>
                    <a:pt x="20" y="4"/>
                  </a:lnTo>
                  <a:lnTo>
                    <a:pt x="16" y="3"/>
                  </a:lnTo>
                  <a:lnTo>
                    <a:pt x="15" y="3"/>
                  </a:lnTo>
                  <a:lnTo>
                    <a:pt x="13" y="1"/>
                  </a:lnTo>
                  <a:lnTo>
                    <a:pt x="12" y="1"/>
                  </a:lnTo>
                  <a:lnTo>
                    <a:pt x="9" y="1"/>
                  </a:lnTo>
                  <a:lnTo>
                    <a:pt x="7" y="0"/>
                  </a:lnTo>
                  <a:lnTo>
                    <a:pt x="6" y="0"/>
                  </a:lnTo>
                  <a:lnTo>
                    <a:pt x="4" y="0"/>
                  </a:lnTo>
                  <a:lnTo>
                    <a:pt x="3" y="0"/>
                  </a:lnTo>
                  <a:lnTo>
                    <a:pt x="1" y="0"/>
                  </a:lnTo>
                  <a:lnTo>
                    <a:pt x="0" y="0"/>
                  </a:lnTo>
                  <a:lnTo>
                    <a:pt x="1" y="0"/>
                  </a:lnTo>
                  <a:lnTo>
                    <a:pt x="3" y="0"/>
                  </a:lnTo>
                  <a:lnTo>
                    <a:pt x="4" y="0"/>
                  </a:lnTo>
                  <a:lnTo>
                    <a:pt x="6" y="0"/>
                  </a:lnTo>
                  <a:lnTo>
                    <a:pt x="7" y="0"/>
                  </a:lnTo>
                  <a:lnTo>
                    <a:pt x="9" y="0"/>
                  </a:lnTo>
                  <a:lnTo>
                    <a:pt x="12" y="1"/>
                  </a:lnTo>
                  <a:lnTo>
                    <a:pt x="13" y="1"/>
                  </a:lnTo>
                  <a:lnTo>
                    <a:pt x="15" y="1"/>
                  </a:lnTo>
                  <a:lnTo>
                    <a:pt x="18" y="3"/>
                  </a:lnTo>
                  <a:lnTo>
                    <a:pt x="20" y="3"/>
                  </a:lnTo>
                  <a:lnTo>
                    <a:pt x="21" y="4"/>
                  </a:lnTo>
                  <a:lnTo>
                    <a:pt x="24" y="4"/>
                  </a:lnTo>
                  <a:lnTo>
                    <a:pt x="26" y="6"/>
                  </a:lnTo>
                  <a:lnTo>
                    <a:pt x="29" y="6"/>
                  </a:lnTo>
                  <a:lnTo>
                    <a:pt x="30" y="7"/>
                  </a:lnTo>
                  <a:lnTo>
                    <a:pt x="32" y="9"/>
                  </a:lnTo>
                  <a:lnTo>
                    <a:pt x="35" y="9"/>
                  </a:lnTo>
                  <a:lnTo>
                    <a:pt x="36" y="10"/>
                  </a:lnTo>
                  <a:lnTo>
                    <a:pt x="38" y="10"/>
                  </a:lnTo>
                  <a:lnTo>
                    <a:pt x="41" y="12"/>
                  </a:lnTo>
                  <a:lnTo>
                    <a:pt x="43" y="13"/>
                  </a:lnTo>
                  <a:lnTo>
                    <a:pt x="44" y="13"/>
                  </a:lnTo>
                  <a:lnTo>
                    <a:pt x="46" y="15"/>
                  </a:lnTo>
                  <a:lnTo>
                    <a:pt x="47" y="16"/>
                  </a:lnTo>
                  <a:lnTo>
                    <a:pt x="49" y="16"/>
                  </a:lnTo>
                  <a:lnTo>
                    <a:pt x="50" y="18"/>
                  </a:lnTo>
                  <a:lnTo>
                    <a:pt x="50" y="19"/>
                  </a:lnTo>
                  <a:lnTo>
                    <a:pt x="52" y="19"/>
                  </a:lnTo>
                  <a:lnTo>
                    <a:pt x="52" y="21"/>
                  </a:lnTo>
                  <a:lnTo>
                    <a:pt x="53" y="21"/>
                  </a:lnTo>
                  <a:lnTo>
                    <a:pt x="53" y="23"/>
                  </a:lnTo>
                  <a:lnTo>
                    <a:pt x="55" y="24"/>
                  </a:lnTo>
                  <a:lnTo>
                    <a:pt x="55" y="26"/>
                  </a:lnTo>
                  <a:lnTo>
                    <a:pt x="56" y="26"/>
                  </a:lnTo>
                  <a:lnTo>
                    <a:pt x="58" y="27"/>
                  </a:lnTo>
                  <a:lnTo>
                    <a:pt x="59" y="29"/>
                  </a:lnTo>
                  <a:lnTo>
                    <a:pt x="61" y="29"/>
                  </a:lnTo>
                  <a:lnTo>
                    <a:pt x="62" y="30"/>
                  </a:lnTo>
                  <a:lnTo>
                    <a:pt x="64" y="32"/>
                  </a:lnTo>
                  <a:lnTo>
                    <a:pt x="66" y="32"/>
                  </a:lnTo>
                  <a:lnTo>
                    <a:pt x="67" y="33"/>
                  </a:lnTo>
                  <a:lnTo>
                    <a:pt x="69" y="33"/>
                  </a:lnTo>
                  <a:lnTo>
                    <a:pt x="70" y="35"/>
                  </a:lnTo>
                  <a:lnTo>
                    <a:pt x="72" y="35"/>
                  </a:lnTo>
                  <a:lnTo>
                    <a:pt x="73" y="35"/>
                  </a:lnTo>
                  <a:lnTo>
                    <a:pt x="75" y="36"/>
                  </a:lnTo>
                  <a:lnTo>
                    <a:pt x="76" y="36"/>
                  </a:lnTo>
                  <a:lnTo>
                    <a:pt x="78" y="38"/>
                  </a:lnTo>
                  <a:lnTo>
                    <a:pt x="79" y="38"/>
                  </a:lnTo>
                  <a:lnTo>
                    <a:pt x="81" y="38"/>
                  </a:lnTo>
                  <a:lnTo>
                    <a:pt x="82" y="38"/>
                  </a:lnTo>
                  <a:lnTo>
                    <a:pt x="84" y="39"/>
                  </a:lnTo>
                  <a:lnTo>
                    <a:pt x="85" y="39"/>
                  </a:lnTo>
                  <a:lnTo>
                    <a:pt x="87" y="39"/>
                  </a:lnTo>
                  <a:lnTo>
                    <a:pt x="89" y="39"/>
                  </a:lnTo>
                  <a:lnTo>
                    <a:pt x="90" y="39"/>
                  </a:lnTo>
                  <a:lnTo>
                    <a:pt x="92" y="39"/>
                  </a:lnTo>
                  <a:lnTo>
                    <a:pt x="93" y="39"/>
                  </a:lnTo>
                  <a:lnTo>
                    <a:pt x="95" y="39"/>
                  </a:lnTo>
                  <a:lnTo>
                    <a:pt x="96" y="39"/>
                  </a:lnTo>
                  <a:lnTo>
                    <a:pt x="98" y="39"/>
                  </a:lnTo>
                  <a:lnTo>
                    <a:pt x="99" y="39"/>
                  </a:lnTo>
                  <a:lnTo>
                    <a:pt x="101" y="41"/>
                  </a:lnTo>
                  <a:lnTo>
                    <a:pt x="102" y="41"/>
                  </a:lnTo>
                  <a:lnTo>
                    <a:pt x="104" y="41"/>
                  </a:lnTo>
                  <a:lnTo>
                    <a:pt x="105" y="41"/>
                  </a:lnTo>
                  <a:lnTo>
                    <a:pt x="107" y="41"/>
                  </a:lnTo>
                  <a:lnTo>
                    <a:pt x="108" y="42"/>
                  </a:lnTo>
                  <a:lnTo>
                    <a:pt x="110" y="42"/>
                  </a:lnTo>
                  <a:lnTo>
                    <a:pt x="112" y="42"/>
                  </a:lnTo>
                  <a:lnTo>
                    <a:pt x="113" y="44"/>
                  </a:lnTo>
                  <a:lnTo>
                    <a:pt x="115" y="44"/>
                  </a:lnTo>
                  <a:lnTo>
                    <a:pt x="116" y="44"/>
                  </a:lnTo>
                  <a:lnTo>
                    <a:pt x="116" y="46"/>
                  </a:lnTo>
                  <a:lnTo>
                    <a:pt x="118" y="46"/>
                  </a:lnTo>
                  <a:lnTo>
                    <a:pt x="119" y="47"/>
                  </a:lnTo>
                  <a:lnTo>
                    <a:pt x="121" y="47"/>
                  </a:lnTo>
                  <a:lnTo>
                    <a:pt x="122" y="47"/>
                  </a:lnTo>
                  <a:lnTo>
                    <a:pt x="124" y="49"/>
                  </a:lnTo>
                  <a:lnTo>
                    <a:pt x="125" y="50"/>
                  </a:lnTo>
                  <a:lnTo>
                    <a:pt x="127" y="50"/>
                  </a:lnTo>
                  <a:lnTo>
                    <a:pt x="128" y="52"/>
                  </a:lnTo>
                  <a:lnTo>
                    <a:pt x="130" y="53"/>
                  </a:lnTo>
                  <a:lnTo>
                    <a:pt x="131" y="53"/>
                  </a:lnTo>
                  <a:lnTo>
                    <a:pt x="131" y="55"/>
                  </a:lnTo>
                  <a:lnTo>
                    <a:pt x="133" y="55"/>
                  </a:lnTo>
                  <a:lnTo>
                    <a:pt x="133" y="56"/>
                  </a:lnTo>
                  <a:lnTo>
                    <a:pt x="135" y="56"/>
                  </a:lnTo>
                  <a:lnTo>
                    <a:pt x="136" y="58"/>
                  </a:lnTo>
                  <a:lnTo>
                    <a:pt x="138" y="59"/>
                  </a:lnTo>
                  <a:lnTo>
                    <a:pt x="139" y="61"/>
                  </a:lnTo>
                  <a:lnTo>
                    <a:pt x="141" y="62"/>
                  </a:lnTo>
                  <a:lnTo>
                    <a:pt x="142" y="64"/>
                  </a:lnTo>
                  <a:lnTo>
                    <a:pt x="145" y="65"/>
                  </a:lnTo>
                  <a:lnTo>
                    <a:pt x="147" y="65"/>
                  </a:lnTo>
                  <a:lnTo>
                    <a:pt x="148" y="67"/>
                  </a:lnTo>
                  <a:lnTo>
                    <a:pt x="151" y="69"/>
                  </a:lnTo>
                  <a:lnTo>
                    <a:pt x="153" y="70"/>
                  </a:lnTo>
                  <a:lnTo>
                    <a:pt x="156" y="72"/>
                  </a:lnTo>
                  <a:lnTo>
                    <a:pt x="158" y="72"/>
                  </a:lnTo>
                  <a:lnTo>
                    <a:pt x="161" y="73"/>
                  </a:lnTo>
                  <a:lnTo>
                    <a:pt x="162" y="75"/>
                  </a:lnTo>
                  <a:lnTo>
                    <a:pt x="165" y="76"/>
                  </a:lnTo>
                  <a:lnTo>
                    <a:pt x="167" y="76"/>
                  </a:lnTo>
                  <a:lnTo>
                    <a:pt x="170" y="78"/>
                  </a:lnTo>
                  <a:lnTo>
                    <a:pt x="171" y="78"/>
                  </a:lnTo>
                  <a:lnTo>
                    <a:pt x="174" y="79"/>
                  </a:lnTo>
                  <a:lnTo>
                    <a:pt x="176" y="81"/>
                  </a:lnTo>
                  <a:lnTo>
                    <a:pt x="177" y="81"/>
                  </a:lnTo>
                  <a:lnTo>
                    <a:pt x="180" y="82"/>
                  </a:lnTo>
                  <a:lnTo>
                    <a:pt x="182" y="82"/>
                  </a:lnTo>
                  <a:lnTo>
                    <a:pt x="184" y="82"/>
                  </a:lnTo>
                  <a:lnTo>
                    <a:pt x="187" y="84"/>
                  </a:lnTo>
                  <a:lnTo>
                    <a:pt x="188" y="84"/>
                  </a:lnTo>
                  <a:lnTo>
                    <a:pt x="190" y="84"/>
                  </a:lnTo>
                  <a:lnTo>
                    <a:pt x="191" y="84"/>
                  </a:lnTo>
                  <a:lnTo>
                    <a:pt x="193" y="84"/>
                  </a:lnTo>
                  <a:lnTo>
                    <a:pt x="194" y="84"/>
                  </a:lnTo>
                  <a:lnTo>
                    <a:pt x="196" y="84"/>
                  </a:lnTo>
                  <a:lnTo>
                    <a:pt x="197" y="84"/>
                  </a:lnTo>
                  <a:lnTo>
                    <a:pt x="199" y="84"/>
                  </a:lnTo>
                  <a:lnTo>
                    <a:pt x="200" y="84"/>
                  </a:lnTo>
                  <a:lnTo>
                    <a:pt x="202" y="84"/>
                  </a:lnTo>
                  <a:lnTo>
                    <a:pt x="203" y="84"/>
                  </a:lnTo>
                  <a:lnTo>
                    <a:pt x="205" y="85"/>
                  </a:lnTo>
                  <a:lnTo>
                    <a:pt x="207" y="85"/>
                  </a:lnTo>
                  <a:lnTo>
                    <a:pt x="208" y="85"/>
                  </a:lnTo>
                  <a:lnTo>
                    <a:pt x="210" y="87"/>
                  </a:lnTo>
                  <a:lnTo>
                    <a:pt x="211" y="87"/>
                  </a:lnTo>
                  <a:lnTo>
                    <a:pt x="213" y="87"/>
                  </a:lnTo>
                  <a:lnTo>
                    <a:pt x="214" y="88"/>
                  </a:lnTo>
                  <a:lnTo>
                    <a:pt x="216" y="88"/>
                  </a:lnTo>
                  <a:lnTo>
                    <a:pt x="217" y="90"/>
                  </a:lnTo>
                  <a:lnTo>
                    <a:pt x="219" y="90"/>
                  </a:lnTo>
                  <a:lnTo>
                    <a:pt x="220" y="91"/>
                  </a:lnTo>
                  <a:lnTo>
                    <a:pt x="222" y="91"/>
                  </a:lnTo>
                  <a:lnTo>
                    <a:pt x="222" y="93"/>
                  </a:lnTo>
                  <a:lnTo>
                    <a:pt x="223" y="93"/>
                  </a:lnTo>
                  <a:lnTo>
                    <a:pt x="225" y="95"/>
                  </a:lnTo>
                  <a:lnTo>
                    <a:pt x="226" y="95"/>
                  </a:lnTo>
                  <a:lnTo>
                    <a:pt x="228" y="96"/>
                  </a:lnTo>
                  <a:lnTo>
                    <a:pt x="230" y="96"/>
                  </a:lnTo>
                  <a:lnTo>
                    <a:pt x="230" y="98"/>
                  </a:lnTo>
                  <a:lnTo>
                    <a:pt x="231" y="98"/>
                  </a:lnTo>
                  <a:lnTo>
                    <a:pt x="233" y="99"/>
                  </a:lnTo>
                  <a:lnTo>
                    <a:pt x="234" y="101"/>
                  </a:lnTo>
                  <a:lnTo>
                    <a:pt x="236" y="102"/>
                  </a:lnTo>
                  <a:lnTo>
                    <a:pt x="237" y="104"/>
                  </a:lnTo>
                  <a:lnTo>
                    <a:pt x="239" y="104"/>
                  </a:lnTo>
                  <a:lnTo>
                    <a:pt x="240" y="105"/>
                  </a:lnTo>
                  <a:lnTo>
                    <a:pt x="242" y="105"/>
                  </a:lnTo>
                  <a:lnTo>
                    <a:pt x="243" y="107"/>
                  </a:lnTo>
                  <a:lnTo>
                    <a:pt x="245" y="108"/>
                  </a:lnTo>
                  <a:lnTo>
                    <a:pt x="246" y="108"/>
                  </a:lnTo>
                  <a:lnTo>
                    <a:pt x="249" y="110"/>
                  </a:lnTo>
                  <a:lnTo>
                    <a:pt x="251" y="111"/>
                  </a:lnTo>
                  <a:lnTo>
                    <a:pt x="253" y="111"/>
                  </a:lnTo>
                  <a:lnTo>
                    <a:pt x="256" y="113"/>
                  </a:lnTo>
                  <a:lnTo>
                    <a:pt x="257" y="114"/>
                  </a:lnTo>
                  <a:lnTo>
                    <a:pt x="260" y="114"/>
                  </a:lnTo>
                  <a:lnTo>
                    <a:pt x="262" y="116"/>
                  </a:lnTo>
                  <a:lnTo>
                    <a:pt x="265" y="118"/>
                  </a:lnTo>
                  <a:lnTo>
                    <a:pt x="266" y="118"/>
                  </a:lnTo>
                  <a:lnTo>
                    <a:pt x="269" y="119"/>
                  </a:lnTo>
                  <a:lnTo>
                    <a:pt x="271" y="119"/>
                  </a:lnTo>
                  <a:lnTo>
                    <a:pt x="272" y="121"/>
                  </a:lnTo>
                  <a:lnTo>
                    <a:pt x="276" y="121"/>
                  </a:lnTo>
                  <a:lnTo>
                    <a:pt x="277" y="122"/>
                  </a:lnTo>
                  <a:lnTo>
                    <a:pt x="279" y="122"/>
                  </a:lnTo>
                  <a:lnTo>
                    <a:pt x="280" y="124"/>
                  </a:lnTo>
                  <a:lnTo>
                    <a:pt x="283" y="124"/>
                  </a:lnTo>
                  <a:lnTo>
                    <a:pt x="285" y="124"/>
                  </a:lnTo>
                  <a:lnTo>
                    <a:pt x="286" y="125"/>
                  </a:lnTo>
                  <a:lnTo>
                    <a:pt x="288" y="125"/>
                  </a:lnTo>
                  <a:lnTo>
                    <a:pt x="289" y="125"/>
                  </a:lnTo>
                  <a:lnTo>
                    <a:pt x="291" y="125"/>
                  </a:lnTo>
                  <a:lnTo>
                    <a:pt x="292" y="125"/>
                  </a:lnTo>
                  <a:lnTo>
                    <a:pt x="294" y="127"/>
                  </a:lnTo>
                  <a:lnTo>
                    <a:pt x="297" y="127"/>
                  </a:lnTo>
                  <a:lnTo>
                    <a:pt x="299" y="127"/>
                  </a:lnTo>
                  <a:lnTo>
                    <a:pt x="302" y="128"/>
                  </a:lnTo>
                  <a:lnTo>
                    <a:pt x="303" y="130"/>
                  </a:lnTo>
                  <a:lnTo>
                    <a:pt x="306" y="130"/>
                  </a:lnTo>
                  <a:lnTo>
                    <a:pt x="309" y="131"/>
                  </a:lnTo>
                  <a:lnTo>
                    <a:pt x="314" y="133"/>
                  </a:lnTo>
                  <a:lnTo>
                    <a:pt x="317" y="134"/>
                  </a:lnTo>
                  <a:lnTo>
                    <a:pt x="320" y="136"/>
                  </a:lnTo>
                  <a:lnTo>
                    <a:pt x="325" y="137"/>
                  </a:lnTo>
                  <a:lnTo>
                    <a:pt x="328" y="139"/>
                  </a:lnTo>
                  <a:lnTo>
                    <a:pt x="332" y="141"/>
                  </a:lnTo>
                  <a:lnTo>
                    <a:pt x="335" y="142"/>
                  </a:lnTo>
                  <a:lnTo>
                    <a:pt x="340" y="145"/>
                  </a:lnTo>
                  <a:lnTo>
                    <a:pt x="343" y="147"/>
                  </a:lnTo>
                  <a:lnTo>
                    <a:pt x="348" y="148"/>
                  </a:lnTo>
                  <a:lnTo>
                    <a:pt x="351" y="150"/>
                  </a:lnTo>
                  <a:lnTo>
                    <a:pt x="354" y="151"/>
                  </a:lnTo>
                  <a:lnTo>
                    <a:pt x="358" y="153"/>
                  </a:lnTo>
                  <a:lnTo>
                    <a:pt x="361" y="154"/>
                  </a:lnTo>
                  <a:lnTo>
                    <a:pt x="364" y="156"/>
                  </a:lnTo>
                  <a:lnTo>
                    <a:pt x="367" y="157"/>
                  </a:lnTo>
                  <a:lnTo>
                    <a:pt x="371" y="159"/>
                  </a:lnTo>
                  <a:lnTo>
                    <a:pt x="372" y="160"/>
                  </a:lnTo>
                  <a:lnTo>
                    <a:pt x="375" y="162"/>
                  </a:lnTo>
                  <a:lnTo>
                    <a:pt x="377" y="163"/>
                  </a:lnTo>
                  <a:lnTo>
                    <a:pt x="378" y="163"/>
                  </a:lnTo>
                  <a:lnTo>
                    <a:pt x="380" y="165"/>
                  </a:lnTo>
                  <a:lnTo>
                    <a:pt x="381" y="167"/>
                  </a:lnTo>
                  <a:lnTo>
                    <a:pt x="383" y="168"/>
                  </a:lnTo>
                  <a:lnTo>
                    <a:pt x="384" y="168"/>
                  </a:lnTo>
                  <a:lnTo>
                    <a:pt x="386" y="170"/>
                  </a:lnTo>
                  <a:lnTo>
                    <a:pt x="387" y="171"/>
                  </a:lnTo>
                  <a:lnTo>
                    <a:pt x="390" y="173"/>
                  </a:lnTo>
                  <a:lnTo>
                    <a:pt x="394" y="176"/>
                  </a:lnTo>
                  <a:lnTo>
                    <a:pt x="397" y="177"/>
                  </a:lnTo>
                  <a:lnTo>
                    <a:pt x="400" y="179"/>
                  </a:lnTo>
                  <a:lnTo>
                    <a:pt x="403" y="180"/>
                  </a:lnTo>
                  <a:lnTo>
                    <a:pt x="406" y="183"/>
                  </a:lnTo>
                  <a:lnTo>
                    <a:pt x="410" y="185"/>
                  </a:lnTo>
                  <a:lnTo>
                    <a:pt x="413" y="186"/>
                  </a:lnTo>
                  <a:lnTo>
                    <a:pt x="418" y="190"/>
                  </a:lnTo>
                  <a:lnTo>
                    <a:pt x="421" y="191"/>
                  </a:lnTo>
                  <a:lnTo>
                    <a:pt x="426" y="193"/>
                  </a:lnTo>
                  <a:lnTo>
                    <a:pt x="429" y="196"/>
                  </a:lnTo>
                  <a:lnTo>
                    <a:pt x="433" y="197"/>
                  </a:lnTo>
                  <a:lnTo>
                    <a:pt x="436" y="199"/>
                  </a:lnTo>
                  <a:lnTo>
                    <a:pt x="441" y="200"/>
                  </a:lnTo>
                  <a:lnTo>
                    <a:pt x="444" y="202"/>
                  </a:lnTo>
                  <a:lnTo>
                    <a:pt x="447" y="205"/>
                  </a:lnTo>
                  <a:lnTo>
                    <a:pt x="452" y="206"/>
                  </a:lnTo>
                  <a:lnTo>
                    <a:pt x="455" y="206"/>
                  </a:lnTo>
                  <a:lnTo>
                    <a:pt x="458" y="208"/>
                  </a:lnTo>
                  <a:lnTo>
                    <a:pt x="461" y="209"/>
                  </a:lnTo>
                  <a:lnTo>
                    <a:pt x="463" y="211"/>
                  </a:lnTo>
                  <a:lnTo>
                    <a:pt x="466" y="211"/>
                  </a:lnTo>
                  <a:lnTo>
                    <a:pt x="467" y="213"/>
                  </a:lnTo>
                  <a:lnTo>
                    <a:pt x="469" y="213"/>
                  </a:lnTo>
                  <a:lnTo>
                    <a:pt x="470" y="213"/>
                  </a:lnTo>
                  <a:lnTo>
                    <a:pt x="472" y="213"/>
                  </a:lnTo>
                  <a:lnTo>
                    <a:pt x="466" y="223"/>
                  </a:lnTo>
                </a:path>
              </a:pathLst>
            </a:custGeom>
            <a:solidFill>
              <a:srgbClr val="FFFFFF"/>
            </a:solidFill>
            <a:ln w="12700" cap="rnd">
              <a:solidFill>
                <a:schemeClr val="tx1"/>
              </a:solidFill>
              <a:round/>
              <a:headEnd/>
              <a:tailEnd/>
            </a:ln>
          </p:spPr>
          <p:txBody>
            <a:bodyPr/>
            <a:lstStyle/>
            <a:p>
              <a:endParaRPr lang="ko-KR" altLang="en-US"/>
            </a:p>
          </p:txBody>
        </p:sp>
        <p:sp>
          <p:nvSpPr>
            <p:cNvPr id="2617" name="Freeform 321"/>
            <p:cNvSpPr>
              <a:spLocks/>
            </p:cNvSpPr>
            <p:nvPr/>
          </p:nvSpPr>
          <p:spPr bwMode="auto">
            <a:xfrm>
              <a:off x="1234" y="3215"/>
              <a:ext cx="473" cy="224"/>
            </a:xfrm>
            <a:custGeom>
              <a:avLst/>
              <a:gdLst>
                <a:gd name="T0" fmla="*/ 459 w 473"/>
                <a:gd name="T1" fmla="*/ 222 h 224"/>
                <a:gd name="T2" fmla="*/ 436 w 473"/>
                <a:gd name="T3" fmla="*/ 211 h 224"/>
                <a:gd name="T4" fmla="*/ 406 w 473"/>
                <a:gd name="T5" fmla="*/ 194 h 224"/>
                <a:gd name="T6" fmla="*/ 381 w 473"/>
                <a:gd name="T7" fmla="*/ 179 h 224"/>
                <a:gd name="T8" fmla="*/ 371 w 473"/>
                <a:gd name="T9" fmla="*/ 171 h 224"/>
                <a:gd name="T10" fmla="*/ 348 w 473"/>
                <a:gd name="T11" fmla="*/ 157 h 224"/>
                <a:gd name="T12" fmla="*/ 317 w 473"/>
                <a:gd name="T13" fmla="*/ 144 h 224"/>
                <a:gd name="T14" fmla="*/ 294 w 473"/>
                <a:gd name="T15" fmla="*/ 134 h 224"/>
                <a:gd name="T16" fmla="*/ 283 w 473"/>
                <a:gd name="T17" fmla="*/ 133 h 224"/>
                <a:gd name="T18" fmla="*/ 269 w 473"/>
                <a:gd name="T19" fmla="*/ 127 h 224"/>
                <a:gd name="T20" fmla="*/ 253 w 473"/>
                <a:gd name="T21" fmla="*/ 119 h 224"/>
                <a:gd name="T22" fmla="*/ 237 w 473"/>
                <a:gd name="T23" fmla="*/ 111 h 224"/>
                <a:gd name="T24" fmla="*/ 223 w 473"/>
                <a:gd name="T25" fmla="*/ 101 h 224"/>
                <a:gd name="T26" fmla="*/ 202 w 473"/>
                <a:gd name="T27" fmla="*/ 90 h 224"/>
                <a:gd name="T28" fmla="*/ 188 w 473"/>
                <a:gd name="T29" fmla="*/ 88 h 224"/>
                <a:gd name="T30" fmla="*/ 174 w 473"/>
                <a:gd name="T31" fmla="*/ 85 h 224"/>
                <a:gd name="T32" fmla="*/ 156 w 473"/>
                <a:gd name="T33" fmla="*/ 76 h 224"/>
                <a:gd name="T34" fmla="*/ 139 w 473"/>
                <a:gd name="T35" fmla="*/ 67 h 224"/>
                <a:gd name="T36" fmla="*/ 125 w 473"/>
                <a:gd name="T37" fmla="*/ 55 h 224"/>
                <a:gd name="T38" fmla="*/ 105 w 473"/>
                <a:gd name="T39" fmla="*/ 46 h 224"/>
                <a:gd name="T40" fmla="*/ 81 w 473"/>
                <a:gd name="T41" fmla="*/ 41 h 224"/>
                <a:gd name="T42" fmla="*/ 58 w 473"/>
                <a:gd name="T43" fmla="*/ 30 h 224"/>
                <a:gd name="T44" fmla="*/ 49 w 473"/>
                <a:gd name="T45" fmla="*/ 19 h 224"/>
                <a:gd name="T46" fmla="*/ 36 w 473"/>
                <a:gd name="T47" fmla="*/ 12 h 224"/>
                <a:gd name="T48" fmla="*/ 20 w 473"/>
                <a:gd name="T49" fmla="*/ 4 h 224"/>
                <a:gd name="T50" fmla="*/ 4 w 473"/>
                <a:gd name="T51" fmla="*/ 0 h 224"/>
                <a:gd name="T52" fmla="*/ 4 w 473"/>
                <a:gd name="T53" fmla="*/ 0 h 224"/>
                <a:gd name="T54" fmla="*/ 20 w 473"/>
                <a:gd name="T55" fmla="*/ 3 h 224"/>
                <a:gd name="T56" fmla="*/ 36 w 473"/>
                <a:gd name="T57" fmla="*/ 10 h 224"/>
                <a:gd name="T58" fmla="*/ 50 w 473"/>
                <a:gd name="T59" fmla="*/ 18 h 224"/>
                <a:gd name="T60" fmla="*/ 59 w 473"/>
                <a:gd name="T61" fmla="*/ 29 h 224"/>
                <a:gd name="T62" fmla="*/ 82 w 473"/>
                <a:gd name="T63" fmla="*/ 38 h 224"/>
                <a:gd name="T64" fmla="*/ 105 w 473"/>
                <a:gd name="T65" fmla="*/ 41 h 224"/>
                <a:gd name="T66" fmla="*/ 127 w 473"/>
                <a:gd name="T67" fmla="*/ 50 h 224"/>
                <a:gd name="T68" fmla="*/ 141 w 473"/>
                <a:gd name="T69" fmla="*/ 62 h 224"/>
                <a:gd name="T70" fmla="*/ 158 w 473"/>
                <a:gd name="T71" fmla="*/ 72 h 224"/>
                <a:gd name="T72" fmla="*/ 176 w 473"/>
                <a:gd name="T73" fmla="*/ 81 h 224"/>
                <a:gd name="T74" fmla="*/ 191 w 473"/>
                <a:gd name="T75" fmla="*/ 84 h 224"/>
                <a:gd name="T76" fmla="*/ 205 w 473"/>
                <a:gd name="T77" fmla="*/ 85 h 224"/>
                <a:gd name="T78" fmla="*/ 226 w 473"/>
                <a:gd name="T79" fmla="*/ 95 h 224"/>
                <a:gd name="T80" fmla="*/ 240 w 473"/>
                <a:gd name="T81" fmla="*/ 105 h 224"/>
                <a:gd name="T82" fmla="*/ 256 w 473"/>
                <a:gd name="T83" fmla="*/ 113 h 224"/>
                <a:gd name="T84" fmla="*/ 272 w 473"/>
                <a:gd name="T85" fmla="*/ 121 h 224"/>
                <a:gd name="T86" fmla="*/ 288 w 473"/>
                <a:gd name="T87" fmla="*/ 125 h 224"/>
                <a:gd name="T88" fmla="*/ 297 w 473"/>
                <a:gd name="T89" fmla="*/ 127 h 224"/>
                <a:gd name="T90" fmla="*/ 320 w 473"/>
                <a:gd name="T91" fmla="*/ 136 h 224"/>
                <a:gd name="T92" fmla="*/ 351 w 473"/>
                <a:gd name="T93" fmla="*/ 150 h 224"/>
                <a:gd name="T94" fmla="*/ 375 w 473"/>
                <a:gd name="T95" fmla="*/ 162 h 224"/>
                <a:gd name="T96" fmla="*/ 386 w 473"/>
                <a:gd name="T97" fmla="*/ 170 h 224"/>
                <a:gd name="T98" fmla="*/ 410 w 473"/>
                <a:gd name="T99" fmla="*/ 185 h 224"/>
                <a:gd name="T100" fmla="*/ 441 w 473"/>
                <a:gd name="T101" fmla="*/ 200 h 224"/>
                <a:gd name="T102" fmla="*/ 466 w 473"/>
                <a:gd name="T103" fmla="*/ 211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3"/>
                <a:gd name="T157" fmla="*/ 0 h 224"/>
                <a:gd name="T158" fmla="*/ 473 w 473"/>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3" h="224">
                  <a:moveTo>
                    <a:pt x="466" y="223"/>
                  </a:moveTo>
                  <a:lnTo>
                    <a:pt x="459" y="222"/>
                  </a:lnTo>
                  <a:lnTo>
                    <a:pt x="449" y="217"/>
                  </a:lnTo>
                  <a:lnTo>
                    <a:pt x="436" y="211"/>
                  </a:lnTo>
                  <a:lnTo>
                    <a:pt x="421" y="203"/>
                  </a:lnTo>
                  <a:lnTo>
                    <a:pt x="406" y="194"/>
                  </a:lnTo>
                  <a:lnTo>
                    <a:pt x="392" y="186"/>
                  </a:lnTo>
                  <a:lnTo>
                    <a:pt x="381" y="179"/>
                  </a:lnTo>
                  <a:lnTo>
                    <a:pt x="375" y="174"/>
                  </a:lnTo>
                  <a:lnTo>
                    <a:pt x="371" y="171"/>
                  </a:lnTo>
                  <a:lnTo>
                    <a:pt x="360" y="165"/>
                  </a:lnTo>
                  <a:lnTo>
                    <a:pt x="348" y="157"/>
                  </a:lnTo>
                  <a:lnTo>
                    <a:pt x="332" y="151"/>
                  </a:lnTo>
                  <a:lnTo>
                    <a:pt x="317" y="144"/>
                  </a:lnTo>
                  <a:lnTo>
                    <a:pt x="303" y="137"/>
                  </a:lnTo>
                  <a:lnTo>
                    <a:pt x="294" y="134"/>
                  </a:lnTo>
                  <a:lnTo>
                    <a:pt x="288" y="133"/>
                  </a:lnTo>
                  <a:lnTo>
                    <a:pt x="283" y="133"/>
                  </a:lnTo>
                  <a:lnTo>
                    <a:pt x="277" y="130"/>
                  </a:lnTo>
                  <a:lnTo>
                    <a:pt x="269" y="127"/>
                  </a:lnTo>
                  <a:lnTo>
                    <a:pt x="262" y="124"/>
                  </a:lnTo>
                  <a:lnTo>
                    <a:pt x="253" y="119"/>
                  </a:lnTo>
                  <a:lnTo>
                    <a:pt x="245" y="114"/>
                  </a:lnTo>
                  <a:lnTo>
                    <a:pt x="237" y="111"/>
                  </a:lnTo>
                  <a:lnTo>
                    <a:pt x="233" y="107"/>
                  </a:lnTo>
                  <a:lnTo>
                    <a:pt x="223" y="101"/>
                  </a:lnTo>
                  <a:lnTo>
                    <a:pt x="213" y="95"/>
                  </a:lnTo>
                  <a:lnTo>
                    <a:pt x="202" y="90"/>
                  </a:lnTo>
                  <a:lnTo>
                    <a:pt x="193" y="88"/>
                  </a:lnTo>
                  <a:lnTo>
                    <a:pt x="188" y="88"/>
                  </a:lnTo>
                  <a:lnTo>
                    <a:pt x="182" y="87"/>
                  </a:lnTo>
                  <a:lnTo>
                    <a:pt x="174" y="85"/>
                  </a:lnTo>
                  <a:lnTo>
                    <a:pt x="165" y="81"/>
                  </a:lnTo>
                  <a:lnTo>
                    <a:pt x="156" y="76"/>
                  </a:lnTo>
                  <a:lnTo>
                    <a:pt x="147" y="72"/>
                  </a:lnTo>
                  <a:lnTo>
                    <a:pt x="139" y="67"/>
                  </a:lnTo>
                  <a:lnTo>
                    <a:pt x="133" y="61"/>
                  </a:lnTo>
                  <a:lnTo>
                    <a:pt x="125" y="55"/>
                  </a:lnTo>
                  <a:lnTo>
                    <a:pt x="116" y="49"/>
                  </a:lnTo>
                  <a:lnTo>
                    <a:pt x="105" y="46"/>
                  </a:lnTo>
                  <a:lnTo>
                    <a:pt x="93" y="42"/>
                  </a:lnTo>
                  <a:lnTo>
                    <a:pt x="81" y="41"/>
                  </a:lnTo>
                  <a:lnTo>
                    <a:pt x="69" y="36"/>
                  </a:lnTo>
                  <a:lnTo>
                    <a:pt x="58" y="30"/>
                  </a:lnTo>
                  <a:lnTo>
                    <a:pt x="52" y="24"/>
                  </a:lnTo>
                  <a:lnTo>
                    <a:pt x="49" y="19"/>
                  </a:lnTo>
                  <a:lnTo>
                    <a:pt x="43" y="16"/>
                  </a:lnTo>
                  <a:lnTo>
                    <a:pt x="36" y="12"/>
                  </a:lnTo>
                  <a:lnTo>
                    <a:pt x="27" y="7"/>
                  </a:lnTo>
                  <a:lnTo>
                    <a:pt x="20" y="4"/>
                  </a:lnTo>
                  <a:lnTo>
                    <a:pt x="12" y="1"/>
                  </a:lnTo>
                  <a:lnTo>
                    <a:pt x="4" y="0"/>
                  </a:lnTo>
                  <a:lnTo>
                    <a:pt x="0" y="0"/>
                  </a:lnTo>
                  <a:lnTo>
                    <a:pt x="4" y="0"/>
                  </a:lnTo>
                  <a:lnTo>
                    <a:pt x="12" y="1"/>
                  </a:lnTo>
                  <a:lnTo>
                    <a:pt x="20" y="3"/>
                  </a:lnTo>
                  <a:lnTo>
                    <a:pt x="29" y="6"/>
                  </a:lnTo>
                  <a:lnTo>
                    <a:pt x="36" y="10"/>
                  </a:lnTo>
                  <a:lnTo>
                    <a:pt x="44" y="13"/>
                  </a:lnTo>
                  <a:lnTo>
                    <a:pt x="50" y="18"/>
                  </a:lnTo>
                  <a:lnTo>
                    <a:pt x="53" y="21"/>
                  </a:lnTo>
                  <a:lnTo>
                    <a:pt x="59" y="29"/>
                  </a:lnTo>
                  <a:lnTo>
                    <a:pt x="70" y="35"/>
                  </a:lnTo>
                  <a:lnTo>
                    <a:pt x="82" y="38"/>
                  </a:lnTo>
                  <a:lnTo>
                    <a:pt x="95" y="39"/>
                  </a:lnTo>
                  <a:lnTo>
                    <a:pt x="105" y="41"/>
                  </a:lnTo>
                  <a:lnTo>
                    <a:pt x="116" y="46"/>
                  </a:lnTo>
                  <a:lnTo>
                    <a:pt x="127" y="50"/>
                  </a:lnTo>
                  <a:lnTo>
                    <a:pt x="135" y="56"/>
                  </a:lnTo>
                  <a:lnTo>
                    <a:pt x="141" y="62"/>
                  </a:lnTo>
                  <a:lnTo>
                    <a:pt x="148" y="67"/>
                  </a:lnTo>
                  <a:lnTo>
                    <a:pt x="158" y="72"/>
                  </a:lnTo>
                  <a:lnTo>
                    <a:pt x="167" y="76"/>
                  </a:lnTo>
                  <a:lnTo>
                    <a:pt x="176" y="81"/>
                  </a:lnTo>
                  <a:lnTo>
                    <a:pt x="184" y="82"/>
                  </a:lnTo>
                  <a:lnTo>
                    <a:pt x="191" y="84"/>
                  </a:lnTo>
                  <a:lnTo>
                    <a:pt x="196" y="84"/>
                  </a:lnTo>
                  <a:lnTo>
                    <a:pt x="205" y="85"/>
                  </a:lnTo>
                  <a:lnTo>
                    <a:pt x="216" y="88"/>
                  </a:lnTo>
                  <a:lnTo>
                    <a:pt x="226" y="95"/>
                  </a:lnTo>
                  <a:lnTo>
                    <a:pt x="236" y="102"/>
                  </a:lnTo>
                  <a:lnTo>
                    <a:pt x="240" y="105"/>
                  </a:lnTo>
                  <a:lnTo>
                    <a:pt x="246" y="108"/>
                  </a:lnTo>
                  <a:lnTo>
                    <a:pt x="256" y="113"/>
                  </a:lnTo>
                  <a:lnTo>
                    <a:pt x="265" y="118"/>
                  </a:lnTo>
                  <a:lnTo>
                    <a:pt x="272" y="121"/>
                  </a:lnTo>
                  <a:lnTo>
                    <a:pt x="280" y="124"/>
                  </a:lnTo>
                  <a:lnTo>
                    <a:pt x="288" y="125"/>
                  </a:lnTo>
                  <a:lnTo>
                    <a:pt x="291" y="125"/>
                  </a:lnTo>
                  <a:lnTo>
                    <a:pt x="297" y="127"/>
                  </a:lnTo>
                  <a:lnTo>
                    <a:pt x="306" y="130"/>
                  </a:lnTo>
                  <a:lnTo>
                    <a:pt x="320" y="136"/>
                  </a:lnTo>
                  <a:lnTo>
                    <a:pt x="335" y="142"/>
                  </a:lnTo>
                  <a:lnTo>
                    <a:pt x="351" y="150"/>
                  </a:lnTo>
                  <a:lnTo>
                    <a:pt x="364" y="156"/>
                  </a:lnTo>
                  <a:lnTo>
                    <a:pt x="375" y="162"/>
                  </a:lnTo>
                  <a:lnTo>
                    <a:pt x="380" y="165"/>
                  </a:lnTo>
                  <a:lnTo>
                    <a:pt x="386" y="170"/>
                  </a:lnTo>
                  <a:lnTo>
                    <a:pt x="397" y="177"/>
                  </a:lnTo>
                  <a:lnTo>
                    <a:pt x="410" y="185"/>
                  </a:lnTo>
                  <a:lnTo>
                    <a:pt x="426" y="193"/>
                  </a:lnTo>
                  <a:lnTo>
                    <a:pt x="441" y="200"/>
                  </a:lnTo>
                  <a:lnTo>
                    <a:pt x="455" y="206"/>
                  </a:lnTo>
                  <a:lnTo>
                    <a:pt x="466" y="211"/>
                  </a:lnTo>
                  <a:lnTo>
                    <a:pt x="472" y="2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18" name="Freeform 322"/>
            <p:cNvSpPr>
              <a:spLocks/>
            </p:cNvSpPr>
            <p:nvPr/>
          </p:nvSpPr>
          <p:spPr bwMode="auto">
            <a:xfrm>
              <a:off x="1250" y="3136"/>
              <a:ext cx="432" cy="40"/>
            </a:xfrm>
            <a:custGeom>
              <a:avLst/>
              <a:gdLst>
                <a:gd name="T0" fmla="*/ 422 w 432"/>
                <a:gd name="T1" fmla="*/ 0 h 40"/>
                <a:gd name="T2" fmla="*/ 404 w 432"/>
                <a:gd name="T3" fmla="*/ 0 h 40"/>
                <a:gd name="T4" fmla="*/ 382 w 432"/>
                <a:gd name="T5" fmla="*/ 4 h 40"/>
                <a:gd name="T6" fmla="*/ 365 w 432"/>
                <a:gd name="T7" fmla="*/ 5 h 40"/>
                <a:gd name="T8" fmla="*/ 356 w 432"/>
                <a:gd name="T9" fmla="*/ 10 h 40"/>
                <a:gd name="T10" fmla="*/ 341 w 432"/>
                <a:gd name="T11" fmla="*/ 13 h 40"/>
                <a:gd name="T12" fmla="*/ 322 w 432"/>
                <a:gd name="T13" fmla="*/ 14 h 40"/>
                <a:gd name="T14" fmla="*/ 304 w 432"/>
                <a:gd name="T15" fmla="*/ 14 h 40"/>
                <a:gd name="T16" fmla="*/ 292 w 432"/>
                <a:gd name="T17" fmla="*/ 14 h 40"/>
                <a:gd name="T18" fmla="*/ 281 w 432"/>
                <a:gd name="T19" fmla="*/ 13 h 40"/>
                <a:gd name="T20" fmla="*/ 269 w 432"/>
                <a:gd name="T21" fmla="*/ 11 h 40"/>
                <a:gd name="T22" fmla="*/ 256 w 432"/>
                <a:gd name="T23" fmla="*/ 13 h 40"/>
                <a:gd name="T24" fmla="*/ 246 w 432"/>
                <a:gd name="T25" fmla="*/ 16 h 40"/>
                <a:gd name="T26" fmla="*/ 237 w 432"/>
                <a:gd name="T27" fmla="*/ 20 h 40"/>
                <a:gd name="T28" fmla="*/ 221 w 432"/>
                <a:gd name="T29" fmla="*/ 23 h 40"/>
                <a:gd name="T30" fmla="*/ 201 w 432"/>
                <a:gd name="T31" fmla="*/ 27 h 40"/>
                <a:gd name="T32" fmla="*/ 181 w 432"/>
                <a:gd name="T33" fmla="*/ 27 h 40"/>
                <a:gd name="T34" fmla="*/ 166 w 432"/>
                <a:gd name="T35" fmla="*/ 23 h 40"/>
                <a:gd name="T36" fmla="*/ 155 w 432"/>
                <a:gd name="T37" fmla="*/ 22 h 40"/>
                <a:gd name="T38" fmla="*/ 145 w 432"/>
                <a:gd name="T39" fmla="*/ 22 h 40"/>
                <a:gd name="T40" fmla="*/ 134 w 432"/>
                <a:gd name="T41" fmla="*/ 22 h 40"/>
                <a:gd name="T42" fmla="*/ 123 w 432"/>
                <a:gd name="T43" fmla="*/ 27 h 40"/>
                <a:gd name="T44" fmla="*/ 112 w 432"/>
                <a:gd name="T45" fmla="*/ 31 h 40"/>
                <a:gd name="T46" fmla="*/ 100 w 432"/>
                <a:gd name="T47" fmla="*/ 34 h 40"/>
                <a:gd name="T48" fmla="*/ 86 w 432"/>
                <a:gd name="T49" fmla="*/ 36 h 40"/>
                <a:gd name="T50" fmla="*/ 76 w 432"/>
                <a:gd name="T51" fmla="*/ 36 h 40"/>
                <a:gd name="T52" fmla="*/ 65 w 432"/>
                <a:gd name="T53" fmla="*/ 31 h 40"/>
                <a:gd name="T54" fmla="*/ 51 w 432"/>
                <a:gd name="T55" fmla="*/ 30 h 40"/>
                <a:gd name="T56" fmla="*/ 33 w 432"/>
                <a:gd name="T57" fmla="*/ 31 h 40"/>
                <a:gd name="T58" fmla="*/ 16 w 432"/>
                <a:gd name="T59" fmla="*/ 34 h 40"/>
                <a:gd name="T60" fmla="*/ 4 w 432"/>
                <a:gd name="T61" fmla="*/ 37 h 40"/>
                <a:gd name="T62" fmla="*/ 8 w 432"/>
                <a:gd name="T63" fmla="*/ 36 h 40"/>
                <a:gd name="T64" fmla="*/ 23 w 432"/>
                <a:gd name="T65" fmla="*/ 33 h 40"/>
                <a:gd name="T66" fmla="*/ 42 w 432"/>
                <a:gd name="T67" fmla="*/ 31 h 40"/>
                <a:gd name="T68" fmla="*/ 57 w 432"/>
                <a:gd name="T69" fmla="*/ 33 h 40"/>
                <a:gd name="T70" fmla="*/ 68 w 432"/>
                <a:gd name="T71" fmla="*/ 37 h 40"/>
                <a:gd name="T72" fmla="*/ 79 w 432"/>
                <a:gd name="T73" fmla="*/ 39 h 40"/>
                <a:gd name="T74" fmla="*/ 91 w 432"/>
                <a:gd name="T75" fmla="*/ 39 h 40"/>
                <a:gd name="T76" fmla="*/ 103 w 432"/>
                <a:gd name="T77" fmla="*/ 37 h 40"/>
                <a:gd name="T78" fmla="*/ 115 w 432"/>
                <a:gd name="T79" fmla="*/ 33 h 40"/>
                <a:gd name="T80" fmla="*/ 126 w 432"/>
                <a:gd name="T81" fmla="*/ 30 h 40"/>
                <a:gd name="T82" fmla="*/ 137 w 432"/>
                <a:gd name="T83" fmla="*/ 27 h 40"/>
                <a:gd name="T84" fmla="*/ 148 w 432"/>
                <a:gd name="T85" fmla="*/ 27 h 40"/>
                <a:gd name="T86" fmla="*/ 158 w 432"/>
                <a:gd name="T87" fmla="*/ 27 h 40"/>
                <a:gd name="T88" fmla="*/ 169 w 432"/>
                <a:gd name="T89" fmla="*/ 30 h 40"/>
                <a:gd name="T90" fmla="*/ 187 w 432"/>
                <a:gd name="T91" fmla="*/ 31 h 40"/>
                <a:gd name="T92" fmla="*/ 207 w 432"/>
                <a:gd name="T93" fmla="*/ 31 h 40"/>
                <a:gd name="T94" fmla="*/ 226 w 432"/>
                <a:gd name="T95" fmla="*/ 30 h 40"/>
                <a:gd name="T96" fmla="*/ 240 w 432"/>
                <a:gd name="T97" fmla="*/ 27 h 40"/>
                <a:gd name="T98" fmla="*/ 247 w 432"/>
                <a:gd name="T99" fmla="*/ 22 h 40"/>
                <a:gd name="T100" fmla="*/ 258 w 432"/>
                <a:gd name="T101" fmla="*/ 19 h 40"/>
                <a:gd name="T102" fmla="*/ 270 w 432"/>
                <a:gd name="T103" fmla="*/ 19 h 40"/>
                <a:gd name="T104" fmla="*/ 283 w 432"/>
                <a:gd name="T105" fmla="*/ 19 h 40"/>
                <a:gd name="T106" fmla="*/ 293 w 432"/>
                <a:gd name="T107" fmla="*/ 22 h 40"/>
                <a:gd name="T108" fmla="*/ 307 w 432"/>
                <a:gd name="T109" fmla="*/ 22 h 40"/>
                <a:gd name="T110" fmla="*/ 327 w 432"/>
                <a:gd name="T111" fmla="*/ 22 h 40"/>
                <a:gd name="T112" fmla="*/ 345 w 432"/>
                <a:gd name="T113" fmla="*/ 20 h 40"/>
                <a:gd name="T114" fmla="*/ 358 w 432"/>
                <a:gd name="T115" fmla="*/ 17 h 40"/>
                <a:gd name="T116" fmla="*/ 367 w 432"/>
                <a:gd name="T117" fmla="*/ 14 h 40"/>
                <a:gd name="T118" fmla="*/ 384 w 432"/>
                <a:gd name="T119" fmla="*/ 13 h 40"/>
                <a:gd name="T120" fmla="*/ 404 w 432"/>
                <a:gd name="T121" fmla="*/ 11 h 40"/>
                <a:gd name="T122" fmla="*/ 422 w 432"/>
                <a:gd name="T123" fmla="*/ 11 h 40"/>
                <a:gd name="T124" fmla="*/ 431 w 432"/>
                <a:gd name="T125" fmla="*/ 2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40"/>
                <a:gd name="T191" fmla="*/ 432 w 43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40">
                  <a:moveTo>
                    <a:pt x="431" y="2"/>
                  </a:moveTo>
                  <a:lnTo>
                    <a:pt x="430" y="2"/>
                  </a:lnTo>
                  <a:lnTo>
                    <a:pt x="428" y="2"/>
                  </a:lnTo>
                  <a:lnTo>
                    <a:pt x="427" y="2"/>
                  </a:lnTo>
                  <a:lnTo>
                    <a:pt x="425" y="0"/>
                  </a:lnTo>
                  <a:lnTo>
                    <a:pt x="424" y="0"/>
                  </a:lnTo>
                  <a:lnTo>
                    <a:pt x="422" y="0"/>
                  </a:lnTo>
                  <a:lnTo>
                    <a:pt x="419" y="0"/>
                  </a:lnTo>
                  <a:lnTo>
                    <a:pt x="417" y="0"/>
                  </a:lnTo>
                  <a:lnTo>
                    <a:pt x="414" y="0"/>
                  </a:lnTo>
                  <a:lnTo>
                    <a:pt x="411" y="0"/>
                  </a:lnTo>
                  <a:lnTo>
                    <a:pt x="408" y="0"/>
                  </a:lnTo>
                  <a:lnTo>
                    <a:pt x="405" y="0"/>
                  </a:lnTo>
                  <a:lnTo>
                    <a:pt x="404" y="0"/>
                  </a:lnTo>
                  <a:lnTo>
                    <a:pt x="401" y="2"/>
                  </a:lnTo>
                  <a:lnTo>
                    <a:pt x="397" y="2"/>
                  </a:lnTo>
                  <a:lnTo>
                    <a:pt x="394" y="2"/>
                  </a:lnTo>
                  <a:lnTo>
                    <a:pt x="391" y="2"/>
                  </a:lnTo>
                  <a:lnTo>
                    <a:pt x="388" y="2"/>
                  </a:lnTo>
                  <a:lnTo>
                    <a:pt x="385" y="2"/>
                  </a:lnTo>
                  <a:lnTo>
                    <a:pt x="382" y="4"/>
                  </a:lnTo>
                  <a:lnTo>
                    <a:pt x="379" y="4"/>
                  </a:lnTo>
                  <a:lnTo>
                    <a:pt x="378" y="4"/>
                  </a:lnTo>
                  <a:lnTo>
                    <a:pt x="374" y="4"/>
                  </a:lnTo>
                  <a:lnTo>
                    <a:pt x="373" y="5"/>
                  </a:lnTo>
                  <a:lnTo>
                    <a:pt x="370" y="5"/>
                  </a:lnTo>
                  <a:lnTo>
                    <a:pt x="368" y="5"/>
                  </a:lnTo>
                  <a:lnTo>
                    <a:pt x="365" y="5"/>
                  </a:lnTo>
                  <a:lnTo>
                    <a:pt x="364" y="7"/>
                  </a:lnTo>
                  <a:lnTo>
                    <a:pt x="362" y="7"/>
                  </a:lnTo>
                  <a:lnTo>
                    <a:pt x="361" y="7"/>
                  </a:lnTo>
                  <a:lnTo>
                    <a:pt x="359" y="8"/>
                  </a:lnTo>
                  <a:lnTo>
                    <a:pt x="358" y="8"/>
                  </a:lnTo>
                  <a:lnTo>
                    <a:pt x="358" y="10"/>
                  </a:lnTo>
                  <a:lnTo>
                    <a:pt x="356" y="10"/>
                  </a:lnTo>
                  <a:lnTo>
                    <a:pt x="355" y="10"/>
                  </a:lnTo>
                  <a:lnTo>
                    <a:pt x="353" y="10"/>
                  </a:lnTo>
                  <a:lnTo>
                    <a:pt x="350" y="11"/>
                  </a:lnTo>
                  <a:lnTo>
                    <a:pt x="348" y="11"/>
                  </a:lnTo>
                  <a:lnTo>
                    <a:pt x="347" y="11"/>
                  </a:lnTo>
                  <a:lnTo>
                    <a:pt x="344" y="11"/>
                  </a:lnTo>
                  <a:lnTo>
                    <a:pt x="341" y="13"/>
                  </a:lnTo>
                  <a:lnTo>
                    <a:pt x="339" y="13"/>
                  </a:lnTo>
                  <a:lnTo>
                    <a:pt x="336" y="13"/>
                  </a:lnTo>
                  <a:lnTo>
                    <a:pt x="333" y="13"/>
                  </a:lnTo>
                  <a:lnTo>
                    <a:pt x="332" y="13"/>
                  </a:lnTo>
                  <a:lnTo>
                    <a:pt x="329" y="14"/>
                  </a:lnTo>
                  <a:lnTo>
                    <a:pt x="325" y="14"/>
                  </a:lnTo>
                  <a:lnTo>
                    <a:pt x="322" y="14"/>
                  </a:lnTo>
                  <a:lnTo>
                    <a:pt x="321" y="14"/>
                  </a:lnTo>
                  <a:lnTo>
                    <a:pt x="318" y="14"/>
                  </a:lnTo>
                  <a:lnTo>
                    <a:pt x="315" y="14"/>
                  </a:lnTo>
                  <a:lnTo>
                    <a:pt x="312" y="14"/>
                  </a:lnTo>
                  <a:lnTo>
                    <a:pt x="310" y="14"/>
                  </a:lnTo>
                  <a:lnTo>
                    <a:pt x="307" y="14"/>
                  </a:lnTo>
                  <a:lnTo>
                    <a:pt x="304" y="14"/>
                  </a:lnTo>
                  <a:lnTo>
                    <a:pt x="302" y="14"/>
                  </a:lnTo>
                  <a:lnTo>
                    <a:pt x="299" y="14"/>
                  </a:lnTo>
                  <a:lnTo>
                    <a:pt x="298" y="14"/>
                  </a:lnTo>
                  <a:lnTo>
                    <a:pt x="296" y="14"/>
                  </a:lnTo>
                  <a:lnTo>
                    <a:pt x="295" y="14"/>
                  </a:lnTo>
                  <a:lnTo>
                    <a:pt x="293" y="14"/>
                  </a:lnTo>
                  <a:lnTo>
                    <a:pt x="292" y="14"/>
                  </a:lnTo>
                  <a:lnTo>
                    <a:pt x="290" y="13"/>
                  </a:lnTo>
                  <a:lnTo>
                    <a:pt x="289" y="13"/>
                  </a:lnTo>
                  <a:lnTo>
                    <a:pt x="287" y="13"/>
                  </a:lnTo>
                  <a:lnTo>
                    <a:pt x="286" y="13"/>
                  </a:lnTo>
                  <a:lnTo>
                    <a:pt x="284" y="13"/>
                  </a:lnTo>
                  <a:lnTo>
                    <a:pt x="283" y="13"/>
                  </a:lnTo>
                  <a:lnTo>
                    <a:pt x="281" y="13"/>
                  </a:lnTo>
                  <a:lnTo>
                    <a:pt x="279" y="11"/>
                  </a:lnTo>
                  <a:lnTo>
                    <a:pt x="278" y="11"/>
                  </a:lnTo>
                  <a:lnTo>
                    <a:pt x="276" y="11"/>
                  </a:lnTo>
                  <a:lnTo>
                    <a:pt x="273" y="11"/>
                  </a:lnTo>
                  <a:lnTo>
                    <a:pt x="272" y="11"/>
                  </a:lnTo>
                  <a:lnTo>
                    <a:pt x="270" y="11"/>
                  </a:lnTo>
                  <a:lnTo>
                    <a:pt x="269" y="11"/>
                  </a:lnTo>
                  <a:lnTo>
                    <a:pt x="267" y="11"/>
                  </a:lnTo>
                  <a:lnTo>
                    <a:pt x="266" y="11"/>
                  </a:lnTo>
                  <a:lnTo>
                    <a:pt x="263" y="11"/>
                  </a:lnTo>
                  <a:lnTo>
                    <a:pt x="261" y="11"/>
                  </a:lnTo>
                  <a:lnTo>
                    <a:pt x="260" y="13"/>
                  </a:lnTo>
                  <a:lnTo>
                    <a:pt x="258" y="13"/>
                  </a:lnTo>
                  <a:lnTo>
                    <a:pt x="256" y="13"/>
                  </a:lnTo>
                  <a:lnTo>
                    <a:pt x="255" y="13"/>
                  </a:lnTo>
                  <a:lnTo>
                    <a:pt x="253" y="13"/>
                  </a:lnTo>
                  <a:lnTo>
                    <a:pt x="252" y="13"/>
                  </a:lnTo>
                  <a:lnTo>
                    <a:pt x="250" y="14"/>
                  </a:lnTo>
                  <a:lnTo>
                    <a:pt x="249" y="14"/>
                  </a:lnTo>
                  <a:lnTo>
                    <a:pt x="247" y="14"/>
                  </a:lnTo>
                  <a:lnTo>
                    <a:pt x="246" y="16"/>
                  </a:lnTo>
                  <a:lnTo>
                    <a:pt x="244" y="16"/>
                  </a:lnTo>
                  <a:lnTo>
                    <a:pt x="244" y="17"/>
                  </a:lnTo>
                  <a:lnTo>
                    <a:pt x="243" y="17"/>
                  </a:lnTo>
                  <a:lnTo>
                    <a:pt x="241" y="19"/>
                  </a:lnTo>
                  <a:lnTo>
                    <a:pt x="240" y="19"/>
                  </a:lnTo>
                  <a:lnTo>
                    <a:pt x="238" y="20"/>
                  </a:lnTo>
                  <a:lnTo>
                    <a:pt x="237" y="20"/>
                  </a:lnTo>
                  <a:lnTo>
                    <a:pt x="235" y="20"/>
                  </a:lnTo>
                  <a:lnTo>
                    <a:pt x="232" y="22"/>
                  </a:lnTo>
                  <a:lnTo>
                    <a:pt x="230" y="22"/>
                  </a:lnTo>
                  <a:lnTo>
                    <a:pt x="229" y="23"/>
                  </a:lnTo>
                  <a:lnTo>
                    <a:pt x="226" y="23"/>
                  </a:lnTo>
                  <a:lnTo>
                    <a:pt x="223" y="23"/>
                  </a:lnTo>
                  <a:lnTo>
                    <a:pt x="221" y="23"/>
                  </a:lnTo>
                  <a:lnTo>
                    <a:pt x="218" y="25"/>
                  </a:lnTo>
                  <a:lnTo>
                    <a:pt x="215" y="25"/>
                  </a:lnTo>
                  <a:lnTo>
                    <a:pt x="212" y="25"/>
                  </a:lnTo>
                  <a:lnTo>
                    <a:pt x="209" y="25"/>
                  </a:lnTo>
                  <a:lnTo>
                    <a:pt x="207" y="27"/>
                  </a:lnTo>
                  <a:lnTo>
                    <a:pt x="204" y="27"/>
                  </a:lnTo>
                  <a:lnTo>
                    <a:pt x="201" y="27"/>
                  </a:lnTo>
                  <a:lnTo>
                    <a:pt x="198" y="27"/>
                  </a:lnTo>
                  <a:lnTo>
                    <a:pt x="195" y="27"/>
                  </a:lnTo>
                  <a:lnTo>
                    <a:pt x="192" y="27"/>
                  </a:lnTo>
                  <a:lnTo>
                    <a:pt x="189" y="27"/>
                  </a:lnTo>
                  <a:lnTo>
                    <a:pt x="186" y="27"/>
                  </a:lnTo>
                  <a:lnTo>
                    <a:pt x="184" y="27"/>
                  </a:lnTo>
                  <a:lnTo>
                    <a:pt x="181" y="27"/>
                  </a:lnTo>
                  <a:lnTo>
                    <a:pt x="178" y="27"/>
                  </a:lnTo>
                  <a:lnTo>
                    <a:pt x="175" y="25"/>
                  </a:lnTo>
                  <a:lnTo>
                    <a:pt x="174" y="25"/>
                  </a:lnTo>
                  <a:lnTo>
                    <a:pt x="171" y="25"/>
                  </a:lnTo>
                  <a:lnTo>
                    <a:pt x="169" y="25"/>
                  </a:lnTo>
                  <a:lnTo>
                    <a:pt x="168" y="23"/>
                  </a:lnTo>
                  <a:lnTo>
                    <a:pt x="166" y="23"/>
                  </a:lnTo>
                  <a:lnTo>
                    <a:pt x="164" y="23"/>
                  </a:lnTo>
                  <a:lnTo>
                    <a:pt x="163" y="23"/>
                  </a:lnTo>
                  <a:lnTo>
                    <a:pt x="161" y="22"/>
                  </a:lnTo>
                  <a:lnTo>
                    <a:pt x="160" y="22"/>
                  </a:lnTo>
                  <a:lnTo>
                    <a:pt x="158" y="22"/>
                  </a:lnTo>
                  <a:lnTo>
                    <a:pt x="157" y="22"/>
                  </a:lnTo>
                  <a:lnTo>
                    <a:pt x="155" y="22"/>
                  </a:lnTo>
                  <a:lnTo>
                    <a:pt x="154" y="22"/>
                  </a:lnTo>
                  <a:lnTo>
                    <a:pt x="152" y="22"/>
                  </a:lnTo>
                  <a:lnTo>
                    <a:pt x="151" y="22"/>
                  </a:lnTo>
                  <a:lnTo>
                    <a:pt x="149" y="22"/>
                  </a:lnTo>
                  <a:lnTo>
                    <a:pt x="148" y="20"/>
                  </a:lnTo>
                  <a:lnTo>
                    <a:pt x="146" y="22"/>
                  </a:lnTo>
                  <a:lnTo>
                    <a:pt x="145" y="22"/>
                  </a:lnTo>
                  <a:lnTo>
                    <a:pt x="143" y="22"/>
                  </a:lnTo>
                  <a:lnTo>
                    <a:pt x="142" y="22"/>
                  </a:lnTo>
                  <a:lnTo>
                    <a:pt x="140" y="22"/>
                  </a:lnTo>
                  <a:lnTo>
                    <a:pt x="138" y="22"/>
                  </a:lnTo>
                  <a:lnTo>
                    <a:pt x="137" y="22"/>
                  </a:lnTo>
                  <a:lnTo>
                    <a:pt x="135" y="22"/>
                  </a:lnTo>
                  <a:lnTo>
                    <a:pt x="134" y="22"/>
                  </a:lnTo>
                  <a:lnTo>
                    <a:pt x="132" y="23"/>
                  </a:lnTo>
                  <a:lnTo>
                    <a:pt x="131" y="23"/>
                  </a:lnTo>
                  <a:lnTo>
                    <a:pt x="128" y="23"/>
                  </a:lnTo>
                  <a:lnTo>
                    <a:pt x="126" y="25"/>
                  </a:lnTo>
                  <a:lnTo>
                    <a:pt x="125" y="25"/>
                  </a:lnTo>
                  <a:lnTo>
                    <a:pt x="123" y="25"/>
                  </a:lnTo>
                  <a:lnTo>
                    <a:pt x="123" y="27"/>
                  </a:lnTo>
                  <a:lnTo>
                    <a:pt x="122" y="27"/>
                  </a:lnTo>
                  <a:lnTo>
                    <a:pt x="120" y="27"/>
                  </a:lnTo>
                  <a:lnTo>
                    <a:pt x="119" y="28"/>
                  </a:lnTo>
                  <a:lnTo>
                    <a:pt x="117" y="28"/>
                  </a:lnTo>
                  <a:lnTo>
                    <a:pt x="115" y="30"/>
                  </a:lnTo>
                  <a:lnTo>
                    <a:pt x="114" y="30"/>
                  </a:lnTo>
                  <a:lnTo>
                    <a:pt x="112" y="31"/>
                  </a:lnTo>
                  <a:lnTo>
                    <a:pt x="111" y="31"/>
                  </a:lnTo>
                  <a:lnTo>
                    <a:pt x="109" y="31"/>
                  </a:lnTo>
                  <a:lnTo>
                    <a:pt x="106" y="33"/>
                  </a:lnTo>
                  <a:lnTo>
                    <a:pt x="105" y="33"/>
                  </a:lnTo>
                  <a:lnTo>
                    <a:pt x="103" y="33"/>
                  </a:lnTo>
                  <a:lnTo>
                    <a:pt x="102" y="34"/>
                  </a:lnTo>
                  <a:lnTo>
                    <a:pt x="100" y="34"/>
                  </a:lnTo>
                  <a:lnTo>
                    <a:pt x="99" y="34"/>
                  </a:lnTo>
                  <a:lnTo>
                    <a:pt x="96" y="34"/>
                  </a:lnTo>
                  <a:lnTo>
                    <a:pt x="94" y="36"/>
                  </a:lnTo>
                  <a:lnTo>
                    <a:pt x="92" y="36"/>
                  </a:lnTo>
                  <a:lnTo>
                    <a:pt x="91" y="36"/>
                  </a:lnTo>
                  <a:lnTo>
                    <a:pt x="88" y="36"/>
                  </a:lnTo>
                  <a:lnTo>
                    <a:pt x="86" y="36"/>
                  </a:lnTo>
                  <a:lnTo>
                    <a:pt x="85" y="36"/>
                  </a:lnTo>
                  <a:lnTo>
                    <a:pt x="83" y="36"/>
                  </a:lnTo>
                  <a:lnTo>
                    <a:pt x="82" y="36"/>
                  </a:lnTo>
                  <a:lnTo>
                    <a:pt x="80" y="36"/>
                  </a:lnTo>
                  <a:lnTo>
                    <a:pt x="79" y="36"/>
                  </a:lnTo>
                  <a:lnTo>
                    <a:pt x="77" y="36"/>
                  </a:lnTo>
                  <a:lnTo>
                    <a:pt x="76" y="36"/>
                  </a:lnTo>
                  <a:lnTo>
                    <a:pt x="74" y="36"/>
                  </a:lnTo>
                  <a:lnTo>
                    <a:pt x="73" y="34"/>
                  </a:lnTo>
                  <a:lnTo>
                    <a:pt x="71" y="34"/>
                  </a:lnTo>
                  <a:lnTo>
                    <a:pt x="69" y="34"/>
                  </a:lnTo>
                  <a:lnTo>
                    <a:pt x="68" y="33"/>
                  </a:lnTo>
                  <a:lnTo>
                    <a:pt x="66" y="33"/>
                  </a:lnTo>
                  <a:lnTo>
                    <a:pt x="65" y="31"/>
                  </a:lnTo>
                  <a:lnTo>
                    <a:pt x="63" y="31"/>
                  </a:lnTo>
                  <a:lnTo>
                    <a:pt x="62" y="30"/>
                  </a:lnTo>
                  <a:lnTo>
                    <a:pt x="59" y="30"/>
                  </a:lnTo>
                  <a:lnTo>
                    <a:pt x="57" y="30"/>
                  </a:lnTo>
                  <a:lnTo>
                    <a:pt x="56" y="30"/>
                  </a:lnTo>
                  <a:lnTo>
                    <a:pt x="53" y="30"/>
                  </a:lnTo>
                  <a:lnTo>
                    <a:pt x="51" y="30"/>
                  </a:lnTo>
                  <a:lnTo>
                    <a:pt x="48" y="30"/>
                  </a:lnTo>
                  <a:lnTo>
                    <a:pt x="46" y="30"/>
                  </a:lnTo>
                  <a:lnTo>
                    <a:pt x="43" y="30"/>
                  </a:lnTo>
                  <a:lnTo>
                    <a:pt x="42" y="30"/>
                  </a:lnTo>
                  <a:lnTo>
                    <a:pt x="39" y="30"/>
                  </a:lnTo>
                  <a:lnTo>
                    <a:pt x="36" y="30"/>
                  </a:lnTo>
                  <a:lnTo>
                    <a:pt x="33" y="31"/>
                  </a:lnTo>
                  <a:lnTo>
                    <a:pt x="31" y="31"/>
                  </a:lnTo>
                  <a:lnTo>
                    <a:pt x="28" y="31"/>
                  </a:lnTo>
                  <a:lnTo>
                    <a:pt x="25" y="31"/>
                  </a:lnTo>
                  <a:lnTo>
                    <a:pt x="23" y="33"/>
                  </a:lnTo>
                  <a:lnTo>
                    <a:pt x="20" y="33"/>
                  </a:lnTo>
                  <a:lnTo>
                    <a:pt x="17" y="33"/>
                  </a:lnTo>
                  <a:lnTo>
                    <a:pt x="16" y="34"/>
                  </a:lnTo>
                  <a:lnTo>
                    <a:pt x="14" y="34"/>
                  </a:lnTo>
                  <a:lnTo>
                    <a:pt x="11" y="34"/>
                  </a:lnTo>
                  <a:lnTo>
                    <a:pt x="10" y="36"/>
                  </a:lnTo>
                  <a:lnTo>
                    <a:pt x="8" y="36"/>
                  </a:lnTo>
                  <a:lnTo>
                    <a:pt x="7" y="36"/>
                  </a:lnTo>
                  <a:lnTo>
                    <a:pt x="5" y="37"/>
                  </a:lnTo>
                  <a:lnTo>
                    <a:pt x="4" y="37"/>
                  </a:lnTo>
                  <a:lnTo>
                    <a:pt x="2" y="37"/>
                  </a:lnTo>
                  <a:lnTo>
                    <a:pt x="0" y="39"/>
                  </a:lnTo>
                  <a:lnTo>
                    <a:pt x="2" y="37"/>
                  </a:lnTo>
                  <a:lnTo>
                    <a:pt x="4" y="37"/>
                  </a:lnTo>
                  <a:lnTo>
                    <a:pt x="5" y="37"/>
                  </a:lnTo>
                  <a:lnTo>
                    <a:pt x="7" y="36"/>
                  </a:lnTo>
                  <a:lnTo>
                    <a:pt x="8" y="36"/>
                  </a:lnTo>
                  <a:lnTo>
                    <a:pt x="10" y="36"/>
                  </a:lnTo>
                  <a:lnTo>
                    <a:pt x="11" y="34"/>
                  </a:lnTo>
                  <a:lnTo>
                    <a:pt x="14" y="34"/>
                  </a:lnTo>
                  <a:lnTo>
                    <a:pt x="16" y="34"/>
                  </a:lnTo>
                  <a:lnTo>
                    <a:pt x="19" y="34"/>
                  </a:lnTo>
                  <a:lnTo>
                    <a:pt x="20" y="33"/>
                  </a:lnTo>
                  <a:lnTo>
                    <a:pt x="23" y="33"/>
                  </a:lnTo>
                  <a:lnTo>
                    <a:pt x="27" y="33"/>
                  </a:lnTo>
                  <a:lnTo>
                    <a:pt x="28" y="33"/>
                  </a:lnTo>
                  <a:lnTo>
                    <a:pt x="31" y="33"/>
                  </a:lnTo>
                  <a:lnTo>
                    <a:pt x="34" y="33"/>
                  </a:lnTo>
                  <a:lnTo>
                    <a:pt x="36" y="31"/>
                  </a:lnTo>
                  <a:lnTo>
                    <a:pt x="39" y="31"/>
                  </a:lnTo>
                  <a:lnTo>
                    <a:pt x="42" y="31"/>
                  </a:lnTo>
                  <a:lnTo>
                    <a:pt x="43" y="31"/>
                  </a:lnTo>
                  <a:lnTo>
                    <a:pt x="46" y="31"/>
                  </a:lnTo>
                  <a:lnTo>
                    <a:pt x="50" y="31"/>
                  </a:lnTo>
                  <a:lnTo>
                    <a:pt x="51" y="31"/>
                  </a:lnTo>
                  <a:lnTo>
                    <a:pt x="54" y="33"/>
                  </a:lnTo>
                  <a:lnTo>
                    <a:pt x="56" y="33"/>
                  </a:lnTo>
                  <a:lnTo>
                    <a:pt x="57" y="33"/>
                  </a:lnTo>
                  <a:lnTo>
                    <a:pt x="60" y="33"/>
                  </a:lnTo>
                  <a:lnTo>
                    <a:pt x="62" y="33"/>
                  </a:lnTo>
                  <a:lnTo>
                    <a:pt x="63" y="34"/>
                  </a:lnTo>
                  <a:lnTo>
                    <a:pt x="65" y="34"/>
                  </a:lnTo>
                  <a:lnTo>
                    <a:pt x="66" y="36"/>
                  </a:lnTo>
                  <a:lnTo>
                    <a:pt x="68" y="36"/>
                  </a:lnTo>
                  <a:lnTo>
                    <a:pt x="68" y="37"/>
                  </a:lnTo>
                  <a:lnTo>
                    <a:pt x="69" y="37"/>
                  </a:lnTo>
                  <a:lnTo>
                    <a:pt x="71" y="37"/>
                  </a:lnTo>
                  <a:lnTo>
                    <a:pt x="73" y="37"/>
                  </a:lnTo>
                  <a:lnTo>
                    <a:pt x="74" y="39"/>
                  </a:lnTo>
                  <a:lnTo>
                    <a:pt x="76" y="39"/>
                  </a:lnTo>
                  <a:lnTo>
                    <a:pt x="77" y="39"/>
                  </a:lnTo>
                  <a:lnTo>
                    <a:pt x="79" y="39"/>
                  </a:lnTo>
                  <a:lnTo>
                    <a:pt x="80" y="39"/>
                  </a:lnTo>
                  <a:lnTo>
                    <a:pt x="82" y="39"/>
                  </a:lnTo>
                  <a:lnTo>
                    <a:pt x="83" y="39"/>
                  </a:lnTo>
                  <a:lnTo>
                    <a:pt x="85" y="39"/>
                  </a:lnTo>
                  <a:lnTo>
                    <a:pt x="86" y="39"/>
                  </a:lnTo>
                  <a:lnTo>
                    <a:pt x="89" y="39"/>
                  </a:lnTo>
                  <a:lnTo>
                    <a:pt x="91" y="39"/>
                  </a:lnTo>
                  <a:lnTo>
                    <a:pt x="92" y="39"/>
                  </a:lnTo>
                  <a:lnTo>
                    <a:pt x="94" y="39"/>
                  </a:lnTo>
                  <a:lnTo>
                    <a:pt x="97" y="39"/>
                  </a:lnTo>
                  <a:lnTo>
                    <a:pt x="99" y="39"/>
                  </a:lnTo>
                  <a:lnTo>
                    <a:pt x="100" y="37"/>
                  </a:lnTo>
                  <a:lnTo>
                    <a:pt x="102" y="37"/>
                  </a:lnTo>
                  <a:lnTo>
                    <a:pt x="103" y="37"/>
                  </a:lnTo>
                  <a:lnTo>
                    <a:pt x="106" y="37"/>
                  </a:lnTo>
                  <a:lnTo>
                    <a:pt x="108" y="36"/>
                  </a:lnTo>
                  <a:lnTo>
                    <a:pt x="109" y="36"/>
                  </a:lnTo>
                  <a:lnTo>
                    <a:pt x="111" y="36"/>
                  </a:lnTo>
                  <a:lnTo>
                    <a:pt x="112" y="34"/>
                  </a:lnTo>
                  <a:lnTo>
                    <a:pt x="114" y="34"/>
                  </a:lnTo>
                  <a:lnTo>
                    <a:pt x="115" y="33"/>
                  </a:lnTo>
                  <a:lnTo>
                    <a:pt x="117" y="33"/>
                  </a:lnTo>
                  <a:lnTo>
                    <a:pt x="119" y="33"/>
                  </a:lnTo>
                  <a:lnTo>
                    <a:pt x="120" y="31"/>
                  </a:lnTo>
                  <a:lnTo>
                    <a:pt x="122" y="31"/>
                  </a:lnTo>
                  <a:lnTo>
                    <a:pt x="123" y="30"/>
                  </a:lnTo>
                  <a:lnTo>
                    <a:pt x="125" y="30"/>
                  </a:lnTo>
                  <a:lnTo>
                    <a:pt x="126" y="30"/>
                  </a:lnTo>
                  <a:lnTo>
                    <a:pt x="128" y="28"/>
                  </a:lnTo>
                  <a:lnTo>
                    <a:pt x="129" y="28"/>
                  </a:lnTo>
                  <a:lnTo>
                    <a:pt x="131" y="28"/>
                  </a:lnTo>
                  <a:lnTo>
                    <a:pt x="132" y="27"/>
                  </a:lnTo>
                  <a:lnTo>
                    <a:pt x="134" y="27"/>
                  </a:lnTo>
                  <a:lnTo>
                    <a:pt x="135" y="27"/>
                  </a:lnTo>
                  <a:lnTo>
                    <a:pt x="137" y="27"/>
                  </a:lnTo>
                  <a:lnTo>
                    <a:pt x="138" y="27"/>
                  </a:lnTo>
                  <a:lnTo>
                    <a:pt x="140" y="27"/>
                  </a:lnTo>
                  <a:lnTo>
                    <a:pt x="142" y="27"/>
                  </a:lnTo>
                  <a:lnTo>
                    <a:pt x="143" y="27"/>
                  </a:lnTo>
                  <a:lnTo>
                    <a:pt x="145" y="27"/>
                  </a:lnTo>
                  <a:lnTo>
                    <a:pt x="146" y="27"/>
                  </a:lnTo>
                  <a:lnTo>
                    <a:pt x="148" y="27"/>
                  </a:lnTo>
                  <a:lnTo>
                    <a:pt x="149" y="27"/>
                  </a:lnTo>
                  <a:lnTo>
                    <a:pt x="151" y="27"/>
                  </a:lnTo>
                  <a:lnTo>
                    <a:pt x="152" y="27"/>
                  </a:lnTo>
                  <a:lnTo>
                    <a:pt x="154" y="27"/>
                  </a:lnTo>
                  <a:lnTo>
                    <a:pt x="155" y="27"/>
                  </a:lnTo>
                  <a:lnTo>
                    <a:pt x="157" y="27"/>
                  </a:lnTo>
                  <a:lnTo>
                    <a:pt x="158" y="27"/>
                  </a:lnTo>
                  <a:lnTo>
                    <a:pt x="160" y="27"/>
                  </a:lnTo>
                  <a:lnTo>
                    <a:pt x="161" y="28"/>
                  </a:lnTo>
                  <a:lnTo>
                    <a:pt x="163" y="28"/>
                  </a:lnTo>
                  <a:lnTo>
                    <a:pt x="164" y="28"/>
                  </a:lnTo>
                  <a:lnTo>
                    <a:pt x="166" y="28"/>
                  </a:lnTo>
                  <a:lnTo>
                    <a:pt x="168" y="28"/>
                  </a:lnTo>
                  <a:lnTo>
                    <a:pt x="169" y="30"/>
                  </a:lnTo>
                  <a:lnTo>
                    <a:pt x="172" y="30"/>
                  </a:lnTo>
                  <a:lnTo>
                    <a:pt x="174" y="30"/>
                  </a:lnTo>
                  <a:lnTo>
                    <a:pt x="177" y="31"/>
                  </a:lnTo>
                  <a:lnTo>
                    <a:pt x="178" y="31"/>
                  </a:lnTo>
                  <a:lnTo>
                    <a:pt x="181" y="31"/>
                  </a:lnTo>
                  <a:lnTo>
                    <a:pt x="184" y="31"/>
                  </a:lnTo>
                  <a:lnTo>
                    <a:pt x="187" y="31"/>
                  </a:lnTo>
                  <a:lnTo>
                    <a:pt x="191" y="33"/>
                  </a:lnTo>
                  <a:lnTo>
                    <a:pt x="192" y="33"/>
                  </a:lnTo>
                  <a:lnTo>
                    <a:pt x="195" y="33"/>
                  </a:lnTo>
                  <a:lnTo>
                    <a:pt x="198" y="33"/>
                  </a:lnTo>
                  <a:lnTo>
                    <a:pt x="201" y="33"/>
                  </a:lnTo>
                  <a:lnTo>
                    <a:pt x="204" y="31"/>
                  </a:lnTo>
                  <a:lnTo>
                    <a:pt x="207" y="31"/>
                  </a:lnTo>
                  <a:lnTo>
                    <a:pt x="210" y="31"/>
                  </a:lnTo>
                  <a:lnTo>
                    <a:pt x="214" y="31"/>
                  </a:lnTo>
                  <a:lnTo>
                    <a:pt x="215" y="31"/>
                  </a:lnTo>
                  <a:lnTo>
                    <a:pt x="218" y="31"/>
                  </a:lnTo>
                  <a:lnTo>
                    <a:pt x="221" y="31"/>
                  </a:lnTo>
                  <a:lnTo>
                    <a:pt x="224" y="30"/>
                  </a:lnTo>
                  <a:lnTo>
                    <a:pt x="226" y="30"/>
                  </a:lnTo>
                  <a:lnTo>
                    <a:pt x="229" y="30"/>
                  </a:lnTo>
                  <a:lnTo>
                    <a:pt x="230" y="28"/>
                  </a:lnTo>
                  <a:lnTo>
                    <a:pt x="233" y="28"/>
                  </a:lnTo>
                  <a:lnTo>
                    <a:pt x="235" y="28"/>
                  </a:lnTo>
                  <a:lnTo>
                    <a:pt x="237" y="27"/>
                  </a:lnTo>
                  <a:lnTo>
                    <a:pt x="238" y="27"/>
                  </a:lnTo>
                  <a:lnTo>
                    <a:pt x="240" y="27"/>
                  </a:lnTo>
                  <a:lnTo>
                    <a:pt x="241" y="25"/>
                  </a:lnTo>
                  <a:lnTo>
                    <a:pt x="243" y="25"/>
                  </a:lnTo>
                  <a:lnTo>
                    <a:pt x="243" y="23"/>
                  </a:lnTo>
                  <a:lnTo>
                    <a:pt x="244" y="23"/>
                  </a:lnTo>
                  <a:lnTo>
                    <a:pt x="246" y="23"/>
                  </a:lnTo>
                  <a:lnTo>
                    <a:pt x="246" y="22"/>
                  </a:lnTo>
                  <a:lnTo>
                    <a:pt x="247" y="22"/>
                  </a:lnTo>
                  <a:lnTo>
                    <a:pt x="249" y="22"/>
                  </a:lnTo>
                  <a:lnTo>
                    <a:pt x="250" y="20"/>
                  </a:lnTo>
                  <a:lnTo>
                    <a:pt x="252" y="20"/>
                  </a:lnTo>
                  <a:lnTo>
                    <a:pt x="253" y="20"/>
                  </a:lnTo>
                  <a:lnTo>
                    <a:pt x="255" y="19"/>
                  </a:lnTo>
                  <a:lnTo>
                    <a:pt x="256" y="19"/>
                  </a:lnTo>
                  <a:lnTo>
                    <a:pt x="258" y="19"/>
                  </a:lnTo>
                  <a:lnTo>
                    <a:pt x="260" y="19"/>
                  </a:lnTo>
                  <a:lnTo>
                    <a:pt x="263" y="19"/>
                  </a:lnTo>
                  <a:lnTo>
                    <a:pt x="264" y="19"/>
                  </a:lnTo>
                  <a:lnTo>
                    <a:pt x="266" y="19"/>
                  </a:lnTo>
                  <a:lnTo>
                    <a:pt x="267" y="19"/>
                  </a:lnTo>
                  <a:lnTo>
                    <a:pt x="269" y="19"/>
                  </a:lnTo>
                  <a:lnTo>
                    <a:pt x="270" y="19"/>
                  </a:lnTo>
                  <a:lnTo>
                    <a:pt x="272" y="19"/>
                  </a:lnTo>
                  <a:lnTo>
                    <a:pt x="275" y="19"/>
                  </a:lnTo>
                  <a:lnTo>
                    <a:pt x="276" y="19"/>
                  </a:lnTo>
                  <a:lnTo>
                    <a:pt x="278" y="19"/>
                  </a:lnTo>
                  <a:lnTo>
                    <a:pt x="279" y="19"/>
                  </a:lnTo>
                  <a:lnTo>
                    <a:pt x="281" y="19"/>
                  </a:lnTo>
                  <a:lnTo>
                    <a:pt x="283" y="19"/>
                  </a:lnTo>
                  <a:lnTo>
                    <a:pt x="284" y="20"/>
                  </a:lnTo>
                  <a:lnTo>
                    <a:pt x="286" y="20"/>
                  </a:lnTo>
                  <a:lnTo>
                    <a:pt x="287" y="20"/>
                  </a:lnTo>
                  <a:lnTo>
                    <a:pt x="289" y="20"/>
                  </a:lnTo>
                  <a:lnTo>
                    <a:pt x="290" y="20"/>
                  </a:lnTo>
                  <a:lnTo>
                    <a:pt x="292" y="20"/>
                  </a:lnTo>
                  <a:lnTo>
                    <a:pt x="293" y="22"/>
                  </a:lnTo>
                  <a:lnTo>
                    <a:pt x="295" y="22"/>
                  </a:lnTo>
                  <a:lnTo>
                    <a:pt x="296" y="22"/>
                  </a:lnTo>
                  <a:lnTo>
                    <a:pt x="299" y="22"/>
                  </a:lnTo>
                  <a:lnTo>
                    <a:pt x="301" y="22"/>
                  </a:lnTo>
                  <a:lnTo>
                    <a:pt x="302" y="22"/>
                  </a:lnTo>
                  <a:lnTo>
                    <a:pt x="306" y="22"/>
                  </a:lnTo>
                  <a:lnTo>
                    <a:pt x="307" y="22"/>
                  </a:lnTo>
                  <a:lnTo>
                    <a:pt x="310" y="22"/>
                  </a:lnTo>
                  <a:lnTo>
                    <a:pt x="313" y="22"/>
                  </a:lnTo>
                  <a:lnTo>
                    <a:pt x="315" y="22"/>
                  </a:lnTo>
                  <a:lnTo>
                    <a:pt x="318" y="22"/>
                  </a:lnTo>
                  <a:lnTo>
                    <a:pt x="321" y="22"/>
                  </a:lnTo>
                  <a:lnTo>
                    <a:pt x="324" y="22"/>
                  </a:lnTo>
                  <a:lnTo>
                    <a:pt x="327" y="22"/>
                  </a:lnTo>
                  <a:lnTo>
                    <a:pt x="329" y="22"/>
                  </a:lnTo>
                  <a:lnTo>
                    <a:pt x="332" y="22"/>
                  </a:lnTo>
                  <a:lnTo>
                    <a:pt x="335" y="22"/>
                  </a:lnTo>
                  <a:lnTo>
                    <a:pt x="338" y="20"/>
                  </a:lnTo>
                  <a:lnTo>
                    <a:pt x="339" y="20"/>
                  </a:lnTo>
                  <a:lnTo>
                    <a:pt x="342" y="20"/>
                  </a:lnTo>
                  <a:lnTo>
                    <a:pt x="345" y="20"/>
                  </a:lnTo>
                  <a:lnTo>
                    <a:pt x="347" y="20"/>
                  </a:lnTo>
                  <a:lnTo>
                    <a:pt x="348" y="20"/>
                  </a:lnTo>
                  <a:lnTo>
                    <a:pt x="351" y="19"/>
                  </a:lnTo>
                  <a:lnTo>
                    <a:pt x="353" y="19"/>
                  </a:lnTo>
                  <a:lnTo>
                    <a:pt x="355" y="19"/>
                  </a:lnTo>
                  <a:lnTo>
                    <a:pt x="356" y="19"/>
                  </a:lnTo>
                  <a:lnTo>
                    <a:pt x="358" y="17"/>
                  </a:lnTo>
                  <a:lnTo>
                    <a:pt x="359" y="17"/>
                  </a:lnTo>
                  <a:lnTo>
                    <a:pt x="361" y="17"/>
                  </a:lnTo>
                  <a:lnTo>
                    <a:pt x="361" y="16"/>
                  </a:lnTo>
                  <a:lnTo>
                    <a:pt x="362" y="16"/>
                  </a:lnTo>
                  <a:lnTo>
                    <a:pt x="364" y="16"/>
                  </a:lnTo>
                  <a:lnTo>
                    <a:pt x="365" y="16"/>
                  </a:lnTo>
                  <a:lnTo>
                    <a:pt x="367" y="14"/>
                  </a:lnTo>
                  <a:lnTo>
                    <a:pt x="368" y="14"/>
                  </a:lnTo>
                  <a:lnTo>
                    <a:pt x="371" y="14"/>
                  </a:lnTo>
                  <a:lnTo>
                    <a:pt x="373" y="13"/>
                  </a:lnTo>
                  <a:lnTo>
                    <a:pt x="376" y="13"/>
                  </a:lnTo>
                  <a:lnTo>
                    <a:pt x="378" y="13"/>
                  </a:lnTo>
                  <a:lnTo>
                    <a:pt x="381" y="13"/>
                  </a:lnTo>
                  <a:lnTo>
                    <a:pt x="384" y="13"/>
                  </a:lnTo>
                  <a:lnTo>
                    <a:pt x="387" y="11"/>
                  </a:lnTo>
                  <a:lnTo>
                    <a:pt x="388" y="11"/>
                  </a:lnTo>
                  <a:lnTo>
                    <a:pt x="391" y="11"/>
                  </a:lnTo>
                  <a:lnTo>
                    <a:pt x="394" y="11"/>
                  </a:lnTo>
                  <a:lnTo>
                    <a:pt x="397" y="11"/>
                  </a:lnTo>
                  <a:lnTo>
                    <a:pt x="401" y="11"/>
                  </a:lnTo>
                  <a:lnTo>
                    <a:pt x="404" y="11"/>
                  </a:lnTo>
                  <a:lnTo>
                    <a:pt x="407" y="11"/>
                  </a:lnTo>
                  <a:lnTo>
                    <a:pt x="410" y="11"/>
                  </a:lnTo>
                  <a:lnTo>
                    <a:pt x="413" y="11"/>
                  </a:lnTo>
                  <a:lnTo>
                    <a:pt x="414" y="11"/>
                  </a:lnTo>
                  <a:lnTo>
                    <a:pt x="417" y="11"/>
                  </a:lnTo>
                  <a:lnTo>
                    <a:pt x="420" y="11"/>
                  </a:lnTo>
                  <a:lnTo>
                    <a:pt x="422" y="11"/>
                  </a:lnTo>
                  <a:lnTo>
                    <a:pt x="425" y="11"/>
                  </a:lnTo>
                  <a:lnTo>
                    <a:pt x="427" y="11"/>
                  </a:lnTo>
                  <a:lnTo>
                    <a:pt x="428" y="11"/>
                  </a:lnTo>
                  <a:lnTo>
                    <a:pt x="430" y="11"/>
                  </a:lnTo>
                  <a:lnTo>
                    <a:pt x="431" y="11"/>
                  </a:lnTo>
                  <a:lnTo>
                    <a:pt x="431" y="13"/>
                  </a:lnTo>
                  <a:lnTo>
                    <a:pt x="431" y="2"/>
                  </a:lnTo>
                </a:path>
              </a:pathLst>
            </a:custGeom>
            <a:solidFill>
              <a:srgbClr val="FFFFFF"/>
            </a:solidFill>
            <a:ln w="12700" cap="rnd">
              <a:solidFill>
                <a:schemeClr val="tx1"/>
              </a:solidFill>
              <a:round/>
              <a:headEnd/>
              <a:tailEnd/>
            </a:ln>
          </p:spPr>
          <p:txBody>
            <a:bodyPr/>
            <a:lstStyle/>
            <a:p>
              <a:endParaRPr lang="ko-KR" altLang="en-US"/>
            </a:p>
          </p:txBody>
        </p:sp>
        <p:sp>
          <p:nvSpPr>
            <p:cNvPr id="2619" name="Freeform 323"/>
            <p:cNvSpPr>
              <a:spLocks/>
            </p:cNvSpPr>
            <p:nvPr/>
          </p:nvSpPr>
          <p:spPr bwMode="auto">
            <a:xfrm>
              <a:off x="1250" y="3136"/>
              <a:ext cx="432" cy="40"/>
            </a:xfrm>
            <a:custGeom>
              <a:avLst/>
              <a:gdLst>
                <a:gd name="T0" fmla="*/ 425 w 432"/>
                <a:gd name="T1" fmla="*/ 0 h 40"/>
                <a:gd name="T2" fmla="*/ 405 w 432"/>
                <a:gd name="T3" fmla="*/ 0 h 40"/>
                <a:gd name="T4" fmla="*/ 382 w 432"/>
                <a:gd name="T5" fmla="*/ 4 h 40"/>
                <a:gd name="T6" fmla="*/ 364 w 432"/>
                <a:gd name="T7" fmla="*/ 7 h 40"/>
                <a:gd name="T8" fmla="*/ 356 w 432"/>
                <a:gd name="T9" fmla="*/ 10 h 40"/>
                <a:gd name="T10" fmla="*/ 339 w 432"/>
                <a:gd name="T11" fmla="*/ 13 h 40"/>
                <a:gd name="T12" fmla="*/ 318 w 432"/>
                <a:gd name="T13" fmla="*/ 14 h 40"/>
                <a:gd name="T14" fmla="*/ 298 w 432"/>
                <a:gd name="T15" fmla="*/ 14 h 40"/>
                <a:gd name="T16" fmla="*/ 286 w 432"/>
                <a:gd name="T17" fmla="*/ 13 h 40"/>
                <a:gd name="T18" fmla="*/ 272 w 432"/>
                <a:gd name="T19" fmla="*/ 11 h 40"/>
                <a:gd name="T20" fmla="*/ 258 w 432"/>
                <a:gd name="T21" fmla="*/ 13 h 40"/>
                <a:gd name="T22" fmla="*/ 247 w 432"/>
                <a:gd name="T23" fmla="*/ 14 h 40"/>
                <a:gd name="T24" fmla="*/ 238 w 432"/>
                <a:gd name="T25" fmla="*/ 20 h 40"/>
                <a:gd name="T26" fmla="*/ 221 w 432"/>
                <a:gd name="T27" fmla="*/ 23 h 40"/>
                <a:gd name="T28" fmla="*/ 198 w 432"/>
                <a:gd name="T29" fmla="*/ 27 h 40"/>
                <a:gd name="T30" fmla="*/ 175 w 432"/>
                <a:gd name="T31" fmla="*/ 25 h 40"/>
                <a:gd name="T32" fmla="*/ 161 w 432"/>
                <a:gd name="T33" fmla="*/ 22 h 40"/>
                <a:gd name="T34" fmla="*/ 149 w 432"/>
                <a:gd name="T35" fmla="*/ 22 h 40"/>
                <a:gd name="T36" fmla="*/ 137 w 432"/>
                <a:gd name="T37" fmla="*/ 22 h 40"/>
                <a:gd name="T38" fmla="*/ 123 w 432"/>
                <a:gd name="T39" fmla="*/ 25 h 40"/>
                <a:gd name="T40" fmla="*/ 112 w 432"/>
                <a:gd name="T41" fmla="*/ 31 h 40"/>
                <a:gd name="T42" fmla="*/ 99 w 432"/>
                <a:gd name="T43" fmla="*/ 34 h 40"/>
                <a:gd name="T44" fmla="*/ 83 w 432"/>
                <a:gd name="T45" fmla="*/ 36 h 40"/>
                <a:gd name="T46" fmla="*/ 71 w 432"/>
                <a:gd name="T47" fmla="*/ 34 h 40"/>
                <a:gd name="T48" fmla="*/ 60 w 432"/>
                <a:gd name="T49" fmla="*/ 30 h 40"/>
                <a:gd name="T50" fmla="*/ 43 w 432"/>
                <a:gd name="T51" fmla="*/ 30 h 40"/>
                <a:gd name="T52" fmla="*/ 23 w 432"/>
                <a:gd name="T53" fmla="*/ 33 h 40"/>
                <a:gd name="T54" fmla="*/ 7 w 432"/>
                <a:gd name="T55" fmla="*/ 36 h 40"/>
                <a:gd name="T56" fmla="*/ 7 w 432"/>
                <a:gd name="T57" fmla="*/ 36 h 40"/>
                <a:gd name="T58" fmla="*/ 23 w 432"/>
                <a:gd name="T59" fmla="*/ 33 h 40"/>
                <a:gd name="T60" fmla="*/ 43 w 432"/>
                <a:gd name="T61" fmla="*/ 31 h 40"/>
                <a:gd name="T62" fmla="*/ 62 w 432"/>
                <a:gd name="T63" fmla="*/ 33 h 40"/>
                <a:gd name="T64" fmla="*/ 71 w 432"/>
                <a:gd name="T65" fmla="*/ 37 h 40"/>
                <a:gd name="T66" fmla="*/ 83 w 432"/>
                <a:gd name="T67" fmla="*/ 39 h 40"/>
                <a:gd name="T68" fmla="*/ 99 w 432"/>
                <a:gd name="T69" fmla="*/ 39 h 40"/>
                <a:gd name="T70" fmla="*/ 112 w 432"/>
                <a:gd name="T71" fmla="*/ 34 h 40"/>
                <a:gd name="T72" fmla="*/ 125 w 432"/>
                <a:gd name="T73" fmla="*/ 30 h 40"/>
                <a:gd name="T74" fmla="*/ 137 w 432"/>
                <a:gd name="T75" fmla="*/ 27 h 40"/>
                <a:gd name="T76" fmla="*/ 149 w 432"/>
                <a:gd name="T77" fmla="*/ 27 h 40"/>
                <a:gd name="T78" fmla="*/ 161 w 432"/>
                <a:gd name="T79" fmla="*/ 28 h 40"/>
                <a:gd name="T80" fmla="*/ 177 w 432"/>
                <a:gd name="T81" fmla="*/ 31 h 40"/>
                <a:gd name="T82" fmla="*/ 198 w 432"/>
                <a:gd name="T83" fmla="*/ 33 h 40"/>
                <a:gd name="T84" fmla="*/ 221 w 432"/>
                <a:gd name="T85" fmla="*/ 31 h 40"/>
                <a:gd name="T86" fmla="*/ 238 w 432"/>
                <a:gd name="T87" fmla="*/ 27 h 40"/>
                <a:gd name="T88" fmla="*/ 247 w 432"/>
                <a:gd name="T89" fmla="*/ 22 h 40"/>
                <a:gd name="T90" fmla="*/ 258 w 432"/>
                <a:gd name="T91" fmla="*/ 19 h 40"/>
                <a:gd name="T92" fmla="*/ 272 w 432"/>
                <a:gd name="T93" fmla="*/ 19 h 40"/>
                <a:gd name="T94" fmla="*/ 286 w 432"/>
                <a:gd name="T95" fmla="*/ 20 h 40"/>
                <a:gd name="T96" fmla="*/ 299 w 432"/>
                <a:gd name="T97" fmla="*/ 22 h 40"/>
                <a:gd name="T98" fmla="*/ 318 w 432"/>
                <a:gd name="T99" fmla="*/ 22 h 40"/>
                <a:gd name="T100" fmla="*/ 339 w 432"/>
                <a:gd name="T101" fmla="*/ 20 h 40"/>
                <a:gd name="T102" fmla="*/ 356 w 432"/>
                <a:gd name="T103" fmla="*/ 19 h 40"/>
                <a:gd name="T104" fmla="*/ 365 w 432"/>
                <a:gd name="T105" fmla="*/ 16 h 40"/>
                <a:gd name="T106" fmla="*/ 384 w 432"/>
                <a:gd name="T107" fmla="*/ 13 h 40"/>
                <a:gd name="T108" fmla="*/ 407 w 432"/>
                <a:gd name="T109" fmla="*/ 11 h 40"/>
                <a:gd name="T110" fmla="*/ 427 w 432"/>
                <a:gd name="T111" fmla="*/ 11 h 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2"/>
                <a:gd name="T169" fmla="*/ 0 h 40"/>
                <a:gd name="T170" fmla="*/ 432 w 432"/>
                <a:gd name="T171" fmla="*/ 40 h 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2" h="40">
                  <a:moveTo>
                    <a:pt x="431" y="2"/>
                  </a:moveTo>
                  <a:lnTo>
                    <a:pt x="425" y="0"/>
                  </a:lnTo>
                  <a:lnTo>
                    <a:pt x="417" y="0"/>
                  </a:lnTo>
                  <a:lnTo>
                    <a:pt x="405" y="0"/>
                  </a:lnTo>
                  <a:lnTo>
                    <a:pt x="394" y="2"/>
                  </a:lnTo>
                  <a:lnTo>
                    <a:pt x="382" y="4"/>
                  </a:lnTo>
                  <a:lnTo>
                    <a:pt x="373" y="5"/>
                  </a:lnTo>
                  <a:lnTo>
                    <a:pt x="364" y="7"/>
                  </a:lnTo>
                  <a:lnTo>
                    <a:pt x="359" y="8"/>
                  </a:lnTo>
                  <a:lnTo>
                    <a:pt x="356" y="10"/>
                  </a:lnTo>
                  <a:lnTo>
                    <a:pt x="348" y="11"/>
                  </a:lnTo>
                  <a:lnTo>
                    <a:pt x="339" y="13"/>
                  </a:lnTo>
                  <a:lnTo>
                    <a:pt x="329" y="14"/>
                  </a:lnTo>
                  <a:lnTo>
                    <a:pt x="318" y="14"/>
                  </a:lnTo>
                  <a:lnTo>
                    <a:pt x="307" y="14"/>
                  </a:lnTo>
                  <a:lnTo>
                    <a:pt x="298" y="14"/>
                  </a:lnTo>
                  <a:lnTo>
                    <a:pt x="292" y="14"/>
                  </a:lnTo>
                  <a:lnTo>
                    <a:pt x="286" y="13"/>
                  </a:lnTo>
                  <a:lnTo>
                    <a:pt x="279" y="11"/>
                  </a:lnTo>
                  <a:lnTo>
                    <a:pt x="272" y="11"/>
                  </a:lnTo>
                  <a:lnTo>
                    <a:pt x="266" y="11"/>
                  </a:lnTo>
                  <a:lnTo>
                    <a:pt x="258" y="13"/>
                  </a:lnTo>
                  <a:lnTo>
                    <a:pt x="252" y="13"/>
                  </a:lnTo>
                  <a:lnTo>
                    <a:pt x="247" y="14"/>
                  </a:lnTo>
                  <a:lnTo>
                    <a:pt x="243" y="17"/>
                  </a:lnTo>
                  <a:lnTo>
                    <a:pt x="238" y="20"/>
                  </a:lnTo>
                  <a:lnTo>
                    <a:pt x="230" y="22"/>
                  </a:lnTo>
                  <a:lnTo>
                    <a:pt x="221" y="23"/>
                  </a:lnTo>
                  <a:lnTo>
                    <a:pt x="209" y="25"/>
                  </a:lnTo>
                  <a:lnTo>
                    <a:pt x="198" y="27"/>
                  </a:lnTo>
                  <a:lnTo>
                    <a:pt x="186" y="27"/>
                  </a:lnTo>
                  <a:lnTo>
                    <a:pt x="175" y="25"/>
                  </a:lnTo>
                  <a:lnTo>
                    <a:pt x="168" y="23"/>
                  </a:lnTo>
                  <a:lnTo>
                    <a:pt x="161" y="22"/>
                  </a:lnTo>
                  <a:lnTo>
                    <a:pt x="155" y="22"/>
                  </a:lnTo>
                  <a:lnTo>
                    <a:pt x="149" y="22"/>
                  </a:lnTo>
                  <a:lnTo>
                    <a:pt x="143" y="22"/>
                  </a:lnTo>
                  <a:lnTo>
                    <a:pt x="137" y="22"/>
                  </a:lnTo>
                  <a:lnTo>
                    <a:pt x="131" y="23"/>
                  </a:lnTo>
                  <a:lnTo>
                    <a:pt x="123" y="25"/>
                  </a:lnTo>
                  <a:lnTo>
                    <a:pt x="119" y="28"/>
                  </a:lnTo>
                  <a:lnTo>
                    <a:pt x="112" y="31"/>
                  </a:lnTo>
                  <a:lnTo>
                    <a:pt x="105" y="33"/>
                  </a:lnTo>
                  <a:lnTo>
                    <a:pt x="99" y="34"/>
                  </a:lnTo>
                  <a:lnTo>
                    <a:pt x="91" y="36"/>
                  </a:lnTo>
                  <a:lnTo>
                    <a:pt x="83" y="36"/>
                  </a:lnTo>
                  <a:lnTo>
                    <a:pt x="77" y="36"/>
                  </a:lnTo>
                  <a:lnTo>
                    <a:pt x="71" y="34"/>
                  </a:lnTo>
                  <a:lnTo>
                    <a:pt x="66" y="33"/>
                  </a:lnTo>
                  <a:lnTo>
                    <a:pt x="60" y="30"/>
                  </a:lnTo>
                  <a:lnTo>
                    <a:pt x="53" y="30"/>
                  </a:lnTo>
                  <a:lnTo>
                    <a:pt x="43" y="30"/>
                  </a:lnTo>
                  <a:lnTo>
                    <a:pt x="33" y="31"/>
                  </a:lnTo>
                  <a:lnTo>
                    <a:pt x="23" y="33"/>
                  </a:lnTo>
                  <a:lnTo>
                    <a:pt x="14" y="34"/>
                  </a:lnTo>
                  <a:lnTo>
                    <a:pt x="7" y="36"/>
                  </a:lnTo>
                  <a:lnTo>
                    <a:pt x="0" y="39"/>
                  </a:lnTo>
                  <a:lnTo>
                    <a:pt x="7" y="36"/>
                  </a:lnTo>
                  <a:lnTo>
                    <a:pt x="14" y="34"/>
                  </a:lnTo>
                  <a:lnTo>
                    <a:pt x="23" y="33"/>
                  </a:lnTo>
                  <a:lnTo>
                    <a:pt x="34" y="33"/>
                  </a:lnTo>
                  <a:lnTo>
                    <a:pt x="43" y="31"/>
                  </a:lnTo>
                  <a:lnTo>
                    <a:pt x="54" y="33"/>
                  </a:lnTo>
                  <a:lnTo>
                    <a:pt x="62" y="33"/>
                  </a:lnTo>
                  <a:lnTo>
                    <a:pt x="66" y="36"/>
                  </a:lnTo>
                  <a:lnTo>
                    <a:pt x="71" y="37"/>
                  </a:lnTo>
                  <a:lnTo>
                    <a:pt x="77" y="39"/>
                  </a:lnTo>
                  <a:lnTo>
                    <a:pt x="83" y="39"/>
                  </a:lnTo>
                  <a:lnTo>
                    <a:pt x="91" y="39"/>
                  </a:lnTo>
                  <a:lnTo>
                    <a:pt x="99" y="39"/>
                  </a:lnTo>
                  <a:lnTo>
                    <a:pt x="106" y="37"/>
                  </a:lnTo>
                  <a:lnTo>
                    <a:pt x="112" y="34"/>
                  </a:lnTo>
                  <a:lnTo>
                    <a:pt x="119" y="33"/>
                  </a:lnTo>
                  <a:lnTo>
                    <a:pt x="125" y="30"/>
                  </a:lnTo>
                  <a:lnTo>
                    <a:pt x="131" y="28"/>
                  </a:lnTo>
                  <a:lnTo>
                    <a:pt x="137" y="27"/>
                  </a:lnTo>
                  <a:lnTo>
                    <a:pt x="143" y="27"/>
                  </a:lnTo>
                  <a:lnTo>
                    <a:pt x="149" y="27"/>
                  </a:lnTo>
                  <a:lnTo>
                    <a:pt x="155" y="27"/>
                  </a:lnTo>
                  <a:lnTo>
                    <a:pt x="161" y="28"/>
                  </a:lnTo>
                  <a:lnTo>
                    <a:pt x="168" y="28"/>
                  </a:lnTo>
                  <a:lnTo>
                    <a:pt x="177" y="31"/>
                  </a:lnTo>
                  <a:lnTo>
                    <a:pt x="187" y="31"/>
                  </a:lnTo>
                  <a:lnTo>
                    <a:pt x="198" y="33"/>
                  </a:lnTo>
                  <a:lnTo>
                    <a:pt x="210" y="31"/>
                  </a:lnTo>
                  <a:lnTo>
                    <a:pt x="221" y="31"/>
                  </a:lnTo>
                  <a:lnTo>
                    <a:pt x="230" y="28"/>
                  </a:lnTo>
                  <a:lnTo>
                    <a:pt x="238" y="27"/>
                  </a:lnTo>
                  <a:lnTo>
                    <a:pt x="243" y="23"/>
                  </a:lnTo>
                  <a:lnTo>
                    <a:pt x="247" y="22"/>
                  </a:lnTo>
                  <a:lnTo>
                    <a:pt x="252" y="20"/>
                  </a:lnTo>
                  <a:lnTo>
                    <a:pt x="258" y="19"/>
                  </a:lnTo>
                  <a:lnTo>
                    <a:pt x="266" y="19"/>
                  </a:lnTo>
                  <a:lnTo>
                    <a:pt x="272" y="19"/>
                  </a:lnTo>
                  <a:lnTo>
                    <a:pt x="279" y="19"/>
                  </a:lnTo>
                  <a:lnTo>
                    <a:pt x="286" y="20"/>
                  </a:lnTo>
                  <a:lnTo>
                    <a:pt x="292" y="20"/>
                  </a:lnTo>
                  <a:lnTo>
                    <a:pt x="299" y="22"/>
                  </a:lnTo>
                  <a:lnTo>
                    <a:pt x="307" y="22"/>
                  </a:lnTo>
                  <a:lnTo>
                    <a:pt x="318" y="22"/>
                  </a:lnTo>
                  <a:lnTo>
                    <a:pt x="329" y="22"/>
                  </a:lnTo>
                  <a:lnTo>
                    <a:pt x="339" y="20"/>
                  </a:lnTo>
                  <a:lnTo>
                    <a:pt x="348" y="20"/>
                  </a:lnTo>
                  <a:lnTo>
                    <a:pt x="356" y="19"/>
                  </a:lnTo>
                  <a:lnTo>
                    <a:pt x="361" y="17"/>
                  </a:lnTo>
                  <a:lnTo>
                    <a:pt x="365" y="16"/>
                  </a:lnTo>
                  <a:lnTo>
                    <a:pt x="373" y="13"/>
                  </a:lnTo>
                  <a:lnTo>
                    <a:pt x="384" y="13"/>
                  </a:lnTo>
                  <a:lnTo>
                    <a:pt x="394" y="11"/>
                  </a:lnTo>
                  <a:lnTo>
                    <a:pt x="407" y="11"/>
                  </a:lnTo>
                  <a:lnTo>
                    <a:pt x="417" y="11"/>
                  </a:lnTo>
                  <a:lnTo>
                    <a:pt x="427" y="11"/>
                  </a:lnTo>
                  <a:lnTo>
                    <a:pt x="431" y="1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20" name="Freeform 324"/>
            <p:cNvSpPr>
              <a:spLocks/>
            </p:cNvSpPr>
            <p:nvPr/>
          </p:nvSpPr>
          <p:spPr bwMode="auto">
            <a:xfrm>
              <a:off x="1149" y="3334"/>
              <a:ext cx="14" cy="116"/>
            </a:xfrm>
            <a:custGeom>
              <a:avLst/>
              <a:gdLst>
                <a:gd name="T0" fmla="*/ 6 w 14"/>
                <a:gd name="T1" fmla="*/ 112 h 116"/>
                <a:gd name="T2" fmla="*/ 6 w 14"/>
                <a:gd name="T3" fmla="*/ 107 h 116"/>
                <a:gd name="T4" fmla="*/ 6 w 14"/>
                <a:gd name="T5" fmla="*/ 103 h 116"/>
                <a:gd name="T6" fmla="*/ 6 w 14"/>
                <a:gd name="T7" fmla="*/ 98 h 116"/>
                <a:gd name="T8" fmla="*/ 6 w 14"/>
                <a:gd name="T9" fmla="*/ 94 h 116"/>
                <a:gd name="T10" fmla="*/ 6 w 14"/>
                <a:gd name="T11" fmla="*/ 89 h 116"/>
                <a:gd name="T12" fmla="*/ 6 w 14"/>
                <a:gd name="T13" fmla="*/ 84 h 116"/>
                <a:gd name="T14" fmla="*/ 8 w 14"/>
                <a:gd name="T15" fmla="*/ 80 h 116"/>
                <a:gd name="T16" fmla="*/ 8 w 14"/>
                <a:gd name="T17" fmla="*/ 75 h 116"/>
                <a:gd name="T18" fmla="*/ 10 w 14"/>
                <a:gd name="T19" fmla="*/ 72 h 116"/>
                <a:gd name="T20" fmla="*/ 11 w 14"/>
                <a:gd name="T21" fmla="*/ 67 h 116"/>
                <a:gd name="T22" fmla="*/ 11 w 14"/>
                <a:gd name="T23" fmla="*/ 63 h 116"/>
                <a:gd name="T24" fmla="*/ 13 w 14"/>
                <a:gd name="T25" fmla="*/ 58 h 116"/>
                <a:gd name="T26" fmla="*/ 13 w 14"/>
                <a:gd name="T27" fmla="*/ 54 h 116"/>
                <a:gd name="T28" fmla="*/ 11 w 14"/>
                <a:gd name="T29" fmla="*/ 51 h 116"/>
                <a:gd name="T30" fmla="*/ 11 w 14"/>
                <a:gd name="T31" fmla="*/ 46 h 116"/>
                <a:gd name="T32" fmla="*/ 10 w 14"/>
                <a:gd name="T33" fmla="*/ 43 h 116"/>
                <a:gd name="T34" fmla="*/ 8 w 14"/>
                <a:gd name="T35" fmla="*/ 38 h 116"/>
                <a:gd name="T36" fmla="*/ 8 w 14"/>
                <a:gd name="T37" fmla="*/ 34 h 116"/>
                <a:gd name="T38" fmla="*/ 8 w 14"/>
                <a:gd name="T39" fmla="*/ 29 h 116"/>
                <a:gd name="T40" fmla="*/ 8 w 14"/>
                <a:gd name="T41" fmla="*/ 23 h 116"/>
                <a:gd name="T42" fmla="*/ 8 w 14"/>
                <a:gd name="T43" fmla="*/ 18 h 116"/>
                <a:gd name="T44" fmla="*/ 8 w 14"/>
                <a:gd name="T45" fmla="*/ 14 h 116"/>
                <a:gd name="T46" fmla="*/ 10 w 14"/>
                <a:gd name="T47" fmla="*/ 8 h 116"/>
                <a:gd name="T48" fmla="*/ 10 w 14"/>
                <a:gd name="T49" fmla="*/ 3 h 116"/>
                <a:gd name="T50" fmla="*/ 11 w 14"/>
                <a:gd name="T51" fmla="*/ 2 h 116"/>
                <a:gd name="T52" fmla="*/ 10 w 14"/>
                <a:gd name="T53" fmla="*/ 5 h 116"/>
                <a:gd name="T54" fmla="*/ 8 w 14"/>
                <a:gd name="T55" fmla="*/ 9 h 116"/>
                <a:gd name="T56" fmla="*/ 6 w 14"/>
                <a:gd name="T57" fmla="*/ 15 h 116"/>
                <a:gd name="T58" fmla="*/ 6 w 14"/>
                <a:gd name="T59" fmla="*/ 20 h 116"/>
                <a:gd name="T60" fmla="*/ 5 w 14"/>
                <a:gd name="T61" fmla="*/ 25 h 116"/>
                <a:gd name="T62" fmla="*/ 5 w 14"/>
                <a:gd name="T63" fmla="*/ 31 h 116"/>
                <a:gd name="T64" fmla="*/ 5 w 14"/>
                <a:gd name="T65" fmla="*/ 35 h 116"/>
                <a:gd name="T66" fmla="*/ 5 w 14"/>
                <a:gd name="T67" fmla="*/ 40 h 116"/>
                <a:gd name="T68" fmla="*/ 5 w 14"/>
                <a:gd name="T69" fmla="*/ 44 h 116"/>
                <a:gd name="T70" fmla="*/ 6 w 14"/>
                <a:gd name="T71" fmla="*/ 49 h 116"/>
                <a:gd name="T72" fmla="*/ 8 w 14"/>
                <a:gd name="T73" fmla="*/ 52 h 116"/>
                <a:gd name="T74" fmla="*/ 8 w 14"/>
                <a:gd name="T75" fmla="*/ 57 h 116"/>
                <a:gd name="T76" fmla="*/ 8 w 14"/>
                <a:gd name="T77" fmla="*/ 61 h 116"/>
                <a:gd name="T78" fmla="*/ 6 w 14"/>
                <a:gd name="T79" fmla="*/ 64 h 116"/>
                <a:gd name="T80" fmla="*/ 6 w 14"/>
                <a:gd name="T81" fmla="*/ 69 h 116"/>
                <a:gd name="T82" fmla="*/ 5 w 14"/>
                <a:gd name="T83" fmla="*/ 74 h 116"/>
                <a:gd name="T84" fmla="*/ 3 w 14"/>
                <a:gd name="T85" fmla="*/ 77 h 116"/>
                <a:gd name="T86" fmla="*/ 3 w 14"/>
                <a:gd name="T87" fmla="*/ 81 h 116"/>
                <a:gd name="T88" fmla="*/ 2 w 14"/>
                <a:gd name="T89" fmla="*/ 84 h 116"/>
                <a:gd name="T90" fmla="*/ 2 w 14"/>
                <a:gd name="T91" fmla="*/ 89 h 116"/>
                <a:gd name="T92" fmla="*/ 2 w 14"/>
                <a:gd name="T93" fmla="*/ 95 h 116"/>
                <a:gd name="T94" fmla="*/ 2 w 14"/>
                <a:gd name="T95" fmla="*/ 100 h 116"/>
                <a:gd name="T96" fmla="*/ 0 w 14"/>
                <a:gd name="T97" fmla="*/ 104 h 116"/>
                <a:gd name="T98" fmla="*/ 0 w 14"/>
                <a:gd name="T99" fmla="*/ 109 h 116"/>
                <a:gd name="T100" fmla="*/ 2 w 14"/>
                <a:gd name="T101" fmla="*/ 113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
                <a:gd name="T154" fmla="*/ 0 h 116"/>
                <a:gd name="T155" fmla="*/ 14 w 14"/>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 h="116">
                  <a:moveTo>
                    <a:pt x="6" y="115"/>
                  </a:moveTo>
                  <a:lnTo>
                    <a:pt x="6" y="113"/>
                  </a:lnTo>
                  <a:lnTo>
                    <a:pt x="6" y="112"/>
                  </a:lnTo>
                  <a:lnTo>
                    <a:pt x="6" y="110"/>
                  </a:lnTo>
                  <a:lnTo>
                    <a:pt x="6" y="109"/>
                  </a:lnTo>
                  <a:lnTo>
                    <a:pt x="6" y="107"/>
                  </a:lnTo>
                  <a:lnTo>
                    <a:pt x="6" y="106"/>
                  </a:lnTo>
                  <a:lnTo>
                    <a:pt x="6" y="104"/>
                  </a:lnTo>
                  <a:lnTo>
                    <a:pt x="6" y="103"/>
                  </a:lnTo>
                  <a:lnTo>
                    <a:pt x="6" y="101"/>
                  </a:lnTo>
                  <a:lnTo>
                    <a:pt x="6" y="100"/>
                  </a:lnTo>
                  <a:lnTo>
                    <a:pt x="6" y="98"/>
                  </a:lnTo>
                  <a:lnTo>
                    <a:pt x="6" y="97"/>
                  </a:lnTo>
                  <a:lnTo>
                    <a:pt x="6" y="95"/>
                  </a:lnTo>
                  <a:lnTo>
                    <a:pt x="6" y="94"/>
                  </a:lnTo>
                  <a:lnTo>
                    <a:pt x="6" y="92"/>
                  </a:lnTo>
                  <a:lnTo>
                    <a:pt x="6" y="90"/>
                  </a:lnTo>
                  <a:lnTo>
                    <a:pt x="6" y="89"/>
                  </a:lnTo>
                  <a:lnTo>
                    <a:pt x="6" y="87"/>
                  </a:lnTo>
                  <a:lnTo>
                    <a:pt x="6" y="86"/>
                  </a:lnTo>
                  <a:lnTo>
                    <a:pt x="6" y="84"/>
                  </a:lnTo>
                  <a:lnTo>
                    <a:pt x="8" y="83"/>
                  </a:lnTo>
                  <a:lnTo>
                    <a:pt x="8" y="81"/>
                  </a:lnTo>
                  <a:lnTo>
                    <a:pt x="8" y="80"/>
                  </a:lnTo>
                  <a:lnTo>
                    <a:pt x="8" y="78"/>
                  </a:lnTo>
                  <a:lnTo>
                    <a:pt x="8" y="77"/>
                  </a:lnTo>
                  <a:lnTo>
                    <a:pt x="8" y="75"/>
                  </a:lnTo>
                  <a:lnTo>
                    <a:pt x="10" y="75"/>
                  </a:lnTo>
                  <a:lnTo>
                    <a:pt x="10" y="74"/>
                  </a:lnTo>
                  <a:lnTo>
                    <a:pt x="10" y="72"/>
                  </a:lnTo>
                  <a:lnTo>
                    <a:pt x="10" y="71"/>
                  </a:lnTo>
                  <a:lnTo>
                    <a:pt x="11" y="69"/>
                  </a:lnTo>
                  <a:lnTo>
                    <a:pt x="11" y="67"/>
                  </a:lnTo>
                  <a:lnTo>
                    <a:pt x="11" y="66"/>
                  </a:lnTo>
                  <a:lnTo>
                    <a:pt x="11" y="64"/>
                  </a:lnTo>
                  <a:lnTo>
                    <a:pt x="11" y="63"/>
                  </a:lnTo>
                  <a:lnTo>
                    <a:pt x="11" y="61"/>
                  </a:lnTo>
                  <a:lnTo>
                    <a:pt x="13" y="60"/>
                  </a:lnTo>
                  <a:lnTo>
                    <a:pt x="13" y="58"/>
                  </a:lnTo>
                  <a:lnTo>
                    <a:pt x="13" y="57"/>
                  </a:lnTo>
                  <a:lnTo>
                    <a:pt x="13" y="55"/>
                  </a:lnTo>
                  <a:lnTo>
                    <a:pt x="13" y="54"/>
                  </a:lnTo>
                  <a:lnTo>
                    <a:pt x="13" y="52"/>
                  </a:lnTo>
                  <a:lnTo>
                    <a:pt x="13" y="51"/>
                  </a:lnTo>
                  <a:lnTo>
                    <a:pt x="11" y="51"/>
                  </a:lnTo>
                  <a:lnTo>
                    <a:pt x="11" y="49"/>
                  </a:lnTo>
                  <a:lnTo>
                    <a:pt x="11" y="48"/>
                  </a:lnTo>
                  <a:lnTo>
                    <a:pt x="11" y="46"/>
                  </a:lnTo>
                  <a:lnTo>
                    <a:pt x="10" y="46"/>
                  </a:lnTo>
                  <a:lnTo>
                    <a:pt x="10" y="44"/>
                  </a:lnTo>
                  <a:lnTo>
                    <a:pt x="10" y="43"/>
                  </a:lnTo>
                  <a:lnTo>
                    <a:pt x="8" y="41"/>
                  </a:lnTo>
                  <a:lnTo>
                    <a:pt x="8" y="40"/>
                  </a:lnTo>
                  <a:lnTo>
                    <a:pt x="8" y="38"/>
                  </a:lnTo>
                  <a:lnTo>
                    <a:pt x="8" y="37"/>
                  </a:lnTo>
                  <a:lnTo>
                    <a:pt x="8" y="35"/>
                  </a:lnTo>
                  <a:lnTo>
                    <a:pt x="8" y="34"/>
                  </a:lnTo>
                  <a:lnTo>
                    <a:pt x="8" y="32"/>
                  </a:lnTo>
                  <a:lnTo>
                    <a:pt x="8" y="31"/>
                  </a:lnTo>
                  <a:lnTo>
                    <a:pt x="8" y="29"/>
                  </a:lnTo>
                  <a:lnTo>
                    <a:pt x="8" y="28"/>
                  </a:lnTo>
                  <a:lnTo>
                    <a:pt x="8" y="26"/>
                  </a:lnTo>
                  <a:lnTo>
                    <a:pt x="8" y="23"/>
                  </a:lnTo>
                  <a:lnTo>
                    <a:pt x="8" y="22"/>
                  </a:lnTo>
                  <a:lnTo>
                    <a:pt x="8" y="20"/>
                  </a:lnTo>
                  <a:lnTo>
                    <a:pt x="8" y="18"/>
                  </a:lnTo>
                  <a:lnTo>
                    <a:pt x="8" y="17"/>
                  </a:lnTo>
                  <a:lnTo>
                    <a:pt x="8" y="15"/>
                  </a:lnTo>
                  <a:lnTo>
                    <a:pt x="8" y="14"/>
                  </a:lnTo>
                  <a:lnTo>
                    <a:pt x="8" y="11"/>
                  </a:lnTo>
                  <a:lnTo>
                    <a:pt x="8" y="9"/>
                  </a:lnTo>
                  <a:lnTo>
                    <a:pt x="10" y="8"/>
                  </a:lnTo>
                  <a:lnTo>
                    <a:pt x="10" y="6"/>
                  </a:lnTo>
                  <a:lnTo>
                    <a:pt x="10" y="5"/>
                  </a:lnTo>
                  <a:lnTo>
                    <a:pt x="10" y="3"/>
                  </a:lnTo>
                  <a:lnTo>
                    <a:pt x="11" y="2"/>
                  </a:lnTo>
                  <a:lnTo>
                    <a:pt x="11" y="0"/>
                  </a:lnTo>
                  <a:lnTo>
                    <a:pt x="11" y="2"/>
                  </a:lnTo>
                  <a:lnTo>
                    <a:pt x="10" y="2"/>
                  </a:lnTo>
                  <a:lnTo>
                    <a:pt x="10" y="3"/>
                  </a:lnTo>
                  <a:lnTo>
                    <a:pt x="10" y="5"/>
                  </a:lnTo>
                  <a:lnTo>
                    <a:pt x="10" y="6"/>
                  </a:lnTo>
                  <a:lnTo>
                    <a:pt x="8" y="8"/>
                  </a:lnTo>
                  <a:lnTo>
                    <a:pt x="8" y="9"/>
                  </a:lnTo>
                  <a:lnTo>
                    <a:pt x="8" y="11"/>
                  </a:lnTo>
                  <a:lnTo>
                    <a:pt x="6" y="12"/>
                  </a:lnTo>
                  <a:lnTo>
                    <a:pt x="6" y="15"/>
                  </a:lnTo>
                  <a:lnTo>
                    <a:pt x="6" y="17"/>
                  </a:lnTo>
                  <a:lnTo>
                    <a:pt x="6" y="18"/>
                  </a:lnTo>
                  <a:lnTo>
                    <a:pt x="6" y="20"/>
                  </a:lnTo>
                  <a:lnTo>
                    <a:pt x="6" y="22"/>
                  </a:lnTo>
                  <a:lnTo>
                    <a:pt x="5" y="23"/>
                  </a:lnTo>
                  <a:lnTo>
                    <a:pt x="5" y="25"/>
                  </a:lnTo>
                  <a:lnTo>
                    <a:pt x="5" y="28"/>
                  </a:lnTo>
                  <a:lnTo>
                    <a:pt x="5" y="29"/>
                  </a:lnTo>
                  <a:lnTo>
                    <a:pt x="5" y="31"/>
                  </a:lnTo>
                  <a:lnTo>
                    <a:pt x="5" y="32"/>
                  </a:lnTo>
                  <a:lnTo>
                    <a:pt x="5" y="34"/>
                  </a:lnTo>
                  <a:lnTo>
                    <a:pt x="5" y="35"/>
                  </a:lnTo>
                  <a:lnTo>
                    <a:pt x="5" y="37"/>
                  </a:lnTo>
                  <a:lnTo>
                    <a:pt x="5" y="38"/>
                  </a:lnTo>
                  <a:lnTo>
                    <a:pt x="5" y="40"/>
                  </a:lnTo>
                  <a:lnTo>
                    <a:pt x="5" y="41"/>
                  </a:lnTo>
                  <a:lnTo>
                    <a:pt x="5" y="43"/>
                  </a:lnTo>
                  <a:lnTo>
                    <a:pt x="5" y="44"/>
                  </a:lnTo>
                  <a:lnTo>
                    <a:pt x="6" y="46"/>
                  </a:lnTo>
                  <a:lnTo>
                    <a:pt x="6" y="48"/>
                  </a:lnTo>
                  <a:lnTo>
                    <a:pt x="6" y="49"/>
                  </a:lnTo>
                  <a:lnTo>
                    <a:pt x="8" y="49"/>
                  </a:lnTo>
                  <a:lnTo>
                    <a:pt x="8" y="51"/>
                  </a:lnTo>
                  <a:lnTo>
                    <a:pt x="8" y="52"/>
                  </a:lnTo>
                  <a:lnTo>
                    <a:pt x="8" y="54"/>
                  </a:lnTo>
                  <a:lnTo>
                    <a:pt x="8" y="55"/>
                  </a:lnTo>
                  <a:lnTo>
                    <a:pt x="8" y="57"/>
                  </a:lnTo>
                  <a:lnTo>
                    <a:pt x="8" y="58"/>
                  </a:lnTo>
                  <a:lnTo>
                    <a:pt x="8" y="60"/>
                  </a:lnTo>
                  <a:lnTo>
                    <a:pt x="8" y="61"/>
                  </a:lnTo>
                  <a:lnTo>
                    <a:pt x="8" y="63"/>
                  </a:lnTo>
                  <a:lnTo>
                    <a:pt x="6" y="63"/>
                  </a:lnTo>
                  <a:lnTo>
                    <a:pt x="6" y="64"/>
                  </a:lnTo>
                  <a:lnTo>
                    <a:pt x="6" y="66"/>
                  </a:lnTo>
                  <a:lnTo>
                    <a:pt x="6" y="67"/>
                  </a:lnTo>
                  <a:lnTo>
                    <a:pt x="6" y="69"/>
                  </a:lnTo>
                  <a:lnTo>
                    <a:pt x="5" y="71"/>
                  </a:lnTo>
                  <a:lnTo>
                    <a:pt x="5" y="72"/>
                  </a:lnTo>
                  <a:lnTo>
                    <a:pt x="5" y="74"/>
                  </a:lnTo>
                  <a:lnTo>
                    <a:pt x="5" y="75"/>
                  </a:lnTo>
                  <a:lnTo>
                    <a:pt x="3" y="75"/>
                  </a:lnTo>
                  <a:lnTo>
                    <a:pt x="3" y="77"/>
                  </a:lnTo>
                  <a:lnTo>
                    <a:pt x="3" y="78"/>
                  </a:lnTo>
                  <a:lnTo>
                    <a:pt x="3" y="80"/>
                  </a:lnTo>
                  <a:lnTo>
                    <a:pt x="3" y="81"/>
                  </a:lnTo>
                  <a:lnTo>
                    <a:pt x="3" y="83"/>
                  </a:lnTo>
                  <a:lnTo>
                    <a:pt x="2" y="83"/>
                  </a:lnTo>
                  <a:lnTo>
                    <a:pt x="2" y="84"/>
                  </a:lnTo>
                  <a:lnTo>
                    <a:pt x="2" y="86"/>
                  </a:lnTo>
                  <a:lnTo>
                    <a:pt x="2" y="87"/>
                  </a:lnTo>
                  <a:lnTo>
                    <a:pt x="2" y="89"/>
                  </a:lnTo>
                  <a:lnTo>
                    <a:pt x="2" y="92"/>
                  </a:lnTo>
                  <a:lnTo>
                    <a:pt x="2" y="94"/>
                  </a:lnTo>
                  <a:lnTo>
                    <a:pt x="2" y="95"/>
                  </a:lnTo>
                  <a:lnTo>
                    <a:pt x="2" y="97"/>
                  </a:lnTo>
                  <a:lnTo>
                    <a:pt x="2" y="98"/>
                  </a:lnTo>
                  <a:lnTo>
                    <a:pt x="2" y="100"/>
                  </a:lnTo>
                  <a:lnTo>
                    <a:pt x="2" y="101"/>
                  </a:lnTo>
                  <a:lnTo>
                    <a:pt x="0" y="103"/>
                  </a:lnTo>
                  <a:lnTo>
                    <a:pt x="0" y="104"/>
                  </a:lnTo>
                  <a:lnTo>
                    <a:pt x="0" y="106"/>
                  </a:lnTo>
                  <a:lnTo>
                    <a:pt x="0" y="107"/>
                  </a:lnTo>
                  <a:lnTo>
                    <a:pt x="0" y="109"/>
                  </a:lnTo>
                  <a:lnTo>
                    <a:pt x="2" y="110"/>
                  </a:lnTo>
                  <a:lnTo>
                    <a:pt x="2" y="112"/>
                  </a:lnTo>
                  <a:lnTo>
                    <a:pt x="2" y="113"/>
                  </a:lnTo>
                  <a:lnTo>
                    <a:pt x="2" y="115"/>
                  </a:lnTo>
                  <a:lnTo>
                    <a:pt x="6" y="115"/>
                  </a:lnTo>
                </a:path>
              </a:pathLst>
            </a:custGeom>
            <a:solidFill>
              <a:srgbClr val="FFFFFF"/>
            </a:solidFill>
            <a:ln w="12700" cap="rnd">
              <a:solidFill>
                <a:schemeClr val="tx1"/>
              </a:solidFill>
              <a:round/>
              <a:headEnd/>
              <a:tailEnd/>
            </a:ln>
          </p:spPr>
          <p:txBody>
            <a:bodyPr/>
            <a:lstStyle/>
            <a:p>
              <a:endParaRPr lang="ko-KR" altLang="en-US"/>
            </a:p>
          </p:txBody>
        </p:sp>
        <p:sp>
          <p:nvSpPr>
            <p:cNvPr id="2621" name="Freeform 325"/>
            <p:cNvSpPr>
              <a:spLocks/>
            </p:cNvSpPr>
            <p:nvPr/>
          </p:nvSpPr>
          <p:spPr bwMode="auto">
            <a:xfrm>
              <a:off x="1149" y="3334"/>
              <a:ext cx="14" cy="116"/>
            </a:xfrm>
            <a:custGeom>
              <a:avLst/>
              <a:gdLst>
                <a:gd name="T0" fmla="*/ 6 w 14"/>
                <a:gd name="T1" fmla="*/ 115 h 116"/>
                <a:gd name="T2" fmla="*/ 6 w 14"/>
                <a:gd name="T3" fmla="*/ 109 h 116"/>
                <a:gd name="T4" fmla="*/ 6 w 14"/>
                <a:gd name="T5" fmla="*/ 97 h 116"/>
                <a:gd name="T6" fmla="*/ 6 w 14"/>
                <a:gd name="T7" fmla="*/ 84 h 116"/>
                <a:gd name="T8" fmla="*/ 10 w 14"/>
                <a:gd name="T9" fmla="*/ 75 h 116"/>
                <a:gd name="T10" fmla="*/ 11 w 14"/>
                <a:gd name="T11" fmla="*/ 67 h 116"/>
                <a:gd name="T12" fmla="*/ 13 w 14"/>
                <a:gd name="T13" fmla="*/ 60 h 116"/>
                <a:gd name="T14" fmla="*/ 13 w 14"/>
                <a:gd name="T15" fmla="*/ 52 h 116"/>
                <a:gd name="T16" fmla="*/ 10 w 14"/>
                <a:gd name="T17" fmla="*/ 46 h 116"/>
                <a:gd name="T18" fmla="*/ 10 w 14"/>
                <a:gd name="T19" fmla="*/ 43 h 116"/>
                <a:gd name="T20" fmla="*/ 8 w 14"/>
                <a:gd name="T21" fmla="*/ 38 h 116"/>
                <a:gd name="T22" fmla="*/ 8 w 14"/>
                <a:gd name="T23" fmla="*/ 32 h 116"/>
                <a:gd name="T24" fmla="*/ 8 w 14"/>
                <a:gd name="T25" fmla="*/ 26 h 116"/>
                <a:gd name="T26" fmla="*/ 8 w 14"/>
                <a:gd name="T27" fmla="*/ 18 h 116"/>
                <a:gd name="T28" fmla="*/ 8 w 14"/>
                <a:gd name="T29" fmla="*/ 11 h 116"/>
                <a:gd name="T30" fmla="*/ 10 w 14"/>
                <a:gd name="T31" fmla="*/ 5 h 116"/>
                <a:gd name="T32" fmla="*/ 11 w 14"/>
                <a:gd name="T33" fmla="*/ 0 h 116"/>
                <a:gd name="T34" fmla="*/ 10 w 14"/>
                <a:gd name="T35" fmla="*/ 5 h 116"/>
                <a:gd name="T36" fmla="*/ 8 w 14"/>
                <a:gd name="T37" fmla="*/ 11 h 116"/>
                <a:gd name="T38" fmla="*/ 6 w 14"/>
                <a:gd name="T39" fmla="*/ 18 h 116"/>
                <a:gd name="T40" fmla="*/ 5 w 14"/>
                <a:gd name="T41" fmla="*/ 25 h 116"/>
                <a:gd name="T42" fmla="*/ 5 w 14"/>
                <a:gd name="T43" fmla="*/ 32 h 116"/>
                <a:gd name="T44" fmla="*/ 5 w 14"/>
                <a:gd name="T45" fmla="*/ 38 h 116"/>
                <a:gd name="T46" fmla="*/ 5 w 14"/>
                <a:gd name="T47" fmla="*/ 43 h 116"/>
                <a:gd name="T48" fmla="*/ 6 w 14"/>
                <a:gd name="T49" fmla="*/ 46 h 116"/>
                <a:gd name="T50" fmla="*/ 8 w 14"/>
                <a:gd name="T51" fmla="*/ 52 h 116"/>
                <a:gd name="T52" fmla="*/ 8 w 14"/>
                <a:gd name="T53" fmla="*/ 60 h 116"/>
                <a:gd name="T54" fmla="*/ 6 w 14"/>
                <a:gd name="T55" fmla="*/ 67 h 116"/>
                <a:gd name="T56" fmla="*/ 5 w 14"/>
                <a:gd name="T57" fmla="*/ 75 h 116"/>
                <a:gd name="T58" fmla="*/ 2 w 14"/>
                <a:gd name="T59" fmla="*/ 83 h 116"/>
                <a:gd name="T60" fmla="*/ 2 w 14"/>
                <a:gd name="T61" fmla="*/ 97 h 116"/>
                <a:gd name="T62" fmla="*/ 0 w 14"/>
                <a:gd name="T63" fmla="*/ 107 h 116"/>
                <a:gd name="T64" fmla="*/ 2 w 14"/>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16"/>
                <a:gd name="T101" fmla="*/ 14 w 1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16">
                  <a:moveTo>
                    <a:pt x="6" y="115"/>
                  </a:moveTo>
                  <a:lnTo>
                    <a:pt x="6" y="109"/>
                  </a:lnTo>
                  <a:lnTo>
                    <a:pt x="6" y="97"/>
                  </a:lnTo>
                  <a:lnTo>
                    <a:pt x="6" y="84"/>
                  </a:lnTo>
                  <a:lnTo>
                    <a:pt x="10" y="75"/>
                  </a:lnTo>
                  <a:lnTo>
                    <a:pt x="11" y="67"/>
                  </a:lnTo>
                  <a:lnTo>
                    <a:pt x="13" y="60"/>
                  </a:lnTo>
                  <a:lnTo>
                    <a:pt x="13" y="52"/>
                  </a:lnTo>
                  <a:lnTo>
                    <a:pt x="10" y="46"/>
                  </a:lnTo>
                  <a:lnTo>
                    <a:pt x="10" y="43"/>
                  </a:lnTo>
                  <a:lnTo>
                    <a:pt x="8" y="38"/>
                  </a:lnTo>
                  <a:lnTo>
                    <a:pt x="8" y="32"/>
                  </a:lnTo>
                  <a:lnTo>
                    <a:pt x="8" y="26"/>
                  </a:lnTo>
                  <a:lnTo>
                    <a:pt x="8" y="18"/>
                  </a:lnTo>
                  <a:lnTo>
                    <a:pt x="8" y="11"/>
                  </a:lnTo>
                  <a:lnTo>
                    <a:pt x="10" y="5"/>
                  </a:lnTo>
                  <a:lnTo>
                    <a:pt x="11" y="0"/>
                  </a:lnTo>
                  <a:lnTo>
                    <a:pt x="10" y="5"/>
                  </a:lnTo>
                  <a:lnTo>
                    <a:pt x="8" y="11"/>
                  </a:lnTo>
                  <a:lnTo>
                    <a:pt x="6" y="18"/>
                  </a:lnTo>
                  <a:lnTo>
                    <a:pt x="5" y="25"/>
                  </a:lnTo>
                  <a:lnTo>
                    <a:pt x="5" y="32"/>
                  </a:lnTo>
                  <a:lnTo>
                    <a:pt x="5" y="38"/>
                  </a:lnTo>
                  <a:lnTo>
                    <a:pt x="5" y="43"/>
                  </a:lnTo>
                  <a:lnTo>
                    <a:pt x="6" y="46"/>
                  </a:lnTo>
                  <a:lnTo>
                    <a:pt x="8" y="52"/>
                  </a:lnTo>
                  <a:lnTo>
                    <a:pt x="8" y="60"/>
                  </a:lnTo>
                  <a:lnTo>
                    <a:pt x="6" y="67"/>
                  </a:lnTo>
                  <a:lnTo>
                    <a:pt x="5" y="75"/>
                  </a:lnTo>
                  <a:lnTo>
                    <a:pt x="2" y="83"/>
                  </a:lnTo>
                  <a:lnTo>
                    <a:pt x="2" y="97"/>
                  </a:lnTo>
                  <a:lnTo>
                    <a:pt x="0" y="107"/>
                  </a:lnTo>
                  <a:lnTo>
                    <a:pt x="2" y="115"/>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22" name="Freeform 326"/>
            <p:cNvSpPr>
              <a:spLocks/>
            </p:cNvSpPr>
            <p:nvPr/>
          </p:nvSpPr>
          <p:spPr bwMode="auto">
            <a:xfrm>
              <a:off x="1421" y="3406"/>
              <a:ext cx="59" cy="55"/>
            </a:xfrm>
            <a:custGeom>
              <a:avLst/>
              <a:gdLst>
                <a:gd name="T0" fmla="*/ 20 w 59"/>
                <a:gd name="T1" fmla="*/ 22 h 55"/>
                <a:gd name="T2" fmla="*/ 20 w 59"/>
                <a:gd name="T3" fmla="*/ 20 h 55"/>
                <a:gd name="T4" fmla="*/ 20 w 59"/>
                <a:gd name="T5" fmla="*/ 18 h 55"/>
                <a:gd name="T6" fmla="*/ 20 w 59"/>
                <a:gd name="T7" fmla="*/ 17 h 55"/>
                <a:gd name="T8" fmla="*/ 21 w 59"/>
                <a:gd name="T9" fmla="*/ 15 h 55"/>
                <a:gd name="T10" fmla="*/ 21 w 59"/>
                <a:gd name="T11" fmla="*/ 14 h 55"/>
                <a:gd name="T12" fmla="*/ 21 w 59"/>
                <a:gd name="T13" fmla="*/ 12 h 55"/>
                <a:gd name="T14" fmla="*/ 23 w 59"/>
                <a:gd name="T15" fmla="*/ 11 h 55"/>
                <a:gd name="T16" fmla="*/ 23 w 59"/>
                <a:gd name="T17" fmla="*/ 9 h 55"/>
                <a:gd name="T18" fmla="*/ 23 w 59"/>
                <a:gd name="T19" fmla="*/ 8 h 55"/>
                <a:gd name="T20" fmla="*/ 24 w 59"/>
                <a:gd name="T21" fmla="*/ 6 h 55"/>
                <a:gd name="T22" fmla="*/ 24 w 59"/>
                <a:gd name="T23" fmla="*/ 5 h 55"/>
                <a:gd name="T24" fmla="*/ 24 w 59"/>
                <a:gd name="T25" fmla="*/ 3 h 55"/>
                <a:gd name="T26" fmla="*/ 24 w 59"/>
                <a:gd name="T27" fmla="*/ 2 h 55"/>
                <a:gd name="T28" fmla="*/ 26 w 59"/>
                <a:gd name="T29" fmla="*/ 2 h 55"/>
                <a:gd name="T30" fmla="*/ 26 w 59"/>
                <a:gd name="T31" fmla="*/ 0 h 55"/>
                <a:gd name="T32" fmla="*/ 27 w 59"/>
                <a:gd name="T33" fmla="*/ 2 h 55"/>
                <a:gd name="T34" fmla="*/ 56 w 59"/>
                <a:gd name="T35" fmla="*/ 52 h 55"/>
                <a:gd name="T36" fmla="*/ 58 w 59"/>
                <a:gd name="T37" fmla="*/ 52 h 55"/>
                <a:gd name="T38" fmla="*/ 58 w 59"/>
                <a:gd name="T39" fmla="*/ 54 h 55"/>
                <a:gd name="T40" fmla="*/ 56 w 59"/>
                <a:gd name="T41" fmla="*/ 54 h 55"/>
                <a:gd name="T42" fmla="*/ 1 w 59"/>
                <a:gd name="T43" fmla="*/ 32 h 55"/>
                <a:gd name="T44" fmla="*/ 0 w 59"/>
                <a:gd name="T45" fmla="*/ 32 h 55"/>
                <a:gd name="T46" fmla="*/ 0 w 59"/>
                <a:gd name="T47" fmla="*/ 31 h 55"/>
                <a:gd name="T48" fmla="*/ 1 w 59"/>
                <a:gd name="T49" fmla="*/ 31 h 55"/>
                <a:gd name="T50" fmla="*/ 1 w 59"/>
                <a:gd name="T51" fmla="*/ 29 h 55"/>
                <a:gd name="T52" fmla="*/ 3 w 59"/>
                <a:gd name="T53" fmla="*/ 29 h 55"/>
                <a:gd name="T54" fmla="*/ 4 w 59"/>
                <a:gd name="T55" fmla="*/ 29 h 55"/>
                <a:gd name="T56" fmla="*/ 6 w 59"/>
                <a:gd name="T57" fmla="*/ 28 h 55"/>
                <a:gd name="T58" fmla="*/ 7 w 59"/>
                <a:gd name="T59" fmla="*/ 28 h 55"/>
                <a:gd name="T60" fmla="*/ 9 w 59"/>
                <a:gd name="T61" fmla="*/ 26 h 55"/>
                <a:gd name="T62" fmla="*/ 10 w 59"/>
                <a:gd name="T63" fmla="*/ 26 h 55"/>
                <a:gd name="T64" fmla="*/ 10 w 59"/>
                <a:gd name="T65" fmla="*/ 25 h 55"/>
                <a:gd name="T66" fmla="*/ 12 w 59"/>
                <a:gd name="T67" fmla="*/ 25 h 55"/>
                <a:gd name="T68" fmla="*/ 13 w 59"/>
                <a:gd name="T69" fmla="*/ 25 h 55"/>
                <a:gd name="T70" fmla="*/ 13 w 59"/>
                <a:gd name="T71" fmla="*/ 23 h 55"/>
                <a:gd name="T72" fmla="*/ 15 w 59"/>
                <a:gd name="T73" fmla="*/ 23 h 55"/>
                <a:gd name="T74" fmla="*/ 16 w 59"/>
                <a:gd name="T75" fmla="*/ 23 h 55"/>
                <a:gd name="T76" fmla="*/ 16 w 59"/>
                <a:gd name="T77" fmla="*/ 22 h 55"/>
                <a:gd name="T78" fmla="*/ 18 w 59"/>
                <a:gd name="T79" fmla="*/ 22 h 55"/>
                <a:gd name="T80" fmla="*/ 20 w 59"/>
                <a:gd name="T81" fmla="*/ 22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20" y="22"/>
                  </a:moveTo>
                  <a:lnTo>
                    <a:pt x="20" y="20"/>
                  </a:lnTo>
                  <a:lnTo>
                    <a:pt x="20" y="18"/>
                  </a:lnTo>
                  <a:lnTo>
                    <a:pt x="20" y="17"/>
                  </a:lnTo>
                  <a:lnTo>
                    <a:pt x="21" y="15"/>
                  </a:lnTo>
                  <a:lnTo>
                    <a:pt x="21" y="14"/>
                  </a:lnTo>
                  <a:lnTo>
                    <a:pt x="21" y="12"/>
                  </a:lnTo>
                  <a:lnTo>
                    <a:pt x="23" y="11"/>
                  </a:lnTo>
                  <a:lnTo>
                    <a:pt x="23" y="9"/>
                  </a:lnTo>
                  <a:lnTo>
                    <a:pt x="23" y="8"/>
                  </a:lnTo>
                  <a:lnTo>
                    <a:pt x="24" y="6"/>
                  </a:lnTo>
                  <a:lnTo>
                    <a:pt x="24" y="5"/>
                  </a:lnTo>
                  <a:lnTo>
                    <a:pt x="24" y="3"/>
                  </a:lnTo>
                  <a:lnTo>
                    <a:pt x="24" y="2"/>
                  </a:lnTo>
                  <a:lnTo>
                    <a:pt x="26" y="2"/>
                  </a:lnTo>
                  <a:lnTo>
                    <a:pt x="26" y="0"/>
                  </a:lnTo>
                  <a:lnTo>
                    <a:pt x="27" y="2"/>
                  </a:lnTo>
                  <a:lnTo>
                    <a:pt x="56" y="52"/>
                  </a:lnTo>
                  <a:lnTo>
                    <a:pt x="58" y="52"/>
                  </a:lnTo>
                  <a:lnTo>
                    <a:pt x="58" y="54"/>
                  </a:lnTo>
                  <a:lnTo>
                    <a:pt x="56" y="54"/>
                  </a:lnTo>
                  <a:lnTo>
                    <a:pt x="1" y="32"/>
                  </a:lnTo>
                  <a:lnTo>
                    <a:pt x="0" y="32"/>
                  </a:lnTo>
                  <a:lnTo>
                    <a:pt x="0" y="31"/>
                  </a:lnTo>
                  <a:lnTo>
                    <a:pt x="1" y="31"/>
                  </a:lnTo>
                  <a:lnTo>
                    <a:pt x="1" y="29"/>
                  </a:lnTo>
                  <a:lnTo>
                    <a:pt x="3" y="29"/>
                  </a:lnTo>
                  <a:lnTo>
                    <a:pt x="4" y="29"/>
                  </a:lnTo>
                  <a:lnTo>
                    <a:pt x="6" y="28"/>
                  </a:lnTo>
                  <a:lnTo>
                    <a:pt x="7" y="28"/>
                  </a:lnTo>
                  <a:lnTo>
                    <a:pt x="9" y="26"/>
                  </a:lnTo>
                  <a:lnTo>
                    <a:pt x="10" y="26"/>
                  </a:lnTo>
                  <a:lnTo>
                    <a:pt x="10" y="25"/>
                  </a:lnTo>
                  <a:lnTo>
                    <a:pt x="12" y="25"/>
                  </a:lnTo>
                  <a:lnTo>
                    <a:pt x="13" y="25"/>
                  </a:lnTo>
                  <a:lnTo>
                    <a:pt x="13" y="23"/>
                  </a:lnTo>
                  <a:lnTo>
                    <a:pt x="15" y="23"/>
                  </a:lnTo>
                  <a:lnTo>
                    <a:pt x="16" y="23"/>
                  </a:lnTo>
                  <a:lnTo>
                    <a:pt x="16" y="22"/>
                  </a:lnTo>
                  <a:lnTo>
                    <a:pt x="18" y="22"/>
                  </a:lnTo>
                  <a:lnTo>
                    <a:pt x="20" y="22"/>
                  </a:lnTo>
                </a:path>
              </a:pathLst>
            </a:custGeom>
            <a:solidFill>
              <a:srgbClr val="FFFFFF"/>
            </a:solidFill>
            <a:ln w="12700" cap="rnd">
              <a:solidFill>
                <a:schemeClr val="tx1"/>
              </a:solidFill>
              <a:round/>
              <a:headEnd/>
              <a:tailEnd/>
            </a:ln>
          </p:spPr>
          <p:txBody>
            <a:bodyPr/>
            <a:lstStyle/>
            <a:p>
              <a:endParaRPr lang="ko-KR" altLang="en-US"/>
            </a:p>
          </p:txBody>
        </p:sp>
        <p:sp>
          <p:nvSpPr>
            <p:cNvPr id="2623" name="Freeform 327"/>
            <p:cNvSpPr>
              <a:spLocks/>
            </p:cNvSpPr>
            <p:nvPr/>
          </p:nvSpPr>
          <p:spPr bwMode="auto">
            <a:xfrm>
              <a:off x="1421" y="3406"/>
              <a:ext cx="59" cy="55"/>
            </a:xfrm>
            <a:custGeom>
              <a:avLst/>
              <a:gdLst>
                <a:gd name="T0" fmla="*/ 20 w 59"/>
                <a:gd name="T1" fmla="*/ 22 h 55"/>
                <a:gd name="T2" fmla="*/ 20 w 59"/>
                <a:gd name="T3" fmla="*/ 18 h 55"/>
                <a:gd name="T4" fmla="*/ 21 w 59"/>
                <a:gd name="T5" fmla="*/ 12 h 55"/>
                <a:gd name="T6" fmla="*/ 24 w 59"/>
                <a:gd name="T7" fmla="*/ 6 h 55"/>
                <a:gd name="T8" fmla="*/ 24 w 59"/>
                <a:gd name="T9" fmla="*/ 2 h 55"/>
                <a:gd name="T10" fmla="*/ 26 w 59"/>
                <a:gd name="T11" fmla="*/ 2 h 55"/>
                <a:gd name="T12" fmla="*/ 26 w 59"/>
                <a:gd name="T13" fmla="*/ 0 h 55"/>
                <a:gd name="T14" fmla="*/ 27 w 59"/>
                <a:gd name="T15" fmla="*/ 2 h 55"/>
                <a:gd name="T16" fmla="*/ 56 w 59"/>
                <a:gd name="T17" fmla="*/ 52 h 55"/>
                <a:gd name="T18" fmla="*/ 58 w 59"/>
                <a:gd name="T19" fmla="*/ 52 h 55"/>
                <a:gd name="T20" fmla="*/ 56 w 59"/>
                <a:gd name="T21" fmla="*/ 54 h 55"/>
                <a:gd name="T22" fmla="*/ 1 w 59"/>
                <a:gd name="T23" fmla="*/ 32 h 55"/>
                <a:gd name="T24" fmla="*/ 0 w 59"/>
                <a:gd name="T25" fmla="*/ 32 h 55"/>
                <a:gd name="T26" fmla="*/ 0 w 59"/>
                <a:gd name="T27" fmla="*/ 31 h 55"/>
                <a:gd name="T28" fmla="*/ 1 w 59"/>
                <a:gd name="T29" fmla="*/ 31 h 55"/>
                <a:gd name="T30" fmla="*/ 4 w 59"/>
                <a:gd name="T31" fmla="*/ 29 h 55"/>
                <a:gd name="T32" fmla="*/ 10 w 59"/>
                <a:gd name="T33" fmla="*/ 25 h 55"/>
                <a:gd name="T34" fmla="*/ 16 w 59"/>
                <a:gd name="T35" fmla="*/ 22 h 55"/>
                <a:gd name="T36" fmla="*/ 20 w 59"/>
                <a:gd name="T37" fmla="*/ 22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20" y="22"/>
                  </a:moveTo>
                  <a:lnTo>
                    <a:pt x="20" y="18"/>
                  </a:lnTo>
                  <a:lnTo>
                    <a:pt x="21" y="12"/>
                  </a:lnTo>
                  <a:lnTo>
                    <a:pt x="24" y="6"/>
                  </a:lnTo>
                  <a:lnTo>
                    <a:pt x="24" y="2"/>
                  </a:lnTo>
                  <a:lnTo>
                    <a:pt x="26" y="2"/>
                  </a:lnTo>
                  <a:lnTo>
                    <a:pt x="26" y="0"/>
                  </a:lnTo>
                  <a:lnTo>
                    <a:pt x="27" y="2"/>
                  </a:lnTo>
                  <a:lnTo>
                    <a:pt x="56" y="52"/>
                  </a:lnTo>
                  <a:lnTo>
                    <a:pt x="58" y="52"/>
                  </a:lnTo>
                  <a:lnTo>
                    <a:pt x="56" y="54"/>
                  </a:lnTo>
                  <a:lnTo>
                    <a:pt x="1" y="32"/>
                  </a:lnTo>
                  <a:lnTo>
                    <a:pt x="0" y="32"/>
                  </a:lnTo>
                  <a:lnTo>
                    <a:pt x="0" y="31"/>
                  </a:lnTo>
                  <a:lnTo>
                    <a:pt x="1" y="31"/>
                  </a:lnTo>
                  <a:lnTo>
                    <a:pt x="4" y="29"/>
                  </a:lnTo>
                  <a:lnTo>
                    <a:pt x="10" y="25"/>
                  </a:lnTo>
                  <a:lnTo>
                    <a:pt x="16" y="22"/>
                  </a:lnTo>
                  <a:lnTo>
                    <a:pt x="20" y="2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24" name="Freeform 328"/>
            <p:cNvSpPr>
              <a:spLocks/>
            </p:cNvSpPr>
            <p:nvPr/>
          </p:nvSpPr>
          <p:spPr bwMode="auto">
            <a:xfrm>
              <a:off x="1669" y="3121"/>
              <a:ext cx="61" cy="43"/>
            </a:xfrm>
            <a:custGeom>
              <a:avLst/>
              <a:gdLst>
                <a:gd name="T0" fmla="*/ 9 w 61"/>
                <a:gd name="T1" fmla="*/ 20 h 43"/>
                <a:gd name="T2" fmla="*/ 9 w 61"/>
                <a:gd name="T3" fmla="*/ 19 h 43"/>
                <a:gd name="T4" fmla="*/ 8 w 61"/>
                <a:gd name="T5" fmla="*/ 17 h 43"/>
                <a:gd name="T6" fmla="*/ 8 w 61"/>
                <a:gd name="T7" fmla="*/ 15 h 43"/>
                <a:gd name="T8" fmla="*/ 6 w 61"/>
                <a:gd name="T9" fmla="*/ 14 h 43"/>
                <a:gd name="T10" fmla="*/ 6 w 61"/>
                <a:gd name="T11" fmla="*/ 12 h 43"/>
                <a:gd name="T12" fmla="*/ 5 w 61"/>
                <a:gd name="T13" fmla="*/ 11 h 43"/>
                <a:gd name="T14" fmla="*/ 5 w 61"/>
                <a:gd name="T15" fmla="*/ 9 h 43"/>
                <a:gd name="T16" fmla="*/ 3 w 61"/>
                <a:gd name="T17" fmla="*/ 8 h 43"/>
                <a:gd name="T18" fmla="*/ 3 w 61"/>
                <a:gd name="T19" fmla="*/ 6 h 43"/>
                <a:gd name="T20" fmla="*/ 1 w 61"/>
                <a:gd name="T21" fmla="*/ 6 h 43"/>
                <a:gd name="T22" fmla="*/ 1 w 61"/>
                <a:gd name="T23" fmla="*/ 5 h 43"/>
                <a:gd name="T24" fmla="*/ 1 w 61"/>
                <a:gd name="T25" fmla="*/ 3 h 43"/>
                <a:gd name="T26" fmla="*/ 0 w 61"/>
                <a:gd name="T27" fmla="*/ 3 h 43"/>
                <a:gd name="T28" fmla="*/ 0 w 61"/>
                <a:gd name="T29" fmla="*/ 2 h 43"/>
                <a:gd name="T30" fmla="*/ 0 w 61"/>
                <a:gd name="T31" fmla="*/ 0 h 43"/>
                <a:gd name="T32" fmla="*/ 1 w 61"/>
                <a:gd name="T33" fmla="*/ 0 h 43"/>
                <a:gd name="T34" fmla="*/ 1 w 61"/>
                <a:gd name="T35" fmla="*/ 2 h 43"/>
                <a:gd name="T36" fmla="*/ 58 w 61"/>
                <a:gd name="T37" fmla="*/ 15 h 43"/>
                <a:gd name="T38" fmla="*/ 60 w 61"/>
                <a:gd name="T39" fmla="*/ 15 h 43"/>
                <a:gd name="T40" fmla="*/ 60 w 61"/>
                <a:gd name="T41" fmla="*/ 17 h 43"/>
                <a:gd name="T42" fmla="*/ 58 w 61"/>
                <a:gd name="T43" fmla="*/ 19 h 43"/>
                <a:gd name="T44" fmla="*/ 5 w 61"/>
                <a:gd name="T45" fmla="*/ 42 h 43"/>
                <a:gd name="T46" fmla="*/ 3 w 61"/>
                <a:gd name="T47" fmla="*/ 42 h 43"/>
                <a:gd name="T48" fmla="*/ 3 w 61"/>
                <a:gd name="T49" fmla="*/ 40 h 43"/>
                <a:gd name="T50" fmla="*/ 3 w 61"/>
                <a:gd name="T51" fmla="*/ 38 h 43"/>
                <a:gd name="T52" fmla="*/ 5 w 61"/>
                <a:gd name="T53" fmla="*/ 38 h 43"/>
                <a:gd name="T54" fmla="*/ 5 w 61"/>
                <a:gd name="T55" fmla="*/ 37 h 43"/>
                <a:gd name="T56" fmla="*/ 5 w 61"/>
                <a:gd name="T57" fmla="*/ 35 h 43"/>
                <a:gd name="T58" fmla="*/ 5 w 61"/>
                <a:gd name="T59" fmla="*/ 34 h 43"/>
                <a:gd name="T60" fmla="*/ 6 w 61"/>
                <a:gd name="T61" fmla="*/ 34 h 43"/>
                <a:gd name="T62" fmla="*/ 6 w 61"/>
                <a:gd name="T63" fmla="*/ 32 h 43"/>
                <a:gd name="T64" fmla="*/ 6 w 61"/>
                <a:gd name="T65" fmla="*/ 31 h 43"/>
                <a:gd name="T66" fmla="*/ 8 w 61"/>
                <a:gd name="T67" fmla="*/ 29 h 43"/>
                <a:gd name="T68" fmla="*/ 8 w 61"/>
                <a:gd name="T69" fmla="*/ 28 h 43"/>
                <a:gd name="T70" fmla="*/ 8 w 61"/>
                <a:gd name="T71" fmla="*/ 26 h 43"/>
                <a:gd name="T72" fmla="*/ 8 w 61"/>
                <a:gd name="T73" fmla="*/ 25 h 43"/>
                <a:gd name="T74" fmla="*/ 9 w 61"/>
                <a:gd name="T75" fmla="*/ 25 h 43"/>
                <a:gd name="T76" fmla="*/ 9 w 61"/>
                <a:gd name="T77" fmla="*/ 23 h 43"/>
                <a:gd name="T78" fmla="*/ 9 w 61"/>
                <a:gd name="T79" fmla="*/ 22 h 43"/>
                <a:gd name="T80" fmla="*/ 9 w 61"/>
                <a:gd name="T81" fmla="*/ 2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43"/>
                <a:gd name="T125" fmla="*/ 61 w 61"/>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43">
                  <a:moveTo>
                    <a:pt x="9" y="20"/>
                  </a:moveTo>
                  <a:lnTo>
                    <a:pt x="9" y="19"/>
                  </a:lnTo>
                  <a:lnTo>
                    <a:pt x="8" y="17"/>
                  </a:lnTo>
                  <a:lnTo>
                    <a:pt x="8" y="15"/>
                  </a:lnTo>
                  <a:lnTo>
                    <a:pt x="6" y="14"/>
                  </a:lnTo>
                  <a:lnTo>
                    <a:pt x="6" y="12"/>
                  </a:lnTo>
                  <a:lnTo>
                    <a:pt x="5" y="11"/>
                  </a:lnTo>
                  <a:lnTo>
                    <a:pt x="5" y="9"/>
                  </a:lnTo>
                  <a:lnTo>
                    <a:pt x="3" y="8"/>
                  </a:lnTo>
                  <a:lnTo>
                    <a:pt x="3" y="6"/>
                  </a:lnTo>
                  <a:lnTo>
                    <a:pt x="1" y="6"/>
                  </a:lnTo>
                  <a:lnTo>
                    <a:pt x="1" y="5"/>
                  </a:lnTo>
                  <a:lnTo>
                    <a:pt x="1" y="3"/>
                  </a:lnTo>
                  <a:lnTo>
                    <a:pt x="0" y="3"/>
                  </a:lnTo>
                  <a:lnTo>
                    <a:pt x="0" y="2"/>
                  </a:lnTo>
                  <a:lnTo>
                    <a:pt x="0" y="0"/>
                  </a:lnTo>
                  <a:lnTo>
                    <a:pt x="1" y="0"/>
                  </a:lnTo>
                  <a:lnTo>
                    <a:pt x="1" y="2"/>
                  </a:lnTo>
                  <a:lnTo>
                    <a:pt x="58" y="15"/>
                  </a:lnTo>
                  <a:lnTo>
                    <a:pt x="60" y="15"/>
                  </a:lnTo>
                  <a:lnTo>
                    <a:pt x="60" y="17"/>
                  </a:lnTo>
                  <a:lnTo>
                    <a:pt x="58" y="19"/>
                  </a:lnTo>
                  <a:lnTo>
                    <a:pt x="5" y="42"/>
                  </a:lnTo>
                  <a:lnTo>
                    <a:pt x="3" y="42"/>
                  </a:lnTo>
                  <a:lnTo>
                    <a:pt x="3" y="40"/>
                  </a:lnTo>
                  <a:lnTo>
                    <a:pt x="3" y="38"/>
                  </a:lnTo>
                  <a:lnTo>
                    <a:pt x="5" y="38"/>
                  </a:lnTo>
                  <a:lnTo>
                    <a:pt x="5" y="37"/>
                  </a:lnTo>
                  <a:lnTo>
                    <a:pt x="5" y="35"/>
                  </a:lnTo>
                  <a:lnTo>
                    <a:pt x="5" y="34"/>
                  </a:lnTo>
                  <a:lnTo>
                    <a:pt x="6" y="34"/>
                  </a:lnTo>
                  <a:lnTo>
                    <a:pt x="6" y="32"/>
                  </a:lnTo>
                  <a:lnTo>
                    <a:pt x="6" y="31"/>
                  </a:lnTo>
                  <a:lnTo>
                    <a:pt x="8" y="29"/>
                  </a:lnTo>
                  <a:lnTo>
                    <a:pt x="8" y="28"/>
                  </a:lnTo>
                  <a:lnTo>
                    <a:pt x="8" y="26"/>
                  </a:lnTo>
                  <a:lnTo>
                    <a:pt x="8" y="25"/>
                  </a:lnTo>
                  <a:lnTo>
                    <a:pt x="9" y="25"/>
                  </a:lnTo>
                  <a:lnTo>
                    <a:pt x="9" y="23"/>
                  </a:lnTo>
                  <a:lnTo>
                    <a:pt x="9" y="22"/>
                  </a:lnTo>
                  <a:lnTo>
                    <a:pt x="9" y="20"/>
                  </a:lnTo>
                </a:path>
              </a:pathLst>
            </a:custGeom>
            <a:solidFill>
              <a:srgbClr val="FFFFFF"/>
            </a:solidFill>
            <a:ln w="12700" cap="rnd">
              <a:solidFill>
                <a:schemeClr val="tx1"/>
              </a:solidFill>
              <a:round/>
              <a:headEnd/>
              <a:tailEnd/>
            </a:ln>
          </p:spPr>
          <p:txBody>
            <a:bodyPr/>
            <a:lstStyle/>
            <a:p>
              <a:endParaRPr lang="ko-KR" altLang="en-US"/>
            </a:p>
          </p:txBody>
        </p:sp>
        <p:sp>
          <p:nvSpPr>
            <p:cNvPr id="2625" name="Freeform 329"/>
            <p:cNvSpPr>
              <a:spLocks/>
            </p:cNvSpPr>
            <p:nvPr/>
          </p:nvSpPr>
          <p:spPr bwMode="auto">
            <a:xfrm>
              <a:off x="1669" y="3123"/>
              <a:ext cx="61" cy="41"/>
            </a:xfrm>
            <a:custGeom>
              <a:avLst/>
              <a:gdLst>
                <a:gd name="T0" fmla="*/ 9 w 61"/>
                <a:gd name="T1" fmla="*/ 18 h 41"/>
                <a:gd name="T2" fmla="*/ 9 w 61"/>
                <a:gd name="T3" fmla="*/ 17 h 41"/>
                <a:gd name="T4" fmla="*/ 6 w 61"/>
                <a:gd name="T5" fmla="*/ 10 h 41"/>
                <a:gd name="T6" fmla="*/ 3 w 61"/>
                <a:gd name="T7" fmla="*/ 4 h 41"/>
                <a:gd name="T8" fmla="*/ 0 w 61"/>
                <a:gd name="T9" fmla="*/ 1 h 41"/>
                <a:gd name="T10" fmla="*/ 0 w 61"/>
                <a:gd name="T11" fmla="*/ 0 h 41"/>
                <a:gd name="T12" fmla="*/ 1 w 61"/>
                <a:gd name="T13" fmla="*/ 0 h 41"/>
                <a:gd name="T14" fmla="*/ 58 w 61"/>
                <a:gd name="T15" fmla="*/ 13 h 41"/>
                <a:gd name="T16" fmla="*/ 60 w 61"/>
                <a:gd name="T17" fmla="*/ 13 h 41"/>
                <a:gd name="T18" fmla="*/ 60 w 61"/>
                <a:gd name="T19" fmla="*/ 15 h 41"/>
                <a:gd name="T20" fmla="*/ 58 w 61"/>
                <a:gd name="T21" fmla="*/ 17 h 41"/>
                <a:gd name="T22" fmla="*/ 5 w 61"/>
                <a:gd name="T23" fmla="*/ 40 h 41"/>
                <a:gd name="T24" fmla="*/ 3 w 61"/>
                <a:gd name="T25" fmla="*/ 40 h 41"/>
                <a:gd name="T26" fmla="*/ 3 w 61"/>
                <a:gd name="T27" fmla="*/ 38 h 41"/>
                <a:gd name="T28" fmla="*/ 3 w 61"/>
                <a:gd name="T29" fmla="*/ 36 h 41"/>
                <a:gd name="T30" fmla="*/ 5 w 61"/>
                <a:gd name="T31" fmla="*/ 33 h 41"/>
                <a:gd name="T32" fmla="*/ 8 w 61"/>
                <a:gd name="T33" fmla="*/ 27 h 41"/>
                <a:gd name="T34" fmla="*/ 9 w 61"/>
                <a:gd name="T35" fmla="*/ 21 h 41"/>
                <a:gd name="T36" fmla="*/ 9 w 61"/>
                <a:gd name="T37" fmla="*/ 18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9" y="18"/>
                  </a:moveTo>
                  <a:lnTo>
                    <a:pt x="9" y="17"/>
                  </a:lnTo>
                  <a:lnTo>
                    <a:pt x="6" y="10"/>
                  </a:lnTo>
                  <a:lnTo>
                    <a:pt x="3" y="4"/>
                  </a:lnTo>
                  <a:lnTo>
                    <a:pt x="0" y="1"/>
                  </a:lnTo>
                  <a:lnTo>
                    <a:pt x="0" y="0"/>
                  </a:lnTo>
                  <a:lnTo>
                    <a:pt x="1" y="0"/>
                  </a:lnTo>
                  <a:lnTo>
                    <a:pt x="58" y="13"/>
                  </a:lnTo>
                  <a:lnTo>
                    <a:pt x="60" y="13"/>
                  </a:lnTo>
                  <a:lnTo>
                    <a:pt x="60" y="15"/>
                  </a:lnTo>
                  <a:lnTo>
                    <a:pt x="58" y="17"/>
                  </a:lnTo>
                  <a:lnTo>
                    <a:pt x="5" y="40"/>
                  </a:lnTo>
                  <a:lnTo>
                    <a:pt x="3" y="40"/>
                  </a:lnTo>
                  <a:lnTo>
                    <a:pt x="3" y="38"/>
                  </a:lnTo>
                  <a:lnTo>
                    <a:pt x="3" y="36"/>
                  </a:lnTo>
                  <a:lnTo>
                    <a:pt x="5" y="33"/>
                  </a:lnTo>
                  <a:lnTo>
                    <a:pt x="8" y="27"/>
                  </a:lnTo>
                  <a:lnTo>
                    <a:pt x="9" y="21"/>
                  </a:lnTo>
                  <a:lnTo>
                    <a:pt x="9" y="1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26" name="Freeform 330"/>
            <p:cNvSpPr>
              <a:spLocks/>
            </p:cNvSpPr>
            <p:nvPr/>
          </p:nvSpPr>
          <p:spPr bwMode="auto">
            <a:xfrm>
              <a:off x="1720" y="3251"/>
              <a:ext cx="76" cy="50"/>
            </a:xfrm>
            <a:custGeom>
              <a:avLst/>
              <a:gdLst>
                <a:gd name="T0" fmla="*/ 13 w 76"/>
                <a:gd name="T1" fmla="*/ 26 h 50"/>
                <a:gd name="T2" fmla="*/ 13 w 76"/>
                <a:gd name="T3" fmla="*/ 25 h 50"/>
                <a:gd name="T4" fmla="*/ 13 w 76"/>
                <a:gd name="T5" fmla="*/ 23 h 50"/>
                <a:gd name="T6" fmla="*/ 13 w 76"/>
                <a:gd name="T7" fmla="*/ 22 h 50"/>
                <a:gd name="T8" fmla="*/ 12 w 76"/>
                <a:gd name="T9" fmla="*/ 22 h 50"/>
                <a:gd name="T10" fmla="*/ 12 w 76"/>
                <a:gd name="T11" fmla="*/ 20 h 50"/>
                <a:gd name="T12" fmla="*/ 12 w 76"/>
                <a:gd name="T13" fmla="*/ 19 h 50"/>
                <a:gd name="T14" fmla="*/ 12 w 76"/>
                <a:gd name="T15" fmla="*/ 17 h 50"/>
                <a:gd name="T16" fmla="*/ 12 w 76"/>
                <a:gd name="T17" fmla="*/ 16 h 50"/>
                <a:gd name="T18" fmla="*/ 10 w 76"/>
                <a:gd name="T19" fmla="*/ 14 h 50"/>
                <a:gd name="T20" fmla="*/ 10 w 76"/>
                <a:gd name="T21" fmla="*/ 13 h 50"/>
                <a:gd name="T22" fmla="*/ 10 w 76"/>
                <a:gd name="T23" fmla="*/ 11 h 50"/>
                <a:gd name="T24" fmla="*/ 10 w 76"/>
                <a:gd name="T25" fmla="*/ 10 h 50"/>
                <a:gd name="T26" fmla="*/ 10 w 76"/>
                <a:gd name="T27" fmla="*/ 8 h 50"/>
                <a:gd name="T28" fmla="*/ 9 w 76"/>
                <a:gd name="T29" fmla="*/ 6 h 50"/>
                <a:gd name="T30" fmla="*/ 9 w 76"/>
                <a:gd name="T31" fmla="*/ 5 h 50"/>
                <a:gd name="T32" fmla="*/ 9 w 76"/>
                <a:gd name="T33" fmla="*/ 3 h 50"/>
                <a:gd name="T34" fmla="*/ 9 w 76"/>
                <a:gd name="T35" fmla="*/ 2 h 50"/>
                <a:gd name="T36" fmla="*/ 9 w 76"/>
                <a:gd name="T37" fmla="*/ 0 h 50"/>
                <a:gd name="T38" fmla="*/ 10 w 76"/>
                <a:gd name="T39" fmla="*/ 0 h 50"/>
                <a:gd name="T40" fmla="*/ 73 w 76"/>
                <a:gd name="T41" fmla="*/ 36 h 50"/>
                <a:gd name="T42" fmla="*/ 75 w 76"/>
                <a:gd name="T43" fmla="*/ 36 h 50"/>
                <a:gd name="T44" fmla="*/ 75 w 76"/>
                <a:gd name="T45" fmla="*/ 37 h 50"/>
                <a:gd name="T46" fmla="*/ 75 w 76"/>
                <a:gd name="T47" fmla="*/ 39 h 50"/>
                <a:gd name="T48" fmla="*/ 73 w 76"/>
                <a:gd name="T49" fmla="*/ 39 h 50"/>
                <a:gd name="T50" fmla="*/ 1 w 76"/>
                <a:gd name="T51" fmla="*/ 49 h 50"/>
                <a:gd name="T52" fmla="*/ 0 w 76"/>
                <a:gd name="T53" fmla="*/ 49 h 50"/>
                <a:gd name="T54" fmla="*/ 0 w 76"/>
                <a:gd name="T55" fmla="*/ 48 h 50"/>
                <a:gd name="T56" fmla="*/ 1 w 76"/>
                <a:gd name="T57" fmla="*/ 48 h 50"/>
                <a:gd name="T58" fmla="*/ 1 w 76"/>
                <a:gd name="T59" fmla="*/ 46 h 50"/>
                <a:gd name="T60" fmla="*/ 3 w 76"/>
                <a:gd name="T61" fmla="*/ 45 h 50"/>
                <a:gd name="T62" fmla="*/ 3 w 76"/>
                <a:gd name="T63" fmla="*/ 43 h 50"/>
                <a:gd name="T64" fmla="*/ 4 w 76"/>
                <a:gd name="T65" fmla="*/ 42 h 50"/>
                <a:gd name="T66" fmla="*/ 6 w 76"/>
                <a:gd name="T67" fmla="*/ 40 h 50"/>
                <a:gd name="T68" fmla="*/ 6 w 76"/>
                <a:gd name="T69" fmla="*/ 39 h 50"/>
                <a:gd name="T70" fmla="*/ 7 w 76"/>
                <a:gd name="T71" fmla="*/ 37 h 50"/>
                <a:gd name="T72" fmla="*/ 7 w 76"/>
                <a:gd name="T73" fmla="*/ 36 h 50"/>
                <a:gd name="T74" fmla="*/ 9 w 76"/>
                <a:gd name="T75" fmla="*/ 34 h 50"/>
                <a:gd name="T76" fmla="*/ 10 w 76"/>
                <a:gd name="T77" fmla="*/ 33 h 50"/>
                <a:gd name="T78" fmla="*/ 10 w 76"/>
                <a:gd name="T79" fmla="*/ 31 h 50"/>
                <a:gd name="T80" fmla="*/ 12 w 76"/>
                <a:gd name="T81" fmla="*/ 29 h 50"/>
                <a:gd name="T82" fmla="*/ 12 w 76"/>
                <a:gd name="T83" fmla="*/ 28 h 50"/>
                <a:gd name="T84" fmla="*/ 13 w 76"/>
                <a:gd name="T85" fmla="*/ 28 h 50"/>
                <a:gd name="T86" fmla="*/ 13 w 76"/>
                <a:gd name="T87" fmla="*/ 26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50"/>
                <a:gd name="T134" fmla="*/ 76 w 76"/>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50">
                  <a:moveTo>
                    <a:pt x="13" y="26"/>
                  </a:moveTo>
                  <a:lnTo>
                    <a:pt x="13" y="25"/>
                  </a:lnTo>
                  <a:lnTo>
                    <a:pt x="13" y="23"/>
                  </a:lnTo>
                  <a:lnTo>
                    <a:pt x="13" y="22"/>
                  </a:lnTo>
                  <a:lnTo>
                    <a:pt x="12" y="22"/>
                  </a:lnTo>
                  <a:lnTo>
                    <a:pt x="12" y="20"/>
                  </a:lnTo>
                  <a:lnTo>
                    <a:pt x="12" y="19"/>
                  </a:lnTo>
                  <a:lnTo>
                    <a:pt x="12" y="17"/>
                  </a:lnTo>
                  <a:lnTo>
                    <a:pt x="12" y="16"/>
                  </a:lnTo>
                  <a:lnTo>
                    <a:pt x="10" y="14"/>
                  </a:lnTo>
                  <a:lnTo>
                    <a:pt x="10" y="13"/>
                  </a:lnTo>
                  <a:lnTo>
                    <a:pt x="10" y="11"/>
                  </a:lnTo>
                  <a:lnTo>
                    <a:pt x="10" y="10"/>
                  </a:lnTo>
                  <a:lnTo>
                    <a:pt x="10" y="8"/>
                  </a:lnTo>
                  <a:lnTo>
                    <a:pt x="9" y="6"/>
                  </a:lnTo>
                  <a:lnTo>
                    <a:pt x="9" y="5"/>
                  </a:lnTo>
                  <a:lnTo>
                    <a:pt x="9" y="3"/>
                  </a:lnTo>
                  <a:lnTo>
                    <a:pt x="9" y="2"/>
                  </a:lnTo>
                  <a:lnTo>
                    <a:pt x="9" y="0"/>
                  </a:lnTo>
                  <a:lnTo>
                    <a:pt x="10" y="0"/>
                  </a:lnTo>
                  <a:lnTo>
                    <a:pt x="73" y="36"/>
                  </a:lnTo>
                  <a:lnTo>
                    <a:pt x="75" y="36"/>
                  </a:lnTo>
                  <a:lnTo>
                    <a:pt x="75" y="37"/>
                  </a:lnTo>
                  <a:lnTo>
                    <a:pt x="75" y="39"/>
                  </a:lnTo>
                  <a:lnTo>
                    <a:pt x="73" y="39"/>
                  </a:lnTo>
                  <a:lnTo>
                    <a:pt x="1" y="49"/>
                  </a:lnTo>
                  <a:lnTo>
                    <a:pt x="0" y="49"/>
                  </a:lnTo>
                  <a:lnTo>
                    <a:pt x="0" y="48"/>
                  </a:lnTo>
                  <a:lnTo>
                    <a:pt x="1" y="48"/>
                  </a:lnTo>
                  <a:lnTo>
                    <a:pt x="1" y="46"/>
                  </a:lnTo>
                  <a:lnTo>
                    <a:pt x="3" y="45"/>
                  </a:lnTo>
                  <a:lnTo>
                    <a:pt x="3" y="43"/>
                  </a:lnTo>
                  <a:lnTo>
                    <a:pt x="4" y="42"/>
                  </a:lnTo>
                  <a:lnTo>
                    <a:pt x="6" y="40"/>
                  </a:lnTo>
                  <a:lnTo>
                    <a:pt x="6" y="39"/>
                  </a:lnTo>
                  <a:lnTo>
                    <a:pt x="7" y="37"/>
                  </a:lnTo>
                  <a:lnTo>
                    <a:pt x="7" y="36"/>
                  </a:lnTo>
                  <a:lnTo>
                    <a:pt x="9" y="34"/>
                  </a:lnTo>
                  <a:lnTo>
                    <a:pt x="10" y="33"/>
                  </a:lnTo>
                  <a:lnTo>
                    <a:pt x="10" y="31"/>
                  </a:lnTo>
                  <a:lnTo>
                    <a:pt x="12" y="29"/>
                  </a:lnTo>
                  <a:lnTo>
                    <a:pt x="12" y="28"/>
                  </a:lnTo>
                  <a:lnTo>
                    <a:pt x="13" y="28"/>
                  </a:lnTo>
                  <a:lnTo>
                    <a:pt x="13" y="26"/>
                  </a:lnTo>
                </a:path>
              </a:pathLst>
            </a:custGeom>
            <a:solidFill>
              <a:srgbClr val="FFFFFF"/>
            </a:solidFill>
            <a:ln w="12700" cap="rnd">
              <a:solidFill>
                <a:schemeClr val="tx1"/>
              </a:solidFill>
              <a:round/>
              <a:headEnd/>
              <a:tailEnd/>
            </a:ln>
          </p:spPr>
          <p:txBody>
            <a:bodyPr/>
            <a:lstStyle/>
            <a:p>
              <a:endParaRPr lang="ko-KR" altLang="en-US"/>
            </a:p>
          </p:txBody>
        </p:sp>
        <p:sp>
          <p:nvSpPr>
            <p:cNvPr id="2627" name="Freeform 331"/>
            <p:cNvSpPr>
              <a:spLocks/>
            </p:cNvSpPr>
            <p:nvPr/>
          </p:nvSpPr>
          <p:spPr bwMode="auto">
            <a:xfrm>
              <a:off x="1720" y="3251"/>
              <a:ext cx="76" cy="50"/>
            </a:xfrm>
            <a:custGeom>
              <a:avLst/>
              <a:gdLst>
                <a:gd name="T0" fmla="*/ 13 w 76"/>
                <a:gd name="T1" fmla="*/ 26 h 50"/>
                <a:gd name="T2" fmla="*/ 13 w 76"/>
                <a:gd name="T3" fmla="*/ 23 h 50"/>
                <a:gd name="T4" fmla="*/ 12 w 76"/>
                <a:gd name="T5" fmla="*/ 16 h 50"/>
                <a:gd name="T6" fmla="*/ 9 w 76"/>
                <a:gd name="T7" fmla="*/ 6 h 50"/>
                <a:gd name="T8" fmla="*/ 9 w 76"/>
                <a:gd name="T9" fmla="*/ 2 h 50"/>
                <a:gd name="T10" fmla="*/ 9 w 76"/>
                <a:gd name="T11" fmla="*/ 0 h 50"/>
                <a:gd name="T12" fmla="*/ 10 w 76"/>
                <a:gd name="T13" fmla="*/ 0 h 50"/>
                <a:gd name="T14" fmla="*/ 73 w 76"/>
                <a:gd name="T15" fmla="*/ 36 h 50"/>
                <a:gd name="T16" fmla="*/ 75 w 76"/>
                <a:gd name="T17" fmla="*/ 37 h 50"/>
                <a:gd name="T18" fmla="*/ 75 w 76"/>
                <a:gd name="T19" fmla="*/ 39 h 50"/>
                <a:gd name="T20" fmla="*/ 73 w 76"/>
                <a:gd name="T21" fmla="*/ 39 h 50"/>
                <a:gd name="T22" fmla="*/ 1 w 76"/>
                <a:gd name="T23" fmla="*/ 49 h 50"/>
                <a:gd name="T24" fmla="*/ 0 w 76"/>
                <a:gd name="T25" fmla="*/ 49 h 50"/>
                <a:gd name="T26" fmla="*/ 0 w 76"/>
                <a:gd name="T27" fmla="*/ 48 h 50"/>
                <a:gd name="T28" fmla="*/ 3 w 76"/>
                <a:gd name="T29" fmla="*/ 43 h 50"/>
                <a:gd name="T30" fmla="*/ 7 w 76"/>
                <a:gd name="T31" fmla="*/ 36 h 50"/>
                <a:gd name="T32" fmla="*/ 12 w 76"/>
                <a:gd name="T33" fmla="*/ 29 h 50"/>
                <a:gd name="T34" fmla="*/ 13 w 76"/>
                <a:gd name="T35" fmla="*/ 26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50"/>
                <a:gd name="T56" fmla="*/ 76 w 76"/>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50">
                  <a:moveTo>
                    <a:pt x="13" y="26"/>
                  </a:moveTo>
                  <a:lnTo>
                    <a:pt x="13" y="23"/>
                  </a:lnTo>
                  <a:lnTo>
                    <a:pt x="12" y="16"/>
                  </a:lnTo>
                  <a:lnTo>
                    <a:pt x="9" y="6"/>
                  </a:lnTo>
                  <a:lnTo>
                    <a:pt x="9" y="2"/>
                  </a:lnTo>
                  <a:lnTo>
                    <a:pt x="9" y="0"/>
                  </a:lnTo>
                  <a:lnTo>
                    <a:pt x="10" y="0"/>
                  </a:lnTo>
                  <a:lnTo>
                    <a:pt x="73" y="36"/>
                  </a:lnTo>
                  <a:lnTo>
                    <a:pt x="75" y="37"/>
                  </a:lnTo>
                  <a:lnTo>
                    <a:pt x="75" y="39"/>
                  </a:lnTo>
                  <a:lnTo>
                    <a:pt x="73" y="39"/>
                  </a:lnTo>
                  <a:lnTo>
                    <a:pt x="1" y="49"/>
                  </a:lnTo>
                  <a:lnTo>
                    <a:pt x="0" y="49"/>
                  </a:lnTo>
                  <a:lnTo>
                    <a:pt x="0" y="48"/>
                  </a:lnTo>
                  <a:lnTo>
                    <a:pt x="3" y="43"/>
                  </a:lnTo>
                  <a:lnTo>
                    <a:pt x="7" y="36"/>
                  </a:lnTo>
                  <a:lnTo>
                    <a:pt x="12" y="29"/>
                  </a:lnTo>
                  <a:lnTo>
                    <a:pt x="13"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28" name="Freeform 332"/>
            <p:cNvSpPr>
              <a:spLocks/>
            </p:cNvSpPr>
            <p:nvPr/>
          </p:nvSpPr>
          <p:spPr bwMode="auto">
            <a:xfrm>
              <a:off x="1681" y="3406"/>
              <a:ext cx="63" cy="45"/>
            </a:xfrm>
            <a:custGeom>
              <a:avLst/>
              <a:gdLst>
                <a:gd name="T0" fmla="*/ 17 w 63"/>
                <a:gd name="T1" fmla="*/ 22 h 45"/>
                <a:gd name="T2" fmla="*/ 17 w 63"/>
                <a:gd name="T3" fmla="*/ 20 h 45"/>
                <a:gd name="T4" fmla="*/ 17 w 63"/>
                <a:gd name="T5" fmla="*/ 18 h 45"/>
                <a:gd name="T6" fmla="*/ 17 w 63"/>
                <a:gd name="T7" fmla="*/ 17 h 45"/>
                <a:gd name="T8" fmla="*/ 17 w 63"/>
                <a:gd name="T9" fmla="*/ 15 h 45"/>
                <a:gd name="T10" fmla="*/ 17 w 63"/>
                <a:gd name="T11" fmla="*/ 14 h 45"/>
                <a:gd name="T12" fmla="*/ 17 w 63"/>
                <a:gd name="T13" fmla="*/ 12 h 45"/>
                <a:gd name="T14" fmla="*/ 17 w 63"/>
                <a:gd name="T15" fmla="*/ 11 h 45"/>
                <a:gd name="T16" fmla="*/ 17 w 63"/>
                <a:gd name="T17" fmla="*/ 9 h 45"/>
                <a:gd name="T18" fmla="*/ 17 w 63"/>
                <a:gd name="T19" fmla="*/ 8 h 45"/>
                <a:gd name="T20" fmla="*/ 17 w 63"/>
                <a:gd name="T21" fmla="*/ 6 h 45"/>
                <a:gd name="T22" fmla="*/ 17 w 63"/>
                <a:gd name="T23" fmla="*/ 5 h 45"/>
                <a:gd name="T24" fmla="*/ 17 w 63"/>
                <a:gd name="T25" fmla="*/ 3 h 45"/>
                <a:gd name="T26" fmla="*/ 17 w 63"/>
                <a:gd name="T27" fmla="*/ 2 h 45"/>
                <a:gd name="T28" fmla="*/ 17 w 63"/>
                <a:gd name="T29" fmla="*/ 0 h 45"/>
                <a:gd name="T30" fmla="*/ 19 w 63"/>
                <a:gd name="T31" fmla="*/ 0 h 45"/>
                <a:gd name="T32" fmla="*/ 19 w 63"/>
                <a:gd name="T33" fmla="*/ 2 h 45"/>
                <a:gd name="T34" fmla="*/ 62 w 63"/>
                <a:gd name="T35" fmla="*/ 41 h 45"/>
                <a:gd name="T36" fmla="*/ 62 w 63"/>
                <a:gd name="T37" fmla="*/ 43 h 45"/>
                <a:gd name="T38" fmla="*/ 62 w 63"/>
                <a:gd name="T39" fmla="*/ 44 h 45"/>
                <a:gd name="T40" fmla="*/ 60 w 63"/>
                <a:gd name="T41" fmla="*/ 44 h 45"/>
                <a:gd name="T42" fmla="*/ 2 w 63"/>
                <a:gd name="T43" fmla="*/ 38 h 45"/>
                <a:gd name="T44" fmla="*/ 2 w 63"/>
                <a:gd name="T45" fmla="*/ 37 h 45"/>
                <a:gd name="T46" fmla="*/ 0 w 63"/>
                <a:gd name="T47" fmla="*/ 37 h 45"/>
                <a:gd name="T48" fmla="*/ 2 w 63"/>
                <a:gd name="T49" fmla="*/ 37 h 45"/>
                <a:gd name="T50" fmla="*/ 2 w 63"/>
                <a:gd name="T51" fmla="*/ 35 h 45"/>
                <a:gd name="T52" fmla="*/ 3 w 63"/>
                <a:gd name="T53" fmla="*/ 35 h 45"/>
                <a:gd name="T54" fmla="*/ 3 w 63"/>
                <a:gd name="T55" fmla="*/ 34 h 45"/>
                <a:gd name="T56" fmla="*/ 5 w 63"/>
                <a:gd name="T57" fmla="*/ 34 h 45"/>
                <a:gd name="T58" fmla="*/ 5 w 63"/>
                <a:gd name="T59" fmla="*/ 32 h 45"/>
                <a:gd name="T60" fmla="*/ 6 w 63"/>
                <a:gd name="T61" fmla="*/ 32 h 45"/>
                <a:gd name="T62" fmla="*/ 8 w 63"/>
                <a:gd name="T63" fmla="*/ 31 h 45"/>
                <a:gd name="T64" fmla="*/ 8 w 63"/>
                <a:gd name="T65" fmla="*/ 29 h 45"/>
                <a:gd name="T66" fmla="*/ 9 w 63"/>
                <a:gd name="T67" fmla="*/ 29 h 45"/>
                <a:gd name="T68" fmla="*/ 11 w 63"/>
                <a:gd name="T69" fmla="*/ 28 h 45"/>
                <a:gd name="T70" fmla="*/ 11 w 63"/>
                <a:gd name="T71" fmla="*/ 26 h 45"/>
                <a:gd name="T72" fmla="*/ 12 w 63"/>
                <a:gd name="T73" fmla="*/ 26 h 45"/>
                <a:gd name="T74" fmla="*/ 14 w 63"/>
                <a:gd name="T75" fmla="*/ 25 h 45"/>
                <a:gd name="T76" fmla="*/ 16 w 63"/>
                <a:gd name="T77" fmla="*/ 23 h 45"/>
                <a:gd name="T78" fmla="*/ 17 w 63"/>
                <a:gd name="T79" fmla="*/ 23 h 45"/>
                <a:gd name="T80" fmla="*/ 17 w 63"/>
                <a:gd name="T81" fmla="*/ 22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45"/>
                <a:gd name="T125" fmla="*/ 63 w 63"/>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45">
                  <a:moveTo>
                    <a:pt x="17" y="22"/>
                  </a:moveTo>
                  <a:lnTo>
                    <a:pt x="17" y="20"/>
                  </a:lnTo>
                  <a:lnTo>
                    <a:pt x="17" y="18"/>
                  </a:lnTo>
                  <a:lnTo>
                    <a:pt x="17" y="17"/>
                  </a:lnTo>
                  <a:lnTo>
                    <a:pt x="17" y="15"/>
                  </a:lnTo>
                  <a:lnTo>
                    <a:pt x="17" y="14"/>
                  </a:lnTo>
                  <a:lnTo>
                    <a:pt x="17" y="12"/>
                  </a:lnTo>
                  <a:lnTo>
                    <a:pt x="17" y="11"/>
                  </a:lnTo>
                  <a:lnTo>
                    <a:pt x="17" y="9"/>
                  </a:lnTo>
                  <a:lnTo>
                    <a:pt x="17" y="8"/>
                  </a:lnTo>
                  <a:lnTo>
                    <a:pt x="17" y="6"/>
                  </a:lnTo>
                  <a:lnTo>
                    <a:pt x="17" y="5"/>
                  </a:lnTo>
                  <a:lnTo>
                    <a:pt x="17" y="3"/>
                  </a:lnTo>
                  <a:lnTo>
                    <a:pt x="17" y="2"/>
                  </a:lnTo>
                  <a:lnTo>
                    <a:pt x="17" y="0"/>
                  </a:lnTo>
                  <a:lnTo>
                    <a:pt x="19" y="0"/>
                  </a:lnTo>
                  <a:lnTo>
                    <a:pt x="19" y="2"/>
                  </a:lnTo>
                  <a:lnTo>
                    <a:pt x="62" y="41"/>
                  </a:lnTo>
                  <a:lnTo>
                    <a:pt x="62" y="43"/>
                  </a:lnTo>
                  <a:lnTo>
                    <a:pt x="62" y="44"/>
                  </a:lnTo>
                  <a:lnTo>
                    <a:pt x="60" y="44"/>
                  </a:lnTo>
                  <a:lnTo>
                    <a:pt x="2" y="38"/>
                  </a:lnTo>
                  <a:lnTo>
                    <a:pt x="2" y="37"/>
                  </a:lnTo>
                  <a:lnTo>
                    <a:pt x="0" y="37"/>
                  </a:lnTo>
                  <a:lnTo>
                    <a:pt x="2" y="37"/>
                  </a:lnTo>
                  <a:lnTo>
                    <a:pt x="2" y="35"/>
                  </a:lnTo>
                  <a:lnTo>
                    <a:pt x="3" y="35"/>
                  </a:lnTo>
                  <a:lnTo>
                    <a:pt x="3" y="34"/>
                  </a:lnTo>
                  <a:lnTo>
                    <a:pt x="5" y="34"/>
                  </a:lnTo>
                  <a:lnTo>
                    <a:pt x="5" y="32"/>
                  </a:lnTo>
                  <a:lnTo>
                    <a:pt x="6" y="32"/>
                  </a:lnTo>
                  <a:lnTo>
                    <a:pt x="8" y="31"/>
                  </a:lnTo>
                  <a:lnTo>
                    <a:pt x="8" y="29"/>
                  </a:lnTo>
                  <a:lnTo>
                    <a:pt x="9" y="29"/>
                  </a:lnTo>
                  <a:lnTo>
                    <a:pt x="11" y="28"/>
                  </a:lnTo>
                  <a:lnTo>
                    <a:pt x="11" y="26"/>
                  </a:lnTo>
                  <a:lnTo>
                    <a:pt x="12" y="26"/>
                  </a:lnTo>
                  <a:lnTo>
                    <a:pt x="14" y="25"/>
                  </a:lnTo>
                  <a:lnTo>
                    <a:pt x="16" y="23"/>
                  </a:lnTo>
                  <a:lnTo>
                    <a:pt x="17" y="23"/>
                  </a:lnTo>
                  <a:lnTo>
                    <a:pt x="17" y="22"/>
                  </a:lnTo>
                </a:path>
              </a:pathLst>
            </a:custGeom>
            <a:solidFill>
              <a:srgbClr val="FFFFFF"/>
            </a:solidFill>
            <a:ln w="12700" cap="rnd">
              <a:solidFill>
                <a:schemeClr val="tx1"/>
              </a:solidFill>
              <a:round/>
              <a:headEnd/>
              <a:tailEnd/>
            </a:ln>
          </p:spPr>
          <p:txBody>
            <a:bodyPr/>
            <a:lstStyle/>
            <a:p>
              <a:endParaRPr lang="ko-KR" altLang="en-US"/>
            </a:p>
          </p:txBody>
        </p:sp>
        <p:sp>
          <p:nvSpPr>
            <p:cNvPr id="2629" name="Freeform 333"/>
            <p:cNvSpPr>
              <a:spLocks/>
            </p:cNvSpPr>
            <p:nvPr/>
          </p:nvSpPr>
          <p:spPr bwMode="auto">
            <a:xfrm>
              <a:off x="1681" y="3406"/>
              <a:ext cx="63" cy="45"/>
            </a:xfrm>
            <a:custGeom>
              <a:avLst/>
              <a:gdLst>
                <a:gd name="T0" fmla="*/ 17 w 63"/>
                <a:gd name="T1" fmla="*/ 22 h 45"/>
                <a:gd name="T2" fmla="*/ 17 w 63"/>
                <a:gd name="T3" fmla="*/ 20 h 45"/>
                <a:gd name="T4" fmla="*/ 17 w 63"/>
                <a:gd name="T5" fmla="*/ 12 h 45"/>
                <a:gd name="T6" fmla="*/ 17 w 63"/>
                <a:gd name="T7" fmla="*/ 6 h 45"/>
                <a:gd name="T8" fmla="*/ 17 w 63"/>
                <a:gd name="T9" fmla="*/ 3 h 45"/>
                <a:gd name="T10" fmla="*/ 17 w 63"/>
                <a:gd name="T11" fmla="*/ 2 h 45"/>
                <a:gd name="T12" fmla="*/ 19 w 63"/>
                <a:gd name="T13" fmla="*/ 0 h 45"/>
                <a:gd name="T14" fmla="*/ 19 w 63"/>
                <a:gd name="T15" fmla="*/ 2 h 45"/>
                <a:gd name="T16" fmla="*/ 62 w 63"/>
                <a:gd name="T17" fmla="*/ 41 h 45"/>
                <a:gd name="T18" fmla="*/ 62 w 63"/>
                <a:gd name="T19" fmla="*/ 43 h 45"/>
                <a:gd name="T20" fmla="*/ 62 w 63"/>
                <a:gd name="T21" fmla="*/ 44 h 45"/>
                <a:gd name="T22" fmla="*/ 60 w 63"/>
                <a:gd name="T23" fmla="*/ 44 h 45"/>
                <a:gd name="T24" fmla="*/ 2 w 63"/>
                <a:gd name="T25" fmla="*/ 38 h 45"/>
                <a:gd name="T26" fmla="*/ 2 w 63"/>
                <a:gd name="T27" fmla="*/ 37 h 45"/>
                <a:gd name="T28" fmla="*/ 0 w 63"/>
                <a:gd name="T29" fmla="*/ 37 h 45"/>
                <a:gd name="T30" fmla="*/ 2 w 63"/>
                <a:gd name="T31" fmla="*/ 37 h 45"/>
                <a:gd name="T32" fmla="*/ 2 w 63"/>
                <a:gd name="T33" fmla="*/ 35 h 45"/>
                <a:gd name="T34" fmla="*/ 5 w 63"/>
                <a:gd name="T35" fmla="*/ 34 h 45"/>
                <a:gd name="T36" fmla="*/ 9 w 63"/>
                <a:gd name="T37" fmla="*/ 29 h 45"/>
                <a:gd name="T38" fmla="*/ 14 w 63"/>
                <a:gd name="T39" fmla="*/ 25 h 45"/>
                <a:gd name="T40" fmla="*/ 17 w 63"/>
                <a:gd name="T41" fmla="*/ 22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5"/>
                <a:gd name="T65" fmla="*/ 63 w 63"/>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5">
                  <a:moveTo>
                    <a:pt x="17" y="22"/>
                  </a:moveTo>
                  <a:lnTo>
                    <a:pt x="17" y="20"/>
                  </a:lnTo>
                  <a:lnTo>
                    <a:pt x="17" y="12"/>
                  </a:lnTo>
                  <a:lnTo>
                    <a:pt x="17" y="6"/>
                  </a:lnTo>
                  <a:lnTo>
                    <a:pt x="17" y="3"/>
                  </a:lnTo>
                  <a:lnTo>
                    <a:pt x="17" y="2"/>
                  </a:lnTo>
                  <a:lnTo>
                    <a:pt x="19" y="0"/>
                  </a:lnTo>
                  <a:lnTo>
                    <a:pt x="19" y="2"/>
                  </a:lnTo>
                  <a:lnTo>
                    <a:pt x="62" y="41"/>
                  </a:lnTo>
                  <a:lnTo>
                    <a:pt x="62" y="43"/>
                  </a:lnTo>
                  <a:lnTo>
                    <a:pt x="62" y="44"/>
                  </a:lnTo>
                  <a:lnTo>
                    <a:pt x="60" y="44"/>
                  </a:lnTo>
                  <a:lnTo>
                    <a:pt x="2" y="38"/>
                  </a:lnTo>
                  <a:lnTo>
                    <a:pt x="2" y="37"/>
                  </a:lnTo>
                  <a:lnTo>
                    <a:pt x="0" y="37"/>
                  </a:lnTo>
                  <a:lnTo>
                    <a:pt x="2" y="37"/>
                  </a:lnTo>
                  <a:lnTo>
                    <a:pt x="2" y="35"/>
                  </a:lnTo>
                  <a:lnTo>
                    <a:pt x="5" y="34"/>
                  </a:lnTo>
                  <a:lnTo>
                    <a:pt x="9" y="29"/>
                  </a:lnTo>
                  <a:lnTo>
                    <a:pt x="14" y="25"/>
                  </a:lnTo>
                  <a:lnTo>
                    <a:pt x="17" y="2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0" name="Freeform 334"/>
            <p:cNvSpPr>
              <a:spLocks/>
            </p:cNvSpPr>
            <p:nvPr/>
          </p:nvSpPr>
          <p:spPr bwMode="auto">
            <a:xfrm>
              <a:off x="1240" y="3426"/>
              <a:ext cx="25" cy="38"/>
            </a:xfrm>
            <a:custGeom>
              <a:avLst/>
              <a:gdLst>
                <a:gd name="T0" fmla="*/ 14 w 25"/>
                <a:gd name="T1" fmla="*/ 9 h 38"/>
                <a:gd name="T2" fmla="*/ 15 w 25"/>
                <a:gd name="T3" fmla="*/ 8 h 38"/>
                <a:gd name="T4" fmla="*/ 17 w 25"/>
                <a:gd name="T5" fmla="*/ 6 h 38"/>
                <a:gd name="T6" fmla="*/ 18 w 25"/>
                <a:gd name="T7" fmla="*/ 6 h 38"/>
                <a:gd name="T8" fmla="*/ 18 w 25"/>
                <a:gd name="T9" fmla="*/ 5 h 38"/>
                <a:gd name="T10" fmla="*/ 20 w 25"/>
                <a:gd name="T11" fmla="*/ 5 h 38"/>
                <a:gd name="T12" fmla="*/ 20 w 25"/>
                <a:gd name="T13" fmla="*/ 3 h 38"/>
                <a:gd name="T14" fmla="*/ 21 w 25"/>
                <a:gd name="T15" fmla="*/ 3 h 38"/>
                <a:gd name="T16" fmla="*/ 21 w 25"/>
                <a:gd name="T17" fmla="*/ 2 h 38"/>
                <a:gd name="T18" fmla="*/ 23 w 25"/>
                <a:gd name="T19" fmla="*/ 2 h 38"/>
                <a:gd name="T20" fmla="*/ 23 w 25"/>
                <a:gd name="T21" fmla="*/ 0 h 38"/>
                <a:gd name="T22" fmla="*/ 24 w 25"/>
                <a:gd name="T23" fmla="*/ 0 h 38"/>
                <a:gd name="T24" fmla="*/ 24 w 25"/>
                <a:gd name="T25" fmla="*/ 2 h 38"/>
                <a:gd name="T26" fmla="*/ 24 w 25"/>
                <a:gd name="T27" fmla="*/ 37 h 38"/>
                <a:gd name="T28" fmla="*/ 1 w 25"/>
                <a:gd name="T29" fmla="*/ 9 h 38"/>
                <a:gd name="T30" fmla="*/ 0 w 25"/>
                <a:gd name="T31" fmla="*/ 9 h 38"/>
                <a:gd name="T32" fmla="*/ 1 w 25"/>
                <a:gd name="T33" fmla="*/ 9 h 38"/>
                <a:gd name="T34" fmla="*/ 3 w 25"/>
                <a:gd name="T35" fmla="*/ 9 h 38"/>
                <a:gd name="T36" fmla="*/ 4 w 25"/>
                <a:gd name="T37" fmla="*/ 9 h 38"/>
                <a:gd name="T38" fmla="*/ 6 w 25"/>
                <a:gd name="T39" fmla="*/ 9 h 38"/>
                <a:gd name="T40" fmla="*/ 7 w 25"/>
                <a:gd name="T41" fmla="*/ 9 h 38"/>
                <a:gd name="T42" fmla="*/ 9 w 25"/>
                <a:gd name="T43" fmla="*/ 9 h 38"/>
                <a:gd name="T44" fmla="*/ 10 w 25"/>
                <a:gd name="T45" fmla="*/ 9 h 38"/>
                <a:gd name="T46" fmla="*/ 12 w 25"/>
                <a:gd name="T47" fmla="*/ 9 h 38"/>
                <a:gd name="T48" fmla="*/ 14 w 25"/>
                <a:gd name="T49" fmla="*/ 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8"/>
                <a:gd name="T77" fmla="*/ 25 w 25"/>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8">
                  <a:moveTo>
                    <a:pt x="14" y="9"/>
                  </a:moveTo>
                  <a:lnTo>
                    <a:pt x="15" y="8"/>
                  </a:lnTo>
                  <a:lnTo>
                    <a:pt x="17" y="6"/>
                  </a:lnTo>
                  <a:lnTo>
                    <a:pt x="18" y="6"/>
                  </a:lnTo>
                  <a:lnTo>
                    <a:pt x="18" y="5"/>
                  </a:lnTo>
                  <a:lnTo>
                    <a:pt x="20" y="5"/>
                  </a:lnTo>
                  <a:lnTo>
                    <a:pt x="20" y="3"/>
                  </a:lnTo>
                  <a:lnTo>
                    <a:pt x="21" y="3"/>
                  </a:lnTo>
                  <a:lnTo>
                    <a:pt x="21" y="2"/>
                  </a:lnTo>
                  <a:lnTo>
                    <a:pt x="23" y="2"/>
                  </a:lnTo>
                  <a:lnTo>
                    <a:pt x="23" y="0"/>
                  </a:lnTo>
                  <a:lnTo>
                    <a:pt x="24" y="0"/>
                  </a:lnTo>
                  <a:lnTo>
                    <a:pt x="24" y="2"/>
                  </a:lnTo>
                  <a:lnTo>
                    <a:pt x="24" y="37"/>
                  </a:lnTo>
                  <a:lnTo>
                    <a:pt x="1" y="9"/>
                  </a:lnTo>
                  <a:lnTo>
                    <a:pt x="0" y="9"/>
                  </a:lnTo>
                  <a:lnTo>
                    <a:pt x="1" y="9"/>
                  </a:lnTo>
                  <a:lnTo>
                    <a:pt x="3" y="9"/>
                  </a:lnTo>
                  <a:lnTo>
                    <a:pt x="4" y="9"/>
                  </a:lnTo>
                  <a:lnTo>
                    <a:pt x="6" y="9"/>
                  </a:lnTo>
                  <a:lnTo>
                    <a:pt x="7" y="9"/>
                  </a:lnTo>
                  <a:lnTo>
                    <a:pt x="9" y="9"/>
                  </a:lnTo>
                  <a:lnTo>
                    <a:pt x="10" y="9"/>
                  </a:lnTo>
                  <a:lnTo>
                    <a:pt x="12" y="9"/>
                  </a:lnTo>
                  <a:lnTo>
                    <a:pt x="14" y="9"/>
                  </a:lnTo>
                </a:path>
              </a:pathLst>
            </a:custGeom>
            <a:solidFill>
              <a:srgbClr val="FFFFFF"/>
            </a:solidFill>
            <a:ln w="12700" cap="rnd">
              <a:solidFill>
                <a:schemeClr val="tx1"/>
              </a:solidFill>
              <a:round/>
              <a:headEnd/>
              <a:tailEnd/>
            </a:ln>
          </p:spPr>
          <p:txBody>
            <a:bodyPr/>
            <a:lstStyle/>
            <a:p>
              <a:endParaRPr lang="ko-KR" altLang="en-US"/>
            </a:p>
          </p:txBody>
        </p:sp>
        <p:sp>
          <p:nvSpPr>
            <p:cNvPr id="2631" name="Freeform 335"/>
            <p:cNvSpPr>
              <a:spLocks/>
            </p:cNvSpPr>
            <p:nvPr/>
          </p:nvSpPr>
          <p:spPr bwMode="auto">
            <a:xfrm>
              <a:off x="1240" y="3426"/>
              <a:ext cx="25" cy="38"/>
            </a:xfrm>
            <a:custGeom>
              <a:avLst/>
              <a:gdLst>
                <a:gd name="T0" fmla="*/ 14 w 25"/>
                <a:gd name="T1" fmla="*/ 9 h 38"/>
                <a:gd name="T2" fmla="*/ 15 w 25"/>
                <a:gd name="T3" fmla="*/ 8 h 38"/>
                <a:gd name="T4" fmla="*/ 18 w 25"/>
                <a:gd name="T5" fmla="*/ 6 h 38"/>
                <a:gd name="T6" fmla="*/ 21 w 25"/>
                <a:gd name="T7" fmla="*/ 3 h 38"/>
                <a:gd name="T8" fmla="*/ 23 w 25"/>
                <a:gd name="T9" fmla="*/ 2 h 38"/>
                <a:gd name="T10" fmla="*/ 23 w 25"/>
                <a:gd name="T11" fmla="*/ 0 h 38"/>
                <a:gd name="T12" fmla="*/ 24 w 25"/>
                <a:gd name="T13" fmla="*/ 2 h 38"/>
                <a:gd name="T14" fmla="*/ 24 w 25"/>
                <a:gd name="T15" fmla="*/ 37 h 38"/>
                <a:gd name="T16" fmla="*/ 1 w 25"/>
                <a:gd name="T17" fmla="*/ 9 h 38"/>
                <a:gd name="T18" fmla="*/ 0 w 25"/>
                <a:gd name="T19" fmla="*/ 9 h 38"/>
                <a:gd name="T20" fmla="*/ 1 w 25"/>
                <a:gd name="T21" fmla="*/ 9 h 38"/>
                <a:gd name="T22" fmla="*/ 4 w 25"/>
                <a:gd name="T23" fmla="*/ 9 h 38"/>
                <a:gd name="T24" fmla="*/ 7 w 25"/>
                <a:gd name="T25" fmla="*/ 9 h 38"/>
                <a:gd name="T26" fmla="*/ 12 w 25"/>
                <a:gd name="T27" fmla="*/ 9 h 38"/>
                <a:gd name="T28" fmla="*/ 14 w 25"/>
                <a:gd name="T29" fmla="*/ 9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8"/>
                <a:gd name="T47" fmla="*/ 25 w 25"/>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8">
                  <a:moveTo>
                    <a:pt x="14" y="9"/>
                  </a:moveTo>
                  <a:lnTo>
                    <a:pt x="15" y="8"/>
                  </a:lnTo>
                  <a:lnTo>
                    <a:pt x="18" y="6"/>
                  </a:lnTo>
                  <a:lnTo>
                    <a:pt x="21" y="3"/>
                  </a:lnTo>
                  <a:lnTo>
                    <a:pt x="23" y="2"/>
                  </a:lnTo>
                  <a:lnTo>
                    <a:pt x="23" y="0"/>
                  </a:lnTo>
                  <a:lnTo>
                    <a:pt x="24" y="2"/>
                  </a:lnTo>
                  <a:lnTo>
                    <a:pt x="24" y="37"/>
                  </a:lnTo>
                  <a:lnTo>
                    <a:pt x="1" y="9"/>
                  </a:lnTo>
                  <a:lnTo>
                    <a:pt x="0" y="9"/>
                  </a:lnTo>
                  <a:lnTo>
                    <a:pt x="1" y="9"/>
                  </a:lnTo>
                  <a:lnTo>
                    <a:pt x="4" y="9"/>
                  </a:lnTo>
                  <a:lnTo>
                    <a:pt x="7" y="9"/>
                  </a:lnTo>
                  <a:lnTo>
                    <a:pt x="12" y="9"/>
                  </a:lnTo>
                  <a:lnTo>
                    <a:pt x="14" y="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2" name="Freeform 336"/>
            <p:cNvSpPr>
              <a:spLocks/>
            </p:cNvSpPr>
            <p:nvPr/>
          </p:nvSpPr>
          <p:spPr bwMode="auto">
            <a:xfrm>
              <a:off x="1143" y="3434"/>
              <a:ext cx="21" cy="30"/>
            </a:xfrm>
            <a:custGeom>
              <a:avLst/>
              <a:gdLst>
                <a:gd name="T0" fmla="*/ 11 w 21"/>
                <a:gd name="T1" fmla="*/ 4 h 30"/>
                <a:gd name="T2" fmla="*/ 11 w 21"/>
                <a:gd name="T3" fmla="*/ 3 h 30"/>
                <a:gd name="T4" fmla="*/ 12 w 21"/>
                <a:gd name="T5" fmla="*/ 3 h 30"/>
                <a:gd name="T6" fmla="*/ 14 w 21"/>
                <a:gd name="T7" fmla="*/ 3 h 30"/>
                <a:gd name="T8" fmla="*/ 16 w 21"/>
                <a:gd name="T9" fmla="*/ 1 h 30"/>
                <a:gd name="T10" fmla="*/ 17 w 21"/>
                <a:gd name="T11" fmla="*/ 1 h 30"/>
                <a:gd name="T12" fmla="*/ 19 w 21"/>
                <a:gd name="T13" fmla="*/ 1 h 30"/>
                <a:gd name="T14" fmla="*/ 19 w 21"/>
                <a:gd name="T15" fmla="*/ 0 h 30"/>
                <a:gd name="T16" fmla="*/ 20 w 21"/>
                <a:gd name="T17" fmla="*/ 0 h 30"/>
                <a:gd name="T18" fmla="*/ 11 w 21"/>
                <a:gd name="T19" fmla="*/ 29 h 30"/>
                <a:gd name="T20" fmla="*/ 9 w 21"/>
                <a:gd name="T21" fmla="*/ 29 h 30"/>
                <a:gd name="T22" fmla="*/ 0 w 21"/>
                <a:gd name="T23" fmla="*/ 0 h 30"/>
                <a:gd name="T24" fmla="*/ 2 w 21"/>
                <a:gd name="T25" fmla="*/ 0 h 30"/>
                <a:gd name="T26" fmla="*/ 3 w 21"/>
                <a:gd name="T27" fmla="*/ 1 h 30"/>
                <a:gd name="T28" fmla="*/ 5 w 21"/>
                <a:gd name="T29" fmla="*/ 1 h 30"/>
                <a:gd name="T30" fmla="*/ 6 w 21"/>
                <a:gd name="T31" fmla="*/ 1 h 30"/>
                <a:gd name="T32" fmla="*/ 6 w 21"/>
                <a:gd name="T33" fmla="*/ 3 h 30"/>
                <a:gd name="T34" fmla="*/ 8 w 21"/>
                <a:gd name="T35" fmla="*/ 3 h 30"/>
                <a:gd name="T36" fmla="*/ 9 w 21"/>
                <a:gd name="T37" fmla="*/ 3 h 30"/>
                <a:gd name="T38" fmla="*/ 9 w 21"/>
                <a:gd name="T39" fmla="*/ 4 h 30"/>
                <a:gd name="T40" fmla="*/ 11 w 21"/>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0"/>
                <a:gd name="T65" fmla="*/ 21 w 2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0">
                  <a:moveTo>
                    <a:pt x="11" y="4"/>
                  </a:moveTo>
                  <a:lnTo>
                    <a:pt x="11" y="3"/>
                  </a:lnTo>
                  <a:lnTo>
                    <a:pt x="12" y="3"/>
                  </a:lnTo>
                  <a:lnTo>
                    <a:pt x="14" y="3"/>
                  </a:lnTo>
                  <a:lnTo>
                    <a:pt x="16" y="1"/>
                  </a:lnTo>
                  <a:lnTo>
                    <a:pt x="17" y="1"/>
                  </a:lnTo>
                  <a:lnTo>
                    <a:pt x="19" y="1"/>
                  </a:lnTo>
                  <a:lnTo>
                    <a:pt x="19" y="0"/>
                  </a:lnTo>
                  <a:lnTo>
                    <a:pt x="20" y="0"/>
                  </a:lnTo>
                  <a:lnTo>
                    <a:pt x="11" y="29"/>
                  </a:lnTo>
                  <a:lnTo>
                    <a:pt x="9" y="29"/>
                  </a:lnTo>
                  <a:lnTo>
                    <a:pt x="0" y="0"/>
                  </a:lnTo>
                  <a:lnTo>
                    <a:pt x="2" y="0"/>
                  </a:lnTo>
                  <a:lnTo>
                    <a:pt x="3" y="1"/>
                  </a:lnTo>
                  <a:lnTo>
                    <a:pt x="5" y="1"/>
                  </a:lnTo>
                  <a:lnTo>
                    <a:pt x="6" y="1"/>
                  </a:lnTo>
                  <a:lnTo>
                    <a:pt x="6" y="3"/>
                  </a:lnTo>
                  <a:lnTo>
                    <a:pt x="8" y="3"/>
                  </a:lnTo>
                  <a:lnTo>
                    <a:pt x="9" y="3"/>
                  </a:lnTo>
                  <a:lnTo>
                    <a:pt x="9" y="4"/>
                  </a:lnTo>
                  <a:lnTo>
                    <a:pt x="11" y="4"/>
                  </a:lnTo>
                </a:path>
              </a:pathLst>
            </a:custGeom>
            <a:solidFill>
              <a:srgbClr val="FFFFFF"/>
            </a:solidFill>
            <a:ln w="12700" cap="rnd">
              <a:solidFill>
                <a:schemeClr val="tx1"/>
              </a:solidFill>
              <a:round/>
              <a:headEnd/>
              <a:tailEnd/>
            </a:ln>
          </p:spPr>
          <p:txBody>
            <a:bodyPr/>
            <a:lstStyle/>
            <a:p>
              <a:endParaRPr lang="ko-KR" altLang="en-US"/>
            </a:p>
          </p:txBody>
        </p:sp>
        <p:sp>
          <p:nvSpPr>
            <p:cNvPr id="2633" name="Freeform 337"/>
            <p:cNvSpPr>
              <a:spLocks/>
            </p:cNvSpPr>
            <p:nvPr/>
          </p:nvSpPr>
          <p:spPr bwMode="auto">
            <a:xfrm>
              <a:off x="1143" y="3434"/>
              <a:ext cx="21" cy="30"/>
            </a:xfrm>
            <a:custGeom>
              <a:avLst/>
              <a:gdLst>
                <a:gd name="T0" fmla="*/ 11 w 21"/>
                <a:gd name="T1" fmla="*/ 4 h 30"/>
                <a:gd name="T2" fmla="*/ 11 w 21"/>
                <a:gd name="T3" fmla="*/ 3 h 30"/>
                <a:gd name="T4" fmla="*/ 14 w 21"/>
                <a:gd name="T5" fmla="*/ 3 h 30"/>
                <a:gd name="T6" fmla="*/ 17 w 21"/>
                <a:gd name="T7" fmla="*/ 1 h 30"/>
                <a:gd name="T8" fmla="*/ 20 w 21"/>
                <a:gd name="T9" fmla="*/ 0 h 30"/>
                <a:gd name="T10" fmla="*/ 11 w 21"/>
                <a:gd name="T11" fmla="*/ 29 h 30"/>
                <a:gd name="T12" fmla="*/ 9 w 21"/>
                <a:gd name="T13" fmla="*/ 29 h 30"/>
                <a:gd name="T14" fmla="*/ 0 w 21"/>
                <a:gd name="T15" fmla="*/ 0 h 30"/>
                <a:gd name="T16" fmla="*/ 2 w 21"/>
                <a:gd name="T17" fmla="*/ 0 h 30"/>
                <a:gd name="T18" fmla="*/ 3 w 21"/>
                <a:gd name="T19" fmla="*/ 1 h 30"/>
                <a:gd name="T20" fmla="*/ 6 w 21"/>
                <a:gd name="T21" fmla="*/ 3 h 30"/>
                <a:gd name="T22" fmla="*/ 9 w 21"/>
                <a:gd name="T23" fmla="*/ 3 h 30"/>
                <a:gd name="T24" fmla="*/ 11 w 21"/>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0"/>
                <a:gd name="T41" fmla="*/ 21 w 21"/>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0">
                  <a:moveTo>
                    <a:pt x="11" y="4"/>
                  </a:moveTo>
                  <a:lnTo>
                    <a:pt x="11" y="3"/>
                  </a:lnTo>
                  <a:lnTo>
                    <a:pt x="14" y="3"/>
                  </a:lnTo>
                  <a:lnTo>
                    <a:pt x="17" y="1"/>
                  </a:lnTo>
                  <a:lnTo>
                    <a:pt x="20" y="0"/>
                  </a:lnTo>
                  <a:lnTo>
                    <a:pt x="11" y="29"/>
                  </a:lnTo>
                  <a:lnTo>
                    <a:pt x="9" y="29"/>
                  </a:lnTo>
                  <a:lnTo>
                    <a:pt x="0" y="0"/>
                  </a:lnTo>
                  <a:lnTo>
                    <a:pt x="2" y="0"/>
                  </a:lnTo>
                  <a:lnTo>
                    <a:pt x="3" y="1"/>
                  </a:lnTo>
                  <a:lnTo>
                    <a:pt x="6" y="3"/>
                  </a:lnTo>
                  <a:lnTo>
                    <a:pt x="9" y="3"/>
                  </a:lnTo>
                  <a:lnTo>
                    <a:pt x="11" y="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4" name="Freeform 338"/>
            <p:cNvSpPr>
              <a:spLocks/>
            </p:cNvSpPr>
            <p:nvPr/>
          </p:nvSpPr>
          <p:spPr bwMode="auto">
            <a:xfrm>
              <a:off x="1517" y="3035"/>
              <a:ext cx="50" cy="32"/>
            </a:xfrm>
            <a:custGeom>
              <a:avLst/>
              <a:gdLst>
                <a:gd name="T0" fmla="*/ 11 w 50"/>
                <a:gd name="T1" fmla="*/ 14 h 32"/>
                <a:gd name="T2" fmla="*/ 11 w 50"/>
                <a:gd name="T3" fmla="*/ 13 h 32"/>
                <a:gd name="T4" fmla="*/ 9 w 50"/>
                <a:gd name="T5" fmla="*/ 13 h 32"/>
                <a:gd name="T6" fmla="*/ 9 w 50"/>
                <a:gd name="T7" fmla="*/ 11 h 32"/>
                <a:gd name="T8" fmla="*/ 8 w 50"/>
                <a:gd name="T9" fmla="*/ 11 h 32"/>
                <a:gd name="T10" fmla="*/ 8 w 50"/>
                <a:gd name="T11" fmla="*/ 10 h 32"/>
                <a:gd name="T12" fmla="*/ 6 w 50"/>
                <a:gd name="T13" fmla="*/ 8 h 32"/>
                <a:gd name="T14" fmla="*/ 5 w 50"/>
                <a:gd name="T15" fmla="*/ 6 h 32"/>
                <a:gd name="T16" fmla="*/ 5 w 50"/>
                <a:gd name="T17" fmla="*/ 5 h 32"/>
                <a:gd name="T18" fmla="*/ 3 w 50"/>
                <a:gd name="T19" fmla="*/ 5 h 32"/>
                <a:gd name="T20" fmla="*/ 3 w 50"/>
                <a:gd name="T21" fmla="*/ 3 h 32"/>
                <a:gd name="T22" fmla="*/ 2 w 50"/>
                <a:gd name="T23" fmla="*/ 3 h 32"/>
                <a:gd name="T24" fmla="*/ 2 w 50"/>
                <a:gd name="T25" fmla="*/ 2 h 32"/>
                <a:gd name="T26" fmla="*/ 0 w 50"/>
                <a:gd name="T27" fmla="*/ 2 h 32"/>
                <a:gd name="T28" fmla="*/ 0 w 50"/>
                <a:gd name="T29" fmla="*/ 0 h 32"/>
                <a:gd name="T30" fmla="*/ 2 w 50"/>
                <a:gd name="T31" fmla="*/ 0 h 32"/>
                <a:gd name="T32" fmla="*/ 48 w 50"/>
                <a:gd name="T33" fmla="*/ 0 h 32"/>
                <a:gd name="T34" fmla="*/ 49 w 50"/>
                <a:gd name="T35" fmla="*/ 0 h 32"/>
                <a:gd name="T36" fmla="*/ 49 w 50"/>
                <a:gd name="T37" fmla="*/ 2 h 32"/>
                <a:gd name="T38" fmla="*/ 11 w 50"/>
                <a:gd name="T39" fmla="*/ 31 h 32"/>
                <a:gd name="T40" fmla="*/ 9 w 50"/>
                <a:gd name="T41" fmla="*/ 31 h 32"/>
                <a:gd name="T42" fmla="*/ 9 w 50"/>
                <a:gd name="T43" fmla="*/ 29 h 32"/>
                <a:gd name="T44" fmla="*/ 9 w 50"/>
                <a:gd name="T45" fmla="*/ 28 h 32"/>
                <a:gd name="T46" fmla="*/ 11 w 50"/>
                <a:gd name="T47" fmla="*/ 26 h 32"/>
                <a:gd name="T48" fmla="*/ 11 w 50"/>
                <a:gd name="T49" fmla="*/ 25 h 32"/>
                <a:gd name="T50" fmla="*/ 11 w 50"/>
                <a:gd name="T51" fmla="*/ 23 h 32"/>
                <a:gd name="T52" fmla="*/ 11 w 50"/>
                <a:gd name="T53" fmla="*/ 22 h 32"/>
                <a:gd name="T54" fmla="*/ 11 w 50"/>
                <a:gd name="T55" fmla="*/ 20 h 32"/>
                <a:gd name="T56" fmla="*/ 11 w 50"/>
                <a:gd name="T57" fmla="*/ 19 h 32"/>
                <a:gd name="T58" fmla="*/ 11 w 50"/>
                <a:gd name="T59" fmla="*/ 17 h 32"/>
                <a:gd name="T60" fmla="*/ 11 w 50"/>
                <a:gd name="T61" fmla="*/ 16 h 32"/>
                <a:gd name="T62" fmla="*/ 11 w 50"/>
                <a:gd name="T63" fmla="*/ 14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32"/>
                <a:gd name="T98" fmla="*/ 50 w 50"/>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32">
                  <a:moveTo>
                    <a:pt x="11" y="14"/>
                  </a:moveTo>
                  <a:lnTo>
                    <a:pt x="11" y="13"/>
                  </a:lnTo>
                  <a:lnTo>
                    <a:pt x="9" y="13"/>
                  </a:lnTo>
                  <a:lnTo>
                    <a:pt x="9" y="11"/>
                  </a:lnTo>
                  <a:lnTo>
                    <a:pt x="8" y="11"/>
                  </a:lnTo>
                  <a:lnTo>
                    <a:pt x="8" y="10"/>
                  </a:lnTo>
                  <a:lnTo>
                    <a:pt x="6" y="8"/>
                  </a:lnTo>
                  <a:lnTo>
                    <a:pt x="5" y="6"/>
                  </a:lnTo>
                  <a:lnTo>
                    <a:pt x="5" y="5"/>
                  </a:lnTo>
                  <a:lnTo>
                    <a:pt x="3" y="5"/>
                  </a:lnTo>
                  <a:lnTo>
                    <a:pt x="3" y="3"/>
                  </a:lnTo>
                  <a:lnTo>
                    <a:pt x="2" y="3"/>
                  </a:lnTo>
                  <a:lnTo>
                    <a:pt x="2" y="2"/>
                  </a:lnTo>
                  <a:lnTo>
                    <a:pt x="0" y="2"/>
                  </a:lnTo>
                  <a:lnTo>
                    <a:pt x="0" y="0"/>
                  </a:lnTo>
                  <a:lnTo>
                    <a:pt x="2" y="0"/>
                  </a:lnTo>
                  <a:lnTo>
                    <a:pt x="48" y="0"/>
                  </a:lnTo>
                  <a:lnTo>
                    <a:pt x="49" y="0"/>
                  </a:lnTo>
                  <a:lnTo>
                    <a:pt x="49" y="2"/>
                  </a:lnTo>
                  <a:lnTo>
                    <a:pt x="11" y="31"/>
                  </a:lnTo>
                  <a:lnTo>
                    <a:pt x="9" y="31"/>
                  </a:lnTo>
                  <a:lnTo>
                    <a:pt x="9" y="29"/>
                  </a:lnTo>
                  <a:lnTo>
                    <a:pt x="9" y="28"/>
                  </a:lnTo>
                  <a:lnTo>
                    <a:pt x="11" y="26"/>
                  </a:lnTo>
                  <a:lnTo>
                    <a:pt x="11" y="25"/>
                  </a:lnTo>
                  <a:lnTo>
                    <a:pt x="11" y="23"/>
                  </a:lnTo>
                  <a:lnTo>
                    <a:pt x="11" y="22"/>
                  </a:lnTo>
                  <a:lnTo>
                    <a:pt x="11" y="20"/>
                  </a:lnTo>
                  <a:lnTo>
                    <a:pt x="11" y="19"/>
                  </a:lnTo>
                  <a:lnTo>
                    <a:pt x="11" y="17"/>
                  </a:lnTo>
                  <a:lnTo>
                    <a:pt x="11" y="16"/>
                  </a:lnTo>
                  <a:lnTo>
                    <a:pt x="11" y="14"/>
                  </a:lnTo>
                </a:path>
              </a:pathLst>
            </a:custGeom>
            <a:solidFill>
              <a:srgbClr val="FFFFFF"/>
            </a:solidFill>
            <a:ln w="12700" cap="rnd">
              <a:solidFill>
                <a:schemeClr val="tx1"/>
              </a:solidFill>
              <a:round/>
              <a:headEnd/>
              <a:tailEnd/>
            </a:ln>
          </p:spPr>
          <p:txBody>
            <a:bodyPr/>
            <a:lstStyle/>
            <a:p>
              <a:endParaRPr lang="ko-KR" altLang="en-US"/>
            </a:p>
          </p:txBody>
        </p:sp>
        <p:sp>
          <p:nvSpPr>
            <p:cNvPr id="2635" name="Freeform 339"/>
            <p:cNvSpPr>
              <a:spLocks/>
            </p:cNvSpPr>
            <p:nvPr/>
          </p:nvSpPr>
          <p:spPr bwMode="auto">
            <a:xfrm>
              <a:off x="1517" y="3035"/>
              <a:ext cx="50" cy="32"/>
            </a:xfrm>
            <a:custGeom>
              <a:avLst/>
              <a:gdLst>
                <a:gd name="T0" fmla="*/ 11 w 50"/>
                <a:gd name="T1" fmla="*/ 14 h 32"/>
                <a:gd name="T2" fmla="*/ 9 w 50"/>
                <a:gd name="T3" fmla="*/ 11 h 32"/>
                <a:gd name="T4" fmla="*/ 6 w 50"/>
                <a:gd name="T5" fmla="*/ 8 h 32"/>
                <a:gd name="T6" fmla="*/ 3 w 50"/>
                <a:gd name="T7" fmla="*/ 3 h 32"/>
                <a:gd name="T8" fmla="*/ 0 w 50"/>
                <a:gd name="T9" fmla="*/ 2 h 32"/>
                <a:gd name="T10" fmla="*/ 0 w 50"/>
                <a:gd name="T11" fmla="*/ 0 h 32"/>
                <a:gd name="T12" fmla="*/ 2 w 50"/>
                <a:gd name="T13" fmla="*/ 0 h 32"/>
                <a:gd name="T14" fmla="*/ 48 w 50"/>
                <a:gd name="T15" fmla="*/ 0 h 32"/>
                <a:gd name="T16" fmla="*/ 49 w 50"/>
                <a:gd name="T17" fmla="*/ 0 h 32"/>
                <a:gd name="T18" fmla="*/ 49 w 50"/>
                <a:gd name="T19" fmla="*/ 2 h 32"/>
                <a:gd name="T20" fmla="*/ 11 w 50"/>
                <a:gd name="T21" fmla="*/ 31 h 32"/>
                <a:gd name="T22" fmla="*/ 9 w 50"/>
                <a:gd name="T23" fmla="*/ 31 h 32"/>
                <a:gd name="T24" fmla="*/ 9 w 50"/>
                <a:gd name="T25" fmla="*/ 29 h 32"/>
                <a:gd name="T26" fmla="*/ 11 w 50"/>
                <a:gd name="T27" fmla="*/ 26 h 32"/>
                <a:gd name="T28" fmla="*/ 11 w 50"/>
                <a:gd name="T29" fmla="*/ 20 h 32"/>
                <a:gd name="T30" fmla="*/ 11 w 50"/>
                <a:gd name="T31" fmla="*/ 16 h 32"/>
                <a:gd name="T32" fmla="*/ 11 w 50"/>
                <a:gd name="T33" fmla="*/ 14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32"/>
                <a:gd name="T53" fmla="*/ 50 w 5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32">
                  <a:moveTo>
                    <a:pt x="11" y="14"/>
                  </a:moveTo>
                  <a:lnTo>
                    <a:pt x="9" y="11"/>
                  </a:lnTo>
                  <a:lnTo>
                    <a:pt x="6" y="8"/>
                  </a:lnTo>
                  <a:lnTo>
                    <a:pt x="3" y="3"/>
                  </a:lnTo>
                  <a:lnTo>
                    <a:pt x="0" y="2"/>
                  </a:lnTo>
                  <a:lnTo>
                    <a:pt x="0" y="0"/>
                  </a:lnTo>
                  <a:lnTo>
                    <a:pt x="2" y="0"/>
                  </a:lnTo>
                  <a:lnTo>
                    <a:pt x="48" y="0"/>
                  </a:lnTo>
                  <a:lnTo>
                    <a:pt x="49" y="0"/>
                  </a:lnTo>
                  <a:lnTo>
                    <a:pt x="49" y="2"/>
                  </a:lnTo>
                  <a:lnTo>
                    <a:pt x="11" y="31"/>
                  </a:lnTo>
                  <a:lnTo>
                    <a:pt x="9" y="31"/>
                  </a:lnTo>
                  <a:lnTo>
                    <a:pt x="9" y="29"/>
                  </a:lnTo>
                  <a:lnTo>
                    <a:pt x="11" y="26"/>
                  </a:lnTo>
                  <a:lnTo>
                    <a:pt x="11" y="20"/>
                  </a:lnTo>
                  <a:lnTo>
                    <a:pt x="11" y="16"/>
                  </a:lnTo>
                  <a:lnTo>
                    <a:pt x="11" y="1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6" name="Freeform 340"/>
            <p:cNvSpPr>
              <a:spLocks/>
            </p:cNvSpPr>
            <p:nvPr/>
          </p:nvSpPr>
          <p:spPr bwMode="auto">
            <a:xfrm>
              <a:off x="1378" y="2980"/>
              <a:ext cx="30" cy="27"/>
            </a:xfrm>
            <a:custGeom>
              <a:avLst/>
              <a:gdLst>
                <a:gd name="T0" fmla="*/ 10 w 30"/>
                <a:gd name="T1" fmla="*/ 16 h 27"/>
                <a:gd name="T2" fmla="*/ 9 w 30"/>
                <a:gd name="T3" fmla="*/ 16 h 27"/>
                <a:gd name="T4" fmla="*/ 7 w 30"/>
                <a:gd name="T5" fmla="*/ 16 h 27"/>
                <a:gd name="T6" fmla="*/ 7 w 30"/>
                <a:gd name="T7" fmla="*/ 14 h 27"/>
                <a:gd name="T8" fmla="*/ 6 w 30"/>
                <a:gd name="T9" fmla="*/ 14 h 27"/>
                <a:gd name="T10" fmla="*/ 4 w 30"/>
                <a:gd name="T11" fmla="*/ 14 h 27"/>
                <a:gd name="T12" fmla="*/ 4 w 30"/>
                <a:gd name="T13" fmla="*/ 12 h 27"/>
                <a:gd name="T14" fmla="*/ 3 w 30"/>
                <a:gd name="T15" fmla="*/ 12 h 27"/>
                <a:gd name="T16" fmla="*/ 1 w 30"/>
                <a:gd name="T17" fmla="*/ 12 h 27"/>
                <a:gd name="T18" fmla="*/ 1 w 30"/>
                <a:gd name="T19" fmla="*/ 11 h 27"/>
                <a:gd name="T20" fmla="*/ 0 w 30"/>
                <a:gd name="T21" fmla="*/ 11 h 27"/>
                <a:gd name="T22" fmla="*/ 1 w 30"/>
                <a:gd name="T23" fmla="*/ 11 h 27"/>
                <a:gd name="T24" fmla="*/ 29 w 30"/>
                <a:gd name="T25" fmla="*/ 0 h 27"/>
                <a:gd name="T26" fmla="*/ 14 w 30"/>
                <a:gd name="T27" fmla="*/ 26 h 27"/>
                <a:gd name="T28" fmla="*/ 14 w 30"/>
                <a:gd name="T29" fmla="*/ 25 h 27"/>
                <a:gd name="T30" fmla="*/ 12 w 30"/>
                <a:gd name="T31" fmla="*/ 25 h 27"/>
                <a:gd name="T32" fmla="*/ 12 w 30"/>
                <a:gd name="T33" fmla="*/ 23 h 27"/>
                <a:gd name="T34" fmla="*/ 12 w 30"/>
                <a:gd name="T35" fmla="*/ 22 h 27"/>
                <a:gd name="T36" fmla="*/ 12 w 30"/>
                <a:gd name="T37" fmla="*/ 20 h 27"/>
                <a:gd name="T38" fmla="*/ 10 w 30"/>
                <a:gd name="T39" fmla="*/ 20 h 27"/>
                <a:gd name="T40" fmla="*/ 10 w 30"/>
                <a:gd name="T41" fmla="*/ 19 h 27"/>
                <a:gd name="T42" fmla="*/ 10 w 30"/>
                <a:gd name="T43" fmla="*/ 17 h 27"/>
                <a:gd name="T44" fmla="*/ 10 w 30"/>
                <a:gd name="T45" fmla="*/ 16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27"/>
                <a:gd name="T71" fmla="*/ 30 w 3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27">
                  <a:moveTo>
                    <a:pt x="10" y="16"/>
                  </a:moveTo>
                  <a:lnTo>
                    <a:pt x="9" y="16"/>
                  </a:lnTo>
                  <a:lnTo>
                    <a:pt x="7" y="16"/>
                  </a:lnTo>
                  <a:lnTo>
                    <a:pt x="7" y="14"/>
                  </a:lnTo>
                  <a:lnTo>
                    <a:pt x="6" y="14"/>
                  </a:lnTo>
                  <a:lnTo>
                    <a:pt x="4" y="14"/>
                  </a:lnTo>
                  <a:lnTo>
                    <a:pt x="4" y="12"/>
                  </a:lnTo>
                  <a:lnTo>
                    <a:pt x="3" y="12"/>
                  </a:lnTo>
                  <a:lnTo>
                    <a:pt x="1" y="12"/>
                  </a:lnTo>
                  <a:lnTo>
                    <a:pt x="1" y="11"/>
                  </a:lnTo>
                  <a:lnTo>
                    <a:pt x="0" y="11"/>
                  </a:lnTo>
                  <a:lnTo>
                    <a:pt x="1" y="11"/>
                  </a:lnTo>
                  <a:lnTo>
                    <a:pt x="29" y="0"/>
                  </a:lnTo>
                  <a:lnTo>
                    <a:pt x="14" y="26"/>
                  </a:lnTo>
                  <a:lnTo>
                    <a:pt x="14" y="25"/>
                  </a:lnTo>
                  <a:lnTo>
                    <a:pt x="12" y="25"/>
                  </a:lnTo>
                  <a:lnTo>
                    <a:pt x="12" y="23"/>
                  </a:lnTo>
                  <a:lnTo>
                    <a:pt x="12" y="22"/>
                  </a:lnTo>
                  <a:lnTo>
                    <a:pt x="12" y="20"/>
                  </a:lnTo>
                  <a:lnTo>
                    <a:pt x="10" y="20"/>
                  </a:lnTo>
                  <a:lnTo>
                    <a:pt x="10" y="19"/>
                  </a:lnTo>
                  <a:lnTo>
                    <a:pt x="10" y="17"/>
                  </a:lnTo>
                  <a:lnTo>
                    <a:pt x="10" y="16"/>
                  </a:lnTo>
                </a:path>
              </a:pathLst>
            </a:custGeom>
            <a:solidFill>
              <a:srgbClr val="FFFFFF"/>
            </a:solidFill>
            <a:ln w="12700" cap="rnd">
              <a:solidFill>
                <a:schemeClr val="tx1"/>
              </a:solidFill>
              <a:round/>
              <a:headEnd/>
              <a:tailEnd/>
            </a:ln>
          </p:spPr>
          <p:txBody>
            <a:bodyPr/>
            <a:lstStyle/>
            <a:p>
              <a:endParaRPr lang="ko-KR" altLang="en-US"/>
            </a:p>
          </p:txBody>
        </p:sp>
        <p:sp>
          <p:nvSpPr>
            <p:cNvPr id="2637" name="Freeform 341"/>
            <p:cNvSpPr>
              <a:spLocks/>
            </p:cNvSpPr>
            <p:nvPr/>
          </p:nvSpPr>
          <p:spPr bwMode="auto">
            <a:xfrm>
              <a:off x="1378" y="2980"/>
              <a:ext cx="30" cy="27"/>
            </a:xfrm>
            <a:custGeom>
              <a:avLst/>
              <a:gdLst>
                <a:gd name="T0" fmla="*/ 10 w 30"/>
                <a:gd name="T1" fmla="*/ 16 h 27"/>
                <a:gd name="T2" fmla="*/ 9 w 30"/>
                <a:gd name="T3" fmla="*/ 16 h 27"/>
                <a:gd name="T4" fmla="*/ 6 w 30"/>
                <a:gd name="T5" fmla="*/ 14 h 27"/>
                <a:gd name="T6" fmla="*/ 3 w 30"/>
                <a:gd name="T7" fmla="*/ 12 h 27"/>
                <a:gd name="T8" fmla="*/ 1 w 30"/>
                <a:gd name="T9" fmla="*/ 11 h 27"/>
                <a:gd name="T10" fmla="*/ 0 w 30"/>
                <a:gd name="T11" fmla="*/ 11 h 27"/>
                <a:gd name="T12" fmla="*/ 1 w 30"/>
                <a:gd name="T13" fmla="*/ 11 h 27"/>
                <a:gd name="T14" fmla="*/ 29 w 30"/>
                <a:gd name="T15" fmla="*/ 0 h 27"/>
                <a:gd name="T16" fmla="*/ 14 w 30"/>
                <a:gd name="T17" fmla="*/ 26 h 27"/>
                <a:gd name="T18" fmla="*/ 12 w 30"/>
                <a:gd name="T19" fmla="*/ 23 h 27"/>
                <a:gd name="T20" fmla="*/ 12 w 30"/>
                <a:gd name="T21" fmla="*/ 20 h 27"/>
                <a:gd name="T22" fmla="*/ 10 w 30"/>
                <a:gd name="T23" fmla="*/ 17 h 27"/>
                <a:gd name="T24" fmla="*/ 10 w 30"/>
                <a:gd name="T25" fmla="*/ 1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10" y="16"/>
                  </a:moveTo>
                  <a:lnTo>
                    <a:pt x="9" y="16"/>
                  </a:lnTo>
                  <a:lnTo>
                    <a:pt x="6" y="14"/>
                  </a:lnTo>
                  <a:lnTo>
                    <a:pt x="3" y="12"/>
                  </a:lnTo>
                  <a:lnTo>
                    <a:pt x="1" y="11"/>
                  </a:lnTo>
                  <a:lnTo>
                    <a:pt x="0" y="11"/>
                  </a:lnTo>
                  <a:lnTo>
                    <a:pt x="1" y="11"/>
                  </a:lnTo>
                  <a:lnTo>
                    <a:pt x="29" y="0"/>
                  </a:lnTo>
                  <a:lnTo>
                    <a:pt x="14" y="26"/>
                  </a:lnTo>
                  <a:lnTo>
                    <a:pt x="12" y="23"/>
                  </a:lnTo>
                  <a:lnTo>
                    <a:pt x="12" y="20"/>
                  </a:lnTo>
                  <a:lnTo>
                    <a:pt x="10" y="17"/>
                  </a:lnTo>
                  <a:lnTo>
                    <a:pt x="10"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8" name="Freeform 342"/>
            <p:cNvSpPr>
              <a:spLocks/>
            </p:cNvSpPr>
            <p:nvPr/>
          </p:nvSpPr>
          <p:spPr bwMode="auto">
            <a:xfrm>
              <a:off x="955" y="3022"/>
              <a:ext cx="166" cy="180"/>
            </a:xfrm>
            <a:custGeom>
              <a:avLst/>
              <a:gdLst>
                <a:gd name="T0" fmla="*/ 165 w 166"/>
                <a:gd name="T1" fmla="*/ 53 h 180"/>
                <a:gd name="T2" fmla="*/ 73 w 166"/>
                <a:gd name="T3" fmla="*/ 0 h 180"/>
                <a:gd name="T4" fmla="*/ 70 w 166"/>
                <a:gd name="T5" fmla="*/ 0 h 180"/>
                <a:gd name="T6" fmla="*/ 66 w 166"/>
                <a:gd name="T7" fmla="*/ 3 h 180"/>
                <a:gd name="T8" fmla="*/ 61 w 166"/>
                <a:gd name="T9" fmla="*/ 7 h 180"/>
                <a:gd name="T10" fmla="*/ 55 w 166"/>
                <a:gd name="T11" fmla="*/ 15 h 180"/>
                <a:gd name="T12" fmla="*/ 49 w 166"/>
                <a:gd name="T13" fmla="*/ 23 h 180"/>
                <a:gd name="T14" fmla="*/ 41 w 166"/>
                <a:gd name="T15" fmla="*/ 33 h 180"/>
                <a:gd name="T16" fmla="*/ 33 w 166"/>
                <a:gd name="T17" fmla="*/ 44 h 180"/>
                <a:gd name="T18" fmla="*/ 27 w 166"/>
                <a:gd name="T19" fmla="*/ 56 h 180"/>
                <a:gd name="T20" fmla="*/ 20 w 166"/>
                <a:gd name="T21" fmla="*/ 70 h 180"/>
                <a:gd name="T22" fmla="*/ 13 w 166"/>
                <a:gd name="T23" fmla="*/ 82 h 180"/>
                <a:gd name="T24" fmla="*/ 7 w 166"/>
                <a:gd name="T25" fmla="*/ 93 h 180"/>
                <a:gd name="T26" fmla="*/ 4 w 166"/>
                <a:gd name="T27" fmla="*/ 102 h 180"/>
                <a:gd name="T28" fmla="*/ 1 w 166"/>
                <a:gd name="T29" fmla="*/ 111 h 180"/>
                <a:gd name="T30" fmla="*/ 0 w 166"/>
                <a:gd name="T31" fmla="*/ 118 h 180"/>
                <a:gd name="T32" fmla="*/ 0 w 166"/>
                <a:gd name="T33" fmla="*/ 122 h 180"/>
                <a:gd name="T34" fmla="*/ 1 w 166"/>
                <a:gd name="T35" fmla="*/ 125 h 180"/>
                <a:gd name="T36" fmla="*/ 93 w 166"/>
                <a:gd name="T37" fmla="*/ 179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80"/>
                <a:gd name="T59" fmla="*/ 166 w 166"/>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80">
                  <a:moveTo>
                    <a:pt x="165" y="53"/>
                  </a:moveTo>
                  <a:lnTo>
                    <a:pt x="73" y="0"/>
                  </a:lnTo>
                  <a:lnTo>
                    <a:pt x="70" y="0"/>
                  </a:lnTo>
                  <a:lnTo>
                    <a:pt x="66" y="3"/>
                  </a:lnTo>
                  <a:lnTo>
                    <a:pt x="61" y="7"/>
                  </a:lnTo>
                  <a:lnTo>
                    <a:pt x="55" y="15"/>
                  </a:lnTo>
                  <a:lnTo>
                    <a:pt x="49" y="23"/>
                  </a:lnTo>
                  <a:lnTo>
                    <a:pt x="41" y="33"/>
                  </a:lnTo>
                  <a:lnTo>
                    <a:pt x="33" y="44"/>
                  </a:lnTo>
                  <a:lnTo>
                    <a:pt x="27" y="56"/>
                  </a:lnTo>
                  <a:lnTo>
                    <a:pt x="20" y="70"/>
                  </a:lnTo>
                  <a:lnTo>
                    <a:pt x="13" y="82"/>
                  </a:lnTo>
                  <a:lnTo>
                    <a:pt x="7" y="93"/>
                  </a:lnTo>
                  <a:lnTo>
                    <a:pt x="4" y="102"/>
                  </a:lnTo>
                  <a:lnTo>
                    <a:pt x="1" y="111"/>
                  </a:lnTo>
                  <a:lnTo>
                    <a:pt x="0" y="118"/>
                  </a:lnTo>
                  <a:lnTo>
                    <a:pt x="0" y="122"/>
                  </a:lnTo>
                  <a:lnTo>
                    <a:pt x="1" y="125"/>
                  </a:lnTo>
                  <a:lnTo>
                    <a:pt x="93" y="17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39" name="Freeform 343"/>
            <p:cNvSpPr>
              <a:spLocks/>
            </p:cNvSpPr>
            <p:nvPr/>
          </p:nvSpPr>
          <p:spPr bwMode="auto">
            <a:xfrm>
              <a:off x="1014" y="2933"/>
              <a:ext cx="299" cy="503"/>
            </a:xfrm>
            <a:custGeom>
              <a:avLst/>
              <a:gdLst>
                <a:gd name="T0" fmla="*/ 102 w 299"/>
                <a:gd name="T1" fmla="*/ 257 h 503"/>
                <a:gd name="T2" fmla="*/ 80 w 299"/>
                <a:gd name="T3" fmla="*/ 294 h 503"/>
                <a:gd name="T4" fmla="*/ 62 w 299"/>
                <a:gd name="T5" fmla="*/ 331 h 503"/>
                <a:gd name="T6" fmla="*/ 45 w 299"/>
                <a:gd name="T7" fmla="*/ 364 h 503"/>
                <a:gd name="T8" fmla="*/ 31 w 299"/>
                <a:gd name="T9" fmla="*/ 395 h 503"/>
                <a:gd name="T10" fmla="*/ 20 w 299"/>
                <a:gd name="T11" fmla="*/ 423 h 503"/>
                <a:gd name="T12" fmla="*/ 11 w 299"/>
                <a:gd name="T13" fmla="*/ 447 h 503"/>
                <a:gd name="T14" fmla="*/ 5 w 299"/>
                <a:gd name="T15" fmla="*/ 468 h 503"/>
                <a:gd name="T16" fmla="*/ 2 w 299"/>
                <a:gd name="T17" fmla="*/ 484 h 503"/>
                <a:gd name="T18" fmla="*/ 2 w 299"/>
                <a:gd name="T19" fmla="*/ 496 h 503"/>
                <a:gd name="T20" fmla="*/ 5 w 299"/>
                <a:gd name="T21" fmla="*/ 501 h 503"/>
                <a:gd name="T22" fmla="*/ 11 w 299"/>
                <a:gd name="T23" fmla="*/ 501 h 503"/>
                <a:gd name="T24" fmla="*/ 22 w 299"/>
                <a:gd name="T25" fmla="*/ 496 h 503"/>
                <a:gd name="T26" fmla="*/ 34 w 299"/>
                <a:gd name="T27" fmla="*/ 485 h 503"/>
                <a:gd name="T28" fmla="*/ 48 w 299"/>
                <a:gd name="T29" fmla="*/ 468 h 503"/>
                <a:gd name="T30" fmla="*/ 65 w 299"/>
                <a:gd name="T31" fmla="*/ 449 h 503"/>
                <a:gd name="T32" fmla="*/ 83 w 299"/>
                <a:gd name="T33" fmla="*/ 426 h 503"/>
                <a:gd name="T34" fmla="*/ 103 w 299"/>
                <a:gd name="T35" fmla="*/ 396 h 503"/>
                <a:gd name="T36" fmla="*/ 125 w 299"/>
                <a:gd name="T37" fmla="*/ 366 h 503"/>
                <a:gd name="T38" fmla="*/ 146 w 299"/>
                <a:gd name="T39" fmla="*/ 332 h 503"/>
                <a:gd name="T40" fmla="*/ 168 w 299"/>
                <a:gd name="T41" fmla="*/ 295 h 503"/>
                <a:gd name="T42" fmla="*/ 191 w 299"/>
                <a:gd name="T43" fmla="*/ 257 h 503"/>
                <a:gd name="T44" fmla="*/ 212 w 299"/>
                <a:gd name="T45" fmla="*/ 219 h 503"/>
                <a:gd name="T46" fmla="*/ 230 w 299"/>
                <a:gd name="T47" fmla="*/ 184 h 503"/>
                <a:gd name="T48" fmla="*/ 247 w 299"/>
                <a:gd name="T49" fmla="*/ 148 h 503"/>
                <a:gd name="T50" fmla="*/ 263 w 299"/>
                <a:gd name="T51" fmla="*/ 116 h 503"/>
                <a:gd name="T52" fmla="*/ 275 w 299"/>
                <a:gd name="T53" fmla="*/ 87 h 503"/>
                <a:gd name="T54" fmla="*/ 286 w 299"/>
                <a:gd name="T55" fmla="*/ 63 h 503"/>
                <a:gd name="T56" fmla="*/ 293 w 299"/>
                <a:gd name="T57" fmla="*/ 40 h 503"/>
                <a:gd name="T58" fmla="*/ 296 w 299"/>
                <a:gd name="T59" fmla="*/ 23 h 503"/>
                <a:gd name="T60" fmla="*/ 298 w 299"/>
                <a:gd name="T61" fmla="*/ 9 h 503"/>
                <a:gd name="T62" fmla="*/ 295 w 299"/>
                <a:gd name="T63" fmla="*/ 1 h 503"/>
                <a:gd name="T64" fmla="*/ 290 w 299"/>
                <a:gd name="T65" fmla="*/ 0 h 503"/>
                <a:gd name="T66" fmla="*/ 281 w 299"/>
                <a:gd name="T67" fmla="*/ 4 h 503"/>
                <a:gd name="T68" fmla="*/ 270 w 299"/>
                <a:gd name="T69" fmla="*/ 12 h 503"/>
                <a:gd name="T70" fmla="*/ 255 w 299"/>
                <a:gd name="T71" fmla="*/ 27 h 503"/>
                <a:gd name="T72" fmla="*/ 240 w 299"/>
                <a:gd name="T73" fmla="*/ 46 h 503"/>
                <a:gd name="T74" fmla="*/ 221 w 299"/>
                <a:gd name="T75" fmla="*/ 69 h 503"/>
                <a:gd name="T76" fmla="*/ 203 w 299"/>
                <a:gd name="T77" fmla="*/ 95 h 503"/>
                <a:gd name="T78" fmla="*/ 181 w 299"/>
                <a:gd name="T79" fmla="*/ 125 h 503"/>
                <a:gd name="T80" fmla="*/ 160 w 299"/>
                <a:gd name="T81" fmla="*/ 158 h 503"/>
                <a:gd name="T82" fmla="*/ 138 w 299"/>
                <a:gd name="T83" fmla="*/ 193 h 503"/>
                <a:gd name="T84" fmla="*/ 115 w 299"/>
                <a:gd name="T85" fmla="*/ 231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503"/>
                <a:gd name="T131" fmla="*/ 299 w 299"/>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503">
                  <a:moveTo>
                    <a:pt x="115" y="231"/>
                  </a:moveTo>
                  <a:lnTo>
                    <a:pt x="108" y="245"/>
                  </a:lnTo>
                  <a:lnTo>
                    <a:pt x="102" y="257"/>
                  </a:lnTo>
                  <a:lnTo>
                    <a:pt x="94" y="269"/>
                  </a:lnTo>
                  <a:lnTo>
                    <a:pt x="88" y="282"/>
                  </a:lnTo>
                  <a:lnTo>
                    <a:pt x="80" y="294"/>
                  </a:lnTo>
                  <a:lnTo>
                    <a:pt x="74" y="306"/>
                  </a:lnTo>
                  <a:lnTo>
                    <a:pt x="68" y="318"/>
                  </a:lnTo>
                  <a:lnTo>
                    <a:pt x="62" y="331"/>
                  </a:lnTo>
                  <a:lnTo>
                    <a:pt x="56" y="341"/>
                  </a:lnTo>
                  <a:lnTo>
                    <a:pt x="51" y="354"/>
                  </a:lnTo>
                  <a:lnTo>
                    <a:pt x="45" y="364"/>
                  </a:lnTo>
                  <a:lnTo>
                    <a:pt x="40" y="375"/>
                  </a:lnTo>
                  <a:lnTo>
                    <a:pt x="36" y="384"/>
                  </a:lnTo>
                  <a:lnTo>
                    <a:pt x="31" y="395"/>
                  </a:lnTo>
                  <a:lnTo>
                    <a:pt x="26" y="404"/>
                  </a:lnTo>
                  <a:lnTo>
                    <a:pt x="23" y="413"/>
                  </a:lnTo>
                  <a:lnTo>
                    <a:pt x="20" y="423"/>
                  </a:lnTo>
                  <a:lnTo>
                    <a:pt x="16" y="432"/>
                  </a:lnTo>
                  <a:lnTo>
                    <a:pt x="13" y="439"/>
                  </a:lnTo>
                  <a:lnTo>
                    <a:pt x="11" y="447"/>
                  </a:lnTo>
                  <a:lnTo>
                    <a:pt x="8" y="455"/>
                  </a:lnTo>
                  <a:lnTo>
                    <a:pt x="7" y="462"/>
                  </a:lnTo>
                  <a:lnTo>
                    <a:pt x="5" y="468"/>
                  </a:lnTo>
                  <a:lnTo>
                    <a:pt x="4" y="475"/>
                  </a:lnTo>
                  <a:lnTo>
                    <a:pt x="2" y="479"/>
                  </a:lnTo>
                  <a:lnTo>
                    <a:pt x="2" y="484"/>
                  </a:lnTo>
                  <a:lnTo>
                    <a:pt x="0" y="488"/>
                  </a:lnTo>
                  <a:lnTo>
                    <a:pt x="0" y="491"/>
                  </a:lnTo>
                  <a:lnTo>
                    <a:pt x="2" y="496"/>
                  </a:lnTo>
                  <a:lnTo>
                    <a:pt x="2" y="498"/>
                  </a:lnTo>
                  <a:lnTo>
                    <a:pt x="4" y="499"/>
                  </a:lnTo>
                  <a:lnTo>
                    <a:pt x="5" y="501"/>
                  </a:lnTo>
                  <a:lnTo>
                    <a:pt x="7" y="502"/>
                  </a:lnTo>
                  <a:lnTo>
                    <a:pt x="10" y="502"/>
                  </a:lnTo>
                  <a:lnTo>
                    <a:pt x="11" y="501"/>
                  </a:lnTo>
                  <a:lnTo>
                    <a:pt x="14" y="501"/>
                  </a:lnTo>
                  <a:lnTo>
                    <a:pt x="17" y="498"/>
                  </a:lnTo>
                  <a:lnTo>
                    <a:pt x="22" y="496"/>
                  </a:lnTo>
                  <a:lnTo>
                    <a:pt x="25" y="493"/>
                  </a:lnTo>
                  <a:lnTo>
                    <a:pt x="30" y="488"/>
                  </a:lnTo>
                  <a:lnTo>
                    <a:pt x="34" y="485"/>
                  </a:lnTo>
                  <a:lnTo>
                    <a:pt x="39" y="481"/>
                  </a:lnTo>
                  <a:lnTo>
                    <a:pt x="43" y="475"/>
                  </a:lnTo>
                  <a:lnTo>
                    <a:pt x="48" y="468"/>
                  </a:lnTo>
                  <a:lnTo>
                    <a:pt x="54" y="462"/>
                  </a:lnTo>
                  <a:lnTo>
                    <a:pt x="59" y="456"/>
                  </a:lnTo>
                  <a:lnTo>
                    <a:pt x="65" y="449"/>
                  </a:lnTo>
                  <a:lnTo>
                    <a:pt x="71" y="441"/>
                  </a:lnTo>
                  <a:lnTo>
                    <a:pt x="77" y="433"/>
                  </a:lnTo>
                  <a:lnTo>
                    <a:pt x="83" y="426"/>
                  </a:lnTo>
                  <a:lnTo>
                    <a:pt x="89" y="416"/>
                  </a:lnTo>
                  <a:lnTo>
                    <a:pt x="97" y="407"/>
                  </a:lnTo>
                  <a:lnTo>
                    <a:pt x="103" y="396"/>
                  </a:lnTo>
                  <a:lnTo>
                    <a:pt x="111" y="387"/>
                  </a:lnTo>
                  <a:lnTo>
                    <a:pt x="117" y="377"/>
                  </a:lnTo>
                  <a:lnTo>
                    <a:pt x="125" y="366"/>
                  </a:lnTo>
                  <a:lnTo>
                    <a:pt x="131" y="355"/>
                  </a:lnTo>
                  <a:lnTo>
                    <a:pt x="138" y="344"/>
                  </a:lnTo>
                  <a:lnTo>
                    <a:pt x="146" y="332"/>
                  </a:lnTo>
                  <a:lnTo>
                    <a:pt x="154" y="320"/>
                  </a:lnTo>
                  <a:lnTo>
                    <a:pt x="160" y="308"/>
                  </a:lnTo>
                  <a:lnTo>
                    <a:pt x="168" y="295"/>
                  </a:lnTo>
                  <a:lnTo>
                    <a:pt x="175" y="283"/>
                  </a:lnTo>
                  <a:lnTo>
                    <a:pt x="183" y="271"/>
                  </a:lnTo>
                  <a:lnTo>
                    <a:pt x="191" y="257"/>
                  </a:lnTo>
                  <a:lnTo>
                    <a:pt x="198" y="245"/>
                  </a:lnTo>
                  <a:lnTo>
                    <a:pt x="204" y="233"/>
                  </a:lnTo>
                  <a:lnTo>
                    <a:pt x="212" y="219"/>
                  </a:lnTo>
                  <a:lnTo>
                    <a:pt x="218" y="207"/>
                  </a:lnTo>
                  <a:lnTo>
                    <a:pt x="224" y="194"/>
                  </a:lnTo>
                  <a:lnTo>
                    <a:pt x="230" y="184"/>
                  </a:lnTo>
                  <a:lnTo>
                    <a:pt x="236" y="171"/>
                  </a:lnTo>
                  <a:lnTo>
                    <a:pt x="243" y="161"/>
                  </a:lnTo>
                  <a:lnTo>
                    <a:pt x="247" y="148"/>
                  </a:lnTo>
                  <a:lnTo>
                    <a:pt x="253" y="138"/>
                  </a:lnTo>
                  <a:lnTo>
                    <a:pt x="258" y="127"/>
                  </a:lnTo>
                  <a:lnTo>
                    <a:pt x="263" y="116"/>
                  </a:lnTo>
                  <a:lnTo>
                    <a:pt x="267" y="107"/>
                  </a:lnTo>
                  <a:lnTo>
                    <a:pt x="272" y="96"/>
                  </a:lnTo>
                  <a:lnTo>
                    <a:pt x="275" y="87"/>
                  </a:lnTo>
                  <a:lnTo>
                    <a:pt x="279" y="78"/>
                  </a:lnTo>
                  <a:lnTo>
                    <a:pt x="282" y="70"/>
                  </a:lnTo>
                  <a:lnTo>
                    <a:pt x="286" y="63"/>
                  </a:lnTo>
                  <a:lnTo>
                    <a:pt x="289" y="53"/>
                  </a:lnTo>
                  <a:lnTo>
                    <a:pt x="290" y="47"/>
                  </a:lnTo>
                  <a:lnTo>
                    <a:pt x="293" y="40"/>
                  </a:lnTo>
                  <a:lnTo>
                    <a:pt x="295" y="33"/>
                  </a:lnTo>
                  <a:lnTo>
                    <a:pt x="296" y="27"/>
                  </a:lnTo>
                  <a:lnTo>
                    <a:pt x="296" y="23"/>
                  </a:lnTo>
                  <a:lnTo>
                    <a:pt x="298" y="18"/>
                  </a:lnTo>
                  <a:lnTo>
                    <a:pt x="298" y="14"/>
                  </a:lnTo>
                  <a:lnTo>
                    <a:pt x="298" y="9"/>
                  </a:lnTo>
                  <a:lnTo>
                    <a:pt x="298" y="6"/>
                  </a:lnTo>
                  <a:lnTo>
                    <a:pt x="296" y="4"/>
                  </a:lnTo>
                  <a:lnTo>
                    <a:pt x="295" y="1"/>
                  </a:lnTo>
                  <a:lnTo>
                    <a:pt x="293" y="1"/>
                  </a:lnTo>
                  <a:lnTo>
                    <a:pt x="292" y="0"/>
                  </a:lnTo>
                  <a:lnTo>
                    <a:pt x="290" y="0"/>
                  </a:lnTo>
                  <a:lnTo>
                    <a:pt x="287" y="0"/>
                  </a:lnTo>
                  <a:lnTo>
                    <a:pt x="284" y="1"/>
                  </a:lnTo>
                  <a:lnTo>
                    <a:pt x="281" y="4"/>
                  </a:lnTo>
                  <a:lnTo>
                    <a:pt x="278" y="6"/>
                  </a:lnTo>
                  <a:lnTo>
                    <a:pt x="273" y="9"/>
                  </a:lnTo>
                  <a:lnTo>
                    <a:pt x="270" y="12"/>
                  </a:lnTo>
                  <a:lnTo>
                    <a:pt x="266" y="17"/>
                  </a:lnTo>
                  <a:lnTo>
                    <a:pt x="261" y="21"/>
                  </a:lnTo>
                  <a:lnTo>
                    <a:pt x="255" y="27"/>
                  </a:lnTo>
                  <a:lnTo>
                    <a:pt x="250" y="32"/>
                  </a:lnTo>
                  <a:lnTo>
                    <a:pt x="246" y="38"/>
                  </a:lnTo>
                  <a:lnTo>
                    <a:pt x="240" y="46"/>
                  </a:lnTo>
                  <a:lnTo>
                    <a:pt x="233" y="52"/>
                  </a:lnTo>
                  <a:lnTo>
                    <a:pt x="227" y="59"/>
                  </a:lnTo>
                  <a:lnTo>
                    <a:pt x="221" y="69"/>
                  </a:lnTo>
                  <a:lnTo>
                    <a:pt x="215" y="76"/>
                  </a:lnTo>
                  <a:lnTo>
                    <a:pt x="209" y="86"/>
                  </a:lnTo>
                  <a:lnTo>
                    <a:pt x="203" y="95"/>
                  </a:lnTo>
                  <a:lnTo>
                    <a:pt x="195" y="104"/>
                  </a:lnTo>
                  <a:lnTo>
                    <a:pt x="189" y="115"/>
                  </a:lnTo>
                  <a:lnTo>
                    <a:pt x="181" y="125"/>
                  </a:lnTo>
                  <a:lnTo>
                    <a:pt x="175" y="136"/>
                  </a:lnTo>
                  <a:lnTo>
                    <a:pt x="168" y="147"/>
                  </a:lnTo>
                  <a:lnTo>
                    <a:pt x="160" y="158"/>
                  </a:lnTo>
                  <a:lnTo>
                    <a:pt x="152" y="170"/>
                  </a:lnTo>
                  <a:lnTo>
                    <a:pt x="146" y="180"/>
                  </a:lnTo>
                  <a:lnTo>
                    <a:pt x="138" y="193"/>
                  </a:lnTo>
                  <a:lnTo>
                    <a:pt x="131" y="207"/>
                  </a:lnTo>
                  <a:lnTo>
                    <a:pt x="123" y="219"/>
                  </a:lnTo>
                  <a:lnTo>
                    <a:pt x="115" y="231"/>
                  </a:lnTo>
                </a:path>
              </a:pathLst>
            </a:custGeom>
            <a:solidFill>
              <a:srgbClr val="000000"/>
            </a:solidFill>
            <a:ln w="12700" cap="rnd">
              <a:solidFill>
                <a:schemeClr val="tx1"/>
              </a:solidFill>
              <a:round/>
              <a:headEnd/>
              <a:tailEnd/>
            </a:ln>
          </p:spPr>
          <p:txBody>
            <a:bodyPr/>
            <a:lstStyle/>
            <a:p>
              <a:endParaRPr lang="ko-KR" altLang="en-US"/>
            </a:p>
          </p:txBody>
        </p:sp>
        <p:sp>
          <p:nvSpPr>
            <p:cNvPr id="2640" name="Freeform 344"/>
            <p:cNvSpPr>
              <a:spLocks/>
            </p:cNvSpPr>
            <p:nvPr/>
          </p:nvSpPr>
          <p:spPr bwMode="auto">
            <a:xfrm>
              <a:off x="1014" y="2934"/>
              <a:ext cx="299" cy="501"/>
            </a:xfrm>
            <a:custGeom>
              <a:avLst/>
              <a:gdLst>
                <a:gd name="T0" fmla="*/ 115 w 299"/>
                <a:gd name="T1" fmla="*/ 230 h 501"/>
                <a:gd name="T2" fmla="*/ 102 w 299"/>
                <a:gd name="T3" fmla="*/ 256 h 501"/>
                <a:gd name="T4" fmla="*/ 88 w 299"/>
                <a:gd name="T5" fmla="*/ 281 h 501"/>
                <a:gd name="T6" fmla="*/ 74 w 299"/>
                <a:gd name="T7" fmla="*/ 305 h 501"/>
                <a:gd name="T8" fmla="*/ 62 w 299"/>
                <a:gd name="T9" fmla="*/ 330 h 501"/>
                <a:gd name="T10" fmla="*/ 51 w 299"/>
                <a:gd name="T11" fmla="*/ 353 h 501"/>
                <a:gd name="T12" fmla="*/ 40 w 299"/>
                <a:gd name="T13" fmla="*/ 374 h 501"/>
                <a:gd name="T14" fmla="*/ 31 w 299"/>
                <a:gd name="T15" fmla="*/ 394 h 501"/>
                <a:gd name="T16" fmla="*/ 23 w 299"/>
                <a:gd name="T17" fmla="*/ 412 h 501"/>
                <a:gd name="T18" fmla="*/ 16 w 299"/>
                <a:gd name="T19" fmla="*/ 431 h 501"/>
                <a:gd name="T20" fmla="*/ 11 w 299"/>
                <a:gd name="T21" fmla="*/ 446 h 501"/>
                <a:gd name="T22" fmla="*/ 7 w 299"/>
                <a:gd name="T23" fmla="*/ 461 h 501"/>
                <a:gd name="T24" fmla="*/ 4 w 299"/>
                <a:gd name="T25" fmla="*/ 474 h 501"/>
                <a:gd name="T26" fmla="*/ 2 w 299"/>
                <a:gd name="T27" fmla="*/ 483 h 501"/>
                <a:gd name="T28" fmla="*/ 0 w 299"/>
                <a:gd name="T29" fmla="*/ 490 h 501"/>
                <a:gd name="T30" fmla="*/ 2 w 299"/>
                <a:gd name="T31" fmla="*/ 497 h 501"/>
                <a:gd name="T32" fmla="*/ 5 w 299"/>
                <a:gd name="T33" fmla="*/ 500 h 501"/>
                <a:gd name="T34" fmla="*/ 14 w 299"/>
                <a:gd name="T35" fmla="*/ 500 h 501"/>
                <a:gd name="T36" fmla="*/ 30 w 299"/>
                <a:gd name="T37" fmla="*/ 487 h 501"/>
                <a:gd name="T38" fmla="*/ 48 w 299"/>
                <a:gd name="T39" fmla="*/ 467 h 501"/>
                <a:gd name="T40" fmla="*/ 71 w 299"/>
                <a:gd name="T41" fmla="*/ 440 h 501"/>
                <a:gd name="T42" fmla="*/ 97 w 299"/>
                <a:gd name="T43" fmla="*/ 406 h 501"/>
                <a:gd name="T44" fmla="*/ 125 w 299"/>
                <a:gd name="T45" fmla="*/ 365 h 501"/>
                <a:gd name="T46" fmla="*/ 154 w 299"/>
                <a:gd name="T47" fmla="*/ 319 h 501"/>
                <a:gd name="T48" fmla="*/ 183 w 299"/>
                <a:gd name="T49" fmla="*/ 270 h 501"/>
                <a:gd name="T50" fmla="*/ 198 w 299"/>
                <a:gd name="T51" fmla="*/ 244 h 501"/>
                <a:gd name="T52" fmla="*/ 212 w 299"/>
                <a:gd name="T53" fmla="*/ 218 h 501"/>
                <a:gd name="T54" fmla="*/ 224 w 299"/>
                <a:gd name="T55" fmla="*/ 193 h 501"/>
                <a:gd name="T56" fmla="*/ 236 w 299"/>
                <a:gd name="T57" fmla="*/ 170 h 501"/>
                <a:gd name="T58" fmla="*/ 247 w 299"/>
                <a:gd name="T59" fmla="*/ 147 h 501"/>
                <a:gd name="T60" fmla="*/ 258 w 299"/>
                <a:gd name="T61" fmla="*/ 126 h 501"/>
                <a:gd name="T62" fmla="*/ 267 w 299"/>
                <a:gd name="T63" fmla="*/ 106 h 501"/>
                <a:gd name="T64" fmla="*/ 275 w 299"/>
                <a:gd name="T65" fmla="*/ 86 h 501"/>
                <a:gd name="T66" fmla="*/ 282 w 299"/>
                <a:gd name="T67" fmla="*/ 69 h 501"/>
                <a:gd name="T68" fmla="*/ 289 w 299"/>
                <a:gd name="T69" fmla="*/ 52 h 501"/>
                <a:gd name="T70" fmla="*/ 293 w 299"/>
                <a:gd name="T71" fmla="*/ 39 h 501"/>
                <a:gd name="T72" fmla="*/ 296 w 299"/>
                <a:gd name="T73" fmla="*/ 26 h 501"/>
                <a:gd name="T74" fmla="*/ 298 w 299"/>
                <a:gd name="T75" fmla="*/ 17 h 501"/>
                <a:gd name="T76" fmla="*/ 298 w 299"/>
                <a:gd name="T77" fmla="*/ 8 h 501"/>
                <a:gd name="T78" fmla="*/ 296 w 299"/>
                <a:gd name="T79" fmla="*/ 3 h 501"/>
                <a:gd name="T80" fmla="*/ 293 w 299"/>
                <a:gd name="T81" fmla="*/ 0 h 501"/>
                <a:gd name="T82" fmla="*/ 284 w 299"/>
                <a:gd name="T83" fmla="*/ 0 h 501"/>
                <a:gd name="T84" fmla="*/ 270 w 299"/>
                <a:gd name="T85" fmla="*/ 11 h 501"/>
                <a:gd name="T86" fmla="*/ 250 w 299"/>
                <a:gd name="T87" fmla="*/ 31 h 501"/>
                <a:gd name="T88" fmla="*/ 227 w 299"/>
                <a:gd name="T89" fmla="*/ 58 h 501"/>
                <a:gd name="T90" fmla="*/ 203 w 299"/>
                <a:gd name="T91" fmla="*/ 94 h 501"/>
                <a:gd name="T92" fmla="*/ 175 w 299"/>
                <a:gd name="T93" fmla="*/ 135 h 501"/>
                <a:gd name="T94" fmla="*/ 146 w 299"/>
                <a:gd name="T95" fmla="*/ 179 h 501"/>
                <a:gd name="T96" fmla="*/ 115 w 299"/>
                <a:gd name="T97" fmla="*/ 230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501"/>
                <a:gd name="T149" fmla="*/ 299 w 299"/>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501">
                  <a:moveTo>
                    <a:pt x="115" y="230"/>
                  </a:moveTo>
                  <a:lnTo>
                    <a:pt x="102" y="256"/>
                  </a:lnTo>
                  <a:lnTo>
                    <a:pt x="88" y="281"/>
                  </a:lnTo>
                  <a:lnTo>
                    <a:pt x="74" y="305"/>
                  </a:lnTo>
                  <a:lnTo>
                    <a:pt x="62" y="330"/>
                  </a:lnTo>
                  <a:lnTo>
                    <a:pt x="51" y="353"/>
                  </a:lnTo>
                  <a:lnTo>
                    <a:pt x="40" y="374"/>
                  </a:lnTo>
                  <a:lnTo>
                    <a:pt x="31" y="394"/>
                  </a:lnTo>
                  <a:lnTo>
                    <a:pt x="23" y="412"/>
                  </a:lnTo>
                  <a:lnTo>
                    <a:pt x="16" y="431"/>
                  </a:lnTo>
                  <a:lnTo>
                    <a:pt x="11" y="446"/>
                  </a:lnTo>
                  <a:lnTo>
                    <a:pt x="7" y="461"/>
                  </a:lnTo>
                  <a:lnTo>
                    <a:pt x="4" y="474"/>
                  </a:lnTo>
                  <a:lnTo>
                    <a:pt x="2" y="483"/>
                  </a:lnTo>
                  <a:lnTo>
                    <a:pt x="0" y="490"/>
                  </a:lnTo>
                  <a:lnTo>
                    <a:pt x="2" y="497"/>
                  </a:lnTo>
                  <a:lnTo>
                    <a:pt x="5" y="500"/>
                  </a:lnTo>
                  <a:lnTo>
                    <a:pt x="14" y="500"/>
                  </a:lnTo>
                  <a:lnTo>
                    <a:pt x="30" y="487"/>
                  </a:lnTo>
                  <a:lnTo>
                    <a:pt x="48" y="467"/>
                  </a:lnTo>
                  <a:lnTo>
                    <a:pt x="71" y="440"/>
                  </a:lnTo>
                  <a:lnTo>
                    <a:pt x="97" y="406"/>
                  </a:lnTo>
                  <a:lnTo>
                    <a:pt x="125" y="365"/>
                  </a:lnTo>
                  <a:lnTo>
                    <a:pt x="154" y="319"/>
                  </a:lnTo>
                  <a:lnTo>
                    <a:pt x="183" y="270"/>
                  </a:lnTo>
                  <a:lnTo>
                    <a:pt x="198" y="244"/>
                  </a:lnTo>
                  <a:lnTo>
                    <a:pt x="212" y="218"/>
                  </a:lnTo>
                  <a:lnTo>
                    <a:pt x="224" y="193"/>
                  </a:lnTo>
                  <a:lnTo>
                    <a:pt x="236" y="170"/>
                  </a:lnTo>
                  <a:lnTo>
                    <a:pt x="247" y="147"/>
                  </a:lnTo>
                  <a:lnTo>
                    <a:pt x="258" y="126"/>
                  </a:lnTo>
                  <a:lnTo>
                    <a:pt x="267" y="106"/>
                  </a:lnTo>
                  <a:lnTo>
                    <a:pt x="275" y="86"/>
                  </a:lnTo>
                  <a:lnTo>
                    <a:pt x="282" y="69"/>
                  </a:lnTo>
                  <a:lnTo>
                    <a:pt x="289" y="52"/>
                  </a:lnTo>
                  <a:lnTo>
                    <a:pt x="293" y="39"/>
                  </a:lnTo>
                  <a:lnTo>
                    <a:pt x="296" y="26"/>
                  </a:lnTo>
                  <a:lnTo>
                    <a:pt x="298" y="17"/>
                  </a:lnTo>
                  <a:lnTo>
                    <a:pt x="298" y="8"/>
                  </a:lnTo>
                  <a:lnTo>
                    <a:pt x="296" y="3"/>
                  </a:lnTo>
                  <a:lnTo>
                    <a:pt x="293" y="0"/>
                  </a:lnTo>
                  <a:lnTo>
                    <a:pt x="284" y="0"/>
                  </a:lnTo>
                  <a:lnTo>
                    <a:pt x="270" y="11"/>
                  </a:lnTo>
                  <a:lnTo>
                    <a:pt x="250" y="31"/>
                  </a:lnTo>
                  <a:lnTo>
                    <a:pt x="227" y="58"/>
                  </a:lnTo>
                  <a:lnTo>
                    <a:pt x="203" y="94"/>
                  </a:lnTo>
                  <a:lnTo>
                    <a:pt x="175" y="135"/>
                  </a:lnTo>
                  <a:lnTo>
                    <a:pt x="146" y="179"/>
                  </a:lnTo>
                  <a:lnTo>
                    <a:pt x="115" y="2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41" name="Freeform 345"/>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58 h 482"/>
                <a:gd name="T8" fmla="*/ 36 w 279"/>
                <a:gd name="T9" fmla="*/ 250 h 482"/>
                <a:gd name="T10" fmla="*/ 39 w 279"/>
                <a:gd name="T11" fmla="*/ 242 h 482"/>
                <a:gd name="T12" fmla="*/ 43 w 279"/>
                <a:gd name="T13" fmla="*/ 233 h 482"/>
                <a:gd name="T14" fmla="*/ 49 w 279"/>
                <a:gd name="T15" fmla="*/ 221 h 482"/>
                <a:gd name="T16" fmla="*/ 56 w 279"/>
                <a:gd name="T17" fmla="*/ 210 h 482"/>
                <a:gd name="T18" fmla="*/ 63 w 279"/>
                <a:gd name="T19" fmla="*/ 196 h 482"/>
                <a:gd name="T20" fmla="*/ 71 w 279"/>
                <a:gd name="T21" fmla="*/ 184 h 482"/>
                <a:gd name="T22" fmla="*/ 77 w 279"/>
                <a:gd name="T23" fmla="*/ 173 h 482"/>
                <a:gd name="T24" fmla="*/ 85 w 279"/>
                <a:gd name="T25" fmla="*/ 163 h 482"/>
                <a:gd name="T26" fmla="*/ 91 w 279"/>
                <a:gd name="T27" fmla="*/ 154 h 482"/>
                <a:gd name="T28" fmla="*/ 95 w 279"/>
                <a:gd name="T29" fmla="*/ 147 h 482"/>
                <a:gd name="T30" fmla="*/ 100 w 279"/>
                <a:gd name="T31" fmla="*/ 141 h 482"/>
                <a:gd name="T32" fmla="*/ 105 w 279"/>
                <a:gd name="T33" fmla="*/ 140 h 482"/>
                <a:gd name="T34" fmla="*/ 106 w 279"/>
                <a:gd name="T35" fmla="*/ 138 h 482"/>
                <a:gd name="T36" fmla="*/ 278 w 279"/>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2"/>
                <a:gd name="T59" fmla="*/ 279 w 279"/>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2">
                  <a:moveTo>
                    <a:pt x="0" y="481"/>
                  </a:moveTo>
                  <a:lnTo>
                    <a:pt x="34" y="264"/>
                  </a:lnTo>
                  <a:lnTo>
                    <a:pt x="34" y="262"/>
                  </a:lnTo>
                  <a:lnTo>
                    <a:pt x="34" y="258"/>
                  </a:lnTo>
                  <a:lnTo>
                    <a:pt x="36" y="250"/>
                  </a:lnTo>
                  <a:lnTo>
                    <a:pt x="39" y="242"/>
                  </a:lnTo>
                  <a:lnTo>
                    <a:pt x="43" y="233"/>
                  </a:lnTo>
                  <a:lnTo>
                    <a:pt x="49" y="221"/>
                  </a:lnTo>
                  <a:lnTo>
                    <a:pt x="56" y="210"/>
                  </a:lnTo>
                  <a:lnTo>
                    <a:pt x="63" y="196"/>
                  </a:lnTo>
                  <a:lnTo>
                    <a:pt x="71" y="184"/>
                  </a:lnTo>
                  <a:lnTo>
                    <a:pt x="77" y="173"/>
                  </a:lnTo>
                  <a:lnTo>
                    <a:pt x="85" y="163"/>
                  </a:lnTo>
                  <a:lnTo>
                    <a:pt x="91" y="154"/>
                  </a:lnTo>
                  <a:lnTo>
                    <a:pt x="95" y="147"/>
                  </a:lnTo>
                  <a:lnTo>
                    <a:pt x="100" y="141"/>
                  </a:lnTo>
                  <a:lnTo>
                    <a:pt x="105" y="140"/>
                  </a:lnTo>
                  <a:lnTo>
                    <a:pt x="106" y="138"/>
                  </a:lnTo>
                  <a:lnTo>
                    <a:pt x="2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42" name="Freeform 346"/>
            <p:cNvSpPr>
              <a:spLocks/>
            </p:cNvSpPr>
            <p:nvPr/>
          </p:nvSpPr>
          <p:spPr bwMode="auto">
            <a:xfrm>
              <a:off x="955" y="3022"/>
              <a:ext cx="166" cy="180"/>
            </a:xfrm>
            <a:custGeom>
              <a:avLst/>
              <a:gdLst>
                <a:gd name="T0" fmla="*/ 165 w 166"/>
                <a:gd name="T1" fmla="*/ 53 h 180"/>
                <a:gd name="T2" fmla="*/ 73 w 166"/>
                <a:gd name="T3" fmla="*/ 0 h 180"/>
                <a:gd name="T4" fmla="*/ 72 w 166"/>
                <a:gd name="T5" fmla="*/ 0 h 180"/>
                <a:gd name="T6" fmla="*/ 70 w 166"/>
                <a:gd name="T7" fmla="*/ 0 h 180"/>
                <a:gd name="T8" fmla="*/ 69 w 166"/>
                <a:gd name="T9" fmla="*/ 1 h 180"/>
                <a:gd name="T10" fmla="*/ 67 w 166"/>
                <a:gd name="T11" fmla="*/ 3 h 180"/>
                <a:gd name="T12" fmla="*/ 66 w 166"/>
                <a:gd name="T13" fmla="*/ 3 h 180"/>
                <a:gd name="T14" fmla="*/ 66 w 166"/>
                <a:gd name="T15" fmla="*/ 4 h 180"/>
                <a:gd name="T16" fmla="*/ 64 w 166"/>
                <a:gd name="T17" fmla="*/ 6 h 180"/>
                <a:gd name="T18" fmla="*/ 63 w 166"/>
                <a:gd name="T19" fmla="*/ 6 h 180"/>
                <a:gd name="T20" fmla="*/ 61 w 166"/>
                <a:gd name="T21" fmla="*/ 7 h 180"/>
                <a:gd name="T22" fmla="*/ 59 w 166"/>
                <a:gd name="T23" fmla="*/ 9 h 180"/>
                <a:gd name="T24" fmla="*/ 58 w 166"/>
                <a:gd name="T25" fmla="*/ 10 h 180"/>
                <a:gd name="T26" fmla="*/ 56 w 166"/>
                <a:gd name="T27" fmla="*/ 12 h 180"/>
                <a:gd name="T28" fmla="*/ 55 w 166"/>
                <a:gd name="T29" fmla="*/ 15 h 180"/>
                <a:gd name="T30" fmla="*/ 53 w 166"/>
                <a:gd name="T31" fmla="*/ 16 h 180"/>
                <a:gd name="T32" fmla="*/ 52 w 166"/>
                <a:gd name="T33" fmla="*/ 18 h 180"/>
                <a:gd name="T34" fmla="*/ 50 w 166"/>
                <a:gd name="T35" fmla="*/ 21 h 180"/>
                <a:gd name="T36" fmla="*/ 49 w 166"/>
                <a:gd name="T37" fmla="*/ 23 h 180"/>
                <a:gd name="T38" fmla="*/ 47 w 166"/>
                <a:gd name="T39" fmla="*/ 26 h 180"/>
                <a:gd name="T40" fmla="*/ 46 w 166"/>
                <a:gd name="T41" fmla="*/ 27 h 180"/>
                <a:gd name="T42" fmla="*/ 43 w 166"/>
                <a:gd name="T43" fmla="*/ 30 h 180"/>
                <a:gd name="T44" fmla="*/ 41 w 166"/>
                <a:gd name="T45" fmla="*/ 33 h 180"/>
                <a:gd name="T46" fmla="*/ 40 w 166"/>
                <a:gd name="T47" fmla="*/ 36 h 180"/>
                <a:gd name="T48" fmla="*/ 38 w 166"/>
                <a:gd name="T49" fmla="*/ 38 h 180"/>
                <a:gd name="T50" fmla="*/ 36 w 166"/>
                <a:gd name="T51" fmla="*/ 41 h 180"/>
                <a:gd name="T52" fmla="*/ 33 w 166"/>
                <a:gd name="T53" fmla="*/ 44 h 180"/>
                <a:gd name="T54" fmla="*/ 32 w 166"/>
                <a:gd name="T55" fmla="*/ 47 h 180"/>
                <a:gd name="T56" fmla="*/ 30 w 166"/>
                <a:gd name="T57" fmla="*/ 50 h 180"/>
                <a:gd name="T58" fmla="*/ 29 w 166"/>
                <a:gd name="T59" fmla="*/ 53 h 180"/>
                <a:gd name="T60" fmla="*/ 27 w 166"/>
                <a:gd name="T61" fmla="*/ 56 h 180"/>
                <a:gd name="T62" fmla="*/ 24 w 166"/>
                <a:gd name="T63" fmla="*/ 59 h 180"/>
                <a:gd name="T64" fmla="*/ 23 w 166"/>
                <a:gd name="T65" fmla="*/ 64 h 180"/>
                <a:gd name="T66" fmla="*/ 21 w 166"/>
                <a:gd name="T67" fmla="*/ 67 h 180"/>
                <a:gd name="T68" fmla="*/ 20 w 166"/>
                <a:gd name="T69" fmla="*/ 70 h 180"/>
                <a:gd name="T70" fmla="*/ 18 w 166"/>
                <a:gd name="T71" fmla="*/ 73 h 180"/>
                <a:gd name="T72" fmla="*/ 17 w 166"/>
                <a:gd name="T73" fmla="*/ 76 h 180"/>
                <a:gd name="T74" fmla="*/ 15 w 166"/>
                <a:gd name="T75" fmla="*/ 79 h 180"/>
                <a:gd name="T76" fmla="*/ 13 w 166"/>
                <a:gd name="T77" fmla="*/ 82 h 180"/>
                <a:gd name="T78" fmla="*/ 12 w 166"/>
                <a:gd name="T79" fmla="*/ 84 h 180"/>
                <a:gd name="T80" fmla="*/ 10 w 166"/>
                <a:gd name="T81" fmla="*/ 87 h 180"/>
                <a:gd name="T82" fmla="*/ 9 w 166"/>
                <a:gd name="T83" fmla="*/ 90 h 180"/>
                <a:gd name="T84" fmla="*/ 7 w 166"/>
                <a:gd name="T85" fmla="*/ 93 h 180"/>
                <a:gd name="T86" fmla="*/ 7 w 166"/>
                <a:gd name="T87" fmla="*/ 96 h 180"/>
                <a:gd name="T88" fmla="*/ 6 w 166"/>
                <a:gd name="T89" fmla="*/ 98 h 180"/>
                <a:gd name="T90" fmla="*/ 4 w 166"/>
                <a:gd name="T91" fmla="*/ 101 h 180"/>
                <a:gd name="T92" fmla="*/ 4 w 166"/>
                <a:gd name="T93" fmla="*/ 102 h 180"/>
                <a:gd name="T94" fmla="*/ 3 w 166"/>
                <a:gd name="T95" fmla="*/ 105 h 180"/>
                <a:gd name="T96" fmla="*/ 3 w 166"/>
                <a:gd name="T97" fmla="*/ 107 h 180"/>
                <a:gd name="T98" fmla="*/ 1 w 166"/>
                <a:gd name="T99" fmla="*/ 110 h 180"/>
                <a:gd name="T100" fmla="*/ 1 w 166"/>
                <a:gd name="T101" fmla="*/ 111 h 180"/>
                <a:gd name="T102" fmla="*/ 1 w 166"/>
                <a:gd name="T103" fmla="*/ 113 h 180"/>
                <a:gd name="T104" fmla="*/ 0 w 166"/>
                <a:gd name="T105" fmla="*/ 114 h 180"/>
                <a:gd name="T106" fmla="*/ 0 w 166"/>
                <a:gd name="T107" fmla="*/ 116 h 180"/>
                <a:gd name="T108" fmla="*/ 0 w 166"/>
                <a:gd name="T109" fmla="*/ 118 h 180"/>
                <a:gd name="T110" fmla="*/ 0 w 166"/>
                <a:gd name="T111" fmla="*/ 119 h 180"/>
                <a:gd name="T112" fmla="*/ 0 w 166"/>
                <a:gd name="T113" fmla="*/ 121 h 180"/>
                <a:gd name="T114" fmla="*/ 0 w 166"/>
                <a:gd name="T115" fmla="*/ 122 h 180"/>
                <a:gd name="T116" fmla="*/ 0 w 166"/>
                <a:gd name="T117" fmla="*/ 124 h 180"/>
                <a:gd name="T118" fmla="*/ 0 w 166"/>
                <a:gd name="T119" fmla="*/ 125 h 180"/>
                <a:gd name="T120" fmla="*/ 1 w 166"/>
                <a:gd name="T121" fmla="*/ 125 h 180"/>
                <a:gd name="T122" fmla="*/ 93 w 166"/>
                <a:gd name="T123" fmla="*/ 179 h 180"/>
                <a:gd name="T124" fmla="*/ 165 w 166"/>
                <a:gd name="T125" fmla="*/ 53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6"/>
                <a:gd name="T190" fmla="*/ 0 h 180"/>
                <a:gd name="T191" fmla="*/ 166 w 166"/>
                <a:gd name="T192" fmla="*/ 180 h 1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6" h="180">
                  <a:moveTo>
                    <a:pt x="165" y="53"/>
                  </a:moveTo>
                  <a:lnTo>
                    <a:pt x="73" y="0"/>
                  </a:lnTo>
                  <a:lnTo>
                    <a:pt x="72" y="0"/>
                  </a:lnTo>
                  <a:lnTo>
                    <a:pt x="70" y="0"/>
                  </a:lnTo>
                  <a:lnTo>
                    <a:pt x="69" y="1"/>
                  </a:lnTo>
                  <a:lnTo>
                    <a:pt x="67" y="3"/>
                  </a:lnTo>
                  <a:lnTo>
                    <a:pt x="66" y="3"/>
                  </a:lnTo>
                  <a:lnTo>
                    <a:pt x="66" y="4"/>
                  </a:lnTo>
                  <a:lnTo>
                    <a:pt x="64" y="6"/>
                  </a:lnTo>
                  <a:lnTo>
                    <a:pt x="63" y="6"/>
                  </a:lnTo>
                  <a:lnTo>
                    <a:pt x="61" y="7"/>
                  </a:lnTo>
                  <a:lnTo>
                    <a:pt x="59" y="9"/>
                  </a:lnTo>
                  <a:lnTo>
                    <a:pt x="58" y="10"/>
                  </a:lnTo>
                  <a:lnTo>
                    <a:pt x="56" y="12"/>
                  </a:lnTo>
                  <a:lnTo>
                    <a:pt x="55" y="15"/>
                  </a:lnTo>
                  <a:lnTo>
                    <a:pt x="53" y="16"/>
                  </a:lnTo>
                  <a:lnTo>
                    <a:pt x="52" y="18"/>
                  </a:lnTo>
                  <a:lnTo>
                    <a:pt x="50" y="21"/>
                  </a:lnTo>
                  <a:lnTo>
                    <a:pt x="49" y="23"/>
                  </a:lnTo>
                  <a:lnTo>
                    <a:pt x="47" y="26"/>
                  </a:lnTo>
                  <a:lnTo>
                    <a:pt x="46" y="27"/>
                  </a:lnTo>
                  <a:lnTo>
                    <a:pt x="43" y="30"/>
                  </a:lnTo>
                  <a:lnTo>
                    <a:pt x="41" y="33"/>
                  </a:lnTo>
                  <a:lnTo>
                    <a:pt x="40" y="36"/>
                  </a:lnTo>
                  <a:lnTo>
                    <a:pt x="38" y="38"/>
                  </a:lnTo>
                  <a:lnTo>
                    <a:pt x="36" y="41"/>
                  </a:lnTo>
                  <a:lnTo>
                    <a:pt x="33" y="44"/>
                  </a:lnTo>
                  <a:lnTo>
                    <a:pt x="32" y="47"/>
                  </a:lnTo>
                  <a:lnTo>
                    <a:pt x="30" y="50"/>
                  </a:lnTo>
                  <a:lnTo>
                    <a:pt x="29" y="53"/>
                  </a:lnTo>
                  <a:lnTo>
                    <a:pt x="27" y="56"/>
                  </a:lnTo>
                  <a:lnTo>
                    <a:pt x="24" y="59"/>
                  </a:lnTo>
                  <a:lnTo>
                    <a:pt x="23" y="64"/>
                  </a:lnTo>
                  <a:lnTo>
                    <a:pt x="21" y="67"/>
                  </a:lnTo>
                  <a:lnTo>
                    <a:pt x="20" y="70"/>
                  </a:lnTo>
                  <a:lnTo>
                    <a:pt x="18" y="73"/>
                  </a:lnTo>
                  <a:lnTo>
                    <a:pt x="17" y="76"/>
                  </a:lnTo>
                  <a:lnTo>
                    <a:pt x="15" y="79"/>
                  </a:lnTo>
                  <a:lnTo>
                    <a:pt x="13" y="82"/>
                  </a:lnTo>
                  <a:lnTo>
                    <a:pt x="12" y="84"/>
                  </a:lnTo>
                  <a:lnTo>
                    <a:pt x="10" y="87"/>
                  </a:lnTo>
                  <a:lnTo>
                    <a:pt x="9" y="90"/>
                  </a:lnTo>
                  <a:lnTo>
                    <a:pt x="7" y="93"/>
                  </a:lnTo>
                  <a:lnTo>
                    <a:pt x="7" y="96"/>
                  </a:lnTo>
                  <a:lnTo>
                    <a:pt x="6" y="98"/>
                  </a:lnTo>
                  <a:lnTo>
                    <a:pt x="4" y="101"/>
                  </a:lnTo>
                  <a:lnTo>
                    <a:pt x="4" y="102"/>
                  </a:lnTo>
                  <a:lnTo>
                    <a:pt x="3" y="105"/>
                  </a:lnTo>
                  <a:lnTo>
                    <a:pt x="3" y="107"/>
                  </a:lnTo>
                  <a:lnTo>
                    <a:pt x="1" y="110"/>
                  </a:lnTo>
                  <a:lnTo>
                    <a:pt x="1" y="111"/>
                  </a:lnTo>
                  <a:lnTo>
                    <a:pt x="1" y="113"/>
                  </a:lnTo>
                  <a:lnTo>
                    <a:pt x="0" y="114"/>
                  </a:lnTo>
                  <a:lnTo>
                    <a:pt x="0" y="116"/>
                  </a:lnTo>
                  <a:lnTo>
                    <a:pt x="0" y="118"/>
                  </a:lnTo>
                  <a:lnTo>
                    <a:pt x="0" y="119"/>
                  </a:lnTo>
                  <a:lnTo>
                    <a:pt x="0" y="121"/>
                  </a:lnTo>
                  <a:lnTo>
                    <a:pt x="0" y="122"/>
                  </a:lnTo>
                  <a:lnTo>
                    <a:pt x="0" y="124"/>
                  </a:lnTo>
                  <a:lnTo>
                    <a:pt x="0" y="125"/>
                  </a:lnTo>
                  <a:lnTo>
                    <a:pt x="1" y="125"/>
                  </a:lnTo>
                  <a:lnTo>
                    <a:pt x="93" y="179"/>
                  </a:lnTo>
                  <a:lnTo>
                    <a:pt x="165" y="53"/>
                  </a:lnTo>
                </a:path>
              </a:pathLst>
            </a:custGeom>
            <a:solidFill>
              <a:srgbClr val="FFFFFF"/>
            </a:solidFill>
            <a:ln w="12700" cap="rnd">
              <a:solidFill>
                <a:schemeClr val="tx1"/>
              </a:solidFill>
              <a:round/>
              <a:headEnd/>
              <a:tailEnd/>
            </a:ln>
          </p:spPr>
          <p:txBody>
            <a:bodyPr/>
            <a:lstStyle/>
            <a:p>
              <a:endParaRPr lang="ko-KR" altLang="en-US"/>
            </a:p>
          </p:txBody>
        </p:sp>
        <p:sp>
          <p:nvSpPr>
            <p:cNvPr id="2643" name="Freeform 347"/>
            <p:cNvSpPr>
              <a:spLocks/>
            </p:cNvSpPr>
            <p:nvPr/>
          </p:nvSpPr>
          <p:spPr bwMode="auto">
            <a:xfrm>
              <a:off x="955" y="3022"/>
              <a:ext cx="166" cy="180"/>
            </a:xfrm>
            <a:custGeom>
              <a:avLst/>
              <a:gdLst>
                <a:gd name="T0" fmla="*/ 165 w 166"/>
                <a:gd name="T1" fmla="*/ 53 h 180"/>
                <a:gd name="T2" fmla="*/ 73 w 166"/>
                <a:gd name="T3" fmla="*/ 0 h 180"/>
                <a:gd name="T4" fmla="*/ 70 w 166"/>
                <a:gd name="T5" fmla="*/ 0 h 180"/>
                <a:gd name="T6" fmla="*/ 66 w 166"/>
                <a:gd name="T7" fmla="*/ 3 h 180"/>
                <a:gd name="T8" fmla="*/ 61 w 166"/>
                <a:gd name="T9" fmla="*/ 7 h 180"/>
                <a:gd name="T10" fmla="*/ 55 w 166"/>
                <a:gd name="T11" fmla="*/ 15 h 180"/>
                <a:gd name="T12" fmla="*/ 49 w 166"/>
                <a:gd name="T13" fmla="*/ 23 h 180"/>
                <a:gd name="T14" fmla="*/ 41 w 166"/>
                <a:gd name="T15" fmla="*/ 33 h 180"/>
                <a:gd name="T16" fmla="*/ 33 w 166"/>
                <a:gd name="T17" fmla="*/ 44 h 180"/>
                <a:gd name="T18" fmla="*/ 27 w 166"/>
                <a:gd name="T19" fmla="*/ 56 h 180"/>
                <a:gd name="T20" fmla="*/ 20 w 166"/>
                <a:gd name="T21" fmla="*/ 70 h 180"/>
                <a:gd name="T22" fmla="*/ 13 w 166"/>
                <a:gd name="T23" fmla="*/ 82 h 180"/>
                <a:gd name="T24" fmla="*/ 7 w 166"/>
                <a:gd name="T25" fmla="*/ 93 h 180"/>
                <a:gd name="T26" fmla="*/ 4 w 166"/>
                <a:gd name="T27" fmla="*/ 102 h 180"/>
                <a:gd name="T28" fmla="*/ 1 w 166"/>
                <a:gd name="T29" fmla="*/ 111 h 180"/>
                <a:gd name="T30" fmla="*/ 0 w 166"/>
                <a:gd name="T31" fmla="*/ 118 h 180"/>
                <a:gd name="T32" fmla="*/ 0 w 166"/>
                <a:gd name="T33" fmla="*/ 122 h 180"/>
                <a:gd name="T34" fmla="*/ 1 w 166"/>
                <a:gd name="T35" fmla="*/ 125 h 180"/>
                <a:gd name="T36" fmla="*/ 93 w 166"/>
                <a:gd name="T37" fmla="*/ 179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80"/>
                <a:gd name="T59" fmla="*/ 166 w 166"/>
                <a:gd name="T60" fmla="*/ 180 h 1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80">
                  <a:moveTo>
                    <a:pt x="165" y="53"/>
                  </a:moveTo>
                  <a:lnTo>
                    <a:pt x="73" y="0"/>
                  </a:lnTo>
                  <a:lnTo>
                    <a:pt x="70" y="0"/>
                  </a:lnTo>
                  <a:lnTo>
                    <a:pt x="66" y="3"/>
                  </a:lnTo>
                  <a:lnTo>
                    <a:pt x="61" y="7"/>
                  </a:lnTo>
                  <a:lnTo>
                    <a:pt x="55" y="15"/>
                  </a:lnTo>
                  <a:lnTo>
                    <a:pt x="49" y="23"/>
                  </a:lnTo>
                  <a:lnTo>
                    <a:pt x="41" y="33"/>
                  </a:lnTo>
                  <a:lnTo>
                    <a:pt x="33" y="44"/>
                  </a:lnTo>
                  <a:lnTo>
                    <a:pt x="27" y="56"/>
                  </a:lnTo>
                  <a:lnTo>
                    <a:pt x="20" y="70"/>
                  </a:lnTo>
                  <a:lnTo>
                    <a:pt x="13" y="82"/>
                  </a:lnTo>
                  <a:lnTo>
                    <a:pt x="7" y="93"/>
                  </a:lnTo>
                  <a:lnTo>
                    <a:pt x="4" y="102"/>
                  </a:lnTo>
                  <a:lnTo>
                    <a:pt x="1" y="111"/>
                  </a:lnTo>
                  <a:lnTo>
                    <a:pt x="0" y="118"/>
                  </a:lnTo>
                  <a:lnTo>
                    <a:pt x="0" y="122"/>
                  </a:lnTo>
                  <a:lnTo>
                    <a:pt x="1" y="125"/>
                  </a:lnTo>
                  <a:lnTo>
                    <a:pt x="93" y="179"/>
                  </a:lnTo>
                </a:path>
              </a:pathLst>
            </a:custGeom>
            <a:gradFill rotWithShape="0">
              <a:gsLst>
                <a:gs pos="0">
                  <a:srgbClr val="5A5A4E"/>
                </a:gs>
                <a:gs pos="50000">
                  <a:srgbClr val="CECECB"/>
                </a:gs>
                <a:gs pos="100000">
                  <a:srgbClr val="5A5A4E"/>
                </a:gs>
              </a:gsLst>
              <a:lin ang="2700000" scaled="1"/>
            </a:gradFill>
            <a:ln w="12700" cap="rnd">
              <a:solidFill>
                <a:schemeClr val="tx1"/>
              </a:solidFill>
              <a:round/>
              <a:headEnd/>
              <a:tailEnd/>
            </a:ln>
          </p:spPr>
          <p:txBody>
            <a:bodyPr/>
            <a:lstStyle/>
            <a:p>
              <a:endParaRPr lang="ko-KR" altLang="en-US"/>
            </a:p>
          </p:txBody>
        </p:sp>
        <p:sp>
          <p:nvSpPr>
            <p:cNvPr id="2644" name="Line 348"/>
            <p:cNvSpPr>
              <a:spLocks noChangeShapeType="1"/>
            </p:cNvSpPr>
            <p:nvPr/>
          </p:nvSpPr>
          <p:spPr bwMode="auto">
            <a:xfrm flipH="1" flipV="1">
              <a:off x="952" y="3128"/>
              <a:ext cx="102"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45" name="Line 349"/>
            <p:cNvSpPr>
              <a:spLocks noChangeShapeType="1"/>
            </p:cNvSpPr>
            <p:nvPr/>
          </p:nvSpPr>
          <p:spPr bwMode="auto">
            <a:xfrm flipH="1" flipV="1">
              <a:off x="961" y="3107"/>
              <a:ext cx="102" cy="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46" name="Line 350"/>
            <p:cNvSpPr>
              <a:spLocks noChangeShapeType="1"/>
            </p:cNvSpPr>
            <p:nvPr/>
          </p:nvSpPr>
          <p:spPr bwMode="auto">
            <a:xfrm flipH="1" flipV="1">
              <a:off x="980" y="3073"/>
              <a:ext cx="102"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47" name="Freeform 351"/>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61 h 482"/>
                <a:gd name="T8" fmla="*/ 34 w 279"/>
                <a:gd name="T9" fmla="*/ 259 h 482"/>
                <a:gd name="T10" fmla="*/ 34 w 279"/>
                <a:gd name="T11" fmla="*/ 258 h 482"/>
                <a:gd name="T12" fmla="*/ 34 w 279"/>
                <a:gd name="T13" fmla="*/ 256 h 482"/>
                <a:gd name="T14" fmla="*/ 36 w 279"/>
                <a:gd name="T15" fmla="*/ 255 h 482"/>
                <a:gd name="T16" fmla="*/ 36 w 279"/>
                <a:gd name="T17" fmla="*/ 253 h 482"/>
                <a:gd name="T18" fmla="*/ 36 w 279"/>
                <a:gd name="T19" fmla="*/ 250 h 482"/>
                <a:gd name="T20" fmla="*/ 37 w 279"/>
                <a:gd name="T21" fmla="*/ 248 h 482"/>
                <a:gd name="T22" fmla="*/ 37 w 279"/>
                <a:gd name="T23" fmla="*/ 247 h 482"/>
                <a:gd name="T24" fmla="*/ 39 w 279"/>
                <a:gd name="T25" fmla="*/ 244 h 482"/>
                <a:gd name="T26" fmla="*/ 39 w 279"/>
                <a:gd name="T27" fmla="*/ 242 h 482"/>
                <a:gd name="T28" fmla="*/ 40 w 279"/>
                <a:gd name="T29" fmla="*/ 241 h 482"/>
                <a:gd name="T30" fmla="*/ 42 w 279"/>
                <a:gd name="T31" fmla="*/ 238 h 482"/>
                <a:gd name="T32" fmla="*/ 43 w 279"/>
                <a:gd name="T33" fmla="*/ 235 h 482"/>
                <a:gd name="T34" fmla="*/ 43 w 279"/>
                <a:gd name="T35" fmla="*/ 233 h 482"/>
                <a:gd name="T36" fmla="*/ 45 w 279"/>
                <a:gd name="T37" fmla="*/ 230 h 482"/>
                <a:gd name="T38" fmla="*/ 46 w 279"/>
                <a:gd name="T39" fmla="*/ 227 h 482"/>
                <a:gd name="T40" fmla="*/ 48 w 279"/>
                <a:gd name="T41" fmla="*/ 224 h 482"/>
                <a:gd name="T42" fmla="*/ 49 w 279"/>
                <a:gd name="T43" fmla="*/ 221 h 482"/>
                <a:gd name="T44" fmla="*/ 51 w 279"/>
                <a:gd name="T45" fmla="*/ 219 h 482"/>
                <a:gd name="T46" fmla="*/ 53 w 279"/>
                <a:gd name="T47" fmla="*/ 216 h 482"/>
                <a:gd name="T48" fmla="*/ 54 w 279"/>
                <a:gd name="T49" fmla="*/ 213 h 482"/>
                <a:gd name="T50" fmla="*/ 56 w 279"/>
                <a:gd name="T51" fmla="*/ 210 h 482"/>
                <a:gd name="T52" fmla="*/ 57 w 279"/>
                <a:gd name="T53" fmla="*/ 207 h 482"/>
                <a:gd name="T54" fmla="*/ 59 w 279"/>
                <a:gd name="T55" fmla="*/ 204 h 482"/>
                <a:gd name="T56" fmla="*/ 60 w 279"/>
                <a:gd name="T57" fmla="*/ 199 h 482"/>
                <a:gd name="T58" fmla="*/ 63 w 279"/>
                <a:gd name="T59" fmla="*/ 196 h 482"/>
                <a:gd name="T60" fmla="*/ 65 w 279"/>
                <a:gd name="T61" fmla="*/ 193 h 482"/>
                <a:gd name="T62" fmla="*/ 66 w 279"/>
                <a:gd name="T63" fmla="*/ 190 h 482"/>
                <a:gd name="T64" fmla="*/ 68 w 279"/>
                <a:gd name="T65" fmla="*/ 187 h 482"/>
                <a:gd name="T66" fmla="*/ 71 w 279"/>
                <a:gd name="T67" fmla="*/ 184 h 482"/>
                <a:gd name="T68" fmla="*/ 72 w 279"/>
                <a:gd name="T69" fmla="*/ 181 h 482"/>
                <a:gd name="T70" fmla="*/ 74 w 279"/>
                <a:gd name="T71" fmla="*/ 178 h 482"/>
                <a:gd name="T72" fmla="*/ 76 w 279"/>
                <a:gd name="T73" fmla="*/ 176 h 482"/>
                <a:gd name="T74" fmla="*/ 77 w 279"/>
                <a:gd name="T75" fmla="*/ 173 h 482"/>
                <a:gd name="T76" fmla="*/ 79 w 279"/>
                <a:gd name="T77" fmla="*/ 170 h 482"/>
                <a:gd name="T78" fmla="*/ 82 w 279"/>
                <a:gd name="T79" fmla="*/ 167 h 482"/>
                <a:gd name="T80" fmla="*/ 83 w 279"/>
                <a:gd name="T81" fmla="*/ 166 h 482"/>
                <a:gd name="T82" fmla="*/ 85 w 279"/>
                <a:gd name="T83" fmla="*/ 163 h 482"/>
                <a:gd name="T84" fmla="*/ 86 w 279"/>
                <a:gd name="T85" fmla="*/ 160 h 482"/>
                <a:gd name="T86" fmla="*/ 88 w 279"/>
                <a:gd name="T87" fmla="*/ 158 h 482"/>
                <a:gd name="T88" fmla="*/ 89 w 279"/>
                <a:gd name="T89" fmla="*/ 157 h 482"/>
                <a:gd name="T90" fmla="*/ 91 w 279"/>
                <a:gd name="T91" fmla="*/ 154 h 482"/>
                <a:gd name="T92" fmla="*/ 92 w 279"/>
                <a:gd name="T93" fmla="*/ 152 h 482"/>
                <a:gd name="T94" fmla="*/ 94 w 279"/>
                <a:gd name="T95" fmla="*/ 150 h 482"/>
                <a:gd name="T96" fmla="*/ 95 w 279"/>
                <a:gd name="T97" fmla="*/ 149 h 482"/>
                <a:gd name="T98" fmla="*/ 95 w 279"/>
                <a:gd name="T99" fmla="*/ 147 h 482"/>
                <a:gd name="T100" fmla="*/ 97 w 279"/>
                <a:gd name="T101" fmla="*/ 146 h 482"/>
                <a:gd name="T102" fmla="*/ 99 w 279"/>
                <a:gd name="T103" fmla="*/ 144 h 482"/>
                <a:gd name="T104" fmla="*/ 100 w 279"/>
                <a:gd name="T105" fmla="*/ 143 h 482"/>
                <a:gd name="T106" fmla="*/ 100 w 279"/>
                <a:gd name="T107" fmla="*/ 141 h 482"/>
                <a:gd name="T108" fmla="*/ 102 w 279"/>
                <a:gd name="T109" fmla="*/ 141 h 482"/>
                <a:gd name="T110" fmla="*/ 103 w 279"/>
                <a:gd name="T111" fmla="*/ 140 h 482"/>
                <a:gd name="T112" fmla="*/ 105 w 279"/>
                <a:gd name="T113" fmla="*/ 140 h 482"/>
                <a:gd name="T114" fmla="*/ 105 w 279"/>
                <a:gd name="T115" fmla="*/ 138 h 482"/>
                <a:gd name="T116" fmla="*/ 106 w 279"/>
                <a:gd name="T117" fmla="*/ 138 h 482"/>
                <a:gd name="T118" fmla="*/ 278 w 279"/>
                <a:gd name="T119" fmla="*/ 0 h 482"/>
                <a:gd name="T120" fmla="*/ 0 w 279"/>
                <a:gd name="T121" fmla="*/ 481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9"/>
                <a:gd name="T184" fmla="*/ 0 h 482"/>
                <a:gd name="T185" fmla="*/ 279 w 279"/>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9" h="482">
                  <a:moveTo>
                    <a:pt x="0" y="481"/>
                  </a:moveTo>
                  <a:lnTo>
                    <a:pt x="34" y="264"/>
                  </a:lnTo>
                  <a:lnTo>
                    <a:pt x="34" y="262"/>
                  </a:lnTo>
                  <a:lnTo>
                    <a:pt x="34" y="261"/>
                  </a:lnTo>
                  <a:lnTo>
                    <a:pt x="34" y="259"/>
                  </a:lnTo>
                  <a:lnTo>
                    <a:pt x="34" y="258"/>
                  </a:lnTo>
                  <a:lnTo>
                    <a:pt x="34" y="256"/>
                  </a:lnTo>
                  <a:lnTo>
                    <a:pt x="36" y="255"/>
                  </a:lnTo>
                  <a:lnTo>
                    <a:pt x="36" y="253"/>
                  </a:lnTo>
                  <a:lnTo>
                    <a:pt x="36" y="250"/>
                  </a:lnTo>
                  <a:lnTo>
                    <a:pt x="37" y="248"/>
                  </a:lnTo>
                  <a:lnTo>
                    <a:pt x="37" y="247"/>
                  </a:lnTo>
                  <a:lnTo>
                    <a:pt x="39" y="244"/>
                  </a:lnTo>
                  <a:lnTo>
                    <a:pt x="39" y="242"/>
                  </a:lnTo>
                  <a:lnTo>
                    <a:pt x="40" y="241"/>
                  </a:lnTo>
                  <a:lnTo>
                    <a:pt x="42" y="238"/>
                  </a:lnTo>
                  <a:lnTo>
                    <a:pt x="43" y="235"/>
                  </a:lnTo>
                  <a:lnTo>
                    <a:pt x="43" y="233"/>
                  </a:lnTo>
                  <a:lnTo>
                    <a:pt x="45" y="230"/>
                  </a:lnTo>
                  <a:lnTo>
                    <a:pt x="46" y="227"/>
                  </a:lnTo>
                  <a:lnTo>
                    <a:pt x="48" y="224"/>
                  </a:lnTo>
                  <a:lnTo>
                    <a:pt x="49" y="221"/>
                  </a:lnTo>
                  <a:lnTo>
                    <a:pt x="51" y="219"/>
                  </a:lnTo>
                  <a:lnTo>
                    <a:pt x="53" y="216"/>
                  </a:lnTo>
                  <a:lnTo>
                    <a:pt x="54" y="213"/>
                  </a:lnTo>
                  <a:lnTo>
                    <a:pt x="56" y="210"/>
                  </a:lnTo>
                  <a:lnTo>
                    <a:pt x="57" y="207"/>
                  </a:lnTo>
                  <a:lnTo>
                    <a:pt x="59" y="204"/>
                  </a:lnTo>
                  <a:lnTo>
                    <a:pt x="60" y="199"/>
                  </a:lnTo>
                  <a:lnTo>
                    <a:pt x="63" y="196"/>
                  </a:lnTo>
                  <a:lnTo>
                    <a:pt x="65" y="193"/>
                  </a:lnTo>
                  <a:lnTo>
                    <a:pt x="66" y="190"/>
                  </a:lnTo>
                  <a:lnTo>
                    <a:pt x="68" y="187"/>
                  </a:lnTo>
                  <a:lnTo>
                    <a:pt x="71" y="184"/>
                  </a:lnTo>
                  <a:lnTo>
                    <a:pt x="72" y="181"/>
                  </a:lnTo>
                  <a:lnTo>
                    <a:pt x="74" y="178"/>
                  </a:lnTo>
                  <a:lnTo>
                    <a:pt x="76" y="176"/>
                  </a:lnTo>
                  <a:lnTo>
                    <a:pt x="77" y="173"/>
                  </a:lnTo>
                  <a:lnTo>
                    <a:pt x="79" y="170"/>
                  </a:lnTo>
                  <a:lnTo>
                    <a:pt x="82" y="167"/>
                  </a:lnTo>
                  <a:lnTo>
                    <a:pt x="83" y="166"/>
                  </a:lnTo>
                  <a:lnTo>
                    <a:pt x="85" y="163"/>
                  </a:lnTo>
                  <a:lnTo>
                    <a:pt x="86" y="160"/>
                  </a:lnTo>
                  <a:lnTo>
                    <a:pt x="88" y="158"/>
                  </a:lnTo>
                  <a:lnTo>
                    <a:pt x="89" y="157"/>
                  </a:lnTo>
                  <a:lnTo>
                    <a:pt x="91" y="154"/>
                  </a:lnTo>
                  <a:lnTo>
                    <a:pt x="92" y="152"/>
                  </a:lnTo>
                  <a:lnTo>
                    <a:pt x="94" y="150"/>
                  </a:lnTo>
                  <a:lnTo>
                    <a:pt x="95" y="149"/>
                  </a:lnTo>
                  <a:lnTo>
                    <a:pt x="95" y="147"/>
                  </a:lnTo>
                  <a:lnTo>
                    <a:pt x="97" y="146"/>
                  </a:lnTo>
                  <a:lnTo>
                    <a:pt x="99" y="144"/>
                  </a:lnTo>
                  <a:lnTo>
                    <a:pt x="100" y="143"/>
                  </a:lnTo>
                  <a:lnTo>
                    <a:pt x="100" y="141"/>
                  </a:lnTo>
                  <a:lnTo>
                    <a:pt x="102" y="141"/>
                  </a:lnTo>
                  <a:lnTo>
                    <a:pt x="103" y="140"/>
                  </a:lnTo>
                  <a:lnTo>
                    <a:pt x="105" y="140"/>
                  </a:lnTo>
                  <a:lnTo>
                    <a:pt x="105" y="138"/>
                  </a:lnTo>
                  <a:lnTo>
                    <a:pt x="106" y="138"/>
                  </a:lnTo>
                  <a:lnTo>
                    <a:pt x="278" y="0"/>
                  </a:lnTo>
                  <a:lnTo>
                    <a:pt x="0" y="481"/>
                  </a:lnTo>
                </a:path>
              </a:pathLst>
            </a:custGeom>
            <a:solidFill>
              <a:srgbClr val="EAEAEA"/>
            </a:solidFill>
            <a:ln w="12700" cap="rnd">
              <a:solidFill>
                <a:schemeClr val="tx1"/>
              </a:solidFill>
              <a:round/>
              <a:headEnd/>
              <a:tailEnd/>
            </a:ln>
          </p:spPr>
          <p:txBody>
            <a:bodyPr/>
            <a:lstStyle/>
            <a:p>
              <a:endParaRPr lang="ko-KR" altLang="en-US"/>
            </a:p>
          </p:txBody>
        </p:sp>
        <p:sp>
          <p:nvSpPr>
            <p:cNvPr id="2648" name="Freeform 352"/>
            <p:cNvSpPr>
              <a:spLocks/>
            </p:cNvSpPr>
            <p:nvPr/>
          </p:nvSpPr>
          <p:spPr bwMode="auto">
            <a:xfrm>
              <a:off x="1014" y="2937"/>
              <a:ext cx="279" cy="482"/>
            </a:xfrm>
            <a:custGeom>
              <a:avLst/>
              <a:gdLst>
                <a:gd name="T0" fmla="*/ 0 w 279"/>
                <a:gd name="T1" fmla="*/ 481 h 482"/>
                <a:gd name="T2" fmla="*/ 34 w 279"/>
                <a:gd name="T3" fmla="*/ 264 h 482"/>
                <a:gd name="T4" fmla="*/ 34 w 279"/>
                <a:gd name="T5" fmla="*/ 262 h 482"/>
                <a:gd name="T6" fmla="*/ 34 w 279"/>
                <a:gd name="T7" fmla="*/ 258 h 482"/>
                <a:gd name="T8" fmla="*/ 36 w 279"/>
                <a:gd name="T9" fmla="*/ 250 h 482"/>
                <a:gd name="T10" fmla="*/ 39 w 279"/>
                <a:gd name="T11" fmla="*/ 242 h 482"/>
                <a:gd name="T12" fmla="*/ 43 w 279"/>
                <a:gd name="T13" fmla="*/ 233 h 482"/>
                <a:gd name="T14" fmla="*/ 49 w 279"/>
                <a:gd name="T15" fmla="*/ 221 h 482"/>
                <a:gd name="T16" fmla="*/ 56 w 279"/>
                <a:gd name="T17" fmla="*/ 210 h 482"/>
                <a:gd name="T18" fmla="*/ 63 w 279"/>
                <a:gd name="T19" fmla="*/ 196 h 482"/>
                <a:gd name="T20" fmla="*/ 71 w 279"/>
                <a:gd name="T21" fmla="*/ 184 h 482"/>
                <a:gd name="T22" fmla="*/ 77 w 279"/>
                <a:gd name="T23" fmla="*/ 173 h 482"/>
                <a:gd name="T24" fmla="*/ 85 w 279"/>
                <a:gd name="T25" fmla="*/ 163 h 482"/>
                <a:gd name="T26" fmla="*/ 91 w 279"/>
                <a:gd name="T27" fmla="*/ 154 h 482"/>
                <a:gd name="T28" fmla="*/ 95 w 279"/>
                <a:gd name="T29" fmla="*/ 147 h 482"/>
                <a:gd name="T30" fmla="*/ 100 w 279"/>
                <a:gd name="T31" fmla="*/ 141 h 482"/>
                <a:gd name="T32" fmla="*/ 105 w 279"/>
                <a:gd name="T33" fmla="*/ 140 h 482"/>
                <a:gd name="T34" fmla="*/ 106 w 279"/>
                <a:gd name="T35" fmla="*/ 138 h 482"/>
                <a:gd name="T36" fmla="*/ 278 w 279"/>
                <a:gd name="T37" fmla="*/ 0 h 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2"/>
                <a:gd name="T59" fmla="*/ 279 w 279"/>
                <a:gd name="T60" fmla="*/ 482 h 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2">
                  <a:moveTo>
                    <a:pt x="0" y="481"/>
                  </a:moveTo>
                  <a:lnTo>
                    <a:pt x="34" y="264"/>
                  </a:lnTo>
                  <a:lnTo>
                    <a:pt x="34" y="262"/>
                  </a:lnTo>
                  <a:lnTo>
                    <a:pt x="34" y="258"/>
                  </a:lnTo>
                  <a:lnTo>
                    <a:pt x="36" y="250"/>
                  </a:lnTo>
                  <a:lnTo>
                    <a:pt x="39" y="242"/>
                  </a:lnTo>
                  <a:lnTo>
                    <a:pt x="43" y="233"/>
                  </a:lnTo>
                  <a:lnTo>
                    <a:pt x="49" y="221"/>
                  </a:lnTo>
                  <a:lnTo>
                    <a:pt x="56" y="210"/>
                  </a:lnTo>
                  <a:lnTo>
                    <a:pt x="63" y="196"/>
                  </a:lnTo>
                  <a:lnTo>
                    <a:pt x="71" y="184"/>
                  </a:lnTo>
                  <a:lnTo>
                    <a:pt x="77" y="173"/>
                  </a:lnTo>
                  <a:lnTo>
                    <a:pt x="85" y="163"/>
                  </a:lnTo>
                  <a:lnTo>
                    <a:pt x="91" y="154"/>
                  </a:lnTo>
                  <a:lnTo>
                    <a:pt x="95" y="147"/>
                  </a:lnTo>
                  <a:lnTo>
                    <a:pt x="100" y="141"/>
                  </a:lnTo>
                  <a:lnTo>
                    <a:pt x="105" y="140"/>
                  </a:lnTo>
                  <a:lnTo>
                    <a:pt x="106" y="138"/>
                  </a:lnTo>
                  <a:lnTo>
                    <a:pt x="2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49" name="Freeform 353"/>
            <p:cNvSpPr>
              <a:spLocks/>
            </p:cNvSpPr>
            <p:nvPr/>
          </p:nvSpPr>
          <p:spPr bwMode="auto">
            <a:xfrm>
              <a:off x="1014" y="2933"/>
              <a:ext cx="299" cy="503"/>
            </a:xfrm>
            <a:custGeom>
              <a:avLst/>
              <a:gdLst>
                <a:gd name="T0" fmla="*/ 102 w 299"/>
                <a:gd name="T1" fmla="*/ 257 h 503"/>
                <a:gd name="T2" fmla="*/ 80 w 299"/>
                <a:gd name="T3" fmla="*/ 294 h 503"/>
                <a:gd name="T4" fmla="*/ 62 w 299"/>
                <a:gd name="T5" fmla="*/ 331 h 503"/>
                <a:gd name="T6" fmla="*/ 45 w 299"/>
                <a:gd name="T7" fmla="*/ 364 h 503"/>
                <a:gd name="T8" fmla="*/ 31 w 299"/>
                <a:gd name="T9" fmla="*/ 395 h 503"/>
                <a:gd name="T10" fmla="*/ 20 w 299"/>
                <a:gd name="T11" fmla="*/ 423 h 503"/>
                <a:gd name="T12" fmla="*/ 11 w 299"/>
                <a:gd name="T13" fmla="*/ 447 h 503"/>
                <a:gd name="T14" fmla="*/ 5 w 299"/>
                <a:gd name="T15" fmla="*/ 468 h 503"/>
                <a:gd name="T16" fmla="*/ 2 w 299"/>
                <a:gd name="T17" fmla="*/ 484 h 503"/>
                <a:gd name="T18" fmla="*/ 2 w 299"/>
                <a:gd name="T19" fmla="*/ 496 h 503"/>
                <a:gd name="T20" fmla="*/ 5 w 299"/>
                <a:gd name="T21" fmla="*/ 501 h 503"/>
                <a:gd name="T22" fmla="*/ 11 w 299"/>
                <a:gd name="T23" fmla="*/ 501 h 503"/>
                <a:gd name="T24" fmla="*/ 22 w 299"/>
                <a:gd name="T25" fmla="*/ 496 h 503"/>
                <a:gd name="T26" fmla="*/ 34 w 299"/>
                <a:gd name="T27" fmla="*/ 485 h 503"/>
                <a:gd name="T28" fmla="*/ 48 w 299"/>
                <a:gd name="T29" fmla="*/ 468 h 503"/>
                <a:gd name="T30" fmla="*/ 65 w 299"/>
                <a:gd name="T31" fmla="*/ 449 h 503"/>
                <a:gd name="T32" fmla="*/ 83 w 299"/>
                <a:gd name="T33" fmla="*/ 426 h 503"/>
                <a:gd name="T34" fmla="*/ 103 w 299"/>
                <a:gd name="T35" fmla="*/ 396 h 503"/>
                <a:gd name="T36" fmla="*/ 125 w 299"/>
                <a:gd name="T37" fmla="*/ 366 h 503"/>
                <a:gd name="T38" fmla="*/ 146 w 299"/>
                <a:gd name="T39" fmla="*/ 332 h 503"/>
                <a:gd name="T40" fmla="*/ 168 w 299"/>
                <a:gd name="T41" fmla="*/ 295 h 503"/>
                <a:gd name="T42" fmla="*/ 191 w 299"/>
                <a:gd name="T43" fmla="*/ 257 h 503"/>
                <a:gd name="T44" fmla="*/ 212 w 299"/>
                <a:gd name="T45" fmla="*/ 219 h 503"/>
                <a:gd name="T46" fmla="*/ 230 w 299"/>
                <a:gd name="T47" fmla="*/ 184 h 503"/>
                <a:gd name="T48" fmla="*/ 247 w 299"/>
                <a:gd name="T49" fmla="*/ 148 h 503"/>
                <a:gd name="T50" fmla="*/ 263 w 299"/>
                <a:gd name="T51" fmla="*/ 116 h 503"/>
                <a:gd name="T52" fmla="*/ 275 w 299"/>
                <a:gd name="T53" fmla="*/ 87 h 503"/>
                <a:gd name="T54" fmla="*/ 286 w 299"/>
                <a:gd name="T55" fmla="*/ 63 h 503"/>
                <a:gd name="T56" fmla="*/ 293 w 299"/>
                <a:gd name="T57" fmla="*/ 40 h 503"/>
                <a:gd name="T58" fmla="*/ 296 w 299"/>
                <a:gd name="T59" fmla="*/ 23 h 503"/>
                <a:gd name="T60" fmla="*/ 298 w 299"/>
                <a:gd name="T61" fmla="*/ 9 h 503"/>
                <a:gd name="T62" fmla="*/ 295 w 299"/>
                <a:gd name="T63" fmla="*/ 1 h 503"/>
                <a:gd name="T64" fmla="*/ 290 w 299"/>
                <a:gd name="T65" fmla="*/ 0 h 503"/>
                <a:gd name="T66" fmla="*/ 281 w 299"/>
                <a:gd name="T67" fmla="*/ 4 h 503"/>
                <a:gd name="T68" fmla="*/ 270 w 299"/>
                <a:gd name="T69" fmla="*/ 12 h 503"/>
                <a:gd name="T70" fmla="*/ 255 w 299"/>
                <a:gd name="T71" fmla="*/ 27 h 503"/>
                <a:gd name="T72" fmla="*/ 240 w 299"/>
                <a:gd name="T73" fmla="*/ 46 h 503"/>
                <a:gd name="T74" fmla="*/ 221 w 299"/>
                <a:gd name="T75" fmla="*/ 69 h 503"/>
                <a:gd name="T76" fmla="*/ 203 w 299"/>
                <a:gd name="T77" fmla="*/ 95 h 503"/>
                <a:gd name="T78" fmla="*/ 181 w 299"/>
                <a:gd name="T79" fmla="*/ 125 h 503"/>
                <a:gd name="T80" fmla="*/ 160 w 299"/>
                <a:gd name="T81" fmla="*/ 158 h 503"/>
                <a:gd name="T82" fmla="*/ 138 w 299"/>
                <a:gd name="T83" fmla="*/ 193 h 503"/>
                <a:gd name="T84" fmla="*/ 115 w 299"/>
                <a:gd name="T85" fmla="*/ 231 h 5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503"/>
                <a:gd name="T131" fmla="*/ 299 w 299"/>
                <a:gd name="T132" fmla="*/ 503 h 5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503">
                  <a:moveTo>
                    <a:pt x="115" y="231"/>
                  </a:moveTo>
                  <a:lnTo>
                    <a:pt x="108" y="245"/>
                  </a:lnTo>
                  <a:lnTo>
                    <a:pt x="102" y="257"/>
                  </a:lnTo>
                  <a:lnTo>
                    <a:pt x="94" y="269"/>
                  </a:lnTo>
                  <a:lnTo>
                    <a:pt x="88" y="282"/>
                  </a:lnTo>
                  <a:lnTo>
                    <a:pt x="80" y="294"/>
                  </a:lnTo>
                  <a:lnTo>
                    <a:pt x="74" y="306"/>
                  </a:lnTo>
                  <a:lnTo>
                    <a:pt x="68" y="318"/>
                  </a:lnTo>
                  <a:lnTo>
                    <a:pt x="62" y="331"/>
                  </a:lnTo>
                  <a:lnTo>
                    <a:pt x="56" y="341"/>
                  </a:lnTo>
                  <a:lnTo>
                    <a:pt x="51" y="354"/>
                  </a:lnTo>
                  <a:lnTo>
                    <a:pt x="45" y="364"/>
                  </a:lnTo>
                  <a:lnTo>
                    <a:pt x="40" y="375"/>
                  </a:lnTo>
                  <a:lnTo>
                    <a:pt x="36" y="384"/>
                  </a:lnTo>
                  <a:lnTo>
                    <a:pt x="31" y="395"/>
                  </a:lnTo>
                  <a:lnTo>
                    <a:pt x="26" y="404"/>
                  </a:lnTo>
                  <a:lnTo>
                    <a:pt x="23" y="413"/>
                  </a:lnTo>
                  <a:lnTo>
                    <a:pt x="20" y="423"/>
                  </a:lnTo>
                  <a:lnTo>
                    <a:pt x="16" y="432"/>
                  </a:lnTo>
                  <a:lnTo>
                    <a:pt x="13" y="439"/>
                  </a:lnTo>
                  <a:lnTo>
                    <a:pt x="11" y="447"/>
                  </a:lnTo>
                  <a:lnTo>
                    <a:pt x="8" y="455"/>
                  </a:lnTo>
                  <a:lnTo>
                    <a:pt x="7" y="462"/>
                  </a:lnTo>
                  <a:lnTo>
                    <a:pt x="5" y="468"/>
                  </a:lnTo>
                  <a:lnTo>
                    <a:pt x="4" y="475"/>
                  </a:lnTo>
                  <a:lnTo>
                    <a:pt x="2" y="479"/>
                  </a:lnTo>
                  <a:lnTo>
                    <a:pt x="2" y="484"/>
                  </a:lnTo>
                  <a:lnTo>
                    <a:pt x="0" y="488"/>
                  </a:lnTo>
                  <a:lnTo>
                    <a:pt x="0" y="491"/>
                  </a:lnTo>
                  <a:lnTo>
                    <a:pt x="2" y="496"/>
                  </a:lnTo>
                  <a:lnTo>
                    <a:pt x="2" y="498"/>
                  </a:lnTo>
                  <a:lnTo>
                    <a:pt x="4" y="499"/>
                  </a:lnTo>
                  <a:lnTo>
                    <a:pt x="5" y="501"/>
                  </a:lnTo>
                  <a:lnTo>
                    <a:pt x="7" y="502"/>
                  </a:lnTo>
                  <a:lnTo>
                    <a:pt x="10" y="502"/>
                  </a:lnTo>
                  <a:lnTo>
                    <a:pt x="11" y="501"/>
                  </a:lnTo>
                  <a:lnTo>
                    <a:pt x="14" y="501"/>
                  </a:lnTo>
                  <a:lnTo>
                    <a:pt x="17" y="498"/>
                  </a:lnTo>
                  <a:lnTo>
                    <a:pt x="22" y="496"/>
                  </a:lnTo>
                  <a:lnTo>
                    <a:pt x="25" y="493"/>
                  </a:lnTo>
                  <a:lnTo>
                    <a:pt x="30" y="488"/>
                  </a:lnTo>
                  <a:lnTo>
                    <a:pt x="34" y="485"/>
                  </a:lnTo>
                  <a:lnTo>
                    <a:pt x="39" y="481"/>
                  </a:lnTo>
                  <a:lnTo>
                    <a:pt x="43" y="475"/>
                  </a:lnTo>
                  <a:lnTo>
                    <a:pt x="48" y="468"/>
                  </a:lnTo>
                  <a:lnTo>
                    <a:pt x="54" y="462"/>
                  </a:lnTo>
                  <a:lnTo>
                    <a:pt x="59" y="456"/>
                  </a:lnTo>
                  <a:lnTo>
                    <a:pt x="65" y="449"/>
                  </a:lnTo>
                  <a:lnTo>
                    <a:pt x="71" y="441"/>
                  </a:lnTo>
                  <a:lnTo>
                    <a:pt x="77" y="433"/>
                  </a:lnTo>
                  <a:lnTo>
                    <a:pt x="83" y="426"/>
                  </a:lnTo>
                  <a:lnTo>
                    <a:pt x="89" y="416"/>
                  </a:lnTo>
                  <a:lnTo>
                    <a:pt x="97" y="407"/>
                  </a:lnTo>
                  <a:lnTo>
                    <a:pt x="103" y="396"/>
                  </a:lnTo>
                  <a:lnTo>
                    <a:pt x="111" y="387"/>
                  </a:lnTo>
                  <a:lnTo>
                    <a:pt x="117" y="377"/>
                  </a:lnTo>
                  <a:lnTo>
                    <a:pt x="125" y="366"/>
                  </a:lnTo>
                  <a:lnTo>
                    <a:pt x="131" y="355"/>
                  </a:lnTo>
                  <a:lnTo>
                    <a:pt x="138" y="344"/>
                  </a:lnTo>
                  <a:lnTo>
                    <a:pt x="146" y="332"/>
                  </a:lnTo>
                  <a:lnTo>
                    <a:pt x="154" y="320"/>
                  </a:lnTo>
                  <a:lnTo>
                    <a:pt x="160" y="308"/>
                  </a:lnTo>
                  <a:lnTo>
                    <a:pt x="168" y="295"/>
                  </a:lnTo>
                  <a:lnTo>
                    <a:pt x="175" y="283"/>
                  </a:lnTo>
                  <a:lnTo>
                    <a:pt x="183" y="271"/>
                  </a:lnTo>
                  <a:lnTo>
                    <a:pt x="191" y="257"/>
                  </a:lnTo>
                  <a:lnTo>
                    <a:pt x="198" y="245"/>
                  </a:lnTo>
                  <a:lnTo>
                    <a:pt x="204" y="233"/>
                  </a:lnTo>
                  <a:lnTo>
                    <a:pt x="212" y="219"/>
                  </a:lnTo>
                  <a:lnTo>
                    <a:pt x="218" y="207"/>
                  </a:lnTo>
                  <a:lnTo>
                    <a:pt x="224" y="194"/>
                  </a:lnTo>
                  <a:lnTo>
                    <a:pt x="230" y="184"/>
                  </a:lnTo>
                  <a:lnTo>
                    <a:pt x="236" y="171"/>
                  </a:lnTo>
                  <a:lnTo>
                    <a:pt x="243" y="161"/>
                  </a:lnTo>
                  <a:lnTo>
                    <a:pt x="247" y="148"/>
                  </a:lnTo>
                  <a:lnTo>
                    <a:pt x="253" y="138"/>
                  </a:lnTo>
                  <a:lnTo>
                    <a:pt x="258" y="127"/>
                  </a:lnTo>
                  <a:lnTo>
                    <a:pt x="263" y="116"/>
                  </a:lnTo>
                  <a:lnTo>
                    <a:pt x="267" y="107"/>
                  </a:lnTo>
                  <a:lnTo>
                    <a:pt x="272" y="96"/>
                  </a:lnTo>
                  <a:lnTo>
                    <a:pt x="275" y="87"/>
                  </a:lnTo>
                  <a:lnTo>
                    <a:pt x="279" y="78"/>
                  </a:lnTo>
                  <a:lnTo>
                    <a:pt x="282" y="70"/>
                  </a:lnTo>
                  <a:lnTo>
                    <a:pt x="286" y="63"/>
                  </a:lnTo>
                  <a:lnTo>
                    <a:pt x="289" y="53"/>
                  </a:lnTo>
                  <a:lnTo>
                    <a:pt x="290" y="47"/>
                  </a:lnTo>
                  <a:lnTo>
                    <a:pt x="293" y="40"/>
                  </a:lnTo>
                  <a:lnTo>
                    <a:pt x="295" y="33"/>
                  </a:lnTo>
                  <a:lnTo>
                    <a:pt x="296" y="27"/>
                  </a:lnTo>
                  <a:lnTo>
                    <a:pt x="296" y="23"/>
                  </a:lnTo>
                  <a:lnTo>
                    <a:pt x="298" y="18"/>
                  </a:lnTo>
                  <a:lnTo>
                    <a:pt x="298" y="14"/>
                  </a:lnTo>
                  <a:lnTo>
                    <a:pt x="298" y="9"/>
                  </a:lnTo>
                  <a:lnTo>
                    <a:pt x="298" y="6"/>
                  </a:lnTo>
                  <a:lnTo>
                    <a:pt x="296" y="4"/>
                  </a:lnTo>
                  <a:lnTo>
                    <a:pt x="295" y="1"/>
                  </a:lnTo>
                  <a:lnTo>
                    <a:pt x="293" y="1"/>
                  </a:lnTo>
                  <a:lnTo>
                    <a:pt x="292" y="0"/>
                  </a:lnTo>
                  <a:lnTo>
                    <a:pt x="290" y="0"/>
                  </a:lnTo>
                  <a:lnTo>
                    <a:pt x="287" y="0"/>
                  </a:lnTo>
                  <a:lnTo>
                    <a:pt x="284" y="1"/>
                  </a:lnTo>
                  <a:lnTo>
                    <a:pt x="281" y="4"/>
                  </a:lnTo>
                  <a:lnTo>
                    <a:pt x="278" y="6"/>
                  </a:lnTo>
                  <a:lnTo>
                    <a:pt x="273" y="9"/>
                  </a:lnTo>
                  <a:lnTo>
                    <a:pt x="270" y="12"/>
                  </a:lnTo>
                  <a:lnTo>
                    <a:pt x="266" y="17"/>
                  </a:lnTo>
                  <a:lnTo>
                    <a:pt x="261" y="21"/>
                  </a:lnTo>
                  <a:lnTo>
                    <a:pt x="255" y="27"/>
                  </a:lnTo>
                  <a:lnTo>
                    <a:pt x="250" y="32"/>
                  </a:lnTo>
                  <a:lnTo>
                    <a:pt x="246" y="38"/>
                  </a:lnTo>
                  <a:lnTo>
                    <a:pt x="240" y="46"/>
                  </a:lnTo>
                  <a:lnTo>
                    <a:pt x="233" y="52"/>
                  </a:lnTo>
                  <a:lnTo>
                    <a:pt x="227" y="59"/>
                  </a:lnTo>
                  <a:lnTo>
                    <a:pt x="221" y="69"/>
                  </a:lnTo>
                  <a:lnTo>
                    <a:pt x="215" y="76"/>
                  </a:lnTo>
                  <a:lnTo>
                    <a:pt x="209" y="86"/>
                  </a:lnTo>
                  <a:lnTo>
                    <a:pt x="203" y="95"/>
                  </a:lnTo>
                  <a:lnTo>
                    <a:pt x="195" y="104"/>
                  </a:lnTo>
                  <a:lnTo>
                    <a:pt x="189" y="115"/>
                  </a:lnTo>
                  <a:lnTo>
                    <a:pt x="181" y="125"/>
                  </a:lnTo>
                  <a:lnTo>
                    <a:pt x="175" y="136"/>
                  </a:lnTo>
                  <a:lnTo>
                    <a:pt x="168" y="147"/>
                  </a:lnTo>
                  <a:lnTo>
                    <a:pt x="160" y="158"/>
                  </a:lnTo>
                  <a:lnTo>
                    <a:pt x="152" y="170"/>
                  </a:lnTo>
                  <a:lnTo>
                    <a:pt x="146" y="180"/>
                  </a:lnTo>
                  <a:lnTo>
                    <a:pt x="138" y="193"/>
                  </a:lnTo>
                  <a:lnTo>
                    <a:pt x="131" y="207"/>
                  </a:lnTo>
                  <a:lnTo>
                    <a:pt x="123" y="219"/>
                  </a:lnTo>
                  <a:lnTo>
                    <a:pt x="115" y="231"/>
                  </a:lnTo>
                </a:path>
              </a:pathLst>
            </a:custGeom>
            <a:solidFill>
              <a:srgbClr val="000000"/>
            </a:solidFill>
            <a:ln w="12700" cap="rnd">
              <a:solidFill>
                <a:schemeClr val="tx1"/>
              </a:solidFill>
              <a:round/>
              <a:headEnd/>
              <a:tailEnd/>
            </a:ln>
          </p:spPr>
          <p:txBody>
            <a:bodyPr/>
            <a:lstStyle/>
            <a:p>
              <a:endParaRPr lang="ko-KR" altLang="en-US"/>
            </a:p>
          </p:txBody>
        </p:sp>
        <p:sp>
          <p:nvSpPr>
            <p:cNvPr id="2650" name="Freeform 354"/>
            <p:cNvSpPr>
              <a:spLocks/>
            </p:cNvSpPr>
            <p:nvPr/>
          </p:nvSpPr>
          <p:spPr bwMode="auto">
            <a:xfrm>
              <a:off x="1014" y="2934"/>
              <a:ext cx="299" cy="501"/>
            </a:xfrm>
            <a:custGeom>
              <a:avLst/>
              <a:gdLst>
                <a:gd name="T0" fmla="*/ 115 w 299"/>
                <a:gd name="T1" fmla="*/ 230 h 501"/>
                <a:gd name="T2" fmla="*/ 102 w 299"/>
                <a:gd name="T3" fmla="*/ 256 h 501"/>
                <a:gd name="T4" fmla="*/ 88 w 299"/>
                <a:gd name="T5" fmla="*/ 281 h 501"/>
                <a:gd name="T6" fmla="*/ 74 w 299"/>
                <a:gd name="T7" fmla="*/ 305 h 501"/>
                <a:gd name="T8" fmla="*/ 62 w 299"/>
                <a:gd name="T9" fmla="*/ 330 h 501"/>
                <a:gd name="T10" fmla="*/ 51 w 299"/>
                <a:gd name="T11" fmla="*/ 353 h 501"/>
                <a:gd name="T12" fmla="*/ 40 w 299"/>
                <a:gd name="T13" fmla="*/ 374 h 501"/>
                <a:gd name="T14" fmla="*/ 31 w 299"/>
                <a:gd name="T15" fmla="*/ 394 h 501"/>
                <a:gd name="T16" fmla="*/ 23 w 299"/>
                <a:gd name="T17" fmla="*/ 412 h 501"/>
                <a:gd name="T18" fmla="*/ 16 w 299"/>
                <a:gd name="T19" fmla="*/ 431 h 501"/>
                <a:gd name="T20" fmla="*/ 11 w 299"/>
                <a:gd name="T21" fmla="*/ 446 h 501"/>
                <a:gd name="T22" fmla="*/ 7 w 299"/>
                <a:gd name="T23" fmla="*/ 461 h 501"/>
                <a:gd name="T24" fmla="*/ 4 w 299"/>
                <a:gd name="T25" fmla="*/ 474 h 501"/>
                <a:gd name="T26" fmla="*/ 2 w 299"/>
                <a:gd name="T27" fmla="*/ 483 h 501"/>
                <a:gd name="T28" fmla="*/ 0 w 299"/>
                <a:gd name="T29" fmla="*/ 490 h 501"/>
                <a:gd name="T30" fmla="*/ 2 w 299"/>
                <a:gd name="T31" fmla="*/ 497 h 501"/>
                <a:gd name="T32" fmla="*/ 5 w 299"/>
                <a:gd name="T33" fmla="*/ 500 h 501"/>
                <a:gd name="T34" fmla="*/ 14 w 299"/>
                <a:gd name="T35" fmla="*/ 500 h 501"/>
                <a:gd name="T36" fmla="*/ 30 w 299"/>
                <a:gd name="T37" fmla="*/ 487 h 501"/>
                <a:gd name="T38" fmla="*/ 48 w 299"/>
                <a:gd name="T39" fmla="*/ 467 h 501"/>
                <a:gd name="T40" fmla="*/ 71 w 299"/>
                <a:gd name="T41" fmla="*/ 440 h 501"/>
                <a:gd name="T42" fmla="*/ 97 w 299"/>
                <a:gd name="T43" fmla="*/ 406 h 501"/>
                <a:gd name="T44" fmla="*/ 125 w 299"/>
                <a:gd name="T45" fmla="*/ 365 h 501"/>
                <a:gd name="T46" fmla="*/ 154 w 299"/>
                <a:gd name="T47" fmla="*/ 319 h 501"/>
                <a:gd name="T48" fmla="*/ 183 w 299"/>
                <a:gd name="T49" fmla="*/ 270 h 501"/>
                <a:gd name="T50" fmla="*/ 198 w 299"/>
                <a:gd name="T51" fmla="*/ 244 h 501"/>
                <a:gd name="T52" fmla="*/ 212 w 299"/>
                <a:gd name="T53" fmla="*/ 218 h 501"/>
                <a:gd name="T54" fmla="*/ 224 w 299"/>
                <a:gd name="T55" fmla="*/ 193 h 501"/>
                <a:gd name="T56" fmla="*/ 236 w 299"/>
                <a:gd name="T57" fmla="*/ 170 h 501"/>
                <a:gd name="T58" fmla="*/ 247 w 299"/>
                <a:gd name="T59" fmla="*/ 147 h 501"/>
                <a:gd name="T60" fmla="*/ 258 w 299"/>
                <a:gd name="T61" fmla="*/ 126 h 501"/>
                <a:gd name="T62" fmla="*/ 267 w 299"/>
                <a:gd name="T63" fmla="*/ 106 h 501"/>
                <a:gd name="T64" fmla="*/ 275 w 299"/>
                <a:gd name="T65" fmla="*/ 86 h 501"/>
                <a:gd name="T66" fmla="*/ 282 w 299"/>
                <a:gd name="T67" fmla="*/ 69 h 501"/>
                <a:gd name="T68" fmla="*/ 289 w 299"/>
                <a:gd name="T69" fmla="*/ 52 h 501"/>
                <a:gd name="T70" fmla="*/ 293 w 299"/>
                <a:gd name="T71" fmla="*/ 39 h 501"/>
                <a:gd name="T72" fmla="*/ 296 w 299"/>
                <a:gd name="T73" fmla="*/ 26 h 501"/>
                <a:gd name="T74" fmla="*/ 298 w 299"/>
                <a:gd name="T75" fmla="*/ 17 h 501"/>
                <a:gd name="T76" fmla="*/ 298 w 299"/>
                <a:gd name="T77" fmla="*/ 8 h 501"/>
                <a:gd name="T78" fmla="*/ 296 w 299"/>
                <a:gd name="T79" fmla="*/ 3 h 501"/>
                <a:gd name="T80" fmla="*/ 293 w 299"/>
                <a:gd name="T81" fmla="*/ 0 h 501"/>
                <a:gd name="T82" fmla="*/ 284 w 299"/>
                <a:gd name="T83" fmla="*/ 0 h 501"/>
                <a:gd name="T84" fmla="*/ 270 w 299"/>
                <a:gd name="T85" fmla="*/ 11 h 501"/>
                <a:gd name="T86" fmla="*/ 250 w 299"/>
                <a:gd name="T87" fmla="*/ 31 h 501"/>
                <a:gd name="T88" fmla="*/ 227 w 299"/>
                <a:gd name="T89" fmla="*/ 58 h 501"/>
                <a:gd name="T90" fmla="*/ 203 w 299"/>
                <a:gd name="T91" fmla="*/ 94 h 501"/>
                <a:gd name="T92" fmla="*/ 175 w 299"/>
                <a:gd name="T93" fmla="*/ 135 h 501"/>
                <a:gd name="T94" fmla="*/ 146 w 299"/>
                <a:gd name="T95" fmla="*/ 179 h 501"/>
                <a:gd name="T96" fmla="*/ 115 w 299"/>
                <a:gd name="T97" fmla="*/ 230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501"/>
                <a:gd name="T149" fmla="*/ 299 w 299"/>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501">
                  <a:moveTo>
                    <a:pt x="115" y="230"/>
                  </a:moveTo>
                  <a:lnTo>
                    <a:pt x="102" y="256"/>
                  </a:lnTo>
                  <a:lnTo>
                    <a:pt x="88" y="281"/>
                  </a:lnTo>
                  <a:lnTo>
                    <a:pt x="74" y="305"/>
                  </a:lnTo>
                  <a:lnTo>
                    <a:pt x="62" y="330"/>
                  </a:lnTo>
                  <a:lnTo>
                    <a:pt x="51" y="353"/>
                  </a:lnTo>
                  <a:lnTo>
                    <a:pt x="40" y="374"/>
                  </a:lnTo>
                  <a:lnTo>
                    <a:pt x="31" y="394"/>
                  </a:lnTo>
                  <a:lnTo>
                    <a:pt x="23" y="412"/>
                  </a:lnTo>
                  <a:lnTo>
                    <a:pt x="16" y="431"/>
                  </a:lnTo>
                  <a:lnTo>
                    <a:pt x="11" y="446"/>
                  </a:lnTo>
                  <a:lnTo>
                    <a:pt x="7" y="461"/>
                  </a:lnTo>
                  <a:lnTo>
                    <a:pt x="4" y="474"/>
                  </a:lnTo>
                  <a:lnTo>
                    <a:pt x="2" y="483"/>
                  </a:lnTo>
                  <a:lnTo>
                    <a:pt x="0" y="490"/>
                  </a:lnTo>
                  <a:lnTo>
                    <a:pt x="2" y="497"/>
                  </a:lnTo>
                  <a:lnTo>
                    <a:pt x="5" y="500"/>
                  </a:lnTo>
                  <a:lnTo>
                    <a:pt x="14" y="500"/>
                  </a:lnTo>
                  <a:lnTo>
                    <a:pt x="30" y="487"/>
                  </a:lnTo>
                  <a:lnTo>
                    <a:pt x="48" y="467"/>
                  </a:lnTo>
                  <a:lnTo>
                    <a:pt x="71" y="440"/>
                  </a:lnTo>
                  <a:lnTo>
                    <a:pt x="97" y="406"/>
                  </a:lnTo>
                  <a:lnTo>
                    <a:pt x="125" y="365"/>
                  </a:lnTo>
                  <a:lnTo>
                    <a:pt x="154" y="319"/>
                  </a:lnTo>
                  <a:lnTo>
                    <a:pt x="183" y="270"/>
                  </a:lnTo>
                  <a:lnTo>
                    <a:pt x="198" y="244"/>
                  </a:lnTo>
                  <a:lnTo>
                    <a:pt x="212" y="218"/>
                  </a:lnTo>
                  <a:lnTo>
                    <a:pt x="224" y="193"/>
                  </a:lnTo>
                  <a:lnTo>
                    <a:pt x="236" y="170"/>
                  </a:lnTo>
                  <a:lnTo>
                    <a:pt x="247" y="147"/>
                  </a:lnTo>
                  <a:lnTo>
                    <a:pt x="258" y="126"/>
                  </a:lnTo>
                  <a:lnTo>
                    <a:pt x="267" y="106"/>
                  </a:lnTo>
                  <a:lnTo>
                    <a:pt x="275" y="86"/>
                  </a:lnTo>
                  <a:lnTo>
                    <a:pt x="282" y="69"/>
                  </a:lnTo>
                  <a:lnTo>
                    <a:pt x="289" y="52"/>
                  </a:lnTo>
                  <a:lnTo>
                    <a:pt x="293" y="39"/>
                  </a:lnTo>
                  <a:lnTo>
                    <a:pt x="296" y="26"/>
                  </a:lnTo>
                  <a:lnTo>
                    <a:pt x="298" y="17"/>
                  </a:lnTo>
                  <a:lnTo>
                    <a:pt x="298" y="8"/>
                  </a:lnTo>
                  <a:lnTo>
                    <a:pt x="296" y="3"/>
                  </a:lnTo>
                  <a:lnTo>
                    <a:pt x="293" y="0"/>
                  </a:lnTo>
                  <a:lnTo>
                    <a:pt x="284" y="0"/>
                  </a:lnTo>
                  <a:lnTo>
                    <a:pt x="270" y="11"/>
                  </a:lnTo>
                  <a:lnTo>
                    <a:pt x="250" y="31"/>
                  </a:lnTo>
                  <a:lnTo>
                    <a:pt x="227" y="58"/>
                  </a:lnTo>
                  <a:lnTo>
                    <a:pt x="203" y="94"/>
                  </a:lnTo>
                  <a:lnTo>
                    <a:pt x="175" y="135"/>
                  </a:lnTo>
                  <a:lnTo>
                    <a:pt x="146" y="179"/>
                  </a:lnTo>
                  <a:lnTo>
                    <a:pt x="115" y="230"/>
                  </a:lnTo>
                </a:path>
              </a:pathLst>
            </a:custGeom>
            <a:gradFill rotWithShape="0">
              <a:gsLst>
                <a:gs pos="0">
                  <a:srgbClr val="5A5A4E"/>
                </a:gs>
                <a:gs pos="50000">
                  <a:srgbClr val="B0B0AA"/>
                </a:gs>
                <a:gs pos="100000">
                  <a:srgbClr val="5A5A4E"/>
                </a:gs>
              </a:gsLst>
              <a:lin ang="2700000" scaled="1"/>
            </a:gradFill>
            <a:ln w="12700" cap="rnd">
              <a:solidFill>
                <a:schemeClr val="tx1"/>
              </a:solidFill>
              <a:round/>
              <a:headEnd/>
              <a:tailEnd/>
            </a:ln>
          </p:spPr>
          <p:txBody>
            <a:bodyPr/>
            <a:lstStyle/>
            <a:p>
              <a:endParaRPr lang="ko-KR" altLang="en-US"/>
            </a:p>
          </p:txBody>
        </p:sp>
        <p:sp>
          <p:nvSpPr>
            <p:cNvPr id="2651" name="Line 355"/>
            <p:cNvSpPr>
              <a:spLocks noChangeShapeType="1"/>
            </p:cNvSpPr>
            <p:nvPr/>
          </p:nvSpPr>
          <p:spPr bwMode="auto">
            <a:xfrm>
              <a:off x="1123" y="3084"/>
              <a:ext cx="1"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52" name="Line 356"/>
            <p:cNvSpPr>
              <a:spLocks noChangeShapeType="1"/>
            </p:cNvSpPr>
            <p:nvPr/>
          </p:nvSpPr>
          <p:spPr bwMode="auto">
            <a:xfrm>
              <a:off x="1151" y="3052"/>
              <a:ext cx="1"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53" name="Freeform 357"/>
            <p:cNvSpPr>
              <a:spLocks/>
            </p:cNvSpPr>
            <p:nvPr/>
          </p:nvSpPr>
          <p:spPr bwMode="auto">
            <a:xfrm>
              <a:off x="1132" y="2988"/>
              <a:ext cx="100" cy="85"/>
            </a:xfrm>
            <a:custGeom>
              <a:avLst/>
              <a:gdLst>
                <a:gd name="T0" fmla="*/ 19 w 100"/>
                <a:gd name="T1" fmla="*/ 64 h 85"/>
                <a:gd name="T2" fmla="*/ 17 w 100"/>
                <a:gd name="T3" fmla="*/ 64 h 85"/>
                <a:gd name="T4" fmla="*/ 17 w 100"/>
                <a:gd name="T5" fmla="*/ 66 h 85"/>
                <a:gd name="T6" fmla="*/ 16 w 100"/>
                <a:gd name="T7" fmla="*/ 66 h 85"/>
                <a:gd name="T8" fmla="*/ 16 w 100"/>
                <a:gd name="T9" fmla="*/ 67 h 85"/>
                <a:gd name="T10" fmla="*/ 14 w 100"/>
                <a:gd name="T11" fmla="*/ 67 h 85"/>
                <a:gd name="T12" fmla="*/ 14 w 100"/>
                <a:gd name="T13" fmla="*/ 69 h 85"/>
                <a:gd name="T14" fmla="*/ 13 w 100"/>
                <a:gd name="T15" fmla="*/ 69 h 85"/>
                <a:gd name="T16" fmla="*/ 13 w 100"/>
                <a:gd name="T17" fmla="*/ 70 h 85"/>
                <a:gd name="T18" fmla="*/ 11 w 100"/>
                <a:gd name="T19" fmla="*/ 70 h 85"/>
                <a:gd name="T20" fmla="*/ 11 w 100"/>
                <a:gd name="T21" fmla="*/ 72 h 85"/>
                <a:gd name="T22" fmla="*/ 10 w 100"/>
                <a:gd name="T23" fmla="*/ 72 h 85"/>
                <a:gd name="T24" fmla="*/ 10 w 100"/>
                <a:gd name="T25" fmla="*/ 73 h 85"/>
                <a:gd name="T26" fmla="*/ 8 w 100"/>
                <a:gd name="T27" fmla="*/ 75 h 85"/>
                <a:gd name="T28" fmla="*/ 7 w 100"/>
                <a:gd name="T29" fmla="*/ 76 h 85"/>
                <a:gd name="T30" fmla="*/ 7 w 100"/>
                <a:gd name="T31" fmla="*/ 78 h 85"/>
                <a:gd name="T32" fmla="*/ 5 w 100"/>
                <a:gd name="T33" fmla="*/ 78 h 85"/>
                <a:gd name="T34" fmla="*/ 4 w 100"/>
                <a:gd name="T35" fmla="*/ 80 h 85"/>
                <a:gd name="T36" fmla="*/ 4 w 100"/>
                <a:gd name="T37" fmla="*/ 81 h 85"/>
                <a:gd name="T38" fmla="*/ 2 w 100"/>
                <a:gd name="T39" fmla="*/ 81 h 85"/>
                <a:gd name="T40" fmla="*/ 2 w 100"/>
                <a:gd name="T41" fmla="*/ 83 h 85"/>
                <a:gd name="T42" fmla="*/ 0 w 100"/>
                <a:gd name="T43" fmla="*/ 84 h 85"/>
                <a:gd name="T44" fmla="*/ 71 w 100"/>
                <a:gd name="T45" fmla="*/ 32 h 85"/>
                <a:gd name="T46" fmla="*/ 73 w 100"/>
                <a:gd name="T47" fmla="*/ 31 h 85"/>
                <a:gd name="T48" fmla="*/ 74 w 100"/>
                <a:gd name="T49" fmla="*/ 29 h 85"/>
                <a:gd name="T50" fmla="*/ 76 w 100"/>
                <a:gd name="T51" fmla="*/ 27 h 85"/>
                <a:gd name="T52" fmla="*/ 76 w 100"/>
                <a:gd name="T53" fmla="*/ 26 h 85"/>
                <a:gd name="T54" fmla="*/ 77 w 100"/>
                <a:gd name="T55" fmla="*/ 26 h 85"/>
                <a:gd name="T56" fmla="*/ 77 w 100"/>
                <a:gd name="T57" fmla="*/ 24 h 85"/>
                <a:gd name="T58" fmla="*/ 79 w 100"/>
                <a:gd name="T59" fmla="*/ 23 h 85"/>
                <a:gd name="T60" fmla="*/ 80 w 100"/>
                <a:gd name="T61" fmla="*/ 21 h 85"/>
                <a:gd name="T62" fmla="*/ 82 w 100"/>
                <a:gd name="T63" fmla="*/ 20 h 85"/>
                <a:gd name="T64" fmla="*/ 82 w 100"/>
                <a:gd name="T65" fmla="*/ 18 h 85"/>
                <a:gd name="T66" fmla="*/ 83 w 100"/>
                <a:gd name="T67" fmla="*/ 17 h 85"/>
                <a:gd name="T68" fmla="*/ 85 w 100"/>
                <a:gd name="T69" fmla="*/ 15 h 85"/>
                <a:gd name="T70" fmla="*/ 86 w 100"/>
                <a:gd name="T71" fmla="*/ 14 h 85"/>
                <a:gd name="T72" fmla="*/ 88 w 100"/>
                <a:gd name="T73" fmla="*/ 12 h 85"/>
                <a:gd name="T74" fmla="*/ 89 w 100"/>
                <a:gd name="T75" fmla="*/ 11 h 85"/>
                <a:gd name="T76" fmla="*/ 89 w 100"/>
                <a:gd name="T77" fmla="*/ 9 h 85"/>
                <a:gd name="T78" fmla="*/ 91 w 100"/>
                <a:gd name="T79" fmla="*/ 9 h 85"/>
                <a:gd name="T80" fmla="*/ 91 w 100"/>
                <a:gd name="T81" fmla="*/ 8 h 85"/>
                <a:gd name="T82" fmla="*/ 92 w 100"/>
                <a:gd name="T83" fmla="*/ 6 h 85"/>
                <a:gd name="T84" fmla="*/ 94 w 100"/>
                <a:gd name="T85" fmla="*/ 4 h 85"/>
                <a:gd name="T86" fmla="*/ 95 w 100"/>
                <a:gd name="T87" fmla="*/ 3 h 85"/>
                <a:gd name="T88" fmla="*/ 97 w 100"/>
                <a:gd name="T89" fmla="*/ 1 h 85"/>
                <a:gd name="T90" fmla="*/ 97 w 100"/>
                <a:gd name="T91" fmla="*/ 0 h 85"/>
                <a:gd name="T92" fmla="*/ 99 w 100"/>
                <a:gd name="T93" fmla="*/ 0 h 85"/>
                <a:gd name="T94" fmla="*/ 19 w 100"/>
                <a:gd name="T95" fmla="*/ 64 h 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85"/>
                <a:gd name="T146" fmla="*/ 100 w 100"/>
                <a:gd name="T147" fmla="*/ 85 h 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85">
                  <a:moveTo>
                    <a:pt x="19" y="64"/>
                  </a:moveTo>
                  <a:lnTo>
                    <a:pt x="17" y="64"/>
                  </a:lnTo>
                  <a:lnTo>
                    <a:pt x="17" y="66"/>
                  </a:lnTo>
                  <a:lnTo>
                    <a:pt x="16" y="66"/>
                  </a:lnTo>
                  <a:lnTo>
                    <a:pt x="16" y="67"/>
                  </a:lnTo>
                  <a:lnTo>
                    <a:pt x="14" y="67"/>
                  </a:lnTo>
                  <a:lnTo>
                    <a:pt x="14" y="69"/>
                  </a:lnTo>
                  <a:lnTo>
                    <a:pt x="13" y="69"/>
                  </a:lnTo>
                  <a:lnTo>
                    <a:pt x="13" y="70"/>
                  </a:lnTo>
                  <a:lnTo>
                    <a:pt x="11" y="70"/>
                  </a:lnTo>
                  <a:lnTo>
                    <a:pt x="11" y="72"/>
                  </a:lnTo>
                  <a:lnTo>
                    <a:pt x="10" y="72"/>
                  </a:lnTo>
                  <a:lnTo>
                    <a:pt x="10" y="73"/>
                  </a:lnTo>
                  <a:lnTo>
                    <a:pt x="8" y="75"/>
                  </a:lnTo>
                  <a:lnTo>
                    <a:pt x="7" y="76"/>
                  </a:lnTo>
                  <a:lnTo>
                    <a:pt x="7" y="78"/>
                  </a:lnTo>
                  <a:lnTo>
                    <a:pt x="5" y="78"/>
                  </a:lnTo>
                  <a:lnTo>
                    <a:pt x="4" y="80"/>
                  </a:lnTo>
                  <a:lnTo>
                    <a:pt x="4" y="81"/>
                  </a:lnTo>
                  <a:lnTo>
                    <a:pt x="2" y="81"/>
                  </a:lnTo>
                  <a:lnTo>
                    <a:pt x="2" y="83"/>
                  </a:lnTo>
                  <a:lnTo>
                    <a:pt x="0" y="84"/>
                  </a:lnTo>
                  <a:lnTo>
                    <a:pt x="71" y="32"/>
                  </a:lnTo>
                  <a:lnTo>
                    <a:pt x="73" y="31"/>
                  </a:lnTo>
                  <a:lnTo>
                    <a:pt x="74" y="29"/>
                  </a:lnTo>
                  <a:lnTo>
                    <a:pt x="76" y="27"/>
                  </a:lnTo>
                  <a:lnTo>
                    <a:pt x="76" y="26"/>
                  </a:lnTo>
                  <a:lnTo>
                    <a:pt x="77" y="26"/>
                  </a:lnTo>
                  <a:lnTo>
                    <a:pt x="77" y="24"/>
                  </a:lnTo>
                  <a:lnTo>
                    <a:pt x="79" y="23"/>
                  </a:lnTo>
                  <a:lnTo>
                    <a:pt x="80" y="21"/>
                  </a:lnTo>
                  <a:lnTo>
                    <a:pt x="82" y="20"/>
                  </a:lnTo>
                  <a:lnTo>
                    <a:pt x="82" y="18"/>
                  </a:lnTo>
                  <a:lnTo>
                    <a:pt x="83" y="17"/>
                  </a:lnTo>
                  <a:lnTo>
                    <a:pt x="85" y="15"/>
                  </a:lnTo>
                  <a:lnTo>
                    <a:pt x="86" y="14"/>
                  </a:lnTo>
                  <a:lnTo>
                    <a:pt x="88" y="12"/>
                  </a:lnTo>
                  <a:lnTo>
                    <a:pt x="89" y="11"/>
                  </a:lnTo>
                  <a:lnTo>
                    <a:pt x="89" y="9"/>
                  </a:lnTo>
                  <a:lnTo>
                    <a:pt x="91" y="9"/>
                  </a:lnTo>
                  <a:lnTo>
                    <a:pt x="91" y="8"/>
                  </a:lnTo>
                  <a:lnTo>
                    <a:pt x="92" y="6"/>
                  </a:lnTo>
                  <a:lnTo>
                    <a:pt x="94" y="4"/>
                  </a:lnTo>
                  <a:lnTo>
                    <a:pt x="95" y="3"/>
                  </a:lnTo>
                  <a:lnTo>
                    <a:pt x="97" y="1"/>
                  </a:lnTo>
                  <a:lnTo>
                    <a:pt x="97" y="0"/>
                  </a:lnTo>
                  <a:lnTo>
                    <a:pt x="99" y="0"/>
                  </a:lnTo>
                  <a:lnTo>
                    <a:pt x="19" y="64"/>
                  </a:lnTo>
                </a:path>
              </a:pathLst>
            </a:custGeom>
            <a:solidFill>
              <a:srgbClr val="000000"/>
            </a:solidFill>
            <a:ln w="12700" cap="rnd">
              <a:solidFill>
                <a:schemeClr val="tx1"/>
              </a:solidFill>
              <a:round/>
              <a:headEnd/>
              <a:tailEnd/>
            </a:ln>
          </p:spPr>
          <p:txBody>
            <a:bodyPr/>
            <a:lstStyle/>
            <a:p>
              <a:endParaRPr lang="ko-KR" altLang="en-US"/>
            </a:p>
          </p:txBody>
        </p:sp>
        <p:sp>
          <p:nvSpPr>
            <p:cNvPr id="2654" name="Freeform 358"/>
            <p:cNvSpPr>
              <a:spLocks/>
            </p:cNvSpPr>
            <p:nvPr/>
          </p:nvSpPr>
          <p:spPr bwMode="auto">
            <a:xfrm>
              <a:off x="1132" y="2988"/>
              <a:ext cx="100" cy="85"/>
            </a:xfrm>
            <a:custGeom>
              <a:avLst/>
              <a:gdLst>
                <a:gd name="T0" fmla="*/ 19 w 100"/>
                <a:gd name="T1" fmla="*/ 64 h 85"/>
                <a:gd name="T2" fmla="*/ 14 w 100"/>
                <a:gd name="T3" fmla="*/ 67 h 85"/>
                <a:gd name="T4" fmla="*/ 11 w 100"/>
                <a:gd name="T5" fmla="*/ 72 h 85"/>
                <a:gd name="T6" fmla="*/ 7 w 100"/>
                <a:gd name="T7" fmla="*/ 78 h 85"/>
                <a:gd name="T8" fmla="*/ 0 w 100"/>
                <a:gd name="T9" fmla="*/ 84 h 85"/>
                <a:gd name="T10" fmla="*/ 71 w 100"/>
                <a:gd name="T11" fmla="*/ 32 h 85"/>
                <a:gd name="T12" fmla="*/ 79 w 100"/>
                <a:gd name="T13" fmla="*/ 23 h 85"/>
                <a:gd name="T14" fmla="*/ 86 w 100"/>
                <a:gd name="T15" fmla="*/ 14 h 85"/>
                <a:gd name="T16" fmla="*/ 92 w 100"/>
                <a:gd name="T17" fmla="*/ 6 h 85"/>
                <a:gd name="T18" fmla="*/ 99 w 100"/>
                <a:gd name="T19" fmla="*/ 0 h 85"/>
                <a:gd name="T20" fmla="*/ 19 w 100"/>
                <a:gd name="T21" fmla="*/ 64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85"/>
                <a:gd name="T35" fmla="*/ 100 w 100"/>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85">
                  <a:moveTo>
                    <a:pt x="19" y="64"/>
                  </a:moveTo>
                  <a:lnTo>
                    <a:pt x="14" y="67"/>
                  </a:lnTo>
                  <a:lnTo>
                    <a:pt x="11" y="72"/>
                  </a:lnTo>
                  <a:lnTo>
                    <a:pt x="7" y="78"/>
                  </a:lnTo>
                  <a:lnTo>
                    <a:pt x="0" y="84"/>
                  </a:lnTo>
                  <a:lnTo>
                    <a:pt x="71" y="32"/>
                  </a:lnTo>
                  <a:lnTo>
                    <a:pt x="79" y="23"/>
                  </a:lnTo>
                  <a:lnTo>
                    <a:pt x="86" y="14"/>
                  </a:lnTo>
                  <a:lnTo>
                    <a:pt x="92" y="6"/>
                  </a:lnTo>
                  <a:lnTo>
                    <a:pt x="99" y="0"/>
                  </a:lnTo>
                  <a:lnTo>
                    <a:pt x="19" y="6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55" name="Freeform 359"/>
            <p:cNvSpPr>
              <a:spLocks/>
            </p:cNvSpPr>
            <p:nvPr/>
          </p:nvSpPr>
          <p:spPr bwMode="auto">
            <a:xfrm>
              <a:off x="1094" y="3045"/>
              <a:ext cx="92" cy="88"/>
            </a:xfrm>
            <a:custGeom>
              <a:avLst/>
              <a:gdLst>
                <a:gd name="T0" fmla="*/ 29 w 92"/>
                <a:gd name="T1" fmla="*/ 41 h 88"/>
                <a:gd name="T2" fmla="*/ 26 w 92"/>
                <a:gd name="T3" fmla="*/ 42 h 88"/>
                <a:gd name="T4" fmla="*/ 25 w 92"/>
                <a:gd name="T5" fmla="*/ 46 h 88"/>
                <a:gd name="T6" fmla="*/ 23 w 92"/>
                <a:gd name="T7" fmla="*/ 49 h 88"/>
                <a:gd name="T8" fmla="*/ 20 w 92"/>
                <a:gd name="T9" fmla="*/ 52 h 88"/>
                <a:gd name="T10" fmla="*/ 19 w 92"/>
                <a:gd name="T11" fmla="*/ 55 h 88"/>
                <a:gd name="T12" fmla="*/ 17 w 92"/>
                <a:gd name="T13" fmla="*/ 58 h 88"/>
                <a:gd name="T14" fmla="*/ 15 w 92"/>
                <a:gd name="T15" fmla="*/ 59 h 88"/>
                <a:gd name="T16" fmla="*/ 14 w 92"/>
                <a:gd name="T17" fmla="*/ 62 h 88"/>
                <a:gd name="T18" fmla="*/ 12 w 92"/>
                <a:gd name="T19" fmla="*/ 65 h 88"/>
                <a:gd name="T20" fmla="*/ 9 w 92"/>
                <a:gd name="T21" fmla="*/ 68 h 88"/>
                <a:gd name="T22" fmla="*/ 8 w 92"/>
                <a:gd name="T23" fmla="*/ 72 h 88"/>
                <a:gd name="T24" fmla="*/ 6 w 92"/>
                <a:gd name="T25" fmla="*/ 75 h 88"/>
                <a:gd name="T26" fmla="*/ 5 w 92"/>
                <a:gd name="T27" fmla="*/ 78 h 88"/>
                <a:gd name="T28" fmla="*/ 3 w 92"/>
                <a:gd name="T29" fmla="*/ 81 h 88"/>
                <a:gd name="T30" fmla="*/ 0 w 92"/>
                <a:gd name="T31" fmla="*/ 84 h 88"/>
                <a:gd name="T32" fmla="*/ 37 w 92"/>
                <a:gd name="T33" fmla="*/ 84 h 88"/>
                <a:gd name="T34" fmla="*/ 40 w 92"/>
                <a:gd name="T35" fmla="*/ 79 h 88"/>
                <a:gd name="T36" fmla="*/ 43 w 92"/>
                <a:gd name="T37" fmla="*/ 73 h 88"/>
                <a:gd name="T38" fmla="*/ 48 w 92"/>
                <a:gd name="T39" fmla="*/ 67 h 88"/>
                <a:gd name="T40" fmla="*/ 51 w 92"/>
                <a:gd name="T41" fmla="*/ 61 h 88"/>
                <a:gd name="T42" fmla="*/ 54 w 92"/>
                <a:gd name="T43" fmla="*/ 55 h 88"/>
                <a:gd name="T44" fmla="*/ 58 w 92"/>
                <a:gd name="T45" fmla="*/ 49 h 88"/>
                <a:gd name="T46" fmla="*/ 61 w 92"/>
                <a:gd name="T47" fmla="*/ 44 h 88"/>
                <a:gd name="T48" fmla="*/ 65 w 92"/>
                <a:gd name="T49" fmla="*/ 38 h 88"/>
                <a:gd name="T50" fmla="*/ 69 w 92"/>
                <a:gd name="T51" fmla="*/ 33 h 88"/>
                <a:gd name="T52" fmla="*/ 72 w 92"/>
                <a:gd name="T53" fmla="*/ 27 h 88"/>
                <a:gd name="T54" fmla="*/ 75 w 92"/>
                <a:gd name="T55" fmla="*/ 23 h 88"/>
                <a:gd name="T56" fmla="*/ 78 w 92"/>
                <a:gd name="T57" fmla="*/ 18 h 88"/>
                <a:gd name="T58" fmla="*/ 83 w 92"/>
                <a:gd name="T59" fmla="*/ 12 h 88"/>
                <a:gd name="T60" fmla="*/ 86 w 92"/>
                <a:gd name="T61" fmla="*/ 7 h 88"/>
                <a:gd name="T62" fmla="*/ 89 w 92"/>
                <a:gd name="T63" fmla="*/ 3 h 88"/>
                <a:gd name="T64" fmla="*/ 29 w 92"/>
                <a:gd name="T65" fmla="*/ 39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88"/>
                <a:gd name="T101" fmla="*/ 92 w 92"/>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88">
                  <a:moveTo>
                    <a:pt x="29" y="39"/>
                  </a:moveTo>
                  <a:lnTo>
                    <a:pt x="29" y="41"/>
                  </a:lnTo>
                  <a:lnTo>
                    <a:pt x="28" y="42"/>
                  </a:lnTo>
                  <a:lnTo>
                    <a:pt x="26" y="42"/>
                  </a:lnTo>
                  <a:lnTo>
                    <a:pt x="26" y="44"/>
                  </a:lnTo>
                  <a:lnTo>
                    <a:pt x="25" y="46"/>
                  </a:lnTo>
                  <a:lnTo>
                    <a:pt x="25" y="47"/>
                  </a:lnTo>
                  <a:lnTo>
                    <a:pt x="23" y="49"/>
                  </a:lnTo>
                  <a:lnTo>
                    <a:pt x="22" y="50"/>
                  </a:lnTo>
                  <a:lnTo>
                    <a:pt x="20" y="52"/>
                  </a:lnTo>
                  <a:lnTo>
                    <a:pt x="20" y="53"/>
                  </a:lnTo>
                  <a:lnTo>
                    <a:pt x="19" y="55"/>
                  </a:lnTo>
                  <a:lnTo>
                    <a:pt x="19" y="56"/>
                  </a:lnTo>
                  <a:lnTo>
                    <a:pt x="17" y="58"/>
                  </a:lnTo>
                  <a:lnTo>
                    <a:pt x="17" y="59"/>
                  </a:lnTo>
                  <a:lnTo>
                    <a:pt x="15" y="59"/>
                  </a:lnTo>
                  <a:lnTo>
                    <a:pt x="14" y="61"/>
                  </a:lnTo>
                  <a:lnTo>
                    <a:pt x="14" y="62"/>
                  </a:lnTo>
                  <a:lnTo>
                    <a:pt x="12" y="64"/>
                  </a:lnTo>
                  <a:lnTo>
                    <a:pt x="12" y="65"/>
                  </a:lnTo>
                  <a:lnTo>
                    <a:pt x="11" y="67"/>
                  </a:lnTo>
                  <a:lnTo>
                    <a:pt x="9" y="68"/>
                  </a:lnTo>
                  <a:lnTo>
                    <a:pt x="9" y="70"/>
                  </a:lnTo>
                  <a:lnTo>
                    <a:pt x="8" y="72"/>
                  </a:lnTo>
                  <a:lnTo>
                    <a:pt x="8" y="73"/>
                  </a:lnTo>
                  <a:lnTo>
                    <a:pt x="6" y="75"/>
                  </a:lnTo>
                  <a:lnTo>
                    <a:pt x="5" y="76"/>
                  </a:lnTo>
                  <a:lnTo>
                    <a:pt x="5" y="78"/>
                  </a:lnTo>
                  <a:lnTo>
                    <a:pt x="3" y="79"/>
                  </a:lnTo>
                  <a:lnTo>
                    <a:pt x="3" y="81"/>
                  </a:lnTo>
                  <a:lnTo>
                    <a:pt x="2" y="82"/>
                  </a:lnTo>
                  <a:lnTo>
                    <a:pt x="0" y="84"/>
                  </a:lnTo>
                  <a:lnTo>
                    <a:pt x="34" y="87"/>
                  </a:lnTo>
                  <a:lnTo>
                    <a:pt x="37" y="84"/>
                  </a:lnTo>
                  <a:lnTo>
                    <a:pt x="38" y="81"/>
                  </a:lnTo>
                  <a:lnTo>
                    <a:pt x="40" y="79"/>
                  </a:lnTo>
                  <a:lnTo>
                    <a:pt x="42" y="76"/>
                  </a:lnTo>
                  <a:lnTo>
                    <a:pt x="43" y="73"/>
                  </a:lnTo>
                  <a:lnTo>
                    <a:pt x="46" y="70"/>
                  </a:lnTo>
                  <a:lnTo>
                    <a:pt x="48" y="67"/>
                  </a:lnTo>
                  <a:lnTo>
                    <a:pt x="49" y="64"/>
                  </a:lnTo>
                  <a:lnTo>
                    <a:pt x="51" y="61"/>
                  </a:lnTo>
                  <a:lnTo>
                    <a:pt x="52" y="58"/>
                  </a:lnTo>
                  <a:lnTo>
                    <a:pt x="54" y="55"/>
                  </a:lnTo>
                  <a:lnTo>
                    <a:pt x="57" y="52"/>
                  </a:lnTo>
                  <a:lnTo>
                    <a:pt x="58" y="49"/>
                  </a:lnTo>
                  <a:lnTo>
                    <a:pt x="60" y="47"/>
                  </a:lnTo>
                  <a:lnTo>
                    <a:pt x="61" y="44"/>
                  </a:lnTo>
                  <a:lnTo>
                    <a:pt x="63" y="41"/>
                  </a:lnTo>
                  <a:lnTo>
                    <a:pt x="65" y="38"/>
                  </a:lnTo>
                  <a:lnTo>
                    <a:pt x="68" y="35"/>
                  </a:lnTo>
                  <a:lnTo>
                    <a:pt x="69" y="33"/>
                  </a:lnTo>
                  <a:lnTo>
                    <a:pt x="71" y="30"/>
                  </a:lnTo>
                  <a:lnTo>
                    <a:pt x="72" y="27"/>
                  </a:lnTo>
                  <a:lnTo>
                    <a:pt x="74" y="26"/>
                  </a:lnTo>
                  <a:lnTo>
                    <a:pt x="75" y="23"/>
                  </a:lnTo>
                  <a:lnTo>
                    <a:pt x="77" y="19"/>
                  </a:lnTo>
                  <a:lnTo>
                    <a:pt x="78" y="18"/>
                  </a:lnTo>
                  <a:lnTo>
                    <a:pt x="80" y="15"/>
                  </a:lnTo>
                  <a:lnTo>
                    <a:pt x="83" y="12"/>
                  </a:lnTo>
                  <a:lnTo>
                    <a:pt x="84" y="10"/>
                  </a:lnTo>
                  <a:lnTo>
                    <a:pt x="86" y="7"/>
                  </a:lnTo>
                  <a:lnTo>
                    <a:pt x="88" y="6"/>
                  </a:lnTo>
                  <a:lnTo>
                    <a:pt x="89" y="3"/>
                  </a:lnTo>
                  <a:lnTo>
                    <a:pt x="91" y="0"/>
                  </a:lnTo>
                  <a:lnTo>
                    <a:pt x="29" y="39"/>
                  </a:lnTo>
                </a:path>
              </a:pathLst>
            </a:custGeom>
            <a:solidFill>
              <a:srgbClr val="000000"/>
            </a:solidFill>
            <a:ln w="12700" cap="rnd">
              <a:solidFill>
                <a:schemeClr val="tx1"/>
              </a:solidFill>
              <a:round/>
              <a:headEnd/>
              <a:tailEnd/>
            </a:ln>
          </p:spPr>
          <p:txBody>
            <a:bodyPr/>
            <a:lstStyle/>
            <a:p>
              <a:endParaRPr lang="ko-KR" altLang="en-US"/>
            </a:p>
          </p:txBody>
        </p:sp>
        <p:sp>
          <p:nvSpPr>
            <p:cNvPr id="2656" name="Freeform 360"/>
            <p:cNvSpPr>
              <a:spLocks/>
            </p:cNvSpPr>
            <p:nvPr/>
          </p:nvSpPr>
          <p:spPr bwMode="auto">
            <a:xfrm>
              <a:off x="1094" y="3045"/>
              <a:ext cx="92" cy="88"/>
            </a:xfrm>
            <a:custGeom>
              <a:avLst/>
              <a:gdLst>
                <a:gd name="T0" fmla="*/ 29 w 92"/>
                <a:gd name="T1" fmla="*/ 39 h 88"/>
                <a:gd name="T2" fmla="*/ 23 w 92"/>
                <a:gd name="T3" fmla="*/ 49 h 88"/>
                <a:gd name="T4" fmla="*/ 15 w 92"/>
                <a:gd name="T5" fmla="*/ 59 h 88"/>
                <a:gd name="T6" fmla="*/ 8 w 92"/>
                <a:gd name="T7" fmla="*/ 72 h 88"/>
                <a:gd name="T8" fmla="*/ 0 w 92"/>
                <a:gd name="T9" fmla="*/ 84 h 88"/>
                <a:gd name="T10" fmla="*/ 34 w 92"/>
                <a:gd name="T11" fmla="*/ 87 h 88"/>
                <a:gd name="T12" fmla="*/ 42 w 92"/>
                <a:gd name="T13" fmla="*/ 76 h 88"/>
                <a:gd name="T14" fmla="*/ 49 w 92"/>
                <a:gd name="T15" fmla="*/ 64 h 88"/>
                <a:gd name="T16" fmla="*/ 57 w 92"/>
                <a:gd name="T17" fmla="*/ 52 h 88"/>
                <a:gd name="T18" fmla="*/ 63 w 92"/>
                <a:gd name="T19" fmla="*/ 41 h 88"/>
                <a:gd name="T20" fmla="*/ 71 w 92"/>
                <a:gd name="T21" fmla="*/ 30 h 88"/>
                <a:gd name="T22" fmla="*/ 77 w 92"/>
                <a:gd name="T23" fmla="*/ 19 h 88"/>
                <a:gd name="T24" fmla="*/ 84 w 92"/>
                <a:gd name="T25" fmla="*/ 10 h 88"/>
                <a:gd name="T26" fmla="*/ 91 w 92"/>
                <a:gd name="T27" fmla="*/ 0 h 88"/>
                <a:gd name="T28" fmla="*/ 29 w 92"/>
                <a:gd name="T29" fmla="*/ 39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88"/>
                <a:gd name="T47" fmla="*/ 92 w 92"/>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88">
                  <a:moveTo>
                    <a:pt x="29" y="39"/>
                  </a:moveTo>
                  <a:lnTo>
                    <a:pt x="23" y="49"/>
                  </a:lnTo>
                  <a:lnTo>
                    <a:pt x="15" y="59"/>
                  </a:lnTo>
                  <a:lnTo>
                    <a:pt x="8" y="72"/>
                  </a:lnTo>
                  <a:lnTo>
                    <a:pt x="0" y="84"/>
                  </a:lnTo>
                  <a:lnTo>
                    <a:pt x="34" y="87"/>
                  </a:lnTo>
                  <a:lnTo>
                    <a:pt x="42" y="76"/>
                  </a:lnTo>
                  <a:lnTo>
                    <a:pt x="49" y="64"/>
                  </a:lnTo>
                  <a:lnTo>
                    <a:pt x="57" y="52"/>
                  </a:lnTo>
                  <a:lnTo>
                    <a:pt x="63" y="41"/>
                  </a:lnTo>
                  <a:lnTo>
                    <a:pt x="71" y="30"/>
                  </a:lnTo>
                  <a:lnTo>
                    <a:pt x="77" y="19"/>
                  </a:lnTo>
                  <a:lnTo>
                    <a:pt x="84" y="10"/>
                  </a:lnTo>
                  <a:lnTo>
                    <a:pt x="91" y="0"/>
                  </a:lnTo>
                  <a:lnTo>
                    <a:pt x="29" y="3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57" name="Freeform 361"/>
            <p:cNvSpPr>
              <a:spLocks/>
            </p:cNvSpPr>
            <p:nvPr/>
          </p:nvSpPr>
          <p:spPr bwMode="auto">
            <a:xfrm>
              <a:off x="1065" y="3149"/>
              <a:ext cx="44" cy="90"/>
            </a:xfrm>
            <a:custGeom>
              <a:avLst/>
              <a:gdLst>
                <a:gd name="T0" fmla="*/ 0 w 44"/>
                <a:gd name="T1" fmla="*/ 32 h 90"/>
                <a:gd name="T2" fmla="*/ 2 w 44"/>
                <a:gd name="T3" fmla="*/ 32 h 90"/>
                <a:gd name="T4" fmla="*/ 2 w 44"/>
                <a:gd name="T5" fmla="*/ 30 h 90"/>
                <a:gd name="T6" fmla="*/ 2 w 44"/>
                <a:gd name="T7" fmla="*/ 29 h 90"/>
                <a:gd name="T8" fmla="*/ 3 w 44"/>
                <a:gd name="T9" fmla="*/ 27 h 90"/>
                <a:gd name="T10" fmla="*/ 3 w 44"/>
                <a:gd name="T11" fmla="*/ 26 h 90"/>
                <a:gd name="T12" fmla="*/ 5 w 44"/>
                <a:gd name="T13" fmla="*/ 24 h 90"/>
                <a:gd name="T14" fmla="*/ 5 w 44"/>
                <a:gd name="T15" fmla="*/ 23 h 90"/>
                <a:gd name="T16" fmla="*/ 6 w 44"/>
                <a:gd name="T17" fmla="*/ 21 h 90"/>
                <a:gd name="T18" fmla="*/ 8 w 44"/>
                <a:gd name="T19" fmla="*/ 20 h 90"/>
                <a:gd name="T20" fmla="*/ 8 w 44"/>
                <a:gd name="T21" fmla="*/ 18 h 90"/>
                <a:gd name="T22" fmla="*/ 9 w 44"/>
                <a:gd name="T23" fmla="*/ 17 h 90"/>
                <a:gd name="T24" fmla="*/ 9 w 44"/>
                <a:gd name="T25" fmla="*/ 15 h 90"/>
                <a:gd name="T26" fmla="*/ 11 w 44"/>
                <a:gd name="T27" fmla="*/ 14 h 90"/>
                <a:gd name="T28" fmla="*/ 11 w 44"/>
                <a:gd name="T29" fmla="*/ 12 h 90"/>
                <a:gd name="T30" fmla="*/ 12 w 44"/>
                <a:gd name="T31" fmla="*/ 10 h 90"/>
                <a:gd name="T32" fmla="*/ 12 w 44"/>
                <a:gd name="T33" fmla="*/ 9 h 90"/>
                <a:gd name="T34" fmla="*/ 14 w 44"/>
                <a:gd name="T35" fmla="*/ 9 h 90"/>
                <a:gd name="T36" fmla="*/ 14 w 44"/>
                <a:gd name="T37" fmla="*/ 7 h 90"/>
                <a:gd name="T38" fmla="*/ 14 w 44"/>
                <a:gd name="T39" fmla="*/ 6 h 90"/>
                <a:gd name="T40" fmla="*/ 15 w 44"/>
                <a:gd name="T41" fmla="*/ 4 h 90"/>
                <a:gd name="T42" fmla="*/ 15 w 44"/>
                <a:gd name="T43" fmla="*/ 3 h 90"/>
                <a:gd name="T44" fmla="*/ 17 w 44"/>
                <a:gd name="T45" fmla="*/ 1 h 90"/>
                <a:gd name="T46" fmla="*/ 18 w 44"/>
                <a:gd name="T47" fmla="*/ 0 h 90"/>
                <a:gd name="T48" fmla="*/ 43 w 44"/>
                <a:gd name="T49" fmla="*/ 17 h 90"/>
                <a:gd name="T50" fmla="*/ 43 w 44"/>
                <a:gd name="T51" fmla="*/ 20 h 90"/>
                <a:gd name="T52" fmla="*/ 41 w 44"/>
                <a:gd name="T53" fmla="*/ 21 h 90"/>
                <a:gd name="T54" fmla="*/ 40 w 44"/>
                <a:gd name="T55" fmla="*/ 24 h 90"/>
                <a:gd name="T56" fmla="*/ 38 w 44"/>
                <a:gd name="T57" fmla="*/ 26 h 90"/>
                <a:gd name="T58" fmla="*/ 37 w 44"/>
                <a:gd name="T59" fmla="*/ 29 h 90"/>
                <a:gd name="T60" fmla="*/ 35 w 44"/>
                <a:gd name="T61" fmla="*/ 30 h 90"/>
                <a:gd name="T62" fmla="*/ 34 w 44"/>
                <a:gd name="T63" fmla="*/ 33 h 90"/>
                <a:gd name="T64" fmla="*/ 34 w 44"/>
                <a:gd name="T65" fmla="*/ 35 h 90"/>
                <a:gd name="T66" fmla="*/ 32 w 44"/>
                <a:gd name="T67" fmla="*/ 38 h 90"/>
                <a:gd name="T68" fmla="*/ 31 w 44"/>
                <a:gd name="T69" fmla="*/ 40 h 90"/>
                <a:gd name="T70" fmla="*/ 29 w 44"/>
                <a:gd name="T71" fmla="*/ 43 h 90"/>
                <a:gd name="T72" fmla="*/ 28 w 44"/>
                <a:gd name="T73" fmla="*/ 44 h 90"/>
                <a:gd name="T74" fmla="*/ 28 w 44"/>
                <a:gd name="T75" fmla="*/ 47 h 90"/>
                <a:gd name="T76" fmla="*/ 26 w 44"/>
                <a:gd name="T77" fmla="*/ 49 h 90"/>
                <a:gd name="T78" fmla="*/ 25 w 44"/>
                <a:gd name="T79" fmla="*/ 52 h 90"/>
                <a:gd name="T80" fmla="*/ 23 w 44"/>
                <a:gd name="T81" fmla="*/ 53 h 90"/>
                <a:gd name="T82" fmla="*/ 23 w 44"/>
                <a:gd name="T83" fmla="*/ 56 h 90"/>
                <a:gd name="T84" fmla="*/ 21 w 44"/>
                <a:gd name="T85" fmla="*/ 58 h 90"/>
                <a:gd name="T86" fmla="*/ 20 w 44"/>
                <a:gd name="T87" fmla="*/ 61 h 90"/>
                <a:gd name="T88" fmla="*/ 18 w 44"/>
                <a:gd name="T89" fmla="*/ 63 h 90"/>
                <a:gd name="T90" fmla="*/ 17 w 44"/>
                <a:gd name="T91" fmla="*/ 66 h 90"/>
                <a:gd name="T92" fmla="*/ 17 w 44"/>
                <a:gd name="T93" fmla="*/ 67 h 90"/>
                <a:gd name="T94" fmla="*/ 15 w 44"/>
                <a:gd name="T95" fmla="*/ 70 h 90"/>
                <a:gd name="T96" fmla="*/ 14 w 44"/>
                <a:gd name="T97" fmla="*/ 72 h 90"/>
                <a:gd name="T98" fmla="*/ 14 w 44"/>
                <a:gd name="T99" fmla="*/ 73 h 90"/>
                <a:gd name="T100" fmla="*/ 12 w 44"/>
                <a:gd name="T101" fmla="*/ 76 h 90"/>
                <a:gd name="T102" fmla="*/ 11 w 44"/>
                <a:gd name="T103" fmla="*/ 78 h 90"/>
                <a:gd name="T104" fmla="*/ 9 w 44"/>
                <a:gd name="T105" fmla="*/ 81 h 90"/>
                <a:gd name="T106" fmla="*/ 9 w 44"/>
                <a:gd name="T107" fmla="*/ 82 h 90"/>
                <a:gd name="T108" fmla="*/ 8 w 44"/>
                <a:gd name="T109" fmla="*/ 84 h 90"/>
                <a:gd name="T110" fmla="*/ 6 w 44"/>
                <a:gd name="T111" fmla="*/ 87 h 90"/>
                <a:gd name="T112" fmla="*/ 6 w 44"/>
                <a:gd name="T113" fmla="*/ 89 h 90"/>
                <a:gd name="T114" fmla="*/ 0 w 44"/>
                <a:gd name="T115" fmla="*/ 32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
                <a:gd name="T175" fmla="*/ 0 h 90"/>
                <a:gd name="T176" fmla="*/ 44 w 44"/>
                <a:gd name="T177" fmla="*/ 90 h 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 h="90">
                  <a:moveTo>
                    <a:pt x="0" y="32"/>
                  </a:moveTo>
                  <a:lnTo>
                    <a:pt x="2" y="32"/>
                  </a:lnTo>
                  <a:lnTo>
                    <a:pt x="2" y="30"/>
                  </a:lnTo>
                  <a:lnTo>
                    <a:pt x="2" y="29"/>
                  </a:lnTo>
                  <a:lnTo>
                    <a:pt x="3" y="27"/>
                  </a:lnTo>
                  <a:lnTo>
                    <a:pt x="3" y="26"/>
                  </a:lnTo>
                  <a:lnTo>
                    <a:pt x="5" y="24"/>
                  </a:lnTo>
                  <a:lnTo>
                    <a:pt x="5" y="23"/>
                  </a:lnTo>
                  <a:lnTo>
                    <a:pt x="6" y="21"/>
                  </a:lnTo>
                  <a:lnTo>
                    <a:pt x="8" y="20"/>
                  </a:lnTo>
                  <a:lnTo>
                    <a:pt x="8" y="18"/>
                  </a:lnTo>
                  <a:lnTo>
                    <a:pt x="9" y="17"/>
                  </a:lnTo>
                  <a:lnTo>
                    <a:pt x="9" y="15"/>
                  </a:lnTo>
                  <a:lnTo>
                    <a:pt x="11" y="14"/>
                  </a:lnTo>
                  <a:lnTo>
                    <a:pt x="11" y="12"/>
                  </a:lnTo>
                  <a:lnTo>
                    <a:pt x="12" y="10"/>
                  </a:lnTo>
                  <a:lnTo>
                    <a:pt x="12" y="9"/>
                  </a:lnTo>
                  <a:lnTo>
                    <a:pt x="14" y="9"/>
                  </a:lnTo>
                  <a:lnTo>
                    <a:pt x="14" y="7"/>
                  </a:lnTo>
                  <a:lnTo>
                    <a:pt x="14" y="6"/>
                  </a:lnTo>
                  <a:lnTo>
                    <a:pt x="15" y="4"/>
                  </a:lnTo>
                  <a:lnTo>
                    <a:pt x="15" y="3"/>
                  </a:lnTo>
                  <a:lnTo>
                    <a:pt x="17" y="1"/>
                  </a:lnTo>
                  <a:lnTo>
                    <a:pt x="18" y="0"/>
                  </a:lnTo>
                  <a:lnTo>
                    <a:pt x="43" y="17"/>
                  </a:lnTo>
                  <a:lnTo>
                    <a:pt x="43" y="20"/>
                  </a:lnTo>
                  <a:lnTo>
                    <a:pt x="41" y="21"/>
                  </a:lnTo>
                  <a:lnTo>
                    <a:pt x="40" y="24"/>
                  </a:lnTo>
                  <a:lnTo>
                    <a:pt x="38" y="26"/>
                  </a:lnTo>
                  <a:lnTo>
                    <a:pt x="37" y="29"/>
                  </a:lnTo>
                  <a:lnTo>
                    <a:pt x="35" y="30"/>
                  </a:lnTo>
                  <a:lnTo>
                    <a:pt x="34" y="33"/>
                  </a:lnTo>
                  <a:lnTo>
                    <a:pt x="34" y="35"/>
                  </a:lnTo>
                  <a:lnTo>
                    <a:pt x="32" y="38"/>
                  </a:lnTo>
                  <a:lnTo>
                    <a:pt x="31" y="40"/>
                  </a:lnTo>
                  <a:lnTo>
                    <a:pt x="29" y="43"/>
                  </a:lnTo>
                  <a:lnTo>
                    <a:pt x="28" y="44"/>
                  </a:lnTo>
                  <a:lnTo>
                    <a:pt x="28" y="47"/>
                  </a:lnTo>
                  <a:lnTo>
                    <a:pt x="26" y="49"/>
                  </a:lnTo>
                  <a:lnTo>
                    <a:pt x="25" y="52"/>
                  </a:lnTo>
                  <a:lnTo>
                    <a:pt x="23" y="53"/>
                  </a:lnTo>
                  <a:lnTo>
                    <a:pt x="23" y="56"/>
                  </a:lnTo>
                  <a:lnTo>
                    <a:pt x="21" y="58"/>
                  </a:lnTo>
                  <a:lnTo>
                    <a:pt x="20" y="61"/>
                  </a:lnTo>
                  <a:lnTo>
                    <a:pt x="18" y="63"/>
                  </a:lnTo>
                  <a:lnTo>
                    <a:pt x="17" y="66"/>
                  </a:lnTo>
                  <a:lnTo>
                    <a:pt x="17" y="67"/>
                  </a:lnTo>
                  <a:lnTo>
                    <a:pt x="15" y="70"/>
                  </a:lnTo>
                  <a:lnTo>
                    <a:pt x="14" y="72"/>
                  </a:lnTo>
                  <a:lnTo>
                    <a:pt x="14" y="73"/>
                  </a:lnTo>
                  <a:lnTo>
                    <a:pt x="12" y="76"/>
                  </a:lnTo>
                  <a:lnTo>
                    <a:pt x="11" y="78"/>
                  </a:lnTo>
                  <a:lnTo>
                    <a:pt x="9" y="81"/>
                  </a:lnTo>
                  <a:lnTo>
                    <a:pt x="9" y="82"/>
                  </a:lnTo>
                  <a:lnTo>
                    <a:pt x="8" y="84"/>
                  </a:lnTo>
                  <a:lnTo>
                    <a:pt x="6" y="87"/>
                  </a:lnTo>
                  <a:lnTo>
                    <a:pt x="6" y="89"/>
                  </a:lnTo>
                  <a:lnTo>
                    <a:pt x="0" y="32"/>
                  </a:lnTo>
                </a:path>
              </a:pathLst>
            </a:custGeom>
            <a:solidFill>
              <a:srgbClr val="000000"/>
            </a:solidFill>
            <a:ln w="12700" cap="rnd">
              <a:solidFill>
                <a:schemeClr val="tx1"/>
              </a:solidFill>
              <a:round/>
              <a:headEnd/>
              <a:tailEnd/>
            </a:ln>
          </p:spPr>
          <p:txBody>
            <a:bodyPr/>
            <a:lstStyle/>
            <a:p>
              <a:endParaRPr lang="ko-KR" altLang="en-US"/>
            </a:p>
          </p:txBody>
        </p:sp>
        <p:sp>
          <p:nvSpPr>
            <p:cNvPr id="2658" name="Freeform 362"/>
            <p:cNvSpPr>
              <a:spLocks/>
            </p:cNvSpPr>
            <p:nvPr/>
          </p:nvSpPr>
          <p:spPr bwMode="auto">
            <a:xfrm>
              <a:off x="1065" y="3149"/>
              <a:ext cx="44" cy="90"/>
            </a:xfrm>
            <a:custGeom>
              <a:avLst/>
              <a:gdLst>
                <a:gd name="T0" fmla="*/ 0 w 44"/>
                <a:gd name="T1" fmla="*/ 32 h 90"/>
                <a:gd name="T2" fmla="*/ 5 w 44"/>
                <a:gd name="T3" fmla="*/ 24 h 90"/>
                <a:gd name="T4" fmla="*/ 9 w 44"/>
                <a:gd name="T5" fmla="*/ 17 h 90"/>
                <a:gd name="T6" fmla="*/ 14 w 44"/>
                <a:gd name="T7" fmla="*/ 9 h 90"/>
                <a:gd name="T8" fmla="*/ 18 w 44"/>
                <a:gd name="T9" fmla="*/ 0 h 90"/>
                <a:gd name="T10" fmla="*/ 43 w 44"/>
                <a:gd name="T11" fmla="*/ 17 h 90"/>
                <a:gd name="T12" fmla="*/ 38 w 44"/>
                <a:gd name="T13" fmla="*/ 26 h 90"/>
                <a:gd name="T14" fmla="*/ 34 w 44"/>
                <a:gd name="T15" fmla="*/ 35 h 90"/>
                <a:gd name="T16" fmla="*/ 28 w 44"/>
                <a:gd name="T17" fmla="*/ 44 h 90"/>
                <a:gd name="T18" fmla="*/ 23 w 44"/>
                <a:gd name="T19" fmla="*/ 53 h 90"/>
                <a:gd name="T20" fmla="*/ 18 w 44"/>
                <a:gd name="T21" fmla="*/ 63 h 90"/>
                <a:gd name="T22" fmla="*/ 14 w 44"/>
                <a:gd name="T23" fmla="*/ 72 h 90"/>
                <a:gd name="T24" fmla="*/ 9 w 44"/>
                <a:gd name="T25" fmla="*/ 81 h 90"/>
                <a:gd name="T26" fmla="*/ 6 w 44"/>
                <a:gd name="T27" fmla="*/ 89 h 90"/>
                <a:gd name="T28" fmla="*/ 0 w 44"/>
                <a:gd name="T29" fmla="*/ 32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90"/>
                <a:gd name="T47" fmla="*/ 44 w 4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90">
                  <a:moveTo>
                    <a:pt x="0" y="32"/>
                  </a:moveTo>
                  <a:lnTo>
                    <a:pt x="5" y="24"/>
                  </a:lnTo>
                  <a:lnTo>
                    <a:pt x="9" y="17"/>
                  </a:lnTo>
                  <a:lnTo>
                    <a:pt x="14" y="9"/>
                  </a:lnTo>
                  <a:lnTo>
                    <a:pt x="18" y="0"/>
                  </a:lnTo>
                  <a:lnTo>
                    <a:pt x="43" y="17"/>
                  </a:lnTo>
                  <a:lnTo>
                    <a:pt x="38" y="26"/>
                  </a:lnTo>
                  <a:lnTo>
                    <a:pt x="34" y="35"/>
                  </a:lnTo>
                  <a:lnTo>
                    <a:pt x="28" y="44"/>
                  </a:lnTo>
                  <a:lnTo>
                    <a:pt x="23" y="53"/>
                  </a:lnTo>
                  <a:lnTo>
                    <a:pt x="18" y="63"/>
                  </a:lnTo>
                  <a:lnTo>
                    <a:pt x="14" y="72"/>
                  </a:lnTo>
                  <a:lnTo>
                    <a:pt x="9" y="81"/>
                  </a:lnTo>
                  <a:lnTo>
                    <a:pt x="6" y="89"/>
                  </a:lnTo>
                  <a:lnTo>
                    <a:pt x="0" y="3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59" name="Freeform 363"/>
            <p:cNvSpPr>
              <a:spLocks/>
            </p:cNvSpPr>
            <p:nvPr/>
          </p:nvSpPr>
          <p:spPr bwMode="auto">
            <a:xfrm>
              <a:off x="1027" y="3202"/>
              <a:ext cx="30" cy="144"/>
            </a:xfrm>
            <a:custGeom>
              <a:avLst/>
              <a:gdLst>
                <a:gd name="T0" fmla="*/ 15 w 30"/>
                <a:gd name="T1" fmla="*/ 39 h 144"/>
                <a:gd name="T2" fmla="*/ 15 w 30"/>
                <a:gd name="T3" fmla="*/ 37 h 144"/>
                <a:gd name="T4" fmla="*/ 15 w 30"/>
                <a:gd name="T5" fmla="*/ 36 h 144"/>
                <a:gd name="T6" fmla="*/ 17 w 30"/>
                <a:gd name="T7" fmla="*/ 36 h 144"/>
                <a:gd name="T8" fmla="*/ 17 w 30"/>
                <a:gd name="T9" fmla="*/ 34 h 144"/>
                <a:gd name="T10" fmla="*/ 17 w 30"/>
                <a:gd name="T11" fmla="*/ 32 h 144"/>
                <a:gd name="T12" fmla="*/ 17 w 30"/>
                <a:gd name="T13" fmla="*/ 31 h 144"/>
                <a:gd name="T14" fmla="*/ 18 w 30"/>
                <a:gd name="T15" fmla="*/ 29 h 144"/>
                <a:gd name="T16" fmla="*/ 18 w 30"/>
                <a:gd name="T17" fmla="*/ 28 h 144"/>
                <a:gd name="T18" fmla="*/ 18 w 30"/>
                <a:gd name="T19" fmla="*/ 26 h 144"/>
                <a:gd name="T20" fmla="*/ 18 w 30"/>
                <a:gd name="T21" fmla="*/ 25 h 144"/>
                <a:gd name="T22" fmla="*/ 20 w 30"/>
                <a:gd name="T23" fmla="*/ 25 h 144"/>
                <a:gd name="T24" fmla="*/ 20 w 30"/>
                <a:gd name="T25" fmla="*/ 23 h 144"/>
                <a:gd name="T26" fmla="*/ 20 w 30"/>
                <a:gd name="T27" fmla="*/ 22 h 144"/>
                <a:gd name="T28" fmla="*/ 21 w 30"/>
                <a:gd name="T29" fmla="*/ 20 h 144"/>
                <a:gd name="T30" fmla="*/ 21 w 30"/>
                <a:gd name="T31" fmla="*/ 19 h 144"/>
                <a:gd name="T32" fmla="*/ 21 w 30"/>
                <a:gd name="T33" fmla="*/ 17 h 144"/>
                <a:gd name="T34" fmla="*/ 23 w 30"/>
                <a:gd name="T35" fmla="*/ 16 h 144"/>
                <a:gd name="T36" fmla="*/ 23 w 30"/>
                <a:gd name="T37" fmla="*/ 14 h 144"/>
                <a:gd name="T38" fmla="*/ 23 w 30"/>
                <a:gd name="T39" fmla="*/ 13 h 144"/>
                <a:gd name="T40" fmla="*/ 24 w 30"/>
                <a:gd name="T41" fmla="*/ 11 h 144"/>
                <a:gd name="T42" fmla="*/ 24 w 30"/>
                <a:gd name="T43" fmla="*/ 10 h 144"/>
                <a:gd name="T44" fmla="*/ 26 w 30"/>
                <a:gd name="T45" fmla="*/ 8 h 144"/>
                <a:gd name="T46" fmla="*/ 26 w 30"/>
                <a:gd name="T47" fmla="*/ 6 h 144"/>
                <a:gd name="T48" fmla="*/ 26 w 30"/>
                <a:gd name="T49" fmla="*/ 5 h 144"/>
                <a:gd name="T50" fmla="*/ 27 w 30"/>
                <a:gd name="T51" fmla="*/ 3 h 144"/>
                <a:gd name="T52" fmla="*/ 27 w 30"/>
                <a:gd name="T53" fmla="*/ 2 h 144"/>
                <a:gd name="T54" fmla="*/ 29 w 30"/>
                <a:gd name="T55" fmla="*/ 0 h 144"/>
                <a:gd name="T56" fmla="*/ 24 w 30"/>
                <a:gd name="T57" fmla="*/ 77 h 144"/>
                <a:gd name="T58" fmla="*/ 23 w 30"/>
                <a:gd name="T59" fmla="*/ 80 h 144"/>
                <a:gd name="T60" fmla="*/ 23 w 30"/>
                <a:gd name="T61" fmla="*/ 82 h 144"/>
                <a:gd name="T62" fmla="*/ 21 w 30"/>
                <a:gd name="T63" fmla="*/ 85 h 144"/>
                <a:gd name="T64" fmla="*/ 20 w 30"/>
                <a:gd name="T65" fmla="*/ 86 h 144"/>
                <a:gd name="T66" fmla="*/ 20 w 30"/>
                <a:gd name="T67" fmla="*/ 89 h 144"/>
                <a:gd name="T68" fmla="*/ 18 w 30"/>
                <a:gd name="T69" fmla="*/ 91 h 144"/>
                <a:gd name="T70" fmla="*/ 17 w 30"/>
                <a:gd name="T71" fmla="*/ 94 h 144"/>
                <a:gd name="T72" fmla="*/ 17 w 30"/>
                <a:gd name="T73" fmla="*/ 95 h 144"/>
                <a:gd name="T74" fmla="*/ 15 w 30"/>
                <a:gd name="T75" fmla="*/ 98 h 144"/>
                <a:gd name="T76" fmla="*/ 13 w 30"/>
                <a:gd name="T77" fmla="*/ 100 h 144"/>
                <a:gd name="T78" fmla="*/ 13 w 30"/>
                <a:gd name="T79" fmla="*/ 103 h 144"/>
                <a:gd name="T80" fmla="*/ 12 w 30"/>
                <a:gd name="T81" fmla="*/ 104 h 144"/>
                <a:gd name="T82" fmla="*/ 12 w 30"/>
                <a:gd name="T83" fmla="*/ 106 h 144"/>
                <a:gd name="T84" fmla="*/ 10 w 30"/>
                <a:gd name="T85" fmla="*/ 109 h 144"/>
                <a:gd name="T86" fmla="*/ 10 w 30"/>
                <a:gd name="T87" fmla="*/ 111 h 144"/>
                <a:gd name="T88" fmla="*/ 9 w 30"/>
                <a:gd name="T89" fmla="*/ 114 h 144"/>
                <a:gd name="T90" fmla="*/ 7 w 30"/>
                <a:gd name="T91" fmla="*/ 115 h 144"/>
                <a:gd name="T92" fmla="*/ 7 w 30"/>
                <a:gd name="T93" fmla="*/ 117 h 144"/>
                <a:gd name="T94" fmla="*/ 7 w 30"/>
                <a:gd name="T95" fmla="*/ 120 h 144"/>
                <a:gd name="T96" fmla="*/ 6 w 30"/>
                <a:gd name="T97" fmla="*/ 121 h 144"/>
                <a:gd name="T98" fmla="*/ 6 w 30"/>
                <a:gd name="T99" fmla="*/ 123 h 144"/>
                <a:gd name="T100" fmla="*/ 4 w 30"/>
                <a:gd name="T101" fmla="*/ 124 h 144"/>
                <a:gd name="T102" fmla="*/ 4 w 30"/>
                <a:gd name="T103" fmla="*/ 127 h 144"/>
                <a:gd name="T104" fmla="*/ 3 w 30"/>
                <a:gd name="T105" fmla="*/ 129 h 144"/>
                <a:gd name="T106" fmla="*/ 3 w 30"/>
                <a:gd name="T107" fmla="*/ 131 h 144"/>
                <a:gd name="T108" fmla="*/ 3 w 30"/>
                <a:gd name="T109" fmla="*/ 132 h 144"/>
                <a:gd name="T110" fmla="*/ 1 w 30"/>
                <a:gd name="T111" fmla="*/ 134 h 144"/>
                <a:gd name="T112" fmla="*/ 1 w 30"/>
                <a:gd name="T113" fmla="*/ 135 h 144"/>
                <a:gd name="T114" fmla="*/ 1 w 30"/>
                <a:gd name="T115" fmla="*/ 137 h 144"/>
                <a:gd name="T116" fmla="*/ 0 w 30"/>
                <a:gd name="T117" fmla="*/ 138 h 144"/>
                <a:gd name="T118" fmla="*/ 0 w 30"/>
                <a:gd name="T119" fmla="*/ 141 h 144"/>
                <a:gd name="T120" fmla="*/ 0 w 30"/>
                <a:gd name="T121" fmla="*/ 143 h 144"/>
                <a:gd name="T122" fmla="*/ 15 w 30"/>
                <a:gd name="T123" fmla="*/ 39 h 1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
                <a:gd name="T187" fmla="*/ 0 h 144"/>
                <a:gd name="T188" fmla="*/ 30 w 30"/>
                <a:gd name="T189" fmla="*/ 144 h 1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 h="144">
                  <a:moveTo>
                    <a:pt x="15" y="39"/>
                  </a:moveTo>
                  <a:lnTo>
                    <a:pt x="15" y="37"/>
                  </a:lnTo>
                  <a:lnTo>
                    <a:pt x="15" y="36"/>
                  </a:lnTo>
                  <a:lnTo>
                    <a:pt x="17" y="36"/>
                  </a:lnTo>
                  <a:lnTo>
                    <a:pt x="17" y="34"/>
                  </a:lnTo>
                  <a:lnTo>
                    <a:pt x="17" y="32"/>
                  </a:lnTo>
                  <a:lnTo>
                    <a:pt x="17" y="31"/>
                  </a:lnTo>
                  <a:lnTo>
                    <a:pt x="18" y="29"/>
                  </a:lnTo>
                  <a:lnTo>
                    <a:pt x="18" y="28"/>
                  </a:lnTo>
                  <a:lnTo>
                    <a:pt x="18" y="26"/>
                  </a:lnTo>
                  <a:lnTo>
                    <a:pt x="18" y="25"/>
                  </a:lnTo>
                  <a:lnTo>
                    <a:pt x="20" y="25"/>
                  </a:lnTo>
                  <a:lnTo>
                    <a:pt x="20" y="23"/>
                  </a:lnTo>
                  <a:lnTo>
                    <a:pt x="20" y="22"/>
                  </a:lnTo>
                  <a:lnTo>
                    <a:pt x="21" y="20"/>
                  </a:lnTo>
                  <a:lnTo>
                    <a:pt x="21" y="19"/>
                  </a:lnTo>
                  <a:lnTo>
                    <a:pt x="21" y="17"/>
                  </a:lnTo>
                  <a:lnTo>
                    <a:pt x="23" y="16"/>
                  </a:lnTo>
                  <a:lnTo>
                    <a:pt x="23" y="14"/>
                  </a:lnTo>
                  <a:lnTo>
                    <a:pt x="23" y="13"/>
                  </a:lnTo>
                  <a:lnTo>
                    <a:pt x="24" y="11"/>
                  </a:lnTo>
                  <a:lnTo>
                    <a:pt x="24" y="10"/>
                  </a:lnTo>
                  <a:lnTo>
                    <a:pt x="26" y="8"/>
                  </a:lnTo>
                  <a:lnTo>
                    <a:pt x="26" y="6"/>
                  </a:lnTo>
                  <a:lnTo>
                    <a:pt x="26" y="5"/>
                  </a:lnTo>
                  <a:lnTo>
                    <a:pt x="27" y="3"/>
                  </a:lnTo>
                  <a:lnTo>
                    <a:pt x="27" y="2"/>
                  </a:lnTo>
                  <a:lnTo>
                    <a:pt x="29" y="0"/>
                  </a:lnTo>
                  <a:lnTo>
                    <a:pt x="24" y="77"/>
                  </a:lnTo>
                  <a:lnTo>
                    <a:pt x="23" y="80"/>
                  </a:lnTo>
                  <a:lnTo>
                    <a:pt x="23" y="82"/>
                  </a:lnTo>
                  <a:lnTo>
                    <a:pt x="21" y="85"/>
                  </a:lnTo>
                  <a:lnTo>
                    <a:pt x="20" y="86"/>
                  </a:lnTo>
                  <a:lnTo>
                    <a:pt x="20" y="89"/>
                  </a:lnTo>
                  <a:lnTo>
                    <a:pt x="18" y="91"/>
                  </a:lnTo>
                  <a:lnTo>
                    <a:pt x="17" y="94"/>
                  </a:lnTo>
                  <a:lnTo>
                    <a:pt x="17" y="95"/>
                  </a:lnTo>
                  <a:lnTo>
                    <a:pt x="15" y="98"/>
                  </a:lnTo>
                  <a:lnTo>
                    <a:pt x="13" y="100"/>
                  </a:lnTo>
                  <a:lnTo>
                    <a:pt x="13" y="103"/>
                  </a:lnTo>
                  <a:lnTo>
                    <a:pt x="12" y="104"/>
                  </a:lnTo>
                  <a:lnTo>
                    <a:pt x="12" y="106"/>
                  </a:lnTo>
                  <a:lnTo>
                    <a:pt x="10" y="109"/>
                  </a:lnTo>
                  <a:lnTo>
                    <a:pt x="10" y="111"/>
                  </a:lnTo>
                  <a:lnTo>
                    <a:pt x="9" y="114"/>
                  </a:lnTo>
                  <a:lnTo>
                    <a:pt x="7" y="115"/>
                  </a:lnTo>
                  <a:lnTo>
                    <a:pt x="7" y="117"/>
                  </a:lnTo>
                  <a:lnTo>
                    <a:pt x="7" y="120"/>
                  </a:lnTo>
                  <a:lnTo>
                    <a:pt x="6" y="121"/>
                  </a:lnTo>
                  <a:lnTo>
                    <a:pt x="6" y="123"/>
                  </a:lnTo>
                  <a:lnTo>
                    <a:pt x="4" y="124"/>
                  </a:lnTo>
                  <a:lnTo>
                    <a:pt x="4" y="127"/>
                  </a:lnTo>
                  <a:lnTo>
                    <a:pt x="3" y="129"/>
                  </a:lnTo>
                  <a:lnTo>
                    <a:pt x="3" y="131"/>
                  </a:lnTo>
                  <a:lnTo>
                    <a:pt x="3" y="132"/>
                  </a:lnTo>
                  <a:lnTo>
                    <a:pt x="1" y="134"/>
                  </a:lnTo>
                  <a:lnTo>
                    <a:pt x="1" y="135"/>
                  </a:lnTo>
                  <a:lnTo>
                    <a:pt x="1" y="137"/>
                  </a:lnTo>
                  <a:lnTo>
                    <a:pt x="0" y="138"/>
                  </a:lnTo>
                  <a:lnTo>
                    <a:pt x="0" y="141"/>
                  </a:lnTo>
                  <a:lnTo>
                    <a:pt x="0" y="143"/>
                  </a:lnTo>
                  <a:lnTo>
                    <a:pt x="15" y="39"/>
                  </a:lnTo>
                </a:path>
              </a:pathLst>
            </a:custGeom>
            <a:solidFill>
              <a:srgbClr val="000000"/>
            </a:solidFill>
            <a:ln w="12700" cap="rnd">
              <a:solidFill>
                <a:schemeClr val="tx1"/>
              </a:solidFill>
              <a:round/>
              <a:headEnd/>
              <a:tailEnd/>
            </a:ln>
          </p:spPr>
          <p:txBody>
            <a:bodyPr/>
            <a:lstStyle/>
            <a:p>
              <a:endParaRPr lang="ko-KR" altLang="en-US"/>
            </a:p>
          </p:txBody>
        </p:sp>
        <p:sp>
          <p:nvSpPr>
            <p:cNvPr id="2660" name="Freeform 364"/>
            <p:cNvSpPr>
              <a:spLocks/>
            </p:cNvSpPr>
            <p:nvPr/>
          </p:nvSpPr>
          <p:spPr bwMode="auto">
            <a:xfrm>
              <a:off x="1027" y="3202"/>
              <a:ext cx="30" cy="144"/>
            </a:xfrm>
            <a:custGeom>
              <a:avLst/>
              <a:gdLst>
                <a:gd name="T0" fmla="*/ 15 w 30"/>
                <a:gd name="T1" fmla="*/ 39 h 144"/>
                <a:gd name="T2" fmla="*/ 17 w 30"/>
                <a:gd name="T3" fmla="*/ 31 h 144"/>
                <a:gd name="T4" fmla="*/ 20 w 30"/>
                <a:gd name="T5" fmla="*/ 23 h 144"/>
                <a:gd name="T6" fmla="*/ 23 w 30"/>
                <a:gd name="T7" fmla="*/ 13 h 144"/>
                <a:gd name="T8" fmla="*/ 29 w 30"/>
                <a:gd name="T9" fmla="*/ 0 h 144"/>
                <a:gd name="T10" fmla="*/ 24 w 30"/>
                <a:gd name="T11" fmla="*/ 77 h 144"/>
                <a:gd name="T12" fmla="*/ 20 w 30"/>
                <a:gd name="T13" fmla="*/ 86 h 144"/>
                <a:gd name="T14" fmla="*/ 17 w 30"/>
                <a:gd name="T15" fmla="*/ 95 h 144"/>
                <a:gd name="T16" fmla="*/ 12 w 30"/>
                <a:gd name="T17" fmla="*/ 104 h 144"/>
                <a:gd name="T18" fmla="*/ 9 w 30"/>
                <a:gd name="T19" fmla="*/ 114 h 144"/>
                <a:gd name="T20" fmla="*/ 6 w 30"/>
                <a:gd name="T21" fmla="*/ 121 h 144"/>
                <a:gd name="T22" fmla="*/ 3 w 30"/>
                <a:gd name="T23" fmla="*/ 129 h 144"/>
                <a:gd name="T24" fmla="*/ 1 w 30"/>
                <a:gd name="T25" fmla="*/ 135 h 144"/>
                <a:gd name="T26" fmla="*/ 0 w 30"/>
                <a:gd name="T27" fmla="*/ 143 h 144"/>
                <a:gd name="T28" fmla="*/ 15 w 30"/>
                <a:gd name="T29" fmla="*/ 39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44"/>
                <a:gd name="T47" fmla="*/ 30 w 30"/>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44">
                  <a:moveTo>
                    <a:pt x="15" y="39"/>
                  </a:moveTo>
                  <a:lnTo>
                    <a:pt x="17" y="31"/>
                  </a:lnTo>
                  <a:lnTo>
                    <a:pt x="20" y="23"/>
                  </a:lnTo>
                  <a:lnTo>
                    <a:pt x="23" y="13"/>
                  </a:lnTo>
                  <a:lnTo>
                    <a:pt x="29" y="0"/>
                  </a:lnTo>
                  <a:lnTo>
                    <a:pt x="24" y="77"/>
                  </a:lnTo>
                  <a:lnTo>
                    <a:pt x="20" y="86"/>
                  </a:lnTo>
                  <a:lnTo>
                    <a:pt x="17" y="95"/>
                  </a:lnTo>
                  <a:lnTo>
                    <a:pt x="12" y="104"/>
                  </a:lnTo>
                  <a:lnTo>
                    <a:pt x="9" y="114"/>
                  </a:lnTo>
                  <a:lnTo>
                    <a:pt x="6" y="121"/>
                  </a:lnTo>
                  <a:lnTo>
                    <a:pt x="3" y="129"/>
                  </a:lnTo>
                  <a:lnTo>
                    <a:pt x="1" y="135"/>
                  </a:lnTo>
                  <a:lnTo>
                    <a:pt x="0" y="143"/>
                  </a:lnTo>
                  <a:lnTo>
                    <a:pt x="15" y="3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661" name="Freeform 365"/>
            <p:cNvSpPr>
              <a:spLocks/>
            </p:cNvSpPr>
            <p:nvPr/>
          </p:nvSpPr>
          <p:spPr bwMode="auto">
            <a:xfrm>
              <a:off x="1030" y="2957"/>
              <a:ext cx="267" cy="453"/>
            </a:xfrm>
            <a:custGeom>
              <a:avLst/>
              <a:gdLst>
                <a:gd name="T0" fmla="*/ 90 w 267"/>
                <a:gd name="T1" fmla="*/ 233 h 453"/>
                <a:gd name="T2" fmla="*/ 72 w 267"/>
                <a:gd name="T3" fmla="*/ 267 h 453"/>
                <a:gd name="T4" fmla="*/ 55 w 267"/>
                <a:gd name="T5" fmla="*/ 299 h 453"/>
                <a:gd name="T6" fmla="*/ 40 w 267"/>
                <a:gd name="T7" fmla="*/ 328 h 453"/>
                <a:gd name="T8" fmla="*/ 27 w 267"/>
                <a:gd name="T9" fmla="*/ 357 h 453"/>
                <a:gd name="T10" fmla="*/ 17 w 267"/>
                <a:gd name="T11" fmla="*/ 382 h 453"/>
                <a:gd name="T12" fmla="*/ 9 w 267"/>
                <a:gd name="T13" fmla="*/ 403 h 453"/>
                <a:gd name="T14" fmla="*/ 3 w 267"/>
                <a:gd name="T15" fmla="*/ 421 h 453"/>
                <a:gd name="T16" fmla="*/ 0 w 267"/>
                <a:gd name="T17" fmla="*/ 437 h 453"/>
                <a:gd name="T18" fmla="*/ 0 w 267"/>
                <a:gd name="T19" fmla="*/ 446 h 453"/>
                <a:gd name="T20" fmla="*/ 3 w 267"/>
                <a:gd name="T21" fmla="*/ 452 h 453"/>
                <a:gd name="T22" fmla="*/ 9 w 267"/>
                <a:gd name="T23" fmla="*/ 452 h 453"/>
                <a:gd name="T24" fmla="*/ 18 w 267"/>
                <a:gd name="T25" fmla="*/ 448 h 453"/>
                <a:gd name="T26" fmla="*/ 29 w 267"/>
                <a:gd name="T27" fmla="*/ 437 h 453"/>
                <a:gd name="T28" fmla="*/ 43 w 267"/>
                <a:gd name="T29" fmla="*/ 423 h 453"/>
                <a:gd name="T30" fmla="*/ 58 w 267"/>
                <a:gd name="T31" fmla="*/ 405 h 453"/>
                <a:gd name="T32" fmla="*/ 73 w 267"/>
                <a:gd name="T33" fmla="*/ 383 h 453"/>
                <a:gd name="T34" fmla="*/ 92 w 267"/>
                <a:gd name="T35" fmla="*/ 359 h 453"/>
                <a:gd name="T36" fmla="*/ 110 w 267"/>
                <a:gd name="T37" fmla="*/ 331 h 453"/>
                <a:gd name="T38" fmla="*/ 130 w 267"/>
                <a:gd name="T39" fmla="*/ 300 h 453"/>
                <a:gd name="T40" fmla="*/ 150 w 267"/>
                <a:gd name="T41" fmla="*/ 267 h 453"/>
                <a:gd name="T42" fmla="*/ 170 w 267"/>
                <a:gd name="T43" fmla="*/ 233 h 453"/>
                <a:gd name="T44" fmla="*/ 190 w 267"/>
                <a:gd name="T45" fmla="*/ 198 h 453"/>
                <a:gd name="T46" fmla="*/ 207 w 267"/>
                <a:gd name="T47" fmla="*/ 166 h 453"/>
                <a:gd name="T48" fmla="*/ 222 w 267"/>
                <a:gd name="T49" fmla="*/ 135 h 453"/>
                <a:gd name="T50" fmla="*/ 236 w 267"/>
                <a:gd name="T51" fmla="*/ 106 h 453"/>
                <a:gd name="T52" fmla="*/ 247 w 267"/>
                <a:gd name="T53" fmla="*/ 80 h 453"/>
                <a:gd name="T54" fmla="*/ 256 w 267"/>
                <a:gd name="T55" fmla="*/ 57 h 453"/>
                <a:gd name="T56" fmla="*/ 262 w 267"/>
                <a:gd name="T57" fmla="*/ 37 h 453"/>
                <a:gd name="T58" fmla="*/ 266 w 267"/>
                <a:gd name="T59" fmla="*/ 22 h 453"/>
                <a:gd name="T60" fmla="*/ 266 w 267"/>
                <a:gd name="T61" fmla="*/ 9 h 453"/>
                <a:gd name="T62" fmla="*/ 265 w 267"/>
                <a:gd name="T63" fmla="*/ 2 h 453"/>
                <a:gd name="T64" fmla="*/ 260 w 267"/>
                <a:gd name="T65" fmla="*/ 0 h 453"/>
                <a:gd name="T66" fmla="*/ 251 w 267"/>
                <a:gd name="T67" fmla="*/ 5 h 453"/>
                <a:gd name="T68" fmla="*/ 242 w 267"/>
                <a:gd name="T69" fmla="*/ 12 h 453"/>
                <a:gd name="T70" fmla="*/ 228 w 267"/>
                <a:gd name="T71" fmla="*/ 25 h 453"/>
                <a:gd name="T72" fmla="*/ 214 w 267"/>
                <a:gd name="T73" fmla="*/ 42 h 453"/>
                <a:gd name="T74" fmla="*/ 199 w 267"/>
                <a:gd name="T75" fmla="*/ 63 h 453"/>
                <a:gd name="T76" fmla="*/ 181 w 267"/>
                <a:gd name="T77" fmla="*/ 86 h 453"/>
                <a:gd name="T78" fmla="*/ 162 w 267"/>
                <a:gd name="T79" fmla="*/ 114 h 453"/>
                <a:gd name="T80" fmla="*/ 142 w 267"/>
                <a:gd name="T81" fmla="*/ 143 h 453"/>
                <a:gd name="T82" fmla="*/ 122 w 267"/>
                <a:gd name="T83" fmla="*/ 175 h 453"/>
                <a:gd name="T84" fmla="*/ 102 w 267"/>
                <a:gd name="T85" fmla="*/ 209 h 4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7"/>
                <a:gd name="T130" fmla="*/ 0 h 453"/>
                <a:gd name="T131" fmla="*/ 267 w 267"/>
                <a:gd name="T132" fmla="*/ 453 h 4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7" h="453">
                  <a:moveTo>
                    <a:pt x="102" y="209"/>
                  </a:moveTo>
                  <a:lnTo>
                    <a:pt x="96" y="221"/>
                  </a:lnTo>
                  <a:lnTo>
                    <a:pt x="90" y="233"/>
                  </a:lnTo>
                  <a:lnTo>
                    <a:pt x="84" y="244"/>
                  </a:lnTo>
                  <a:lnTo>
                    <a:pt x="78" y="255"/>
                  </a:lnTo>
                  <a:lnTo>
                    <a:pt x="72" y="267"/>
                  </a:lnTo>
                  <a:lnTo>
                    <a:pt x="66" y="277"/>
                  </a:lnTo>
                  <a:lnTo>
                    <a:pt x="60" y="288"/>
                  </a:lnTo>
                  <a:lnTo>
                    <a:pt x="55" y="299"/>
                  </a:lnTo>
                  <a:lnTo>
                    <a:pt x="50" y="308"/>
                  </a:lnTo>
                  <a:lnTo>
                    <a:pt x="44" y="319"/>
                  </a:lnTo>
                  <a:lnTo>
                    <a:pt x="40" y="328"/>
                  </a:lnTo>
                  <a:lnTo>
                    <a:pt x="35" y="339"/>
                  </a:lnTo>
                  <a:lnTo>
                    <a:pt x="32" y="348"/>
                  </a:lnTo>
                  <a:lnTo>
                    <a:pt x="27" y="357"/>
                  </a:lnTo>
                  <a:lnTo>
                    <a:pt x="23" y="365"/>
                  </a:lnTo>
                  <a:lnTo>
                    <a:pt x="20" y="374"/>
                  </a:lnTo>
                  <a:lnTo>
                    <a:pt x="17" y="382"/>
                  </a:lnTo>
                  <a:lnTo>
                    <a:pt x="14" y="389"/>
                  </a:lnTo>
                  <a:lnTo>
                    <a:pt x="10" y="397"/>
                  </a:lnTo>
                  <a:lnTo>
                    <a:pt x="9" y="403"/>
                  </a:lnTo>
                  <a:lnTo>
                    <a:pt x="6" y="411"/>
                  </a:lnTo>
                  <a:lnTo>
                    <a:pt x="4" y="417"/>
                  </a:lnTo>
                  <a:lnTo>
                    <a:pt x="3" y="421"/>
                  </a:lnTo>
                  <a:lnTo>
                    <a:pt x="1" y="428"/>
                  </a:lnTo>
                  <a:lnTo>
                    <a:pt x="1" y="432"/>
                  </a:lnTo>
                  <a:lnTo>
                    <a:pt x="0" y="437"/>
                  </a:lnTo>
                  <a:lnTo>
                    <a:pt x="0" y="440"/>
                  </a:lnTo>
                  <a:lnTo>
                    <a:pt x="0" y="444"/>
                  </a:lnTo>
                  <a:lnTo>
                    <a:pt x="0" y="446"/>
                  </a:lnTo>
                  <a:lnTo>
                    <a:pt x="1" y="449"/>
                  </a:lnTo>
                  <a:lnTo>
                    <a:pt x="1" y="451"/>
                  </a:lnTo>
                  <a:lnTo>
                    <a:pt x="3" y="452"/>
                  </a:lnTo>
                  <a:lnTo>
                    <a:pt x="4" y="452"/>
                  </a:lnTo>
                  <a:lnTo>
                    <a:pt x="7" y="452"/>
                  </a:lnTo>
                  <a:lnTo>
                    <a:pt x="9" y="452"/>
                  </a:lnTo>
                  <a:lnTo>
                    <a:pt x="12" y="451"/>
                  </a:lnTo>
                  <a:lnTo>
                    <a:pt x="15" y="449"/>
                  </a:lnTo>
                  <a:lnTo>
                    <a:pt x="18" y="448"/>
                  </a:lnTo>
                  <a:lnTo>
                    <a:pt x="21" y="444"/>
                  </a:lnTo>
                  <a:lnTo>
                    <a:pt x="26" y="441"/>
                  </a:lnTo>
                  <a:lnTo>
                    <a:pt x="29" y="437"/>
                  </a:lnTo>
                  <a:lnTo>
                    <a:pt x="33" y="434"/>
                  </a:lnTo>
                  <a:lnTo>
                    <a:pt x="38" y="429"/>
                  </a:lnTo>
                  <a:lnTo>
                    <a:pt x="43" y="423"/>
                  </a:lnTo>
                  <a:lnTo>
                    <a:pt x="47" y="418"/>
                  </a:lnTo>
                  <a:lnTo>
                    <a:pt x="52" y="412"/>
                  </a:lnTo>
                  <a:lnTo>
                    <a:pt x="58" y="405"/>
                  </a:lnTo>
                  <a:lnTo>
                    <a:pt x="63" y="399"/>
                  </a:lnTo>
                  <a:lnTo>
                    <a:pt x="69" y="391"/>
                  </a:lnTo>
                  <a:lnTo>
                    <a:pt x="73" y="383"/>
                  </a:lnTo>
                  <a:lnTo>
                    <a:pt x="79" y="376"/>
                  </a:lnTo>
                  <a:lnTo>
                    <a:pt x="86" y="368"/>
                  </a:lnTo>
                  <a:lnTo>
                    <a:pt x="92" y="359"/>
                  </a:lnTo>
                  <a:lnTo>
                    <a:pt x="98" y="349"/>
                  </a:lnTo>
                  <a:lnTo>
                    <a:pt x="104" y="340"/>
                  </a:lnTo>
                  <a:lnTo>
                    <a:pt x="110" y="331"/>
                  </a:lnTo>
                  <a:lnTo>
                    <a:pt x="118" y="320"/>
                  </a:lnTo>
                  <a:lnTo>
                    <a:pt x="124" y="310"/>
                  </a:lnTo>
                  <a:lnTo>
                    <a:pt x="130" y="300"/>
                  </a:lnTo>
                  <a:lnTo>
                    <a:pt x="136" y="290"/>
                  </a:lnTo>
                  <a:lnTo>
                    <a:pt x="144" y="277"/>
                  </a:lnTo>
                  <a:lnTo>
                    <a:pt x="150" y="267"/>
                  </a:lnTo>
                  <a:lnTo>
                    <a:pt x="158" y="256"/>
                  </a:lnTo>
                  <a:lnTo>
                    <a:pt x="164" y="244"/>
                  </a:lnTo>
                  <a:lnTo>
                    <a:pt x="170" y="233"/>
                  </a:lnTo>
                  <a:lnTo>
                    <a:pt x="178" y="221"/>
                  </a:lnTo>
                  <a:lnTo>
                    <a:pt x="184" y="210"/>
                  </a:lnTo>
                  <a:lnTo>
                    <a:pt x="190" y="198"/>
                  </a:lnTo>
                  <a:lnTo>
                    <a:pt x="196" y="187"/>
                  </a:lnTo>
                  <a:lnTo>
                    <a:pt x="201" y="176"/>
                  </a:lnTo>
                  <a:lnTo>
                    <a:pt x="207" y="166"/>
                  </a:lnTo>
                  <a:lnTo>
                    <a:pt x="211" y="155"/>
                  </a:lnTo>
                  <a:lnTo>
                    <a:pt x="217" y="144"/>
                  </a:lnTo>
                  <a:lnTo>
                    <a:pt x="222" y="135"/>
                  </a:lnTo>
                  <a:lnTo>
                    <a:pt x="227" y="124"/>
                  </a:lnTo>
                  <a:lnTo>
                    <a:pt x="231" y="115"/>
                  </a:lnTo>
                  <a:lnTo>
                    <a:pt x="236" y="106"/>
                  </a:lnTo>
                  <a:lnTo>
                    <a:pt x="239" y="97"/>
                  </a:lnTo>
                  <a:lnTo>
                    <a:pt x="243" y="88"/>
                  </a:lnTo>
                  <a:lnTo>
                    <a:pt x="247" y="80"/>
                  </a:lnTo>
                  <a:lnTo>
                    <a:pt x="250" y="72"/>
                  </a:lnTo>
                  <a:lnTo>
                    <a:pt x="253" y="65"/>
                  </a:lnTo>
                  <a:lnTo>
                    <a:pt x="256" y="57"/>
                  </a:lnTo>
                  <a:lnTo>
                    <a:pt x="259" y="49"/>
                  </a:lnTo>
                  <a:lnTo>
                    <a:pt x="260" y="43"/>
                  </a:lnTo>
                  <a:lnTo>
                    <a:pt x="262" y="37"/>
                  </a:lnTo>
                  <a:lnTo>
                    <a:pt x="263" y="31"/>
                  </a:lnTo>
                  <a:lnTo>
                    <a:pt x="265" y="26"/>
                  </a:lnTo>
                  <a:lnTo>
                    <a:pt x="266" y="22"/>
                  </a:lnTo>
                  <a:lnTo>
                    <a:pt x="266" y="17"/>
                  </a:lnTo>
                  <a:lnTo>
                    <a:pt x="266" y="12"/>
                  </a:lnTo>
                  <a:lnTo>
                    <a:pt x="266" y="9"/>
                  </a:lnTo>
                  <a:lnTo>
                    <a:pt x="266" y="6"/>
                  </a:lnTo>
                  <a:lnTo>
                    <a:pt x="266" y="5"/>
                  </a:lnTo>
                  <a:lnTo>
                    <a:pt x="265" y="2"/>
                  </a:lnTo>
                  <a:lnTo>
                    <a:pt x="263" y="2"/>
                  </a:lnTo>
                  <a:lnTo>
                    <a:pt x="262" y="0"/>
                  </a:lnTo>
                  <a:lnTo>
                    <a:pt x="260" y="0"/>
                  </a:lnTo>
                  <a:lnTo>
                    <a:pt x="257" y="2"/>
                  </a:lnTo>
                  <a:lnTo>
                    <a:pt x="254" y="2"/>
                  </a:lnTo>
                  <a:lnTo>
                    <a:pt x="251" y="5"/>
                  </a:lnTo>
                  <a:lnTo>
                    <a:pt x="248" y="6"/>
                  </a:lnTo>
                  <a:lnTo>
                    <a:pt x="245" y="9"/>
                  </a:lnTo>
                  <a:lnTo>
                    <a:pt x="242" y="12"/>
                  </a:lnTo>
                  <a:lnTo>
                    <a:pt x="237" y="16"/>
                  </a:lnTo>
                  <a:lnTo>
                    <a:pt x="233" y="20"/>
                  </a:lnTo>
                  <a:lnTo>
                    <a:pt x="228" y="25"/>
                  </a:lnTo>
                  <a:lnTo>
                    <a:pt x="224" y="31"/>
                  </a:lnTo>
                  <a:lnTo>
                    <a:pt x="219" y="35"/>
                  </a:lnTo>
                  <a:lnTo>
                    <a:pt x="214" y="42"/>
                  </a:lnTo>
                  <a:lnTo>
                    <a:pt x="210" y="48"/>
                  </a:lnTo>
                  <a:lnTo>
                    <a:pt x="204" y="55"/>
                  </a:lnTo>
                  <a:lnTo>
                    <a:pt x="199" y="63"/>
                  </a:lnTo>
                  <a:lnTo>
                    <a:pt x="193" y="71"/>
                  </a:lnTo>
                  <a:lnTo>
                    <a:pt x="187" y="78"/>
                  </a:lnTo>
                  <a:lnTo>
                    <a:pt x="181" y="86"/>
                  </a:lnTo>
                  <a:lnTo>
                    <a:pt x="175" y="95"/>
                  </a:lnTo>
                  <a:lnTo>
                    <a:pt x="168" y="104"/>
                  </a:lnTo>
                  <a:lnTo>
                    <a:pt x="162" y="114"/>
                  </a:lnTo>
                  <a:lnTo>
                    <a:pt x="156" y="123"/>
                  </a:lnTo>
                  <a:lnTo>
                    <a:pt x="150" y="134"/>
                  </a:lnTo>
                  <a:lnTo>
                    <a:pt x="142" y="143"/>
                  </a:lnTo>
                  <a:lnTo>
                    <a:pt x="136" y="153"/>
                  </a:lnTo>
                  <a:lnTo>
                    <a:pt x="130" y="164"/>
                  </a:lnTo>
                  <a:lnTo>
                    <a:pt x="122" y="175"/>
                  </a:lnTo>
                  <a:lnTo>
                    <a:pt x="116" y="186"/>
                  </a:lnTo>
                  <a:lnTo>
                    <a:pt x="110" y="198"/>
                  </a:lnTo>
                  <a:lnTo>
                    <a:pt x="102" y="209"/>
                  </a:lnTo>
                </a:path>
              </a:pathLst>
            </a:custGeom>
            <a:solidFill>
              <a:srgbClr val="FFFFFF"/>
            </a:solidFill>
            <a:ln w="12700" cap="rnd">
              <a:solidFill>
                <a:schemeClr val="tx1"/>
              </a:solidFill>
              <a:round/>
              <a:headEnd/>
              <a:tailEnd/>
            </a:ln>
          </p:spPr>
          <p:txBody>
            <a:bodyPr/>
            <a:lstStyle/>
            <a:p>
              <a:endParaRPr lang="ko-KR" altLang="en-US"/>
            </a:p>
          </p:txBody>
        </p:sp>
        <p:sp>
          <p:nvSpPr>
            <p:cNvPr id="2662" name="Freeform 366"/>
            <p:cNvSpPr>
              <a:spLocks/>
            </p:cNvSpPr>
            <p:nvPr/>
          </p:nvSpPr>
          <p:spPr bwMode="auto">
            <a:xfrm>
              <a:off x="1044" y="2980"/>
              <a:ext cx="240" cy="409"/>
            </a:xfrm>
            <a:custGeom>
              <a:avLst/>
              <a:gdLst>
                <a:gd name="T0" fmla="*/ 81 w 240"/>
                <a:gd name="T1" fmla="*/ 209 h 409"/>
                <a:gd name="T2" fmla="*/ 64 w 240"/>
                <a:gd name="T3" fmla="*/ 239 h 409"/>
                <a:gd name="T4" fmla="*/ 49 w 240"/>
                <a:gd name="T5" fmla="*/ 268 h 409"/>
                <a:gd name="T6" fmla="*/ 35 w 240"/>
                <a:gd name="T7" fmla="*/ 296 h 409"/>
                <a:gd name="T8" fmla="*/ 24 w 240"/>
                <a:gd name="T9" fmla="*/ 320 h 409"/>
                <a:gd name="T10" fmla="*/ 15 w 240"/>
                <a:gd name="T11" fmla="*/ 343 h 409"/>
                <a:gd name="T12" fmla="*/ 7 w 240"/>
                <a:gd name="T13" fmla="*/ 363 h 409"/>
                <a:gd name="T14" fmla="*/ 3 w 240"/>
                <a:gd name="T15" fmla="*/ 380 h 409"/>
                <a:gd name="T16" fmla="*/ 0 w 240"/>
                <a:gd name="T17" fmla="*/ 392 h 409"/>
                <a:gd name="T18" fmla="*/ 0 w 240"/>
                <a:gd name="T19" fmla="*/ 402 h 409"/>
                <a:gd name="T20" fmla="*/ 3 w 240"/>
                <a:gd name="T21" fmla="*/ 406 h 409"/>
                <a:gd name="T22" fmla="*/ 7 w 240"/>
                <a:gd name="T23" fmla="*/ 406 h 409"/>
                <a:gd name="T24" fmla="*/ 15 w 240"/>
                <a:gd name="T25" fmla="*/ 402 h 409"/>
                <a:gd name="T26" fmla="*/ 26 w 240"/>
                <a:gd name="T27" fmla="*/ 394 h 409"/>
                <a:gd name="T28" fmla="*/ 38 w 240"/>
                <a:gd name="T29" fmla="*/ 380 h 409"/>
                <a:gd name="T30" fmla="*/ 52 w 240"/>
                <a:gd name="T31" fmla="*/ 365 h 409"/>
                <a:gd name="T32" fmla="*/ 65 w 240"/>
                <a:gd name="T33" fmla="*/ 345 h 409"/>
                <a:gd name="T34" fmla="*/ 82 w 240"/>
                <a:gd name="T35" fmla="*/ 322 h 409"/>
                <a:gd name="T36" fmla="*/ 99 w 240"/>
                <a:gd name="T37" fmla="*/ 297 h 409"/>
                <a:gd name="T38" fmla="*/ 116 w 240"/>
                <a:gd name="T39" fmla="*/ 270 h 409"/>
                <a:gd name="T40" fmla="*/ 134 w 240"/>
                <a:gd name="T41" fmla="*/ 241 h 409"/>
                <a:gd name="T42" fmla="*/ 153 w 240"/>
                <a:gd name="T43" fmla="*/ 209 h 409"/>
                <a:gd name="T44" fmla="*/ 170 w 240"/>
                <a:gd name="T45" fmla="*/ 178 h 409"/>
                <a:gd name="T46" fmla="*/ 185 w 240"/>
                <a:gd name="T47" fmla="*/ 149 h 409"/>
                <a:gd name="T48" fmla="*/ 199 w 240"/>
                <a:gd name="T49" fmla="*/ 121 h 409"/>
                <a:gd name="T50" fmla="*/ 211 w 240"/>
                <a:gd name="T51" fmla="*/ 95 h 409"/>
                <a:gd name="T52" fmla="*/ 222 w 240"/>
                <a:gd name="T53" fmla="*/ 72 h 409"/>
                <a:gd name="T54" fmla="*/ 229 w 240"/>
                <a:gd name="T55" fmla="*/ 51 h 409"/>
                <a:gd name="T56" fmla="*/ 236 w 240"/>
                <a:gd name="T57" fmla="*/ 32 h 409"/>
                <a:gd name="T58" fmla="*/ 239 w 240"/>
                <a:gd name="T59" fmla="*/ 19 h 409"/>
                <a:gd name="T60" fmla="*/ 239 w 240"/>
                <a:gd name="T61" fmla="*/ 8 h 409"/>
                <a:gd name="T62" fmla="*/ 237 w 240"/>
                <a:gd name="T63" fmla="*/ 2 h 409"/>
                <a:gd name="T64" fmla="*/ 233 w 240"/>
                <a:gd name="T65" fmla="*/ 0 h 409"/>
                <a:gd name="T66" fmla="*/ 226 w 240"/>
                <a:gd name="T67" fmla="*/ 3 h 409"/>
                <a:gd name="T68" fmla="*/ 217 w 240"/>
                <a:gd name="T69" fmla="*/ 11 h 409"/>
                <a:gd name="T70" fmla="*/ 205 w 240"/>
                <a:gd name="T71" fmla="*/ 22 h 409"/>
                <a:gd name="T72" fmla="*/ 193 w 240"/>
                <a:gd name="T73" fmla="*/ 37 h 409"/>
                <a:gd name="T74" fmla="*/ 177 w 240"/>
                <a:gd name="T75" fmla="*/ 55 h 409"/>
                <a:gd name="T76" fmla="*/ 162 w 240"/>
                <a:gd name="T77" fmla="*/ 77 h 409"/>
                <a:gd name="T78" fmla="*/ 145 w 240"/>
                <a:gd name="T79" fmla="*/ 101 h 409"/>
                <a:gd name="T80" fmla="*/ 128 w 240"/>
                <a:gd name="T81" fmla="*/ 129 h 409"/>
                <a:gd name="T82" fmla="*/ 110 w 240"/>
                <a:gd name="T83" fmla="*/ 158 h 409"/>
                <a:gd name="T84" fmla="*/ 92 w 240"/>
                <a:gd name="T85" fmla="*/ 189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409"/>
                <a:gd name="T131" fmla="*/ 240 w 240"/>
                <a:gd name="T132" fmla="*/ 409 h 4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409">
                  <a:moveTo>
                    <a:pt x="92" y="189"/>
                  </a:moveTo>
                  <a:lnTo>
                    <a:pt x="87" y="198"/>
                  </a:lnTo>
                  <a:lnTo>
                    <a:pt x="81" y="209"/>
                  </a:lnTo>
                  <a:lnTo>
                    <a:pt x="75" y="219"/>
                  </a:lnTo>
                  <a:lnTo>
                    <a:pt x="69" y="230"/>
                  </a:lnTo>
                  <a:lnTo>
                    <a:pt x="64" y="239"/>
                  </a:lnTo>
                  <a:lnTo>
                    <a:pt x="58" y="248"/>
                  </a:lnTo>
                  <a:lnTo>
                    <a:pt x="53" y="259"/>
                  </a:lnTo>
                  <a:lnTo>
                    <a:pt x="49" y="268"/>
                  </a:lnTo>
                  <a:lnTo>
                    <a:pt x="44" y="277"/>
                  </a:lnTo>
                  <a:lnTo>
                    <a:pt x="39" y="287"/>
                  </a:lnTo>
                  <a:lnTo>
                    <a:pt x="35" y="296"/>
                  </a:lnTo>
                  <a:lnTo>
                    <a:pt x="32" y="304"/>
                  </a:lnTo>
                  <a:lnTo>
                    <a:pt x="27" y="313"/>
                  </a:lnTo>
                  <a:lnTo>
                    <a:pt x="24" y="320"/>
                  </a:lnTo>
                  <a:lnTo>
                    <a:pt x="21" y="328"/>
                  </a:lnTo>
                  <a:lnTo>
                    <a:pt x="18" y="336"/>
                  </a:lnTo>
                  <a:lnTo>
                    <a:pt x="15" y="343"/>
                  </a:lnTo>
                  <a:lnTo>
                    <a:pt x="12" y="349"/>
                  </a:lnTo>
                  <a:lnTo>
                    <a:pt x="9" y="357"/>
                  </a:lnTo>
                  <a:lnTo>
                    <a:pt x="7" y="363"/>
                  </a:lnTo>
                  <a:lnTo>
                    <a:pt x="6" y="369"/>
                  </a:lnTo>
                  <a:lnTo>
                    <a:pt x="3" y="374"/>
                  </a:lnTo>
                  <a:lnTo>
                    <a:pt x="3" y="380"/>
                  </a:lnTo>
                  <a:lnTo>
                    <a:pt x="1" y="385"/>
                  </a:lnTo>
                  <a:lnTo>
                    <a:pt x="0" y="389"/>
                  </a:lnTo>
                  <a:lnTo>
                    <a:pt x="0" y="392"/>
                  </a:lnTo>
                  <a:lnTo>
                    <a:pt x="0" y="395"/>
                  </a:lnTo>
                  <a:lnTo>
                    <a:pt x="0" y="398"/>
                  </a:lnTo>
                  <a:lnTo>
                    <a:pt x="0" y="402"/>
                  </a:lnTo>
                  <a:lnTo>
                    <a:pt x="0" y="403"/>
                  </a:lnTo>
                  <a:lnTo>
                    <a:pt x="1" y="405"/>
                  </a:lnTo>
                  <a:lnTo>
                    <a:pt x="3" y="406"/>
                  </a:lnTo>
                  <a:lnTo>
                    <a:pt x="4" y="408"/>
                  </a:lnTo>
                  <a:lnTo>
                    <a:pt x="6" y="408"/>
                  </a:lnTo>
                  <a:lnTo>
                    <a:pt x="7" y="406"/>
                  </a:lnTo>
                  <a:lnTo>
                    <a:pt x="10" y="406"/>
                  </a:lnTo>
                  <a:lnTo>
                    <a:pt x="12" y="405"/>
                  </a:lnTo>
                  <a:lnTo>
                    <a:pt x="15" y="402"/>
                  </a:lnTo>
                  <a:lnTo>
                    <a:pt x="18" y="400"/>
                  </a:lnTo>
                  <a:lnTo>
                    <a:pt x="23" y="397"/>
                  </a:lnTo>
                  <a:lnTo>
                    <a:pt x="26" y="394"/>
                  </a:lnTo>
                  <a:lnTo>
                    <a:pt x="29" y="389"/>
                  </a:lnTo>
                  <a:lnTo>
                    <a:pt x="33" y="385"/>
                  </a:lnTo>
                  <a:lnTo>
                    <a:pt x="38" y="380"/>
                  </a:lnTo>
                  <a:lnTo>
                    <a:pt x="42" y="376"/>
                  </a:lnTo>
                  <a:lnTo>
                    <a:pt x="46" y="371"/>
                  </a:lnTo>
                  <a:lnTo>
                    <a:pt x="52" y="365"/>
                  </a:lnTo>
                  <a:lnTo>
                    <a:pt x="56" y="359"/>
                  </a:lnTo>
                  <a:lnTo>
                    <a:pt x="61" y="351"/>
                  </a:lnTo>
                  <a:lnTo>
                    <a:pt x="65" y="345"/>
                  </a:lnTo>
                  <a:lnTo>
                    <a:pt x="72" y="337"/>
                  </a:lnTo>
                  <a:lnTo>
                    <a:pt x="76" y="330"/>
                  </a:lnTo>
                  <a:lnTo>
                    <a:pt x="82" y="322"/>
                  </a:lnTo>
                  <a:lnTo>
                    <a:pt x="87" y="314"/>
                  </a:lnTo>
                  <a:lnTo>
                    <a:pt x="93" y="307"/>
                  </a:lnTo>
                  <a:lnTo>
                    <a:pt x="99" y="297"/>
                  </a:lnTo>
                  <a:lnTo>
                    <a:pt x="105" y="288"/>
                  </a:lnTo>
                  <a:lnTo>
                    <a:pt x="110" y="279"/>
                  </a:lnTo>
                  <a:lnTo>
                    <a:pt x="116" y="270"/>
                  </a:lnTo>
                  <a:lnTo>
                    <a:pt x="122" y="261"/>
                  </a:lnTo>
                  <a:lnTo>
                    <a:pt x="128" y="250"/>
                  </a:lnTo>
                  <a:lnTo>
                    <a:pt x="134" y="241"/>
                  </a:lnTo>
                  <a:lnTo>
                    <a:pt x="141" y="230"/>
                  </a:lnTo>
                  <a:lnTo>
                    <a:pt x="147" y="219"/>
                  </a:lnTo>
                  <a:lnTo>
                    <a:pt x="153" y="209"/>
                  </a:lnTo>
                  <a:lnTo>
                    <a:pt x="159" y="199"/>
                  </a:lnTo>
                  <a:lnTo>
                    <a:pt x="164" y="189"/>
                  </a:lnTo>
                  <a:lnTo>
                    <a:pt x="170" y="178"/>
                  </a:lnTo>
                  <a:lnTo>
                    <a:pt x="174" y="169"/>
                  </a:lnTo>
                  <a:lnTo>
                    <a:pt x="180" y="158"/>
                  </a:lnTo>
                  <a:lnTo>
                    <a:pt x="185" y="149"/>
                  </a:lnTo>
                  <a:lnTo>
                    <a:pt x="190" y="140"/>
                  </a:lnTo>
                  <a:lnTo>
                    <a:pt x="194" y="130"/>
                  </a:lnTo>
                  <a:lnTo>
                    <a:pt x="199" y="121"/>
                  </a:lnTo>
                  <a:lnTo>
                    <a:pt x="203" y="112"/>
                  </a:lnTo>
                  <a:lnTo>
                    <a:pt x="208" y="103"/>
                  </a:lnTo>
                  <a:lnTo>
                    <a:pt x="211" y="95"/>
                  </a:lnTo>
                  <a:lnTo>
                    <a:pt x="214" y="88"/>
                  </a:lnTo>
                  <a:lnTo>
                    <a:pt x="219" y="78"/>
                  </a:lnTo>
                  <a:lnTo>
                    <a:pt x="222" y="72"/>
                  </a:lnTo>
                  <a:lnTo>
                    <a:pt x="225" y="65"/>
                  </a:lnTo>
                  <a:lnTo>
                    <a:pt x="226" y="57"/>
                  </a:lnTo>
                  <a:lnTo>
                    <a:pt x="229" y="51"/>
                  </a:lnTo>
                  <a:lnTo>
                    <a:pt x="231" y="45"/>
                  </a:lnTo>
                  <a:lnTo>
                    <a:pt x="234" y="39"/>
                  </a:lnTo>
                  <a:lnTo>
                    <a:pt x="236" y="32"/>
                  </a:lnTo>
                  <a:lnTo>
                    <a:pt x="237" y="28"/>
                  </a:lnTo>
                  <a:lnTo>
                    <a:pt x="237" y="23"/>
                  </a:lnTo>
                  <a:lnTo>
                    <a:pt x="239" y="19"/>
                  </a:lnTo>
                  <a:lnTo>
                    <a:pt x="239" y="14"/>
                  </a:lnTo>
                  <a:lnTo>
                    <a:pt x="239" y="11"/>
                  </a:lnTo>
                  <a:lnTo>
                    <a:pt x="239" y="8"/>
                  </a:lnTo>
                  <a:lnTo>
                    <a:pt x="239" y="6"/>
                  </a:lnTo>
                  <a:lnTo>
                    <a:pt x="239" y="3"/>
                  </a:lnTo>
                  <a:lnTo>
                    <a:pt x="237" y="2"/>
                  </a:lnTo>
                  <a:lnTo>
                    <a:pt x="236" y="0"/>
                  </a:lnTo>
                  <a:lnTo>
                    <a:pt x="234" y="0"/>
                  </a:lnTo>
                  <a:lnTo>
                    <a:pt x="233" y="0"/>
                  </a:lnTo>
                  <a:lnTo>
                    <a:pt x="231" y="0"/>
                  </a:lnTo>
                  <a:lnTo>
                    <a:pt x="228" y="2"/>
                  </a:lnTo>
                  <a:lnTo>
                    <a:pt x="226" y="3"/>
                  </a:lnTo>
                  <a:lnTo>
                    <a:pt x="223" y="5"/>
                  </a:lnTo>
                  <a:lnTo>
                    <a:pt x="220" y="8"/>
                  </a:lnTo>
                  <a:lnTo>
                    <a:pt x="217" y="11"/>
                  </a:lnTo>
                  <a:lnTo>
                    <a:pt x="213" y="14"/>
                  </a:lnTo>
                  <a:lnTo>
                    <a:pt x="210" y="19"/>
                  </a:lnTo>
                  <a:lnTo>
                    <a:pt x="205" y="22"/>
                  </a:lnTo>
                  <a:lnTo>
                    <a:pt x="202" y="26"/>
                  </a:lnTo>
                  <a:lnTo>
                    <a:pt x="197" y="32"/>
                  </a:lnTo>
                  <a:lnTo>
                    <a:pt x="193" y="37"/>
                  </a:lnTo>
                  <a:lnTo>
                    <a:pt x="188" y="43"/>
                  </a:lnTo>
                  <a:lnTo>
                    <a:pt x="183" y="49"/>
                  </a:lnTo>
                  <a:lnTo>
                    <a:pt x="177" y="55"/>
                  </a:lnTo>
                  <a:lnTo>
                    <a:pt x="173" y="63"/>
                  </a:lnTo>
                  <a:lnTo>
                    <a:pt x="168" y="69"/>
                  </a:lnTo>
                  <a:lnTo>
                    <a:pt x="162" y="77"/>
                  </a:lnTo>
                  <a:lnTo>
                    <a:pt x="157" y="84"/>
                  </a:lnTo>
                  <a:lnTo>
                    <a:pt x="151" y="94"/>
                  </a:lnTo>
                  <a:lnTo>
                    <a:pt x="145" y="101"/>
                  </a:lnTo>
                  <a:lnTo>
                    <a:pt x="141" y="111"/>
                  </a:lnTo>
                  <a:lnTo>
                    <a:pt x="134" y="120"/>
                  </a:lnTo>
                  <a:lnTo>
                    <a:pt x="128" y="129"/>
                  </a:lnTo>
                  <a:lnTo>
                    <a:pt x="122" y="138"/>
                  </a:lnTo>
                  <a:lnTo>
                    <a:pt x="116" y="147"/>
                  </a:lnTo>
                  <a:lnTo>
                    <a:pt x="110" y="158"/>
                  </a:lnTo>
                  <a:lnTo>
                    <a:pt x="104" y="167"/>
                  </a:lnTo>
                  <a:lnTo>
                    <a:pt x="98" y="178"/>
                  </a:lnTo>
                  <a:lnTo>
                    <a:pt x="92" y="189"/>
                  </a:lnTo>
                </a:path>
              </a:pathLst>
            </a:custGeom>
            <a:solidFill>
              <a:srgbClr val="000000"/>
            </a:solidFill>
            <a:ln w="12700" cap="rnd">
              <a:solidFill>
                <a:schemeClr val="tx1"/>
              </a:solidFill>
              <a:round/>
              <a:headEnd/>
              <a:tailEnd/>
            </a:ln>
          </p:spPr>
          <p:txBody>
            <a:bodyPr/>
            <a:lstStyle/>
            <a:p>
              <a:endParaRPr lang="ko-KR" altLang="en-US"/>
            </a:p>
          </p:txBody>
        </p:sp>
        <p:sp>
          <p:nvSpPr>
            <p:cNvPr id="2663" name="Line 367"/>
            <p:cNvSpPr>
              <a:spLocks noChangeShapeType="1"/>
            </p:cNvSpPr>
            <p:nvPr/>
          </p:nvSpPr>
          <p:spPr bwMode="auto">
            <a:xfrm>
              <a:off x="946" y="3478"/>
              <a:ext cx="122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4" name="Line 368"/>
            <p:cNvSpPr>
              <a:spLocks noChangeShapeType="1"/>
            </p:cNvSpPr>
            <p:nvPr/>
          </p:nvSpPr>
          <p:spPr bwMode="auto">
            <a:xfrm>
              <a:off x="978" y="3487"/>
              <a:ext cx="91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5" name="Line 369"/>
            <p:cNvSpPr>
              <a:spLocks noChangeShapeType="1"/>
            </p:cNvSpPr>
            <p:nvPr/>
          </p:nvSpPr>
          <p:spPr bwMode="auto">
            <a:xfrm>
              <a:off x="1050" y="3503"/>
              <a:ext cx="50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6" name="Line 370"/>
            <p:cNvSpPr>
              <a:spLocks noChangeShapeType="1"/>
            </p:cNvSpPr>
            <p:nvPr/>
          </p:nvSpPr>
          <p:spPr bwMode="auto">
            <a:xfrm flipV="1">
              <a:off x="207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7" name="Line 371"/>
            <p:cNvSpPr>
              <a:spLocks noChangeShapeType="1"/>
            </p:cNvSpPr>
            <p:nvPr/>
          </p:nvSpPr>
          <p:spPr bwMode="auto">
            <a:xfrm flipV="1">
              <a:off x="2040"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8" name="Line 372"/>
            <p:cNvSpPr>
              <a:spLocks noChangeShapeType="1"/>
            </p:cNvSpPr>
            <p:nvPr/>
          </p:nvSpPr>
          <p:spPr bwMode="auto">
            <a:xfrm flipV="1">
              <a:off x="200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69" name="Line 373"/>
            <p:cNvSpPr>
              <a:spLocks noChangeShapeType="1"/>
            </p:cNvSpPr>
            <p:nvPr/>
          </p:nvSpPr>
          <p:spPr bwMode="auto">
            <a:xfrm flipV="1">
              <a:off x="197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0" name="Line 374"/>
            <p:cNvSpPr>
              <a:spLocks noChangeShapeType="1"/>
            </p:cNvSpPr>
            <p:nvPr/>
          </p:nvSpPr>
          <p:spPr bwMode="auto">
            <a:xfrm flipV="1">
              <a:off x="1942"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1" name="Line 375"/>
            <p:cNvSpPr>
              <a:spLocks noChangeShapeType="1"/>
            </p:cNvSpPr>
            <p:nvPr/>
          </p:nvSpPr>
          <p:spPr bwMode="auto">
            <a:xfrm flipV="1">
              <a:off x="190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2" name="Line 376"/>
            <p:cNvSpPr>
              <a:spLocks noChangeShapeType="1"/>
            </p:cNvSpPr>
            <p:nvPr/>
          </p:nvSpPr>
          <p:spPr bwMode="auto">
            <a:xfrm flipV="1">
              <a:off x="1876"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3" name="Line 377"/>
            <p:cNvSpPr>
              <a:spLocks noChangeShapeType="1"/>
            </p:cNvSpPr>
            <p:nvPr/>
          </p:nvSpPr>
          <p:spPr bwMode="auto">
            <a:xfrm flipV="1">
              <a:off x="184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4" name="Line 378"/>
            <p:cNvSpPr>
              <a:spLocks noChangeShapeType="1"/>
            </p:cNvSpPr>
            <p:nvPr/>
          </p:nvSpPr>
          <p:spPr bwMode="auto">
            <a:xfrm flipV="1">
              <a:off x="1809"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5" name="Line 379"/>
            <p:cNvSpPr>
              <a:spLocks noChangeShapeType="1"/>
            </p:cNvSpPr>
            <p:nvPr/>
          </p:nvSpPr>
          <p:spPr bwMode="auto">
            <a:xfrm flipV="1">
              <a:off x="1776"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6" name="Line 380"/>
            <p:cNvSpPr>
              <a:spLocks noChangeShapeType="1"/>
            </p:cNvSpPr>
            <p:nvPr/>
          </p:nvSpPr>
          <p:spPr bwMode="auto">
            <a:xfrm flipV="1">
              <a:off x="1743"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7" name="Line 381"/>
            <p:cNvSpPr>
              <a:spLocks noChangeShapeType="1"/>
            </p:cNvSpPr>
            <p:nvPr/>
          </p:nvSpPr>
          <p:spPr bwMode="auto">
            <a:xfrm flipV="1">
              <a:off x="1710"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8" name="Line 382"/>
            <p:cNvSpPr>
              <a:spLocks noChangeShapeType="1"/>
            </p:cNvSpPr>
            <p:nvPr/>
          </p:nvSpPr>
          <p:spPr bwMode="auto">
            <a:xfrm flipV="1">
              <a:off x="1677"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79" name="Line 383"/>
            <p:cNvSpPr>
              <a:spLocks noChangeShapeType="1"/>
            </p:cNvSpPr>
            <p:nvPr/>
          </p:nvSpPr>
          <p:spPr bwMode="auto">
            <a:xfrm flipV="1">
              <a:off x="1645"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0" name="Line 384"/>
            <p:cNvSpPr>
              <a:spLocks noChangeShapeType="1"/>
            </p:cNvSpPr>
            <p:nvPr/>
          </p:nvSpPr>
          <p:spPr bwMode="auto">
            <a:xfrm flipV="1">
              <a:off x="1611"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1" name="Line 385"/>
            <p:cNvSpPr>
              <a:spLocks noChangeShapeType="1"/>
            </p:cNvSpPr>
            <p:nvPr/>
          </p:nvSpPr>
          <p:spPr bwMode="auto">
            <a:xfrm flipV="1">
              <a:off x="1579"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2" name="Line 386"/>
            <p:cNvSpPr>
              <a:spLocks noChangeShapeType="1"/>
            </p:cNvSpPr>
            <p:nvPr/>
          </p:nvSpPr>
          <p:spPr bwMode="auto">
            <a:xfrm flipV="1">
              <a:off x="1545"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3" name="Line 387"/>
            <p:cNvSpPr>
              <a:spLocks noChangeShapeType="1"/>
            </p:cNvSpPr>
            <p:nvPr/>
          </p:nvSpPr>
          <p:spPr bwMode="auto">
            <a:xfrm flipV="1">
              <a:off x="1511"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4" name="Line 388"/>
            <p:cNvSpPr>
              <a:spLocks noChangeShapeType="1"/>
            </p:cNvSpPr>
            <p:nvPr/>
          </p:nvSpPr>
          <p:spPr bwMode="auto">
            <a:xfrm flipV="1">
              <a:off x="1479"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5" name="Line 389"/>
            <p:cNvSpPr>
              <a:spLocks noChangeShapeType="1"/>
            </p:cNvSpPr>
            <p:nvPr/>
          </p:nvSpPr>
          <p:spPr bwMode="auto">
            <a:xfrm flipV="1">
              <a:off x="1445"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6" name="Line 390"/>
            <p:cNvSpPr>
              <a:spLocks noChangeShapeType="1"/>
            </p:cNvSpPr>
            <p:nvPr/>
          </p:nvSpPr>
          <p:spPr bwMode="auto">
            <a:xfrm flipV="1">
              <a:off x="141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7" name="Line 391"/>
            <p:cNvSpPr>
              <a:spLocks noChangeShapeType="1"/>
            </p:cNvSpPr>
            <p:nvPr/>
          </p:nvSpPr>
          <p:spPr bwMode="auto">
            <a:xfrm flipV="1">
              <a:off x="1379"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8" name="Line 392"/>
            <p:cNvSpPr>
              <a:spLocks noChangeShapeType="1"/>
            </p:cNvSpPr>
            <p:nvPr/>
          </p:nvSpPr>
          <p:spPr bwMode="auto">
            <a:xfrm flipV="1">
              <a:off x="1347"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89" name="Line 393"/>
            <p:cNvSpPr>
              <a:spLocks noChangeShapeType="1"/>
            </p:cNvSpPr>
            <p:nvPr/>
          </p:nvSpPr>
          <p:spPr bwMode="auto">
            <a:xfrm flipV="1">
              <a:off x="1313"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0" name="Line 394"/>
            <p:cNvSpPr>
              <a:spLocks noChangeShapeType="1"/>
            </p:cNvSpPr>
            <p:nvPr/>
          </p:nvSpPr>
          <p:spPr bwMode="auto">
            <a:xfrm flipV="1">
              <a:off x="1282"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1" name="Line 395"/>
            <p:cNvSpPr>
              <a:spLocks noChangeShapeType="1"/>
            </p:cNvSpPr>
            <p:nvPr/>
          </p:nvSpPr>
          <p:spPr bwMode="auto">
            <a:xfrm flipV="1">
              <a:off x="1248"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2" name="Line 396"/>
            <p:cNvSpPr>
              <a:spLocks noChangeShapeType="1"/>
            </p:cNvSpPr>
            <p:nvPr/>
          </p:nvSpPr>
          <p:spPr bwMode="auto">
            <a:xfrm flipV="1">
              <a:off x="1214"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3" name="Line 397"/>
            <p:cNvSpPr>
              <a:spLocks noChangeShapeType="1"/>
            </p:cNvSpPr>
            <p:nvPr/>
          </p:nvSpPr>
          <p:spPr bwMode="auto">
            <a:xfrm flipV="1">
              <a:off x="1182"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4" name="Line 398"/>
            <p:cNvSpPr>
              <a:spLocks noChangeShapeType="1"/>
            </p:cNvSpPr>
            <p:nvPr/>
          </p:nvSpPr>
          <p:spPr bwMode="auto">
            <a:xfrm flipV="1">
              <a:off x="1150"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5" name="Line 399"/>
            <p:cNvSpPr>
              <a:spLocks noChangeShapeType="1"/>
            </p:cNvSpPr>
            <p:nvPr/>
          </p:nvSpPr>
          <p:spPr bwMode="auto">
            <a:xfrm flipV="1">
              <a:off x="1116"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6" name="Line 400"/>
            <p:cNvSpPr>
              <a:spLocks noChangeShapeType="1"/>
            </p:cNvSpPr>
            <p:nvPr/>
          </p:nvSpPr>
          <p:spPr bwMode="auto">
            <a:xfrm flipV="1">
              <a:off x="1082"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7" name="Line 401"/>
            <p:cNvSpPr>
              <a:spLocks noChangeShapeType="1"/>
            </p:cNvSpPr>
            <p:nvPr/>
          </p:nvSpPr>
          <p:spPr bwMode="auto">
            <a:xfrm flipV="1">
              <a:off x="1050"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8" name="Line 402"/>
            <p:cNvSpPr>
              <a:spLocks noChangeShapeType="1"/>
            </p:cNvSpPr>
            <p:nvPr/>
          </p:nvSpPr>
          <p:spPr bwMode="auto">
            <a:xfrm flipV="1">
              <a:off x="1016"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699" name="Line 403"/>
            <p:cNvSpPr>
              <a:spLocks noChangeShapeType="1"/>
            </p:cNvSpPr>
            <p:nvPr/>
          </p:nvSpPr>
          <p:spPr bwMode="auto">
            <a:xfrm flipV="1">
              <a:off x="982" y="3466"/>
              <a:ext cx="70"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00" name="Line 404"/>
            <p:cNvSpPr>
              <a:spLocks noChangeShapeType="1"/>
            </p:cNvSpPr>
            <p:nvPr/>
          </p:nvSpPr>
          <p:spPr bwMode="auto">
            <a:xfrm flipV="1">
              <a:off x="950" y="3466"/>
              <a:ext cx="7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01" name="Line 405"/>
            <p:cNvSpPr>
              <a:spLocks noChangeShapeType="1"/>
            </p:cNvSpPr>
            <p:nvPr/>
          </p:nvSpPr>
          <p:spPr bwMode="auto">
            <a:xfrm flipV="1">
              <a:off x="918" y="3466"/>
              <a:ext cx="69"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02" name="Line 406"/>
            <p:cNvSpPr>
              <a:spLocks noChangeShapeType="1"/>
            </p:cNvSpPr>
            <p:nvPr/>
          </p:nvSpPr>
          <p:spPr bwMode="auto">
            <a:xfrm flipH="1">
              <a:off x="877" y="3474"/>
              <a:ext cx="86" cy="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03" name="Freeform 407"/>
            <p:cNvSpPr>
              <a:spLocks/>
            </p:cNvSpPr>
            <p:nvPr/>
          </p:nvSpPr>
          <p:spPr bwMode="auto">
            <a:xfrm>
              <a:off x="1324" y="2991"/>
              <a:ext cx="72" cy="58"/>
            </a:xfrm>
            <a:custGeom>
              <a:avLst/>
              <a:gdLst>
                <a:gd name="T0" fmla="*/ 66 w 72"/>
                <a:gd name="T1" fmla="*/ 1 h 58"/>
                <a:gd name="T2" fmla="*/ 63 w 72"/>
                <a:gd name="T3" fmla="*/ 3 h 58"/>
                <a:gd name="T4" fmla="*/ 58 w 72"/>
                <a:gd name="T5" fmla="*/ 6 h 58"/>
                <a:gd name="T6" fmla="*/ 55 w 72"/>
                <a:gd name="T7" fmla="*/ 9 h 58"/>
                <a:gd name="T8" fmla="*/ 52 w 72"/>
                <a:gd name="T9" fmla="*/ 12 h 58"/>
                <a:gd name="T10" fmla="*/ 48 w 72"/>
                <a:gd name="T11" fmla="*/ 17 h 58"/>
                <a:gd name="T12" fmla="*/ 45 w 72"/>
                <a:gd name="T13" fmla="*/ 18 h 58"/>
                <a:gd name="T14" fmla="*/ 43 w 72"/>
                <a:gd name="T15" fmla="*/ 21 h 58"/>
                <a:gd name="T16" fmla="*/ 40 w 72"/>
                <a:gd name="T17" fmla="*/ 24 h 58"/>
                <a:gd name="T18" fmla="*/ 38 w 72"/>
                <a:gd name="T19" fmla="*/ 28 h 58"/>
                <a:gd name="T20" fmla="*/ 35 w 72"/>
                <a:gd name="T21" fmla="*/ 31 h 58"/>
                <a:gd name="T22" fmla="*/ 32 w 72"/>
                <a:gd name="T23" fmla="*/ 34 h 58"/>
                <a:gd name="T24" fmla="*/ 28 w 72"/>
                <a:gd name="T25" fmla="*/ 37 h 58"/>
                <a:gd name="T26" fmla="*/ 25 w 72"/>
                <a:gd name="T27" fmla="*/ 40 h 58"/>
                <a:gd name="T28" fmla="*/ 20 w 72"/>
                <a:gd name="T29" fmla="*/ 41 h 58"/>
                <a:gd name="T30" fmla="*/ 15 w 72"/>
                <a:gd name="T31" fmla="*/ 44 h 58"/>
                <a:gd name="T32" fmla="*/ 12 w 72"/>
                <a:gd name="T33" fmla="*/ 46 h 58"/>
                <a:gd name="T34" fmla="*/ 9 w 72"/>
                <a:gd name="T35" fmla="*/ 47 h 58"/>
                <a:gd name="T36" fmla="*/ 8 w 72"/>
                <a:gd name="T37" fmla="*/ 50 h 58"/>
                <a:gd name="T38" fmla="*/ 5 w 72"/>
                <a:gd name="T39" fmla="*/ 52 h 58"/>
                <a:gd name="T40" fmla="*/ 2 w 72"/>
                <a:gd name="T41" fmla="*/ 55 h 58"/>
                <a:gd name="T42" fmla="*/ 0 w 72"/>
                <a:gd name="T43" fmla="*/ 55 h 58"/>
                <a:gd name="T44" fmla="*/ 5 w 72"/>
                <a:gd name="T45" fmla="*/ 54 h 58"/>
                <a:gd name="T46" fmla="*/ 8 w 72"/>
                <a:gd name="T47" fmla="*/ 52 h 58"/>
                <a:gd name="T48" fmla="*/ 12 w 72"/>
                <a:gd name="T49" fmla="*/ 52 h 58"/>
                <a:gd name="T50" fmla="*/ 15 w 72"/>
                <a:gd name="T51" fmla="*/ 50 h 58"/>
                <a:gd name="T52" fmla="*/ 18 w 72"/>
                <a:gd name="T53" fmla="*/ 49 h 58"/>
                <a:gd name="T54" fmla="*/ 22 w 72"/>
                <a:gd name="T55" fmla="*/ 46 h 58"/>
                <a:gd name="T56" fmla="*/ 26 w 72"/>
                <a:gd name="T57" fmla="*/ 44 h 58"/>
                <a:gd name="T58" fmla="*/ 29 w 72"/>
                <a:gd name="T59" fmla="*/ 41 h 58"/>
                <a:gd name="T60" fmla="*/ 34 w 72"/>
                <a:gd name="T61" fmla="*/ 38 h 58"/>
                <a:gd name="T62" fmla="*/ 38 w 72"/>
                <a:gd name="T63" fmla="*/ 34 h 58"/>
                <a:gd name="T64" fmla="*/ 41 w 72"/>
                <a:gd name="T65" fmla="*/ 32 h 58"/>
                <a:gd name="T66" fmla="*/ 45 w 72"/>
                <a:gd name="T67" fmla="*/ 29 h 58"/>
                <a:gd name="T68" fmla="*/ 46 w 72"/>
                <a:gd name="T69" fmla="*/ 26 h 58"/>
                <a:gd name="T70" fmla="*/ 48 w 72"/>
                <a:gd name="T71" fmla="*/ 23 h 58"/>
                <a:gd name="T72" fmla="*/ 51 w 72"/>
                <a:gd name="T73" fmla="*/ 21 h 58"/>
                <a:gd name="T74" fmla="*/ 52 w 72"/>
                <a:gd name="T75" fmla="*/ 18 h 58"/>
                <a:gd name="T76" fmla="*/ 55 w 72"/>
                <a:gd name="T77" fmla="*/ 17 h 58"/>
                <a:gd name="T78" fmla="*/ 60 w 72"/>
                <a:gd name="T79" fmla="*/ 14 h 58"/>
                <a:gd name="T80" fmla="*/ 63 w 72"/>
                <a:gd name="T81" fmla="*/ 11 h 58"/>
                <a:gd name="T82" fmla="*/ 66 w 72"/>
                <a:gd name="T83" fmla="*/ 8 h 58"/>
                <a:gd name="T84" fmla="*/ 71 w 72"/>
                <a:gd name="T85" fmla="*/ 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58"/>
                <a:gd name="T131" fmla="*/ 72 w 72"/>
                <a:gd name="T132" fmla="*/ 58 h 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58">
                  <a:moveTo>
                    <a:pt x="68" y="0"/>
                  </a:moveTo>
                  <a:lnTo>
                    <a:pt x="66" y="0"/>
                  </a:lnTo>
                  <a:lnTo>
                    <a:pt x="66" y="1"/>
                  </a:lnTo>
                  <a:lnTo>
                    <a:pt x="64" y="1"/>
                  </a:lnTo>
                  <a:lnTo>
                    <a:pt x="64" y="3"/>
                  </a:lnTo>
                  <a:lnTo>
                    <a:pt x="63" y="3"/>
                  </a:lnTo>
                  <a:lnTo>
                    <a:pt x="61" y="5"/>
                  </a:lnTo>
                  <a:lnTo>
                    <a:pt x="60" y="6"/>
                  </a:lnTo>
                  <a:lnTo>
                    <a:pt x="58" y="6"/>
                  </a:lnTo>
                  <a:lnTo>
                    <a:pt x="58" y="8"/>
                  </a:lnTo>
                  <a:lnTo>
                    <a:pt x="57" y="8"/>
                  </a:lnTo>
                  <a:lnTo>
                    <a:pt x="55" y="9"/>
                  </a:lnTo>
                  <a:lnTo>
                    <a:pt x="54" y="11"/>
                  </a:lnTo>
                  <a:lnTo>
                    <a:pt x="52" y="11"/>
                  </a:lnTo>
                  <a:lnTo>
                    <a:pt x="52" y="12"/>
                  </a:lnTo>
                  <a:lnTo>
                    <a:pt x="51" y="14"/>
                  </a:lnTo>
                  <a:lnTo>
                    <a:pt x="49" y="15"/>
                  </a:lnTo>
                  <a:lnTo>
                    <a:pt x="48" y="17"/>
                  </a:lnTo>
                  <a:lnTo>
                    <a:pt x="46" y="17"/>
                  </a:lnTo>
                  <a:lnTo>
                    <a:pt x="46" y="18"/>
                  </a:lnTo>
                  <a:lnTo>
                    <a:pt x="45" y="18"/>
                  </a:lnTo>
                  <a:lnTo>
                    <a:pt x="45" y="20"/>
                  </a:lnTo>
                  <a:lnTo>
                    <a:pt x="43" y="20"/>
                  </a:lnTo>
                  <a:lnTo>
                    <a:pt x="43" y="21"/>
                  </a:lnTo>
                  <a:lnTo>
                    <a:pt x="41" y="23"/>
                  </a:lnTo>
                  <a:lnTo>
                    <a:pt x="41" y="24"/>
                  </a:lnTo>
                  <a:lnTo>
                    <a:pt x="40" y="24"/>
                  </a:lnTo>
                  <a:lnTo>
                    <a:pt x="40" y="26"/>
                  </a:lnTo>
                  <a:lnTo>
                    <a:pt x="38" y="26"/>
                  </a:lnTo>
                  <a:lnTo>
                    <a:pt x="38" y="28"/>
                  </a:lnTo>
                  <a:lnTo>
                    <a:pt x="37" y="28"/>
                  </a:lnTo>
                  <a:lnTo>
                    <a:pt x="35" y="29"/>
                  </a:lnTo>
                  <a:lnTo>
                    <a:pt x="35" y="31"/>
                  </a:lnTo>
                  <a:lnTo>
                    <a:pt x="34" y="31"/>
                  </a:lnTo>
                  <a:lnTo>
                    <a:pt x="32" y="32"/>
                  </a:lnTo>
                  <a:lnTo>
                    <a:pt x="32" y="34"/>
                  </a:lnTo>
                  <a:lnTo>
                    <a:pt x="31" y="34"/>
                  </a:lnTo>
                  <a:lnTo>
                    <a:pt x="29" y="35"/>
                  </a:lnTo>
                  <a:lnTo>
                    <a:pt x="28" y="37"/>
                  </a:lnTo>
                  <a:lnTo>
                    <a:pt x="26" y="37"/>
                  </a:lnTo>
                  <a:lnTo>
                    <a:pt x="25" y="38"/>
                  </a:lnTo>
                  <a:lnTo>
                    <a:pt x="25" y="40"/>
                  </a:lnTo>
                  <a:lnTo>
                    <a:pt x="23" y="40"/>
                  </a:lnTo>
                  <a:lnTo>
                    <a:pt x="22" y="41"/>
                  </a:lnTo>
                  <a:lnTo>
                    <a:pt x="20" y="41"/>
                  </a:lnTo>
                  <a:lnTo>
                    <a:pt x="18" y="43"/>
                  </a:lnTo>
                  <a:lnTo>
                    <a:pt x="17" y="44"/>
                  </a:lnTo>
                  <a:lnTo>
                    <a:pt x="15" y="44"/>
                  </a:lnTo>
                  <a:lnTo>
                    <a:pt x="15" y="46"/>
                  </a:lnTo>
                  <a:lnTo>
                    <a:pt x="14" y="46"/>
                  </a:lnTo>
                  <a:lnTo>
                    <a:pt x="12" y="46"/>
                  </a:lnTo>
                  <a:lnTo>
                    <a:pt x="12" y="47"/>
                  </a:lnTo>
                  <a:lnTo>
                    <a:pt x="11" y="47"/>
                  </a:lnTo>
                  <a:lnTo>
                    <a:pt x="9" y="47"/>
                  </a:lnTo>
                  <a:lnTo>
                    <a:pt x="9" y="49"/>
                  </a:lnTo>
                  <a:lnTo>
                    <a:pt x="8" y="49"/>
                  </a:lnTo>
                  <a:lnTo>
                    <a:pt x="8" y="50"/>
                  </a:lnTo>
                  <a:lnTo>
                    <a:pt x="6" y="50"/>
                  </a:lnTo>
                  <a:lnTo>
                    <a:pt x="6" y="52"/>
                  </a:lnTo>
                  <a:lnTo>
                    <a:pt x="5" y="52"/>
                  </a:lnTo>
                  <a:lnTo>
                    <a:pt x="3" y="54"/>
                  </a:lnTo>
                  <a:lnTo>
                    <a:pt x="2" y="54"/>
                  </a:lnTo>
                  <a:lnTo>
                    <a:pt x="2" y="55"/>
                  </a:lnTo>
                  <a:lnTo>
                    <a:pt x="0" y="55"/>
                  </a:lnTo>
                  <a:lnTo>
                    <a:pt x="0" y="57"/>
                  </a:lnTo>
                  <a:lnTo>
                    <a:pt x="0" y="55"/>
                  </a:lnTo>
                  <a:lnTo>
                    <a:pt x="2" y="55"/>
                  </a:lnTo>
                  <a:lnTo>
                    <a:pt x="3" y="55"/>
                  </a:lnTo>
                  <a:lnTo>
                    <a:pt x="5" y="54"/>
                  </a:lnTo>
                  <a:lnTo>
                    <a:pt x="6" y="54"/>
                  </a:lnTo>
                  <a:lnTo>
                    <a:pt x="8" y="54"/>
                  </a:lnTo>
                  <a:lnTo>
                    <a:pt x="8" y="52"/>
                  </a:lnTo>
                  <a:lnTo>
                    <a:pt x="9" y="52"/>
                  </a:lnTo>
                  <a:lnTo>
                    <a:pt x="11" y="52"/>
                  </a:lnTo>
                  <a:lnTo>
                    <a:pt x="12" y="52"/>
                  </a:lnTo>
                  <a:lnTo>
                    <a:pt x="14" y="52"/>
                  </a:lnTo>
                  <a:lnTo>
                    <a:pt x="14" y="50"/>
                  </a:lnTo>
                  <a:lnTo>
                    <a:pt x="15" y="50"/>
                  </a:lnTo>
                  <a:lnTo>
                    <a:pt x="17" y="50"/>
                  </a:lnTo>
                  <a:lnTo>
                    <a:pt x="17" y="49"/>
                  </a:lnTo>
                  <a:lnTo>
                    <a:pt x="18" y="49"/>
                  </a:lnTo>
                  <a:lnTo>
                    <a:pt x="20" y="47"/>
                  </a:lnTo>
                  <a:lnTo>
                    <a:pt x="22" y="47"/>
                  </a:lnTo>
                  <a:lnTo>
                    <a:pt x="22" y="46"/>
                  </a:lnTo>
                  <a:lnTo>
                    <a:pt x="23" y="46"/>
                  </a:lnTo>
                  <a:lnTo>
                    <a:pt x="25" y="44"/>
                  </a:lnTo>
                  <a:lnTo>
                    <a:pt x="26" y="44"/>
                  </a:lnTo>
                  <a:lnTo>
                    <a:pt x="28" y="43"/>
                  </a:lnTo>
                  <a:lnTo>
                    <a:pt x="28" y="41"/>
                  </a:lnTo>
                  <a:lnTo>
                    <a:pt x="29" y="41"/>
                  </a:lnTo>
                  <a:lnTo>
                    <a:pt x="31" y="40"/>
                  </a:lnTo>
                  <a:lnTo>
                    <a:pt x="32" y="38"/>
                  </a:lnTo>
                  <a:lnTo>
                    <a:pt x="34" y="38"/>
                  </a:lnTo>
                  <a:lnTo>
                    <a:pt x="35" y="37"/>
                  </a:lnTo>
                  <a:lnTo>
                    <a:pt x="37" y="35"/>
                  </a:lnTo>
                  <a:lnTo>
                    <a:pt x="38" y="34"/>
                  </a:lnTo>
                  <a:lnTo>
                    <a:pt x="40" y="34"/>
                  </a:lnTo>
                  <a:lnTo>
                    <a:pt x="40" y="32"/>
                  </a:lnTo>
                  <a:lnTo>
                    <a:pt x="41" y="32"/>
                  </a:lnTo>
                  <a:lnTo>
                    <a:pt x="41" y="31"/>
                  </a:lnTo>
                  <a:lnTo>
                    <a:pt x="43" y="29"/>
                  </a:lnTo>
                  <a:lnTo>
                    <a:pt x="45" y="29"/>
                  </a:lnTo>
                  <a:lnTo>
                    <a:pt x="45" y="28"/>
                  </a:lnTo>
                  <a:lnTo>
                    <a:pt x="46" y="28"/>
                  </a:lnTo>
                  <a:lnTo>
                    <a:pt x="46" y="26"/>
                  </a:lnTo>
                  <a:lnTo>
                    <a:pt x="46" y="24"/>
                  </a:lnTo>
                  <a:lnTo>
                    <a:pt x="48" y="24"/>
                  </a:lnTo>
                  <a:lnTo>
                    <a:pt x="48" y="23"/>
                  </a:lnTo>
                  <a:lnTo>
                    <a:pt x="49" y="23"/>
                  </a:lnTo>
                  <a:lnTo>
                    <a:pt x="49" y="21"/>
                  </a:lnTo>
                  <a:lnTo>
                    <a:pt x="51" y="21"/>
                  </a:lnTo>
                  <a:lnTo>
                    <a:pt x="51" y="20"/>
                  </a:lnTo>
                  <a:lnTo>
                    <a:pt x="52" y="20"/>
                  </a:lnTo>
                  <a:lnTo>
                    <a:pt x="52" y="18"/>
                  </a:lnTo>
                  <a:lnTo>
                    <a:pt x="54" y="18"/>
                  </a:lnTo>
                  <a:lnTo>
                    <a:pt x="54" y="17"/>
                  </a:lnTo>
                  <a:lnTo>
                    <a:pt x="55" y="17"/>
                  </a:lnTo>
                  <a:lnTo>
                    <a:pt x="57" y="15"/>
                  </a:lnTo>
                  <a:lnTo>
                    <a:pt x="58" y="14"/>
                  </a:lnTo>
                  <a:lnTo>
                    <a:pt x="60" y="14"/>
                  </a:lnTo>
                  <a:lnTo>
                    <a:pt x="60" y="12"/>
                  </a:lnTo>
                  <a:lnTo>
                    <a:pt x="61" y="12"/>
                  </a:lnTo>
                  <a:lnTo>
                    <a:pt x="63" y="11"/>
                  </a:lnTo>
                  <a:lnTo>
                    <a:pt x="64" y="9"/>
                  </a:lnTo>
                  <a:lnTo>
                    <a:pt x="66" y="9"/>
                  </a:lnTo>
                  <a:lnTo>
                    <a:pt x="66" y="8"/>
                  </a:lnTo>
                  <a:lnTo>
                    <a:pt x="68" y="8"/>
                  </a:lnTo>
                  <a:lnTo>
                    <a:pt x="69" y="6"/>
                  </a:lnTo>
                  <a:lnTo>
                    <a:pt x="71" y="5"/>
                  </a:lnTo>
                  <a:lnTo>
                    <a:pt x="68" y="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4" name="Freeform 408"/>
            <p:cNvSpPr>
              <a:spLocks/>
            </p:cNvSpPr>
            <p:nvPr/>
          </p:nvSpPr>
          <p:spPr bwMode="auto">
            <a:xfrm>
              <a:off x="1267" y="3041"/>
              <a:ext cx="273" cy="101"/>
            </a:xfrm>
            <a:custGeom>
              <a:avLst/>
              <a:gdLst>
                <a:gd name="T0" fmla="*/ 262 w 273"/>
                <a:gd name="T1" fmla="*/ 2 h 101"/>
                <a:gd name="T2" fmla="*/ 252 w 273"/>
                <a:gd name="T3" fmla="*/ 5 h 101"/>
                <a:gd name="T4" fmla="*/ 238 w 273"/>
                <a:gd name="T5" fmla="*/ 10 h 101"/>
                <a:gd name="T6" fmla="*/ 227 w 273"/>
                <a:gd name="T7" fmla="*/ 14 h 101"/>
                <a:gd name="T8" fmla="*/ 218 w 273"/>
                <a:gd name="T9" fmla="*/ 19 h 101"/>
                <a:gd name="T10" fmla="*/ 210 w 273"/>
                <a:gd name="T11" fmla="*/ 25 h 101"/>
                <a:gd name="T12" fmla="*/ 200 w 273"/>
                <a:gd name="T13" fmla="*/ 28 h 101"/>
                <a:gd name="T14" fmla="*/ 189 w 273"/>
                <a:gd name="T15" fmla="*/ 33 h 101"/>
                <a:gd name="T16" fmla="*/ 177 w 273"/>
                <a:gd name="T17" fmla="*/ 36 h 101"/>
                <a:gd name="T18" fmla="*/ 169 w 273"/>
                <a:gd name="T19" fmla="*/ 39 h 101"/>
                <a:gd name="T20" fmla="*/ 160 w 273"/>
                <a:gd name="T21" fmla="*/ 39 h 101"/>
                <a:gd name="T22" fmla="*/ 152 w 273"/>
                <a:gd name="T23" fmla="*/ 42 h 101"/>
                <a:gd name="T24" fmla="*/ 143 w 273"/>
                <a:gd name="T25" fmla="*/ 45 h 101"/>
                <a:gd name="T26" fmla="*/ 137 w 273"/>
                <a:gd name="T27" fmla="*/ 48 h 101"/>
                <a:gd name="T28" fmla="*/ 131 w 273"/>
                <a:gd name="T29" fmla="*/ 54 h 101"/>
                <a:gd name="T30" fmla="*/ 121 w 273"/>
                <a:gd name="T31" fmla="*/ 59 h 101"/>
                <a:gd name="T32" fmla="*/ 109 w 273"/>
                <a:gd name="T33" fmla="*/ 65 h 101"/>
                <a:gd name="T34" fmla="*/ 97 w 273"/>
                <a:gd name="T35" fmla="*/ 68 h 101"/>
                <a:gd name="T36" fmla="*/ 85 w 273"/>
                <a:gd name="T37" fmla="*/ 71 h 101"/>
                <a:gd name="T38" fmla="*/ 75 w 273"/>
                <a:gd name="T39" fmla="*/ 71 h 101"/>
                <a:gd name="T40" fmla="*/ 66 w 273"/>
                <a:gd name="T41" fmla="*/ 72 h 101"/>
                <a:gd name="T42" fmla="*/ 57 w 273"/>
                <a:gd name="T43" fmla="*/ 76 h 101"/>
                <a:gd name="T44" fmla="*/ 49 w 273"/>
                <a:gd name="T45" fmla="*/ 80 h 101"/>
                <a:gd name="T46" fmla="*/ 43 w 273"/>
                <a:gd name="T47" fmla="*/ 85 h 101"/>
                <a:gd name="T48" fmla="*/ 36 w 273"/>
                <a:gd name="T49" fmla="*/ 91 h 101"/>
                <a:gd name="T50" fmla="*/ 26 w 273"/>
                <a:gd name="T51" fmla="*/ 95 h 101"/>
                <a:gd name="T52" fmla="*/ 17 w 273"/>
                <a:gd name="T53" fmla="*/ 99 h 101"/>
                <a:gd name="T54" fmla="*/ 10 w 273"/>
                <a:gd name="T55" fmla="*/ 100 h 101"/>
                <a:gd name="T56" fmla="*/ 2 w 273"/>
                <a:gd name="T57" fmla="*/ 99 h 101"/>
                <a:gd name="T58" fmla="*/ 5 w 273"/>
                <a:gd name="T59" fmla="*/ 99 h 101"/>
                <a:gd name="T60" fmla="*/ 13 w 273"/>
                <a:gd name="T61" fmla="*/ 100 h 101"/>
                <a:gd name="T62" fmla="*/ 22 w 273"/>
                <a:gd name="T63" fmla="*/ 99 h 101"/>
                <a:gd name="T64" fmla="*/ 31 w 273"/>
                <a:gd name="T65" fmla="*/ 95 h 101"/>
                <a:gd name="T66" fmla="*/ 40 w 273"/>
                <a:gd name="T67" fmla="*/ 91 h 101"/>
                <a:gd name="T68" fmla="*/ 46 w 273"/>
                <a:gd name="T69" fmla="*/ 85 h 101"/>
                <a:gd name="T70" fmla="*/ 56 w 273"/>
                <a:gd name="T71" fmla="*/ 80 h 101"/>
                <a:gd name="T72" fmla="*/ 62 w 273"/>
                <a:gd name="T73" fmla="*/ 77 h 101"/>
                <a:gd name="T74" fmla="*/ 69 w 273"/>
                <a:gd name="T75" fmla="*/ 76 h 101"/>
                <a:gd name="T76" fmla="*/ 79 w 273"/>
                <a:gd name="T77" fmla="*/ 76 h 101"/>
                <a:gd name="T78" fmla="*/ 88 w 273"/>
                <a:gd name="T79" fmla="*/ 74 h 101"/>
                <a:gd name="T80" fmla="*/ 100 w 273"/>
                <a:gd name="T81" fmla="*/ 71 h 101"/>
                <a:gd name="T82" fmla="*/ 114 w 273"/>
                <a:gd name="T83" fmla="*/ 68 h 101"/>
                <a:gd name="T84" fmla="*/ 125 w 273"/>
                <a:gd name="T85" fmla="*/ 63 h 101"/>
                <a:gd name="T86" fmla="*/ 132 w 273"/>
                <a:gd name="T87" fmla="*/ 59 h 101"/>
                <a:gd name="T88" fmla="*/ 137 w 273"/>
                <a:gd name="T89" fmla="*/ 53 h 101"/>
                <a:gd name="T90" fmla="*/ 143 w 273"/>
                <a:gd name="T91" fmla="*/ 50 h 101"/>
                <a:gd name="T92" fmla="*/ 152 w 273"/>
                <a:gd name="T93" fmla="*/ 46 h 101"/>
                <a:gd name="T94" fmla="*/ 160 w 273"/>
                <a:gd name="T95" fmla="*/ 45 h 101"/>
                <a:gd name="T96" fmla="*/ 169 w 273"/>
                <a:gd name="T97" fmla="*/ 43 h 101"/>
                <a:gd name="T98" fmla="*/ 178 w 273"/>
                <a:gd name="T99" fmla="*/ 42 h 101"/>
                <a:gd name="T100" fmla="*/ 189 w 273"/>
                <a:gd name="T101" fmla="*/ 39 h 101"/>
                <a:gd name="T102" fmla="*/ 201 w 273"/>
                <a:gd name="T103" fmla="*/ 36 h 101"/>
                <a:gd name="T104" fmla="*/ 212 w 273"/>
                <a:gd name="T105" fmla="*/ 31 h 101"/>
                <a:gd name="T106" fmla="*/ 220 w 273"/>
                <a:gd name="T107" fmla="*/ 27 h 101"/>
                <a:gd name="T108" fmla="*/ 227 w 273"/>
                <a:gd name="T109" fmla="*/ 22 h 101"/>
                <a:gd name="T110" fmla="*/ 239 w 273"/>
                <a:gd name="T111" fmla="*/ 17 h 101"/>
                <a:gd name="T112" fmla="*/ 252 w 273"/>
                <a:gd name="T113" fmla="*/ 13 h 101"/>
                <a:gd name="T114" fmla="*/ 264 w 273"/>
                <a:gd name="T115" fmla="*/ 10 h 101"/>
                <a:gd name="T116" fmla="*/ 269 w 273"/>
                <a:gd name="T117" fmla="*/ 0 h 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101"/>
                <a:gd name="T179" fmla="*/ 273 w 273"/>
                <a:gd name="T180" fmla="*/ 101 h 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101">
                  <a:moveTo>
                    <a:pt x="269" y="0"/>
                  </a:moveTo>
                  <a:lnTo>
                    <a:pt x="267" y="0"/>
                  </a:lnTo>
                  <a:lnTo>
                    <a:pt x="266" y="0"/>
                  </a:lnTo>
                  <a:lnTo>
                    <a:pt x="266" y="2"/>
                  </a:lnTo>
                  <a:lnTo>
                    <a:pt x="264" y="2"/>
                  </a:lnTo>
                  <a:lnTo>
                    <a:pt x="262" y="2"/>
                  </a:lnTo>
                  <a:lnTo>
                    <a:pt x="261" y="2"/>
                  </a:lnTo>
                  <a:lnTo>
                    <a:pt x="259" y="2"/>
                  </a:lnTo>
                  <a:lnTo>
                    <a:pt x="258" y="4"/>
                  </a:lnTo>
                  <a:lnTo>
                    <a:pt x="255" y="4"/>
                  </a:lnTo>
                  <a:lnTo>
                    <a:pt x="253" y="4"/>
                  </a:lnTo>
                  <a:lnTo>
                    <a:pt x="252" y="5"/>
                  </a:lnTo>
                  <a:lnTo>
                    <a:pt x="249" y="5"/>
                  </a:lnTo>
                  <a:lnTo>
                    <a:pt x="247" y="7"/>
                  </a:lnTo>
                  <a:lnTo>
                    <a:pt x="246" y="7"/>
                  </a:lnTo>
                  <a:lnTo>
                    <a:pt x="243" y="8"/>
                  </a:lnTo>
                  <a:lnTo>
                    <a:pt x="241" y="8"/>
                  </a:lnTo>
                  <a:lnTo>
                    <a:pt x="238" y="10"/>
                  </a:lnTo>
                  <a:lnTo>
                    <a:pt x="236" y="10"/>
                  </a:lnTo>
                  <a:lnTo>
                    <a:pt x="235" y="11"/>
                  </a:lnTo>
                  <a:lnTo>
                    <a:pt x="232" y="11"/>
                  </a:lnTo>
                  <a:lnTo>
                    <a:pt x="230" y="13"/>
                  </a:lnTo>
                  <a:lnTo>
                    <a:pt x="229" y="14"/>
                  </a:lnTo>
                  <a:lnTo>
                    <a:pt x="227" y="14"/>
                  </a:lnTo>
                  <a:lnTo>
                    <a:pt x="226" y="16"/>
                  </a:lnTo>
                  <a:lnTo>
                    <a:pt x="224" y="16"/>
                  </a:lnTo>
                  <a:lnTo>
                    <a:pt x="223" y="17"/>
                  </a:lnTo>
                  <a:lnTo>
                    <a:pt x="221" y="17"/>
                  </a:lnTo>
                  <a:lnTo>
                    <a:pt x="220" y="17"/>
                  </a:lnTo>
                  <a:lnTo>
                    <a:pt x="218" y="19"/>
                  </a:lnTo>
                  <a:lnTo>
                    <a:pt x="216" y="20"/>
                  </a:lnTo>
                  <a:lnTo>
                    <a:pt x="215" y="22"/>
                  </a:lnTo>
                  <a:lnTo>
                    <a:pt x="213" y="22"/>
                  </a:lnTo>
                  <a:lnTo>
                    <a:pt x="213" y="23"/>
                  </a:lnTo>
                  <a:lnTo>
                    <a:pt x="212" y="23"/>
                  </a:lnTo>
                  <a:lnTo>
                    <a:pt x="210" y="25"/>
                  </a:lnTo>
                  <a:lnTo>
                    <a:pt x="209" y="25"/>
                  </a:lnTo>
                  <a:lnTo>
                    <a:pt x="207" y="25"/>
                  </a:lnTo>
                  <a:lnTo>
                    <a:pt x="206" y="27"/>
                  </a:lnTo>
                  <a:lnTo>
                    <a:pt x="204" y="27"/>
                  </a:lnTo>
                  <a:lnTo>
                    <a:pt x="203" y="28"/>
                  </a:lnTo>
                  <a:lnTo>
                    <a:pt x="200" y="28"/>
                  </a:lnTo>
                  <a:lnTo>
                    <a:pt x="198" y="30"/>
                  </a:lnTo>
                  <a:lnTo>
                    <a:pt x="197" y="30"/>
                  </a:lnTo>
                  <a:lnTo>
                    <a:pt x="195" y="31"/>
                  </a:lnTo>
                  <a:lnTo>
                    <a:pt x="192" y="31"/>
                  </a:lnTo>
                  <a:lnTo>
                    <a:pt x="190" y="33"/>
                  </a:lnTo>
                  <a:lnTo>
                    <a:pt x="189" y="33"/>
                  </a:lnTo>
                  <a:lnTo>
                    <a:pt x="187" y="33"/>
                  </a:lnTo>
                  <a:lnTo>
                    <a:pt x="184" y="34"/>
                  </a:lnTo>
                  <a:lnTo>
                    <a:pt x="183" y="34"/>
                  </a:lnTo>
                  <a:lnTo>
                    <a:pt x="181" y="36"/>
                  </a:lnTo>
                  <a:lnTo>
                    <a:pt x="180" y="36"/>
                  </a:lnTo>
                  <a:lnTo>
                    <a:pt x="177" y="36"/>
                  </a:lnTo>
                  <a:lnTo>
                    <a:pt x="175" y="37"/>
                  </a:lnTo>
                  <a:lnTo>
                    <a:pt x="174" y="37"/>
                  </a:lnTo>
                  <a:lnTo>
                    <a:pt x="172" y="37"/>
                  </a:lnTo>
                  <a:lnTo>
                    <a:pt x="170" y="37"/>
                  </a:lnTo>
                  <a:lnTo>
                    <a:pt x="169" y="37"/>
                  </a:lnTo>
                  <a:lnTo>
                    <a:pt x="169" y="39"/>
                  </a:lnTo>
                  <a:lnTo>
                    <a:pt x="167" y="39"/>
                  </a:lnTo>
                  <a:lnTo>
                    <a:pt x="166" y="39"/>
                  </a:lnTo>
                  <a:lnTo>
                    <a:pt x="164" y="39"/>
                  </a:lnTo>
                  <a:lnTo>
                    <a:pt x="163" y="39"/>
                  </a:lnTo>
                  <a:lnTo>
                    <a:pt x="161" y="39"/>
                  </a:lnTo>
                  <a:lnTo>
                    <a:pt x="160" y="39"/>
                  </a:lnTo>
                  <a:lnTo>
                    <a:pt x="158" y="40"/>
                  </a:lnTo>
                  <a:lnTo>
                    <a:pt x="157" y="40"/>
                  </a:lnTo>
                  <a:lnTo>
                    <a:pt x="155" y="40"/>
                  </a:lnTo>
                  <a:lnTo>
                    <a:pt x="154" y="40"/>
                  </a:lnTo>
                  <a:lnTo>
                    <a:pt x="152" y="40"/>
                  </a:lnTo>
                  <a:lnTo>
                    <a:pt x="152" y="42"/>
                  </a:lnTo>
                  <a:lnTo>
                    <a:pt x="151" y="42"/>
                  </a:lnTo>
                  <a:lnTo>
                    <a:pt x="149" y="42"/>
                  </a:lnTo>
                  <a:lnTo>
                    <a:pt x="147" y="42"/>
                  </a:lnTo>
                  <a:lnTo>
                    <a:pt x="146" y="43"/>
                  </a:lnTo>
                  <a:lnTo>
                    <a:pt x="144" y="43"/>
                  </a:lnTo>
                  <a:lnTo>
                    <a:pt x="143" y="45"/>
                  </a:lnTo>
                  <a:lnTo>
                    <a:pt x="141" y="45"/>
                  </a:lnTo>
                  <a:lnTo>
                    <a:pt x="140" y="45"/>
                  </a:lnTo>
                  <a:lnTo>
                    <a:pt x="140" y="46"/>
                  </a:lnTo>
                  <a:lnTo>
                    <a:pt x="138" y="46"/>
                  </a:lnTo>
                  <a:lnTo>
                    <a:pt x="137" y="46"/>
                  </a:lnTo>
                  <a:lnTo>
                    <a:pt x="137" y="48"/>
                  </a:lnTo>
                  <a:lnTo>
                    <a:pt x="135" y="48"/>
                  </a:lnTo>
                  <a:lnTo>
                    <a:pt x="134" y="50"/>
                  </a:lnTo>
                  <a:lnTo>
                    <a:pt x="132" y="51"/>
                  </a:lnTo>
                  <a:lnTo>
                    <a:pt x="132" y="53"/>
                  </a:lnTo>
                  <a:lnTo>
                    <a:pt x="131" y="53"/>
                  </a:lnTo>
                  <a:lnTo>
                    <a:pt x="131" y="54"/>
                  </a:lnTo>
                  <a:lnTo>
                    <a:pt x="129" y="54"/>
                  </a:lnTo>
                  <a:lnTo>
                    <a:pt x="128" y="56"/>
                  </a:lnTo>
                  <a:lnTo>
                    <a:pt x="126" y="57"/>
                  </a:lnTo>
                  <a:lnTo>
                    <a:pt x="125" y="57"/>
                  </a:lnTo>
                  <a:lnTo>
                    <a:pt x="123" y="59"/>
                  </a:lnTo>
                  <a:lnTo>
                    <a:pt x="121" y="59"/>
                  </a:lnTo>
                  <a:lnTo>
                    <a:pt x="120" y="60"/>
                  </a:lnTo>
                  <a:lnTo>
                    <a:pt x="117" y="60"/>
                  </a:lnTo>
                  <a:lnTo>
                    <a:pt x="115" y="62"/>
                  </a:lnTo>
                  <a:lnTo>
                    <a:pt x="114" y="63"/>
                  </a:lnTo>
                  <a:lnTo>
                    <a:pt x="112" y="63"/>
                  </a:lnTo>
                  <a:lnTo>
                    <a:pt x="109" y="65"/>
                  </a:lnTo>
                  <a:lnTo>
                    <a:pt x="108" y="65"/>
                  </a:lnTo>
                  <a:lnTo>
                    <a:pt x="106" y="66"/>
                  </a:lnTo>
                  <a:lnTo>
                    <a:pt x="103" y="66"/>
                  </a:lnTo>
                  <a:lnTo>
                    <a:pt x="102" y="66"/>
                  </a:lnTo>
                  <a:lnTo>
                    <a:pt x="100" y="68"/>
                  </a:lnTo>
                  <a:lnTo>
                    <a:pt x="97" y="68"/>
                  </a:lnTo>
                  <a:lnTo>
                    <a:pt x="95" y="69"/>
                  </a:lnTo>
                  <a:lnTo>
                    <a:pt x="92" y="69"/>
                  </a:lnTo>
                  <a:lnTo>
                    <a:pt x="91" y="69"/>
                  </a:lnTo>
                  <a:lnTo>
                    <a:pt x="89" y="71"/>
                  </a:lnTo>
                  <a:lnTo>
                    <a:pt x="86" y="71"/>
                  </a:lnTo>
                  <a:lnTo>
                    <a:pt x="85" y="71"/>
                  </a:lnTo>
                  <a:lnTo>
                    <a:pt x="83" y="71"/>
                  </a:lnTo>
                  <a:lnTo>
                    <a:pt x="82" y="71"/>
                  </a:lnTo>
                  <a:lnTo>
                    <a:pt x="80" y="71"/>
                  </a:lnTo>
                  <a:lnTo>
                    <a:pt x="79" y="71"/>
                  </a:lnTo>
                  <a:lnTo>
                    <a:pt x="77" y="71"/>
                  </a:lnTo>
                  <a:lnTo>
                    <a:pt x="75" y="71"/>
                  </a:lnTo>
                  <a:lnTo>
                    <a:pt x="74" y="71"/>
                  </a:lnTo>
                  <a:lnTo>
                    <a:pt x="72" y="71"/>
                  </a:lnTo>
                  <a:lnTo>
                    <a:pt x="71" y="72"/>
                  </a:lnTo>
                  <a:lnTo>
                    <a:pt x="69" y="72"/>
                  </a:lnTo>
                  <a:lnTo>
                    <a:pt x="68" y="72"/>
                  </a:lnTo>
                  <a:lnTo>
                    <a:pt x="66" y="72"/>
                  </a:lnTo>
                  <a:lnTo>
                    <a:pt x="65" y="74"/>
                  </a:lnTo>
                  <a:lnTo>
                    <a:pt x="63" y="74"/>
                  </a:lnTo>
                  <a:lnTo>
                    <a:pt x="62" y="74"/>
                  </a:lnTo>
                  <a:lnTo>
                    <a:pt x="60" y="74"/>
                  </a:lnTo>
                  <a:lnTo>
                    <a:pt x="59" y="76"/>
                  </a:lnTo>
                  <a:lnTo>
                    <a:pt x="57" y="76"/>
                  </a:lnTo>
                  <a:lnTo>
                    <a:pt x="56" y="77"/>
                  </a:lnTo>
                  <a:lnTo>
                    <a:pt x="54" y="77"/>
                  </a:lnTo>
                  <a:lnTo>
                    <a:pt x="52" y="77"/>
                  </a:lnTo>
                  <a:lnTo>
                    <a:pt x="52" y="79"/>
                  </a:lnTo>
                  <a:lnTo>
                    <a:pt x="51" y="79"/>
                  </a:lnTo>
                  <a:lnTo>
                    <a:pt x="49" y="80"/>
                  </a:lnTo>
                  <a:lnTo>
                    <a:pt x="48" y="80"/>
                  </a:lnTo>
                  <a:lnTo>
                    <a:pt x="46" y="82"/>
                  </a:lnTo>
                  <a:lnTo>
                    <a:pt x="45" y="82"/>
                  </a:lnTo>
                  <a:lnTo>
                    <a:pt x="45" y="83"/>
                  </a:lnTo>
                  <a:lnTo>
                    <a:pt x="43" y="83"/>
                  </a:lnTo>
                  <a:lnTo>
                    <a:pt x="43" y="85"/>
                  </a:lnTo>
                  <a:lnTo>
                    <a:pt x="42" y="86"/>
                  </a:lnTo>
                  <a:lnTo>
                    <a:pt x="40" y="86"/>
                  </a:lnTo>
                  <a:lnTo>
                    <a:pt x="40" y="88"/>
                  </a:lnTo>
                  <a:lnTo>
                    <a:pt x="39" y="88"/>
                  </a:lnTo>
                  <a:lnTo>
                    <a:pt x="37" y="89"/>
                  </a:lnTo>
                  <a:lnTo>
                    <a:pt x="36" y="91"/>
                  </a:lnTo>
                  <a:lnTo>
                    <a:pt x="34" y="91"/>
                  </a:lnTo>
                  <a:lnTo>
                    <a:pt x="33" y="92"/>
                  </a:lnTo>
                  <a:lnTo>
                    <a:pt x="31" y="94"/>
                  </a:lnTo>
                  <a:lnTo>
                    <a:pt x="29" y="94"/>
                  </a:lnTo>
                  <a:lnTo>
                    <a:pt x="28" y="95"/>
                  </a:lnTo>
                  <a:lnTo>
                    <a:pt x="26" y="95"/>
                  </a:lnTo>
                  <a:lnTo>
                    <a:pt x="25" y="95"/>
                  </a:lnTo>
                  <a:lnTo>
                    <a:pt x="23" y="97"/>
                  </a:lnTo>
                  <a:lnTo>
                    <a:pt x="22" y="97"/>
                  </a:lnTo>
                  <a:lnTo>
                    <a:pt x="20" y="99"/>
                  </a:lnTo>
                  <a:lnTo>
                    <a:pt x="19" y="99"/>
                  </a:lnTo>
                  <a:lnTo>
                    <a:pt x="17" y="99"/>
                  </a:lnTo>
                  <a:lnTo>
                    <a:pt x="16" y="99"/>
                  </a:lnTo>
                  <a:lnTo>
                    <a:pt x="16" y="100"/>
                  </a:lnTo>
                  <a:lnTo>
                    <a:pt x="14" y="100"/>
                  </a:lnTo>
                  <a:lnTo>
                    <a:pt x="13" y="100"/>
                  </a:lnTo>
                  <a:lnTo>
                    <a:pt x="11" y="100"/>
                  </a:lnTo>
                  <a:lnTo>
                    <a:pt x="10" y="100"/>
                  </a:lnTo>
                  <a:lnTo>
                    <a:pt x="8" y="100"/>
                  </a:lnTo>
                  <a:lnTo>
                    <a:pt x="6" y="100"/>
                  </a:lnTo>
                  <a:lnTo>
                    <a:pt x="5" y="100"/>
                  </a:lnTo>
                  <a:lnTo>
                    <a:pt x="5" y="99"/>
                  </a:lnTo>
                  <a:lnTo>
                    <a:pt x="3" y="99"/>
                  </a:lnTo>
                  <a:lnTo>
                    <a:pt x="2" y="99"/>
                  </a:lnTo>
                  <a:lnTo>
                    <a:pt x="0" y="99"/>
                  </a:lnTo>
                  <a:lnTo>
                    <a:pt x="0" y="100"/>
                  </a:lnTo>
                  <a:lnTo>
                    <a:pt x="0" y="99"/>
                  </a:lnTo>
                  <a:lnTo>
                    <a:pt x="2" y="99"/>
                  </a:lnTo>
                  <a:lnTo>
                    <a:pt x="3" y="99"/>
                  </a:lnTo>
                  <a:lnTo>
                    <a:pt x="5" y="99"/>
                  </a:lnTo>
                  <a:lnTo>
                    <a:pt x="5" y="100"/>
                  </a:lnTo>
                  <a:lnTo>
                    <a:pt x="6" y="100"/>
                  </a:lnTo>
                  <a:lnTo>
                    <a:pt x="8" y="100"/>
                  </a:lnTo>
                  <a:lnTo>
                    <a:pt x="10" y="100"/>
                  </a:lnTo>
                  <a:lnTo>
                    <a:pt x="11" y="100"/>
                  </a:lnTo>
                  <a:lnTo>
                    <a:pt x="13" y="100"/>
                  </a:lnTo>
                  <a:lnTo>
                    <a:pt x="14" y="100"/>
                  </a:lnTo>
                  <a:lnTo>
                    <a:pt x="16" y="100"/>
                  </a:lnTo>
                  <a:lnTo>
                    <a:pt x="17" y="100"/>
                  </a:lnTo>
                  <a:lnTo>
                    <a:pt x="19" y="100"/>
                  </a:lnTo>
                  <a:lnTo>
                    <a:pt x="20" y="99"/>
                  </a:lnTo>
                  <a:lnTo>
                    <a:pt x="22" y="99"/>
                  </a:lnTo>
                  <a:lnTo>
                    <a:pt x="23" y="99"/>
                  </a:lnTo>
                  <a:lnTo>
                    <a:pt x="25" y="99"/>
                  </a:lnTo>
                  <a:lnTo>
                    <a:pt x="26" y="97"/>
                  </a:lnTo>
                  <a:lnTo>
                    <a:pt x="28" y="97"/>
                  </a:lnTo>
                  <a:lnTo>
                    <a:pt x="29" y="97"/>
                  </a:lnTo>
                  <a:lnTo>
                    <a:pt x="31" y="95"/>
                  </a:lnTo>
                  <a:lnTo>
                    <a:pt x="33" y="95"/>
                  </a:lnTo>
                  <a:lnTo>
                    <a:pt x="34" y="94"/>
                  </a:lnTo>
                  <a:lnTo>
                    <a:pt x="36" y="94"/>
                  </a:lnTo>
                  <a:lnTo>
                    <a:pt x="37" y="92"/>
                  </a:lnTo>
                  <a:lnTo>
                    <a:pt x="39" y="91"/>
                  </a:lnTo>
                  <a:lnTo>
                    <a:pt x="40" y="91"/>
                  </a:lnTo>
                  <a:lnTo>
                    <a:pt x="42" y="89"/>
                  </a:lnTo>
                  <a:lnTo>
                    <a:pt x="43" y="88"/>
                  </a:lnTo>
                  <a:lnTo>
                    <a:pt x="45" y="88"/>
                  </a:lnTo>
                  <a:lnTo>
                    <a:pt x="45" y="86"/>
                  </a:lnTo>
                  <a:lnTo>
                    <a:pt x="46" y="86"/>
                  </a:lnTo>
                  <a:lnTo>
                    <a:pt x="46" y="85"/>
                  </a:lnTo>
                  <a:lnTo>
                    <a:pt x="48" y="85"/>
                  </a:lnTo>
                  <a:lnTo>
                    <a:pt x="49" y="83"/>
                  </a:lnTo>
                  <a:lnTo>
                    <a:pt x="51" y="82"/>
                  </a:lnTo>
                  <a:lnTo>
                    <a:pt x="52" y="82"/>
                  </a:lnTo>
                  <a:lnTo>
                    <a:pt x="54" y="80"/>
                  </a:lnTo>
                  <a:lnTo>
                    <a:pt x="56" y="80"/>
                  </a:lnTo>
                  <a:lnTo>
                    <a:pt x="57" y="80"/>
                  </a:lnTo>
                  <a:lnTo>
                    <a:pt x="57" y="79"/>
                  </a:lnTo>
                  <a:lnTo>
                    <a:pt x="59" y="79"/>
                  </a:lnTo>
                  <a:lnTo>
                    <a:pt x="60" y="79"/>
                  </a:lnTo>
                  <a:lnTo>
                    <a:pt x="62" y="79"/>
                  </a:lnTo>
                  <a:lnTo>
                    <a:pt x="62" y="77"/>
                  </a:lnTo>
                  <a:lnTo>
                    <a:pt x="63" y="77"/>
                  </a:lnTo>
                  <a:lnTo>
                    <a:pt x="65" y="77"/>
                  </a:lnTo>
                  <a:lnTo>
                    <a:pt x="66" y="77"/>
                  </a:lnTo>
                  <a:lnTo>
                    <a:pt x="68" y="77"/>
                  </a:lnTo>
                  <a:lnTo>
                    <a:pt x="68" y="76"/>
                  </a:lnTo>
                  <a:lnTo>
                    <a:pt x="69" y="76"/>
                  </a:lnTo>
                  <a:lnTo>
                    <a:pt x="71" y="76"/>
                  </a:lnTo>
                  <a:lnTo>
                    <a:pt x="72" y="76"/>
                  </a:lnTo>
                  <a:lnTo>
                    <a:pt x="74" y="76"/>
                  </a:lnTo>
                  <a:lnTo>
                    <a:pt x="75" y="76"/>
                  </a:lnTo>
                  <a:lnTo>
                    <a:pt x="77" y="76"/>
                  </a:lnTo>
                  <a:lnTo>
                    <a:pt x="79" y="76"/>
                  </a:lnTo>
                  <a:lnTo>
                    <a:pt x="80" y="76"/>
                  </a:lnTo>
                  <a:lnTo>
                    <a:pt x="82" y="76"/>
                  </a:lnTo>
                  <a:lnTo>
                    <a:pt x="83" y="76"/>
                  </a:lnTo>
                  <a:lnTo>
                    <a:pt x="85" y="76"/>
                  </a:lnTo>
                  <a:lnTo>
                    <a:pt x="86" y="74"/>
                  </a:lnTo>
                  <a:lnTo>
                    <a:pt x="88" y="74"/>
                  </a:lnTo>
                  <a:lnTo>
                    <a:pt x="91" y="74"/>
                  </a:lnTo>
                  <a:lnTo>
                    <a:pt x="92" y="74"/>
                  </a:lnTo>
                  <a:lnTo>
                    <a:pt x="94" y="74"/>
                  </a:lnTo>
                  <a:lnTo>
                    <a:pt x="97" y="72"/>
                  </a:lnTo>
                  <a:lnTo>
                    <a:pt x="98" y="72"/>
                  </a:lnTo>
                  <a:lnTo>
                    <a:pt x="100" y="71"/>
                  </a:lnTo>
                  <a:lnTo>
                    <a:pt x="103" y="71"/>
                  </a:lnTo>
                  <a:lnTo>
                    <a:pt x="105" y="71"/>
                  </a:lnTo>
                  <a:lnTo>
                    <a:pt x="108" y="69"/>
                  </a:lnTo>
                  <a:lnTo>
                    <a:pt x="109" y="69"/>
                  </a:lnTo>
                  <a:lnTo>
                    <a:pt x="111" y="68"/>
                  </a:lnTo>
                  <a:lnTo>
                    <a:pt x="114" y="68"/>
                  </a:lnTo>
                  <a:lnTo>
                    <a:pt x="115" y="66"/>
                  </a:lnTo>
                  <a:lnTo>
                    <a:pt x="117" y="66"/>
                  </a:lnTo>
                  <a:lnTo>
                    <a:pt x="120" y="65"/>
                  </a:lnTo>
                  <a:lnTo>
                    <a:pt x="121" y="65"/>
                  </a:lnTo>
                  <a:lnTo>
                    <a:pt x="123" y="63"/>
                  </a:lnTo>
                  <a:lnTo>
                    <a:pt x="125" y="63"/>
                  </a:lnTo>
                  <a:lnTo>
                    <a:pt x="126" y="62"/>
                  </a:lnTo>
                  <a:lnTo>
                    <a:pt x="128" y="62"/>
                  </a:lnTo>
                  <a:lnTo>
                    <a:pt x="129" y="60"/>
                  </a:lnTo>
                  <a:lnTo>
                    <a:pt x="131" y="60"/>
                  </a:lnTo>
                  <a:lnTo>
                    <a:pt x="131" y="59"/>
                  </a:lnTo>
                  <a:lnTo>
                    <a:pt x="132" y="59"/>
                  </a:lnTo>
                  <a:lnTo>
                    <a:pt x="134" y="57"/>
                  </a:lnTo>
                  <a:lnTo>
                    <a:pt x="134" y="56"/>
                  </a:lnTo>
                  <a:lnTo>
                    <a:pt x="135" y="56"/>
                  </a:lnTo>
                  <a:lnTo>
                    <a:pt x="135" y="54"/>
                  </a:lnTo>
                  <a:lnTo>
                    <a:pt x="137" y="54"/>
                  </a:lnTo>
                  <a:lnTo>
                    <a:pt x="137" y="53"/>
                  </a:lnTo>
                  <a:lnTo>
                    <a:pt x="138" y="53"/>
                  </a:lnTo>
                  <a:lnTo>
                    <a:pt x="140" y="53"/>
                  </a:lnTo>
                  <a:lnTo>
                    <a:pt x="140" y="51"/>
                  </a:lnTo>
                  <a:lnTo>
                    <a:pt x="141" y="51"/>
                  </a:lnTo>
                  <a:lnTo>
                    <a:pt x="143" y="51"/>
                  </a:lnTo>
                  <a:lnTo>
                    <a:pt x="143" y="50"/>
                  </a:lnTo>
                  <a:lnTo>
                    <a:pt x="144" y="50"/>
                  </a:lnTo>
                  <a:lnTo>
                    <a:pt x="146" y="50"/>
                  </a:lnTo>
                  <a:lnTo>
                    <a:pt x="147" y="48"/>
                  </a:lnTo>
                  <a:lnTo>
                    <a:pt x="149" y="48"/>
                  </a:lnTo>
                  <a:lnTo>
                    <a:pt x="151" y="46"/>
                  </a:lnTo>
                  <a:lnTo>
                    <a:pt x="152" y="46"/>
                  </a:lnTo>
                  <a:lnTo>
                    <a:pt x="154" y="46"/>
                  </a:lnTo>
                  <a:lnTo>
                    <a:pt x="155" y="46"/>
                  </a:lnTo>
                  <a:lnTo>
                    <a:pt x="157" y="46"/>
                  </a:lnTo>
                  <a:lnTo>
                    <a:pt x="157" y="45"/>
                  </a:lnTo>
                  <a:lnTo>
                    <a:pt x="158" y="45"/>
                  </a:lnTo>
                  <a:lnTo>
                    <a:pt x="160" y="45"/>
                  </a:lnTo>
                  <a:lnTo>
                    <a:pt x="161" y="45"/>
                  </a:lnTo>
                  <a:lnTo>
                    <a:pt x="163" y="45"/>
                  </a:lnTo>
                  <a:lnTo>
                    <a:pt x="164" y="45"/>
                  </a:lnTo>
                  <a:lnTo>
                    <a:pt x="166" y="43"/>
                  </a:lnTo>
                  <a:lnTo>
                    <a:pt x="167" y="43"/>
                  </a:lnTo>
                  <a:lnTo>
                    <a:pt x="169" y="43"/>
                  </a:lnTo>
                  <a:lnTo>
                    <a:pt x="170" y="43"/>
                  </a:lnTo>
                  <a:lnTo>
                    <a:pt x="172" y="43"/>
                  </a:lnTo>
                  <a:lnTo>
                    <a:pt x="174" y="43"/>
                  </a:lnTo>
                  <a:lnTo>
                    <a:pt x="175" y="43"/>
                  </a:lnTo>
                  <a:lnTo>
                    <a:pt x="177" y="43"/>
                  </a:lnTo>
                  <a:lnTo>
                    <a:pt x="178" y="42"/>
                  </a:lnTo>
                  <a:lnTo>
                    <a:pt x="180" y="42"/>
                  </a:lnTo>
                  <a:lnTo>
                    <a:pt x="181" y="42"/>
                  </a:lnTo>
                  <a:lnTo>
                    <a:pt x="183" y="40"/>
                  </a:lnTo>
                  <a:lnTo>
                    <a:pt x="184" y="40"/>
                  </a:lnTo>
                  <a:lnTo>
                    <a:pt x="187" y="40"/>
                  </a:lnTo>
                  <a:lnTo>
                    <a:pt x="189" y="39"/>
                  </a:lnTo>
                  <a:lnTo>
                    <a:pt x="190" y="39"/>
                  </a:lnTo>
                  <a:lnTo>
                    <a:pt x="193" y="39"/>
                  </a:lnTo>
                  <a:lnTo>
                    <a:pt x="195" y="37"/>
                  </a:lnTo>
                  <a:lnTo>
                    <a:pt x="197" y="37"/>
                  </a:lnTo>
                  <a:lnTo>
                    <a:pt x="200" y="36"/>
                  </a:lnTo>
                  <a:lnTo>
                    <a:pt x="201" y="36"/>
                  </a:lnTo>
                  <a:lnTo>
                    <a:pt x="203" y="34"/>
                  </a:lnTo>
                  <a:lnTo>
                    <a:pt x="204" y="34"/>
                  </a:lnTo>
                  <a:lnTo>
                    <a:pt x="206" y="33"/>
                  </a:lnTo>
                  <a:lnTo>
                    <a:pt x="207" y="33"/>
                  </a:lnTo>
                  <a:lnTo>
                    <a:pt x="210" y="31"/>
                  </a:lnTo>
                  <a:lnTo>
                    <a:pt x="212" y="31"/>
                  </a:lnTo>
                  <a:lnTo>
                    <a:pt x="213" y="30"/>
                  </a:lnTo>
                  <a:lnTo>
                    <a:pt x="215" y="30"/>
                  </a:lnTo>
                  <a:lnTo>
                    <a:pt x="216" y="28"/>
                  </a:lnTo>
                  <a:lnTo>
                    <a:pt x="218" y="28"/>
                  </a:lnTo>
                  <a:lnTo>
                    <a:pt x="218" y="27"/>
                  </a:lnTo>
                  <a:lnTo>
                    <a:pt x="220" y="27"/>
                  </a:lnTo>
                  <a:lnTo>
                    <a:pt x="220" y="25"/>
                  </a:lnTo>
                  <a:lnTo>
                    <a:pt x="221" y="25"/>
                  </a:lnTo>
                  <a:lnTo>
                    <a:pt x="223" y="23"/>
                  </a:lnTo>
                  <a:lnTo>
                    <a:pt x="224" y="23"/>
                  </a:lnTo>
                  <a:lnTo>
                    <a:pt x="226" y="22"/>
                  </a:lnTo>
                  <a:lnTo>
                    <a:pt x="227" y="22"/>
                  </a:lnTo>
                  <a:lnTo>
                    <a:pt x="229" y="20"/>
                  </a:lnTo>
                  <a:lnTo>
                    <a:pt x="230" y="20"/>
                  </a:lnTo>
                  <a:lnTo>
                    <a:pt x="233" y="19"/>
                  </a:lnTo>
                  <a:lnTo>
                    <a:pt x="235" y="19"/>
                  </a:lnTo>
                  <a:lnTo>
                    <a:pt x="236" y="17"/>
                  </a:lnTo>
                  <a:lnTo>
                    <a:pt x="239" y="17"/>
                  </a:lnTo>
                  <a:lnTo>
                    <a:pt x="241" y="16"/>
                  </a:lnTo>
                  <a:lnTo>
                    <a:pt x="243" y="16"/>
                  </a:lnTo>
                  <a:lnTo>
                    <a:pt x="246" y="14"/>
                  </a:lnTo>
                  <a:lnTo>
                    <a:pt x="247" y="14"/>
                  </a:lnTo>
                  <a:lnTo>
                    <a:pt x="250" y="13"/>
                  </a:lnTo>
                  <a:lnTo>
                    <a:pt x="252" y="13"/>
                  </a:lnTo>
                  <a:lnTo>
                    <a:pt x="253" y="13"/>
                  </a:lnTo>
                  <a:lnTo>
                    <a:pt x="256" y="11"/>
                  </a:lnTo>
                  <a:lnTo>
                    <a:pt x="258" y="11"/>
                  </a:lnTo>
                  <a:lnTo>
                    <a:pt x="259" y="10"/>
                  </a:lnTo>
                  <a:lnTo>
                    <a:pt x="261" y="10"/>
                  </a:lnTo>
                  <a:lnTo>
                    <a:pt x="264" y="10"/>
                  </a:lnTo>
                  <a:lnTo>
                    <a:pt x="266" y="10"/>
                  </a:lnTo>
                  <a:lnTo>
                    <a:pt x="267" y="8"/>
                  </a:lnTo>
                  <a:lnTo>
                    <a:pt x="269" y="8"/>
                  </a:lnTo>
                  <a:lnTo>
                    <a:pt x="270" y="8"/>
                  </a:lnTo>
                  <a:lnTo>
                    <a:pt x="272" y="8"/>
                  </a:lnTo>
                  <a:lnTo>
                    <a:pt x="269" y="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5" name="Freeform 409"/>
            <p:cNvSpPr>
              <a:spLocks/>
            </p:cNvSpPr>
            <p:nvPr/>
          </p:nvSpPr>
          <p:spPr bwMode="auto">
            <a:xfrm>
              <a:off x="1254" y="3198"/>
              <a:ext cx="488" cy="90"/>
            </a:xfrm>
            <a:custGeom>
              <a:avLst/>
              <a:gdLst>
                <a:gd name="T0" fmla="*/ 475 w 488"/>
                <a:gd name="T1" fmla="*/ 75 h 90"/>
                <a:gd name="T2" fmla="*/ 461 w 488"/>
                <a:gd name="T3" fmla="*/ 73 h 90"/>
                <a:gd name="T4" fmla="*/ 449 w 488"/>
                <a:gd name="T5" fmla="*/ 73 h 90"/>
                <a:gd name="T6" fmla="*/ 436 w 488"/>
                <a:gd name="T7" fmla="*/ 75 h 90"/>
                <a:gd name="T8" fmla="*/ 416 w 488"/>
                <a:gd name="T9" fmla="*/ 73 h 90"/>
                <a:gd name="T10" fmla="*/ 390 w 488"/>
                <a:gd name="T11" fmla="*/ 69 h 90"/>
                <a:gd name="T12" fmla="*/ 369 w 488"/>
                <a:gd name="T13" fmla="*/ 63 h 90"/>
                <a:gd name="T14" fmla="*/ 354 w 488"/>
                <a:gd name="T15" fmla="*/ 56 h 90"/>
                <a:gd name="T16" fmla="*/ 338 w 488"/>
                <a:gd name="T17" fmla="*/ 52 h 90"/>
                <a:gd name="T18" fmla="*/ 321 w 488"/>
                <a:gd name="T19" fmla="*/ 49 h 90"/>
                <a:gd name="T20" fmla="*/ 308 w 488"/>
                <a:gd name="T21" fmla="*/ 49 h 90"/>
                <a:gd name="T22" fmla="*/ 294 w 488"/>
                <a:gd name="T23" fmla="*/ 52 h 90"/>
                <a:gd name="T24" fmla="*/ 272 w 488"/>
                <a:gd name="T25" fmla="*/ 50 h 90"/>
                <a:gd name="T26" fmla="*/ 245 w 488"/>
                <a:gd name="T27" fmla="*/ 46 h 90"/>
                <a:gd name="T28" fmla="*/ 219 w 488"/>
                <a:gd name="T29" fmla="*/ 38 h 90"/>
                <a:gd name="T30" fmla="*/ 205 w 488"/>
                <a:gd name="T31" fmla="*/ 30 h 90"/>
                <a:gd name="T32" fmla="*/ 191 w 488"/>
                <a:gd name="T33" fmla="*/ 26 h 90"/>
                <a:gd name="T34" fmla="*/ 176 w 488"/>
                <a:gd name="T35" fmla="*/ 23 h 90"/>
                <a:gd name="T36" fmla="*/ 159 w 488"/>
                <a:gd name="T37" fmla="*/ 24 h 90"/>
                <a:gd name="T38" fmla="*/ 144 w 488"/>
                <a:gd name="T39" fmla="*/ 26 h 90"/>
                <a:gd name="T40" fmla="*/ 127 w 488"/>
                <a:gd name="T41" fmla="*/ 26 h 90"/>
                <a:gd name="T42" fmla="*/ 108 w 488"/>
                <a:gd name="T43" fmla="*/ 23 h 90"/>
                <a:gd name="T44" fmla="*/ 95 w 488"/>
                <a:gd name="T45" fmla="*/ 18 h 90"/>
                <a:gd name="T46" fmla="*/ 85 w 488"/>
                <a:gd name="T47" fmla="*/ 10 h 90"/>
                <a:gd name="T48" fmla="*/ 64 w 488"/>
                <a:gd name="T49" fmla="*/ 4 h 90"/>
                <a:gd name="T50" fmla="*/ 39 w 488"/>
                <a:gd name="T51" fmla="*/ 0 h 90"/>
                <a:gd name="T52" fmla="*/ 19 w 488"/>
                <a:gd name="T53" fmla="*/ 0 h 90"/>
                <a:gd name="T54" fmla="*/ 7 w 488"/>
                <a:gd name="T55" fmla="*/ 3 h 90"/>
                <a:gd name="T56" fmla="*/ 3 w 488"/>
                <a:gd name="T57" fmla="*/ 4 h 90"/>
                <a:gd name="T58" fmla="*/ 15 w 488"/>
                <a:gd name="T59" fmla="*/ 3 h 90"/>
                <a:gd name="T60" fmla="*/ 33 w 488"/>
                <a:gd name="T61" fmla="*/ 3 h 90"/>
                <a:gd name="T62" fmla="*/ 58 w 488"/>
                <a:gd name="T63" fmla="*/ 6 h 90"/>
                <a:gd name="T64" fmla="*/ 81 w 488"/>
                <a:gd name="T65" fmla="*/ 12 h 90"/>
                <a:gd name="T66" fmla="*/ 93 w 488"/>
                <a:gd name="T67" fmla="*/ 20 h 90"/>
                <a:gd name="T68" fmla="*/ 105 w 488"/>
                <a:gd name="T69" fmla="*/ 26 h 90"/>
                <a:gd name="T70" fmla="*/ 124 w 488"/>
                <a:gd name="T71" fmla="*/ 30 h 90"/>
                <a:gd name="T72" fmla="*/ 141 w 488"/>
                <a:gd name="T73" fmla="*/ 32 h 90"/>
                <a:gd name="T74" fmla="*/ 157 w 488"/>
                <a:gd name="T75" fmla="*/ 29 h 90"/>
                <a:gd name="T76" fmla="*/ 173 w 488"/>
                <a:gd name="T77" fmla="*/ 29 h 90"/>
                <a:gd name="T78" fmla="*/ 188 w 488"/>
                <a:gd name="T79" fmla="*/ 30 h 90"/>
                <a:gd name="T80" fmla="*/ 202 w 488"/>
                <a:gd name="T81" fmla="*/ 36 h 90"/>
                <a:gd name="T82" fmla="*/ 216 w 488"/>
                <a:gd name="T83" fmla="*/ 43 h 90"/>
                <a:gd name="T84" fmla="*/ 240 w 488"/>
                <a:gd name="T85" fmla="*/ 52 h 90"/>
                <a:gd name="T86" fmla="*/ 268 w 488"/>
                <a:gd name="T87" fmla="*/ 58 h 90"/>
                <a:gd name="T88" fmla="*/ 291 w 488"/>
                <a:gd name="T89" fmla="*/ 59 h 90"/>
                <a:gd name="T90" fmla="*/ 305 w 488"/>
                <a:gd name="T91" fmla="*/ 56 h 90"/>
                <a:gd name="T92" fmla="*/ 318 w 488"/>
                <a:gd name="T93" fmla="*/ 56 h 90"/>
                <a:gd name="T94" fmla="*/ 335 w 488"/>
                <a:gd name="T95" fmla="*/ 59 h 90"/>
                <a:gd name="T96" fmla="*/ 351 w 488"/>
                <a:gd name="T97" fmla="*/ 64 h 90"/>
                <a:gd name="T98" fmla="*/ 364 w 488"/>
                <a:gd name="T99" fmla="*/ 70 h 90"/>
                <a:gd name="T100" fmla="*/ 386 w 488"/>
                <a:gd name="T101" fmla="*/ 76 h 90"/>
                <a:gd name="T102" fmla="*/ 412 w 488"/>
                <a:gd name="T103" fmla="*/ 82 h 90"/>
                <a:gd name="T104" fmla="*/ 433 w 488"/>
                <a:gd name="T105" fmla="*/ 84 h 90"/>
                <a:gd name="T106" fmla="*/ 446 w 488"/>
                <a:gd name="T107" fmla="*/ 82 h 90"/>
                <a:gd name="T108" fmla="*/ 458 w 488"/>
                <a:gd name="T109" fmla="*/ 84 h 90"/>
                <a:gd name="T110" fmla="*/ 470 w 488"/>
                <a:gd name="T111" fmla="*/ 86 h 90"/>
                <a:gd name="T112" fmla="*/ 485 w 488"/>
                <a:gd name="T113" fmla="*/ 89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90"/>
                <a:gd name="T173" fmla="*/ 488 w 488"/>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90">
                  <a:moveTo>
                    <a:pt x="487" y="78"/>
                  </a:moveTo>
                  <a:lnTo>
                    <a:pt x="485" y="76"/>
                  </a:lnTo>
                  <a:lnTo>
                    <a:pt x="484" y="76"/>
                  </a:lnTo>
                  <a:lnTo>
                    <a:pt x="482" y="76"/>
                  </a:lnTo>
                  <a:lnTo>
                    <a:pt x="479" y="76"/>
                  </a:lnTo>
                  <a:lnTo>
                    <a:pt x="478" y="75"/>
                  </a:lnTo>
                  <a:lnTo>
                    <a:pt x="476" y="75"/>
                  </a:lnTo>
                  <a:lnTo>
                    <a:pt x="475" y="75"/>
                  </a:lnTo>
                  <a:lnTo>
                    <a:pt x="473" y="75"/>
                  </a:lnTo>
                  <a:lnTo>
                    <a:pt x="470" y="75"/>
                  </a:lnTo>
                  <a:lnTo>
                    <a:pt x="469" y="75"/>
                  </a:lnTo>
                  <a:lnTo>
                    <a:pt x="467" y="73"/>
                  </a:lnTo>
                  <a:lnTo>
                    <a:pt x="466" y="73"/>
                  </a:lnTo>
                  <a:lnTo>
                    <a:pt x="464" y="73"/>
                  </a:lnTo>
                  <a:lnTo>
                    <a:pt x="462" y="73"/>
                  </a:lnTo>
                  <a:lnTo>
                    <a:pt x="461" y="73"/>
                  </a:lnTo>
                  <a:lnTo>
                    <a:pt x="459" y="73"/>
                  </a:lnTo>
                  <a:lnTo>
                    <a:pt x="458" y="73"/>
                  </a:lnTo>
                  <a:lnTo>
                    <a:pt x="456" y="73"/>
                  </a:lnTo>
                  <a:lnTo>
                    <a:pt x="455" y="73"/>
                  </a:lnTo>
                  <a:lnTo>
                    <a:pt x="453" y="73"/>
                  </a:lnTo>
                  <a:lnTo>
                    <a:pt x="452" y="73"/>
                  </a:lnTo>
                  <a:lnTo>
                    <a:pt x="450" y="73"/>
                  </a:lnTo>
                  <a:lnTo>
                    <a:pt x="449" y="73"/>
                  </a:lnTo>
                  <a:lnTo>
                    <a:pt x="447" y="73"/>
                  </a:lnTo>
                  <a:lnTo>
                    <a:pt x="446" y="73"/>
                  </a:lnTo>
                  <a:lnTo>
                    <a:pt x="444" y="73"/>
                  </a:lnTo>
                  <a:lnTo>
                    <a:pt x="443" y="73"/>
                  </a:lnTo>
                  <a:lnTo>
                    <a:pt x="441" y="73"/>
                  </a:lnTo>
                  <a:lnTo>
                    <a:pt x="439" y="73"/>
                  </a:lnTo>
                  <a:lnTo>
                    <a:pt x="438" y="75"/>
                  </a:lnTo>
                  <a:lnTo>
                    <a:pt x="436" y="75"/>
                  </a:lnTo>
                  <a:lnTo>
                    <a:pt x="435" y="75"/>
                  </a:lnTo>
                  <a:lnTo>
                    <a:pt x="433" y="75"/>
                  </a:lnTo>
                  <a:lnTo>
                    <a:pt x="430" y="75"/>
                  </a:lnTo>
                  <a:lnTo>
                    <a:pt x="427" y="73"/>
                  </a:lnTo>
                  <a:lnTo>
                    <a:pt x="426" y="73"/>
                  </a:lnTo>
                  <a:lnTo>
                    <a:pt x="423" y="73"/>
                  </a:lnTo>
                  <a:lnTo>
                    <a:pt x="420" y="73"/>
                  </a:lnTo>
                  <a:lnTo>
                    <a:pt x="416" y="73"/>
                  </a:lnTo>
                  <a:lnTo>
                    <a:pt x="413" y="72"/>
                  </a:lnTo>
                  <a:lnTo>
                    <a:pt x="410" y="72"/>
                  </a:lnTo>
                  <a:lnTo>
                    <a:pt x="407" y="72"/>
                  </a:lnTo>
                  <a:lnTo>
                    <a:pt x="404" y="70"/>
                  </a:lnTo>
                  <a:lnTo>
                    <a:pt x="401" y="70"/>
                  </a:lnTo>
                  <a:lnTo>
                    <a:pt x="398" y="70"/>
                  </a:lnTo>
                  <a:lnTo>
                    <a:pt x="393" y="69"/>
                  </a:lnTo>
                  <a:lnTo>
                    <a:pt x="390" y="69"/>
                  </a:lnTo>
                  <a:lnTo>
                    <a:pt x="387" y="67"/>
                  </a:lnTo>
                  <a:lnTo>
                    <a:pt x="384" y="67"/>
                  </a:lnTo>
                  <a:lnTo>
                    <a:pt x="381" y="66"/>
                  </a:lnTo>
                  <a:lnTo>
                    <a:pt x="378" y="66"/>
                  </a:lnTo>
                  <a:lnTo>
                    <a:pt x="375" y="64"/>
                  </a:lnTo>
                  <a:lnTo>
                    <a:pt x="374" y="64"/>
                  </a:lnTo>
                  <a:lnTo>
                    <a:pt x="370" y="63"/>
                  </a:lnTo>
                  <a:lnTo>
                    <a:pt x="369" y="63"/>
                  </a:lnTo>
                  <a:lnTo>
                    <a:pt x="366" y="63"/>
                  </a:lnTo>
                  <a:lnTo>
                    <a:pt x="364" y="61"/>
                  </a:lnTo>
                  <a:lnTo>
                    <a:pt x="363" y="61"/>
                  </a:lnTo>
                  <a:lnTo>
                    <a:pt x="361" y="59"/>
                  </a:lnTo>
                  <a:lnTo>
                    <a:pt x="360" y="59"/>
                  </a:lnTo>
                  <a:lnTo>
                    <a:pt x="358" y="58"/>
                  </a:lnTo>
                  <a:lnTo>
                    <a:pt x="355" y="58"/>
                  </a:lnTo>
                  <a:lnTo>
                    <a:pt x="354" y="56"/>
                  </a:lnTo>
                  <a:lnTo>
                    <a:pt x="352" y="56"/>
                  </a:lnTo>
                  <a:lnTo>
                    <a:pt x="351" y="55"/>
                  </a:lnTo>
                  <a:lnTo>
                    <a:pt x="349" y="55"/>
                  </a:lnTo>
                  <a:lnTo>
                    <a:pt x="346" y="53"/>
                  </a:lnTo>
                  <a:lnTo>
                    <a:pt x="344" y="53"/>
                  </a:lnTo>
                  <a:lnTo>
                    <a:pt x="343" y="53"/>
                  </a:lnTo>
                  <a:lnTo>
                    <a:pt x="340" y="52"/>
                  </a:lnTo>
                  <a:lnTo>
                    <a:pt x="338" y="52"/>
                  </a:lnTo>
                  <a:lnTo>
                    <a:pt x="337" y="52"/>
                  </a:lnTo>
                  <a:lnTo>
                    <a:pt x="334" y="50"/>
                  </a:lnTo>
                  <a:lnTo>
                    <a:pt x="332" y="50"/>
                  </a:lnTo>
                  <a:lnTo>
                    <a:pt x="331" y="50"/>
                  </a:lnTo>
                  <a:lnTo>
                    <a:pt x="328" y="49"/>
                  </a:lnTo>
                  <a:lnTo>
                    <a:pt x="326" y="49"/>
                  </a:lnTo>
                  <a:lnTo>
                    <a:pt x="325" y="49"/>
                  </a:lnTo>
                  <a:lnTo>
                    <a:pt x="321" y="49"/>
                  </a:lnTo>
                  <a:lnTo>
                    <a:pt x="320" y="49"/>
                  </a:lnTo>
                  <a:lnTo>
                    <a:pt x="318" y="49"/>
                  </a:lnTo>
                  <a:lnTo>
                    <a:pt x="317" y="47"/>
                  </a:lnTo>
                  <a:lnTo>
                    <a:pt x="314" y="47"/>
                  </a:lnTo>
                  <a:lnTo>
                    <a:pt x="312" y="47"/>
                  </a:lnTo>
                  <a:lnTo>
                    <a:pt x="311" y="49"/>
                  </a:lnTo>
                  <a:lnTo>
                    <a:pt x="309" y="49"/>
                  </a:lnTo>
                  <a:lnTo>
                    <a:pt x="308" y="49"/>
                  </a:lnTo>
                  <a:lnTo>
                    <a:pt x="306" y="49"/>
                  </a:lnTo>
                  <a:lnTo>
                    <a:pt x="305" y="49"/>
                  </a:lnTo>
                  <a:lnTo>
                    <a:pt x="303" y="50"/>
                  </a:lnTo>
                  <a:lnTo>
                    <a:pt x="302" y="50"/>
                  </a:lnTo>
                  <a:lnTo>
                    <a:pt x="300" y="50"/>
                  </a:lnTo>
                  <a:lnTo>
                    <a:pt x="298" y="52"/>
                  </a:lnTo>
                  <a:lnTo>
                    <a:pt x="297" y="52"/>
                  </a:lnTo>
                  <a:lnTo>
                    <a:pt x="294" y="52"/>
                  </a:lnTo>
                  <a:lnTo>
                    <a:pt x="292" y="52"/>
                  </a:lnTo>
                  <a:lnTo>
                    <a:pt x="289" y="52"/>
                  </a:lnTo>
                  <a:lnTo>
                    <a:pt x="286" y="52"/>
                  </a:lnTo>
                  <a:lnTo>
                    <a:pt x="285" y="52"/>
                  </a:lnTo>
                  <a:lnTo>
                    <a:pt x="282" y="52"/>
                  </a:lnTo>
                  <a:lnTo>
                    <a:pt x="279" y="52"/>
                  </a:lnTo>
                  <a:lnTo>
                    <a:pt x="275" y="52"/>
                  </a:lnTo>
                  <a:lnTo>
                    <a:pt x="272" y="50"/>
                  </a:lnTo>
                  <a:lnTo>
                    <a:pt x="268" y="50"/>
                  </a:lnTo>
                  <a:lnTo>
                    <a:pt x="265" y="50"/>
                  </a:lnTo>
                  <a:lnTo>
                    <a:pt x="262" y="50"/>
                  </a:lnTo>
                  <a:lnTo>
                    <a:pt x="259" y="49"/>
                  </a:lnTo>
                  <a:lnTo>
                    <a:pt x="254" y="49"/>
                  </a:lnTo>
                  <a:lnTo>
                    <a:pt x="251" y="47"/>
                  </a:lnTo>
                  <a:lnTo>
                    <a:pt x="248" y="47"/>
                  </a:lnTo>
                  <a:lnTo>
                    <a:pt x="245" y="46"/>
                  </a:lnTo>
                  <a:lnTo>
                    <a:pt x="240" y="46"/>
                  </a:lnTo>
                  <a:lnTo>
                    <a:pt x="237" y="44"/>
                  </a:lnTo>
                  <a:lnTo>
                    <a:pt x="234" y="44"/>
                  </a:lnTo>
                  <a:lnTo>
                    <a:pt x="231" y="43"/>
                  </a:lnTo>
                  <a:lnTo>
                    <a:pt x="228" y="41"/>
                  </a:lnTo>
                  <a:lnTo>
                    <a:pt x="225" y="41"/>
                  </a:lnTo>
                  <a:lnTo>
                    <a:pt x="222" y="40"/>
                  </a:lnTo>
                  <a:lnTo>
                    <a:pt x="219" y="38"/>
                  </a:lnTo>
                  <a:lnTo>
                    <a:pt x="217" y="36"/>
                  </a:lnTo>
                  <a:lnTo>
                    <a:pt x="214" y="36"/>
                  </a:lnTo>
                  <a:lnTo>
                    <a:pt x="213" y="35"/>
                  </a:lnTo>
                  <a:lnTo>
                    <a:pt x="211" y="33"/>
                  </a:lnTo>
                  <a:lnTo>
                    <a:pt x="210" y="33"/>
                  </a:lnTo>
                  <a:lnTo>
                    <a:pt x="208" y="32"/>
                  </a:lnTo>
                  <a:lnTo>
                    <a:pt x="206" y="32"/>
                  </a:lnTo>
                  <a:lnTo>
                    <a:pt x="205" y="30"/>
                  </a:lnTo>
                  <a:lnTo>
                    <a:pt x="203" y="30"/>
                  </a:lnTo>
                  <a:lnTo>
                    <a:pt x="202" y="29"/>
                  </a:lnTo>
                  <a:lnTo>
                    <a:pt x="199" y="29"/>
                  </a:lnTo>
                  <a:lnTo>
                    <a:pt x="197" y="29"/>
                  </a:lnTo>
                  <a:lnTo>
                    <a:pt x="196" y="27"/>
                  </a:lnTo>
                  <a:lnTo>
                    <a:pt x="194" y="27"/>
                  </a:lnTo>
                  <a:lnTo>
                    <a:pt x="193" y="26"/>
                  </a:lnTo>
                  <a:lnTo>
                    <a:pt x="191" y="26"/>
                  </a:lnTo>
                  <a:lnTo>
                    <a:pt x="188" y="26"/>
                  </a:lnTo>
                  <a:lnTo>
                    <a:pt x="187" y="24"/>
                  </a:lnTo>
                  <a:lnTo>
                    <a:pt x="185" y="24"/>
                  </a:lnTo>
                  <a:lnTo>
                    <a:pt x="183" y="24"/>
                  </a:lnTo>
                  <a:lnTo>
                    <a:pt x="180" y="24"/>
                  </a:lnTo>
                  <a:lnTo>
                    <a:pt x="179" y="24"/>
                  </a:lnTo>
                  <a:lnTo>
                    <a:pt x="177" y="23"/>
                  </a:lnTo>
                  <a:lnTo>
                    <a:pt x="176" y="23"/>
                  </a:lnTo>
                  <a:lnTo>
                    <a:pt x="173" y="23"/>
                  </a:lnTo>
                  <a:lnTo>
                    <a:pt x="171" y="23"/>
                  </a:lnTo>
                  <a:lnTo>
                    <a:pt x="170" y="23"/>
                  </a:lnTo>
                  <a:lnTo>
                    <a:pt x="167" y="23"/>
                  </a:lnTo>
                  <a:lnTo>
                    <a:pt x="165" y="23"/>
                  </a:lnTo>
                  <a:lnTo>
                    <a:pt x="164" y="23"/>
                  </a:lnTo>
                  <a:lnTo>
                    <a:pt x="162" y="23"/>
                  </a:lnTo>
                  <a:lnTo>
                    <a:pt x="159" y="24"/>
                  </a:lnTo>
                  <a:lnTo>
                    <a:pt x="157" y="24"/>
                  </a:lnTo>
                  <a:lnTo>
                    <a:pt x="156" y="24"/>
                  </a:lnTo>
                  <a:lnTo>
                    <a:pt x="154" y="24"/>
                  </a:lnTo>
                  <a:lnTo>
                    <a:pt x="153" y="26"/>
                  </a:lnTo>
                  <a:lnTo>
                    <a:pt x="150" y="26"/>
                  </a:lnTo>
                  <a:lnTo>
                    <a:pt x="148" y="26"/>
                  </a:lnTo>
                  <a:lnTo>
                    <a:pt x="147" y="26"/>
                  </a:lnTo>
                  <a:lnTo>
                    <a:pt x="144" y="26"/>
                  </a:lnTo>
                  <a:lnTo>
                    <a:pt x="142" y="26"/>
                  </a:lnTo>
                  <a:lnTo>
                    <a:pt x="141" y="27"/>
                  </a:lnTo>
                  <a:lnTo>
                    <a:pt x="138" y="27"/>
                  </a:lnTo>
                  <a:lnTo>
                    <a:pt x="136" y="27"/>
                  </a:lnTo>
                  <a:lnTo>
                    <a:pt x="133" y="27"/>
                  </a:lnTo>
                  <a:lnTo>
                    <a:pt x="131" y="27"/>
                  </a:lnTo>
                  <a:lnTo>
                    <a:pt x="128" y="26"/>
                  </a:lnTo>
                  <a:lnTo>
                    <a:pt x="127" y="26"/>
                  </a:lnTo>
                  <a:lnTo>
                    <a:pt x="124" y="26"/>
                  </a:lnTo>
                  <a:lnTo>
                    <a:pt x="122" y="26"/>
                  </a:lnTo>
                  <a:lnTo>
                    <a:pt x="119" y="26"/>
                  </a:lnTo>
                  <a:lnTo>
                    <a:pt x="118" y="26"/>
                  </a:lnTo>
                  <a:lnTo>
                    <a:pt x="115" y="24"/>
                  </a:lnTo>
                  <a:lnTo>
                    <a:pt x="113" y="24"/>
                  </a:lnTo>
                  <a:lnTo>
                    <a:pt x="111" y="24"/>
                  </a:lnTo>
                  <a:lnTo>
                    <a:pt x="108" y="23"/>
                  </a:lnTo>
                  <a:lnTo>
                    <a:pt x="107" y="23"/>
                  </a:lnTo>
                  <a:lnTo>
                    <a:pt x="105" y="23"/>
                  </a:lnTo>
                  <a:lnTo>
                    <a:pt x="104" y="21"/>
                  </a:lnTo>
                  <a:lnTo>
                    <a:pt x="101" y="21"/>
                  </a:lnTo>
                  <a:lnTo>
                    <a:pt x="99" y="20"/>
                  </a:lnTo>
                  <a:lnTo>
                    <a:pt x="98" y="20"/>
                  </a:lnTo>
                  <a:lnTo>
                    <a:pt x="96" y="18"/>
                  </a:lnTo>
                  <a:lnTo>
                    <a:pt x="95" y="18"/>
                  </a:lnTo>
                  <a:lnTo>
                    <a:pt x="95" y="17"/>
                  </a:lnTo>
                  <a:lnTo>
                    <a:pt x="93" y="15"/>
                  </a:lnTo>
                  <a:lnTo>
                    <a:pt x="92" y="15"/>
                  </a:lnTo>
                  <a:lnTo>
                    <a:pt x="92" y="14"/>
                  </a:lnTo>
                  <a:lnTo>
                    <a:pt x="90" y="12"/>
                  </a:lnTo>
                  <a:lnTo>
                    <a:pt x="88" y="12"/>
                  </a:lnTo>
                  <a:lnTo>
                    <a:pt x="87" y="10"/>
                  </a:lnTo>
                  <a:lnTo>
                    <a:pt x="85" y="10"/>
                  </a:lnTo>
                  <a:lnTo>
                    <a:pt x="82" y="9"/>
                  </a:lnTo>
                  <a:lnTo>
                    <a:pt x="81" y="9"/>
                  </a:lnTo>
                  <a:lnTo>
                    <a:pt x="78" y="7"/>
                  </a:lnTo>
                  <a:lnTo>
                    <a:pt x="75" y="7"/>
                  </a:lnTo>
                  <a:lnTo>
                    <a:pt x="73" y="6"/>
                  </a:lnTo>
                  <a:lnTo>
                    <a:pt x="70" y="6"/>
                  </a:lnTo>
                  <a:lnTo>
                    <a:pt x="67" y="4"/>
                  </a:lnTo>
                  <a:lnTo>
                    <a:pt x="64" y="4"/>
                  </a:lnTo>
                  <a:lnTo>
                    <a:pt x="61" y="3"/>
                  </a:lnTo>
                  <a:lnTo>
                    <a:pt x="58" y="3"/>
                  </a:lnTo>
                  <a:lnTo>
                    <a:pt x="55" y="3"/>
                  </a:lnTo>
                  <a:lnTo>
                    <a:pt x="52" y="1"/>
                  </a:lnTo>
                  <a:lnTo>
                    <a:pt x="49" y="1"/>
                  </a:lnTo>
                  <a:lnTo>
                    <a:pt x="46" y="1"/>
                  </a:lnTo>
                  <a:lnTo>
                    <a:pt x="42" y="1"/>
                  </a:lnTo>
                  <a:lnTo>
                    <a:pt x="39" y="0"/>
                  </a:lnTo>
                  <a:lnTo>
                    <a:pt x="36" y="0"/>
                  </a:lnTo>
                  <a:lnTo>
                    <a:pt x="33" y="0"/>
                  </a:lnTo>
                  <a:lnTo>
                    <a:pt x="30" y="0"/>
                  </a:lnTo>
                  <a:lnTo>
                    <a:pt x="27" y="0"/>
                  </a:lnTo>
                  <a:lnTo>
                    <a:pt x="26" y="0"/>
                  </a:lnTo>
                  <a:lnTo>
                    <a:pt x="23" y="0"/>
                  </a:lnTo>
                  <a:lnTo>
                    <a:pt x="21" y="0"/>
                  </a:lnTo>
                  <a:lnTo>
                    <a:pt x="19" y="0"/>
                  </a:lnTo>
                  <a:lnTo>
                    <a:pt x="18" y="1"/>
                  </a:lnTo>
                  <a:lnTo>
                    <a:pt x="16" y="1"/>
                  </a:lnTo>
                  <a:lnTo>
                    <a:pt x="15" y="1"/>
                  </a:lnTo>
                  <a:lnTo>
                    <a:pt x="13" y="1"/>
                  </a:lnTo>
                  <a:lnTo>
                    <a:pt x="12" y="3"/>
                  </a:lnTo>
                  <a:lnTo>
                    <a:pt x="10" y="3"/>
                  </a:lnTo>
                  <a:lnTo>
                    <a:pt x="9" y="3"/>
                  </a:lnTo>
                  <a:lnTo>
                    <a:pt x="7" y="3"/>
                  </a:lnTo>
                  <a:lnTo>
                    <a:pt x="6" y="3"/>
                  </a:lnTo>
                  <a:lnTo>
                    <a:pt x="4" y="3"/>
                  </a:lnTo>
                  <a:lnTo>
                    <a:pt x="3" y="3"/>
                  </a:lnTo>
                  <a:lnTo>
                    <a:pt x="1" y="3"/>
                  </a:lnTo>
                  <a:lnTo>
                    <a:pt x="0" y="3"/>
                  </a:lnTo>
                  <a:lnTo>
                    <a:pt x="1" y="3"/>
                  </a:lnTo>
                  <a:lnTo>
                    <a:pt x="3" y="3"/>
                  </a:lnTo>
                  <a:lnTo>
                    <a:pt x="3" y="4"/>
                  </a:lnTo>
                  <a:lnTo>
                    <a:pt x="4" y="4"/>
                  </a:lnTo>
                  <a:lnTo>
                    <a:pt x="6" y="4"/>
                  </a:lnTo>
                  <a:lnTo>
                    <a:pt x="7" y="4"/>
                  </a:lnTo>
                  <a:lnTo>
                    <a:pt x="9" y="4"/>
                  </a:lnTo>
                  <a:lnTo>
                    <a:pt x="10" y="4"/>
                  </a:lnTo>
                  <a:lnTo>
                    <a:pt x="12" y="4"/>
                  </a:lnTo>
                  <a:lnTo>
                    <a:pt x="13" y="4"/>
                  </a:lnTo>
                  <a:lnTo>
                    <a:pt x="15" y="3"/>
                  </a:lnTo>
                  <a:lnTo>
                    <a:pt x="16" y="3"/>
                  </a:lnTo>
                  <a:lnTo>
                    <a:pt x="19" y="3"/>
                  </a:lnTo>
                  <a:lnTo>
                    <a:pt x="21" y="3"/>
                  </a:lnTo>
                  <a:lnTo>
                    <a:pt x="23" y="3"/>
                  </a:lnTo>
                  <a:lnTo>
                    <a:pt x="26" y="3"/>
                  </a:lnTo>
                  <a:lnTo>
                    <a:pt x="27" y="3"/>
                  </a:lnTo>
                  <a:lnTo>
                    <a:pt x="30" y="3"/>
                  </a:lnTo>
                  <a:lnTo>
                    <a:pt x="33" y="3"/>
                  </a:lnTo>
                  <a:lnTo>
                    <a:pt x="36" y="3"/>
                  </a:lnTo>
                  <a:lnTo>
                    <a:pt x="39" y="3"/>
                  </a:lnTo>
                  <a:lnTo>
                    <a:pt x="42" y="3"/>
                  </a:lnTo>
                  <a:lnTo>
                    <a:pt x="46" y="4"/>
                  </a:lnTo>
                  <a:lnTo>
                    <a:pt x="49" y="4"/>
                  </a:lnTo>
                  <a:lnTo>
                    <a:pt x="52" y="4"/>
                  </a:lnTo>
                  <a:lnTo>
                    <a:pt x="55" y="4"/>
                  </a:lnTo>
                  <a:lnTo>
                    <a:pt x="58" y="6"/>
                  </a:lnTo>
                  <a:lnTo>
                    <a:pt x="61" y="6"/>
                  </a:lnTo>
                  <a:lnTo>
                    <a:pt x="64" y="7"/>
                  </a:lnTo>
                  <a:lnTo>
                    <a:pt x="67" y="7"/>
                  </a:lnTo>
                  <a:lnTo>
                    <a:pt x="70" y="7"/>
                  </a:lnTo>
                  <a:lnTo>
                    <a:pt x="73" y="9"/>
                  </a:lnTo>
                  <a:lnTo>
                    <a:pt x="75" y="9"/>
                  </a:lnTo>
                  <a:lnTo>
                    <a:pt x="78" y="10"/>
                  </a:lnTo>
                  <a:lnTo>
                    <a:pt x="81" y="12"/>
                  </a:lnTo>
                  <a:lnTo>
                    <a:pt x="82" y="12"/>
                  </a:lnTo>
                  <a:lnTo>
                    <a:pt x="84" y="14"/>
                  </a:lnTo>
                  <a:lnTo>
                    <a:pt x="87" y="14"/>
                  </a:lnTo>
                  <a:lnTo>
                    <a:pt x="88" y="15"/>
                  </a:lnTo>
                  <a:lnTo>
                    <a:pt x="90" y="17"/>
                  </a:lnTo>
                  <a:lnTo>
                    <a:pt x="92" y="18"/>
                  </a:lnTo>
                  <a:lnTo>
                    <a:pt x="93" y="18"/>
                  </a:lnTo>
                  <a:lnTo>
                    <a:pt x="93" y="20"/>
                  </a:lnTo>
                  <a:lnTo>
                    <a:pt x="95" y="21"/>
                  </a:lnTo>
                  <a:lnTo>
                    <a:pt x="96" y="21"/>
                  </a:lnTo>
                  <a:lnTo>
                    <a:pt x="98" y="23"/>
                  </a:lnTo>
                  <a:lnTo>
                    <a:pt x="99" y="24"/>
                  </a:lnTo>
                  <a:lnTo>
                    <a:pt x="101" y="24"/>
                  </a:lnTo>
                  <a:lnTo>
                    <a:pt x="102" y="26"/>
                  </a:lnTo>
                  <a:lnTo>
                    <a:pt x="104" y="26"/>
                  </a:lnTo>
                  <a:lnTo>
                    <a:pt x="105" y="26"/>
                  </a:lnTo>
                  <a:lnTo>
                    <a:pt x="108" y="27"/>
                  </a:lnTo>
                  <a:lnTo>
                    <a:pt x="110" y="27"/>
                  </a:lnTo>
                  <a:lnTo>
                    <a:pt x="111" y="29"/>
                  </a:lnTo>
                  <a:lnTo>
                    <a:pt x="115" y="29"/>
                  </a:lnTo>
                  <a:lnTo>
                    <a:pt x="116" y="29"/>
                  </a:lnTo>
                  <a:lnTo>
                    <a:pt x="119" y="30"/>
                  </a:lnTo>
                  <a:lnTo>
                    <a:pt x="121" y="30"/>
                  </a:lnTo>
                  <a:lnTo>
                    <a:pt x="124" y="30"/>
                  </a:lnTo>
                  <a:lnTo>
                    <a:pt x="125" y="30"/>
                  </a:lnTo>
                  <a:lnTo>
                    <a:pt x="128" y="30"/>
                  </a:lnTo>
                  <a:lnTo>
                    <a:pt x="130" y="30"/>
                  </a:lnTo>
                  <a:lnTo>
                    <a:pt x="133" y="32"/>
                  </a:lnTo>
                  <a:lnTo>
                    <a:pt x="134" y="32"/>
                  </a:lnTo>
                  <a:lnTo>
                    <a:pt x="138" y="32"/>
                  </a:lnTo>
                  <a:lnTo>
                    <a:pt x="139" y="32"/>
                  </a:lnTo>
                  <a:lnTo>
                    <a:pt x="141" y="32"/>
                  </a:lnTo>
                  <a:lnTo>
                    <a:pt x="144" y="30"/>
                  </a:lnTo>
                  <a:lnTo>
                    <a:pt x="145" y="30"/>
                  </a:lnTo>
                  <a:lnTo>
                    <a:pt x="147" y="30"/>
                  </a:lnTo>
                  <a:lnTo>
                    <a:pt x="150" y="30"/>
                  </a:lnTo>
                  <a:lnTo>
                    <a:pt x="151" y="30"/>
                  </a:lnTo>
                  <a:lnTo>
                    <a:pt x="153" y="30"/>
                  </a:lnTo>
                  <a:lnTo>
                    <a:pt x="154" y="29"/>
                  </a:lnTo>
                  <a:lnTo>
                    <a:pt x="157" y="29"/>
                  </a:lnTo>
                  <a:lnTo>
                    <a:pt x="159" y="29"/>
                  </a:lnTo>
                  <a:lnTo>
                    <a:pt x="160" y="29"/>
                  </a:lnTo>
                  <a:lnTo>
                    <a:pt x="162" y="29"/>
                  </a:lnTo>
                  <a:lnTo>
                    <a:pt x="165" y="29"/>
                  </a:lnTo>
                  <a:lnTo>
                    <a:pt x="167" y="29"/>
                  </a:lnTo>
                  <a:lnTo>
                    <a:pt x="168" y="29"/>
                  </a:lnTo>
                  <a:lnTo>
                    <a:pt x="171" y="29"/>
                  </a:lnTo>
                  <a:lnTo>
                    <a:pt x="173" y="29"/>
                  </a:lnTo>
                  <a:lnTo>
                    <a:pt x="174" y="29"/>
                  </a:lnTo>
                  <a:lnTo>
                    <a:pt x="176" y="29"/>
                  </a:lnTo>
                  <a:lnTo>
                    <a:pt x="179" y="29"/>
                  </a:lnTo>
                  <a:lnTo>
                    <a:pt x="180" y="29"/>
                  </a:lnTo>
                  <a:lnTo>
                    <a:pt x="182" y="30"/>
                  </a:lnTo>
                  <a:lnTo>
                    <a:pt x="183" y="30"/>
                  </a:lnTo>
                  <a:lnTo>
                    <a:pt x="187" y="30"/>
                  </a:lnTo>
                  <a:lnTo>
                    <a:pt x="188" y="30"/>
                  </a:lnTo>
                  <a:lnTo>
                    <a:pt x="190" y="32"/>
                  </a:lnTo>
                  <a:lnTo>
                    <a:pt x="191" y="32"/>
                  </a:lnTo>
                  <a:lnTo>
                    <a:pt x="193" y="32"/>
                  </a:lnTo>
                  <a:lnTo>
                    <a:pt x="196" y="33"/>
                  </a:lnTo>
                  <a:lnTo>
                    <a:pt x="197" y="33"/>
                  </a:lnTo>
                  <a:lnTo>
                    <a:pt x="199" y="35"/>
                  </a:lnTo>
                  <a:lnTo>
                    <a:pt x="200" y="35"/>
                  </a:lnTo>
                  <a:lnTo>
                    <a:pt x="202" y="36"/>
                  </a:lnTo>
                  <a:lnTo>
                    <a:pt x="203" y="36"/>
                  </a:lnTo>
                  <a:lnTo>
                    <a:pt x="205" y="38"/>
                  </a:lnTo>
                  <a:lnTo>
                    <a:pt x="206" y="38"/>
                  </a:lnTo>
                  <a:lnTo>
                    <a:pt x="208" y="40"/>
                  </a:lnTo>
                  <a:lnTo>
                    <a:pt x="210" y="40"/>
                  </a:lnTo>
                  <a:lnTo>
                    <a:pt x="211" y="41"/>
                  </a:lnTo>
                  <a:lnTo>
                    <a:pt x="214" y="43"/>
                  </a:lnTo>
                  <a:lnTo>
                    <a:pt x="216" y="43"/>
                  </a:lnTo>
                  <a:lnTo>
                    <a:pt x="219" y="44"/>
                  </a:lnTo>
                  <a:lnTo>
                    <a:pt x="222" y="46"/>
                  </a:lnTo>
                  <a:lnTo>
                    <a:pt x="223" y="47"/>
                  </a:lnTo>
                  <a:lnTo>
                    <a:pt x="226" y="47"/>
                  </a:lnTo>
                  <a:lnTo>
                    <a:pt x="229" y="49"/>
                  </a:lnTo>
                  <a:lnTo>
                    <a:pt x="233" y="50"/>
                  </a:lnTo>
                  <a:lnTo>
                    <a:pt x="237" y="50"/>
                  </a:lnTo>
                  <a:lnTo>
                    <a:pt x="240" y="52"/>
                  </a:lnTo>
                  <a:lnTo>
                    <a:pt x="243" y="53"/>
                  </a:lnTo>
                  <a:lnTo>
                    <a:pt x="246" y="53"/>
                  </a:lnTo>
                  <a:lnTo>
                    <a:pt x="249" y="55"/>
                  </a:lnTo>
                  <a:lnTo>
                    <a:pt x="254" y="55"/>
                  </a:lnTo>
                  <a:lnTo>
                    <a:pt x="257" y="56"/>
                  </a:lnTo>
                  <a:lnTo>
                    <a:pt x="260" y="56"/>
                  </a:lnTo>
                  <a:lnTo>
                    <a:pt x="263" y="56"/>
                  </a:lnTo>
                  <a:lnTo>
                    <a:pt x="268" y="58"/>
                  </a:lnTo>
                  <a:lnTo>
                    <a:pt x="271" y="58"/>
                  </a:lnTo>
                  <a:lnTo>
                    <a:pt x="274" y="58"/>
                  </a:lnTo>
                  <a:lnTo>
                    <a:pt x="277" y="59"/>
                  </a:lnTo>
                  <a:lnTo>
                    <a:pt x="280" y="59"/>
                  </a:lnTo>
                  <a:lnTo>
                    <a:pt x="283" y="59"/>
                  </a:lnTo>
                  <a:lnTo>
                    <a:pt x="286" y="59"/>
                  </a:lnTo>
                  <a:lnTo>
                    <a:pt x="288" y="59"/>
                  </a:lnTo>
                  <a:lnTo>
                    <a:pt x="291" y="59"/>
                  </a:lnTo>
                  <a:lnTo>
                    <a:pt x="292" y="59"/>
                  </a:lnTo>
                  <a:lnTo>
                    <a:pt x="295" y="59"/>
                  </a:lnTo>
                  <a:lnTo>
                    <a:pt x="297" y="59"/>
                  </a:lnTo>
                  <a:lnTo>
                    <a:pt x="298" y="58"/>
                  </a:lnTo>
                  <a:lnTo>
                    <a:pt x="300" y="58"/>
                  </a:lnTo>
                  <a:lnTo>
                    <a:pt x="302" y="58"/>
                  </a:lnTo>
                  <a:lnTo>
                    <a:pt x="303" y="58"/>
                  </a:lnTo>
                  <a:lnTo>
                    <a:pt x="305" y="56"/>
                  </a:lnTo>
                  <a:lnTo>
                    <a:pt x="306" y="56"/>
                  </a:lnTo>
                  <a:lnTo>
                    <a:pt x="308" y="56"/>
                  </a:lnTo>
                  <a:lnTo>
                    <a:pt x="309" y="56"/>
                  </a:lnTo>
                  <a:lnTo>
                    <a:pt x="312" y="56"/>
                  </a:lnTo>
                  <a:lnTo>
                    <a:pt x="314" y="56"/>
                  </a:lnTo>
                  <a:lnTo>
                    <a:pt x="315" y="56"/>
                  </a:lnTo>
                  <a:lnTo>
                    <a:pt x="317" y="56"/>
                  </a:lnTo>
                  <a:lnTo>
                    <a:pt x="318" y="56"/>
                  </a:lnTo>
                  <a:lnTo>
                    <a:pt x="321" y="56"/>
                  </a:lnTo>
                  <a:lnTo>
                    <a:pt x="323" y="56"/>
                  </a:lnTo>
                  <a:lnTo>
                    <a:pt x="325" y="56"/>
                  </a:lnTo>
                  <a:lnTo>
                    <a:pt x="326" y="58"/>
                  </a:lnTo>
                  <a:lnTo>
                    <a:pt x="329" y="58"/>
                  </a:lnTo>
                  <a:lnTo>
                    <a:pt x="331" y="58"/>
                  </a:lnTo>
                  <a:lnTo>
                    <a:pt x="334" y="59"/>
                  </a:lnTo>
                  <a:lnTo>
                    <a:pt x="335" y="59"/>
                  </a:lnTo>
                  <a:lnTo>
                    <a:pt x="337" y="59"/>
                  </a:lnTo>
                  <a:lnTo>
                    <a:pt x="340" y="61"/>
                  </a:lnTo>
                  <a:lnTo>
                    <a:pt x="341" y="61"/>
                  </a:lnTo>
                  <a:lnTo>
                    <a:pt x="343" y="63"/>
                  </a:lnTo>
                  <a:lnTo>
                    <a:pt x="346" y="63"/>
                  </a:lnTo>
                  <a:lnTo>
                    <a:pt x="347" y="63"/>
                  </a:lnTo>
                  <a:lnTo>
                    <a:pt x="349" y="64"/>
                  </a:lnTo>
                  <a:lnTo>
                    <a:pt x="351" y="64"/>
                  </a:lnTo>
                  <a:lnTo>
                    <a:pt x="352" y="66"/>
                  </a:lnTo>
                  <a:lnTo>
                    <a:pt x="355" y="66"/>
                  </a:lnTo>
                  <a:lnTo>
                    <a:pt x="357" y="67"/>
                  </a:lnTo>
                  <a:lnTo>
                    <a:pt x="358" y="67"/>
                  </a:lnTo>
                  <a:lnTo>
                    <a:pt x="360" y="69"/>
                  </a:lnTo>
                  <a:lnTo>
                    <a:pt x="361" y="69"/>
                  </a:lnTo>
                  <a:lnTo>
                    <a:pt x="363" y="70"/>
                  </a:lnTo>
                  <a:lnTo>
                    <a:pt x="364" y="70"/>
                  </a:lnTo>
                  <a:lnTo>
                    <a:pt x="367" y="72"/>
                  </a:lnTo>
                  <a:lnTo>
                    <a:pt x="369" y="72"/>
                  </a:lnTo>
                  <a:lnTo>
                    <a:pt x="372" y="73"/>
                  </a:lnTo>
                  <a:lnTo>
                    <a:pt x="374" y="73"/>
                  </a:lnTo>
                  <a:lnTo>
                    <a:pt x="377" y="75"/>
                  </a:lnTo>
                  <a:lnTo>
                    <a:pt x="380" y="75"/>
                  </a:lnTo>
                  <a:lnTo>
                    <a:pt x="383" y="76"/>
                  </a:lnTo>
                  <a:lnTo>
                    <a:pt x="386" y="76"/>
                  </a:lnTo>
                  <a:lnTo>
                    <a:pt x="389" y="78"/>
                  </a:lnTo>
                  <a:lnTo>
                    <a:pt x="392" y="78"/>
                  </a:lnTo>
                  <a:lnTo>
                    <a:pt x="395" y="79"/>
                  </a:lnTo>
                  <a:lnTo>
                    <a:pt x="400" y="79"/>
                  </a:lnTo>
                  <a:lnTo>
                    <a:pt x="403" y="81"/>
                  </a:lnTo>
                  <a:lnTo>
                    <a:pt x="406" y="81"/>
                  </a:lnTo>
                  <a:lnTo>
                    <a:pt x="409" y="82"/>
                  </a:lnTo>
                  <a:lnTo>
                    <a:pt x="412" y="82"/>
                  </a:lnTo>
                  <a:lnTo>
                    <a:pt x="415" y="82"/>
                  </a:lnTo>
                  <a:lnTo>
                    <a:pt x="418" y="82"/>
                  </a:lnTo>
                  <a:lnTo>
                    <a:pt x="421" y="84"/>
                  </a:lnTo>
                  <a:lnTo>
                    <a:pt x="424" y="84"/>
                  </a:lnTo>
                  <a:lnTo>
                    <a:pt x="426" y="84"/>
                  </a:lnTo>
                  <a:lnTo>
                    <a:pt x="429" y="84"/>
                  </a:lnTo>
                  <a:lnTo>
                    <a:pt x="430" y="84"/>
                  </a:lnTo>
                  <a:lnTo>
                    <a:pt x="433" y="84"/>
                  </a:lnTo>
                  <a:lnTo>
                    <a:pt x="435" y="84"/>
                  </a:lnTo>
                  <a:lnTo>
                    <a:pt x="436" y="84"/>
                  </a:lnTo>
                  <a:lnTo>
                    <a:pt x="438" y="84"/>
                  </a:lnTo>
                  <a:lnTo>
                    <a:pt x="439" y="84"/>
                  </a:lnTo>
                  <a:lnTo>
                    <a:pt x="441" y="84"/>
                  </a:lnTo>
                  <a:lnTo>
                    <a:pt x="443" y="84"/>
                  </a:lnTo>
                  <a:lnTo>
                    <a:pt x="444" y="84"/>
                  </a:lnTo>
                  <a:lnTo>
                    <a:pt x="446" y="82"/>
                  </a:lnTo>
                  <a:lnTo>
                    <a:pt x="447" y="82"/>
                  </a:lnTo>
                  <a:lnTo>
                    <a:pt x="449" y="84"/>
                  </a:lnTo>
                  <a:lnTo>
                    <a:pt x="450" y="84"/>
                  </a:lnTo>
                  <a:lnTo>
                    <a:pt x="452" y="84"/>
                  </a:lnTo>
                  <a:lnTo>
                    <a:pt x="453" y="84"/>
                  </a:lnTo>
                  <a:lnTo>
                    <a:pt x="455" y="84"/>
                  </a:lnTo>
                  <a:lnTo>
                    <a:pt x="456" y="84"/>
                  </a:lnTo>
                  <a:lnTo>
                    <a:pt x="458" y="84"/>
                  </a:lnTo>
                  <a:lnTo>
                    <a:pt x="459" y="84"/>
                  </a:lnTo>
                  <a:lnTo>
                    <a:pt x="461" y="84"/>
                  </a:lnTo>
                  <a:lnTo>
                    <a:pt x="462" y="84"/>
                  </a:lnTo>
                  <a:lnTo>
                    <a:pt x="464" y="84"/>
                  </a:lnTo>
                  <a:lnTo>
                    <a:pt x="466" y="86"/>
                  </a:lnTo>
                  <a:lnTo>
                    <a:pt x="467" y="86"/>
                  </a:lnTo>
                  <a:lnTo>
                    <a:pt x="469" y="86"/>
                  </a:lnTo>
                  <a:lnTo>
                    <a:pt x="470" y="86"/>
                  </a:lnTo>
                  <a:lnTo>
                    <a:pt x="473" y="86"/>
                  </a:lnTo>
                  <a:lnTo>
                    <a:pt x="475" y="87"/>
                  </a:lnTo>
                  <a:lnTo>
                    <a:pt x="476" y="87"/>
                  </a:lnTo>
                  <a:lnTo>
                    <a:pt x="478" y="87"/>
                  </a:lnTo>
                  <a:lnTo>
                    <a:pt x="479" y="87"/>
                  </a:lnTo>
                  <a:lnTo>
                    <a:pt x="482" y="89"/>
                  </a:lnTo>
                  <a:lnTo>
                    <a:pt x="484" y="89"/>
                  </a:lnTo>
                  <a:lnTo>
                    <a:pt x="485" y="89"/>
                  </a:lnTo>
                  <a:lnTo>
                    <a:pt x="487" y="78"/>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6" name="Freeform 410"/>
            <p:cNvSpPr>
              <a:spLocks/>
            </p:cNvSpPr>
            <p:nvPr/>
          </p:nvSpPr>
          <p:spPr bwMode="auto">
            <a:xfrm>
              <a:off x="1223" y="3233"/>
              <a:ext cx="242" cy="217"/>
            </a:xfrm>
            <a:custGeom>
              <a:avLst/>
              <a:gdLst>
                <a:gd name="T0" fmla="*/ 234 w 242"/>
                <a:gd name="T1" fmla="*/ 204 h 217"/>
                <a:gd name="T2" fmla="*/ 225 w 242"/>
                <a:gd name="T3" fmla="*/ 196 h 217"/>
                <a:gd name="T4" fmla="*/ 218 w 242"/>
                <a:gd name="T5" fmla="*/ 191 h 217"/>
                <a:gd name="T6" fmla="*/ 208 w 242"/>
                <a:gd name="T7" fmla="*/ 187 h 217"/>
                <a:gd name="T8" fmla="*/ 196 w 242"/>
                <a:gd name="T9" fmla="*/ 178 h 217"/>
                <a:gd name="T10" fmla="*/ 185 w 242"/>
                <a:gd name="T11" fmla="*/ 167 h 217"/>
                <a:gd name="T12" fmla="*/ 176 w 242"/>
                <a:gd name="T13" fmla="*/ 158 h 217"/>
                <a:gd name="T14" fmla="*/ 169 w 242"/>
                <a:gd name="T15" fmla="*/ 149 h 217"/>
                <a:gd name="T16" fmla="*/ 159 w 242"/>
                <a:gd name="T17" fmla="*/ 138 h 217"/>
                <a:gd name="T18" fmla="*/ 149 w 242"/>
                <a:gd name="T19" fmla="*/ 130 h 217"/>
                <a:gd name="T20" fmla="*/ 141 w 242"/>
                <a:gd name="T21" fmla="*/ 127 h 217"/>
                <a:gd name="T22" fmla="*/ 130 w 242"/>
                <a:gd name="T23" fmla="*/ 121 h 217"/>
                <a:gd name="T24" fmla="*/ 118 w 242"/>
                <a:gd name="T25" fmla="*/ 112 h 217"/>
                <a:gd name="T26" fmla="*/ 106 w 242"/>
                <a:gd name="T27" fmla="*/ 100 h 217"/>
                <a:gd name="T28" fmla="*/ 96 w 242"/>
                <a:gd name="T29" fmla="*/ 89 h 217"/>
                <a:gd name="T30" fmla="*/ 90 w 242"/>
                <a:gd name="T31" fmla="*/ 80 h 217"/>
                <a:gd name="T32" fmla="*/ 84 w 242"/>
                <a:gd name="T33" fmla="*/ 70 h 217"/>
                <a:gd name="T34" fmla="*/ 73 w 242"/>
                <a:gd name="T35" fmla="*/ 63 h 217"/>
                <a:gd name="T36" fmla="*/ 64 w 242"/>
                <a:gd name="T37" fmla="*/ 58 h 217"/>
                <a:gd name="T38" fmla="*/ 55 w 242"/>
                <a:gd name="T39" fmla="*/ 55 h 217"/>
                <a:gd name="T40" fmla="*/ 46 w 242"/>
                <a:gd name="T41" fmla="*/ 49 h 217"/>
                <a:gd name="T42" fmla="*/ 38 w 242"/>
                <a:gd name="T43" fmla="*/ 41 h 217"/>
                <a:gd name="T44" fmla="*/ 31 w 242"/>
                <a:gd name="T45" fmla="*/ 32 h 217"/>
                <a:gd name="T46" fmla="*/ 26 w 242"/>
                <a:gd name="T47" fmla="*/ 23 h 217"/>
                <a:gd name="T48" fmla="*/ 20 w 242"/>
                <a:gd name="T49" fmla="*/ 15 h 217"/>
                <a:gd name="T50" fmla="*/ 11 w 242"/>
                <a:gd name="T51" fmla="*/ 8 h 217"/>
                <a:gd name="T52" fmla="*/ 1 w 242"/>
                <a:gd name="T53" fmla="*/ 1 h 217"/>
                <a:gd name="T54" fmla="*/ 9 w 242"/>
                <a:gd name="T55" fmla="*/ 6 h 217"/>
                <a:gd name="T56" fmla="*/ 17 w 242"/>
                <a:gd name="T57" fmla="*/ 14 h 217"/>
                <a:gd name="T58" fmla="*/ 24 w 242"/>
                <a:gd name="T59" fmla="*/ 23 h 217"/>
                <a:gd name="T60" fmla="*/ 29 w 242"/>
                <a:gd name="T61" fmla="*/ 29 h 217"/>
                <a:gd name="T62" fmla="*/ 32 w 242"/>
                <a:gd name="T63" fmla="*/ 40 h 217"/>
                <a:gd name="T64" fmla="*/ 40 w 242"/>
                <a:gd name="T65" fmla="*/ 47 h 217"/>
                <a:gd name="T66" fmla="*/ 49 w 242"/>
                <a:gd name="T67" fmla="*/ 55 h 217"/>
                <a:gd name="T68" fmla="*/ 60 w 242"/>
                <a:gd name="T69" fmla="*/ 60 h 217"/>
                <a:gd name="T70" fmla="*/ 70 w 242"/>
                <a:gd name="T71" fmla="*/ 66 h 217"/>
                <a:gd name="T72" fmla="*/ 80 w 242"/>
                <a:gd name="T73" fmla="*/ 72 h 217"/>
                <a:gd name="T74" fmla="*/ 86 w 242"/>
                <a:gd name="T75" fmla="*/ 80 h 217"/>
                <a:gd name="T76" fmla="*/ 92 w 242"/>
                <a:gd name="T77" fmla="*/ 89 h 217"/>
                <a:gd name="T78" fmla="*/ 100 w 242"/>
                <a:gd name="T79" fmla="*/ 100 h 217"/>
                <a:gd name="T80" fmla="*/ 112 w 242"/>
                <a:gd name="T81" fmla="*/ 112 h 217"/>
                <a:gd name="T82" fmla="*/ 124 w 242"/>
                <a:gd name="T83" fmla="*/ 123 h 217"/>
                <a:gd name="T84" fmla="*/ 135 w 242"/>
                <a:gd name="T85" fmla="*/ 130 h 217"/>
                <a:gd name="T86" fmla="*/ 146 w 242"/>
                <a:gd name="T87" fmla="*/ 133 h 217"/>
                <a:gd name="T88" fmla="*/ 153 w 242"/>
                <a:gd name="T89" fmla="*/ 141 h 217"/>
                <a:gd name="T90" fmla="*/ 161 w 242"/>
                <a:gd name="T91" fmla="*/ 149 h 217"/>
                <a:gd name="T92" fmla="*/ 167 w 242"/>
                <a:gd name="T93" fmla="*/ 156 h 217"/>
                <a:gd name="T94" fmla="*/ 173 w 242"/>
                <a:gd name="T95" fmla="*/ 164 h 217"/>
                <a:gd name="T96" fmla="*/ 182 w 242"/>
                <a:gd name="T97" fmla="*/ 173 h 217"/>
                <a:gd name="T98" fmla="*/ 195 w 242"/>
                <a:gd name="T99" fmla="*/ 185 h 217"/>
                <a:gd name="T100" fmla="*/ 205 w 242"/>
                <a:gd name="T101" fmla="*/ 193 h 217"/>
                <a:gd name="T102" fmla="*/ 213 w 242"/>
                <a:gd name="T103" fmla="*/ 198 h 217"/>
                <a:gd name="T104" fmla="*/ 221 w 242"/>
                <a:gd name="T105" fmla="*/ 202 h 217"/>
                <a:gd name="T106" fmla="*/ 227 w 242"/>
                <a:gd name="T107" fmla="*/ 208 h 217"/>
                <a:gd name="T108" fmla="*/ 234 w 242"/>
                <a:gd name="T109" fmla="*/ 214 h 2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
                <a:gd name="T166" fmla="*/ 0 h 217"/>
                <a:gd name="T167" fmla="*/ 242 w 242"/>
                <a:gd name="T168" fmla="*/ 217 h 2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 h="217">
                  <a:moveTo>
                    <a:pt x="241" y="210"/>
                  </a:moveTo>
                  <a:lnTo>
                    <a:pt x="239" y="208"/>
                  </a:lnTo>
                  <a:lnTo>
                    <a:pt x="237" y="207"/>
                  </a:lnTo>
                  <a:lnTo>
                    <a:pt x="236" y="207"/>
                  </a:lnTo>
                  <a:lnTo>
                    <a:pt x="236" y="205"/>
                  </a:lnTo>
                  <a:lnTo>
                    <a:pt x="234" y="205"/>
                  </a:lnTo>
                  <a:lnTo>
                    <a:pt x="234" y="204"/>
                  </a:lnTo>
                  <a:lnTo>
                    <a:pt x="233" y="204"/>
                  </a:lnTo>
                  <a:lnTo>
                    <a:pt x="231" y="202"/>
                  </a:lnTo>
                  <a:lnTo>
                    <a:pt x="230" y="201"/>
                  </a:lnTo>
                  <a:lnTo>
                    <a:pt x="228" y="199"/>
                  </a:lnTo>
                  <a:lnTo>
                    <a:pt x="227" y="198"/>
                  </a:lnTo>
                  <a:lnTo>
                    <a:pt x="225" y="198"/>
                  </a:lnTo>
                  <a:lnTo>
                    <a:pt x="225" y="196"/>
                  </a:lnTo>
                  <a:lnTo>
                    <a:pt x="224" y="196"/>
                  </a:lnTo>
                  <a:lnTo>
                    <a:pt x="222" y="195"/>
                  </a:lnTo>
                  <a:lnTo>
                    <a:pt x="221" y="195"/>
                  </a:lnTo>
                  <a:lnTo>
                    <a:pt x="221" y="193"/>
                  </a:lnTo>
                  <a:lnTo>
                    <a:pt x="219" y="193"/>
                  </a:lnTo>
                  <a:lnTo>
                    <a:pt x="218" y="193"/>
                  </a:lnTo>
                  <a:lnTo>
                    <a:pt x="218" y="191"/>
                  </a:lnTo>
                  <a:lnTo>
                    <a:pt x="216" y="191"/>
                  </a:lnTo>
                  <a:lnTo>
                    <a:pt x="214" y="191"/>
                  </a:lnTo>
                  <a:lnTo>
                    <a:pt x="213" y="190"/>
                  </a:lnTo>
                  <a:lnTo>
                    <a:pt x="211" y="190"/>
                  </a:lnTo>
                  <a:lnTo>
                    <a:pt x="211" y="188"/>
                  </a:lnTo>
                  <a:lnTo>
                    <a:pt x="210" y="188"/>
                  </a:lnTo>
                  <a:lnTo>
                    <a:pt x="208" y="187"/>
                  </a:lnTo>
                  <a:lnTo>
                    <a:pt x="207" y="185"/>
                  </a:lnTo>
                  <a:lnTo>
                    <a:pt x="205" y="185"/>
                  </a:lnTo>
                  <a:lnTo>
                    <a:pt x="204" y="184"/>
                  </a:lnTo>
                  <a:lnTo>
                    <a:pt x="202" y="182"/>
                  </a:lnTo>
                  <a:lnTo>
                    <a:pt x="201" y="181"/>
                  </a:lnTo>
                  <a:lnTo>
                    <a:pt x="198" y="179"/>
                  </a:lnTo>
                  <a:lnTo>
                    <a:pt x="196" y="178"/>
                  </a:lnTo>
                  <a:lnTo>
                    <a:pt x="195" y="176"/>
                  </a:lnTo>
                  <a:lnTo>
                    <a:pt x="193" y="175"/>
                  </a:lnTo>
                  <a:lnTo>
                    <a:pt x="191" y="173"/>
                  </a:lnTo>
                  <a:lnTo>
                    <a:pt x="190" y="172"/>
                  </a:lnTo>
                  <a:lnTo>
                    <a:pt x="188" y="170"/>
                  </a:lnTo>
                  <a:lnTo>
                    <a:pt x="187" y="168"/>
                  </a:lnTo>
                  <a:lnTo>
                    <a:pt x="185" y="167"/>
                  </a:lnTo>
                  <a:lnTo>
                    <a:pt x="184" y="165"/>
                  </a:lnTo>
                  <a:lnTo>
                    <a:pt x="182" y="164"/>
                  </a:lnTo>
                  <a:lnTo>
                    <a:pt x="181" y="162"/>
                  </a:lnTo>
                  <a:lnTo>
                    <a:pt x="179" y="161"/>
                  </a:lnTo>
                  <a:lnTo>
                    <a:pt x="178" y="159"/>
                  </a:lnTo>
                  <a:lnTo>
                    <a:pt x="176" y="159"/>
                  </a:lnTo>
                  <a:lnTo>
                    <a:pt x="176" y="158"/>
                  </a:lnTo>
                  <a:lnTo>
                    <a:pt x="175" y="156"/>
                  </a:lnTo>
                  <a:lnTo>
                    <a:pt x="173" y="155"/>
                  </a:lnTo>
                  <a:lnTo>
                    <a:pt x="173" y="153"/>
                  </a:lnTo>
                  <a:lnTo>
                    <a:pt x="172" y="152"/>
                  </a:lnTo>
                  <a:lnTo>
                    <a:pt x="170" y="150"/>
                  </a:lnTo>
                  <a:lnTo>
                    <a:pt x="170" y="149"/>
                  </a:lnTo>
                  <a:lnTo>
                    <a:pt x="169" y="149"/>
                  </a:lnTo>
                  <a:lnTo>
                    <a:pt x="169" y="147"/>
                  </a:lnTo>
                  <a:lnTo>
                    <a:pt x="167" y="145"/>
                  </a:lnTo>
                  <a:lnTo>
                    <a:pt x="165" y="144"/>
                  </a:lnTo>
                  <a:lnTo>
                    <a:pt x="164" y="142"/>
                  </a:lnTo>
                  <a:lnTo>
                    <a:pt x="162" y="141"/>
                  </a:lnTo>
                  <a:lnTo>
                    <a:pt x="161" y="139"/>
                  </a:lnTo>
                  <a:lnTo>
                    <a:pt x="159" y="138"/>
                  </a:lnTo>
                  <a:lnTo>
                    <a:pt x="158" y="136"/>
                  </a:lnTo>
                  <a:lnTo>
                    <a:pt x="156" y="135"/>
                  </a:lnTo>
                  <a:lnTo>
                    <a:pt x="155" y="133"/>
                  </a:lnTo>
                  <a:lnTo>
                    <a:pt x="153" y="133"/>
                  </a:lnTo>
                  <a:lnTo>
                    <a:pt x="152" y="132"/>
                  </a:lnTo>
                  <a:lnTo>
                    <a:pt x="150" y="130"/>
                  </a:lnTo>
                  <a:lnTo>
                    <a:pt x="149" y="130"/>
                  </a:lnTo>
                  <a:lnTo>
                    <a:pt x="149" y="129"/>
                  </a:lnTo>
                  <a:lnTo>
                    <a:pt x="147" y="129"/>
                  </a:lnTo>
                  <a:lnTo>
                    <a:pt x="146" y="129"/>
                  </a:lnTo>
                  <a:lnTo>
                    <a:pt x="146" y="127"/>
                  </a:lnTo>
                  <a:lnTo>
                    <a:pt x="144" y="127"/>
                  </a:lnTo>
                  <a:lnTo>
                    <a:pt x="142" y="127"/>
                  </a:lnTo>
                  <a:lnTo>
                    <a:pt x="141" y="127"/>
                  </a:lnTo>
                  <a:lnTo>
                    <a:pt x="139" y="126"/>
                  </a:lnTo>
                  <a:lnTo>
                    <a:pt x="138" y="126"/>
                  </a:lnTo>
                  <a:lnTo>
                    <a:pt x="136" y="126"/>
                  </a:lnTo>
                  <a:lnTo>
                    <a:pt x="135" y="124"/>
                  </a:lnTo>
                  <a:lnTo>
                    <a:pt x="133" y="124"/>
                  </a:lnTo>
                  <a:lnTo>
                    <a:pt x="132" y="123"/>
                  </a:lnTo>
                  <a:lnTo>
                    <a:pt x="130" y="121"/>
                  </a:lnTo>
                  <a:lnTo>
                    <a:pt x="129" y="121"/>
                  </a:lnTo>
                  <a:lnTo>
                    <a:pt x="127" y="119"/>
                  </a:lnTo>
                  <a:lnTo>
                    <a:pt x="126" y="118"/>
                  </a:lnTo>
                  <a:lnTo>
                    <a:pt x="124" y="116"/>
                  </a:lnTo>
                  <a:lnTo>
                    <a:pt x="121" y="115"/>
                  </a:lnTo>
                  <a:lnTo>
                    <a:pt x="119" y="113"/>
                  </a:lnTo>
                  <a:lnTo>
                    <a:pt x="118" y="112"/>
                  </a:lnTo>
                  <a:lnTo>
                    <a:pt x="116" y="110"/>
                  </a:lnTo>
                  <a:lnTo>
                    <a:pt x="115" y="109"/>
                  </a:lnTo>
                  <a:lnTo>
                    <a:pt x="112" y="107"/>
                  </a:lnTo>
                  <a:lnTo>
                    <a:pt x="110" y="106"/>
                  </a:lnTo>
                  <a:lnTo>
                    <a:pt x="109" y="104"/>
                  </a:lnTo>
                  <a:lnTo>
                    <a:pt x="107" y="103"/>
                  </a:lnTo>
                  <a:lnTo>
                    <a:pt x="106" y="100"/>
                  </a:lnTo>
                  <a:lnTo>
                    <a:pt x="104" y="98"/>
                  </a:lnTo>
                  <a:lnTo>
                    <a:pt x="103" y="96"/>
                  </a:lnTo>
                  <a:lnTo>
                    <a:pt x="101" y="95"/>
                  </a:lnTo>
                  <a:lnTo>
                    <a:pt x="100" y="93"/>
                  </a:lnTo>
                  <a:lnTo>
                    <a:pt x="98" y="92"/>
                  </a:lnTo>
                  <a:lnTo>
                    <a:pt x="96" y="90"/>
                  </a:lnTo>
                  <a:lnTo>
                    <a:pt x="96" y="89"/>
                  </a:lnTo>
                  <a:lnTo>
                    <a:pt x="95" y="87"/>
                  </a:lnTo>
                  <a:lnTo>
                    <a:pt x="93" y="86"/>
                  </a:lnTo>
                  <a:lnTo>
                    <a:pt x="93" y="84"/>
                  </a:lnTo>
                  <a:lnTo>
                    <a:pt x="93" y="83"/>
                  </a:lnTo>
                  <a:lnTo>
                    <a:pt x="92" y="83"/>
                  </a:lnTo>
                  <a:lnTo>
                    <a:pt x="92" y="81"/>
                  </a:lnTo>
                  <a:lnTo>
                    <a:pt x="90" y="80"/>
                  </a:lnTo>
                  <a:lnTo>
                    <a:pt x="89" y="78"/>
                  </a:lnTo>
                  <a:lnTo>
                    <a:pt x="89" y="77"/>
                  </a:lnTo>
                  <a:lnTo>
                    <a:pt x="87" y="77"/>
                  </a:lnTo>
                  <a:lnTo>
                    <a:pt x="87" y="75"/>
                  </a:lnTo>
                  <a:lnTo>
                    <a:pt x="86" y="73"/>
                  </a:lnTo>
                  <a:lnTo>
                    <a:pt x="84" y="72"/>
                  </a:lnTo>
                  <a:lnTo>
                    <a:pt x="84" y="70"/>
                  </a:lnTo>
                  <a:lnTo>
                    <a:pt x="83" y="70"/>
                  </a:lnTo>
                  <a:lnTo>
                    <a:pt x="81" y="69"/>
                  </a:lnTo>
                  <a:lnTo>
                    <a:pt x="80" y="67"/>
                  </a:lnTo>
                  <a:lnTo>
                    <a:pt x="78" y="66"/>
                  </a:lnTo>
                  <a:lnTo>
                    <a:pt x="77" y="64"/>
                  </a:lnTo>
                  <a:lnTo>
                    <a:pt x="75" y="64"/>
                  </a:lnTo>
                  <a:lnTo>
                    <a:pt x="73" y="63"/>
                  </a:lnTo>
                  <a:lnTo>
                    <a:pt x="72" y="61"/>
                  </a:lnTo>
                  <a:lnTo>
                    <a:pt x="70" y="61"/>
                  </a:lnTo>
                  <a:lnTo>
                    <a:pt x="69" y="61"/>
                  </a:lnTo>
                  <a:lnTo>
                    <a:pt x="69" y="60"/>
                  </a:lnTo>
                  <a:lnTo>
                    <a:pt x="67" y="60"/>
                  </a:lnTo>
                  <a:lnTo>
                    <a:pt x="66" y="60"/>
                  </a:lnTo>
                  <a:lnTo>
                    <a:pt x="64" y="58"/>
                  </a:lnTo>
                  <a:lnTo>
                    <a:pt x="63" y="58"/>
                  </a:lnTo>
                  <a:lnTo>
                    <a:pt x="61" y="58"/>
                  </a:lnTo>
                  <a:lnTo>
                    <a:pt x="61" y="57"/>
                  </a:lnTo>
                  <a:lnTo>
                    <a:pt x="60" y="57"/>
                  </a:lnTo>
                  <a:lnTo>
                    <a:pt x="58" y="57"/>
                  </a:lnTo>
                  <a:lnTo>
                    <a:pt x="57" y="55"/>
                  </a:lnTo>
                  <a:lnTo>
                    <a:pt x="55" y="55"/>
                  </a:lnTo>
                  <a:lnTo>
                    <a:pt x="54" y="54"/>
                  </a:lnTo>
                  <a:lnTo>
                    <a:pt x="52" y="54"/>
                  </a:lnTo>
                  <a:lnTo>
                    <a:pt x="52" y="52"/>
                  </a:lnTo>
                  <a:lnTo>
                    <a:pt x="50" y="52"/>
                  </a:lnTo>
                  <a:lnTo>
                    <a:pt x="49" y="51"/>
                  </a:lnTo>
                  <a:lnTo>
                    <a:pt x="47" y="49"/>
                  </a:lnTo>
                  <a:lnTo>
                    <a:pt x="46" y="49"/>
                  </a:lnTo>
                  <a:lnTo>
                    <a:pt x="44" y="47"/>
                  </a:lnTo>
                  <a:lnTo>
                    <a:pt x="43" y="47"/>
                  </a:lnTo>
                  <a:lnTo>
                    <a:pt x="43" y="46"/>
                  </a:lnTo>
                  <a:lnTo>
                    <a:pt x="41" y="44"/>
                  </a:lnTo>
                  <a:lnTo>
                    <a:pt x="40" y="44"/>
                  </a:lnTo>
                  <a:lnTo>
                    <a:pt x="38" y="43"/>
                  </a:lnTo>
                  <a:lnTo>
                    <a:pt x="38" y="41"/>
                  </a:lnTo>
                  <a:lnTo>
                    <a:pt x="37" y="41"/>
                  </a:lnTo>
                  <a:lnTo>
                    <a:pt x="35" y="40"/>
                  </a:lnTo>
                  <a:lnTo>
                    <a:pt x="35" y="38"/>
                  </a:lnTo>
                  <a:lnTo>
                    <a:pt x="34" y="37"/>
                  </a:lnTo>
                  <a:lnTo>
                    <a:pt x="32" y="35"/>
                  </a:lnTo>
                  <a:lnTo>
                    <a:pt x="32" y="34"/>
                  </a:lnTo>
                  <a:lnTo>
                    <a:pt x="31" y="32"/>
                  </a:lnTo>
                  <a:lnTo>
                    <a:pt x="31" y="31"/>
                  </a:lnTo>
                  <a:lnTo>
                    <a:pt x="31" y="29"/>
                  </a:lnTo>
                  <a:lnTo>
                    <a:pt x="29" y="28"/>
                  </a:lnTo>
                  <a:lnTo>
                    <a:pt x="29" y="26"/>
                  </a:lnTo>
                  <a:lnTo>
                    <a:pt x="27" y="24"/>
                  </a:lnTo>
                  <a:lnTo>
                    <a:pt x="27" y="23"/>
                  </a:lnTo>
                  <a:lnTo>
                    <a:pt x="26" y="23"/>
                  </a:lnTo>
                  <a:lnTo>
                    <a:pt x="26" y="21"/>
                  </a:lnTo>
                  <a:lnTo>
                    <a:pt x="24" y="20"/>
                  </a:lnTo>
                  <a:lnTo>
                    <a:pt x="23" y="20"/>
                  </a:lnTo>
                  <a:lnTo>
                    <a:pt x="23" y="18"/>
                  </a:lnTo>
                  <a:lnTo>
                    <a:pt x="21" y="18"/>
                  </a:lnTo>
                  <a:lnTo>
                    <a:pt x="21" y="17"/>
                  </a:lnTo>
                  <a:lnTo>
                    <a:pt x="20" y="15"/>
                  </a:lnTo>
                  <a:lnTo>
                    <a:pt x="18" y="15"/>
                  </a:lnTo>
                  <a:lnTo>
                    <a:pt x="17" y="14"/>
                  </a:lnTo>
                  <a:lnTo>
                    <a:pt x="17" y="12"/>
                  </a:lnTo>
                  <a:lnTo>
                    <a:pt x="15" y="12"/>
                  </a:lnTo>
                  <a:lnTo>
                    <a:pt x="14" y="11"/>
                  </a:lnTo>
                  <a:lnTo>
                    <a:pt x="12" y="9"/>
                  </a:lnTo>
                  <a:lnTo>
                    <a:pt x="11" y="8"/>
                  </a:lnTo>
                  <a:lnTo>
                    <a:pt x="9" y="6"/>
                  </a:lnTo>
                  <a:lnTo>
                    <a:pt x="8" y="6"/>
                  </a:lnTo>
                  <a:lnTo>
                    <a:pt x="6" y="5"/>
                  </a:lnTo>
                  <a:lnTo>
                    <a:pt x="6" y="3"/>
                  </a:lnTo>
                  <a:lnTo>
                    <a:pt x="4" y="3"/>
                  </a:lnTo>
                  <a:lnTo>
                    <a:pt x="3" y="1"/>
                  </a:lnTo>
                  <a:lnTo>
                    <a:pt x="1" y="1"/>
                  </a:lnTo>
                  <a:lnTo>
                    <a:pt x="0" y="0"/>
                  </a:lnTo>
                  <a:lnTo>
                    <a:pt x="1" y="1"/>
                  </a:lnTo>
                  <a:lnTo>
                    <a:pt x="3" y="1"/>
                  </a:lnTo>
                  <a:lnTo>
                    <a:pt x="4" y="3"/>
                  </a:lnTo>
                  <a:lnTo>
                    <a:pt x="6" y="5"/>
                  </a:lnTo>
                  <a:lnTo>
                    <a:pt x="8" y="6"/>
                  </a:lnTo>
                  <a:lnTo>
                    <a:pt x="9" y="6"/>
                  </a:lnTo>
                  <a:lnTo>
                    <a:pt x="11" y="8"/>
                  </a:lnTo>
                  <a:lnTo>
                    <a:pt x="11" y="9"/>
                  </a:lnTo>
                  <a:lnTo>
                    <a:pt x="12" y="11"/>
                  </a:lnTo>
                  <a:lnTo>
                    <a:pt x="14" y="11"/>
                  </a:lnTo>
                  <a:lnTo>
                    <a:pt x="15" y="12"/>
                  </a:lnTo>
                  <a:lnTo>
                    <a:pt x="15" y="14"/>
                  </a:lnTo>
                  <a:lnTo>
                    <a:pt x="17" y="14"/>
                  </a:lnTo>
                  <a:lnTo>
                    <a:pt x="18" y="15"/>
                  </a:lnTo>
                  <a:lnTo>
                    <a:pt x="18" y="17"/>
                  </a:lnTo>
                  <a:lnTo>
                    <a:pt x="20" y="18"/>
                  </a:lnTo>
                  <a:lnTo>
                    <a:pt x="21" y="18"/>
                  </a:lnTo>
                  <a:lnTo>
                    <a:pt x="21" y="20"/>
                  </a:lnTo>
                  <a:lnTo>
                    <a:pt x="23" y="21"/>
                  </a:lnTo>
                  <a:lnTo>
                    <a:pt x="24" y="23"/>
                  </a:lnTo>
                  <a:lnTo>
                    <a:pt x="24" y="24"/>
                  </a:lnTo>
                  <a:lnTo>
                    <a:pt x="26" y="24"/>
                  </a:lnTo>
                  <a:lnTo>
                    <a:pt x="26" y="26"/>
                  </a:lnTo>
                  <a:lnTo>
                    <a:pt x="27" y="26"/>
                  </a:lnTo>
                  <a:lnTo>
                    <a:pt x="27" y="28"/>
                  </a:lnTo>
                  <a:lnTo>
                    <a:pt x="27" y="29"/>
                  </a:lnTo>
                  <a:lnTo>
                    <a:pt x="29" y="29"/>
                  </a:lnTo>
                  <a:lnTo>
                    <a:pt x="29" y="31"/>
                  </a:lnTo>
                  <a:lnTo>
                    <a:pt x="29" y="32"/>
                  </a:lnTo>
                  <a:lnTo>
                    <a:pt x="29" y="34"/>
                  </a:lnTo>
                  <a:lnTo>
                    <a:pt x="31" y="35"/>
                  </a:lnTo>
                  <a:lnTo>
                    <a:pt x="31" y="37"/>
                  </a:lnTo>
                  <a:lnTo>
                    <a:pt x="32" y="38"/>
                  </a:lnTo>
                  <a:lnTo>
                    <a:pt x="32" y="40"/>
                  </a:lnTo>
                  <a:lnTo>
                    <a:pt x="34" y="40"/>
                  </a:lnTo>
                  <a:lnTo>
                    <a:pt x="34" y="41"/>
                  </a:lnTo>
                  <a:lnTo>
                    <a:pt x="35" y="43"/>
                  </a:lnTo>
                  <a:lnTo>
                    <a:pt x="35" y="44"/>
                  </a:lnTo>
                  <a:lnTo>
                    <a:pt x="37" y="44"/>
                  </a:lnTo>
                  <a:lnTo>
                    <a:pt x="38" y="46"/>
                  </a:lnTo>
                  <a:lnTo>
                    <a:pt x="40" y="47"/>
                  </a:lnTo>
                  <a:lnTo>
                    <a:pt x="41" y="49"/>
                  </a:lnTo>
                  <a:lnTo>
                    <a:pt x="43" y="51"/>
                  </a:lnTo>
                  <a:lnTo>
                    <a:pt x="44" y="51"/>
                  </a:lnTo>
                  <a:lnTo>
                    <a:pt x="44" y="52"/>
                  </a:lnTo>
                  <a:lnTo>
                    <a:pt x="46" y="52"/>
                  </a:lnTo>
                  <a:lnTo>
                    <a:pt x="47" y="54"/>
                  </a:lnTo>
                  <a:lnTo>
                    <a:pt x="49" y="55"/>
                  </a:lnTo>
                  <a:lnTo>
                    <a:pt x="50" y="55"/>
                  </a:lnTo>
                  <a:lnTo>
                    <a:pt x="52" y="57"/>
                  </a:lnTo>
                  <a:lnTo>
                    <a:pt x="54" y="57"/>
                  </a:lnTo>
                  <a:lnTo>
                    <a:pt x="55" y="58"/>
                  </a:lnTo>
                  <a:lnTo>
                    <a:pt x="57" y="60"/>
                  </a:lnTo>
                  <a:lnTo>
                    <a:pt x="58" y="60"/>
                  </a:lnTo>
                  <a:lnTo>
                    <a:pt x="60" y="60"/>
                  </a:lnTo>
                  <a:lnTo>
                    <a:pt x="61" y="61"/>
                  </a:lnTo>
                  <a:lnTo>
                    <a:pt x="63" y="61"/>
                  </a:lnTo>
                  <a:lnTo>
                    <a:pt x="64" y="63"/>
                  </a:lnTo>
                  <a:lnTo>
                    <a:pt x="66" y="63"/>
                  </a:lnTo>
                  <a:lnTo>
                    <a:pt x="67" y="63"/>
                  </a:lnTo>
                  <a:lnTo>
                    <a:pt x="69" y="64"/>
                  </a:lnTo>
                  <a:lnTo>
                    <a:pt x="70" y="66"/>
                  </a:lnTo>
                  <a:lnTo>
                    <a:pt x="72" y="66"/>
                  </a:lnTo>
                  <a:lnTo>
                    <a:pt x="73" y="67"/>
                  </a:lnTo>
                  <a:lnTo>
                    <a:pt x="75" y="69"/>
                  </a:lnTo>
                  <a:lnTo>
                    <a:pt x="77" y="69"/>
                  </a:lnTo>
                  <a:lnTo>
                    <a:pt x="77" y="70"/>
                  </a:lnTo>
                  <a:lnTo>
                    <a:pt x="78" y="70"/>
                  </a:lnTo>
                  <a:lnTo>
                    <a:pt x="80" y="72"/>
                  </a:lnTo>
                  <a:lnTo>
                    <a:pt x="80" y="73"/>
                  </a:lnTo>
                  <a:lnTo>
                    <a:pt x="81" y="73"/>
                  </a:lnTo>
                  <a:lnTo>
                    <a:pt x="81" y="75"/>
                  </a:lnTo>
                  <a:lnTo>
                    <a:pt x="83" y="77"/>
                  </a:lnTo>
                  <a:lnTo>
                    <a:pt x="84" y="77"/>
                  </a:lnTo>
                  <a:lnTo>
                    <a:pt x="84" y="78"/>
                  </a:lnTo>
                  <a:lnTo>
                    <a:pt x="86" y="80"/>
                  </a:lnTo>
                  <a:lnTo>
                    <a:pt x="87" y="81"/>
                  </a:lnTo>
                  <a:lnTo>
                    <a:pt x="87" y="83"/>
                  </a:lnTo>
                  <a:lnTo>
                    <a:pt x="89" y="83"/>
                  </a:lnTo>
                  <a:lnTo>
                    <a:pt x="89" y="84"/>
                  </a:lnTo>
                  <a:lnTo>
                    <a:pt x="90" y="86"/>
                  </a:lnTo>
                  <a:lnTo>
                    <a:pt x="90" y="87"/>
                  </a:lnTo>
                  <a:lnTo>
                    <a:pt x="92" y="89"/>
                  </a:lnTo>
                  <a:lnTo>
                    <a:pt x="92" y="90"/>
                  </a:lnTo>
                  <a:lnTo>
                    <a:pt x="93" y="92"/>
                  </a:lnTo>
                  <a:lnTo>
                    <a:pt x="93" y="93"/>
                  </a:lnTo>
                  <a:lnTo>
                    <a:pt x="95" y="95"/>
                  </a:lnTo>
                  <a:lnTo>
                    <a:pt x="96" y="96"/>
                  </a:lnTo>
                  <a:lnTo>
                    <a:pt x="98" y="98"/>
                  </a:lnTo>
                  <a:lnTo>
                    <a:pt x="100" y="100"/>
                  </a:lnTo>
                  <a:lnTo>
                    <a:pt x="101" y="101"/>
                  </a:lnTo>
                  <a:lnTo>
                    <a:pt x="103" y="104"/>
                  </a:lnTo>
                  <a:lnTo>
                    <a:pt x="104" y="106"/>
                  </a:lnTo>
                  <a:lnTo>
                    <a:pt x="106" y="107"/>
                  </a:lnTo>
                  <a:lnTo>
                    <a:pt x="107" y="109"/>
                  </a:lnTo>
                  <a:lnTo>
                    <a:pt x="109" y="110"/>
                  </a:lnTo>
                  <a:lnTo>
                    <a:pt x="112" y="112"/>
                  </a:lnTo>
                  <a:lnTo>
                    <a:pt x="113" y="113"/>
                  </a:lnTo>
                  <a:lnTo>
                    <a:pt x="115" y="115"/>
                  </a:lnTo>
                  <a:lnTo>
                    <a:pt x="116" y="118"/>
                  </a:lnTo>
                  <a:lnTo>
                    <a:pt x="118" y="119"/>
                  </a:lnTo>
                  <a:lnTo>
                    <a:pt x="119" y="119"/>
                  </a:lnTo>
                  <a:lnTo>
                    <a:pt x="123" y="121"/>
                  </a:lnTo>
                  <a:lnTo>
                    <a:pt x="124" y="123"/>
                  </a:lnTo>
                  <a:lnTo>
                    <a:pt x="126" y="124"/>
                  </a:lnTo>
                  <a:lnTo>
                    <a:pt x="127" y="126"/>
                  </a:lnTo>
                  <a:lnTo>
                    <a:pt x="129" y="127"/>
                  </a:lnTo>
                  <a:lnTo>
                    <a:pt x="130" y="127"/>
                  </a:lnTo>
                  <a:lnTo>
                    <a:pt x="132" y="129"/>
                  </a:lnTo>
                  <a:lnTo>
                    <a:pt x="133" y="129"/>
                  </a:lnTo>
                  <a:lnTo>
                    <a:pt x="135" y="130"/>
                  </a:lnTo>
                  <a:lnTo>
                    <a:pt x="136" y="130"/>
                  </a:lnTo>
                  <a:lnTo>
                    <a:pt x="138" y="132"/>
                  </a:lnTo>
                  <a:lnTo>
                    <a:pt x="139" y="132"/>
                  </a:lnTo>
                  <a:lnTo>
                    <a:pt x="141" y="132"/>
                  </a:lnTo>
                  <a:lnTo>
                    <a:pt x="142" y="132"/>
                  </a:lnTo>
                  <a:lnTo>
                    <a:pt x="144" y="133"/>
                  </a:lnTo>
                  <a:lnTo>
                    <a:pt x="146" y="133"/>
                  </a:lnTo>
                  <a:lnTo>
                    <a:pt x="147" y="135"/>
                  </a:lnTo>
                  <a:lnTo>
                    <a:pt x="149" y="136"/>
                  </a:lnTo>
                  <a:lnTo>
                    <a:pt x="150" y="136"/>
                  </a:lnTo>
                  <a:lnTo>
                    <a:pt x="150" y="138"/>
                  </a:lnTo>
                  <a:lnTo>
                    <a:pt x="152" y="138"/>
                  </a:lnTo>
                  <a:lnTo>
                    <a:pt x="153" y="139"/>
                  </a:lnTo>
                  <a:lnTo>
                    <a:pt x="153" y="141"/>
                  </a:lnTo>
                  <a:lnTo>
                    <a:pt x="155" y="141"/>
                  </a:lnTo>
                  <a:lnTo>
                    <a:pt x="156" y="142"/>
                  </a:lnTo>
                  <a:lnTo>
                    <a:pt x="156" y="144"/>
                  </a:lnTo>
                  <a:lnTo>
                    <a:pt x="158" y="144"/>
                  </a:lnTo>
                  <a:lnTo>
                    <a:pt x="159" y="145"/>
                  </a:lnTo>
                  <a:lnTo>
                    <a:pt x="159" y="147"/>
                  </a:lnTo>
                  <a:lnTo>
                    <a:pt x="161" y="149"/>
                  </a:lnTo>
                  <a:lnTo>
                    <a:pt x="162" y="149"/>
                  </a:lnTo>
                  <a:lnTo>
                    <a:pt x="162" y="150"/>
                  </a:lnTo>
                  <a:lnTo>
                    <a:pt x="164" y="152"/>
                  </a:lnTo>
                  <a:lnTo>
                    <a:pt x="164" y="153"/>
                  </a:lnTo>
                  <a:lnTo>
                    <a:pt x="165" y="153"/>
                  </a:lnTo>
                  <a:lnTo>
                    <a:pt x="167" y="155"/>
                  </a:lnTo>
                  <a:lnTo>
                    <a:pt x="167" y="156"/>
                  </a:lnTo>
                  <a:lnTo>
                    <a:pt x="169" y="156"/>
                  </a:lnTo>
                  <a:lnTo>
                    <a:pt x="169" y="158"/>
                  </a:lnTo>
                  <a:lnTo>
                    <a:pt x="169" y="159"/>
                  </a:lnTo>
                  <a:lnTo>
                    <a:pt x="170" y="159"/>
                  </a:lnTo>
                  <a:lnTo>
                    <a:pt x="170" y="161"/>
                  </a:lnTo>
                  <a:lnTo>
                    <a:pt x="172" y="162"/>
                  </a:lnTo>
                  <a:lnTo>
                    <a:pt x="173" y="164"/>
                  </a:lnTo>
                  <a:lnTo>
                    <a:pt x="173" y="165"/>
                  </a:lnTo>
                  <a:lnTo>
                    <a:pt x="175" y="165"/>
                  </a:lnTo>
                  <a:lnTo>
                    <a:pt x="176" y="167"/>
                  </a:lnTo>
                  <a:lnTo>
                    <a:pt x="178" y="168"/>
                  </a:lnTo>
                  <a:lnTo>
                    <a:pt x="179" y="170"/>
                  </a:lnTo>
                  <a:lnTo>
                    <a:pt x="181" y="172"/>
                  </a:lnTo>
                  <a:lnTo>
                    <a:pt x="182" y="173"/>
                  </a:lnTo>
                  <a:lnTo>
                    <a:pt x="184" y="175"/>
                  </a:lnTo>
                  <a:lnTo>
                    <a:pt x="185" y="178"/>
                  </a:lnTo>
                  <a:lnTo>
                    <a:pt x="187" y="179"/>
                  </a:lnTo>
                  <a:lnTo>
                    <a:pt x="188" y="181"/>
                  </a:lnTo>
                  <a:lnTo>
                    <a:pt x="190" y="182"/>
                  </a:lnTo>
                  <a:lnTo>
                    <a:pt x="191" y="184"/>
                  </a:lnTo>
                  <a:lnTo>
                    <a:pt x="195" y="185"/>
                  </a:lnTo>
                  <a:lnTo>
                    <a:pt x="196" y="187"/>
                  </a:lnTo>
                  <a:lnTo>
                    <a:pt x="198" y="187"/>
                  </a:lnTo>
                  <a:lnTo>
                    <a:pt x="199" y="188"/>
                  </a:lnTo>
                  <a:lnTo>
                    <a:pt x="201" y="190"/>
                  </a:lnTo>
                  <a:lnTo>
                    <a:pt x="202" y="191"/>
                  </a:lnTo>
                  <a:lnTo>
                    <a:pt x="204" y="193"/>
                  </a:lnTo>
                  <a:lnTo>
                    <a:pt x="205" y="193"/>
                  </a:lnTo>
                  <a:lnTo>
                    <a:pt x="205" y="195"/>
                  </a:lnTo>
                  <a:lnTo>
                    <a:pt x="207" y="196"/>
                  </a:lnTo>
                  <a:lnTo>
                    <a:pt x="208" y="196"/>
                  </a:lnTo>
                  <a:lnTo>
                    <a:pt x="210" y="196"/>
                  </a:lnTo>
                  <a:lnTo>
                    <a:pt x="210" y="198"/>
                  </a:lnTo>
                  <a:lnTo>
                    <a:pt x="211" y="198"/>
                  </a:lnTo>
                  <a:lnTo>
                    <a:pt x="213" y="198"/>
                  </a:lnTo>
                  <a:lnTo>
                    <a:pt x="214" y="198"/>
                  </a:lnTo>
                  <a:lnTo>
                    <a:pt x="214" y="199"/>
                  </a:lnTo>
                  <a:lnTo>
                    <a:pt x="216" y="199"/>
                  </a:lnTo>
                  <a:lnTo>
                    <a:pt x="216" y="201"/>
                  </a:lnTo>
                  <a:lnTo>
                    <a:pt x="218" y="201"/>
                  </a:lnTo>
                  <a:lnTo>
                    <a:pt x="219" y="202"/>
                  </a:lnTo>
                  <a:lnTo>
                    <a:pt x="221" y="202"/>
                  </a:lnTo>
                  <a:lnTo>
                    <a:pt x="221" y="204"/>
                  </a:lnTo>
                  <a:lnTo>
                    <a:pt x="222" y="204"/>
                  </a:lnTo>
                  <a:lnTo>
                    <a:pt x="222" y="205"/>
                  </a:lnTo>
                  <a:lnTo>
                    <a:pt x="224" y="205"/>
                  </a:lnTo>
                  <a:lnTo>
                    <a:pt x="225" y="207"/>
                  </a:lnTo>
                  <a:lnTo>
                    <a:pt x="227" y="207"/>
                  </a:lnTo>
                  <a:lnTo>
                    <a:pt x="227" y="208"/>
                  </a:lnTo>
                  <a:lnTo>
                    <a:pt x="228" y="208"/>
                  </a:lnTo>
                  <a:lnTo>
                    <a:pt x="228" y="210"/>
                  </a:lnTo>
                  <a:lnTo>
                    <a:pt x="230" y="210"/>
                  </a:lnTo>
                  <a:lnTo>
                    <a:pt x="231" y="211"/>
                  </a:lnTo>
                  <a:lnTo>
                    <a:pt x="233" y="213"/>
                  </a:lnTo>
                  <a:lnTo>
                    <a:pt x="233" y="214"/>
                  </a:lnTo>
                  <a:lnTo>
                    <a:pt x="234" y="214"/>
                  </a:lnTo>
                  <a:lnTo>
                    <a:pt x="236" y="216"/>
                  </a:lnTo>
                  <a:lnTo>
                    <a:pt x="241" y="21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7" name="Freeform 411"/>
            <p:cNvSpPr>
              <a:spLocks/>
            </p:cNvSpPr>
            <p:nvPr/>
          </p:nvSpPr>
          <p:spPr bwMode="auto">
            <a:xfrm>
              <a:off x="1191" y="3267"/>
              <a:ext cx="70" cy="175"/>
            </a:xfrm>
            <a:custGeom>
              <a:avLst/>
              <a:gdLst>
                <a:gd name="T0" fmla="*/ 66 w 70"/>
                <a:gd name="T1" fmla="*/ 168 h 175"/>
                <a:gd name="T2" fmla="*/ 63 w 70"/>
                <a:gd name="T3" fmla="*/ 164 h 175"/>
                <a:gd name="T4" fmla="*/ 61 w 70"/>
                <a:gd name="T5" fmla="*/ 159 h 175"/>
                <a:gd name="T6" fmla="*/ 58 w 70"/>
                <a:gd name="T7" fmla="*/ 154 h 175"/>
                <a:gd name="T8" fmla="*/ 55 w 70"/>
                <a:gd name="T9" fmla="*/ 148 h 175"/>
                <a:gd name="T10" fmla="*/ 53 w 70"/>
                <a:gd name="T11" fmla="*/ 142 h 175"/>
                <a:gd name="T12" fmla="*/ 50 w 70"/>
                <a:gd name="T13" fmla="*/ 136 h 175"/>
                <a:gd name="T14" fmla="*/ 49 w 70"/>
                <a:gd name="T15" fmla="*/ 131 h 175"/>
                <a:gd name="T16" fmla="*/ 49 w 70"/>
                <a:gd name="T17" fmla="*/ 125 h 175"/>
                <a:gd name="T18" fmla="*/ 47 w 70"/>
                <a:gd name="T19" fmla="*/ 121 h 175"/>
                <a:gd name="T20" fmla="*/ 47 w 70"/>
                <a:gd name="T21" fmla="*/ 115 h 175"/>
                <a:gd name="T22" fmla="*/ 46 w 70"/>
                <a:gd name="T23" fmla="*/ 110 h 175"/>
                <a:gd name="T24" fmla="*/ 43 w 70"/>
                <a:gd name="T25" fmla="*/ 104 h 175"/>
                <a:gd name="T26" fmla="*/ 38 w 70"/>
                <a:gd name="T27" fmla="*/ 98 h 175"/>
                <a:gd name="T28" fmla="*/ 33 w 70"/>
                <a:gd name="T29" fmla="*/ 93 h 175"/>
                <a:gd name="T30" fmla="*/ 32 w 70"/>
                <a:gd name="T31" fmla="*/ 87 h 175"/>
                <a:gd name="T32" fmla="*/ 29 w 70"/>
                <a:gd name="T33" fmla="*/ 82 h 175"/>
                <a:gd name="T34" fmla="*/ 27 w 70"/>
                <a:gd name="T35" fmla="*/ 76 h 175"/>
                <a:gd name="T36" fmla="*/ 24 w 70"/>
                <a:gd name="T37" fmla="*/ 69 h 175"/>
                <a:gd name="T38" fmla="*/ 23 w 70"/>
                <a:gd name="T39" fmla="*/ 62 h 175"/>
                <a:gd name="T40" fmla="*/ 23 w 70"/>
                <a:gd name="T41" fmla="*/ 56 h 175"/>
                <a:gd name="T42" fmla="*/ 23 w 70"/>
                <a:gd name="T43" fmla="*/ 50 h 175"/>
                <a:gd name="T44" fmla="*/ 21 w 70"/>
                <a:gd name="T45" fmla="*/ 44 h 175"/>
                <a:gd name="T46" fmla="*/ 18 w 70"/>
                <a:gd name="T47" fmla="*/ 38 h 175"/>
                <a:gd name="T48" fmla="*/ 15 w 70"/>
                <a:gd name="T49" fmla="*/ 32 h 175"/>
                <a:gd name="T50" fmla="*/ 10 w 70"/>
                <a:gd name="T51" fmla="*/ 27 h 175"/>
                <a:gd name="T52" fmla="*/ 7 w 70"/>
                <a:gd name="T53" fmla="*/ 23 h 175"/>
                <a:gd name="T54" fmla="*/ 6 w 70"/>
                <a:gd name="T55" fmla="*/ 18 h 175"/>
                <a:gd name="T56" fmla="*/ 3 w 70"/>
                <a:gd name="T57" fmla="*/ 15 h 175"/>
                <a:gd name="T58" fmla="*/ 1 w 70"/>
                <a:gd name="T59" fmla="*/ 9 h 175"/>
                <a:gd name="T60" fmla="*/ 0 w 70"/>
                <a:gd name="T61" fmla="*/ 4 h 175"/>
                <a:gd name="T62" fmla="*/ 1 w 70"/>
                <a:gd name="T63" fmla="*/ 1 h 175"/>
                <a:gd name="T64" fmla="*/ 0 w 70"/>
                <a:gd name="T65" fmla="*/ 6 h 175"/>
                <a:gd name="T66" fmla="*/ 1 w 70"/>
                <a:gd name="T67" fmla="*/ 12 h 175"/>
                <a:gd name="T68" fmla="*/ 3 w 70"/>
                <a:gd name="T69" fmla="*/ 18 h 175"/>
                <a:gd name="T70" fmla="*/ 6 w 70"/>
                <a:gd name="T71" fmla="*/ 23 h 175"/>
                <a:gd name="T72" fmla="*/ 7 w 70"/>
                <a:gd name="T73" fmla="*/ 27 h 175"/>
                <a:gd name="T74" fmla="*/ 12 w 70"/>
                <a:gd name="T75" fmla="*/ 32 h 175"/>
                <a:gd name="T76" fmla="*/ 15 w 70"/>
                <a:gd name="T77" fmla="*/ 36 h 175"/>
                <a:gd name="T78" fmla="*/ 18 w 70"/>
                <a:gd name="T79" fmla="*/ 43 h 175"/>
                <a:gd name="T80" fmla="*/ 20 w 70"/>
                <a:gd name="T81" fmla="*/ 49 h 175"/>
                <a:gd name="T82" fmla="*/ 20 w 70"/>
                <a:gd name="T83" fmla="*/ 55 h 175"/>
                <a:gd name="T84" fmla="*/ 20 w 70"/>
                <a:gd name="T85" fmla="*/ 61 h 175"/>
                <a:gd name="T86" fmla="*/ 21 w 70"/>
                <a:gd name="T87" fmla="*/ 67 h 175"/>
                <a:gd name="T88" fmla="*/ 23 w 70"/>
                <a:gd name="T89" fmla="*/ 73 h 175"/>
                <a:gd name="T90" fmla="*/ 24 w 70"/>
                <a:gd name="T91" fmla="*/ 79 h 175"/>
                <a:gd name="T92" fmla="*/ 27 w 70"/>
                <a:gd name="T93" fmla="*/ 85 h 175"/>
                <a:gd name="T94" fmla="*/ 29 w 70"/>
                <a:gd name="T95" fmla="*/ 92 h 175"/>
                <a:gd name="T96" fmla="*/ 33 w 70"/>
                <a:gd name="T97" fmla="*/ 98 h 175"/>
                <a:gd name="T98" fmla="*/ 38 w 70"/>
                <a:gd name="T99" fmla="*/ 104 h 175"/>
                <a:gd name="T100" fmla="*/ 41 w 70"/>
                <a:gd name="T101" fmla="*/ 110 h 175"/>
                <a:gd name="T102" fmla="*/ 43 w 70"/>
                <a:gd name="T103" fmla="*/ 115 h 175"/>
                <a:gd name="T104" fmla="*/ 44 w 70"/>
                <a:gd name="T105" fmla="*/ 121 h 175"/>
                <a:gd name="T106" fmla="*/ 44 w 70"/>
                <a:gd name="T107" fmla="*/ 127 h 175"/>
                <a:gd name="T108" fmla="*/ 46 w 70"/>
                <a:gd name="T109" fmla="*/ 133 h 175"/>
                <a:gd name="T110" fmla="*/ 47 w 70"/>
                <a:gd name="T111" fmla="*/ 139 h 175"/>
                <a:gd name="T112" fmla="*/ 49 w 70"/>
                <a:gd name="T113" fmla="*/ 145 h 175"/>
                <a:gd name="T114" fmla="*/ 52 w 70"/>
                <a:gd name="T115" fmla="*/ 151 h 175"/>
                <a:gd name="T116" fmla="*/ 53 w 70"/>
                <a:gd name="T117" fmla="*/ 157 h 175"/>
                <a:gd name="T118" fmla="*/ 56 w 70"/>
                <a:gd name="T119" fmla="*/ 164 h 175"/>
                <a:gd name="T120" fmla="*/ 59 w 70"/>
                <a:gd name="T121" fmla="*/ 167 h 175"/>
                <a:gd name="T122" fmla="*/ 61 w 70"/>
                <a:gd name="T123" fmla="*/ 171 h 175"/>
                <a:gd name="T124" fmla="*/ 69 w 70"/>
                <a:gd name="T125" fmla="*/ 173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
                <a:gd name="T190" fmla="*/ 0 h 175"/>
                <a:gd name="T191" fmla="*/ 70 w 70"/>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 h="175">
                  <a:moveTo>
                    <a:pt x="69" y="173"/>
                  </a:moveTo>
                  <a:lnTo>
                    <a:pt x="67" y="171"/>
                  </a:lnTo>
                  <a:lnTo>
                    <a:pt x="67" y="170"/>
                  </a:lnTo>
                  <a:lnTo>
                    <a:pt x="66" y="168"/>
                  </a:lnTo>
                  <a:lnTo>
                    <a:pt x="66" y="167"/>
                  </a:lnTo>
                  <a:lnTo>
                    <a:pt x="64" y="165"/>
                  </a:lnTo>
                  <a:lnTo>
                    <a:pt x="64" y="164"/>
                  </a:lnTo>
                  <a:lnTo>
                    <a:pt x="63" y="164"/>
                  </a:lnTo>
                  <a:lnTo>
                    <a:pt x="63" y="162"/>
                  </a:lnTo>
                  <a:lnTo>
                    <a:pt x="61" y="162"/>
                  </a:lnTo>
                  <a:lnTo>
                    <a:pt x="61" y="161"/>
                  </a:lnTo>
                  <a:lnTo>
                    <a:pt x="61" y="159"/>
                  </a:lnTo>
                  <a:lnTo>
                    <a:pt x="59" y="159"/>
                  </a:lnTo>
                  <a:lnTo>
                    <a:pt x="59" y="157"/>
                  </a:lnTo>
                  <a:lnTo>
                    <a:pt x="58" y="156"/>
                  </a:lnTo>
                  <a:lnTo>
                    <a:pt x="58" y="154"/>
                  </a:lnTo>
                  <a:lnTo>
                    <a:pt x="56" y="153"/>
                  </a:lnTo>
                  <a:lnTo>
                    <a:pt x="56" y="151"/>
                  </a:lnTo>
                  <a:lnTo>
                    <a:pt x="56" y="150"/>
                  </a:lnTo>
                  <a:lnTo>
                    <a:pt x="55" y="148"/>
                  </a:lnTo>
                  <a:lnTo>
                    <a:pt x="55" y="147"/>
                  </a:lnTo>
                  <a:lnTo>
                    <a:pt x="53" y="145"/>
                  </a:lnTo>
                  <a:lnTo>
                    <a:pt x="53" y="144"/>
                  </a:lnTo>
                  <a:lnTo>
                    <a:pt x="53" y="142"/>
                  </a:lnTo>
                  <a:lnTo>
                    <a:pt x="52" y="141"/>
                  </a:lnTo>
                  <a:lnTo>
                    <a:pt x="52" y="139"/>
                  </a:lnTo>
                  <a:lnTo>
                    <a:pt x="52" y="138"/>
                  </a:lnTo>
                  <a:lnTo>
                    <a:pt x="50" y="136"/>
                  </a:lnTo>
                  <a:lnTo>
                    <a:pt x="50" y="134"/>
                  </a:lnTo>
                  <a:lnTo>
                    <a:pt x="50" y="133"/>
                  </a:lnTo>
                  <a:lnTo>
                    <a:pt x="50" y="131"/>
                  </a:lnTo>
                  <a:lnTo>
                    <a:pt x="49" y="131"/>
                  </a:lnTo>
                  <a:lnTo>
                    <a:pt x="49" y="130"/>
                  </a:lnTo>
                  <a:lnTo>
                    <a:pt x="49" y="128"/>
                  </a:lnTo>
                  <a:lnTo>
                    <a:pt x="49" y="127"/>
                  </a:lnTo>
                  <a:lnTo>
                    <a:pt x="49" y="125"/>
                  </a:lnTo>
                  <a:lnTo>
                    <a:pt x="49" y="124"/>
                  </a:lnTo>
                  <a:lnTo>
                    <a:pt x="49" y="122"/>
                  </a:lnTo>
                  <a:lnTo>
                    <a:pt x="47" y="122"/>
                  </a:lnTo>
                  <a:lnTo>
                    <a:pt x="47" y="121"/>
                  </a:lnTo>
                  <a:lnTo>
                    <a:pt x="47" y="119"/>
                  </a:lnTo>
                  <a:lnTo>
                    <a:pt x="47" y="118"/>
                  </a:lnTo>
                  <a:lnTo>
                    <a:pt x="47" y="116"/>
                  </a:lnTo>
                  <a:lnTo>
                    <a:pt x="47" y="115"/>
                  </a:lnTo>
                  <a:lnTo>
                    <a:pt x="46" y="115"/>
                  </a:lnTo>
                  <a:lnTo>
                    <a:pt x="46" y="113"/>
                  </a:lnTo>
                  <a:lnTo>
                    <a:pt x="46" y="111"/>
                  </a:lnTo>
                  <a:lnTo>
                    <a:pt x="46" y="110"/>
                  </a:lnTo>
                  <a:lnTo>
                    <a:pt x="44" y="108"/>
                  </a:lnTo>
                  <a:lnTo>
                    <a:pt x="44" y="107"/>
                  </a:lnTo>
                  <a:lnTo>
                    <a:pt x="44" y="105"/>
                  </a:lnTo>
                  <a:lnTo>
                    <a:pt x="43" y="104"/>
                  </a:lnTo>
                  <a:lnTo>
                    <a:pt x="43" y="102"/>
                  </a:lnTo>
                  <a:lnTo>
                    <a:pt x="41" y="101"/>
                  </a:lnTo>
                  <a:lnTo>
                    <a:pt x="40" y="99"/>
                  </a:lnTo>
                  <a:lnTo>
                    <a:pt x="38" y="98"/>
                  </a:lnTo>
                  <a:lnTo>
                    <a:pt x="36" y="96"/>
                  </a:lnTo>
                  <a:lnTo>
                    <a:pt x="35" y="95"/>
                  </a:lnTo>
                  <a:lnTo>
                    <a:pt x="35" y="93"/>
                  </a:lnTo>
                  <a:lnTo>
                    <a:pt x="33" y="93"/>
                  </a:lnTo>
                  <a:lnTo>
                    <a:pt x="33" y="92"/>
                  </a:lnTo>
                  <a:lnTo>
                    <a:pt x="33" y="90"/>
                  </a:lnTo>
                  <a:lnTo>
                    <a:pt x="32" y="89"/>
                  </a:lnTo>
                  <a:lnTo>
                    <a:pt x="32" y="87"/>
                  </a:lnTo>
                  <a:lnTo>
                    <a:pt x="30" y="87"/>
                  </a:lnTo>
                  <a:lnTo>
                    <a:pt x="30" y="85"/>
                  </a:lnTo>
                  <a:lnTo>
                    <a:pt x="29" y="84"/>
                  </a:lnTo>
                  <a:lnTo>
                    <a:pt x="29" y="82"/>
                  </a:lnTo>
                  <a:lnTo>
                    <a:pt x="29" y="81"/>
                  </a:lnTo>
                  <a:lnTo>
                    <a:pt x="27" y="79"/>
                  </a:lnTo>
                  <a:lnTo>
                    <a:pt x="27" y="78"/>
                  </a:lnTo>
                  <a:lnTo>
                    <a:pt x="27" y="76"/>
                  </a:lnTo>
                  <a:lnTo>
                    <a:pt x="26" y="73"/>
                  </a:lnTo>
                  <a:lnTo>
                    <a:pt x="26" y="72"/>
                  </a:lnTo>
                  <a:lnTo>
                    <a:pt x="26" y="70"/>
                  </a:lnTo>
                  <a:lnTo>
                    <a:pt x="24" y="69"/>
                  </a:lnTo>
                  <a:lnTo>
                    <a:pt x="24" y="67"/>
                  </a:lnTo>
                  <a:lnTo>
                    <a:pt x="24" y="66"/>
                  </a:lnTo>
                  <a:lnTo>
                    <a:pt x="24" y="64"/>
                  </a:lnTo>
                  <a:lnTo>
                    <a:pt x="23" y="62"/>
                  </a:lnTo>
                  <a:lnTo>
                    <a:pt x="23" y="61"/>
                  </a:lnTo>
                  <a:lnTo>
                    <a:pt x="23" y="59"/>
                  </a:lnTo>
                  <a:lnTo>
                    <a:pt x="23" y="58"/>
                  </a:lnTo>
                  <a:lnTo>
                    <a:pt x="23" y="56"/>
                  </a:lnTo>
                  <a:lnTo>
                    <a:pt x="23" y="55"/>
                  </a:lnTo>
                  <a:lnTo>
                    <a:pt x="23" y="53"/>
                  </a:lnTo>
                  <a:lnTo>
                    <a:pt x="23" y="52"/>
                  </a:lnTo>
                  <a:lnTo>
                    <a:pt x="23" y="50"/>
                  </a:lnTo>
                  <a:lnTo>
                    <a:pt x="21" y="49"/>
                  </a:lnTo>
                  <a:lnTo>
                    <a:pt x="21" y="47"/>
                  </a:lnTo>
                  <a:lnTo>
                    <a:pt x="21" y="46"/>
                  </a:lnTo>
                  <a:lnTo>
                    <a:pt x="21" y="44"/>
                  </a:lnTo>
                  <a:lnTo>
                    <a:pt x="20" y="43"/>
                  </a:lnTo>
                  <a:lnTo>
                    <a:pt x="20" y="41"/>
                  </a:lnTo>
                  <a:lnTo>
                    <a:pt x="20" y="39"/>
                  </a:lnTo>
                  <a:lnTo>
                    <a:pt x="18" y="38"/>
                  </a:lnTo>
                  <a:lnTo>
                    <a:pt x="18" y="36"/>
                  </a:lnTo>
                  <a:lnTo>
                    <a:pt x="17" y="35"/>
                  </a:lnTo>
                  <a:lnTo>
                    <a:pt x="17" y="33"/>
                  </a:lnTo>
                  <a:lnTo>
                    <a:pt x="15" y="32"/>
                  </a:lnTo>
                  <a:lnTo>
                    <a:pt x="14" y="30"/>
                  </a:lnTo>
                  <a:lnTo>
                    <a:pt x="14" y="29"/>
                  </a:lnTo>
                  <a:lnTo>
                    <a:pt x="12" y="29"/>
                  </a:lnTo>
                  <a:lnTo>
                    <a:pt x="10" y="27"/>
                  </a:lnTo>
                  <a:lnTo>
                    <a:pt x="10" y="26"/>
                  </a:lnTo>
                  <a:lnTo>
                    <a:pt x="9" y="26"/>
                  </a:lnTo>
                  <a:lnTo>
                    <a:pt x="9" y="24"/>
                  </a:lnTo>
                  <a:lnTo>
                    <a:pt x="7" y="23"/>
                  </a:lnTo>
                  <a:lnTo>
                    <a:pt x="7" y="21"/>
                  </a:lnTo>
                  <a:lnTo>
                    <a:pt x="6" y="21"/>
                  </a:lnTo>
                  <a:lnTo>
                    <a:pt x="6" y="20"/>
                  </a:lnTo>
                  <a:lnTo>
                    <a:pt x="6" y="18"/>
                  </a:lnTo>
                  <a:lnTo>
                    <a:pt x="4" y="18"/>
                  </a:lnTo>
                  <a:lnTo>
                    <a:pt x="4" y="17"/>
                  </a:lnTo>
                  <a:lnTo>
                    <a:pt x="4" y="15"/>
                  </a:lnTo>
                  <a:lnTo>
                    <a:pt x="3" y="15"/>
                  </a:lnTo>
                  <a:lnTo>
                    <a:pt x="3" y="13"/>
                  </a:lnTo>
                  <a:lnTo>
                    <a:pt x="3" y="12"/>
                  </a:lnTo>
                  <a:lnTo>
                    <a:pt x="1" y="10"/>
                  </a:lnTo>
                  <a:lnTo>
                    <a:pt x="1" y="9"/>
                  </a:lnTo>
                  <a:lnTo>
                    <a:pt x="1" y="7"/>
                  </a:lnTo>
                  <a:lnTo>
                    <a:pt x="1" y="6"/>
                  </a:lnTo>
                  <a:lnTo>
                    <a:pt x="1" y="4"/>
                  </a:lnTo>
                  <a:lnTo>
                    <a:pt x="0" y="4"/>
                  </a:lnTo>
                  <a:lnTo>
                    <a:pt x="0" y="3"/>
                  </a:lnTo>
                  <a:lnTo>
                    <a:pt x="1" y="1"/>
                  </a:lnTo>
                  <a:lnTo>
                    <a:pt x="1" y="0"/>
                  </a:lnTo>
                  <a:lnTo>
                    <a:pt x="1" y="1"/>
                  </a:lnTo>
                  <a:lnTo>
                    <a:pt x="0" y="1"/>
                  </a:lnTo>
                  <a:lnTo>
                    <a:pt x="0" y="3"/>
                  </a:lnTo>
                  <a:lnTo>
                    <a:pt x="0" y="4"/>
                  </a:lnTo>
                  <a:lnTo>
                    <a:pt x="0" y="6"/>
                  </a:lnTo>
                  <a:lnTo>
                    <a:pt x="0" y="7"/>
                  </a:lnTo>
                  <a:lnTo>
                    <a:pt x="1" y="9"/>
                  </a:lnTo>
                  <a:lnTo>
                    <a:pt x="1" y="10"/>
                  </a:lnTo>
                  <a:lnTo>
                    <a:pt x="1" y="12"/>
                  </a:lnTo>
                  <a:lnTo>
                    <a:pt x="1" y="13"/>
                  </a:lnTo>
                  <a:lnTo>
                    <a:pt x="3" y="15"/>
                  </a:lnTo>
                  <a:lnTo>
                    <a:pt x="3" y="17"/>
                  </a:lnTo>
                  <a:lnTo>
                    <a:pt x="3" y="18"/>
                  </a:lnTo>
                  <a:lnTo>
                    <a:pt x="4" y="20"/>
                  </a:lnTo>
                  <a:lnTo>
                    <a:pt x="4" y="21"/>
                  </a:lnTo>
                  <a:lnTo>
                    <a:pt x="4" y="23"/>
                  </a:lnTo>
                  <a:lnTo>
                    <a:pt x="6" y="23"/>
                  </a:lnTo>
                  <a:lnTo>
                    <a:pt x="6" y="24"/>
                  </a:lnTo>
                  <a:lnTo>
                    <a:pt x="7" y="24"/>
                  </a:lnTo>
                  <a:lnTo>
                    <a:pt x="7" y="26"/>
                  </a:lnTo>
                  <a:lnTo>
                    <a:pt x="7" y="27"/>
                  </a:lnTo>
                  <a:lnTo>
                    <a:pt x="9" y="27"/>
                  </a:lnTo>
                  <a:lnTo>
                    <a:pt x="9" y="29"/>
                  </a:lnTo>
                  <a:lnTo>
                    <a:pt x="10" y="30"/>
                  </a:lnTo>
                  <a:lnTo>
                    <a:pt x="12" y="32"/>
                  </a:lnTo>
                  <a:lnTo>
                    <a:pt x="14" y="33"/>
                  </a:lnTo>
                  <a:lnTo>
                    <a:pt x="14" y="35"/>
                  </a:lnTo>
                  <a:lnTo>
                    <a:pt x="15" y="35"/>
                  </a:lnTo>
                  <a:lnTo>
                    <a:pt x="15" y="36"/>
                  </a:lnTo>
                  <a:lnTo>
                    <a:pt x="15" y="38"/>
                  </a:lnTo>
                  <a:lnTo>
                    <a:pt x="17" y="39"/>
                  </a:lnTo>
                  <a:lnTo>
                    <a:pt x="17" y="41"/>
                  </a:lnTo>
                  <a:lnTo>
                    <a:pt x="18" y="43"/>
                  </a:lnTo>
                  <a:lnTo>
                    <a:pt x="18" y="44"/>
                  </a:lnTo>
                  <a:lnTo>
                    <a:pt x="18" y="46"/>
                  </a:lnTo>
                  <a:lnTo>
                    <a:pt x="18" y="47"/>
                  </a:lnTo>
                  <a:lnTo>
                    <a:pt x="20" y="49"/>
                  </a:lnTo>
                  <a:lnTo>
                    <a:pt x="20" y="50"/>
                  </a:lnTo>
                  <a:lnTo>
                    <a:pt x="20" y="52"/>
                  </a:lnTo>
                  <a:lnTo>
                    <a:pt x="20" y="53"/>
                  </a:lnTo>
                  <a:lnTo>
                    <a:pt x="20" y="55"/>
                  </a:lnTo>
                  <a:lnTo>
                    <a:pt x="20" y="56"/>
                  </a:lnTo>
                  <a:lnTo>
                    <a:pt x="20" y="58"/>
                  </a:lnTo>
                  <a:lnTo>
                    <a:pt x="20" y="59"/>
                  </a:lnTo>
                  <a:lnTo>
                    <a:pt x="20" y="61"/>
                  </a:lnTo>
                  <a:lnTo>
                    <a:pt x="20" y="62"/>
                  </a:lnTo>
                  <a:lnTo>
                    <a:pt x="20" y="64"/>
                  </a:lnTo>
                  <a:lnTo>
                    <a:pt x="21" y="66"/>
                  </a:lnTo>
                  <a:lnTo>
                    <a:pt x="21" y="67"/>
                  </a:lnTo>
                  <a:lnTo>
                    <a:pt x="21" y="69"/>
                  </a:lnTo>
                  <a:lnTo>
                    <a:pt x="21" y="70"/>
                  </a:lnTo>
                  <a:lnTo>
                    <a:pt x="23" y="72"/>
                  </a:lnTo>
                  <a:lnTo>
                    <a:pt x="23" y="73"/>
                  </a:lnTo>
                  <a:lnTo>
                    <a:pt x="23" y="75"/>
                  </a:lnTo>
                  <a:lnTo>
                    <a:pt x="23" y="76"/>
                  </a:lnTo>
                  <a:lnTo>
                    <a:pt x="24" y="78"/>
                  </a:lnTo>
                  <a:lnTo>
                    <a:pt x="24" y="79"/>
                  </a:lnTo>
                  <a:lnTo>
                    <a:pt x="26" y="81"/>
                  </a:lnTo>
                  <a:lnTo>
                    <a:pt x="26" y="82"/>
                  </a:lnTo>
                  <a:lnTo>
                    <a:pt x="26" y="84"/>
                  </a:lnTo>
                  <a:lnTo>
                    <a:pt x="27" y="85"/>
                  </a:lnTo>
                  <a:lnTo>
                    <a:pt x="27" y="87"/>
                  </a:lnTo>
                  <a:lnTo>
                    <a:pt x="29" y="89"/>
                  </a:lnTo>
                  <a:lnTo>
                    <a:pt x="29" y="90"/>
                  </a:lnTo>
                  <a:lnTo>
                    <a:pt x="29" y="92"/>
                  </a:lnTo>
                  <a:lnTo>
                    <a:pt x="30" y="93"/>
                  </a:lnTo>
                  <a:lnTo>
                    <a:pt x="32" y="95"/>
                  </a:lnTo>
                  <a:lnTo>
                    <a:pt x="32" y="96"/>
                  </a:lnTo>
                  <a:lnTo>
                    <a:pt x="33" y="98"/>
                  </a:lnTo>
                  <a:lnTo>
                    <a:pt x="35" y="99"/>
                  </a:lnTo>
                  <a:lnTo>
                    <a:pt x="36" y="101"/>
                  </a:lnTo>
                  <a:lnTo>
                    <a:pt x="38" y="102"/>
                  </a:lnTo>
                  <a:lnTo>
                    <a:pt x="38" y="104"/>
                  </a:lnTo>
                  <a:lnTo>
                    <a:pt x="40" y="105"/>
                  </a:lnTo>
                  <a:lnTo>
                    <a:pt x="40" y="107"/>
                  </a:lnTo>
                  <a:lnTo>
                    <a:pt x="41" y="108"/>
                  </a:lnTo>
                  <a:lnTo>
                    <a:pt x="41" y="110"/>
                  </a:lnTo>
                  <a:lnTo>
                    <a:pt x="41" y="111"/>
                  </a:lnTo>
                  <a:lnTo>
                    <a:pt x="41" y="113"/>
                  </a:lnTo>
                  <a:lnTo>
                    <a:pt x="43" y="113"/>
                  </a:lnTo>
                  <a:lnTo>
                    <a:pt x="43" y="115"/>
                  </a:lnTo>
                  <a:lnTo>
                    <a:pt x="43" y="116"/>
                  </a:lnTo>
                  <a:lnTo>
                    <a:pt x="43" y="118"/>
                  </a:lnTo>
                  <a:lnTo>
                    <a:pt x="43" y="119"/>
                  </a:lnTo>
                  <a:lnTo>
                    <a:pt x="44" y="121"/>
                  </a:lnTo>
                  <a:lnTo>
                    <a:pt x="44" y="122"/>
                  </a:lnTo>
                  <a:lnTo>
                    <a:pt x="44" y="124"/>
                  </a:lnTo>
                  <a:lnTo>
                    <a:pt x="44" y="125"/>
                  </a:lnTo>
                  <a:lnTo>
                    <a:pt x="44" y="127"/>
                  </a:lnTo>
                  <a:lnTo>
                    <a:pt x="44" y="128"/>
                  </a:lnTo>
                  <a:lnTo>
                    <a:pt x="44" y="130"/>
                  </a:lnTo>
                  <a:lnTo>
                    <a:pt x="46" y="131"/>
                  </a:lnTo>
                  <a:lnTo>
                    <a:pt x="46" y="133"/>
                  </a:lnTo>
                  <a:lnTo>
                    <a:pt x="46" y="134"/>
                  </a:lnTo>
                  <a:lnTo>
                    <a:pt x="46" y="136"/>
                  </a:lnTo>
                  <a:lnTo>
                    <a:pt x="47" y="138"/>
                  </a:lnTo>
                  <a:lnTo>
                    <a:pt x="47" y="139"/>
                  </a:lnTo>
                  <a:lnTo>
                    <a:pt x="47" y="141"/>
                  </a:lnTo>
                  <a:lnTo>
                    <a:pt x="49" y="142"/>
                  </a:lnTo>
                  <a:lnTo>
                    <a:pt x="49" y="144"/>
                  </a:lnTo>
                  <a:lnTo>
                    <a:pt x="49" y="145"/>
                  </a:lnTo>
                  <a:lnTo>
                    <a:pt x="50" y="147"/>
                  </a:lnTo>
                  <a:lnTo>
                    <a:pt x="50" y="148"/>
                  </a:lnTo>
                  <a:lnTo>
                    <a:pt x="50" y="150"/>
                  </a:lnTo>
                  <a:lnTo>
                    <a:pt x="52" y="151"/>
                  </a:lnTo>
                  <a:lnTo>
                    <a:pt x="52" y="153"/>
                  </a:lnTo>
                  <a:lnTo>
                    <a:pt x="52" y="154"/>
                  </a:lnTo>
                  <a:lnTo>
                    <a:pt x="53" y="156"/>
                  </a:lnTo>
                  <a:lnTo>
                    <a:pt x="53" y="157"/>
                  </a:lnTo>
                  <a:lnTo>
                    <a:pt x="55" y="159"/>
                  </a:lnTo>
                  <a:lnTo>
                    <a:pt x="55" y="161"/>
                  </a:lnTo>
                  <a:lnTo>
                    <a:pt x="56" y="162"/>
                  </a:lnTo>
                  <a:lnTo>
                    <a:pt x="56" y="164"/>
                  </a:lnTo>
                  <a:lnTo>
                    <a:pt x="58" y="164"/>
                  </a:lnTo>
                  <a:lnTo>
                    <a:pt x="58" y="165"/>
                  </a:lnTo>
                  <a:lnTo>
                    <a:pt x="59" y="165"/>
                  </a:lnTo>
                  <a:lnTo>
                    <a:pt x="59" y="167"/>
                  </a:lnTo>
                  <a:lnTo>
                    <a:pt x="59" y="168"/>
                  </a:lnTo>
                  <a:lnTo>
                    <a:pt x="61" y="168"/>
                  </a:lnTo>
                  <a:lnTo>
                    <a:pt x="61" y="170"/>
                  </a:lnTo>
                  <a:lnTo>
                    <a:pt x="61" y="171"/>
                  </a:lnTo>
                  <a:lnTo>
                    <a:pt x="63" y="171"/>
                  </a:lnTo>
                  <a:lnTo>
                    <a:pt x="63" y="173"/>
                  </a:lnTo>
                  <a:lnTo>
                    <a:pt x="63" y="174"/>
                  </a:lnTo>
                  <a:lnTo>
                    <a:pt x="69" y="173"/>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8" name="Freeform 412"/>
            <p:cNvSpPr>
              <a:spLocks/>
            </p:cNvSpPr>
            <p:nvPr/>
          </p:nvSpPr>
          <p:spPr bwMode="auto">
            <a:xfrm>
              <a:off x="1234" y="3215"/>
              <a:ext cx="473" cy="224"/>
            </a:xfrm>
            <a:custGeom>
              <a:avLst/>
              <a:gdLst>
                <a:gd name="T0" fmla="*/ 449 w 473"/>
                <a:gd name="T1" fmla="*/ 217 h 224"/>
                <a:gd name="T2" fmla="*/ 421 w 473"/>
                <a:gd name="T3" fmla="*/ 203 h 224"/>
                <a:gd name="T4" fmla="*/ 392 w 473"/>
                <a:gd name="T5" fmla="*/ 186 h 224"/>
                <a:gd name="T6" fmla="*/ 375 w 473"/>
                <a:gd name="T7" fmla="*/ 174 h 224"/>
                <a:gd name="T8" fmla="*/ 357 w 473"/>
                <a:gd name="T9" fmla="*/ 163 h 224"/>
                <a:gd name="T10" fmla="*/ 328 w 473"/>
                <a:gd name="T11" fmla="*/ 148 h 224"/>
                <a:gd name="T12" fmla="*/ 300 w 473"/>
                <a:gd name="T13" fmla="*/ 136 h 224"/>
                <a:gd name="T14" fmla="*/ 285 w 473"/>
                <a:gd name="T15" fmla="*/ 133 h 224"/>
                <a:gd name="T16" fmla="*/ 272 w 473"/>
                <a:gd name="T17" fmla="*/ 128 h 224"/>
                <a:gd name="T18" fmla="*/ 254 w 473"/>
                <a:gd name="T19" fmla="*/ 121 h 224"/>
                <a:gd name="T20" fmla="*/ 239 w 473"/>
                <a:gd name="T21" fmla="*/ 111 h 224"/>
                <a:gd name="T22" fmla="*/ 228 w 473"/>
                <a:gd name="T23" fmla="*/ 104 h 224"/>
                <a:gd name="T24" fmla="*/ 216 w 473"/>
                <a:gd name="T25" fmla="*/ 96 h 224"/>
                <a:gd name="T26" fmla="*/ 203 w 473"/>
                <a:gd name="T27" fmla="*/ 90 h 224"/>
                <a:gd name="T28" fmla="*/ 193 w 473"/>
                <a:gd name="T29" fmla="*/ 90 h 224"/>
                <a:gd name="T30" fmla="*/ 180 w 473"/>
                <a:gd name="T31" fmla="*/ 87 h 224"/>
                <a:gd name="T32" fmla="*/ 162 w 473"/>
                <a:gd name="T33" fmla="*/ 81 h 224"/>
                <a:gd name="T34" fmla="*/ 145 w 473"/>
                <a:gd name="T35" fmla="*/ 70 h 224"/>
                <a:gd name="T36" fmla="*/ 131 w 473"/>
                <a:gd name="T37" fmla="*/ 61 h 224"/>
                <a:gd name="T38" fmla="*/ 122 w 473"/>
                <a:gd name="T39" fmla="*/ 53 h 224"/>
                <a:gd name="T40" fmla="*/ 113 w 473"/>
                <a:gd name="T41" fmla="*/ 47 h 224"/>
                <a:gd name="T42" fmla="*/ 101 w 473"/>
                <a:gd name="T43" fmla="*/ 44 h 224"/>
                <a:gd name="T44" fmla="*/ 89 w 473"/>
                <a:gd name="T45" fmla="*/ 42 h 224"/>
                <a:gd name="T46" fmla="*/ 75 w 473"/>
                <a:gd name="T47" fmla="*/ 39 h 224"/>
                <a:gd name="T48" fmla="*/ 62 w 473"/>
                <a:gd name="T49" fmla="*/ 33 h 224"/>
                <a:gd name="T50" fmla="*/ 53 w 473"/>
                <a:gd name="T51" fmla="*/ 27 h 224"/>
                <a:gd name="T52" fmla="*/ 46 w 473"/>
                <a:gd name="T53" fmla="*/ 18 h 224"/>
                <a:gd name="T54" fmla="*/ 32 w 473"/>
                <a:gd name="T55" fmla="*/ 10 h 224"/>
                <a:gd name="T56" fmla="*/ 15 w 473"/>
                <a:gd name="T57" fmla="*/ 3 h 224"/>
                <a:gd name="T58" fmla="*/ 1 w 473"/>
                <a:gd name="T59" fmla="*/ 0 h 224"/>
                <a:gd name="T60" fmla="*/ 12 w 473"/>
                <a:gd name="T61" fmla="*/ 1 h 224"/>
                <a:gd name="T62" fmla="*/ 29 w 473"/>
                <a:gd name="T63" fmla="*/ 6 h 224"/>
                <a:gd name="T64" fmla="*/ 44 w 473"/>
                <a:gd name="T65" fmla="*/ 13 h 224"/>
                <a:gd name="T66" fmla="*/ 53 w 473"/>
                <a:gd name="T67" fmla="*/ 21 h 224"/>
                <a:gd name="T68" fmla="*/ 62 w 473"/>
                <a:gd name="T69" fmla="*/ 30 h 224"/>
                <a:gd name="T70" fmla="*/ 75 w 473"/>
                <a:gd name="T71" fmla="*/ 36 h 224"/>
                <a:gd name="T72" fmla="*/ 87 w 473"/>
                <a:gd name="T73" fmla="*/ 39 h 224"/>
                <a:gd name="T74" fmla="*/ 99 w 473"/>
                <a:gd name="T75" fmla="*/ 39 h 224"/>
                <a:gd name="T76" fmla="*/ 112 w 473"/>
                <a:gd name="T77" fmla="*/ 42 h 224"/>
                <a:gd name="T78" fmla="*/ 122 w 473"/>
                <a:gd name="T79" fmla="*/ 47 h 224"/>
                <a:gd name="T80" fmla="*/ 133 w 473"/>
                <a:gd name="T81" fmla="*/ 55 h 224"/>
                <a:gd name="T82" fmla="*/ 145 w 473"/>
                <a:gd name="T83" fmla="*/ 65 h 224"/>
                <a:gd name="T84" fmla="*/ 162 w 473"/>
                <a:gd name="T85" fmla="*/ 75 h 224"/>
                <a:gd name="T86" fmla="*/ 180 w 473"/>
                <a:gd name="T87" fmla="*/ 82 h 224"/>
                <a:gd name="T88" fmla="*/ 194 w 473"/>
                <a:gd name="T89" fmla="*/ 84 h 224"/>
                <a:gd name="T90" fmla="*/ 207 w 473"/>
                <a:gd name="T91" fmla="*/ 85 h 224"/>
                <a:gd name="T92" fmla="*/ 219 w 473"/>
                <a:gd name="T93" fmla="*/ 90 h 224"/>
                <a:gd name="T94" fmla="*/ 230 w 473"/>
                <a:gd name="T95" fmla="*/ 96 h 224"/>
                <a:gd name="T96" fmla="*/ 240 w 473"/>
                <a:gd name="T97" fmla="*/ 105 h 224"/>
                <a:gd name="T98" fmla="*/ 256 w 473"/>
                <a:gd name="T99" fmla="*/ 113 h 224"/>
                <a:gd name="T100" fmla="*/ 272 w 473"/>
                <a:gd name="T101" fmla="*/ 121 h 224"/>
                <a:gd name="T102" fmla="*/ 288 w 473"/>
                <a:gd name="T103" fmla="*/ 125 h 224"/>
                <a:gd name="T104" fmla="*/ 303 w 473"/>
                <a:gd name="T105" fmla="*/ 130 h 224"/>
                <a:gd name="T106" fmla="*/ 332 w 473"/>
                <a:gd name="T107" fmla="*/ 141 h 224"/>
                <a:gd name="T108" fmla="*/ 361 w 473"/>
                <a:gd name="T109" fmla="*/ 154 h 224"/>
                <a:gd name="T110" fmla="*/ 380 w 473"/>
                <a:gd name="T111" fmla="*/ 165 h 224"/>
                <a:gd name="T112" fmla="*/ 397 w 473"/>
                <a:gd name="T113" fmla="*/ 177 h 224"/>
                <a:gd name="T114" fmla="*/ 426 w 473"/>
                <a:gd name="T115" fmla="*/ 193 h 224"/>
                <a:gd name="T116" fmla="*/ 455 w 473"/>
                <a:gd name="T117" fmla="*/ 206 h 224"/>
                <a:gd name="T118" fmla="*/ 472 w 473"/>
                <a:gd name="T119" fmla="*/ 213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3"/>
                <a:gd name="T181" fmla="*/ 0 h 224"/>
                <a:gd name="T182" fmla="*/ 473 w 473"/>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3" h="224">
                  <a:moveTo>
                    <a:pt x="466" y="223"/>
                  </a:moveTo>
                  <a:lnTo>
                    <a:pt x="464" y="223"/>
                  </a:lnTo>
                  <a:lnTo>
                    <a:pt x="463" y="222"/>
                  </a:lnTo>
                  <a:lnTo>
                    <a:pt x="459" y="222"/>
                  </a:lnTo>
                  <a:lnTo>
                    <a:pt x="458" y="220"/>
                  </a:lnTo>
                  <a:lnTo>
                    <a:pt x="455" y="220"/>
                  </a:lnTo>
                  <a:lnTo>
                    <a:pt x="452" y="219"/>
                  </a:lnTo>
                  <a:lnTo>
                    <a:pt x="449" y="217"/>
                  </a:lnTo>
                  <a:lnTo>
                    <a:pt x="446" y="216"/>
                  </a:lnTo>
                  <a:lnTo>
                    <a:pt x="443" y="214"/>
                  </a:lnTo>
                  <a:lnTo>
                    <a:pt x="440" y="213"/>
                  </a:lnTo>
                  <a:lnTo>
                    <a:pt x="436" y="211"/>
                  </a:lnTo>
                  <a:lnTo>
                    <a:pt x="432" y="209"/>
                  </a:lnTo>
                  <a:lnTo>
                    <a:pt x="429" y="206"/>
                  </a:lnTo>
                  <a:lnTo>
                    <a:pt x="424" y="205"/>
                  </a:lnTo>
                  <a:lnTo>
                    <a:pt x="421" y="203"/>
                  </a:lnTo>
                  <a:lnTo>
                    <a:pt x="417" y="200"/>
                  </a:lnTo>
                  <a:lnTo>
                    <a:pt x="413" y="199"/>
                  </a:lnTo>
                  <a:lnTo>
                    <a:pt x="409" y="196"/>
                  </a:lnTo>
                  <a:lnTo>
                    <a:pt x="406" y="194"/>
                  </a:lnTo>
                  <a:lnTo>
                    <a:pt x="403" y="193"/>
                  </a:lnTo>
                  <a:lnTo>
                    <a:pt x="398" y="190"/>
                  </a:lnTo>
                  <a:lnTo>
                    <a:pt x="395" y="188"/>
                  </a:lnTo>
                  <a:lnTo>
                    <a:pt x="392" y="186"/>
                  </a:lnTo>
                  <a:lnTo>
                    <a:pt x="389" y="185"/>
                  </a:lnTo>
                  <a:lnTo>
                    <a:pt x="386" y="182"/>
                  </a:lnTo>
                  <a:lnTo>
                    <a:pt x="384" y="180"/>
                  </a:lnTo>
                  <a:lnTo>
                    <a:pt x="381" y="179"/>
                  </a:lnTo>
                  <a:lnTo>
                    <a:pt x="380" y="177"/>
                  </a:lnTo>
                  <a:lnTo>
                    <a:pt x="378" y="177"/>
                  </a:lnTo>
                  <a:lnTo>
                    <a:pt x="377" y="176"/>
                  </a:lnTo>
                  <a:lnTo>
                    <a:pt x="375" y="174"/>
                  </a:lnTo>
                  <a:lnTo>
                    <a:pt x="374" y="173"/>
                  </a:lnTo>
                  <a:lnTo>
                    <a:pt x="372" y="173"/>
                  </a:lnTo>
                  <a:lnTo>
                    <a:pt x="371" y="171"/>
                  </a:lnTo>
                  <a:lnTo>
                    <a:pt x="369" y="170"/>
                  </a:lnTo>
                  <a:lnTo>
                    <a:pt x="366" y="168"/>
                  </a:lnTo>
                  <a:lnTo>
                    <a:pt x="363" y="167"/>
                  </a:lnTo>
                  <a:lnTo>
                    <a:pt x="360" y="165"/>
                  </a:lnTo>
                  <a:lnTo>
                    <a:pt x="357" y="163"/>
                  </a:lnTo>
                  <a:lnTo>
                    <a:pt x="354" y="162"/>
                  </a:lnTo>
                  <a:lnTo>
                    <a:pt x="351" y="160"/>
                  </a:lnTo>
                  <a:lnTo>
                    <a:pt x="348" y="157"/>
                  </a:lnTo>
                  <a:lnTo>
                    <a:pt x="343" y="156"/>
                  </a:lnTo>
                  <a:lnTo>
                    <a:pt x="340" y="154"/>
                  </a:lnTo>
                  <a:lnTo>
                    <a:pt x="335" y="153"/>
                  </a:lnTo>
                  <a:lnTo>
                    <a:pt x="332" y="151"/>
                  </a:lnTo>
                  <a:lnTo>
                    <a:pt x="328" y="148"/>
                  </a:lnTo>
                  <a:lnTo>
                    <a:pt x="325" y="147"/>
                  </a:lnTo>
                  <a:lnTo>
                    <a:pt x="320" y="145"/>
                  </a:lnTo>
                  <a:lnTo>
                    <a:pt x="317" y="144"/>
                  </a:lnTo>
                  <a:lnTo>
                    <a:pt x="314" y="142"/>
                  </a:lnTo>
                  <a:lnTo>
                    <a:pt x="311" y="141"/>
                  </a:lnTo>
                  <a:lnTo>
                    <a:pt x="306" y="139"/>
                  </a:lnTo>
                  <a:lnTo>
                    <a:pt x="303" y="137"/>
                  </a:lnTo>
                  <a:lnTo>
                    <a:pt x="300" y="136"/>
                  </a:lnTo>
                  <a:lnTo>
                    <a:pt x="299" y="136"/>
                  </a:lnTo>
                  <a:lnTo>
                    <a:pt x="295" y="134"/>
                  </a:lnTo>
                  <a:lnTo>
                    <a:pt x="294" y="134"/>
                  </a:lnTo>
                  <a:lnTo>
                    <a:pt x="291" y="133"/>
                  </a:lnTo>
                  <a:lnTo>
                    <a:pt x="289" y="133"/>
                  </a:lnTo>
                  <a:lnTo>
                    <a:pt x="288" y="133"/>
                  </a:lnTo>
                  <a:lnTo>
                    <a:pt x="286" y="133"/>
                  </a:lnTo>
                  <a:lnTo>
                    <a:pt x="285" y="133"/>
                  </a:lnTo>
                  <a:lnTo>
                    <a:pt x="283" y="133"/>
                  </a:lnTo>
                  <a:lnTo>
                    <a:pt x="283" y="131"/>
                  </a:lnTo>
                  <a:lnTo>
                    <a:pt x="282" y="131"/>
                  </a:lnTo>
                  <a:lnTo>
                    <a:pt x="279" y="131"/>
                  </a:lnTo>
                  <a:lnTo>
                    <a:pt x="277" y="130"/>
                  </a:lnTo>
                  <a:lnTo>
                    <a:pt x="276" y="130"/>
                  </a:lnTo>
                  <a:lnTo>
                    <a:pt x="274" y="128"/>
                  </a:lnTo>
                  <a:lnTo>
                    <a:pt x="272" y="128"/>
                  </a:lnTo>
                  <a:lnTo>
                    <a:pt x="269" y="127"/>
                  </a:lnTo>
                  <a:lnTo>
                    <a:pt x="268" y="127"/>
                  </a:lnTo>
                  <a:lnTo>
                    <a:pt x="266" y="125"/>
                  </a:lnTo>
                  <a:lnTo>
                    <a:pt x="263" y="124"/>
                  </a:lnTo>
                  <a:lnTo>
                    <a:pt x="262" y="124"/>
                  </a:lnTo>
                  <a:lnTo>
                    <a:pt x="259" y="122"/>
                  </a:lnTo>
                  <a:lnTo>
                    <a:pt x="257" y="121"/>
                  </a:lnTo>
                  <a:lnTo>
                    <a:pt x="254" y="121"/>
                  </a:lnTo>
                  <a:lnTo>
                    <a:pt x="253" y="119"/>
                  </a:lnTo>
                  <a:lnTo>
                    <a:pt x="251" y="118"/>
                  </a:lnTo>
                  <a:lnTo>
                    <a:pt x="248" y="118"/>
                  </a:lnTo>
                  <a:lnTo>
                    <a:pt x="246" y="116"/>
                  </a:lnTo>
                  <a:lnTo>
                    <a:pt x="245" y="114"/>
                  </a:lnTo>
                  <a:lnTo>
                    <a:pt x="242" y="114"/>
                  </a:lnTo>
                  <a:lnTo>
                    <a:pt x="240" y="113"/>
                  </a:lnTo>
                  <a:lnTo>
                    <a:pt x="239" y="111"/>
                  </a:lnTo>
                  <a:lnTo>
                    <a:pt x="237" y="111"/>
                  </a:lnTo>
                  <a:lnTo>
                    <a:pt x="236" y="110"/>
                  </a:lnTo>
                  <a:lnTo>
                    <a:pt x="234" y="108"/>
                  </a:lnTo>
                  <a:lnTo>
                    <a:pt x="233" y="107"/>
                  </a:lnTo>
                  <a:lnTo>
                    <a:pt x="231" y="107"/>
                  </a:lnTo>
                  <a:lnTo>
                    <a:pt x="231" y="105"/>
                  </a:lnTo>
                  <a:lnTo>
                    <a:pt x="230" y="105"/>
                  </a:lnTo>
                  <a:lnTo>
                    <a:pt x="228" y="104"/>
                  </a:lnTo>
                  <a:lnTo>
                    <a:pt x="226" y="102"/>
                  </a:lnTo>
                  <a:lnTo>
                    <a:pt x="225" y="102"/>
                  </a:lnTo>
                  <a:lnTo>
                    <a:pt x="223" y="101"/>
                  </a:lnTo>
                  <a:lnTo>
                    <a:pt x="222" y="99"/>
                  </a:lnTo>
                  <a:lnTo>
                    <a:pt x="220" y="98"/>
                  </a:lnTo>
                  <a:lnTo>
                    <a:pt x="219" y="98"/>
                  </a:lnTo>
                  <a:lnTo>
                    <a:pt x="217" y="96"/>
                  </a:lnTo>
                  <a:lnTo>
                    <a:pt x="216" y="96"/>
                  </a:lnTo>
                  <a:lnTo>
                    <a:pt x="214" y="95"/>
                  </a:lnTo>
                  <a:lnTo>
                    <a:pt x="213" y="95"/>
                  </a:lnTo>
                  <a:lnTo>
                    <a:pt x="211" y="93"/>
                  </a:lnTo>
                  <a:lnTo>
                    <a:pt x="210" y="93"/>
                  </a:lnTo>
                  <a:lnTo>
                    <a:pt x="208" y="91"/>
                  </a:lnTo>
                  <a:lnTo>
                    <a:pt x="207" y="91"/>
                  </a:lnTo>
                  <a:lnTo>
                    <a:pt x="205" y="91"/>
                  </a:lnTo>
                  <a:lnTo>
                    <a:pt x="203" y="90"/>
                  </a:lnTo>
                  <a:lnTo>
                    <a:pt x="202" y="90"/>
                  </a:lnTo>
                  <a:lnTo>
                    <a:pt x="200" y="90"/>
                  </a:lnTo>
                  <a:lnTo>
                    <a:pt x="199" y="88"/>
                  </a:lnTo>
                  <a:lnTo>
                    <a:pt x="197" y="88"/>
                  </a:lnTo>
                  <a:lnTo>
                    <a:pt x="196" y="88"/>
                  </a:lnTo>
                  <a:lnTo>
                    <a:pt x="194" y="88"/>
                  </a:lnTo>
                  <a:lnTo>
                    <a:pt x="193" y="88"/>
                  </a:lnTo>
                  <a:lnTo>
                    <a:pt x="193" y="90"/>
                  </a:lnTo>
                  <a:lnTo>
                    <a:pt x="191" y="90"/>
                  </a:lnTo>
                  <a:lnTo>
                    <a:pt x="190" y="90"/>
                  </a:lnTo>
                  <a:lnTo>
                    <a:pt x="188" y="88"/>
                  </a:lnTo>
                  <a:lnTo>
                    <a:pt x="187" y="88"/>
                  </a:lnTo>
                  <a:lnTo>
                    <a:pt x="185" y="88"/>
                  </a:lnTo>
                  <a:lnTo>
                    <a:pt x="184" y="88"/>
                  </a:lnTo>
                  <a:lnTo>
                    <a:pt x="182" y="87"/>
                  </a:lnTo>
                  <a:lnTo>
                    <a:pt x="180" y="87"/>
                  </a:lnTo>
                  <a:lnTo>
                    <a:pt x="177" y="87"/>
                  </a:lnTo>
                  <a:lnTo>
                    <a:pt x="176" y="85"/>
                  </a:lnTo>
                  <a:lnTo>
                    <a:pt x="174" y="85"/>
                  </a:lnTo>
                  <a:lnTo>
                    <a:pt x="171" y="84"/>
                  </a:lnTo>
                  <a:lnTo>
                    <a:pt x="170" y="84"/>
                  </a:lnTo>
                  <a:lnTo>
                    <a:pt x="167" y="82"/>
                  </a:lnTo>
                  <a:lnTo>
                    <a:pt x="165" y="81"/>
                  </a:lnTo>
                  <a:lnTo>
                    <a:pt x="162" y="81"/>
                  </a:lnTo>
                  <a:lnTo>
                    <a:pt x="161" y="79"/>
                  </a:lnTo>
                  <a:lnTo>
                    <a:pt x="158" y="78"/>
                  </a:lnTo>
                  <a:lnTo>
                    <a:pt x="156" y="76"/>
                  </a:lnTo>
                  <a:lnTo>
                    <a:pt x="153" y="75"/>
                  </a:lnTo>
                  <a:lnTo>
                    <a:pt x="151" y="75"/>
                  </a:lnTo>
                  <a:lnTo>
                    <a:pt x="148" y="73"/>
                  </a:lnTo>
                  <a:lnTo>
                    <a:pt x="147" y="72"/>
                  </a:lnTo>
                  <a:lnTo>
                    <a:pt x="145" y="70"/>
                  </a:lnTo>
                  <a:lnTo>
                    <a:pt x="142" y="69"/>
                  </a:lnTo>
                  <a:lnTo>
                    <a:pt x="141" y="67"/>
                  </a:lnTo>
                  <a:lnTo>
                    <a:pt x="139" y="67"/>
                  </a:lnTo>
                  <a:lnTo>
                    <a:pt x="138" y="65"/>
                  </a:lnTo>
                  <a:lnTo>
                    <a:pt x="136" y="64"/>
                  </a:lnTo>
                  <a:lnTo>
                    <a:pt x="135" y="62"/>
                  </a:lnTo>
                  <a:lnTo>
                    <a:pt x="133" y="61"/>
                  </a:lnTo>
                  <a:lnTo>
                    <a:pt x="131" y="61"/>
                  </a:lnTo>
                  <a:lnTo>
                    <a:pt x="131" y="59"/>
                  </a:lnTo>
                  <a:lnTo>
                    <a:pt x="130" y="58"/>
                  </a:lnTo>
                  <a:lnTo>
                    <a:pt x="128" y="56"/>
                  </a:lnTo>
                  <a:lnTo>
                    <a:pt x="127" y="56"/>
                  </a:lnTo>
                  <a:lnTo>
                    <a:pt x="127" y="55"/>
                  </a:lnTo>
                  <a:lnTo>
                    <a:pt x="125" y="55"/>
                  </a:lnTo>
                  <a:lnTo>
                    <a:pt x="124" y="53"/>
                  </a:lnTo>
                  <a:lnTo>
                    <a:pt x="122" y="53"/>
                  </a:lnTo>
                  <a:lnTo>
                    <a:pt x="122" y="52"/>
                  </a:lnTo>
                  <a:lnTo>
                    <a:pt x="121" y="52"/>
                  </a:lnTo>
                  <a:lnTo>
                    <a:pt x="119" y="50"/>
                  </a:lnTo>
                  <a:lnTo>
                    <a:pt x="118" y="50"/>
                  </a:lnTo>
                  <a:lnTo>
                    <a:pt x="116" y="50"/>
                  </a:lnTo>
                  <a:lnTo>
                    <a:pt x="116" y="49"/>
                  </a:lnTo>
                  <a:lnTo>
                    <a:pt x="115" y="49"/>
                  </a:lnTo>
                  <a:lnTo>
                    <a:pt x="113" y="47"/>
                  </a:lnTo>
                  <a:lnTo>
                    <a:pt x="112" y="47"/>
                  </a:lnTo>
                  <a:lnTo>
                    <a:pt x="110" y="47"/>
                  </a:lnTo>
                  <a:lnTo>
                    <a:pt x="108" y="46"/>
                  </a:lnTo>
                  <a:lnTo>
                    <a:pt x="107" y="46"/>
                  </a:lnTo>
                  <a:lnTo>
                    <a:pt x="105" y="46"/>
                  </a:lnTo>
                  <a:lnTo>
                    <a:pt x="104" y="44"/>
                  </a:lnTo>
                  <a:lnTo>
                    <a:pt x="102" y="44"/>
                  </a:lnTo>
                  <a:lnTo>
                    <a:pt x="101" y="44"/>
                  </a:lnTo>
                  <a:lnTo>
                    <a:pt x="99" y="44"/>
                  </a:lnTo>
                  <a:lnTo>
                    <a:pt x="98" y="44"/>
                  </a:lnTo>
                  <a:lnTo>
                    <a:pt x="96" y="44"/>
                  </a:lnTo>
                  <a:lnTo>
                    <a:pt x="95" y="42"/>
                  </a:lnTo>
                  <a:lnTo>
                    <a:pt x="93" y="42"/>
                  </a:lnTo>
                  <a:lnTo>
                    <a:pt x="92" y="42"/>
                  </a:lnTo>
                  <a:lnTo>
                    <a:pt x="90" y="42"/>
                  </a:lnTo>
                  <a:lnTo>
                    <a:pt x="89" y="42"/>
                  </a:lnTo>
                  <a:lnTo>
                    <a:pt x="87" y="42"/>
                  </a:lnTo>
                  <a:lnTo>
                    <a:pt x="84" y="42"/>
                  </a:lnTo>
                  <a:lnTo>
                    <a:pt x="82" y="41"/>
                  </a:lnTo>
                  <a:lnTo>
                    <a:pt x="81" y="41"/>
                  </a:lnTo>
                  <a:lnTo>
                    <a:pt x="79" y="41"/>
                  </a:lnTo>
                  <a:lnTo>
                    <a:pt x="78" y="41"/>
                  </a:lnTo>
                  <a:lnTo>
                    <a:pt x="76" y="39"/>
                  </a:lnTo>
                  <a:lnTo>
                    <a:pt x="75" y="39"/>
                  </a:lnTo>
                  <a:lnTo>
                    <a:pt x="73" y="39"/>
                  </a:lnTo>
                  <a:lnTo>
                    <a:pt x="72" y="38"/>
                  </a:lnTo>
                  <a:lnTo>
                    <a:pt x="70" y="38"/>
                  </a:lnTo>
                  <a:lnTo>
                    <a:pt x="69" y="36"/>
                  </a:lnTo>
                  <a:lnTo>
                    <a:pt x="67" y="36"/>
                  </a:lnTo>
                  <a:lnTo>
                    <a:pt x="66" y="35"/>
                  </a:lnTo>
                  <a:lnTo>
                    <a:pt x="64" y="35"/>
                  </a:lnTo>
                  <a:lnTo>
                    <a:pt x="62" y="33"/>
                  </a:lnTo>
                  <a:lnTo>
                    <a:pt x="61" y="32"/>
                  </a:lnTo>
                  <a:lnTo>
                    <a:pt x="59" y="32"/>
                  </a:lnTo>
                  <a:lnTo>
                    <a:pt x="58" y="30"/>
                  </a:lnTo>
                  <a:lnTo>
                    <a:pt x="56" y="30"/>
                  </a:lnTo>
                  <a:lnTo>
                    <a:pt x="56" y="29"/>
                  </a:lnTo>
                  <a:lnTo>
                    <a:pt x="55" y="29"/>
                  </a:lnTo>
                  <a:lnTo>
                    <a:pt x="55" y="27"/>
                  </a:lnTo>
                  <a:lnTo>
                    <a:pt x="53" y="27"/>
                  </a:lnTo>
                  <a:lnTo>
                    <a:pt x="53" y="26"/>
                  </a:lnTo>
                  <a:lnTo>
                    <a:pt x="52" y="24"/>
                  </a:lnTo>
                  <a:lnTo>
                    <a:pt x="52" y="23"/>
                  </a:lnTo>
                  <a:lnTo>
                    <a:pt x="50" y="23"/>
                  </a:lnTo>
                  <a:lnTo>
                    <a:pt x="50" y="21"/>
                  </a:lnTo>
                  <a:lnTo>
                    <a:pt x="49" y="19"/>
                  </a:lnTo>
                  <a:lnTo>
                    <a:pt x="47" y="19"/>
                  </a:lnTo>
                  <a:lnTo>
                    <a:pt x="46" y="18"/>
                  </a:lnTo>
                  <a:lnTo>
                    <a:pt x="44" y="16"/>
                  </a:lnTo>
                  <a:lnTo>
                    <a:pt x="43" y="16"/>
                  </a:lnTo>
                  <a:lnTo>
                    <a:pt x="41" y="15"/>
                  </a:lnTo>
                  <a:lnTo>
                    <a:pt x="39" y="13"/>
                  </a:lnTo>
                  <a:lnTo>
                    <a:pt x="38" y="13"/>
                  </a:lnTo>
                  <a:lnTo>
                    <a:pt x="36" y="12"/>
                  </a:lnTo>
                  <a:lnTo>
                    <a:pt x="33" y="10"/>
                  </a:lnTo>
                  <a:lnTo>
                    <a:pt x="32" y="10"/>
                  </a:lnTo>
                  <a:lnTo>
                    <a:pt x="30" y="9"/>
                  </a:lnTo>
                  <a:lnTo>
                    <a:pt x="27" y="7"/>
                  </a:lnTo>
                  <a:lnTo>
                    <a:pt x="26" y="7"/>
                  </a:lnTo>
                  <a:lnTo>
                    <a:pt x="24" y="6"/>
                  </a:lnTo>
                  <a:lnTo>
                    <a:pt x="21" y="4"/>
                  </a:lnTo>
                  <a:lnTo>
                    <a:pt x="20" y="4"/>
                  </a:lnTo>
                  <a:lnTo>
                    <a:pt x="16" y="3"/>
                  </a:lnTo>
                  <a:lnTo>
                    <a:pt x="15" y="3"/>
                  </a:lnTo>
                  <a:lnTo>
                    <a:pt x="13" y="1"/>
                  </a:lnTo>
                  <a:lnTo>
                    <a:pt x="12" y="1"/>
                  </a:lnTo>
                  <a:lnTo>
                    <a:pt x="9" y="1"/>
                  </a:lnTo>
                  <a:lnTo>
                    <a:pt x="7" y="0"/>
                  </a:lnTo>
                  <a:lnTo>
                    <a:pt x="6" y="0"/>
                  </a:lnTo>
                  <a:lnTo>
                    <a:pt x="4" y="0"/>
                  </a:lnTo>
                  <a:lnTo>
                    <a:pt x="3" y="0"/>
                  </a:lnTo>
                  <a:lnTo>
                    <a:pt x="1" y="0"/>
                  </a:lnTo>
                  <a:lnTo>
                    <a:pt x="0" y="0"/>
                  </a:lnTo>
                  <a:lnTo>
                    <a:pt x="1" y="0"/>
                  </a:lnTo>
                  <a:lnTo>
                    <a:pt x="3" y="0"/>
                  </a:lnTo>
                  <a:lnTo>
                    <a:pt x="4" y="0"/>
                  </a:lnTo>
                  <a:lnTo>
                    <a:pt x="6" y="0"/>
                  </a:lnTo>
                  <a:lnTo>
                    <a:pt x="7" y="0"/>
                  </a:lnTo>
                  <a:lnTo>
                    <a:pt x="9" y="0"/>
                  </a:lnTo>
                  <a:lnTo>
                    <a:pt x="12" y="1"/>
                  </a:lnTo>
                  <a:lnTo>
                    <a:pt x="13" y="1"/>
                  </a:lnTo>
                  <a:lnTo>
                    <a:pt x="15" y="1"/>
                  </a:lnTo>
                  <a:lnTo>
                    <a:pt x="18" y="3"/>
                  </a:lnTo>
                  <a:lnTo>
                    <a:pt x="20" y="3"/>
                  </a:lnTo>
                  <a:lnTo>
                    <a:pt x="21" y="4"/>
                  </a:lnTo>
                  <a:lnTo>
                    <a:pt x="24" y="4"/>
                  </a:lnTo>
                  <a:lnTo>
                    <a:pt x="26" y="6"/>
                  </a:lnTo>
                  <a:lnTo>
                    <a:pt x="29" y="6"/>
                  </a:lnTo>
                  <a:lnTo>
                    <a:pt x="30" y="7"/>
                  </a:lnTo>
                  <a:lnTo>
                    <a:pt x="32" y="9"/>
                  </a:lnTo>
                  <a:lnTo>
                    <a:pt x="35" y="9"/>
                  </a:lnTo>
                  <a:lnTo>
                    <a:pt x="36" y="10"/>
                  </a:lnTo>
                  <a:lnTo>
                    <a:pt x="38" y="10"/>
                  </a:lnTo>
                  <a:lnTo>
                    <a:pt x="41" y="12"/>
                  </a:lnTo>
                  <a:lnTo>
                    <a:pt x="43" y="13"/>
                  </a:lnTo>
                  <a:lnTo>
                    <a:pt x="44" y="13"/>
                  </a:lnTo>
                  <a:lnTo>
                    <a:pt x="46" y="15"/>
                  </a:lnTo>
                  <a:lnTo>
                    <a:pt x="47" y="16"/>
                  </a:lnTo>
                  <a:lnTo>
                    <a:pt x="49" y="16"/>
                  </a:lnTo>
                  <a:lnTo>
                    <a:pt x="50" y="18"/>
                  </a:lnTo>
                  <a:lnTo>
                    <a:pt x="50" y="19"/>
                  </a:lnTo>
                  <a:lnTo>
                    <a:pt x="52" y="19"/>
                  </a:lnTo>
                  <a:lnTo>
                    <a:pt x="52" y="21"/>
                  </a:lnTo>
                  <a:lnTo>
                    <a:pt x="53" y="21"/>
                  </a:lnTo>
                  <a:lnTo>
                    <a:pt x="53" y="23"/>
                  </a:lnTo>
                  <a:lnTo>
                    <a:pt x="55" y="24"/>
                  </a:lnTo>
                  <a:lnTo>
                    <a:pt x="55" y="26"/>
                  </a:lnTo>
                  <a:lnTo>
                    <a:pt x="56" y="26"/>
                  </a:lnTo>
                  <a:lnTo>
                    <a:pt x="58" y="27"/>
                  </a:lnTo>
                  <a:lnTo>
                    <a:pt x="59" y="29"/>
                  </a:lnTo>
                  <a:lnTo>
                    <a:pt x="61" y="29"/>
                  </a:lnTo>
                  <a:lnTo>
                    <a:pt x="62" y="30"/>
                  </a:lnTo>
                  <a:lnTo>
                    <a:pt x="64" y="32"/>
                  </a:lnTo>
                  <a:lnTo>
                    <a:pt x="66" y="32"/>
                  </a:lnTo>
                  <a:lnTo>
                    <a:pt x="67" y="33"/>
                  </a:lnTo>
                  <a:lnTo>
                    <a:pt x="69" y="33"/>
                  </a:lnTo>
                  <a:lnTo>
                    <a:pt x="70" y="35"/>
                  </a:lnTo>
                  <a:lnTo>
                    <a:pt x="72" y="35"/>
                  </a:lnTo>
                  <a:lnTo>
                    <a:pt x="73" y="35"/>
                  </a:lnTo>
                  <a:lnTo>
                    <a:pt x="75" y="36"/>
                  </a:lnTo>
                  <a:lnTo>
                    <a:pt x="76" y="36"/>
                  </a:lnTo>
                  <a:lnTo>
                    <a:pt x="78" y="38"/>
                  </a:lnTo>
                  <a:lnTo>
                    <a:pt x="79" y="38"/>
                  </a:lnTo>
                  <a:lnTo>
                    <a:pt x="81" y="38"/>
                  </a:lnTo>
                  <a:lnTo>
                    <a:pt x="82" y="38"/>
                  </a:lnTo>
                  <a:lnTo>
                    <a:pt x="84" y="39"/>
                  </a:lnTo>
                  <a:lnTo>
                    <a:pt x="85" y="39"/>
                  </a:lnTo>
                  <a:lnTo>
                    <a:pt x="87" y="39"/>
                  </a:lnTo>
                  <a:lnTo>
                    <a:pt x="89" y="39"/>
                  </a:lnTo>
                  <a:lnTo>
                    <a:pt x="90" y="39"/>
                  </a:lnTo>
                  <a:lnTo>
                    <a:pt x="92" y="39"/>
                  </a:lnTo>
                  <a:lnTo>
                    <a:pt x="93" y="39"/>
                  </a:lnTo>
                  <a:lnTo>
                    <a:pt x="95" y="39"/>
                  </a:lnTo>
                  <a:lnTo>
                    <a:pt x="96" y="39"/>
                  </a:lnTo>
                  <a:lnTo>
                    <a:pt x="98" y="39"/>
                  </a:lnTo>
                  <a:lnTo>
                    <a:pt x="99" y="39"/>
                  </a:lnTo>
                  <a:lnTo>
                    <a:pt x="101" y="41"/>
                  </a:lnTo>
                  <a:lnTo>
                    <a:pt x="102" y="41"/>
                  </a:lnTo>
                  <a:lnTo>
                    <a:pt x="104" y="41"/>
                  </a:lnTo>
                  <a:lnTo>
                    <a:pt x="105" y="41"/>
                  </a:lnTo>
                  <a:lnTo>
                    <a:pt x="107" y="41"/>
                  </a:lnTo>
                  <a:lnTo>
                    <a:pt x="108" y="42"/>
                  </a:lnTo>
                  <a:lnTo>
                    <a:pt x="110" y="42"/>
                  </a:lnTo>
                  <a:lnTo>
                    <a:pt x="112" y="42"/>
                  </a:lnTo>
                  <a:lnTo>
                    <a:pt x="113" y="44"/>
                  </a:lnTo>
                  <a:lnTo>
                    <a:pt x="115" y="44"/>
                  </a:lnTo>
                  <a:lnTo>
                    <a:pt x="116" y="44"/>
                  </a:lnTo>
                  <a:lnTo>
                    <a:pt x="116" y="46"/>
                  </a:lnTo>
                  <a:lnTo>
                    <a:pt x="118" y="46"/>
                  </a:lnTo>
                  <a:lnTo>
                    <a:pt x="119" y="47"/>
                  </a:lnTo>
                  <a:lnTo>
                    <a:pt x="121" y="47"/>
                  </a:lnTo>
                  <a:lnTo>
                    <a:pt x="122" y="47"/>
                  </a:lnTo>
                  <a:lnTo>
                    <a:pt x="124" y="49"/>
                  </a:lnTo>
                  <a:lnTo>
                    <a:pt x="125" y="50"/>
                  </a:lnTo>
                  <a:lnTo>
                    <a:pt x="127" y="50"/>
                  </a:lnTo>
                  <a:lnTo>
                    <a:pt x="128" y="52"/>
                  </a:lnTo>
                  <a:lnTo>
                    <a:pt x="130" y="53"/>
                  </a:lnTo>
                  <a:lnTo>
                    <a:pt x="131" y="53"/>
                  </a:lnTo>
                  <a:lnTo>
                    <a:pt x="131" y="55"/>
                  </a:lnTo>
                  <a:lnTo>
                    <a:pt x="133" y="55"/>
                  </a:lnTo>
                  <a:lnTo>
                    <a:pt x="133" y="56"/>
                  </a:lnTo>
                  <a:lnTo>
                    <a:pt x="135" y="56"/>
                  </a:lnTo>
                  <a:lnTo>
                    <a:pt x="136" y="58"/>
                  </a:lnTo>
                  <a:lnTo>
                    <a:pt x="138" y="59"/>
                  </a:lnTo>
                  <a:lnTo>
                    <a:pt x="139" y="61"/>
                  </a:lnTo>
                  <a:lnTo>
                    <a:pt x="141" y="62"/>
                  </a:lnTo>
                  <a:lnTo>
                    <a:pt x="142" y="64"/>
                  </a:lnTo>
                  <a:lnTo>
                    <a:pt x="145" y="65"/>
                  </a:lnTo>
                  <a:lnTo>
                    <a:pt x="147" y="65"/>
                  </a:lnTo>
                  <a:lnTo>
                    <a:pt x="148" y="67"/>
                  </a:lnTo>
                  <a:lnTo>
                    <a:pt x="151" y="69"/>
                  </a:lnTo>
                  <a:lnTo>
                    <a:pt x="153" y="70"/>
                  </a:lnTo>
                  <a:lnTo>
                    <a:pt x="156" y="72"/>
                  </a:lnTo>
                  <a:lnTo>
                    <a:pt x="158" y="72"/>
                  </a:lnTo>
                  <a:lnTo>
                    <a:pt x="161" y="73"/>
                  </a:lnTo>
                  <a:lnTo>
                    <a:pt x="162" y="75"/>
                  </a:lnTo>
                  <a:lnTo>
                    <a:pt x="165" y="76"/>
                  </a:lnTo>
                  <a:lnTo>
                    <a:pt x="167" y="76"/>
                  </a:lnTo>
                  <a:lnTo>
                    <a:pt x="170" y="78"/>
                  </a:lnTo>
                  <a:lnTo>
                    <a:pt x="171" y="78"/>
                  </a:lnTo>
                  <a:lnTo>
                    <a:pt x="174" y="79"/>
                  </a:lnTo>
                  <a:lnTo>
                    <a:pt x="176" y="81"/>
                  </a:lnTo>
                  <a:lnTo>
                    <a:pt x="177" y="81"/>
                  </a:lnTo>
                  <a:lnTo>
                    <a:pt x="180" y="82"/>
                  </a:lnTo>
                  <a:lnTo>
                    <a:pt x="182" y="82"/>
                  </a:lnTo>
                  <a:lnTo>
                    <a:pt x="184" y="82"/>
                  </a:lnTo>
                  <a:lnTo>
                    <a:pt x="187" y="84"/>
                  </a:lnTo>
                  <a:lnTo>
                    <a:pt x="188" y="84"/>
                  </a:lnTo>
                  <a:lnTo>
                    <a:pt x="190" y="84"/>
                  </a:lnTo>
                  <a:lnTo>
                    <a:pt x="191" y="84"/>
                  </a:lnTo>
                  <a:lnTo>
                    <a:pt x="193" y="84"/>
                  </a:lnTo>
                  <a:lnTo>
                    <a:pt x="194" y="84"/>
                  </a:lnTo>
                  <a:lnTo>
                    <a:pt x="196" y="84"/>
                  </a:lnTo>
                  <a:lnTo>
                    <a:pt x="197" y="84"/>
                  </a:lnTo>
                  <a:lnTo>
                    <a:pt x="199" y="84"/>
                  </a:lnTo>
                  <a:lnTo>
                    <a:pt x="200" y="84"/>
                  </a:lnTo>
                  <a:lnTo>
                    <a:pt x="202" y="84"/>
                  </a:lnTo>
                  <a:lnTo>
                    <a:pt x="203" y="84"/>
                  </a:lnTo>
                  <a:lnTo>
                    <a:pt x="205" y="85"/>
                  </a:lnTo>
                  <a:lnTo>
                    <a:pt x="207" y="85"/>
                  </a:lnTo>
                  <a:lnTo>
                    <a:pt x="208" y="85"/>
                  </a:lnTo>
                  <a:lnTo>
                    <a:pt x="210" y="87"/>
                  </a:lnTo>
                  <a:lnTo>
                    <a:pt x="211" y="87"/>
                  </a:lnTo>
                  <a:lnTo>
                    <a:pt x="213" y="87"/>
                  </a:lnTo>
                  <a:lnTo>
                    <a:pt x="214" y="88"/>
                  </a:lnTo>
                  <a:lnTo>
                    <a:pt x="216" y="88"/>
                  </a:lnTo>
                  <a:lnTo>
                    <a:pt x="217" y="90"/>
                  </a:lnTo>
                  <a:lnTo>
                    <a:pt x="219" y="90"/>
                  </a:lnTo>
                  <a:lnTo>
                    <a:pt x="220" y="91"/>
                  </a:lnTo>
                  <a:lnTo>
                    <a:pt x="222" y="91"/>
                  </a:lnTo>
                  <a:lnTo>
                    <a:pt x="222" y="93"/>
                  </a:lnTo>
                  <a:lnTo>
                    <a:pt x="223" y="93"/>
                  </a:lnTo>
                  <a:lnTo>
                    <a:pt x="225" y="95"/>
                  </a:lnTo>
                  <a:lnTo>
                    <a:pt x="226" y="95"/>
                  </a:lnTo>
                  <a:lnTo>
                    <a:pt x="228" y="96"/>
                  </a:lnTo>
                  <a:lnTo>
                    <a:pt x="230" y="96"/>
                  </a:lnTo>
                  <a:lnTo>
                    <a:pt x="230" y="98"/>
                  </a:lnTo>
                  <a:lnTo>
                    <a:pt x="231" y="98"/>
                  </a:lnTo>
                  <a:lnTo>
                    <a:pt x="233" y="99"/>
                  </a:lnTo>
                  <a:lnTo>
                    <a:pt x="234" y="101"/>
                  </a:lnTo>
                  <a:lnTo>
                    <a:pt x="236" y="102"/>
                  </a:lnTo>
                  <a:lnTo>
                    <a:pt x="237" y="104"/>
                  </a:lnTo>
                  <a:lnTo>
                    <a:pt x="239" y="104"/>
                  </a:lnTo>
                  <a:lnTo>
                    <a:pt x="240" y="105"/>
                  </a:lnTo>
                  <a:lnTo>
                    <a:pt x="242" y="105"/>
                  </a:lnTo>
                  <a:lnTo>
                    <a:pt x="243" y="107"/>
                  </a:lnTo>
                  <a:lnTo>
                    <a:pt x="245" y="108"/>
                  </a:lnTo>
                  <a:lnTo>
                    <a:pt x="246" y="108"/>
                  </a:lnTo>
                  <a:lnTo>
                    <a:pt x="249" y="110"/>
                  </a:lnTo>
                  <a:lnTo>
                    <a:pt x="251" y="111"/>
                  </a:lnTo>
                  <a:lnTo>
                    <a:pt x="253" y="111"/>
                  </a:lnTo>
                  <a:lnTo>
                    <a:pt x="256" y="113"/>
                  </a:lnTo>
                  <a:lnTo>
                    <a:pt x="257" y="114"/>
                  </a:lnTo>
                  <a:lnTo>
                    <a:pt x="260" y="114"/>
                  </a:lnTo>
                  <a:lnTo>
                    <a:pt x="262" y="116"/>
                  </a:lnTo>
                  <a:lnTo>
                    <a:pt x="265" y="118"/>
                  </a:lnTo>
                  <a:lnTo>
                    <a:pt x="266" y="118"/>
                  </a:lnTo>
                  <a:lnTo>
                    <a:pt x="269" y="119"/>
                  </a:lnTo>
                  <a:lnTo>
                    <a:pt x="271" y="119"/>
                  </a:lnTo>
                  <a:lnTo>
                    <a:pt x="272" y="121"/>
                  </a:lnTo>
                  <a:lnTo>
                    <a:pt x="276" y="121"/>
                  </a:lnTo>
                  <a:lnTo>
                    <a:pt x="277" y="122"/>
                  </a:lnTo>
                  <a:lnTo>
                    <a:pt x="279" y="122"/>
                  </a:lnTo>
                  <a:lnTo>
                    <a:pt x="280" y="124"/>
                  </a:lnTo>
                  <a:lnTo>
                    <a:pt x="283" y="124"/>
                  </a:lnTo>
                  <a:lnTo>
                    <a:pt x="285" y="124"/>
                  </a:lnTo>
                  <a:lnTo>
                    <a:pt x="286" y="125"/>
                  </a:lnTo>
                  <a:lnTo>
                    <a:pt x="288" y="125"/>
                  </a:lnTo>
                  <a:lnTo>
                    <a:pt x="289" y="125"/>
                  </a:lnTo>
                  <a:lnTo>
                    <a:pt x="291" y="125"/>
                  </a:lnTo>
                  <a:lnTo>
                    <a:pt x="292" y="125"/>
                  </a:lnTo>
                  <a:lnTo>
                    <a:pt x="294" y="127"/>
                  </a:lnTo>
                  <a:lnTo>
                    <a:pt x="297" y="127"/>
                  </a:lnTo>
                  <a:lnTo>
                    <a:pt x="299" y="127"/>
                  </a:lnTo>
                  <a:lnTo>
                    <a:pt x="302" y="128"/>
                  </a:lnTo>
                  <a:lnTo>
                    <a:pt x="303" y="130"/>
                  </a:lnTo>
                  <a:lnTo>
                    <a:pt x="306" y="130"/>
                  </a:lnTo>
                  <a:lnTo>
                    <a:pt x="309" y="131"/>
                  </a:lnTo>
                  <a:lnTo>
                    <a:pt x="314" y="133"/>
                  </a:lnTo>
                  <a:lnTo>
                    <a:pt x="317" y="134"/>
                  </a:lnTo>
                  <a:lnTo>
                    <a:pt x="320" y="136"/>
                  </a:lnTo>
                  <a:lnTo>
                    <a:pt x="325" y="137"/>
                  </a:lnTo>
                  <a:lnTo>
                    <a:pt x="328" y="139"/>
                  </a:lnTo>
                  <a:lnTo>
                    <a:pt x="332" y="141"/>
                  </a:lnTo>
                  <a:lnTo>
                    <a:pt x="335" y="142"/>
                  </a:lnTo>
                  <a:lnTo>
                    <a:pt x="340" y="145"/>
                  </a:lnTo>
                  <a:lnTo>
                    <a:pt x="343" y="147"/>
                  </a:lnTo>
                  <a:lnTo>
                    <a:pt x="348" y="148"/>
                  </a:lnTo>
                  <a:lnTo>
                    <a:pt x="351" y="150"/>
                  </a:lnTo>
                  <a:lnTo>
                    <a:pt x="354" y="151"/>
                  </a:lnTo>
                  <a:lnTo>
                    <a:pt x="358" y="153"/>
                  </a:lnTo>
                  <a:lnTo>
                    <a:pt x="361" y="154"/>
                  </a:lnTo>
                  <a:lnTo>
                    <a:pt x="364" y="156"/>
                  </a:lnTo>
                  <a:lnTo>
                    <a:pt x="367" y="157"/>
                  </a:lnTo>
                  <a:lnTo>
                    <a:pt x="371" y="159"/>
                  </a:lnTo>
                  <a:lnTo>
                    <a:pt x="372" y="160"/>
                  </a:lnTo>
                  <a:lnTo>
                    <a:pt x="375" y="162"/>
                  </a:lnTo>
                  <a:lnTo>
                    <a:pt x="377" y="163"/>
                  </a:lnTo>
                  <a:lnTo>
                    <a:pt x="378" y="163"/>
                  </a:lnTo>
                  <a:lnTo>
                    <a:pt x="380" y="165"/>
                  </a:lnTo>
                  <a:lnTo>
                    <a:pt x="381" y="167"/>
                  </a:lnTo>
                  <a:lnTo>
                    <a:pt x="383" y="168"/>
                  </a:lnTo>
                  <a:lnTo>
                    <a:pt x="384" y="168"/>
                  </a:lnTo>
                  <a:lnTo>
                    <a:pt x="386" y="170"/>
                  </a:lnTo>
                  <a:lnTo>
                    <a:pt x="387" y="171"/>
                  </a:lnTo>
                  <a:lnTo>
                    <a:pt x="390" y="173"/>
                  </a:lnTo>
                  <a:lnTo>
                    <a:pt x="394" y="176"/>
                  </a:lnTo>
                  <a:lnTo>
                    <a:pt x="397" y="177"/>
                  </a:lnTo>
                  <a:lnTo>
                    <a:pt x="400" y="179"/>
                  </a:lnTo>
                  <a:lnTo>
                    <a:pt x="403" y="180"/>
                  </a:lnTo>
                  <a:lnTo>
                    <a:pt x="406" y="183"/>
                  </a:lnTo>
                  <a:lnTo>
                    <a:pt x="410" y="185"/>
                  </a:lnTo>
                  <a:lnTo>
                    <a:pt x="413" y="186"/>
                  </a:lnTo>
                  <a:lnTo>
                    <a:pt x="418" y="190"/>
                  </a:lnTo>
                  <a:lnTo>
                    <a:pt x="421" y="191"/>
                  </a:lnTo>
                  <a:lnTo>
                    <a:pt x="426" y="193"/>
                  </a:lnTo>
                  <a:lnTo>
                    <a:pt x="429" y="196"/>
                  </a:lnTo>
                  <a:lnTo>
                    <a:pt x="433" y="197"/>
                  </a:lnTo>
                  <a:lnTo>
                    <a:pt x="436" y="199"/>
                  </a:lnTo>
                  <a:lnTo>
                    <a:pt x="441" y="200"/>
                  </a:lnTo>
                  <a:lnTo>
                    <a:pt x="444" y="202"/>
                  </a:lnTo>
                  <a:lnTo>
                    <a:pt x="447" y="205"/>
                  </a:lnTo>
                  <a:lnTo>
                    <a:pt x="452" y="206"/>
                  </a:lnTo>
                  <a:lnTo>
                    <a:pt x="455" y="206"/>
                  </a:lnTo>
                  <a:lnTo>
                    <a:pt x="458" y="208"/>
                  </a:lnTo>
                  <a:lnTo>
                    <a:pt x="461" y="209"/>
                  </a:lnTo>
                  <a:lnTo>
                    <a:pt x="463" y="211"/>
                  </a:lnTo>
                  <a:lnTo>
                    <a:pt x="466" y="211"/>
                  </a:lnTo>
                  <a:lnTo>
                    <a:pt x="467" y="213"/>
                  </a:lnTo>
                  <a:lnTo>
                    <a:pt x="469" y="213"/>
                  </a:lnTo>
                  <a:lnTo>
                    <a:pt x="470" y="213"/>
                  </a:lnTo>
                  <a:lnTo>
                    <a:pt x="472" y="213"/>
                  </a:lnTo>
                  <a:lnTo>
                    <a:pt x="466" y="223"/>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09" name="Freeform 413"/>
            <p:cNvSpPr>
              <a:spLocks/>
            </p:cNvSpPr>
            <p:nvPr/>
          </p:nvSpPr>
          <p:spPr bwMode="auto">
            <a:xfrm>
              <a:off x="1250" y="3136"/>
              <a:ext cx="432" cy="40"/>
            </a:xfrm>
            <a:custGeom>
              <a:avLst/>
              <a:gdLst>
                <a:gd name="T0" fmla="*/ 422 w 432"/>
                <a:gd name="T1" fmla="*/ 0 h 40"/>
                <a:gd name="T2" fmla="*/ 404 w 432"/>
                <a:gd name="T3" fmla="*/ 0 h 40"/>
                <a:gd name="T4" fmla="*/ 382 w 432"/>
                <a:gd name="T5" fmla="*/ 4 h 40"/>
                <a:gd name="T6" fmla="*/ 365 w 432"/>
                <a:gd name="T7" fmla="*/ 5 h 40"/>
                <a:gd name="T8" fmla="*/ 356 w 432"/>
                <a:gd name="T9" fmla="*/ 10 h 40"/>
                <a:gd name="T10" fmla="*/ 341 w 432"/>
                <a:gd name="T11" fmla="*/ 13 h 40"/>
                <a:gd name="T12" fmla="*/ 322 w 432"/>
                <a:gd name="T13" fmla="*/ 14 h 40"/>
                <a:gd name="T14" fmla="*/ 304 w 432"/>
                <a:gd name="T15" fmla="*/ 14 h 40"/>
                <a:gd name="T16" fmla="*/ 292 w 432"/>
                <a:gd name="T17" fmla="*/ 14 h 40"/>
                <a:gd name="T18" fmla="*/ 281 w 432"/>
                <a:gd name="T19" fmla="*/ 13 h 40"/>
                <a:gd name="T20" fmla="*/ 269 w 432"/>
                <a:gd name="T21" fmla="*/ 11 h 40"/>
                <a:gd name="T22" fmla="*/ 256 w 432"/>
                <a:gd name="T23" fmla="*/ 13 h 40"/>
                <a:gd name="T24" fmla="*/ 246 w 432"/>
                <a:gd name="T25" fmla="*/ 16 h 40"/>
                <a:gd name="T26" fmla="*/ 237 w 432"/>
                <a:gd name="T27" fmla="*/ 20 h 40"/>
                <a:gd name="T28" fmla="*/ 221 w 432"/>
                <a:gd name="T29" fmla="*/ 23 h 40"/>
                <a:gd name="T30" fmla="*/ 201 w 432"/>
                <a:gd name="T31" fmla="*/ 27 h 40"/>
                <a:gd name="T32" fmla="*/ 181 w 432"/>
                <a:gd name="T33" fmla="*/ 27 h 40"/>
                <a:gd name="T34" fmla="*/ 166 w 432"/>
                <a:gd name="T35" fmla="*/ 23 h 40"/>
                <a:gd name="T36" fmla="*/ 155 w 432"/>
                <a:gd name="T37" fmla="*/ 22 h 40"/>
                <a:gd name="T38" fmla="*/ 145 w 432"/>
                <a:gd name="T39" fmla="*/ 22 h 40"/>
                <a:gd name="T40" fmla="*/ 134 w 432"/>
                <a:gd name="T41" fmla="*/ 22 h 40"/>
                <a:gd name="T42" fmla="*/ 123 w 432"/>
                <a:gd name="T43" fmla="*/ 27 h 40"/>
                <a:gd name="T44" fmla="*/ 112 w 432"/>
                <a:gd name="T45" fmla="*/ 31 h 40"/>
                <a:gd name="T46" fmla="*/ 100 w 432"/>
                <a:gd name="T47" fmla="*/ 34 h 40"/>
                <a:gd name="T48" fmla="*/ 86 w 432"/>
                <a:gd name="T49" fmla="*/ 36 h 40"/>
                <a:gd name="T50" fmla="*/ 76 w 432"/>
                <a:gd name="T51" fmla="*/ 36 h 40"/>
                <a:gd name="T52" fmla="*/ 65 w 432"/>
                <a:gd name="T53" fmla="*/ 31 h 40"/>
                <a:gd name="T54" fmla="*/ 51 w 432"/>
                <a:gd name="T55" fmla="*/ 30 h 40"/>
                <a:gd name="T56" fmla="*/ 33 w 432"/>
                <a:gd name="T57" fmla="*/ 31 h 40"/>
                <a:gd name="T58" fmla="*/ 16 w 432"/>
                <a:gd name="T59" fmla="*/ 34 h 40"/>
                <a:gd name="T60" fmla="*/ 4 w 432"/>
                <a:gd name="T61" fmla="*/ 37 h 40"/>
                <a:gd name="T62" fmla="*/ 8 w 432"/>
                <a:gd name="T63" fmla="*/ 36 h 40"/>
                <a:gd name="T64" fmla="*/ 23 w 432"/>
                <a:gd name="T65" fmla="*/ 33 h 40"/>
                <a:gd name="T66" fmla="*/ 42 w 432"/>
                <a:gd name="T67" fmla="*/ 31 h 40"/>
                <a:gd name="T68" fmla="*/ 57 w 432"/>
                <a:gd name="T69" fmla="*/ 33 h 40"/>
                <a:gd name="T70" fmla="*/ 68 w 432"/>
                <a:gd name="T71" fmla="*/ 37 h 40"/>
                <a:gd name="T72" fmla="*/ 79 w 432"/>
                <a:gd name="T73" fmla="*/ 39 h 40"/>
                <a:gd name="T74" fmla="*/ 91 w 432"/>
                <a:gd name="T75" fmla="*/ 39 h 40"/>
                <a:gd name="T76" fmla="*/ 103 w 432"/>
                <a:gd name="T77" fmla="*/ 37 h 40"/>
                <a:gd name="T78" fmla="*/ 115 w 432"/>
                <a:gd name="T79" fmla="*/ 33 h 40"/>
                <a:gd name="T80" fmla="*/ 126 w 432"/>
                <a:gd name="T81" fmla="*/ 30 h 40"/>
                <a:gd name="T82" fmla="*/ 137 w 432"/>
                <a:gd name="T83" fmla="*/ 27 h 40"/>
                <a:gd name="T84" fmla="*/ 148 w 432"/>
                <a:gd name="T85" fmla="*/ 27 h 40"/>
                <a:gd name="T86" fmla="*/ 158 w 432"/>
                <a:gd name="T87" fmla="*/ 27 h 40"/>
                <a:gd name="T88" fmla="*/ 169 w 432"/>
                <a:gd name="T89" fmla="*/ 30 h 40"/>
                <a:gd name="T90" fmla="*/ 187 w 432"/>
                <a:gd name="T91" fmla="*/ 31 h 40"/>
                <a:gd name="T92" fmla="*/ 207 w 432"/>
                <a:gd name="T93" fmla="*/ 31 h 40"/>
                <a:gd name="T94" fmla="*/ 226 w 432"/>
                <a:gd name="T95" fmla="*/ 30 h 40"/>
                <a:gd name="T96" fmla="*/ 240 w 432"/>
                <a:gd name="T97" fmla="*/ 27 h 40"/>
                <a:gd name="T98" fmla="*/ 247 w 432"/>
                <a:gd name="T99" fmla="*/ 22 h 40"/>
                <a:gd name="T100" fmla="*/ 258 w 432"/>
                <a:gd name="T101" fmla="*/ 19 h 40"/>
                <a:gd name="T102" fmla="*/ 270 w 432"/>
                <a:gd name="T103" fmla="*/ 19 h 40"/>
                <a:gd name="T104" fmla="*/ 283 w 432"/>
                <a:gd name="T105" fmla="*/ 19 h 40"/>
                <a:gd name="T106" fmla="*/ 293 w 432"/>
                <a:gd name="T107" fmla="*/ 22 h 40"/>
                <a:gd name="T108" fmla="*/ 307 w 432"/>
                <a:gd name="T109" fmla="*/ 22 h 40"/>
                <a:gd name="T110" fmla="*/ 327 w 432"/>
                <a:gd name="T111" fmla="*/ 22 h 40"/>
                <a:gd name="T112" fmla="*/ 345 w 432"/>
                <a:gd name="T113" fmla="*/ 20 h 40"/>
                <a:gd name="T114" fmla="*/ 358 w 432"/>
                <a:gd name="T115" fmla="*/ 17 h 40"/>
                <a:gd name="T116" fmla="*/ 367 w 432"/>
                <a:gd name="T117" fmla="*/ 14 h 40"/>
                <a:gd name="T118" fmla="*/ 384 w 432"/>
                <a:gd name="T119" fmla="*/ 13 h 40"/>
                <a:gd name="T120" fmla="*/ 404 w 432"/>
                <a:gd name="T121" fmla="*/ 11 h 40"/>
                <a:gd name="T122" fmla="*/ 422 w 432"/>
                <a:gd name="T123" fmla="*/ 11 h 40"/>
                <a:gd name="T124" fmla="*/ 431 w 432"/>
                <a:gd name="T125" fmla="*/ 2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40"/>
                <a:gd name="T191" fmla="*/ 432 w 432"/>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40">
                  <a:moveTo>
                    <a:pt x="431" y="2"/>
                  </a:moveTo>
                  <a:lnTo>
                    <a:pt x="430" y="2"/>
                  </a:lnTo>
                  <a:lnTo>
                    <a:pt x="428" y="2"/>
                  </a:lnTo>
                  <a:lnTo>
                    <a:pt x="427" y="2"/>
                  </a:lnTo>
                  <a:lnTo>
                    <a:pt x="425" y="0"/>
                  </a:lnTo>
                  <a:lnTo>
                    <a:pt x="424" y="0"/>
                  </a:lnTo>
                  <a:lnTo>
                    <a:pt x="422" y="0"/>
                  </a:lnTo>
                  <a:lnTo>
                    <a:pt x="419" y="0"/>
                  </a:lnTo>
                  <a:lnTo>
                    <a:pt x="417" y="0"/>
                  </a:lnTo>
                  <a:lnTo>
                    <a:pt x="414" y="0"/>
                  </a:lnTo>
                  <a:lnTo>
                    <a:pt x="411" y="0"/>
                  </a:lnTo>
                  <a:lnTo>
                    <a:pt x="408" y="0"/>
                  </a:lnTo>
                  <a:lnTo>
                    <a:pt x="405" y="0"/>
                  </a:lnTo>
                  <a:lnTo>
                    <a:pt x="404" y="0"/>
                  </a:lnTo>
                  <a:lnTo>
                    <a:pt x="401" y="2"/>
                  </a:lnTo>
                  <a:lnTo>
                    <a:pt x="397" y="2"/>
                  </a:lnTo>
                  <a:lnTo>
                    <a:pt x="394" y="2"/>
                  </a:lnTo>
                  <a:lnTo>
                    <a:pt x="391" y="2"/>
                  </a:lnTo>
                  <a:lnTo>
                    <a:pt x="388" y="2"/>
                  </a:lnTo>
                  <a:lnTo>
                    <a:pt x="385" y="2"/>
                  </a:lnTo>
                  <a:lnTo>
                    <a:pt x="382" y="4"/>
                  </a:lnTo>
                  <a:lnTo>
                    <a:pt x="379" y="4"/>
                  </a:lnTo>
                  <a:lnTo>
                    <a:pt x="378" y="4"/>
                  </a:lnTo>
                  <a:lnTo>
                    <a:pt x="374" y="4"/>
                  </a:lnTo>
                  <a:lnTo>
                    <a:pt x="373" y="5"/>
                  </a:lnTo>
                  <a:lnTo>
                    <a:pt x="370" y="5"/>
                  </a:lnTo>
                  <a:lnTo>
                    <a:pt x="368" y="5"/>
                  </a:lnTo>
                  <a:lnTo>
                    <a:pt x="365" y="5"/>
                  </a:lnTo>
                  <a:lnTo>
                    <a:pt x="364" y="7"/>
                  </a:lnTo>
                  <a:lnTo>
                    <a:pt x="362" y="7"/>
                  </a:lnTo>
                  <a:lnTo>
                    <a:pt x="361" y="7"/>
                  </a:lnTo>
                  <a:lnTo>
                    <a:pt x="359" y="8"/>
                  </a:lnTo>
                  <a:lnTo>
                    <a:pt x="358" y="8"/>
                  </a:lnTo>
                  <a:lnTo>
                    <a:pt x="358" y="10"/>
                  </a:lnTo>
                  <a:lnTo>
                    <a:pt x="356" y="10"/>
                  </a:lnTo>
                  <a:lnTo>
                    <a:pt x="355" y="10"/>
                  </a:lnTo>
                  <a:lnTo>
                    <a:pt x="353" y="10"/>
                  </a:lnTo>
                  <a:lnTo>
                    <a:pt x="350" y="11"/>
                  </a:lnTo>
                  <a:lnTo>
                    <a:pt x="348" y="11"/>
                  </a:lnTo>
                  <a:lnTo>
                    <a:pt x="347" y="11"/>
                  </a:lnTo>
                  <a:lnTo>
                    <a:pt x="344" y="11"/>
                  </a:lnTo>
                  <a:lnTo>
                    <a:pt x="341" y="13"/>
                  </a:lnTo>
                  <a:lnTo>
                    <a:pt x="339" y="13"/>
                  </a:lnTo>
                  <a:lnTo>
                    <a:pt x="336" y="13"/>
                  </a:lnTo>
                  <a:lnTo>
                    <a:pt x="333" y="13"/>
                  </a:lnTo>
                  <a:lnTo>
                    <a:pt x="332" y="13"/>
                  </a:lnTo>
                  <a:lnTo>
                    <a:pt x="329" y="14"/>
                  </a:lnTo>
                  <a:lnTo>
                    <a:pt x="325" y="14"/>
                  </a:lnTo>
                  <a:lnTo>
                    <a:pt x="322" y="14"/>
                  </a:lnTo>
                  <a:lnTo>
                    <a:pt x="321" y="14"/>
                  </a:lnTo>
                  <a:lnTo>
                    <a:pt x="318" y="14"/>
                  </a:lnTo>
                  <a:lnTo>
                    <a:pt x="315" y="14"/>
                  </a:lnTo>
                  <a:lnTo>
                    <a:pt x="312" y="14"/>
                  </a:lnTo>
                  <a:lnTo>
                    <a:pt x="310" y="14"/>
                  </a:lnTo>
                  <a:lnTo>
                    <a:pt x="307" y="14"/>
                  </a:lnTo>
                  <a:lnTo>
                    <a:pt x="304" y="14"/>
                  </a:lnTo>
                  <a:lnTo>
                    <a:pt x="302" y="14"/>
                  </a:lnTo>
                  <a:lnTo>
                    <a:pt x="299" y="14"/>
                  </a:lnTo>
                  <a:lnTo>
                    <a:pt x="298" y="14"/>
                  </a:lnTo>
                  <a:lnTo>
                    <a:pt x="296" y="14"/>
                  </a:lnTo>
                  <a:lnTo>
                    <a:pt x="295" y="14"/>
                  </a:lnTo>
                  <a:lnTo>
                    <a:pt x="293" y="14"/>
                  </a:lnTo>
                  <a:lnTo>
                    <a:pt x="292" y="14"/>
                  </a:lnTo>
                  <a:lnTo>
                    <a:pt x="290" y="13"/>
                  </a:lnTo>
                  <a:lnTo>
                    <a:pt x="289" y="13"/>
                  </a:lnTo>
                  <a:lnTo>
                    <a:pt x="287" y="13"/>
                  </a:lnTo>
                  <a:lnTo>
                    <a:pt x="286" y="13"/>
                  </a:lnTo>
                  <a:lnTo>
                    <a:pt x="284" y="13"/>
                  </a:lnTo>
                  <a:lnTo>
                    <a:pt x="283" y="13"/>
                  </a:lnTo>
                  <a:lnTo>
                    <a:pt x="281" y="13"/>
                  </a:lnTo>
                  <a:lnTo>
                    <a:pt x="279" y="11"/>
                  </a:lnTo>
                  <a:lnTo>
                    <a:pt x="278" y="11"/>
                  </a:lnTo>
                  <a:lnTo>
                    <a:pt x="276" y="11"/>
                  </a:lnTo>
                  <a:lnTo>
                    <a:pt x="273" y="11"/>
                  </a:lnTo>
                  <a:lnTo>
                    <a:pt x="272" y="11"/>
                  </a:lnTo>
                  <a:lnTo>
                    <a:pt x="270" y="11"/>
                  </a:lnTo>
                  <a:lnTo>
                    <a:pt x="269" y="11"/>
                  </a:lnTo>
                  <a:lnTo>
                    <a:pt x="267" y="11"/>
                  </a:lnTo>
                  <a:lnTo>
                    <a:pt x="266" y="11"/>
                  </a:lnTo>
                  <a:lnTo>
                    <a:pt x="263" y="11"/>
                  </a:lnTo>
                  <a:lnTo>
                    <a:pt x="261" y="11"/>
                  </a:lnTo>
                  <a:lnTo>
                    <a:pt x="260" y="13"/>
                  </a:lnTo>
                  <a:lnTo>
                    <a:pt x="258" y="13"/>
                  </a:lnTo>
                  <a:lnTo>
                    <a:pt x="256" y="13"/>
                  </a:lnTo>
                  <a:lnTo>
                    <a:pt x="255" y="13"/>
                  </a:lnTo>
                  <a:lnTo>
                    <a:pt x="253" y="13"/>
                  </a:lnTo>
                  <a:lnTo>
                    <a:pt x="252" y="13"/>
                  </a:lnTo>
                  <a:lnTo>
                    <a:pt x="250" y="14"/>
                  </a:lnTo>
                  <a:lnTo>
                    <a:pt x="249" y="14"/>
                  </a:lnTo>
                  <a:lnTo>
                    <a:pt x="247" y="14"/>
                  </a:lnTo>
                  <a:lnTo>
                    <a:pt x="246" y="16"/>
                  </a:lnTo>
                  <a:lnTo>
                    <a:pt x="244" y="16"/>
                  </a:lnTo>
                  <a:lnTo>
                    <a:pt x="244" y="17"/>
                  </a:lnTo>
                  <a:lnTo>
                    <a:pt x="243" y="17"/>
                  </a:lnTo>
                  <a:lnTo>
                    <a:pt x="241" y="19"/>
                  </a:lnTo>
                  <a:lnTo>
                    <a:pt x="240" y="19"/>
                  </a:lnTo>
                  <a:lnTo>
                    <a:pt x="238" y="20"/>
                  </a:lnTo>
                  <a:lnTo>
                    <a:pt x="237" y="20"/>
                  </a:lnTo>
                  <a:lnTo>
                    <a:pt x="235" y="20"/>
                  </a:lnTo>
                  <a:lnTo>
                    <a:pt x="232" y="22"/>
                  </a:lnTo>
                  <a:lnTo>
                    <a:pt x="230" y="22"/>
                  </a:lnTo>
                  <a:lnTo>
                    <a:pt x="229" y="23"/>
                  </a:lnTo>
                  <a:lnTo>
                    <a:pt x="226" y="23"/>
                  </a:lnTo>
                  <a:lnTo>
                    <a:pt x="223" y="23"/>
                  </a:lnTo>
                  <a:lnTo>
                    <a:pt x="221" y="23"/>
                  </a:lnTo>
                  <a:lnTo>
                    <a:pt x="218" y="25"/>
                  </a:lnTo>
                  <a:lnTo>
                    <a:pt x="215" y="25"/>
                  </a:lnTo>
                  <a:lnTo>
                    <a:pt x="212" y="25"/>
                  </a:lnTo>
                  <a:lnTo>
                    <a:pt x="209" y="25"/>
                  </a:lnTo>
                  <a:lnTo>
                    <a:pt x="207" y="27"/>
                  </a:lnTo>
                  <a:lnTo>
                    <a:pt x="204" y="27"/>
                  </a:lnTo>
                  <a:lnTo>
                    <a:pt x="201" y="27"/>
                  </a:lnTo>
                  <a:lnTo>
                    <a:pt x="198" y="27"/>
                  </a:lnTo>
                  <a:lnTo>
                    <a:pt x="195" y="27"/>
                  </a:lnTo>
                  <a:lnTo>
                    <a:pt x="192" y="27"/>
                  </a:lnTo>
                  <a:lnTo>
                    <a:pt x="189" y="27"/>
                  </a:lnTo>
                  <a:lnTo>
                    <a:pt x="186" y="27"/>
                  </a:lnTo>
                  <a:lnTo>
                    <a:pt x="184" y="27"/>
                  </a:lnTo>
                  <a:lnTo>
                    <a:pt x="181" y="27"/>
                  </a:lnTo>
                  <a:lnTo>
                    <a:pt x="178" y="27"/>
                  </a:lnTo>
                  <a:lnTo>
                    <a:pt x="175" y="25"/>
                  </a:lnTo>
                  <a:lnTo>
                    <a:pt x="174" y="25"/>
                  </a:lnTo>
                  <a:lnTo>
                    <a:pt x="171" y="25"/>
                  </a:lnTo>
                  <a:lnTo>
                    <a:pt x="169" y="25"/>
                  </a:lnTo>
                  <a:lnTo>
                    <a:pt x="168" y="23"/>
                  </a:lnTo>
                  <a:lnTo>
                    <a:pt x="166" y="23"/>
                  </a:lnTo>
                  <a:lnTo>
                    <a:pt x="164" y="23"/>
                  </a:lnTo>
                  <a:lnTo>
                    <a:pt x="163" y="23"/>
                  </a:lnTo>
                  <a:lnTo>
                    <a:pt x="161" y="22"/>
                  </a:lnTo>
                  <a:lnTo>
                    <a:pt x="160" y="22"/>
                  </a:lnTo>
                  <a:lnTo>
                    <a:pt x="158" y="22"/>
                  </a:lnTo>
                  <a:lnTo>
                    <a:pt x="157" y="22"/>
                  </a:lnTo>
                  <a:lnTo>
                    <a:pt x="155" y="22"/>
                  </a:lnTo>
                  <a:lnTo>
                    <a:pt x="154" y="22"/>
                  </a:lnTo>
                  <a:lnTo>
                    <a:pt x="152" y="22"/>
                  </a:lnTo>
                  <a:lnTo>
                    <a:pt x="151" y="22"/>
                  </a:lnTo>
                  <a:lnTo>
                    <a:pt x="149" y="22"/>
                  </a:lnTo>
                  <a:lnTo>
                    <a:pt x="148" y="20"/>
                  </a:lnTo>
                  <a:lnTo>
                    <a:pt x="146" y="22"/>
                  </a:lnTo>
                  <a:lnTo>
                    <a:pt x="145" y="22"/>
                  </a:lnTo>
                  <a:lnTo>
                    <a:pt x="143" y="22"/>
                  </a:lnTo>
                  <a:lnTo>
                    <a:pt x="142" y="22"/>
                  </a:lnTo>
                  <a:lnTo>
                    <a:pt x="140" y="22"/>
                  </a:lnTo>
                  <a:lnTo>
                    <a:pt x="138" y="22"/>
                  </a:lnTo>
                  <a:lnTo>
                    <a:pt x="137" y="22"/>
                  </a:lnTo>
                  <a:lnTo>
                    <a:pt x="135" y="22"/>
                  </a:lnTo>
                  <a:lnTo>
                    <a:pt x="134" y="22"/>
                  </a:lnTo>
                  <a:lnTo>
                    <a:pt x="132" y="23"/>
                  </a:lnTo>
                  <a:lnTo>
                    <a:pt x="131" y="23"/>
                  </a:lnTo>
                  <a:lnTo>
                    <a:pt x="128" y="23"/>
                  </a:lnTo>
                  <a:lnTo>
                    <a:pt x="126" y="25"/>
                  </a:lnTo>
                  <a:lnTo>
                    <a:pt x="125" y="25"/>
                  </a:lnTo>
                  <a:lnTo>
                    <a:pt x="123" y="25"/>
                  </a:lnTo>
                  <a:lnTo>
                    <a:pt x="123" y="27"/>
                  </a:lnTo>
                  <a:lnTo>
                    <a:pt x="122" y="27"/>
                  </a:lnTo>
                  <a:lnTo>
                    <a:pt x="120" y="27"/>
                  </a:lnTo>
                  <a:lnTo>
                    <a:pt x="119" y="28"/>
                  </a:lnTo>
                  <a:lnTo>
                    <a:pt x="117" y="28"/>
                  </a:lnTo>
                  <a:lnTo>
                    <a:pt x="115" y="30"/>
                  </a:lnTo>
                  <a:lnTo>
                    <a:pt x="114" y="30"/>
                  </a:lnTo>
                  <a:lnTo>
                    <a:pt x="112" y="31"/>
                  </a:lnTo>
                  <a:lnTo>
                    <a:pt x="111" y="31"/>
                  </a:lnTo>
                  <a:lnTo>
                    <a:pt x="109" y="31"/>
                  </a:lnTo>
                  <a:lnTo>
                    <a:pt x="106" y="33"/>
                  </a:lnTo>
                  <a:lnTo>
                    <a:pt x="105" y="33"/>
                  </a:lnTo>
                  <a:lnTo>
                    <a:pt x="103" y="33"/>
                  </a:lnTo>
                  <a:lnTo>
                    <a:pt x="102" y="34"/>
                  </a:lnTo>
                  <a:lnTo>
                    <a:pt x="100" y="34"/>
                  </a:lnTo>
                  <a:lnTo>
                    <a:pt x="99" y="34"/>
                  </a:lnTo>
                  <a:lnTo>
                    <a:pt x="96" y="34"/>
                  </a:lnTo>
                  <a:lnTo>
                    <a:pt x="94" y="36"/>
                  </a:lnTo>
                  <a:lnTo>
                    <a:pt x="92" y="36"/>
                  </a:lnTo>
                  <a:lnTo>
                    <a:pt x="91" y="36"/>
                  </a:lnTo>
                  <a:lnTo>
                    <a:pt x="88" y="36"/>
                  </a:lnTo>
                  <a:lnTo>
                    <a:pt x="86" y="36"/>
                  </a:lnTo>
                  <a:lnTo>
                    <a:pt x="85" y="36"/>
                  </a:lnTo>
                  <a:lnTo>
                    <a:pt x="83" y="36"/>
                  </a:lnTo>
                  <a:lnTo>
                    <a:pt x="82" y="36"/>
                  </a:lnTo>
                  <a:lnTo>
                    <a:pt x="80" y="36"/>
                  </a:lnTo>
                  <a:lnTo>
                    <a:pt x="79" y="36"/>
                  </a:lnTo>
                  <a:lnTo>
                    <a:pt x="77" y="36"/>
                  </a:lnTo>
                  <a:lnTo>
                    <a:pt x="76" y="36"/>
                  </a:lnTo>
                  <a:lnTo>
                    <a:pt x="74" y="36"/>
                  </a:lnTo>
                  <a:lnTo>
                    <a:pt x="73" y="34"/>
                  </a:lnTo>
                  <a:lnTo>
                    <a:pt x="71" y="34"/>
                  </a:lnTo>
                  <a:lnTo>
                    <a:pt x="69" y="34"/>
                  </a:lnTo>
                  <a:lnTo>
                    <a:pt x="68" y="33"/>
                  </a:lnTo>
                  <a:lnTo>
                    <a:pt x="66" y="33"/>
                  </a:lnTo>
                  <a:lnTo>
                    <a:pt x="65" y="31"/>
                  </a:lnTo>
                  <a:lnTo>
                    <a:pt x="63" y="31"/>
                  </a:lnTo>
                  <a:lnTo>
                    <a:pt x="62" y="30"/>
                  </a:lnTo>
                  <a:lnTo>
                    <a:pt x="59" y="30"/>
                  </a:lnTo>
                  <a:lnTo>
                    <a:pt x="57" y="30"/>
                  </a:lnTo>
                  <a:lnTo>
                    <a:pt x="56" y="30"/>
                  </a:lnTo>
                  <a:lnTo>
                    <a:pt x="53" y="30"/>
                  </a:lnTo>
                  <a:lnTo>
                    <a:pt x="51" y="30"/>
                  </a:lnTo>
                  <a:lnTo>
                    <a:pt x="48" y="30"/>
                  </a:lnTo>
                  <a:lnTo>
                    <a:pt x="46" y="30"/>
                  </a:lnTo>
                  <a:lnTo>
                    <a:pt x="43" y="30"/>
                  </a:lnTo>
                  <a:lnTo>
                    <a:pt x="42" y="30"/>
                  </a:lnTo>
                  <a:lnTo>
                    <a:pt x="39" y="30"/>
                  </a:lnTo>
                  <a:lnTo>
                    <a:pt x="36" y="30"/>
                  </a:lnTo>
                  <a:lnTo>
                    <a:pt x="33" y="31"/>
                  </a:lnTo>
                  <a:lnTo>
                    <a:pt x="31" y="31"/>
                  </a:lnTo>
                  <a:lnTo>
                    <a:pt x="28" y="31"/>
                  </a:lnTo>
                  <a:lnTo>
                    <a:pt x="25" y="31"/>
                  </a:lnTo>
                  <a:lnTo>
                    <a:pt x="23" y="33"/>
                  </a:lnTo>
                  <a:lnTo>
                    <a:pt x="20" y="33"/>
                  </a:lnTo>
                  <a:lnTo>
                    <a:pt x="17" y="33"/>
                  </a:lnTo>
                  <a:lnTo>
                    <a:pt x="16" y="34"/>
                  </a:lnTo>
                  <a:lnTo>
                    <a:pt x="14" y="34"/>
                  </a:lnTo>
                  <a:lnTo>
                    <a:pt x="11" y="34"/>
                  </a:lnTo>
                  <a:lnTo>
                    <a:pt x="10" y="36"/>
                  </a:lnTo>
                  <a:lnTo>
                    <a:pt x="8" y="36"/>
                  </a:lnTo>
                  <a:lnTo>
                    <a:pt x="7" y="36"/>
                  </a:lnTo>
                  <a:lnTo>
                    <a:pt x="5" y="37"/>
                  </a:lnTo>
                  <a:lnTo>
                    <a:pt x="4" y="37"/>
                  </a:lnTo>
                  <a:lnTo>
                    <a:pt x="2" y="37"/>
                  </a:lnTo>
                  <a:lnTo>
                    <a:pt x="0" y="39"/>
                  </a:lnTo>
                  <a:lnTo>
                    <a:pt x="2" y="37"/>
                  </a:lnTo>
                  <a:lnTo>
                    <a:pt x="4" y="37"/>
                  </a:lnTo>
                  <a:lnTo>
                    <a:pt x="5" y="37"/>
                  </a:lnTo>
                  <a:lnTo>
                    <a:pt x="7" y="36"/>
                  </a:lnTo>
                  <a:lnTo>
                    <a:pt x="8" y="36"/>
                  </a:lnTo>
                  <a:lnTo>
                    <a:pt x="10" y="36"/>
                  </a:lnTo>
                  <a:lnTo>
                    <a:pt x="11" y="34"/>
                  </a:lnTo>
                  <a:lnTo>
                    <a:pt x="14" y="34"/>
                  </a:lnTo>
                  <a:lnTo>
                    <a:pt x="16" y="34"/>
                  </a:lnTo>
                  <a:lnTo>
                    <a:pt x="19" y="34"/>
                  </a:lnTo>
                  <a:lnTo>
                    <a:pt x="20" y="33"/>
                  </a:lnTo>
                  <a:lnTo>
                    <a:pt x="23" y="33"/>
                  </a:lnTo>
                  <a:lnTo>
                    <a:pt x="27" y="33"/>
                  </a:lnTo>
                  <a:lnTo>
                    <a:pt x="28" y="33"/>
                  </a:lnTo>
                  <a:lnTo>
                    <a:pt x="31" y="33"/>
                  </a:lnTo>
                  <a:lnTo>
                    <a:pt x="34" y="33"/>
                  </a:lnTo>
                  <a:lnTo>
                    <a:pt x="36" y="31"/>
                  </a:lnTo>
                  <a:lnTo>
                    <a:pt x="39" y="31"/>
                  </a:lnTo>
                  <a:lnTo>
                    <a:pt x="42" y="31"/>
                  </a:lnTo>
                  <a:lnTo>
                    <a:pt x="43" y="31"/>
                  </a:lnTo>
                  <a:lnTo>
                    <a:pt x="46" y="31"/>
                  </a:lnTo>
                  <a:lnTo>
                    <a:pt x="50" y="31"/>
                  </a:lnTo>
                  <a:lnTo>
                    <a:pt x="51" y="31"/>
                  </a:lnTo>
                  <a:lnTo>
                    <a:pt x="54" y="33"/>
                  </a:lnTo>
                  <a:lnTo>
                    <a:pt x="56" y="33"/>
                  </a:lnTo>
                  <a:lnTo>
                    <a:pt x="57" y="33"/>
                  </a:lnTo>
                  <a:lnTo>
                    <a:pt x="60" y="33"/>
                  </a:lnTo>
                  <a:lnTo>
                    <a:pt x="62" y="33"/>
                  </a:lnTo>
                  <a:lnTo>
                    <a:pt x="63" y="34"/>
                  </a:lnTo>
                  <a:lnTo>
                    <a:pt x="65" y="34"/>
                  </a:lnTo>
                  <a:lnTo>
                    <a:pt x="66" y="36"/>
                  </a:lnTo>
                  <a:lnTo>
                    <a:pt x="68" y="36"/>
                  </a:lnTo>
                  <a:lnTo>
                    <a:pt x="68" y="37"/>
                  </a:lnTo>
                  <a:lnTo>
                    <a:pt x="69" y="37"/>
                  </a:lnTo>
                  <a:lnTo>
                    <a:pt x="71" y="37"/>
                  </a:lnTo>
                  <a:lnTo>
                    <a:pt x="73" y="37"/>
                  </a:lnTo>
                  <a:lnTo>
                    <a:pt x="74" y="39"/>
                  </a:lnTo>
                  <a:lnTo>
                    <a:pt x="76" y="39"/>
                  </a:lnTo>
                  <a:lnTo>
                    <a:pt x="77" y="39"/>
                  </a:lnTo>
                  <a:lnTo>
                    <a:pt x="79" y="39"/>
                  </a:lnTo>
                  <a:lnTo>
                    <a:pt x="80" y="39"/>
                  </a:lnTo>
                  <a:lnTo>
                    <a:pt x="82" y="39"/>
                  </a:lnTo>
                  <a:lnTo>
                    <a:pt x="83" y="39"/>
                  </a:lnTo>
                  <a:lnTo>
                    <a:pt x="85" y="39"/>
                  </a:lnTo>
                  <a:lnTo>
                    <a:pt x="86" y="39"/>
                  </a:lnTo>
                  <a:lnTo>
                    <a:pt x="89" y="39"/>
                  </a:lnTo>
                  <a:lnTo>
                    <a:pt x="91" y="39"/>
                  </a:lnTo>
                  <a:lnTo>
                    <a:pt x="92" y="39"/>
                  </a:lnTo>
                  <a:lnTo>
                    <a:pt x="94" y="39"/>
                  </a:lnTo>
                  <a:lnTo>
                    <a:pt x="97" y="39"/>
                  </a:lnTo>
                  <a:lnTo>
                    <a:pt x="99" y="39"/>
                  </a:lnTo>
                  <a:lnTo>
                    <a:pt x="100" y="37"/>
                  </a:lnTo>
                  <a:lnTo>
                    <a:pt x="102" y="37"/>
                  </a:lnTo>
                  <a:lnTo>
                    <a:pt x="103" y="37"/>
                  </a:lnTo>
                  <a:lnTo>
                    <a:pt x="106" y="37"/>
                  </a:lnTo>
                  <a:lnTo>
                    <a:pt x="108" y="36"/>
                  </a:lnTo>
                  <a:lnTo>
                    <a:pt x="109" y="36"/>
                  </a:lnTo>
                  <a:lnTo>
                    <a:pt x="111" y="36"/>
                  </a:lnTo>
                  <a:lnTo>
                    <a:pt x="112" y="34"/>
                  </a:lnTo>
                  <a:lnTo>
                    <a:pt x="114" y="34"/>
                  </a:lnTo>
                  <a:lnTo>
                    <a:pt x="115" y="33"/>
                  </a:lnTo>
                  <a:lnTo>
                    <a:pt x="117" y="33"/>
                  </a:lnTo>
                  <a:lnTo>
                    <a:pt x="119" y="33"/>
                  </a:lnTo>
                  <a:lnTo>
                    <a:pt x="120" y="31"/>
                  </a:lnTo>
                  <a:lnTo>
                    <a:pt x="122" y="31"/>
                  </a:lnTo>
                  <a:lnTo>
                    <a:pt x="123" y="30"/>
                  </a:lnTo>
                  <a:lnTo>
                    <a:pt x="125" y="30"/>
                  </a:lnTo>
                  <a:lnTo>
                    <a:pt x="126" y="30"/>
                  </a:lnTo>
                  <a:lnTo>
                    <a:pt x="128" y="28"/>
                  </a:lnTo>
                  <a:lnTo>
                    <a:pt x="129" y="28"/>
                  </a:lnTo>
                  <a:lnTo>
                    <a:pt x="131" y="28"/>
                  </a:lnTo>
                  <a:lnTo>
                    <a:pt x="132" y="27"/>
                  </a:lnTo>
                  <a:lnTo>
                    <a:pt x="134" y="27"/>
                  </a:lnTo>
                  <a:lnTo>
                    <a:pt x="135" y="27"/>
                  </a:lnTo>
                  <a:lnTo>
                    <a:pt x="137" y="27"/>
                  </a:lnTo>
                  <a:lnTo>
                    <a:pt x="138" y="27"/>
                  </a:lnTo>
                  <a:lnTo>
                    <a:pt x="140" y="27"/>
                  </a:lnTo>
                  <a:lnTo>
                    <a:pt x="142" y="27"/>
                  </a:lnTo>
                  <a:lnTo>
                    <a:pt x="143" y="27"/>
                  </a:lnTo>
                  <a:lnTo>
                    <a:pt x="145" y="27"/>
                  </a:lnTo>
                  <a:lnTo>
                    <a:pt x="146" y="27"/>
                  </a:lnTo>
                  <a:lnTo>
                    <a:pt x="148" y="27"/>
                  </a:lnTo>
                  <a:lnTo>
                    <a:pt x="149" y="27"/>
                  </a:lnTo>
                  <a:lnTo>
                    <a:pt x="151" y="27"/>
                  </a:lnTo>
                  <a:lnTo>
                    <a:pt x="152" y="27"/>
                  </a:lnTo>
                  <a:lnTo>
                    <a:pt x="154" y="27"/>
                  </a:lnTo>
                  <a:lnTo>
                    <a:pt x="155" y="27"/>
                  </a:lnTo>
                  <a:lnTo>
                    <a:pt x="157" y="27"/>
                  </a:lnTo>
                  <a:lnTo>
                    <a:pt x="158" y="27"/>
                  </a:lnTo>
                  <a:lnTo>
                    <a:pt x="160" y="27"/>
                  </a:lnTo>
                  <a:lnTo>
                    <a:pt x="161" y="28"/>
                  </a:lnTo>
                  <a:lnTo>
                    <a:pt x="163" y="28"/>
                  </a:lnTo>
                  <a:lnTo>
                    <a:pt x="164" y="28"/>
                  </a:lnTo>
                  <a:lnTo>
                    <a:pt x="166" y="28"/>
                  </a:lnTo>
                  <a:lnTo>
                    <a:pt x="168" y="28"/>
                  </a:lnTo>
                  <a:lnTo>
                    <a:pt x="169" y="30"/>
                  </a:lnTo>
                  <a:lnTo>
                    <a:pt x="172" y="30"/>
                  </a:lnTo>
                  <a:lnTo>
                    <a:pt x="174" y="30"/>
                  </a:lnTo>
                  <a:lnTo>
                    <a:pt x="177" y="31"/>
                  </a:lnTo>
                  <a:lnTo>
                    <a:pt x="178" y="31"/>
                  </a:lnTo>
                  <a:lnTo>
                    <a:pt x="181" y="31"/>
                  </a:lnTo>
                  <a:lnTo>
                    <a:pt x="184" y="31"/>
                  </a:lnTo>
                  <a:lnTo>
                    <a:pt x="187" y="31"/>
                  </a:lnTo>
                  <a:lnTo>
                    <a:pt x="191" y="33"/>
                  </a:lnTo>
                  <a:lnTo>
                    <a:pt x="192" y="33"/>
                  </a:lnTo>
                  <a:lnTo>
                    <a:pt x="195" y="33"/>
                  </a:lnTo>
                  <a:lnTo>
                    <a:pt x="198" y="33"/>
                  </a:lnTo>
                  <a:lnTo>
                    <a:pt x="201" y="33"/>
                  </a:lnTo>
                  <a:lnTo>
                    <a:pt x="204" y="31"/>
                  </a:lnTo>
                  <a:lnTo>
                    <a:pt x="207" y="31"/>
                  </a:lnTo>
                  <a:lnTo>
                    <a:pt x="210" y="31"/>
                  </a:lnTo>
                  <a:lnTo>
                    <a:pt x="214" y="31"/>
                  </a:lnTo>
                  <a:lnTo>
                    <a:pt x="215" y="31"/>
                  </a:lnTo>
                  <a:lnTo>
                    <a:pt x="218" y="31"/>
                  </a:lnTo>
                  <a:lnTo>
                    <a:pt x="221" y="31"/>
                  </a:lnTo>
                  <a:lnTo>
                    <a:pt x="224" y="30"/>
                  </a:lnTo>
                  <a:lnTo>
                    <a:pt x="226" y="30"/>
                  </a:lnTo>
                  <a:lnTo>
                    <a:pt x="229" y="30"/>
                  </a:lnTo>
                  <a:lnTo>
                    <a:pt x="230" y="28"/>
                  </a:lnTo>
                  <a:lnTo>
                    <a:pt x="233" y="28"/>
                  </a:lnTo>
                  <a:lnTo>
                    <a:pt x="235" y="28"/>
                  </a:lnTo>
                  <a:lnTo>
                    <a:pt x="237" y="27"/>
                  </a:lnTo>
                  <a:lnTo>
                    <a:pt x="238" y="27"/>
                  </a:lnTo>
                  <a:lnTo>
                    <a:pt x="240" y="27"/>
                  </a:lnTo>
                  <a:lnTo>
                    <a:pt x="241" y="25"/>
                  </a:lnTo>
                  <a:lnTo>
                    <a:pt x="243" y="25"/>
                  </a:lnTo>
                  <a:lnTo>
                    <a:pt x="243" y="23"/>
                  </a:lnTo>
                  <a:lnTo>
                    <a:pt x="244" y="23"/>
                  </a:lnTo>
                  <a:lnTo>
                    <a:pt x="246" y="23"/>
                  </a:lnTo>
                  <a:lnTo>
                    <a:pt x="246" y="22"/>
                  </a:lnTo>
                  <a:lnTo>
                    <a:pt x="247" y="22"/>
                  </a:lnTo>
                  <a:lnTo>
                    <a:pt x="249" y="22"/>
                  </a:lnTo>
                  <a:lnTo>
                    <a:pt x="250" y="20"/>
                  </a:lnTo>
                  <a:lnTo>
                    <a:pt x="252" y="20"/>
                  </a:lnTo>
                  <a:lnTo>
                    <a:pt x="253" y="20"/>
                  </a:lnTo>
                  <a:lnTo>
                    <a:pt x="255" y="19"/>
                  </a:lnTo>
                  <a:lnTo>
                    <a:pt x="256" y="19"/>
                  </a:lnTo>
                  <a:lnTo>
                    <a:pt x="258" y="19"/>
                  </a:lnTo>
                  <a:lnTo>
                    <a:pt x="260" y="19"/>
                  </a:lnTo>
                  <a:lnTo>
                    <a:pt x="263" y="19"/>
                  </a:lnTo>
                  <a:lnTo>
                    <a:pt x="264" y="19"/>
                  </a:lnTo>
                  <a:lnTo>
                    <a:pt x="266" y="19"/>
                  </a:lnTo>
                  <a:lnTo>
                    <a:pt x="267" y="19"/>
                  </a:lnTo>
                  <a:lnTo>
                    <a:pt x="269" y="19"/>
                  </a:lnTo>
                  <a:lnTo>
                    <a:pt x="270" y="19"/>
                  </a:lnTo>
                  <a:lnTo>
                    <a:pt x="272" y="19"/>
                  </a:lnTo>
                  <a:lnTo>
                    <a:pt x="275" y="19"/>
                  </a:lnTo>
                  <a:lnTo>
                    <a:pt x="276" y="19"/>
                  </a:lnTo>
                  <a:lnTo>
                    <a:pt x="278" y="19"/>
                  </a:lnTo>
                  <a:lnTo>
                    <a:pt x="279" y="19"/>
                  </a:lnTo>
                  <a:lnTo>
                    <a:pt x="281" y="19"/>
                  </a:lnTo>
                  <a:lnTo>
                    <a:pt x="283" y="19"/>
                  </a:lnTo>
                  <a:lnTo>
                    <a:pt x="284" y="20"/>
                  </a:lnTo>
                  <a:lnTo>
                    <a:pt x="286" y="20"/>
                  </a:lnTo>
                  <a:lnTo>
                    <a:pt x="287" y="20"/>
                  </a:lnTo>
                  <a:lnTo>
                    <a:pt x="289" y="20"/>
                  </a:lnTo>
                  <a:lnTo>
                    <a:pt x="290" y="20"/>
                  </a:lnTo>
                  <a:lnTo>
                    <a:pt x="292" y="20"/>
                  </a:lnTo>
                  <a:lnTo>
                    <a:pt x="293" y="22"/>
                  </a:lnTo>
                  <a:lnTo>
                    <a:pt x="295" y="22"/>
                  </a:lnTo>
                  <a:lnTo>
                    <a:pt x="296" y="22"/>
                  </a:lnTo>
                  <a:lnTo>
                    <a:pt x="299" y="22"/>
                  </a:lnTo>
                  <a:lnTo>
                    <a:pt x="301" y="22"/>
                  </a:lnTo>
                  <a:lnTo>
                    <a:pt x="302" y="22"/>
                  </a:lnTo>
                  <a:lnTo>
                    <a:pt x="306" y="22"/>
                  </a:lnTo>
                  <a:lnTo>
                    <a:pt x="307" y="22"/>
                  </a:lnTo>
                  <a:lnTo>
                    <a:pt x="310" y="22"/>
                  </a:lnTo>
                  <a:lnTo>
                    <a:pt x="313" y="22"/>
                  </a:lnTo>
                  <a:lnTo>
                    <a:pt x="315" y="22"/>
                  </a:lnTo>
                  <a:lnTo>
                    <a:pt x="318" y="22"/>
                  </a:lnTo>
                  <a:lnTo>
                    <a:pt x="321" y="22"/>
                  </a:lnTo>
                  <a:lnTo>
                    <a:pt x="324" y="22"/>
                  </a:lnTo>
                  <a:lnTo>
                    <a:pt x="327" y="22"/>
                  </a:lnTo>
                  <a:lnTo>
                    <a:pt x="329" y="22"/>
                  </a:lnTo>
                  <a:lnTo>
                    <a:pt x="332" y="22"/>
                  </a:lnTo>
                  <a:lnTo>
                    <a:pt x="335" y="22"/>
                  </a:lnTo>
                  <a:lnTo>
                    <a:pt x="338" y="20"/>
                  </a:lnTo>
                  <a:lnTo>
                    <a:pt x="339" y="20"/>
                  </a:lnTo>
                  <a:lnTo>
                    <a:pt x="342" y="20"/>
                  </a:lnTo>
                  <a:lnTo>
                    <a:pt x="345" y="20"/>
                  </a:lnTo>
                  <a:lnTo>
                    <a:pt x="347" y="20"/>
                  </a:lnTo>
                  <a:lnTo>
                    <a:pt x="348" y="20"/>
                  </a:lnTo>
                  <a:lnTo>
                    <a:pt x="351" y="19"/>
                  </a:lnTo>
                  <a:lnTo>
                    <a:pt x="353" y="19"/>
                  </a:lnTo>
                  <a:lnTo>
                    <a:pt x="355" y="19"/>
                  </a:lnTo>
                  <a:lnTo>
                    <a:pt x="356" y="19"/>
                  </a:lnTo>
                  <a:lnTo>
                    <a:pt x="358" y="17"/>
                  </a:lnTo>
                  <a:lnTo>
                    <a:pt x="359" y="17"/>
                  </a:lnTo>
                  <a:lnTo>
                    <a:pt x="361" y="17"/>
                  </a:lnTo>
                  <a:lnTo>
                    <a:pt x="361" y="16"/>
                  </a:lnTo>
                  <a:lnTo>
                    <a:pt x="362" y="16"/>
                  </a:lnTo>
                  <a:lnTo>
                    <a:pt x="364" y="16"/>
                  </a:lnTo>
                  <a:lnTo>
                    <a:pt x="365" y="16"/>
                  </a:lnTo>
                  <a:lnTo>
                    <a:pt x="367" y="14"/>
                  </a:lnTo>
                  <a:lnTo>
                    <a:pt x="368" y="14"/>
                  </a:lnTo>
                  <a:lnTo>
                    <a:pt x="371" y="14"/>
                  </a:lnTo>
                  <a:lnTo>
                    <a:pt x="373" y="13"/>
                  </a:lnTo>
                  <a:lnTo>
                    <a:pt x="376" y="13"/>
                  </a:lnTo>
                  <a:lnTo>
                    <a:pt x="378" y="13"/>
                  </a:lnTo>
                  <a:lnTo>
                    <a:pt x="381" y="13"/>
                  </a:lnTo>
                  <a:lnTo>
                    <a:pt x="384" y="13"/>
                  </a:lnTo>
                  <a:lnTo>
                    <a:pt x="387" y="11"/>
                  </a:lnTo>
                  <a:lnTo>
                    <a:pt x="388" y="11"/>
                  </a:lnTo>
                  <a:lnTo>
                    <a:pt x="391" y="11"/>
                  </a:lnTo>
                  <a:lnTo>
                    <a:pt x="394" y="11"/>
                  </a:lnTo>
                  <a:lnTo>
                    <a:pt x="397" y="11"/>
                  </a:lnTo>
                  <a:lnTo>
                    <a:pt x="401" y="11"/>
                  </a:lnTo>
                  <a:lnTo>
                    <a:pt x="404" y="11"/>
                  </a:lnTo>
                  <a:lnTo>
                    <a:pt x="407" y="11"/>
                  </a:lnTo>
                  <a:lnTo>
                    <a:pt x="410" y="11"/>
                  </a:lnTo>
                  <a:lnTo>
                    <a:pt x="413" y="11"/>
                  </a:lnTo>
                  <a:lnTo>
                    <a:pt x="414" y="11"/>
                  </a:lnTo>
                  <a:lnTo>
                    <a:pt x="417" y="11"/>
                  </a:lnTo>
                  <a:lnTo>
                    <a:pt x="420" y="11"/>
                  </a:lnTo>
                  <a:lnTo>
                    <a:pt x="422" y="11"/>
                  </a:lnTo>
                  <a:lnTo>
                    <a:pt x="425" y="11"/>
                  </a:lnTo>
                  <a:lnTo>
                    <a:pt x="427" y="11"/>
                  </a:lnTo>
                  <a:lnTo>
                    <a:pt x="428" y="11"/>
                  </a:lnTo>
                  <a:lnTo>
                    <a:pt x="430" y="11"/>
                  </a:lnTo>
                  <a:lnTo>
                    <a:pt x="431" y="11"/>
                  </a:lnTo>
                  <a:lnTo>
                    <a:pt x="431" y="13"/>
                  </a:lnTo>
                  <a:lnTo>
                    <a:pt x="431" y="2"/>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0" name="Freeform 414"/>
            <p:cNvSpPr>
              <a:spLocks/>
            </p:cNvSpPr>
            <p:nvPr/>
          </p:nvSpPr>
          <p:spPr bwMode="auto">
            <a:xfrm>
              <a:off x="1149" y="3334"/>
              <a:ext cx="14" cy="116"/>
            </a:xfrm>
            <a:custGeom>
              <a:avLst/>
              <a:gdLst>
                <a:gd name="T0" fmla="*/ 6 w 14"/>
                <a:gd name="T1" fmla="*/ 112 h 116"/>
                <a:gd name="T2" fmla="*/ 6 w 14"/>
                <a:gd name="T3" fmla="*/ 107 h 116"/>
                <a:gd name="T4" fmla="*/ 6 w 14"/>
                <a:gd name="T5" fmla="*/ 103 h 116"/>
                <a:gd name="T6" fmla="*/ 6 w 14"/>
                <a:gd name="T7" fmla="*/ 98 h 116"/>
                <a:gd name="T8" fmla="*/ 6 w 14"/>
                <a:gd name="T9" fmla="*/ 94 h 116"/>
                <a:gd name="T10" fmla="*/ 6 w 14"/>
                <a:gd name="T11" fmla="*/ 89 h 116"/>
                <a:gd name="T12" fmla="*/ 6 w 14"/>
                <a:gd name="T13" fmla="*/ 84 h 116"/>
                <a:gd name="T14" fmla="*/ 8 w 14"/>
                <a:gd name="T15" fmla="*/ 80 h 116"/>
                <a:gd name="T16" fmla="*/ 8 w 14"/>
                <a:gd name="T17" fmla="*/ 75 h 116"/>
                <a:gd name="T18" fmla="*/ 10 w 14"/>
                <a:gd name="T19" fmla="*/ 72 h 116"/>
                <a:gd name="T20" fmla="*/ 11 w 14"/>
                <a:gd name="T21" fmla="*/ 67 h 116"/>
                <a:gd name="T22" fmla="*/ 11 w 14"/>
                <a:gd name="T23" fmla="*/ 63 h 116"/>
                <a:gd name="T24" fmla="*/ 13 w 14"/>
                <a:gd name="T25" fmla="*/ 58 h 116"/>
                <a:gd name="T26" fmla="*/ 13 w 14"/>
                <a:gd name="T27" fmla="*/ 54 h 116"/>
                <a:gd name="T28" fmla="*/ 11 w 14"/>
                <a:gd name="T29" fmla="*/ 51 h 116"/>
                <a:gd name="T30" fmla="*/ 11 w 14"/>
                <a:gd name="T31" fmla="*/ 46 h 116"/>
                <a:gd name="T32" fmla="*/ 10 w 14"/>
                <a:gd name="T33" fmla="*/ 43 h 116"/>
                <a:gd name="T34" fmla="*/ 8 w 14"/>
                <a:gd name="T35" fmla="*/ 38 h 116"/>
                <a:gd name="T36" fmla="*/ 8 w 14"/>
                <a:gd name="T37" fmla="*/ 34 h 116"/>
                <a:gd name="T38" fmla="*/ 8 w 14"/>
                <a:gd name="T39" fmla="*/ 29 h 116"/>
                <a:gd name="T40" fmla="*/ 8 w 14"/>
                <a:gd name="T41" fmla="*/ 23 h 116"/>
                <a:gd name="T42" fmla="*/ 8 w 14"/>
                <a:gd name="T43" fmla="*/ 18 h 116"/>
                <a:gd name="T44" fmla="*/ 8 w 14"/>
                <a:gd name="T45" fmla="*/ 14 h 116"/>
                <a:gd name="T46" fmla="*/ 10 w 14"/>
                <a:gd name="T47" fmla="*/ 8 h 116"/>
                <a:gd name="T48" fmla="*/ 10 w 14"/>
                <a:gd name="T49" fmla="*/ 3 h 116"/>
                <a:gd name="T50" fmla="*/ 11 w 14"/>
                <a:gd name="T51" fmla="*/ 2 h 116"/>
                <a:gd name="T52" fmla="*/ 10 w 14"/>
                <a:gd name="T53" fmla="*/ 5 h 116"/>
                <a:gd name="T54" fmla="*/ 8 w 14"/>
                <a:gd name="T55" fmla="*/ 9 h 116"/>
                <a:gd name="T56" fmla="*/ 6 w 14"/>
                <a:gd name="T57" fmla="*/ 15 h 116"/>
                <a:gd name="T58" fmla="*/ 6 w 14"/>
                <a:gd name="T59" fmla="*/ 20 h 116"/>
                <a:gd name="T60" fmla="*/ 5 w 14"/>
                <a:gd name="T61" fmla="*/ 25 h 116"/>
                <a:gd name="T62" fmla="*/ 5 w 14"/>
                <a:gd name="T63" fmla="*/ 31 h 116"/>
                <a:gd name="T64" fmla="*/ 5 w 14"/>
                <a:gd name="T65" fmla="*/ 35 h 116"/>
                <a:gd name="T66" fmla="*/ 5 w 14"/>
                <a:gd name="T67" fmla="*/ 40 h 116"/>
                <a:gd name="T68" fmla="*/ 5 w 14"/>
                <a:gd name="T69" fmla="*/ 44 h 116"/>
                <a:gd name="T70" fmla="*/ 6 w 14"/>
                <a:gd name="T71" fmla="*/ 49 h 116"/>
                <a:gd name="T72" fmla="*/ 8 w 14"/>
                <a:gd name="T73" fmla="*/ 52 h 116"/>
                <a:gd name="T74" fmla="*/ 8 w 14"/>
                <a:gd name="T75" fmla="*/ 57 h 116"/>
                <a:gd name="T76" fmla="*/ 8 w 14"/>
                <a:gd name="T77" fmla="*/ 61 h 116"/>
                <a:gd name="T78" fmla="*/ 6 w 14"/>
                <a:gd name="T79" fmla="*/ 64 h 116"/>
                <a:gd name="T80" fmla="*/ 6 w 14"/>
                <a:gd name="T81" fmla="*/ 69 h 116"/>
                <a:gd name="T82" fmla="*/ 5 w 14"/>
                <a:gd name="T83" fmla="*/ 74 h 116"/>
                <a:gd name="T84" fmla="*/ 3 w 14"/>
                <a:gd name="T85" fmla="*/ 77 h 116"/>
                <a:gd name="T86" fmla="*/ 3 w 14"/>
                <a:gd name="T87" fmla="*/ 81 h 116"/>
                <a:gd name="T88" fmla="*/ 2 w 14"/>
                <a:gd name="T89" fmla="*/ 84 h 116"/>
                <a:gd name="T90" fmla="*/ 2 w 14"/>
                <a:gd name="T91" fmla="*/ 89 h 116"/>
                <a:gd name="T92" fmla="*/ 2 w 14"/>
                <a:gd name="T93" fmla="*/ 95 h 116"/>
                <a:gd name="T94" fmla="*/ 2 w 14"/>
                <a:gd name="T95" fmla="*/ 100 h 116"/>
                <a:gd name="T96" fmla="*/ 0 w 14"/>
                <a:gd name="T97" fmla="*/ 104 h 116"/>
                <a:gd name="T98" fmla="*/ 0 w 14"/>
                <a:gd name="T99" fmla="*/ 109 h 116"/>
                <a:gd name="T100" fmla="*/ 2 w 14"/>
                <a:gd name="T101" fmla="*/ 113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
                <a:gd name="T154" fmla="*/ 0 h 116"/>
                <a:gd name="T155" fmla="*/ 14 w 14"/>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 h="116">
                  <a:moveTo>
                    <a:pt x="6" y="115"/>
                  </a:moveTo>
                  <a:lnTo>
                    <a:pt x="6" y="113"/>
                  </a:lnTo>
                  <a:lnTo>
                    <a:pt x="6" y="112"/>
                  </a:lnTo>
                  <a:lnTo>
                    <a:pt x="6" y="110"/>
                  </a:lnTo>
                  <a:lnTo>
                    <a:pt x="6" y="109"/>
                  </a:lnTo>
                  <a:lnTo>
                    <a:pt x="6" y="107"/>
                  </a:lnTo>
                  <a:lnTo>
                    <a:pt x="6" y="106"/>
                  </a:lnTo>
                  <a:lnTo>
                    <a:pt x="6" y="104"/>
                  </a:lnTo>
                  <a:lnTo>
                    <a:pt x="6" y="103"/>
                  </a:lnTo>
                  <a:lnTo>
                    <a:pt x="6" y="101"/>
                  </a:lnTo>
                  <a:lnTo>
                    <a:pt x="6" y="100"/>
                  </a:lnTo>
                  <a:lnTo>
                    <a:pt x="6" y="98"/>
                  </a:lnTo>
                  <a:lnTo>
                    <a:pt x="6" y="97"/>
                  </a:lnTo>
                  <a:lnTo>
                    <a:pt x="6" y="95"/>
                  </a:lnTo>
                  <a:lnTo>
                    <a:pt x="6" y="94"/>
                  </a:lnTo>
                  <a:lnTo>
                    <a:pt x="6" y="92"/>
                  </a:lnTo>
                  <a:lnTo>
                    <a:pt x="6" y="90"/>
                  </a:lnTo>
                  <a:lnTo>
                    <a:pt x="6" y="89"/>
                  </a:lnTo>
                  <a:lnTo>
                    <a:pt x="6" y="87"/>
                  </a:lnTo>
                  <a:lnTo>
                    <a:pt x="6" y="86"/>
                  </a:lnTo>
                  <a:lnTo>
                    <a:pt x="6" y="84"/>
                  </a:lnTo>
                  <a:lnTo>
                    <a:pt x="8" y="83"/>
                  </a:lnTo>
                  <a:lnTo>
                    <a:pt x="8" y="81"/>
                  </a:lnTo>
                  <a:lnTo>
                    <a:pt x="8" y="80"/>
                  </a:lnTo>
                  <a:lnTo>
                    <a:pt x="8" y="78"/>
                  </a:lnTo>
                  <a:lnTo>
                    <a:pt x="8" y="77"/>
                  </a:lnTo>
                  <a:lnTo>
                    <a:pt x="8" y="75"/>
                  </a:lnTo>
                  <a:lnTo>
                    <a:pt x="10" y="75"/>
                  </a:lnTo>
                  <a:lnTo>
                    <a:pt x="10" y="74"/>
                  </a:lnTo>
                  <a:lnTo>
                    <a:pt x="10" y="72"/>
                  </a:lnTo>
                  <a:lnTo>
                    <a:pt x="10" y="71"/>
                  </a:lnTo>
                  <a:lnTo>
                    <a:pt x="11" y="69"/>
                  </a:lnTo>
                  <a:lnTo>
                    <a:pt x="11" y="67"/>
                  </a:lnTo>
                  <a:lnTo>
                    <a:pt x="11" y="66"/>
                  </a:lnTo>
                  <a:lnTo>
                    <a:pt x="11" y="64"/>
                  </a:lnTo>
                  <a:lnTo>
                    <a:pt x="11" y="63"/>
                  </a:lnTo>
                  <a:lnTo>
                    <a:pt x="11" y="61"/>
                  </a:lnTo>
                  <a:lnTo>
                    <a:pt x="13" y="60"/>
                  </a:lnTo>
                  <a:lnTo>
                    <a:pt x="13" y="58"/>
                  </a:lnTo>
                  <a:lnTo>
                    <a:pt x="13" y="57"/>
                  </a:lnTo>
                  <a:lnTo>
                    <a:pt x="13" y="55"/>
                  </a:lnTo>
                  <a:lnTo>
                    <a:pt x="13" y="54"/>
                  </a:lnTo>
                  <a:lnTo>
                    <a:pt x="13" y="52"/>
                  </a:lnTo>
                  <a:lnTo>
                    <a:pt x="13" y="51"/>
                  </a:lnTo>
                  <a:lnTo>
                    <a:pt x="11" y="51"/>
                  </a:lnTo>
                  <a:lnTo>
                    <a:pt x="11" y="49"/>
                  </a:lnTo>
                  <a:lnTo>
                    <a:pt x="11" y="48"/>
                  </a:lnTo>
                  <a:lnTo>
                    <a:pt x="11" y="46"/>
                  </a:lnTo>
                  <a:lnTo>
                    <a:pt x="10" y="46"/>
                  </a:lnTo>
                  <a:lnTo>
                    <a:pt x="10" y="44"/>
                  </a:lnTo>
                  <a:lnTo>
                    <a:pt x="10" y="43"/>
                  </a:lnTo>
                  <a:lnTo>
                    <a:pt x="8" y="41"/>
                  </a:lnTo>
                  <a:lnTo>
                    <a:pt x="8" y="40"/>
                  </a:lnTo>
                  <a:lnTo>
                    <a:pt x="8" y="38"/>
                  </a:lnTo>
                  <a:lnTo>
                    <a:pt x="8" y="37"/>
                  </a:lnTo>
                  <a:lnTo>
                    <a:pt x="8" y="35"/>
                  </a:lnTo>
                  <a:lnTo>
                    <a:pt x="8" y="34"/>
                  </a:lnTo>
                  <a:lnTo>
                    <a:pt x="8" y="32"/>
                  </a:lnTo>
                  <a:lnTo>
                    <a:pt x="8" y="31"/>
                  </a:lnTo>
                  <a:lnTo>
                    <a:pt x="8" y="29"/>
                  </a:lnTo>
                  <a:lnTo>
                    <a:pt x="8" y="28"/>
                  </a:lnTo>
                  <a:lnTo>
                    <a:pt x="8" y="26"/>
                  </a:lnTo>
                  <a:lnTo>
                    <a:pt x="8" y="23"/>
                  </a:lnTo>
                  <a:lnTo>
                    <a:pt x="8" y="22"/>
                  </a:lnTo>
                  <a:lnTo>
                    <a:pt x="8" y="20"/>
                  </a:lnTo>
                  <a:lnTo>
                    <a:pt x="8" y="18"/>
                  </a:lnTo>
                  <a:lnTo>
                    <a:pt x="8" y="17"/>
                  </a:lnTo>
                  <a:lnTo>
                    <a:pt x="8" y="15"/>
                  </a:lnTo>
                  <a:lnTo>
                    <a:pt x="8" y="14"/>
                  </a:lnTo>
                  <a:lnTo>
                    <a:pt x="8" y="11"/>
                  </a:lnTo>
                  <a:lnTo>
                    <a:pt x="8" y="9"/>
                  </a:lnTo>
                  <a:lnTo>
                    <a:pt x="10" y="8"/>
                  </a:lnTo>
                  <a:lnTo>
                    <a:pt x="10" y="6"/>
                  </a:lnTo>
                  <a:lnTo>
                    <a:pt x="10" y="5"/>
                  </a:lnTo>
                  <a:lnTo>
                    <a:pt x="10" y="3"/>
                  </a:lnTo>
                  <a:lnTo>
                    <a:pt x="11" y="2"/>
                  </a:lnTo>
                  <a:lnTo>
                    <a:pt x="11" y="0"/>
                  </a:lnTo>
                  <a:lnTo>
                    <a:pt x="11" y="2"/>
                  </a:lnTo>
                  <a:lnTo>
                    <a:pt x="10" y="2"/>
                  </a:lnTo>
                  <a:lnTo>
                    <a:pt x="10" y="3"/>
                  </a:lnTo>
                  <a:lnTo>
                    <a:pt x="10" y="5"/>
                  </a:lnTo>
                  <a:lnTo>
                    <a:pt x="10" y="6"/>
                  </a:lnTo>
                  <a:lnTo>
                    <a:pt x="8" y="8"/>
                  </a:lnTo>
                  <a:lnTo>
                    <a:pt x="8" y="9"/>
                  </a:lnTo>
                  <a:lnTo>
                    <a:pt x="8" y="11"/>
                  </a:lnTo>
                  <a:lnTo>
                    <a:pt x="6" y="12"/>
                  </a:lnTo>
                  <a:lnTo>
                    <a:pt x="6" y="15"/>
                  </a:lnTo>
                  <a:lnTo>
                    <a:pt x="6" y="17"/>
                  </a:lnTo>
                  <a:lnTo>
                    <a:pt x="6" y="18"/>
                  </a:lnTo>
                  <a:lnTo>
                    <a:pt x="6" y="20"/>
                  </a:lnTo>
                  <a:lnTo>
                    <a:pt x="6" y="22"/>
                  </a:lnTo>
                  <a:lnTo>
                    <a:pt x="5" y="23"/>
                  </a:lnTo>
                  <a:lnTo>
                    <a:pt x="5" y="25"/>
                  </a:lnTo>
                  <a:lnTo>
                    <a:pt x="5" y="28"/>
                  </a:lnTo>
                  <a:lnTo>
                    <a:pt x="5" y="29"/>
                  </a:lnTo>
                  <a:lnTo>
                    <a:pt x="5" y="31"/>
                  </a:lnTo>
                  <a:lnTo>
                    <a:pt x="5" y="32"/>
                  </a:lnTo>
                  <a:lnTo>
                    <a:pt x="5" y="34"/>
                  </a:lnTo>
                  <a:lnTo>
                    <a:pt x="5" y="35"/>
                  </a:lnTo>
                  <a:lnTo>
                    <a:pt x="5" y="37"/>
                  </a:lnTo>
                  <a:lnTo>
                    <a:pt x="5" y="38"/>
                  </a:lnTo>
                  <a:lnTo>
                    <a:pt x="5" y="40"/>
                  </a:lnTo>
                  <a:lnTo>
                    <a:pt x="5" y="41"/>
                  </a:lnTo>
                  <a:lnTo>
                    <a:pt x="5" y="43"/>
                  </a:lnTo>
                  <a:lnTo>
                    <a:pt x="5" y="44"/>
                  </a:lnTo>
                  <a:lnTo>
                    <a:pt x="6" y="46"/>
                  </a:lnTo>
                  <a:lnTo>
                    <a:pt x="6" y="48"/>
                  </a:lnTo>
                  <a:lnTo>
                    <a:pt x="6" y="49"/>
                  </a:lnTo>
                  <a:lnTo>
                    <a:pt x="8" y="49"/>
                  </a:lnTo>
                  <a:lnTo>
                    <a:pt x="8" y="51"/>
                  </a:lnTo>
                  <a:lnTo>
                    <a:pt x="8" y="52"/>
                  </a:lnTo>
                  <a:lnTo>
                    <a:pt x="8" y="54"/>
                  </a:lnTo>
                  <a:lnTo>
                    <a:pt x="8" y="55"/>
                  </a:lnTo>
                  <a:lnTo>
                    <a:pt x="8" y="57"/>
                  </a:lnTo>
                  <a:lnTo>
                    <a:pt x="8" y="58"/>
                  </a:lnTo>
                  <a:lnTo>
                    <a:pt x="8" y="60"/>
                  </a:lnTo>
                  <a:lnTo>
                    <a:pt x="8" y="61"/>
                  </a:lnTo>
                  <a:lnTo>
                    <a:pt x="8" y="63"/>
                  </a:lnTo>
                  <a:lnTo>
                    <a:pt x="6" y="63"/>
                  </a:lnTo>
                  <a:lnTo>
                    <a:pt x="6" y="64"/>
                  </a:lnTo>
                  <a:lnTo>
                    <a:pt x="6" y="66"/>
                  </a:lnTo>
                  <a:lnTo>
                    <a:pt x="6" y="67"/>
                  </a:lnTo>
                  <a:lnTo>
                    <a:pt x="6" y="69"/>
                  </a:lnTo>
                  <a:lnTo>
                    <a:pt x="5" y="71"/>
                  </a:lnTo>
                  <a:lnTo>
                    <a:pt x="5" y="72"/>
                  </a:lnTo>
                  <a:lnTo>
                    <a:pt x="5" y="74"/>
                  </a:lnTo>
                  <a:lnTo>
                    <a:pt x="5" y="75"/>
                  </a:lnTo>
                  <a:lnTo>
                    <a:pt x="3" y="75"/>
                  </a:lnTo>
                  <a:lnTo>
                    <a:pt x="3" y="77"/>
                  </a:lnTo>
                  <a:lnTo>
                    <a:pt x="3" y="78"/>
                  </a:lnTo>
                  <a:lnTo>
                    <a:pt x="3" y="80"/>
                  </a:lnTo>
                  <a:lnTo>
                    <a:pt x="3" y="81"/>
                  </a:lnTo>
                  <a:lnTo>
                    <a:pt x="3" y="83"/>
                  </a:lnTo>
                  <a:lnTo>
                    <a:pt x="2" y="83"/>
                  </a:lnTo>
                  <a:lnTo>
                    <a:pt x="2" y="84"/>
                  </a:lnTo>
                  <a:lnTo>
                    <a:pt x="2" y="86"/>
                  </a:lnTo>
                  <a:lnTo>
                    <a:pt x="2" y="87"/>
                  </a:lnTo>
                  <a:lnTo>
                    <a:pt x="2" y="89"/>
                  </a:lnTo>
                  <a:lnTo>
                    <a:pt x="2" y="92"/>
                  </a:lnTo>
                  <a:lnTo>
                    <a:pt x="2" y="94"/>
                  </a:lnTo>
                  <a:lnTo>
                    <a:pt x="2" y="95"/>
                  </a:lnTo>
                  <a:lnTo>
                    <a:pt x="2" y="97"/>
                  </a:lnTo>
                  <a:lnTo>
                    <a:pt x="2" y="98"/>
                  </a:lnTo>
                  <a:lnTo>
                    <a:pt x="2" y="100"/>
                  </a:lnTo>
                  <a:lnTo>
                    <a:pt x="2" y="101"/>
                  </a:lnTo>
                  <a:lnTo>
                    <a:pt x="0" y="103"/>
                  </a:lnTo>
                  <a:lnTo>
                    <a:pt x="0" y="104"/>
                  </a:lnTo>
                  <a:lnTo>
                    <a:pt x="0" y="106"/>
                  </a:lnTo>
                  <a:lnTo>
                    <a:pt x="0" y="107"/>
                  </a:lnTo>
                  <a:lnTo>
                    <a:pt x="0" y="109"/>
                  </a:lnTo>
                  <a:lnTo>
                    <a:pt x="2" y="110"/>
                  </a:lnTo>
                  <a:lnTo>
                    <a:pt x="2" y="112"/>
                  </a:lnTo>
                  <a:lnTo>
                    <a:pt x="2" y="113"/>
                  </a:lnTo>
                  <a:lnTo>
                    <a:pt x="2" y="115"/>
                  </a:lnTo>
                  <a:lnTo>
                    <a:pt x="6" y="115"/>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1" name="Freeform 415"/>
            <p:cNvSpPr>
              <a:spLocks/>
            </p:cNvSpPr>
            <p:nvPr/>
          </p:nvSpPr>
          <p:spPr bwMode="auto">
            <a:xfrm>
              <a:off x="1421" y="3406"/>
              <a:ext cx="59" cy="55"/>
            </a:xfrm>
            <a:custGeom>
              <a:avLst/>
              <a:gdLst>
                <a:gd name="T0" fmla="*/ 20 w 59"/>
                <a:gd name="T1" fmla="*/ 22 h 55"/>
                <a:gd name="T2" fmla="*/ 20 w 59"/>
                <a:gd name="T3" fmla="*/ 20 h 55"/>
                <a:gd name="T4" fmla="*/ 20 w 59"/>
                <a:gd name="T5" fmla="*/ 18 h 55"/>
                <a:gd name="T6" fmla="*/ 20 w 59"/>
                <a:gd name="T7" fmla="*/ 17 h 55"/>
                <a:gd name="T8" fmla="*/ 21 w 59"/>
                <a:gd name="T9" fmla="*/ 15 h 55"/>
                <a:gd name="T10" fmla="*/ 21 w 59"/>
                <a:gd name="T11" fmla="*/ 14 h 55"/>
                <a:gd name="T12" fmla="*/ 21 w 59"/>
                <a:gd name="T13" fmla="*/ 12 h 55"/>
                <a:gd name="T14" fmla="*/ 23 w 59"/>
                <a:gd name="T15" fmla="*/ 11 h 55"/>
                <a:gd name="T16" fmla="*/ 23 w 59"/>
                <a:gd name="T17" fmla="*/ 9 h 55"/>
                <a:gd name="T18" fmla="*/ 23 w 59"/>
                <a:gd name="T19" fmla="*/ 8 h 55"/>
                <a:gd name="T20" fmla="*/ 24 w 59"/>
                <a:gd name="T21" fmla="*/ 6 h 55"/>
                <a:gd name="T22" fmla="*/ 24 w 59"/>
                <a:gd name="T23" fmla="*/ 5 h 55"/>
                <a:gd name="T24" fmla="*/ 24 w 59"/>
                <a:gd name="T25" fmla="*/ 3 h 55"/>
                <a:gd name="T26" fmla="*/ 24 w 59"/>
                <a:gd name="T27" fmla="*/ 2 h 55"/>
                <a:gd name="T28" fmla="*/ 26 w 59"/>
                <a:gd name="T29" fmla="*/ 2 h 55"/>
                <a:gd name="T30" fmla="*/ 26 w 59"/>
                <a:gd name="T31" fmla="*/ 0 h 55"/>
                <a:gd name="T32" fmla="*/ 27 w 59"/>
                <a:gd name="T33" fmla="*/ 2 h 55"/>
                <a:gd name="T34" fmla="*/ 56 w 59"/>
                <a:gd name="T35" fmla="*/ 52 h 55"/>
                <a:gd name="T36" fmla="*/ 58 w 59"/>
                <a:gd name="T37" fmla="*/ 52 h 55"/>
                <a:gd name="T38" fmla="*/ 58 w 59"/>
                <a:gd name="T39" fmla="*/ 54 h 55"/>
                <a:gd name="T40" fmla="*/ 56 w 59"/>
                <a:gd name="T41" fmla="*/ 54 h 55"/>
                <a:gd name="T42" fmla="*/ 1 w 59"/>
                <a:gd name="T43" fmla="*/ 32 h 55"/>
                <a:gd name="T44" fmla="*/ 0 w 59"/>
                <a:gd name="T45" fmla="*/ 32 h 55"/>
                <a:gd name="T46" fmla="*/ 0 w 59"/>
                <a:gd name="T47" fmla="*/ 31 h 55"/>
                <a:gd name="T48" fmla="*/ 1 w 59"/>
                <a:gd name="T49" fmla="*/ 31 h 55"/>
                <a:gd name="T50" fmla="*/ 1 w 59"/>
                <a:gd name="T51" fmla="*/ 29 h 55"/>
                <a:gd name="T52" fmla="*/ 3 w 59"/>
                <a:gd name="T53" fmla="*/ 29 h 55"/>
                <a:gd name="T54" fmla="*/ 4 w 59"/>
                <a:gd name="T55" fmla="*/ 29 h 55"/>
                <a:gd name="T56" fmla="*/ 6 w 59"/>
                <a:gd name="T57" fmla="*/ 28 h 55"/>
                <a:gd name="T58" fmla="*/ 7 w 59"/>
                <a:gd name="T59" fmla="*/ 28 h 55"/>
                <a:gd name="T60" fmla="*/ 9 w 59"/>
                <a:gd name="T61" fmla="*/ 26 h 55"/>
                <a:gd name="T62" fmla="*/ 10 w 59"/>
                <a:gd name="T63" fmla="*/ 26 h 55"/>
                <a:gd name="T64" fmla="*/ 10 w 59"/>
                <a:gd name="T65" fmla="*/ 25 h 55"/>
                <a:gd name="T66" fmla="*/ 12 w 59"/>
                <a:gd name="T67" fmla="*/ 25 h 55"/>
                <a:gd name="T68" fmla="*/ 13 w 59"/>
                <a:gd name="T69" fmla="*/ 25 h 55"/>
                <a:gd name="T70" fmla="*/ 13 w 59"/>
                <a:gd name="T71" fmla="*/ 23 h 55"/>
                <a:gd name="T72" fmla="*/ 15 w 59"/>
                <a:gd name="T73" fmla="*/ 23 h 55"/>
                <a:gd name="T74" fmla="*/ 16 w 59"/>
                <a:gd name="T75" fmla="*/ 23 h 55"/>
                <a:gd name="T76" fmla="*/ 16 w 59"/>
                <a:gd name="T77" fmla="*/ 22 h 55"/>
                <a:gd name="T78" fmla="*/ 18 w 59"/>
                <a:gd name="T79" fmla="*/ 22 h 55"/>
                <a:gd name="T80" fmla="*/ 20 w 59"/>
                <a:gd name="T81" fmla="*/ 22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5"/>
                <a:gd name="T125" fmla="*/ 59 w 59"/>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5">
                  <a:moveTo>
                    <a:pt x="20" y="22"/>
                  </a:moveTo>
                  <a:lnTo>
                    <a:pt x="20" y="20"/>
                  </a:lnTo>
                  <a:lnTo>
                    <a:pt x="20" y="18"/>
                  </a:lnTo>
                  <a:lnTo>
                    <a:pt x="20" y="17"/>
                  </a:lnTo>
                  <a:lnTo>
                    <a:pt x="21" y="15"/>
                  </a:lnTo>
                  <a:lnTo>
                    <a:pt x="21" y="14"/>
                  </a:lnTo>
                  <a:lnTo>
                    <a:pt x="21" y="12"/>
                  </a:lnTo>
                  <a:lnTo>
                    <a:pt x="23" y="11"/>
                  </a:lnTo>
                  <a:lnTo>
                    <a:pt x="23" y="9"/>
                  </a:lnTo>
                  <a:lnTo>
                    <a:pt x="23" y="8"/>
                  </a:lnTo>
                  <a:lnTo>
                    <a:pt x="24" y="6"/>
                  </a:lnTo>
                  <a:lnTo>
                    <a:pt x="24" y="5"/>
                  </a:lnTo>
                  <a:lnTo>
                    <a:pt x="24" y="3"/>
                  </a:lnTo>
                  <a:lnTo>
                    <a:pt x="24" y="2"/>
                  </a:lnTo>
                  <a:lnTo>
                    <a:pt x="26" y="2"/>
                  </a:lnTo>
                  <a:lnTo>
                    <a:pt x="26" y="0"/>
                  </a:lnTo>
                  <a:lnTo>
                    <a:pt x="27" y="2"/>
                  </a:lnTo>
                  <a:lnTo>
                    <a:pt x="56" y="52"/>
                  </a:lnTo>
                  <a:lnTo>
                    <a:pt x="58" y="52"/>
                  </a:lnTo>
                  <a:lnTo>
                    <a:pt x="58" y="54"/>
                  </a:lnTo>
                  <a:lnTo>
                    <a:pt x="56" y="54"/>
                  </a:lnTo>
                  <a:lnTo>
                    <a:pt x="1" y="32"/>
                  </a:lnTo>
                  <a:lnTo>
                    <a:pt x="0" y="32"/>
                  </a:lnTo>
                  <a:lnTo>
                    <a:pt x="0" y="31"/>
                  </a:lnTo>
                  <a:lnTo>
                    <a:pt x="1" y="31"/>
                  </a:lnTo>
                  <a:lnTo>
                    <a:pt x="1" y="29"/>
                  </a:lnTo>
                  <a:lnTo>
                    <a:pt x="3" y="29"/>
                  </a:lnTo>
                  <a:lnTo>
                    <a:pt x="4" y="29"/>
                  </a:lnTo>
                  <a:lnTo>
                    <a:pt x="6" y="28"/>
                  </a:lnTo>
                  <a:lnTo>
                    <a:pt x="7" y="28"/>
                  </a:lnTo>
                  <a:lnTo>
                    <a:pt x="9" y="26"/>
                  </a:lnTo>
                  <a:lnTo>
                    <a:pt x="10" y="26"/>
                  </a:lnTo>
                  <a:lnTo>
                    <a:pt x="10" y="25"/>
                  </a:lnTo>
                  <a:lnTo>
                    <a:pt x="12" y="25"/>
                  </a:lnTo>
                  <a:lnTo>
                    <a:pt x="13" y="25"/>
                  </a:lnTo>
                  <a:lnTo>
                    <a:pt x="13" y="23"/>
                  </a:lnTo>
                  <a:lnTo>
                    <a:pt x="15" y="23"/>
                  </a:lnTo>
                  <a:lnTo>
                    <a:pt x="16" y="23"/>
                  </a:lnTo>
                  <a:lnTo>
                    <a:pt x="16" y="22"/>
                  </a:lnTo>
                  <a:lnTo>
                    <a:pt x="18" y="22"/>
                  </a:lnTo>
                  <a:lnTo>
                    <a:pt x="20" y="22"/>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2" name="Freeform 416"/>
            <p:cNvSpPr>
              <a:spLocks/>
            </p:cNvSpPr>
            <p:nvPr/>
          </p:nvSpPr>
          <p:spPr bwMode="auto">
            <a:xfrm>
              <a:off x="1669" y="3121"/>
              <a:ext cx="61" cy="43"/>
            </a:xfrm>
            <a:custGeom>
              <a:avLst/>
              <a:gdLst>
                <a:gd name="T0" fmla="*/ 9 w 61"/>
                <a:gd name="T1" fmla="*/ 20 h 43"/>
                <a:gd name="T2" fmla="*/ 9 w 61"/>
                <a:gd name="T3" fmla="*/ 19 h 43"/>
                <a:gd name="T4" fmla="*/ 8 w 61"/>
                <a:gd name="T5" fmla="*/ 17 h 43"/>
                <a:gd name="T6" fmla="*/ 8 w 61"/>
                <a:gd name="T7" fmla="*/ 15 h 43"/>
                <a:gd name="T8" fmla="*/ 6 w 61"/>
                <a:gd name="T9" fmla="*/ 14 h 43"/>
                <a:gd name="T10" fmla="*/ 6 w 61"/>
                <a:gd name="T11" fmla="*/ 12 h 43"/>
                <a:gd name="T12" fmla="*/ 5 w 61"/>
                <a:gd name="T13" fmla="*/ 11 h 43"/>
                <a:gd name="T14" fmla="*/ 5 w 61"/>
                <a:gd name="T15" fmla="*/ 9 h 43"/>
                <a:gd name="T16" fmla="*/ 3 w 61"/>
                <a:gd name="T17" fmla="*/ 8 h 43"/>
                <a:gd name="T18" fmla="*/ 3 w 61"/>
                <a:gd name="T19" fmla="*/ 6 h 43"/>
                <a:gd name="T20" fmla="*/ 1 w 61"/>
                <a:gd name="T21" fmla="*/ 6 h 43"/>
                <a:gd name="T22" fmla="*/ 1 w 61"/>
                <a:gd name="T23" fmla="*/ 5 h 43"/>
                <a:gd name="T24" fmla="*/ 1 w 61"/>
                <a:gd name="T25" fmla="*/ 3 h 43"/>
                <a:gd name="T26" fmla="*/ 0 w 61"/>
                <a:gd name="T27" fmla="*/ 3 h 43"/>
                <a:gd name="T28" fmla="*/ 0 w 61"/>
                <a:gd name="T29" fmla="*/ 2 h 43"/>
                <a:gd name="T30" fmla="*/ 0 w 61"/>
                <a:gd name="T31" fmla="*/ 0 h 43"/>
                <a:gd name="T32" fmla="*/ 1 w 61"/>
                <a:gd name="T33" fmla="*/ 0 h 43"/>
                <a:gd name="T34" fmla="*/ 1 w 61"/>
                <a:gd name="T35" fmla="*/ 2 h 43"/>
                <a:gd name="T36" fmla="*/ 58 w 61"/>
                <a:gd name="T37" fmla="*/ 15 h 43"/>
                <a:gd name="T38" fmla="*/ 60 w 61"/>
                <a:gd name="T39" fmla="*/ 15 h 43"/>
                <a:gd name="T40" fmla="*/ 60 w 61"/>
                <a:gd name="T41" fmla="*/ 17 h 43"/>
                <a:gd name="T42" fmla="*/ 58 w 61"/>
                <a:gd name="T43" fmla="*/ 19 h 43"/>
                <a:gd name="T44" fmla="*/ 5 w 61"/>
                <a:gd name="T45" fmla="*/ 42 h 43"/>
                <a:gd name="T46" fmla="*/ 3 w 61"/>
                <a:gd name="T47" fmla="*/ 42 h 43"/>
                <a:gd name="T48" fmla="*/ 3 w 61"/>
                <a:gd name="T49" fmla="*/ 40 h 43"/>
                <a:gd name="T50" fmla="*/ 3 w 61"/>
                <a:gd name="T51" fmla="*/ 38 h 43"/>
                <a:gd name="T52" fmla="*/ 5 w 61"/>
                <a:gd name="T53" fmla="*/ 38 h 43"/>
                <a:gd name="T54" fmla="*/ 5 w 61"/>
                <a:gd name="T55" fmla="*/ 37 h 43"/>
                <a:gd name="T56" fmla="*/ 5 w 61"/>
                <a:gd name="T57" fmla="*/ 35 h 43"/>
                <a:gd name="T58" fmla="*/ 5 w 61"/>
                <a:gd name="T59" fmla="*/ 34 h 43"/>
                <a:gd name="T60" fmla="*/ 6 w 61"/>
                <a:gd name="T61" fmla="*/ 34 h 43"/>
                <a:gd name="T62" fmla="*/ 6 w 61"/>
                <a:gd name="T63" fmla="*/ 32 h 43"/>
                <a:gd name="T64" fmla="*/ 6 w 61"/>
                <a:gd name="T65" fmla="*/ 31 h 43"/>
                <a:gd name="T66" fmla="*/ 8 w 61"/>
                <a:gd name="T67" fmla="*/ 29 h 43"/>
                <a:gd name="T68" fmla="*/ 8 w 61"/>
                <a:gd name="T69" fmla="*/ 28 h 43"/>
                <a:gd name="T70" fmla="*/ 8 w 61"/>
                <a:gd name="T71" fmla="*/ 26 h 43"/>
                <a:gd name="T72" fmla="*/ 8 w 61"/>
                <a:gd name="T73" fmla="*/ 25 h 43"/>
                <a:gd name="T74" fmla="*/ 9 w 61"/>
                <a:gd name="T75" fmla="*/ 25 h 43"/>
                <a:gd name="T76" fmla="*/ 9 w 61"/>
                <a:gd name="T77" fmla="*/ 23 h 43"/>
                <a:gd name="T78" fmla="*/ 9 w 61"/>
                <a:gd name="T79" fmla="*/ 22 h 43"/>
                <a:gd name="T80" fmla="*/ 9 w 61"/>
                <a:gd name="T81" fmla="*/ 20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43"/>
                <a:gd name="T125" fmla="*/ 61 w 61"/>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43">
                  <a:moveTo>
                    <a:pt x="9" y="20"/>
                  </a:moveTo>
                  <a:lnTo>
                    <a:pt x="9" y="19"/>
                  </a:lnTo>
                  <a:lnTo>
                    <a:pt x="8" y="17"/>
                  </a:lnTo>
                  <a:lnTo>
                    <a:pt x="8" y="15"/>
                  </a:lnTo>
                  <a:lnTo>
                    <a:pt x="6" y="14"/>
                  </a:lnTo>
                  <a:lnTo>
                    <a:pt x="6" y="12"/>
                  </a:lnTo>
                  <a:lnTo>
                    <a:pt x="5" y="11"/>
                  </a:lnTo>
                  <a:lnTo>
                    <a:pt x="5" y="9"/>
                  </a:lnTo>
                  <a:lnTo>
                    <a:pt x="3" y="8"/>
                  </a:lnTo>
                  <a:lnTo>
                    <a:pt x="3" y="6"/>
                  </a:lnTo>
                  <a:lnTo>
                    <a:pt x="1" y="6"/>
                  </a:lnTo>
                  <a:lnTo>
                    <a:pt x="1" y="5"/>
                  </a:lnTo>
                  <a:lnTo>
                    <a:pt x="1" y="3"/>
                  </a:lnTo>
                  <a:lnTo>
                    <a:pt x="0" y="3"/>
                  </a:lnTo>
                  <a:lnTo>
                    <a:pt x="0" y="2"/>
                  </a:lnTo>
                  <a:lnTo>
                    <a:pt x="0" y="0"/>
                  </a:lnTo>
                  <a:lnTo>
                    <a:pt x="1" y="0"/>
                  </a:lnTo>
                  <a:lnTo>
                    <a:pt x="1" y="2"/>
                  </a:lnTo>
                  <a:lnTo>
                    <a:pt x="58" y="15"/>
                  </a:lnTo>
                  <a:lnTo>
                    <a:pt x="60" y="15"/>
                  </a:lnTo>
                  <a:lnTo>
                    <a:pt x="60" y="17"/>
                  </a:lnTo>
                  <a:lnTo>
                    <a:pt x="58" y="19"/>
                  </a:lnTo>
                  <a:lnTo>
                    <a:pt x="5" y="42"/>
                  </a:lnTo>
                  <a:lnTo>
                    <a:pt x="3" y="42"/>
                  </a:lnTo>
                  <a:lnTo>
                    <a:pt x="3" y="40"/>
                  </a:lnTo>
                  <a:lnTo>
                    <a:pt x="3" y="38"/>
                  </a:lnTo>
                  <a:lnTo>
                    <a:pt x="5" y="38"/>
                  </a:lnTo>
                  <a:lnTo>
                    <a:pt x="5" y="37"/>
                  </a:lnTo>
                  <a:lnTo>
                    <a:pt x="5" y="35"/>
                  </a:lnTo>
                  <a:lnTo>
                    <a:pt x="5" y="34"/>
                  </a:lnTo>
                  <a:lnTo>
                    <a:pt x="6" y="34"/>
                  </a:lnTo>
                  <a:lnTo>
                    <a:pt x="6" y="32"/>
                  </a:lnTo>
                  <a:lnTo>
                    <a:pt x="6" y="31"/>
                  </a:lnTo>
                  <a:lnTo>
                    <a:pt x="8" y="29"/>
                  </a:lnTo>
                  <a:lnTo>
                    <a:pt x="8" y="28"/>
                  </a:lnTo>
                  <a:lnTo>
                    <a:pt x="8" y="26"/>
                  </a:lnTo>
                  <a:lnTo>
                    <a:pt x="8" y="25"/>
                  </a:lnTo>
                  <a:lnTo>
                    <a:pt x="9" y="25"/>
                  </a:lnTo>
                  <a:lnTo>
                    <a:pt x="9" y="23"/>
                  </a:lnTo>
                  <a:lnTo>
                    <a:pt x="9" y="22"/>
                  </a:lnTo>
                  <a:lnTo>
                    <a:pt x="9" y="20"/>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3" name="Freeform 417"/>
            <p:cNvSpPr>
              <a:spLocks/>
            </p:cNvSpPr>
            <p:nvPr/>
          </p:nvSpPr>
          <p:spPr bwMode="auto">
            <a:xfrm>
              <a:off x="1720" y="3251"/>
              <a:ext cx="76" cy="50"/>
            </a:xfrm>
            <a:custGeom>
              <a:avLst/>
              <a:gdLst>
                <a:gd name="T0" fmla="*/ 13 w 76"/>
                <a:gd name="T1" fmla="*/ 26 h 50"/>
                <a:gd name="T2" fmla="*/ 13 w 76"/>
                <a:gd name="T3" fmla="*/ 25 h 50"/>
                <a:gd name="T4" fmla="*/ 13 w 76"/>
                <a:gd name="T5" fmla="*/ 23 h 50"/>
                <a:gd name="T6" fmla="*/ 13 w 76"/>
                <a:gd name="T7" fmla="*/ 22 h 50"/>
                <a:gd name="T8" fmla="*/ 12 w 76"/>
                <a:gd name="T9" fmla="*/ 22 h 50"/>
                <a:gd name="T10" fmla="*/ 12 w 76"/>
                <a:gd name="T11" fmla="*/ 20 h 50"/>
                <a:gd name="T12" fmla="*/ 12 w 76"/>
                <a:gd name="T13" fmla="*/ 19 h 50"/>
                <a:gd name="T14" fmla="*/ 12 w 76"/>
                <a:gd name="T15" fmla="*/ 17 h 50"/>
                <a:gd name="T16" fmla="*/ 12 w 76"/>
                <a:gd name="T17" fmla="*/ 16 h 50"/>
                <a:gd name="T18" fmla="*/ 10 w 76"/>
                <a:gd name="T19" fmla="*/ 14 h 50"/>
                <a:gd name="T20" fmla="*/ 10 w 76"/>
                <a:gd name="T21" fmla="*/ 13 h 50"/>
                <a:gd name="T22" fmla="*/ 10 w 76"/>
                <a:gd name="T23" fmla="*/ 11 h 50"/>
                <a:gd name="T24" fmla="*/ 10 w 76"/>
                <a:gd name="T25" fmla="*/ 10 h 50"/>
                <a:gd name="T26" fmla="*/ 10 w 76"/>
                <a:gd name="T27" fmla="*/ 8 h 50"/>
                <a:gd name="T28" fmla="*/ 9 w 76"/>
                <a:gd name="T29" fmla="*/ 6 h 50"/>
                <a:gd name="T30" fmla="*/ 9 w 76"/>
                <a:gd name="T31" fmla="*/ 5 h 50"/>
                <a:gd name="T32" fmla="*/ 9 w 76"/>
                <a:gd name="T33" fmla="*/ 3 h 50"/>
                <a:gd name="T34" fmla="*/ 9 w 76"/>
                <a:gd name="T35" fmla="*/ 2 h 50"/>
                <a:gd name="T36" fmla="*/ 9 w 76"/>
                <a:gd name="T37" fmla="*/ 0 h 50"/>
                <a:gd name="T38" fmla="*/ 10 w 76"/>
                <a:gd name="T39" fmla="*/ 0 h 50"/>
                <a:gd name="T40" fmla="*/ 73 w 76"/>
                <a:gd name="T41" fmla="*/ 36 h 50"/>
                <a:gd name="T42" fmla="*/ 75 w 76"/>
                <a:gd name="T43" fmla="*/ 36 h 50"/>
                <a:gd name="T44" fmla="*/ 75 w 76"/>
                <a:gd name="T45" fmla="*/ 37 h 50"/>
                <a:gd name="T46" fmla="*/ 75 w 76"/>
                <a:gd name="T47" fmla="*/ 39 h 50"/>
                <a:gd name="T48" fmla="*/ 73 w 76"/>
                <a:gd name="T49" fmla="*/ 39 h 50"/>
                <a:gd name="T50" fmla="*/ 1 w 76"/>
                <a:gd name="T51" fmla="*/ 49 h 50"/>
                <a:gd name="T52" fmla="*/ 0 w 76"/>
                <a:gd name="T53" fmla="*/ 49 h 50"/>
                <a:gd name="T54" fmla="*/ 0 w 76"/>
                <a:gd name="T55" fmla="*/ 48 h 50"/>
                <a:gd name="T56" fmla="*/ 1 w 76"/>
                <a:gd name="T57" fmla="*/ 48 h 50"/>
                <a:gd name="T58" fmla="*/ 1 w 76"/>
                <a:gd name="T59" fmla="*/ 46 h 50"/>
                <a:gd name="T60" fmla="*/ 3 w 76"/>
                <a:gd name="T61" fmla="*/ 45 h 50"/>
                <a:gd name="T62" fmla="*/ 3 w 76"/>
                <a:gd name="T63" fmla="*/ 43 h 50"/>
                <a:gd name="T64" fmla="*/ 4 w 76"/>
                <a:gd name="T65" fmla="*/ 42 h 50"/>
                <a:gd name="T66" fmla="*/ 6 w 76"/>
                <a:gd name="T67" fmla="*/ 40 h 50"/>
                <a:gd name="T68" fmla="*/ 6 w 76"/>
                <a:gd name="T69" fmla="*/ 39 h 50"/>
                <a:gd name="T70" fmla="*/ 7 w 76"/>
                <a:gd name="T71" fmla="*/ 37 h 50"/>
                <a:gd name="T72" fmla="*/ 7 w 76"/>
                <a:gd name="T73" fmla="*/ 36 h 50"/>
                <a:gd name="T74" fmla="*/ 9 w 76"/>
                <a:gd name="T75" fmla="*/ 34 h 50"/>
                <a:gd name="T76" fmla="*/ 10 w 76"/>
                <a:gd name="T77" fmla="*/ 33 h 50"/>
                <a:gd name="T78" fmla="*/ 10 w 76"/>
                <a:gd name="T79" fmla="*/ 31 h 50"/>
                <a:gd name="T80" fmla="*/ 12 w 76"/>
                <a:gd name="T81" fmla="*/ 29 h 50"/>
                <a:gd name="T82" fmla="*/ 12 w 76"/>
                <a:gd name="T83" fmla="*/ 28 h 50"/>
                <a:gd name="T84" fmla="*/ 13 w 76"/>
                <a:gd name="T85" fmla="*/ 28 h 50"/>
                <a:gd name="T86" fmla="*/ 13 w 76"/>
                <a:gd name="T87" fmla="*/ 26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50"/>
                <a:gd name="T134" fmla="*/ 76 w 76"/>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50">
                  <a:moveTo>
                    <a:pt x="13" y="26"/>
                  </a:moveTo>
                  <a:lnTo>
                    <a:pt x="13" y="25"/>
                  </a:lnTo>
                  <a:lnTo>
                    <a:pt x="13" y="23"/>
                  </a:lnTo>
                  <a:lnTo>
                    <a:pt x="13" y="22"/>
                  </a:lnTo>
                  <a:lnTo>
                    <a:pt x="12" y="22"/>
                  </a:lnTo>
                  <a:lnTo>
                    <a:pt x="12" y="20"/>
                  </a:lnTo>
                  <a:lnTo>
                    <a:pt x="12" y="19"/>
                  </a:lnTo>
                  <a:lnTo>
                    <a:pt x="12" y="17"/>
                  </a:lnTo>
                  <a:lnTo>
                    <a:pt x="12" y="16"/>
                  </a:lnTo>
                  <a:lnTo>
                    <a:pt x="10" y="14"/>
                  </a:lnTo>
                  <a:lnTo>
                    <a:pt x="10" y="13"/>
                  </a:lnTo>
                  <a:lnTo>
                    <a:pt x="10" y="11"/>
                  </a:lnTo>
                  <a:lnTo>
                    <a:pt x="10" y="10"/>
                  </a:lnTo>
                  <a:lnTo>
                    <a:pt x="10" y="8"/>
                  </a:lnTo>
                  <a:lnTo>
                    <a:pt x="9" y="6"/>
                  </a:lnTo>
                  <a:lnTo>
                    <a:pt x="9" y="5"/>
                  </a:lnTo>
                  <a:lnTo>
                    <a:pt x="9" y="3"/>
                  </a:lnTo>
                  <a:lnTo>
                    <a:pt x="9" y="2"/>
                  </a:lnTo>
                  <a:lnTo>
                    <a:pt x="9" y="0"/>
                  </a:lnTo>
                  <a:lnTo>
                    <a:pt x="10" y="0"/>
                  </a:lnTo>
                  <a:lnTo>
                    <a:pt x="73" y="36"/>
                  </a:lnTo>
                  <a:lnTo>
                    <a:pt x="75" y="36"/>
                  </a:lnTo>
                  <a:lnTo>
                    <a:pt x="75" y="37"/>
                  </a:lnTo>
                  <a:lnTo>
                    <a:pt x="75" y="39"/>
                  </a:lnTo>
                  <a:lnTo>
                    <a:pt x="73" y="39"/>
                  </a:lnTo>
                  <a:lnTo>
                    <a:pt x="1" y="49"/>
                  </a:lnTo>
                  <a:lnTo>
                    <a:pt x="0" y="49"/>
                  </a:lnTo>
                  <a:lnTo>
                    <a:pt x="0" y="48"/>
                  </a:lnTo>
                  <a:lnTo>
                    <a:pt x="1" y="48"/>
                  </a:lnTo>
                  <a:lnTo>
                    <a:pt x="1" y="46"/>
                  </a:lnTo>
                  <a:lnTo>
                    <a:pt x="3" y="45"/>
                  </a:lnTo>
                  <a:lnTo>
                    <a:pt x="3" y="43"/>
                  </a:lnTo>
                  <a:lnTo>
                    <a:pt x="4" y="42"/>
                  </a:lnTo>
                  <a:lnTo>
                    <a:pt x="6" y="40"/>
                  </a:lnTo>
                  <a:lnTo>
                    <a:pt x="6" y="39"/>
                  </a:lnTo>
                  <a:lnTo>
                    <a:pt x="7" y="37"/>
                  </a:lnTo>
                  <a:lnTo>
                    <a:pt x="7" y="36"/>
                  </a:lnTo>
                  <a:lnTo>
                    <a:pt x="9" y="34"/>
                  </a:lnTo>
                  <a:lnTo>
                    <a:pt x="10" y="33"/>
                  </a:lnTo>
                  <a:lnTo>
                    <a:pt x="10" y="31"/>
                  </a:lnTo>
                  <a:lnTo>
                    <a:pt x="12" y="29"/>
                  </a:lnTo>
                  <a:lnTo>
                    <a:pt x="12" y="28"/>
                  </a:lnTo>
                  <a:lnTo>
                    <a:pt x="13" y="28"/>
                  </a:lnTo>
                  <a:lnTo>
                    <a:pt x="13" y="26"/>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4" name="Freeform 418"/>
            <p:cNvSpPr>
              <a:spLocks/>
            </p:cNvSpPr>
            <p:nvPr/>
          </p:nvSpPr>
          <p:spPr bwMode="auto">
            <a:xfrm>
              <a:off x="1681" y="3406"/>
              <a:ext cx="63" cy="45"/>
            </a:xfrm>
            <a:custGeom>
              <a:avLst/>
              <a:gdLst>
                <a:gd name="T0" fmla="*/ 17 w 63"/>
                <a:gd name="T1" fmla="*/ 22 h 45"/>
                <a:gd name="T2" fmla="*/ 17 w 63"/>
                <a:gd name="T3" fmla="*/ 20 h 45"/>
                <a:gd name="T4" fmla="*/ 17 w 63"/>
                <a:gd name="T5" fmla="*/ 18 h 45"/>
                <a:gd name="T6" fmla="*/ 17 w 63"/>
                <a:gd name="T7" fmla="*/ 17 h 45"/>
                <a:gd name="T8" fmla="*/ 17 w 63"/>
                <a:gd name="T9" fmla="*/ 15 h 45"/>
                <a:gd name="T10" fmla="*/ 17 w 63"/>
                <a:gd name="T11" fmla="*/ 14 h 45"/>
                <a:gd name="T12" fmla="*/ 17 w 63"/>
                <a:gd name="T13" fmla="*/ 12 h 45"/>
                <a:gd name="T14" fmla="*/ 17 w 63"/>
                <a:gd name="T15" fmla="*/ 11 h 45"/>
                <a:gd name="T16" fmla="*/ 17 w 63"/>
                <a:gd name="T17" fmla="*/ 9 h 45"/>
                <a:gd name="T18" fmla="*/ 17 w 63"/>
                <a:gd name="T19" fmla="*/ 8 h 45"/>
                <a:gd name="T20" fmla="*/ 17 w 63"/>
                <a:gd name="T21" fmla="*/ 6 h 45"/>
                <a:gd name="T22" fmla="*/ 17 w 63"/>
                <a:gd name="T23" fmla="*/ 5 h 45"/>
                <a:gd name="T24" fmla="*/ 17 w 63"/>
                <a:gd name="T25" fmla="*/ 3 h 45"/>
                <a:gd name="T26" fmla="*/ 17 w 63"/>
                <a:gd name="T27" fmla="*/ 2 h 45"/>
                <a:gd name="T28" fmla="*/ 17 w 63"/>
                <a:gd name="T29" fmla="*/ 0 h 45"/>
                <a:gd name="T30" fmla="*/ 19 w 63"/>
                <a:gd name="T31" fmla="*/ 0 h 45"/>
                <a:gd name="T32" fmla="*/ 19 w 63"/>
                <a:gd name="T33" fmla="*/ 2 h 45"/>
                <a:gd name="T34" fmla="*/ 62 w 63"/>
                <a:gd name="T35" fmla="*/ 41 h 45"/>
                <a:gd name="T36" fmla="*/ 62 w 63"/>
                <a:gd name="T37" fmla="*/ 43 h 45"/>
                <a:gd name="T38" fmla="*/ 62 w 63"/>
                <a:gd name="T39" fmla="*/ 44 h 45"/>
                <a:gd name="T40" fmla="*/ 60 w 63"/>
                <a:gd name="T41" fmla="*/ 44 h 45"/>
                <a:gd name="T42" fmla="*/ 2 w 63"/>
                <a:gd name="T43" fmla="*/ 38 h 45"/>
                <a:gd name="T44" fmla="*/ 2 w 63"/>
                <a:gd name="T45" fmla="*/ 37 h 45"/>
                <a:gd name="T46" fmla="*/ 0 w 63"/>
                <a:gd name="T47" fmla="*/ 37 h 45"/>
                <a:gd name="T48" fmla="*/ 2 w 63"/>
                <a:gd name="T49" fmla="*/ 37 h 45"/>
                <a:gd name="T50" fmla="*/ 2 w 63"/>
                <a:gd name="T51" fmla="*/ 35 h 45"/>
                <a:gd name="T52" fmla="*/ 3 w 63"/>
                <a:gd name="T53" fmla="*/ 35 h 45"/>
                <a:gd name="T54" fmla="*/ 3 w 63"/>
                <a:gd name="T55" fmla="*/ 34 h 45"/>
                <a:gd name="T56" fmla="*/ 5 w 63"/>
                <a:gd name="T57" fmla="*/ 34 h 45"/>
                <a:gd name="T58" fmla="*/ 5 w 63"/>
                <a:gd name="T59" fmla="*/ 32 h 45"/>
                <a:gd name="T60" fmla="*/ 6 w 63"/>
                <a:gd name="T61" fmla="*/ 32 h 45"/>
                <a:gd name="T62" fmla="*/ 8 w 63"/>
                <a:gd name="T63" fmla="*/ 31 h 45"/>
                <a:gd name="T64" fmla="*/ 8 w 63"/>
                <a:gd name="T65" fmla="*/ 29 h 45"/>
                <a:gd name="T66" fmla="*/ 9 w 63"/>
                <a:gd name="T67" fmla="*/ 29 h 45"/>
                <a:gd name="T68" fmla="*/ 11 w 63"/>
                <a:gd name="T69" fmla="*/ 28 h 45"/>
                <a:gd name="T70" fmla="*/ 11 w 63"/>
                <a:gd name="T71" fmla="*/ 26 h 45"/>
                <a:gd name="T72" fmla="*/ 12 w 63"/>
                <a:gd name="T73" fmla="*/ 26 h 45"/>
                <a:gd name="T74" fmla="*/ 14 w 63"/>
                <a:gd name="T75" fmla="*/ 25 h 45"/>
                <a:gd name="T76" fmla="*/ 16 w 63"/>
                <a:gd name="T77" fmla="*/ 23 h 45"/>
                <a:gd name="T78" fmla="*/ 17 w 63"/>
                <a:gd name="T79" fmla="*/ 23 h 45"/>
                <a:gd name="T80" fmla="*/ 17 w 63"/>
                <a:gd name="T81" fmla="*/ 22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45"/>
                <a:gd name="T125" fmla="*/ 63 w 63"/>
                <a:gd name="T126" fmla="*/ 45 h 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45">
                  <a:moveTo>
                    <a:pt x="17" y="22"/>
                  </a:moveTo>
                  <a:lnTo>
                    <a:pt x="17" y="20"/>
                  </a:lnTo>
                  <a:lnTo>
                    <a:pt x="17" y="18"/>
                  </a:lnTo>
                  <a:lnTo>
                    <a:pt x="17" y="17"/>
                  </a:lnTo>
                  <a:lnTo>
                    <a:pt x="17" y="15"/>
                  </a:lnTo>
                  <a:lnTo>
                    <a:pt x="17" y="14"/>
                  </a:lnTo>
                  <a:lnTo>
                    <a:pt x="17" y="12"/>
                  </a:lnTo>
                  <a:lnTo>
                    <a:pt x="17" y="11"/>
                  </a:lnTo>
                  <a:lnTo>
                    <a:pt x="17" y="9"/>
                  </a:lnTo>
                  <a:lnTo>
                    <a:pt x="17" y="8"/>
                  </a:lnTo>
                  <a:lnTo>
                    <a:pt x="17" y="6"/>
                  </a:lnTo>
                  <a:lnTo>
                    <a:pt x="17" y="5"/>
                  </a:lnTo>
                  <a:lnTo>
                    <a:pt x="17" y="3"/>
                  </a:lnTo>
                  <a:lnTo>
                    <a:pt x="17" y="2"/>
                  </a:lnTo>
                  <a:lnTo>
                    <a:pt x="17" y="0"/>
                  </a:lnTo>
                  <a:lnTo>
                    <a:pt x="19" y="0"/>
                  </a:lnTo>
                  <a:lnTo>
                    <a:pt x="19" y="2"/>
                  </a:lnTo>
                  <a:lnTo>
                    <a:pt x="62" y="41"/>
                  </a:lnTo>
                  <a:lnTo>
                    <a:pt x="62" y="43"/>
                  </a:lnTo>
                  <a:lnTo>
                    <a:pt x="62" y="44"/>
                  </a:lnTo>
                  <a:lnTo>
                    <a:pt x="60" y="44"/>
                  </a:lnTo>
                  <a:lnTo>
                    <a:pt x="2" y="38"/>
                  </a:lnTo>
                  <a:lnTo>
                    <a:pt x="2" y="37"/>
                  </a:lnTo>
                  <a:lnTo>
                    <a:pt x="0" y="37"/>
                  </a:lnTo>
                  <a:lnTo>
                    <a:pt x="2" y="37"/>
                  </a:lnTo>
                  <a:lnTo>
                    <a:pt x="2" y="35"/>
                  </a:lnTo>
                  <a:lnTo>
                    <a:pt x="3" y="35"/>
                  </a:lnTo>
                  <a:lnTo>
                    <a:pt x="3" y="34"/>
                  </a:lnTo>
                  <a:lnTo>
                    <a:pt x="5" y="34"/>
                  </a:lnTo>
                  <a:lnTo>
                    <a:pt x="5" y="32"/>
                  </a:lnTo>
                  <a:lnTo>
                    <a:pt x="6" y="32"/>
                  </a:lnTo>
                  <a:lnTo>
                    <a:pt x="8" y="31"/>
                  </a:lnTo>
                  <a:lnTo>
                    <a:pt x="8" y="29"/>
                  </a:lnTo>
                  <a:lnTo>
                    <a:pt x="9" y="29"/>
                  </a:lnTo>
                  <a:lnTo>
                    <a:pt x="11" y="28"/>
                  </a:lnTo>
                  <a:lnTo>
                    <a:pt x="11" y="26"/>
                  </a:lnTo>
                  <a:lnTo>
                    <a:pt x="12" y="26"/>
                  </a:lnTo>
                  <a:lnTo>
                    <a:pt x="14" y="25"/>
                  </a:lnTo>
                  <a:lnTo>
                    <a:pt x="16" y="23"/>
                  </a:lnTo>
                  <a:lnTo>
                    <a:pt x="17" y="23"/>
                  </a:lnTo>
                  <a:lnTo>
                    <a:pt x="17" y="22"/>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5" name="Freeform 419"/>
            <p:cNvSpPr>
              <a:spLocks/>
            </p:cNvSpPr>
            <p:nvPr/>
          </p:nvSpPr>
          <p:spPr bwMode="auto">
            <a:xfrm>
              <a:off x="1240" y="3426"/>
              <a:ext cx="25" cy="38"/>
            </a:xfrm>
            <a:custGeom>
              <a:avLst/>
              <a:gdLst>
                <a:gd name="T0" fmla="*/ 14 w 25"/>
                <a:gd name="T1" fmla="*/ 9 h 38"/>
                <a:gd name="T2" fmla="*/ 15 w 25"/>
                <a:gd name="T3" fmla="*/ 8 h 38"/>
                <a:gd name="T4" fmla="*/ 17 w 25"/>
                <a:gd name="T5" fmla="*/ 6 h 38"/>
                <a:gd name="T6" fmla="*/ 18 w 25"/>
                <a:gd name="T7" fmla="*/ 6 h 38"/>
                <a:gd name="T8" fmla="*/ 18 w 25"/>
                <a:gd name="T9" fmla="*/ 5 h 38"/>
                <a:gd name="T10" fmla="*/ 20 w 25"/>
                <a:gd name="T11" fmla="*/ 5 h 38"/>
                <a:gd name="T12" fmla="*/ 20 w 25"/>
                <a:gd name="T13" fmla="*/ 3 h 38"/>
                <a:gd name="T14" fmla="*/ 21 w 25"/>
                <a:gd name="T15" fmla="*/ 3 h 38"/>
                <a:gd name="T16" fmla="*/ 21 w 25"/>
                <a:gd name="T17" fmla="*/ 2 h 38"/>
                <a:gd name="T18" fmla="*/ 23 w 25"/>
                <a:gd name="T19" fmla="*/ 2 h 38"/>
                <a:gd name="T20" fmla="*/ 23 w 25"/>
                <a:gd name="T21" fmla="*/ 0 h 38"/>
                <a:gd name="T22" fmla="*/ 24 w 25"/>
                <a:gd name="T23" fmla="*/ 0 h 38"/>
                <a:gd name="T24" fmla="*/ 24 w 25"/>
                <a:gd name="T25" fmla="*/ 2 h 38"/>
                <a:gd name="T26" fmla="*/ 24 w 25"/>
                <a:gd name="T27" fmla="*/ 37 h 38"/>
                <a:gd name="T28" fmla="*/ 1 w 25"/>
                <a:gd name="T29" fmla="*/ 9 h 38"/>
                <a:gd name="T30" fmla="*/ 0 w 25"/>
                <a:gd name="T31" fmla="*/ 9 h 38"/>
                <a:gd name="T32" fmla="*/ 1 w 25"/>
                <a:gd name="T33" fmla="*/ 9 h 38"/>
                <a:gd name="T34" fmla="*/ 3 w 25"/>
                <a:gd name="T35" fmla="*/ 9 h 38"/>
                <a:gd name="T36" fmla="*/ 4 w 25"/>
                <a:gd name="T37" fmla="*/ 9 h 38"/>
                <a:gd name="T38" fmla="*/ 6 w 25"/>
                <a:gd name="T39" fmla="*/ 9 h 38"/>
                <a:gd name="T40" fmla="*/ 7 w 25"/>
                <a:gd name="T41" fmla="*/ 9 h 38"/>
                <a:gd name="T42" fmla="*/ 9 w 25"/>
                <a:gd name="T43" fmla="*/ 9 h 38"/>
                <a:gd name="T44" fmla="*/ 10 w 25"/>
                <a:gd name="T45" fmla="*/ 9 h 38"/>
                <a:gd name="T46" fmla="*/ 12 w 25"/>
                <a:gd name="T47" fmla="*/ 9 h 38"/>
                <a:gd name="T48" fmla="*/ 14 w 25"/>
                <a:gd name="T49" fmla="*/ 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38"/>
                <a:gd name="T77" fmla="*/ 25 w 25"/>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38">
                  <a:moveTo>
                    <a:pt x="14" y="9"/>
                  </a:moveTo>
                  <a:lnTo>
                    <a:pt x="15" y="8"/>
                  </a:lnTo>
                  <a:lnTo>
                    <a:pt x="17" y="6"/>
                  </a:lnTo>
                  <a:lnTo>
                    <a:pt x="18" y="6"/>
                  </a:lnTo>
                  <a:lnTo>
                    <a:pt x="18" y="5"/>
                  </a:lnTo>
                  <a:lnTo>
                    <a:pt x="20" y="5"/>
                  </a:lnTo>
                  <a:lnTo>
                    <a:pt x="20" y="3"/>
                  </a:lnTo>
                  <a:lnTo>
                    <a:pt x="21" y="3"/>
                  </a:lnTo>
                  <a:lnTo>
                    <a:pt x="21" y="2"/>
                  </a:lnTo>
                  <a:lnTo>
                    <a:pt x="23" y="2"/>
                  </a:lnTo>
                  <a:lnTo>
                    <a:pt x="23" y="0"/>
                  </a:lnTo>
                  <a:lnTo>
                    <a:pt x="24" y="0"/>
                  </a:lnTo>
                  <a:lnTo>
                    <a:pt x="24" y="2"/>
                  </a:lnTo>
                  <a:lnTo>
                    <a:pt x="24" y="37"/>
                  </a:lnTo>
                  <a:lnTo>
                    <a:pt x="1" y="9"/>
                  </a:lnTo>
                  <a:lnTo>
                    <a:pt x="0" y="9"/>
                  </a:lnTo>
                  <a:lnTo>
                    <a:pt x="1" y="9"/>
                  </a:lnTo>
                  <a:lnTo>
                    <a:pt x="3" y="9"/>
                  </a:lnTo>
                  <a:lnTo>
                    <a:pt x="4" y="9"/>
                  </a:lnTo>
                  <a:lnTo>
                    <a:pt x="6" y="9"/>
                  </a:lnTo>
                  <a:lnTo>
                    <a:pt x="7" y="9"/>
                  </a:lnTo>
                  <a:lnTo>
                    <a:pt x="9" y="9"/>
                  </a:lnTo>
                  <a:lnTo>
                    <a:pt x="10" y="9"/>
                  </a:lnTo>
                  <a:lnTo>
                    <a:pt x="12" y="9"/>
                  </a:lnTo>
                  <a:lnTo>
                    <a:pt x="14" y="9"/>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6" name="Freeform 420"/>
            <p:cNvSpPr>
              <a:spLocks/>
            </p:cNvSpPr>
            <p:nvPr/>
          </p:nvSpPr>
          <p:spPr bwMode="auto">
            <a:xfrm>
              <a:off x="1143" y="3434"/>
              <a:ext cx="21" cy="30"/>
            </a:xfrm>
            <a:custGeom>
              <a:avLst/>
              <a:gdLst>
                <a:gd name="T0" fmla="*/ 11 w 21"/>
                <a:gd name="T1" fmla="*/ 4 h 30"/>
                <a:gd name="T2" fmla="*/ 11 w 21"/>
                <a:gd name="T3" fmla="*/ 3 h 30"/>
                <a:gd name="T4" fmla="*/ 12 w 21"/>
                <a:gd name="T5" fmla="*/ 3 h 30"/>
                <a:gd name="T6" fmla="*/ 14 w 21"/>
                <a:gd name="T7" fmla="*/ 3 h 30"/>
                <a:gd name="T8" fmla="*/ 16 w 21"/>
                <a:gd name="T9" fmla="*/ 1 h 30"/>
                <a:gd name="T10" fmla="*/ 17 w 21"/>
                <a:gd name="T11" fmla="*/ 1 h 30"/>
                <a:gd name="T12" fmla="*/ 19 w 21"/>
                <a:gd name="T13" fmla="*/ 1 h 30"/>
                <a:gd name="T14" fmla="*/ 19 w 21"/>
                <a:gd name="T15" fmla="*/ 0 h 30"/>
                <a:gd name="T16" fmla="*/ 20 w 21"/>
                <a:gd name="T17" fmla="*/ 0 h 30"/>
                <a:gd name="T18" fmla="*/ 11 w 21"/>
                <a:gd name="T19" fmla="*/ 29 h 30"/>
                <a:gd name="T20" fmla="*/ 9 w 21"/>
                <a:gd name="T21" fmla="*/ 29 h 30"/>
                <a:gd name="T22" fmla="*/ 0 w 21"/>
                <a:gd name="T23" fmla="*/ 0 h 30"/>
                <a:gd name="T24" fmla="*/ 2 w 21"/>
                <a:gd name="T25" fmla="*/ 0 h 30"/>
                <a:gd name="T26" fmla="*/ 3 w 21"/>
                <a:gd name="T27" fmla="*/ 1 h 30"/>
                <a:gd name="T28" fmla="*/ 5 w 21"/>
                <a:gd name="T29" fmla="*/ 1 h 30"/>
                <a:gd name="T30" fmla="*/ 6 w 21"/>
                <a:gd name="T31" fmla="*/ 1 h 30"/>
                <a:gd name="T32" fmla="*/ 6 w 21"/>
                <a:gd name="T33" fmla="*/ 3 h 30"/>
                <a:gd name="T34" fmla="*/ 8 w 21"/>
                <a:gd name="T35" fmla="*/ 3 h 30"/>
                <a:gd name="T36" fmla="*/ 9 w 21"/>
                <a:gd name="T37" fmla="*/ 3 h 30"/>
                <a:gd name="T38" fmla="*/ 9 w 21"/>
                <a:gd name="T39" fmla="*/ 4 h 30"/>
                <a:gd name="T40" fmla="*/ 11 w 21"/>
                <a:gd name="T41" fmla="*/ 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0"/>
                <a:gd name="T65" fmla="*/ 21 w 21"/>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0">
                  <a:moveTo>
                    <a:pt x="11" y="4"/>
                  </a:moveTo>
                  <a:lnTo>
                    <a:pt x="11" y="3"/>
                  </a:lnTo>
                  <a:lnTo>
                    <a:pt x="12" y="3"/>
                  </a:lnTo>
                  <a:lnTo>
                    <a:pt x="14" y="3"/>
                  </a:lnTo>
                  <a:lnTo>
                    <a:pt x="16" y="1"/>
                  </a:lnTo>
                  <a:lnTo>
                    <a:pt x="17" y="1"/>
                  </a:lnTo>
                  <a:lnTo>
                    <a:pt x="19" y="1"/>
                  </a:lnTo>
                  <a:lnTo>
                    <a:pt x="19" y="0"/>
                  </a:lnTo>
                  <a:lnTo>
                    <a:pt x="20" y="0"/>
                  </a:lnTo>
                  <a:lnTo>
                    <a:pt x="11" y="29"/>
                  </a:lnTo>
                  <a:lnTo>
                    <a:pt x="9" y="29"/>
                  </a:lnTo>
                  <a:lnTo>
                    <a:pt x="0" y="0"/>
                  </a:lnTo>
                  <a:lnTo>
                    <a:pt x="2" y="0"/>
                  </a:lnTo>
                  <a:lnTo>
                    <a:pt x="3" y="1"/>
                  </a:lnTo>
                  <a:lnTo>
                    <a:pt x="5" y="1"/>
                  </a:lnTo>
                  <a:lnTo>
                    <a:pt x="6" y="1"/>
                  </a:lnTo>
                  <a:lnTo>
                    <a:pt x="6" y="3"/>
                  </a:lnTo>
                  <a:lnTo>
                    <a:pt x="8" y="3"/>
                  </a:lnTo>
                  <a:lnTo>
                    <a:pt x="9" y="3"/>
                  </a:lnTo>
                  <a:lnTo>
                    <a:pt x="9" y="4"/>
                  </a:lnTo>
                  <a:lnTo>
                    <a:pt x="11" y="4"/>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7" name="Freeform 421"/>
            <p:cNvSpPr>
              <a:spLocks/>
            </p:cNvSpPr>
            <p:nvPr/>
          </p:nvSpPr>
          <p:spPr bwMode="auto">
            <a:xfrm>
              <a:off x="1517" y="3035"/>
              <a:ext cx="50" cy="32"/>
            </a:xfrm>
            <a:custGeom>
              <a:avLst/>
              <a:gdLst>
                <a:gd name="T0" fmla="*/ 11 w 50"/>
                <a:gd name="T1" fmla="*/ 14 h 32"/>
                <a:gd name="T2" fmla="*/ 11 w 50"/>
                <a:gd name="T3" fmla="*/ 13 h 32"/>
                <a:gd name="T4" fmla="*/ 9 w 50"/>
                <a:gd name="T5" fmla="*/ 13 h 32"/>
                <a:gd name="T6" fmla="*/ 9 w 50"/>
                <a:gd name="T7" fmla="*/ 11 h 32"/>
                <a:gd name="T8" fmla="*/ 8 w 50"/>
                <a:gd name="T9" fmla="*/ 11 h 32"/>
                <a:gd name="T10" fmla="*/ 8 w 50"/>
                <a:gd name="T11" fmla="*/ 10 h 32"/>
                <a:gd name="T12" fmla="*/ 6 w 50"/>
                <a:gd name="T13" fmla="*/ 8 h 32"/>
                <a:gd name="T14" fmla="*/ 5 w 50"/>
                <a:gd name="T15" fmla="*/ 6 h 32"/>
                <a:gd name="T16" fmla="*/ 5 w 50"/>
                <a:gd name="T17" fmla="*/ 5 h 32"/>
                <a:gd name="T18" fmla="*/ 3 w 50"/>
                <a:gd name="T19" fmla="*/ 5 h 32"/>
                <a:gd name="T20" fmla="*/ 3 w 50"/>
                <a:gd name="T21" fmla="*/ 3 h 32"/>
                <a:gd name="T22" fmla="*/ 2 w 50"/>
                <a:gd name="T23" fmla="*/ 3 h 32"/>
                <a:gd name="T24" fmla="*/ 2 w 50"/>
                <a:gd name="T25" fmla="*/ 2 h 32"/>
                <a:gd name="T26" fmla="*/ 0 w 50"/>
                <a:gd name="T27" fmla="*/ 2 h 32"/>
                <a:gd name="T28" fmla="*/ 0 w 50"/>
                <a:gd name="T29" fmla="*/ 0 h 32"/>
                <a:gd name="T30" fmla="*/ 2 w 50"/>
                <a:gd name="T31" fmla="*/ 0 h 32"/>
                <a:gd name="T32" fmla="*/ 48 w 50"/>
                <a:gd name="T33" fmla="*/ 0 h 32"/>
                <a:gd name="T34" fmla="*/ 49 w 50"/>
                <a:gd name="T35" fmla="*/ 0 h 32"/>
                <a:gd name="T36" fmla="*/ 49 w 50"/>
                <a:gd name="T37" fmla="*/ 2 h 32"/>
                <a:gd name="T38" fmla="*/ 11 w 50"/>
                <a:gd name="T39" fmla="*/ 31 h 32"/>
                <a:gd name="T40" fmla="*/ 9 w 50"/>
                <a:gd name="T41" fmla="*/ 31 h 32"/>
                <a:gd name="T42" fmla="*/ 9 w 50"/>
                <a:gd name="T43" fmla="*/ 29 h 32"/>
                <a:gd name="T44" fmla="*/ 9 w 50"/>
                <a:gd name="T45" fmla="*/ 28 h 32"/>
                <a:gd name="T46" fmla="*/ 11 w 50"/>
                <a:gd name="T47" fmla="*/ 26 h 32"/>
                <a:gd name="T48" fmla="*/ 11 w 50"/>
                <a:gd name="T49" fmla="*/ 25 h 32"/>
                <a:gd name="T50" fmla="*/ 11 w 50"/>
                <a:gd name="T51" fmla="*/ 23 h 32"/>
                <a:gd name="T52" fmla="*/ 11 w 50"/>
                <a:gd name="T53" fmla="*/ 22 h 32"/>
                <a:gd name="T54" fmla="*/ 11 w 50"/>
                <a:gd name="T55" fmla="*/ 20 h 32"/>
                <a:gd name="T56" fmla="*/ 11 w 50"/>
                <a:gd name="T57" fmla="*/ 19 h 32"/>
                <a:gd name="T58" fmla="*/ 11 w 50"/>
                <a:gd name="T59" fmla="*/ 17 h 32"/>
                <a:gd name="T60" fmla="*/ 11 w 50"/>
                <a:gd name="T61" fmla="*/ 16 h 32"/>
                <a:gd name="T62" fmla="*/ 11 w 50"/>
                <a:gd name="T63" fmla="*/ 14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32"/>
                <a:gd name="T98" fmla="*/ 50 w 50"/>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32">
                  <a:moveTo>
                    <a:pt x="11" y="14"/>
                  </a:moveTo>
                  <a:lnTo>
                    <a:pt x="11" y="13"/>
                  </a:lnTo>
                  <a:lnTo>
                    <a:pt x="9" y="13"/>
                  </a:lnTo>
                  <a:lnTo>
                    <a:pt x="9" y="11"/>
                  </a:lnTo>
                  <a:lnTo>
                    <a:pt x="8" y="11"/>
                  </a:lnTo>
                  <a:lnTo>
                    <a:pt x="8" y="10"/>
                  </a:lnTo>
                  <a:lnTo>
                    <a:pt x="6" y="8"/>
                  </a:lnTo>
                  <a:lnTo>
                    <a:pt x="5" y="6"/>
                  </a:lnTo>
                  <a:lnTo>
                    <a:pt x="5" y="5"/>
                  </a:lnTo>
                  <a:lnTo>
                    <a:pt x="3" y="5"/>
                  </a:lnTo>
                  <a:lnTo>
                    <a:pt x="3" y="3"/>
                  </a:lnTo>
                  <a:lnTo>
                    <a:pt x="2" y="3"/>
                  </a:lnTo>
                  <a:lnTo>
                    <a:pt x="2" y="2"/>
                  </a:lnTo>
                  <a:lnTo>
                    <a:pt x="0" y="2"/>
                  </a:lnTo>
                  <a:lnTo>
                    <a:pt x="0" y="0"/>
                  </a:lnTo>
                  <a:lnTo>
                    <a:pt x="2" y="0"/>
                  </a:lnTo>
                  <a:lnTo>
                    <a:pt x="48" y="0"/>
                  </a:lnTo>
                  <a:lnTo>
                    <a:pt x="49" y="0"/>
                  </a:lnTo>
                  <a:lnTo>
                    <a:pt x="49" y="2"/>
                  </a:lnTo>
                  <a:lnTo>
                    <a:pt x="11" y="31"/>
                  </a:lnTo>
                  <a:lnTo>
                    <a:pt x="9" y="31"/>
                  </a:lnTo>
                  <a:lnTo>
                    <a:pt x="9" y="29"/>
                  </a:lnTo>
                  <a:lnTo>
                    <a:pt x="9" y="28"/>
                  </a:lnTo>
                  <a:lnTo>
                    <a:pt x="11" y="26"/>
                  </a:lnTo>
                  <a:lnTo>
                    <a:pt x="11" y="25"/>
                  </a:lnTo>
                  <a:lnTo>
                    <a:pt x="11" y="23"/>
                  </a:lnTo>
                  <a:lnTo>
                    <a:pt x="11" y="22"/>
                  </a:lnTo>
                  <a:lnTo>
                    <a:pt x="11" y="20"/>
                  </a:lnTo>
                  <a:lnTo>
                    <a:pt x="11" y="19"/>
                  </a:lnTo>
                  <a:lnTo>
                    <a:pt x="11" y="17"/>
                  </a:lnTo>
                  <a:lnTo>
                    <a:pt x="11" y="16"/>
                  </a:lnTo>
                  <a:lnTo>
                    <a:pt x="11" y="14"/>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8" name="Freeform 422"/>
            <p:cNvSpPr>
              <a:spLocks/>
            </p:cNvSpPr>
            <p:nvPr/>
          </p:nvSpPr>
          <p:spPr bwMode="auto">
            <a:xfrm>
              <a:off x="1378" y="2980"/>
              <a:ext cx="30" cy="27"/>
            </a:xfrm>
            <a:custGeom>
              <a:avLst/>
              <a:gdLst>
                <a:gd name="T0" fmla="*/ 10 w 30"/>
                <a:gd name="T1" fmla="*/ 16 h 27"/>
                <a:gd name="T2" fmla="*/ 9 w 30"/>
                <a:gd name="T3" fmla="*/ 16 h 27"/>
                <a:gd name="T4" fmla="*/ 7 w 30"/>
                <a:gd name="T5" fmla="*/ 16 h 27"/>
                <a:gd name="T6" fmla="*/ 7 w 30"/>
                <a:gd name="T7" fmla="*/ 14 h 27"/>
                <a:gd name="T8" fmla="*/ 6 w 30"/>
                <a:gd name="T9" fmla="*/ 14 h 27"/>
                <a:gd name="T10" fmla="*/ 4 w 30"/>
                <a:gd name="T11" fmla="*/ 14 h 27"/>
                <a:gd name="T12" fmla="*/ 4 w 30"/>
                <a:gd name="T13" fmla="*/ 12 h 27"/>
                <a:gd name="T14" fmla="*/ 3 w 30"/>
                <a:gd name="T15" fmla="*/ 12 h 27"/>
                <a:gd name="T16" fmla="*/ 1 w 30"/>
                <a:gd name="T17" fmla="*/ 12 h 27"/>
                <a:gd name="T18" fmla="*/ 1 w 30"/>
                <a:gd name="T19" fmla="*/ 11 h 27"/>
                <a:gd name="T20" fmla="*/ 0 w 30"/>
                <a:gd name="T21" fmla="*/ 11 h 27"/>
                <a:gd name="T22" fmla="*/ 1 w 30"/>
                <a:gd name="T23" fmla="*/ 11 h 27"/>
                <a:gd name="T24" fmla="*/ 29 w 30"/>
                <a:gd name="T25" fmla="*/ 0 h 27"/>
                <a:gd name="T26" fmla="*/ 14 w 30"/>
                <a:gd name="T27" fmla="*/ 26 h 27"/>
                <a:gd name="T28" fmla="*/ 14 w 30"/>
                <a:gd name="T29" fmla="*/ 25 h 27"/>
                <a:gd name="T30" fmla="*/ 12 w 30"/>
                <a:gd name="T31" fmla="*/ 25 h 27"/>
                <a:gd name="T32" fmla="*/ 12 w 30"/>
                <a:gd name="T33" fmla="*/ 23 h 27"/>
                <a:gd name="T34" fmla="*/ 12 w 30"/>
                <a:gd name="T35" fmla="*/ 22 h 27"/>
                <a:gd name="T36" fmla="*/ 12 w 30"/>
                <a:gd name="T37" fmla="*/ 20 h 27"/>
                <a:gd name="T38" fmla="*/ 10 w 30"/>
                <a:gd name="T39" fmla="*/ 20 h 27"/>
                <a:gd name="T40" fmla="*/ 10 w 30"/>
                <a:gd name="T41" fmla="*/ 19 h 27"/>
                <a:gd name="T42" fmla="*/ 10 w 30"/>
                <a:gd name="T43" fmla="*/ 17 h 27"/>
                <a:gd name="T44" fmla="*/ 10 w 30"/>
                <a:gd name="T45" fmla="*/ 16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27"/>
                <a:gd name="T71" fmla="*/ 30 w 3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27">
                  <a:moveTo>
                    <a:pt x="10" y="16"/>
                  </a:moveTo>
                  <a:lnTo>
                    <a:pt x="9" y="16"/>
                  </a:lnTo>
                  <a:lnTo>
                    <a:pt x="7" y="16"/>
                  </a:lnTo>
                  <a:lnTo>
                    <a:pt x="7" y="14"/>
                  </a:lnTo>
                  <a:lnTo>
                    <a:pt x="6" y="14"/>
                  </a:lnTo>
                  <a:lnTo>
                    <a:pt x="4" y="14"/>
                  </a:lnTo>
                  <a:lnTo>
                    <a:pt x="4" y="12"/>
                  </a:lnTo>
                  <a:lnTo>
                    <a:pt x="3" y="12"/>
                  </a:lnTo>
                  <a:lnTo>
                    <a:pt x="1" y="12"/>
                  </a:lnTo>
                  <a:lnTo>
                    <a:pt x="1" y="11"/>
                  </a:lnTo>
                  <a:lnTo>
                    <a:pt x="0" y="11"/>
                  </a:lnTo>
                  <a:lnTo>
                    <a:pt x="1" y="11"/>
                  </a:lnTo>
                  <a:lnTo>
                    <a:pt x="29" y="0"/>
                  </a:lnTo>
                  <a:lnTo>
                    <a:pt x="14" y="26"/>
                  </a:lnTo>
                  <a:lnTo>
                    <a:pt x="14" y="25"/>
                  </a:lnTo>
                  <a:lnTo>
                    <a:pt x="12" y="25"/>
                  </a:lnTo>
                  <a:lnTo>
                    <a:pt x="12" y="23"/>
                  </a:lnTo>
                  <a:lnTo>
                    <a:pt x="12" y="22"/>
                  </a:lnTo>
                  <a:lnTo>
                    <a:pt x="12" y="20"/>
                  </a:lnTo>
                  <a:lnTo>
                    <a:pt x="10" y="20"/>
                  </a:lnTo>
                  <a:lnTo>
                    <a:pt x="10" y="19"/>
                  </a:lnTo>
                  <a:lnTo>
                    <a:pt x="10" y="17"/>
                  </a:lnTo>
                  <a:lnTo>
                    <a:pt x="10" y="16"/>
                  </a:lnTo>
                </a:path>
              </a:pathLst>
            </a:custGeom>
            <a:solidFill>
              <a:srgbClr val="96B4F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2719" name="Rectangle 423"/>
            <p:cNvSpPr>
              <a:spLocks noChangeArrowheads="1"/>
            </p:cNvSpPr>
            <p:nvPr/>
          </p:nvSpPr>
          <p:spPr bwMode="auto">
            <a:xfrm>
              <a:off x="1812" y="3262"/>
              <a:ext cx="146" cy="100"/>
            </a:xfrm>
            <a:prstGeom prst="rect">
              <a:avLst/>
            </a:prstGeom>
            <a:gradFill rotWithShape="0">
              <a:gsLst>
                <a:gs pos="0">
                  <a:srgbClr val="6C6C6C"/>
                </a:gs>
                <a:gs pos="50000">
                  <a:srgbClr val="EAEAEA"/>
                </a:gs>
                <a:gs pos="100000">
                  <a:srgbClr val="6C6C6C"/>
                </a:gs>
              </a:gsLst>
              <a:lin ang="0" scaled="1"/>
            </a:gradFill>
            <a:ln w="12700">
              <a:solidFill>
                <a:schemeClr val="tx1"/>
              </a:solidFill>
              <a:miter lim="800000"/>
              <a:headEnd/>
              <a:tailEnd/>
            </a:ln>
          </p:spPr>
          <p:txBody>
            <a:bodyPr wrap="none" anchor="ctr"/>
            <a:lstStyle/>
            <a:p>
              <a:endParaRPr lang="ko-KR" altLang="en-US"/>
            </a:p>
          </p:txBody>
        </p:sp>
        <p:sp>
          <p:nvSpPr>
            <p:cNvPr id="2720" name="Rectangle 424"/>
            <p:cNvSpPr>
              <a:spLocks noChangeArrowheads="1"/>
            </p:cNvSpPr>
            <p:nvPr/>
          </p:nvSpPr>
          <p:spPr bwMode="auto">
            <a:xfrm>
              <a:off x="1800" y="3364"/>
              <a:ext cx="171" cy="81"/>
            </a:xfrm>
            <a:prstGeom prst="rect">
              <a:avLst/>
            </a:prstGeom>
            <a:gradFill rotWithShape="0">
              <a:gsLst>
                <a:gs pos="0">
                  <a:srgbClr val="6C6C6C"/>
                </a:gs>
                <a:gs pos="50000">
                  <a:srgbClr val="EAEAEA"/>
                </a:gs>
                <a:gs pos="100000">
                  <a:srgbClr val="6C6C6C"/>
                </a:gs>
              </a:gsLst>
              <a:lin ang="18900000" scaled="1"/>
            </a:gradFill>
            <a:ln w="12700">
              <a:solidFill>
                <a:schemeClr val="tx1"/>
              </a:solidFill>
              <a:miter lim="800000"/>
              <a:headEnd/>
              <a:tailEnd/>
            </a:ln>
          </p:spPr>
          <p:txBody>
            <a:bodyPr wrap="none" anchor="ctr"/>
            <a:lstStyle/>
            <a:p>
              <a:endParaRPr lang="ko-KR" altLang="en-US"/>
            </a:p>
          </p:txBody>
        </p:sp>
        <p:sp>
          <p:nvSpPr>
            <p:cNvPr id="2721" name="Line 425"/>
            <p:cNvSpPr>
              <a:spLocks noChangeShapeType="1"/>
            </p:cNvSpPr>
            <p:nvPr/>
          </p:nvSpPr>
          <p:spPr bwMode="auto">
            <a:xfrm flipV="1">
              <a:off x="1885" y="3359"/>
              <a:ext cx="0" cy="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22" name="Rectangle 426"/>
            <p:cNvSpPr>
              <a:spLocks noChangeArrowheads="1"/>
            </p:cNvSpPr>
            <p:nvPr/>
          </p:nvSpPr>
          <p:spPr bwMode="auto">
            <a:xfrm>
              <a:off x="1812" y="3447"/>
              <a:ext cx="147" cy="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723" name="Rectangle 427"/>
            <p:cNvSpPr>
              <a:spLocks noChangeArrowheads="1"/>
            </p:cNvSpPr>
            <p:nvPr/>
          </p:nvSpPr>
          <p:spPr bwMode="auto">
            <a:xfrm>
              <a:off x="1973" y="3372"/>
              <a:ext cx="14" cy="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724" name="Rectangle 428"/>
            <p:cNvSpPr>
              <a:spLocks noChangeArrowheads="1"/>
            </p:cNvSpPr>
            <p:nvPr/>
          </p:nvSpPr>
          <p:spPr bwMode="auto">
            <a:xfrm>
              <a:off x="1989" y="3372"/>
              <a:ext cx="48" cy="64"/>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725" name="Freeform 429"/>
            <p:cNvSpPr>
              <a:spLocks/>
            </p:cNvSpPr>
            <p:nvPr/>
          </p:nvSpPr>
          <p:spPr bwMode="auto">
            <a:xfrm>
              <a:off x="1799" y="3363"/>
              <a:ext cx="87" cy="20"/>
            </a:xfrm>
            <a:custGeom>
              <a:avLst/>
              <a:gdLst>
                <a:gd name="T0" fmla="*/ 0 w 87"/>
                <a:gd name="T1" fmla="*/ 19 h 20"/>
                <a:gd name="T2" fmla="*/ 9 w 87"/>
                <a:gd name="T3" fmla="*/ 9 h 20"/>
                <a:gd name="T4" fmla="*/ 20 w 87"/>
                <a:gd name="T5" fmla="*/ 3 h 20"/>
                <a:gd name="T6" fmla="*/ 32 w 87"/>
                <a:gd name="T7" fmla="*/ 0 h 20"/>
                <a:gd name="T8" fmla="*/ 45 w 87"/>
                <a:gd name="T9" fmla="*/ 0 h 20"/>
                <a:gd name="T10" fmla="*/ 57 w 87"/>
                <a:gd name="T11" fmla="*/ 2 h 20"/>
                <a:gd name="T12" fmla="*/ 69 w 87"/>
                <a:gd name="T13" fmla="*/ 5 h 20"/>
                <a:gd name="T14" fmla="*/ 78 w 87"/>
                <a:gd name="T15" fmla="*/ 11 h 20"/>
                <a:gd name="T16" fmla="*/ 86 w 87"/>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20"/>
                <a:gd name="T29" fmla="*/ 87 w 8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20">
                  <a:moveTo>
                    <a:pt x="0" y="19"/>
                  </a:moveTo>
                  <a:lnTo>
                    <a:pt x="9" y="9"/>
                  </a:lnTo>
                  <a:lnTo>
                    <a:pt x="20" y="3"/>
                  </a:lnTo>
                  <a:lnTo>
                    <a:pt x="32" y="0"/>
                  </a:lnTo>
                  <a:lnTo>
                    <a:pt x="45" y="0"/>
                  </a:lnTo>
                  <a:lnTo>
                    <a:pt x="57" y="2"/>
                  </a:lnTo>
                  <a:lnTo>
                    <a:pt x="69" y="5"/>
                  </a:lnTo>
                  <a:lnTo>
                    <a:pt x="78" y="11"/>
                  </a:lnTo>
                  <a:lnTo>
                    <a:pt x="86" y="1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26" name="Freeform 430"/>
            <p:cNvSpPr>
              <a:spLocks/>
            </p:cNvSpPr>
            <p:nvPr/>
          </p:nvSpPr>
          <p:spPr bwMode="auto">
            <a:xfrm>
              <a:off x="1885" y="3363"/>
              <a:ext cx="88" cy="20"/>
            </a:xfrm>
            <a:custGeom>
              <a:avLst/>
              <a:gdLst>
                <a:gd name="T0" fmla="*/ 87 w 88"/>
                <a:gd name="T1" fmla="*/ 19 h 20"/>
                <a:gd name="T2" fmla="*/ 78 w 88"/>
                <a:gd name="T3" fmla="*/ 9 h 20"/>
                <a:gd name="T4" fmla="*/ 66 w 88"/>
                <a:gd name="T5" fmla="*/ 3 h 20"/>
                <a:gd name="T6" fmla="*/ 54 w 88"/>
                <a:gd name="T7" fmla="*/ 0 h 20"/>
                <a:gd name="T8" fmla="*/ 41 w 88"/>
                <a:gd name="T9" fmla="*/ 0 h 20"/>
                <a:gd name="T10" fmla="*/ 29 w 88"/>
                <a:gd name="T11" fmla="*/ 2 h 20"/>
                <a:gd name="T12" fmla="*/ 17 w 88"/>
                <a:gd name="T13" fmla="*/ 5 h 20"/>
                <a:gd name="T14" fmla="*/ 8 w 88"/>
                <a:gd name="T15" fmla="*/ 11 h 20"/>
                <a:gd name="T16" fmla="*/ 0 w 88"/>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
                <a:gd name="T29" fmla="*/ 88 w 8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
                  <a:moveTo>
                    <a:pt x="87" y="19"/>
                  </a:moveTo>
                  <a:lnTo>
                    <a:pt x="78" y="9"/>
                  </a:lnTo>
                  <a:lnTo>
                    <a:pt x="66" y="3"/>
                  </a:lnTo>
                  <a:lnTo>
                    <a:pt x="54" y="0"/>
                  </a:lnTo>
                  <a:lnTo>
                    <a:pt x="41" y="0"/>
                  </a:lnTo>
                  <a:lnTo>
                    <a:pt x="29" y="2"/>
                  </a:lnTo>
                  <a:lnTo>
                    <a:pt x="17" y="5"/>
                  </a:lnTo>
                  <a:lnTo>
                    <a:pt x="8" y="11"/>
                  </a:lnTo>
                  <a:lnTo>
                    <a:pt x="0" y="1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27" name="Freeform 431"/>
            <p:cNvSpPr>
              <a:spLocks/>
            </p:cNvSpPr>
            <p:nvPr/>
          </p:nvSpPr>
          <p:spPr bwMode="auto">
            <a:xfrm>
              <a:off x="1799" y="3428"/>
              <a:ext cx="87" cy="19"/>
            </a:xfrm>
            <a:custGeom>
              <a:avLst/>
              <a:gdLst>
                <a:gd name="T0" fmla="*/ 0 w 87"/>
                <a:gd name="T1" fmla="*/ 0 h 19"/>
                <a:gd name="T2" fmla="*/ 9 w 87"/>
                <a:gd name="T3" fmla="*/ 9 h 19"/>
                <a:gd name="T4" fmla="*/ 20 w 87"/>
                <a:gd name="T5" fmla="*/ 15 h 19"/>
                <a:gd name="T6" fmla="*/ 32 w 87"/>
                <a:gd name="T7" fmla="*/ 18 h 19"/>
                <a:gd name="T8" fmla="*/ 45 w 87"/>
                <a:gd name="T9" fmla="*/ 18 h 19"/>
                <a:gd name="T10" fmla="*/ 57 w 87"/>
                <a:gd name="T11" fmla="*/ 16 h 19"/>
                <a:gd name="T12" fmla="*/ 69 w 87"/>
                <a:gd name="T13" fmla="*/ 13 h 19"/>
                <a:gd name="T14" fmla="*/ 78 w 87"/>
                <a:gd name="T15" fmla="*/ 7 h 19"/>
                <a:gd name="T16" fmla="*/ 86 w 87"/>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9"/>
                <a:gd name="T29" fmla="*/ 87 w 8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9">
                  <a:moveTo>
                    <a:pt x="0" y="0"/>
                  </a:moveTo>
                  <a:lnTo>
                    <a:pt x="9" y="9"/>
                  </a:lnTo>
                  <a:lnTo>
                    <a:pt x="20" y="15"/>
                  </a:lnTo>
                  <a:lnTo>
                    <a:pt x="32" y="18"/>
                  </a:lnTo>
                  <a:lnTo>
                    <a:pt x="45" y="18"/>
                  </a:lnTo>
                  <a:lnTo>
                    <a:pt x="57" y="16"/>
                  </a:lnTo>
                  <a:lnTo>
                    <a:pt x="69" y="13"/>
                  </a:lnTo>
                  <a:lnTo>
                    <a:pt x="78" y="7"/>
                  </a:lnTo>
                  <a:lnTo>
                    <a:pt x="86"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28" name="Freeform 432"/>
            <p:cNvSpPr>
              <a:spLocks/>
            </p:cNvSpPr>
            <p:nvPr/>
          </p:nvSpPr>
          <p:spPr bwMode="auto">
            <a:xfrm>
              <a:off x="1885" y="3428"/>
              <a:ext cx="88" cy="19"/>
            </a:xfrm>
            <a:custGeom>
              <a:avLst/>
              <a:gdLst>
                <a:gd name="T0" fmla="*/ 87 w 88"/>
                <a:gd name="T1" fmla="*/ 0 h 19"/>
                <a:gd name="T2" fmla="*/ 78 w 88"/>
                <a:gd name="T3" fmla="*/ 9 h 19"/>
                <a:gd name="T4" fmla="*/ 66 w 88"/>
                <a:gd name="T5" fmla="*/ 15 h 19"/>
                <a:gd name="T6" fmla="*/ 54 w 88"/>
                <a:gd name="T7" fmla="*/ 18 h 19"/>
                <a:gd name="T8" fmla="*/ 41 w 88"/>
                <a:gd name="T9" fmla="*/ 18 h 19"/>
                <a:gd name="T10" fmla="*/ 29 w 88"/>
                <a:gd name="T11" fmla="*/ 16 h 19"/>
                <a:gd name="T12" fmla="*/ 17 w 88"/>
                <a:gd name="T13" fmla="*/ 13 h 19"/>
                <a:gd name="T14" fmla="*/ 8 w 88"/>
                <a:gd name="T15" fmla="*/ 7 h 19"/>
                <a:gd name="T16" fmla="*/ 0 w 8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9"/>
                <a:gd name="T29" fmla="*/ 88 w 8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9">
                  <a:moveTo>
                    <a:pt x="87" y="0"/>
                  </a:moveTo>
                  <a:lnTo>
                    <a:pt x="78" y="9"/>
                  </a:lnTo>
                  <a:lnTo>
                    <a:pt x="66" y="15"/>
                  </a:lnTo>
                  <a:lnTo>
                    <a:pt x="54" y="18"/>
                  </a:lnTo>
                  <a:lnTo>
                    <a:pt x="41" y="18"/>
                  </a:lnTo>
                  <a:lnTo>
                    <a:pt x="29" y="16"/>
                  </a:lnTo>
                  <a:lnTo>
                    <a:pt x="17" y="13"/>
                  </a:lnTo>
                  <a:lnTo>
                    <a:pt x="8" y="7"/>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29" name="Rectangle 433"/>
            <p:cNvSpPr>
              <a:spLocks noChangeArrowheads="1"/>
            </p:cNvSpPr>
            <p:nvPr/>
          </p:nvSpPr>
          <p:spPr bwMode="auto">
            <a:xfrm>
              <a:off x="2039" y="3378"/>
              <a:ext cx="43" cy="50"/>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730" name="Freeform 434"/>
            <p:cNvSpPr>
              <a:spLocks/>
            </p:cNvSpPr>
            <p:nvPr/>
          </p:nvSpPr>
          <p:spPr bwMode="auto">
            <a:xfrm>
              <a:off x="2067" y="3377"/>
              <a:ext cx="1" cy="53"/>
            </a:xfrm>
            <a:custGeom>
              <a:avLst/>
              <a:gdLst>
                <a:gd name="T0" fmla="*/ 0 w 1"/>
                <a:gd name="T1" fmla="*/ 52 h 53"/>
                <a:gd name="T2" fmla="*/ 0 w 1"/>
                <a:gd name="T3" fmla="*/ 0 h 53"/>
                <a:gd name="T4" fmla="*/ 0 w 1"/>
                <a:gd name="T5" fmla="*/ 52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2"/>
                  </a:moveTo>
                  <a:lnTo>
                    <a:pt x="0" y="0"/>
                  </a:lnTo>
                  <a:lnTo>
                    <a:pt x="0" y="52"/>
                  </a:lnTo>
                </a:path>
              </a:pathLst>
            </a:custGeom>
            <a:solidFill>
              <a:srgbClr val="000000"/>
            </a:solidFill>
            <a:ln w="12700" cap="rnd">
              <a:solidFill>
                <a:schemeClr val="tx1"/>
              </a:solidFill>
              <a:round/>
              <a:headEnd/>
              <a:tailEnd/>
            </a:ln>
          </p:spPr>
          <p:txBody>
            <a:bodyPr/>
            <a:lstStyle/>
            <a:p>
              <a:endParaRPr lang="ko-KR" altLang="en-US"/>
            </a:p>
          </p:txBody>
        </p:sp>
        <p:sp>
          <p:nvSpPr>
            <p:cNvPr id="2731" name="Line 435"/>
            <p:cNvSpPr>
              <a:spLocks noChangeShapeType="1"/>
            </p:cNvSpPr>
            <p:nvPr/>
          </p:nvSpPr>
          <p:spPr bwMode="auto">
            <a:xfrm flipV="1">
              <a:off x="2067" y="3374"/>
              <a:ext cx="0" cy="5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32" name="Freeform 436"/>
            <p:cNvSpPr>
              <a:spLocks/>
            </p:cNvSpPr>
            <p:nvPr/>
          </p:nvSpPr>
          <p:spPr bwMode="auto">
            <a:xfrm>
              <a:off x="2083" y="3377"/>
              <a:ext cx="31" cy="53"/>
            </a:xfrm>
            <a:custGeom>
              <a:avLst/>
              <a:gdLst>
                <a:gd name="T0" fmla="*/ 0 w 31"/>
                <a:gd name="T1" fmla="*/ 52 h 53"/>
                <a:gd name="T2" fmla="*/ 30 w 31"/>
                <a:gd name="T3" fmla="*/ 40 h 53"/>
                <a:gd name="T4" fmla="*/ 30 w 31"/>
                <a:gd name="T5" fmla="*/ 14 h 53"/>
                <a:gd name="T6" fmla="*/ 0 w 31"/>
                <a:gd name="T7" fmla="*/ 0 h 53"/>
                <a:gd name="T8" fmla="*/ 0 60000 65536"/>
                <a:gd name="T9" fmla="*/ 0 60000 65536"/>
                <a:gd name="T10" fmla="*/ 0 60000 65536"/>
                <a:gd name="T11" fmla="*/ 0 60000 65536"/>
                <a:gd name="T12" fmla="*/ 0 w 31"/>
                <a:gd name="T13" fmla="*/ 0 h 53"/>
                <a:gd name="T14" fmla="*/ 31 w 31"/>
                <a:gd name="T15" fmla="*/ 53 h 53"/>
              </a:gdLst>
              <a:ahLst/>
              <a:cxnLst>
                <a:cxn ang="T8">
                  <a:pos x="T0" y="T1"/>
                </a:cxn>
                <a:cxn ang="T9">
                  <a:pos x="T2" y="T3"/>
                </a:cxn>
                <a:cxn ang="T10">
                  <a:pos x="T4" y="T5"/>
                </a:cxn>
                <a:cxn ang="T11">
                  <a:pos x="T6" y="T7"/>
                </a:cxn>
              </a:cxnLst>
              <a:rect l="T12" t="T13" r="T14" b="T15"/>
              <a:pathLst>
                <a:path w="31" h="53">
                  <a:moveTo>
                    <a:pt x="0" y="52"/>
                  </a:moveTo>
                  <a:lnTo>
                    <a:pt x="30" y="40"/>
                  </a:lnTo>
                  <a:lnTo>
                    <a:pt x="30" y="14"/>
                  </a:lnTo>
                  <a:lnTo>
                    <a:pt x="0" y="0"/>
                  </a:lnTo>
                </a:path>
              </a:pathLst>
            </a:custGeom>
            <a:solidFill>
              <a:srgbClr val="EAEAEA"/>
            </a:solidFill>
            <a:ln w="12700" cap="rnd">
              <a:solidFill>
                <a:schemeClr val="tx1"/>
              </a:solidFill>
              <a:round/>
              <a:headEnd/>
              <a:tailEnd/>
            </a:ln>
          </p:spPr>
          <p:txBody>
            <a:bodyPr/>
            <a:lstStyle/>
            <a:p>
              <a:endParaRPr lang="ko-KR" altLang="en-US"/>
            </a:p>
          </p:txBody>
        </p:sp>
        <p:sp>
          <p:nvSpPr>
            <p:cNvPr id="2733" name="Line 437"/>
            <p:cNvSpPr>
              <a:spLocks noChangeShapeType="1"/>
            </p:cNvSpPr>
            <p:nvPr/>
          </p:nvSpPr>
          <p:spPr bwMode="auto">
            <a:xfrm flipH="1">
              <a:off x="2064" y="3415"/>
              <a:ext cx="2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34" name="Line 438"/>
            <p:cNvSpPr>
              <a:spLocks noChangeShapeType="1"/>
            </p:cNvSpPr>
            <p:nvPr/>
          </p:nvSpPr>
          <p:spPr bwMode="auto">
            <a:xfrm flipH="1">
              <a:off x="2064" y="3391"/>
              <a:ext cx="2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35" name="Freeform 439"/>
            <p:cNvSpPr>
              <a:spLocks/>
            </p:cNvSpPr>
            <p:nvPr/>
          </p:nvSpPr>
          <p:spPr bwMode="auto">
            <a:xfrm>
              <a:off x="2080" y="3377"/>
              <a:ext cx="2" cy="53"/>
            </a:xfrm>
            <a:custGeom>
              <a:avLst/>
              <a:gdLst>
                <a:gd name="T0" fmla="*/ 0 w 2"/>
                <a:gd name="T1" fmla="*/ 52 h 53"/>
                <a:gd name="T2" fmla="*/ 1 w 2"/>
                <a:gd name="T3" fmla="*/ 49 h 53"/>
                <a:gd name="T4" fmla="*/ 1 w 2"/>
                <a:gd name="T5" fmla="*/ 46 h 53"/>
                <a:gd name="T6" fmla="*/ 1 w 2"/>
                <a:gd name="T7" fmla="*/ 43 h 53"/>
                <a:gd name="T8" fmla="*/ 0 w 2"/>
                <a:gd name="T9" fmla="*/ 40 h 53"/>
                <a:gd name="T10" fmla="*/ 1 w 2"/>
                <a:gd name="T11" fmla="*/ 34 h 53"/>
                <a:gd name="T12" fmla="*/ 1 w 2"/>
                <a:gd name="T13" fmla="*/ 26 h 53"/>
                <a:gd name="T14" fmla="*/ 1 w 2"/>
                <a:gd name="T15" fmla="*/ 20 h 53"/>
                <a:gd name="T16" fmla="*/ 0 w 2"/>
                <a:gd name="T17" fmla="*/ 14 h 53"/>
                <a:gd name="T18" fmla="*/ 1 w 2"/>
                <a:gd name="T19" fmla="*/ 11 h 53"/>
                <a:gd name="T20" fmla="*/ 1 w 2"/>
                <a:gd name="T21" fmla="*/ 8 h 53"/>
                <a:gd name="T22" fmla="*/ 1 w 2"/>
                <a:gd name="T23" fmla="*/ 5 h 53"/>
                <a:gd name="T24" fmla="*/ 0 w 2"/>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53"/>
                <a:gd name="T41" fmla="*/ 2 w 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53">
                  <a:moveTo>
                    <a:pt x="0" y="52"/>
                  </a:moveTo>
                  <a:lnTo>
                    <a:pt x="1" y="49"/>
                  </a:lnTo>
                  <a:lnTo>
                    <a:pt x="1" y="46"/>
                  </a:lnTo>
                  <a:lnTo>
                    <a:pt x="1" y="43"/>
                  </a:lnTo>
                  <a:lnTo>
                    <a:pt x="0" y="40"/>
                  </a:lnTo>
                  <a:lnTo>
                    <a:pt x="1" y="34"/>
                  </a:lnTo>
                  <a:lnTo>
                    <a:pt x="1" y="26"/>
                  </a:lnTo>
                  <a:lnTo>
                    <a:pt x="1" y="20"/>
                  </a:lnTo>
                  <a:lnTo>
                    <a:pt x="0" y="14"/>
                  </a:lnTo>
                  <a:lnTo>
                    <a:pt x="1" y="11"/>
                  </a:lnTo>
                  <a:lnTo>
                    <a:pt x="1" y="8"/>
                  </a:lnTo>
                  <a:lnTo>
                    <a:pt x="1" y="5"/>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36" name="Freeform 440"/>
            <p:cNvSpPr>
              <a:spLocks/>
            </p:cNvSpPr>
            <p:nvPr/>
          </p:nvSpPr>
          <p:spPr bwMode="auto">
            <a:xfrm>
              <a:off x="2069" y="3377"/>
              <a:ext cx="4" cy="53"/>
            </a:xfrm>
            <a:custGeom>
              <a:avLst/>
              <a:gdLst>
                <a:gd name="T0" fmla="*/ 3 w 4"/>
                <a:gd name="T1" fmla="*/ 52 h 53"/>
                <a:gd name="T2" fmla="*/ 0 w 4"/>
                <a:gd name="T3" fmla="*/ 49 h 53"/>
                <a:gd name="T4" fmla="*/ 0 w 4"/>
                <a:gd name="T5" fmla="*/ 46 h 53"/>
                <a:gd name="T6" fmla="*/ 2 w 4"/>
                <a:gd name="T7" fmla="*/ 43 h 53"/>
                <a:gd name="T8" fmla="*/ 3 w 4"/>
                <a:gd name="T9" fmla="*/ 40 h 53"/>
                <a:gd name="T10" fmla="*/ 0 w 4"/>
                <a:gd name="T11" fmla="*/ 34 h 53"/>
                <a:gd name="T12" fmla="*/ 0 w 4"/>
                <a:gd name="T13" fmla="*/ 26 h 53"/>
                <a:gd name="T14" fmla="*/ 2 w 4"/>
                <a:gd name="T15" fmla="*/ 20 h 53"/>
                <a:gd name="T16" fmla="*/ 3 w 4"/>
                <a:gd name="T17" fmla="*/ 14 h 53"/>
                <a:gd name="T18" fmla="*/ 2 w 4"/>
                <a:gd name="T19" fmla="*/ 11 h 53"/>
                <a:gd name="T20" fmla="*/ 0 w 4"/>
                <a:gd name="T21" fmla="*/ 8 h 53"/>
                <a:gd name="T22" fmla="*/ 0 w 4"/>
                <a:gd name="T23" fmla="*/ 5 h 53"/>
                <a:gd name="T24" fmla="*/ 3 w 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53"/>
                <a:gd name="T41" fmla="*/ 4 w 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53">
                  <a:moveTo>
                    <a:pt x="3" y="52"/>
                  </a:moveTo>
                  <a:lnTo>
                    <a:pt x="0" y="49"/>
                  </a:lnTo>
                  <a:lnTo>
                    <a:pt x="0" y="46"/>
                  </a:lnTo>
                  <a:lnTo>
                    <a:pt x="2" y="43"/>
                  </a:lnTo>
                  <a:lnTo>
                    <a:pt x="3" y="40"/>
                  </a:lnTo>
                  <a:lnTo>
                    <a:pt x="0" y="34"/>
                  </a:lnTo>
                  <a:lnTo>
                    <a:pt x="0" y="26"/>
                  </a:lnTo>
                  <a:lnTo>
                    <a:pt x="2" y="20"/>
                  </a:lnTo>
                  <a:lnTo>
                    <a:pt x="3" y="14"/>
                  </a:lnTo>
                  <a:lnTo>
                    <a:pt x="2" y="11"/>
                  </a:lnTo>
                  <a:lnTo>
                    <a:pt x="0" y="8"/>
                  </a:lnTo>
                  <a:lnTo>
                    <a:pt x="0" y="5"/>
                  </a:lnTo>
                  <a:lnTo>
                    <a:pt x="3"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737" name="Line 441"/>
            <p:cNvSpPr>
              <a:spLocks noChangeShapeType="1"/>
            </p:cNvSpPr>
            <p:nvPr/>
          </p:nvSpPr>
          <p:spPr bwMode="auto">
            <a:xfrm>
              <a:off x="2118" y="3391"/>
              <a:ext cx="20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38" name="Line 442"/>
            <p:cNvSpPr>
              <a:spLocks noChangeShapeType="1"/>
            </p:cNvSpPr>
            <p:nvPr/>
          </p:nvSpPr>
          <p:spPr bwMode="auto">
            <a:xfrm>
              <a:off x="2118" y="3417"/>
              <a:ext cx="204"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39" name="Line 443"/>
            <p:cNvSpPr>
              <a:spLocks noChangeShapeType="1"/>
            </p:cNvSpPr>
            <p:nvPr/>
          </p:nvSpPr>
          <p:spPr bwMode="auto">
            <a:xfrm>
              <a:off x="1822" y="3272"/>
              <a:ext cx="1" cy="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0" name="Line 444"/>
            <p:cNvSpPr>
              <a:spLocks noChangeShapeType="1"/>
            </p:cNvSpPr>
            <p:nvPr/>
          </p:nvSpPr>
          <p:spPr bwMode="auto">
            <a:xfrm>
              <a:off x="1865" y="3272"/>
              <a:ext cx="1" cy="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1" name="Line 445"/>
            <p:cNvSpPr>
              <a:spLocks noChangeShapeType="1"/>
            </p:cNvSpPr>
            <p:nvPr/>
          </p:nvSpPr>
          <p:spPr bwMode="auto">
            <a:xfrm>
              <a:off x="1841" y="3272"/>
              <a:ext cx="1" cy="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2" name="Freeform 446"/>
            <p:cNvSpPr>
              <a:spLocks/>
            </p:cNvSpPr>
            <p:nvPr/>
          </p:nvSpPr>
          <p:spPr bwMode="auto">
            <a:xfrm>
              <a:off x="1847" y="3251"/>
              <a:ext cx="67" cy="11"/>
            </a:xfrm>
            <a:custGeom>
              <a:avLst/>
              <a:gdLst>
                <a:gd name="T0" fmla="*/ 66 w 67"/>
                <a:gd name="T1" fmla="*/ 10 h 11"/>
                <a:gd name="T2" fmla="*/ 66 w 67"/>
                <a:gd name="T3" fmla="*/ 8 h 11"/>
                <a:gd name="T4" fmla="*/ 64 w 67"/>
                <a:gd name="T5" fmla="*/ 8 h 11"/>
                <a:gd name="T6" fmla="*/ 64 w 67"/>
                <a:gd name="T7" fmla="*/ 6 h 11"/>
                <a:gd name="T8" fmla="*/ 63 w 67"/>
                <a:gd name="T9" fmla="*/ 6 h 11"/>
                <a:gd name="T10" fmla="*/ 63 w 67"/>
                <a:gd name="T11" fmla="*/ 5 h 11"/>
                <a:gd name="T12" fmla="*/ 61 w 67"/>
                <a:gd name="T13" fmla="*/ 5 h 11"/>
                <a:gd name="T14" fmla="*/ 60 w 67"/>
                <a:gd name="T15" fmla="*/ 5 h 11"/>
                <a:gd name="T16" fmla="*/ 60 w 67"/>
                <a:gd name="T17" fmla="*/ 3 h 11"/>
                <a:gd name="T18" fmla="*/ 58 w 67"/>
                <a:gd name="T19" fmla="*/ 3 h 11"/>
                <a:gd name="T20" fmla="*/ 56 w 67"/>
                <a:gd name="T21" fmla="*/ 3 h 11"/>
                <a:gd name="T22" fmla="*/ 55 w 67"/>
                <a:gd name="T23" fmla="*/ 2 h 11"/>
                <a:gd name="T24" fmla="*/ 53 w 67"/>
                <a:gd name="T25" fmla="*/ 2 h 11"/>
                <a:gd name="T26" fmla="*/ 52 w 67"/>
                <a:gd name="T27" fmla="*/ 2 h 11"/>
                <a:gd name="T28" fmla="*/ 50 w 67"/>
                <a:gd name="T29" fmla="*/ 2 h 11"/>
                <a:gd name="T30" fmla="*/ 49 w 67"/>
                <a:gd name="T31" fmla="*/ 2 h 11"/>
                <a:gd name="T32" fmla="*/ 47 w 67"/>
                <a:gd name="T33" fmla="*/ 2 h 11"/>
                <a:gd name="T34" fmla="*/ 46 w 67"/>
                <a:gd name="T35" fmla="*/ 0 h 11"/>
                <a:gd name="T36" fmla="*/ 44 w 67"/>
                <a:gd name="T37" fmla="*/ 0 h 11"/>
                <a:gd name="T38" fmla="*/ 43 w 67"/>
                <a:gd name="T39" fmla="*/ 0 h 11"/>
                <a:gd name="T40" fmla="*/ 41 w 67"/>
                <a:gd name="T41" fmla="*/ 0 h 11"/>
                <a:gd name="T42" fmla="*/ 40 w 67"/>
                <a:gd name="T43" fmla="*/ 0 h 11"/>
                <a:gd name="T44" fmla="*/ 38 w 67"/>
                <a:gd name="T45" fmla="*/ 0 h 11"/>
                <a:gd name="T46" fmla="*/ 37 w 67"/>
                <a:gd name="T47" fmla="*/ 0 h 11"/>
                <a:gd name="T48" fmla="*/ 35 w 67"/>
                <a:gd name="T49" fmla="*/ 0 h 11"/>
                <a:gd name="T50" fmla="*/ 33 w 67"/>
                <a:gd name="T51" fmla="*/ 0 h 11"/>
                <a:gd name="T52" fmla="*/ 30 w 67"/>
                <a:gd name="T53" fmla="*/ 0 h 11"/>
                <a:gd name="T54" fmla="*/ 29 w 67"/>
                <a:gd name="T55" fmla="*/ 0 h 11"/>
                <a:gd name="T56" fmla="*/ 27 w 67"/>
                <a:gd name="T57" fmla="*/ 0 h 11"/>
                <a:gd name="T58" fmla="*/ 26 w 67"/>
                <a:gd name="T59" fmla="*/ 0 h 11"/>
                <a:gd name="T60" fmla="*/ 24 w 67"/>
                <a:gd name="T61" fmla="*/ 0 h 11"/>
                <a:gd name="T62" fmla="*/ 23 w 67"/>
                <a:gd name="T63" fmla="*/ 0 h 11"/>
                <a:gd name="T64" fmla="*/ 21 w 67"/>
                <a:gd name="T65" fmla="*/ 0 h 11"/>
                <a:gd name="T66" fmla="*/ 20 w 67"/>
                <a:gd name="T67" fmla="*/ 0 h 11"/>
                <a:gd name="T68" fmla="*/ 18 w 67"/>
                <a:gd name="T69" fmla="*/ 2 h 11"/>
                <a:gd name="T70" fmla="*/ 17 w 67"/>
                <a:gd name="T71" fmla="*/ 2 h 11"/>
                <a:gd name="T72" fmla="*/ 15 w 67"/>
                <a:gd name="T73" fmla="*/ 2 h 11"/>
                <a:gd name="T74" fmla="*/ 14 w 67"/>
                <a:gd name="T75" fmla="*/ 2 h 11"/>
                <a:gd name="T76" fmla="*/ 12 w 67"/>
                <a:gd name="T77" fmla="*/ 2 h 11"/>
                <a:gd name="T78" fmla="*/ 10 w 67"/>
                <a:gd name="T79" fmla="*/ 2 h 11"/>
                <a:gd name="T80" fmla="*/ 10 w 67"/>
                <a:gd name="T81" fmla="*/ 3 h 11"/>
                <a:gd name="T82" fmla="*/ 9 w 67"/>
                <a:gd name="T83" fmla="*/ 3 h 11"/>
                <a:gd name="T84" fmla="*/ 7 w 67"/>
                <a:gd name="T85" fmla="*/ 3 h 11"/>
                <a:gd name="T86" fmla="*/ 6 w 67"/>
                <a:gd name="T87" fmla="*/ 5 h 11"/>
                <a:gd name="T88" fmla="*/ 4 w 67"/>
                <a:gd name="T89" fmla="*/ 5 h 11"/>
                <a:gd name="T90" fmla="*/ 3 w 67"/>
                <a:gd name="T91" fmla="*/ 5 h 11"/>
                <a:gd name="T92" fmla="*/ 3 w 67"/>
                <a:gd name="T93" fmla="*/ 6 h 11"/>
                <a:gd name="T94" fmla="*/ 1 w 67"/>
                <a:gd name="T95" fmla="*/ 6 h 11"/>
                <a:gd name="T96" fmla="*/ 1 w 67"/>
                <a:gd name="T97" fmla="*/ 8 h 11"/>
                <a:gd name="T98" fmla="*/ 0 w 67"/>
                <a:gd name="T99" fmla="*/ 8 h 11"/>
                <a:gd name="T100" fmla="*/ 0 w 67"/>
                <a:gd name="T101" fmla="*/ 10 h 11"/>
                <a:gd name="T102" fmla="*/ 66 w 67"/>
                <a:gd name="T103" fmla="*/ 10 h 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1"/>
                <a:gd name="T158" fmla="*/ 67 w 67"/>
                <a:gd name="T159" fmla="*/ 11 h 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1">
                  <a:moveTo>
                    <a:pt x="66" y="10"/>
                  </a:moveTo>
                  <a:lnTo>
                    <a:pt x="66" y="8"/>
                  </a:lnTo>
                  <a:lnTo>
                    <a:pt x="64" y="8"/>
                  </a:lnTo>
                  <a:lnTo>
                    <a:pt x="64" y="6"/>
                  </a:lnTo>
                  <a:lnTo>
                    <a:pt x="63" y="6"/>
                  </a:lnTo>
                  <a:lnTo>
                    <a:pt x="63" y="5"/>
                  </a:lnTo>
                  <a:lnTo>
                    <a:pt x="61" y="5"/>
                  </a:lnTo>
                  <a:lnTo>
                    <a:pt x="60" y="5"/>
                  </a:lnTo>
                  <a:lnTo>
                    <a:pt x="60" y="3"/>
                  </a:lnTo>
                  <a:lnTo>
                    <a:pt x="58" y="3"/>
                  </a:lnTo>
                  <a:lnTo>
                    <a:pt x="56" y="3"/>
                  </a:lnTo>
                  <a:lnTo>
                    <a:pt x="55" y="2"/>
                  </a:lnTo>
                  <a:lnTo>
                    <a:pt x="53" y="2"/>
                  </a:lnTo>
                  <a:lnTo>
                    <a:pt x="52" y="2"/>
                  </a:lnTo>
                  <a:lnTo>
                    <a:pt x="50" y="2"/>
                  </a:lnTo>
                  <a:lnTo>
                    <a:pt x="49" y="2"/>
                  </a:lnTo>
                  <a:lnTo>
                    <a:pt x="47" y="2"/>
                  </a:lnTo>
                  <a:lnTo>
                    <a:pt x="46" y="0"/>
                  </a:lnTo>
                  <a:lnTo>
                    <a:pt x="44" y="0"/>
                  </a:lnTo>
                  <a:lnTo>
                    <a:pt x="43" y="0"/>
                  </a:lnTo>
                  <a:lnTo>
                    <a:pt x="41" y="0"/>
                  </a:lnTo>
                  <a:lnTo>
                    <a:pt x="40" y="0"/>
                  </a:lnTo>
                  <a:lnTo>
                    <a:pt x="38" y="0"/>
                  </a:lnTo>
                  <a:lnTo>
                    <a:pt x="37" y="0"/>
                  </a:lnTo>
                  <a:lnTo>
                    <a:pt x="35" y="0"/>
                  </a:lnTo>
                  <a:lnTo>
                    <a:pt x="33" y="0"/>
                  </a:lnTo>
                  <a:lnTo>
                    <a:pt x="30" y="0"/>
                  </a:lnTo>
                  <a:lnTo>
                    <a:pt x="29" y="0"/>
                  </a:lnTo>
                  <a:lnTo>
                    <a:pt x="27" y="0"/>
                  </a:lnTo>
                  <a:lnTo>
                    <a:pt x="26" y="0"/>
                  </a:lnTo>
                  <a:lnTo>
                    <a:pt x="24" y="0"/>
                  </a:lnTo>
                  <a:lnTo>
                    <a:pt x="23" y="0"/>
                  </a:lnTo>
                  <a:lnTo>
                    <a:pt x="21" y="0"/>
                  </a:lnTo>
                  <a:lnTo>
                    <a:pt x="20" y="0"/>
                  </a:lnTo>
                  <a:lnTo>
                    <a:pt x="18" y="2"/>
                  </a:lnTo>
                  <a:lnTo>
                    <a:pt x="17" y="2"/>
                  </a:lnTo>
                  <a:lnTo>
                    <a:pt x="15" y="2"/>
                  </a:lnTo>
                  <a:lnTo>
                    <a:pt x="14" y="2"/>
                  </a:lnTo>
                  <a:lnTo>
                    <a:pt x="12" y="2"/>
                  </a:lnTo>
                  <a:lnTo>
                    <a:pt x="10" y="2"/>
                  </a:lnTo>
                  <a:lnTo>
                    <a:pt x="10" y="3"/>
                  </a:lnTo>
                  <a:lnTo>
                    <a:pt x="9" y="3"/>
                  </a:lnTo>
                  <a:lnTo>
                    <a:pt x="7" y="3"/>
                  </a:lnTo>
                  <a:lnTo>
                    <a:pt x="6" y="5"/>
                  </a:lnTo>
                  <a:lnTo>
                    <a:pt x="4" y="5"/>
                  </a:lnTo>
                  <a:lnTo>
                    <a:pt x="3" y="5"/>
                  </a:lnTo>
                  <a:lnTo>
                    <a:pt x="3" y="6"/>
                  </a:lnTo>
                  <a:lnTo>
                    <a:pt x="1" y="6"/>
                  </a:lnTo>
                  <a:lnTo>
                    <a:pt x="1" y="8"/>
                  </a:lnTo>
                  <a:lnTo>
                    <a:pt x="0" y="8"/>
                  </a:lnTo>
                  <a:lnTo>
                    <a:pt x="0" y="10"/>
                  </a:lnTo>
                  <a:lnTo>
                    <a:pt x="66" y="10"/>
                  </a:lnTo>
                </a:path>
              </a:pathLst>
            </a:custGeom>
            <a:solidFill>
              <a:srgbClr val="000000"/>
            </a:solidFill>
            <a:ln w="12700" cap="rnd">
              <a:solidFill>
                <a:schemeClr val="tx1"/>
              </a:solidFill>
              <a:round/>
              <a:headEnd/>
              <a:tailEnd/>
            </a:ln>
          </p:spPr>
          <p:txBody>
            <a:bodyPr/>
            <a:lstStyle/>
            <a:p>
              <a:endParaRPr lang="ko-KR" altLang="en-US"/>
            </a:p>
          </p:txBody>
        </p:sp>
        <p:sp>
          <p:nvSpPr>
            <p:cNvPr id="2743" name="Line 447"/>
            <p:cNvSpPr>
              <a:spLocks noChangeShapeType="1"/>
            </p:cNvSpPr>
            <p:nvPr/>
          </p:nvSpPr>
          <p:spPr bwMode="auto">
            <a:xfrm flipH="1">
              <a:off x="1991" y="3372"/>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4" name="Line 448"/>
            <p:cNvSpPr>
              <a:spLocks noChangeShapeType="1"/>
            </p:cNvSpPr>
            <p:nvPr/>
          </p:nvSpPr>
          <p:spPr bwMode="auto">
            <a:xfrm flipV="1">
              <a:off x="1991" y="3387"/>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5" name="Line 449"/>
            <p:cNvSpPr>
              <a:spLocks noChangeShapeType="1"/>
            </p:cNvSpPr>
            <p:nvPr/>
          </p:nvSpPr>
          <p:spPr bwMode="auto">
            <a:xfrm flipV="1">
              <a:off x="1991" y="3371"/>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6" name="Line 450"/>
            <p:cNvSpPr>
              <a:spLocks noChangeShapeType="1"/>
            </p:cNvSpPr>
            <p:nvPr/>
          </p:nvSpPr>
          <p:spPr bwMode="auto">
            <a:xfrm flipV="1">
              <a:off x="2006" y="3405"/>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7" name="Line 451"/>
            <p:cNvSpPr>
              <a:spLocks noChangeShapeType="1"/>
            </p:cNvSpPr>
            <p:nvPr/>
          </p:nvSpPr>
          <p:spPr bwMode="auto">
            <a:xfrm>
              <a:off x="1992" y="3375"/>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8" name="Line 452"/>
            <p:cNvSpPr>
              <a:spLocks noChangeShapeType="1"/>
            </p:cNvSpPr>
            <p:nvPr/>
          </p:nvSpPr>
          <p:spPr bwMode="auto">
            <a:xfrm flipH="1" flipV="1">
              <a:off x="1991" y="3390"/>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49" name="Line 453"/>
            <p:cNvSpPr>
              <a:spLocks noChangeShapeType="1"/>
            </p:cNvSpPr>
            <p:nvPr/>
          </p:nvSpPr>
          <p:spPr bwMode="auto">
            <a:xfrm flipH="1" flipV="1">
              <a:off x="2007" y="3374"/>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750" name="Line 454"/>
            <p:cNvSpPr>
              <a:spLocks noChangeShapeType="1"/>
            </p:cNvSpPr>
            <p:nvPr/>
          </p:nvSpPr>
          <p:spPr bwMode="auto">
            <a:xfrm flipH="1" flipV="1">
              <a:off x="1992" y="3408"/>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2191" name="Text Box 455"/>
          <p:cNvSpPr txBox="1">
            <a:spLocks noChangeArrowheads="1"/>
          </p:cNvSpPr>
          <p:nvPr/>
        </p:nvSpPr>
        <p:spPr bwMode="auto">
          <a:xfrm>
            <a:off x="5037138" y="1108075"/>
            <a:ext cx="3003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Corrosive substances</a:t>
            </a:r>
          </a:p>
        </p:txBody>
      </p:sp>
      <p:grpSp>
        <p:nvGrpSpPr>
          <p:cNvPr id="2192" name="Group 456"/>
          <p:cNvGrpSpPr>
            <a:grpSpLocks/>
          </p:cNvGrpSpPr>
          <p:nvPr/>
        </p:nvGrpSpPr>
        <p:grpSpPr bwMode="auto">
          <a:xfrm flipH="1">
            <a:off x="6078538" y="3616325"/>
            <a:ext cx="74612" cy="101600"/>
            <a:chOff x="1991" y="3371"/>
            <a:chExt cx="46" cy="64"/>
          </a:xfrm>
        </p:grpSpPr>
        <p:sp>
          <p:nvSpPr>
            <p:cNvPr id="2483" name="Line 457"/>
            <p:cNvSpPr>
              <a:spLocks noChangeShapeType="1"/>
            </p:cNvSpPr>
            <p:nvPr/>
          </p:nvSpPr>
          <p:spPr bwMode="auto">
            <a:xfrm flipH="1">
              <a:off x="1991" y="3372"/>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4" name="Line 458"/>
            <p:cNvSpPr>
              <a:spLocks noChangeShapeType="1"/>
            </p:cNvSpPr>
            <p:nvPr/>
          </p:nvSpPr>
          <p:spPr bwMode="auto">
            <a:xfrm flipV="1">
              <a:off x="1991" y="3387"/>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5" name="Line 459"/>
            <p:cNvSpPr>
              <a:spLocks noChangeShapeType="1"/>
            </p:cNvSpPr>
            <p:nvPr/>
          </p:nvSpPr>
          <p:spPr bwMode="auto">
            <a:xfrm flipV="1">
              <a:off x="1991" y="3371"/>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6" name="Line 460"/>
            <p:cNvSpPr>
              <a:spLocks noChangeShapeType="1"/>
            </p:cNvSpPr>
            <p:nvPr/>
          </p:nvSpPr>
          <p:spPr bwMode="auto">
            <a:xfrm flipV="1">
              <a:off x="2006" y="3405"/>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193" name="Group 461"/>
          <p:cNvGrpSpPr>
            <a:grpSpLocks/>
          </p:cNvGrpSpPr>
          <p:nvPr/>
        </p:nvGrpSpPr>
        <p:grpSpPr bwMode="auto">
          <a:xfrm>
            <a:off x="6075363" y="3616325"/>
            <a:ext cx="74612" cy="101600"/>
            <a:chOff x="1991" y="3371"/>
            <a:chExt cx="46" cy="64"/>
          </a:xfrm>
        </p:grpSpPr>
        <p:sp>
          <p:nvSpPr>
            <p:cNvPr id="2479" name="Line 462"/>
            <p:cNvSpPr>
              <a:spLocks noChangeShapeType="1"/>
            </p:cNvSpPr>
            <p:nvPr/>
          </p:nvSpPr>
          <p:spPr bwMode="auto">
            <a:xfrm flipH="1">
              <a:off x="1991" y="3372"/>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0" name="Line 463"/>
            <p:cNvSpPr>
              <a:spLocks noChangeShapeType="1"/>
            </p:cNvSpPr>
            <p:nvPr/>
          </p:nvSpPr>
          <p:spPr bwMode="auto">
            <a:xfrm flipV="1">
              <a:off x="1991" y="3387"/>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1" name="Line 464"/>
            <p:cNvSpPr>
              <a:spLocks noChangeShapeType="1"/>
            </p:cNvSpPr>
            <p:nvPr/>
          </p:nvSpPr>
          <p:spPr bwMode="auto">
            <a:xfrm flipV="1">
              <a:off x="1991" y="3371"/>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82" name="Line 465"/>
            <p:cNvSpPr>
              <a:spLocks noChangeShapeType="1"/>
            </p:cNvSpPr>
            <p:nvPr/>
          </p:nvSpPr>
          <p:spPr bwMode="auto">
            <a:xfrm flipV="1">
              <a:off x="2006" y="3405"/>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194" name="Group 466"/>
          <p:cNvGrpSpPr>
            <a:grpSpLocks/>
          </p:cNvGrpSpPr>
          <p:nvPr/>
        </p:nvGrpSpPr>
        <p:grpSpPr bwMode="auto">
          <a:xfrm>
            <a:off x="5375275" y="1760538"/>
            <a:ext cx="844550" cy="307975"/>
            <a:chOff x="3122" y="1109"/>
            <a:chExt cx="531" cy="193"/>
          </a:xfrm>
        </p:grpSpPr>
        <p:sp>
          <p:nvSpPr>
            <p:cNvPr id="2444" name="Rectangle 467"/>
            <p:cNvSpPr>
              <a:spLocks noChangeArrowheads="1"/>
            </p:cNvSpPr>
            <p:nvPr/>
          </p:nvSpPr>
          <p:spPr bwMode="auto">
            <a:xfrm>
              <a:off x="3494" y="1109"/>
              <a:ext cx="145" cy="99"/>
            </a:xfrm>
            <a:prstGeom prst="rect">
              <a:avLst/>
            </a:prstGeom>
            <a:gradFill rotWithShape="0">
              <a:gsLst>
                <a:gs pos="0">
                  <a:srgbClr val="6C6C6C"/>
                </a:gs>
                <a:gs pos="50000">
                  <a:srgbClr val="EAEAEA"/>
                </a:gs>
                <a:gs pos="100000">
                  <a:srgbClr val="6C6C6C"/>
                </a:gs>
              </a:gsLst>
              <a:lin ang="0" scaled="1"/>
            </a:gradFill>
            <a:ln w="12700">
              <a:solidFill>
                <a:schemeClr val="tx1"/>
              </a:solidFill>
              <a:miter lim="800000"/>
              <a:headEnd/>
              <a:tailEnd/>
            </a:ln>
          </p:spPr>
          <p:txBody>
            <a:bodyPr wrap="none" anchor="ctr"/>
            <a:lstStyle/>
            <a:p>
              <a:endParaRPr lang="ko-KR" altLang="en-US"/>
            </a:p>
          </p:txBody>
        </p:sp>
        <p:sp>
          <p:nvSpPr>
            <p:cNvPr id="2445" name="Rectangle 468"/>
            <p:cNvSpPr>
              <a:spLocks noChangeArrowheads="1"/>
            </p:cNvSpPr>
            <p:nvPr/>
          </p:nvSpPr>
          <p:spPr bwMode="auto">
            <a:xfrm>
              <a:off x="3480" y="1210"/>
              <a:ext cx="171" cy="83"/>
            </a:xfrm>
            <a:prstGeom prst="rect">
              <a:avLst/>
            </a:prstGeom>
            <a:gradFill rotWithShape="0">
              <a:gsLst>
                <a:gs pos="0">
                  <a:srgbClr val="6C6C6C"/>
                </a:gs>
                <a:gs pos="50000">
                  <a:srgbClr val="EAEAEA"/>
                </a:gs>
                <a:gs pos="100000">
                  <a:srgbClr val="6C6C6C"/>
                </a:gs>
              </a:gsLst>
              <a:lin ang="2700000" scaled="1"/>
            </a:gradFill>
            <a:ln w="12700">
              <a:solidFill>
                <a:schemeClr val="tx1"/>
              </a:solidFill>
              <a:miter lim="800000"/>
              <a:headEnd/>
              <a:tailEnd/>
            </a:ln>
          </p:spPr>
          <p:txBody>
            <a:bodyPr wrap="none" anchor="ctr"/>
            <a:lstStyle/>
            <a:p>
              <a:endParaRPr lang="ko-KR" altLang="en-US"/>
            </a:p>
          </p:txBody>
        </p:sp>
        <p:sp>
          <p:nvSpPr>
            <p:cNvPr id="2446" name="Line 469"/>
            <p:cNvSpPr>
              <a:spLocks noChangeShapeType="1"/>
            </p:cNvSpPr>
            <p:nvPr/>
          </p:nvSpPr>
          <p:spPr bwMode="auto">
            <a:xfrm flipV="1">
              <a:off x="3567" y="1205"/>
              <a:ext cx="0" cy="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47" name="Rectangle 470"/>
            <p:cNvSpPr>
              <a:spLocks noChangeArrowheads="1"/>
            </p:cNvSpPr>
            <p:nvPr/>
          </p:nvSpPr>
          <p:spPr bwMode="auto">
            <a:xfrm>
              <a:off x="3492" y="1295"/>
              <a:ext cx="147" cy="7"/>
            </a:xfrm>
            <a:prstGeom prst="rect">
              <a:avLst/>
            </a:prstGeom>
            <a:solidFill>
              <a:srgbClr val="EAEAEA"/>
            </a:solidFill>
            <a:ln w="12700">
              <a:solidFill>
                <a:schemeClr val="tx1"/>
              </a:solidFill>
              <a:miter lim="800000"/>
              <a:headEnd/>
              <a:tailEnd/>
            </a:ln>
          </p:spPr>
          <p:txBody>
            <a:bodyPr wrap="none" anchor="ctr"/>
            <a:lstStyle/>
            <a:p>
              <a:endParaRPr lang="ko-KR" altLang="en-US"/>
            </a:p>
          </p:txBody>
        </p:sp>
        <p:sp>
          <p:nvSpPr>
            <p:cNvPr id="2448" name="Rectangle 471"/>
            <p:cNvSpPr>
              <a:spLocks noChangeArrowheads="1"/>
            </p:cNvSpPr>
            <p:nvPr/>
          </p:nvSpPr>
          <p:spPr bwMode="auto">
            <a:xfrm>
              <a:off x="3465" y="1220"/>
              <a:ext cx="13" cy="6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449" name="Rectangle 472"/>
            <p:cNvSpPr>
              <a:spLocks noChangeArrowheads="1"/>
            </p:cNvSpPr>
            <p:nvPr/>
          </p:nvSpPr>
          <p:spPr bwMode="auto">
            <a:xfrm>
              <a:off x="3414" y="1220"/>
              <a:ext cx="49" cy="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450" name="Freeform 473"/>
            <p:cNvSpPr>
              <a:spLocks/>
            </p:cNvSpPr>
            <p:nvPr/>
          </p:nvSpPr>
          <p:spPr bwMode="auto">
            <a:xfrm>
              <a:off x="3567" y="1211"/>
              <a:ext cx="86" cy="19"/>
            </a:xfrm>
            <a:custGeom>
              <a:avLst/>
              <a:gdLst>
                <a:gd name="T0" fmla="*/ 85 w 86"/>
                <a:gd name="T1" fmla="*/ 18 h 19"/>
                <a:gd name="T2" fmla="*/ 76 w 86"/>
                <a:gd name="T3" fmla="*/ 9 h 19"/>
                <a:gd name="T4" fmla="*/ 65 w 86"/>
                <a:gd name="T5" fmla="*/ 3 h 19"/>
                <a:gd name="T6" fmla="*/ 53 w 86"/>
                <a:gd name="T7" fmla="*/ 0 h 19"/>
                <a:gd name="T8" fmla="*/ 41 w 86"/>
                <a:gd name="T9" fmla="*/ 0 h 19"/>
                <a:gd name="T10" fmla="*/ 29 w 86"/>
                <a:gd name="T11" fmla="*/ 1 h 19"/>
                <a:gd name="T12" fmla="*/ 16 w 86"/>
                <a:gd name="T13" fmla="*/ 5 h 19"/>
                <a:gd name="T14" fmla="*/ 7 w 86"/>
                <a:gd name="T15" fmla="*/ 11 h 19"/>
                <a:gd name="T16" fmla="*/ 0 w 86"/>
                <a:gd name="T17" fmla="*/ 1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9"/>
                <a:gd name="T29" fmla="*/ 86 w 8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9">
                  <a:moveTo>
                    <a:pt x="85" y="18"/>
                  </a:moveTo>
                  <a:lnTo>
                    <a:pt x="76" y="9"/>
                  </a:lnTo>
                  <a:lnTo>
                    <a:pt x="65" y="3"/>
                  </a:lnTo>
                  <a:lnTo>
                    <a:pt x="53" y="0"/>
                  </a:lnTo>
                  <a:lnTo>
                    <a:pt x="41" y="0"/>
                  </a:lnTo>
                  <a:lnTo>
                    <a:pt x="29" y="1"/>
                  </a:lnTo>
                  <a:lnTo>
                    <a:pt x="16" y="5"/>
                  </a:lnTo>
                  <a:lnTo>
                    <a:pt x="7" y="11"/>
                  </a:lnTo>
                  <a:lnTo>
                    <a:pt x="0" y="1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1" name="Freeform 474"/>
            <p:cNvSpPr>
              <a:spLocks/>
            </p:cNvSpPr>
            <p:nvPr/>
          </p:nvSpPr>
          <p:spPr bwMode="auto">
            <a:xfrm>
              <a:off x="3479" y="1211"/>
              <a:ext cx="89" cy="19"/>
            </a:xfrm>
            <a:custGeom>
              <a:avLst/>
              <a:gdLst>
                <a:gd name="T0" fmla="*/ 0 w 89"/>
                <a:gd name="T1" fmla="*/ 18 h 19"/>
                <a:gd name="T2" fmla="*/ 9 w 89"/>
                <a:gd name="T3" fmla="*/ 9 h 19"/>
                <a:gd name="T4" fmla="*/ 20 w 89"/>
                <a:gd name="T5" fmla="*/ 3 h 19"/>
                <a:gd name="T6" fmla="*/ 32 w 89"/>
                <a:gd name="T7" fmla="*/ 0 h 19"/>
                <a:gd name="T8" fmla="*/ 46 w 89"/>
                <a:gd name="T9" fmla="*/ 0 h 19"/>
                <a:gd name="T10" fmla="*/ 58 w 89"/>
                <a:gd name="T11" fmla="*/ 1 h 19"/>
                <a:gd name="T12" fmla="*/ 69 w 89"/>
                <a:gd name="T13" fmla="*/ 5 h 19"/>
                <a:gd name="T14" fmla="*/ 80 w 89"/>
                <a:gd name="T15" fmla="*/ 11 h 19"/>
                <a:gd name="T16" fmla="*/ 88 w 89"/>
                <a:gd name="T17" fmla="*/ 18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9"/>
                <a:gd name="T29" fmla="*/ 89 w 8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9">
                  <a:moveTo>
                    <a:pt x="0" y="18"/>
                  </a:moveTo>
                  <a:lnTo>
                    <a:pt x="9" y="9"/>
                  </a:lnTo>
                  <a:lnTo>
                    <a:pt x="20" y="3"/>
                  </a:lnTo>
                  <a:lnTo>
                    <a:pt x="32" y="0"/>
                  </a:lnTo>
                  <a:lnTo>
                    <a:pt x="46" y="0"/>
                  </a:lnTo>
                  <a:lnTo>
                    <a:pt x="58" y="1"/>
                  </a:lnTo>
                  <a:lnTo>
                    <a:pt x="69" y="5"/>
                  </a:lnTo>
                  <a:lnTo>
                    <a:pt x="80" y="11"/>
                  </a:lnTo>
                  <a:lnTo>
                    <a:pt x="88" y="1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2" name="Freeform 475"/>
            <p:cNvSpPr>
              <a:spLocks/>
            </p:cNvSpPr>
            <p:nvPr/>
          </p:nvSpPr>
          <p:spPr bwMode="auto">
            <a:xfrm>
              <a:off x="3567" y="1275"/>
              <a:ext cx="86" cy="20"/>
            </a:xfrm>
            <a:custGeom>
              <a:avLst/>
              <a:gdLst>
                <a:gd name="T0" fmla="*/ 85 w 86"/>
                <a:gd name="T1" fmla="*/ 0 h 20"/>
                <a:gd name="T2" fmla="*/ 76 w 86"/>
                <a:gd name="T3" fmla="*/ 9 h 20"/>
                <a:gd name="T4" fmla="*/ 65 w 86"/>
                <a:gd name="T5" fmla="*/ 14 h 20"/>
                <a:gd name="T6" fmla="*/ 53 w 86"/>
                <a:gd name="T7" fmla="*/ 19 h 20"/>
                <a:gd name="T8" fmla="*/ 41 w 86"/>
                <a:gd name="T9" fmla="*/ 19 h 20"/>
                <a:gd name="T10" fmla="*/ 29 w 86"/>
                <a:gd name="T11" fmla="*/ 17 h 20"/>
                <a:gd name="T12" fmla="*/ 16 w 86"/>
                <a:gd name="T13" fmla="*/ 13 h 20"/>
                <a:gd name="T14" fmla="*/ 7 w 86"/>
                <a:gd name="T15" fmla="*/ 8 h 20"/>
                <a:gd name="T16" fmla="*/ 0 w 86"/>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0"/>
                <a:gd name="T29" fmla="*/ 86 w 8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0">
                  <a:moveTo>
                    <a:pt x="85" y="0"/>
                  </a:moveTo>
                  <a:lnTo>
                    <a:pt x="76" y="9"/>
                  </a:lnTo>
                  <a:lnTo>
                    <a:pt x="65" y="14"/>
                  </a:lnTo>
                  <a:lnTo>
                    <a:pt x="53" y="19"/>
                  </a:lnTo>
                  <a:lnTo>
                    <a:pt x="41" y="19"/>
                  </a:lnTo>
                  <a:lnTo>
                    <a:pt x="29" y="17"/>
                  </a:lnTo>
                  <a:lnTo>
                    <a:pt x="16" y="13"/>
                  </a:lnTo>
                  <a:lnTo>
                    <a:pt x="7" y="8"/>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3" name="Freeform 476"/>
            <p:cNvSpPr>
              <a:spLocks/>
            </p:cNvSpPr>
            <p:nvPr/>
          </p:nvSpPr>
          <p:spPr bwMode="auto">
            <a:xfrm>
              <a:off x="3479" y="1275"/>
              <a:ext cx="89" cy="20"/>
            </a:xfrm>
            <a:custGeom>
              <a:avLst/>
              <a:gdLst>
                <a:gd name="T0" fmla="*/ 0 w 89"/>
                <a:gd name="T1" fmla="*/ 0 h 20"/>
                <a:gd name="T2" fmla="*/ 9 w 89"/>
                <a:gd name="T3" fmla="*/ 9 h 20"/>
                <a:gd name="T4" fmla="*/ 20 w 89"/>
                <a:gd name="T5" fmla="*/ 14 h 20"/>
                <a:gd name="T6" fmla="*/ 32 w 89"/>
                <a:gd name="T7" fmla="*/ 19 h 20"/>
                <a:gd name="T8" fmla="*/ 46 w 89"/>
                <a:gd name="T9" fmla="*/ 19 h 20"/>
                <a:gd name="T10" fmla="*/ 58 w 89"/>
                <a:gd name="T11" fmla="*/ 17 h 20"/>
                <a:gd name="T12" fmla="*/ 69 w 89"/>
                <a:gd name="T13" fmla="*/ 13 h 20"/>
                <a:gd name="T14" fmla="*/ 80 w 89"/>
                <a:gd name="T15" fmla="*/ 8 h 20"/>
                <a:gd name="T16" fmla="*/ 88 w 8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20"/>
                <a:gd name="T29" fmla="*/ 89 w 8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20">
                  <a:moveTo>
                    <a:pt x="0" y="0"/>
                  </a:moveTo>
                  <a:lnTo>
                    <a:pt x="9" y="9"/>
                  </a:lnTo>
                  <a:lnTo>
                    <a:pt x="20" y="14"/>
                  </a:lnTo>
                  <a:lnTo>
                    <a:pt x="32" y="19"/>
                  </a:lnTo>
                  <a:lnTo>
                    <a:pt x="46" y="19"/>
                  </a:lnTo>
                  <a:lnTo>
                    <a:pt x="58" y="17"/>
                  </a:lnTo>
                  <a:lnTo>
                    <a:pt x="69" y="13"/>
                  </a:lnTo>
                  <a:lnTo>
                    <a:pt x="80" y="8"/>
                  </a:lnTo>
                  <a:lnTo>
                    <a:pt x="8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4" name="Rectangle 477"/>
            <p:cNvSpPr>
              <a:spLocks noChangeArrowheads="1"/>
            </p:cNvSpPr>
            <p:nvPr/>
          </p:nvSpPr>
          <p:spPr bwMode="auto">
            <a:xfrm>
              <a:off x="3368" y="1226"/>
              <a:ext cx="44" cy="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2455" name="Freeform 478"/>
            <p:cNvSpPr>
              <a:spLocks/>
            </p:cNvSpPr>
            <p:nvPr/>
          </p:nvSpPr>
          <p:spPr bwMode="auto">
            <a:xfrm>
              <a:off x="3384" y="1225"/>
              <a:ext cx="1" cy="53"/>
            </a:xfrm>
            <a:custGeom>
              <a:avLst/>
              <a:gdLst>
                <a:gd name="T0" fmla="*/ 0 w 1"/>
                <a:gd name="T1" fmla="*/ 52 h 53"/>
                <a:gd name="T2" fmla="*/ 0 w 1"/>
                <a:gd name="T3" fmla="*/ 0 h 53"/>
                <a:gd name="T4" fmla="*/ 0 w 1"/>
                <a:gd name="T5" fmla="*/ 52 h 53"/>
                <a:gd name="T6" fmla="*/ 0 60000 65536"/>
                <a:gd name="T7" fmla="*/ 0 60000 65536"/>
                <a:gd name="T8" fmla="*/ 0 60000 65536"/>
                <a:gd name="T9" fmla="*/ 0 w 1"/>
                <a:gd name="T10" fmla="*/ 0 h 53"/>
                <a:gd name="T11" fmla="*/ 1 w 1"/>
                <a:gd name="T12" fmla="*/ 53 h 53"/>
              </a:gdLst>
              <a:ahLst/>
              <a:cxnLst>
                <a:cxn ang="T6">
                  <a:pos x="T0" y="T1"/>
                </a:cxn>
                <a:cxn ang="T7">
                  <a:pos x="T2" y="T3"/>
                </a:cxn>
                <a:cxn ang="T8">
                  <a:pos x="T4" y="T5"/>
                </a:cxn>
              </a:cxnLst>
              <a:rect l="T9" t="T10" r="T11" b="T12"/>
              <a:pathLst>
                <a:path w="1" h="53">
                  <a:moveTo>
                    <a:pt x="0" y="52"/>
                  </a:moveTo>
                  <a:lnTo>
                    <a:pt x="0" y="0"/>
                  </a:lnTo>
                  <a:lnTo>
                    <a:pt x="0" y="52"/>
                  </a:lnTo>
                </a:path>
              </a:pathLst>
            </a:custGeom>
            <a:solidFill>
              <a:srgbClr val="000000"/>
            </a:solidFill>
            <a:ln w="12700" cap="rnd">
              <a:solidFill>
                <a:schemeClr val="tx1"/>
              </a:solidFill>
              <a:round/>
              <a:headEnd/>
              <a:tailEnd/>
            </a:ln>
          </p:spPr>
          <p:txBody>
            <a:bodyPr/>
            <a:lstStyle/>
            <a:p>
              <a:endParaRPr lang="ko-KR" altLang="en-US"/>
            </a:p>
          </p:txBody>
        </p:sp>
        <p:sp>
          <p:nvSpPr>
            <p:cNvPr id="2456" name="Line 479"/>
            <p:cNvSpPr>
              <a:spLocks noChangeShapeType="1"/>
            </p:cNvSpPr>
            <p:nvPr/>
          </p:nvSpPr>
          <p:spPr bwMode="auto">
            <a:xfrm flipV="1">
              <a:off x="3384" y="1222"/>
              <a:ext cx="0" cy="5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57" name="Freeform 480"/>
            <p:cNvSpPr>
              <a:spLocks/>
            </p:cNvSpPr>
            <p:nvPr/>
          </p:nvSpPr>
          <p:spPr bwMode="auto">
            <a:xfrm>
              <a:off x="3338" y="1225"/>
              <a:ext cx="30" cy="53"/>
            </a:xfrm>
            <a:custGeom>
              <a:avLst/>
              <a:gdLst>
                <a:gd name="T0" fmla="*/ 29 w 30"/>
                <a:gd name="T1" fmla="*/ 52 h 53"/>
                <a:gd name="T2" fmla="*/ 0 w 30"/>
                <a:gd name="T3" fmla="*/ 40 h 53"/>
                <a:gd name="T4" fmla="*/ 0 w 30"/>
                <a:gd name="T5" fmla="*/ 12 h 53"/>
                <a:gd name="T6" fmla="*/ 29 w 30"/>
                <a:gd name="T7" fmla="*/ 0 h 53"/>
                <a:gd name="T8" fmla="*/ 0 60000 65536"/>
                <a:gd name="T9" fmla="*/ 0 60000 65536"/>
                <a:gd name="T10" fmla="*/ 0 60000 65536"/>
                <a:gd name="T11" fmla="*/ 0 60000 65536"/>
                <a:gd name="T12" fmla="*/ 0 w 30"/>
                <a:gd name="T13" fmla="*/ 0 h 53"/>
                <a:gd name="T14" fmla="*/ 30 w 30"/>
                <a:gd name="T15" fmla="*/ 53 h 53"/>
              </a:gdLst>
              <a:ahLst/>
              <a:cxnLst>
                <a:cxn ang="T8">
                  <a:pos x="T0" y="T1"/>
                </a:cxn>
                <a:cxn ang="T9">
                  <a:pos x="T2" y="T3"/>
                </a:cxn>
                <a:cxn ang="T10">
                  <a:pos x="T4" y="T5"/>
                </a:cxn>
                <a:cxn ang="T11">
                  <a:pos x="T6" y="T7"/>
                </a:cxn>
              </a:cxnLst>
              <a:rect l="T12" t="T13" r="T14" b="T15"/>
              <a:pathLst>
                <a:path w="30" h="53">
                  <a:moveTo>
                    <a:pt x="29" y="52"/>
                  </a:moveTo>
                  <a:lnTo>
                    <a:pt x="0" y="40"/>
                  </a:lnTo>
                  <a:lnTo>
                    <a:pt x="0" y="12"/>
                  </a:lnTo>
                  <a:lnTo>
                    <a:pt x="2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58" name="Line 481"/>
            <p:cNvSpPr>
              <a:spLocks noChangeShapeType="1"/>
            </p:cNvSpPr>
            <p:nvPr/>
          </p:nvSpPr>
          <p:spPr bwMode="auto">
            <a:xfrm>
              <a:off x="3372" y="1263"/>
              <a:ext cx="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59" name="Line 482"/>
            <p:cNvSpPr>
              <a:spLocks noChangeShapeType="1"/>
            </p:cNvSpPr>
            <p:nvPr/>
          </p:nvSpPr>
          <p:spPr bwMode="auto">
            <a:xfrm>
              <a:off x="3372" y="1239"/>
              <a:ext cx="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0" name="Freeform 483"/>
            <p:cNvSpPr>
              <a:spLocks/>
            </p:cNvSpPr>
            <p:nvPr/>
          </p:nvSpPr>
          <p:spPr bwMode="auto">
            <a:xfrm>
              <a:off x="3369" y="1225"/>
              <a:ext cx="4" cy="53"/>
            </a:xfrm>
            <a:custGeom>
              <a:avLst/>
              <a:gdLst>
                <a:gd name="T0" fmla="*/ 3 w 4"/>
                <a:gd name="T1" fmla="*/ 52 h 53"/>
                <a:gd name="T2" fmla="*/ 1 w 4"/>
                <a:gd name="T3" fmla="*/ 49 h 53"/>
                <a:gd name="T4" fmla="*/ 0 w 4"/>
                <a:gd name="T5" fmla="*/ 46 h 53"/>
                <a:gd name="T6" fmla="*/ 1 w 4"/>
                <a:gd name="T7" fmla="*/ 41 h 53"/>
                <a:gd name="T8" fmla="*/ 3 w 4"/>
                <a:gd name="T9" fmla="*/ 38 h 53"/>
                <a:gd name="T10" fmla="*/ 1 w 4"/>
                <a:gd name="T11" fmla="*/ 33 h 53"/>
                <a:gd name="T12" fmla="*/ 0 w 4"/>
                <a:gd name="T13" fmla="*/ 26 h 53"/>
                <a:gd name="T14" fmla="*/ 1 w 4"/>
                <a:gd name="T15" fmla="*/ 18 h 53"/>
                <a:gd name="T16" fmla="*/ 3 w 4"/>
                <a:gd name="T17" fmla="*/ 14 h 53"/>
                <a:gd name="T18" fmla="*/ 1 w 4"/>
                <a:gd name="T19" fmla="*/ 10 h 53"/>
                <a:gd name="T20" fmla="*/ 0 w 4"/>
                <a:gd name="T21" fmla="*/ 7 h 53"/>
                <a:gd name="T22" fmla="*/ 1 w 4"/>
                <a:gd name="T23" fmla="*/ 4 h 53"/>
                <a:gd name="T24" fmla="*/ 3 w 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53"/>
                <a:gd name="T41" fmla="*/ 4 w 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53">
                  <a:moveTo>
                    <a:pt x="3" y="52"/>
                  </a:moveTo>
                  <a:lnTo>
                    <a:pt x="1" y="49"/>
                  </a:lnTo>
                  <a:lnTo>
                    <a:pt x="0" y="46"/>
                  </a:lnTo>
                  <a:lnTo>
                    <a:pt x="1" y="41"/>
                  </a:lnTo>
                  <a:lnTo>
                    <a:pt x="3" y="38"/>
                  </a:lnTo>
                  <a:lnTo>
                    <a:pt x="1" y="33"/>
                  </a:lnTo>
                  <a:lnTo>
                    <a:pt x="0" y="26"/>
                  </a:lnTo>
                  <a:lnTo>
                    <a:pt x="1" y="18"/>
                  </a:lnTo>
                  <a:lnTo>
                    <a:pt x="3" y="14"/>
                  </a:lnTo>
                  <a:lnTo>
                    <a:pt x="1" y="10"/>
                  </a:lnTo>
                  <a:lnTo>
                    <a:pt x="0" y="7"/>
                  </a:lnTo>
                  <a:lnTo>
                    <a:pt x="1" y="4"/>
                  </a:lnTo>
                  <a:lnTo>
                    <a:pt x="3"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61" name="Freeform 484"/>
            <p:cNvSpPr>
              <a:spLocks/>
            </p:cNvSpPr>
            <p:nvPr/>
          </p:nvSpPr>
          <p:spPr bwMode="auto">
            <a:xfrm>
              <a:off x="3380" y="1225"/>
              <a:ext cx="4" cy="53"/>
            </a:xfrm>
            <a:custGeom>
              <a:avLst/>
              <a:gdLst>
                <a:gd name="T0" fmla="*/ 0 w 4"/>
                <a:gd name="T1" fmla="*/ 52 h 53"/>
                <a:gd name="T2" fmla="*/ 1 w 4"/>
                <a:gd name="T3" fmla="*/ 49 h 53"/>
                <a:gd name="T4" fmla="*/ 3 w 4"/>
                <a:gd name="T5" fmla="*/ 46 h 53"/>
                <a:gd name="T6" fmla="*/ 1 w 4"/>
                <a:gd name="T7" fmla="*/ 41 h 53"/>
                <a:gd name="T8" fmla="*/ 0 w 4"/>
                <a:gd name="T9" fmla="*/ 38 h 53"/>
                <a:gd name="T10" fmla="*/ 1 w 4"/>
                <a:gd name="T11" fmla="*/ 33 h 53"/>
                <a:gd name="T12" fmla="*/ 3 w 4"/>
                <a:gd name="T13" fmla="*/ 26 h 53"/>
                <a:gd name="T14" fmla="*/ 1 w 4"/>
                <a:gd name="T15" fmla="*/ 18 h 53"/>
                <a:gd name="T16" fmla="*/ 0 w 4"/>
                <a:gd name="T17" fmla="*/ 14 h 53"/>
                <a:gd name="T18" fmla="*/ 1 w 4"/>
                <a:gd name="T19" fmla="*/ 10 h 53"/>
                <a:gd name="T20" fmla="*/ 3 w 4"/>
                <a:gd name="T21" fmla="*/ 7 h 53"/>
                <a:gd name="T22" fmla="*/ 1 w 4"/>
                <a:gd name="T23" fmla="*/ 4 h 53"/>
                <a:gd name="T24" fmla="*/ 0 w 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53"/>
                <a:gd name="T41" fmla="*/ 4 w 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53">
                  <a:moveTo>
                    <a:pt x="0" y="52"/>
                  </a:moveTo>
                  <a:lnTo>
                    <a:pt x="1" y="49"/>
                  </a:lnTo>
                  <a:lnTo>
                    <a:pt x="3" y="46"/>
                  </a:lnTo>
                  <a:lnTo>
                    <a:pt x="1" y="41"/>
                  </a:lnTo>
                  <a:lnTo>
                    <a:pt x="0" y="38"/>
                  </a:lnTo>
                  <a:lnTo>
                    <a:pt x="1" y="33"/>
                  </a:lnTo>
                  <a:lnTo>
                    <a:pt x="3" y="26"/>
                  </a:lnTo>
                  <a:lnTo>
                    <a:pt x="1" y="18"/>
                  </a:lnTo>
                  <a:lnTo>
                    <a:pt x="0" y="14"/>
                  </a:lnTo>
                  <a:lnTo>
                    <a:pt x="1" y="10"/>
                  </a:lnTo>
                  <a:lnTo>
                    <a:pt x="3" y="7"/>
                  </a:lnTo>
                  <a:lnTo>
                    <a:pt x="1" y="4"/>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62" name="Line 485"/>
            <p:cNvSpPr>
              <a:spLocks noChangeShapeType="1"/>
            </p:cNvSpPr>
            <p:nvPr/>
          </p:nvSpPr>
          <p:spPr bwMode="auto">
            <a:xfrm flipH="1">
              <a:off x="3122" y="1237"/>
              <a:ext cx="2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3" name="Line 486"/>
            <p:cNvSpPr>
              <a:spLocks noChangeShapeType="1"/>
            </p:cNvSpPr>
            <p:nvPr/>
          </p:nvSpPr>
          <p:spPr bwMode="auto">
            <a:xfrm flipH="1">
              <a:off x="3122" y="1265"/>
              <a:ext cx="220"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4" name="Line 487"/>
            <p:cNvSpPr>
              <a:spLocks noChangeShapeType="1"/>
            </p:cNvSpPr>
            <p:nvPr/>
          </p:nvSpPr>
          <p:spPr bwMode="auto">
            <a:xfrm>
              <a:off x="3628" y="1116"/>
              <a:ext cx="1" cy="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5" name="Line 488"/>
            <p:cNvSpPr>
              <a:spLocks noChangeShapeType="1"/>
            </p:cNvSpPr>
            <p:nvPr/>
          </p:nvSpPr>
          <p:spPr bwMode="auto">
            <a:xfrm>
              <a:off x="3585" y="1116"/>
              <a:ext cx="1" cy="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6" name="Line 489"/>
            <p:cNvSpPr>
              <a:spLocks noChangeShapeType="1"/>
            </p:cNvSpPr>
            <p:nvPr/>
          </p:nvSpPr>
          <p:spPr bwMode="auto">
            <a:xfrm>
              <a:off x="3611" y="1116"/>
              <a:ext cx="1" cy="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7" name="Line 490"/>
            <p:cNvSpPr>
              <a:spLocks noChangeShapeType="1"/>
            </p:cNvSpPr>
            <p:nvPr/>
          </p:nvSpPr>
          <p:spPr bwMode="auto">
            <a:xfrm>
              <a:off x="3631" y="1222"/>
              <a:ext cx="1" cy="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68" name="Line 491"/>
            <p:cNvSpPr>
              <a:spLocks noChangeShapeType="1"/>
            </p:cNvSpPr>
            <p:nvPr/>
          </p:nvSpPr>
          <p:spPr bwMode="auto">
            <a:xfrm>
              <a:off x="3642" y="1227"/>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469" name="Group 492"/>
            <p:cNvGrpSpPr>
              <a:grpSpLocks/>
            </p:cNvGrpSpPr>
            <p:nvPr/>
          </p:nvGrpSpPr>
          <p:grpSpPr bwMode="auto">
            <a:xfrm flipH="1">
              <a:off x="3418" y="1220"/>
              <a:ext cx="46" cy="64"/>
              <a:chOff x="1991" y="3371"/>
              <a:chExt cx="46" cy="64"/>
            </a:xfrm>
          </p:grpSpPr>
          <p:sp>
            <p:nvSpPr>
              <p:cNvPr id="2475" name="Line 493"/>
              <p:cNvSpPr>
                <a:spLocks noChangeShapeType="1"/>
              </p:cNvSpPr>
              <p:nvPr/>
            </p:nvSpPr>
            <p:spPr bwMode="auto">
              <a:xfrm flipH="1">
                <a:off x="1991" y="3372"/>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6" name="Line 494"/>
              <p:cNvSpPr>
                <a:spLocks noChangeShapeType="1"/>
              </p:cNvSpPr>
              <p:nvPr/>
            </p:nvSpPr>
            <p:spPr bwMode="auto">
              <a:xfrm flipV="1">
                <a:off x="1991" y="3387"/>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7" name="Line 495"/>
              <p:cNvSpPr>
                <a:spLocks noChangeShapeType="1"/>
              </p:cNvSpPr>
              <p:nvPr/>
            </p:nvSpPr>
            <p:spPr bwMode="auto">
              <a:xfrm flipV="1">
                <a:off x="1991" y="3371"/>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8" name="Line 496"/>
              <p:cNvSpPr>
                <a:spLocks noChangeShapeType="1"/>
              </p:cNvSpPr>
              <p:nvPr/>
            </p:nvSpPr>
            <p:spPr bwMode="auto">
              <a:xfrm flipV="1">
                <a:off x="2006" y="3405"/>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nvGrpSpPr>
            <p:cNvPr id="2470" name="Group 497"/>
            <p:cNvGrpSpPr>
              <a:grpSpLocks/>
            </p:cNvGrpSpPr>
            <p:nvPr/>
          </p:nvGrpSpPr>
          <p:grpSpPr bwMode="auto">
            <a:xfrm>
              <a:off x="3413" y="1221"/>
              <a:ext cx="46" cy="64"/>
              <a:chOff x="1991" y="3371"/>
              <a:chExt cx="46" cy="64"/>
            </a:xfrm>
          </p:grpSpPr>
          <p:sp>
            <p:nvSpPr>
              <p:cNvPr id="2471" name="Line 498"/>
              <p:cNvSpPr>
                <a:spLocks noChangeShapeType="1"/>
              </p:cNvSpPr>
              <p:nvPr/>
            </p:nvSpPr>
            <p:spPr bwMode="auto">
              <a:xfrm flipH="1">
                <a:off x="1991" y="3372"/>
                <a:ext cx="45" cy="4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2" name="Line 499"/>
              <p:cNvSpPr>
                <a:spLocks noChangeShapeType="1"/>
              </p:cNvSpPr>
              <p:nvPr/>
            </p:nvSpPr>
            <p:spPr bwMode="auto">
              <a:xfrm flipV="1">
                <a:off x="1991" y="3387"/>
                <a:ext cx="46" cy="4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3" name="Line 500"/>
              <p:cNvSpPr>
                <a:spLocks noChangeShapeType="1"/>
              </p:cNvSpPr>
              <p:nvPr/>
            </p:nvSpPr>
            <p:spPr bwMode="auto">
              <a:xfrm flipV="1">
                <a:off x="1991" y="3371"/>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74" name="Line 501"/>
              <p:cNvSpPr>
                <a:spLocks noChangeShapeType="1"/>
              </p:cNvSpPr>
              <p:nvPr/>
            </p:nvSpPr>
            <p:spPr bwMode="auto">
              <a:xfrm flipV="1">
                <a:off x="2006" y="3405"/>
                <a:ext cx="30" cy="3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grpSp>
      <p:sp>
        <p:nvSpPr>
          <p:cNvPr id="2195" name="Text Box 502"/>
          <p:cNvSpPr txBox="1">
            <a:spLocks noChangeArrowheads="1"/>
          </p:cNvSpPr>
          <p:nvPr/>
        </p:nvSpPr>
        <p:spPr bwMode="auto">
          <a:xfrm>
            <a:off x="5029200" y="2727325"/>
            <a:ext cx="22129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Magnetic fields</a:t>
            </a:r>
          </a:p>
        </p:txBody>
      </p:sp>
      <p:sp>
        <p:nvSpPr>
          <p:cNvPr id="2196" name="Text Box 503"/>
          <p:cNvSpPr txBox="1">
            <a:spLocks noChangeArrowheads="1"/>
          </p:cNvSpPr>
          <p:nvPr/>
        </p:nvSpPr>
        <p:spPr bwMode="auto">
          <a:xfrm>
            <a:off x="5037138" y="4294188"/>
            <a:ext cx="1987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buClr>
                <a:schemeClr val="accent1"/>
              </a:buClr>
              <a:buSzPct val="80000"/>
              <a:buFont typeface="Wingdings" pitchFamily="2" charset="2"/>
              <a:buChar char="l"/>
            </a:pPr>
            <a:r>
              <a:rPr kumimoji="0" lang="ko-KR" altLang="en-US" sz="2100" b="0">
                <a:latin typeface="Arial" pitchFamily="34" charset="0"/>
                <a:ea typeface="굴림" pitchFamily="50" charset="-127"/>
              </a:rPr>
              <a:t> </a:t>
            </a:r>
            <a:r>
              <a:rPr kumimoji="0" lang="en-US" altLang="ko-KR" sz="2100" b="0">
                <a:latin typeface="Arial" pitchFamily="34" charset="0"/>
                <a:ea typeface="굴림" pitchFamily="50" charset="-127"/>
              </a:rPr>
              <a:t>Ground Loop</a:t>
            </a:r>
          </a:p>
        </p:txBody>
      </p:sp>
      <p:sp>
        <p:nvSpPr>
          <p:cNvPr id="2197" name="Freeform 504"/>
          <p:cNvSpPr>
            <a:spLocks/>
          </p:cNvSpPr>
          <p:nvPr/>
        </p:nvSpPr>
        <p:spPr bwMode="auto">
          <a:xfrm>
            <a:off x="1123950" y="3756025"/>
            <a:ext cx="769938" cy="306388"/>
          </a:xfrm>
          <a:custGeom>
            <a:avLst/>
            <a:gdLst>
              <a:gd name="T0" fmla="*/ 0 w 484"/>
              <a:gd name="T1" fmla="*/ 15 h 195"/>
              <a:gd name="T2" fmla="*/ 0 w 484"/>
              <a:gd name="T3" fmla="*/ 39 h 195"/>
              <a:gd name="T4" fmla="*/ 2 w 484"/>
              <a:gd name="T5" fmla="*/ 61 h 195"/>
              <a:gd name="T6" fmla="*/ 4 w 484"/>
              <a:gd name="T7" fmla="*/ 82 h 195"/>
              <a:gd name="T8" fmla="*/ 8 w 484"/>
              <a:gd name="T9" fmla="*/ 101 h 195"/>
              <a:gd name="T10" fmla="*/ 13 w 484"/>
              <a:gd name="T11" fmla="*/ 117 h 195"/>
              <a:gd name="T12" fmla="*/ 19 w 484"/>
              <a:gd name="T13" fmla="*/ 132 h 195"/>
              <a:gd name="T14" fmla="*/ 29 w 484"/>
              <a:gd name="T15" fmla="*/ 146 h 195"/>
              <a:gd name="T16" fmla="*/ 41 w 484"/>
              <a:gd name="T17" fmla="*/ 156 h 195"/>
              <a:gd name="T18" fmla="*/ 57 w 484"/>
              <a:gd name="T19" fmla="*/ 166 h 195"/>
              <a:gd name="T20" fmla="*/ 74 w 484"/>
              <a:gd name="T21" fmla="*/ 175 h 195"/>
              <a:gd name="T22" fmla="*/ 95 w 484"/>
              <a:gd name="T23" fmla="*/ 180 h 195"/>
              <a:gd name="T24" fmla="*/ 121 w 484"/>
              <a:gd name="T25" fmla="*/ 186 h 195"/>
              <a:gd name="T26" fmla="*/ 150 w 484"/>
              <a:gd name="T27" fmla="*/ 190 h 195"/>
              <a:gd name="T28" fmla="*/ 182 w 484"/>
              <a:gd name="T29" fmla="*/ 192 h 195"/>
              <a:gd name="T30" fmla="*/ 220 w 484"/>
              <a:gd name="T31" fmla="*/ 194 h 195"/>
              <a:gd name="T32" fmla="*/ 262 w 484"/>
              <a:gd name="T33" fmla="*/ 194 h 195"/>
              <a:gd name="T34" fmla="*/ 299 w 484"/>
              <a:gd name="T35" fmla="*/ 192 h 195"/>
              <a:gd name="T36" fmla="*/ 334 w 484"/>
              <a:gd name="T37" fmla="*/ 190 h 195"/>
              <a:gd name="T38" fmla="*/ 362 w 484"/>
              <a:gd name="T39" fmla="*/ 186 h 195"/>
              <a:gd name="T40" fmla="*/ 388 w 484"/>
              <a:gd name="T41" fmla="*/ 182 h 195"/>
              <a:gd name="T42" fmla="*/ 409 w 484"/>
              <a:gd name="T43" fmla="*/ 177 h 195"/>
              <a:gd name="T44" fmla="*/ 427 w 484"/>
              <a:gd name="T45" fmla="*/ 168 h 195"/>
              <a:gd name="T46" fmla="*/ 442 w 484"/>
              <a:gd name="T47" fmla="*/ 160 h 195"/>
              <a:gd name="T48" fmla="*/ 453 w 484"/>
              <a:gd name="T49" fmla="*/ 149 h 195"/>
              <a:gd name="T50" fmla="*/ 462 w 484"/>
              <a:gd name="T51" fmla="*/ 136 h 195"/>
              <a:gd name="T52" fmla="*/ 470 w 484"/>
              <a:gd name="T53" fmla="*/ 121 h 195"/>
              <a:gd name="T54" fmla="*/ 476 w 484"/>
              <a:gd name="T55" fmla="*/ 105 h 195"/>
              <a:gd name="T56" fmla="*/ 479 w 484"/>
              <a:gd name="T57" fmla="*/ 85 h 195"/>
              <a:gd name="T58" fmla="*/ 481 w 484"/>
              <a:gd name="T59" fmla="*/ 63 h 195"/>
              <a:gd name="T60" fmla="*/ 481 w 484"/>
              <a:gd name="T61" fmla="*/ 41 h 195"/>
              <a:gd name="T62" fmla="*/ 483 w 484"/>
              <a:gd name="T63" fmla="*/ 15 h 195"/>
              <a:gd name="T64" fmla="*/ 0 w 484"/>
              <a:gd name="T65" fmla="*/ 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95"/>
              <a:gd name="T101" fmla="*/ 484 w 484"/>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95">
                <a:moveTo>
                  <a:pt x="0" y="0"/>
                </a:moveTo>
                <a:lnTo>
                  <a:pt x="0" y="15"/>
                </a:lnTo>
                <a:lnTo>
                  <a:pt x="0" y="26"/>
                </a:lnTo>
                <a:lnTo>
                  <a:pt x="0" y="39"/>
                </a:lnTo>
                <a:lnTo>
                  <a:pt x="0" y="50"/>
                </a:lnTo>
                <a:lnTo>
                  <a:pt x="2" y="61"/>
                </a:lnTo>
                <a:lnTo>
                  <a:pt x="2" y="73"/>
                </a:lnTo>
                <a:lnTo>
                  <a:pt x="4" y="82"/>
                </a:lnTo>
                <a:lnTo>
                  <a:pt x="6" y="93"/>
                </a:lnTo>
                <a:lnTo>
                  <a:pt x="8" y="101"/>
                </a:lnTo>
                <a:lnTo>
                  <a:pt x="10" y="110"/>
                </a:lnTo>
                <a:lnTo>
                  <a:pt x="13" y="117"/>
                </a:lnTo>
                <a:lnTo>
                  <a:pt x="15" y="125"/>
                </a:lnTo>
                <a:lnTo>
                  <a:pt x="19" y="132"/>
                </a:lnTo>
                <a:lnTo>
                  <a:pt x="25" y="140"/>
                </a:lnTo>
                <a:lnTo>
                  <a:pt x="29" y="146"/>
                </a:lnTo>
                <a:lnTo>
                  <a:pt x="35" y="150"/>
                </a:lnTo>
                <a:lnTo>
                  <a:pt x="41" y="156"/>
                </a:lnTo>
                <a:lnTo>
                  <a:pt x="49" y="162"/>
                </a:lnTo>
                <a:lnTo>
                  <a:pt x="57" y="166"/>
                </a:lnTo>
                <a:lnTo>
                  <a:pt x="64" y="172"/>
                </a:lnTo>
                <a:lnTo>
                  <a:pt x="74" y="175"/>
                </a:lnTo>
                <a:lnTo>
                  <a:pt x="83" y="178"/>
                </a:lnTo>
                <a:lnTo>
                  <a:pt x="95" y="180"/>
                </a:lnTo>
                <a:lnTo>
                  <a:pt x="108" y="184"/>
                </a:lnTo>
                <a:lnTo>
                  <a:pt x="121" y="186"/>
                </a:lnTo>
                <a:lnTo>
                  <a:pt x="134" y="188"/>
                </a:lnTo>
                <a:lnTo>
                  <a:pt x="150" y="190"/>
                </a:lnTo>
                <a:lnTo>
                  <a:pt x="165" y="192"/>
                </a:lnTo>
                <a:lnTo>
                  <a:pt x="182" y="192"/>
                </a:lnTo>
                <a:lnTo>
                  <a:pt x="201" y="192"/>
                </a:lnTo>
                <a:lnTo>
                  <a:pt x="220" y="194"/>
                </a:lnTo>
                <a:lnTo>
                  <a:pt x="241" y="194"/>
                </a:lnTo>
                <a:lnTo>
                  <a:pt x="262" y="194"/>
                </a:lnTo>
                <a:lnTo>
                  <a:pt x="282" y="192"/>
                </a:lnTo>
                <a:lnTo>
                  <a:pt x="299" y="192"/>
                </a:lnTo>
                <a:lnTo>
                  <a:pt x="316" y="192"/>
                </a:lnTo>
                <a:lnTo>
                  <a:pt x="334" y="190"/>
                </a:lnTo>
                <a:lnTo>
                  <a:pt x="349" y="188"/>
                </a:lnTo>
                <a:lnTo>
                  <a:pt x="362" y="186"/>
                </a:lnTo>
                <a:lnTo>
                  <a:pt x="375" y="184"/>
                </a:lnTo>
                <a:lnTo>
                  <a:pt x="388" y="182"/>
                </a:lnTo>
                <a:lnTo>
                  <a:pt x="398" y="178"/>
                </a:lnTo>
                <a:lnTo>
                  <a:pt x="409" y="177"/>
                </a:lnTo>
                <a:lnTo>
                  <a:pt x="419" y="174"/>
                </a:lnTo>
                <a:lnTo>
                  <a:pt x="427" y="168"/>
                </a:lnTo>
                <a:lnTo>
                  <a:pt x="434" y="164"/>
                </a:lnTo>
                <a:lnTo>
                  <a:pt x="442" y="160"/>
                </a:lnTo>
                <a:lnTo>
                  <a:pt x="447" y="154"/>
                </a:lnTo>
                <a:lnTo>
                  <a:pt x="453" y="149"/>
                </a:lnTo>
                <a:lnTo>
                  <a:pt x="458" y="142"/>
                </a:lnTo>
                <a:lnTo>
                  <a:pt x="462" y="136"/>
                </a:lnTo>
                <a:lnTo>
                  <a:pt x="466" y="128"/>
                </a:lnTo>
                <a:lnTo>
                  <a:pt x="470" y="121"/>
                </a:lnTo>
                <a:lnTo>
                  <a:pt x="474" y="113"/>
                </a:lnTo>
                <a:lnTo>
                  <a:pt x="476" y="105"/>
                </a:lnTo>
                <a:lnTo>
                  <a:pt x="477" y="95"/>
                </a:lnTo>
                <a:lnTo>
                  <a:pt x="479" y="85"/>
                </a:lnTo>
                <a:lnTo>
                  <a:pt x="479" y="75"/>
                </a:lnTo>
                <a:lnTo>
                  <a:pt x="481" y="63"/>
                </a:lnTo>
                <a:lnTo>
                  <a:pt x="481" y="52"/>
                </a:lnTo>
                <a:lnTo>
                  <a:pt x="481" y="41"/>
                </a:lnTo>
                <a:lnTo>
                  <a:pt x="483" y="28"/>
                </a:lnTo>
                <a:lnTo>
                  <a:pt x="483" y="15"/>
                </a:lnTo>
                <a:lnTo>
                  <a:pt x="483" y="0"/>
                </a:lnTo>
                <a:lnTo>
                  <a:pt x="0" y="0"/>
                </a:lnTo>
              </a:path>
            </a:pathLst>
          </a:custGeom>
          <a:solidFill>
            <a:srgbClr val="CCCCCC"/>
          </a:solidFill>
          <a:ln w="12700" cap="rnd">
            <a:solidFill>
              <a:schemeClr val="tx1"/>
            </a:solidFill>
            <a:round/>
            <a:headEnd/>
            <a:tailEnd/>
          </a:ln>
        </p:spPr>
        <p:txBody>
          <a:bodyPr/>
          <a:lstStyle/>
          <a:p>
            <a:endParaRPr lang="ko-KR" altLang="en-US"/>
          </a:p>
        </p:txBody>
      </p:sp>
      <p:sp>
        <p:nvSpPr>
          <p:cNvPr id="2198" name="Freeform 505"/>
          <p:cNvSpPr>
            <a:spLocks/>
          </p:cNvSpPr>
          <p:nvPr/>
        </p:nvSpPr>
        <p:spPr bwMode="auto">
          <a:xfrm>
            <a:off x="1123950" y="3756025"/>
            <a:ext cx="769938" cy="285750"/>
          </a:xfrm>
          <a:custGeom>
            <a:avLst/>
            <a:gdLst>
              <a:gd name="T0" fmla="*/ 221 w 484"/>
              <a:gd name="T1" fmla="*/ 180 h 181"/>
              <a:gd name="T2" fmla="*/ 186 w 484"/>
              <a:gd name="T3" fmla="*/ 180 h 181"/>
              <a:gd name="T4" fmla="*/ 153 w 484"/>
              <a:gd name="T5" fmla="*/ 178 h 181"/>
              <a:gd name="T6" fmla="*/ 125 w 484"/>
              <a:gd name="T7" fmla="*/ 174 h 181"/>
              <a:gd name="T8" fmla="*/ 101 w 484"/>
              <a:gd name="T9" fmla="*/ 169 h 181"/>
              <a:gd name="T10" fmla="*/ 80 w 484"/>
              <a:gd name="T11" fmla="*/ 164 h 181"/>
              <a:gd name="T12" fmla="*/ 62 w 484"/>
              <a:gd name="T13" fmla="*/ 156 h 181"/>
              <a:gd name="T14" fmla="*/ 47 w 484"/>
              <a:gd name="T15" fmla="*/ 147 h 181"/>
              <a:gd name="T16" fmla="*/ 35 w 484"/>
              <a:gd name="T17" fmla="*/ 135 h 181"/>
              <a:gd name="T18" fmla="*/ 25 w 484"/>
              <a:gd name="T19" fmla="*/ 123 h 181"/>
              <a:gd name="T20" fmla="*/ 15 w 484"/>
              <a:gd name="T21" fmla="*/ 109 h 181"/>
              <a:gd name="T22" fmla="*/ 10 w 484"/>
              <a:gd name="T23" fmla="*/ 93 h 181"/>
              <a:gd name="T24" fmla="*/ 6 w 484"/>
              <a:gd name="T25" fmla="*/ 76 h 181"/>
              <a:gd name="T26" fmla="*/ 2 w 484"/>
              <a:gd name="T27" fmla="*/ 58 h 181"/>
              <a:gd name="T28" fmla="*/ 0 w 484"/>
              <a:gd name="T29" fmla="*/ 36 h 181"/>
              <a:gd name="T30" fmla="*/ 0 w 484"/>
              <a:gd name="T31" fmla="*/ 14 h 181"/>
              <a:gd name="T32" fmla="*/ 483 w 484"/>
              <a:gd name="T33" fmla="*/ 0 h 181"/>
              <a:gd name="T34" fmla="*/ 483 w 484"/>
              <a:gd name="T35" fmla="*/ 26 h 181"/>
              <a:gd name="T36" fmla="*/ 481 w 484"/>
              <a:gd name="T37" fmla="*/ 48 h 181"/>
              <a:gd name="T38" fmla="*/ 479 w 484"/>
              <a:gd name="T39" fmla="*/ 69 h 181"/>
              <a:gd name="T40" fmla="*/ 476 w 484"/>
              <a:gd name="T41" fmla="*/ 87 h 181"/>
              <a:gd name="T42" fmla="*/ 470 w 484"/>
              <a:gd name="T43" fmla="*/ 105 h 181"/>
              <a:gd name="T44" fmla="*/ 462 w 484"/>
              <a:gd name="T45" fmla="*/ 119 h 181"/>
              <a:gd name="T46" fmla="*/ 454 w 484"/>
              <a:gd name="T47" fmla="*/ 132 h 181"/>
              <a:gd name="T48" fmla="*/ 443 w 484"/>
              <a:gd name="T49" fmla="*/ 143 h 181"/>
              <a:gd name="T50" fmla="*/ 429 w 484"/>
              <a:gd name="T51" fmla="*/ 152 h 181"/>
              <a:gd name="T52" fmla="*/ 413 w 484"/>
              <a:gd name="T53" fmla="*/ 160 h 181"/>
              <a:gd name="T54" fmla="*/ 392 w 484"/>
              <a:gd name="T55" fmla="*/ 167 h 181"/>
              <a:gd name="T56" fmla="*/ 369 w 484"/>
              <a:gd name="T57" fmla="*/ 173 h 181"/>
              <a:gd name="T58" fmla="*/ 343 w 484"/>
              <a:gd name="T59" fmla="*/ 176 h 181"/>
              <a:gd name="T60" fmla="*/ 313 w 484"/>
              <a:gd name="T61" fmla="*/ 178 h 181"/>
              <a:gd name="T62" fmla="*/ 279 w 484"/>
              <a:gd name="T63" fmla="*/ 180 h 181"/>
              <a:gd name="T64" fmla="*/ 241 w 484"/>
              <a:gd name="T65" fmla="*/ 18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81"/>
              <a:gd name="T101" fmla="*/ 484 w 484"/>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81">
                <a:moveTo>
                  <a:pt x="241" y="180"/>
                </a:moveTo>
                <a:lnTo>
                  <a:pt x="221" y="180"/>
                </a:lnTo>
                <a:lnTo>
                  <a:pt x="202" y="180"/>
                </a:lnTo>
                <a:lnTo>
                  <a:pt x="186" y="180"/>
                </a:lnTo>
                <a:lnTo>
                  <a:pt x="169" y="178"/>
                </a:lnTo>
                <a:lnTo>
                  <a:pt x="153" y="178"/>
                </a:lnTo>
                <a:lnTo>
                  <a:pt x="140" y="176"/>
                </a:lnTo>
                <a:lnTo>
                  <a:pt x="125" y="174"/>
                </a:lnTo>
                <a:lnTo>
                  <a:pt x="114" y="171"/>
                </a:lnTo>
                <a:lnTo>
                  <a:pt x="101" y="169"/>
                </a:lnTo>
                <a:lnTo>
                  <a:pt x="91" y="165"/>
                </a:lnTo>
                <a:lnTo>
                  <a:pt x="80" y="164"/>
                </a:lnTo>
                <a:lnTo>
                  <a:pt x="70" y="160"/>
                </a:lnTo>
                <a:lnTo>
                  <a:pt x="62" y="156"/>
                </a:lnTo>
                <a:lnTo>
                  <a:pt x="53" y="150"/>
                </a:lnTo>
                <a:lnTo>
                  <a:pt x="47" y="147"/>
                </a:lnTo>
                <a:lnTo>
                  <a:pt x="40" y="141"/>
                </a:lnTo>
                <a:lnTo>
                  <a:pt x="35" y="135"/>
                </a:lnTo>
                <a:lnTo>
                  <a:pt x="29" y="130"/>
                </a:lnTo>
                <a:lnTo>
                  <a:pt x="25" y="123"/>
                </a:lnTo>
                <a:lnTo>
                  <a:pt x="19" y="117"/>
                </a:lnTo>
                <a:lnTo>
                  <a:pt x="15" y="109"/>
                </a:lnTo>
                <a:lnTo>
                  <a:pt x="12" y="103"/>
                </a:lnTo>
                <a:lnTo>
                  <a:pt x="10" y="93"/>
                </a:lnTo>
                <a:lnTo>
                  <a:pt x="8" y="85"/>
                </a:lnTo>
                <a:lnTo>
                  <a:pt x="6" y="76"/>
                </a:lnTo>
                <a:lnTo>
                  <a:pt x="4" y="67"/>
                </a:lnTo>
                <a:lnTo>
                  <a:pt x="2" y="58"/>
                </a:lnTo>
                <a:lnTo>
                  <a:pt x="0" y="46"/>
                </a:lnTo>
                <a:lnTo>
                  <a:pt x="0" y="36"/>
                </a:lnTo>
                <a:lnTo>
                  <a:pt x="0" y="24"/>
                </a:lnTo>
                <a:lnTo>
                  <a:pt x="0" y="14"/>
                </a:lnTo>
                <a:lnTo>
                  <a:pt x="0" y="0"/>
                </a:lnTo>
                <a:lnTo>
                  <a:pt x="483" y="0"/>
                </a:lnTo>
                <a:lnTo>
                  <a:pt x="483" y="14"/>
                </a:lnTo>
                <a:lnTo>
                  <a:pt x="483" y="26"/>
                </a:lnTo>
                <a:lnTo>
                  <a:pt x="481" y="37"/>
                </a:lnTo>
                <a:lnTo>
                  <a:pt x="481" y="48"/>
                </a:lnTo>
                <a:lnTo>
                  <a:pt x="479" y="59"/>
                </a:lnTo>
                <a:lnTo>
                  <a:pt x="479" y="69"/>
                </a:lnTo>
                <a:lnTo>
                  <a:pt x="477" y="78"/>
                </a:lnTo>
                <a:lnTo>
                  <a:pt x="476" y="87"/>
                </a:lnTo>
                <a:lnTo>
                  <a:pt x="474" y="97"/>
                </a:lnTo>
                <a:lnTo>
                  <a:pt x="470" y="105"/>
                </a:lnTo>
                <a:lnTo>
                  <a:pt x="466" y="111"/>
                </a:lnTo>
                <a:lnTo>
                  <a:pt x="462" y="119"/>
                </a:lnTo>
                <a:lnTo>
                  <a:pt x="458" y="127"/>
                </a:lnTo>
                <a:lnTo>
                  <a:pt x="454" y="132"/>
                </a:lnTo>
                <a:lnTo>
                  <a:pt x="449" y="137"/>
                </a:lnTo>
                <a:lnTo>
                  <a:pt x="443" y="143"/>
                </a:lnTo>
                <a:lnTo>
                  <a:pt x="436" y="149"/>
                </a:lnTo>
                <a:lnTo>
                  <a:pt x="429" y="152"/>
                </a:lnTo>
                <a:lnTo>
                  <a:pt x="421" y="156"/>
                </a:lnTo>
                <a:lnTo>
                  <a:pt x="413" y="160"/>
                </a:lnTo>
                <a:lnTo>
                  <a:pt x="404" y="164"/>
                </a:lnTo>
                <a:lnTo>
                  <a:pt x="392" y="167"/>
                </a:lnTo>
                <a:lnTo>
                  <a:pt x="381" y="169"/>
                </a:lnTo>
                <a:lnTo>
                  <a:pt x="369" y="173"/>
                </a:lnTo>
                <a:lnTo>
                  <a:pt x="357" y="174"/>
                </a:lnTo>
                <a:lnTo>
                  <a:pt x="343" y="176"/>
                </a:lnTo>
                <a:lnTo>
                  <a:pt x="330" y="178"/>
                </a:lnTo>
                <a:lnTo>
                  <a:pt x="313" y="178"/>
                </a:lnTo>
                <a:lnTo>
                  <a:pt x="297" y="180"/>
                </a:lnTo>
                <a:lnTo>
                  <a:pt x="279" y="180"/>
                </a:lnTo>
                <a:lnTo>
                  <a:pt x="262" y="180"/>
                </a:lnTo>
                <a:lnTo>
                  <a:pt x="241" y="180"/>
                </a:lnTo>
              </a:path>
            </a:pathLst>
          </a:custGeom>
          <a:solidFill>
            <a:srgbClr val="B0B0B0"/>
          </a:solidFill>
          <a:ln w="12700" cap="rnd">
            <a:solidFill>
              <a:schemeClr val="tx1"/>
            </a:solidFill>
            <a:round/>
            <a:headEnd/>
            <a:tailEnd/>
          </a:ln>
        </p:spPr>
        <p:txBody>
          <a:bodyPr/>
          <a:lstStyle/>
          <a:p>
            <a:endParaRPr lang="ko-KR" altLang="en-US"/>
          </a:p>
        </p:txBody>
      </p:sp>
      <p:sp>
        <p:nvSpPr>
          <p:cNvPr id="2199" name="Freeform 506"/>
          <p:cNvSpPr>
            <a:spLocks/>
          </p:cNvSpPr>
          <p:nvPr/>
        </p:nvSpPr>
        <p:spPr bwMode="auto">
          <a:xfrm>
            <a:off x="1123950" y="3756025"/>
            <a:ext cx="769938" cy="268288"/>
          </a:xfrm>
          <a:custGeom>
            <a:avLst/>
            <a:gdLst>
              <a:gd name="T0" fmla="*/ 221 w 484"/>
              <a:gd name="T1" fmla="*/ 169 h 170"/>
              <a:gd name="T2" fmla="*/ 190 w 484"/>
              <a:gd name="T3" fmla="*/ 167 h 170"/>
              <a:gd name="T4" fmla="*/ 159 w 484"/>
              <a:gd name="T5" fmla="*/ 165 h 170"/>
              <a:gd name="T6" fmla="*/ 130 w 484"/>
              <a:gd name="T7" fmla="*/ 161 h 170"/>
              <a:gd name="T8" fmla="*/ 106 w 484"/>
              <a:gd name="T9" fmla="*/ 157 h 170"/>
              <a:gd name="T10" fmla="*/ 85 w 484"/>
              <a:gd name="T11" fmla="*/ 152 h 170"/>
              <a:gd name="T12" fmla="*/ 68 w 484"/>
              <a:gd name="T13" fmla="*/ 145 h 170"/>
              <a:gd name="T14" fmla="*/ 51 w 484"/>
              <a:gd name="T15" fmla="*/ 135 h 170"/>
              <a:gd name="T16" fmla="*/ 38 w 484"/>
              <a:gd name="T17" fmla="*/ 125 h 170"/>
              <a:gd name="T18" fmla="*/ 29 w 484"/>
              <a:gd name="T19" fmla="*/ 113 h 170"/>
              <a:gd name="T20" fmla="*/ 19 w 484"/>
              <a:gd name="T21" fmla="*/ 100 h 170"/>
              <a:gd name="T22" fmla="*/ 12 w 484"/>
              <a:gd name="T23" fmla="*/ 85 h 170"/>
              <a:gd name="T24" fmla="*/ 6 w 484"/>
              <a:gd name="T25" fmla="*/ 70 h 170"/>
              <a:gd name="T26" fmla="*/ 2 w 484"/>
              <a:gd name="T27" fmla="*/ 52 h 170"/>
              <a:gd name="T28" fmla="*/ 0 w 484"/>
              <a:gd name="T29" fmla="*/ 34 h 170"/>
              <a:gd name="T30" fmla="*/ 0 w 484"/>
              <a:gd name="T31" fmla="*/ 12 h 170"/>
              <a:gd name="T32" fmla="*/ 483 w 484"/>
              <a:gd name="T33" fmla="*/ 0 h 170"/>
              <a:gd name="T34" fmla="*/ 481 w 484"/>
              <a:gd name="T35" fmla="*/ 24 h 170"/>
              <a:gd name="T36" fmla="*/ 481 w 484"/>
              <a:gd name="T37" fmla="*/ 44 h 170"/>
              <a:gd name="T38" fmla="*/ 477 w 484"/>
              <a:gd name="T39" fmla="*/ 63 h 170"/>
              <a:gd name="T40" fmla="*/ 474 w 484"/>
              <a:gd name="T41" fmla="*/ 80 h 170"/>
              <a:gd name="T42" fmla="*/ 468 w 484"/>
              <a:gd name="T43" fmla="*/ 95 h 170"/>
              <a:gd name="T44" fmla="*/ 460 w 484"/>
              <a:gd name="T45" fmla="*/ 109 h 170"/>
              <a:gd name="T46" fmla="*/ 449 w 484"/>
              <a:gd name="T47" fmla="*/ 121 h 170"/>
              <a:gd name="T48" fmla="*/ 438 w 484"/>
              <a:gd name="T49" fmla="*/ 131 h 170"/>
              <a:gd name="T50" fmla="*/ 423 w 484"/>
              <a:gd name="T51" fmla="*/ 141 h 170"/>
              <a:gd name="T52" fmla="*/ 406 w 484"/>
              <a:gd name="T53" fmla="*/ 149 h 170"/>
              <a:gd name="T54" fmla="*/ 386 w 484"/>
              <a:gd name="T55" fmla="*/ 155 h 170"/>
              <a:gd name="T56" fmla="*/ 363 w 484"/>
              <a:gd name="T57" fmla="*/ 159 h 170"/>
              <a:gd name="T58" fmla="*/ 339 w 484"/>
              <a:gd name="T59" fmla="*/ 165 h 170"/>
              <a:gd name="T60" fmla="*/ 309 w 484"/>
              <a:gd name="T61" fmla="*/ 167 h 170"/>
              <a:gd name="T62" fmla="*/ 277 w 484"/>
              <a:gd name="T63" fmla="*/ 169 h 170"/>
              <a:gd name="T64" fmla="*/ 241 w 484"/>
              <a:gd name="T65" fmla="*/ 169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70"/>
              <a:gd name="T101" fmla="*/ 484 w 484"/>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70">
                <a:moveTo>
                  <a:pt x="241" y="169"/>
                </a:moveTo>
                <a:lnTo>
                  <a:pt x="221" y="169"/>
                </a:lnTo>
                <a:lnTo>
                  <a:pt x="204" y="169"/>
                </a:lnTo>
                <a:lnTo>
                  <a:pt x="190" y="167"/>
                </a:lnTo>
                <a:lnTo>
                  <a:pt x="173" y="167"/>
                </a:lnTo>
                <a:lnTo>
                  <a:pt x="159" y="165"/>
                </a:lnTo>
                <a:lnTo>
                  <a:pt x="144" y="163"/>
                </a:lnTo>
                <a:lnTo>
                  <a:pt x="130" y="161"/>
                </a:lnTo>
                <a:lnTo>
                  <a:pt x="120" y="159"/>
                </a:lnTo>
                <a:lnTo>
                  <a:pt x="106" y="157"/>
                </a:lnTo>
                <a:lnTo>
                  <a:pt x="97" y="154"/>
                </a:lnTo>
                <a:lnTo>
                  <a:pt x="85" y="152"/>
                </a:lnTo>
                <a:lnTo>
                  <a:pt x="76" y="149"/>
                </a:lnTo>
                <a:lnTo>
                  <a:pt x="68" y="145"/>
                </a:lnTo>
                <a:lnTo>
                  <a:pt x="58" y="139"/>
                </a:lnTo>
                <a:lnTo>
                  <a:pt x="51" y="135"/>
                </a:lnTo>
                <a:lnTo>
                  <a:pt x="45" y="129"/>
                </a:lnTo>
                <a:lnTo>
                  <a:pt x="38" y="125"/>
                </a:lnTo>
                <a:lnTo>
                  <a:pt x="33" y="119"/>
                </a:lnTo>
                <a:lnTo>
                  <a:pt x="29" y="113"/>
                </a:lnTo>
                <a:lnTo>
                  <a:pt x="23" y="107"/>
                </a:lnTo>
                <a:lnTo>
                  <a:pt x="19" y="100"/>
                </a:lnTo>
                <a:lnTo>
                  <a:pt x="15" y="93"/>
                </a:lnTo>
                <a:lnTo>
                  <a:pt x="12" y="85"/>
                </a:lnTo>
                <a:lnTo>
                  <a:pt x="10" y="78"/>
                </a:lnTo>
                <a:lnTo>
                  <a:pt x="6" y="70"/>
                </a:lnTo>
                <a:lnTo>
                  <a:pt x="4" y="61"/>
                </a:lnTo>
                <a:lnTo>
                  <a:pt x="2" y="52"/>
                </a:lnTo>
                <a:lnTo>
                  <a:pt x="2" y="42"/>
                </a:lnTo>
                <a:lnTo>
                  <a:pt x="0" y="34"/>
                </a:lnTo>
                <a:lnTo>
                  <a:pt x="0" y="22"/>
                </a:lnTo>
                <a:lnTo>
                  <a:pt x="0" y="12"/>
                </a:lnTo>
                <a:lnTo>
                  <a:pt x="0" y="0"/>
                </a:lnTo>
                <a:lnTo>
                  <a:pt x="483" y="0"/>
                </a:lnTo>
                <a:lnTo>
                  <a:pt x="483" y="14"/>
                </a:lnTo>
                <a:lnTo>
                  <a:pt x="481" y="24"/>
                </a:lnTo>
                <a:lnTo>
                  <a:pt x="481" y="34"/>
                </a:lnTo>
                <a:lnTo>
                  <a:pt x="481" y="44"/>
                </a:lnTo>
                <a:lnTo>
                  <a:pt x="479" y="54"/>
                </a:lnTo>
                <a:lnTo>
                  <a:pt x="477" y="63"/>
                </a:lnTo>
                <a:lnTo>
                  <a:pt x="476" y="72"/>
                </a:lnTo>
                <a:lnTo>
                  <a:pt x="474" y="80"/>
                </a:lnTo>
                <a:lnTo>
                  <a:pt x="470" y="87"/>
                </a:lnTo>
                <a:lnTo>
                  <a:pt x="468" y="95"/>
                </a:lnTo>
                <a:lnTo>
                  <a:pt x="464" y="102"/>
                </a:lnTo>
                <a:lnTo>
                  <a:pt x="460" y="109"/>
                </a:lnTo>
                <a:lnTo>
                  <a:pt x="454" y="115"/>
                </a:lnTo>
                <a:lnTo>
                  <a:pt x="449" y="121"/>
                </a:lnTo>
                <a:lnTo>
                  <a:pt x="443" y="127"/>
                </a:lnTo>
                <a:lnTo>
                  <a:pt x="438" y="131"/>
                </a:lnTo>
                <a:lnTo>
                  <a:pt x="430" y="137"/>
                </a:lnTo>
                <a:lnTo>
                  <a:pt x="423" y="141"/>
                </a:lnTo>
                <a:lnTo>
                  <a:pt x="415" y="145"/>
                </a:lnTo>
                <a:lnTo>
                  <a:pt x="406" y="149"/>
                </a:lnTo>
                <a:lnTo>
                  <a:pt x="396" y="152"/>
                </a:lnTo>
                <a:lnTo>
                  <a:pt x="386" y="155"/>
                </a:lnTo>
                <a:lnTo>
                  <a:pt x="375" y="157"/>
                </a:lnTo>
                <a:lnTo>
                  <a:pt x="363" y="159"/>
                </a:lnTo>
                <a:lnTo>
                  <a:pt x="353" y="163"/>
                </a:lnTo>
                <a:lnTo>
                  <a:pt x="339" y="165"/>
                </a:lnTo>
                <a:lnTo>
                  <a:pt x="324" y="165"/>
                </a:lnTo>
                <a:lnTo>
                  <a:pt x="309" y="167"/>
                </a:lnTo>
                <a:lnTo>
                  <a:pt x="293" y="169"/>
                </a:lnTo>
                <a:lnTo>
                  <a:pt x="277" y="169"/>
                </a:lnTo>
                <a:lnTo>
                  <a:pt x="260" y="169"/>
                </a:lnTo>
                <a:lnTo>
                  <a:pt x="241" y="169"/>
                </a:lnTo>
              </a:path>
            </a:pathLst>
          </a:custGeom>
          <a:solidFill>
            <a:srgbClr val="919191"/>
          </a:solidFill>
          <a:ln w="12700" cap="rnd">
            <a:solidFill>
              <a:schemeClr val="tx1"/>
            </a:solidFill>
            <a:round/>
            <a:headEnd/>
            <a:tailEnd/>
          </a:ln>
        </p:spPr>
        <p:txBody>
          <a:bodyPr/>
          <a:lstStyle/>
          <a:p>
            <a:endParaRPr lang="ko-KR" altLang="en-US"/>
          </a:p>
        </p:txBody>
      </p:sp>
      <p:sp>
        <p:nvSpPr>
          <p:cNvPr id="2200" name="Freeform 507"/>
          <p:cNvSpPr>
            <a:spLocks/>
          </p:cNvSpPr>
          <p:nvPr/>
        </p:nvSpPr>
        <p:spPr bwMode="auto">
          <a:xfrm>
            <a:off x="1123950" y="3756025"/>
            <a:ext cx="769938" cy="249238"/>
          </a:xfrm>
          <a:custGeom>
            <a:avLst/>
            <a:gdLst>
              <a:gd name="T0" fmla="*/ 223 w 484"/>
              <a:gd name="T1" fmla="*/ 157 h 158"/>
              <a:gd name="T2" fmla="*/ 192 w 484"/>
              <a:gd name="T3" fmla="*/ 155 h 158"/>
              <a:gd name="T4" fmla="*/ 163 w 484"/>
              <a:gd name="T5" fmla="*/ 153 h 158"/>
              <a:gd name="T6" fmla="*/ 136 w 484"/>
              <a:gd name="T7" fmla="*/ 149 h 158"/>
              <a:gd name="T8" fmla="*/ 114 w 484"/>
              <a:gd name="T9" fmla="*/ 146 h 158"/>
              <a:gd name="T10" fmla="*/ 93 w 484"/>
              <a:gd name="T11" fmla="*/ 139 h 158"/>
              <a:gd name="T12" fmla="*/ 74 w 484"/>
              <a:gd name="T13" fmla="*/ 133 h 158"/>
              <a:gd name="T14" fmla="*/ 57 w 484"/>
              <a:gd name="T15" fmla="*/ 124 h 158"/>
              <a:gd name="T16" fmla="*/ 43 w 484"/>
              <a:gd name="T17" fmla="*/ 115 h 158"/>
              <a:gd name="T18" fmla="*/ 33 w 484"/>
              <a:gd name="T19" fmla="*/ 104 h 158"/>
              <a:gd name="T20" fmla="*/ 23 w 484"/>
              <a:gd name="T21" fmla="*/ 92 h 158"/>
              <a:gd name="T22" fmla="*/ 13 w 484"/>
              <a:gd name="T23" fmla="*/ 78 h 158"/>
              <a:gd name="T24" fmla="*/ 8 w 484"/>
              <a:gd name="T25" fmla="*/ 63 h 158"/>
              <a:gd name="T26" fmla="*/ 4 w 484"/>
              <a:gd name="T27" fmla="*/ 48 h 158"/>
              <a:gd name="T28" fmla="*/ 0 w 484"/>
              <a:gd name="T29" fmla="*/ 30 h 158"/>
              <a:gd name="T30" fmla="*/ 0 w 484"/>
              <a:gd name="T31" fmla="*/ 12 h 158"/>
              <a:gd name="T32" fmla="*/ 483 w 484"/>
              <a:gd name="T33" fmla="*/ 0 h 158"/>
              <a:gd name="T34" fmla="*/ 481 w 484"/>
              <a:gd name="T35" fmla="*/ 20 h 158"/>
              <a:gd name="T36" fmla="*/ 479 w 484"/>
              <a:gd name="T37" fmla="*/ 40 h 158"/>
              <a:gd name="T38" fmla="*/ 476 w 484"/>
              <a:gd name="T39" fmla="*/ 58 h 158"/>
              <a:gd name="T40" fmla="*/ 472 w 484"/>
              <a:gd name="T41" fmla="*/ 72 h 158"/>
              <a:gd name="T42" fmla="*/ 464 w 484"/>
              <a:gd name="T43" fmla="*/ 87 h 158"/>
              <a:gd name="T44" fmla="*/ 456 w 484"/>
              <a:gd name="T45" fmla="*/ 100 h 158"/>
              <a:gd name="T46" fmla="*/ 445 w 484"/>
              <a:gd name="T47" fmla="*/ 111 h 158"/>
              <a:gd name="T48" fmla="*/ 432 w 484"/>
              <a:gd name="T49" fmla="*/ 120 h 158"/>
              <a:gd name="T50" fmla="*/ 417 w 484"/>
              <a:gd name="T51" fmla="*/ 129 h 158"/>
              <a:gd name="T52" fmla="*/ 400 w 484"/>
              <a:gd name="T53" fmla="*/ 137 h 158"/>
              <a:gd name="T54" fmla="*/ 381 w 484"/>
              <a:gd name="T55" fmla="*/ 143 h 158"/>
              <a:gd name="T56" fmla="*/ 359 w 484"/>
              <a:gd name="T57" fmla="*/ 148 h 158"/>
              <a:gd name="T58" fmla="*/ 334 w 484"/>
              <a:gd name="T59" fmla="*/ 151 h 158"/>
              <a:gd name="T60" fmla="*/ 305 w 484"/>
              <a:gd name="T61" fmla="*/ 155 h 158"/>
              <a:gd name="T62" fmla="*/ 275 w 484"/>
              <a:gd name="T63" fmla="*/ 157 h 158"/>
              <a:gd name="T64" fmla="*/ 241 w 484"/>
              <a:gd name="T65" fmla="*/ 15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58"/>
              <a:gd name="T101" fmla="*/ 484 w 484"/>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58">
                <a:moveTo>
                  <a:pt x="241" y="157"/>
                </a:moveTo>
                <a:lnTo>
                  <a:pt x="223" y="157"/>
                </a:lnTo>
                <a:lnTo>
                  <a:pt x="206" y="157"/>
                </a:lnTo>
                <a:lnTo>
                  <a:pt x="192" y="155"/>
                </a:lnTo>
                <a:lnTo>
                  <a:pt x="176" y="155"/>
                </a:lnTo>
                <a:lnTo>
                  <a:pt x="163" y="153"/>
                </a:lnTo>
                <a:lnTo>
                  <a:pt x="150" y="151"/>
                </a:lnTo>
                <a:lnTo>
                  <a:pt x="136" y="149"/>
                </a:lnTo>
                <a:lnTo>
                  <a:pt x="125" y="148"/>
                </a:lnTo>
                <a:lnTo>
                  <a:pt x="114" y="146"/>
                </a:lnTo>
                <a:lnTo>
                  <a:pt x="103" y="143"/>
                </a:lnTo>
                <a:lnTo>
                  <a:pt x="93" y="139"/>
                </a:lnTo>
                <a:lnTo>
                  <a:pt x="83" y="137"/>
                </a:lnTo>
                <a:lnTo>
                  <a:pt x="74" y="133"/>
                </a:lnTo>
                <a:lnTo>
                  <a:pt x="64" y="127"/>
                </a:lnTo>
                <a:lnTo>
                  <a:pt x="57" y="124"/>
                </a:lnTo>
                <a:lnTo>
                  <a:pt x="49" y="120"/>
                </a:lnTo>
                <a:lnTo>
                  <a:pt x="43" y="115"/>
                </a:lnTo>
                <a:lnTo>
                  <a:pt x="38" y="109"/>
                </a:lnTo>
                <a:lnTo>
                  <a:pt x="33" y="104"/>
                </a:lnTo>
                <a:lnTo>
                  <a:pt x="27" y="98"/>
                </a:lnTo>
                <a:lnTo>
                  <a:pt x="23" y="92"/>
                </a:lnTo>
                <a:lnTo>
                  <a:pt x="17" y="85"/>
                </a:lnTo>
                <a:lnTo>
                  <a:pt x="13" y="78"/>
                </a:lnTo>
                <a:lnTo>
                  <a:pt x="12" y="70"/>
                </a:lnTo>
                <a:lnTo>
                  <a:pt x="8" y="63"/>
                </a:lnTo>
                <a:lnTo>
                  <a:pt x="6" y="56"/>
                </a:lnTo>
                <a:lnTo>
                  <a:pt x="4" y="48"/>
                </a:lnTo>
                <a:lnTo>
                  <a:pt x="2" y="39"/>
                </a:lnTo>
                <a:lnTo>
                  <a:pt x="0" y="30"/>
                </a:lnTo>
                <a:lnTo>
                  <a:pt x="0" y="20"/>
                </a:lnTo>
                <a:lnTo>
                  <a:pt x="0" y="12"/>
                </a:lnTo>
                <a:lnTo>
                  <a:pt x="0" y="0"/>
                </a:lnTo>
                <a:lnTo>
                  <a:pt x="483" y="0"/>
                </a:lnTo>
                <a:lnTo>
                  <a:pt x="483" y="12"/>
                </a:lnTo>
                <a:lnTo>
                  <a:pt x="481" y="20"/>
                </a:lnTo>
                <a:lnTo>
                  <a:pt x="481" y="32"/>
                </a:lnTo>
                <a:lnTo>
                  <a:pt x="479" y="40"/>
                </a:lnTo>
                <a:lnTo>
                  <a:pt x="479" y="48"/>
                </a:lnTo>
                <a:lnTo>
                  <a:pt x="476" y="58"/>
                </a:lnTo>
                <a:lnTo>
                  <a:pt x="474" y="65"/>
                </a:lnTo>
                <a:lnTo>
                  <a:pt x="472" y="72"/>
                </a:lnTo>
                <a:lnTo>
                  <a:pt x="468" y="80"/>
                </a:lnTo>
                <a:lnTo>
                  <a:pt x="464" y="87"/>
                </a:lnTo>
                <a:lnTo>
                  <a:pt x="460" y="92"/>
                </a:lnTo>
                <a:lnTo>
                  <a:pt x="456" y="100"/>
                </a:lnTo>
                <a:lnTo>
                  <a:pt x="451" y="105"/>
                </a:lnTo>
                <a:lnTo>
                  <a:pt x="445" y="111"/>
                </a:lnTo>
                <a:lnTo>
                  <a:pt x="440" y="117"/>
                </a:lnTo>
                <a:lnTo>
                  <a:pt x="432" y="120"/>
                </a:lnTo>
                <a:lnTo>
                  <a:pt x="427" y="126"/>
                </a:lnTo>
                <a:lnTo>
                  <a:pt x="417" y="129"/>
                </a:lnTo>
                <a:lnTo>
                  <a:pt x="409" y="133"/>
                </a:lnTo>
                <a:lnTo>
                  <a:pt x="400" y="137"/>
                </a:lnTo>
                <a:lnTo>
                  <a:pt x="390" y="141"/>
                </a:lnTo>
                <a:lnTo>
                  <a:pt x="381" y="143"/>
                </a:lnTo>
                <a:lnTo>
                  <a:pt x="369" y="146"/>
                </a:lnTo>
                <a:lnTo>
                  <a:pt x="359" y="148"/>
                </a:lnTo>
                <a:lnTo>
                  <a:pt x="347" y="149"/>
                </a:lnTo>
                <a:lnTo>
                  <a:pt x="334" y="151"/>
                </a:lnTo>
                <a:lnTo>
                  <a:pt x="320" y="153"/>
                </a:lnTo>
                <a:lnTo>
                  <a:pt x="305" y="155"/>
                </a:lnTo>
                <a:lnTo>
                  <a:pt x="290" y="155"/>
                </a:lnTo>
                <a:lnTo>
                  <a:pt x="275" y="157"/>
                </a:lnTo>
                <a:lnTo>
                  <a:pt x="258" y="157"/>
                </a:lnTo>
                <a:lnTo>
                  <a:pt x="241" y="157"/>
                </a:lnTo>
              </a:path>
            </a:pathLst>
          </a:custGeom>
          <a:solidFill>
            <a:srgbClr val="757575"/>
          </a:solidFill>
          <a:ln w="12700" cap="rnd">
            <a:solidFill>
              <a:schemeClr val="tx1"/>
            </a:solidFill>
            <a:round/>
            <a:headEnd/>
            <a:tailEnd/>
          </a:ln>
        </p:spPr>
        <p:txBody>
          <a:bodyPr/>
          <a:lstStyle/>
          <a:p>
            <a:endParaRPr lang="ko-KR" altLang="en-US"/>
          </a:p>
        </p:txBody>
      </p:sp>
      <p:sp>
        <p:nvSpPr>
          <p:cNvPr id="2201" name="Freeform 508"/>
          <p:cNvSpPr>
            <a:spLocks/>
          </p:cNvSpPr>
          <p:nvPr/>
        </p:nvSpPr>
        <p:spPr bwMode="auto">
          <a:xfrm>
            <a:off x="1123950" y="3756025"/>
            <a:ext cx="769938" cy="230188"/>
          </a:xfrm>
          <a:custGeom>
            <a:avLst/>
            <a:gdLst>
              <a:gd name="T0" fmla="*/ 225 w 484"/>
              <a:gd name="T1" fmla="*/ 144 h 147"/>
              <a:gd name="T2" fmla="*/ 196 w 484"/>
              <a:gd name="T3" fmla="*/ 144 h 147"/>
              <a:gd name="T4" fmla="*/ 167 w 484"/>
              <a:gd name="T5" fmla="*/ 142 h 147"/>
              <a:gd name="T6" fmla="*/ 142 w 484"/>
              <a:gd name="T7" fmla="*/ 138 h 147"/>
              <a:gd name="T8" fmla="*/ 120 w 484"/>
              <a:gd name="T9" fmla="*/ 133 h 147"/>
              <a:gd name="T10" fmla="*/ 99 w 484"/>
              <a:gd name="T11" fmla="*/ 127 h 147"/>
              <a:gd name="T12" fmla="*/ 80 w 484"/>
              <a:gd name="T13" fmla="*/ 122 h 147"/>
              <a:gd name="T14" fmla="*/ 62 w 484"/>
              <a:gd name="T15" fmla="*/ 112 h 147"/>
              <a:gd name="T16" fmla="*/ 47 w 484"/>
              <a:gd name="T17" fmla="*/ 105 h 147"/>
              <a:gd name="T18" fmla="*/ 36 w 484"/>
              <a:gd name="T19" fmla="*/ 94 h 147"/>
              <a:gd name="T20" fmla="*/ 25 w 484"/>
              <a:gd name="T21" fmla="*/ 83 h 147"/>
              <a:gd name="T22" fmla="*/ 17 w 484"/>
              <a:gd name="T23" fmla="*/ 70 h 147"/>
              <a:gd name="T24" fmla="*/ 10 w 484"/>
              <a:gd name="T25" fmla="*/ 58 h 147"/>
              <a:gd name="T26" fmla="*/ 4 w 484"/>
              <a:gd name="T27" fmla="*/ 42 h 147"/>
              <a:gd name="T28" fmla="*/ 2 w 484"/>
              <a:gd name="T29" fmla="*/ 26 h 147"/>
              <a:gd name="T30" fmla="*/ 0 w 484"/>
              <a:gd name="T31" fmla="*/ 10 h 147"/>
              <a:gd name="T32" fmla="*/ 483 w 484"/>
              <a:gd name="T33" fmla="*/ 0 h 147"/>
              <a:gd name="T34" fmla="*/ 481 w 484"/>
              <a:gd name="T35" fmla="*/ 18 h 147"/>
              <a:gd name="T36" fmla="*/ 479 w 484"/>
              <a:gd name="T37" fmla="*/ 36 h 147"/>
              <a:gd name="T38" fmla="*/ 476 w 484"/>
              <a:gd name="T39" fmla="*/ 52 h 147"/>
              <a:gd name="T40" fmla="*/ 470 w 484"/>
              <a:gd name="T41" fmla="*/ 64 h 147"/>
              <a:gd name="T42" fmla="*/ 462 w 484"/>
              <a:gd name="T43" fmla="*/ 78 h 147"/>
              <a:gd name="T44" fmla="*/ 453 w 484"/>
              <a:gd name="T45" fmla="*/ 90 h 147"/>
              <a:gd name="T46" fmla="*/ 442 w 484"/>
              <a:gd name="T47" fmla="*/ 102 h 147"/>
              <a:gd name="T48" fmla="*/ 427 w 484"/>
              <a:gd name="T49" fmla="*/ 110 h 147"/>
              <a:gd name="T50" fmla="*/ 411 w 484"/>
              <a:gd name="T51" fmla="*/ 118 h 147"/>
              <a:gd name="T52" fmla="*/ 394 w 484"/>
              <a:gd name="T53" fmla="*/ 126 h 147"/>
              <a:gd name="T54" fmla="*/ 375 w 484"/>
              <a:gd name="T55" fmla="*/ 131 h 147"/>
              <a:gd name="T56" fmla="*/ 353 w 484"/>
              <a:gd name="T57" fmla="*/ 136 h 147"/>
              <a:gd name="T58" fmla="*/ 328 w 484"/>
              <a:gd name="T59" fmla="*/ 140 h 147"/>
              <a:gd name="T60" fmla="*/ 301 w 484"/>
              <a:gd name="T61" fmla="*/ 142 h 147"/>
              <a:gd name="T62" fmla="*/ 273 w 484"/>
              <a:gd name="T63" fmla="*/ 144 h 147"/>
              <a:gd name="T64" fmla="*/ 241 w 484"/>
              <a:gd name="T65" fmla="*/ 146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47"/>
              <a:gd name="T101" fmla="*/ 484 w 48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47">
                <a:moveTo>
                  <a:pt x="241" y="146"/>
                </a:moveTo>
                <a:lnTo>
                  <a:pt x="225" y="144"/>
                </a:lnTo>
                <a:lnTo>
                  <a:pt x="210" y="144"/>
                </a:lnTo>
                <a:lnTo>
                  <a:pt x="196" y="144"/>
                </a:lnTo>
                <a:lnTo>
                  <a:pt x="180" y="142"/>
                </a:lnTo>
                <a:lnTo>
                  <a:pt x="167" y="142"/>
                </a:lnTo>
                <a:lnTo>
                  <a:pt x="153" y="140"/>
                </a:lnTo>
                <a:lnTo>
                  <a:pt x="142" y="138"/>
                </a:lnTo>
                <a:lnTo>
                  <a:pt x="130" y="136"/>
                </a:lnTo>
                <a:lnTo>
                  <a:pt x="120" y="133"/>
                </a:lnTo>
                <a:lnTo>
                  <a:pt x="108" y="131"/>
                </a:lnTo>
                <a:lnTo>
                  <a:pt x="99" y="127"/>
                </a:lnTo>
                <a:lnTo>
                  <a:pt x="89" y="126"/>
                </a:lnTo>
                <a:lnTo>
                  <a:pt x="80" y="122"/>
                </a:lnTo>
                <a:lnTo>
                  <a:pt x="70" y="118"/>
                </a:lnTo>
                <a:lnTo>
                  <a:pt x="62" y="112"/>
                </a:lnTo>
                <a:lnTo>
                  <a:pt x="55" y="109"/>
                </a:lnTo>
                <a:lnTo>
                  <a:pt x="47" y="105"/>
                </a:lnTo>
                <a:lnTo>
                  <a:pt x="41" y="100"/>
                </a:lnTo>
                <a:lnTo>
                  <a:pt x="36" y="94"/>
                </a:lnTo>
                <a:lnTo>
                  <a:pt x="31" y="88"/>
                </a:lnTo>
                <a:lnTo>
                  <a:pt x="25" y="83"/>
                </a:lnTo>
                <a:lnTo>
                  <a:pt x="21" y="78"/>
                </a:lnTo>
                <a:lnTo>
                  <a:pt x="17" y="70"/>
                </a:lnTo>
                <a:lnTo>
                  <a:pt x="13" y="64"/>
                </a:lnTo>
                <a:lnTo>
                  <a:pt x="10" y="58"/>
                </a:lnTo>
                <a:lnTo>
                  <a:pt x="6" y="50"/>
                </a:lnTo>
                <a:lnTo>
                  <a:pt x="4" y="42"/>
                </a:lnTo>
                <a:lnTo>
                  <a:pt x="2" y="36"/>
                </a:lnTo>
                <a:lnTo>
                  <a:pt x="2" y="26"/>
                </a:lnTo>
                <a:lnTo>
                  <a:pt x="0" y="18"/>
                </a:lnTo>
                <a:lnTo>
                  <a:pt x="0" y="10"/>
                </a:lnTo>
                <a:lnTo>
                  <a:pt x="0" y="0"/>
                </a:lnTo>
                <a:lnTo>
                  <a:pt x="483" y="0"/>
                </a:lnTo>
                <a:lnTo>
                  <a:pt x="483" y="10"/>
                </a:lnTo>
                <a:lnTo>
                  <a:pt x="481" y="18"/>
                </a:lnTo>
                <a:lnTo>
                  <a:pt x="481" y="28"/>
                </a:lnTo>
                <a:lnTo>
                  <a:pt x="479" y="36"/>
                </a:lnTo>
                <a:lnTo>
                  <a:pt x="477" y="44"/>
                </a:lnTo>
                <a:lnTo>
                  <a:pt x="476" y="52"/>
                </a:lnTo>
                <a:lnTo>
                  <a:pt x="472" y="59"/>
                </a:lnTo>
                <a:lnTo>
                  <a:pt x="470" y="64"/>
                </a:lnTo>
                <a:lnTo>
                  <a:pt x="466" y="72"/>
                </a:lnTo>
                <a:lnTo>
                  <a:pt x="462" y="78"/>
                </a:lnTo>
                <a:lnTo>
                  <a:pt x="456" y="85"/>
                </a:lnTo>
                <a:lnTo>
                  <a:pt x="453" y="90"/>
                </a:lnTo>
                <a:lnTo>
                  <a:pt x="447" y="96"/>
                </a:lnTo>
                <a:lnTo>
                  <a:pt x="442" y="102"/>
                </a:lnTo>
                <a:lnTo>
                  <a:pt x="434" y="105"/>
                </a:lnTo>
                <a:lnTo>
                  <a:pt x="427" y="110"/>
                </a:lnTo>
                <a:lnTo>
                  <a:pt x="421" y="114"/>
                </a:lnTo>
                <a:lnTo>
                  <a:pt x="411" y="118"/>
                </a:lnTo>
                <a:lnTo>
                  <a:pt x="404" y="122"/>
                </a:lnTo>
                <a:lnTo>
                  <a:pt x="394" y="126"/>
                </a:lnTo>
                <a:lnTo>
                  <a:pt x="384" y="129"/>
                </a:lnTo>
                <a:lnTo>
                  <a:pt x="375" y="131"/>
                </a:lnTo>
                <a:lnTo>
                  <a:pt x="363" y="134"/>
                </a:lnTo>
                <a:lnTo>
                  <a:pt x="353" y="136"/>
                </a:lnTo>
                <a:lnTo>
                  <a:pt x="341" y="138"/>
                </a:lnTo>
                <a:lnTo>
                  <a:pt x="328" y="140"/>
                </a:lnTo>
                <a:lnTo>
                  <a:pt x="314" y="142"/>
                </a:lnTo>
                <a:lnTo>
                  <a:pt x="301" y="142"/>
                </a:lnTo>
                <a:lnTo>
                  <a:pt x="288" y="144"/>
                </a:lnTo>
                <a:lnTo>
                  <a:pt x="273" y="144"/>
                </a:lnTo>
                <a:lnTo>
                  <a:pt x="258" y="144"/>
                </a:lnTo>
                <a:lnTo>
                  <a:pt x="241" y="146"/>
                </a:lnTo>
              </a:path>
            </a:pathLst>
          </a:custGeom>
          <a:solidFill>
            <a:srgbClr val="575757"/>
          </a:solidFill>
          <a:ln w="12700" cap="rnd">
            <a:solidFill>
              <a:schemeClr val="tx1"/>
            </a:solidFill>
            <a:round/>
            <a:headEnd/>
            <a:tailEnd/>
          </a:ln>
        </p:spPr>
        <p:txBody>
          <a:bodyPr/>
          <a:lstStyle/>
          <a:p>
            <a:endParaRPr lang="ko-KR" altLang="en-US"/>
          </a:p>
        </p:txBody>
      </p:sp>
      <p:sp>
        <p:nvSpPr>
          <p:cNvPr id="2202" name="Freeform 509"/>
          <p:cNvSpPr>
            <a:spLocks/>
          </p:cNvSpPr>
          <p:nvPr/>
        </p:nvSpPr>
        <p:spPr bwMode="auto">
          <a:xfrm>
            <a:off x="1123950" y="3756025"/>
            <a:ext cx="769938" cy="209550"/>
          </a:xfrm>
          <a:custGeom>
            <a:avLst/>
            <a:gdLst>
              <a:gd name="T0" fmla="*/ 225 w 484"/>
              <a:gd name="T1" fmla="*/ 132 h 133"/>
              <a:gd name="T2" fmla="*/ 198 w 484"/>
              <a:gd name="T3" fmla="*/ 132 h 133"/>
              <a:gd name="T4" fmla="*/ 173 w 484"/>
              <a:gd name="T5" fmla="*/ 128 h 133"/>
              <a:gd name="T6" fmla="*/ 148 w 484"/>
              <a:gd name="T7" fmla="*/ 126 h 133"/>
              <a:gd name="T8" fmla="*/ 125 w 484"/>
              <a:gd name="T9" fmla="*/ 121 h 133"/>
              <a:gd name="T10" fmla="*/ 105 w 484"/>
              <a:gd name="T11" fmla="*/ 116 h 133"/>
              <a:gd name="T12" fmla="*/ 85 w 484"/>
              <a:gd name="T13" fmla="*/ 110 h 133"/>
              <a:gd name="T14" fmla="*/ 68 w 484"/>
              <a:gd name="T15" fmla="*/ 103 h 133"/>
              <a:gd name="T16" fmla="*/ 53 w 484"/>
              <a:gd name="T17" fmla="*/ 94 h 133"/>
              <a:gd name="T18" fmla="*/ 40 w 484"/>
              <a:gd name="T19" fmla="*/ 84 h 133"/>
              <a:gd name="T20" fmla="*/ 29 w 484"/>
              <a:gd name="T21" fmla="*/ 74 h 133"/>
              <a:gd name="T22" fmla="*/ 19 w 484"/>
              <a:gd name="T23" fmla="*/ 62 h 133"/>
              <a:gd name="T24" fmla="*/ 12 w 484"/>
              <a:gd name="T25" fmla="*/ 52 h 133"/>
              <a:gd name="T26" fmla="*/ 6 w 484"/>
              <a:gd name="T27" fmla="*/ 36 h 133"/>
              <a:gd name="T28" fmla="*/ 2 w 484"/>
              <a:gd name="T29" fmla="*/ 24 h 133"/>
              <a:gd name="T30" fmla="*/ 0 w 484"/>
              <a:gd name="T31" fmla="*/ 10 h 133"/>
              <a:gd name="T32" fmla="*/ 483 w 484"/>
              <a:gd name="T33" fmla="*/ 0 h 133"/>
              <a:gd name="T34" fmla="*/ 481 w 484"/>
              <a:gd name="T35" fmla="*/ 16 h 133"/>
              <a:gd name="T36" fmla="*/ 479 w 484"/>
              <a:gd name="T37" fmla="*/ 32 h 133"/>
              <a:gd name="T38" fmla="*/ 474 w 484"/>
              <a:gd name="T39" fmla="*/ 44 h 133"/>
              <a:gd name="T40" fmla="*/ 468 w 484"/>
              <a:gd name="T41" fmla="*/ 57 h 133"/>
              <a:gd name="T42" fmla="*/ 458 w 484"/>
              <a:gd name="T43" fmla="*/ 70 h 133"/>
              <a:gd name="T44" fmla="*/ 449 w 484"/>
              <a:gd name="T45" fmla="*/ 81 h 133"/>
              <a:gd name="T46" fmla="*/ 436 w 484"/>
              <a:gd name="T47" fmla="*/ 90 h 133"/>
              <a:gd name="T48" fmla="*/ 423 w 484"/>
              <a:gd name="T49" fmla="*/ 99 h 133"/>
              <a:gd name="T50" fmla="*/ 406 w 484"/>
              <a:gd name="T51" fmla="*/ 106 h 133"/>
              <a:gd name="T52" fmla="*/ 388 w 484"/>
              <a:gd name="T53" fmla="*/ 114 h 133"/>
              <a:gd name="T54" fmla="*/ 367 w 484"/>
              <a:gd name="T55" fmla="*/ 120 h 133"/>
              <a:gd name="T56" fmla="*/ 347 w 484"/>
              <a:gd name="T57" fmla="*/ 125 h 133"/>
              <a:gd name="T58" fmla="*/ 322 w 484"/>
              <a:gd name="T59" fmla="*/ 128 h 133"/>
              <a:gd name="T60" fmla="*/ 297 w 484"/>
              <a:gd name="T61" fmla="*/ 130 h 133"/>
              <a:gd name="T62" fmla="*/ 271 w 484"/>
              <a:gd name="T63" fmla="*/ 132 h 133"/>
              <a:gd name="T64" fmla="*/ 241 w 484"/>
              <a:gd name="T65" fmla="*/ 13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33"/>
              <a:gd name="T101" fmla="*/ 484 w 484"/>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33">
                <a:moveTo>
                  <a:pt x="241" y="132"/>
                </a:moveTo>
                <a:lnTo>
                  <a:pt x="225" y="132"/>
                </a:lnTo>
                <a:lnTo>
                  <a:pt x="212" y="132"/>
                </a:lnTo>
                <a:lnTo>
                  <a:pt x="198" y="132"/>
                </a:lnTo>
                <a:lnTo>
                  <a:pt x="184" y="130"/>
                </a:lnTo>
                <a:lnTo>
                  <a:pt x="173" y="128"/>
                </a:lnTo>
                <a:lnTo>
                  <a:pt x="159" y="128"/>
                </a:lnTo>
                <a:lnTo>
                  <a:pt x="148" y="126"/>
                </a:lnTo>
                <a:lnTo>
                  <a:pt x="134" y="123"/>
                </a:lnTo>
                <a:lnTo>
                  <a:pt x="125" y="121"/>
                </a:lnTo>
                <a:lnTo>
                  <a:pt x="114" y="120"/>
                </a:lnTo>
                <a:lnTo>
                  <a:pt x="105" y="116"/>
                </a:lnTo>
                <a:lnTo>
                  <a:pt x="95" y="114"/>
                </a:lnTo>
                <a:lnTo>
                  <a:pt x="85" y="110"/>
                </a:lnTo>
                <a:lnTo>
                  <a:pt x="76" y="106"/>
                </a:lnTo>
                <a:lnTo>
                  <a:pt x="68" y="103"/>
                </a:lnTo>
                <a:lnTo>
                  <a:pt x="60" y="98"/>
                </a:lnTo>
                <a:lnTo>
                  <a:pt x="53" y="94"/>
                </a:lnTo>
                <a:lnTo>
                  <a:pt x="45" y="90"/>
                </a:lnTo>
                <a:lnTo>
                  <a:pt x="40" y="84"/>
                </a:lnTo>
                <a:lnTo>
                  <a:pt x="35" y="79"/>
                </a:lnTo>
                <a:lnTo>
                  <a:pt x="29" y="74"/>
                </a:lnTo>
                <a:lnTo>
                  <a:pt x="23" y="68"/>
                </a:lnTo>
                <a:lnTo>
                  <a:pt x="19" y="62"/>
                </a:lnTo>
                <a:lnTo>
                  <a:pt x="15" y="57"/>
                </a:lnTo>
                <a:lnTo>
                  <a:pt x="12" y="52"/>
                </a:lnTo>
                <a:lnTo>
                  <a:pt x="8" y="44"/>
                </a:lnTo>
                <a:lnTo>
                  <a:pt x="6" y="36"/>
                </a:lnTo>
                <a:lnTo>
                  <a:pt x="4" y="32"/>
                </a:lnTo>
                <a:lnTo>
                  <a:pt x="2" y="24"/>
                </a:lnTo>
                <a:lnTo>
                  <a:pt x="0" y="16"/>
                </a:lnTo>
                <a:lnTo>
                  <a:pt x="0" y="10"/>
                </a:lnTo>
                <a:lnTo>
                  <a:pt x="0" y="0"/>
                </a:lnTo>
                <a:lnTo>
                  <a:pt x="483" y="0"/>
                </a:lnTo>
                <a:lnTo>
                  <a:pt x="483" y="10"/>
                </a:lnTo>
                <a:lnTo>
                  <a:pt x="481" y="16"/>
                </a:lnTo>
                <a:lnTo>
                  <a:pt x="481" y="24"/>
                </a:lnTo>
                <a:lnTo>
                  <a:pt x="479" y="32"/>
                </a:lnTo>
                <a:lnTo>
                  <a:pt x="477" y="38"/>
                </a:lnTo>
                <a:lnTo>
                  <a:pt x="474" y="44"/>
                </a:lnTo>
                <a:lnTo>
                  <a:pt x="472" y="52"/>
                </a:lnTo>
                <a:lnTo>
                  <a:pt x="468" y="57"/>
                </a:lnTo>
                <a:lnTo>
                  <a:pt x="464" y="64"/>
                </a:lnTo>
                <a:lnTo>
                  <a:pt x="458" y="70"/>
                </a:lnTo>
                <a:lnTo>
                  <a:pt x="454" y="76"/>
                </a:lnTo>
                <a:lnTo>
                  <a:pt x="449" y="81"/>
                </a:lnTo>
                <a:lnTo>
                  <a:pt x="443" y="84"/>
                </a:lnTo>
                <a:lnTo>
                  <a:pt x="436" y="90"/>
                </a:lnTo>
                <a:lnTo>
                  <a:pt x="430" y="94"/>
                </a:lnTo>
                <a:lnTo>
                  <a:pt x="423" y="99"/>
                </a:lnTo>
                <a:lnTo>
                  <a:pt x="415" y="103"/>
                </a:lnTo>
                <a:lnTo>
                  <a:pt x="406" y="106"/>
                </a:lnTo>
                <a:lnTo>
                  <a:pt x="398" y="110"/>
                </a:lnTo>
                <a:lnTo>
                  <a:pt x="388" y="114"/>
                </a:lnTo>
                <a:lnTo>
                  <a:pt x="379" y="116"/>
                </a:lnTo>
                <a:lnTo>
                  <a:pt x="367" y="120"/>
                </a:lnTo>
                <a:lnTo>
                  <a:pt x="359" y="121"/>
                </a:lnTo>
                <a:lnTo>
                  <a:pt x="347" y="125"/>
                </a:lnTo>
                <a:lnTo>
                  <a:pt x="336" y="126"/>
                </a:lnTo>
                <a:lnTo>
                  <a:pt x="322" y="128"/>
                </a:lnTo>
                <a:lnTo>
                  <a:pt x="311" y="128"/>
                </a:lnTo>
                <a:lnTo>
                  <a:pt x="297" y="130"/>
                </a:lnTo>
                <a:lnTo>
                  <a:pt x="284" y="132"/>
                </a:lnTo>
                <a:lnTo>
                  <a:pt x="271" y="132"/>
                </a:lnTo>
                <a:lnTo>
                  <a:pt x="256" y="132"/>
                </a:lnTo>
                <a:lnTo>
                  <a:pt x="241" y="132"/>
                </a:lnTo>
              </a:path>
            </a:pathLst>
          </a:custGeom>
          <a:solidFill>
            <a:srgbClr val="3B3B3B"/>
          </a:solidFill>
          <a:ln w="12700" cap="rnd">
            <a:solidFill>
              <a:schemeClr val="tx1"/>
            </a:solidFill>
            <a:round/>
            <a:headEnd/>
            <a:tailEnd/>
          </a:ln>
        </p:spPr>
        <p:txBody>
          <a:bodyPr/>
          <a:lstStyle/>
          <a:p>
            <a:endParaRPr lang="ko-KR" altLang="en-US"/>
          </a:p>
        </p:txBody>
      </p:sp>
      <p:sp>
        <p:nvSpPr>
          <p:cNvPr id="2203" name="Freeform 510"/>
          <p:cNvSpPr>
            <a:spLocks/>
          </p:cNvSpPr>
          <p:nvPr/>
        </p:nvSpPr>
        <p:spPr bwMode="auto">
          <a:xfrm>
            <a:off x="1123950" y="3756025"/>
            <a:ext cx="769938" cy="192088"/>
          </a:xfrm>
          <a:custGeom>
            <a:avLst/>
            <a:gdLst>
              <a:gd name="T0" fmla="*/ 227 w 484"/>
              <a:gd name="T1" fmla="*/ 121 h 122"/>
              <a:gd name="T2" fmla="*/ 201 w 484"/>
              <a:gd name="T3" fmla="*/ 119 h 122"/>
              <a:gd name="T4" fmla="*/ 176 w 484"/>
              <a:gd name="T5" fmla="*/ 117 h 122"/>
              <a:gd name="T6" fmla="*/ 151 w 484"/>
              <a:gd name="T7" fmla="*/ 113 h 122"/>
              <a:gd name="T8" fmla="*/ 130 w 484"/>
              <a:gd name="T9" fmla="*/ 110 h 122"/>
              <a:gd name="T10" fmla="*/ 110 w 484"/>
              <a:gd name="T11" fmla="*/ 104 h 122"/>
              <a:gd name="T12" fmla="*/ 91 w 484"/>
              <a:gd name="T13" fmla="*/ 99 h 122"/>
              <a:gd name="T14" fmla="*/ 74 w 484"/>
              <a:gd name="T15" fmla="*/ 91 h 122"/>
              <a:gd name="T16" fmla="*/ 57 w 484"/>
              <a:gd name="T17" fmla="*/ 84 h 122"/>
              <a:gd name="T18" fmla="*/ 43 w 484"/>
              <a:gd name="T19" fmla="*/ 75 h 122"/>
              <a:gd name="T20" fmla="*/ 31 w 484"/>
              <a:gd name="T21" fmla="*/ 66 h 122"/>
              <a:gd name="T22" fmla="*/ 21 w 484"/>
              <a:gd name="T23" fmla="*/ 55 h 122"/>
              <a:gd name="T24" fmla="*/ 13 w 484"/>
              <a:gd name="T25" fmla="*/ 44 h 122"/>
              <a:gd name="T26" fmla="*/ 6 w 484"/>
              <a:gd name="T27" fmla="*/ 33 h 122"/>
              <a:gd name="T28" fmla="*/ 2 w 484"/>
              <a:gd name="T29" fmla="*/ 20 h 122"/>
              <a:gd name="T30" fmla="*/ 0 w 484"/>
              <a:gd name="T31" fmla="*/ 8 h 122"/>
              <a:gd name="T32" fmla="*/ 483 w 484"/>
              <a:gd name="T33" fmla="*/ 0 h 122"/>
              <a:gd name="T34" fmla="*/ 481 w 484"/>
              <a:gd name="T35" fmla="*/ 14 h 122"/>
              <a:gd name="T36" fmla="*/ 477 w 484"/>
              <a:gd name="T37" fmla="*/ 28 h 122"/>
              <a:gd name="T38" fmla="*/ 474 w 484"/>
              <a:gd name="T39" fmla="*/ 38 h 122"/>
              <a:gd name="T40" fmla="*/ 466 w 484"/>
              <a:gd name="T41" fmla="*/ 50 h 122"/>
              <a:gd name="T42" fmla="*/ 456 w 484"/>
              <a:gd name="T43" fmla="*/ 60 h 122"/>
              <a:gd name="T44" fmla="*/ 445 w 484"/>
              <a:gd name="T45" fmla="*/ 71 h 122"/>
              <a:gd name="T46" fmla="*/ 432 w 484"/>
              <a:gd name="T47" fmla="*/ 81 h 122"/>
              <a:gd name="T48" fmla="*/ 417 w 484"/>
              <a:gd name="T49" fmla="*/ 88 h 122"/>
              <a:gd name="T50" fmla="*/ 400 w 484"/>
              <a:gd name="T51" fmla="*/ 95 h 122"/>
              <a:gd name="T52" fmla="*/ 383 w 484"/>
              <a:gd name="T53" fmla="*/ 103 h 122"/>
              <a:gd name="T54" fmla="*/ 362 w 484"/>
              <a:gd name="T55" fmla="*/ 108 h 122"/>
              <a:gd name="T56" fmla="*/ 341 w 484"/>
              <a:gd name="T57" fmla="*/ 111 h 122"/>
              <a:gd name="T58" fmla="*/ 318 w 484"/>
              <a:gd name="T59" fmla="*/ 115 h 122"/>
              <a:gd name="T60" fmla="*/ 293 w 484"/>
              <a:gd name="T61" fmla="*/ 119 h 122"/>
              <a:gd name="T62" fmla="*/ 268 w 484"/>
              <a:gd name="T63" fmla="*/ 121 h 122"/>
              <a:gd name="T64" fmla="*/ 241 w 484"/>
              <a:gd name="T65" fmla="*/ 12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22"/>
              <a:gd name="T101" fmla="*/ 484 w 48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22">
                <a:moveTo>
                  <a:pt x="241" y="121"/>
                </a:moveTo>
                <a:lnTo>
                  <a:pt x="227" y="121"/>
                </a:lnTo>
                <a:lnTo>
                  <a:pt x="214" y="121"/>
                </a:lnTo>
                <a:lnTo>
                  <a:pt x="201" y="119"/>
                </a:lnTo>
                <a:lnTo>
                  <a:pt x="188" y="119"/>
                </a:lnTo>
                <a:lnTo>
                  <a:pt x="176" y="117"/>
                </a:lnTo>
                <a:lnTo>
                  <a:pt x="165" y="115"/>
                </a:lnTo>
                <a:lnTo>
                  <a:pt x="151" y="113"/>
                </a:lnTo>
                <a:lnTo>
                  <a:pt x="142" y="111"/>
                </a:lnTo>
                <a:lnTo>
                  <a:pt x="130" y="110"/>
                </a:lnTo>
                <a:lnTo>
                  <a:pt x="120" y="108"/>
                </a:lnTo>
                <a:lnTo>
                  <a:pt x="110" y="104"/>
                </a:lnTo>
                <a:lnTo>
                  <a:pt x="101" y="101"/>
                </a:lnTo>
                <a:lnTo>
                  <a:pt x="91" y="99"/>
                </a:lnTo>
                <a:lnTo>
                  <a:pt x="81" y="95"/>
                </a:lnTo>
                <a:lnTo>
                  <a:pt x="74" y="91"/>
                </a:lnTo>
                <a:lnTo>
                  <a:pt x="64" y="88"/>
                </a:lnTo>
                <a:lnTo>
                  <a:pt x="57" y="84"/>
                </a:lnTo>
                <a:lnTo>
                  <a:pt x="49" y="79"/>
                </a:lnTo>
                <a:lnTo>
                  <a:pt x="43" y="75"/>
                </a:lnTo>
                <a:lnTo>
                  <a:pt x="38" y="70"/>
                </a:lnTo>
                <a:lnTo>
                  <a:pt x="31" y="66"/>
                </a:lnTo>
                <a:lnTo>
                  <a:pt x="27" y="60"/>
                </a:lnTo>
                <a:lnTo>
                  <a:pt x="21" y="55"/>
                </a:lnTo>
                <a:lnTo>
                  <a:pt x="17" y="50"/>
                </a:lnTo>
                <a:lnTo>
                  <a:pt x="13" y="44"/>
                </a:lnTo>
                <a:lnTo>
                  <a:pt x="10" y="38"/>
                </a:lnTo>
                <a:lnTo>
                  <a:pt x="6" y="33"/>
                </a:lnTo>
                <a:lnTo>
                  <a:pt x="4" y="26"/>
                </a:lnTo>
                <a:lnTo>
                  <a:pt x="2" y="20"/>
                </a:lnTo>
                <a:lnTo>
                  <a:pt x="0" y="14"/>
                </a:lnTo>
                <a:lnTo>
                  <a:pt x="0" y="8"/>
                </a:lnTo>
                <a:lnTo>
                  <a:pt x="0" y="0"/>
                </a:lnTo>
                <a:lnTo>
                  <a:pt x="483" y="0"/>
                </a:lnTo>
                <a:lnTo>
                  <a:pt x="483" y="8"/>
                </a:lnTo>
                <a:lnTo>
                  <a:pt x="481" y="14"/>
                </a:lnTo>
                <a:lnTo>
                  <a:pt x="479" y="20"/>
                </a:lnTo>
                <a:lnTo>
                  <a:pt x="477" y="28"/>
                </a:lnTo>
                <a:lnTo>
                  <a:pt x="476" y="33"/>
                </a:lnTo>
                <a:lnTo>
                  <a:pt x="474" y="38"/>
                </a:lnTo>
                <a:lnTo>
                  <a:pt x="470" y="44"/>
                </a:lnTo>
                <a:lnTo>
                  <a:pt x="466" y="50"/>
                </a:lnTo>
                <a:lnTo>
                  <a:pt x="460" y="55"/>
                </a:lnTo>
                <a:lnTo>
                  <a:pt x="456" y="60"/>
                </a:lnTo>
                <a:lnTo>
                  <a:pt x="451" y="66"/>
                </a:lnTo>
                <a:lnTo>
                  <a:pt x="445" y="71"/>
                </a:lnTo>
                <a:lnTo>
                  <a:pt x="440" y="75"/>
                </a:lnTo>
                <a:lnTo>
                  <a:pt x="432" y="81"/>
                </a:lnTo>
                <a:lnTo>
                  <a:pt x="425" y="84"/>
                </a:lnTo>
                <a:lnTo>
                  <a:pt x="417" y="88"/>
                </a:lnTo>
                <a:lnTo>
                  <a:pt x="409" y="91"/>
                </a:lnTo>
                <a:lnTo>
                  <a:pt x="400" y="95"/>
                </a:lnTo>
                <a:lnTo>
                  <a:pt x="392" y="99"/>
                </a:lnTo>
                <a:lnTo>
                  <a:pt x="383" y="103"/>
                </a:lnTo>
                <a:lnTo>
                  <a:pt x="373" y="104"/>
                </a:lnTo>
                <a:lnTo>
                  <a:pt x="362" y="108"/>
                </a:lnTo>
                <a:lnTo>
                  <a:pt x="353" y="110"/>
                </a:lnTo>
                <a:lnTo>
                  <a:pt x="341" y="111"/>
                </a:lnTo>
                <a:lnTo>
                  <a:pt x="330" y="113"/>
                </a:lnTo>
                <a:lnTo>
                  <a:pt x="318" y="115"/>
                </a:lnTo>
                <a:lnTo>
                  <a:pt x="305" y="117"/>
                </a:lnTo>
                <a:lnTo>
                  <a:pt x="293" y="119"/>
                </a:lnTo>
                <a:lnTo>
                  <a:pt x="281" y="119"/>
                </a:lnTo>
                <a:lnTo>
                  <a:pt x="268" y="121"/>
                </a:lnTo>
                <a:lnTo>
                  <a:pt x="254" y="121"/>
                </a:lnTo>
                <a:lnTo>
                  <a:pt x="241" y="121"/>
                </a:lnTo>
              </a:path>
            </a:pathLst>
          </a:custGeom>
          <a:solidFill>
            <a:srgbClr val="1C1C1C"/>
          </a:solidFill>
          <a:ln w="12700" cap="rnd">
            <a:solidFill>
              <a:schemeClr val="tx1"/>
            </a:solidFill>
            <a:round/>
            <a:headEnd/>
            <a:tailEnd/>
          </a:ln>
        </p:spPr>
        <p:txBody>
          <a:bodyPr/>
          <a:lstStyle/>
          <a:p>
            <a:endParaRPr lang="ko-KR" altLang="en-US"/>
          </a:p>
        </p:txBody>
      </p:sp>
      <p:sp>
        <p:nvSpPr>
          <p:cNvPr id="2204" name="Freeform 511"/>
          <p:cNvSpPr>
            <a:spLocks/>
          </p:cNvSpPr>
          <p:nvPr/>
        </p:nvSpPr>
        <p:spPr bwMode="auto">
          <a:xfrm>
            <a:off x="1123950" y="3756025"/>
            <a:ext cx="769938" cy="173038"/>
          </a:xfrm>
          <a:custGeom>
            <a:avLst/>
            <a:gdLst>
              <a:gd name="T0" fmla="*/ 0 w 484"/>
              <a:gd name="T1" fmla="*/ 8 h 110"/>
              <a:gd name="T2" fmla="*/ 2 w 484"/>
              <a:gd name="T3" fmla="*/ 16 h 110"/>
              <a:gd name="T4" fmla="*/ 8 w 484"/>
              <a:gd name="T5" fmla="*/ 27 h 110"/>
              <a:gd name="T6" fmla="*/ 13 w 484"/>
              <a:gd name="T7" fmla="*/ 38 h 110"/>
              <a:gd name="T8" fmla="*/ 23 w 484"/>
              <a:gd name="T9" fmla="*/ 47 h 110"/>
              <a:gd name="T10" fmla="*/ 35 w 484"/>
              <a:gd name="T11" fmla="*/ 57 h 110"/>
              <a:gd name="T12" fmla="*/ 47 w 484"/>
              <a:gd name="T13" fmla="*/ 65 h 110"/>
              <a:gd name="T14" fmla="*/ 62 w 484"/>
              <a:gd name="T15" fmla="*/ 73 h 110"/>
              <a:gd name="T16" fmla="*/ 78 w 484"/>
              <a:gd name="T17" fmla="*/ 81 h 110"/>
              <a:gd name="T18" fmla="*/ 97 w 484"/>
              <a:gd name="T19" fmla="*/ 87 h 110"/>
              <a:gd name="T20" fmla="*/ 116 w 484"/>
              <a:gd name="T21" fmla="*/ 93 h 110"/>
              <a:gd name="T22" fmla="*/ 136 w 484"/>
              <a:gd name="T23" fmla="*/ 99 h 110"/>
              <a:gd name="T24" fmla="*/ 157 w 484"/>
              <a:gd name="T25" fmla="*/ 102 h 110"/>
              <a:gd name="T26" fmla="*/ 180 w 484"/>
              <a:gd name="T27" fmla="*/ 105 h 110"/>
              <a:gd name="T28" fmla="*/ 204 w 484"/>
              <a:gd name="T29" fmla="*/ 107 h 110"/>
              <a:gd name="T30" fmla="*/ 229 w 484"/>
              <a:gd name="T31" fmla="*/ 109 h 110"/>
              <a:gd name="T32" fmla="*/ 254 w 484"/>
              <a:gd name="T33" fmla="*/ 109 h 110"/>
              <a:gd name="T34" fmla="*/ 279 w 484"/>
              <a:gd name="T35" fmla="*/ 107 h 110"/>
              <a:gd name="T36" fmla="*/ 301 w 484"/>
              <a:gd name="T37" fmla="*/ 105 h 110"/>
              <a:gd name="T38" fmla="*/ 324 w 484"/>
              <a:gd name="T39" fmla="*/ 102 h 110"/>
              <a:gd name="T40" fmla="*/ 345 w 484"/>
              <a:gd name="T41" fmla="*/ 99 h 110"/>
              <a:gd name="T42" fmla="*/ 365 w 484"/>
              <a:gd name="T43" fmla="*/ 93 h 110"/>
              <a:gd name="T44" fmla="*/ 386 w 484"/>
              <a:gd name="T45" fmla="*/ 87 h 110"/>
              <a:gd name="T46" fmla="*/ 404 w 484"/>
              <a:gd name="T47" fmla="*/ 81 h 110"/>
              <a:gd name="T48" fmla="*/ 421 w 484"/>
              <a:gd name="T49" fmla="*/ 73 h 110"/>
              <a:gd name="T50" fmla="*/ 434 w 484"/>
              <a:gd name="T51" fmla="*/ 65 h 110"/>
              <a:gd name="T52" fmla="*/ 447 w 484"/>
              <a:gd name="T53" fmla="*/ 57 h 110"/>
              <a:gd name="T54" fmla="*/ 458 w 484"/>
              <a:gd name="T55" fmla="*/ 47 h 110"/>
              <a:gd name="T56" fmla="*/ 468 w 484"/>
              <a:gd name="T57" fmla="*/ 38 h 110"/>
              <a:gd name="T58" fmla="*/ 476 w 484"/>
              <a:gd name="T59" fmla="*/ 27 h 110"/>
              <a:gd name="T60" fmla="*/ 479 w 484"/>
              <a:gd name="T61" fmla="*/ 16 h 110"/>
              <a:gd name="T62" fmla="*/ 483 w 484"/>
              <a:gd name="T63" fmla="*/ 8 h 110"/>
              <a:gd name="T64" fmla="*/ 0 w 484"/>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10"/>
              <a:gd name="T101" fmla="*/ 484 w 484"/>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10">
                <a:moveTo>
                  <a:pt x="0" y="0"/>
                </a:moveTo>
                <a:lnTo>
                  <a:pt x="0" y="8"/>
                </a:lnTo>
                <a:lnTo>
                  <a:pt x="0" y="13"/>
                </a:lnTo>
                <a:lnTo>
                  <a:pt x="2" y="16"/>
                </a:lnTo>
                <a:lnTo>
                  <a:pt x="4" y="22"/>
                </a:lnTo>
                <a:lnTo>
                  <a:pt x="8" y="27"/>
                </a:lnTo>
                <a:lnTo>
                  <a:pt x="10" y="33"/>
                </a:lnTo>
                <a:lnTo>
                  <a:pt x="13" y="38"/>
                </a:lnTo>
                <a:lnTo>
                  <a:pt x="19" y="44"/>
                </a:lnTo>
                <a:lnTo>
                  <a:pt x="23" y="47"/>
                </a:lnTo>
                <a:lnTo>
                  <a:pt x="29" y="53"/>
                </a:lnTo>
                <a:lnTo>
                  <a:pt x="35" y="57"/>
                </a:lnTo>
                <a:lnTo>
                  <a:pt x="40" y="62"/>
                </a:lnTo>
                <a:lnTo>
                  <a:pt x="47" y="65"/>
                </a:lnTo>
                <a:lnTo>
                  <a:pt x="55" y="69"/>
                </a:lnTo>
                <a:lnTo>
                  <a:pt x="62" y="73"/>
                </a:lnTo>
                <a:lnTo>
                  <a:pt x="70" y="77"/>
                </a:lnTo>
                <a:lnTo>
                  <a:pt x="78" y="81"/>
                </a:lnTo>
                <a:lnTo>
                  <a:pt x="87" y="83"/>
                </a:lnTo>
                <a:lnTo>
                  <a:pt x="97" y="87"/>
                </a:lnTo>
                <a:lnTo>
                  <a:pt x="106" y="91"/>
                </a:lnTo>
                <a:lnTo>
                  <a:pt x="116" y="93"/>
                </a:lnTo>
                <a:lnTo>
                  <a:pt x="125" y="95"/>
                </a:lnTo>
                <a:lnTo>
                  <a:pt x="136" y="99"/>
                </a:lnTo>
                <a:lnTo>
                  <a:pt x="146" y="100"/>
                </a:lnTo>
                <a:lnTo>
                  <a:pt x="157" y="102"/>
                </a:lnTo>
                <a:lnTo>
                  <a:pt x="169" y="103"/>
                </a:lnTo>
                <a:lnTo>
                  <a:pt x="180" y="105"/>
                </a:lnTo>
                <a:lnTo>
                  <a:pt x="192" y="105"/>
                </a:lnTo>
                <a:lnTo>
                  <a:pt x="204" y="107"/>
                </a:lnTo>
                <a:lnTo>
                  <a:pt x="216" y="107"/>
                </a:lnTo>
                <a:lnTo>
                  <a:pt x="229" y="109"/>
                </a:lnTo>
                <a:lnTo>
                  <a:pt x="241" y="109"/>
                </a:lnTo>
                <a:lnTo>
                  <a:pt x="254" y="109"/>
                </a:lnTo>
                <a:lnTo>
                  <a:pt x="266" y="107"/>
                </a:lnTo>
                <a:lnTo>
                  <a:pt x="279" y="107"/>
                </a:lnTo>
                <a:lnTo>
                  <a:pt x="290" y="105"/>
                </a:lnTo>
                <a:lnTo>
                  <a:pt x="301" y="105"/>
                </a:lnTo>
                <a:lnTo>
                  <a:pt x="313" y="103"/>
                </a:lnTo>
                <a:lnTo>
                  <a:pt x="324" y="102"/>
                </a:lnTo>
                <a:lnTo>
                  <a:pt x="336" y="100"/>
                </a:lnTo>
                <a:lnTo>
                  <a:pt x="345" y="99"/>
                </a:lnTo>
                <a:lnTo>
                  <a:pt x="357" y="95"/>
                </a:lnTo>
                <a:lnTo>
                  <a:pt x="365" y="93"/>
                </a:lnTo>
                <a:lnTo>
                  <a:pt x="377" y="91"/>
                </a:lnTo>
                <a:lnTo>
                  <a:pt x="386" y="87"/>
                </a:lnTo>
                <a:lnTo>
                  <a:pt x="394" y="83"/>
                </a:lnTo>
                <a:lnTo>
                  <a:pt x="404" y="81"/>
                </a:lnTo>
                <a:lnTo>
                  <a:pt x="411" y="77"/>
                </a:lnTo>
                <a:lnTo>
                  <a:pt x="421" y="73"/>
                </a:lnTo>
                <a:lnTo>
                  <a:pt x="429" y="69"/>
                </a:lnTo>
                <a:lnTo>
                  <a:pt x="434" y="65"/>
                </a:lnTo>
                <a:lnTo>
                  <a:pt x="442" y="62"/>
                </a:lnTo>
                <a:lnTo>
                  <a:pt x="447" y="57"/>
                </a:lnTo>
                <a:lnTo>
                  <a:pt x="453" y="53"/>
                </a:lnTo>
                <a:lnTo>
                  <a:pt x="458" y="47"/>
                </a:lnTo>
                <a:lnTo>
                  <a:pt x="464" y="44"/>
                </a:lnTo>
                <a:lnTo>
                  <a:pt x="468" y="38"/>
                </a:lnTo>
                <a:lnTo>
                  <a:pt x="472" y="33"/>
                </a:lnTo>
                <a:lnTo>
                  <a:pt x="476" y="27"/>
                </a:lnTo>
                <a:lnTo>
                  <a:pt x="477" y="22"/>
                </a:lnTo>
                <a:lnTo>
                  <a:pt x="479" y="16"/>
                </a:lnTo>
                <a:lnTo>
                  <a:pt x="481" y="13"/>
                </a:lnTo>
                <a:lnTo>
                  <a:pt x="483" y="8"/>
                </a:lnTo>
                <a:lnTo>
                  <a:pt x="483" y="0"/>
                </a:lnTo>
                <a:lnTo>
                  <a:pt x="0" y="0"/>
                </a:lnTo>
              </a:path>
            </a:pathLst>
          </a:custGeom>
          <a:solidFill>
            <a:srgbClr val="000000"/>
          </a:solidFill>
          <a:ln w="12700" cap="rnd">
            <a:solidFill>
              <a:schemeClr val="tx1"/>
            </a:solidFill>
            <a:round/>
            <a:headEnd/>
            <a:tailEnd/>
          </a:ln>
        </p:spPr>
        <p:txBody>
          <a:bodyPr/>
          <a:lstStyle/>
          <a:p>
            <a:endParaRPr lang="ko-KR" altLang="en-US"/>
          </a:p>
        </p:txBody>
      </p:sp>
      <p:sp>
        <p:nvSpPr>
          <p:cNvPr id="2205" name="Line 512"/>
          <p:cNvSpPr>
            <a:spLocks noChangeShapeType="1"/>
          </p:cNvSpPr>
          <p:nvPr/>
        </p:nvSpPr>
        <p:spPr bwMode="auto">
          <a:xfrm>
            <a:off x="993775" y="3165475"/>
            <a:ext cx="1958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06" name="Freeform 513"/>
          <p:cNvSpPr>
            <a:spLocks/>
          </p:cNvSpPr>
          <p:nvPr/>
        </p:nvSpPr>
        <p:spPr bwMode="auto">
          <a:xfrm>
            <a:off x="1157288" y="3021013"/>
            <a:ext cx="715962" cy="930275"/>
          </a:xfrm>
          <a:custGeom>
            <a:avLst/>
            <a:gdLst>
              <a:gd name="T0" fmla="*/ 449 w 450"/>
              <a:gd name="T1" fmla="*/ 335 h 586"/>
              <a:gd name="T2" fmla="*/ 443 w 450"/>
              <a:gd name="T3" fmla="*/ 309 h 586"/>
              <a:gd name="T4" fmla="*/ 436 w 450"/>
              <a:gd name="T5" fmla="*/ 288 h 586"/>
              <a:gd name="T6" fmla="*/ 424 w 450"/>
              <a:gd name="T7" fmla="*/ 268 h 586"/>
              <a:gd name="T8" fmla="*/ 414 w 450"/>
              <a:gd name="T9" fmla="*/ 253 h 586"/>
              <a:gd name="T10" fmla="*/ 411 w 450"/>
              <a:gd name="T11" fmla="*/ 50 h 586"/>
              <a:gd name="T12" fmla="*/ 382 w 450"/>
              <a:gd name="T13" fmla="*/ 27 h 586"/>
              <a:gd name="T14" fmla="*/ 330 w 450"/>
              <a:gd name="T15" fmla="*/ 9 h 586"/>
              <a:gd name="T16" fmla="*/ 263 w 450"/>
              <a:gd name="T17" fmla="*/ 0 h 586"/>
              <a:gd name="T18" fmla="*/ 186 w 450"/>
              <a:gd name="T19" fmla="*/ 0 h 586"/>
              <a:gd name="T20" fmla="*/ 119 w 450"/>
              <a:gd name="T21" fmla="*/ 9 h 586"/>
              <a:gd name="T22" fmla="*/ 67 w 450"/>
              <a:gd name="T23" fmla="*/ 27 h 586"/>
              <a:gd name="T24" fmla="*/ 38 w 450"/>
              <a:gd name="T25" fmla="*/ 50 h 586"/>
              <a:gd name="T26" fmla="*/ 35 w 450"/>
              <a:gd name="T27" fmla="*/ 253 h 586"/>
              <a:gd name="T28" fmla="*/ 25 w 450"/>
              <a:gd name="T29" fmla="*/ 268 h 586"/>
              <a:gd name="T30" fmla="*/ 15 w 450"/>
              <a:gd name="T31" fmla="*/ 288 h 586"/>
              <a:gd name="T32" fmla="*/ 6 w 450"/>
              <a:gd name="T33" fmla="*/ 309 h 586"/>
              <a:gd name="T34" fmla="*/ 0 w 450"/>
              <a:gd name="T35" fmla="*/ 335 h 586"/>
              <a:gd name="T36" fmla="*/ 12 w 450"/>
              <a:gd name="T37" fmla="*/ 508 h 586"/>
              <a:gd name="T38" fmla="*/ 37 w 450"/>
              <a:gd name="T39" fmla="*/ 527 h 586"/>
              <a:gd name="T40" fmla="*/ 65 w 450"/>
              <a:gd name="T41" fmla="*/ 543 h 586"/>
              <a:gd name="T42" fmla="*/ 96 w 450"/>
              <a:gd name="T43" fmla="*/ 558 h 586"/>
              <a:gd name="T44" fmla="*/ 129 w 450"/>
              <a:gd name="T45" fmla="*/ 570 h 586"/>
              <a:gd name="T46" fmla="*/ 159 w 450"/>
              <a:gd name="T47" fmla="*/ 579 h 586"/>
              <a:gd name="T48" fmla="*/ 188 w 450"/>
              <a:gd name="T49" fmla="*/ 585 h 586"/>
              <a:gd name="T50" fmla="*/ 213 w 450"/>
              <a:gd name="T51" fmla="*/ 585 h 586"/>
              <a:gd name="T52" fmla="*/ 236 w 450"/>
              <a:gd name="T53" fmla="*/ 585 h 586"/>
              <a:gd name="T54" fmla="*/ 263 w 450"/>
              <a:gd name="T55" fmla="*/ 585 h 586"/>
              <a:gd name="T56" fmla="*/ 290 w 450"/>
              <a:gd name="T57" fmla="*/ 579 h 586"/>
              <a:gd name="T58" fmla="*/ 322 w 450"/>
              <a:gd name="T59" fmla="*/ 570 h 586"/>
              <a:gd name="T60" fmla="*/ 353 w 450"/>
              <a:gd name="T61" fmla="*/ 558 h 586"/>
              <a:gd name="T62" fmla="*/ 384 w 450"/>
              <a:gd name="T63" fmla="*/ 543 h 586"/>
              <a:gd name="T64" fmla="*/ 413 w 450"/>
              <a:gd name="T65" fmla="*/ 527 h 586"/>
              <a:gd name="T66" fmla="*/ 438 w 450"/>
              <a:gd name="T67" fmla="*/ 51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586"/>
              <a:gd name="T104" fmla="*/ 450 w 450"/>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586">
                <a:moveTo>
                  <a:pt x="449" y="500"/>
                </a:moveTo>
                <a:lnTo>
                  <a:pt x="449" y="335"/>
                </a:lnTo>
                <a:lnTo>
                  <a:pt x="447" y="322"/>
                </a:lnTo>
                <a:lnTo>
                  <a:pt x="443" y="309"/>
                </a:lnTo>
                <a:lnTo>
                  <a:pt x="439" y="297"/>
                </a:lnTo>
                <a:lnTo>
                  <a:pt x="436" y="288"/>
                </a:lnTo>
                <a:lnTo>
                  <a:pt x="430" y="276"/>
                </a:lnTo>
                <a:lnTo>
                  <a:pt x="424" y="268"/>
                </a:lnTo>
                <a:lnTo>
                  <a:pt x="420" y="261"/>
                </a:lnTo>
                <a:lnTo>
                  <a:pt x="414" y="253"/>
                </a:lnTo>
                <a:lnTo>
                  <a:pt x="414" y="63"/>
                </a:lnTo>
                <a:lnTo>
                  <a:pt x="411" y="50"/>
                </a:lnTo>
                <a:lnTo>
                  <a:pt x="399" y="38"/>
                </a:lnTo>
                <a:lnTo>
                  <a:pt x="382" y="27"/>
                </a:lnTo>
                <a:lnTo>
                  <a:pt x="359" y="17"/>
                </a:lnTo>
                <a:lnTo>
                  <a:pt x="330" y="9"/>
                </a:lnTo>
                <a:lnTo>
                  <a:pt x="299" y="4"/>
                </a:lnTo>
                <a:lnTo>
                  <a:pt x="263" y="0"/>
                </a:lnTo>
                <a:lnTo>
                  <a:pt x="225" y="0"/>
                </a:lnTo>
                <a:lnTo>
                  <a:pt x="186" y="0"/>
                </a:lnTo>
                <a:lnTo>
                  <a:pt x="152" y="4"/>
                </a:lnTo>
                <a:lnTo>
                  <a:pt x="119" y="9"/>
                </a:lnTo>
                <a:lnTo>
                  <a:pt x="90" y="17"/>
                </a:lnTo>
                <a:lnTo>
                  <a:pt x="67" y="27"/>
                </a:lnTo>
                <a:lnTo>
                  <a:pt x="50" y="38"/>
                </a:lnTo>
                <a:lnTo>
                  <a:pt x="38" y="50"/>
                </a:lnTo>
                <a:lnTo>
                  <a:pt x="35" y="63"/>
                </a:lnTo>
                <a:lnTo>
                  <a:pt x="35" y="253"/>
                </a:lnTo>
                <a:lnTo>
                  <a:pt x="31" y="261"/>
                </a:lnTo>
                <a:lnTo>
                  <a:pt x="25" y="268"/>
                </a:lnTo>
                <a:lnTo>
                  <a:pt x="19" y="276"/>
                </a:lnTo>
                <a:lnTo>
                  <a:pt x="15" y="288"/>
                </a:lnTo>
                <a:lnTo>
                  <a:pt x="10" y="297"/>
                </a:lnTo>
                <a:lnTo>
                  <a:pt x="6" y="309"/>
                </a:lnTo>
                <a:lnTo>
                  <a:pt x="2" y="322"/>
                </a:lnTo>
                <a:lnTo>
                  <a:pt x="0" y="335"/>
                </a:lnTo>
                <a:lnTo>
                  <a:pt x="0" y="499"/>
                </a:lnTo>
                <a:lnTo>
                  <a:pt x="12" y="508"/>
                </a:lnTo>
                <a:lnTo>
                  <a:pt x="23" y="518"/>
                </a:lnTo>
                <a:lnTo>
                  <a:pt x="37" y="527"/>
                </a:lnTo>
                <a:lnTo>
                  <a:pt x="52" y="535"/>
                </a:lnTo>
                <a:lnTo>
                  <a:pt x="65" y="543"/>
                </a:lnTo>
                <a:lnTo>
                  <a:pt x="81" y="550"/>
                </a:lnTo>
                <a:lnTo>
                  <a:pt x="96" y="558"/>
                </a:lnTo>
                <a:lnTo>
                  <a:pt x="113" y="564"/>
                </a:lnTo>
                <a:lnTo>
                  <a:pt x="129" y="570"/>
                </a:lnTo>
                <a:lnTo>
                  <a:pt x="144" y="575"/>
                </a:lnTo>
                <a:lnTo>
                  <a:pt x="159" y="579"/>
                </a:lnTo>
                <a:lnTo>
                  <a:pt x="175" y="583"/>
                </a:lnTo>
                <a:lnTo>
                  <a:pt x="188" y="585"/>
                </a:lnTo>
                <a:lnTo>
                  <a:pt x="202" y="585"/>
                </a:lnTo>
                <a:lnTo>
                  <a:pt x="213" y="585"/>
                </a:lnTo>
                <a:lnTo>
                  <a:pt x="225" y="583"/>
                </a:lnTo>
                <a:lnTo>
                  <a:pt x="236" y="585"/>
                </a:lnTo>
                <a:lnTo>
                  <a:pt x="250" y="585"/>
                </a:lnTo>
                <a:lnTo>
                  <a:pt x="263" y="585"/>
                </a:lnTo>
                <a:lnTo>
                  <a:pt x="276" y="583"/>
                </a:lnTo>
                <a:lnTo>
                  <a:pt x="290" y="579"/>
                </a:lnTo>
                <a:lnTo>
                  <a:pt x="305" y="575"/>
                </a:lnTo>
                <a:lnTo>
                  <a:pt x="322" y="570"/>
                </a:lnTo>
                <a:lnTo>
                  <a:pt x="338" y="564"/>
                </a:lnTo>
                <a:lnTo>
                  <a:pt x="353" y="558"/>
                </a:lnTo>
                <a:lnTo>
                  <a:pt x="368" y="550"/>
                </a:lnTo>
                <a:lnTo>
                  <a:pt x="384" y="543"/>
                </a:lnTo>
                <a:lnTo>
                  <a:pt x="399" y="535"/>
                </a:lnTo>
                <a:lnTo>
                  <a:pt x="413" y="527"/>
                </a:lnTo>
                <a:lnTo>
                  <a:pt x="426" y="518"/>
                </a:lnTo>
                <a:lnTo>
                  <a:pt x="438" y="510"/>
                </a:lnTo>
                <a:lnTo>
                  <a:pt x="449" y="50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07" name="Freeform 514"/>
          <p:cNvSpPr>
            <a:spLocks/>
          </p:cNvSpPr>
          <p:nvPr/>
        </p:nvSpPr>
        <p:spPr bwMode="auto">
          <a:xfrm>
            <a:off x="1157288" y="3424238"/>
            <a:ext cx="358775" cy="527050"/>
          </a:xfrm>
          <a:custGeom>
            <a:avLst/>
            <a:gdLst>
              <a:gd name="T0" fmla="*/ 37 w 226"/>
              <a:gd name="T1" fmla="*/ 0 h 333"/>
              <a:gd name="T2" fmla="*/ 31 w 226"/>
              <a:gd name="T3" fmla="*/ 8 h 333"/>
              <a:gd name="T4" fmla="*/ 25 w 226"/>
              <a:gd name="T5" fmla="*/ 15 h 333"/>
              <a:gd name="T6" fmla="*/ 19 w 226"/>
              <a:gd name="T7" fmla="*/ 23 h 333"/>
              <a:gd name="T8" fmla="*/ 15 w 226"/>
              <a:gd name="T9" fmla="*/ 33 h 333"/>
              <a:gd name="T10" fmla="*/ 10 w 226"/>
              <a:gd name="T11" fmla="*/ 44 h 333"/>
              <a:gd name="T12" fmla="*/ 6 w 226"/>
              <a:gd name="T13" fmla="*/ 56 h 333"/>
              <a:gd name="T14" fmla="*/ 2 w 226"/>
              <a:gd name="T15" fmla="*/ 69 h 333"/>
              <a:gd name="T16" fmla="*/ 0 w 226"/>
              <a:gd name="T17" fmla="*/ 82 h 333"/>
              <a:gd name="T18" fmla="*/ 0 w 226"/>
              <a:gd name="T19" fmla="*/ 246 h 333"/>
              <a:gd name="T20" fmla="*/ 12 w 226"/>
              <a:gd name="T21" fmla="*/ 255 h 333"/>
              <a:gd name="T22" fmla="*/ 23 w 226"/>
              <a:gd name="T23" fmla="*/ 265 h 333"/>
              <a:gd name="T24" fmla="*/ 37 w 226"/>
              <a:gd name="T25" fmla="*/ 274 h 333"/>
              <a:gd name="T26" fmla="*/ 52 w 226"/>
              <a:gd name="T27" fmla="*/ 282 h 333"/>
              <a:gd name="T28" fmla="*/ 65 w 226"/>
              <a:gd name="T29" fmla="*/ 290 h 333"/>
              <a:gd name="T30" fmla="*/ 81 w 226"/>
              <a:gd name="T31" fmla="*/ 297 h 333"/>
              <a:gd name="T32" fmla="*/ 96 w 226"/>
              <a:gd name="T33" fmla="*/ 305 h 333"/>
              <a:gd name="T34" fmla="*/ 113 w 226"/>
              <a:gd name="T35" fmla="*/ 311 h 333"/>
              <a:gd name="T36" fmla="*/ 129 w 226"/>
              <a:gd name="T37" fmla="*/ 317 h 333"/>
              <a:gd name="T38" fmla="*/ 144 w 226"/>
              <a:gd name="T39" fmla="*/ 322 h 333"/>
              <a:gd name="T40" fmla="*/ 159 w 226"/>
              <a:gd name="T41" fmla="*/ 326 h 333"/>
              <a:gd name="T42" fmla="*/ 175 w 226"/>
              <a:gd name="T43" fmla="*/ 330 h 333"/>
              <a:gd name="T44" fmla="*/ 188 w 226"/>
              <a:gd name="T45" fmla="*/ 332 h 333"/>
              <a:gd name="T46" fmla="*/ 202 w 226"/>
              <a:gd name="T47" fmla="*/ 332 h 333"/>
              <a:gd name="T48" fmla="*/ 213 w 226"/>
              <a:gd name="T49" fmla="*/ 332 h 333"/>
              <a:gd name="T50" fmla="*/ 225 w 226"/>
              <a:gd name="T51" fmla="*/ 330 h 3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6"/>
              <a:gd name="T79" fmla="*/ 0 h 333"/>
              <a:gd name="T80" fmla="*/ 226 w 226"/>
              <a:gd name="T81" fmla="*/ 333 h 3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6" h="333">
                <a:moveTo>
                  <a:pt x="37" y="0"/>
                </a:moveTo>
                <a:lnTo>
                  <a:pt x="31" y="8"/>
                </a:lnTo>
                <a:lnTo>
                  <a:pt x="25" y="15"/>
                </a:lnTo>
                <a:lnTo>
                  <a:pt x="19" y="23"/>
                </a:lnTo>
                <a:lnTo>
                  <a:pt x="15" y="33"/>
                </a:lnTo>
                <a:lnTo>
                  <a:pt x="10" y="44"/>
                </a:lnTo>
                <a:lnTo>
                  <a:pt x="6" y="56"/>
                </a:lnTo>
                <a:lnTo>
                  <a:pt x="2" y="69"/>
                </a:lnTo>
                <a:lnTo>
                  <a:pt x="0" y="82"/>
                </a:lnTo>
                <a:lnTo>
                  <a:pt x="0" y="246"/>
                </a:lnTo>
                <a:lnTo>
                  <a:pt x="12" y="255"/>
                </a:lnTo>
                <a:lnTo>
                  <a:pt x="23" y="265"/>
                </a:lnTo>
                <a:lnTo>
                  <a:pt x="37" y="274"/>
                </a:lnTo>
                <a:lnTo>
                  <a:pt x="52" y="282"/>
                </a:lnTo>
                <a:lnTo>
                  <a:pt x="65" y="290"/>
                </a:lnTo>
                <a:lnTo>
                  <a:pt x="81" y="297"/>
                </a:lnTo>
                <a:lnTo>
                  <a:pt x="96" y="305"/>
                </a:lnTo>
                <a:lnTo>
                  <a:pt x="113" y="311"/>
                </a:lnTo>
                <a:lnTo>
                  <a:pt x="129" y="317"/>
                </a:lnTo>
                <a:lnTo>
                  <a:pt x="144" y="322"/>
                </a:lnTo>
                <a:lnTo>
                  <a:pt x="159" y="326"/>
                </a:lnTo>
                <a:lnTo>
                  <a:pt x="175" y="330"/>
                </a:lnTo>
                <a:lnTo>
                  <a:pt x="188" y="332"/>
                </a:lnTo>
                <a:lnTo>
                  <a:pt x="202" y="332"/>
                </a:lnTo>
                <a:lnTo>
                  <a:pt x="213" y="332"/>
                </a:lnTo>
                <a:lnTo>
                  <a:pt x="225" y="3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08" name="Freeform 515"/>
          <p:cNvSpPr>
            <a:spLocks/>
          </p:cNvSpPr>
          <p:nvPr/>
        </p:nvSpPr>
        <p:spPr bwMode="auto">
          <a:xfrm>
            <a:off x="1516063" y="3424238"/>
            <a:ext cx="357187" cy="527050"/>
          </a:xfrm>
          <a:custGeom>
            <a:avLst/>
            <a:gdLst>
              <a:gd name="T0" fmla="*/ 189 w 225"/>
              <a:gd name="T1" fmla="*/ 0 h 333"/>
              <a:gd name="T2" fmla="*/ 195 w 225"/>
              <a:gd name="T3" fmla="*/ 8 h 333"/>
              <a:gd name="T4" fmla="*/ 199 w 225"/>
              <a:gd name="T5" fmla="*/ 15 h 333"/>
              <a:gd name="T6" fmla="*/ 205 w 225"/>
              <a:gd name="T7" fmla="*/ 23 h 333"/>
              <a:gd name="T8" fmla="*/ 211 w 225"/>
              <a:gd name="T9" fmla="*/ 33 h 333"/>
              <a:gd name="T10" fmla="*/ 214 w 225"/>
              <a:gd name="T11" fmla="*/ 44 h 333"/>
              <a:gd name="T12" fmla="*/ 218 w 225"/>
              <a:gd name="T13" fmla="*/ 56 h 333"/>
              <a:gd name="T14" fmla="*/ 222 w 225"/>
              <a:gd name="T15" fmla="*/ 69 h 333"/>
              <a:gd name="T16" fmla="*/ 224 w 225"/>
              <a:gd name="T17" fmla="*/ 82 h 333"/>
              <a:gd name="T18" fmla="*/ 224 w 225"/>
              <a:gd name="T19" fmla="*/ 247 h 333"/>
              <a:gd name="T20" fmla="*/ 213 w 225"/>
              <a:gd name="T21" fmla="*/ 255 h 333"/>
              <a:gd name="T22" fmla="*/ 201 w 225"/>
              <a:gd name="T23" fmla="*/ 265 h 333"/>
              <a:gd name="T24" fmla="*/ 188 w 225"/>
              <a:gd name="T25" fmla="*/ 274 h 333"/>
              <a:gd name="T26" fmla="*/ 174 w 225"/>
              <a:gd name="T27" fmla="*/ 282 h 333"/>
              <a:gd name="T28" fmla="*/ 159 w 225"/>
              <a:gd name="T29" fmla="*/ 290 h 333"/>
              <a:gd name="T30" fmla="*/ 143 w 225"/>
              <a:gd name="T31" fmla="*/ 297 h 333"/>
              <a:gd name="T32" fmla="*/ 128 w 225"/>
              <a:gd name="T33" fmla="*/ 305 h 333"/>
              <a:gd name="T34" fmla="*/ 113 w 225"/>
              <a:gd name="T35" fmla="*/ 311 h 333"/>
              <a:gd name="T36" fmla="*/ 97 w 225"/>
              <a:gd name="T37" fmla="*/ 317 h 333"/>
              <a:gd name="T38" fmla="*/ 80 w 225"/>
              <a:gd name="T39" fmla="*/ 322 h 333"/>
              <a:gd name="T40" fmla="*/ 65 w 225"/>
              <a:gd name="T41" fmla="*/ 326 h 333"/>
              <a:gd name="T42" fmla="*/ 51 w 225"/>
              <a:gd name="T43" fmla="*/ 330 h 333"/>
              <a:gd name="T44" fmla="*/ 38 w 225"/>
              <a:gd name="T45" fmla="*/ 332 h 333"/>
              <a:gd name="T46" fmla="*/ 25 w 225"/>
              <a:gd name="T47" fmla="*/ 332 h 333"/>
              <a:gd name="T48" fmla="*/ 11 w 225"/>
              <a:gd name="T49" fmla="*/ 332 h 333"/>
              <a:gd name="T50" fmla="*/ 0 w 225"/>
              <a:gd name="T51" fmla="*/ 330 h 3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
              <a:gd name="T79" fmla="*/ 0 h 333"/>
              <a:gd name="T80" fmla="*/ 225 w 225"/>
              <a:gd name="T81" fmla="*/ 333 h 3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 h="333">
                <a:moveTo>
                  <a:pt x="189" y="0"/>
                </a:moveTo>
                <a:lnTo>
                  <a:pt x="195" y="8"/>
                </a:lnTo>
                <a:lnTo>
                  <a:pt x="199" y="15"/>
                </a:lnTo>
                <a:lnTo>
                  <a:pt x="205" y="23"/>
                </a:lnTo>
                <a:lnTo>
                  <a:pt x="211" y="33"/>
                </a:lnTo>
                <a:lnTo>
                  <a:pt x="214" y="44"/>
                </a:lnTo>
                <a:lnTo>
                  <a:pt x="218" y="56"/>
                </a:lnTo>
                <a:lnTo>
                  <a:pt x="222" y="69"/>
                </a:lnTo>
                <a:lnTo>
                  <a:pt x="224" y="82"/>
                </a:lnTo>
                <a:lnTo>
                  <a:pt x="224" y="247"/>
                </a:lnTo>
                <a:lnTo>
                  <a:pt x="213" y="255"/>
                </a:lnTo>
                <a:lnTo>
                  <a:pt x="201" y="265"/>
                </a:lnTo>
                <a:lnTo>
                  <a:pt x="188" y="274"/>
                </a:lnTo>
                <a:lnTo>
                  <a:pt x="174" y="282"/>
                </a:lnTo>
                <a:lnTo>
                  <a:pt x="159" y="290"/>
                </a:lnTo>
                <a:lnTo>
                  <a:pt x="143" y="297"/>
                </a:lnTo>
                <a:lnTo>
                  <a:pt x="128" y="305"/>
                </a:lnTo>
                <a:lnTo>
                  <a:pt x="113" y="311"/>
                </a:lnTo>
                <a:lnTo>
                  <a:pt x="97" y="317"/>
                </a:lnTo>
                <a:lnTo>
                  <a:pt x="80" y="322"/>
                </a:lnTo>
                <a:lnTo>
                  <a:pt x="65" y="326"/>
                </a:lnTo>
                <a:lnTo>
                  <a:pt x="51" y="330"/>
                </a:lnTo>
                <a:lnTo>
                  <a:pt x="38" y="332"/>
                </a:lnTo>
                <a:lnTo>
                  <a:pt x="25" y="332"/>
                </a:lnTo>
                <a:lnTo>
                  <a:pt x="11" y="332"/>
                </a:lnTo>
                <a:lnTo>
                  <a:pt x="0" y="3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09" name="Freeform 516"/>
          <p:cNvSpPr>
            <a:spLocks/>
          </p:cNvSpPr>
          <p:nvPr/>
        </p:nvSpPr>
        <p:spPr bwMode="auto">
          <a:xfrm>
            <a:off x="1157288" y="3021013"/>
            <a:ext cx="704850" cy="919162"/>
          </a:xfrm>
          <a:custGeom>
            <a:avLst/>
            <a:gdLst>
              <a:gd name="T0" fmla="*/ 441 w 444"/>
              <a:gd name="T1" fmla="*/ 323 h 580"/>
              <a:gd name="T2" fmla="*/ 437 w 444"/>
              <a:gd name="T3" fmla="*/ 306 h 580"/>
              <a:gd name="T4" fmla="*/ 433 w 444"/>
              <a:gd name="T5" fmla="*/ 292 h 580"/>
              <a:gd name="T6" fmla="*/ 426 w 444"/>
              <a:gd name="T7" fmla="*/ 279 h 580"/>
              <a:gd name="T8" fmla="*/ 420 w 444"/>
              <a:gd name="T9" fmla="*/ 267 h 580"/>
              <a:gd name="T10" fmla="*/ 414 w 444"/>
              <a:gd name="T11" fmla="*/ 258 h 580"/>
              <a:gd name="T12" fmla="*/ 408 w 444"/>
              <a:gd name="T13" fmla="*/ 62 h 580"/>
              <a:gd name="T14" fmla="*/ 404 w 444"/>
              <a:gd name="T15" fmla="*/ 48 h 580"/>
              <a:gd name="T16" fmla="*/ 386 w 444"/>
              <a:gd name="T17" fmla="*/ 32 h 580"/>
              <a:gd name="T18" fmla="*/ 360 w 444"/>
              <a:gd name="T19" fmla="*/ 21 h 580"/>
              <a:gd name="T20" fmla="*/ 326 w 444"/>
              <a:gd name="T21" fmla="*/ 9 h 580"/>
              <a:gd name="T22" fmla="*/ 286 w 444"/>
              <a:gd name="T23" fmla="*/ 4 h 580"/>
              <a:gd name="T24" fmla="*/ 241 w 444"/>
              <a:gd name="T25" fmla="*/ 0 h 580"/>
              <a:gd name="T26" fmla="*/ 193 w 444"/>
              <a:gd name="T27" fmla="*/ 0 h 580"/>
              <a:gd name="T28" fmla="*/ 150 w 444"/>
              <a:gd name="T29" fmla="*/ 4 h 580"/>
              <a:gd name="T30" fmla="*/ 110 w 444"/>
              <a:gd name="T31" fmla="*/ 11 h 580"/>
              <a:gd name="T32" fmla="*/ 78 w 444"/>
              <a:gd name="T33" fmla="*/ 23 h 580"/>
              <a:gd name="T34" fmla="*/ 53 w 444"/>
              <a:gd name="T35" fmla="*/ 34 h 580"/>
              <a:gd name="T36" fmla="*/ 37 w 444"/>
              <a:gd name="T37" fmla="*/ 49 h 580"/>
              <a:gd name="T38" fmla="*/ 35 w 444"/>
              <a:gd name="T39" fmla="*/ 250 h 580"/>
              <a:gd name="T40" fmla="*/ 29 w 444"/>
              <a:gd name="T41" fmla="*/ 260 h 580"/>
              <a:gd name="T42" fmla="*/ 23 w 444"/>
              <a:gd name="T43" fmla="*/ 269 h 580"/>
              <a:gd name="T44" fmla="*/ 15 w 444"/>
              <a:gd name="T45" fmla="*/ 281 h 580"/>
              <a:gd name="T46" fmla="*/ 10 w 444"/>
              <a:gd name="T47" fmla="*/ 294 h 580"/>
              <a:gd name="T48" fmla="*/ 6 w 444"/>
              <a:gd name="T49" fmla="*/ 309 h 580"/>
              <a:gd name="T50" fmla="*/ 2 w 444"/>
              <a:gd name="T51" fmla="*/ 325 h 580"/>
              <a:gd name="T52" fmla="*/ 6 w 444"/>
              <a:gd name="T53" fmla="*/ 499 h 580"/>
              <a:gd name="T54" fmla="*/ 21 w 444"/>
              <a:gd name="T55" fmla="*/ 511 h 580"/>
              <a:gd name="T56" fmla="*/ 37 w 444"/>
              <a:gd name="T57" fmla="*/ 522 h 580"/>
              <a:gd name="T58" fmla="*/ 53 w 444"/>
              <a:gd name="T59" fmla="*/ 531 h 580"/>
              <a:gd name="T60" fmla="*/ 72 w 444"/>
              <a:gd name="T61" fmla="*/ 541 h 580"/>
              <a:gd name="T62" fmla="*/ 91 w 444"/>
              <a:gd name="T63" fmla="*/ 550 h 580"/>
              <a:gd name="T64" fmla="*/ 111 w 444"/>
              <a:gd name="T65" fmla="*/ 558 h 580"/>
              <a:gd name="T66" fmla="*/ 130 w 444"/>
              <a:gd name="T67" fmla="*/ 565 h 580"/>
              <a:gd name="T68" fmla="*/ 150 w 444"/>
              <a:gd name="T69" fmla="*/ 571 h 580"/>
              <a:gd name="T70" fmla="*/ 169 w 444"/>
              <a:gd name="T71" fmla="*/ 575 h 580"/>
              <a:gd name="T72" fmla="*/ 185 w 444"/>
              <a:gd name="T73" fmla="*/ 579 h 580"/>
              <a:gd name="T74" fmla="*/ 200 w 444"/>
              <a:gd name="T75" fmla="*/ 579 h 580"/>
              <a:gd name="T76" fmla="*/ 216 w 444"/>
              <a:gd name="T77" fmla="*/ 579 h 580"/>
              <a:gd name="T78" fmla="*/ 231 w 444"/>
              <a:gd name="T79" fmla="*/ 579 h 580"/>
              <a:gd name="T80" fmla="*/ 247 w 444"/>
              <a:gd name="T81" fmla="*/ 579 h 580"/>
              <a:gd name="T82" fmla="*/ 261 w 444"/>
              <a:gd name="T83" fmla="*/ 579 h 580"/>
              <a:gd name="T84" fmla="*/ 280 w 444"/>
              <a:gd name="T85" fmla="*/ 575 h 580"/>
              <a:gd name="T86" fmla="*/ 297 w 444"/>
              <a:gd name="T87" fmla="*/ 569 h 580"/>
              <a:gd name="T88" fmla="*/ 318 w 444"/>
              <a:gd name="T89" fmla="*/ 564 h 580"/>
              <a:gd name="T90" fmla="*/ 337 w 444"/>
              <a:gd name="T91" fmla="*/ 556 h 580"/>
              <a:gd name="T92" fmla="*/ 356 w 444"/>
              <a:gd name="T93" fmla="*/ 548 h 580"/>
              <a:gd name="T94" fmla="*/ 375 w 444"/>
              <a:gd name="T95" fmla="*/ 539 h 580"/>
              <a:gd name="T96" fmla="*/ 394 w 444"/>
              <a:gd name="T97" fmla="*/ 530 h 580"/>
              <a:gd name="T98" fmla="*/ 410 w 444"/>
              <a:gd name="T99" fmla="*/ 520 h 580"/>
              <a:gd name="T100" fmla="*/ 426 w 444"/>
              <a:gd name="T101" fmla="*/ 509 h 580"/>
              <a:gd name="T102" fmla="*/ 441 w 444"/>
              <a:gd name="T103" fmla="*/ 497 h 5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4"/>
              <a:gd name="T157" fmla="*/ 0 h 580"/>
              <a:gd name="T158" fmla="*/ 444 w 444"/>
              <a:gd name="T159" fmla="*/ 580 h 5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4" h="580">
                <a:moveTo>
                  <a:pt x="443" y="495"/>
                </a:moveTo>
                <a:lnTo>
                  <a:pt x="443" y="332"/>
                </a:lnTo>
                <a:lnTo>
                  <a:pt x="443" y="329"/>
                </a:lnTo>
                <a:lnTo>
                  <a:pt x="443" y="325"/>
                </a:lnTo>
                <a:lnTo>
                  <a:pt x="441" y="323"/>
                </a:lnTo>
                <a:lnTo>
                  <a:pt x="441" y="319"/>
                </a:lnTo>
                <a:lnTo>
                  <a:pt x="441" y="315"/>
                </a:lnTo>
                <a:lnTo>
                  <a:pt x="439" y="311"/>
                </a:lnTo>
                <a:lnTo>
                  <a:pt x="439" y="309"/>
                </a:lnTo>
                <a:lnTo>
                  <a:pt x="437" y="306"/>
                </a:lnTo>
                <a:lnTo>
                  <a:pt x="437" y="304"/>
                </a:lnTo>
                <a:lnTo>
                  <a:pt x="435" y="300"/>
                </a:lnTo>
                <a:lnTo>
                  <a:pt x="435" y="296"/>
                </a:lnTo>
                <a:lnTo>
                  <a:pt x="433" y="294"/>
                </a:lnTo>
                <a:lnTo>
                  <a:pt x="433" y="292"/>
                </a:lnTo>
                <a:lnTo>
                  <a:pt x="432" y="288"/>
                </a:lnTo>
                <a:lnTo>
                  <a:pt x="430" y="286"/>
                </a:lnTo>
                <a:lnTo>
                  <a:pt x="430" y="285"/>
                </a:lnTo>
                <a:lnTo>
                  <a:pt x="428" y="281"/>
                </a:lnTo>
                <a:lnTo>
                  <a:pt x="426" y="279"/>
                </a:lnTo>
                <a:lnTo>
                  <a:pt x="426" y="277"/>
                </a:lnTo>
                <a:lnTo>
                  <a:pt x="424" y="273"/>
                </a:lnTo>
                <a:lnTo>
                  <a:pt x="422" y="271"/>
                </a:lnTo>
                <a:lnTo>
                  <a:pt x="422" y="269"/>
                </a:lnTo>
                <a:lnTo>
                  <a:pt x="420" y="267"/>
                </a:lnTo>
                <a:lnTo>
                  <a:pt x="418" y="265"/>
                </a:lnTo>
                <a:lnTo>
                  <a:pt x="418" y="263"/>
                </a:lnTo>
                <a:lnTo>
                  <a:pt x="416" y="261"/>
                </a:lnTo>
                <a:lnTo>
                  <a:pt x="414" y="260"/>
                </a:lnTo>
                <a:lnTo>
                  <a:pt x="414" y="258"/>
                </a:lnTo>
                <a:lnTo>
                  <a:pt x="412" y="256"/>
                </a:lnTo>
                <a:lnTo>
                  <a:pt x="410" y="254"/>
                </a:lnTo>
                <a:lnTo>
                  <a:pt x="408" y="252"/>
                </a:lnTo>
                <a:lnTo>
                  <a:pt x="408" y="250"/>
                </a:lnTo>
                <a:lnTo>
                  <a:pt x="408" y="62"/>
                </a:lnTo>
                <a:lnTo>
                  <a:pt x="408" y="58"/>
                </a:lnTo>
                <a:lnTo>
                  <a:pt x="407" y="54"/>
                </a:lnTo>
                <a:lnTo>
                  <a:pt x="407" y="52"/>
                </a:lnTo>
                <a:lnTo>
                  <a:pt x="406" y="49"/>
                </a:lnTo>
                <a:lnTo>
                  <a:pt x="404" y="48"/>
                </a:lnTo>
                <a:lnTo>
                  <a:pt x="400" y="44"/>
                </a:lnTo>
                <a:lnTo>
                  <a:pt x="398" y="40"/>
                </a:lnTo>
                <a:lnTo>
                  <a:pt x="394" y="38"/>
                </a:lnTo>
                <a:lnTo>
                  <a:pt x="390" y="34"/>
                </a:lnTo>
                <a:lnTo>
                  <a:pt x="386" y="32"/>
                </a:lnTo>
                <a:lnTo>
                  <a:pt x="383" y="30"/>
                </a:lnTo>
                <a:lnTo>
                  <a:pt x="377" y="27"/>
                </a:lnTo>
                <a:lnTo>
                  <a:pt x="371" y="25"/>
                </a:lnTo>
                <a:lnTo>
                  <a:pt x="365" y="23"/>
                </a:lnTo>
                <a:lnTo>
                  <a:pt x="360" y="21"/>
                </a:lnTo>
                <a:lnTo>
                  <a:pt x="354" y="17"/>
                </a:lnTo>
                <a:lnTo>
                  <a:pt x="346" y="15"/>
                </a:lnTo>
                <a:lnTo>
                  <a:pt x="340" y="13"/>
                </a:lnTo>
                <a:lnTo>
                  <a:pt x="333" y="11"/>
                </a:lnTo>
                <a:lnTo>
                  <a:pt x="326" y="9"/>
                </a:lnTo>
                <a:lnTo>
                  <a:pt x="318" y="9"/>
                </a:lnTo>
                <a:lnTo>
                  <a:pt x="311" y="7"/>
                </a:lnTo>
                <a:lnTo>
                  <a:pt x="303" y="6"/>
                </a:lnTo>
                <a:lnTo>
                  <a:pt x="295" y="4"/>
                </a:lnTo>
                <a:lnTo>
                  <a:pt x="286" y="4"/>
                </a:lnTo>
                <a:lnTo>
                  <a:pt x="276" y="2"/>
                </a:lnTo>
                <a:lnTo>
                  <a:pt x="269" y="2"/>
                </a:lnTo>
                <a:lnTo>
                  <a:pt x="259" y="0"/>
                </a:lnTo>
                <a:lnTo>
                  <a:pt x="250" y="0"/>
                </a:lnTo>
                <a:lnTo>
                  <a:pt x="241" y="0"/>
                </a:lnTo>
                <a:lnTo>
                  <a:pt x="231" y="0"/>
                </a:lnTo>
                <a:lnTo>
                  <a:pt x="222" y="0"/>
                </a:lnTo>
                <a:lnTo>
                  <a:pt x="212" y="0"/>
                </a:lnTo>
                <a:lnTo>
                  <a:pt x="202" y="0"/>
                </a:lnTo>
                <a:lnTo>
                  <a:pt x="193" y="0"/>
                </a:lnTo>
                <a:lnTo>
                  <a:pt x="184" y="0"/>
                </a:lnTo>
                <a:lnTo>
                  <a:pt x="175" y="2"/>
                </a:lnTo>
                <a:lnTo>
                  <a:pt x="167" y="2"/>
                </a:lnTo>
                <a:lnTo>
                  <a:pt x="157" y="4"/>
                </a:lnTo>
                <a:lnTo>
                  <a:pt x="150" y="4"/>
                </a:lnTo>
                <a:lnTo>
                  <a:pt x="140" y="6"/>
                </a:lnTo>
                <a:lnTo>
                  <a:pt x="132" y="7"/>
                </a:lnTo>
                <a:lnTo>
                  <a:pt x="125" y="9"/>
                </a:lnTo>
                <a:lnTo>
                  <a:pt x="117" y="9"/>
                </a:lnTo>
                <a:lnTo>
                  <a:pt x="110" y="11"/>
                </a:lnTo>
                <a:lnTo>
                  <a:pt x="103" y="13"/>
                </a:lnTo>
                <a:lnTo>
                  <a:pt x="97" y="15"/>
                </a:lnTo>
                <a:lnTo>
                  <a:pt x="89" y="17"/>
                </a:lnTo>
                <a:lnTo>
                  <a:pt x="84" y="21"/>
                </a:lnTo>
                <a:lnTo>
                  <a:pt x="78" y="23"/>
                </a:lnTo>
                <a:lnTo>
                  <a:pt x="72" y="25"/>
                </a:lnTo>
                <a:lnTo>
                  <a:pt x="66" y="27"/>
                </a:lnTo>
                <a:lnTo>
                  <a:pt x="62" y="30"/>
                </a:lnTo>
                <a:lnTo>
                  <a:pt x="57" y="32"/>
                </a:lnTo>
                <a:lnTo>
                  <a:pt x="53" y="34"/>
                </a:lnTo>
                <a:lnTo>
                  <a:pt x="49" y="38"/>
                </a:lnTo>
                <a:lnTo>
                  <a:pt x="45" y="40"/>
                </a:lnTo>
                <a:lnTo>
                  <a:pt x="43" y="44"/>
                </a:lnTo>
                <a:lnTo>
                  <a:pt x="39" y="48"/>
                </a:lnTo>
                <a:lnTo>
                  <a:pt x="37" y="49"/>
                </a:lnTo>
                <a:lnTo>
                  <a:pt x="37" y="52"/>
                </a:lnTo>
                <a:lnTo>
                  <a:pt x="37" y="54"/>
                </a:lnTo>
                <a:lnTo>
                  <a:pt x="35" y="58"/>
                </a:lnTo>
                <a:lnTo>
                  <a:pt x="35" y="62"/>
                </a:lnTo>
                <a:lnTo>
                  <a:pt x="35" y="250"/>
                </a:lnTo>
                <a:lnTo>
                  <a:pt x="35" y="252"/>
                </a:lnTo>
                <a:lnTo>
                  <a:pt x="33" y="254"/>
                </a:lnTo>
                <a:lnTo>
                  <a:pt x="31" y="256"/>
                </a:lnTo>
                <a:lnTo>
                  <a:pt x="31" y="258"/>
                </a:lnTo>
                <a:lnTo>
                  <a:pt x="29" y="260"/>
                </a:lnTo>
                <a:lnTo>
                  <a:pt x="27" y="261"/>
                </a:lnTo>
                <a:lnTo>
                  <a:pt x="27" y="263"/>
                </a:lnTo>
                <a:lnTo>
                  <a:pt x="25" y="265"/>
                </a:lnTo>
                <a:lnTo>
                  <a:pt x="23" y="267"/>
                </a:lnTo>
                <a:lnTo>
                  <a:pt x="23" y="269"/>
                </a:lnTo>
                <a:lnTo>
                  <a:pt x="21" y="271"/>
                </a:lnTo>
                <a:lnTo>
                  <a:pt x="19" y="273"/>
                </a:lnTo>
                <a:lnTo>
                  <a:pt x="17" y="277"/>
                </a:lnTo>
                <a:lnTo>
                  <a:pt x="17" y="279"/>
                </a:lnTo>
                <a:lnTo>
                  <a:pt x="15" y="281"/>
                </a:lnTo>
                <a:lnTo>
                  <a:pt x="15" y="285"/>
                </a:lnTo>
                <a:lnTo>
                  <a:pt x="14" y="286"/>
                </a:lnTo>
                <a:lnTo>
                  <a:pt x="12" y="288"/>
                </a:lnTo>
                <a:lnTo>
                  <a:pt x="12" y="292"/>
                </a:lnTo>
                <a:lnTo>
                  <a:pt x="10" y="294"/>
                </a:lnTo>
                <a:lnTo>
                  <a:pt x="10" y="296"/>
                </a:lnTo>
                <a:lnTo>
                  <a:pt x="8" y="300"/>
                </a:lnTo>
                <a:lnTo>
                  <a:pt x="6" y="304"/>
                </a:lnTo>
                <a:lnTo>
                  <a:pt x="6" y="306"/>
                </a:lnTo>
                <a:lnTo>
                  <a:pt x="6" y="309"/>
                </a:lnTo>
                <a:lnTo>
                  <a:pt x="4" y="311"/>
                </a:lnTo>
                <a:lnTo>
                  <a:pt x="4" y="315"/>
                </a:lnTo>
                <a:lnTo>
                  <a:pt x="2" y="319"/>
                </a:lnTo>
                <a:lnTo>
                  <a:pt x="2" y="323"/>
                </a:lnTo>
                <a:lnTo>
                  <a:pt x="2" y="325"/>
                </a:lnTo>
                <a:lnTo>
                  <a:pt x="0" y="329"/>
                </a:lnTo>
                <a:lnTo>
                  <a:pt x="0" y="332"/>
                </a:lnTo>
                <a:lnTo>
                  <a:pt x="0" y="494"/>
                </a:lnTo>
                <a:lnTo>
                  <a:pt x="2" y="497"/>
                </a:lnTo>
                <a:lnTo>
                  <a:pt x="6" y="499"/>
                </a:lnTo>
                <a:lnTo>
                  <a:pt x="8" y="501"/>
                </a:lnTo>
                <a:lnTo>
                  <a:pt x="12" y="503"/>
                </a:lnTo>
                <a:lnTo>
                  <a:pt x="15" y="505"/>
                </a:lnTo>
                <a:lnTo>
                  <a:pt x="17" y="509"/>
                </a:lnTo>
                <a:lnTo>
                  <a:pt x="21" y="511"/>
                </a:lnTo>
                <a:lnTo>
                  <a:pt x="23" y="513"/>
                </a:lnTo>
                <a:lnTo>
                  <a:pt x="27" y="515"/>
                </a:lnTo>
                <a:lnTo>
                  <a:pt x="31" y="517"/>
                </a:lnTo>
                <a:lnTo>
                  <a:pt x="35" y="518"/>
                </a:lnTo>
                <a:lnTo>
                  <a:pt x="37" y="522"/>
                </a:lnTo>
                <a:lnTo>
                  <a:pt x="39" y="524"/>
                </a:lnTo>
                <a:lnTo>
                  <a:pt x="43" y="526"/>
                </a:lnTo>
                <a:lnTo>
                  <a:pt x="47" y="528"/>
                </a:lnTo>
                <a:lnTo>
                  <a:pt x="51" y="530"/>
                </a:lnTo>
                <a:lnTo>
                  <a:pt x="53" y="531"/>
                </a:lnTo>
                <a:lnTo>
                  <a:pt x="57" y="533"/>
                </a:lnTo>
                <a:lnTo>
                  <a:pt x="60" y="535"/>
                </a:lnTo>
                <a:lnTo>
                  <a:pt x="64" y="537"/>
                </a:lnTo>
                <a:lnTo>
                  <a:pt x="68" y="539"/>
                </a:lnTo>
                <a:lnTo>
                  <a:pt x="72" y="541"/>
                </a:lnTo>
                <a:lnTo>
                  <a:pt x="76" y="542"/>
                </a:lnTo>
                <a:lnTo>
                  <a:pt x="80" y="544"/>
                </a:lnTo>
                <a:lnTo>
                  <a:pt x="84" y="546"/>
                </a:lnTo>
                <a:lnTo>
                  <a:pt x="87" y="548"/>
                </a:lnTo>
                <a:lnTo>
                  <a:pt x="91" y="550"/>
                </a:lnTo>
                <a:lnTo>
                  <a:pt x="95" y="552"/>
                </a:lnTo>
                <a:lnTo>
                  <a:pt x="99" y="554"/>
                </a:lnTo>
                <a:lnTo>
                  <a:pt x="103" y="554"/>
                </a:lnTo>
                <a:lnTo>
                  <a:pt x="107" y="556"/>
                </a:lnTo>
                <a:lnTo>
                  <a:pt x="111" y="558"/>
                </a:lnTo>
                <a:lnTo>
                  <a:pt x="115" y="560"/>
                </a:lnTo>
                <a:lnTo>
                  <a:pt x="119" y="562"/>
                </a:lnTo>
                <a:lnTo>
                  <a:pt x="123" y="562"/>
                </a:lnTo>
                <a:lnTo>
                  <a:pt x="127" y="564"/>
                </a:lnTo>
                <a:lnTo>
                  <a:pt x="130" y="565"/>
                </a:lnTo>
                <a:lnTo>
                  <a:pt x="134" y="565"/>
                </a:lnTo>
                <a:lnTo>
                  <a:pt x="138" y="567"/>
                </a:lnTo>
                <a:lnTo>
                  <a:pt x="142" y="569"/>
                </a:lnTo>
                <a:lnTo>
                  <a:pt x="146" y="569"/>
                </a:lnTo>
                <a:lnTo>
                  <a:pt x="150" y="571"/>
                </a:lnTo>
                <a:lnTo>
                  <a:pt x="153" y="571"/>
                </a:lnTo>
                <a:lnTo>
                  <a:pt x="157" y="573"/>
                </a:lnTo>
                <a:lnTo>
                  <a:pt x="161" y="573"/>
                </a:lnTo>
                <a:lnTo>
                  <a:pt x="165" y="575"/>
                </a:lnTo>
                <a:lnTo>
                  <a:pt x="169" y="575"/>
                </a:lnTo>
                <a:lnTo>
                  <a:pt x="173" y="577"/>
                </a:lnTo>
                <a:lnTo>
                  <a:pt x="175" y="577"/>
                </a:lnTo>
                <a:lnTo>
                  <a:pt x="178" y="577"/>
                </a:lnTo>
                <a:lnTo>
                  <a:pt x="182" y="577"/>
                </a:lnTo>
                <a:lnTo>
                  <a:pt x="185" y="579"/>
                </a:lnTo>
                <a:lnTo>
                  <a:pt x="189" y="579"/>
                </a:lnTo>
                <a:lnTo>
                  <a:pt x="191" y="579"/>
                </a:lnTo>
                <a:lnTo>
                  <a:pt x="195" y="579"/>
                </a:lnTo>
                <a:lnTo>
                  <a:pt x="199" y="579"/>
                </a:lnTo>
                <a:lnTo>
                  <a:pt x="200" y="579"/>
                </a:lnTo>
                <a:lnTo>
                  <a:pt x="204" y="579"/>
                </a:lnTo>
                <a:lnTo>
                  <a:pt x="208" y="579"/>
                </a:lnTo>
                <a:lnTo>
                  <a:pt x="210" y="579"/>
                </a:lnTo>
                <a:lnTo>
                  <a:pt x="214" y="579"/>
                </a:lnTo>
                <a:lnTo>
                  <a:pt x="216" y="579"/>
                </a:lnTo>
                <a:lnTo>
                  <a:pt x="220" y="577"/>
                </a:lnTo>
                <a:lnTo>
                  <a:pt x="222" y="577"/>
                </a:lnTo>
                <a:lnTo>
                  <a:pt x="225" y="577"/>
                </a:lnTo>
                <a:lnTo>
                  <a:pt x="227" y="579"/>
                </a:lnTo>
                <a:lnTo>
                  <a:pt x="231" y="579"/>
                </a:lnTo>
                <a:lnTo>
                  <a:pt x="233" y="579"/>
                </a:lnTo>
                <a:lnTo>
                  <a:pt x="237" y="579"/>
                </a:lnTo>
                <a:lnTo>
                  <a:pt x="239" y="579"/>
                </a:lnTo>
                <a:lnTo>
                  <a:pt x="243" y="579"/>
                </a:lnTo>
                <a:lnTo>
                  <a:pt x="247" y="579"/>
                </a:lnTo>
                <a:lnTo>
                  <a:pt x="248" y="579"/>
                </a:lnTo>
                <a:lnTo>
                  <a:pt x="252" y="579"/>
                </a:lnTo>
                <a:lnTo>
                  <a:pt x="256" y="579"/>
                </a:lnTo>
                <a:lnTo>
                  <a:pt x="259" y="579"/>
                </a:lnTo>
                <a:lnTo>
                  <a:pt x="261" y="579"/>
                </a:lnTo>
                <a:lnTo>
                  <a:pt x="265" y="577"/>
                </a:lnTo>
                <a:lnTo>
                  <a:pt x="269" y="577"/>
                </a:lnTo>
                <a:lnTo>
                  <a:pt x="272" y="577"/>
                </a:lnTo>
                <a:lnTo>
                  <a:pt x="276" y="575"/>
                </a:lnTo>
                <a:lnTo>
                  <a:pt x="280" y="575"/>
                </a:lnTo>
                <a:lnTo>
                  <a:pt x="282" y="573"/>
                </a:lnTo>
                <a:lnTo>
                  <a:pt x="286" y="573"/>
                </a:lnTo>
                <a:lnTo>
                  <a:pt x="290" y="571"/>
                </a:lnTo>
                <a:lnTo>
                  <a:pt x="293" y="571"/>
                </a:lnTo>
                <a:lnTo>
                  <a:pt x="297" y="569"/>
                </a:lnTo>
                <a:lnTo>
                  <a:pt x="301" y="569"/>
                </a:lnTo>
                <a:lnTo>
                  <a:pt x="305" y="567"/>
                </a:lnTo>
                <a:lnTo>
                  <a:pt x="309" y="565"/>
                </a:lnTo>
                <a:lnTo>
                  <a:pt x="313" y="565"/>
                </a:lnTo>
                <a:lnTo>
                  <a:pt x="318" y="564"/>
                </a:lnTo>
                <a:lnTo>
                  <a:pt x="322" y="562"/>
                </a:lnTo>
                <a:lnTo>
                  <a:pt x="326" y="562"/>
                </a:lnTo>
                <a:lnTo>
                  <a:pt x="330" y="560"/>
                </a:lnTo>
                <a:lnTo>
                  <a:pt x="333" y="558"/>
                </a:lnTo>
                <a:lnTo>
                  <a:pt x="337" y="556"/>
                </a:lnTo>
                <a:lnTo>
                  <a:pt x="340" y="554"/>
                </a:lnTo>
                <a:lnTo>
                  <a:pt x="344" y="554"/>
                </a:lnTo>
                <a:lnTo>
                  <a:pt x="348" y="552"/>
                </a:lnTo>
                <a:lnTo>
                  <a:pt x="352" y="550"/>
                </a:lnTo>
                <a:lnTo>
                  <a:pt x="356" y="548"/>
                </a:lnTo>
                <a:lnTo>
                  <a:pt x="360" y="546"/>
                </a:lnTo>
                <a:lnTo>
                  <a:pt x="363" y="544"/>
                </a:lnTo>
                <a:lnTo>
                  <a:pt x="367" y="542"/>
                </a:lnTo>
                <a:lnTo>
                  <a:pt x="371" y="541"/>
                </a:lnTo>
                <a:lnTo>
                  <a:pt x="375" y="539"/>
                </a:lnTo>
                <a:lnTo>
                  <a:pt x="379" y="537"/>
                </a:lnTo>
                <a:lnTo>
                  <a:pt x="383" y="535"/>
                </a:lnTo>
                <a:lnTo>
                  <a:pt x="386" y="533"/>
                </a:lnTo>
                <a:lnTo>
                  <a:pt x="390" y="531"/>
                </a:lnTo>
                <a:lnTo>
                  <a:pt x="394" y="530"/>
                </a:lnTo>
                <a:lnTo>
                  <a:pt x="398" y="528"/>
                </a:lnTo>
                <a:lnTo>
                  <a:pt x="400" y="526"/>
                </a:lnTo>
                <a:lnTo>
                  <a:pt x="404" y="524"/>
                </a:lnTo>
                <a:lnTo>
                  <a:pt x="407" y="522"/>
                </a:lnTo>
                <a:lnTo>
                  <a:pt x="410" y="520"/>
                </a:lnTo>
                <a:lnTo>
                  <a:pt x="414" y="518"/>
                </a:lnTo>
                <a:lnTo>
                  <a:pt x="416" y="515"/>
                </a:lnTo>
                <a:lnTo>
                  <a:pt x="420" y="513"/>
                </a:lnTo>
                <a:lnTo>
                  <a:pt x="424" y="511"/>
                </a:lnTo>
                <a:lnTo>
                  <a:pt x="426" y="509"/>
                </a:lnTo>
                <a:lnTo>
                  <a:pt x="430" y="507"/>
                </a:lnTo>
                <a:lnTo>
                  <a:pt x="432" y="505"/>
                </a:lnTo>
                <a:lnTo>
                  <a:pt x="435" y="503"/>
                </a:lnTo>
                <a:lnTo>
                  <a:pt x="437" y="499"/>
                </a:lnTo>
                <a:lnTo>
                  <a:pt x="441" y="497"/>
                </a:lnTo>
                <a:lnTo>
                  <a:pt x="443" y="495"/>
                </a:lnTo>
              </a:path>
            </a:pathLst>
          </a:custGeom>
          <a:solidFill>
            <a:srgbClr val="FFFFFF"/>
          </a:solidFill>
          <a:ln w="12700" cap="rnd">
            <a:solidFill>
              <a:schemeClr val="tx1"/>
            </a:solidFill>
            <a:round/>
            <a:headEnd/>
            <a:tailEnd/>
          </a:ln>
        </p:spPr>
        <p:txBody>
          <a:bodyPr/>
          <a:lstStyle/>
          <a:p>
            <a:endParaRPr lang="ko-KR" altLang="en-US"/>
          </a:p>
        </p:txBody>
      </p:sp>
      <p:sp>
        <p:nvSpPr>
          <p:cNvPr id="2210" name="Freeform 517"/>
          <p:cNvSpPr>
            <a:spLocks/>
          </p:cNvSpPr>
          <p:nvPr/>
        </p:nvSpPr>
        <p:spPr bwMode="auto">
          <a:xfrm>
            <a:off x="1157288" y="3021013"/>
            <a:ext cx="715962" cy="930275"/>
          </a:xfrm>
          <a:custGeom>
            <a:avLst/>
            <a:gdLst>
              <a:gd name="T0" fmla="*/ 449 w 450"/>
              <a:gd name="T1" fmla="*/ 335 h 586"/>
              <a:gd name="T2" fmla="*/ 443 w 450"/>
              <a:gd name="T3" fmla="*/ 309 h 586"/>
              <a:gd name="T4" fmla="*/ 436 w 450"/>
              <a:gd name="T5" fmla="*/ 288 h 586"/>
              <a:gd name="T6" fmla="*/ 424 w 450"/>
              <a:gd name="T7" fmla="*/ 268 h 586"/>
              <a:gd name="T8" fmla="*/ 414 w 450"/>
              <a:gd name="T9" fmla="*/ 253 h 586"/>
              <a:gd name="T10" fmla="*/ 411 w 450"/>
              <a:gd name="T11" fmla="*/ 50 h 586"/>
              <a:gd name="T12" fmla="*/ 382 w 450"/>
              <a:gd name="T13" fmla="*/ 27 h 586"/>
              <a:gd name="T14" fmla="*/ 330 w 450"/>
              <a:gd name="T15" fmla="*/ 9 h 586"/>
              <a:gd name="T16" fmla="*/ 263 w 450"/>
              <a:gd name="T17" fmla="*/ 0 h 586"/>
              <a:gd name="T18" fmla="*/ 186 w 450"/>
              <a:gd name="T19" fmla="*/ 0 h 586"/>
              <a:gd name="T20" fmla="*/ 119 w 450"/>
              <a:gd name="T21" fmla="*/ 9 h 586"/>
              <a:gd name="T22" fmla="*/ 67 w 450"/>
              <a:gd name="T23" fmla="*/ 27 h 586"/>
              <a:gd name="T24" fmla="*/ 38 w 450"/>
              <a:gd name="T25" fmla="*/ 50 h 586"/>
              <a:gd name="T26" fmla="*/ 35 w 450"/>
              <a:gd name="T27" fmla="*/ 253 h 586"/>
              <a:gd name="T28" fmla="*/ 25 w 450"/>
              <a:gd name="T29" fmla="*/ 268 h 586"/>
              <a:gd name="T30" fmla="*/ 15 w 450"/>
              <a:gd name="T31" fmla="*/ 288 h 586"/>
              <a:gd name="T32" fmla="*/ 6 w 450"/>
              <a:gd name="T33" fmla="*/ 309 h 586"/>
              <a:gd name="T34" fmla="*/ 0 w 450"/>
              <a:gd name="T35" fmla="*/ 335 h 586"/>
              <a:gd name="T36" fmla="*/ 12 w 450"/>
              <a:gd name="T37" fmla="*/ 508 h 586"/>
              <a:gd name="T38" fmla="*/ 37 w 450"/>
              <a:gd name="T39" fmla="*/ 527 h 586"/>
              <a:gd name="T40" fmla="*/ 65 w 450"/>
              <a:gd name="T41" fmla="*/ 543 h 586"/>
              <a:gd name="T42" fmla="*/ 96 w 450"/>
              <a:gd name="T43" fmla="*/ 558 h 586"/>
              <a:gd name="T44" fmla="*/ 129 w 450"/>
              <a:gd name="T45" fmla="*/ 570 h 586"/>
              <a:gd name="T46" fmla="*/ 159 w 450"/>
              <a:gd name="T47" fmla="*/ 579 h 586"/>
              <a:gd name="T48" fmla="*/ 188 w 450"/>
              <a:gd name="T49" fmla="*/ 585 h 586"/>
              <a:gd name="T50" fmla="*/ 213 w 450"/>
              <a:gd name="T51" fmla="*/ 585 h 586"/>
              <a:gd name="T52" fmla="*/ 236 w 450"/>
              <a:gd name="T53" fmla="*/ 585 h 586"/>
              <a:gd name="T54" fmla="*/ 263 w 450"/>
              <a:gd name="T55" fmla="*/ 585 h 586"/>
              <a:gd name="T56" fmla="*/ 290 w 450"/>
              <a:gd name="T57" fmla="*/ 579 h 586"/>
              <a:gd name="T58" fmla="*/ 322 w 450"/>
              <a:gd name="T59" fmla="*/ 570 h 586"/>
              <a:gd name="T60" fmla="*/ 353 w 450"/>
              <a:gd name="T61" fmla="*/ 558 h 586"/>
              <a:gd name="T62" fmla="*/ 384 w 450"/>
              <a:gd name="T63" fmla="*/ 543 h 586"/>
              <a:gd name="T64" fmla="*/ 413 w 450"/>
              <a:gd name="T65" fmla="*/ 527 h 586"/>
              <a:gd name="T66" fmla="*/ 438 w 450"/>
              <a:gd name="T67" fmla="*/ 51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586"/>
              <a:gd name="T104" fmla="*/ 450 w 450"/>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586">
                <a:moveTo>
                  <a:pt x="449" y="500"/>
                </a:moveTo>
                <a:lnTo>
                  <a:pt x="449" y="335"/>
                </a:lnTo>
                <a:lnTo>
                  <a:pt x="447" y="322"/>
                </a:lnTo>
                <a:lnTo>
                  <a:pt x="443" y="309"/>
                </a:lnTo>
                <a:lnTo>
                  <a:pt x="439" y="297"/>
                </a:lnTo>
                <a:lnTo>
                  <a:pt x="436" y="288"/>
                </a:lnTo>
                <a:lnTo>
                  <a:pt x="430" y="276"/>
                </a:lnTo>
                <a:lnTo>
                  <a:pt x="424" y="268"/>
                </a:lnTo>
                <a:lnTo>
                  <a:pt x="420" y="261"/>
                </a:lnTo>
                <a:lnTo>
                  <a:pt x="414" y="253"/>
                </a:lnTo>
                <a:lnTo>
                  <a:pt x="414" y="63"/>
                </a:lnTo>
                <a:lnTo>
                  <a:pt x="411" y="50"/>
                </a:lnTo>
                <a:lnTo>
                  <a:pt x="399" y="38"/>
                </a:lnTo>
                <a:lnTo>
                  <a:pt x="382" y="27"/>
                </a:lnTo>
                <a:lnTo>
                  <a:pt x="359" y="17"/>
                </a:lnTo>
                <a:lnTo>
                  <a:pt x="330" y="9"/>
                </a:lnTo>
                <a:lnTo>
                  <a:pt x="299" y="4"/>
                </a:lnTo>
                <a:lnTo>
                  <a:pt x="263" y="0"/>
                </a:lnTo>
                <a:lnTo>
                  <a:pt x="225" y="0"/>
                </a:lnTo>
                <a:lnTo>
                  <a:pt x="186" y="0"/>
                </a:lnTo>
                <a:lnTo>
                  <a:pt x="152" y="4"/>
                </a:lnTo>
                <a:lnTo>
                  <a:pt x="119" y="9"/>
                </a:lnTo>
                <a:lnTo>
                  <a:pt x="90" y="17"/>
                </a:lnTo>
                <a:lnTo>
                  <a:pt x="67" y="27"/>
                </a:lnTo>
                <a:lnTo>
                  <a:pt x="50" y="38"/>
                </a:lnTo>
                <a:lnTo>
                  <a:pt x="38" y="50"/>
                </a:lnTo>
                <a:lnTo>
                  <a:pt x="35" y="63"/>
                </a:lnTo>
                <a:lnTo>
                  <a:pt x="35" y="253"/>
                </a:lnTo>
                <a:lnTo>
                  <a:pt x="31" y="261"/>
                </a:lnTo>
                <a:lnTo>
                  <a:pt x="25" y="268"/>
                </a:lnTo>
                <a:lnTo>
                  <a:pt x="19" y="276"/>
                </a:lnTo>
                <a:lnTo>
                  <a:pt x="15" y="288"/>
                </a:lnTo>
                <a:lnTo>
                  <a:pt x="10" y="297"/>
                </a:lnTo>
                <a:lnTo>
                  <a:pt x="6" y="309"/>
                </a:lnTo>
                <a:lnTo>
                  <a:pt x="2" y="322"/>
                </a:lnTo>
                <a:lnTo>
                  <a:pt x="0" y="335"/>
                </a:lnTo>
                <a:lnTo>
                  <a:pt x="0" y="499"/>
                </a:lnTo>
                <a:lnTo>
                  <a:pt x="12" y="508"/>
                </a:lnTo>
                <a:lnTo>
                  <a:pt x="23" y="518"/>
                </a:lnTo>
                <a:lnTo>
                  <a:pt x="37" y="527"/>
                </a:lnTo>
                <a:lnTo>
                  <a:pt x="52" y="535"/>
                </a:lnTo>
                <a:lnTo>
                  <a:pt x="65" y="543"/>
                </a:lnTo>
                <a:lnTo>
                  <a:pt x="81" y="550"/>
                </a:lnTo>
                <a:lnTo>
                  <a:pt x="96" y="558"/>
                </a:lnTo>
                <a:lnTo>
                  <a:pt x="113" y="564"/>
                </a:lnTo>
                <a:lnTo>
                  <a:pt x="129" y="570"/>
                </a:lnTo>
                <a:lnTo>
                  <a:pt x="144" y="575"/>
                </a:lnTo>
                <a:lnTo>
                  <a:pt x="159" y="579"/>
                </a:lnTo>
                <a:lnTo>
                  <a:pt x="175" y="583"/>
                </a:lnTo>
                <a:lnTo>
                  <a:pt x="188" y="585"/>
                </a:lnTo>
                <a:lnTo>
                  <a:pt x="202" y="585"/>
                </a:lnTo>
                <a:lnTo>
                  <a:pt x="213" y="585"/>
                </a:lnTo>
                <a:lnTo>
                  <a:pt x="225" y="583"/>
                </a:lnTo>
                <a:lnTo>
                  <a:pt x="236" y="585"/>
                </a:lnTo>
                <a:lnTo>
                  <a:pt x="250" y="585"/>
                </a:lnTo>
                <a:lnTo>
                  <a:pt x="263" y="585"/>
                </a:lnTo>
                <a:lnTo>
                  <a:pt x="276" y="583"/>
                </a:lnTo>
                <a:lnTo>
                  <a:pt x="290" y="579"/>
                </a:lnTo>
                <a:lnTo>
                  <a:pt x="305" y="575"/>
                </a:lnTo>
                <a:lnTo>
                  <a:pt x="322" y="570"/>
                </a:lnTo>
                <a:lnTo>
                  <a:pt x="338" y="564"/>
                </a:lnTo>
                <a:lnTo>
                  <a:pt x="353" y="558"/>
                </a:lnTo>
                <a:lnTo>
                  <a:pt x="368" y="550"/>
                </a:lnTo>
                <a:lnTo>
                  <a:pt x="384" y="543"/>
                </a:lnTo>
                <a:lnTo>
                  <a:pt x="399" y="535"/>
                </a:lnTo>
                <a:lnTo>
                  <a:pt x="413" y="527"/>
                </a:lnTo>
                <a:lnTo>
                  <a:pt x="426" y="518"/>
                </a:lnTo>
                <a:lnTo>
                  <a:pt x="438" y="510"/>
                </a:lnTo>
                <a:lnTo>
                  <a:pt x="449" y="50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11" name="Freeform 518"/>
          <p:cNvSpPr>
            <a:spLocks/>
          </p:cNvSpPr>
          <p:nvPr/>
        </p:nvSpPr>
        <p:spPr bwMode="auto">
          <a:xfrm>
            <a:off x="1157288" y="3554413"/>
            <a:ext cx="715962" cy="136525"/>
          </a:xfrm>
          <a:custGeom>
            <a:avLst/>
            <a:gdLst>
              <a:gd name="T0" fmla="*/ 0 w 450"/>
              <a:gd name="T1" fmla="*/ 0 h 86"/>
              <a:gd name="T2" fmla="*/ 12 w 450"/>
              <a:gd name="T3" fmla="*/ 0 h 86"/>
              <a:gd name="T4" fmla="*/ 23 w 450"/>
              <a:gd name="T5" fmla="*/ 0 h 86"/>
              <a:gd name="T6" fmla="*/ 37 w 450"/>
              <a:gd name="T7" fmla="*/ 0 h 86"/>
              <a:gd name="T8" fmla="*/ 52 w 450"/>
              <a:gd name="T9" fmla="*/ 2 h 86"/>
              <a:gd name="T10" fmla="*/ 65 w 450"/>
              <a:gd name="T11" fmla="*/ 6 h 86"/>
              <a:gd name="T12" fmla="*/ 81 w 450"/>
              <a:gd name="T13" fmla="*/ 10 h 86"/>
              <a:gd name="T14" fmla="*/ 96 w 450"/>
              <a:gd name="T15" fmla="*/ 14 h 86"/>
              <a:gd name="T16" fmla="*/ 113 w 450"/>
              <a:gd name="T17" fmla="*/ 20 h 86"/>
              <a:gd name="T18" fmla="*/ 129 w 450"/>
              <a:gd name="T19" fmla="*/ 25 h 86"/>
              <a:gd name="T20" fmla="*/ 144 w 450"/>
              <a:gd name="T21" fmla="*/ 33 h 86"/>
              <a:gd name="T22" fmla="*/ 159 w 450"/>
              <a:gd name="T23" fmla="*/ 41 h 86"/>
              <a:gd name="T24" fmla="*/ 175 w 450"/>
              <a:gd name="T25" fmla="*/ 50 h 86"/>
              <a:gd name="T26" fmla="*/ 188 w 450"/>
              <a:gd name="T27" fmla="*/ 58 h 86"/>
              <a:gd name="T28" fmla="*/ 202 w 450"/>
              <a:gd name="T29" fmla="*/ 68 h 86"/>
              <a:gd name="T30" fmla="*/ 213 w 450"/>
              <a:gd name="T31" fmla="*/ 75 h 86"/>
              <a:gd name="T32" fmla="*/ 225 w 450"/>
              <a:gd name="T33" fmla="*/ 85 h 86"/>
              <a:gd name="T34" fmla="*/ 236 w 450"/>
              <a:gd name="T35" fmla="*/ 75 h 86"/>
              <a:gd name="T36" fmla="*/ 250 w 450"/>
              <a:gd name="T37" fmla="*/ 68 h 86"/>
              <a:gd name="T38" fmla="*/ 263 w 450"/>
              <a:gd name="T39" fmla="*/ 58 h 86"/>
              <a:gd name="T40" fmla="*/ 276 w 450"/>
              <a:gd name="T41" fmla="*/ 50 h 86"/>
              <a:gd name="T42" fmla="*/ 290 w 450"/>
              <a:gd name="T43" fmla="*/ 41 h 86"/>
              <a:gd name="T44" fmla="*/ 305 w 450"/>
              <a:gd name="T45" fmla="*/ 33 h 86"/>
              <a:gd name="T46" fmla="*/ 322 w 450"/>
              <a:gd name="T47" fmla="*/ 25 h 86"/>
              <a:gd name="T48" fmla="*/ 338 w 450"/>
              <a:gd name="T49" fmla="*/ 20 h 86"/>
              <a:gd name="T50" fmla="*/ 353 w 450"/>
              <a:gd name="T51" fmla="*/ 14 h 86"/>
              <a:gd name="T52" fmla="*/ 368 w 450"/>
              <a:gd name="T53" fmla="*/ 10 h 86"/>
              <a:gd name="T54" fmla="*/ 384 w 450"/>
              <a:gd name="T55" fmla="*/ 6 h 86"/>
              <a:gd name="T56" fmla="*/ 399 w 450"/>
              <a:gd name="T57" fmla="*/ 2 h 86"/>
              <a:gd name="T58" fmla="*/ 413 w 450"/>
              <a:gd name="T59" fmla="*/ 0 h 86"/>
              <a:gd name="T60" fmla="*/ 426 w 450"/>
              <a:gd name="T61" fmla="*/ 0 h 86"/>
              <a:gd name="T62" fmla="*/ 438 w 450"/>
              <a:gd name="T63" fmla="*/ 0 h 86"/>
              <a:gd name="T64" fmla="*/ 449 w 450"/>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0"/>
              <a:gd name="T100" fmla="*/ 0 h 86"/>
              <a:gd name="T101" fmla="*/ 450 w 450"/>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0" h="86">
                <a:moveTo>
                  <a:pt x="0" y="0"/>
                </a:moveTo>
                <a:lnTo>
                  <a:pt x="12" y="0"/>
                </a:lnTo>
                <a:lnTo>
                  <a:pt x="23" y="0"/>
                </a:lnTo>
                <a:lnTo>
                  <a:pt x="37" y="0"/>
                </a:lnTo>
                <a:lnTo>
                  <a:pt x="52" y="2"/>
                </a:lnTo>
                <a:lnTo>
                  <a:pt x="65" y="6"/>
                </a:lnTo>
                <a:lnTo>
                  <a:pt x="81" y="10"/>
                </a:lnTo>
                <a:lnTo>
                  <a:pt x="96" y="14"/>
                </a:lnTo>
                <a:lnTo>
                  <a:pt x="113" y="20"/>
                </a:lnTo>
                <a:lnTo>
                  <a:pt x="129" y="25"/>
                </a:lnTo>
                <a:lnTo>
                  <a:pt x="144" y="33"/>
                </a:lnTo>
                <a:lnTo>
                  <a:pt x="159" y="41"/>
                </a:lnTo>
                <a:lnTo>
                  <a:pt x="175" y="50"/>
                </a:lnTo>
                <a:lnTo>
                  <a:pt x="188" y="58"/>
                </a:lnTo>
                <a:lnTo>
                  <a:pt x="202" y="68"/>
                </a:lnTo>
                <a:lnTo>
                  <a:pt x="213" y="75"/>
                </a:lnTo>
                <a:lnTo>
                  <a:pt x="225" y="85"/>
                </a:lnTo>
                <a:lnTo>
                  <a:pt x="236" y="75"/>
                </a:lnTo>
                <a:lnTo>
                  <a:pt x="250" y="68"/>
                </a:lnTo>
                <a:lnTo>
                  <a:pt x="263" y="58"/>
                </a:lnTo>
                <a:lnTo>
                  <a:pt x="276" y="50"/>
                </a:lnTo>
                <a:lnTo>
                  <a:pt x="290" y="41"/>
                </a:lnTo>
                <a:lnTo>
                  <a:pt x="305" y="33"/>
                </a:lnTo>
                <a:lnTo>
                  <a:pt x="322" y="25"/>
                </a:lnTo>
                <a:lnTo>
                  <a:pt x="338" y="20"/>
                </a:lnTo>
                <a:lnTo>
                  <a:pt x="353" y="14"/>
                </a:lnTo>
                <a:lnTo>
                  <a:pt x="368" y="10"/>
                </a:lnTo>
                <a:lnTo>
                  <a:pt x="384" y="6"/>
                </a:lnTo>
                <a:lnTo>
                  <a:pt x="399" y="2"/>
                </a:lnTo>
                <a:lnTo>
                  <a:pt x="413" y="0"/>
                </a:lnTo>
                <a:lnTo>
                  <a:pt x="426" y="0"/>
                </a:lnTo>
                <a:lnTo>
                  <a:pt x="438" y="0"/>
                </a:lnTo>
                <a:lnTo>
                  <a:pt x="44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12" name="Line 519"/>
          <p:cNvSpPr>
            <a:spLocks noChangeShapeType="1"/>
          </p:cNvSpPr>
          <p:nvPr/>
        </p:nvSpPr>
        <p:spPr bwMode="auto">
          <a:xfrm flipV="1">
            <a:off x="1516063" y="3684588"/>
            <a:ext cx="0" cy="269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13" name="Freeform 520"/>
          <p:cNvSpPr>
            <a:spLocks/>
          </p:cNvSpPr>
          <p:nvPr/>
        </p:nvSpPr>
        <p:spPr bwMode="auto">
          <a:xfrm>
            <a:off x="1725613" y="3151188"/>
            <a:ext cx="68262" cy="395287"/>
          </a:xfrm>
          <a:custGeom>
            <a:avLst/>
            <a:gdLst>
              <a:gd name="T0" fmla="*/ 40 w 41"/>
              <a:gd name="T1" fmla="*/ 0 h 248"/>
              <a:gd name="T2" fmla="*/ 40 w 41"/>
              <a:gd name="T3" fmla="*/ 222 h 248"/>
              <a:gd name="T4" fmla="*/ 40 w 41"/>
              <a:gd name="T5" fmla="*/ 224 h 248"/>
              <a:gd name="T6" fmla="*/ 38 w 41"/>
              <a:gd name="T7" fmla="*/ 224 h 248"/>
              <a:gd name="T8" fmla="*/ 38 w 41"/>
              <a:gd name="T9" fmla="*/ 225 h 248"/>
              <a:gd name="T10" fmla="*/ 37 w 41"/>
              <a:gd name="T11" fmla="*/ 225 h 248"/>
              <a:gd name="T12" fmla="*/ 37 w 41"/>
              <a:gd name="T13" fmla="*/ 226 h 248"/>
              <a:gd name="T14" fmla="*/ 35 w 41"/>
              <a:gd name="T15" fmla="*/ 226 h 248"/>
              <a:gd name="T16" fmla="*/ 33 w 41"/>
              <a:gd name="T17" fmla="*/ 228 h 248"/>
              <a:gd name="T18" fmla="*/ 31 w 41"/>
              <a:gd name="T19" fmla="*/ 228 h 248"/>
              <a:gd name="T20" fmla="*/ 31 w 41"/>
              <a:gd name="T21" fmla="*/ 230 h 248"/>
              <a:gd name="T22" fmla="*/ 30 w 41"/>
              <a:gd name="T23" fmla="*/ 230 h 248"/>
              <a:gd name="T24" fmla="*/ 28 w 41"/>
              <a:gd name="T25" fmla="*/ 232 h 248"/>
              <a:gd name="T26" fmla="*/ 27 w 41"/>
              <a:gd name="T27" fmla="*/ 234 h 248"/>
              <a:gd name="T28" fmla="*/ 25 w 41"/>
              <a:gd name="T29" fmla="*/ 234 h 248"/>
              <a:gd name="T30" fmla="*/ 25 w 41"/>
              <a:gd name="T31" fmla="*/ 236 h 248"/>
              <a:gd name="T32" fmla="*/ 23 w 41"/>
              <a:gd name="T33" fmla="*/ 236 h 248"/>
              <a:gd name="T34" fmla="*/ 22 w 41"/>
              <a:gd name="T35" fmla="*/ 238 h 248"/>
              <a:gd name="T36" fmla="*/ 20 w 41"/>
              <a:gd name="T37" fmla="*/ 238 h 248"/>
              <a:gd name="T38" fmla="*/ 18 w 41"/>
              <a:gd name="T39" fmla="*/ 238 h 248"/>
              <a:gd name="T40" fmla="*/ 18 w 41"/>
              <a:gd name="T41" fmla="*/ 240 h 248"/>
              <a:gd name="T42" fmla="*/ 17 w 41"/>
              <a:gd name="T43" fmla="*/ 240 h 248"/>
              <a:gd name="T44" fmla="*/ 15 w 41"/>
              <a:gd name="T45" fmla="*/ 242 h 248"/>
              <a:gd name="T46" fmla="*/ 13 w 41"/>
              <a:gd name="T47" fmla="*/ 242 h 248"/>
              <a:gd name="T48" fmla="*/ 11 w 41"/>
              <a:gd name="T49" fmla="*/ 242 h 248"/>
              <a:gd name="T50" fmla="*/ 10 w 41"/>
              <a:gd name="T51" fmla="*/ 244 h 248"/>
              <a:gd name="T52" fmla="*/ 8 w 41"/>
              <a:gd name="T53" fmla="*/ 244 h 248"/>
              <a:gd name="T54" fmla="*/ 7 w 41"/>
              <a:gd name="T55" fmla="*/ 246 h 248"/>
              <a:gd name="T56" fmla="*/ 5 w 41"/>
              <a:gd name="T57" fmla="*/ 246 h 248"/>
              <a:gd name="T58" fmla="*/ 3 w 41"/>
              <a:gd name="T59" fmla="*/ 246 h 248"/>
              <a:gd name="T60" fmla="*/ 2 w 41"/>
              <a:gd name="T61" fmla="*/ 247 h 248"/>
              <a:gd name="T62" fmla="*/ 0 w 41"/>
              <a:gd name="T63" fmla="*/ 247 h 248"/>
              <a:gd name="T64" fmla="*/ 0 w 41"/>
              <a:gd name="T65" fmla="*/ 26 h 248"/>
              <a:gd name="T66" fmla="*/ 2 w 41"/>
              <a:gd name="T67" fmla="*/ 24 h 248"/>
              <a:gd name="T68" fmla="*/ 3 w 41"/>
              <a:gd name="T69" fmla="*/ 24 h 248"/>
              <a:gd name="T70" fmla="*/ 5 w 41"/>
              <a:gd name="T71" fmla="*/ 22 h 248"/>
              <a:gd name="T72" fmla="*/ 7 w 41"/>
              <a:gd name="T73" fmla="*/ 22 h 248"/>
              <a:gd name="T74" fmla="*/ 8 w 41"/>
              <a:gd name="T75" fmla="*/ 22 h 248"/>
              <a:gd name="T76" fmla="*/ 10 w 41"/>
              <a:gd name="T77" fmla="*/ 21 h 248"/>
              <a:gd name="T78" fmla="*/ 11 w 41"/>
              <a:gd name="T79" fmla="*/ 21 h 248"/>
              <a:gd name="T80" fmla="*/ 13 w 41"/>
              <a:gd name="T81" fmla="*/ 21 h 248"/>
              <a:gd name="T82" fmla="*/ 15 w 41"/>
              <a:gd name="T83" fmla="*/ 19 h 248"/>
              <a:gd name="T84" fmla="*/ 17 w 41"/>
              <a:gd name="T85" fmla="*/ 19 h 248"/>
              <a:gd name="T86" fmla="*/ 18 w 41"/>
              <a:gd name="T87" fmla="*/ 18 h 248"/>
              <a:gd name="T88" fmla="*/ 20 w 41"/>
              <a:gd name="T89" fmla="*/ 18 h 248"/>
              <a:gd name="T90" fmla="*/ 22 w 41"/>
              <a:gd name="T91" fmla="*/ 16 h 248"/>
              <a:gd name="T92" fmla="*/ 23 w 41"/>
              <a:gd name="T93" fmla="*/ 16 h 248"/>
              <a:gd name="T94" fmla="*/ 25 w 41"/>
              <a:gd name="T95" fmla="*/ 14 h 248"/>
              <a:gd name="T96" fmla="*/ 27 w 41"/>
              <a:gd name="T97" fmla="*/ 12 h 248"/>
              <a:gd name="T98" fmla="*/ 28 w 41"/>
              <a:gd name="T99" fmla="*/ 12 h 248"/>
              <a:gd name="T100" fmla="*/ 30 w 41"/>
              <a:gd name="T101" fmla="*/ 12 h 248"/>
              <a:gd name="T102" fmla="*/ 30 w 41"/>
              <a:gd name="T103" fmla="*/ 10 h 248"/>
              <a:gd name="T104" fmla="*/ 31 w 41"/>
              <a:gd name="T105" fmla="*/ 10 h 248"/>
              <a:gd name="T106" fmla="*/ 31 w 41"/>
              <a:gd name="T107" fmla="*/ 8 h 248"/>
              <a:gd name="T108" fmla="*/ 33 w 41"/>
              <a:gd name="T109" fmla="*/ 8 h 248"/>
              <a:gd name="T110" fmla="*/ 35 w 41"/>
              <a:gd name="T111" fmla="*/ 6 h 248"/>
              <a:gd name="T112" fmla="*/ 37 w 41"/>
              <a:gd name="T113" fmla="*/ 4 h 248"/>
              <a:gd name="T114" fmla="*/ 38 w 41"/>
              <a:gd name="T115" fmla="*/ 2 h 248"/>
              <a:gd name="T116" fmla="*/ 40 w 41"/>
              <a:gd name="T117" fmla="*/ 2 h 248"/>
              <a:gd name="T118" fmla="*/ 40 w 41"/>
              <a:gd name="T119" fmla="*/ 0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
              <a:gd name="T181" fmla="*/ 0 h 248"/>
              <a:gd name="T182" fmla="*/ 41 w 41"/>
              <a:gd name="T183" fmla="*/ 248 h 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 h="248">
                <a:moveTo>
                  <a:pt x="40" y="0"/>
                </a:moveTo>
                <a:lnTo>
                  <a:pt x="40" y="222"/>
                </a:lnTo>
                <a:lnTo>
                  <a:pt x="40" y="224"/>
                </a:lnTo>
                <a:lnTo>
                  <a:pt x="38" y="224"/>
                </a:lnTo>
                <a:lnTo>
                  <a:pt x="38" y="225"/>
                </a:lnTo>
                <a:lnTo>
                  <a:pt x="37" y="225"/>
                </a:lnTo>
                <a:lnTo>
                  <a:pt x="37" y="226"/>
                </a:lnTo>
                <a:lnTo>
                  <a:pt x="35" y="226"/>
                </a:lnTo>
                <a:lnTo>
                  <a:pt x="33" y="228"/>
                </a:lnTo>
                <a:lnTo>
                  <a:pt x="31" y="228"/>
                </a:lnTo>
                <a:lnTo>
                  <a:pt x="31" y="230"/>
                </a:lnTo>
                <a:lnTo>
                  <a:pt x="30" y="230"/>
                </a:lnTo>
                <a:lnTo>
                  <a:pt x="28" y="232"/>
                </a:lnTo>
                <a:lnTo>
                  <a:pt x="27" y="234"/>
                </a:lnTo>
                <a:lnTo>
                  <a:pt x="25" y="234"/>
                </a:lnTo>
                <a:lnTo>
                  <a:pt x="25" y="236"/>
                </a:lnTo>
                <a:lnTo>
                  <a:pt x="23" y="236"/>
                </a:lnTo>
                <a:lnTo>
                  <a:pt x="22" y="238"/>
                </a:lnTo>
                <a:lnTo>
                  <a:pt x="20" y="238"/>
                </a:lnTo>
                <a:lnTo>
                  <a:pt x="18" y="238"/>
                </a:lnTo>
                <a:lnTo>
                  <a:pt x="18" y="240"/>
                </a:lnTo>
                <a:lnTo>
                  <a:pt x="17" y="240"/>
                </a:lnTo>
                <a:lnTo>
                  <a:pt x="15" y="242"/>
                </a:lnTo>
                <a:lnTo>
                  <a:pt x="13" y="242"/>
                </a:lnTo>
                <a:lnTo>
                  <a:pt x="11" y="242"/>
                </a:lnTo>
                <a:lnTo>
                  <a:pt x="10" y="244"/>
                </a:lnTo>
                <a:lnTo>
                  <a:pt x="8" y="244"/>
                </a:lnTo>
                <a:lnTo>
                  <a:pt x="7" y="246"/>
                </a:lnTo>
                <a:lnTo>
                  <a:pt x="5" y="246"/>
                </a:lnTo>
                <a:lnTo>
                  <a:pt x="3" y="246"/>
                </a:lnTo>
                <a:lnTo>
                  <a:pt x="2" y="247"/>
                </a:lnTo>
                <a:lnTo>
                  <a:pt x="0" y="247"/>
                </a:lnTo>
                <a:lnTo>
                  <a:pt x="0" y="26"/>
                </a:lnTo>
                <a:lnTo>
                  <a:pt x="2" y="24"/>
                </a:lnTo>
                <a:lnTo>
                  <a:pt x="3" y="24"/>
                </a:lnTo>
                <a:lnTo>
                  <a:pt x="5" y="22"/>
                </a:lnTo>
                <a:lnTo>
                  <a:pt x="7" y="22"/>
                </a:lnTo>
                <a:lnTo>
                  <a:pt x="8" y="22"/>
                </a:lnTo>
                <a:lnTo>
                  <a:pt x="10" y="21"/>
                </a:lnTo>
                <a:lnTo>
                  <a:pt x="11" y="21"/>
                </a:lnTo>
                <a:lnTo>
                  <a:pt x="13" y="21"/>
                </a:lnTo>
                <a:lnTo>
                  <a:pt x="15" y="19"/>
                </a:lnTo>
                <a:lnTo>
                  <a:pt x="17" y="19"/>
                </a:lnTo>
                <a:lnTo>
                  <a:pt x="18" y="18"/>
                </a:lnTo>
                <a:lnTo>
                  <a:pt x="20" y="18"/>
                </a:lnTo>
                <a:lnTo>
                  <a:pt x="22" y="16"/>
                </a:lnTo>
                <a:lnTo>
                  <a:pt x="23" y="16"/>
                </a:lnTo>
                <a:lnTo>
                  <a:pt x="25" y="14"/>
                </a:lnTo>
                <a:lnTo>
                  <a:pt x="27" y="12"/>
                </a:lnTo>
                <a:lnTo>
                  <a:pt x="28" y="12"/>
                </a:lnTo>
                <a:lnTo>
                  <a:pt x="30" y="12"/>
                </a:lnTo>
                <a:lnTo>
                  <a:pt x="30" y="10"/>
                </a:lnTo>
                <a:lnTo>
                  <a:pt x="31" y="10"/>
                </a:lnTo>
                <a:lnTo>
                  <a:pt x="31" y="8"/>
                </a:lnTo>
                <a:lnTo>
                  <a:pt x="33" y="8"/>
                </a:lnTo>
                <a:lnTo>
                  <a:pt x="35" y="6"/>
                </a:lnTo>
                <a:lnTo>
                  <a:pt x="37" y="4"/>
                </a:lnTo>
                <a:lnTo>
                  <a:pt x="38" y="2"/>
                </a:lnTo>
                <a:lnTo>
                  <a:pt x="40" y="2"/>
                </a:lnTo>
                <a:lnTo>
                  <a:pt x="40" y="0"/>
                </a:lnTo>
              </a:path>
            </a:pathLst>
          </a:custGeom>
          <a:solidFill>
            <a:srgbClr val="666666"/>
          </a:solidFill>
          <a:ln w="12700" cap="rnd">
            <a:solidFill>
              <a:schemeClr val="tx1"/>
            </a:solidFill>
            <a:round/>
            <a:headEnd/>
            <a:tailEnd/>
          </a:ln>
        </p:spPr>
        <p:txBody>
          <a:bodyPr/>
          <a:lstStyle/>
          <a:p>
            <a:endParaRPr lang="ko-KR" altLang="en-US"/>
          </a:p>
        </p:txBody>
      </p:sp>
      <p:sp>
        <p:nvSpPr>
          <p:cNvPr id="2214" name="Freeform 521"/>
          <p:cNvSpPr>
            <a:spLocks/>
          </p:cNvSpPr>
          <p:nvPr/>
        </p:nvSpPr>
        <p:spPr bwMode="auto">
          <a:xfrm>
            <a:off x="1660525" y="3203575"/>
            <a:ext cx="20638" cy="361950"/>
          </a:xfrm>
          <a:custGeom>
            <a:avLst/>
            <a:gdLst>
              <a:gd name="T0" fmla="*/ 11 w 12"/>
              <a:gd name="T1" fmla="*/ 0 h 227"/>
              <a:gd name="T2" fmla="*/ 11 w 12"/>
              <a:gd name="T3" fmla="*/ 222 h 227"/>
              <a:gd name="T4" fmla="*/ 10 w 12"/>
              <a:gd name="T5" fmla="*/ 224 h 227"/>
              <a:gd name="T6" fmla="*/ 8 w 12"/>
              <a:gd name="T7" fmla="*/ 224 h 227"/>
              <a:gd name="T8" fmla="*/ 7 w 12"/>
              <a:gd name="T9" fmla="*/ 224 h 227"/>
              <a:gd name="T10" fmla="*/ 6 w 12"/>
              <a:gd name="T11" fmla="*/ 224 h 227"/>
              <a:gd name="T12" fmla="*/ 5 w 12"/>
              <a:gd name="T13" fmla="*/ 226 h 227"/>
              <a:gd name="T14" fmla="*/ 3 w 12"/>
              <a:gd name="T15" fmla="*/ 226 h 227"/>
              <a:gd name="T16" fmla="*/ 2 w 12"/>
              <a:gd name="T17" fmla="*/ 226 h 227"/>
              <a:gd name="T18" fmla="*/ 1 w 12"/>
              <a:gd name="T19" fmla="*/ 226 h 227"/>
              <a:gd name="T20" fmla="*/ 0 w 12"/>
              <a:gd name="T21" fmla="*/ 226 h 227"/>
              <a:gd name="T22" fmla="*/ 0 w 12"/>
              <a:gd name="T23" fmla="*/ 4 h 227"/>
              <a:gd name="T24" fmla="*/ 1 w 12"/>
              <a:gd name="T25" fmla="*/ 4 h 227"/>
              <a:gd name="T26" fmla="*/ 2 w 12"/>
              <a:gd name="T27" fmla="*/ 4 h 227"/>
              <a:gd name="T28" fmla="*/ 3 w 12"/>
              <a:gd name="T29" fmla="*/ 2 h 227"/>
              <a:gd name="T30" fmla="*/ 5 w 12"/>
              <a:gd name="T31" fmla="*/ 2 h 227"/>
              <a:gd name="T32" fmla="*/ 6 w 12"/>
              <a:gd name="T33" fmla="*/ 2 h 227"/>
              <a:gd name="T34" fmla="*/ 7 w 12"/>
              <a:gd name="T35" fmla="*/ 2 h 227"/>
              <a:gd name="T36" fmla="*/ 7 w 12"/>
              <a:gd name="T37" fmla="*/ 0 h 227"/>
              <a:gd name="T38" fmla="*/ 8 w 12"/>
              <a:gd name="T39" fmla="*/ 0 h 227"/>
              <a:gd name="T40" fmla="*/ 10 w 12"/>
              <a:gd name="T41" fmla="*/ 0 h 227"/>
              <a:gd name="T42" fmla="*/ 11 w 12"/>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227"/>
              <a:gd name="T68" fmla="*/ 12 w 12"/>
              <a:gd name="T69" fmla="*/ 227 h 2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227">
                <a:moveTo>
                  <a:pt x="11" y="0"/>
                </a:moveTo>
                <a:lnTo>
                  <a:pt x="11" y="222"/>
                </a:lnTo>
                <a:lnTo>
                  <a:pt x="10" y="224"/>
                </a:lnTo>
                <a:lnTo>
                  <a:pt x="8" y="224"/>
                </a:lnTo>
                <a:lnTo>
                  <a:pt x="7" y="224"/>
                </a:lnTo>
                <a:lnTo>
                  <a:pt x="6" y="224"/>
                </a:lnTo>
                <a:lnTo>
                  <a:pt x="5" y="226"/>
                </a:lnTo>
                <a:lnTo>
                  <a:pt x="3" y="226"/>
                </a:lnTo>
                <a:lnTo>
                  <a:pt x="2" y="226"/>
                </a:lnTo>
                <a:lnTo>
                  <a:pt x="1" y="226"/>
                </a:lnTo>
                <a:lnTo>
                  <a:pt x="0" y="226"/>
                </a:lnTo>
                <a:lnTo>
                  <a:pt x="0" y="4"/>
                </a:lnTo>
                <a:lnTo>
                  <a:pt x="1" y="4"/>
                </a:lnTo>
                <a:lnTo>
                  <a:pt x="2" y="4"/>
                </a:lnTo>
                <a:lnTo>
                  <a:pt x="3" y="2"/>
                </a:lnTo>
                <a:lnTo>
                  <a:pt x="5" y="2"/>
                </a:lnTo>
                <a:lnTo>
                  <a:pt x="6" y="2"/>
                </a:lnTo>
                <a:lnTo>
                  <a:pt x="7" y="2"/>
                </a:lnTo>
                <a:lnTo>
                  <a:pt x="7" y="0"/>
                </a:lnTo>
                <a:lnTo>
                  <a:pt x="8" y="0"/>
                </a:lnTo>
                <a:lnTo>
                  <a:pt x="10" y="0"/>
                </a:lnTo>
                <a:lnTo>
                  <a:pt x="11" y="0"/>
                </a:lnTo>
              </a:path>
            </a:pathLst>
          </a:custGeom>
          <a:solidFill>
            <a:srgbClr val="666666"/>
          </a:solidFill>
          <a:ln w="12700" cap="rnd">
            <a:solidFill>
              <a:schemeClr val="tx1"/>
            </a:solidFill>
            <a:round/>
            <a:headEnd/>
            <a:tailEnd/>
          </a:ln>
        </p:spPr>
        <p:txBody>
          <a:bodyPr/>
          <a:lstStyle/>
          <a:p>
            <a:endParaRPr lang="ko-KR" altLang="en-US"/>
          </a:p>
        </p:txBody>
      </p:sp>
      <p:sp>
        <p:nvSpPr>
          <p:cNvPr id="2215" name="Freeform 522"/>
          <p:cNvSpPr>
            <a:spLocks/>
          </p:cNvSpPr>
          <p:nvPr/>
        </p:nvSpPr>
        <p:spPr bwMode="auto">
          <a:xfrm>
            <a:off x="1581150" y="3216275"/>
            <a:ext cx="7938" cy="360363"/>
          </a:xfrm>
          <a:custGeom>
            <a:avLst/>
            <a:gdLst>
              <a:gd name="T0" fmla="*/ 0 w 3"/>
              <a:gd name="T1" fmla="*/ 0 h 226"/>
              <a:gd name="T2" fmla="*/ 0 w 3"/>
              <a:gd name="T3" fmla="*/ 225 h 226"/>
              <a:gd name="T4" fmla="*/ 1 w 3"/>
              <a:gd name="T5" fmla="*/ 225 h 226"/>
              <a:gd name="T6" fmla="*/ 2 w 3"/>
              <a:gd name="T7" fmla="*/ 225 h 226"/>
              <a:gd name="T8" fmla="*/ 2 w 3"/>
              <a:gd name="T9" fmla="*/ 0 h 226"/>
              <a:gd name="T10" fmla="*/ 1 w 3"/>
              <a:gd name="T11" fmla="*/ 0 h 226"/>
              <a:gd name="T12" fmla="*/ 0 w 3"/>
              <a:gd name="T13" fmla="*/ 0 h 226"/>
              <a:gd name="T14" fmla="*/ 0 60000 65536"/>
              <a:gd name="T15" fmla="*/ 0 60000 65536"/>
              <a:gd name="T16" fmla="*/ 0 60000 65536"/>
              <a:gd name="T17" fmla="*/ 0 60000 65536"/>
              <a:gd name="T18" fmla="*/ 0 60000 65536"/>
              <a:gd name="T19" fmla="*/ 0 60000 65536"/>
              <a:gd name="T20" fmla="*/ 0 60000 65536"/>
              <a:gd name="T21" fmla="*/ 0 w 3"/>
              <a:gd name="T22" fmla="*/ 0 h 226"/>
              <a:gd name="T23" fmla="*/ 3 w 3"/>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26">
                <a:moveTo>
                  <a:pt x="0" y="0"/>
                </a:moveTo>
                <a:lnTo>
                  <a:pt x="0" y="225"/>
                </a:lnTo>
                <a:lnTo>
                  <a:pt x="1" y="225"/>
                </a:lnTo>
                <a:lnTo>
                  <a:pt x="2" y="225"/>
                </a:lnTo>
                <a:lnTo>
                  <a:pt x="2" y="0"/>
                </a:lnTo>
                <a:lnTo>
                  <a:pt x="1" y="0"/>
                </a:lnTo>
                <a:lnTo>
                  <a:pt x="0" y="0"/>
                </a:lnTo>
              </a:path>
            </a:pathLst>
          </a:custGeom>
          <a:solidFill>
            <a:srgbClr val="666666"/>
          </a:solidFill>
          <a:ln w="12700" cap="rnd">
            <a:solidFill>
              <a:schemeClr val="tx1"/>
            </a:solidFill>
            <a:round/>
            <a:headEnd/>
            <a:tailEnd/>
          </a:ln>
        </p:spPr>
        <p:txBody>
          <a:bodyPr/>
          <a:lstStyle/>
          <a:p>
            <a:endParaRPr lang="ko-KR" altLang="en-US"/>
          </a:p>
        </p:txBody>
      </p:sp>
      <p:sp>
        <p:nvSpPr>
          <p:cNvPr id="2216" name="Freeform 523"/>
          <p:cNvSpPr>
            <a:spLocks/>
          </p:cNvSpPr>
          <p:nvPr/>
        </p:nvSpPr>
        <p:spPr bwMode="auto">
          <a:xfrm>
            <a:off x="1209675" y="3021013"/>
            <a:ext cx="608013" cy="201612"/>
          </a:xfrm>
          <a:custGeom>
            <a:avLst/>
            <a:gdLst>
              <a:gd name="T0" fmla="*/ 190 w 380"/>
              <a:gd name="T1" fmla="*/ 126 h 127"/>
              <a:gd name="T2" fmla="*/ 228 w 380"/>
              <a:gd name="T3" fmla="*/ 124 h 127"/>
              <a:gd name="T4" fmla="*/ 264 w 380"/>
              <a:gd name="T5" fmla="*/ 123 h 127"/>
              <a:gd name="T6" fmla="*/ 295 w 380"/>
              <a:gd name="T7" fmla="*/ 117 h 127"/>
              <a:gd name="T8" fmla="*/ 324 w 380"/>
              <a:gd name="T9" fmla="*/ 107 h 127"/>
              <a:gd name="T10" fmla="*/ 347 w 380"/>
              <a:gd name="T11" fmla="*/ 100 h 127"/>
              <a:gd name="T12" fmla="*/ 364 w 380"/>
              <a:gd name="T13" fmla="*/ 88 h 127"/>
              <a:gd name="T14" fmla="*/ 376 w 380"/>
              <a:gd name="T15" fmla="*/ 76 h 127"/>
              <a:gd name="T16" fmla="*/ 379 w 380"/>
              <a:gd name="T17" fmla="*/ 63 h 127"/>
              <a:gd name="T18" fmla="*/ 376 w 380"/>
              <a:gd name="T19" fmla="*/ 50 h 127"/>
              <a:gd name="T20" fmla="*/ 364 w 380"/>
              <a:gd name="T21" fmla="*/ 38 h 127"/>
              <a:gd name="T22" fmla="*/ 347 w 380"/>
              <a:gd name="T23" fmla="*/ 27 h 127"/>
              <a:gd name="T24" fmla="*/ 324 w 380"/>
              <a:gd name="T25" fmla="*/ 17 h 127"/>
              <a:gd name="T26" fmla="*/ 295 w 380"/>
              <a:gd name="T27" fmla="*/ 9 h 127"/>
              <a:gd name="T28" fmla="*/ 264 w 380"/>
              <a:gd name="T29" fmla="*/ 4 h 127"/>
              <a:gd name="T30" fmla="*/ 228 w 380"/>
              <a:gd name="T31" fmla="*/ 0 h 127"/>
              <a:gd name="T32" fmla="*/ 190 w 380"/>
              <a:gd name="T33" fmla="*/ 0 h 127"/>
              <a:gd name="T34" fmla="*/ 151 w 380"/>
              <a:gd name="T35" fmla="*/ 0 h 127"/>
              <a:gd name="T36" fmla="*/ 117 w 380"/>
              <a:gd name="T37" fmla="*/ 4 h 127"/>
              <a:gd name="T38" fmla="*/ 84 w 380"/>
              <a:gd name="T39" fmla="*/ 9 h 127"/>
              <a:gd name="T40" fmla="*/ 55 w 380"/>
              <a:gd name="T41" fmla="*/ 17 h 127"/>
              <a:gd name="T42" fmla="*/ 32 w 380"/>
              <a:gd name="T43" fmla="*/ 27 h 127"/>
              <a:gd name="T44" fmla="*/ 15 w 380"/>
              <a:gd name="T45" fmla="*/ 38 h 127"/>
              <a:gd name="T46" fmla="*/ 3 w 380"/>
              <a:gd name="T47" fmla="*/ 50 h 127"/>
              <a:gd name="T48" fmla="*/ 0 w 380"/>
              <a:gd name="T49" fmla="*/ 63 h 127"/>
              <a:gd name="T50" fmla="*/ 3 w 380"/>
              <a:gd name="T51" fmla="*/ 76 h 127"/>
              <a:gd name="T52" fmla="*/ 15 w 380"/>
              <a:gd name="T53" fmla="*/ 88 h 127"/>
              <a:gd name="T54" fmla="*/ 32 w 380"/>
              <a:gd name="T55" fmla="*/ 100 h 127"/>
              <a:gd name="T56" fmla="*/ 55 w 380"/>
              <a:gd name="T57" fmla="*/ 107 h 127"/>
              <a:gd name="T58" fmla="*/ 84 w 380"/>
              <a:gd name="T59" fmla="*/ 117 h 127"/>
              <a:gd name="T60" fmla="*/ 117 w 380"/>
              <a:gd name="T61" fmla="*/ 123 h 127"/>
              <a:gd name="T62" fmla="*/ 151 w 380"/>
              <a:gd name="T63" fmla="*/ 124 h 127"/>
              <a:gd name="T64" fmla="*/ 190 w 380"/>
              <a:gd name="T65" fmla="*/ 12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27"/>
              <a:gd name="T101" fmla="*/ 380 w 38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27">
                <a:moveTo>
                  <a:pt x="190" y="126"/>
                </a:moveTo>
                <a:lnTo>
                  <a:pt x="228" y="124"/>
                </a:lnTo>
                <a:lnTo>
                  <a:pt x="264" y="123"/>
                </a:lnTo>
                <a:lnTo>
                  <a:pt x="295" y="117"/>
                </a:lnTo>
                <a:lnTo>
                  <a:pt x="324" y="107"/>
                </a:lnTo>
                <a:lnTo>
                  <a:pt x="347" y="100"/>
                </a:lnTo>
                <a:lnTo>
                  <a:pt x="364" y="88"/>
                </a:lnTo>
                <a:lnTo>
                  <a:pt x="376" y="76"/>
                </a:lnTo>
                <a:lnTo>
                  <a:pt x="379" y="63"/>
                </a:lnTo>
                <a:lnTo>
                  <a:pt x="376" y="50"/>
                </a:lnTo>
                <a:lnTo>
                  <a:pt x="364" y="38"/>
                </a:lnTo>
                <a:lnTo>
                  <a:pt x="347" y="27"/>
                </a:lnTo>
                <a:lnTo>
                  <a:pt x="324" y="17"/>
                </a:lnTo>
                <a:lnTo>
                  <a:pt x="295" y="9"/>
                </a:lnTo>
                <a:lnTo>
                  <a:pt x="264" y="4"/>
                </a:lnTo>
                <a:lnTo>
                  <a:pt x="228" y="0"/>
                </a:lnTo>
                <a:lnTo>
                  <a:pt x="190" y="0"/>
                </a:lnTo>
                <a:lnTo>
                  <a:pt x="151" y="0"/>
                </a:lnTo>
                <a:lnTo>
                  <a:pt x="117" y="4"/>
                </a:lnTo>
                <a:lnTo>
                  <a:pt x="84" y="9"/>
                </a:lnTo>
                <a:lnTo>
                  <a:pt x="55" y="17"/>
                </a:lnTo>
                <a:lnTo>
                  <a:pt x="32" y="27"/>
                </a:lnTo>
                <a:lnTo>
                  <a:pt x="15" y="38"/>
                </a:lnTo>
                <a:lnTo>
                  <a:pt x="3" y="50"/>
                </a:lnTo>
                <a:lnTo>
                  <a:pt x="0" y="63"/>
                </a:lnTo>
                <a:lnTo>
                  <a:pt x="3" y="76"/>
                </a:lnTo>
                <a:lnTo>
                  <a:pt x="15" y="88"/>
                </a:lnTo>
                <a:lnTo>
                  <a:pt x="32" y="100"/>
                </a:lnTo>
                <a:lnTo>
                  <a:pt x="55" y="107"/>
                </a:lnTo>
                <a:lnTo>
                  <a:pt x="84" y="117"/>
                </a:lnTo>
                <a:lnTo>
                  <a:pt x="117" y="123"/>
                </a:lnTo>
                <a:lnTo>
                  <a:pt x="151" y="124"/>
                </a:lnTo>
                <a:lnTo>
                  <a:pt x="190" y="1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17" name="Freeform 524"/>
          <p:cNvSpPr>
            <a:spLocks/>
          </p:cNvSpPr>
          <p:nvPr/>
        </p:nvSpPr>
        <p:spPr bwMode="auto">
          <a:xfrm>
            <a:off x="1209675" y="3021013"/>
            <a:ext cx="608013" cy="568325"/>
          </a:xfrm>
          <a:custGeom>
            <a:avLst/>
            <a:gdLst>
              <a:gd name="T0" fmla="*/ 379 w 380"/>
              <a:gd name="T1" fmla="*/ 288 h 358"/>
              <a:gd name="T2" fmla="*/ 376 w 380"/>
              <a:gd name="T3" fmla="*/ 301 h 358"/>
              <a:gd name="T4" fmla="*/ 364 w 380"/>
              <a:gd name="T5" fmla="*/ 314 h 358"/>
              <a:gd name="T6" fmla="*/ 347 w 380"/>
              <a:gd name="T7" fmla="*/ 326 h 358"/>
              <a:gd name="T8" fmla="*/ 324 w 380"/>
              <a:gd name="T9" fmla="*/ 335 h 358"/>
              <a:gd name="T10" fmla="*/ 295 w 380"/>
              <a:gd name="T11" fmla="*/ 345 h 358"/>
              <a:gd name="T12" fmla="*/ 264 w 380"/>
              <a:gd name="T13" fmla="*/ 351 h 358"/>
              <a:gd name="T14" fmla="*/ 228 w 380"/>
              <a:gd name="T15" fmla="*/ 355 h 358"/>
              <a:gd name="T16" fmla="*/ 190 w 380"/>
              <a:gd name="T17" fmla="*/ 357 h 358"/>
              <a:gd name="T18" fmla="*/ 151 w 380"/>
              <a:gd name="T19" fmla="*/ 355 h 358"/>
              <a:gd name="T20" fmla="*/ 117 w 380"/>
              <a:gd name="T21" fmla="*/ 351 h 358"/>
              <a:gd name="T22" fmla="*/ 84 w 380"/>
              <a:gd name="T23" fmla="*/ 345 h 358"/>
              <a:gd name="T24" fmla="*/ 55 w 380"/>
              <a:gd name="T25" fmla="*/ 335 h 358"/>
              <a:gd name="T26" fmla="*/ 32 w 380"/>
              <a:gd name="T27" fmla="*/ 326 h 358"/>
              <a:gd name="T28" fmla="*/ 15 w 380"/>
              <a:gd name="T29" fmla="*/ 314 h 358"/>
              <a:gd name="T30" fmla="*/ 3 w 380"/>
              <a:gd name="T31" fmla="*/ 301 h 358"/>
              <a:gd name="T32" fmla="*/ 0 w 380"/>
              <a:gd name="T33" fmla="*/ 288 h 358"/>
              <a:gd name="T34" fmla="*/ 0 w 380"/>
              <a:gd name="T35" fmla="*/ 63 h 358"/>
              <a:gd name="T36" fmla="*/ 3 w 380"/>
              <a:gd name="T37" fmla="*/ 50 h 358"/>
              <a:gd name="T38" fmla="*/ 15 w 380"/>
              <a:gd name="T39" fmla="*/ 38 h 358"/>
              <a:gd name="T40" fmla="*/ 32 w 380"/>
              <a:gd name="T41" fmla="*/ 27 h 358"/>
              <a:gd name="T42" fmla="*/ 55 w 380"/>
              <a:gd name="T43" fmla="*/ 17 h 358"/>
              <a:gd name="T44" fmla="*/ 84 w 380"/>
              <a:gd name="T45" fmla="*/ 9 h 358"/>
              <a:gd name="T46" fmla="*/ 117 w 380"/>
              <a:gd name="T47" fmla="*/ 4 h 358"/>
              <a:gd name="T48" fmla="*/ 151 w 380"/>
              <a:gd name="T49" fmla="*/ 0 h 358"/>
              <a:gd name="T50" fmla="*/ 190 w 380"/>
              <a:gd name="T51" fmla="*/ 0 h 358"/>
              <a:gd name="T52" fmla="*/ 228 w 380"/>
              <a:gd name="T53" fmla="*/ 0 h 358"/>
              <a:gd name="T54" fmla="*/ 264 w 380"/>
              <a:gd name="T55" fmla="*/ 4 h 358"/>
              <a:gd name="T56" fmla="*/ 295 w 380"/>
              <a:gd name="T57" fmla="*/ 9 h 358"/>
              <a:gd name="T58" fmla="*/ 324 w 380"/>
              <a:gd name="T59" fmla="*/ 17 h 358"/>
              <a:gd name="T60" fmla="*/ 347 w 380"/>
              <a:gd name="T61" fmla="*/ 27 h 358"/>
              <a:gd name="T62" fmla="*/ 364 w 380"/>
              <a:gd name="T63" fmla="*/ 38 h 358"/>
              <a:gd name="T64" fmla="*/ 376 w 380"/>
              <a:gd name="T65" fmla="*/ 50 h 358"/>
              <a:gd name="T66" fmla="*/ 379 w 380"/>
              <a:gd name="T67" fmla="*/ 63 h 358"/>
              <a:gd name="T68" fmla="*/ 379 w 380"/>
              <a:gd name="T69" fmla="*/ 288 h 3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0"/>
              <a:gd name="T106" fmla="*/ 0 h 358"/>
              <a:gd name="T107" fmla="*/ 380 w 380"/>
              <a:gd name="T108" fmla="*/ 358 h 3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0" h="358">
                <a:moveTo>
                  <a:pt x="379" y="288"/>
                </a:moveTo>
                <a:lnTo>
                  <a:pt x="376" y="301"/>
                </a:lnTo>
                <a:lnTo>
                  <a:pt x="364" y="314"/>
                </a:lnTo>
                <a:lnTo>
                  <a:pt x="347" y="326"/>
                </a:lnTo>
                <a:lnTo>
                  <a:pt x="324" y="335"/>
                </a:lnTo>
                <a:lnTo>
                  <a:pt x="295" y="345"/>
                </a:lnTo>
                <a:lnTo>
                  <a:pt x="264" y="351"/>
                </a:lnTo>
                <a:lnTo>
                  <a:pt x="228" y="355"/>
                </a:lnTo>
                <a:lnTo>
                  <a:pt x="190" y="357"/>
                </a:lnTo>
                <a:lnTo>
                  <a:pt x="151" y="355"/>
                </a:lnTo>
                <a:lnTo>
                  <a:pt x="117" y="351"/>
                </a:lnTo>
                <a:lnTo>
                  <a:pt x="84" y="345"/>
                </a:lnTo>
                <a:lnTo>
                  <a:pt x="55" y="335"/>
                </a:lnTo>
                <a:lnTo>
                  <a:pt x="32" y="326"/>
                </a:lnTo>
                <a:lnTo>
                  <a:pt x="15" y="314"/>
                </a:lnTo>
                <a:lnTo>
                  <a:pt x="3" y="301"/>
                </a:lnTo>
                <a:lnTo>
                  <a:pt x="0" y="288"/>
                </a:lnTo>
                <a:lnTo>
                  <a:pt x="0" y="63"/>
                </a:lnTo>
                <a:lnTo>
                  <a:pt x="3" y="50"/>
                </a:lnTo>
                <a:lnTo>
                  <a:pt x="15" y="38"/>
                </a:lnTo>
                <a:lnTo>
                  <a:pt x="32" y="27"/>
                </a:lnTo>
                <a:lnTo>
                  <a:pt x="55" y="17"/>
                </a:lnTo>
                <a:lnTo>
                  <a:pt x="84" y="9"/>
                </a:lnTo>
                <a:lnTo>
                  <a:pt x="117" y="4"/>
                </a:lnTo>
                <a:lnTo>
                  <a:pt x="151" y="0"/>
                </a:lnTo>
                <a:lnTo>
                  <a:pt x="190" y="0"/>
                </a:lnTo>
                <a:lnTo>
                  <a:pt x="228" y="0"/>
                </a:lnTo>
                <a:lnTo>
                  <a:pt x="264" y="4"/>
                </a:lnTo>
                <a:lnTo>
                  <a:pt x="295" y="9"/>
                </a:lnTo>
                <a:lnTo>
                  <a:pt x="324" y="17"/>
                </a:lnTo>
                <a:lnTo>
                  <a:pt x="347" y="27"/>
                </a:lnTo>
                <a:lnTo>
                  <a:pt x="364" y="38"/>
                </a:lnTo>
                <a:lnTo>
                  <a:pt x="376" y="50"/>
                </a:lnTo>
                <a:lnTo>
                  <a:pt x="379" y="63"/>
                </a:lnTo>
                <a:lnTo>
                  <a:pt x="379" y="28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18" name="Line 525"/>
          <p:cNvSpPr>
            <a:spLocks noChangeShapeType="1"/>
          </p:cNvSpPr>
          <p:nvPr/>
        </p:nvSpPr>
        <p:spPr bwMode="auto">
          <a:xfrm>
            <a:off x="1506538" y="3660775"/>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19" name="Line 526"/>
          <p:cNvSpPr>
            <a:spLocks noChangeShapeType="1"/>
          </p:cNvSpPr>
          <p:nvPr/>
        </p:nvSpPr>
        <p:spPr bwMode="auto">
          <a:xfrm>
            <a:off x="1530350" y="3652838"/>
            <a:ext cx="0" cy="344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0" name="Line 527"/>
          <p:cNvSpPr>
            <a:spLocks noChangeShapeType="1"/>
          </p:cNvSpPr>
          <p:nvPr/>
        </p:nvSpPr>
        <p:spPr bwMode="auto">
          <a:xfrm>
            <a:off x="1554163" y="3638550"/>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1" name="Line 528"/>
          <p:cNvSpPr>
            <a:spLocks noChangeShapeType="1"/>
          </p:cNvSpPr>
          <p:nvPr/>
        </p:nvSpPr>
        <p:spPr bwMode="auto">
          <a:xfrm>
            <a:off x="1581150" y="3627438"/>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2" name="Line 529"/>
          <p:cNvSpPr>
            <a:spLocks noChangeShapeType="1"/>
          </p:cNvSpPr>
          <p:nvPr/>
        </p:nvSpPr>
        <p:spPr bwMode="auto">
          <a:xfrm>
            <a:off x="1606550" y="3616325"/>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3" name="Line 530"/>
          <p:cNvSpPr>
            <a:spLocks noChangeShapeType="1"/>
          </p:cNvSpPr>
          <p:nvPr/>
        </p:nvSpPr>
        <p:spPr bwMode="auto">
          <a:xfrm>
            <a:off x="1628775" y="360521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4" name="Line 531"/>
          <p:cNvSpPr>
            <a:spLocks noChangeShapeType="1"/>
          </p:cNvSpPr>
          <p:nvPr/>
        </p:nvSpPr>
        <p:spPr bwMode="auto">
          <a:xfrm>
            <a:off x="1657350" y="3597275"/>
            <a:ext cx="0" cy="346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5" name="Line 532"/>
          <p:cNvSpPr>
            <a:spLocks noChangeShapeType="1"/>
          </p:cNvSpPr>
          <p:nvPr/>
        </p:nvSpPr>
        <p:spPr bwMode="auto">
          <a:xfrm>
            <a:off x="1684338" y="3584575"/>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6" name="Line 533"/>
          <p:cNvSpPr>
            <a:spLocks noChangeShapeType="1"/>
          </p:cNvSpPr>
          <p:nvPr/>
        </p:nvSpPr>
        <p:spPr bwMode="auto">
          <a:xfrm>
            <a:off x="1704975" y="3573463"/>
            <a:ext cx="0" cy="347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7" name="Line 534"/>
          <p:cNvSpPr>
            <a:spLocks noChangeShapeType="1"/>
          </p:cNvSpPr>
          <p:nvPr/>
        </p:nvSpPr>
        <p:spPr bwMode="auto">
          <a:xfrm>
            <a:off x="1731963" y="3562350"/>
            <a:ext cx="0" cy="347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8" name="Line 535"/>
          <p:cNvSpPr>
            <a:spLocks noChangeShapeType="1"/>
          </p:cNvSpPr>
          <p:nvPr/>
        </p:nvSpPr>
        <p:spPr bwMode="auto">
          <a:xfrm>
            <a:off x="1757363" y="3551238"/>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29" name="Line 536"/>
          <p:cNvSpPr>
            <a:spLocks noChangeShapeType="1"/>
          </p:cNvSpPr>
          <p:nvPr/>
        </p:nvSpPr>
        <p:spPr bwMode="auto">
          <a:xfrm>
            <a:off x="1782763" y="3540125"/>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30" name="Line 537"/>
          <p:cNvSpPr>
            <a:spLocks noChangeShapeType="1"/>
          </p:cNvSpPr>
          <p:nvPr/>
        </p:nvSpPr>
        <p:spPr bwMode="auto">
          <a:xfrm>
            <a:off x="1806575" y="3529013"/>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31" name="Line 538"/>
          <p:cNvSpPr>
            <a:spLocks noChangeShapeType="1"/>
          </p:cNvSpPr>
          <p:nvPr/>
        </p:nvSpPr>
        <p:spPr bwMode="auto">
          <a:xfrm>
            <a:off x="1828800" y="3519488"/>
            <a:ext cx="0" cy="347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32" name="Line 539"/>
          <p:cNvSpPr>
            <a:spLocks noChangeShapeType="1"/>
          </p:cNvSpPr>
          <p:nvPr/>
        </p:nvSpPr>
        <p:spPr bwMode="auto">
          <a:xfrm>
            <a:off x="1855788" y="3508375"/>
            <a:ext cx="0" cy="344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33" name="Line 540"/>
          <p:cNvSpPr>
            <a:spLocks noChangeShapeType="1"/>
          </p:cNvSpPr>
          <p:nvPr/>
        </p:nvSpPr>
        <p:spPr bwMode="auto">
          <a:xfrm>
            <a:off x="1882775" y="3497263"/>
            <a:ext cx="0" cy="346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234" name="Freeform 541"/>
          <p:cNvSpPr>
            <a:spLocks/>
          </p:cNvSpPr>
          <p:nvPr/>
        </p:nvSpPr>
        <p:spPr bwMode="auto">
          <a:xfrm>
            <a:off x="1746250" y="3413125"/>
            <a:ext cx="814388" cy="419100"/>
          </a:xfrm>
          <a:custGeom>
            <a:avLst/>
            <a:gdLst>
              <a:gd name="T0" fmla="*/ 204 w 512"/>
              <a:gd name="T1" fmla="*/ 12 h 264"/>
              <a:gd name="T2" fmla="*/ 227 w 512"/>
              <a:gd name="T3" fmla="*/ 6 h 264"/>
              <a:gd name="T4" fmla="*/ 254 w 512"/>
              <a:gd name="T5" fmla="*/ 2 h 264"/>
              <a:gd name="T6" fmla="*/ 288 w 512"/>
              <a:gd name="T7" fmla="*/ 0 h 264"/>
              <a:gd name="T8" fmla="*/ 325 w 512"/>
              <a:gd name="T9" fmla="*/ 0 h 264"/>
              <a:gd name="T10" fmla="*/ 353 w 512"/>
              <a:gd name="T11" fmla="*/ 2 h 264"/>
              <a:gd name="T12" fmla="*/ 378 w 512"/>
              <a:gd name="T13" fmla="*/ 16 h 264"/>
              <a:gd name="T14" fmla="*/ 397 w 512"/>
              <a:gd name="T15" fmla="*/ 41 h 264"/>
              <a:gd name="T16" fmla="*/ 417 w 512"/>
              <a:gd name="T17" fmla="*/ 46 h 264"/>
              <a:gd name="T18" fmla="*/ 442 w 512"/>
              <a:gd name="T19" fmla="*/ 56 h 264"/>
              <a:gd name="T20" fmla="*/ 472 w 512"/>
              <a:gd name="T21" fmla="*/ 73 h 264"/>
              <a:gd name="T22" fmla="*/ 497 w 512"/>
              <a:gd name="T23" fmla="*/ 92 h 264"/>
              <a:gd name="T24" fmla="*/ 509 w 512"/>
              <a:gd name="T25" fmla="*/ 115 h 264"/>
              <a:gd name="T26" fmla="*/ 511 w 512"/>
              <a:gd name="T27" fmla="*/ 146 h 264"/>
              <a:gd name="T28" fmla="*/ 503 w 512"/>
              <a:gd name="T29" fmla="*/ 179 h 264"/>
              <a:gd name="T30" fmla="*/ 488 w 512"/>
              <a:gd name="T31" fmla="*/ 207 h 264"/>
              <a:gd name="T32" fmla="*/ 465 w 512"/>
              <a:gd name="T33" fmla="*/ 221 h 264"/>
              <a:gd name="T34" fmla="*/ 442 w 512"/>
              <a:gd name="T35" fmla="*/ 227 h 264"/>
              <a:gd name="T36" fmla="*/ 419 w 512"/>
              <a:gd name="T37" fmla="*/ 230 h 264"/>
              <a:gd name="T38" fmla="*/ 397 w 512"/>
              <a:gd name="T39" fmla="*/ 236 h 264"/>
              <a:gd name="T40" fmla="*/ 380 w 512"/>
              <a:gd name="T41" fmla="*/ 244 h 264"/>
              <a:gd name="T42" fmla="*/ 357 w 512"/>
              <a:gd name="T43" fmla="*/ 252 h 264"/>
              <a:gd name="T44" fmla="*/ 330 w 512"/>
              <a:gd name="T45" fmla="*/ 255 h 264"/>
              <a:gd name="T46" fmla="*/ 307 w 512"/>
              <a:gd name="T47" fmla="*/ 255 h 264"/>
              <a:gd name="T48" fmla="*/ 284 w 512"/>
              <a:gd name="T49" fmla="*/ 252 h 264"/>
              <a:gd name="T50" fmla="*/ 261 w 512"/>
              <a:gd name="T51" fmla="*/ 255 h 264"/>
              <a:gd name="T52" fmla="*/ 238 w 512"/>
              <a:gd name="T53" fmla="*/ 257 h 264"/>
              <a:gd name="T54" fmla="*/ 213 w 512"/>
              <a:gd name="T55" fmla="*/ 255 h 264"/>
              <a:gd name="T56" fmla="*/ 192 w 512"/>
              <a:gd name="T57" fmla="*/ 259 h 264"/>
              <a:gd name="T58" fmla="*/ 167 w 512"/>
              <a:gd name="T59" fmla="*/ 263 h 264"/>
              <a:gd name="T60" fmla="*/ 140 w 512"/>
              <a:gd name="T61" fmla="*/ 263 h 264"/>
              <a:gd name="T62" fmla="*/ 113 w 512"/>
              <a:gd name="T63" fmla="*/ 263 h 264"/>
              <a:gd name="T64" fmla="*/ 90 w 512"/>
              <a:gd name="T65" fmla="*/ 261 h 264"/>
              <a:gd name="T66" fmla="*/ 66 w 512"/>
              <a:gd name="T67" fmla="*/ 250 h 264"/>
              <a:gd name="T68" fmla="*/ 37 w 512"/>
              <a:gd name="T69" fmla="*/ 234 h 264"/>
              <a:gd name="T70" fmla="*/ 14 w 512"/>
              <a:gd name="T71" fmla="*/ 213 h 264"/>
              <a:gd name="T72" fmla="*/ 2 w 512"/>
              <a:gd name="T73" fmla="*/ 190 h 264"/>
              <a:gd name="T74" fmla="*/ 0 w 512"/>
              <a:gd name="T75" fmla="*/ 165 h 264"/>
              <a:gd name="T76" fmla="*/ 6 w 512"/>
              <a:gd name="T77" fmla="*/ 138 h 264"/>
              <a:gd name="T78" fmla="*/ 19 w 512"/>
              <a:gd name="T79" fmla="*/ 113 h 264"/>
              <a:gd name="T80" fmla="*/ 37 w 512"/>
              <a:gd name="T81" fmla="*/ 87 h 264"/>
              <a:gd name="T82" fmla="*/ 44 w 512"/>
              <a:gd name="T83" fmla="*/ 62 h 264"/>
              <a:gd name="T84" fmla="*/ 50 w 512"/>
              <a:gd name="T85" fmla="*/ 42 h 264"/>
              <a:gd name="T86" fmla="*/ 69 w 512"/>
              <a:gd name="T87" fmla="*/ 39 h 264"/>
              <a:gd name="T88" fmla="*/ 81 w 512"/>
              <a:gd name="T89" fmla="*/ 41 h 264"/>
              <a:gd name="T90" fmla="*/ 96 w 512"/>
              <a:gd name="T91" fmla="*/ 41 h 264"/>
              <a:gd name="T92" fmla="*/ 115 w 512"/>
              <a:gd name="T93" fmla="*/ 37 h 264"/>
              <a:gd name="T94" fmla="*/ 135 w 512"/>
              <a:gd name="T95" fmla="*/ 29 h 264"/>
              <a:gd name="T96" fmla="*/ 160 w 512"/>
              <a:gd name="T97" fmla="*/ 19 h 264"/>
              <a:gd name="T98" fmla="*/ 181 w 512"/>
              <a:gd name="T99" fmla="*/ 14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2"/>
              <a:gd name="T151" fmla="*/ 0 h 264"/>
              <a:gd name="T152" fmla="*/ 512 w 512"/>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2" h="264">
                <a:moveTo>
                  <a:pt x="194" y="16"/>
                </a:moveTo>
                <a:lnTo>
                  <a:pt x="204" y="12"/>
                </a:lnTo>
                <a:lnTo>
                  <a:pt x="215" y="8"/>
                </a:lnTo>
                <a:lnTo>
                  <a:pt x="227" y="6"/>
                </a:lnTo>
                <a:lnTo>
                  <a:pt x="238" y="4"/>
                </a:lnTo>
                <a:lnTo>
                  <a:pt x="254" y="2"/>
                </a:lnTo>
                <a:lnTo>
                  <a:pt x="271" y="2"/>
                </a:lnTo>
                <a:lnTo>
                  <a:pt x="288" y="0"/>
                </a:lnTo>
                <a:lnTo>
                  <a:pt x="305" y="0"/>
                </a:lnTo>
                <a:lnTo>
                  <a:pt x="325" y="0"/>
                </a:lnTo>
                <a:lnTo>
                  <a:pt x="340" y="0"/>
                </a:lnTo>
                <a:lnTo>
                  <a:pt x="353" y="2"/>
                </a:lnTo>
                <a:lnTo>
                  <a:pt x="365" y="6"/>
                </a:lnTo>
                <a:lnTo>
                  <a:pt x="378" y="16"/>
                </a:lnTo>
                <a:lnTo>
                  <a:pt x="388" y="29"/>
                </a:lnTo>
                <a:lnTo>
                  <a:pt x="397" y="41"/>
                </a:lnTo>
                <a:lnTo>
                  <a:pt x="407" y="46"/>
                </a:lnTo>
                <a:lnTo>
                  <a:pt x="417" y="46"/>
                </a:lnTo>
                <a:lnTo>
                  <a:pt x="428" y="50"/>
                </a:lnTo>
                <a:lnTo>
                  <a:pt x="442" y="56"/>
                </a:lnTo>
                <a:lnTo>
                  <a:pt x="457" y="64"/>
                </a:lnTo>
                <a:lnTo>
                  <a:pt x="472" y="73"/>
                </a:lnTo>
                <a:lnTo>
                  <a:pt x="486" y="83"/>
                </a:lnTo>
                <a:lnTo>
                  <a:pt x="497" y="92"/>
                </a:lnTo>
                <a:lnTo>
                  <a:pt x="505" y="102"/>
                </a:lnTo>
                <a:lnTo>
                  <a:pt x="509" y="115"/>
                </a:lnTo>
                <a:lnTo>
                  <a:pt x="511" y="129"/>
                </a:lnTo>
                <a:lnTo>
                  <a:pt x="511" y="146"/>
                </a:lnTo>
                <a:lnTo>
                  <a:pt x="509" y="163"/>
                </a:lnTo>
                <a:lnTo>
                  <a:pt x="503" y="179"/>
                </a:lnTo>
                <a:lnTo>
                  <a:pt x="495" y="194"/>
                </a:lnTo>
                <a:lnTo>
                  <a:pt x="488" y="207"/>
                </a:lnTo>
                <a:lnTo>
                  <a:pt x="476" y="215"/>
                </a:lnTo>
                <a:lnTo>
                  <a:pt x="465" y="221"/>
                </a:lnTo>
                <a:lnTo>
                  <a:pt x="453" y="225"/>
                </a:lnTo>
                <a:lnTo>
                  <a:pt x="442" y="227"/>
                </a:lnTo>
                <a:lnTo>
                  <a:pt x="430" y="229"/>
                </a:lnTo>
                <a:lnTo>
                  <a:pt x="419" y="230"/>
                </a:lnTo>
                <a:lnTo>
                  <a:pt x="409" y="232"/>
                </a:lnTo>
                <a:lnTo>
                  <a:pt x="397" y="236"/>
                </a:lnTo>
                <a:lnTo>
                  <a:pt x="390" y="238"/>
                </a:lnTo>
                <a:lnTo>
                  <a:pt x="380" y="244"/>
                </a:lnTo>
                <a:lnTo>
                  <a:pt x="369" y="248"/>
                </a:lnTo>
                <a:lnTo>
                  <a:pt x="357" y="252"/>
                </a:lnTo>
                <a:lnTo>
                  <a:pt x="344" y="253"/>
                </a:lnTo>
                <a:lnTo>
                  <a:pt x="330" y="255"/>
                </a:lnTo>
                <a:lnTo>
                  <a:pt x="319" y="257"/>
                </a:lnTo>
                <a:lnTo>
                  <a:pt x="307" y="255"/>
                </a:lnTo>
                <a:lnTo>
                  <a:pt x="300" y="253"/>
                </a:lnTo>
                <a:lnTo>
                  <a:pt x="284" y="252"/>
                </a:lnTo>
                <a:lnTo>
                  <a:pt x="273" y="252"/>
                </a:lnTo>
                <a:lnTo>
                  <a:pt x="261" y="255"/>
                </a:lnTo>
                <a:lnTo>
                  <a:pt x="250" y="257"/>
                </a:lnTo>
                <a:lnTo>
                  <a:pt x="238" y="257"/>
                </a:lnTo>
                <a:lnTo>
                  <a:pt x="225" y="255"/>
                </a:lnTo>
                <a:lnTo>
                  <a:pt x="213" y="255"/>
                </a:lnTo>
                <a:lnTo>
                  <a:pt x="200" y="257"/>
                </a:lnTo>
                <a:lnTo>
                  <a:pt x="192" y="259"/>
                </a:lnTo>
                <a:lnTo>
                  <a:pt x="181" y="261"/>
                </a:lnTo>
                <a:lnTo>
                  <a:pt x="167" y="263"/>
                </a:lnTo>
                <a:lnTo>
                  <a:pt x="154" y="263"/>
                </a:lnTo>
                <a:lnTo>
                  <a:pt x="140" y="263"/>
                </a:lnTo>
                <a:lnTo>
                  <a:pt x="125" y="263"/>
                </a:lnTo>
                <a:lnTo>
                  <a:pt x="113" y="263"/>
                </a:lnTo>
                <a:lnTo>
                  <a:pt x="102" y="263"/>
                </a:lnTo>
                <a:lnTo>
                  <a:pt x="90" y="261"/>
                </a:lnTo>
                <a:lnTo>
                  <a:pt x="79" y="255"/>
                </a:lnTo>
                <a:lnTo>
                  <a:pt x="66" y="250"/>
                </a:lnTo>
                <a:lnTo>
                  <a:pt x="50" y="242"/>
                </a:lnTo>
                <a:lnTo>
                  <a:pt x="37" y="234"/>
                </a:lnTo>
                <a:lnTo>
                  <a:pt x="23" y="225"/>
                </a:lnTo>
                <a:lnTo>
                  <a:pt x="14" y="213"/>
                </a:lnTo>
                <a:lnTo>
                  <a:pt x="6" y="202"/>
                </a:lnTo>
                <a:lnTo>
                  <a:pt x="2" y="190"/>
                </a:lnTo>
                <a:lnTo>
                  <a:pt x="0" y="179"/>
                </a:lnTo>
                <a:lnTo>
                  <a:pt x="0" y="165"/>
                </a:lnTo>
                <a:lnTo>
                  <a:pt x="2" y="152"/>
                </a:lnTo>
                <a:lnTo>
                  <a:pt x="6" y="138"/>
                </a:lnTo>
                <a:lnTo>
                  <a:pt x="12" y="127"/>
                </a:lnTo>
                <a:lnTo>
                  <a:pt x="19" y="113"/>
                </a:lnTo>
                <a:lnTo>
                  <a:pt x="27" y="102"/>
                </a:lnTo>
                <a:lnTo>
                  <a:pt x="37" y="87"/>
                </a:lnTo>
                <a:lnTo>
                  <a:pt x="41" y="73"/>
                </a:lnTo>
                <a:lnTo>
                  <a:pt x="44" y="62"/>
                </a:lnTo>
                <a:lnTo>
                  <a:pt x="44" y="50"/>
                </a:lnTo>
                <a:lnTo>
                  <a:pt x="50" y="42"/>
                </a:lnTo>
                <a:lnTo>
                  <a:pt x="60" y="41"/>
                </a:lnTo>
                <a:lnTo>
                  <a:pt x="69" y="39"/>
                </a:lnTo>
                <a:lnTo>
                  <a:pt x="73" y="39"/>
                </a:lnTo>
                <a:lnTo>
                  <a:pt x="81" y="41"/>
                </a:lnTo>
                <a:lnTo>
                  <a:pt x="89" y="42"/>
                </a:lnTo>
                <a:lnTo>
                  <a:pt x="96" y="41"/>
                </a:lnTo>
                <a:lnTo>
                  <a:pt x="106" y="39"/>
                </a:lnTo>
                <a:lnTo>
                  <a:pt x="115" y="37"/>
                </a:lnTo>
                <a:lnTo>
                  <a:pt x="125" y="33"/>
                </a:lnTo>
                <a:lnTo>
                  <a:pt x="135" y="29"/>
                </a:lnTo>
                <a:lnTo>
                  <a:pt x="144" y="25"/>
                </a:lnTo>
                <a:lnTo>
                  <a:pt x="160" y="19"/>
                </a:lnTo>
                <a:lnTo>
                  <a:pt x="169" y="16"/>
                </a:lnTo>
                <a:lnTo>
                  <a:pt x="181" y="14"/>
                </a:lnTo>
                <a:lnTo>
                  <a:pt x="194"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35" name="Freeform 542"/>
          <p:cNvSpPr>
            <a:spLocks/>
          </p:cNvSpPr>
          <p:nvPr/>
        </p:nvSpPr>
        <p:spPr bwMode="auto">
          <a:xfrm>
            <a:off x="1746250" y="3413125"/>
            <a:ext cx="803275" cy="411163"/>
          </a:xfrm>
          <a:custGeom>
            <a:avLst/>
            <a:gdLst>
              <a:gd name="T0" fmla="*/ 204 w 506"/>
              <a:gd name="T1" fmla="*/ 12 h 258"/>
              <a:gd name="T2" fmla="*/ 216 w 506"/>
              <a:gd name="T3" fmla="*/ 8 h 258"/>
              <a:gd name="T4" fmla="*/ 229 w 506"/>
              <a:gd name="T5" fmla="*/ 4 h 258"/>
              <a:gd name="T6" fmla="*/ 254 w 506"/>
              <a:gd name="T7" fmla="*/ 2 h 258"/>
              <a:gd name="T8" fmla="*/ 289 w 506"/>
              <a:gd name="T9" fmla="*/ 0 h 258"/>
              <a:gd name="T10" fmla="*/ 324 w 506"/>
              <a:gd name="T11" fmla="*/ 0 h 258"/>
              <a:gd name="T12" fmla="*/ 353 w 506"/>
              <a:gd name="T13" fmla="*/ 4 h 258"/>
              <a:gd name="T14" fmla="*/ 370 w 506"/>
              <a:gd name="T15" fmla="*/ 14 h 258"/>
              <a:gd name="T16" fmla="*/ 381 w 506"/>
              <a:gd name="T17" fmla="*/ 26 h 258"/>
              <a:gd name="T18" fmla="*/ 392 w 506"/>
              <a:gd name="T19" fmla="*/ 40 h 258"/>
              <a:gd name="T20" fmla="*/ 406 w 506"/>
              <a:gd name="T21" fmla="*/ 45 h 258"/>
              <a:gd name="T22" fmla="*/ 429 w 506"/>
              <a:gd name="T23" fmla="*/ 53 h 258"/>
              <a:gd name="T24" fmla="*/ 460 w 506"/>
              <a:gd name="T25" fmla="*/ 67 h 258"/>
              <a:gd name="T26" fmla="*/ 485 w 506"/>
              <a:gd name="T27" fmla="*/ 85 h 258"/>
              <a:gd name="T28" fmla="*/ 501 w 506"/>
              <a:gd name="T29" fmla="*/ 106 h 258"/>
              <a:gd name="T30" fmla="*/ 505 w 506"/>
              <a:gd name="T31" fmla="*/ 133 h 258"/>
              <a:gd name="T32" fmla="*/ 501 w 506"/>
              <a:gd name="T33" fmla="*/ 167 h 258"/>
              <a:gd name="T34" fmla="*/ 485 w 506"/>
              <a:gd name="T35" fmla="*/ 197 h 258"/>
              <a:gd name="T36" fmla="*/ 464 w 506"/>
              <a:gd name="T37" fmla="*/ 214 h 258"/>
              <a:gd name="T38" fmla="*/ 442 w 506"/>
              <a:gd name="T39" fmla="*/ 222 h 258"/>
              <a:gd name="T40" fmla="*/ 419 w 506"/>
              <a:gd name="T41" fmla="*/ 225 h 258"/>
              <a:gd name="T42" fmla="*/ 398 w 506"/>
              <a:gd name="T43" fmla="*/ 229 h 258"/>
              <a:gd name="T44" fmla="*/ 381 w 506"/>
              <a:gd name="T45" fmla="*/ 236 h 258"/>
              <a:gd name="T46" fmla="*/ 359 w 506"/>
              <a:gd name="T47" fmla="*/ 244 h 258"/>
              <a:gd name="T48" fmla="*/ 334 w 506"/>
              <a:gd name="T49" fmla="*/ 249 h 258"/>
              <a:gd name="T50" fmla="*/ 309 w 506"/>
              <a:gd name="T51" fmla="*/ 251 h 258"/>
              <a:gd name="T52" fmla="*/ 293 w 506"/>
              <a:gd name="T53" fmla="*/ 247 h 258"/>
              <a:gd name="T54" fmla="*/ 277 w 506"/>
              <a:gd name="T55" fmla="*/ 246 h 258"/>
              <a:gd name="T56" fmla="*/ 262 w 506"/>
              <a:gd name="T57" fmla="*/ 247 h 258"/>
              <a:gd name="T58" fmla="*/ 249 w 506"/>
              <a:gd name="T59" fmla="*/ 251 h 258"/>
              <a:gd name="T60" fmla="*/ 233 w 506"/>
              <a:gd name="T61" fmla="*/ 251 h 258"/>
              <a:gd name="T62" fmla="*/ 218 w 506"/>
              <a:gd name="T63" fmla="*/ 249 h 258"/>
              <a:gd name="T64" fmla="*/ 204 w 506"/>
              <a:gd name="T65" fmla="*/ 249 h 258"/>
              <a:gd name="T66" fmla="*/ 186 w 506"/>
              <a:gd name="T67" fmla="*/ 253 h 258"/>
              <a:gd name="T68" fmla="*/ 163 w 506"/>
              <a:gd name="T69" fmla="*/ 257 h 258"/>
              <a:gd name="T70" fmla="*/ 134 w 506"/>
              <a:gd name="T71" fmla="*/ 257 h 258"/>
              <a:gd name="T72" fmla="*/ 109 w 506"/>
              <a:gd name="T73" fmla="*/ 257 h 258"/>
              <a:gd name="T74" fmla="*/ 88 w 506"/>
              <a:gd name="T75" fmla="*/ 253 h 258"/>
              <a:gd name="T76" fmla="*/ 61 w 506"/>
              <a:gd name="T77" fmla="*/ 242 h 258"/>
              <a:gd name="T78" fmla="*/ 33 w 506"/>
              <a:gd name="T79" fmla="*/ 225 h 258"/>
              <a:gd name="T80" fmla="*/ 12 w 506"/>
              <a:gd name="T81" fmla="*/ 206 h 258"/>
              <a:gd name="T82" fmla="*/ 2 w 506"/>
              <a:gd name="T83" fmla="*/ 182 h 258"/>
              <a:gd name="T84" fmla="*/ 0 w 506"/>
              <a:gd name="T85" fmla="*/ 157 h 258"/>
              <a:gd name="T86" fmla="*/ 8 w 506"/>
              <a:gd name="T87" fmla="*/ 132 h 258"/>
              <a:gd name="T88" fmla="*/ 21 w 506"/>
              <a:gd name="T89" fmla="*/ 109 h 258"/>
              <a:gd name="T90" fmla="*/ 33 w 506"/>
              <a:gd name="T91" fmla="*/ 90 h 258"/>
              <a:gd name="T92" fmla="*/ 41 w 506"/>
              <a:gd name="T93" fmla="*/ 77 h 258"/>
              <a:gd name="T94" fmla="*/ 42 w 506"/>
              <a:gd name="T95" fmla="*/ 63 h 258"/>
              <a:gd name="T96" fmla="*/ 43 w 506"/>
              <a:gd name="T97" fmla="*/ 49 h 258"/>
              <a:gd name="T98" fmla="*/ 53 w 506"/>
              <a:gd name="T99" fmla="*/ 40 h 258"/>
              <a:gd name="T100" fmla="*/ 68 w 506"/>
              <a:gd name="T101" fmla="*/ 38 h 258"/>
              <a:gd name="T102" fmla="*/ 84 w 506"/>
              <a:gd name="T103" fmla="*/ 41 h 258"/>
              <a:gd name="T104" fmla="*/ 99 w 506"/>
              <a:gd name="T105" fmla="*/ 40 h 258"/>
              <a:gd name="T106" fmla="*/ 120 w 506"/>
              <a:gd name="T107" fmla="*/ 34 h 258"/>
              <a:gd name="T108" fmla="*/ 138 w 506"/>
              <a:gd name="T109" fmla="*/ 26 h 258"/>
              <a:gd name="T110" fmla="*/ 154 w 506"/>
              <a:gd name="T111" fmla="*/ 21 h 258"/>
              <a:gd name="T112" fmla="*/ 167 w 506"/>
              <a:gd name="T113" fmla="*/ 16 h 258"/>
              <a:gd name="T114" fmla="*/ 182 w 506"/>
              <a:gd name="T115" fmla="*/ 14 h 2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6"/>
              <a:gd name="T175" fmla="*/ 0 h 258"/>
              <a:gd name="T176" fmla="*/ 506 w 506"/>
              <a:gd name="T177" fmla="*/ 258 h 2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6" h="258">
                <a:moveTo>
                  <a:pt x="192" y="16"/>
                </a:moveTo>
                <a:lnTo>
                  <a:pt x="194" y="14"/>
                </a:lnTo>
                <a:lnTo>
                  <a:pt x="196" y="14"/>
                </a:lnTo>
                <a:lnTo>
                  <a:pt x="198" y="14"/>
                </a:lnTo>
                <a:lnTo>
                  <a:pt x="198" y="12"/>
                </a:lnTo>
                <a:lnTo>
                  <a:pt x="200" y="12"/>
                </a:lnTo>
                <a:lnTo>
                  <a:pt x="202" y="12"/>
                </a:lnTo>
                <a:lnTo>
                  <a:pt x="204" y="12"/>
                </a:lnTo>
                <a:lnTo>
                  <a:pt x="204" y="10"/>
                </a:lnTo>
                <a:lnTo>
                  <a:pt x="205" y="10"/>
                </a:lnTo>
                <a:lnTo>
                  <a:pt x="207" y="10"/>
                </a:lnTo>
                <a:lnTo>
                  <a:pt x="209" y="10"/>
                </a:lnTo>
                <a:lnTo>
                  <a:pt x="210" y="8"/>
                </a:lnTo>
                <a:lnTo>
                  <a:pt x="212" y="8"/>
                </a:lnTo>
                <a:lnTo>
                  <a:pt x="214" y="8"/>
                </a:lnTo>
                <a:lnTo>
                  <a:pt x="216" y="8"/>
                </a:lnTo>
                <a:lnTo>
                  <a:pt x="216" y="6"/>
                </a:lnTo>
                <a:lnTo>
                  <a:pt x="218" y="6"/>
                </a:lnTo>
                <a:lnTo>
                  <a:pt x="220" y="6"/>
                </a:lnTo>
                <a:lnTo>
                  <a:pt x="222" y="6"/>
                </a:lnTo>
                <a:lnTo>
                  <a:pt x="224" y="6"/>
                </a:lnTo>
                <a:lnTo>
                  <a:pt x="226" y="6"/>
                </a:lnTo>
                <a:lnTo>
                  <a:pt x="228" y="6"/>
                </a:lnTo>
                <a:lnTo>
                  <a:pt x="229" y="4"/>
                </a:lnTo>
                <a:lnTo>
                  <a:pt x="231" y="4"/>
                </a:lnTo>
                <a:lnTo>
                  <a:pt x="233" y="4"/>
                </a:lnTo>
                <a:lnTo>
                  <a:pt x="235" y="4"/>
                </a:lnTo>
                <a:lnTo>
                  <a:pt x="239" y="4"/>
                </a:lnTo>
                <a:lnTo>
                  <a:pt x="243" y="4"/>
                </a:lnTo>
                <a:lnTo>
                  <a:pt x="247" y="4"/>
                </a:lnTo>
                <a:lnTo>
                  <a:pt x="251" y="2"/>
                </a:lnTo>
                <a:lnTo>
                  <a:pt x="254" y="2"/>
                </a:lnTo>
                <a:lnTo>
                  <a:pt x="258" y="2"/>
                </a:lnTo>
                <a:lnTo>
                  <a:pt x="262" y="2"/>
                </a:lnTo>
                <a:lnTo>
                  <a:pt x="268" y="2"/>
                </a:lnTo>
                <a:lnTo>
                  <a:pt x="272" y="2"/>
                </a:lnTo>
                <a:lnTo>
                  <a:pt x="275" y="2"/>
                </a:lnTo>
                <a:lnTo>
                  <a:pt x="281" y="0"/>
                </a:lnTo>
                <a:lnTo>
                  <a:pt x="285" y="0"/>
                </a:lnTo>
                <a:lnTo>
                  <a:pt x="289" y="0"/>
                </a:lnTo>
                <a:lnTo>
                  <a:pt x="295" y="0"/>
                </a:lnTo>
                <a:lnTo>
                  <a:pt x="297" y="0"/>
                </a:lnTo>
                <a:lnTo>
                  <a:pt x="301" y="0"/>
                </a:lnTo>
                <a:lnTo>
                  <a:pt x="307" y="0"/>
                </a:lnTo>
                <a:lnTo>
                  <a:pt x="311" y="0"/>
                </a:lnTo>
                <a:lnTo>
                  <a:pt x="315" y="0"/>
                </a:lnTo>
                <a:lnTo>
                  <a:pt x="321" y="0"/>
                </a:lnTo>
                <a:lnTo>
                  <a:pt x="324" y="0"/>
                </a:lnTo>
                <a:lnTo>
                  <a:pt x="328" y="0"/>
                </a:lnTo>
                <a:lnTo>
                  <a:pt x="332" y="0"/>
                </a:lnTo>
                <a:lnTo>
                  <a:pt x="336" y="0"/>
                </a:lnTo>
                <a:lnTo>
                  <a:pt x="340" y="2"/>
                </a:lnTo>
                <a:lnTo>
                  <a:pt x="344" y="2"/>
                </a:lnTo>
                <a:lnTo>
                  <a:pt x="347" y="2"/>
                </a:lnTo>
                <a:lnTo>
                  <a:pt x="349" y="2"/>
                </a:lnTo>
                <a:lnTo>
                  <a:pt x="353" y="4"/>
                </a:lnTo>
                <a:lnTo>
                  <a:pt x="355" y="4"/>
                </a:lnTo>
                <a:lnTo>
                  <a:pt x="357" y="4"/>
                </a:lnTo>
                <a:lnTo>
                  <a:pt x="361" y="6"/>
                </a:lnTo>
                <a:lnTo>
                  <a:pt x="363" y="6"/>
                </a:lnTo>
                <a:lnTo>
                  <a:pt x="365" y="8"/>
                </a:lnTo>
                <a:lnTo>
                  <a:pt x="367" y="10"/>
                </a:lnTo>
                <a:lnTo>
                  <a:pt x="368" y="12"/>
                </a:lnTo>
                <a:lnTo>
                  <a:pt x="370" y="14"/>
                </a:lnTo>
                <a:lnTo>
                  <a:pt x="372" y="16"/>
                </a:lnTo>
                <a:lnTo>
                  <a:pt x="374" y="16"/>
                </a:lnTo>
                <a:lnTo>
                  <a:pt x="374" y="17"/>
                </a:lnTo>
                <a:lnTo>
                  <a:pt x="376" y="19"/>
                </a:lnTo>
                <a:lnTo>
                  <a:pt x="378" y="21"/>
                </a:lnTo>
                <a:lnTo>
                  <a:pt x="379" y="22"/>
                </a:lnTo>
                <a:lnTo>
                  <a:pt x="379" y="24"/>
                </a:lnTo>
                <a:lnTo>
                  <a:pt x="381" y="26"/>
                </a:lnTo>
                <a:lnTo>
                  <a:pt x="383" y="28"/>
                </a:lnTo>
                <a:lnTo>
                  <a:pt x="385" y="30"/>
                </a:lnTo>
                <a:lnTo>
                  <a:pt x="385" y="32"/>
                </a:lnTo>
                <a:lnTo>
                  <a:pt x="387" y="34"/>
                </a:lnTo>
                <a:lnTo>
                  <a:pt x="389" y="36"/>
                </a:lnTo>
                <a:lnTo>
                  <a:pt x="390" y="38"/>
                </a:lnTo>
                <a:lnTo>
                  <a:pt x="390" y="40"/>
                </a:lnTo>
                <a:lnTo>
                  <a:pt x="392" y="40"/>
                </a:lnTo>
                <a:lnTo>
                  <a:pt x="392" y="41"/>
                </a:lnTo>
                <a:lnTo>
                  <a:pt x="394" y="41"/>
                </a:lnTo>
                <a:lnTo>
                  <a:pt x="396" y="43"/>
                </a:lnTo>
                <a:lnTo>
                  <a:pt x="398" y="43"/>
                </a:lnTo>
                <a:lnTo>
                  <a:pt x="400" y="43"/>
                </a:lnTo>
                <a:lnTo>
                  <a:pt x="402" y="45"/>
                </a:lnTo>
                <a:lnTo>
                  <a:pt x="404" y="45"/>
                </a:lnTo>
                <a:lnTo>
                  <a:pt x="406" y="45"/>
                </a:lnTo>
                <a:lnTo>
                  <a:pt x="408" y="45"/>
                </a:lnTo>
                <a:lnTo>
                  <a:pt x="412" y="45"/>
                </a:lnTo>
                <a:lnTo>
                  <a:pt x="414" y="47"/>
                </a:lnTo>
                <a:lnTo>
                  <a:pt x="417" y="47"/>
                </a:lnTo>
                <a:lnTo>
                  <a:pt x="419" y="49"/>
                </a:lnTo>
                <a:lnTo>
                  <a:pt x="423" y="49"/>
                </a:lnTo>
                <a:lnTo>
                  <a:pt x="427" y="51"/>
                </a:lnTo>
                <a:lnTo>
                  <a:pt x="429" y="53"/>
                </a:lnTo>
                <a:lnTo>
                  <a:pt x="433" y="55"/>
                </a:lnTo>
                <a:lnTo>
                  <a:pt x="437" y="55"/>
                </a:lnTo>
                <a:lnTo>
                  <a:pt x="440" y="57"/>
                </a:lnTo>
                <a:lnTo>
                  <a:pt x="444" y="59"/>
                </a:lnTo>
                <a:lnTo>
                  <a:pt x="448" y="61"/>
                </a:lnTo>
                <a:lnTo>
                  <a:pt x="452" y="63"/>
                </a:lnTo>
                <a:lnTo>
                  <a:pt x="456" y="64"/>
                </a:lnTo>
                <a:lnTo>
                  <a:pt x="460" y="67"/>
                </a:lnTo>
                <a:lnTo>
                  <a:pt x="463" y="69"/>
                </a:lnTo>
                <a:lnTo>
                  <a:pt x="466" y="71"/>
                </a:lnTo>
                <a:lnTo>
                  <a:pt x="470" y="73"/>
                </a:lnTo>
                <a:lnTo>
                  <a:pt x="474" y="75"/>
                </a:lnTo>
                <a:lnTo>
                  <a:pt x="476" y="79"/>
                </a:lnTo>
                <a:lnTo>
                  <a:pt x="480" y="81"/>
                </a:lnTo>
                <a:lnTo>
                  <a:pt x="484" y="83"/>
                </a:lnTo>
                <a:lnTo>
                  <a:pt x="485" y="85"/>
                </a:lnTo>
                <a:lnTo>
                  <a:pt x="489" y="88"/>
                </a:lnTo>
                <a:lnTo>
                  <a:pt x="491" y="90"/>
                </a:lnTo>
                <a:lnTo>
                  <a:pt x="493" y="92"/>
                </a:lnTo>
                <a:lnTo>
                  <a:pt x="495" y="96"/>
                </a:lnTo>
                <a:lnTo>
                  <a:pt x="497" y="98"/>
                </a:lnTo>
                <a:lnTo>
                  <a:pt x="499" y="100"/>
                </a:lnTo>
                <a:lnTo>
                  <a:pt x="501" y="104"/>
                </a:lnTo>
                <a:lnTo>
                  <a:pt x="501" y="106"/>
                </a:lnTo>
                <a:lnTo>
                  <a:pt x="503" y="109"/>
                </a:lnTo>
                <a:lnTo>
                  <a:pt x="503" y="112"/>
                </a:lnTo>
                <a:lnTo>
                  <a:pt x="505" y="114"/>
                </a:lnTo>
                <a:lnTo>
                  <a:pt x="505" y="118"/>
                </a:lnTo>
                <a:lnTo>
                  <a:pt x="505" y="122"/>
                </a:lnTo>
                <a:lnTo>
                  <a:pt x="505" y="126"/>
                </a:lnTo>
                <a:lnTo>
                  <a:pt x="505" y="130"/>
                </a:lnTo>
                <a:lnTo>
                  <a:pt x="505" y="133"/>
                </a:lnTo>
                <a:lnTo>
                  <a:pt x="505" y="139"/>
                </a:lnTo>
                <a:lnTo>
                  <a:pt x="505" y="143"/>
                </a:lnTo>
                <a:lnTo>
                  <a:pt x="505" y="147"/>
                </a:lnTo>
                <a:lnTo>
                  <a:pt x="505" y="150"/>
                </a:lnTo>
                <a:lnTo>
                  <a:pt x="503" y="155"/>
                </a:lnTo>
                <a:lnTo>
                  <a:pt x="503" y="159"/>
                </a:lnTo>
                <a:lnTo>
                  <a:pt x="501" y="163"/>
                </a:lnTo>
                <a:lnTo>
                  <a:pt x="501" y="167"/>
                </a:lnTo>
                <a:lnTo>
                  <a:pt x="499" y="171"/>
                </a:lnTo>
                <a:lnTo>
                  <a:pt x="497" y="175"/>
                </a:lnTo>
                <a:lnTo>
                  <a:pt x="495" y="180"/>
                </a:lnTo>
                <a:lnTo>
                  <a:pt x="493" y="184"/>
                </a:lnTo>
                <a:lnTo>
                  <a:pt x="491" y="186"/>
                </a:lnTo>
                <a:lnTo>
                  <a:pt x="489" y="190"/>
                </a:lnTo>
                <a:lnTo>
                  <a:pt x="487" y="193"/>
                </a:lnTo>
                <a:lnTo>
                  <a:pt x="485" y="197"/>
                </a:lnTo>
                <a:lnTo>
                  <a:pt x="484" y="199"/>
                </a:lnTo>
                <a:lnTo>
                  <a:pt x="482" y="202"/>
                </a:lnTo>
                <a:lnTo>
                  <a:pt x="480" y="204"/>
                </a:lnTo>
                <a:lnTo>
                  <a:pt x="476" y="206"/>
                </a:lnTo>
                <a:lnTo>
                  <a:pt x="474" y="208"/>
                </a:lnTo>
                <a:lnTo>
                  <a:pt x="470" y="210"/>
                </a:lnTo>
                <a:lnTo>
                  <a:pt x="468" y="212"/>
                </a:lnTo>
                <a:lnTo>
                  <a:pt x="464" y="214"/>
                </a:lnTo>
                <a:lnTo>
                  <a:pt x="463" y="214"/>
                </a:lnTo>
                <a:lnTo>
                  <a:pt x="460" y="216"/>
                </a:lnTo>
                <a:lnTo>
                  <a:pt x="458" y="216"/>
                </a:lnTo>
                <a:lnTo>
                  <a:pt x="454" y="218"/>
                </a:lnTo>
                <a:lnTo>
                  <a:pt x="452" y="218"/>
                </a:lnTo>
                <a:lnTo>
                  <a:pt x="448" y="220"/>
                </a:lnTo>
                <a:lnTo>
                  <a:pt x="446" y="220"/>
                </a:lnTo>
                <a:lnTo>
                  <a:pt x="442" y="222"/>
                </a:lnTo>
                <a:lnTo>
                  <a:pt x="440" y="222"/>
                </a:lnTo>
                <a:lnTo>
                  <a:pt x="437" y="222"/>
                </a:lnTo>
                <a:lnTo>
                  <a:pt x="433" y="224"/>
                </a:lnTo>
                <a:lnTo>
                  <a:pt x="431" y="224"/>
                </a:lnTo>
                <a:lnTo>
                  <a:pt x="427" y="224"/>
                </a:lnTo>
                <a:lnTo>
                  <a:pt x="425" y="224"/>
                </a:lnTo>
                <a:lnTo>
                  <a:pt x="421" y="224"/>
                </a:lnTo>
                <a:lnTo>
                  <a:pt x="419" y="225"/>
                </a:lnTo>
                <a:lnTo>
                  <a:pt x="415" y="225"/>
                </a:lnTo>
                <a:lnTo>
                  <a:pt x="414" y="225"/>
                </a:lnTo>
                <a:lnTo>
                  <a:pt x="412" y="225"/>
                </a:lnTo>
                <a:lnTo>
                  <a:pt x="408" y="227"/>
                </a:lnTo>
                <a:lnTo>
                  <a:pt x="406" y="227"/>
                </a:lnTo>
                <a:lnTo>
                  <a:pt x="404" y="227"/>
                </a:lnTo>
                <a:lnTo>
                  <a:pt x="400" y="227"/>
                </a:lnTo>
                <a:lnTo>
                  <a:pt x="398" y="229"/>
                </a:lnTo>
                <a:lnTo>
                  <a:pt x="396" y="229"/>
                </a:lnTo>
                <a:lnTo>
                  <a:pt x="392" y="231"/>
                </a:lnTo>
                <a:lnTo>
                  <a:pt x="390" y="231"/>
                </a:lnTo>
                <a:lnTo>
                  <a:pt x="389" y="231"/>
                </a:lnTo>
                <a:lnTo>
                  <a:pt x="387" y="233"/>
                </a:lnTo>
                <a:lnTo>
                  <a:pt x="385" y="233"/>
                </a:lnTo>
                <a:lnTo>
                  <a:pt x="383" y="235"/>
                </a:lnTo>
                <a:lnTo>
                  <a:pt x="381" y="236"/>
                </a:lnTo>
                <a:lnTo>
                  <a:pt x="378" y="236"/>
                </a:lnTo>
                <a:lnTo>
                  <a:pt x="376" y="238"/>
                </a:lnTo>
                <a:lnTo>
                  <a:pt x="374" y="238"/>
                </a:lnTo>
                <a:lnTo>
                  <a:pt x="370" y="240"/>
                </a:lnTo>
                <a:lnTo>
                  <a:pt x="368" y="240"/>
                </a:lnTo>
                <a:lnTo>
                  <a:pt x="365" y="242"/>
                </a:lnTo>
                <a:lnTo>
                  <a:pt x="363" y="242"/>
                </a:lnTo>
                <a:lnTo>
                  <a:pt x="359" y="244"/>
                </a:lnTo>
                <a:lnTo>
                  <a:pt x="355" y="244"/>
                </a:lnTo>
                <a:lnTo>
                  <a:pt x="353" y="246"/>
                </a:lnTo>
                <a:lnTo>
                  <a:pt x="349" y="246"/>
                </a:lnTo>
                <a:lnTo>
                  <a:pt x="345" y="247"/>
                </a:lnTo>
                <a:lnTo>
                  <a:pt x="344" y="247"/>
                </a:lnTo>
                <a:lnTo>
                  <a:pt x="340" y="247"/>
                </a:lnTo>
                <a:lnTo>
                  <a:pt x="336" y="249"/>
                </a:lnTo>
                <a:lnTo>
                  <a:pt x="334" y="249"/>
                </a:lnTo>
                <a:lnTo>
                  <a:pt x="330" y="249"/>
                </a:lnTo>
                <a:lnTo>
                  <a:pt x="326" y="249"/>
                </a:lnTo>
                <a:lnTo>
                  <a:pt x="324" y="251"/>
                </a:lnTo>
                <a:lnTo>
                  <a:pt x="321" y="251"/>
                </a:lnTo>
                <a:lnTo>
                  <a:pt x="317" y="251"/>
                </a:lnTo>
                <a:lnTo>
                  <a:pt x="315" y="251"/>
                </a:lnTo>
                <a:lnTo>
                  <a:pt x="311" y="251"/>
                </a:lnTo>
                <a:lnTo>
                  <a:pt x="309" y="251"/>
                </a:lnTo>
                <a:lnTo>
                  <a:pt x="307" y="251"/>
                </a:lnTo>
                <a:lnTo>
                  <a:pt x="303" y="249"/>
                </a:lnTo>
                <a:lnTo>
                  <a:pt x="301" y="249"/>
                </a:lnTo>
                <a:lnTo>
                  <a:pt x="299" y="249"/>
                </a:lnTo>
                <a:lnTo>
                  <a:pt x="297" y="249"/>
                </a:lnTo>
                <a:lnTo>
                  <a:pt x="296" y="247"/>
                </a:lnTo>
                <a:lnTo>
                  <a:pt x="295" y="247"/>
                </a:lnTo>
                <a:lnTo>
                  <a:pt x="293" y="247"/>
                </a:lnTo>
                <a:lnTo>
                  <a:pt x="291" y="246"/>
                </a:lnTo>
                <a:lnTo>
                  <a:pt x="289" y="246"/>
                </a:lnTo>
                <a:lnTo>
                  <a:pt x="287" y="246"/>
                </a:lnTo>
                <a:lnTo>
                  <a:pt x="285" y="246"/>
                </a:lnTo>
                <a:lnTo>
                  <a:pt x="283" y="246"/>
                </a:lnTo>
                <a:lnTo>
                  <a:pt x="281" y="246"/>
                </a:lnTo>
                <a:lnTo>
                  <a:pt x="279" y="246"/>
                </a:lnTo>
                <a:lnTo>
                  <a:pt x="277" y="246"/>
                </a:lnTo>
                <a:lnTo>
                  <a:pt x="275" y="246"/>
                </a:lnTo>
                <a:lnTo>
                  <a:pt x="274" y="246"/>
                </a:lnTo>
                <a:lnTo>
                  <a:pt x="272" y="246"/>
                </a:lnTo>
                <a:lnTo>
                  <a:pt x="270" y="246"/>
                </a:lnTo>
                <a:lnTo>
                  <a:pt x="268" y="246"/>
                </a:lnTo>
                <a:lnTo>
                  <a:pt x="266" y="247"/>
                </a:lnTo>
                <a:lnTo>
                  <a:pt x="264" y="247"/>
                </a:lnTo>
                <a:lnTo>
                  <a:pt x="262" y="247"/>
                </a:lnTo>
                <a:lnTo>
                  <a:pt x="260" y="247"/>
                </a:lnTo>
                <a:lnTo>
                  <a:pt x="260" y="249"/>
                </a:lnTo>
                <a:lnTo>
                  <a:pt x="258" y="249"/>
                </a:lnTo>
                <a:lnTo>
                  <a:pt x="256" y="249"/>
                </a:lnTo>
                <a:lnTo>
                  <a:pt x="254" y="249"/>
                </a:lnTo>
                <a:lnTo>
                  <a:pt x="252" y="251"/>
                </a:lnTo>
                <a:lnTo>
                  <a:pt x="251" y="251"/>
                </a:lnTo>
                <a:lnTo>
                  <a:pt x="249" y="251"/>
                </a:lnTo>
                <a:lnTo>
                  <a:pt x="247" y="251"/>
                </a:lnTo>
                <a:lnTo>
                  <a:pt x="245" y="251"/>
                </a:lnTo>
                <a:lnTo>
                  <a:pt x="243" y="251"/>
                </a:lnTo>
                <a:lnTo>
                  <a:pt x="241" y="251"/>
                </a:lnTo>
                <a:lnTo>
                  <a:pt x="239" y="251"/>
                </a:lnTo>
                <a:lnTo>
                  <a:pt x="237" y="251"/>
                </a:lnTo>
                <a:lnTo>
                  <a:pt x="235" y="251"/>
                </a:lnTo>
                <a:lnTo>
                  <a:pt x="233" y="251"/>
                </a:lnTo>
                <a:lnTo>
                  <a:pt x="231" y="251"/>
                </a:lnTo>
                <a:lnTo>
                  <a:pt x="229" y="251"/>
                </a:lnTo>
                <a:lnTo>
                  <a:pt x="228" y="249"/>
                </a:lnTo>
                <a:lnTo>
                  <a:pt x="226" y="249"/>
                </a:lnTo>
                <a:lnTo>
                  <a:pt x="224" y="249"/>
                </a:lnTo>
                <a:lnTo>
                  <a:pt x="222" y="249"/>
                </a:lnTo>
                <a:lnTo>
                  <a:pt x="220" y="249"/>
                </a:lnTo>
                <a:lnTo>
                  <a:pt x="218" y="249"/>
                </a:lnTo>
                <a:lnTo>
                  <a:pt x="216" y="249"/>
                </a:lnTo>
                <a:lnTo>
                  <a:pt x="214" y="249"/>
                </a:lnTo>
                <a:lnTo>
                  <a:pt x="212" y="249"/>
                </a:lnTo>
                <a:lnTo>
                  <a:pt x="210" y="249"/>
                </a:lnTo>
                <a:lnTo>
                  <a:pt x="209" y="249"/>
                </a:lnTo>
                <a:lnTo>
                  <a:pt x="207" y="249"/>
                </a:lnTo>
                <a:lnTo>
                  <a:pt x="205" y="249"/>
                </a:lnTo>
                <a:lnTo>
                  <a:pt x="204" y="249"/>
                </a:lnTo>
                <a:lnTo>
                  <a:pt x="202" y="249"/>
                </a:lnTo>
                <a:lnTo>
                  <a:pt x="200" y="251"/>
                </a:lnTo>
                <a:lnTo>
                  <a:pt x="198" y="251"/>
                </a:lnTo>
                <a:lnTo>
                  <a:pt x="196" y="251"/>
                </a:lnTo>
                <a:lnTo>
                  <a:pt x="194" y="253"/>
                </a:lnTo>
                <a:lnTo>
                  <a:pt x="192" y="253"/>
                </a:lnTo>
                <a:lnTo>
                  <a:pt x="190" y="253"/>
                </a:lnTo>
                <a:lnTo>
                  <a:pt x="186" y="253"/>
                </a:lnTo>
                <a:lnTo>
                  <a:pt x="184" y="255"/>
                </a:lnTo>
                <a:lnTo>
                  <a:pt x="182" y="255"/>
                </a:lnTo>
                <a:lnTo>
                  <a:pt x="179" y="255"/>
                </a:lnTo>
                <a:lnTo>
                  <a:pt x="175" y="255"/>
                </a:lnTo>
                <a:lnTo>
                  <a:pt x="173" y="255"/>
                </a:lnTo>
                <a:lnTo>
                  <a:pt x="169" y="257"/>
                </a:lnTo>
                <a:lnTo>
                  <a:pt x="165" y="257"/>
                </a:lnTo>
                <a:lnTo>
                  <a:pt x="163" y="257"/>
                </a:lnTo>
                <a:lnTo>
                  <a:pt x="159" y="257"/>
                </a:lnTo>
                <a:lnTo>
                  <a:pt x="156" y="257"/>
                </a:lnTo>
                <a:lnTo>
                  <a:pt x="152" y="257"/>
                </a:lnTo>
                <a:lnTo>
                  <a:pt x="148" y="257"/>
                </a:lnTo>
                <a:lnTo>
                  <a:pt x="144" y="257"/>
                </a:lnTo>
                <a:lnTo>
                  <a:pt x="140" y="257"/>
                </a:lnTo>
                <a:lnTo>
                  <a:pt x="138" y="257"/>
                </a:lnTo>
                <a:lnTo>
                  <a:pt x="134" y="257"/>
                </a:lnTo>
                <a:lnTo>
                  <a:pt x="131" y="257"/>
                </a:lnTo>
                <a:lnTo>
                  <a:pt x="127" y="257"/>
                </a:lnTo>
                <a:lnTo>
                  <a:pt x="124" y="257"/>
                </a:lnTo>
                <a:lnTo>
                  <a:pt x="122" y="257"/>
                </a:lnTo>
                <a:lnTo>
                  <a:pt x="118" y="257"/>
                </a:lnTo>
                <a:lnTo>
                  <a:pt x="114" y="257"/>
                </a:lnTo>
                <a:lnTo>
                  <a:pt x="112" y="257"/>
                </a:lnTo>
                <a:lnTo>
                  <a:pt x="109" y="257"/>
                </a:lnTo>
                <a:lnTo>
                  <a:pt x="107" y="257"/>
                </a:lnTo>
                <a:lnTo>
                  <a:pt x="103" y="257"/>
                </a:lnTo>
                <a:lnTo>
                  <a:pt x="101" y="257"/>
                </a:lnTo>
                <a:lnTo>
                  <a:pt x="99" y="257"/>
                </a:lnTo>
                <a:lnTo>
                  <a:pt x="95" y="255"/>
                </a:lnTo>
                <a:lnTo>
                  <a:pt x="93" y="255"/>
                </a:lnTo>
                <a:lnTo>
                  <a:pt x="89" y="255"/>
                </a:lnTo>
                <a:lnTo>
                  <a:pt x="88" y="253"/>
                </a:lnTo>
                <a:lnTo>
                  <a:pt x="84" y="253"/>
                </a:lnTo>
                <a:lnTo>
                  <a:pt x="82" y="251"/>
                </a:lnTo>
                <a:lnTo>
                  <a:pt x="78" y="249"/>
                </a:lnTo>
                <a:lnTo>
                  <a:pt x="74" y="249"/>
                </a:lnTo>
                <a:lnTo>
                  <a:pt x="70" y="247"/>
                </a:lnTo>
                <a:lnTo>
                  <a:pt x="66" y="246"/>
                </a:lnTo>
                <a:lnTo>
                  <a:pt x="65" y="244"/>
                </a:lnTo>
                <a:lnTo>
                  <a:pt x="61" y="242"/>
                </a:lnTo>
                <a:lnTo>
                  <a:pt x="57" y="240"/>
                </a:lnTo>
                <a:lnTo>
                  <a:pt x="53" y="238"/>
                </a:lnTo>
                <a:lnTo>
                  <a:pt x="49" y="236"/>
                </a:lnTo>
                <a:lnTo>
                  <a:pt x="45" y="235"/>
                </a:lnTo>
                <a:lnTo>
                  <a:pt x="43" y="233"/>
                </a:lnTo>
                <a:lnTo>
                  <a:pt x="41" y="231"/>
                </a:lnTo>
                <a:lnTo>
                  <a:pt x="37" y="229"/>
                </a:lnTo>
                <a:lnTo>
                  <a:pt x="33" y="225"/>
                </a:lnTo>
                <a:lnTo>
                  <a:pt x="31" y="224"/>
                </a:lnTo>
                <a:lnTo>
                  <a:pt x="27" y="222"/>
                </a:lnTo>
                <a:lnTo>
                  <a:pt x="23" y="220"/>
                </a:lnTo>
                <a:lnTo>
                  <a:pt x="21" y="216"/>
                </a:lnTo>
                <a:lnTo>
                  <a:pt x="19" y="214"/>
                </a:lnTo>
                <a:lnTo>
                  <a:pt x="16" y="210"/>
                </a:lnTo>
                <a:lnTo>
                  <a:pt x="14" y="208"/>
                </a:lnTo>
                <a:lnTo>
                  <a:pt x="12" y="206"/>
                </a:lnTo>
                <a:lnTo>
                  <a:pt x="10" y="202"/>
                </a:lnTo>
                <a:lnTo>
                  <a:pt x="8" y="201"/>
                </a:lnTo>
                <a:lnTo>
                  <a:pt x="6" y="197"/>
                </a:lnTo>
                <a:lnTo>
                  <a:pt x="4" y="195"/>
                </a:lnTo>
                <a:lnTo>
                  <a:pt x="4" y="192"/>
                </a:lnTo>
                <a:lnTo>
                  <a:pt x="2" y="190"/>
                </a:lnTo>
                <a:lnTo>
                  <a:pt x="2" y="186"/>
                </a:lnTo>
                <a:lnTo>
                  <a:pt x="2" y="182"/>
                </a:lnTo>
                <a:lnTo>
                  <a:pt x="0" y="180"/>
                </a:lnTo>
                <a:lnTo>
                  <a:pt x="0" y="177"/>
                </a:lnTo>
                <a:lnTo>
                  <a:pt x="0" y="175"/>
                </a:lnTo>
                <a:lnTo>
                  <a:pt x="0" y="171"/>
                </a:lnTo>
                <a:lnTo>
                  <a:pt x="0" y="167"/>
                </a:lnTo>
                <a:lnTo>
                  <a:pt x="0" y="165"/>
                </a:lnTo>
                <a:lnTo>
                  <a:pt x="0" y="161"/>
                </a:lnTo>
                <a:lnTo>
                  <a:pt x="0" y="157"/>
                </a:lnTo>
                <a:lnTo>
                  <a:pt x="2" y="154"/>
                </a:lnTo>
                <a:lnTo>
                  <a:pt x="2" y="152"/>
                </a:lnTo>
                <a:lnTo>
                  <a:pt x="2" y="149"/>
                </a:lnTo>
                <a:lnTo>
                  <a:pt x="4" y="145"/>
                </a:lnTo>
                <a:lnTo>
                  <a:pt x="4" y="143"/>
                </a:lnTo>
                <a:lnTo>
                  <a:pt x="6" y="139"/>
                </a:lnTo>
                <a:lnTo>
                  <a:pt x="6" y="135"/>
                </a:lnTo>
                <a:lnTo>
                  <a:pt x="8" y="132"/>
                </a:lnTo>
                <a:lnTo>
                  <a:pt x="10" y="130"/>
                </a:lnTo>
                <a:lnTo>
                  <a:pt x="10" y="126"/>
                </a:lnTo>
                <a:lnTo>
                  <a:pt x="12" y="124"/>
                </a:lnTo>
                <a:lnTo>
                  <a:pt x="14" y="120"/>
                </a:lnTo>
                <a:lnTo>
                  <a:pt x="16" y="116"/>
                </a:lnTo>
                <a:lnTo>
                  <a:pt x="18" y="114"/>
                </a:lnTo>
                <a:lnTo>
                  <a:pt x="19" y="110"/>
                </a:lnTo>
                <a:lnTo>
                  <a:pt x="21" y="109"/>
                </a:lnTo>
                <a:lnTo>
                  <a:pt x="23" y="106"/>
                </a:lnTo>
                <a:lnTo>
                  <a:pt x="25" y="104"/>
                </a:lnTo>
                <a:lnTo>
                  <a:pt x="27" y="100"/>
                </a:lnTo>
                <a:lnTo>
                  <a:pt x="27" y="98"/>
                </a:lnTo>
                <a:lnTo>
                  <a:pt x="29" y="96"/>
                </a:lnTo>
                <a:lnTo>
                  <a:pt x="31" y="94"/>
                </a:lnTo>
                <a:lnTo>
                  <a:pt x="33" y="92"/>
                </a:lnTo>
                <a:lnTo>
                  <a:pt x="33" y="90"/>
                </a:lnTo>
                <a:lnTo>
                  <a:pt x="35" y="88"/>
                </a:lnTo>
                <a:lnTo>
                  <a:pt x="35" y="86"/>
                </a:lnTo>
                <a:lnTo>
                  <a:pt x="37" y="85"/>
                </a:lnTo>
                <a:lnTo>
                  <a:pt x="37" y="83"/>
                </a:lnTo>
                <a:lnTo>
                  <a:pt x="39" y="83"/>
                </a:lnTo>
                <a:lnTo>
                  <a:pt x="39" y="81"/>
                </a:lnTo>
                <a:lnTo>
                  <a:pt x="39" y="79"/>
                </a:lnTo>
                <a:lnTo>
                  <a:pt x="41" y="77"/>
                </a:lnTo>
                <a:lnTo>
                  <a:pt x="41" y="75"/>
                </a:lnTo>
                <a:lnTo>
                  <a:pt x="41" y="73"/>
                </a:lnTo>
                <a:lnTo>
                  <a:pt x="41" y="71"/>
                </a:lnTo>
                <a:lnTo>
                  <a:pt x="42" y="69"/>
                </a:lnTo>
                <a:lnTo>
                  <a:pt x="42" y="67"/>
                </a:lnTo>
                <a:lnTo>
                  <a:pt x="42" y="65"/>
                </a:lnTo>
                <a:lnTo>
                  <a:pt x="42" y="64"/>
                </a:lnTo>
                <a:lnTo>
                  <a:pt x="42" y="63"/>
                </a:lnTo>
                <a:lnTo>
                  <a:pt x="43" y="63"/>
                </a:lnTo>
                <a:lnTo>
                  <a:pt x="43" y="61"/>
                </a:lnTo>
                <a:lnTo>
                  <a:pt x="43" y="59"/>
                </a:lnTo>
                <a:lnTo>
                  <a:pt x="43" y="57"/>
                </a:lnTo>
                <a:lnTo>
                  <a:pt x="43" y="55"/>
                </a:lnTo>
                <a:lnTo>
                  <a:pt x="43" y="53"/>
                </a:lnTo>
                <a:lnTo>
                  <a:pt x="43" y="51"/>
                </a:lnTo>
                <a:lnTo>
                  <a:pt x="43" y="49"/>
                </a:lnTo>
                <a:lnTo>
                  <a:pt x="45" y="47"/>
                </a:lnTo>
                <a:lnTo>
                  <a:pt x="45" y="45"/>
                </a:lnTo>
                <a:lnTo>
                  <a:pt x="47" y="45"/>
                </a:lnTo>
                <a:lnTo>
                  <a:pt x="47" y="43"/>
                </a:lnTo>
                <a:lnTo>
                  <a:pt x="49" y="41"/>
                </a:lnTo>
                <a:lnTo>
                  <a:pt x="51" y="41"/>
                </a:lnTo>
                <a:lnTo>
                  <a:pt x="53" y="41"/>
                </a:lnTo>
                <a:lnTo>
                  <a:pt x="53" y="40"/>
                </a:lnTo>
                <a:lnTo>
                  <a:pt x="55" y="40"/>
                </a:lnTo>
                <a:lnTo>
                  <a:pt x="57" y="40"/>
                </a:lnTo>
                <a:lnTo>
                  <a:pt x="59" y="40"/>
                </a:lnTo>
                <a:lnTo>
                  <a:pt x="61" y="40"/>
                </a:lnTo>
                <a:lnTo>
                  <a:pt x="63" y="38"/>
                </a:lnTo>
                <a:lnTo>
                  <a:pt x="65" y="38"/>
                </a:lnTo>
                <a:lnTo>
                  <a:pt x="66" y="38"/>
                </a:lnTo>
                <a:lnTo>
                  <a:pt x="68" y="38"/>
                </a:lnTo>
                <a:lnTo>
                  <a:pt x="70" y="38"/>
                </a:lnTo>
                <a:lnTo>
                  <a:pt x="72" y="38"/>
                </a:lnTo>
                <a:lnTo>
                  <a:pt x="74" y="40"/>
                </a:lnTo>
                <a:lnTo>
                  <a:pt x="76" y="40"/>
                </a:lnTo>
                <a:lnTo>
                  <a:pt x="78" y="40"/>
                </a:lnTo>
                <a:lnTo>
                  <a:pt x="80" y="40"/>
                </a:lnTo>
                <a:lnTo>
                  <a:pt x="82" y="41"/>
                </a:lnTo>
                <a:lnTo>
                  <a:pt x="84" y="41"/>
                </a:lnTo>
                <a:lnTo>
                  <a:pt x="86" y="41"/>
                </a:lnTo>
                <a:lnTo>
                  <a:pt x="88" y="41"/>
                </a:lnTo>
                <a:lnTo>
                  <a:pt x="89" y="41"/>
                </a:lnTo>
                <a:lnTo>
                  <a:pt x="91" y="41"/>
                </a:lnTo>
                <a:lnTo>
                  <a:pt x="93" y="40"/>
                </a:lnTo>
                <a:lnTo>
                  <a:pt x="95" y="40"/>
                </a:lnTo>
                <a:lnTo>
                  <a:pt x="97" y="40"/>
                </a:lnTo>
                <a:lnTo>
                  <a:pt x="99" y="40"/>
                </a:lnTo>
                <a:lnTo>
                  <a:pt x="103" y="40"/>
                </a:lnTo>
                <a:lnTo>
                  <a:pt x="105" y="38"/>
                </a:lnTo>
                <a:lnTo>
                  <a:pt x="107" y="38"/>
                </a:lnTo>
                <a:lnTo>
                  <a:pt x="109" y="38"/>
                </a:lnTo>
                <a:lnTo>
                  <a:pt x="112" y="36"/>
                </a:lnTo>
                <a:lnTo>
                  <a:pt x="114" y="36"/>
                </a:lnTo>
                <a:lnTo>
                  <a:pt x="116" y="36"/>
                </a:lnTo>
                <a:lnTo>
                  <a:pt x="120" y="34"/>
                </a:lnTo>
                <a:lnTo>
                  <a:pt x="122" y="34"/>
                </a:lnTo>
                <a:lnTo>
                  <a:pt x="124" y="32"/>
                </a:lnTo>
                <a:lnTo>
                  <a:pt x="126" y="32"/>
                </a:lnTo>
                <a:lnTo>
                  <a:pt x="129" y="30"/>
                </a:lnTo>
                <a:lnTo>
                  <a:pt x="131" y="30"/>
                </a:lnTo>
                <a:lnTo>
                  <a:pt x="133" y="28"/>
                </a:lnTo>
                <a:lnTo>
                  <a:pt x="134" y="28"/>
                </a:lnTo>
                <a:lnTo>
                  <a:pt x="138" y="26"/>
                </a:lnTo>
                <a:lnTo>
                  <a:pt x="140" y="26"/>
                </a:lnTo>
                <a:lnTo>
                  <a:pt x="142" y="24"/>
                </a:lnTo>
                <a:lnTo>
                  <a:pt x="144" y="24"/>
                </a:lnTo>
                <a:lnTo>
                  <a:pt x="146" y="22"/>
                </a:lnTo>
                <a:lnTo>
                  <a:pt x="148" y="22"/>
                </a:lnTo>
                <a:lnTo>
                  <a:pt x="150" y="22"/>
                </a:lnTo>
                <a:lnTo>
                  <a:pt x="152" y="21"/>
                </a:lnTo>
                <a:lnTo>
                  <a:pt x="154" y="21"/>
                </a:lnTo>
                <a:lnTo>
                  <a:pt x="156" y="19"/>
                </a:lnTo>
                <a:lnTo>
                  <a:pt x="158" y="19"/>
                </a:lnTo>
                <a:lnTo>
                  <a:pt x="159" y="17"/>
                </a:lnTo>
                <a:lnTo>
                  <a:pt x="161" y="17"/>
                </a:lnTo>
                <a:lnTo>
                  <a:pt x="163" y="17"/>
                </a:lnTo>
                <a:lnTo>
                  <a:pt x="163" y="16"/>
                </a:lnTo>
                <a:lnTo>
                  <a:pt x="165" y="16"/>
                </a:lnTo>
                <a:lnTo>
                  <a:pt x="167" y="16"/>
                </a:lnTo>
                <a:lnTo>
                  <a:pt x="169" y="16"/>
                </a:lnTo>
                <a:lnTo>
                  <a:pt x="171" y="14"/>
                </a:lnTo>
                <a:lnTo>
                  <a:pt x="173" y="14"/>
                </a:lnTo>
                <a:lnTo>
                  <a:pt x="175" y="14"/>
                </a:lnTo>
                <a:lnTo>
                  <a:pt x="177" y="14"/>
                </a:lnTo>
                <a:lnTo>
                  <a:pt x="179" y="14"/>
                </a:lnTo>
                <a:lnTo>
                  <a:pt x="181" y="14"/>
                </a:lnTo>
                <a:lnTo>
                  <a:pt x="182" y="14"/>
                </a:lnTo>
                <a:lnTo>
                  <a:pt x="184" y="14"/>
                </a:lnTo>
                <a:lnTo>
                  <a:pt x="186" y="14"/>
                </a:lnTo>
                <a:lnTo>
                  <a:pt x="188" y="14"/>
                </a:lnTo>
                <a:lnTo>
                  <a:pt x="190" y="14"/>
                </a:lnTo>
                <a:lnTo>
                  <a:pt x="192" y="16"/>
                </a:lnTo>
              </a:path>
            </a:pathLst>
          </a:custGeom>
          <a:solidFill>
            <a:srgbClr val="FFFFFF"/>
          </a:solidFill>
          <a:ln w="12700" cap="rnd">
            <a:solidFill>
              <a:schemeClr val="tx1"/>
            </a:solidFill>
            <a:round/>
            <a:headEnd/>
            <a:tailEnd/>
          </a:ln>
        </p:spPr>
        <p:txBody>
          <a:bodyPr/>
          <a:lstStyle/>
          <a:p>
            <a:endParaRPr lang="ko-KR" altLang="en-US"/>
          </a:p>
        </p:txBody>
      </p:sp>
      <p:sp>
        <p:nvSpPr>
          <p:cNvPr id="2236" name="Freeform 543"/>
          <p:cNvSpPr>
            <a:spLocks/>
          </p:cNvSpPr>
          <p:nvPr/>
        </p:nvSpPr>
        <p:spPr bwMode="auto">
          <a:xfrm>
            <a:off x="1746250" y="3413125"/>
            <a:ext cx="814388" cy="419100"/>
          </a:xfrm>
          <a:custGeom>
            <a:avLst/>
            <a:gdLst>
              <a:gd name="T0" fmla="*/ 204 w 512"/>
              <a:gd name="T1" fmla="*/ 12 h 264"/>
              <a:gd name="T2" fmla="*/ 227 w 512"/>
              <a:gd name="T3" fmla="*/ 6 h 264"/>
              <a:gd name="T4" fmla="*/ 254 w 512"/>
              <a:gd name="T5" fmla="*/ 2 h 264"/>
              <a:gd name="T6" fmla="*/ 288 w 512"/>
              <a:gd name="T7" fmla="*/ 0 h 264"/>
              <a:gd name="T8" fmla="*/ 325 w 512"/>
              <a:gd name="T9" fmla="*/ 0 h 264"/>
              <a:gd name="T10" fmla="*/ 353 w 512"/>
              <a:gd name="T11" fmla="*/ 2 h 264"/>
              <a:gd name="T12" fmla="*/ 378 w 512"/>
              <a:gd name="T13" fmla="*/ 16 h 264"/>
              <a:gd name="T14" fmla="*/ 397 w 512"/>
              <a:gd name="T15" fmla="*/ 41 h 264"/>
              <a:gd name="T16" fmla="*/ 417 w 512"/>
              <a:gd name="T17" fmla="*/ 46 h 264"/>
              <a:gd name="T18" fmla="*/ 442 w 512"/>
              <a:gd name="T19" fmla="*/ 56 h 264"/>
              <a:gd name="T20" fmla="*/ 472 w 512"/>
              <a:gd name="T21" fmla="*/ 73 h 264"/>
              <a:gd name="T22" fmla="*/ 497 w 512"/>
              <a:gd name="T23" fmla="*/ 92 h 264"/>
              <a:gd name="T24" fmla="*/ 509 w 512"/>
              <a:gd name="T25" fmla="*/ 115 h 264"/>
              <a:gd name="T26" fmla="*/ 511 w 512"/>
              <a:gd name="T27" fmla="*/ 146 h 264"/>
              <a:gd name="T28" fmla="*/ 503 w 512"/>
              <a:gd name="T29" fmla="*/ 179 h 264"/>
              <a:gd name="T30" fmla="*/ 488 w 512"/>
              <a:gd name="T31" fmla="*/ 207 h 264"/>
              <a:gd name="T32" fmla="*/ 465 w 512"/>
              <a:gd name="T33" fmla="*/ 221 h 264"/>
              <a:gd name="T34" fmla="*/ 442 w 512"/>
              <a:gd name="T35" fmla="*/ 227 h 264"/>
              <a:gd name="T36" fmla="*/ 419 w 512"/>
              <a:gd name="T37" fmla="*/ 230 h 264"/>
              <a:gd name="T38" fmla="*/ 397 w 512"/>
              <a:gd name="T39" fmla="*/ 236 h 264"/>
              <a:gd name="T40" fmla="*/ 380 w 512"/>
              <a:gd name="T41" fmla="*/ 244 h 264"/>
              <a:gd name="T42" fmla="*/ 357 w 512"/>
              <a:gd name="T43" fmla="*/ 252 h 264"/>
              <a:gd name="T44" fmla="*/ 330 w 512"/>
              <a:gd name="T45" fmla="*/ 255 h 264"/>
              <a:gd name="T46" fmla="*/ 307 w 512"/>
              <a:gd name="T47" fmla="*/ 255 h 264"/>
              <a:gd name="T48" fmla="*/ 284 w 512"/>
              <a:gd name="T49" fmla="*/ 252 h 264"/>
              <a:gd name="T50" fmla="*/ 261 w 512"/>
              <a:gd name="T51" fmla="*/ 255 h 264"/>
              <a:gd name="T52" fmla="*/ 238 w 512"/>
              <a:gd name="T53" fmla="*/ 257 h 264"/>
              <a:gd name="T54" fmla="*/ 213 w 512"/>
              <a:gd name="T55" fmla="*/ 255 h 264"/>
              <a:gd name="T56" fmla="*/ 192 w 512"/>
              <a:gd name="T57" fmla="*/ 259 h 264"/>
              <a:gd name="T58" fmla="*/ 167 w 512"/>
              <a:gd name="T59" fmla="*/ 263 h 264"/>
              <a:gd name="T60" fmla="*/ 140 w 512"/>
              <a:gd name="T61" fmla="*/ 263 h 264"/>
              <a:gd name="T62" fmla="*/ 113 w 512"/>
              <a:gd name="T63" fmla="*/ 263 h 264"/>
              <a:gd name="T64" fmla="*/ 90 w 512"/>
              <a:gd name="T65" fmla="*/ 261 h 264"/>
              <a:gd name="T66" fmla="*/ 66 w 512"/>
              <a:gd name="T67" fmla="*/ 250 h 264"/>
              <a:gd name="T68" fmla="*/ 37 w 512"/>
              <a:gd name="T69" fmla="*/ 234 h 264"/>
              <a:gd name="T70" fmla="*/ 14 w 512"/>
              <a:gd name="T71" fmla="*/ 213 h 264"/>
              <a:gd name="T72" fmla="*/ 2 w 512"/>
              <a:gd name="T73" fmla="*/ 190 h 264"/>
              <a:gd name="T74" fmla="*/ 0 w 512"/>
              <a:gd name="T75" fmla="*/ 165 h 264"/>
              <a:gd name="T76" fmla="*/ 6 w 512"/>
              <a:gd name="T77" fmla="*/ 138 h 264"/>
              <a:gd name="T78" fmla="*/ 19 w 512"/>
              <a:gd name="T79" fmla="*/ 113 h 264"/>
              <a:gd name="T80" fmla="*/ 37 w 512"/>
              <a:gd name="T81" fmla="*/ 87 h 264"/>
              <a:gd name="T82" fmla="*/ 44 w 512"/>
              <a:gd name="T83" fmla="*/ 62 h 264"/>
              <a:gd name="T84" fmla="*/ 50 w 512"/>
              <a:gd name="T85" fmla="*/ 42 h 264"/>
              <a:gd name="T86" fmla="*/ 69 w 512"/>
              <a:gd name="T87" fmla="*/ 39 h 264"/>
              <a:gd name="T88" fmla="*/ 81 w 512"/>
              <a:gd name="T89" fmla="*/ 41 h 264"/>
              <a:gd name="T90" fmla="*/ 96 w 512"/>
              <a:gd name="T91" fmla="*/ 41 h 264"/>
              <a:gd name="T92" fmla="*/ 115 w 512"/>
              <a:gd name="T93" fmla="*/ 37 h 264"/>
              <a:gd name="T94" fmla="*/ 135 w 512"/>
              <a:gd name="T95" fmla="*/ 29 h 264"/>
              <a:gd name="T96" fmla="*/ 160 w 512"/>
              <a:gd name="T97" fmla="*/ 19 h 264"/>
              <a:gd name="T98" fmla="*/ 181 w 512"/>
              <a:gd name="T99" fmla="*/ 14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2"/>
              <a:gd name="T151" fmla="*/ 0 h 264"/>
              <a:gd name="T152" fmla="*/ 512 w 512"/>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2" h="264">
                <a:moveTo>
                  <a:pt x="194" y="16"/>
                </a:moveTo>
                <a:lnTo>
                  <a:pt x="204" y="12"/>
                </a:lnTo>
                <a:lnTo>
                  <a:pt x="215" y="8"/>
                </a:lnTo>
                <a:lnTo>
                  <a:pt x="227" y="6"/>
                </a:lnTo>
                <a:lnTo>
                  <a:pt x="238" y="4"/>
                </a:lnTo>
                <a:lnTo>
                  <a:pt x="254" y="2"/>
                </a:lnTo>
                <a:lnTo>
                  <a:pt x="271" y="2"/>
                </a:lnTo>
                <a:lnTo>
                  <a:pt x="288" y="0"/>
                </a:lnTo>
                <a:lnTo>
                  <a:pt x="305" y="0"/>
                </a:lnTo>
                <a:lnTo>
                  <a:pt x="325" y="0"/>
                </a:lnTo>
                <a:lnTo>
                  <a:pt x="340" y="0"/>
                </a:lnTo>
                <a:lnTo>
                  <a:pt x="353" y="2"/>
                </a:lnTo>
                <a:lnTo>
                  <a:pt x="365" y="6"/>
                </a:lnTo>
                <a:lnTo>
                  <a:pt x="378" y="16"/>
                </a:lnTo>
                <a:lnTo>
                  <a:pt x="388" y="29"/>
                </a:lnTo>
                <a:lnTo>
                  <a:pt x="397" y="41"/>
                </a:lnTo>
                <a:lnTo>
                  <a:pt x="407" y="46"/>
                </a:lnTo>
                <a:lnTo>
                  <a:pt x="417" y="46"/>
                </a:lnTo>
                <a:lnTo>
                  <a:pt x="428" y="50"/>
                </a:lnTo>
                <a:lnTo>
                  <a:pt x="442" y="56"/>
                </a:lnTo>
                <a:lnTo>
                  <a:pt x="457" y="64"/>
                </a:lnTo>
                <a:lnTo>
                  <a:pt x="472" y="73"/>
                </a:lnTo>
                <a:lnTo>
                  <a:pt x="486" y="83"/>
                </a:lnTo>
                <a:lnTo>
                  <a:pt x="497" y="92"/>
                </a:lnTo>
                <a:lnTo>
                  <a:pt x="505" y="102"/>
                </a:lnTo>
                <a:lnTo>
                  <a:pt x="509" y="115"/>
                </a:lnTo>
                <a:lnTo>
                  <a:pt x="511" y="129"/>
                </a:lnTo>
                <a:lnTo>
                  <a:pt x="511" y="146"/>
                </a:lnTo>
                <a:lnTo>
                  <a:pt x="509" y="163"/>
                </a:lnTo>
                <a:lnTo>
                  <a:pt x="503" y="179"/>
                </a:lnTo>
                <a:lnTo>
                  <a:pt x="495" y="194"/>
                </a:lnTo>
                <a:lnTo>
                  <a:pt x="488" y="207"/>
                </a:lnTo>
                <a:lnTo>
                  <a:pt x="476" y="215"/>
                </a:lnTo>
                <a:lnTo>
                  <a:pt x="465" y="221"/>
                </a:lnTo>
                <a:lnTo>
                  <a:pt x="453" y="225"/>
                </a:lnTo>
                <a:lnTo>
                  <a:pt x="442" y="227"/>
                </a:lnTo>
                <a:lnTo>
                  <a:pt x="430" y="229"/>
                </a:lnTo>
                <a:lnTo>
                  <a:pt x="419" y="230"/>
                </a:lnTo>
                <a:lnTo>
                  <a:pt x="409" y="232"/>
                </a:lnTo>
                <a:lnTo>
                  <a:pt x="397" y="236"/>
                </a:lnTo>
                <a:lnTo>
                  <a:pt x="390" y="238"/>
                </a:lnTo>
                <a:lnTo>
                  <a:pt x="380" y="244"/>
                </a:lnTo>
                <a:lnTo>
                  <a:pt x="369" y="248"/>
                </a:lnTo>
                <a:lnTo>
                  <a:pt x="357" y="252"/>
                </a:lnTo>
                <a:lnTo>
                  <a:pt x="344" y="253"/>
                </a:lnTo>
                <a:lnTo>
                  <a:pt x="330" y="255"/>
                </a:lnTo>
                <a:lnTo>
                  <a:pt x="319" y="257"/>
                </a:lnTo>
                <a:lnTo>
                  <a:pt x="307" y="255"/>
                </a:lnTo>
                <a:lnTo>
                  <a:pt x="300" y="253"/>
                </a:lnTo>
                <a:lnTo>
                  <a:pt x="284" y="252"/>
                </a:lnTo>
                <a:lnTo>
                  <a:pt x="273" y="252"/>
                </a:lnTo>
                <a:lnTo>
                  <a:pt x="261" y="255"/>
                </a:lnTo>
                <a:lnTo>
                  <a:pt x="250" y="257"/>
                </a:lnTo>
                <a:lnTo>
                  <a:pt x="238" y="257"/>
                </a:lnTo>
                <a:lnTo>
                  <a:pt x="225" y="255"/>
                </a:lnTo>
                <a:lnTo>
                  <a:pt x="213" y="255"/>
                </a:lnTo>
                <a:lnTo>
                  <a:pt x="200" y="257"/>
                </a:lnTo>
                <a:lnTo>
                  <a:pt x="192" y="259"/>
                </a:lnTo>
                <a:lnTo>
                  <a:pt x="181" y="261"/>
                </a:lnTo>
                <a:lnTo>
                  <a:pt x="167" y="263"/>
                </a:lnTo>
                <a:lnTo>
                  <a:pt x="154" y="263"/>
                </a:lnTo>
                <a:lnTo>
                  <a:pt x="140" y="263"/>
                </a:lnTo>
                <a:lnTo>
                  <a:pt x="125" y="263"/>
                </a:lnTo>
                <a:lnTo>
                  <a:pt x="113" y="263"/>
                </a:lnTo>
                <a:lnTo>
                  <a:pt x="102" y="263"/>
                </a:lnTo>
                <a:lnTo>
                  <a:pt x="90" y="261"/>
                </a:lnTo>
                <a:lnTo>
                  <a:pt x="79" y="255"/>
                </a:lnTo>
                <a:lnTo>
                  <a:pt x="66" y="250"/>
                </a:lnTo>
                <a:lnTo>
                  <a:pt x="50" y="242"/>
                </a:lnTo>
                <a:lnTo>
                  <a:pt x="37" y="234"/>
                </a:lnTo>
                <a:lnTo>
                  <a:pt x="23" y="225"/>
                </a:lnTo>
                <a:lnTo>
                  <a:pt x="14" y="213"/>
                </a:lnTo>
                <a:lnTo>
                  <a:pt x="6" y="202"/>
                </a:lnTo>
                <a:lnTo>
                  <a:pt x="2" y="190"/>
                </a:lnTo>
                <a:lnTo>
                  <a:pt x="0" y="179"/>
                </a:lnTo>
                <a:lnTo>
                  <a:pt x="0" y="165"/>
                </a:lnTo>
                <a:lnTo>
                  <a:pt x="2" y="152"/>
                </a:lnTo>
                <a:lnTo>
                  <a:pt x="6" y="138"/>
                </a:lnTo>
                <a:lnTo>
                  <a:pt x="12" y="127"/>
                </a:lnTo>
                <a:lnTo>
                  <a:pt x="19" y="113"/>
                </a:lnTo>
                <a:lnTo>
                  <a:pt x="27" y="102"/>
                </a:lnTo>
                <a:lnTo>
                  <a:pt x="37" y="87"/>
                </a:lnTo>
                <a:lnTo>
                  <a:pt x="41" y="73"/>
                </a:lnTo>
                <a:lnTo>
                  <a:pt x="44" y="62"/>
                </a:lnTo>
                <a:lnTo>
                  <a:pt x="44" y="50"/>
                </a:lnTo>
                <a:lnTo>
                  <a:pt x="50" y="42"/>
                </a:lnTo>
                <a:lnTo>
                  <a:pt x="60" y="41"/>
                </a:lnTo>
                <a:lnTo>
                  <a:pt x="69" y="39"/>
                </a:lnTo>
                <a:lnTo>
                  <a:pt x="73" y="39"/>
                </a:lnTo>
                <a:lnTo>
                  <a:pt x="81" y="41"/>
                </a:lnTo>
                <a:lnTo>
                  <a:pt x="89" y="42"/>
                </a:lnTo>
                <a:lnTo>
                  <a:pt x="96" y="41"/>
                </a:lnTo>
                <a:lnTo>
                  <a:pt x="106" y="39"/>
                </a:lnTo>
                <a:lnTo>
                  <a:pt x="115" y="37"/>
                </a:lnTo>
                <a:lnTo>
                  <a:pt x="125" y="33"/>
                </a:lnTo>
                <a:lnTo>
                  <a:pt x="135" y="29"/>
                </a:lnTo>
                <a:lnTo>
                  <a:pt x="144" y="25"/>
                </a:lnTo>
                <a:lnTo>
                  <a:pt x="160" y="19"/>
                </a:lnTo>
                <a:lnTo>
                  <a:pt x="169" y="16"/>
                </a:lnTo>
                <a:lnTo>
                  <a:pt x="181" y="14"/>
                </a:lnTo>
                <a:lnTo>
                  <a:pt x="194"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37" name="Freeform 544"/>
          <p:cNvSpPr>
            <a:spLocks/>
          </p:cNvSpPr>
          <p:nvPr/>
        </p:nvSpPr>
        <p:spPr bwMode="auto">
          <a:xfrm>
            <a:off x="2001838" y="3421063"/>
            <a:ext cx="123825" cy="49212"/>
          </a:xfrm>
          <a:custGeom>
            <a:avLst/>
            <a:gdLst>
              <a:gd name="T0" fmla="*/ 0 w 79"/>
              <a:gd name="T1" fmla="*/ 31 h 32"/>
              <a:gd name="T2" fmla="*/ 7 w 79"/>
              <a:gd name="T3" fmla="*/ 25 h 32"/>
              <a:gd name="T4" fmla="*/ 15 w 79"/>
              <a:gd name="T5" fmla="*/ 21 h 32"/>
              <a:gd name="T6" fmla="*/ 24 w 79"/>
              <a:gd name="T7" fmla="*/ 17 h 32"/>
              <a:gd name="T8" fmla="*/ 32 w 79"/>
              <a:gd name="T9" fmla="*/ 12 h 32"/>
              <a:gd name="T10" fmla="*/ 44 w 79"/>
              <a:gd name="T11" fmla="*/ 8 h 32"/>
              <a:gd name="T12" fmla="*/ 53 w 79"/>
              <a:gd name="T13" fmla="*/ 4 h 32"/>
              <a:gd name="T14" fmla="*/ 65 w 79"/>
              <a:gd name="T15" fmla="*/ 2 h 32"/>
              <a:gd name="T16" fmla="*/ 78 w 7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32"/>
              <a:gd name="T29" fmla="*/ 79 w 7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32">
                <a:moveTo>
                  <a:pt x="0" y="31"/>
                </a:moveTo>
                <a:lnTo>
                  <a:pt x="7" y="25"/>
                </a:lnTo>
                <a:lnTo>
                  <a:pt x="15" y="21"/>
                </a:lnTo>
                <a:lnTo>
                  <a:pt x="24" y="17"/>
                </a:lnTo>
                <a:lnTo>
                  <a:pt x="32" y="12"/>
                </a:lnTo>
                <a:lnTo>
                  <a:pt x="44" y="8"/>
                </a:lnTo>
                <a:lnTo>
                  <a:pt x="53" y="4"/>
                </a:lnTo>
                <a:lnTo>
                  <a:pt x="65" y="2"/>
                </a:lnTo>
                <a:lnTo>
                  <a:pt x="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38" name="Freeform 545"/>
          <p:cNvSpPr>
            <a:spLocks/>
          </p:cNvSpPr>
          <p:nvPr/>
        </p:nvSpPr>
        <p:spPr bwMode="auto">
          <a:xfrm>
            <a:off x="1814513" y="3775075"/>
            <a:ext cx="138112" cy="11113"/>
          </a:xfrm>
          <a:custGeom>
            <a:avLst/>
            <a:gdLst>
              <a:gd name="T0" fmla="*/ 0 w 89"/>
              <a:gd name="T1" fmla="*/ 0 h 8"/>
              <a:gd name="T2" fmla="*/ 7 w 89"/>
              <a:gd name="T3" fmla="*/ 3 h 8"/>
              <a:gd name="T4" fmla="*/ 15 w 89"/>
              <a:gd name="T5" fmla="*/ 5 h 8"/>
              <a:gd name="T6" fmla="*/ 26 w 89"/>
              <a:gd name="T7" fmla="*/ 7 h 8"/>
              <a:gd name="T8" fmla="*/ 38 w 89"/>
              <a:gd name="T9" fmla="*/ 7 h 8"/>
              <a:gd name="T10" fmla="*/ 51 w 89"/>
              <a:gd name="T11" fmla="*/ 7 h 8"/>
              <a:gd name="T12" fmla="*/ 65 w 89"/>
              <a:gd name="T13" fmla="*/ 7 h 8"/>
              <a:gd name="T14" fmla="*/ 76 w 89"/>
              <a:gd name="T15" fmla="*/ 5 h 8"/>
              <a:gd name="T16" fmla="*/ 88 w 89"/>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8"/>
              <a:gd name="T29" fmla="*/ 89 w 8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8">
                <a:moveTo>
                  <a:pt x="0" y="0"/>
                </a:moveTo>
                <a:lnTo>
                  <a:pt x="7" y="3"/>
                </a:lnTo>
                <a:lnTo>
                  <a:pt x="15" y="5"/>
                </a:lnTo>
                <a:lnTo>
                  <a:pt x="26" y="7"/>
                </a:lnTo>
                <a:lnTo>
                  <a:pt x="38" y="7"/>
                </a:lnTo>
                <a:lnTo>
                  <a:pt x="51" y="7"/>
                </a:lnTo>
                <a:lnTo>
                  <a:pt x="65" y="7"/>
                </a:lnTo>
                <a:lnTo>
                  <a:pt x="76" y="5"/>
                </a:lnTo>
                <a:lnTo>
                  <a:pt x="88" y="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39" name="Freeform 546"/>
          <p:cNvSpPr>
            <a:spLocks/>
          </p:cNvSpPr>
          <p:nvPr/>
        </p:nvSpPr>
        <p:spPr bwMode="auto">
          <a:xfrm>
            <a:off x="1827213" y="3787775"/>
            <a:ext cx="144462" cy="14288"/>
          </a:xfrm>
          <a:custGeom>
            <a:avLst/>
            <a:gdLst>
              <a:gd name="T0" fmla="*/ 0 w 89"/>
              <a:gd name="T1" fmla="*/ 0 h 9"/>
              <a:gd name="T2" fmla="*/ 6 w 89"/>
              <a:gd name="T3" fmla="*/ 2 h 9"/>
              <a:gd name="T4" fmla="*/ 16 w 89"/>
              <a:gd name="T5" fmla="*/ 4 h 9"/>
              <a:gd name="T6" fmla="*/ 25 w 89"/>
              <a:gd name="T7" fmla="*/ 6 h 9"/>
              <a:gd name="T8" fmla="*/ 39 w 89"/>
              <a:gd name="T9" fmla="*/ 8 h 9"/>
              <a:gd name="T10" fmla="*/ 50 w 89"/>
              <a:gd name="T11" fmla="*/ 8 h 9"/>
              <a:gd name="T12" fmla="*/ 63 w 89"/>
              <a:gd name="T13" fmla="*/ 6 h 9"/>
              <a:gd name="T14" fmla="*/ 77 w 89"/>
              <a:gd name="T15" fmla="*/ 4 h 9"/>
              <a:gd name="T16" fmla="*/ 88 w 8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
              <a:gd name="T29" fmla="*/ 89 w 8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
                <a:moveTo>
                  <a:pt x="0" y="0"/>
                </a:moveTo>
                <a:lnTo>
                  <a:pt x="6" y="2"/>
                </a:lnTo>
                <a:lnTo>
                  <a:pt x="16" y="4"/>
                </a:lnTo>
                <a:lnTo>
                  <a:pt x="25" y="6"/>
                </a:lnTo>
                <a:lnTo>
                  <a:pt x="39" y="8"/>
                </a:lnTo>
                <a:lnTo>
                  <a:pt x="50" y="8"/>
                </a:lnTo>
                <a:lnTo>
                  <a:pt x="63" y="6"/>
                </a:lnTo>
                <a:lnTo>
                  <a:pt x="77" y="4"/>
                </a:lnTo>
                <a:lnTo>
                  <a:pt x="8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0" name="Freeform 547"/>
          <p:cNvSpPr>
            <a:spLocks/>
          </p:cNvSpPr>
          <p:nvPr/>
        </p:nvSpPr>
        <p:spPr bwMode="auto">
          <a:xfrm>
            <a:off x="1858963" y="3790950"/>
            <a:ext cx="144462" cy="22225"/>
          </a:xfrm>
          <a:custGeom>
            <a:avLst/>
            <a:gdLst>
              <a:gd name="T0" fmla="*/ 0 w 90"/>
              <a:gd name="T1" fmla="*/ 10 h 13"/>
              <a:gd name="T2" fmla="*/ 8 w 90"/>
              <a:gd name="T3" fmla="*/ 12 h 13"/>
              <a:gd name="T4" fmla="*/ 18 w 90"/>
              <a:gd name="T5" fmla="*/ 12 h 13"/>
              <a:gd name="T6" fmla="*/ 27 w 90"/>
              <a:gd name="T7" fmla="*/ 12 h 13"/>
              <a:gd name="T8" fmla="*/ 41 w 90"/>
              <a:gd name="T9" fmla="*/ 12 h 13"/>
              <a:gd name="T10" fmla="*/ 52 w 90"/>
              <a:gd name="T11" fmla="*/ 12 h 13"/>
              <a:gd name="T12" fmla="*/ 65 w 90"/>
              <a:gd name="T13" fmla="*/ 8 h 13"/>
              <a:gd name="T14" fmla="*/ 77 w 90"/>
              <a:gd name="T15" fmla="*/ 6 h 13"/>
              <a:gd name="T16" fmla="*/ 89 w 9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3"/>
              <a:gd name="T29" fmla="*/ 90 w 9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3">
                <a:moveTo>
                  <a:pt x="0" y="10"/>
                </a:moveTo>
                <a:lnTo>
                  <a:pt x="8" y="12"/>
                </a:lnTo>
                <a:lnTo>
                  <a:pt x="18" y="12"/>
                </a:lnTo>
                <a:lnTo>
                  <a:pt x="27" y="12"/>
                </a:lnTo>
                <a:lnTo>
                  <a:pt x="41" y="12"/>
                </a:lnTo>
                <a:lnTo>
                  <a:pt x="52" y="12"/>
                </a:lnTo>
                <a:lnTo>
                  <a:pt x="65" y="8"/>
                </a:lnTo>
                <a:lnTo>
                  <a:pt x="77" y="6"/>
                </a:lnTo>
                <a:lnTo>
                  <a:pt x="8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1" name="Freeform 548"/>
          <p:cNvSpPr>
            <a:spLocks/>
          </p:cNvSpPr>
          <p:nvPr/>
        </p:nvSpPr>
        <p:spPr bwMode="auto">
          <a:xfrm>
            <a:off x="1895475" y="3794125"/>
            <a:ext cx="138113" cy="30163"/>
          </a:xfrm>
          <a:custGeom>
            <a:avLst/>
            <a:gdLst>
              <a:gd name="T0" fmla="*/ 0 w 88"/>
              <a:gd name="T1" fmla="*/ 15 h 18"/>
              <a:gd name="T2" fmla="*/ 6 w 88"/>
              <a:gd name="T3" fmla="*/ 15 h 18"/>
              <a:gd name="T4" fmla="*/ 16 w 88"/>
              <a:gd name="T5" fmla="*/ 17 h 18"/>
              <a:gd name="T6" fmla="*/ 25 w 88"/>
              <a:gd name="T7" fmla="*/ 17 h 18"/>
              <a:gd name="T8" fmla="*/ 39 w 88"/>
              <a:gd name="T9" fmla="*/ 15 h 18"/>
              <a:gd name="T10" fmla="*/ 50 w 88"/>
              <a:gd name="T11" fmla="*/ 13 h 18"/>
              <a:gd name="T12" fmla="*/ 64 w 88"/>
              <a:gd name="T13" fmla="*/ 10 h 18"/>
              <a:gd name="T14" fmla="*/ 75 w 88"/>
              <a:gd name="T15" fmla="*/ 6 h 18"/>
              <a:gd name="T16" fmla="*/ 87 w 8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8"/>
              <a:gd name="T29" fmla="*/ 88 w 8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8">
                <a:moveTo>
                  <a:pt x="0" y="15"/>
                </a:moveTo>
                <a:lnTo>
                  <a:pt x="6" y="15"/>
                </a:lnTo>
                <a:lnTo>
                  <a:pt x="16" y="17"/>
                </a:lnTo>
                <a:lnTo>
                  <a:pt x="25" y="17"/>
                </a:lnTo>
                <a:lnTo>
                  <a:pt x="39" y="15"/>
                </a:lnTo>
                <a:lnTo>
                  <a:pt x="50" y="13"/>
                </a:lnTo>
                <a:lnTo>
                  <a:pt x="64" y="10"/>
                </a:lnTo>
                <a:lnTo>
                  <a:pt x="75" y="6"/>
                </a:lnTo>
                <a:lnTo>
                  <a:pt x="8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2" name="Freeform 549"/>
          <p:cNvSpPr>
            <a:spLocks/>
          </p:cNvSpPr>
          <p:nvPr/>
        </p:nvSpPr>
        <p:spPr bwMode="auto">
          <a:xfrm>
            <a:off x="2152650" y="3767138"/>
            <a:ext cx="46038" cy="34925"/>
          </a:xfrm>
          <a:custGeom>
            <a:avLst/>
            <a:gdLst>
              <a:gd name="T0" fmla="*/ 27 w 28"/>
              <a:gd name="T1" fmla="*/ 21 h 22"/>
              <a:gd name="T2" fmla="*/ 18 w 28"/>
              <a:gd name="T3" fmla="*/ 15 h 22"/>
              <a:gd name="T4" fmla="*/ 10 w 28"/>
              <a:gd name="T5" fmla="*/ 9 h 22"/>
              <a:gd name="T6" fmla="*/ 2 w 28"/>
              <a:gd name="T7" fmla="*/ 2 h 22"/>
              <a:gd name="T8" fmla="*/ 0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27" y="21"/>
                </a:moveTo>
                <a:lnTo>
                  <a:pt x="18" y="15"/>
                </a:lnTo>
                <a:lnTo>
                  <a:pt x="10" y="9"/>
                </a:lnTo>
                <a:lnTo>
                  <a:pt x="2" y="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3" name="Freeform 550"/>
          <p:cNvSpPr>
            <a:spLocks/>
          </p:cNvSpPr>
          <p:nvPr/>
        </p:nvSpPr>
        <p:spPr bwMode="auto">
          <a:xfrm>
            <a:off x="2165350" y="3756025"/>
            <a:ext cx="63500" cy="50800"/>
          </a:xfrm>
          <a:custGeom>
            <a:avLst/>
            <a:gdLst>
              <a:gd name="T0" fmla="*/ 40 w 41"/>
              <a:gd name="T1" fmla="*/ 33 h 34"/>
              <a:gd name="T2" fmla="*/ 31 w 41"/>
              <a:gd name="T3" fmla="*/ 27 h 34"/>
              <a:gd name="T4" fmla="*/ 19 w 41"/>
              <a:gd name="T5" fmla="*/ 19 h 34"/>
              <a:gd name="T6" fmla="*/ 8 w 41"/>
              <a:gd name="T7" fmla="*/ 10 h 34"/>
              <a:gd name="T8" fmla="*/ 0 w 41"/>
              <a:gd name="T9" fmla="*/ 0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0" y="33"/>
                </a:moveTo>
                <a:lnTo>
                  <a:pt x="31" y="27"/>
                </a:lnTo>
                <a:lnTo>
                  <a:pt x="19" y="19"/>
                </a:lnTo>
                <a:lnTo>
                  <a:pt x="8" y="1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4" name="Freeform 551"/>
          <p:cNvSpPr>
            <a:spLocks/>
          </p:cNvSpPr>
          <p:nvPr/>
        </p:nvSpPr>
        <p:spPr bwMode="auto">
          <a:xfrm>
            <a:off x="2206625" y="3775075"/>
            <a:ext cx="61913" cy="31750"/>
          </a:xfrm>
          <a:custGeom>
            <a:avLst/>
            <a:gdLst>
              <a:gd name="T0" fmla="*/ 0 w 39"/>
              <a:gd name="T1" fmla="*/ 0 h 22"/>
              <a:gd name="T2" fmla="*/ 8 w 39"/>
              <a:gd name="T3" fmla="*/ 5 h 22"/>
              <a:gd name="T4" fmla="*/ 19 w 39"/>
              <a:gd name="T5" fmla="*/ 11 h 22"/>
              <a:gd name="T6" fmla="*/ 31 w 39"/>
              <a:gd name="T7" fmla="*/ 17 h 22"/>
              <a:gd name="T8" fmla="*/ 38 w 39"/>
              <a:gd name="T9" fmla="*/ 21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8" y="5"/>
                </a:lnTo>
                <a:lnTo>
                  <a:pt x="19" y="11"/>
                </a:lnTo>
                <a:lnTo>
                  <a:pt x="31" y="17"/>
                </a:lnTo>
                <a:lnTo>
                  <a:pt x="38" y="2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5" name="Freeform 552"/>
          <p:cNvSpPr>
            <a:spLocks/>
          </p:cNvSpPr>
          <p:nvPr/>
        </p:nvSpPr>
        <p:spPr bwMode="auto">
          <a:xfrm>
            <a:off x="2255838" y="3786188"/>
            <a:ext cx="39687" cy="15875"/>
          </a:xfrm>
          <a:custGeom>
            <a:avLst/>
            <a:gdLst>
              <a:gd name="T0" fmla="*/ 0 w 26"/>
              <a:gd name="T1" fmla="*/ 0 h 11"/>
              <a:gd name="T2" fmla="*/ 6 w 26"/>
              <a:gd name="T3" fmla="*/ 2 h 11"/>
              <a:gd name="T4" fmla="*/ 13 w 26"/>
              <a:gd name="T5" fmla="*/ 6 h 11"/>
              <a:gd name="T6" fmla="*/ 21 w 26"/>
              <a:gd name="T7" fmla="*/ 8 h 11"/>
              <a:gd name="T8" fmla="*/ 25 w 26"/>
              <a:gd name="T9" fmla="*/ 10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0" y="0"/>
                </a:moveTo>
                <a:lnTo>
                  <a:pt x="6" y="2"/>
                </a:lnTo>
                <a:lnTo>
                  <a:pt x="13" y="6"/>
                </a:lnTo>
                <a:lnTo>
                  <a:pt x="21" y="8"/>
                </a:lnTo>
                <a:lnTo>
                  <a:pt x="25" y="1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6" name="Freeform 553"/>
          <p:cNvSpPr>
            <a:spLocks/>
          </p:cNvSpPr>
          <p:nvPr/>
        </p:nvSpPr>
        <p:spPr bwMode="auto">
          <a:xfrm>
            <a:off x="2327275" y="3711575"/>
            <a:ext cx="130175" cy="57150"/>
          </a:xfrm>
          <a:custGeom>
            <a:avLst/>
            <a:gdLst>
              <a:gd name="T0" fmla="*/ 13 w 83"/>
              <a:gd name="T1" fmla="*/ 35 h 36"/>
              <a:gd name="T2" fmla="*/ 6 w 83"/>
              <a:gd name="T3" fmla="*/ 29 h 36"/>
              <a:gd name="T4" fmla="*/ 0 w 83"/>
              <a:gd name="T5" fmla="*/ 18 h 36"/>
              <a:gd name="T6" fmla="*/ 2 w 83"/>
              <a:gd name="T7" fmla="*/ 8 h 36"/>
              <a:gd name="T8" fmla="*/ 13 w 83"/>
              <a:gd name="T9" fmla="*/ 0 h 36"/>
              <a:gd name="T10" fmla="*/ 25 w 83"/>
              <a:gd name="T11" fmla="*/ 0 h 36"/>
              <a:gd name="T12" fmla="*/ 36 w 83"/>
              <a:gd name="T13" fmla="*/ 0 h 36"/>
              <a:gd name="T14" fmla="*/ 48 w 83"/>
              <a:gd name="T15" fmla="*/ 2 h 36"/>
              <a:gd name="T16" fmla="*/ 57 w 83"/>
              <a:gd name="T17" fmla="*/ 4 h 36"/>
              <a:gd name="T18" fmla="*/ 67 w 83"/>
              <a:gd name="T19" fmla="*/ 8 h 36"/>
              <a:gd name="T20" fmla="*/ 75 w 83"/>
              <a:gd name="T21" fmla="*/ 10 h 36"/>
              <a:gd name="T22" fmla="*/ 80 w 83"/>
              <a:gd name="T23" fmla="*/ 10 h 36"/>
              <a:gd name="T24" fmla="*/ 82 w 83"/>
              <a:gd name="T25" fmla="*/ 12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36"/>
              <a:gd name="T41" fmla="*/ 83 w 8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36">
                <a:moveTo>
                  <a:pt x="13" y="35"/>
                </a:moveTo>
                <a:lnTo>
                  <a:pt x="6" y="29"/>
                </a:lnTo>
                <a:lnTo>
                  <a:pt x="0" y="18"/>
                </a:lnTo>
                <a:lnTo>
                  <a:pt x="2" y="8"/>
                </a:lnTo>
                <a:lnTo>
                  <a:pt x="13" y="0"/>
                </a:lnTo>
                <a:lnTo>
                  <a:pt x="25" y="0"/>
                </a:lnTo>
                <a:lnTo>
                  <a:pt x="36" y="0"/>
                </a:lnTo>
                <a:lnTo>
                  <a:pt x="48" y="2"/>
                </a:lnTo>
                <a:lnTo>
                  <a:pt x="57" y="4"/>
                </a:lnTo>
                <a:lnTo>
                  <a:pt x="67" y="8"/>
                </a:lnTo>
                <a:lnTo>
                  <a:pt x="75" y="10"/>
                </a:lnTo>
                <a:lnTo>
                  <a:pt x="80" y="10"/>
                </a:lnTo>
                <a:lnTo>
                  <a:pt x="82"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7" name="Freeform 554"/>
          <p:cNvSpPr>
            <a:spLocks/>
          </p:cNvSpPr>
          <p:nvPr/>
        </p:nvSpPr>
        <p:spPr bwMode="auto">
          <a:xfrm>
            <a:off x="2344738" y="3749675"/>
            <a:ext cx="61912" cy="25400"/>
          </a:xfrm>
          <a:custGeom>
            <a:avLst/>
            <a:gdLst>
              <a:gd name="T0" fmla="*/ 0 w 38"/>
              <a:gd name="T1" fmla="*/ 0 h 15"/>
              <a:gd name="T2" fmla="*/ 8 w 38"/>
              <a:gd name="T3" fmla="*/ 6 h 15"/>
              <a:gd name="T4" fmla="*/ 18 w 38"/>
              <a:gd name="T5" fmla="*/ 10 h 15"/>
              <a:gd name="T6" fmla="*/ 27 w 38"/>
              <a:gd name="T7" fmla="*/ 14 h 15"/>
              <a:gd name="T8" fmla="*/ 37 w 38"/>
              <a:gd name="T9" fmla="*/ 14 h 15"/>
              <a:gd name="T10" fmla="*/ 0 60000 65536"/>
              <a:gd name="T11" fmla="*/ 0 60000 65536"/>
              <a:gd name="T12" fmla="*/ 0 60000 65536"/>
              <a:gd name="T13" fmla="*/ 0 60000 65536"/>
              <a:gd name="T14" fmla="*/ 0 60000 65536"/>
              <a:gd name="T15" fmla="*/ 0 w 38"/>
              <a:gd name="T16" fmla="*/ 0 h 15"/>
              <a:gd name="T17" fmla="*/ 38 w 38"/>
              <a:gd name="T18" fmla="*/ 15 h 15"/>
            </a:gdLst>
            <a:ahLst/>
            <a:cxnLst>
              <a:cxn ang="T10">
                <a:pos x="T0" y="T1"/>
              </a:cxn>
              <a:cxn ang="T11">
                <a:pos x="T2" y="T3"/>
              </a:cxn>
              <a:cxn ang="T12">
                <a:pos x="T4" y="T5"/>
              </a:cxn>
              <a:cxn ang="T13">
                <a:pos x="T6" y="T7"/>
              </a:cxn>
              <a:cxn ang="T14">
                <a:pos x="T8" y="T9"/>
              </a:cxn>
            </a:cxnLst>
            <a:rect l="T15" t="T16" r="T17" b="T18"/>
            <a:pathLst>
              <a:path w="38" h="15">
                <a:moveTo>
                  <a:pt x="0" y="0"/>
                </a:moveTo>
                <a:lnTo>
                  <a:pt x="8" y="6"/>
                </a:lnTo>
                <a:lnTo>
                  <a:pt x="18" y="10"/>
                </a:lnTo>
                <a:lnTo>
                  <a:pt x="27" y="14"/>
                </a:lnTo>
                <a:lnTo>
                  <a:pt x="37" y="14"/>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8" name="Freeform 555"/>
          <p:cNvSpPr>
            <a:spLocks/>
          </p:cNvSpPr>
          <p:nvPr/>
        </p:nvSpPr>
        <p:spPr bwMode="auto">
          <a:xfrm>
            <a:off x="2339975" y="3733800"/>
            <a:ext cx="96838" cy="34925"/>
          </a:xfrm>
          <a:custGeom>
            <a:avLst/>
            <a:gdLst>
              <a:gd name="T0" fmla="*/ 0 w 63"/>
              <a:gd name="T1" fmla="*/ 0 h 22"/>
              <a:gd name="T2" fmla="*/ 6 w 63"/>
              <a:gd name="T3" fmla="*/ 2 h 22"/>
              <a:gd name="T4" fmla="*/ 14 w 63"/>
              <a:gd name="T5" fmla="*/ 5 h 22"/>
              <a:gd name="T6" fmla="*/ 22 w 63"/>
              <a:gd name="T7" fmla="*/ 9 h 22"/>
              <a:gd name="T8" fmla="*/ 31 w 63"/>
              <a:gd name="T9" fmla="*/ 13 h 22"/>
              <a:gd name="T10" fmla="*/ 39 w 63"/>
              <a:gd name="T11" fmla="*/ 15 h 22"/>
              <a:gd name="T12" fmla="*/ 48 w 63"/>
              <a:gd name="T13" fmla="*/ 17 h 22"/>
              <a:gd name="T14" fmla="*/ 56 w 63"/>
              <a:gd name="T15" fmla="*/ 19 h 22"/>
              <a:gd name="T16" fmla="*/ 62 w 63"/>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2"/>
              <a:gd name="T29" fmla="*/ 63 w 6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2">
                <a:moveTo>
                  <a:pt x="0" y="0"/>
                </a:moveTo>
                <a:lnTo>
                  <a:pt x="6" y="2"/>
                </a:lnTo>
                <a:lnTo>
                  <a:pt x="14" y="5"/>
                </a:lnTo>
                <a:lnTo>
                  <a:pt x="22" y="9"/>
                </a:lnTo>
                <a:lnTo>
                  <a:pt x="31" y="13"/>
                </a:lnTo>
                <a:lnTo>
                  <a:pt x="39" y="15"/>
                </a:lnTo>
                <a:lnTo>
                  <a:pt x="48" y="17"/>
                </a:lnTo>
                <a:lnTo>
                  <a:pt x="56" y="19"/>
                </a:lnTo>
                <a:lnTo>
                  <a:pt x="62" y="2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49" name="Freeform 556"/>
          <p:cNvSpPr>
            <a:spLocks/>
          </p:cNvSpPr>
          <p:nvPr/>
        </p:nvSpPr>
        <p:spPr bwMode="auto">
          <a:xfrm>
            <a:off x="2357438" y="3725863"/>
            <a:ext cx="109537" cy="26987"/>
          </a:xfrm>
          <a:custGeom>
            <a:avLst/>
            <a:gdLst>
              <a:gd name="T0" fmla="*/ 0 w 68"/>
              <a:gd name="T1" fmla="*/ 0 h 18"/>
              <a:gd name="T2" fmla="*/ 8 w 68"/>
              <a:gd name="T3" fmla="*/ 4 h 18"/>
              <a:gd name="T4" fmla="*/ 17 w 68"/>
              <a:gd name="T5" fmla="*/ 8 h 18"/>
              <a:gd name="T6" fmla="*/ 29 w 68"/>
              <a:gd name="T7" fmla="*/ 10 h 18"/>
              <a:gd name="T8" fmla="*/ 40 w 68"/>
              <a:gd name="T9" fmla="*/ 11 h 18"/>
              <a:gd name="T10" fmla="*/ 50 w 68"/>
              <a:gd name="T11" fmla="*/ 15 h 18"/>
              <a:gd name="T12" fmla="*/ 59 w 68"/>
              <a:gd name="T13" fmla="*/ 15 h 18"/>
              <a:gd name="T14" fmla="*/ 65 w 68"/>
              <a:gd name="T15" fmla="*/ 17 h 18"/>
              <a:gd name="T16" fmla="*/ 67 w 68"/>
              <a:gd name="T17" fmla="*/ 1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8"/>
              <a:gd name="T29" fmla="*/ 68 w 6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8">
                <a:moveTo>
                  <a:pt x="0" y="0"/>
                </a:moveTo>
                <a:lnTo>
                  <a:pt x="8" y="4"/>
                </a:lnTo>
                <a:lnTo>
                  <a:pt x="17" y="8"/>
                </a:lnTo>
                <a:lnTo>
                  <a:pt x="29" y="10"/>
                </a:lnTo>
                <a:lnTo>
                  <a:pt x="40" y="11"/>
                </a:lnTo>
                <a:lnTo>
                  <a:pt x="50" y="15"/>
                </a:lnTo>
                <a:lnTo>
                  <a:pt x="59" y="15"/>
                </a:lnTo>
                <a:lnTo>
                  <a:pt x="65" y="17"/>
                </a:lnTo>
                <a:lnTo>
                  <a:pt x="67" y="1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50" name="Freeform 557"/>
          <p:cNvSpPr>
            <a:spLocks/>
          </p:cNvSpPr>
          <p:nvPr/>
        </p:nvSpPr>
        <p:spPr bwMode="auto">
          <a:xfrm>
            <a:off x="2105025" y="3482975"/>
            <a:ext cx="61913" cy="112713"/>
          </a:xfrm>
          <a:custGeom>
            <a:avLst/>
            <a:gdLst>
              <a:gd name="T0" fmla="*/ 36 w 37"/>
              <a:gd name="T1" fmla="*/ 0 h 70"/>
              <a:gd name="T2" fmla="*/ 25 w 37"/>
              <a:gd name="T3" fmla="*/ 8 h 70"/>
              <a:gd name="T4" fmla="*/ 13 w 37"/>
              <a:gd name="T5" fmla="*/ 18 h 70"/>
              <a:gd name="T6" fmla="*/ 4 w 37"/>
              <a:gd name="T7" fmla="*/ 27 h 70"/>
              <a:gd name="T8" fmla="*/ 0 w 37"/>
              <a:gd name="T9" fmla="*/ 35 h 70"/>
              <a:gd name="T10" fmla="*/ 0 w 37"/>
              <a:gd name="T11" fmla="*/ 44 h 70"/>
              <a:gd name="T12" fmla="*/ 4 w 37"/>
              <a:gd name="T13" fmla="*/ 54 h 70"/>
              <a:gd name="T14" fmla="*/ 13 w 37"/>
              <a:gd name="T15" fmla="*/ 62 h 70"/>
              <a:gd name="T16" fmla="*/ 34 w 3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70"/>
              <a:gd name="T29" fmla="*/ 37 w 3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70">
                <a:moveTo>
                  <a:pt x="36" y="0"/>
                </a:moveTo>
                <a:lnTo>
                  <a:pt x="25" y="8"/>
                </a:lnTo>
                <a:lnTo>
                  <a:pt x="13" y="18"/>
                </a:lnTo>
                <a:lnTo>
                  <a:pt x="4" y="27"/>
                </a:lnTo>
                <a:lnTo>
                  <a:pt x="0" y="35"/>
                </a:lnTo>
                <a:lnTo>
                  <a:pt x="0" y="44"/>
                </a:lnTo>
                <a:lnTo>
                  <a:pt x="4" y="54"/>
                </a:lnTo>
                <a:lnTo>
                  <a:pt x="13" y="62"/>
                </a:lnTo>
                <a:lnTo>
                  <a:pt x="34" y="6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51" name="Freeform 558"/>
          <p:cNvSpPr>
            <a:spLocks/>
          </p:cNvSpPr>
          <p:nvPr/>
        </p:nvSpPr>
        <p:spPr bwMode="auto">
          <a:xfrm>
            <a:off x="1962150" y="3509963"/>
            <a:ext cx="98425" cy="133350"/>
          </a:xfrm>
          <a:custGeom>
            <a:avLst/>
            <a:gdLst>
              <a:gd name="T0" fmla="*/ 45 w 62"/>
              <a:gd name="T1" fmla="*/ 5 h 83"/>
              <a:gd name="T2" fmla="*/ 46 w 62"/>
              <a:gd name="T3" fmla="*/ 12 h 83"/>
              <a:gd name="T4" fmla="*/ 50 w 62"/>
              <a:gd name="T5" fmla="*/ 20 h 83"/>
              <a:gd name="T6" fmla="*/ 52 w 62"/>
              <a:gd name="T7" fmla="*/ 24 h 83"/>
              <a:gd name="T8" fmla="*/ 57 w 62"/>
              <a:gd name="T9" fmla="*/ 32 h 83"/>
              <a:gd name="T10" fmla="*/ 59 w 62"/>
              <a:gd name="T11" fmla="*/ 39 h 83"/>
              <a:gd name="T12" fmla="*/ 61 w 62"/>
              <a:gd name="T13" fmla="*/ 47 h 83"/>
              <a:gd name="T14" fmla="*/ 61 w 62"/>
              <a:gd name="T15" fmla="*/ 53 h 83"/>
              <a:gd name="T16" fmla="*/ 59 w 62"/>
              <a:gd name="T17" fmla="*/ 61 h 83"/>
              <a:gd name="T18" fmla="*/ 57 w 62"/>
              <a:gd name="T19" fmla="*/ 66 h 83"/>
              <a:gd name="T20" fmla="*/ 56 w 62"/>
              <a:gd name="T21" fmla="*/ 71 h 83"/>
              <a:gd name="T22" fmla="*/ 50 w 62"/>
              <a:gd name="T23" fmla="*/ 76 h 83"/>
              <a:gd name="T24" fmla="*/ 44 w 62"/>
              <a:gd name="T25" fmla="*/ 80 h 83"/>
              <a:gd name="T26" fmla="*/ 36 w 62"/>
              <a:gd name="T27" fmla="*/ 82 h 83"/>
              <a:gd name="T28" fmla="*/ 29 w 62"/>
              <a:gd name="T29" fmla="*/ 82 h 83"/>
              <a:gd name="T30" fmla="*/ 23 w 62"/>
              <a:gd name="T31" fmla="*/ 80 h 83"/>
              <a:gd name="T32" fmla="*/ 15 w 62"/>
              <a:gd name="T33" fmla="*/ 78 h 83"/>
              <a:gd name="T34" fmla="*/ 8 w 62"/>
              <a:gd name="T35" fmla="*/ 75 h 83"/>
              <a:gd name="T36" fmla="*/ 5 w 62"/>
              <a:gd name="T37" fmla="*/ 69 h 83"/>
              <a:gd name="T38" fmla="*/ 1 w 62"/>
              <a:gd name="T39" fmla="*/ 64 h 83"/>
              <a:gd name="T40" fmla="*/ 0 w 62"/>
              <a:gd name="T41" fmla="*/ 57 h 83"/>
              <a:gd name="T42" fmla="*/ 0 w 62"/>
              <a:gd name="T43" fmla="*/ 49 h 83"/>
              <a:gd name="T44" fmla="*/ 0 w 62"/>
              <a:gd name="T45" fmla="*/ 43 h 83"/>
              <a:gd name="T46" fmla="*/ 3 w 62"/>
              <a:gd name="T47" fmla="*/ 35 h 83"/>
              <a:gd name="T48" fmla="*/ 6 w 62"/>
              <a:gd name="T49" fmla="*/ 30 h 83"/>
              <a:gd name="T50" fmla="*/ 10 w 62"/>
              <a:gd name="T51" fmla="*/ 24 h 83"/>
              <a:gd name="T52" fmla="*/ 14 w 62"/>
              <a:gd name="T53" fmla="*/ 20 h 83"/>
              <a:gd name="T54" fmla="*/ 15 w 62"/>
              <a:gd name="T55" fmla="*/ 12 h 83"/>
              <a:gd name="T56" fmla="*/ 15 w 62"/>
              <a:gd name="T57" fmla="*/ 5 h 83"/>
              <a:gd name="T58" fmla="*/ 15 w 62"/>
              <a:gd name="T59" fmla="*/ 12 h 83"/>
              <a:gd name="T60" fmla="*/ 12 w 62"/>
              <a:gd name="T61" fmla="*/ 20 h 83"/>
              <a:gd name="T62" fmla="*/ 10 w 62"/>
              <a:gd name="T63" fmla="*/ 26 h 83"/>
              <a:gd name="T64" fmla="*/ 6 w 62"/>
              <a:gd name="T65" fmla="*/ 32 h 83"/>
              <a:gd name="T66" fmla="*/ 3 w 62"/>
              <a:gd name="T67" fmla="*/ 39 h 83"/>
              <a:gd name="T68" fmla="*/ 1 w 62"/>
              <a:gd name="T69" fmla="*/ 47 h 83"/>
              <a:gd name="T70" fmla="*/ 1 w 62"/>
              <a:gd name="T71" fmla="*/ 53 h 83"/>
              <a:gd name="T72" fmla="*/ 3 w 62"/>
              <a:gd name="T73" fmla="*/ 61 h 83"/>
              <a:gd name="T74" fmla="*/ 6 w 62"/>
              <a:gd name="T75" fmla="*/ 68 h 83"/>
              <a:gd name="T76" fmla="*/ 10 w 62"/>
              <a:gd name="T77" fmla="*/ 71 h 83"/>
              <a:gd name="T78" fmla="*/ 17 w 62"/>
              <a:gd name="T79" fmla="*/ 75 h 83"/>
              <a:gd name="T80" fmla="*/ 23 w 62"/>
              <a:gd name="T81" fmla="*/ 76 h 83"/>
              <a:gd name="T82" fmla="*/ 29 w 62"/>
              <a:gd name="T83" fmla="*/ 78 h 83"/>
              <a:gd name="T84" fmla="*/ 36 w 62"/>
              <a:gd name="T85" fmla="*/ 78 h 83"/>
              <a:gd name="T86" fmla="*/ 44 w 62"/>
              <a:gd name="T87" fmla="*/ 76 h 83"/>
              <a:gd name="T88" fmla="*/ 48 w 62"/>
              <a:gd name="T89" fmla="*/ 71 h 83"/>
              <a:gd name="T90" fmla="*/ 52 w 62"/>
              <a:gd name="T91" fmla="*/ 68 h 83"/>
              <a:gd name="T92" fmla="*/ 56 w 62"/>
              <a:gd name="T93" fmla="*/ 64 h 83"/>
              <a:gd name="T94" fmla="*/ 57 w 62"/>
              <a:gd name="T95" fmla="*/ 57 h 83"/>
              <a:gd name="T96" fmla="*/ 57 w 62"/>
              <a:gd name="T97" fmla="*/ 49 h 83"/>
              <a:gd name="T98" fmla="*/ 57 w 62"/>
              <a:gd name="T99" fmla="*/ 43 h 83"/>
              <a:gd name="T100" fmla="*/ 56 w 62"/>
              <a:gd name="T101" fmla="*/ 35 h 83"/>
              <a:gd name="T102" fmla="*/ 54 w 62"/>
              <a:gd name="T103" fmla="*/ 28 h 83"/>
              <a:gd name="T104" fmla="*/ 50 w 62"/>
              <a:gd name="T105" fmla="*/ 21 h 83"/>
              <a:gd name="T106" fmla="*/ 46 w 62"/>
              <a:gd name="T107" fmla="*/ 14 h 83"/>
              <a:gd name="T108" fmla="*/ 45 w 62"/>
              <a:gd name="T109" fmla="*/ 8 h 83"/>
              <a:gd name="T110" fmla="*/ 45 w 62"/>
              <a:gd name="T111" fmla="*/ 2 h 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83"/>
              <a:gd name="T170" fmla="*/ 62 w 62"/>
              <a:gd name="T171" fmla="*/ 83 h 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83">
                <a:moveTo>
                  <a:pt x="45" y="0"/>
                </a:moveTo>
                <a:lnTo>
                  <a:pt x="45" y="2"/>
                </a:lnTo>
                <a:lnTo>
                  <a:pt x="45" y="3"/>
                </a:lnTo>
                <a:lnTo>
                  <a:pt x="45" y="5"/>
                </a:lnTo>
                <a:lnTo>
                  <a:pt x="45" y="7"/>
                </a:lnTo>
                <a:lnTo>
                  <a:pt x="45" y="8"/>
                </a:lnTo>
                <a:lnTo>
                  <a:pt x="46" y="10"/>
                </a:lnTo>
                <a:lnTo>
                  <a:pt x="46" y="12"/>
                </a:lnTo>
                <a:lnTo>
                  <a:pt x="46" y="14"/>
                </a:lnTo>
                <a:lnTo>
                  <a:pt x="48" y="16"/>
                </a:lnTo>
                <a:lnTo>
                  <a:pt x="48" y="18"/>
                </a:lnTo>
                <a:lnTo>
                  <a:pt x="50" y="20"/>
                </a:lnTo>
                <a:lnTo>
                  <a:pt x="50" y="21"/>
                </a:lnTo>
                <a:lnTo>
                  <a:pt x="52" y="21"/>
                </a:lnTo>
                <a:lnTo>
                  <a:pt x="52" y="23"/>
                </a:lnTo>
                <a:lnTo>
                  <a:pt x="52" y="24"/>
                </a:lnTo>
                <a:lnTo>
                  <a:pt x="54" y="26"/>
                </a:lnTo>
                <a:lnTo>
                  <a:pt x="54" y="28"/>
                </a:lnTo>
                <a:lnTo>
                  <a:pt x="56" y="30"/>
                </a:lnTo>
                <a:lnTo>
                  <a:pt x="57" y="32"/>
                </a:lnTo>
                <a:lnTo>
                  <a:pt x="57" y="34"/>
                </a:lnTo>
                <a:lnTo>
                  <a:pt x="57" y="35"/>
                </a:lnTo>
                <a:lnTo>
                  <a:pt x="59" y="37"/>
                </a:lnTo>
                <a:lnTo>
                  <a:pt x="59" y="39"/>
                </a:lnTo>
                <a:lnTo>
                  <a:pt x="61" y="41"/>
                </a:lnTo>
                <a:lnTo>
                  <a:pt x="61" y="43"/>
                </a:lnTo>
                <a:lnTo>
                  <a:pt x="61" y="45"/>
                </a:lnTo>
                <a:lnTo>
                  <a:pt x="61" y="47"/>
                </a:lnTo>
                <a:lnTo>
                  <a:pt x="61" y="48"/>
                </a:lnTo>
                <a:lnTo>
                  <a:pt x="61" y="49"/>
                </a:lnTo>
                <a:lnTo>
                  <a:pt x="61" y="51"/>
                </a:lnTo>
                <a:lnTo>
                  <a:pt x="61" y="53"/>
                </a:lnTo>
                <a:lnTo>
                  <a:pt x="61" y="55"/>
                </a:lnTo>
                <a:lnTo>
                  <a:pt x="61" y="57"/>
                </a:lnTo>
                <a:lnTo>
                  <a:pt x="61" y="59"/>
                </a:lnTo>
                <a:lnTo>
                  <a:pt x="59" y="61"/>
                </a:lnTo>
                <a:lnTo>
                  <a:pt x="59" y="62"/>
                </a:lnTo>
                <a:lnTo>
                  <a:pt x="59" y="64"/>
                </a:lnTo>
                <a:lnTo>
                  <a:pt x="59" y="66"/>
                </a:lnTo>
                <a:lnTo>
                  <a:pt x="57" y="66"/>
                </a:lnTo>
                <a:lnTo>
                  <a:pt x="57" y="68"/>
                </a:lnTo>
                <a:lnTo>
                  <a:pt x="57" y="69"/>
                </a:lnTo>
                <a:lnTo>
                  <a:pt x="56" y="69"/>
                </a:lnTo>
                <a:lnTo>
                  <a:pt x="56" y="71"/>
                </a:lnTo>
                <a:lnTo>
                  <a:pt x="54" y="73"/>
                </a:lnTo>
                <a:lnTo>
                  <a:pt x="52" y="75"/>
                </a:lnTo>
                <a:lnTo>
                  <a:pt x="50" y="75"/>
                </a:lnTo>
                <a:lnTo>
                  <a:pt x="50" y="76"/>
                </a:lnTo>
                <a:lnTo>
                  <a:pt x="48" y="76"/>
                </a:lnTo>
                <a:lnTo>
                  <a:pt x="46" y="78"/>
                </a:lnTo>
                <a:lnTo>
                  <a:pt x="45" y="80"/>
                </a:lnTo>
                <a:lnTo>
                  <a:pt x="44" y="80"/>
                </a:lnTo>
                <a:lnTo>
                  <a:pt x="42" y="80"/>
                </a:lnTo>
                <a:lnTo>
                  <a:pt x="40" y="80"/>
                </a:lnTo>
                <a:lnTo>
                  <a:pt x="38" y="82"/>
                </a:lnTo>
                <a:lnTo>
                  <a:pt x="36" y="82"/>
                </a:lnTo>
                <a:lnTo>
                  <a:pt x="35" y="82"/>
                </a:lnTo>
                <a:lnTo>
                  <a:pt x="33" y="82"/>
                </a:lnTo>
                <a:lnTo>
                  <a:pt x="31" y="82"/>
                </a:lnTo>
                <a:lnTo>
                  <a:pt x="29" y="82"/>
                </a:lnTo>
                <a:lnTo>
                  <a:pt x="27" y="82"/>
                </a:lnTo>
                <a:lnTo>
                  <a:pt x="25" y="82"/>
                </a:lnTo>
                <a:lnTo>
                  <a:pt x="24" y="82"/>
                </a:lnTo>
                <a:lnTo>
                  <a:pt x="23" y="80"/>
                </a:lnTo>
                <a:lnTo>
                  <a:pt x="21" y="80"/>
                </a:lnTo>
                <a:lnTo>
                  <a:pt x="19" y="80"/>
                </a:lnTo>
                <a:lnTo>
                  <a:pt x="17" y="80"/>
                </a:lnTo>
                <a:lnTo>
                  <a:pt x="15" y="78"/>
                </a:lnTo>
                <a:lnTo>
                  <a:pt x="14" y="78"/>
                </a:lnTo>
                <a:lnTo>
                  <a:pt x="12" y="76"/>
                </a:lnTo>
                <a:lnTo>
                  <a:pt x="10" y="75"/>
                </a:lnTo>
                <a:lnTo>
                  <a:pt x="8" y="75"/>
                </a:lnTo>
                <a:lnTo>
                  <a:pt x="8" y="73"/>
                </a:lnTo>
                <a:lnTo>
                  <a:pt x="6" y="73"/>
                </a:lnTo>
                <a:lnTo>
                  <a:pt x="6" y="71"/>
                </a:lnTo>
                <a:lnTo>
                  <a:pt x="5" y="69"/>
                </a:lnTo>
                <a:lnTo>
                  <a:pt x="3" y="68"/>
                </a:lnTo>
                <a:lnTo>
                  <a:pt x="3" y="66"/>
                </a:lnTo>
                <a:lnTo>
                  <a:pt x="1" y="66"/>
                </a:lnTo>
                <a:lnTo>
                  <a:pt x="1" y="64"/>
                </a:lnTo>
                <a:lnTo>
                  <a:pt x="1" y="62"/>
                </a:lnTo>
                <a:lnTo>
                  <a:pt x="0" y="61"/>
                </a:lnTo>
                <a:lnTo>
                  <a:pt x="0" y="59"/>
                </a:lnTo>
                <a:lnTo>
                  <a:pt x="0" y="57"/>
                </a:lnTo>
                <a:lnTo>
                  <a:pt x="0" y="55"/>
                </a:lnTo>
                <a:lnTo>
                  <a:pt x="0" y="53"/>
                </a:lnTo>
                <a:lnTo>
                  <a:pt x="0" y="51"/>
                </a:lnTo>
                <a:lnTo>
                  <a:pt x="0" y="49"/>
                </a:lnTo>
                <a:lnTo>
                  <a:pt x="0" y="48"/>
                </a:lnTo>
                <a:lnTo>
                  <a:pt x="0" y="47"/>
                </a:lnTo>
                <a:lnTo>
                  <a:pt x="0" y="45"/>
                </a:lnTo>
                <a:lnTo>
                  <a:pt x="0" y="43"/>
                </a:lnTo>
                <a:lnTo>
                  <a:pt x="0" y="41"/>
                </a:lnTo>
                <a:lnTo>
                  <a:pt x="1" y="39"/>
                </a:lnTo>
                <a:lnTo>
                  <a:pt x="1" y="37"/>
                </a:lnTo>
                <a:lnTo>
                  <a:pt x="3" y="35"/>
                </a:lnTo>
                <a:lnTo>
                  <a:pt x="3" y="34"/>
                </a:lnTo>
                <a:lnTo>
                  <a:pt x="5" y="34"/>
                </a:lnTo>
                <a:lnTo>
                  <a:pt x="5" y="32"/>
                </a:lnTo>
                <a:lnTo>
                  <a:pt x="6" y="30"/>
                </a:lnTo>
                <a:lnTo>
                  <a:pt x="6" y="28"/>
                </a:lnTo>
                <a:lnTo>
                  <a:pt x="8" y="26"/>
                </a:lnTo>
                <a:lnTo>
                  <a:pt x="8" y="24"/>
                </a:lnTo>
                <a:lnTo>
                  <a:pt x="10" y="24"/>
                </a:lnTo>
                <a:lnTo>
                  <a:pt x="10" y="23"/>
                </a:lnTo>
                <a:lnTo>
                  <a:pt x="12" y="21"/>
                </a:lnTo>
                <a:lnTo>
                  <a:pt x="12" y="20"/>
                </a:lnTo>
                <a:lnTo>
                  <a:pt x="14" y="20"/>
                </a:lnTo>
                <a:lnTo>
                  <a:pt x="14" y="18"/>
                </a:lnTo>
                <a:lnTo>
                  <a:pt x="14" y="16"/>
                </a:lnTo>
                <a:lnTo>
                  <a:pt x="15" y="14"/>
                </a:lnTo>
                <a:lnTo>
                  <a:pt x="15" y="12"/>
                </a:lnTo>
                <a:lnTo>
                  <a:pt x="15" y="10"/>
                </a:lnTo>
                <a:lnTo>
                  <a:pt x="15" y="8"/>
                </a:lnTo>
                <a:lnTo>
                  <a:pt x="15" y="7"/>
                </a:lnTo>
                <a:lnTo>
                  <a:pt x="15" y="5"/>
                </a:lnTo>
                <a:lnTo>
                  <a:pt x="15" y="7"/>
                </a:lnTo>
                <a:lnTo>
                  <a:pt x="15" y="8"/>
                </a:lnTo>
                <a:lnTo>
                  <a:pt x="15" y="10"/>
                </a:lnTo>
                <a:lnTo>
                  <a:pt x="15" y="12"/>
                </a:lnTo>
                <a:lnTo>
                  <a:pt x="15" y="14"/>
                </a:lnTo>
                <a:lnTo>
                  <a:pt x="14" y="16"/>
                </a:lnTo>
                <a:lnTo>
                  <a:pt x="14" y="18"/>
                </a:lnTo>
                <a:lnTo>
                  <a:pt x="12" y="20"/>
                </a:lnTo>
                <a:lnTo>
                  <a:pt x="12" y="21"/>
                </a:lnTo>
                <a:lnTo>
                  <a:pt x="10" y="23"/>
                </a:lnTo>
                <a:lnTo>
                  <a:pt x="10" y="24"/>
                </a:lnTo>
                <a:lnTo>
                  <a:pt x="10" y="26"/>
                </a:lnTo>
                <a:lnTo>
                  <a:pt x="8" y="26"/>
                </a:lnTo>
                <a:lnTo>
                  <a:pt x="8" y="28"/>
                </a:lnTo>
                <a:lnTo>
                  <a:pt x="6" y="30"/>
                </a:lnTo>
                <a:lnTo>
                  <a:pt x="6" y="32"/>
                </a:lnTo>
                <a:lnTo>
                  <a:pt x="5" y="34"/>
                </a:lnTo>
                <a:lnTo>
                  <a:pt x="5" y="35"/>
                </a:lnTo>
                <a:lnTo>
                  <a:pt x="3" y="37"/>
                </a:lnTo>
                <a:lnTo>
                  <a:pt x="3" y="39"/>
                </a:lnTo>
                <a:lnTo>
                  <a:pt x="3" y="41"/>
                </a:lnTo>
                <a:lnTo>
                  <a:pt x="1" y="43"/>
                </a:lnTo>
                <a:lnTo>
                  <a:pt x="1" y="45"/>
                </a:lnTo>
                <a:lnTo>
                  <a:pt x="1" y="47"/>
                </a:lnTo>
                <a:lnTo>
                  <a:pt x="1" y="48"/>
                </a:lnTo>
                <a:lnTo>
                  <a:pt x="1" y="49"/>
                </a:lnTo>
                <a:lnTo>
                  <a:pt x="1" y="51"/>
                </a:lnTo>
                <a:lnTo>
                  <a:pt x="1" y="53"/>
                </a:lnTo>
                <a:lnTo>
                  <a:pt x="1" y="55"/>
                </a:lnTo>
                <a:lnTo>
                  <a:pt x="3" y="57"/>
                </a:lnTo>
                <a:lnTo>
                  <a:pt x="3" y="59"/>
                </a:lnTo>
                <a:lnTo>
                  <a:pt x="3" y="61"/>
                </a:lnTo>
                <a:lnTo>
                  <a:pt x="5" y="62"/>
                </a:lnTo>
                <a:lnTo>
                  <a:pt x="5" y="64"/>
                </a:lnTo>
                <a:lnTo>
                  <a:pt x="6" y="66"/>
                </a:lnTo>
                <a:lnTo>
                  <a:pt x="6" y="68"/>
                </a:lnTo>
                <a:lnTo>
                  <a:pt x="8" y="68"/>
                </a:lnTo>
                <a:lnTo>
                  <a:pt x="8" y="69"/>
                </a:lnTo>
                <a:lnTo>
                  <a:pt x="10" y="69"/>
                </a:lnTo>
                <a:lnTo>
                  <a:pt x="10" y="71"/>
                </a:lnTo>
                <a:lnTo>
                  <a:pt x="12" y="71"/>
                </a:lnTo>
                <a:lnTo>
                  <a:pt x="14" y="73"/>
                </a:lnTo>
                <a:lnTo>
                  <a:pt x="15" y="75"/>
                </a:lnTo>
                <a:lnTo>
                  <a:pt x="17" y="75"/>
                </a:lnTo>
                <a:lnTo>
                  <a:pt x="17" y="76"/>
                </a:lnTo>
                <a:lnTo>
                  <a:pt x="19" y="76"/>
                </a:lnTo>
                <a:lnTo>
                  <a:pt x="21" y="76"/>
                </a:lnTo>
                <a:lnTo>
                  <a:pt x="23" y="76"/>
                </a:lnTo>
                <a:lnTo>
                  <a:pt x="24" y="78"/>
                </a:lnTo>
                <a:lnTo>
                  <a:pt x="25" y="78"/>
                </a:lnTo>
                <a:lnTo>
                  <a:pt x="27" y="78"/>
                </a:lnTo>
                <a:lnTo>
                  <a:pt x="29" y="78"/>
                </a:lnTo>
                <a:lnTo>
                  <a:pt x="31" y="78"/>
                </a:lnTo>
                <a:lnTo>
                  <a:pt x="33" y="78"/>
                </a:lnTo>
                <a:lnTo>
                  <a:pt x="35" y="78"/>
                </a:lnTo>
                <a:lnTo>
                  <a:pt x="36" y="78"/>
                </a:lnTo>
                <a:lnTo>
                  <a:pt x="38" y="78"/>
                </a:lnTo>
                <a:lnTo>
                  <a:pt x="40" y="76"/>
                </a:lnTo>
                <a:lnTo>
                  <a:pt x="42" y="76"/>
                </a:lnTo>
                <a:lnTo>
                  <a:pt x="44" y="76"/>
                </a:lnTo>
                <a:lnTo>
                  <a:pt x="45" y="75"/>
                </a:lnTo>
                <a:lnTo>
                  <a:pt x="46" y="73"/>
                </a:lnTo>
                <a:lnTo>
                  <a:pt x="48" y="73"/>
                </a:lnTo>
                <a:lnTo>
                  <a:pt x="48" y="71"/>
                </a:lnTo>
                <a:lnTo>
                  <a:pt x="50" y="71"/>
                </a:lnTo>
                <a:lnTo>
                  <a:pt x="50" y="69"/>
                </a:lnTo>
                <a:lnTo>
                  <a:pt x="52" y="69"/>
                </a:lnTo>
                <a:lnTo>
                  <a:pt x="52" y="68"/>
                </a:lnTo>
                <a:lnTo>
                  <a:pt x="54" y="68"/>
                </a:lnTo>
                <a:lnTo>
                  <a:pt x="54" y="66"/>
                </a:lnTo>
                <a:lnTo>
                  <a:pt x="54" y="64"/>
                </a:lnTo>
                <a:lnTo>
                  <a:pt x="56" y="64"/>
                </a:lnTo>
                <a:lnTo>
                  <a:pt x="56" y="62"/>
                </a:lnTo>
                <a:lnTo>
                  <a:pt x="56" y="61"/>
                </a:lnTo>
                <a:lnTo>
                  <a:pt x="57" y="59"/>
                </a:lnTo>
                <a:lnTo>
                  <a:pt x="57" y="57"/>
                </a:lnTo>
                <a:lnTo>
                  <a:pt x="57" y="55"/>
                </a:lnTo>
                <a:lnTo>
                  <a:pt x="57" y="53"/>
                </a:lnTo>
                <a:lnTo>
                  <a:pt x="57" y="51"/>
                </a:lnTo>
                <a:lnTo>
                  <a:pt x="57" y="49"/>
                </a:lnTo>
                <a:lnTo>
                  <a:pt x="57" y="48"/>
                </a:lnTo>
                <a:lnTo>
                  <a:pt x="57" y="47"/>
                </a:lnTo>
                <a:lnTo>
                  <a:pt x="57" y="45"/>
                </a:lnTo>
                <a:lnTo>
                  <a:pt x="57" y="43"/>
                </a:lnTo>
                <a:lnTo>
                  <a:pt x="57" y="41"/>
                </a:lnTo>
                <a:lnTo>
                  <a:pt x="57" y="39"/>
                </a:lnTo>
                <a:lnTo>
                  <a:pt x="56" y="37"/>
                </a:lnTo>
                <a:lnTo>
                  <a:pt x="56" y="35"/>
                </a:lnTo>
                <a:lnTo>
                  <a:pt x="56" y="34"/>
                </a:lnTo>
                <a:lnTo>
                  <a:pt x="56" y="32"/>
                </a:lnTo>
                <a:lnTo>
                  <a:pt x="54" y="30"/>
                </a:lnTo>
                <a:lnTo>
                  <a:pt x="54" y="28"/>
                </a:lnTo>
                <a:lnTo>
                  <a:pt x="52" y="26"/>
                </a:lnTo>
                <a:lnTo>
                  <a:pt x="52" y="24"/>
                </a:lnTo>
                <a:lnTo>
                  <a:pt x="50" y="23"/>
                </a:lnTo>
                <a:lnTo>
                  <a:pt x="50" y="21"/>
                </a:lnTo>
                <a:lnTo>
                  <a:pt x="48" y="20"/>
                </a:lnTo>
                <a:lnTo>
                  <a:pt x="48" y="18"/>
                </a:lnTo>
                <a:lnTo>
                  <a:pt x="46" y="16"/>
                </a:lnTo>
                <a:lnTo>
                  <a:pt x="46" y="14"/>
                </a:lnTo>
                <a:lnTo>
                  <a:pt x="46" y="12"/>
                </a:lnTo>
                <a:lnTo>
                  <a:pt x="46" y="10"/>
                </a:lnTo>
                <a:lnTo>
                  <a:pt x="45" y="10"/>
                </a:lnTo>
                <a:lnTo>
                  <a:pt x="45" y="8"/>
                </a:lnTo>
                <a:lnTo>
                  <a:pt x="45" y="7"/>
                </a:lnTo>
                <a:lnTo>
                  <a:pt x="45" y="5"/>
                </a:lnTo>
                <a:lnTo>
                  <a:pt x="45" y="3"/>
                </a:lnTo>
                <a:lnTo>
                  <a:pt x="45" y="2"/>
                </a:lnTo>
                <a:lnTo>
                  <a:pt x="45" y="0"/>
                </a:lnTo>
              </a:path>
            </a:pathLst>
          </a:custGeom>
          <a:solidFill>
            <a:srgbClr val="000000"/>
          </a:solidFill>
          <a:ln w="12700" cap="rnd">
            <a:solidFill>
              <a:schemeClr val="tx1"/>
            </a:solidFill>
            <a:round/>
            <a:headEnd/>
            <a:tailEnd/>
          </a:ln>
        </p:spPr>
        <p:txBody>
          <a:bodyPr/>
          <a:lstStyle/>
          <a:p>
            <a:endParaRPr lang="ko-KR" altLang="en-US"/>
          </a:p>
        </p:txBody>
      </p:sp>
      <p:sp>
        <p:nvSpPr>
          <p:cNvPr id="2252" name="Freeform 559"/>
          <p:cNvSpPr>
            <a:spLocks/>
          </p:cNvSpPr>
          <p:nvPr/>
        </p:nvSpPr>
        <p:spPr bwMode="auto">
          <a:xfrm>
            <a:off x="1990725" y="3557588"/>
            <a:ext cx="53975" cy="66675"/>
          </a:xfrm>
          <a:custGeom>
            <a:avLst/>
            <a:gdLst>
              <a:gd name="T0" fmla="*/ 31 w 35"/>
              <a:gd name="T1" fmla="*/ 2 h 43"/>
              <a:gd name="T2" fmla="*/ 32 w 35"/>
              <a:gd name="T3" fmla="*/ 5 h 43"/>
              <a:gd name="T4" fmla="*/ 32 w 35"/>
              <a:gd name="T5" fmla="*/ 9 h 43"/>
              <a:gd name="T6" fmla="*/ 34 w 35"/>
              <a:gd name="T7" fmla="*/ 12 h 43"/>
              <a:gd name="T8" fmla="*/ 34 w 35"/>
              <a:gd name="T9" fmla="*/ 16 h 43"/>
              <a:gd name="T10" fmla="*/ 34 w 35"/>
              <a:gd name="T11" fmla="*/ 19 h 43"/>
              <a:gd name="T12" fmla="*/ 34 w 35"/>
              <a:gd name="T13" fmla="*/ 22 h 43"/>
              <a:gd name="T14" fmla="*/ 34 w 35"/>
              <a:gd name="T15" fmla="*/ 25 h 43"/>
              <a:gd name="T16" fmla="*/ 34 w 35"/>
              <a:gd name="T17" fmla="*/ 29 h 43"/>
              <a:gd name="T18" fmla="*/ 32 w 35"/>
              <a:gd name="T19" fmla="*/ 31 h 43"/>
              <a:gd name="T20" fmla="*/ 32 w 35"/>
              <a:gd name="T21" fmla="*/ 34 h 43"/>
              <a:gd name="T22" fmla="*/ 29 w 35"/>
              <a:gd name="T23" fmla="*/ 36 h 43"/>
              <a:gd name="T24" fmla="*/ 27 w 35"/>
              <a:gd name="T25" fmla="*/ 38 h 43"/>
              <a:gd name="T26" fmla="*/ 26 w 35"/>
              <a:gd name="T27" fmla="*/ 39 h 43"/>
              <a:gd name="T28" fmla="*/ 23 w 35"/>
              <a:gd name="T29" fmla="*/ 40 h 43"/>
              <a:gd name="T30" fmla="*/ 20 w 35"/>
              <a:gd name="T31" fmla="*/ 42 h 43"/>
              <a:gd name="T32" fmla="*/ 16 w 35"/>
              <a:gd name="T33" fmla="*/ 42 h 43"/>
              <a:gd name="T34" fmla="*/ 13 w 35"/>
              <a:gd name="T35" fmla="*/ 42 h 43"/>
              <a:gd name="T36" fmla="*/ 9 w 35"/>
              <a:gd name="T37" fmla="*/ 42 h 43"/>
              <a:gd name="T38" fmla="*/ 7 w 35"/>
              <a:gd name="T39" fmla="*/ 42 h 43"/>
              <a:gd name="T40" fmla="*/ 3 w 35"/>
              <a:gd name="T41" fmla="*/ 40 h 43"/>
              <a:gd name="T42" fmla="*/ 2 w 35"/>
              <a:gd name="T43" fmla="*/ 39 h 43"/>
              <a:gd name="T44" fmla="*/ 2 w 35"/>
              <a:gd name="T45" fmla="*/ 39 h 43"/>
              <a:gd name="T46" fmla="*/ 5 w 35"/>
              <a:gd name="T47" fmla="*/ 39 h 43"/>
              <a:gd name="T48" fmla="*/ 8 w 35"/>
              <a:gd name="T49" fmla="*/ 38 h 43"/>
              <a:gd name="T50" fmla="*/ 11 w 35"/>
              <a:gd name="T51" fmla="*/ 38 h 43"/>
              <a:gd name="T52" fmla="*/ 14 w 35"/>
              <a:gd name="T53" fmla="*/ 36 h 43"/>
              <a:gd name="T54" fmla="*/ 18 w 35"/>
              <a:gd name="T55" fmla="*/ 36 h 43"/>
              <a:gd name="T56" fmla="*/ 21 w 35"/>
              <a:gd name="T57" fmla="*/ 34 h 43"/>
              <a:gd name="T58" fmla="*/ 23 w 35"/>
              <a:gd name="T59" fmla="*/ 32 h 43"/>
              <a:gd name="T60" fmla="*/ 26 w 35"/>
              <a:gd name="T61" fmla="*/ 29 h 43"/>
              <a:gd name="T62" fmla="*/ 27 w 35"/>
              <a:gd name="T63" fmla="*/ 25 h 43"/>
              <a:gd name="T64" fmla="*/ 29 w 35"/>
              <a:gd name="T65" fmla="*/ 22 h 43"/>
              <a:gd name="T66" fmla="*/ 29 w 35"/>
              <a:gd name="T67" fmla="*/ 19 h 43"/>
              <a:gd name="T68" fmla="*/ 29 w 35"/>
              <a:gd name="T69" fmla="*/ 16 h 43"/>
              <a:gd name="T70" fmla="*/ 31 w 35"/>
              <a:gd name="T71" fmla="*/ 14 h 43"/>
              <a:gd name="T72" fmla="*/ 31 w 35"/>
              <a:gd name="T73" fmla="*/ 11 h 43"/>
              <a:gd name="T74" fmla="*/ 31 w 35"/>
              <a:gd name="T75" fmla="*/ 7 h 43"/>
              <a:gd name="T76" fmla="*/ 31 w 35"/>
              <a:gd name="T77" fmla="*/ 4 h 43"/>
              <a:gd name="T78" fmla="*/ 29 w 35"/>
              <a:gd name="T79" fmla="*/ 2 h 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43"/>
              <a:gd name="T122" fmla="*/ 35 w 35"/>
              <a:gd name="T123" fmla="*/ 43 h 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43">
                <a:moveTo>
                  <a:pt x="29" y="0"/>
                </a:moveTo>
                <a:lnTo>
                  <a:pt x="31" y="2"/>
                </a:lnTo>
                <a:lnTo>
                  <a:pt x="31" y="4"/>
                </a:lnTo>
                <a:lnTo>
                  <a:pt x="32" y="5"/>
                </a:lnTo>
                <a:lnTo>
                  <a:pt x="32" y="7"/>
                </a:lnTo>
                <a:lnTo>
                  <a:pt x="32" y="9"/>
                </a:lnTo>
                <a:lnTo>
                  <a:pt x="32" y="11"/>
                </a:lnTo>
                <a:lnTo>
                  <a:pt x="34" y="12"/>
                </a:lnTo>
                <a:lnTo>
                  <a:pt x="34" y="14"/>
                </a:lnTo>
                <a:lnTo>
                  <a:pt x="34" y="16"/>
                </a:lnTo>
                <a:lnTo>
                  <a:pt x="34" y="18"/>
                </a:lnTo>
                <a:lnTo>
                  <a:pt x="34" y="19"/>
                </a:lnTo>
                <a:lnTo>
                  <a:pt x="34" y="20"/>
                </a:lnTo>
                <a:lnTo>
                  <a:pt x="34" y="22"/>
                </a:lnTo>
                <a:lnTo>
                  <a:pt x="34" y="24"/>
                </a:lnTo>
                <a:lnTo>
                  <a:pt x="34" y="25"/>
                </a:lnTo>
                <a:lnTo>
                  <a:pt x="34" y="27"/>
                </a:lnTo>
                <a:lnTo>
                  <a:pt x="34" y="29"/>
                </a:lnTo>
                <a:lnTo>
                  <a:pt x="34" y="31"/>
                </a:lnTo>
                <a:lnTo>
                  <a:pt x="32" y="31"/>
                </a:lnTo>
                <a:lnTo>
                  <a:pt x="32" y="32"/>
                </a:lnTo>
                <a:lnTo>
                  <a:pt x="32" y="34"/>
                </a:lnTo>
                <a:lnTo>
                  <a:pt x="31" y="36"/>
                </a:lnTo>
                <a:lnTo>
                  <a:pt x="29" y="36"/>
                </a:lnTo>
                <a:lnTo>
                  <a:pt x="29" y="38"/>
                </a:lnTo>
                <a:lnTo>
                  <a:pt x="27" y="38"/>
                </a:lnTo>
                <a:lnTo>
                  <a:pt x="27" y="39"/>
                </a:lnTo>
                <a:lnTo>
                  <a:pt x="26" y="39"/>
                </a:lnTo>
                <a:lnTo>
                  <a:pt x="25" y="40"/>
                </a:lnTo>
                <a:lnTo>
                  <a:pt x="23" y="40"/>
                </a:lnTo>
                <a:lnTo>
                  <a:pt x="21" y="42"/>
                </a:lnTo>
                <a:lnTo>
                  <a:pt x="20" y="42"/>
                </a:lnTo>
                <a:lnTo>
                  <a:pt x="18" y="42"/>
                </a:lnTo>
                <a:lnTo>
                  <a:pt x="16" y="42"/>
                </a:lnTo>
                <a:lnTo>
                  <a:pt x="14" y="42"/>
                </a:lnTo>
                <a:lnTo>
                  <a:pt x="13" y="42"/>
                </a:lnTo>
                <a:lnTo>
                  <a:pt x="11" y="42"/>
                </a:lnTo>
                <a:lnTo>
                  <a:pt x="9" y="42"/>
                </a:lnTo>
                <a:lnTo>
                  <a:pt x="8" y="42"/>
                </a:lnTo>
                <a:lnTo>
                  <a:pt x="7" y="42"/>
                </a:lnTo>
                <a:lnTo>
                  <a:pt x="5" y="40"/>
                </a:lnTo>
                <a:lnTo>
                  <a:pt x="3" y="40"/>
                </a:lnTo>
                <a:lnTo>
                  <a:pt x="2" y="40"/>
                </a:lnTo>
                <a:lnTo>
                  <a:pt x="2" y="39"/>
                </a:lnTo>
                <a:lnTo>
                  <a:pt x="0" y="39"/>
                </a:lnTo>
                <a:lnTo>
                  <a:pt x="2" y="39"/>
                </a:lnTo>
                <a:lnTo>
                  <a:pt x="3" y="39"/>
                </a:lnTo>
                <a:lnTo>
                  <a:pt x="5" y="39"/>
                </a:lnTo>
                <a:lnTo>
                  <a:pt x="7" y="39"/>
                </a:lnTo>
                <a:lnTo>
                  <a:pt x="8" y="38"/>
                </a:lnTo>
                <a:lnTo>
                  <a:pt x="9" y="38"/>
                </a:lnTo>
                <a:lnTo>
                  <a:pt x="11" y="38"/>
                </a:lnTo>
                <a:lnTo>
                  <a:pt x="13" y="38"/>
                </a:lnTo>
                <a:lnTo>
                  <a:pt x="14" y="36"/>
                </a:lnTo>
                <a:lnTo>
                  <a:pt x="16" y="36"/>
                </a:lnTo>
                <a:lnTo>
                  <a:pt x="18" y="36"/>
                </a:lnTo>
                <a:lnTo>
                  <a:pt x="20" y="34"/>
                </a:lnTo>
                <a:lnTo>
                  <a:pt x="21" y="34"/>
                </a:lnTo>
                <a:lnTo>
                  <a:pt x="21" y="32"/>
                </a:lnTo>
                <a:lnTo>
                  <a:pt x="23" y="32"/>
                </a:lnTo>
                <a:lnTo>
                  <a:pt x="25" y="31"/>
                </a:lnTo>
                <a:lnTo>
                  <a:pt x="26" y="29"/>
                </a:lnTo>
                <a:lnTo>
                  <a:pt x="26" y="27"/>
                </a:lnTo>
                <a:lnTo>
                  <a:pt x="27" y="25"/>
                </a:lnTo>
                <a:lnTo>
                  <a:pt x="27" y="24"/>
                </a:lnTo>
                <a:lnTo>
                  <a:pt x="29" y="22"/>
                </a:lnTo>
                <a:lnTo>
                  <a:pt x="29" y="20"/>
                </a:lnTo>
                <a:lnTo>
                  <a:pt x="29" y="19"/>
                </a:lnTo>
                <a:lnTo>
                  <a:pt x="29" y="18"/>
                </a:lnTo>
                <a:lnTo>
                  <a:pt x="29" y="16"/>
                </a:lnTo>
                <a:lnTo>
                  <a:pt x="31" y="16"/>
                </a:lnTo>
                <a:lnTo>
                  <a:pt x="31" y="14"/>
                </a:lnTo>
                <a:lnTo>
                  <a:pt x="31" y="12"/>
                </a:lnTo>
                <a:lnTo>
                  <a:pt x="31" y="11"/>
                </a:lnTo>
                <a:lnTo>
                  <a:pt x="31" y="9"/>
                </a:lnTo>
                <a:lnTo>
                  <a:pt x="31" y="7"/>
                </a:lnTo>
                <a:lnTo>
                  <a:pt x="31" y="5"/>
                </a:lnTo>
                <a:lnTo>
                  <a:pt x="31" y="4"/>
                </a:lnTo>
                <a:lnTo>
                  <a:pt x="31" y="2"/>
                </a:lnTo>
                <a:lnTo>
                  <a:pt x="29" y="2"/>
                </a:lnTo>
                <a:lnTo>
                  <a:pt x="29" y="0"/>
                </a:lnTo>
              </a:path>
            </a:pathLst>
          </a:custGeom>
          <a:solidFill>
            <a:srgbClr val="7F7F7F"/>
          </a:solidFill>
          <a:ln w="12700" cap="rnd">
            <a:solidFill>
              <a:schemeClr val="tx1"/>
            </a:solidFill>
            <a:round/>
            <a:headEnd/>
            <a:tailEnd/>
          </a:ln>
        </p:spPr>
        <p:txBody>
          <a:bodyPr/>
          <a:lstStyle/>
          <a:p>
            <a:endParaRPr lang="ko-KR" altLang="en-US"/>
          </a:p>
        </p:txBody>
      </p:sp>
      <p:sp>
        <p:nvSpPr>
          <p:cNvPr id="2253" name="Freeform 560"/>
          <p:cNvSpPr>
            <a:spLocks/>
          </p:cNvSpPr>
          <p:nvPr/>
        </p:nvSpPr>
        <p:spPr bwMode="auto">
          <a:xfrm>
            <a:off x="1824038" y="3641725"/>
            <a:ext cx="87312" cy="114300"/>
          </a:xfrm>
          <a:custGeom>
            <a:avLst/>
            <a:gdLst>
              <a:gd name="T0" fmla="*/ 47 w 55"/>
              <a:gd name="T1" fmla="*/ 6 h 72"/>
              <a:gd name="T2" fmla="*/ 47 w 55"/>
              <a:gd name="T3" fmla="*/ 13 h 72"/>
              <a:gd name="T4" fmla="*/ 49 w 55"/>
              <a:gd name="T5" fmla="*/ 19 h 72"/>
              <a:gd name="T6" fmla="*/ 50 w 55"/>
              <a:gd name="T7" fmla="*/ 27 h 72"/>
              <a:gd name="T8" fmla="*/ 52 w 55"/>
              <a:gd name="T9" fmla="*/ 32 h 72"/>
              <a:gd name="T10" fmla="*/ 54 w 55"/>
              <a:gd name="T11" fmla="*/ 39 h 72"/>
              <a:gd name="T12" fmla="*/ 54 w 55"/>
              <a:gd name="T13" fmla="*/ 46 h 72"/>
              <a:gd name="T14" fmla="*/ 52 w 55"/>
              <a:gd name="T15" fmla="*/ 53 h 72"/>
              <a:gd name="T16" fmla="*/ 49 w 55"/>
              <a:gd name="T17" fmla="*/ 58 h 72"/>
              <a:gd name="T18" fmla="*/ 43 w 55"/>
              <a:gd name="T19" fmla="*/ 64 h 72"/>
              <a:gd name="T20" fmla="*/ 40 w 55"/>
              <a:gd name="T21" fmla="*/ 69 h 72"/>
              <a:gd name="T22" fmla="*/ 33 w 55"/>
              <a:gd name="T23" fmla="*/ 71 h 72"/>
              <a:gd name="T24" fmla="*/ 26 w 55"/>
              <a:gd name="T25" fmla="*/ 71 h 72"/>
              <a:gd name="T26" fmla="*/ 17 w 55"/>
              <a:gd name="T27" fmla="*/ 71 h 72"/>
              <a:gd name="T28" fmla="*/ 11 w 55"/>
              <a:gd name="T29" fmla="*/ 67 h 72"/>
              <a:gd name="T30" fmla="*/ 5 w 55"/>
              <a:gd name="T31" fmla="*/ 60 h 72"/>
              <a:gd name="T32" fmla="*/ 2 w 55"/>
              <a:gd name="T33" fmla="*/ 55 h 72"/>
              <a:gd name="T34" fmla="*/ 0 w 55"/>
              <a:gd name="T35" fmla="*/ 50 h 72"/>
              <a:gd name="T36" fmla="*/ 0 w 55"/>
              <a:gd name="T37" fmla="*/ 42 h 72"/>
              <a:gd name="T38" fmla="*/ 2 w 55"/>
              <a:gd name="T39" fmla="*/ 35 h 72"/>
              <a:gd name="T40" fmla="*/ 4 w 55"/>
              <a:gd name="T41" fmla="*/ 30 h 72"/>
              <a:gd name="T42" fmla="*/ 7 w 55"/>
              <a:gd name="T43" fmla="*/ 23 h 72"/>
              <a:gd name="T44" fmla="*/ 11 w 55"/>
              <a:gd name="T45" fmla="*/ 19 h 72"/>
              <a:gd name="T46" fmla="*/ 14 w 55"/>
              <a:gd name="T47" fmla="*/ 13 h 72"/>
              <a:gd name="T48" fmla="*/ 17 w 55"/>
              <a:gd name="T49" fmla="*/ 7 h 72"/>
              <a:gd name="T50" fmla="*/ 19 w 55"/>
              <a:gd name="T51" fmla="*/ 2 h 72"/>
              <a:gd name="T52" fmla="*/ 17 w 55"/>
              <a:gd name="T53" fmla="*/ 7 h 72"/>
              <a:gd name="T54" fmla="*/ 14 w 55"/>
              <a:gd name="T55" fmla="*/ 13 h 72"/>
              <a:gd name="T56" fmla="*/ 11 w 55"/>
              <a:gd name="T57" fmla="*/ 18 h 72"/>
              <a:gd name="T58" fmla="*/ 9 w 55"/>
              <a:gd name="T59" fmla="*/ 25 h 72"/>
              <a:gd name="T60" fmla="*/ 5 w 55"/>
              <a:gd name="T61" fmla="*/ 30 h 72"/>
              <a:gd name="T62" fmla="*/ 4 w 55"/>
              <a:gd name="T63" fmla="*/ 37 h 72"/>
              <a:gd name="T64" fmla="*/ 4 w 55"/>
              <a:gd name="T65" fmla="*/ 44 h 72"/>
              <a:gd name="T66" fmla="*/ 4 w 55"/>
              <a:gd name="T67" fmla="*/ 52 h 72"/>
              <a:gd name="T68" fmla="*/ 7 w 55"/>
              <a:gd name="T69" fmla="*/ 58 h 72"/>
              <a:gd name="T70" fmla="*/ 11 w 55"/>
              <a:gd name="T71" fmla="*/ 62 h 72"/>
              <a:gd name="T72" fmla="*/ 16 w 55"/>
              <a:gd name="T73" fmla="*/ 67 h 72"/>
              <a:gd name="T74" fmla="*/ 23 w 55"/>
              <a:gd name="T75" fmla="*/ 69 h 72"/>
              <a:gd name="T76" fmla="*/ 30 w 55"/>
              <a:gd name="T77" fmla="*/ 69 h 72"/>
              <a:gd name="T78" fmla="*/ 35 w 55"/>
              <a:gd name="T79" fmla="*/ 67 h 72"/>
              <a:gd name="T80" fmla="*/ 40 w 55"/>
              <a:gd name="T81" fmla="*/ 64 h 72"/>
              <a:gd name="T82" fmla="*/ 45 w 55"/>
              <a:gd name="T83" fmla="*/ 60 h 72"/>
              <a:gd name="T84" fmla="*/ 47 w 55"/>
              <a:gd name="T85" fmla="*/ 55 h 72"/>
              <a:gd name="T86" fmla="*/ 50 w 55"/>
              <a:gd name="T87" fmla="*/ 48 h 72"/>
              <a:gd name="T88" fmla="*/ 52 w 55"/>
              <a:gd name="T89" fmla="*/ 42 h 72"/>
              <a:gd name="T90" fmla="*/ 50 w 55"/>
              <a:gd name="T91" fmla="*/ 35 h 72"/>
              <a:gd name="T92" fmla="*/ 50 w 55"/>
              <a:gd name="T93" fmla="*/ 29 h 72"/>
              <a:gd name="T94" fmla="*/ 49 w 55"/>
              <a:gd name="T95" fmla="*/ 21 h 72"/>
              <a:gd name="T96" fmla="*/ 47 w 55"/>
              <a:gd name="T97" fmla="*/ 14 h 72"/>
              <a:gd name="T98" fmla="*/ 47 w 55"/>
              <a:gd name="T99" fmla="*/ 7 h 72"/>
              <a:gd name="T100" fmla="*/ 47 w 55"/>
              <a:gd name="T101" fmla="*/ 0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72"/>
              <a:gd name="T155" fmla="*/ 55 w 55"/>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72">
                <a:moveTo>
                  <a:pt x="47" y="0"/>
                </a:moveTo>
                <a:lnTo>
                  <a:pt x="47" y="2"/>
                </a:lnTo>
                <a:lnTo>
                  <a:pt x="47" y="4"/>
                </a:lnTo>
                <a:lnTo>
                  <a:pt x="47" y="6"/>
                </a:lnTo>
                <a:lnTo>
                  <a:pt x="47" y="7"/>
                </a:lnTo>
                <a:lnTo>
                  <a:pt x="47" y="9"/>
                </a:lnTo>
                <a:lnTo>
                  <a:pt x="47" y="11"/>
                </a:lnTo>
                <a:lnTo>
                  <a:pt x="47" y="13"/>
                </a:lnTo>
                <a:lnTo>
                  <a:pt x="47" y="14"/>
                </a:lnTo>
                <a:lnTo>
                  <a:pt x="49" y="16"/>
                </a:lnTo>
                <a:lnTo>
                  <a:pt x="49" y="18"/>
                </a:lnTo>
                <a:lnTo>
                  <a:pt x="49" y="19"/>
                </a:lnTo>
                <a:lnTo>
                  <a:pt x="49" y="21"/>
                </a:lnTo>
                <a:lnTo>
                  <a:pt x="50" y="23"/>
                </a:lnTo>
                <a:lnTo>
                  <a:pt x="50" y="25"/>
                </a:lnTo>
                <a:lnTo>
                  <a:pt x="50" y="27"/>
                </a:lnTo>
                <a:lnTo>
                  <a:pt x="52" y="27"/>
                </a:lnTo>
                <a:lnTo>
                  <a:pt x="52" y="29"/>
                </a:lnTo>
                <a:lnTo>
                  <a:pt x="52" y="30"/>
                </a:lnTo>
                <a:lnTo>
                  <a:pt x="52" y="32"/>
                </a:lnTo>
                <a:lnTo>
                  <a:pt x="54" y="34"/>
                </a:lnTo>
                <a:lnTo>
                  <a:pt x="54" y="35"/>
                </a:lnTo>
                <a:lnTo>
                  <a:pt x="54" y="37"/>
                </a:lnTo>
                <a:lnTo>
                  <a:pt x="54" y="39"/>
                </a:lnTo>
                <a:lnTo>
                  <a:pt x="54" y="41"/>
                </a:lnTo>
                <a:lnTo>
                  <a:pt x="54" y="42"/>
                </a:lnTo>
                <a:lnTo>
                  <a:pt x="54" y="44"/>
                </a:lnTo>
                <a:lnTo>
                  <a:pt x="54" y="46"/>
                </a:lnTo>
                <a:lnTo>
                  <a:pt x="54" y="48"/>
                </a:lnTo>
                <a:lnTo>
                  <a:pt x="52" y="50"/>
                </a:lnTo>
                <a:lnTo>
                  <a:pt x="52" y="52"/>
                </a:lnTo>
                <a:lnTo>
                  <a:pt x="52" y="53"/>
                </a:lnTo>
                <a:lnTo>
                  <a:pt x="50" y="55"/>
                </a:lnTo>
                <a:lnTo>
                  <a:pt x="50" y="57"/>
                </a:lnTo>
                <a:lnTo>
                  <a:pt x="50" y="58"/>
                </a:lnTo>
                <a:lnTo>
                  <a:pt x="49" y="58"/>
                </a:lnTo>
                <a:lnTo>
                  <a:pt x="49" y="60"/>
                </a:lnTo>
                <a:lnTo>
                  <a:pt x="47" y="62"/>
                </a:lnTo>
                <a:lnTo>
                  <a:pt x="45" y="64"/>
                </a:lnTo>
                <a:lnTo>
                  <a:pt x="43" y="64"/>
                </a:lnTo>
                <a:lnTo>
                  <a:pt x="43" y="65"/>
                </a:lnTo>
                <a:lnTo>
                  <a:pt x="41" y="67"/>
                </a:lnTo>
                <a:lnTo>
                  <a:pt x="40" y="67"/>
                </a:lnTo>
                <a:lnTo>
                  <a:pt x="40" y="69"/>
                </a:lnTo>
                <a:lnTo>
                  <a:pt x="38" y="69"/>
                </a:lnTo>
                <a:lnTo>
                  <a:pt x="37" y="69"/>
                </a:lnTo>
                <a:lnTo>
                  <a:pt x="35" y="71"/>
                </a:lnTo>
                <a:lnTo>
                  <a:pt x="33" y="71"/>
                </a:lnTo>
                <a:lnTo>
                  <a:pt x="32" y="71"/>
                </a:lnTo>
                <a:lnTo>
                  <a:pt x="30" y="71"/>
                </a:lnTo>
                <a:lnTo>
                  <a:pt x="28" y="71"/>
                </a:lnTo>
                <a:lnTo>
                  <a:pt x="26" y="71"/>
                </a:lnTo>
                <a:lnTo>
                  <a:pt x="24" y="71"/>
                </a:lnTo>
                <a:lnTo>
                  <a:pt x="23" y="71"/>
                </a:lnTo>
                <a:lnTo>
                  <a:pt x="21" y="71"/>
                </a:lnTo>
                <a:lnTo>
                  <a:pt x="17" y="71"/>
                </a:lnTo>
                <a:lnTo>
                  <a:pt x="16" y="69"/>
                </a:lnTo>
                <a:lnTo>
                  <a:pt x="14" y="69"/>
                </a:lnTo>
                <a:lnTo>
                  <a:pt x="13" y="67"/>
                </a:lnTo>
                <a:lnTo>
                  <a:pt x="11" y="67"/>
                </a:lnTo>
                <a:lnTo>
                  <a:pt x="9" y="65"/>
                </a:lnTo>
                <a:lnTo>
                  <a:pt x="7" y="64"/>
                </a:lnTo>
                <a:lnTo>
                  <a:pt x="5" y="62"/>
                </a:lnTo>
                <a:lnTo>
                  <a:pt x="5" y="60"/>
                </a:lnTo>
                <a:lnTo>
                  <a:pt x="4" y="60"/>
                </a:lnTo>
                <a:lnTo>
                  <a:pt x="4" y="58"/>
                </a:lnTo>
                <a:lnTo>
                  <a:pt x="2" y="57"/>
                </a:lnTo>
                <a:lnTo>
                  <a:pt x="2" y="55"/>
                </a:lnTo>
                <a:lnTo>
                  <a:pt x="2" y="53"/>
                </a:lnTo>
                <a:lnTo>
                  <a:pt x="0" y="53"/>
                </a:lnTo>
                <a:lnTo>
                  <a:pt x="0" y="52"/>
                </a:lnTo>
                <a:lnTo>
                  <a:pt x="0" y="50"/>
                </a:lnTo>
                <a:lnTo>
                  <a:pt x="0" y="48"/>
                </a:lnTo>
                <a:lnTo>
                  <a:pt x="0" y="46"/>
                </a:lnTo>
                <a:lnTo>
                  <a:pt x="0" y="44"/>
                </a:lnTo>
                <a:lnTo>
                  <a:pt x="0" y="42"/>
                </a:lnTo>
                <a:lnTo>
                  <a:pt x="0" y="41"/>
                </a:lnTo>
                <a:lnTo>
                  <a:pt x="0" y="39"/>
                </a:lnTo>
                <a:lnTo>
                  <a:pt x="0" y="37"/>
                </a:lnTo>
                <a:lnTo>
                  <a:pt x="2" y="35"/>
                </a:lnTo>
                <a:lnTo>
                  <a:pt x="2" y="34"/>
                </a:lnTo>
                <a:lnTo>
                  <a:pt x="2" y="32"/>
                </a:lnTo>
                <a:lnTo>
                  <a:pt x="2" y="30"/>
                </a:lnTo>
                <a:lnTo>
                  <a:pt x="4" y="30"/>
                </a:lnTo>
                <a:lnTo>
                  <a:pt x="4" y="29"/>
                </a:lnTo>
                <a:lnTo>
                  <a:pt x="5" y="27"/>
                </a:lnTo>
                <a:lnTo>
                  <a:pt x="5" y="25"/>
                </a:lnTo>
                <a:lnTo>
                  <a:pt x="7" y="23"/>
                </a:lnTo>
                <a:lnTo>
                  <a:pt x="7" y="21"/>
                </a:lnTo>
                <a:lnTo>
                  <a:pt x="9" y="21"/>
                </a:lnTo>
                <a:lnTo>
                  <a:pt x="9" y="19"/>
                </a:lnTo>
                <a:lnTo>
                  <a:pt x="11" y="19"/>
                </a:lnTo>
                <a:lnTo>
                  <a:pt x="11" y="18"/>
                </a:lnTo>
                <a:lnTo>
                  <a:pt x="13" y="16"/>
                </a:lnTo>
                <a:lnTo>
                  <a:pt x="14" y="14"/>
                </a:lnTo>
                <a:lnTo>
                  <a:pt x="14" y="13"/>
                </a:lnTo>
                <a:lnTo>
                  <a:pt x="16" y="11"/>
                </a:lnTo>
                <a:lnTo>
                  <a:pt x="16" y="9"/>
                </a:lnTo>
                <a:lnTo>
                  <a:pt x="17" y="9"/>
                </a:lnTo>
                <a:lnTo>
                  <a:pt x="17" y="7"/>
                </a:lnTo>
                <a:lnTo>
                  <a:pt x="17" y="6"/>
                </a:lnTo>
                <a:lnTo>
                  <a:pt x="19" y="6"/>
                </a:lnTo>
                <a:lnTo>
                  <a:pt x="19" y="4"/>
                </a:lnTo>
                <a:lnTo>
                  <a:pt x="19" y="2"/>
                </a:lnTo>
                <a:lnTo>
                  <a:pt x="19" y="4"/>
                </a:lnTo>
                <a:lnTo>
                  <a:pt x="19" y="6"/>
                </a:lnTo>
                <a:lnTo>
                  <a:pt x="17" y="6"/>
                </a:lnTo>
                <a:lnTo>
                  <a:pt x="17" y="7"/>
                </a:lnTo>
                <a:lnTo>
                  <a:pt x="17" y="9"/>
                </a:lnTo>
                <a:lnTo>
                  <a:pt x="16" y="11"/>
                </a:lnTo>
                <a:lnTo>
                  <a:pt x="16" y="13"/>
                </a:lnTo>
                <a:lnTo>
                  <a:pt x="14" y="13"/>
                </a:lnTo>
                <a:lnTo>
                  <a:pt x="14" y="14"/>
                </a:lnTo>
                <a:lnTo>
                  <a:pt x="13" y="16"/>
                </a:lnTo>
                <a:lnTo>
                  <a:pt x="13" y="18"/>
                </a:lnTo>
                <a:lnTo>
                  <a:pt x="11" y="18"/>
                </a:lnTo>
                <a:lnTo>
                  <a:pt x="11" y="19"/>
                </a:lnTo>
                <a:lnTo>
                  <a:pt x="9" y="21"/>
                </a:lnTo>
                <a:lnTo>
                  <a:pt x="9" y="23"/>
                </a:lnTo>
                <a:lnTo>
                  <a:pt x="9" y="25"/>
                </a:lnTo>
                <a:lnTo>
                  <a:pt x="7" y="25"/>
                </a:lnTo>
                <a:lnTo>
                  <a:pt x="7" y="27"/>
                </a:lnTo>
                <a:lnTo>
                  <a:pt x="5" y="29"/>
                </a:lnTo>
                <a:lnTo>
                  <a:pt x="5" y="30"/>
                </a:lnTo>
                <a:lnTo>
                  <a:pt x="5" y="32"/>
                </a:lnTo>
                <a:lnTo>
                  <a:pt x="4" y="34"/>
                </a:lnTo>
                <a:lnTo>
                  <a:pt x="4" y="35"/>
                </a:lnTo>
                <a:lnTo>
                  <a:pt x="4" y="37"/>
                </a:lnTo>
                <a:lnTo>
                  <a:pt x="4" y="39"/>
                </a:lnTo>
                <a:lnTo>
                  <a:pt x="4" y="41"/>
                </a:lnTo>
                <a:lnTo>
                  <a:pt x="4" y="42"/>
                </a:lnTo>
                <a:lnTo>
                  <a:pt x="4" y="44"/>
                </a:lnTo>
                <a:lnTo>
                  <a:pt x="4" y="46"/>
                </a:lnTo>
                <a:lnTo>
                  <a:pt x="4" y="48"/>
                </a:lnTo>
                <a:lnTo>
                  <a:pt x="4" y="50"/>
                </a:lnTo>
                <a:lnTo>
                  <a:pt x="4" y="52"/>
                </a:lnTo>
                <a:lnTo>
                  <a:pt x="4" y="53"/>
                </a:lnTo>
                <a:lnTo>
                  <a:pt x="5" y="55"/>
                </a:lnTo>
                <a:lnTo>
                  <a:pt x="5" y="57"/>
                </a:lnTo>
                <a:lnTo>
                  <a:pt x="7" y="58"/>
                </a:lnTo>
                <a:lnTo>
                  <a:pt x="7" y="60"/>
                </a:lnTo>
                <a:lnTo>
                  <a:pt x="9" y="60"/>
                </a:lnTo>
                <a:lnTo>
                  <a:pt x="9" y="62"/>
                </a:lnTo>
                <a:lnTo>
                  <a:pt x="11" y="62"/>
                </a:lnTo>
                <a:lnTo>
                  <a:pt x="13" y="64"/>
                </a:lnTo>
                <a:lnTo>
                  <a:pt x="14" y="65"/>
                </a:lnTo>
                <a:lnTo>
                  <a:pt x="16" y="65"/>
                </a:lnTo>
                <a:lnTo>
                  <a:pt x="16" y="67"/>
                </a:lnTo>
                <a:lnTo>
                  <a:pt x="17" y="67"/>
                </a:lnTo>
                <a:lnTo>
                  <a:pt x="19" y="67"/>
                </a:lnTo>
                <a:lnTo>
                  <a:pt x="21" y="67"/>
                </a:lnTo>
                <a:lnTo>
                  <a:pt x="23" y="69"/>
                </a:lnTo>
                <a:lnTo>
                  <a:pt x="24" y="69"/>
                </a:lnTo>
                <a:lnTo>
                  <a:pt x="26" y="69"/>
                </a:lnTo>
                <a:lnTo>
                  <a:pt x="28" y="69"/>
                </a:lnTo>
                <a:lnTo>
                  <a:pt x="30" y="69"/>
                </a:lnTo>
                <a:lnTo>
                  <a:pt x="32" y="69"/>
                </a:lnTo>
                <a:lnTo>
                  <a:pt x="32" y="67"/>
                </a:lnTo>
                <a:lnTo>
                  <a:pt x="33" y="67"/>
                </a:lnTo>
                <a:lnTo>
                  <a:pt x="35" y="67"/>
                </a:lnTo>
                <a:lnTo>
                  <a:pt x="37" y="67"/>
                </a:lnTo>
                <a:lnTo>
                  <a:pt x="37" y="65"/>
                </a:lnTo>
                <a:lnTo>
                  <a:pt x="38" y="65"/>
                </a:lnTo>
                <a:lnTo>
                  <a:pt x="40" y="64"/>
                </a:lnTo>
                <a:lnTo>
                  <a:pt x="41" y="62"/>
                </a:lnTo>
                <a:lnTo>
                  <a:pt x="43" y="62"/>
                </a:lnTo>
                <a:lnTo>
                  <a:pt x="43" y="60"/>
                </a:lnTo>
                <a:lnTo>
                  <a:pt x="45" y="60"/>
                </a:lnTo>
                <a:lnTo>
                  <a:pt x="45" y="58"/>
                </a:lnTo>
                <a:lnTo>
                  <a:pt x="47" y="58"/>
                </a:lnTo>
                <a:lnTo>
                  <a:pt x="47" y="57"/>
                </a:lnTo>
                <a:lnTo>
                  <a:pt x="47" y="55"/>
                </a:lnTo>
                <a:lnTo>
                  <a:pt x="49" y="53"/>
                </a:lnTo>
                <a:lnTo>
                  <a:pt x="49" y="52"/>
                </a:lnTo>
                <a:lnTo>
                  <a:pt x="50" y="50"/>
                </a:lnTo>
                <a:lnTo>
                  <a:pt x="50" y="48"/>
                </a:lnTo>
                <a:lnTo>
                  <a:pt x="50" y="46"/>
                </a:lnTo>
                <a:lnTo>
                  <a:pt x="50" y="44"/>
                </a:lnTo>
                <a:lnTo>
                  <a:pt x="50" y="42"/>
                </a:lnTo>
                <a:lnTo>
                  <a:pt x="52" y="42"/>
                </a:lnTo>
                <a:lnTo>
                  <a:pt x="52" y="41"/>
                </a:lnTo>
                <a:lnTo>
                  <a:pt x="52" y="39"/>
                </a:lnTo>
                <a:lnTo>
                  <a:pt x="52" y="37"/>
                </a:lnTo>
                <a:lnTo>
                  <a:pt x="50" y="35"/>
                </a:lnTo>
                <a:lnTo>
                  <a:pt x="50" y="34"/>
                </a:lnTo>
                <a:lnTo>
                  <a:pt x="50" y="32"/>
                </a:lnTo>
                <a:lnTo>
                  <a:pt x="50" y="30"/>
                </a:lnTo>
                <a:lnTo>
                  <a:pt x="50" y="29"/>
                </a:lnTo>
                <a:lnTo>
                  <a:pt x="50" y="27"/>
                </a:lnTo>
                <a:lnTo>
                  <a:pt x="49" y="25"/>
                </a:lnTo>
                <a:lnTo>
                  <a:pt x="49" y="23"/>
                </a:lnTo>
                <a:lnTo>
                  <a:pt x="49" y="21"/>
                </a:lnTo>
                <a:lnTo>
                  <a:pt x="49" y="19"/>
                </a:lnTo>
                <a:lnTo>
                  <a:pt x="47" y="18"/>
                </a:lnTo>
                <a:lnTo>
                  <a:pt x="47" y="16"/>
                </a:lnTo>
                <a:lnTo>
                  <a:pt x="47" y="14"/>
                </a:lnTo>
                <a:lnTo>
                  <a:pt x="47" y="13"/>
                </a:lnTo>
                <a:lnTo>
                  <a:pt x="47" y="11"/>
                </a:lnTo>
                <a:lnTo>
                  <a:pt x="47" y="9"/>
                </a:lnTo>
                <a:lnTo>
                  <a:pt x="47" y="7"/>
                </a:lnTo>
                <a:lnTo>
                  <a:pt x="47" y="6"/>
                </a:lnTo>
                <a:lnTo>
                  <a:pt x="47" y="4"/>
                </a:lnTo>
                <a:lnTo>
                  <a:pt x="47" y="2"/>
                </a:lnTo>
                <a:lnTo>
                  <a:pt x="47" y="0"/>
                </a:lnTo>
              </a:path>
            </a:pathLst>
          </a:custGeom>
          <a:solidFill>
            <a:srgbClr val="000000"/>
          </a:solidFill>
          <a:ln w="12700" cap="rnd">
            <a:solidFill>
              <a:schemeClr val="tx1"/>
            </a:solidFill>
            <a:round/>
            <a:headEnd/>
            <a:tailEnd/>
          </a:ln>
        </p:spPr>
        <p:txBody>
          <a:bodyPr/>
          <a:lstStyle/>
          <a:p>
            <a:endParaRPr lang="ko-KR" altLang="en-US"/>
          </a:p>
        </p:txBody>
      </p:sp>
      <p:sp>
        <p:nvSpPr>
          <p:cNvPr id="2254" name="Freeform 561"/>
          <p:cNvSpPr>
            <a:spLocks/>
          </p:cNvSpPr>
          <p:nvPr/>
        </p:nvSpPr>
        <p:spPr bwMode="auto">
          <a:xfrm>
            <a:off x="1847850" y="3681413"/>
            <a:ext cx="50800" cy="57150"/>
          </a:xfrm>
          <a:custGeom>
            <a:avLst/>
            <a:gdLst>
              <a:gd name="T0" fmla="*/ 30 w 33"/>
              <a:gd name="T1" fmla="*/ 2 h 37"/>
              <a:gd name="T2" fmla="*/ 32 w 33"/>
              <a:gd name="T3" fmla="*/ 5 h 37"/>
              <a:gd name="T4" fmla="*/ 32 w 33"/>
              <a:gd name="T5" fmla="*/ 9 h 37"/>
              <a:gd name="T6" fmla="*/ 32 w 33"/>
              <a:gd name="T7" fmla="*/ 11 h 37"/>
              <a:gd name="T8" fmla="*/ 32 w 33"/>
              <a:gd name="T9" fmla="*/ 15 h 37"/>
              <a:gd name="T10" fmla="*/ 32 w 33"/>
              <a:gd name="T11" fmla="*/ 18 h 37"/>
              <a:gd name="T12" fmla="*/ 30 w 33"/>
              <a:gd name="T13" fmla="*/ 21 h 37"/>
              <a:gd name="T14" fmla="*/ 30 w 33"/>
              <a:gd name="T15" fmla="*/ 25 h 37"/>
              <a:gd name="T16" fmla="*/ 29 w 33"/>
              <a:gd name="T17" fmla="*/ 27 h 37"/>
              <a:gd name="T18" fmla="*/ 27 w 33"/>
              <a:gd name="T19" fmla="*/ 30 h 37"/>
              <a:gd name="T20" fmla="*/ 25 w 33"/>
              <a:gd name="T21" fmla="*/ 32 h 37"/>
              <a:gd name="T22" fmla="*/ 23 w 33"/>
              <a:gd name="T23" fmla="*/ 33 h 37"/>
              <a:gd name="T24" fmla="*/ 19 w 33"/>
              <a:gd name="T25" fmla="*/ 34 h 37"/>
              <a:gd name="T26" fmla="*/ 16 w 33"/>
              <a:gd name="T27" fmla="*/ 36 h 37"/>
              <a:gd name="T28" fmla="*/ 13 w 33"/>
              <a:gd name="T29" fmla="*/ 36 h 37"/>
              <a:gd name="T30" fmla="*/ 9 w 33"/>
              <a:gd name="T31" fmla="*/ 36 h 37"/>
              <a:gd name="T32" fmla="*/ 6 w 33"/>
              <a:gd name="T33" fmla="*/ 36 h 37"/>
              <a:gd name="T34" fmla="*/ 4 w 33"/>
              <a:gd name="T35" fmla="*/ 34 h 37"/>
              <a:gd name="T36" fmla="*/ 2 w 33"/>
              <a:gd name="T37" fmla="*/ 34 h 37"/>
              <a:gd name="T38" fmla="*/ 2 w 33"/>
              <a:gd name="T39" fmla="*/ 33 h 37"/>
              <a:gd name="T40" fmla="*/ 4 w 33"/>
              <a:gd name="T41" fmla="*/ 33 h 37"/>
              <a:gd name="T42" fmla="*/ 8 w 33"/>
              <a:gd name="T43" fmla="*/ 32 h 37"/>
              <a:gd name="T44" fmla="*/ 11 w 33"/>
              <a:gd name="T45" fmla="*/ 32 h 37"/>
              <a:gd name="T46" fmla="*/ 13 w 33"/>
              <a:gd name="T47" fmla="*/ 30 h 37"/>
              <a:gd name="T48" fmla="*/ 16 w 33"/>
              <a:gd name="T49" fmla="*/ 30 h 37"/>
              <a:gd name="T50" fmla="*/ 19 w 33"/>
              <a:gd name="T51" fmla="*/ 28 h 37"/>
              <a:gd name="T52" fmla="*/ 21 w 33"/>
              <a:gd name="T53" fmla="*/ 27 h 37"/>
              <a:gd name="T54" fmla="*/ 24 w 33"/>
              <a:gd name="T55" fmla="*/ 23 h 37"/>
              <a:gd name="T56" fmla="*/ 25 w 33"/>
              <a:gd name="T57" fmla="*/ 20 h 37"/>
              <a:gd name="T58" fmla="*/ 27 w 33"/>
              <a:gd name="T59" fmla="*/ 18 h 37"/>
              <a:gd name="T60" fmla="*/ 27 w 33"/>
              <a:gd name="T61" fmla="*/ 15 h 37"/>
              <a:gd name="T62" fmla="*/ 29 w 33"/>
              <a:gd name="T63" fmla="*/ 11 h 37"/>
              <a:gd name="T64" fmla="*/ 29 w 33"/>
              <a:gd name="T65" fmla="*/ 9 h 37"/>
              <a:gd name="T66" fmla="*/ 30 w 33"/>
              <a:gd name="T67" fmla="*/ 5 h 37"/>
              <a:gd name="T68" fmla="*/ 30 w 33"/>
              <a:gd name="T69" fmla="*/ 2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37"/>
              <a:gd name="T107" fmla="*/ 33 w 33"/>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37">
                <a:moveTo>
                  <a:pt x="30" y="0"/>
                </a:moveTo>
                <a:lnTo>
                  <a:pt x="30" y="2"/>
                </a:lnTo>
                <a:lnTo>
                  <a:pt x="30" y="3"/>
                </a:lnTo>
                <a:lnTo>
                  <a:pt x="32" y="5"/>
                </a:lnTo>
                <a:lnTo>
                  <a:pt x="32" y="7"/>
                </a:lnTo>
                <a:lnTo>
                  <a:pt x="32" y="9"/>
                </a:lnTo>
                <a:lnTo>
                  <a:pt x="32" y="10"/>
                </a:lnTo>
                <a:lnTo>
                  <a:pt x="32" y="11"/>
                </a:lnTo>
                <a:lnTo>
                  <a:pt x="32" y="13"/>
                </a:lnTo>
                <a:lnTo>
                  <a:pt x="32" y="15"/>
                </a:lnTo>
                <a:lnTo>
                  <a:pt x="32" y="16"/>
                </a:lnTo>
                <a:lnTo>
                  <a:pt x="32" y="18"/>
                </a:lnTo>
                <a:lnTo>
                  <a:pt x="30" y="20"/>
                </a:lnTo>
                <a:lnTo>
                  <a:pt x="30" y="21"/>
                </a:lnTo>
                <a:lnTo>
                  <a:pt x="30" y="23"/>
                </a:lnTo>
                <a:lnTo>
                  <a:pt x="30" y="25"/>
                </a:lnTo>
                <a:lnTo>
                  <a:pt x="29" y="25"/>
                </a:lnTo>
                <a:lnTo>
                  <a:pt x="29" y="27"/>
                </a:lnTo>
                <a:lnTo>
                  <a:pt x="27" y="28"/>
                </a:lnTo>
                <a:lnTo>
                  <a:pt x="27" y="30"/>
                </a:lnTo>
                <a:lnTo>
                  <a:pt x="25" y="30"/>
                </a:lnTo>
                <a:lnTo>
                  <a:pt x="25" y="32"/>
                </a:lnTo>
                <a:lnTo>
                  <a:pt x="24" y="32"/>
                </a:lnTo>
                <a:lnTo>
                  <a:pt x="23" y="33"/>
                </a:lnTo>
                <a:lnTo>
                  <a:pt x="21" y="33"/>
                </a:lnTo>
                <a:lnTo>
                  <a:pt x="19" y="34"/>
                </a:lnTo>
                <a:lnTo>
                  <a:pt x="18" y="34"/>
                </a:lnTo>
                <a:lnTo>
                  <a:pt x="16" y="36"/>
                </a:lnTo>
                <a:lnTo>
                  <a:pt x="14" y="36"/>
                </a:lnTo>
                <a:lnTo>
                  <a:pt x="13" y="36"/>
                </a:lnTo>
                <a:lnTo>
                  <a:pt x="11" y="36"/>
                </a:lnTo>
                <a:lnTo>
                  <a:pt x="9" y="36"/>
                </a:lnTo>
                <a:lnTo>
                  <a:pt x="8" y="36"/>
                </a:lnTo>
                <a:lnTo>
                  <a:pt x="6" y="36"/>
                </a:lnTo>
                <a:lnTo>
                  <a:pt x="4" y="36"/>
                </a:lnTo>
                <a:lnTo>
                  <a:pt x="4" y="34"/>
                </a:lnTo>
                <a:lnTo>
                  <a:pt x="3" y="34"/>
                </a:lnTo>
                <a:lnTo>
                  <a:pt x="2" y="34"/>
                </a:lnTo>
                <a:lnTo>
                  <a:pt x="0" y="33"/>
                </a:lnTo>
                <a:lnTo>
                  <a:pt x="2" y="33"/>
                </a:lnTo>
                <a:lnTo>
                  <a:pt x="3" y="33"/>
                </a:lnTo>
                <a:lnTo>
                  <a:pt x="4" y="33"/>
                </a:lnTo>
                <a:lnTo>
                  <a:pt x="6" y="33"/>
                </a:lnTo>
                <a:lnTo>
                  <a:pt x="8" y="32"/>
                </a:lnTo>
                <a:lnTo>
                  <a:pt x="9" y="32"/>
                </a:lnTo>
                <a:lnTo>
                  <a:pt x="11" y="32"/>
                </a:lnTo>
                <a:lnTo>
                  <a:pt x="13" y="32"/>
                </a:lnTo>
                <a:lnTo>
                  <a:pt x="13" y="30"/>
                </a:lnTo>
                <a:lnTo>
                  <a:pt x="14" y="30"/>
                </a:lnTo>
                <a:lnTo>
                  <a:pt x="16" y="30"/>
                </a:lnTo>
                <a:lnTo>
                  <a:pt x="18" y="28"/>
                </a:lnTo>
                <a:lnTo>
                  <a:pt x="19" y="28"/>
                </a:lnTo>
                <a:lnTo>
                  <a:pt x="19" y="27"/>
                </a:lnTo>
                <a:lnTo>
                  <a:pt x="21" y="27"/>
                </a:lnTo>
                <a:lnTo>
                  <a:pt x="23" y="25"/>
                </a:lnTo>
                <a:lnTo>
                  <a:pt x="24" y="23"/>
                </a:lnTo>
                <a:lnTo>
                  <a:pt x="24" y="21"/>
                </a:lnTo>
                <a:lnTo>
                  <a:pt x="25" y="20"/>
                </a:lnTo>
                <a:lnTo>
                  <a:pt x="25" y="18"/>
                </a:lnTo>
                <a:lnTo>
                  <a:pt x="27" y="18"/>
                </a:lnTo>
                <a:lnTo>
                  <a:pt x="27" y="16"/>
                </a:lnTo>
                <a:lnTo>
                  <a:pt x="27" y="15"/>
                </a:lnTo>
                <a:lnTo>
                  <a:pt x="29" y="13"/>
                </a:lnTo>
                <a:lnTo>
                  <a:pt x="29" y="11"/>
                </a:lnTo>
                <a:lnTo>
                  <a:pt x="29" y="10"/>
                </a:lnTo>
                <a:lnTo>
                  <a:pt x="29" y="9"/>
                </a:lnTo>
                <a:lnTo>
                  <a:pt x="29" y="7"/>
                </a:lnTo>
                <a:lnTo>
                  <a:pt x="30" y="5"/>
                </a:lnTo>
                <a:lnTo>
                  <a:pt x="30" y="3"/>
                </a:lnTo>
                <a:lnTo>
                  <a:pt x="30" y="2"/>
                </a:lnTo>
                <a:lnTo>
                  <a:pt x="30" y="0"/>
                </a:lnTo>
              </a:path>
            </a:pathLst>
          </a:custGeom>
          <a:solidFill>
            <a:srgbClr val="7F7F7F"/>
          </a:solidFill>
          <a:ln w="12700" cap="rnd">
            <a:solidFill>
              <a:schemeClr val="tx1"/>
            </a:solidFill>
            <a:round/>
            <a:headEnd/>
            <a:tailEnd/>
          </a:ln>
        </p:spPr>
        <p:txBody>
          <a:bodyPr/>
          <a:lstStyle/>
          <a:p>
            <a:endParaRPr lang="ko-KR" altLang="en-US"/>
          </a:p>
        </p:txBody>
      </p:sp>
      <p:sp>
        <p:nvSpPr>
          <p:cNvPr id="2255" name="Freeform 562"/>
          <p:cNvSpPr>
            <a:spLocks/>
          </p:cNvSpPr>
          <p:nvPr/>
        </p:nvSpPr>
        <p:spPr bwMode="auto">
          <a:xfrm>
            <a:off x="1363663" y="3300413"/>
            <a:ext cx="101600" cy="139700"/>
          </a:xfrm>
          <a:custGeom>
            <a:avLst/>
            <a:gdLst>
              <a:gd name="T0" fmla="*/ 44 w 61"/>
              <a:gd name="T1" fmla="*/ 6 h 87"/>
              <a:gd name="T2" fmla="*/ 45 w 61"/>
              <a:gd name="T3" fmla="*/ 13 h 87"/>
              <a:gd name="T4" fmla="*/ 49 w 61"/>
              <a:gd name="T5" fmla="*/ 20 h 87"/>
              <a:gd name="T6" fmla="*/ 53 w 61"/>
              <a:gd name="T7" fmla="*/ 27 h 87"/>
              <a:gd name="T8" fmla="*/ 56 w 61"/>
              <a:gd name="T9" fmla="*/ 35 h 87"/>
              <a:gd name="T10" fmla="*/ 58 w 61"/>
              <a:gd name="T11" fmla="*/ 41 h 87"/>
              <a:gd name="T12" fmla="*/ 60 w 61"/>
              <a:gd name="T13" fmla="*/ 47 h 87"/>
              <a:gd name="T14" fmla="*/ 60 w 61"/>
              <a:gd name="T15" fmla="*/ 54 h 87"/>
              <a:gd name="T16" fmla="*/ 60 w 61"/>
              <a:gd name="T17" fmla="*/ 61 h 87"/>
              <a:gd name="T18" fmla="*/ 58 w 61"/>
              <a:gd name="T19" fmla="*/ 66 h 87"/>
              <a:gd name="T20" fmla="*/ 55 w 61"/>
              <a:gd name="T21" fmla="*/ 72 h 87"/>
              <a:gd name="T22" fmla="*/ 49 w 61"/>
              <a:gd name="T23" fmla="*/ 79 h 87"/>
              <a:gd name="T24" fmla="*/ 44 w 61"/>
              <a:gd name="T25" fmla="*/ 82 h 87"/>
              <a:gd name="T26" fmla="*/ 37 w 61"/>
              <a:gd name="T27" fmla="*/ 86 h 87"/>
              <a:gd name="T28" fmla="*/ 30 w 61"/>
              <a:gd name="T29" fmla="*/ 86 h 87"/>
              <a:gd name="T30" fmla="*/ 23 w 61"/>
              <a:gd name="T31" fmla="*/ 86 h 87"/>
              <a:gd name="T32" fmla="*/ 16 w 61"/>
              <a:gd name="T33" fmla="*/ 82 h 87"/>
              <a:gd name="T34" fmla="*/ 9 w 61"/>
              <a:gd name="T35" fmla="*/ 79 h 87"/>
              <a:gd name="T36" fmla="*/ 5 w 61"/>
              <a:gd name="T37" fmla="*/ 72 h 87"/>
              <a:gd name="T38" fmla="*/ 2 w 61"/>
              <a:gd name="T39" fmla="*/ 66 h 87"/>
              <a:gd name="T40" fmla="*/ 0 w 61"/>
              <a:gd name="T41" fmla="*/ 60 h 87"/>
              <a:gd name="T42" fmla="*/ 0 w 61"/>
              <a:gd name="T43" fmla="*/ 52 h 87"/>
              <a:gd name="T44" fmla="*/ 0 w 61"/>
              <a:gd name="T45" fmla="*/ 45 h 87"/>
              <a:gd name="T46" fmla="*/ 4 w 61"/>
              <a:gd name="T47" fmla="*/ 38 h 87"/>
              <a:gd name="T48" fmla="*/ 5 w 61"/>
              <a:gd name="T49" fmla="*/ 33 h 87"/>
              <a:gd name="T50" fmla="*/ 9 w 61"/>
              <a:gd name="T51" fmla="*/ 27 h 87"/>
              <a:gd name="T52" fmla="*/ 13 w 61"/>
              <a:gd name="T53" fmla="*/ 20 h 87"/>
              <a:gd name="T54" fmla="*/ 15 w 61"/>
              <a:gd name="T55" fmla="*/ 13 h 87"/>
              <a:gd name="T56" fmla="*/ 15 w 61"/>
              <a:gd name="T57" fmla="*/ 6 h 87"/>
              <a:gd name="T58" fmla="*/ 15 w 61"/>
              <a:gd name="T59" fmla="*/ 13 h 87"/>
              <a:gd name="T60" fmla="*/ 13 w 61"/>
              <a:gd name="T61" fmla="*/ 20 h 87"/>
              <a:gd name="T62" fmla="*/ 11 w 61"/>
              <a:gd name="T63" fmla="*/ 25 h 87"/>
              <a:gd name="T64" fmla="*/ 7 w 61"/>
              <a:gd name="T65" fmla="*/ 33 h 87"/>
              <a:gd name="T66" fmla="*/ 4 w 61"/>
              <a:gd name="T67" fmla="*/ 38 h 87"/>
              <a:gd name="T68" fmla="*/ 4 w 61"/>
              <a:gd name="T69" fmla="*/ 45 h 87"/>
              <a:gd name="T70" fmla="*/ 4 w 61"/>
              <a:gd name="T71" fmla="*/ 52 h 87"/>
              <a:gd name="T72" fmla="*/ 4 w 61"/>
              <a:gd name="T73" fmla="*/ 60 h 87"/>
              <a:gd name="T74" fmla="*/ 5 w 61"/>
              <a:gd name="T75" fmla="*/ 66 h 87"/>
              <a:gd name="T76" fmla="*/ 9 w 61"/>
              <a:gd name="T77" fmla="*/ 74 h 87"/>
              <a:gd name="T78" fmla="*/ 15 w 61"/>
              <a:gd name="T79" fmla="*/ 78 h 87"/>
              <a:gd name="T80" fmla="*/ 20 w 61"/>
              <a:gd name="T81" fmla="*/ 81 h 87"/>
              <a:gd name="T82" fmla="*/ 26 w 61"/>
              <a:gd name="T83" fmla="*/ 82 h 87"/>
              <a:gd name="T84" fmla="*/ 34 w 61"/>
              <a:gd name="T85" fmla="*/ 82 h 87"/>
              <a:gd name="T86" fmla="*/ 41 w 61"/>
              <a:gd name="T87" fmla="*/ 81 h 87"/>
              <a:gd name="T88" fmla="*/ 45 w 61"/>
              <a:gd name="T89" fmla="*/ 78 h 87"/>
              <a:gd name="T90" fmla="*/ 51 w 61"/>
              <a:gd name="T91" fmla="*/ 70 h 87"/>
              <a:gd name="T92" fmla="*/ 55 w 61"/>
              <a:gd name="T93" fmla="*/ 63 h 87"/>
              <a:gd name="T94" fmla="*/ 56 w 61"/>
              <a:gd name="T95" fmla="*/ 58 h 87"/>
              <a:gd name="T96" fmla="*/ 58 w 61"/>
              <a:gd name="T97" fmla="*/ 50 h 87"/>
              <a:gd name="T98" fmla="*/ 58 w 61"/>
              <a:gd name="T99" fmla="*/ 43 h 87"/>
              <a:gd name="T100" fmla="*/ 55 w 61"/>
              <a:gd name="T101" fmla="*/ 36 h 87"/>
              <a:gd name="T102" fmla="*/ 53 w 61"/>
              <a:gd name="T103" fmla="*/ 29 h 87"/>
              <a:gd name="T104" fmla="*/ 49 w 61"/>
              <a:gd name="T105" fmla="*/ 22 h 87"/>
              <a:gd name="T106" fmla="*/ 45 w 61"/>
              <a:gd name="T107" fmla="*/ 15 h 87"/>
              <a:gd name="T108" fmla="*/ 44 w 61"/>
              <a:gd name="T109" fmla="*/ 9 h 87"/>
              <a:gd name="T110" fmla="*/ 44 w 61"/>
              <a:gd name="T111" fmla="*/ 2 h 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87"/>
              <a:gd name="T170" fmla="*/ 61 w 61"/>
              <a:gd name="T171" fmla="*/ 87 h 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87">
                <a:moveTo>
                  <a:pt x="44" y="0"/>
                </a:moveTo>
                <a:lnTo>
                  <a:pt x="44" y="2"/>
                </a:lnTo>
                <a:lnTo>
                  <a:pt x="44" y="4"/>
                </a:lnTo>
                <a:lnTo>
                  <a:pt x="44" y="6"/>
                </a:lnTo>
                <a:lnTo>
                  <a:pt x="44" y="7"/>
                </a:lnTo>
                <a:lnTo>
                  <a:pt x="44" y="9"/>
                </a:lnTo>
                <a:lnTo>
                  <a:pt x="45" y="11"/>
                </a:lnTo>
                <a:lnTo>
                  <a:pt x="45" y="13"/>
                </a:lnTo>
                <a:lnTo>
                  <a:pt x="45" y="15"/>
                </a:lnTo>
                <a:lnTo>
                  <a:pt x="47" y="17"/>
                </a:lnTo>
                <a:lnTo>
                  <a:pt x="47" y="18"/>
                </a:lnTo>
                <a:lnTo>
                  <a:pt x="49" y="20"/>
                </a:lnTo>
                <a:lnTo>
                  <a:pt x="49" y="22"/>
                </a:lnTo>
                <a:lnTo>
                  <a:pt x="51" y="23"/>
                </a:lnTo>
                <a:lnTo>
                  <a:pt x="51" y="25"/>
                </a:lnTo>
                <a:lnTo>
                  <a:pt x="53" y="27"/>
                </a:lnTo>
                <a:lnTo>
                  <a:pt x="53" y="29"/>
                </a:lnTo>
                <a:lnTo>
                  <a:pt x="55" y="31"/>
                </a:lnTo>
                <a:lnTo>
                  <a:pt x="56" y="33"/>
                </a:lnTo>
                <a:lnTo>
                  <a:pt x="56" y="35"/>
                </a:lnTo>
                <a:lnTo>
                  <a:pt x="56" y="36"/>
                </a:lnTo>
                <a:lnTo>
                  <a:pt x="58" y="38"/>
                </a:lnTo>
                <a:lnTo>
                  <a:pt x="58" y="39"/>
                </a:lnTo>
                <a:lnTo>
                  <a:pt x="58" y="41"/>
                </a:lnTo>
                <a:lnTo>
                  <a:pt x="60" y="41"/>
                </a:lnTo>
                <a:lnTo>
                  <a:pt x="60" y="43"/>
                </a:lnTo>
                <a:lnTo>
                  <a:pt x="60" y="45"/>
                </a:lnTo>
                <a:lnTo>
                  <a:pt x="60" y="47"/>
                </a:lnTo>
                <a:lnTo>
                  <a:pt x="60" y="49"/>
                </a:lnTo>
                <a:lnTo>
                  <a:pt x="60" y="50"/>
                </a:lnTo>
                <a:lnTo>
                  <a:pt x="60" y="52"/>
                </a:lnTo>
                <a:lnTo>
                  <a:pt x="60" y="54"/>
                </a:lnTo>
                <a:lnTo>
                  <a:pt x="60" y="56"/>
                </a:lnTo>
                <a:lnTo>
                  <a:pt x="60" y="58"/>
                </a:lnTo>
                <a:lnTo>
                  <a:pt x="60" y="60"/>
                </a:lnTo>
                <a:lnTo>
                  <a:pt x="60" y="61"/>
                </a:lnTo>
                <a:lnTo>
                  <a:pt x="58" y="61"/>
                </a:lnTo>
                <a:lnTo>
                  <a:pt x="58" y="63"/>
                </a:lnTo>
                <a:lnTo>
                  <a:pt x="58" y="65"/>
                </a:lnTo>
                <a:lnTo>
                  <a:pt x="58" y="66"/>
                </a:lnTo>
                <a:lnTo>
                  <a:pt x="56" y="68"/>
                </a:lnTo>
                <a:lnTo>
                  <a:pt x="56" y="70"/>
                </a:lnTo>
                <a:lnTo>
                  <a:pt x="56" y="72"/>
                </a:lnTo>
                <a:lnTo>
                  <a:pt x="55" y="72"/>
                </a:lnTo>
                <a:lnTo>
                  <a:pt x="55" y="74"/>
                </a:lnTo>
                <a:lnTo>
                  <a:pt x="53" y="76"/>
                </a:lnTo>
                <a:lnTo>
                  <a:pt x="51" y="78"/>
                </a:lnTo>
                <a:lnTo>
                  <a:pt x="49" y="79"/>
                </a:lnTo>
                <a:lnTo>
                  <a:pt x="47" y="81"/>
                </a:lnTo>
                <a:lnTo>
                  <a:pt x="45" y="81"/>
                </a:lnTo>
                <a:lnTo>
                  <a:pt x="45" y="82"/>
                </a:lnTo>
                <a:lnTo>
                  <a:pt x="44" y="82"/>
                </a:lnTo>
                <a:lnTo>
                  <a:pt x="43" y="84"/>
                </a:lnTo>
                <a:lnTo>
                  <a:pt x="41" y="84"/>
                </a:lnTo>
                <a:lnTo>
                  <a:pt x="39" y="84"/>
                </a:lnTo>
                <a:lnTo>
                  <a:pt x="37" y="86"/>
                </a:lnTo>
                <a:lnTo>
                  <a:pt x="35" y="86"/>
                </a:lnTo>
                <a:lnTo>
                  <a:pt x="34" y="86"/>
                </a:lnTo>
                <a:lnTo>
                  <a:pt x="32" y="86"/>
                </a:lnTo>
                <a:lnTo>
                  <a:pt x="30" y="86"/>
                </a:lnTo>
                <a:lnTo>
                  <a:pt x="28" y="86"/>
                </a:lnTo>
                <a:lnTo>
                  <a:pt x="26" y="86"/>
                </a:lnTo>
                <a:lnTo>
                  <a:pt x="25" y="86"/>
                </a:lnTo>
                <a:lnTo>
                  <a:pt x="23" y="86"/>
                </a:lnTo>
                <a:lnTo>
                  <a:pt x="21" y="84"/>
                </a:lnTo>
                <a:lnTo>
                  <a:pt x="20" y="84"/>
                </a:lnTo>
                <a:lnTo>
                  <a:pt x="18" y="84"/>
                </a:lnTo>
                <a:lnTo>
                  <a:pt x="16" y="82"/>
                </a:lnTo>
                <a:lnTo>
                  <a:pt x="15" y="82"/>
                </a:lnTo>
                <a:lnTo>
                  <a:pt x="13" y="81"/>
                </a:lnTo>
                <a:lnTo>
                  <a:pt x="11" y="79"/>
                </a:lnTo>
                <a:lnTo>
                  <a:pt x="9" y="79"/>
                </a:lnTo>
                <a:lnTo>
                  <a:pt x="9" y="78"/>
                </a:lnTo>
                <a:lnTo>
                  <a:pt x="7" y="76"/>
                </a:lnTo>
                <a:lnTo>
                  <a:pt x="5" y="74"/>
                </a:lnTo>
                <a:lnTo>
                  <a:pt x="5" y="72"/>
                </a:lnTo>
                <a:lnTo>
                  <a:pt x="4" y="72"/>
                </a:lnTo>
                <a:lnTo>
                  <a:pt x="4" y="70"/>
                </a:lnTo>
                <a:lnTo>
                  <a:pt x="4" y="68"/>
                </a:lnTo>
                <a:lnTo>
                  <a:pt x="2" y="66"/>
                </a:lnTo>
                <a:lnTo>
                  <a:pt x="2" y="65"/>
                </a:lnTo>
                <a:lnTo>
                  <a:pt x="2" y="63"/>
                </a:lnTo>
                <a:lnTo>
                  <a:pt x="2" y="61"/>
                </a:lnTo>
                <a:lnTo>
                  <a:pt x="0" y="60"/>
                </a:lnTo>
                <a:lnTo>
                  <a:pt x="0" y="58"/>
                </a:lnTo>
                <a:lnTo>
                  <a:pt x="0" y="56"/>
                </a:lnTo>
                <a:lnTo>
                  <a:pt x="0" y="54"/>
                </a:lnTo>
                <a:lnTo>
                  <a:pt x="0" y="52"/>
                </a:lnTo>
                <a:lnTo>
                  <a:pt x="0" y="50"/>
                </a:lnTo>
                <a:lnTo>
                  <a:pt x="0" y="49"/>
                </a:lnTo>
                <a:lnTo>
                  <a:pt x="0" y="47"/>
                </a:lnTo>
                <a:lnTo>
                  <a:pt x="0" y="45"/>
                </a:lnTo>
                <a:lnTo>
                  <a:pt x="2" y="43"/>
                </a:lnTo>
                <a:lnTo>
                  <a:pt x="2" y="41"/>
                </a:lnTo>
                <a:lnTo>
                  <a:pt x="2" y="39"/>
                </a:lnTo>
                <a:lnTo>
                  <a:pt x="4" y="38"/>
                </a:lnTo>
                <a:lnTo>
                  <a:pt x="4" y="36"/>
                </a:lnTo>
                <a:lnTo>
                  <a:pt x="4" y="35"/>
                </a:lnTo>
                <a:lnTo>
                  <a:pt x="5" y="35"/>
                </a:lnTo>
                <a:lnTo>
                  <a:pt x="5" y="33"/>
                </a:lnTo>
                <a:lnTo>
                  <a:pt x="5" y="31"/>
                </a:lnTo>
                <a:lnTo>
                  <a:pt x="7" y="31"/>
                </a:lnTo>
                <a:lnTo>
                  <a:pt x="7" y="29"/>
                </a:lnTo>
                <a:lnTo>
                  <a:pt x="9" y="27"/>
                </a:lnTo>
                <a:lnTo>
                  <a:pt x="9" y="25"/>
                </a:lnTo>
                <a:lnTo>
                  <a:pt x="11" y="23"/>
                </a:lnTo>
                <a:lnTo>
                  <a:pt x="11" y="22"/>
                </a:lnTo>
                <a:lnTo>
                  <a:pt x="13" y="20"/>
                </a:lnTo>
                <a:lnTo>
                  <a:pt x="13" y="18"/>
                </a:lnTo>
                <a:lnTo>
                  <a:pt x="13" y="17"/>
                </a:lnTo>
                <a:lnTo>
                  <a:pt x="15" y="15"/>
                </a:lnTo>
                <a:lnTo>
                  <a:pt x="15" y="13"/>
                </a:lnTo>
                <a:lnTo>
                  <a:pt x="15" y="11"/>
                </a:lnTo>
                <a:lnTo>
                  <a:pt x="15" y="9"/>
                </a:lnTo>
                <a:lnTo>
                  <a:pt x="15" y="7"/>
                </a:lnTo>
                <a:lnTo>
                  <a:pt x="15" y="6"/>
                </a:lnTo>
                <a:lnTo>
                  <a:pt x="15" y="7"/>
                </a:lnTo>
                <a:lnTo>
                  <a:pt x="15" y="9"/>
                </a:lnTo>
                <a:lnTo>
                  <a:pt x="15" y="11"/>
                </a:lnTo>
                <a:lnTo>
                  <a:pt x="15" y="13"/>
                </a:lnTo>
                <a:lnTo>
                  <a:pt x="15" y="15"/>
                </a:lnTo>
                <a:lnTo>
                  <a:pt x="15" y="17"/>
                </a:lnTo>
                <a:lnTo>
                  <a:pt x="13" y="18"/>
                </a:lnTo>
                <a:lnTo>
                  <a:pt x="13" y="20"/>
                </a:lnTo>
                <a:lnTo>
                  <a:pt x="13" y="22"/>
                </a:lnTo>
                <a:lnTo>
                  <a:pt x="11" y="22"/>
                </a:lnTo>
                <a:lnTo>
                  <a:pt x="11" y="23"/>
                </a:lnTo>
                <a:lnTo>
                  <a:pt x="11" y="25"/>
                </a:lnTo>
                <a:lnTo>
                  <a:pt x="9" y="27"/>
                </a:lnTo>
                <a:lnTo>
                  <a:pt x="9" y="29"/>
                </a:lnTo>
                <a:lnTo>
                  <a:pt x="7" y="31"/>
                </a:lnTo>
                <a:lnTo>
                  <a:pt x="7" y="33"/>
                </a:lnTo>
                <a:lnTo>
                  <a:pt x="5" y="35"/>
                </a:lnTo>
                <a:lnTo>
                  <a:pt x="5" y="36"/>
                </a:lnTo>
                <a:lnTo>
                  <a:pt x="5" y="38"/>
                </a:lnTo>
                <a:lnTo>
                  <a:pt x="4" y="38"/>
                </a:lnTo>
                <a:lnTo>
                  <a:pt x="4" y="39"/>
                </a:lnTo>
                <a:lnTo>
                  <a:pt x="4" y="41"/>
                </a:lnTo>
                <a:lnTo>
                  <a:pt x="4" y="43"/>
                </a:lnTo>
                <a:lnTo>
                  <a:pt x="4" y="45"/>
                </a:lnTo>
                <a:lnTo>
                  <a:pt x="4" y="47"/>
                </a:lnTo>
                <a:lnTo>
                  <a:pt x="4" y="49"/>
                </a:lnTo>
                <a:lnTo>
                  <a:pt x="4" y="50"/>
                </a:lnTo>
                <a:lnTo>
                  <a:pt x="4" y="52"/>
                </a:lnTo>
                <a:lnTo>
                  <a:pt x="4" y="54"/>
                </a:lnTo>
                <a:lnTo>
                  <a:pt x="4" y="56"/>
                </a:lnTo>
                <a:lnTo>
                  <a:pt x="4" y="58"/>
                </a:lnTo>
                <a:lnTo>
                  <a:pt x="4" y="60"/>
                </a:lnTo>
                <a:lnTo>
                  <a:pt x="4" y="61"/>
                </a:lnTo>
                <a:lnTo>
                  <a:pt x="5" y="63"/>
                </a:lnTo>
                <a:lnTo>
                  <a:pt x="5" y="65"/>
                </a:lnTo>
                <a:lnTo>
                  <a:pt x="5" y="66"/>
                </a:lnTo>
                <a:lnTo>
                  <a:pt x="7" y="68"/>
                </a:lnTo>
                <a:lnTo>
                  <a:pt x="7" y="70"/>
                </a:lnTo>
                <a:lnTo>
                  <a:pt x="9" y="72"/>
                </a:lnTo>
                <a:lnTo>
                  <a:pt x="9" y="74"/>
                </a:lnTo>
                <a:lnTo>
                  <a:pt x="11" y="74"/>
                </a:lnTo>
                <a:lnTo>
                  <a:pt x="11" y="76"/>
                </a:lnTo>
                <a:lnTo>
                  <a:pt x="13" y="76"/>
                </a:lnTo>
                <a:lnTo>
                  <a:pt x="15" y="78"/>
                </a:lnTo>
                <a:lnTo>
                  <a:pt x="16" y="79"/>
                </a:lnTo>
                <a:lnTo>
                  <a:pt x="18" y="79"/>
                </a:lnTo>
                <a:lnTo>
                  <a:pt x="18" y="81"/>
                </a:lnTo>
                <a:lnTo>
                  <a:pt x="20" y="81"/>
                </a:lnTo>
                <a:lnTo>
                  <a:pt x="21" y="81"/>
                </a:lnTo>
                <a:lnTo>
                  <a:pt x="23" y="81"/>
                </a:lnTo>
                <a:lnTo>
                  <a:pt x="25" y="82"/>
                </a:lnTo>
                <a:lnTo>
                  <a:pt x="26" y="82"/>
                </a:lnTo>
                <a:lnTo>
                  <a:pt x="28" y="82"/>
                </a:lnTo>
                <a:lnTo>
                  <a:pt x="30" y="82"/>
                </a:lnTo>
                <a:lnTo>
                  <a:pt x="32" y="82"/>
                </a:lnTo>
                <a:lnTo>
                  <a:pt x="34" y="82"/>
                </a:lnTo>
                <a:lnTo>
                  <a:pt x="35" y="82"/>
                </a:lnTo>
                <a:lnTo>
                  <a:pt x="37" y="81"/>
                </a:lnTo>
                <a:lnTo>
                  <a:pt x="39" y="81"/>
                </a:lnTo>
                <a:lnTo>
                  <a:pt x="41" y="81"/>
                </a:lnTo>
                <a:lnTo>
                  <a:pt x="43" y="79"/>
                </a:lnTo>
                <a:lnTo>
                  <a:pt x="44" y="79"/>
                </a:lnTo>
                <a:lnTo>
                  <a:pt x="44" y="78"/>
                </a:lnTo>
                <a:lnTo>
                  <a:pt x="45" y="78"/>
                </a:lnTo>
                <a:lnTo>
                  <a:pt x="47" y="76"/>
                </a:lnTo>
                <a:lnTo>
                  <a:pt x="49" y="74"/>
                </a:lnTo>
                <a:lnTo>
                  <a:pt x="51" y="72"/>
                </a:lnTo>
                <a:lnTo>
                  <a:pt x="51" y="70"/>
                </a:lnTo>
                <a:lnTo>
                  <a:pt x="53" y="68"/>
                </a:lnTo>
                <a:lnTo>
                  <a:pt x="55" y="66"/>
                </a:lnTo>
                <a:lnTo>
                  <a:pt x="55" y="65"/>
                </a:lnTo>
                <a:lnTo>
                  <a:pt x="55" y="63"/>
                </a:lnTo>
                <a:lnTo>
                  <a:pt x="56" y="63"/>
                </a:lnTo>
                <a:lnTo>
                  <a:pt x="56" y="61"/>
                </a:lnTo>
                <a:lnTo>
                  <a:pt x="56" y="60"/>
                </a:lnTo>
                <a:lnTo>
                  <a:pt x="56" y="58"/>
                </a:lnTo>
                <a:lnTo>
                  <a:pt x="56" y="56"/>
                </a:lnTo>
                <a:lnTo>
                  <a:pt x="58" y="54"/>
                </a:lnTo>
                <a:lnTo>
                  <a:pt x="58" y="52"/>
                </a:lnTo>
                <a:lnTo>
                  <a:pt x="58" y="50"/>
                </a:lnTo>
                <a:lnTo>
                  <a:pt x="58" y="49"/>
                </a:lnTo>
                <a:lnTo>
                  <a:pt x="58" y="47"/>
                </a:lnTo>
                <a:lnTo>
                  <a:pt x="58" y="45"/>
                </a:lnTo>
                <a:lnTo>
                  <a:pt x="58" y="43"/>
                </a:lnTo>
                <a:lnTo>
                  <a:pt x="56" y="41"/>
                </a:lnTo>
                <a:lnTo>
                  <a:pt x="56" y="39"/>
                </a:lnTo>
                <a:lnTo>
                  <a:pt x="56" y="38"/>
                </a:lnTo>
                <a:lnTo>
                  <a:pt x="55" y="36"/>
                </a:lnTo>
                <a:lnTo>
                  <a:pt x="55" y="35"/>
                </a:lnTo>
                <a:lnTo>
                  <a:pt x="55" y="33"/>
                </a:lnTo>
                <a:lnTo>
                  <a:pt x="53" y="31"/>
                </a:lnTo>
                <a:lnTo>
                  <a:pt x="53" y="29"/>
                </a:lnTo>
                <a:lnTo>
                  <a:pt x="51" y="27"/>
                </a:lnTo>
                <a:lnTo>
                  <a:pt x="51" y="25"/>
                </a:lnTo>
                <a:lnTo>
                  <a:pt x="49" y="23"/>
                </a:lnTo>
                <a:lnTo>
                  <a:pt x="49" y="22"/>
                </a:lnTo>
                <a:lnTo>
                  <a:pt x="49" y="20"/>
                </a:lnTo>
                <a:lnTo>
                  <a:pt x="47" y="18"/>
                </a:lnTo>
                <a:lnTo>
                  <a:pt x="47" y="17"/>
                </a:lnTo>
                <a:lnTo>
                  <a:pt x="45" y="15"/>
                </a:lnTo>
                <a:lnTo>
                  <a:pt x="45" y="13"/>
                </a:lnTo>
                <a:lnTo>
                  <a:pt x="45" y="11"/>
                </a:lnTo>
                <a:lnTo>
                  <a:pt x="44" y="11"/>
                </a:lnTo>
                <a:lnTo>
                  <a:pt x="44" y="9"/>
                </a:lnTo>
                <a:lnTo>
                  <a:pt x="44" y="7"/>
                </a:lnTo>
                <a:lnTo>
                  <a:pt x="44" y="6"/>
                </a:lnTo>
                <a:lnTo>
                  <a:pt x="44" y="4"/>
                </a:lnTo>
                <a:lnTo>
                  <a:pt x="44" y="2"/>
                </a:lnTo>
                <a:lnTo>
                  <a:pt x="44" y="0"/>
                </a:lnTo>
              </a:path>
            </a:pathLst>
          </a:custGeom>
          <a:solidFill>
            <a:srgbClr val="000000"/>
          </a:solidFill>
          <a:ln w="12700" cap="rnd">
            <a:solidFill>
              <a:schemeClr val="tx1"/>
            </a:solidFill>
            <a:round/>
            <a:headEnd/>
            <a:tailEnd/>
          </a:ln>
        </p:spPr>
        <p:txBody>
          <a:bodyPr/>
          <a:lstStyle/>
          <a:p>
            <a:endParaRPr lang="ko-KR" altLang="en-US"/>
          </a:p>
        </p:txBody>
      </p:sp>
      <p:sp>
        <p:nvSpPr>
          <p:cNvPr id="2256" name="Freeform 563"/>
          <p:cNvSpPr>
            <a:spLocks/>
          </p:cNvSpPr>
          <p:nvPr/>
        </p:nvSpPr>
        <p:spPr bwMode="auto">
          <a:xfrm>
            <a:off x="1398588" y="3348038"/>
            <a:ext cx="47625" cy="73025"/>
          </a:xfrm>
          <a:custGeom>
            <a:avLst/>
            <a:gdLst>
              <a:gd name="T0" fmla="*/ 27 w 31"/>
              <a:gd name="T1" fmla="*/ 2 h 47"/>
              <a:gd name="T2" fmla="*/ 28 w 31"/>
              <a:gd name="T3" fmla="*/ 5 h 47"/>
              <a:gd name="T4" fmla="*/ 28 w 31"/>
              <a:gd name="T5" fmla="*/ 9 h 47"/>
              <a:gd name="T6" fmla="*/ 30 w 31"/>
              <a:gd name="T7" fmla="*/ 12 h 47"/>
              <a:gd name="T8" fmla="*/ 30 w 31"/>
              <a:gd name="T9" fmla="*/ 15 h 47"/>
              <a:gd name="T10" fmla="*/ 30 w 31"/>
              <a:gd name="T11" fmla="*/ 19 h 47"/>
              <a:gd name="T12" fmla="*/ 30 w 31"/>
              <a:gd name="T13" fmla="*/ 22 h 47"/>
              <a:gd name="T14" fmla="*/ 30 w 31"/>
              <a:gd name="T15" fmla="*/ 26 h 47"/>
              <a:gd name="T16" fmla="*/ 30 w 31"/>
              <a:gd name="T17" fmla="*/ 29 h 47"/>
              <a:gd name="T18" fmla="*/ 28 w 31"/>
              <a:gd name="T19" fmla="*/ 32 h 47"/>
              <a:gd name="T20" fmla="*/ 27 w 31"/>
              <a:gd name="T21" fmla="*/ 34 h 47"/>
              <a:gd name="T22" fmla="*/ 25 w 31"/>
              <a:gd name="T23" fmla="*/ 37 h 47"/>
              <a:gd name="T24" fmla="*/ 23 w 31"/>
              <a:gd name="T25" fmla="*/ 39 h 47"/>
              <a:gd name="T26" fmla="*/ 21 w 31"/>
              <a:gd name="T27" fmla="*/ 41 h 47"/>
              <a:gd name="T28" fmla="*/ 19 w 31"/>
              <a:gd name="T29" fmla="*/ 42 h 47"/>
              <a:gd name="T30" fmla="*/ 18 w 31"/>
              <a:gd name="T31" fmla="*/ 44 h 47"/>
              <a:gd name="T32" fmla="*/ 14 w 31"/>
              <a:gd name="T33" fmla="*/ 44 h 47"/>
              <a:gd name="T34" fmla="*/ 13 w 31"/>
              <a:gd name="T35" fmla="*/ 46 h 47"/>
              <a:gd name="T36" fmla="*/ 9 w 31"/>
              <a:gd name="T37" fmla="*/ 46 h 47"/>
              <a:gd name="T38" fmla="*/ 6 w 31"/>
              <a:gd name="T39" fmla="*/ 44 h 47"/>
              <a:gd name="T40" fmla="*/ 3 w 31"/>
              <a:gd name="T41" fmla="*/ 44 h 47"/>
              <a:gd name="T42" fmla="*/ 0 w 31"/>
              <a:gd name="T43" fmla="*/ 42 h 47"/>
              <a:gd name="T44" fmla="*/ 3 w 31"/>
              <a:gd name="T45" fmla="*/ 41 h 47"/>
              <a:gd name="T46" fmla="*/ 6 w 31"/>
              <a:gd name="T47" fmla="*/ 41 h 47"/>
              <a:gd name="T48" fmla="*/ 8 w 31"/>
              <a:gd name="T49" fmla="*/ 39 h 47"/>
              <a:gd name="T50" fmla="*/ 11 w 31"/>
              <a:gd name="T51" fmla="*/ 39 h 47"/>
              <a:gd name="T52" fmla="*/ 13 w 31"/>
              <a:gd name="T53" fmla="*/ 37 h 47"/>
              <a:gd name="T54" fmla="*/ 16 w 31"/>
              <a:gd name="T55" fmla="*/ 35 h 47"/>
              <a:gd name="T56" fmla="*/ 19 w 31"/>
              <a:gd name="T57" fmla="*/ 32 h 47"/>
              <a:gd name="T58" fmla="*/ 21 w 31"/>
              <a:gd name="T59" fmla="*/ 31 h 47"/>
              <a:gd name="T60" fmla="*/ 23 w 31"/>
              <a:gd name="T61" fmla="*/ 29 h 47"/>
              <a:gd name="T62" fmla="*/ 23 w 31"/>
              <a:gd name="T63" fmla="*/ 26 h 47"/>
              <a:gd name="T64" fmla="*/ 25 w 31"/>
              <a:gd name="T65" fmla="*/ 24 h 47"/>
              <a:gd name="T66" fmla="*/ 25 w 31"/>
              <a:gd name="T67" fmla="*/ 20 h 47"/>
              <a:gd name="T68" fmla="*/ 25 w 31"/>
              <a:gd name="T69" fmla="*/ 17 h 47"/>
              <a:gd name="T70" fmla="*/ 27 w 31"/>
              <a:gd name="T71" fmla="*/ 15 h 47"/>
              <a:gd name="T72" fmla="*/ 27 w 31"/>
              <a:gd name="T73" fmla="*/ 12 h 47"/>
              <a:gd name="T74" fmla="*/ 27 w 31"/>
              <a:gd name="T75" fmla="*/ 9 h 47"/>
              <a:gd name="T76" fmla="*/ 27 w 31"/>
              <a:gd name="T77" fmla="*/ 5 h 47"/>
              <a:gd name="T78" fmla="*/ 27 w 31"/>
              <a:gd name="T79" fmla="*/ 2 h 47"/>
              <a:gd name="T80" fmla="*/ 25 w 31"/>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47"/>
              <a:gd name="T125" fmla="*/ 31 w 31"/>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47">
                <a:moveTo>
                  <a:pt x="25" y="0"/>
                </a:moveTo>
                <a:lnTo>
                  <a:pt x="27" y="2"/>
                </a:lnTo>
                <a:lnTo>
                  <a:pt x="27" y="4"/>
                </a:lnTo>
                <a:lnTo>
                  <a:pt x="28" y="5"/>
                </a:lnTo>
                <a:lnTo>
                  <a:pt x="28" y="7"/>
                </a:lnTo>
                <a:lnTo>
                  <a:pt x="28" y="9"/>
                </a:lnTo>
                <a:lnTo>
                  <a:pt x="28" y="11"/>
                </a:lnTo>
                <a:lnTo>
                  <a:pt x="30" y="12"/>
                </a:lnTo>
                <a:lnTo>
                  <a:pt x="30" y="13"/>
                </a:lnTo>
                <a:lnTo>
                  <a:pt x="30" y="15"/>
                </a:lnTo>
                <a:lnTo>
                  <a:pt x="30" y="17"/>
                </a:lnTo>
                <a:lnTo>
                  <a:pt x="30" y="19"/>
                </a:lnTo>
                <a:lnTo>
                  <a:pt x="30" y="20"/>
                </a:lnTo>
                <a:lnTo>
                  <a:pt x="30" y="22"/>
                </a:lnTo>
                <a:lnTo>
                  <a:pt x="30" y="24"/>
                </a:lnTo>
                <a:lnTo>
                  <a:pt x="30" y="26"/>
                </a:lnTo>
                <a:lnTo>
                  <a:pt x="30" y="27"/>
                </a:lnTo>
                <a:lnTo>
                  <a:pt x="30" y="29"/>
                </a:lnTo>
                <a:lnTo>
                  <a:pt x="28" y="31"/>
                </a:lnTo>
                <a:lnTo>
                  <a:pt x="28" y="32"/>
                </a:lnTo>
                <a:lnTo>
                  <a:pt x="28" y="34"/>
                </a:lnTo>
                <a:lnTo>
                  <a:pt x="27" y="34"/>
                </a:lnTo>
                <a:lnTo>
                  <a:pt x="27" y="35"/>
                </a:lnTo>
                <a:lnTo>
                  <a:pt x="25" y="37"/>
                </a:lnTo>
                <a:lnTo>
                  <a:pt x="25" y="39"/>
                </a:lnTo>
                <a:lnTo>
                  <a:pt x="23" y="39"/>
                </a:lnTo>
                <a:lnTo>
                  <a:pt x="23" y="41"/>
                </a:lnTo>
                <a:lnTo>
                  <a:pt x="21" y="41"/>
                </a:lnTo>
                <a:lnTo>
                  <a:pt x="21" y="42"/>
                </a:lnTo>
                <a:lnTo>
                  <a:pt x="19" y="42"/>
                </a:lnTo>
                <a:lnTo>
                  <a:pt x="18" y="42"/>
                </a:lnTo>
                <a:lnTo>
                  <a:pt x="18" y="44"/>
                </a:lnTo>
                <a:lnTo>
                  <a:pt x="16" y="44"/>
                </a:lnTo>
                <a:lnTo>
                  <a:pt x="14" y="44"/>
                </a:lnTo>
                <a:lnTo>
                  <a:pt x="13" y="44"/>
                </a:lnTo>
                <a:lnTo>
                  <a:pt x="13" y="46"/>
                </a:lnTo>
                <a:lnTo>
                  <a:pt x="11" y="46"/>
                </a:lnTo>
                <a:lnTo>
                  <a:pt x="9" y="46"/>
                </a:lnTo>
                <a:lnTo>
                  <a:pt x="8" y="44"/>
                </a:lnTo>
                <a:lnTo>
                  <a:pt x="6" y="44"/>
                </a:lnTo>
                <a:lnTo>
                  <a:pt x="4" y="44"/>
                </a:lnTo>
                <a:lnTo>
                  <a:pt x="3" y="44"/>
                </a:lnTo>
                <a:lnTo>
                  <a:pt x="2" y="42"/>
                </a:lnTo>
                <a:lnTo>
                  <a:pt x="0" y="42"/>
                </a:lnTo>
                <a:lnTo>
                  <a:pt x="2" y="41"/>
                </a:lnTo>
                <a:lnTo>
                  <a:pt x="3" y="41"/>
                </a:lnTo>
                <a:lnTo>
                  <a:pt x="4" y="41"/>
                </a:lnTo>
                <a:lnTo>
                  <a:pt x="6" y="41"/>
                </a:lnTo>
                <a:lnTo>
                  <a:pt x="6" y="39"/>
                </a:lnTo>
                <a:lnTo>
                  <a:pt x="8" y="39"/>
                </a:lnTo>
                <a:lnTo>
                  <a:pt x="9" y="39"/>
                </a:lnTo>
                <a:lnTo>
                  <a:pt x="11" y="39"/>
                </a:lnTo>
                <a:lnTo>
                  <a:pt x="11" y="37"/>
                </a:lnTo>
                <a:lnTo>
                  <a:pt x="13" y="37"/>
                </a:lnTo>
                <a:lnTo>
                  <a:pt x="14" y="35"/>
                </a:lnTo>
                <a:lnTo>
                  <a:pt x="16" y="35"/>
                </a:lnTo>
                <a:lnTo>
                  <a:pt x="18" y="34"/>
                </a:lnTo>
                <a:lnTo>
                  <a:pt x="19" y="32"/>
                </a:lnTo>
                <a:lnTo>
                  <a:pt x="21" y="32"/>
                </a:lnTo>
                <a:lnTo>
                  <a:pt x="21" y="31"/>
                </a:lnTo>
                <a:lnTo>
                  <a:pt x="23" y="31"/>
                </a:lnTo>
                <a:lnTo>
                  <a:pt x="23" y="29"/>
                </a:lnTo>
                <a:lnTo>
                  <a:pt x="23" y="27"/>
                </a:lnTo>
                <a:lnTo>
                  <a:pt x="23" y="26"/>
                </a:lnTo>
                <a:lnTo>
                  <a:pt x="23" y="24"/>
                </a:lnTo>
                <a:lnTo>
                  <a:pt x="25" y="24"/>
                </a:lnTo>
                <a:lnTo>
                  <a:pt x="25" y="22"/>
                </a:lnTo>
                <a:lnTo>
                  <a:pt x="25" y="20"/>
                </a:lnTo>
                <a:lnTo>
                  <a:pt x="25" y="19"/>
                </a:lnTo>
                <a:lnTo>
                  <a:pt x="25" y="17"/>
                </a:lnTo>
                <a:lnTo>
                  <a:pt x="25" y="15"/>
                </a:lnTo>
                <a:lnTo>
                  <a:pt x="27" y="15"/>
                </a:lnTo>
                <a:lnTo>
                  <a:pt x="27" y="13"/>
                </a:lnTo>
                <a:lnTo>
                  <a:pt x="27" y="12"/>
                </a:lnTo>
                <a:lnTo>
                  <a:pt x="27" y="11"/>
                </a:lnTo>
                <a:lnTo>
                  <a:pt x="27" y="9"/>
                </a:lnTo>
                <a:lnTo>
                  <a:pt x="27" y="7"/>
                </a:lnTo>
                <a:lnTo>
                  <a:pt x="27" y="5"/>
                </a:lnTo>
                <a:lnTo>
                  <a:pt x="27" y="4"/>
                </a:lnTo>
                <a:lnTo>
                  <a:pt x="27" y="2"/>
                </a:lnTo>
                <a:lnTo>
                  <a:pt x="25" y="2"/>
                </a:lnTo>
                <a:lnTo>
                  <a:pt x="25" y="0"/>
                </a:lnTo>
              </a:path>
            </a:pathLst>
          </a:custGeom>
          <a:solidFill>
            <a:srgbClr val="7F7F7F"/>
          </a:solidFill>
          <a:ln w="12700" cap="rnd">
            <a:solidFill>
              <a:schemeClr val="tx1"/>
            </a:solidFill>
            <a:round/>
            <a:headEnd/>
            <a:tailEnd/>
          </a:ln>
        </p:spPr>
        <p:txBody>
          <a:bodyPr/>
          <a:lstStyle/>
          <a:p>
            <a:endParaRPr lang="ko-KR" altLang="en-US"/>
          </a:p>
        </p:txBody>
      </p:sp>
      <p:sp>
        <p:nvSpPr>
          <p:cNvPr id="2257" name="Freeform 564"/>
          <p:cNvSpPr>
            <a:spLocks/>
          </p:cNvSpPr>
          <p:nvPr/>
        </p:nvSpPr>
        <p:spPr bwMode="auto">
          <a:xfrm>
            <a:off x="1236663" y="3330575"/>
            <a:ext cx="85725" cy="152400"/>
          </a:xfrm>
          <a:custGeom>
            <a:avLst/>
            <a:gdLst>
              <a:gd name="T0" fmla="*/ 15 w 53"/>
              <a:gd name="T1" fmla="*/ 6 h 97"/>
              <a:gd name="T2" fmla="*/ 13 w 53"/>
              <a:gd name="T3" fmla="*/ 13 h 97"/>
              <a:gd name="T4" fmla="*/ 12 w 53"/>
              <a:gd name="T5" fmla="*/ 21 h 97"/>
              <a:gd name="T6" fmla="*/ 10 w 53"/>
              <a:gd name="T7" fmla="*/ 27 h 97"/>
              <a:gd name="T8" fmla="*/ 9 w 53"/>
              <a:gd name="T9" fmla="*/ 33 h 97"/>
              <a:gd name="T10" fmla="*/ 5 w 53"/>
              <a:gd name="T11" fmla="*/ 39 h 97"/>
              <a:gd name="T12" fmla="*/ 4 w 53"/>
              <a:gd name="T13" fmla="*/ 45 h 97"/>
              <a:gd name="T14" fmla="*/ 2 w 53"/>
              <a:gd name="T15" fmla="*/ 53 h 97"/>
              <a:gd name="T16" fmla="*/ 0 w 53"/>
              <a:gd name="T17" fmla="*/ 60 h 97"/>
              <a:gd name="T18" fmla="*/ 0 w 53"/>
              <a:gd name="T19" fmla="*/ 67 h 97"/>
              <a:gd name="T20" fmla="*/ 0 w 53"/>
              <a:gd name="T21" fmla="*/ 74 h 97"/>
              <a:gd name="T22" fmla="*/ 4 w 53"/>
              <a:gd name="T23" fmla="*/ 82 h 97"/>
              <a:gd name="T24" fmla="*/ 9 w 53"/>
              <a:gd name="T25" fmla="*/ 88 h 97"/>
              <a:gd name="T26" fmla="*/ 15 w 53"/>
              <a:gd name="T27" fmla="*/ 92 h 97"/>
              <a:gd name="T28" fmla="*/ 22 w 53"/>
              <a:gd name="T29" fmla="*/ 96 h 97"/>
              <a:gd name="T30" fmla="*/ 30 w 53"/>
              <a:gd name="T31" fmla="*/ 96 h 97"/>
              <a:gd name="T32" fmla="*/ 36 w 53"/>
              <a:gd name="T33" fmla="*/ 96 h 97"/>
              <a:gd name="T34" fmla="*/ 43 w 53"/>
              <a:gd name="T35" fmla="*/ 92 h 97"/>
              <a:gd name="T36" fmla="*/ 48 w 53"/>
              <a:gd name="T37" fmla="*/ 88 h 97"/>
              <a:gd name="T38" fmla="*/ 52 w 53"/>
              <a:gd name="T39" fmla="*/ 82 h 97"/>
              <a:gd name="T40" fmla="*/ 52 w 53"/>
              <a:gd name="T41" fmla="*/ 74 h 97"/>
              <a:gd name="T42" fmla="*/ 52 w 53"/>
              <a:gd name="T43" fmla="*/ 67 h 97"/>
              <a:gd name="T44" fmla="*/ 52 w 53"/>
              <a:gd name="T45" fmla="*/ 60 h 97"/>
              <a:gd name="T46" fmla="*/ 50 w 53"/>
              <a:gd name="T47" fmla="*/ 53 h 97"/>
              <a:gd name="T48" fmla="*/ 48 w 53"/>
              <a:gd name="T49" fmla="*/ 45 h 97"/>
              <a:gd name="T50" fmla="*/ 47 w 53"/>
              <a:gd name="T51" fmla="*/ 39 h 97"/>
              <a:gd name="T52" fmla="*/ 45 w 53"/>
              <a:gd name="T53" fmla="*/ 33 h 97"/>
              <a:gd name="T54" fmla="*/ 43 w 53"/>
              <a:gd name="T55" fmla="*/ 25 h 97"/>
              <a:gd name="T56" fmla="*/ 43 w 53"/>
              <a:gd name="T57" fmla="*/ 19 h 97"/>
              <a:gd name="T58" fmla="*/ 43 w 53"/>
              <a:gd name="T59" fmla="*/ 25 h 97"/>
              <a:gd name="T60" fmla="*/ 45 w 53"/>
              <a:gd name="T61" fmla="*/ 33 h 97"/>
              <a:gd name="T62" fmla="*/ 45 w 53"/>
              <a:gd name="T63" fmla="*/ 40 h 97"/>
              <a:gd name="T64" fmla="*/ 47 w 53"/>
              <a:gd name="T65" fmla="*/ 47 h 97"/>
              <a:gd name="T66" fmla="*/ 47 w 53"/>
              <a:gd name="T67" fmla="*/ 55 h 97"/>
              <a:gd name="T68" fmla="*/ 48 w 53"/>
              <a:gd name="T69" fmla="*/ 62 h 97"/>
              <a:gd name="T70" fmla="*/ 48 w 53"/>
              <a:gd name="T71" fmla="*/ 69 h 97"/>
              <a:gd name="T72" fmla="*/ 47 w 53"/>
              <a:gd name="T73" fmla="*/ 76 h 97"/>
              <a:gd name="T74" fmla="*/ 45 w 53"/>
              <a:gd name="T75" fmla="*/ 82 h 97"/>
              <a:gd name="T76" fmla="*/ 41 w 53"/>
              <a:gd name="T77" fmla="*/ 88 h 97"/>
              <a:gd name="T78" fmla="*/ 34 w 53"/>
              <a:gd name="T79" fmla="*/ 92 h 97"/>
              <a:gd name="T80" fmla="*/ 28 w 53"/>
              <a:gd name="T81" fmla="*/ 94 h 97"/>
              <a:gd name="T82" fmla="*/ 21 w 53"/>
              <a:gd name="T83" fmla="*/ 92 h 97"/>
              <a:gd name="T84" fmla="*/ 13 w 53"/>
              <a:gd name="T85" fmla="*/ 88 h 97"/>
              <a:gd name="T86" fmla="*/ 9 w 53"/>
              <a:gd name="T87" fmla="*/ 84 h 97"/>
              <a:gd name="T88" fmla="*/ 5 w 53"/>
              <a:gd name="T89" fmla="*/ 76 h 97"/>
              <a:gd name="T90" fmla="*/ 4 w 53"/>
              <a:gd name="T91" fmla="*/ 69 h 97"/>
              <a:gd name="T92" fmla="*/ 4 w 53"/>
              <a:gd name="T93" fmla="*/ 62 h 97"/>
              <a:gd name="T94" fmla="*/ 4 w 53"/>
              <a:gd name="T95" fmla="*/ 55 h 97"/>
              <a:gd name="T96" fmla="*/ 5 w 53"/>
              <a:gd name="T97" fmla="*/ 47 h 97"/>
              <a:gd name="T98" fmla="*/ 9 w 53"/>
              <a:gd name="T99" fmla="*/ 40 h 97"/>
              <a:gd name="T100" fmla="*/ 10 w 53"/>
              <a:gd name="T101" fmla="*/ 35 h 97"/>
              <a:gd name="T102" fmla="*/ 12 w 53"/>
              <a:gd name="T103" fmla="*/ 29 h 97"/>
              <a:gd name="T104" fmla="*/ 13 w 53"/>
              <a:gd name="T105" fmla="*/ 24 h 97"/>
              <a:gd name="T106" fmla="*/ 13 w 53"/>
              <a:gd name="T107" fmla="*/ 17 h 97"/>
              <a:gd name="T108" fmla="*/ 15 w 53"/>
              <a:gd name="T109" fmla="*/ 11 h 97"/>
              <a:gd name="T110" fmla="*/ 15 w 53"/>
              <a:gd name="T111" fmla="*/ 4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97"/>
              <a:gd name="T170" fmla="*/ 53 w 53"/>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97">
                <a:moveTo>
                  <a:pt x="15" y="0"/>
                </a:moveTo>
                <a:lnTo>
                  <a:pt x="15" y="2"/>
                </a:lnTo>
                <a:lnTo>
                  <a:pt x="15" y="4"/>
                </a:lnTo>
                <a:lnTo>
                  <a:pt x="15" y="6"/>
                </a:lnTo>
                <a:lnTo>
                  <a:pt x="15" y="8"/>
                </a:lnTo>
                <a:lnTo>
                  <a:pt x="15" y="9"/>
                </a:lnTo>
                <a:lnTo>
                  <a:pt x="13" y="11"/>
                </a:lnTo>
                <a:lnTo>
                  <a:pt x="13" y="13"/>
                </a:lnTo>
                <a:lnTo>
                  <a:pt x="13" y="15"/>
                </a:lnTo>
                <a:lnTo>
                  <a:pt x="13" y="17"/>
                </a:lnTo>
                <a:lnTo>
                  <a:pt x="13" y="19"/>
                </a:lnTo>
                <a:lnTo>
                  <a:pt x="12" y="21"/>
                </a:lnTo>
                <a:lnTo>
                  <a:pt x="12" y="22"/>
                </a:lnTo>
                <a:lnTo>
                  <a:pt x="12" y="24"/>
                </a:lnTo>
                <a:lnTo>
                  <a:pt x="10" y="25"/>
                </a:lnTo>
                <a:lnTo>
                  <a:pt x="10" y="27"/>
                </a:lnTo>
                <a:lnTo>
                  <a:pt x="10" y="29"/>
                </a:lnTo>
                <a:lnTo>
                  <a:pt x="9" y="29"/>
                </a:lnTo>
                <a:lnTo>
                  <a:pt x="9" y="31"/>
                </a:lnTo>
                <a:lnTo>
                  <a:pt x="9" y="33"/>
                </a:lnTo>
                <a:lnTo>
                  <a:pt x="7" y="33"/>
                </a:lnTo>
                <a:lnTo>
                  <a:pt x="7" y="35"/>
                </a:lnTo>
                <a:lnTo>
                  <a:pt x="7" y="37"/>
                </a:lnTo>
                <a:lnTo>
                  <a:pt x="5" y="39"/>
                </a:lnTo>
                <a:lnTo>
                  <a:pt x="5" y="40"/>
                </a:lnTo>
                <a:lnTo>
                  <a:pt x="4" y="42"/>
                </a:lnTo>
                <a:lnTo>
                  <a:pt x="4" y="43"/>
                </a:lnTo>
                <a:lnTo>
                  <a:pt x="4" y="45"/>
                </a:lnTo>
                <a:lnTo>
                  <a:pt x="4" y="47"/>
                </a:lnTo>
                <a:lnTo>
                  <a:pt x="2" y="49"/>
                </a:lnTo>
                <a:lnTo>
                  <a:pt x="2" y="51"/>
                </a:lnTo>
                <a:lnTo>
                  <a:pt x="2" y="53"/>
                </a:lnTo>
                <a:lnTo>
                  <a:pt x="2" y="55"/>
                </a:lnTo>
                <a:lnTo>
                  <a:pt x="0" y="56"/>
                </a:lnTo>
                <a:lnTo>
                  <a:pt x="0" y="58"/>
                </a:lnTo>
                <a:lnTo>
                  <a:pt x="0" y="60"/>
                </a:lnTo>
                <a:lnTo>
                  <a:pt x="0" y="62"/>
                </a:lnTo>
                <a:lnTo>
                  <a:pt x="0" y="64"/>
                </a:lnTo>
                <a:lnTo>
                  <a:pt x="0" y="65"/>
                </a:lnTo>
                <a:lnTo>
                  <a:pt x="0" y="67"/>
                </a:lnTo>
                <a:lnTo>
                  <a:pt x="0" y="69"/>
                </a:lnTo>
                <a:lnTo>
                  <a:pt x="0" y="71"/>
                </a:lnTo>
                <a:lnTo>
                  <a:pt x="0" y="72"/>
                </a:lnTo>
                <a:lnTo>
                  <a:pt x="0" y="74"/>
                </a:lnTo>
                <a:lnTo>
                  <a:pt x="2" y="76"/>
                </a:lnTo>
                <a:lnTo>
                  <a:pt x="2" y="78"/>
                </a:lnTo>
                <a:lnTo>
                  <a:pt x="4" y="80"/>
                </a:lnTo>
                <a:lnTo>
                  <a:pt x="4" y="82"/>
                </a:lnTo>
                <a:lnTo>
                  <a:pt x="5" y="84"/>
                </a:lnTo>
                <a:lnTo>
                  <a:pt x="5" y="86"/>
                </a:lnTo>
                <a:lnTo>
                  <a:pt x="7" y="88"/>
                </a:lnTo>
                <a:lnTo>
                  <a:pt x="9" y="88"/>
                </a:lnTo>
                <a:lnTo>
                  <a:pt x="10" y="88"/>
                </a:lnTo>
                <a:lnTo>
                  <a:pt x="12" y="90"/>
                </a:lnTo>
                <a:lnTo>
                  <a:pt x="13" y="90"/>
                </a:lnTo>
                <a:lnTo>
                  <a:pt x="15" y="92"/>
                </a:lnTo>
                <a:lnTo>
                  <a:pt x="17" y="94"/>
                </a:lnTo>
                <a:lnTo>
                  <a:pt x="19" y="94"/>
                </a:lnTo>
                <a:lnTo>
                  <a:pt x="21" y="94"/>
                </a:lnTo>
                <a:lnTo>
                  <a:pt x="22" y="96"/>
                </a:lnTo>
                <a:lnTo>
                  <a:pt x="24" y="96"/>
                </a:lnTo>
                <a:lnTo>
                  <a:pt x="26" y="96"/>
                </a:lnTo>
                <a:lnTo>
                  <a:pt x="28" y="96"/>
                </a:lnTo>
                <a:lnTo>
                  <a:pt x="30" y="96"/>
                </a:lnTo>
                <a:lnTo>
                  <a:pt x="31" y="96"/>
                </a:lnTo>
                <a:lnTo>
                  <a:pt x="32" y="96"/>
                </a:lnTo>
                <a:lnTo>
                  <a:pt x="34" y="96"/>
                </a:lnTo>
                <a:lnTo>
                  <a:pt x="36" y="96"/>
                </a:lnTo>
                <a:lnTo>
                  <a:pt x="38" y="96"/>
                </a:lnTo>
                <a:lnTo>
                  <a:pt x="39" y="94"/>
                </a:lnTo>
                <a:lnTo>
                  <a:pt x="41" y="94"/>
                </a:lnTo>
                <a:lnTo>
                  <a:pt x="43" y="92"/>
                </a:lnTo>
                <a:lnTo>
                  <a:pt x="45" y="90"/>
                </a:lnTo>
                <a:lnTo>
                  <a:pt x="47" y="90"/>
                </a:lnTo>
                <a:lnTo>
                  <a:pt x="47" y="88"/>
                </a:lnTo>
                <a:lnTo>
                  <a:pt x="48" y="88"/>
                </a:lnTo>
                <a:lnTo>
                  <a:pt x="50" y="86"/>
                </a:lnTo>
                <a:lnTo>
                  <a:pt x="50" y="84"/>
                </a:lnTo>
                <a:lnTo>
                  <a:pt x="50" y="82"/>
                </a:lnTo>
                <a:lnTo>
                  <a:pt x="52" y="82"/>
                </a:lnTo>
                <a:lnTo>
                  <a:pt x="52" y="80"/>
                </a:lnTo>
                <a:lnTo>
                  <a:pt x="52" y="78"/>
                </a:lnTo>
                <a:lnTo>
                  <a:pt x="52" y="76"/>
                </a:lnTo>
                <a:lnTo>
                  <a:pt x="52" y="74"/>
                </a:lnTo>
                <a:lnTo>
                  <a:pt x="52" y="72"/>
                </a:lnTo>
                <a:lnTo>
                  <a:pt x="52" y="71"/>
                </a:lnTo>
                <a:lnTo>
                  <a:pt x="52" y="69"/>
                </a:lnTo>
                <a:lnTo>
                  <a:pt x="52" y="67"/>
                </a:lnTo>
                <a:lnTo>
                  <a:pt x="52" y="65"/>
                </a:lnTo>
                <a:lnTo>
                  <a:pt x="52" y="64"/>
                </a:lnTo>
                <a:lnTo>
                  <a:pt x="52" y="62"/>
                </a:lnTo>
                <a:lnTo>
                  <a:pt x="52" y="60"/>
                </a:lnTo>
                <a:lnTo>
                  <a:pt x="52" y="58"/>
                </a:lnTo>
                <a:lnTo>
                  <a:pt x="50" y="56"/>
                </a:lnTo>
                <a:lnTo>
                  <a:pt x="50" y="55"/>
                </a:lnTo>
                <a:lnTo>
                  <a:pt x="50" y="53"/>
                </a:lnTo>
                <a:lnTo>
                  <a:pt x="48" y="51"/>
                </a:lnTo>
                <a:lnTo>
                  <a:pt x="48" y="49"/>
                </a:lnTo>
                <a:lnTo>
                  <a:pt x="48" y="47"/>
                </a:lnTo>
                <a:lnTo>
                  <a:pt x="48" y="45"/>
                </a:lnTo>
                <a:lnTo>
                  <a:pt x="47" y="43"/>
                </a:lnTo>
                <a:lnTo>
                  <a:pt x="47" y="42"/>
                </a:lnTo>
                <a:lnTo>
                  <a:pt x="47" y="40"/>
                </a:lnTo>
                <a:lnTo>
                  <a:pt x="47" y="39"/>
                </a:lnTo>
                <a:lnTo>
                  <a:pt x="45" y="39"/>
                </a:lnTo>
                <a:lnTo>
                  <a:pt x="45" y="37"/>
                </a:lnTo>
                <a:lnTo>
                  <a:pt x="45" y="35"/>
                </a:lnTo>
                <a:lnTo>
                  <a:pt x="45" y="33"/>
                </a:lnTo>
                <a:lnTo>
                  <a:pt x="45" y="31"/>
                </a:lnTo>
                <a:lnTo>
                  <a:pt x="43" y="29"/>
                </a:lnTo>
                <a:lnTo>
                  <a:pt x="43" y="27"/>
                </a:lnTo>
                <a:lnTo>
                  <a:pt x="43" y="25"/>
                </a:lnTo>
                <a:lnTo>
                  <a:pt x="43" y="24"/>
                </a:lnTo>
                <a:lnTo>
                  <a:pt x="43" y="22"/>
                </a:lnTo>
                <a:lnTo>
                  <a:pt x="43" y="21"/>
                </a:lnTo>
                <a:lnTo>
                  <a:pt x="43" y="19"/>
                </a:lnTo>
                <a:lnTo>
                  <a:pt x="43" y="21"/>
                </a:lnTo>
                <a:lnTo>
                  <a:pt x="43" y="22"/>
                </a:lnTo>
                <a:lnTo>
                  <a:pt x="43" y="24"/>
                </a:lnTo>
                <a:lnTo>
                  <a:pt x="43" y="25"/>
                </a:lnTo>
                <a:lnTo>
                  <a:pt x="43" y="27"/>
                </a:lnTo>
                <a:lnTo>
                  <a:pt x="43" y="29"/>
                </a:lnTo>
                <a:lnTo>
                  <a:pt x="43" y="31"/>
                </a:lnTo>
                <a:lnTo>
                  <a:pt x="45" y="33"/>
                </a:lnTo>
                <a:lnTo>
                  <a:pt x="45" y="35"/>
                </a:lnTo>
                <a:lnTo>
                  <a:pt x="45" y="37"/>
                </a:lnTo>
                <a:lnTo>
                  <a:pt x="45" y="39"/>
                </a:lnTo>
                <a:lnTo>
                  <a:pt x="45" y="40"/>
                </a:lnTo>
                <a:lnTo>
                  <a:pt x="45" y="42"/>
                </a:lnTo>
                <a:lnTo>
                  <a:pt x="45" y="43"/>
                </a:lnTo>
                <a:lnTo>
                  <a:pt x="45" y="45"/>
                </a:lnTo>
                <a:lnTo>
                  <a:pt x="47" y="47"/>
                </a:lnTo>
                <a:lnTo>
                  <a:pt x="47" y="49"/>
                </a:lnTo>
                <a:lnTo>
                  <a:pt x="47" y="51"/>
                </a:lnTo>
                <a:lnTo>
                  <a:pt x="47" y="53"/>
                </a:lnTo>
                <a:lnTo>
                  <a:pt x="47" y="55"/>
                </a:lnTo>
                <a:lnTo>
                  <a:pt x="47" y="56"/>
                </a:lnTo>
                <a:lnTo>
                  <a:pt x="47" y="58"/>
                </a:lnTo>
                <a:lnTo>
                  <a:pt x="47" y="60"/>
                </a:lnTo>
                <a:lnTo>
                  <a:pt x="48" y="62"/>
                </a:lnTo>
                <a:lnTo>
                  <a:pt x="48" y="64"/>
                </a:lnTo>
                <a:lnTo>
                  <a:pt x="48" y="65"/>
                </a:lnTo>
                <a:lnTo>
                  <a:pt x="48" y="67"/>
                </a:lnTo>
                <a:lnTo>
                  <a:pt x="48" y="69"/>
                </a:lnTo>
                <a:lnTo>
                  <a:pt x="48" y="71"/>
                </a:lnTo>
                <a:lnTo>
                  <a:pt x="48" y="72"/>
                </a:lnTo>
                <a:lnTo>
                  <a:pt x="47" y="74"/>
                </a:lnTo>
                <a:lnTo>
                  <a:pt x="47" y="76"/>
                </a:lnTo>
                <a:lnTo>
                  <a:pt x="47" y="78"/>
                </a:lnTo>
                <a:lnTo>
                  <a:pt x="47" y="80"/>
                </a:lnTo>
                <a:lnTo>
                  <a:pt x="45" y="80"/>
                </a:lnTo>
                <a:lnTo>
                  <a:pt x="45" y="82"/>
                </a:lnTo>
                <a:lnTo>
                  <a:pt x="45" y="84"/>
                </a:lnTo>
                <a:lnTo>
                  <a:pt x="43" y="84"/>
                </a:lnTo>
                <a:lnTo>
                  <a:pt x="43" y="86"/>
                </a:lnTo>
                <a:lnTo>
                  <a:pt x="41" y="88"/>
                </a:lnTo>
                <a:lnTo>
                  <a:pt x="39" y="88"/>
                </a:lnTo>
                <a:lnTo>
                  <a:pt x="38" y="90"/>
                </a:lnTo>
                <a:lnTo>
                  <a:pt x="36" y="92"/>
                </a:lnTo>
                <a:lnTo>
                  <a:pt x="34" y="92"/>
                </a:lnTo>
                <a:lnTo>
                  <a:pt x="32" y="92"/>
                </a:lnTo>
                <a:lnTo>
                  <a:pt x="31" y="92"/>
                </a:lnTo>
                <a:lnTo>
                  <a:pt x="30" y="94"/>
                </a:lnTo>
                <a:lnTo>
                  <a:pt x="28" y="94"/>
                </a:lnTo>
                <a:lnTo>
                  <a:pt x="26" y="92"/>
                </a:lnTo>
                <a:lnTo>
                  <a:pt x="24" y="92"/>
                </a:lnTo>
                <a:lnTo>
                  <a:pt x="22" y="92"/>
                </a:lnTo>
                <a:lnTo>
                  <a:pt x="21" y="92"/>
                </a:lnTo>
                <a:lnTo>
                  <a:pt x="19" y="90"/>
                </a:lnTo>
                <a:lnTo>
                  <a:pt x="17" y="90"/>
                </a:lnTo>
                <a:lnTo>
                  <a:pt x="15" y="88"/>
                </a:lnTo>
                <a:lnTo>
                  <a:pt x="13" y="88"/>
                </a:lnTo>
                <a:lnTo>
                  <a:pt x="12" y="88"/>
                </a:lnTo>
                <a:lnTo>
                  <a:pt x="12" y="86"/>
                </a:lnTo>
                <a:lnTo>
                  <a:pt x="10" y="86"/>
                </a:lnTo>
                <a:lnTo>
                  <a:pt x="9" y="84"/>
                </a:lnTo>
                <a:lnTo>
                  <a:pt x="9" y="82"/>
                </a:lnTo>
                <a:lnTo>
                  <a:pt x="7" y="80"/>
                </a:lnTo>
                <a:lnTo>
                  <a:pt x="5" y="78"/>
                </a:lnTo>
                <a:lnTo>
                  <a:pt x="5" y="76"/>
                </a:lnTo>
                <a:lnTo>
                  <a:pt x="5" y="74"/>
                </a:lnTo>
                <a:lnTo>
                  <a:pt x="4" y="72"/>
                </a:lnTo>
                <a:lnTo>
                  <a:pt x="4" y="71"/>
                </a:lnTo>
                <a:lnTo>
                  <a:pt x="4" y="69"/>
                </a:lnTo>
                <a:lnTo>
                  <a:pt x="4" y="67"/>
                </a:lnTo>
                <a:lnTo>
                  <a:pt x="4" y="65"/>
                </a:lnTo>
                <a:lnTo>
                  <a:pt x="4" y="64"/>
                </a:lnTo>
                <a:lnTo>
                  <a:pt x="4" y="62"/>
                </a:lnTo>
                <a:lnTo>
                  <a:pt x="4" y="60"/>
                </a:lnTo>
                <a:lnTo>
                  <a:pt x="4" y="58"/>
                </a:lnTo>
                <a:lnTo>
                  <a:pt x="4" y="56"/>
                </a:lnTo>
                <a:lnTo>
                  <a:pt x="4" y="55"/>
                </a:lnTo>
                <a:lnTo>
                  <a:pt x="5" y="53"/>
                </a:lnTo>
                <a:lnTo>
                  <a:pt x="5" y="51"/>
                </a:lnTo>
                <a:lnTo>
                  <a:pt x="5" y="49"/>
                </a:lnTo>
                <a:lnTo>
                  <a:pt x="5" y="47"/>
                </a:lnTo>
                <a:lnTo>
                  <a:pt x="7" y="45"/>
                </a:lnTo>
                <a:lnTo>
                  <a:pt x="7" y="43"/>
                </a:lnTo>
                <a:lnTo>
                  <a:pt x="9" y="42"/>
                </a:lnTo>
                <a:lnTo>
                  <a:pt x="9" y="40"/>
                </a:lnTo>
                <a:lnTo>
                  <a:pt x="9" y="39"/>
                </a:lnTo>
                <a:lnTo>
                  <a:pt x="9" y="37"/>
                </a:lnTo>
                <a:lnTo>
                  <a:pt x="10" y="37"/>
                </a:lnTo>
                <a:lnTo>
                  <a:pt x="10" y="35"/>
                </a:lnTo>
                <a:lnTo>
                  <a:pt x="10" y="33"/>
                </a:lnTo>
                <a:lnTo>
                  <a:pt x="10" y="31"/>
                </a:lnTo>
                <a:lnTo>
                  <a:pt x="12" y="31"/>
                </a:lnTo>
                <a:lnTo>
                  <a:pt x="12" y="29"/>
                </a:lnTo>
                <a:lnTo>
                  <a:pt x="12" y="27"/>
                </a:lnTo>
                <a:lnTo>
                  <a:pt x="12" y="25"/>
                </a:lnTo>
                <a:lnTo>
                  <a:pt x="12" y="24"/>
                </a:lnTo>
                <a:lnTo>
                  <a:pt x="13" y="24"/>
                </a:lnTo>
                <a:lnTo>
                  <a:pt x="13" y="22"/>
                </a:lnTo>
                <a:lnTo>
                  <a:pt x="13" y="21"/>
                </a:lnTo>
                <a:lnTo>
                  <a:pt x="13" y="19"/>
                </a:lnTo>
                <a:lnTo>
                  <a:pt x="13" y="17"/>
                </a:lnTo>
                <a:lnTo>
                  <a:pt x="13" y="15"/>
                </a:lnTo>
                <a:lnTo>
                  <a:pt x="13" y="13"/>
                </a:lnTo>
                <a:lnTo>
                  <a:pt x="15" y="13"/>
                </a:lnTo>
                <a:lnTo>
                  <a:pt x="15" y="11"/>
                </a:lnTo>
                <a:lnTo>
                  <a:pt x="15" y="9"/>
                </a:lnTo>
                <a:lnTo>
                  <a:pt x="15" y="8"/>
                </a:lnTo>
                <a:lnTo>
                  <a:pt x="15" y="6"/>
                </a:lnTo>
                <a:lnTo>
                  <a:pt x="15" y="4"/>
                </a:lnTo>
                <a:lnTo>
                  <a:pt x="15" y="2"/>
                </a:lnTo>
                <a:lnTo>
                  <a:pt x="15" y="0"/>
                </a:lnTo>
              </a:path>
            </a:pathLst>
          </a:custGeom>
          <a:solidFill>
            <a:srgbClr val="000000"/>
          </a:solidFill>
          <a:ln w="12700" cap="rnd">
            <a:solidFill>
              <a:schemeClr val="tx1"/>
            </a:solidFill>
            <a:round/>
            <a:headEnd/>
            <a:tailEnd/>
          </a:ln>
        </p:spPr>
        <p:txBody>
          <a:bodyPr/>
          <a:lstStyle/>
          <a:p>
            <a:endParaRPr lang="ko-KR" altLang="en-US"/>
          </a:p>
        </p:txBody>
      </p:sp>
      <p:sp>
        <p:nvSpPr>
          <p:cNvPr id="2258" name="Freeform 565"/>
          <p:cNvSpPr>
            <a:spLocks/>
          </p:cNvSpPr>
          <p:nvPr/>
        </p:nvSpPr>
        <p:spPr bwMode="auto">
          <a:xfrm>
            <a:off x="1260475" y="3395663"/>
            <a:ext cx="44450" cy="76200"/>
          </a:xfrm>
          <a:custGeom>
            <a:avLst/>
            <a:gdLst>
              <a:gd name="T0" fmla="*/ 22 w 28"/>
              <a:gd name="T1" fmla="*/ 2 h 48"/>
              <a:gd name="T2" fmla="*/ 24 w 28"/>
              <a:gd name="T3" fmla="*/ 4 h 48"/>
              <a:gd name="T4" fmla="*/ 24 w 28"/>
              <a:gd name="T5" fmla="*/ 6 h 48"/>
              <a:gd name="T6" fmla="*/ 25 w 28"/>
              <a:gd name="T7" fmla="*/ 8 h 48"/>
              <a:gd name="T8" fmla="*/ 25 w 28"/>
              <a:gd name="T9" fmla="*/ 12 h 48"/>
              <a:gd name="T10" fmla="*/ 25 w 28"/>
              <a:gd name="T11" fmla="*/ 15 h 48"/>
              <a:gd name="T12" fmla="*/ 27 w 28"/>
              <a:gd name="T13" fmla="*/ 19 h 48"/>
              <a:gd name="T14" fmla="*/ 27 w 28"/>
              <a:gd name="T15" fmla="*/ 22 h 48"/>
              <a:gd name="T16" fmla="*/ 27 w 28"/>
              <a:gd name="T17" fmla="*/ 25 h 48"/>
              <a:gd name="T18" fmla="*/ 27 w 28"/>
              <a:gd name="T19" fmla="*/ 28 h 48"/>
              <a:gd name="T20" fmla="*/ 27 w 28"/>
              <a:gd name="T21" fmla="*/ 32 h 48"/>
              <a:gd name="T22" fmla="*/ 27 w 28"/>
              <a:gd name="T23" fmla="*/ 35 h 48"/>
              <a:gd name="T24" fmla="*/ 25 w 28"/>
              <a:gd name="T25" fmla="*/ 39 h 48"/>
              <a:gd name="T26" fmla="*/ 24 w 28"/>
              <a:gd name="T27" fmla="*/ 43 h 48"/>
              <a:gd name="T28" fmla="*/ 20 w 28"/>
              <a:gd name="T29" fmla="*/ 44 h 48"/>
              <a:gd name="T30" fmla="*/ 19 w 28"/>
              <a:gd name="T31" fmla="*/ 46 h 48"/>
              <a:gd name="T32" fmla="*/ 16 w 28"/>
              <a:gd name="T33" fmla="*/ 46 h 48"/>
              <a:gd name="T34" fmla="*/ 13 w 28"/>
              <a:gd name="T35" fmla="*/ 47 h 48"/>
              <a:gd name="T36" fmla="*/ 10 w 28"/>
              <a:gd name="T37" fmla="*/ 47 h 48"/>
              <a:gd name="T38" fmla="*/ 8 w 28"/>
              <a:gd name="T39" fmla="*/ 46 h 48"/>
              <a:gd name="T40" fmla="*/ 5 w 28"/>
              <a:gd name="T41" fmla="*/ 44 h 48"/>
              <a:gd name="T42" fmla="*/ 2 w 28"/>
              <a:gd name="T43" fmla="*/ 43 h 48"/>
              <a:gd name="T44" fmla="*/ 0 w 28"/>
              <a:gd name="T45" fmla="*/ 39 h 48"/>
              <a:gd name="T46" fmla="*/ 3 w 28"/>
              <a:gd name="T47" fmla="*/ 39 h 48"/>
              <a:gd name="T48" fmla="*/ 7 w 28"/>
              <a:gd name="T49" fmla="*/ 37 h 48"/>
              <a:gd name="T50" fmla="*/ 10 w 28"/>
              <a:gd name="T51" fmla="*/ 35 h 48"/>
              <a:gd name="T52" fmla="*/ 11 w 28"/>
              <a:gd name="T53" fmla="*/ 34 h 48"/>
              <a:gd name="T54" fmla="*/ 13 w 28"/>
              <a:gd name="T55" fmla="*/ 32 h 48"/>
              <a:gd name="T56" fmla="*/ 15 w 28"/>
              <a:gd name="T57" fmla="*/ 28 h 48"/>
              <a:gd name="T58" fmla="*/ 16 w 28"/>
              <a:gd name="T59" fmla="*/ 27 h 48"/>
              <a:gd name="T60" fmla="*/ 17 w 28"/>
              <a:gd name="T61" fmla="*/ 25 h 48"/>
              <a:gd name="T62" fmla="*/ 17 w 28"/>
              <a:gd name="T63" fmla="*/ 22 h 48"/>
              <a:gd name="T64" fmla="*/ 19 w 28"/>
              <a:gd name="T65" fmla="*/ 19 h 48"/>
              <a:gd name="T66" fmla="*/ 19 w 28"/>
              <a:gd name="T67" fmla="*/ 15 h 48"/>
              <a:gd name="T68" fmla="*/ 20 w 28"/>
              <a:gd name="T69" fmla="*/ 12 h 48"/>
              <a:gd name="T70" fmla="*/ 20 w 28"/>
              <a:gd name="T71" fmla="*/ 8 h 48"/>
              <a:gd name="T72" fmla="*/ 20 w 28"/>
              <a:gd name="T73" fmla="*/ 4 h 48"/>
              <a:gd name="T74" fmla="*/ 22 w 28"/>
              <a:gd name="T75" fmla="*/ 4 h 48"/>
              <a:gd name="T76" fmla="*/ 22 w 28"/>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
              <a:gd name="T118" fmla="*/ 0 h 48"/>
              <a:gd name="T119" fmla="*/ 28 w 2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 h="48">
                <a:moveTo>
                  <a:pt x="22" y="0"/>
                </a:moveTo>
                <a:lnTo>
                  <a:pt x="22" y="2"/>
                </a:lnTo>
                <a:lnTo>
                  <a:pt x="24" y="2"/>
                </a:lnTo>
                <a:lnTo>
                  <a:pt x="24" y="4"/>
                </a:lnTo>
                <a:lnTo>
                  <a:pt x="24" y="6"/>
                </a:lnTo>
                <a:lnTo>
                  <a:pt x="24" y="8"/>
                </a:lnTo>
                <a:lnTo>
                  <a:pt x="25" y="8"/>
                </a:lnTo>
                <a:lnTo>
                  <a:pt x="25" y="10"/>
                </a:lnTo>
                <a:lnTo>
                  <a:pt x="25" y="12"/>
                </a:lnTo>
                <a:lnTo>
                  <a:pt x="25" y="13"/>
                </a:lnTo>
                <a:lnTo>
                  <a:pt x="25" y="15"/>
                </a:lnTo>
                <a:lnTo>
                  <a:pt x="25" y="17"/>
                </a:lnTo>
                <a:lnTo>
                  <a:pt x="27" y="19"/>
                </a:lnTo>
                <a:lnTo>
                  <a:pt x="27" y="20"/>
                </a:lnTo>
                <a:lnTo>
                  <a:pt x="27" y="22"/>
                </a:lnTo>
                <a:lnTo>
                  <a:pt x="27" y="24"/>
                </a:lnTo>
                <a:lnTo>
                  <a:pt x="27" y="25"/>
                </a:lnTo>
                <a:lnTo>
                  <a:pt x="27" y="27"/>
                </a:lnTo>
                <a:lnTo>
                  <a:pt x="27" y="28"/>
                </a:lnTo>
                <a:lnTo>
                  <a:pt x="27" y="30"/>
                </a:lnTo>
                <a:lnTo>
                  <a:pt x="27" y="32"/>
                </a:lnTo>
                <a:lnTo>
                  <a:pt x="27" y="34"/>
                </a:lnTo>
                <a:lnTo>
                  <a:pt x="27" y="35"/>
                </a:lnTo>
                <a:lnTo>
                  <a:pt x="25" y="37"/>
                </a:lnTo>
                <a:lnTo>
                  <a:pt x="25" y="39"/>
                </a:lnTo>
                <a:lnTo>
                  <a:pt x="24" y="41"/>
                </a:lnTo>
                <a:lnTo>
                  <a:pt x="24" y="43"/>
                </a:lnTo>
                <a:lnTo>
                  <a:pt x="22" y="43"/>
                </a:lnTo>
                <a:lnTo>
                  <a:pt x="20" y="44"/>
                </a:lnTo>
                <a:lnTo>
                  <a:pt x="19" y="44"/>
                </a:lnTo>
                <a:lnTo>
                  <a:pt x="19" y="46"/>
                </a:lnTo>
                <a:lnTo>
                  <a:pt x="17" y="46"/>
                </a:lnTo>
                <a:lnTo>
                  <a:pt x="16" y="46"/>
                </a:lnTo>
                <a:lnTo>
                  <a:pt x="15" y="47"/>
                </a:lnTo>
                <a:lnTo>
                  <a:pt x="13" y="47"/>
                </a:lnTo>
                <a:lnTo>
                  <a:pt x="11" y="47"/>
                </a:lnTo>
                <a:lnTo>
                  <a:pt x="10" y="47"/>
                </a:lnTo>
                <a:lnTo>
                  <a:pt x="10" y="46"/>
                </a:lnTo>
                <a:lnTo>
                  <a:pt x="8" y="46"/>
                </a:lnTo>
                <a:lnTo>
                  <a:pt x="7" y="46"/>
                </a:lnTo>
                <a:lnTo>
                  <a:pt x="5" y="44"/>
                </a:lnTo>
                <a:lnTo>
                  <a:pt x="3" y="44"/>
                </a:lnTo>
                <a:lnTo>
                  <a:pt x="2" y="43"/>
                </a:lnTo>
                <a:lnTo>
                  <a:pt x="0" y="41"/>
                </a:lnTo>
                <a:lnTo>
                  <a:pt x="0" y="39"/>
                </a:lnTo>
                <a:lnTo>
                  <a:pt x="2" y="39"/>
                </a:lnTo>
                <a:lnTo>
                  <a:pt x="3" y="39"/>
                </a:lnTo>
                <a:lnTo>
                  <a:pt x="5" y="37"/>
                </a:lnTo>
                <a:lnTo>
                  <a:pt x="7" y="37"/>
                </a:lnTo>
                <a:lnTo>
                  <a:pt x="8" y="35"/>
                </a:lnTo>
                <a:lnTo>
                  <a:pt x="10" y="35"/>
                </a:lnTo>
                <a:lnTo>
                  <a:pt x="10" y="34"/>
                </a:lnTo>
                <a:lnTo>
                  <a:pt x="11" y="34"/>
                </a:lnTo>
                <a:lnTo>
                  <a:pt x="11" y="32"/>
                </a:lnTo>
                <a:lnTo>
                  <a:pt x="13" y="32"/>
                </a:lnTo>
                <a:lnTo>
                  <a:pt x="15" y="30"/>
                </a:lnTo>
                <a:lnTo>
                  <a:pt x="15" y="28"/>
                </a:lnTo>
                <a:lnTo>
                  <a:pt x="16" y="28"/>
                </a:lnTo>
                <a:lnTo>
                  <a:pt x="16" y="27"/>
                </a:lnTo>
                <a:lnTo>
                  <a:pt x="16" y="25"/>
                </a:lnTo>
                <a:lnTo>
                  <a:pt x="17" y="25"/>
                </a:lnTo>
                <a:lnTo>
                  <a:pt x="17" y="24"/>
                </a:lnTo>
                <a:lnTo>
                  <a:pt x="17" y="22"/>
                </a:lnTo>
                <a:lnTo>
                  <a:pt x="19" y="20"/>
                </a:lnTo>
                <a:lnTo>
                  <a:pt x="19" y="19"/>
                </a:lnTo>
                <a:lnTo>
                  <a:pt x="19" y="17"/>
                </a:lnTo>
                <a:lnTo>
                  <a:pt x="19" y="15"/>
                </a:lnTo>
                <a:lnTo>
                  <a:pt x="20" y="13"/>
                </a:lnTo>
                <a:lnTo>
                  <a:pt x="20" y="12"/>
                </a:lnTo>
                <a:lnTo>
                  <a:pt x="20" y="10"/>
                </a:lnTo>
                <a:lnTo>
                  <a:pt x="20" y="8"/>
                </a:lnTo>
                <a:lnTo>
                  <a:pt x="20" y="6"/>
                </a:lnTo>
                <a:lnTo>
                  <a:pt x="20" y="4"/>
                </a:lnTo>
                <a:lnTo>
                  <a:pt x="22" y="4"/>
                </a:lnTo>
                <a:lnTo>
                  <a:pt x="22" y="2"/>
                </a:lnTo>
                <a:lnTo>
                  <a:pt x="22" y="0"/>
                </a:lnTo>
              </a:path>
            </a:pathLst>
          </a:custGeom>
          <a:solidFill>
            <a:srgbClr val="7F7F7F"/>
          </a:solidFill>
          <a:ln w="12700" cap="rnd">
            <a:solidFill>
              <a:schemeClr val="tx1"/>
            </a:solidFill>
            <a:round/>
            <a:headEnd/>
            <a:tailEnd/>
          </a:ln>
        </p:spPr>
        <p:txBody>
          <a:bodyPr/>
          <a:lstStyle/>
          <a:p>
            <a:endParaRPr lang="ko-KR" altLang="en-US"/>
          </a:p>
        </p:txBody>
      </p:sp>
      <p:sp>
        <p:nvSpPr>
          <p:cNvPr id="2259" name="Freeform 566"/>
          <p:cNvSpPr>
            <a:spLocks/>
          </p:cNvSpPr>
          <p:nvPr/>
        </p:nvSpPr>
        <p:spPr bwMode="auto">
          <a:xfrm>
            <a:off x="1363663" y="3078163"/>
            <a:ext cx="123825" cy="49212"/>
          </a:xfrm>
          <a:custGeom>
            <a:avLst/>
            <a:gdLst>
              <a:gd name="T0" fmla="*/ 41 w 77"/>
              <a:gd name="T1" fmla="*/ 29 h 30"/>
              <a:gd name="T2" fmla="*/ 44 w 77"/>
              <a:gd name="T3" fmla="*/ 29 h 30"/>
              <a:gd name="T4" fmla="*/ 47 w 77"/>
              <a:gd name="T5" fmla="*/ 27 h 30"/>
              <a:gd name="T6" fmla="*/ 51 w 77"/>
              <a:gd name="T7" fmla="*/ 27 h 30"/>
              <a:gd name="T8" fmla="*/ 55 w 77"/>
              <a:gd name="T9" fmla="*/ 27 h 30"/>
              <a:gd name="T10" fmla="*/ 57 w 77"/>
              <a:gd name="T11" fmla="*/ 26 h 30"/>
              <a:gd name="T12" fmla="*/ 60 w 77"/>
              <a:gd name="T13" fmla="*/ 26 h 30"/>
              <a:gd name="T14" fmla="*/ 64 w 77"/>
              <a:gd name="T15" fmla="*/ 24 h 30"/>
              <a:gd name="T16" fmla="*/ 67 w 77"/>
              <a:gd name="T17" fmla="*/ 24 h 30"/>
              <a:gd name="T18" fmla="*/ 69 w 77"/>
              <a:gd name="T19" fmla="*/ 22 h 30"/>
              <a:gd name="T20" fmla="*/ 70 w 77"/>
              <a:gd name="T21" fmla="*/ 21 h 30"/>
              <a:gd name="T22" fmla="*/ 72 w 77"/>
              <a:gd name="T23" fmla="*/ 19 h 30"/>
              <a:gd name="T24" fmla="*/ 74 w 77"/>
              <a:gd name="T25" fmla="*/ 17 h 30"/>
              <a:gd name="T26" fmla="*/ 76 w 77"/>
              <a:gd name="T27" fmla="*/ 16 h 30"/>
              <a:gd name="T28" fmla="*/ 76 w 77"/>
              <a:gd name="T29" fmla="*/ 13 h 30"/>
              <a:gd name="T30" fmla="*/ 74 w 77"/>
              <a:gd name="T31" fmla="*/ 12 h 30"/>
              <a:gd name="T32" fmla="*/ 72 w 77"/>
              <a:gd name="T33" fmla="*/ 10 h 30"/>
              <a:gd name="T34" fmla="*/ 70 w 77"/>
              <a:gd name="T35" fmla="*/ 8 h 30"/>
              <a:gd name="T36" fmla="*/ 69 w 77"/>
              <a:gd name="T37" fmla="*/ 7 h 30"/>
              <a:gd name="T38" fmla="*/ 67 w 77"/>
              <a:gd name="T39" fmla="*/ 5 h 30"/>
              <a:gd name="T40" fmla="*/ 64 w 77"/>
              <a:gd name="T41" fmla="*/ 5 h 30"/>
              <a:gd name="T42" fmla="*/ 62 w 77"/>
              <a:gd name="T43" fmla="*/ 3 h 30"/>
              <a:gd name="T44" fmla="*/ 58 w 77"/>
              <a:gd name="T45" fmla="*/ 3 h 30"/>
              <a:gd name="T46" fmla="*/ 55 w 77"/>
              <a:gd name="T47" fmla="*/ 2 h 30"/>
              <a:gd name="T48" fmla="*/ 51 w 77"/>
              <a:gd name="T49" fmla="*/ 2 h 30"/>
              <a:gd name="T50" fmla="*/ 47 w 77"/>
              <a:gd name="T51" fmla="*/ 0 h 30"/>
              <a:gd name="T52" fmla="*/ 44 w 77"/>
              <a:gd name="T53" fmla="*/ 0 h 30"/>
              <a:gd name="T54" fmla="*/ 41 w 77"/>
              <a:gd name="T55" fmla="*/ 0 h 30"/>
              <a:gd name="T56" fmla="*/ 35 w 77"/>
              <a:gd name="T57" fmla="*/ 0 h 30"/>
              <a:gd name="T58" fmla="*/ 32 w 77"/>
              <a:gd name="T59" fmla="*/ 0 h 30"/>
              <a:gd name="T60" fmla="*/ 28 w 77"/>
              <a:gd name="T61" fmla="*/ 0 h 30"/>
              <a:gd name="T62" fmla="*/ 24 w 77"/>
              <a:gd name="T63" fmla="*/ 2 h 30"/>
              <a:gd name="T64" fmla="*/ 21 w 77"/>
              <a:gd name="T65" fmla="*/ 2 h 30"/>
              <a:gd name="T66" fmla="*/ 18 w 77"/>
              <a:gd name="T67" fmla="*/ 2 h 30"/>
              <a:gd name="T68" fmla="*/ 16 w 77"/>
              <a:gd name="T69" fmla="*/ 3 h 30"/>
              <a:gd name="T70" fmla="*/ 12 w 77"/>
              <a:gd name="T71" fmla="*/ 3 h 30"/>
              <a:gd name="T72" fmla="*/ 10 w 77"/>
              <a:gd name="T73" fmla="*/ 5 h 30"/>
              <a:gd name="T74" fmla="*/ 8 w 77"/>
              <a:gd name="T75" fmla="*/ 7 h 30"/>
              <a:gd name="T76" fmla="*/ 5 w 77"/>
              <a:gd name="T77" fmla="*/ 7 h 30"/>
              <a:gd name="T78" fmla="*/ 3 w 77"/>
              <a:gd name="T79" fmla="*/ 8 h 30"/>
              <a:gd name="T80" fmla="*/ 1 w 77"/>
              <a:gd name="T81" fmla="*/ 10 h 30"/>
              <a:gd name="T82" fmla="*/ 1 w 77"/>
              <a:gd name="T83" fmla="*/ 13 h 30"/>
              <a:gd name="T84" fmla="*/ 1 w 77"/>
              <a:gd name="T85" fmla="*/ 16 h 30"/>
              <a:gd name="T86" fmla="*/ 1 w 77"/>
              <a:gd name="T87" fmla="*/ 19 h 30"/>
              <a:gd name="T88" fmla="*/ 3 w 77"/>
              <a:gd name="T89" fmla="*/ 21 h 30"/>
              <a:gd name="T90" fmla="*/ 5 w 77"/>
              <a:gd name="T91" fmla="*/ 22 h 30"/>
              <a:gd name="T92" fmla="*/ 8 w 77"/>
              <a:gd name="T93" fmla="*/ 22 h 30"/>
              <a:gd name="T94" fmla="*/ 10 w 77"/>
              <a:gd name="T95" fmla="*/ 24 h 30"/>
              <a:gd name="T96" fmla="*/ 14 w 77"/>
              <a:gd name="T97" fmla="*/ 26 h 30"/>
              <a:gd name="T98" fmla="*/ 18 w 77"/>
              <a:gd name="T99" fmla="*/ 26 h 30"/>
              <a:gd name="T100" fmla="*/ 21 w 77"/>
              <a:gd name="T101" fmla="*/ 27 h 30"/>
              <a:gd name="T102" fmla="*/ 24 w 77"/>
              <a:gd name="T103" fmla="*/ 27 h 30"/>
              <a:gd name="T104" fmla="*/ 28 w 77"/>
              <a:gd name="T105" fmla="*/ 27 h 30"/>
              <a:gd name="T106" fmla="*/ 32 w 77"/>
              <a:gd name="T107" fmla="*/ 29 h 30"/>
              <a:gd name="T108" fmla="*/ 35 w 77"/>
              <a:gd name="T109" fmla="*/ 29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30"/>
              <a:gd name="T167" fmla="*/ 77 w 77"/>
              <a:gd name="T168" fmla="*/ 30 h 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30">
                <a:moveTo>
                  <a:pt x="37" y="29"/>
                </a:moveTo>
                <a:lnTo>
                  <a:pt x="41" y="29"/>
                </a:lnTo>
                <a:lnTo>
                  <a:pt x="43" y="29"/>
                </a:lnTo>
                <a:lnTo>
                  <a:pt x="44" y="29"/>
                </a:lnTo>
                <a:lnTo>
                  <a:pt x="45" y="29"/>
                </a:lnTo>
                <a:lnTo>
                  <a:pt x="47" y="27"/>
                </a:lnTo>
                <a:lnTo>
                  <a:pt x="49" y="27"/>
                </a:lnTo>
                <a:lnTo>
                  <a:pt x="51" y="27"/>
                </a:lnTo>
                <a:lnTo>
                  <a:pt x="53" y="27"/>
                </a:lnTo>
                <a:lnTo>
                  <a:pt x="55" y="27"/>
                </a:lnTo>
                <a:lnTo>
                  <a:pt x="57" y="27"/>
                </a:lnTo>
                <a:lnTo>
                  <a:pt x="57" y="26"/>
                </a:lnTo>
                <a:lnTo>
                  <a:pt x="58" y="26"/>
                </a:lnTo>
                <a:lnTo>
                  <a:pt x="60" y="26"/>
                </a:lnTo>
                <a:lnTo>
                  <a:pt x="62" y="26"/>
                </a:lnTo>
                <a:lnTo>
                  <a:pt x="64" y="24"/>
                </a:lnTo>
                <a:lnTo>
                  <a:pt x="66" y="24"/>
                </a:lnTo>
                <a:lnTo>
                  <a:pt x="67" y="24"/>
                </a:lnTo>
                <a:lnTo>
                  <a:pt x="67" y="22"/>
                </a:lnTo>
                <a:lnTo>
                  <a:pt x="69" y="22"/>
                </a:lnTo>
                <a:lnTo>
                  <a:pt x="70" y="22"/>
                </a:lnTo>
                <a:lnTo>
                  <a:pt x="70" y="21"/>
                </a:lnTo>
                <a:lnTo>
                  <a:pt x="72" y="21"/>
                </a:lnTo>
                <a:lnTo>
                  <a:pt x="72" y="19"/>
                </a:lnTo>
                <a:lnTo>
                  <a:pt x="74" y="19"/>
                </a:lnTo>
                <a:lnTo>
                  <a:pt x="74" y="17"/>
                </a:lnTo>
                <a:lnTo>
                  <a:pt x="74" y="16"/>
                </a:lnTo>
                <a:lnTo>
                  <a:pt x="76" y="16"/>
                </a:lnTo>
                <a:lnTo>
                  <a:pt x="76" y="14"/>
                </a:lnTo>
                <a:lnTo>
                  <a:pt x="76" y="13"/>
                </a:lnTo>
                <a:lnTo>
                  <a:pt x="74" y="13"/>
                </a:lnTo>
                <a:lnTo>
                  <a:pt x="74" y="12"/>
                </a:lnTo>
                <a:lnTo>
                  <a:pt x="74" y="10"/>
                </a:lnTo>
                <a:lnTo>
                  <a:pt x="72" y="10"/>
                </a:lnTo>
                <a:lnTo>
                  <a:pt x="72" y="8"/>
                </a:lnTo>
                <a:lnTo>
                  <a:pt x="70" y="8"/>
                </a:lnTo>
                <a:lnTo>
                  <a:pt x="70" y="7"/>
                </a:lnTo>
                <a:lnTo>
                  <a:pt x="69" y="7"/>
                </a:lnTo>
                <a:lnTo>
                  <a:pt x="67" y="7"/>
                </a:lnTo>
                <a:lnTo>
                  <a:pt x="67" y="5"/>
                </a:lnTo>
                <a:lnTo>
                  <a:pt x="66" y="5"/>
                </a:lnTo>
                <a:lnTo>
                  <a:pt x="64" y="5"/>
                </a:lnTo>
                <a:lnTo>
                  <a:pt x="64" y="3"/>
                </a:lnTo>
                <a:lnTo>
                  <a:pt x="62" y="3"/>
                </a:lnTo>
                <a:lnTo>
                  <a:pt x="60" y="3"/>
                </a:lnTo>
                <a:lnTo>
                  <a:pt x="58" y="3"/>
                </a:lnTo>
                <a:lnTo>
                  <a:pt x="57" y="2"/>
                </a:lnTo>
                <a:lnTo>
                  <a:pt x="55" y="2"/>
                </a:lnTo>
                <a:lnTo>
                  <a:pt x="53" y="2"/>
                </a:lnTo>
                <a:lnTo>
                  <a:pt x="51" y="2"/>
                </a:lnTo>
                <a:lnTo>
                  <a:pt x="49" y="0"/>
                </a:lnTo>
                <a:lnTo>
                  <a:pt x="47" y="0"/>
                </a:lnTo>
                <a:lnTo>
                  <a:pt x="45" y="0"/>
                </a:lnTo>
                <a:lnTo>
                  <a:pt x="44" y="0"/>
                </a:lnTo>
                <a:lnTo>
                  <a:pt x="43" y="0"/>
                </a:lnTo>
                <a:lnTo>
                  <a:pt x="41" y="0"/>
                </a:lnTo>
                <a:lnTo>
                  <a:pt x="37" y="0"/>
                </a:lnTo>
                <a:lnTo>
                  <a:pt x="35" y="0"/>
                </a:lnTo>
                <a:lnTo>
                  <a:pt x="33" y="0"/>
                </a:lnTo>
                <a:lnTo>
                  <a:pt x="32" y="0"/>
                </a:lnTo>
                <a:lnTo>
                  <a:pt x="30" y="0"/>
                </a:lnTo>
                <a:lnTo>
                  <a:pt x="28" y="0"/>
                </a:lnTo>
                <a:lnTo>
                  <a:pt x="26" y="0"/>
                </a:lnTo>
                <a:lnTo>
                  <a:pt x="24" y="2"/>
                </a:lnTo>
                <a:lnTo>
                  <a:pt x="22" y="2"/>
                </a:lnTo>
                <a:lnTo>
                  <a:pt x="21" y="2"/>
                </a:lnTo>
                <a:lnTo>
                  <a:pt x="19" y="2"/>
                </a:lnTo>
                <a:lnTo>
                  <a:pt x="18" y="2"/>
                </a:lnTo>
                <a:lnTo>
                  <a:pt x="18" y="3"/>
                </a:lnTo>
                <a:lnTo>
                  <a:pt x="16" y="3"/>
                </a:lnTo>
                <a:lnTo>
                  <a:pt x="14" y="3"/>
                </a:lnTo>
                <a:lnTo>
                  <a:pt x="12" y="3"/>
                </a:lnTo>
                <a:lnTo>
                  <a:pt x="12" y="5"/>
                </a:lnTo>
                <a:lnTo>
                  <a:pt x="10" y="5"/>
                </a:lnTo>
                <a:lnTo>
                  <a:pt x="8" y="5"/>
                </a:lnTo>
                <a:lnTo>
                  <a:pt x="8" y="7"/>
                </a:lnTo>
                <a:lnTo>
                  <a:pt x="6" y="7"/>
                </a:lnTo>
                <a:lnTo>
                  <a:pt x="5" y="7"/>
                </a:lnTo>
                <a:lnTo>
                  <a:pt x="5" y="8"/>
                </a:lnTo>
                <a:lnTo>
                  <a:pt x="3" y="8"/>
                </a:lnTo>
                <a:lnTo>
                  <a:pt x="3" y="10"/>
                </a:lnTo>
                <a:lnTo>
                  <a:pt x="1" y="10"/>
                </a:lnTo>
                <a:lnTo>
                  <a:pt x="1" y="12"/>
                </a:lnTo>
                <a:lnTo>
                  <a:pt x="1" y="13"/>
                </a:lnTo>
                <a:lnTo>
                  <a:pt x="0" y="14"/>
                </a:lnTo>
                <a:lnTo>
                  <a:pt x="1" y="16"/>
                </a:lnTo>
                <a:lnTo>
                  <a:pt x="1" y="17"/>
                </a:lnTo>
                <a:lnTo>
                  <a:pt x="1" y="19"/>
                </a:lnTo>
                <a:lnTo>
                  <a:pt x="3" y="19"/>
                </a:lnTo>
                <a:lnTo>
                  <a:pt x="3" y="21"/>
                </a:lnTo>
                <a:lnTo>
                  <a:pt x="5" y="21"/>
                </a:lnTo>
                <a:lnTo>
                  <a:pt x="5" y="22"/>
                </a:lnTo>
                <a:lnTo>
                  <a:pt x="6" y="22"/>
                </a:lnTo>
                <a:lnTo>
                  <a:pt x="8" y="22"/>
                </a:lnTo>
                <a:lnTo>
                  <a:pt x="8" y="24"/>
                </a:lnTo>
                <a:lnTo>
                  <a:pt x="10" y="24"/>
                </a:lnTo>
                <a:lnTo>
                  <a:pt x="12" y="24"/>
                </a:lnTo>
                <a:lnTo>
                  <a:pt x="14" y="26"/>
                </a:lnTo>
                <a:lnTo>
                  <a:pt x="16" y="26"/>
                </a:lnTo>
                <a:lnTo>
                  <a:pt x="18" y="26"/>
                </a:lnTo>
                <a:lnTo>
                  <a:pt x="19" y="27"/>
                </a:lnTo>
                <a:lnTo>
                  <a:pt x="21" y="27"/>
                </a:lnTo>
                <a:lnTo>
                  <a:pt x="22" y="27"/>
                </a:lnTo>
                <a:lnTo>
                  <a:pt x="24" y="27"/>
                </a:lnTo>
                <a:lnTo>
                  <a:pt x="26" y="27"/>
                </a:lnTo>
                <a:lnTo>
                  <a:pt x="28" y="27"/>
                </a:lnTo>
                <a:lnTo>
                  <a:pt x="30" y="29"/>
                </a:lnTo>
                <a:lnTo>
                  <a:pt x="32" y="29"/>
                </a:lnTo>
                <a:lnTo>
                  <a:pt x="33" y="29"/>
                </a:lnTo>
                <a:lnTo>
                  <a:pt x="35" y="29"/>
                </a:lnTo>
                <a:lnTo>
                  <a:pt x="37" y="29"/>
                </a:lnTo>
              </a:path>
            </a:pathLst>
          </a:custGeom>
          <a:solidFill>
            <a:srgbClr val="000000"/>
          </a:solidFill>
          <a:ln w="12700" cap="rnd">
            <a:solidFill>
              <a:schemeClr val="tx1"/>
            </a:solidFill>
            <a:round/>
            <a:headEnd/>
            <a:tailEnd/>
          </a:ln>
        </p:spPr>
        <p:txBody>
          <a:bodyPr/>
          <a:lstStyle/>
          <a:p>
            <a:endParaRPr lang="ko-KR" altLang="en-US"/>
          </a:p>
        </p:txBody>
      </p:sp>
      <p:sp>
        <p:nvSpPr>
          <p:cNvPr id="2260" name="Freeform 567"/>
          <p:cNvSpPr>
            <a:spLocks/>
          </p:cNvSpPr>
          <p:nvPr/>
        </p:nvSpPr>
        <p:spPr bwMode="auto">
          <a:xfrm>
            <a:off x="1370013" y="3074988"/>
            <a:ext cx="106362" cy="41275"/>
          </a:xfrm>
          <a:custGeom>
            <a:avLst/>
            <a:gdLst>
              <a:gd name="T0" fmla="*/ 36 w 66"/>
              <a:gd name="T1" fmla="*/ 25 h 26"/>
              <a:gd name="T2" fmla="*/ 39 w 66"/>
              <a:gd name="T3" fmla="*/ 25 h 26"/>
              <a:gd name="T4" fmla="*/ 42 w 66"/>
              <a:gd name="T5" fmla="*/ 25 h 26"/>
              <a:gd name="T6" fmla="*/ 46 w 66"/>
              <a:gd name="T7" fmla="*/ 23 h 26"/>
              <a:gd name="T8" fmla="*/ 49 w 66"/>
              <a:gd name="T9" fmla="*/ 23 h 26"/>
              <a:gd name="T10" fmla="*/ 53 w 66"/>
              <a:gd name="T11" fmla="*/ 22 h 26"/>
              <a:gd name="T12" fmla="*/ 57 w 66"/>
              <a:gd name="T13" fmla="*/ 22 h 26"/>
              <a:gd name="T14" fmla="*/ 60 w 66"/>
              <a:gd name="T15" fmla="*/ 20 h 26"/>
              <a:gd name="T16" fmla="*/ 62 w 66"/>
              <a:gd name="T17" fmla="*/ 19 h 26"/>
              <a:gd name="T18" fmla="*/ 65 w 66"/>
              <a:gd name="T19" fmla="*/ 15 h 26"/>
              <a:gd name="T20" fmla="*/ 65 w 66"/>
              <a:gd name="T21" fmla="*/ 13 h 26"/>
              <a:gd name="T22" fmla="*/ 65 w 66"/>
              <a:gd name="T23" fmla="*/ 10 h 26"/>
              <a:gd name="T24" fmla="*/ 62 w 66"/>
              <a:gd name="T25" fmla="*/ 6 h 26"/>
              <a:gd name="T26" fmla="*/ 60 w 66"/>
              <a:gd name="T27" fmla="*/ 5 h 26"/>
              <a:gd name="T28" fmla="*/ 57 w 66"/>
              <a:gd name="T29" fmla="*/ 3 h 26"/>
              <a:gd name="T30" fmla="*/ 53 w 66"/>
              <a:gd name="T31" fmla="*/ 3 h 26"/>
              <a:gd name="T32" fmla="*/ 49 w 66"/>
              <a:gd name="T33" fmla="*/ 2 h 26"/>
              <a:gd name="T34" fmla="*/ 46 w 66"/>
              <a:gd name="T35" fmla="*/ 2 h 26"/>
              <a:gd name="T36" fmla="*/ 42 w 66"/>
              <a:gd name="T37" fmla="*/ 0 h 26"/>
              <a:gd name="T38" fmla="*/ 39 w 66"/>
              <a:gd name="T39" fmla="*/ 0 h 26"/>
              <a:gd name="T40" fmla="*/ 36 w 66"/>
              <a:gd name="T41" fmla="*/ 0 h 26"/>
              <a:gd name="T42" fmla="*/ 32 w 66"/>
              <a:gd name="T43" fmla="*/ 0 h 26"/>
              <a:gd name="T44" fmla="*/ 28 w 66"/>
              <a:gd name="T45" fmla="*/ 0 h 26"/>
              <a:gd name="T46" fmla="*/ 25 w 66"/>
              <a:gd name="T47" fmla="*/ 0 h 26"/>
              <a:gd name="T48" fmla="*/ 21 w 66"/>
              <a:gd name="T49" fmla="*/ 2 h 26"/>
              <a:gd name="T50" fmla="*/ 18 w 66"/>
              <a:gd name="T51" fmla="*/ 2 h 26"/>
              <a:gd name="T52" fmla="*/ 15 w 66"/>
              <a:gd name="T53" fmla="*/ 2 h 26"/>
              <a:gd name="T54" fmla="*/ 11 w 66"/>
              <a:gd name="T55" fmla="*/ 3 h 26"/>
              <a:gd name="T56" fmla="*/ 9 w 66"/>
              <a:gd name="T57" fmla="*/ 5 h 26"/>
              <a:gd name="T58" fmla="*/ 5 w 66"/>
              <a:gd name="T59" fmla="*/ 5 h 26"/>
              <a:gd name="T60" fmla="*/ 4 w 66"/>
              <a:gd name="T61" fmla="*/ 6 h 26"/>
              <a:gd name="T62" fmla="*/ 0 w 66"/>
              <a:gd name="T63" fmla="*/ 10 h 26"/>
              <a:gd name="T64" fmla="*/ 0 w 66"/>
              <a:gd name="T65" fmla="*/ 13 h 26"/>
              <a:gd name="T66" fmla="*/ 0 w 66"/>
              <a:gd name="T67" fmla="*/ 15 h 26"/>
              <a:gd name="T68" fmla="*/ 4 w 66"/>
              <a:gd name="T69" fmla="*/ 19 h 26"/>
              <a:gd name="T70" fmla="*/ 5 w 66"/>
              <a:gd name="T71" fmla="*/ 20 h 26"/>
              <a:gd name="T72" fmla="*/ 9 w 66"/>
              <a:gd name="T73" fmla="*/ 20 h 26"/>
              <a:gd name="T74" fmla="*/ 11 w 66"/>
              <a:gd name="T75" fmla="*/ 22 h 26"/>
              <a:gd name="T76" fmla="*/ 15 w 66"/>
              <a:gd name="T77" fmla="*/ 23 h 26"/>
              <a:gd name="T78" fmla="*/ 18 w 66"/>
              <a:gd name="T79" fmla="*/ 23 h 26"/>
              <a:gd name="T80" fmla="*/ 21 w 66"/>
              <a:gd name="T81" fmla="*/ 25 h 26"/>
              <a:gd name="T82" fmla="*/ 25 w 66"/>
              <a:gd name="T83" fmla="*/ 25 h 26"/>
              <a:gd name="T84" fmla="*/ 28 w 66"/>
              <a:gd name="T85" fmla="*/ 25 h 26"/>
              <a:gd name="T86" fmla="*/ 32 w 66"/>
              <a:gd name="T87" fmla="*/ 25 h 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26"/>
              <a:gd name="T134" fmla="*/ 66 w 66"/>
              <a:gd name="T135" fmla="*/ 26 h 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26">
                <a:moveTo>
                  <a:pt x="34" y="25"/>
                </a:moveTo>
                <a:lnTo>
                  <a:pt x="36" y="25"/>
                </a:lnTo>
                <a:lnTo>
                  <a:pt x="38" y="25"/>
                </a:lnTo>
                <a:lnTo>
                  <a:pt x="39" y="25"/>
                </a:lnTo>
                <a:lnTo>
                  <a:pt x="41" y="25"/>
                </a:lnTo>
                <a:lnTo>
                  <a:pt x="42" y="25"/>
                </a:lnTo>
                <a:lnTo>
                  <a:pt x="44" y="25"/>
                </a:lnTo>
                <a:lnTo>
                  <a:pt x="46" y="23"/>
                </a:lnTo>
                <a:lnTo>
                  <a:pt x="48" y="23"/>
                </a:lnTo>
                <a:lnTo>
                  <a:pt x="49" y="23"/>
                </a:lnTo>
                <a:lnTo>
                  <a:pt x="51" y="23"/>
                </a:lnTo>
                <a:lnTo>
                  <a:pt x="53" y="22"/>
                </a:lnTo>
                <a:lnTo>
                  <a:pt x="55" y="22"/>
                </a:lnTo>
                <a:lnTo>
                  <a:pt x="57" y="22"/>
                </a:lnTo>
                <a:lnTo>
                  <a:pt x="59" y="20"/>
                </a:lnTo>
                <a:lnTo>
                  <a:pt x="60" y="20"/>
                </a:lnTo>
                <a:lnTo>
                  <a:pt x="60" y="19"/>
                </a:lnTo>
                <a:lnTo>
                  <a:pt x="62" y="19"/>
                </a:lnTo>
                <a:lnTo>
                  <a:pt x="63" y="17"/>
                </a:lnTo>
                <a:lnTo>
                  <a:pt x="65" y="15"/>
                </a:lnTo>
                <a:lnTo>
                  <a:pt x="65" y="13"/>
                </a:lnTo>
                <a:lnTo>
                  <a:pt x="65" y="11"/>
                </a:lnTo>
                <a:lnTo>
                  <a:pt x="65" y="10"/>
                </a:lnTo>
                <a:lnTo>
                  <a:pt x="63" y="8"/>
                </a:lnTo>
                <a:lnTo>
                  <a:pt x="62" y="6"/>
                </a:lnTo>
                <a:lnTo>
                  <a:pt x="60" y="6"/>
                </a:lnTo>
                <a:lnTo>
                  <a:pt x="60" y="5"/>
                </a:lnTo>
                <a:lnTo>
                  <a:pt x="59" y="5"/>
                </a:lnTo>
                <a:lnTo>
                  <a:pt x="57" y="3"/>
                </a:lnTo>
                <a:lnTo>
                  <a:pt x="55" y="3"/>
                </a:lnTo>
                <a:lnTo>
                  <a:pt x="53" y="3"/>
                </a:lnTo>
                <a:lnTo>
                  <a:pt x="51" y="2"/>
                </a:lnTo>
                <a:lnTo>
                  <a:pt x="49" y="2"/>
                </a:lnTo>
                <a:lnTo>
                  <a:pt x="48" y="2"/>
                </a:lnTo>
                <a:lnTo>
                  <a:pt x="46" y="2"/>
                </a:lnTo>
                <a:lnTo>
                  <a:pt x="44" y="2"/>
                </a:lnTo>
                <a:lnTo>
                  <a:pt x="42" y="0"/>
                </a:lnTo>
                <a:lnTo>
                  <a:pt x="41" y="0"/>
                </a:lnTo>
                <a:lnTo>
                  <a:pt x="39" y="0"/>
                </a:lnTo>
                <a:lnTo>
                  <a:pt x="38" y="0"/>
                </a:lnTo>
                <a:lnTo>
                  <a:pt x="36" y="0"/>
                </a:lnTo>
                <a:lnTo>
                  <a:pt x="34" y="0"/>
                </a:lnTo>
                <a:lnTo>
                  <a:pt x="32" y="0"/>
                </a:lnTo>
                <a:lnTo>
                  <a:pt x="30" y="0"/>
                </a:lnTo>
                <a:lnTo>
                  <a:pt x="28" y="0"/>
                </a:lnTo>
                <a:lnTo>
                  <a:pt x="27" y="0"/>
                </a:lnTo>
                <a:lnTo>
                  <a:pt x="25" y="0"/>
                </a:lnTo>
                <a:lnTo>
                  <a:pt x="23" y="0"/>
                </a:lnTo>
                <a:lnTo>
                  <a:pt x="21" y="2"/>
                </a:lnTo>
                <a:lnTo>
                  <a:pt x="19" y="2"/>
                </a:lnTo>
                <a:lnTo>
                  <a:pt x="18" y="2"/>
                </a:lnTo>
                <a:lnTo>
                  <a:pt x="16" y="2"/>
                </a:lnTo>
                <a:lnTo>
                  <a:pt x="15" y="2"/>
                </a:lnTo>
                <a:lnTo>
                  <a:pt x="13" y="3"/>
                </a:lnTo>
                <a:lnTo>
                  <a:pt x="11" y="3"/>
                </a:lnTo>
                <a:lnTo>
                  <a:pt x="9" y="3"/>
                </a:lnTo>
                <a:lnTo>
                  <a:pt x="9" y="5"/>
                </a:lnTo>
                <a:lnTo>
                  <a:pt x="7" y="5"/>
                </a:lnTo>
                <a:lnTo>
                  <a:pt x="5" y="5"/>
                </a:lnTo>
                <a:lnTo>
                  <a:pt x="5" y="6"/>
                </a:lnTo>
                <a:lnTo>
                  <a:pt x="4" y="6"/>
                </a:lnTo>
                <a:lnTo>
                  <a:pt x="2" y="8"/>
                </a:lnTo>
                <a:lnTo>
                  <a:pt x="0" y="10"/>
                </a:lnTo>
                <a:lnTo>
                  <a:pt x="0" y="11"/>
                </a:lnTo>
                <a:lnTo>
                  <a:pt x="0" y="13"/>
                </a:lnTo>
                <a:lnTo>
                  <a:pt x="0" y="15"/>
                </a:lnTo>
                <a:lnTo>
                  <a:pt x="2" y="17"/>
                </a:lnTo>
                <a:lnTo>
                  <a:pt x="4" y="19"/>
                </a:lnTo>
                <a:lnTo>
                  <a:pt x="5" y="19"/>
                </a:lnTo>
                <a:lnTo>
                  <a:pt x="5" y="20"/>
                </a:lnTo>
                <a:lnTo>
                  <a:pt x="7" y="20"/>
                </a:lnTo>
                <a:lnTo>
                  <a:pt x="9" y="20"/>
                </a:lnTo>
                <a:lnTo>
                  <a:pt x="9" y="22"/>
                </a:lnTo>
                <a:lnTo>
                  <a:pt x="11" y="22"/>
                </a:lnTo>
                <a:lnTo>
                  <a:pt x="13" y="22"/>
                </a:lnTo>
                <a:lnTo>
                  <a:pt x="15" y="23"/>
                </a:lnTo>
                <a:lnTo>
                  <a:pt x="16" y="23"/>
                </a:lnTo>
                <a:lnTo>
                  <a:pt x="18" y="23"/>
                </a:lnTo>
                <a:lnTo>
                  <a:pt x="19" y="23"/>
                </a:lnTo>
                <a:lnTo>
                  <a:pt x="21" y="25"/>
                </a:lnTo>
                <a:lnTo>
                  <a:pt x="23" y="25"/>
                </a:lnTo>
                <a:lnTo>
                  <a:pt x="25" y="25"/>
                </a:lnTo>
                <a:lnTo>
                  <a:pt x="27" y="25"/>
                </a:lnTo>
                <a:lnTo>
                  <a:pt x="28" y="25"/>
                </a:lnTo>
                <a:lnTo>
                  <a:pt x="30" y="25"/>
                </a:lnTo>
                <a:lnTo>
                  <a:pt x="32" y="25"/>
                </a:lnTo>
                <a:lnTo>
                  <a:pt x="34" y="25"/>
                </a:lnTo>
              </a:path>
            </a:pathLst>
          </a:custGeom>
          <a:solidFill>
            <a:srgbClr val="FFFFFF"/>
          </a:solidFill>
          <a:ln w="12700" cap="rnd">
            <a:solidFill>
              <a:schemeClr val="tx1"/>
            </a:solidFill>
            <a:round/>
            <a:headEnd/>
            <a:tailEnd/>
          </a:ln>
        </p:spPr>
        <p:txBody>
          <a:bodyPr/>
          <a:lstStyle/>
          <a:p>
            <a:endParaRPr lang="ko-KR" altLang="en-US"/>
          </a:p>
        </p:txBody>
      </p:sp>
      <p:sp>
        <p:nvSpPr>
          <p:cNvPr id="2261" name="Freeform 568"/>
          <p:cNvSpPr>
            <a:spLocks/>
          </p:cNvSpPr>
          <p:nvPr/>
        </p:nvSpPr>
        <p:spPr bwMode="auto">
          <a:xfrm>
            <a:off x="1404938" y="3090863"/>
            <a:ext cx="61912" cy="19050"/>
          </a:xfrm>
          <a:custGeom>
            <a:avLst/>
            <a:gdLst>
              <a:gd name="T0" fmla="*/ 37 w 38"/>
              <a:gd name="T1" fmla="*/ 1 h 12"/>
              <a:gd name="T2" fmla="*/ 37 w 38"/>
              <a:gd name="T3" fmla="*/ 3 h 12"/>
              <a:gd name="T4" fmla="*/ 37 w 38"/>
              <a:gd name="T5" fmla="*/ 4 h 12"/>
              <a:gd name="T6" fmla="*/ 37 w 38"/>
              <a:gd name="T7" fmla="*/ 5 h 12"/>
              <a:gd name="T8" fmla="*/ 35 w 38"/>
              <a:gd name="T9" fmla="*/ 5 h 12"/>
              <a:gd name="T10" fmla="*/ 35 w 38"/>
              <a:gd name="T11" fmla="*/ 6 h 12"/>
              <a:gd name="T12" fmla="*/ 34 w 38"/>
              <a:gd name="T13" fmla="*/ 6 h 12"/>
              <a:gd name="T14" fmla="*/ 34 w 38"/>
              <a:gd name="T15" fmla="*/ 7 h 12"/>
              <a:gd name="T16" fmla="*/ 32 w 38"/>
              <a:gd name="T17" fmla="*/ 7 h 12"/>
              <a:gd name="T18" fmla="*/ 30 w 38"/>
              <a:gd name="T19" fmla="*/ 8 h 12"/>
              <a:gd name="T20" fmla="*/ 28 w 38"/>
              <a:gd name="T21" fmla="*/ 8 h 12"/>
              <a:gd name="T22" fmla="*/ 27 w 38"/>
              <a:gd name="T23" fmla="*/ 10 h 12"/>
              <a:gd name="T24" fmla="*/ 25 w 38"/>
              <a:gd name="T25" fmla="*/ 10 h 12"/>
              <a:gd name="T26" fmla="*/ 23 w 38"/>
              <a:gd name="T27" fmla="*/ 10 h 12"/>
              <a:gd name="T28" fmla="*/ 22 w 38"/>
              <a:gd name="T29" fmla="*/ 10 h 12"/>
              <a:gd name="T30" fmla="*/ 19 w 38"/>
              <a:gd name="T31" fmla="*/ 10 h 12"/>
              <a:gd name="T32" fmla="*/ 17 w 38"/>
              <a:gd name="T33" fmla="*/ 11 h 12"/>
              <a:gd name="T34" fmla="*/ 15 w 38"/>
              <a:gd name="T35" fmla="*/ 11 h 12"/>
              <a:gd name="T36" fmla="*/ 12 w 38"/>
              <a:gd name="T37" fmla="*/ 11 h 12"/>
              <a:gd name="T38" fmla="*/ 9 w 38"/>
              <a:gd name="T39" fmla="*/ 11 h 12"/>
              <a:gd name="T40" fmla="*/ 7 w 38"/>
              <a:gd name="T41" fmla="*/ 11 h 12"/>
              <a:gd name="T42" fmla="*/ 3 w 38"/>
              <a:gd name="T43" fmla="*/ 11 h 12"/>
              <a:gd name="T44" fmla="*/ 0 w 38"/>
              <a:gd name="T45" fmla="*/ 11 h 12"/>
              <a:gd name="T46" fmla="*/ 2 w 38"/>
              <a:gd name="T47" fmla="*/ 11 h 12"/>
              <a:gd name="T48" fmla="*/ 3 w 38"/>
              <a:gd name="T49" fmla="*/ 11 h 12"/>
              <a:gd name="T50" fmla="*/ 5 w 38"/>
              <a:gd name="T51" fmla="*/ 11 h 12"/>
              <a:gd name="T52" fmla="*/ 7 w 38"/>
              <a:gd name="T53" fmla="*/ 10 h 12"/>
              <a:gd name="T54" fmla="*/ 9 w 38"/>
              <a:gd name="T55" fmla="*/ 10 h 12"/>
              <a:gd name="T56" fmla="*/ 10 w 38"/>
              <a:gd name="T57" fmla="*/ 10 h 12"/>
              <a:gd name="T58" fmla="*/ 12 w 38"/>
              <a:gd name="T59" fmla="*/ 10 h 12"/>
              <a:gd name="T60" fmla="*/ 14 w 38"/>
              <a:gd name="T61" fmla="*/ 10 h 12"/>
              <a:gd name="T62" fmla="*/ 15 w 38"/>
              <a:gd name="T63" fmla="*/ 10 h 12"/>
              <a:gd name="T64" fmla="*/ 17 w 38"/>
              <a:gd name="T65" fmla="*/ 8 h 12"/>
              <a:gd name="T66" fmla="*/ 19 w 38"/>
              <a:gd name="T67" fmla="*/ 8 h 12"/>
              <a:gd name="T68" fmla="*/ 20 w 38"/>
              <a:gd name="T69" fmla="*/ 8 h 12"/>
              <a:gd name="T70" fmla="*/ 22 w 38"/>
              <a:gd name="T71" fmla="*/ 7 h 12"/>
              <a:gd name="T72" fmla="*/ 23 w 38"/>
              <a:gd name="T73" fmla="*/ 7 h 12"/>
              <a:gd name="T74" fmla="*/ 25 w 38"/>
              <a:gd name="T75" fmla="*/ 7 h 12"/>
              <a:gd name="T76" fmla="*/ 27 w 38"/>
              <a:gd name="T77" fmla="*/ 6 h 12"/>
              <a:gd name="T78" fmla="*/ 28 w 38"/>
              <a:gd name="T79" fmla="*/ 6 h 12"/>
              <a:gd name="T80" fmla="*/ 30 w 38"/>
              <a:gd name="T81" fmla="*/ 5 h 12"/>
              <a:gd name="T82" fmla="*/ 32 w 38"/>
              <a:gd name="T83" fmla="*/ 4 h 12"/>
              <a:gd name="T84" fmla="*/ 32 w 38"/>
              <a:gd name="T85" fmla="*/ 3 h 12"/>
              <a:gd name="T86" fmla="*/ 32 w 38"/>
              <a:gd name="T87" fmla="*/ 1 h 12"/>
              <a:gd name="T88" fmla="*/ 32 w 38"/>
              <a:gd name="T89" fmla="*/ 0 h 12"/>
              <a:gd name="T90" fmla="*/ 34 w 38"/>
              <a:gd name="T91" fmla="*/ 0 h 12"/>
              <a:gd name="T92" fmla="*/ 34 w 38"/>
              <a:gd name="T93" fmla="*/ 1 h 12"/>
              <a:gd name="T94" fmla="*/ 35 w 38"/>
              <a:gd name="T95" fmla="*/ 1 h 12"/>
              <a:gd name="T96" fmla="*/ 37 w 38"/>
              <a:gd name="T97" fmla="*/ 1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2"/>
              <a:gd name="T149" fmla="*/ 38 w 38"/>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2">
                <a:moveTo>
                  <a:pt x="37" y="1"/>
                </a:moveTo>
                <a:lnTo>
                  <a:pt x="37" y="3"/>
                </a:lnTo>
                <a:lnTo>
                  <a:pt x="37" y="4"/>
                </a:lnTo>
                <a:lnTo>
                  <a:pt x="37" y="5"/>
                </a:lnTo>
                <a:lnTo>
                  <a:pt x="35" y="5"/>
                </a:lnTo>
                <a:lnTo>
                  <a:pt x="35" y="6"/>
                </a:lnTo>
                <a:lnTo>
                  <a:pt x="34" y="6"/>
                </a:lnTo>
                <a:lnTo>
                  <a:pt x="34" y="7"/>
                </a:lnTo>
                <a:lnTo>
                  <a:pt x="32" y="7"/>
                </a:lnTo>
                <a:lnTo>
                  <a:pt x="30" y="8"/>
                </a:lnTo>
                <a:lnTo>
                  <a:pt x="28" y="8"/>
                </a:lnTo>
                <a:lnTo>
                  <a:pt x="27" y="10"/>
                </a:lnTo>
                <a:lnTo>
                  <a:pt x="25" y="10"/>
                </a:lnTo>
                <a:lnTo>
                  <a:pt x="23" y="10"/>
                </a:lnTo>
                <a:lnTo>
                  <a:pt x="22" y="10"/>
                </a:lnTo>
                <a:lnTo>
                  <a:pt x="19" y="10"/>
                </a:lnTo>
                <a:lnTo>
                  <a:pt x="17" y="11"/>
                </a:lnTo>
                <a:lnTo>
                  <a:pt x="15" y="11"/>
                </a:lnTo>
                <a:lnTo>
                  <a:pt x="12" y="11"/>
                </a:lnTo>
                <a:lnTo>
                  <a:pt x="9" y="11"/>
                </a:lnTo>
                <a:lnTo>
                  <a:pt x="7" y="11"/>
                </a:lnTo>
                <a:lnTo>
                  <a:pt x="3" y="11"/>
                </a:lnTo>
                <a:lnTo>
                  <a:pt x="0" y="11"/>
                </a:lnTo>
                <a:lnTo>
                  <a:pt x="2" y="11"/>
                </a:lnTo>
                <a:lnTo>
                  <a:pt x="3" y="11"/>
                </a:lnTo>
                <a:lnTo>
                  <a:pt x="5" y="11"/>
                </a:lnTo>
                <a:lnTo>
                  <a:pt x="7" y="10"/>
                </a:lnTo>
                <a:lnTo>
                  <a:pt x="9" y="10"/>
                </a:lnTo>
                <a:lnTo>
                  <a:pt x="10" y="10"/>
                </a:lnTo>
                <a:lnTo>
                  <a:pt x="12" y="10"/>
                </a:lnTo>
                <a:lnTo>
                  <a:pt x="14" y="10"/>
                </a:lnTo>
                <a:lnTo>
                  <a:pt x="15" y="10"/>
                </a:lnTo>
                <a:lnTo>
                  <a:pt x="17" y="8"/>
                </a:lnTo>
                <a:lnTo>
                  <a:pt x="19" y="8"/>
                </a:lnTo>
                <a:lnTo>
                  <a:pt x="20" y="8"/>
                </a:lnTo>
                <a:lnTo>
                  <a:pt x="22" y="7"/>
                </a:lnTo>
                <a:lnTo>
                  <a:pt x="23" y="7"/>
                </a:lnTo>
                <a:lnTo>
                  <a:pt x="25" y="7"/>
                </a:lnTo>
                <a:lnTo>
                  <a:pt x="27" y="6"/>
                </a:lnTo>
                <a:lnTo>
                  <a:pt x="28" y="6"/>
                </a:lnTo>
                <a:lnTo>
                  <a:pt x="30" y="5"/>
                </a:lnTo>
                <a:lnTo>
                  <a:pt x="32" y="4"/>
                </a:lnTo>
                <a:lnTo>
                  <a:pt x="32" y="3"/>
                </a:lnTo>
                <a:lnTo>
                  <a:pt x="32" y="1"/>
                </a:lnTo>
                <a:lnTo>
                  <a:pt x="32" y="0"/>
                </a:lnTo>
                <a:lnTo>
                  <a:pt x="34" y="0"/>
                </a:lnTo>
                <a:lnTo>
                  <a:pt x="34" y="1"/>
                </a:lnTo>
                <a:lnTo>
                  <a:pt x="35" y="1"/>
                </a:lnTo>
                <a:lnTo>
                  <a:pt x="37" y="1"/>
                </a:lnTo>
              </a:path>
            </a:pathLst>
          </a:custGeom>
          <a:solidFill>
            <a:srgbClr val="7F7F7F"/>
          </a:solidFill>
          <a:ln w="12700" cap="rnd">
            <a:solidFill>
              <a:schemeClr val="tx1"/>
            </a:solidFill>
            <a:round/>
            <a:headEnd/>
            <a:tailEnd/>
          </a:ln>
        </p:spPr>
        <p:txBody>
          <a:bodyPr/>
          <a:lstStyle/>
          <a:p>
            <a:endParaRPr lang="ko-KR" altLang="en-US"/>
          </a:p>
        </p:txBody>
      </p:sp>
      <p:sp>
        <p:nvSpPr>
          <p:cNvPr id="2262" name="Freeform 569"/>
          <p:cNvSpPr>
            <a:spLocks/>
          </p:cNvSpPr>
          <p:nvPr/>
        </p:nvSpPr>
        <p:spPr bwMode="auto">
          <a:xfrm>
            <a:off x="1485900" y="3140075"/>
            <a:ext cx="125413" cy="46038"/>
          </a:xfrm>
          <a:custGeom>
            <a:avLst/>
            <a:gdLst>
              <a:gd name="T0" fmla="*/ 41 w 78"/>
              <a:gd name="T1" fmla="*/ 28 h 29"/>
              <a:gd name="T2" fmla="*/ 45 w 78"/>
              <a:gd name="T3" fmla="*/ 28 h 29"/>
              <a:gd name="T4" fmla="*/ 48 w 78"/>
              <a:gd name="T5" fmla="*/ 28 h 29"/>
              <a:gd name="T6" fmla="*/ 52 w 78"/>
              <a:gd name="T7" fmla="*/ 28 h 29"/>
              <a:gd name="T8" fmla="*/ 56 w 78"/>
              <a:gd name="T9" fmla="*/ 26 h 29"/>
              <a:gd name="T10" fmla="*/ 59 w 78"/>
              <a:gd name="T11" fmla="*/ 26 h 29"/>
              <a:gd name="T12" fmla="*/ 62 w 78"/>
              <a:gd name="T13" fmla="*/ 25 h 29"/>
              <a:gd name="T14" fmla="*/ 66 w 78"/>
              <a:gd name="T15" fmla="*/ 25 h 29"/>
              <a:gd name="T16" fmla="*/ 68 w 78"/>
              <a:gd name="T17" fmla="*/ 23 h 29"/>
              <a:gd name="T18" fmla="*/ 70 w 78"/>
              <a:gd name="T19" fmla="*/ 21 h 29"/>
              <a:gd name="T20" fmla="*/ 73 w 78"/>
              <a:gd name="T21" fmla="*/ 21 h 29"/>
              <a:gd name="T22" fmla="*/ 75 w 78"/>
              <a:gd name="T23" fmla="*/ 19 h 29"/>
              <a:gd name="T24" fmla="*/ 77 w 78"/>
              <a:gd name="T25" fmla="*/ 16 h 29"/>
              <a:gd name="T26" fmla="*/ 75 w 78"/>
              <a:gd name="T27" fmla="*/ 12 h 29"/>
              <a:gd name="T28" fmla="*/ 73 w 78"/>
              <a:gd name="T29" fmla="*/ 9 h 29"/>
              <a:gd name="T30" fmla="*/ 71 w 78"/>
              <a:gd name="T31" fmla="*/ 7 h 29"/>
              <a:gd name="T32" fmla="*/ 68 w 78"/>
              <a:gd name="T33" fmla="*/ 6 h 29"/>
              <a:gd name="T34" fmla="*/ 64 w 78"/>
              <a:gd name="T35" fmla="*/ 4 h 29"/>
              <a:gd name="T36" fmla="*/ 61 w 78"/>
              <a:gd name="T37" fmla="*/ 2 h 29"/>
              <a:gd name="T38" fmla="*/ 58 w 78"/>
              <a:gd name="T39" fmla="*/ 2 h 29"/>
              <a:gd name="T40" fmla="*/ 54 w 78"/>
              <a:gd name="T41" fmla="*/ 1 h 29"/>
              <a:gd name="T42" fmla="*/ 50 w 78"/>
              <a:gd name="T43" fmla="*/ 1 h 29"/>
              <a:gd name="T44" fmla="*/ 46 w 78"/>
              <a:gd name="T45" fmla="*/ 1 h 29"/>
              <a:gd name="T46" fmla="*/ 43 w 78"/>
              <a:gd name="T47" fmla="*/ 0 h 29"/>
              <a:gd name="T48" fmla="*/ 40 w 78"/>
              <a:gd name="T49" fmla="*/ 0 h 29"/>
              <a:gd name="T50" fmla="*/ 34 w 78"/>
              <a:gd name="T51" fmla="*/ 0 h 29"/>
              <a:gd name="T52" fmla="*/ 31 w 78"/>
              <a:gd name="T53" fmla="*/ 1 h 29"/>
              <a:gd name="T54" fmla="*/ 27 w 78"/>
              <a:gd name="T55" fmla="*/ 1 h 29"/>
              <a:gd name="T56" fmla="*/ 23 w 78"/>
              <a:gd name="T57" fmla="*/ 1 h 29"/>
              <a:gd name="T58" fmla="*/ 21 w 78"/>
              <a:gd name="T59" fmla="*/ 2 h 29"/>
              <a:gd name="T60" fmla="*/ 18 w 78"/>
              <a:gd name="T61" fmla="*/ 2 h 29"/>
              <a:gd name="T62" fmla="*/ 15 w 78"/>
              <a:gd name="T63" fmla="*/ 2 h 29"/>
              <a:gd name="T64" fmla="*/ 11 w 78"/>
              <a:gd name="T65" fmla="*/ 4 h 29"/>
              <a:gd name="T66" fmla="*/ 7 w 78"/>
              <a:gd name="T67" fmla="*/ 6 h 29"/>
              <a:gd name="T68" fmla="*/ 4 w 78"/>
              <a:gd name="T69" fmla="*/ 7 h 29"/>
              <a:gd name="T70" fmla="*/ 2 w 78"/>
              <a:gd name="T71" fmla="*/ 11 h 29"/>
              <a:gd name="T72" fmla="*/ 0 w 78"/>
              <a:gd name="T73" fmla="*/ 14 h 29"/>
              <a:gd name="T74" fmla="*/ 2 w 78"/>
              <a:gd name="T75" fmla="*/ 17 h 29"/>
              <a:gd name="T76" fmla="*/ 4 w 78"/>
              <a:gd name="T77" fmla="*/ 19 h 29"/>
              <a:gd name="T78" fmla="*/ 6 w 78"/>
              <a:gd name="T79" fmla="*/ 21 h 29"/>
              <a:gd name="T80" fmla="*/ 9 w 78"/>
              <a:gd name="T81" fmla="*/ 23 h 29"/>
              <a:gd name="T82" fmla="*/ 13 w 78"/>
              <a:gd name="T83" fmla="*/ 25 h 29"/>
              <a:gd name="T84" fmla="*/ 17 w 78"/>
              <a:gd name="T85" fmla="*/ 25 h 29"/>
              <a:gd name="T86" fmla="*/ 19 w 78"/>
              <a:gd name="T87" fmla="*/ 26 h 29"/>
              <a:gd name="T88" fmla="*/ 23 w 78"/>
              <a:gd name="T89" fmla="*/ 26 h 29"/>
              <a:gd name="T90" fmla="*/ 27 w 78"/>
              <a:gd name="T91" fmla="*/ 28 h 29"/>
              <a:gd name="T92" fmla="*/ 31 w 78"/>
              <a:gd name="T93" fmla="*/ 28 h 29"/>
              <a:gd name="T94" fmla="*/ 34 w 78"/>
              <a:gd name="T95" fmla="*/ 28 h 29"/>
              <a:gd name="T96" fmla="*/ 40 w 78"/>
              <a:gd name="T97" fmla="*/ 28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29"/>
              <a:gd name="T149" fmla="*/ 78 w 78"/>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29">
                <a:moveTo>
                  <a:pt x="40" y="28"/>
                </a:moveTo>
                <a:lnTo>
                  <a:pt x="41" y="28"/>
                </a:lnTo>
                <a:lnTo>
                  <a:pt x="43" y="28"/>
                </a:lnTo>
                <a:lnTo>
                  <a:pt x="45" y="28"/>
                </a:lnTo>
                <a:lnTo>
                  <a:pt x="46" y="28"/>
                </a:lnTo>
                <a:lnTo>
                  <a:pt x="48" y="28"/>
                </a:lnTo>
                <a:lnTo>
                  <a:pt x="50" y="28"/>
                </a:lnTo>
                <a:lnTo>
                  <a:pt x="52" y="28"/>
                </a:lnTo>
                <a:lnTo>
                  <a:pt x="54" y="26"/>
                </a:lnTo>
                <a:lnTo>
                  <a:pt x="56" y="26"/>
                </a:lnTo>
                <a:lnTo>
                  <a:pt x="58" y="26"/>
                </a:lnTo>
                <a:lnTo>
                  <a:pt x="59" y="26"/>
                </a:lnTo>
                <a:lnTo>
                  <a:pt x="61" y="25"/>
                </a:lnTo>
                <a:lnTo>
                  <a:pt x="62" y="25"/>
                </a:lnTo>
                <a:lnTo>
                  <a:pt x="64" y="25"/>
                </a:lnTo>
                <a:lnTo>
                  <a:pt x="66" y="25"/>
                </a:lnTo>
                <a:lnTo>
                  <a:pt x="66" y="23"/>
                </a:lnTo>
                <a:lnTo>
                  <a:pt x="68" y="23"/>
                </a:lnTo>
                <a:lnTo>
                  <a:pt x="70" y="23"/>
                </a:lnTo>
                <a:lnTo>
                  <a:pt x="70" y="21"/>
                </a:lnTo>
                <a:lnTo>
                  <a:pt x="71" y="21"/>
                </a:lnTo>
                <a:lnTo>
                  <a:pt x="73" y="21"/>
                </a:lnTo>
                <a:lnTo>
                  <a:pt x="73" y="19"/>
                </a:lnTo>
                <a:lnTo>
                  <a:pt x="75" y="19"/>
                </a:lnTo>
                <a:lnTo>
                  <a:pt x="75" y="17"/>
                </a:lnTo>
                <a:lnTo>
                  <a:pt x="77" y="16"/>
                </a:lnTo>
                <a:lnTo>
                  <a:pt x="77" y="14"/>
                </a:lnTo>
                <a:lnTo>
                  <a:pt x="75" y="12"/>
                </a:lnTo>
                <a:lnTo>
                  <a:pt x="75" y="11"/>
                </a:lnTo>
                <a:lnTo>
                  <a:pt x="73" y="9"/>
                </a:lnTo>
                <a:lnTo>
                  <a:pt x="73" y="7"/>
                </a:lnTo>
                <a:lnTo>
                  <a:pt x="71" y="7"/>
                </a:lnTo>
                <a:lnTo>
                  <a:pt x="70" y="6"/>
                </a:lnTo>
                <a:lnTo>
                  <a:pt x="68" y="6"/>
                </a:lnTo>
                <a:lnTo>
                  <a:pt x="66" y="4"/>
                </a:lnTo>
                <a:lnTo>
                  <a:pt x="64" y="4"/>
                </a:lnTo>
                <a:lnTo>
                  <a:pt x="62" y="2"/>
                </a:lnTo>
                <a:lnTo>
                  <a:pt x="61" y="2"/>
                </a:lnTo>
                <a:lnTo>
                  <a:pt x="59" y="2"/>
                </a:lnTo>
                <a:lnTo>
                  <a:pt x="58" y="2"/>
                </a:lnTo>
                <a:lnTo>
                  <a:pt x="56" y="1"/>
                </a:lnTo>
                <a:lnTo>
                  <a:pt x="54" y="1"/>
                </a:lnTo>
                <a:lnTo>
                  <a:pt x="52" y="1"/>
                </a:lnTo>
                <a:lnTo>
                  <a:pt x="50" y="1"/>
                </a:lnTo>
                <a:lnTo>
                  <a:pt x="48" y="1"/>
                </a:lnTo>
                <a:lnTo>
                  <a:pt x="46" y="1"/>
                </a:lnTo>
                <a:lnTo>
                  <a:pt x="45" y="1"/>
                </a:lnTo>
                <a:lnTo>
                  <a:pt x="43" y="0"/>
                </a:lnTo>
                <a:lnTo>
                  <a:pt x="41" y="0"/>
                </a:lnTo>
                <a:lnTo>
                  <a:pt x="40" y="0"/>
                </a:lnTo>
                <a:lnTo>
                  <a:pt x="38" y="0"/>
                </a:lnTo>
                <a:lnTo>
                  <a:pt x="34" y="0"/>
                </a:lnTo>
                <a:lnTo>
                  <a:pt x="32" y="1"/>
                </a:lnTo>
                <a:lnTo>
                  <a:pt x="31" y="1"/>
                </a:lnTo>
                <a:lnTo>
                  <a:pt x="29" y="1"/>
                </a:lnTo>
                <a:lnTo>
                  <a:pt x="27" y="1"/>
                </a:lnTo>
                <a:lnTo>
                  <a:pt x="25" y="1"/>
                </a:lnTo>
                <a:lnTo>
                  <a:pt x="23" y="1"/>
                </a:lnTo>
                <a:lnTo>
                  <a:pt x="21" y="1"/>
                </a:lnTo>
                <a:lnTo>
                  <a:pt x="21" y="2"/>
                </a:lnTo>
                <a:lnTo>
                  <a:pt x="19" y="2"/>
                </a:lnTo>
                <a:lnTo>
                  <a:pt x="18" y="2"/>
                </a:lnTo>
                <a:lnTo>
                  <a:pt x="17" y="2"/>
                </a:lnTo>
                <a:lnTo>
                  <a:pt x="15" y="2"/>
                </a:lnTo>
                <a:lnTo>
                  <a:pt x="13" y="4"/>
                </a:lnTo>
                <a:lnTo>
                  <a:pt x="11" y="4"/>
                </a:lnTo>
                <a:lnTo>
                  <a:pt x="9" y="6"/>
                </a:lnTo>
                <a:lnTo>
                  <a:pt x="7" y="6"/>
                </a:lnTo>
                <a:lnTo>
                  <a:pt x="6" y="7"/>
                </a:lnTo>
                <a:lnTo>
                  <a:pt x="4" y="7"/>
                </a:lnTo>
                <a:lnTo>
                  <a:pt x="4" y="9"/>
                </a:lnTo>
                <a:lnTo>
                  <a:pt x="2" y="11"/>
                </a:lnTo>
                <a:lnTo>
                  <a:pt x="2" y="12"/>
                </a:lnTo>
                <a:lnTo>
                  <a:pt x="0" y="14"/>
                </a:lnTo>
                <a:lnTo>
                  <a:pt x="0" y="16"/>
                </a:lnTo>
                <a:lnTo>
                  <a:pt x="2" y="17"/>
                </a:lnTo>
                <a:lnTo>
                  <a:pt x="2" y="19"/>
                </a:lnTo>
                <a:lnTo>
                  <a:pt x="4" y="19"/>
                </a:lnTo>
                <a:lnTo>
                  <a:pt x="4" y="21"/>
                </a:lnTo>
                <a:lnTo>
                  <a:pt x="6" y="21"/>
                </a:lnTo>
                <a:lnTo>
                  <a:pt x="7" y="21"/>
                </a:lnTo>
                <a:lnTo>
                  <a:pt x="9" y="23"/>
                </a:lnTo>
                <a:lnTo>
                  <a:pt x="11" y="23"/>
                </a:lnTo>
                <a:lnTo>
                  <a:pt x="13" y="25"/>
                </a:lnTo>
                <a:lnTo>
                  <a:pt x="15" y="25"/>
                </a:lnTo>
                <a:lnTo>
                  <a:pt x="17" y="25"/>
                </a:lnTo>
                <a:lnTo>
                  <a:pt x="18" y="26"/>
                </a:lnTo>
                <a:lnTo>
                  <a:pt x="19" y="26"/>
                </a:lnTo>
                <a:lnTo>
                  <a:pt x="21" y="26"/>
                </a:lnTo>
                <a:lnTo>
                  <a:pt x="23" y="26"/>
                </a:lnTo>
                <a:lnTo>
                  <a:pt x="25" y="28"/>
                </a:lnTo>
                <a:lnTo>
                  <a:pt x="27" y="28"/>
                </a:lnTo>
                <a:lnTo>
                  <a:pt x="29" y="28"/>
                </a:lnTo>
                <a:lnTo>
                  <a:pt x="31" y="28"/>
                </a:lnTo>
                <a:lnTo>
                  <a:pt x="32" y="28"/>
                </a:lnTo>
                <a:lnTo>
                  <a:pt x="34" y="28"/>
                </a:lnTo>
                <a:lnTo>
                  <a:pt x="38" y="28"/>
                </a:lnTo>
                <a:lnTo>
                  <a:pt x="40" y="28"/>
                </a:lnTo>
              </a:path>
            </a:pathLst>
          </a:custGeom>
          <a:solidFill>
            <a:srgbClr val="000000"/>
          </a:solidFill>
          <a:ln w="12700" cap="rnd">
            <a:solidFill>
              <a:schemeClr val="tx1"/>
            </a:solidFill>
            <a:round/>
            <a:headEnd/>
            <a:tailEnd/>
          </a:ln>
        </p:spPr>
        <p:txBody>
          <a:bodyPr/>
          <a:lstStyle/>
          <a:p>
            <a:endParaRPr lang="ko-KR" altLang="en-US"/>
          </a:p>
        </p:txBody>
      </p:sp>
      <p:sp>
        <p:nvSpPr>
          <p:cNvPr id="2263" name="Freeform 570"/>
          <p:cNvSpPr>
            <a:spLocks/>
          </p:cNvSpPr>
          <p:nvPr/>
        </p:nvSpPr>
        <p:spPr bwMode="auto">
          <a:xfrm>
            <a:off x="1493838" y="3138488"/>
            <a:ext cx="104775" cy="38100"/>
          </a:xfrm>
          <a:custGeom>
            <a:avLst/>
            <a:gdLst>
              <a:gd name="T0" fmla="*/ 34 w 66"/>
              <a:gd name="T1" fmla="*/ 24 h 25"/>
              <a:gd name="T2" fmla="*/ 37 w 66"/>
              <a:gd name="T3" fmla="*/ 24 h 25"/>
              <a:gd name="T4" fmla="*/ 40 w 66"/>
              <a:gd name="T5" fmla="*/ 24 h 25"/>
              <a:gd name="T6" fmla="*/ 44 w 66"/>
              <a:gd name="T7" fmla="*/ 24 h 25"/>
              <a:gd name="T8" fmla="*/ 48 w 66"/>
              <a:gd name="T9" fmla="*/ 22 h 25"/>
              <a:gd name="T10" fmla="*/ 51 w 66"/>
              <a:gd name="T11" fmla="*/ 22 h 25"/>
              <a:gd name="T12" fmla="*/ 53 w 66"/>
              <a:gd name="T13" fmla="*/ 22 h 25"/>
              <a:gd name="T14" fmla="*/ 57 w 66"/>
              <a:gd name="T15" fmla="*/ 22 h 25"/>
              <a:gd name="T16" fmla="*/ 60 w 66"/>
              <a:gd name="T17" fmla="*/ 20 h 25"/>
              <a:gd name="T18" fmla="*/ 63 w 66"/>
              <a:gd name="T19" fmla="*/ 18 h 25"/>
              <a:gd name="T20" fmla="*/ 65 w 66"/>
              <a:gd name="T21" fmla="*/ 17 h 25"/>
              <a:gd name="T22" fmla="*/ 65 w 66"/>
              <a:gd name="T23" fmla="*/ 14 h 25"/>
              <a:gd name="T24" fmla="*/ 65 w 66"/>
              <a:gd name="T25" fmla="*/ 10 h 25"/>
              <a:gd name="T26" fmla="*/ 63 w 66"/>
              <a:gd name="T27" fmla="*/ 9 h 25"/>
              <a:gd name="T28" fmla="*/ 61 w 66"/>
              <a:gd name="T29" fmla="*/ 6 h 25"/>
              <a:gd name="T30" fmla="*/ 60 w 66"/>
              <a:gd name="T31" fmla="*/ 4 h 25"/>
              <a:gd name="T32" fmla="*/ 57 w 66"/>
              <a:gd name="T33" fmla="*/ 4 h 25"/>
              <a:gd name="T34" fmla="*/ 53 w 66"/>
              <a:gd name="T35" fmla="*/ 2 h 25"/>
              <a:gd name="T36" fmla="*/ 49 w 66"/>
              <a:gd name="T37" fmla="*/ 2 h 25"/>
              <a:gd name="T38" fmla="*/ 46 w 66"/>
              <a:gd name="T39" fmla="*/ 2 h 25"/>
              <a:gd name="T40" fmla="*/ 42 w 66"/>
              <a:gd name="T41" fmla="*/ 2 h 25"/>
              <a:gd name="T42" fmla="*/ 38 w 66"/>
              <a:gd name="T43" fmla="*/ 0 h 25"/>
              <a:gd name="T44" fmla="*/ 36 w 66"/>
              <a:gd name="T45" fmla="*/ 0 h 25"/>
              <a:gd name="T46" fmla="*/ 32 w 66"/>
              <a:gd name="T47" fmla="*/ 0 h 25"/>
              <a:gd name="T48" fmla="*/ 28 w 66"/>
              <a:gd name="T49" fmla="*/ 0 h 25"/>
              <a:gd name="T50" fmla="*/ 25 w 66"/>
              <a:gd name="T51" fmla="*/ 0 h 25"/>
              <a:gd name="T52" fmla="*/ 21 w 66"/>
              <a:gd name="T53" fmla="*/ 2 h 25"/>
              <a:gd name="T54" fmla="*/ 17 w 66"/>
              <a:gd name="T55" fmla="*/ 2 h 25"/>
              <a:gd name="T56" fmla="*/ 14 w 66"/>
              <a:gd name="T57" fmla="*/ 2 h 25"/>
              <a:gd name="T58" fmla="*/ 11 w 66"/>
              <a:gd name="T59" fmla="*/ 2 h 25"/>
              <a:gd name="T60" fmla="*/ 7 w 66"/>
              <a:gd name="T61" fmla="*/ 4 h 25"/>
              <a:gd name="T62" fmla="*/ 5 w 66"/>
              <a:gd name="T63" fmla="*/ 6 h 25"/>
              <a:gd name="T64" fmla="*/ 2 w 66"/>
              <a:gd name="T65" fmla="*/ 7 h 25"/>
              <a:gd name="T66" fmla="*/ 0 w 66"/>
              <a:gd name="T67" fmla="*/ 9 h 25"/>
              <a:gd name="T68" fmla="*/ 0 w 66"/>
              <a:gd name="T69" fmla="*/ 12 h 25"/>
              <a:gd name="T70" fmla="*/ 0 w 66"/>
              <a:gd name="T71" fmla="*/ 15 h 25"/>
              <a:gd name="T72" fmla="*/ 2 w 66"/>
              <a:gd name="T73" fmla="*/ 17 h 25"/>
              <a:gd name="T74" fmla="*/ 4 w 66"/>
              <a:gd name="T75" fmla="*/ 18 h 25"/>
              <a:gd name="T76" fmla="*/ 7 w 66"/>
              <a:gd name="T77" fmla="*/ 20 h 25"/>
              <a:gd name="T78" fmla="*/ 9 w 66"/>
              <a:gd name="T79" fmla="*/ 22 h 25"/>
              <a:gd name="T80" fmla="*/ 13 w 66"/>
              <a:gd name="T81" fmla="*/ 22 h 25"/>
              <a:gd name="T82" fmla="*/ 16 w 66"/>
              <a:gd name="T83" fmla="*/ 22 h 25"/>
              <a:gd name="T84" fmla="*/ 19 w 66"/>
              <a:gd name="T85" fmla="*/ 24 h 25"/>
              <a:gd name="T86" fmla="*/ 23 w 66"/>
              <a:gd name="T87" fmla="*/ 24 h 25"/>
              <a:gd name="T88" fmla="*/ 27 w 66"/>
              <a:gd name="T89" fmla="*/ 24 h 25"/>
              <a:gd name="T90" fmla="*/ 30 w 66"/>
              <a:gd name="T91" fmla="*/ 24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
              <a:gd name="T139" fmla="*/ 0 h 25"/>
              <a:gd name="T140" fmla="*/ 66 w 66"/>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 h="25">
                <a:moveTo>
                  <a:pt x="32" y="24"/>
                </a:moveTo>
                <a:lnTo>
                  <a:pt x="34" y="24"/>
                </a:lnTo>
                <a:lnTo>
                  <a:pt x="36" y="24"/>
                </a:lnTo>
                <a:lnTo>
                  <a:pt x="37" y="24"/>
                </a:lnTo>
                <a:lnTo>
                  <a:pt x="38" y="24"/>
                </a:lnTo>
                <a:lnTo>
                  <a:pt x="40" y="24"/>
                </a:lnTo>
                <a:lnTo>
                  <a:pt x="42" y="24"/>
                </a:lnTo>
                <a:lnTo>
                  <a:pt x="44" y="24"/>
                </a:lnTo>
                <a:lnTo>
                  <a:pt x="46" y="24"/>
                </a:lnTo>
                <a:lnTo>
                  <a:pt x="48" y="22"/>
                </a:lnTo>
                <a:lnTo>
                  <a:pt x="49" y="22"/>
                </a:lnTo>
                <a:lnTo>
                  <a:pt x="51" y="22"/>
                </a:lnTo>
                <a:lnTo>
                  <a:pt x="53" y="22"/>
                </a:lnTo>
                <a:lnTo>
                  <a:pt x="55" y="22"/>
                </a:lnTo>
                <a:lnTo>
                  <a:pt x="57" y="22"/>
                </a:lnTo>
                <a:lnTo>
                  <a:pt x="58" y="20"/>
                </a:lnTo>
                <a:lnTo>
                  <a:pt x="60" y="20"/>
                </a:lnTo>
                <a:lnTo>
                  <a:pt x="61" y="18"/>
                </a:lnTo>
                <a:lnTo>
                  <a:pt x="63" y="18"/>
                </a:lnTo>
                <a:lnTo>
                  <a:pt x="63" y="17"/>
                </a:lnTo>
                <a:lnTo>
                  <a:pt x="65" y="17"/>
                </a:lnTo>
                <a:lnTo>
                  <a:pt x="65" y="15"/>
                </a:lnTo>
                <a:lnTo>
                  <a:pt x="65" y="14"/>
                </a:lnTo>
                <a:lnTo>
                  <a:pt x="65" y="12"/>
                </a:lnTo>
                <a:lnTo>
                  <a:pt x="65" y="10"/>
                </a:lnTo>
                <a:lnTo>
                  <a:pt x="65" y="9"/>
                </a:lnTo>
                <a:lnTo>
                  <a:pt x="63" y="9"/>
                </a:lnTo>
                <a:lnTo>
                  <a:pt x="63" y="7"/>
                </a:lnTo>
                <a:lnTo>
                  <a:pt x="61" y="6"/>
                </a:lnTo>
                <a:lnTo>
                  <a:pt x="60" y="6"/>
                </a:lnTo>
                <a:lnTo>
                  <a:pt x="60" y="4"/>
                </a:lnTo>
                <a:lnTo>
                  <a:pt x="58" y="4"/>
                </a:lnTo>
                <a:lnTo>
                  <a:pt x="57" y="4"/>
                </a:lnTo>
                <a:lnTo>
                  <a:pt x="55" y="2"/>
                </a:lnTo>
                <a:lnTo>
                  <a:pt x="53" y="2"/>
                </a:lnTo>
                <a:lnTo>
                  <a:pt x="51" y="2"/>
                </a:lnTo>
                <a:lnTo>
                  <a:pt x="49" y="2"/>
                </a:lnTo>
                <a:lnTo>
                  <a:pt x="48" y="2"/>
                </a:lnTo>
                <a:lnTo>
                  <a:pt x="46" y="2"/>
                </a:lnTo>
                <a:lnTo>
                  <a:pt x="44" y="2"/>
                </a:lnTo>
                <a:lnTo>
                  <a:pt x="42" y="2"/>
                </a:lnTo>
                <a:lnTo>
                  <a:pt x="40" y="0"/>
                </a:lnTo>
                <a:lnTo>
                  <a:pt x="38" y="0"/>
                </a:lnTo>
                <a:lnTo>
                  <a:pt x="37" y="0"/>
                </a:lnTo>
                <a:lnTo>
                  <a:pt x="36" y="0"/>
                </a:lnTo>
                <a:lnTo>
                  <a:pt x="34" y="0"/>
                </a:lnTo>
                <a:lnTo>
                  <a:pt x="32" y="0"/>
                </a:lnTo>
                <a:lnTo>
                  <a:pt x="30" y="0"/>
                </a:lnTo>
                <a:lnTo>
                  <a:pt x="28" y="0"/>
                </a:lnTo>
                <a:lnTo>
                  <a:pt x="27" y="0"/>
                </a:lnTo>
                <a:lnTo>
                  <a:pt x="25" y="0"/>
                </a:lnTo>
                <a:lnTo>
                  <a:pt x="23" y="2"/>
                </a:lnTo>
                <a:lnTo>
                  <a:pt x="21" y="2"/>
                </a:lnTo>
                <a:lnTo>
                  <a:pt x="19" y="2"/>
                </a:lnTo>
                <a:lnTo>
                  <a:pt x="17" y="2"/>
                </a:lnTo>
                <a:lnTo>
                  <a:pt x="16" y="2"/>
                </a:lnTo>
                <a:lnTo>
                  <a:pt x="14" y="2"/>
                </a:lnTo>
                <a:lnTo>
                  <a:pt x="13" y="2"/>
                </a:lnTo>
                <a:lnTo>
                  <a:pt x="11" y="2"/>
                </a:lnTo>
                <a:lnTo>
                  <a:pt x="9" y="4"/>
                </a:lnTo>
                <a:lnTo>
                  <a:pt x="7" y="4"/>
                </a:lnTo>
                <a:lnTo>
                  <a:pt x="5" y="4"/>
                </a:lnTo>
                <a:lnTo>
                  <a:pt x="5" y="6"/>
                </a:lnTo>
                <a:lnTo>
                  <a:pt x="4" y="6"/>
                </a:lnTo>
                <a:lnTo>
                  <a:pt x="2" y="7"/>
                </a:lnTo>
                <a:lnTo>
                  <a:pt x="2" y="9"/>
                </a:lnTo>
                <a:lnTo>
                  <a:pt x="0" y="9"/>
                </a:lnTo>
                <a:lnTo>
                  <a:pt x="0" y="10"/>
                </a:lnTo>
                <a:lnTo>
                  <a:pt x="0" y="12"/>
                </a:lnTo>
                <a:lnTo>
                  <a:pt x="0" y="14"/>
                </a:lnTo>
                <a:lnTo>
                  <a:pt x="0" y="15"/>
                </a:lnTo>
                <a:lnTo>
                  <a:pt x="0" y="17"/>
                </a:lnTo>
                <a:lnTo>
                  <a:pt x="2" y="17"/>
                </a:lnTo>
                <a:lnTo>
                  <a:pt x="2" y="18"/>
                </a:lnTo>
                <a:lnTo>
                  <a:pt x="4" y="18"/>
                </a:lnTo>
                <a:lnTo>
                  <a:pt x="5" y="20"/>
                </a:lnTo>
                <a:lnTo>
                  <a:pt x="7" y="20"/>
                </a:lnTo>
                <a:lnTo>
                  <a:pt x="7" y="22"/>
                </a:lnTo>
                <a:lnTo>
                  <a:pt x="9" y="22"/>
                </a:lnTo>
                <a:lnTo>
                  <a:pt x="11" y="22"/>
                </a:lnTo>
                <a:lnTo>
                  <a:pt x="13" y="22"/>
                </a:lnTo>
                <a:lnTo>
                  <a:pt x="14" y="22"/>
                </a:lnTo>
                <a:lnTo>
                  <a:pt x="16" y="22"/>
                </a:lnTo>
                <a:lnTo>
                  <a:pt x="17" y="22"/>
                </a:lnTo>
                <a:lnTo>
                  <a:pt x="19" y="24"/>
                </a:lnTo>
                <a:lnTo>
                  <a:pt x="21" y="24"/>
                </a:lnTo>
                <a:lnTo>
                  <a:pt x="23" y="24"/>
                </a:lnTo>
                <a:lnTo>
                  <a:pt x="25" y="24"/>
                </a:lnTo>
                <a:lnTo>
                  <a:pt x="27" y="24"/>
                </a:lnTo>
                <a:lnTo>
                  <a:pt x="28" y="24"/>
                </a:lnTo>
                <a:lnTo>
                  <a:pt x="30" y="24"/>
                </a:lnTo>
                <a:lnTo>
                  <a:pt x="32" y="24"/>
                </a:lnTo>
              </a:path>
            </a:pathLst>
          </a:custGeom>
          <a:solidFill>
            <a:srgbClr val="FFFFFF"/>
          </a:solidFill>
          <a:ln w="12700" cap="rnd">
            <a:solidFill>
              <a:schemeClr val="tx1"/>
            </a:solidFill>
            <a:round/>
            <a:headEnd/>
            <a:tailEnd/>
          </a:ln>
        </p:spPr>
        <p:txBody>
          <a:bodyPr/>
          <a:lstStyle/>
          <a:p>
            <a:endParaRPr lang="ko-KR" altLang="en-US"/>
          </a:p>
        </p:txBody>
      </p:sp>
      <p:sp>
        <p:nvSpPr>
          <p:cNvPr id="2264" name="Freeform 571"/>
          <p:cNvSpPr>
            <a:spLocks/>
          </p:cNvSpPr>
          <p:nvPr/>
        </p:nvSpPr>
        <p:spPr bwMode="auto">
          <a:xfrm>
            <a:off x="1530350" y="3151188"/>
            <a:ext cx="58738" cy="22225"/>
          </a:xfrm>
          <a:custGeom>
            <a:avLst/>
            <a:gdLst>
              <a:gd name="T0" fmla="*/ 34 w 37"/>
              <a:gd name="T1" fmla="*/ 3 h 13"/>
              <a:gd name="T2" fmla="*/ 36 w 37"/>
              <a:gd name="T3" fmla="*/ 3 h 13"/>
              <a:gd name="T4" fmla="*/ 36 w 37"/>
              <a:gd name="T5" fmla="*/ 4 h 13"/>
              <a:gd name="T6" fmla="*/ 36 w 37"/>
              <a:gd name="T7" fmla="*/ 5 h 13"/>
              <a:gd name="T8" fmla="*/ 34 w 37"/>
              <a:gd name="T9" fmla="*/ 7 h 13"/>
              <a:gd name="T10" fmla="*/ 33 w 37"/>
              <a:gd name="T11" fmla="*/ 8 h 13"/>
              <a:gd name="T12" fmla="*/ 32 w 37"/>
              <a:gd name="T13" fmla="*/ 8 h 13"/>
              <a:gd name="T14" fmla="*/ 32 w 37"/>
              <a:gd name="T15" fmla="*/ 9 h 13"/>
              <a:gd name="T16" fmla="*/ 30 w 37"/>
              <a:gd name="T17" fmla="*/ 9 h 13"/>
              <a:gd name="T18" fmla="*/ 28 w 37"/>
              <a:gd name="T19" fmla="*/ 9 h 13"/>
              <a:gd name="T20" fmla="*/ 28 w 37"/>
              <a:gd name="T21" fmla="*/ 11 h 13"/>
              <a:gd name="T22" fmla="*/ 27 w 37"/>
              <a:gd name="T23" fmla="*/ 11 h 13"/>
              <a:gd name="T24" fmla="*/ 25 w 37"/>
              <a:gd name="T25" fmla="*/ 11 h 13"/>
              <a:gd name="T26" fmla="*/ 23 w 37"/>
              <a:gd name="T27" fmla="*/ 11 h 13"/>
              <a:gd name="T28" fmla="*/ 21 w 37"/>
              <a:gd name="T29" fmla="*/ 12 h 13"/>
              <a:gd name="T30" fmla="*/ 18 w 37"/>
              <a:gd name="T31" fmla="*/ 12 h 13"/>
              <a:gd name="T32" fmla="*/ 16 w 37"/>
              <a:gd name="T33" fmla="*/ 12 h 13"/>
              <a:gd name="T34" fmla="*/ 15 w 37"/>
              <a:gd name="T35" fmla="*/ 12 h 13"/>
              <a:gd name="T36" fmla="*/ 12 w 37"/>
              <a:gd name="T37" fmla="*/ 12 h 13"/>
              <a:gd name="T38" fmla="*/ 9 w 37"/>
              <a:gd name="T39" fmla="*/ 12 h 13"/>
              <a:gd name="T40" fmla="*/ 7 w 37"/>
              <a:gd name="T41" fmla="*/ 12 h 13"/>
              <a:gd name="T42" fmla="*/ 3 w 37"/>
              <a:gd name="T43" fmla="*/ 12 h 13"/>
              <a:gd name="T44" fmla="*/ 0 w 37"/>
              <a:gd name="T45" fmla="*/ 12 h 13"/>
              <a:gd name="T46" fmla="*/ 2 w 37"/>
              <a:gd name="T47" fmla="*/ 12 h 13"/>
              <a:gd name="T48" fmla="*/ 3 w 37"/>
              <a:gd name="T49" fmla="*/ 12 h 13"/>
              <a:gd name="T50" fmla="*/ 5 w 37"/>
              <a:gd name="T51" fmla="*/ 12 h 13"/>
              <a:gd name="T52" fmla="*/ 7 w 37"/>
              <a:gd name="T53" fmla="*/ 12 h 13"/>
              <a:gd name="T54" fmla="*/ 9 w 37"/>
              <a:gd name="T55" fmla="*/ 11 h 13"/>
              <a:gd name="T56" fmla="*/ 10 w 37"/>
              <a:gd name="T57" fmla="*/ 11 h 13"/>
              <a:gd name="T58" fmla="*/ 12 w 37"/>
              <a:gd name="T59" fmla="*/ 11 h 13"/>
              <a:gd name="T60" fmla="*/ 14 w 37"/>
              <a:gd name="T61" fmla="*/ 11 h 13"/>
              <a:gd name="T62" fmla="*/ 15 w 37"/>
              <a:gd name="T63" fmla="*/ 11 h 13"/>
              <a:gd name="T64" fmla="*/ 16 w 37"/>
              <a:gd name="T65" fmla="*/ 9 h 13"/>
              <a:gd name="T66" fmla="*/ 18 w 37"/>
              <a:gd name="T67" fmla="*/ 9 h 13"/>
              <a:gd name="T68" fmla="*/ 20 w 37"/>
              <a:gd name="T69" fmla="*/ 9 h 13"/>
              <a:gd name="T70" fmla="*/ 21 w 37"/>
              <a:gd name="T71" fmla="*/ 9 h 13"/>
              <a:gd name="T72" fmla="*/ 23 w 37"/>
              <a:gd name="T73" fmla="*/ 8 h 13"/>
              <a:gd name="T74" fmla="*/ 25 w 37"/>
              <a:gd name="T75" fmla="*/ 8 h 13"/>
              <a:gd name="T76" fmla="*/ 27 w 37"/>
              <a:gd name="T77" fmla="*/ 8 h 13"/>
              <a:gd name="T78" fmla="*/ 28 w 37"/>
              <a:gd name="T79" fmla="*/ 7 h 13"/>
              <a:gd name="T80" fmla="*/ 30 w 37"/>
              <a:gd name="T81" fmla="*/ 5 h 13"/>
              <a:gd name="T82" fmla="*/ 32 w 37"/>
              <a:gd name="T83" fmla="*/ 4 h 13"/>
              <a:gd name="T84" fmla="*/ 32 w 37"/>
              <a:gd name="T85" fmla="*/ 3 h 13"/>
              <a:gd name="T86" fmla="*/ 32 w 37"/>
              <a:gd name="T87" fmla="*/ 1 h 13"/>
              <a:gd name="T88" fmla="*/ 32 w 37"/>
              <a:gd name="T89" fmla="*/ 0 h 13"/>
              <a:gd name="T90" fmla="*/ 33 w 37"/>
              <a:gd name="T91" fmla="*/ 1 h 13"/>
              <a:gd name="T92" fmla="*/ 34 w 37"/>
              <a:gd name="T93" fmla="*/ 1 h 13"/>
              <a:gd name="T94" fmla="*/ 34 w 37"/>
              <a:gd name="T95" fmla="*/ 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
              <a:gd name="T145" fmla="*/ 0 h 13"/>
              <a:gd name="T146" fmla="*/ 37 w 37"/>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 h="13">
                <a:moveTo>
                  <a:pt x="34" y="3"/>
                </a:moveTo>
                <a:lnTo>
                  <a:pt x="36" y="3"/>
                </a:lnTo>
                <a:lnTo>
                  <a:pt x="36" y="4"/>
                </a:lnTo>
                <a:lnTo>
                  <a:pt x="36" y="5"/>
                </a:lnTo>
                <a:lnTo>
                  <a:pt x="34" y="7"/>
                </a:lnTo>
                <a:lnTo>
                  <a:pt x="33" y="8"/>
                </a:lnTo>
                <a:lnTo>
                  <a:pt x="32" y="8"/>
                </a:lnTo>
                <a:lnTo>
                  <a:pt x="32" y="9"/>
                </a:lnTo>
                <a:lnTo>
                  <a:pt x="30" y="9"/>
                </a:lnTo>
                <a:lnTo>
                  <a:pt x="28" y="9"/>
                </a:lnTo>
                <a:lnTo>
                  <a:pt x="28" y="11"/>
                </a:lnTo>
                <a:lnTo>
                  <a:pt x="27" y="11"/>
                </a:lnTo>
                <a:lnTo>
                  <a:pt x="25" y="11"/>
                </a:lnTo>
                <a:lnTo>
                  <a:pt x="23" y="11"/>
                </a:lnTo>
                <a:lnTo>
                  <a:pt x="21" y="12"/>
                </a:lnTo>
                <a:lnTo>
                  <a:pt x="18" y="12"/>
                </a:lnTo>
                <a:lnTo>
                  <a:pt x="16" y="12"/>
                </a:lnTo>
                <a:lnTo>
                  <a:pt x="15" y="12"/>
                </a:lnTo>
                <a:lnTo>
                  <a:pt x="12" y="12"/>
                </a:lnTo>
                <a:lnTo>
                  <a:pt x="9" y="12"/>
                </a:lnTo>
                <a:lnTo>
                  <a:pt x="7" y="12"/>
                </a:lnTo>
                <a:lnTo>
                  <a:pt x="3" y="12"/>
                </a:lnTo>
                <a:lnTo>
                  <a:pt x="0" y="12"/>
                </a:lnTo>
                <a:lnTo>
                  <a:pt x="2" y="12"/>
                </a:lnTo>
                <a:lnTo>
                  <a:pt x="3" y="12"/>
                </a:lnTo>
                <a:lnTo>
                  <a:pt x="5" y="12"/>
                </a:lnTo>
                <a:lnTo>
                  <a:pt x="7" y="12"/>
                </a:lnTo>
                <a:lnTo>
                  <a:pt x="9" y="11"/>
                </a:lnTo>
                <a:lnTo>
                  <a:pt x="10" y="11"/>
                </a:lnTo>
                <a:lnTo>
                  <a:pt x="12" y="11"/>
                </a:lnTo>
                <a:lnTo>
                  <a:pt x="14" y="11"/>
                </a:lnTo>
                <a:lnTo>
                  <a:pt x="15" y="11"/>
                </a:lnTo>
                <a:lnTo>
                  <a:pt x="16" y="9"/>
                </a:lnTo>
                <a:lnTo>
                  <a:pt x="18" y="9"/>
                </a:lnTo>
                <a:lnTo>
                  <a:pt x="20" y="9"/>
                </a:lnTo>
                <a:lnTo>
                  <a:pt x="21" y="9"/>
                </a:lnTo>
                <a:lnTo>
                  <a:pt x="23" y="8"/>
                </a:lnTo>
                <a:lnTo>
                  <a:pt x="25" y="8"/>
                </a:lnTo>
                <a:lnTo>
                  <a:pt x="27" y="8"/>
                </a:lnTo>
                <a:lnTo>
                  <a:pt x="28" y="7"/>
                </a:lnTo>
                <a:lnTo>
                  <a:pt x="30" y="5"/>
                </a:lnTo>
                <a:lnTo>
                  <a:pt x="32" y="4"/>
                </a:lnTo>
                <a:lnTo>
                  <a:pt x="32" y="3"/>
                </a:lnTo>
                <a:lnTo>
                  <a:pt x="32" y="1"/>
                </a:lnTo>
                <a:lnTo>
                  <a:pt x="32" y="0"/>
                </a:lnTo>
                <a:lnTo>
                  <a:pt x="33" y="1"/>
                </a:lnTo>
                <a:lnTo>
                  <a:pt x="34" y="1"/>
                </a:lnTo>
                <a:lnTo>
                  <a:pt x="34" y="3"/>
                </a:lnTo>
              </a:path>
            </a:pathLst>
          </a:custGeom>
          <a:solidFill>
            <a:srgbClr val="7F7F7F"/>
          </a:solidFill>
          <a:ln w="12700" cap="rnd">
            <a:solidFill>
              <a:schemeClr val="tx1"/>
            </a:solidFill>
            <a:round/>
            <a:headEnd/>
            <a:tailEnd/>
          </a:ln>
        </p:spPr>
        <p:txBody>
          <a:bodyPr/>
          <a:lstStyle/>
          <a:p>
            <a:endParaRPr lang="ko-KR" altLang="en-US"/>
          </a:p>
        </p:txBody>
      </p:sp>
      <p:sp>
        <p:nvSpPr>
          <p:cNvPr id="2265" name="Freeform 572"/>
          <p:cNvSpPr>
            <a:spLocks/>
          </p:cNvSpPr>
          <p:nvPr/>
        </p:nvSpPr>
        <p:spPr bwMode="auto">
          <a:xfrm>
            <a:off x="1476375" y="3052763"/>
            <a:ext cx="80963" cy="38100"/>
          </a:xfrm>
          <a:custGeom>
            <a:avLst/>
            <a:gdLst>
              <a:gd name="T0" fmla="*/ 27 w 52"/>
              <a:gd name="T1" fmla="*/ 23 h 24"/>
              <a:gd name="T2" fmla="*/ 30 w 52"/>
              <a:gd name="T3" fmla="*/ 23 h 24"/>
              <a:gd name="T4" fmla="*/ 34 w 52"/>
              <a:gd name="T5" fmla="*/ 23 h 24"/>
              <a:gd name="T6" fmla="*/ 36 w 52"/>
              <a:gd name="T7" fmla="*/ 21 h 24"/>
              <a:gd name="T8" fmla="*/ 39 w 52"/>
              <a:gd name="T9" fmla="*/ 21 h 24"/>
              <a:gd name="T10" fmla="*/ 41 w 52"/>
              <a:gd name="T11" fmla="*/ 20 h 24"/>
              <a:gd name="T12" fmla="*/ 45 w 52"/>
              <a:gd name="T13" fmla="*/ 20 h 24"/>
              <a:gd name="T14" fmla="*/ 46 w 52"/>
              <a:gd name="T15" fmla="*/ 18 h 24"/>
              <a:gd name="T16" fmla="*/ 49 w 52"/>
              <a:gd name="T17" fmla="*/ 17 h 24"/>
              <a:gd name="T18" fmla="*/ 51 w 52"/>
              <a:gd name="T19" fmla="*/ 15 h 24"/>
              <a:gd name="T20" fmla="*/ 51 w 52"/>
              <a:gd name="T21" fmla="*/ 12 h 24"/>
              <a:gd name="T22" fmla="*/ 51 w 52"/>
              <a:gd name="T23" fmla="*/ 9 h 24"/>
              <a:gd name="T24" fmla="*/ 49 w 52"/>
              <a:gd name="T25" fmla="*/ 6 h 24"/>
              <a:gd name="T26" fmla="*/ 46 w 52"/>
              <a:gd name="T27" fmla="*/ 5 h 24"/>
              <a:gd name="T28" fmla="*/ 45 w 52"/>
              <a:gd name="T29" fmla="*/ 3 h 24"/>
              <a:gd name="T30" fmla="*/ 43 w 52"/>
              <a:gd name="T31" fmla="*/ 2 h 24"/>
              <a:gd name="T32" fmla="*/ 39 w 52"/>
              <a:gd name="T33" fmla="*/ 2 h 24"/>
              <a:gd name="T34" fmla="*/ 38 w 52"/>
              <a:gd name="T35" fmla="*/ 0 h 24"/>
              <a:gd name="T36" fmla="*/ 34 w 52"/>
              <a:gd name="T37" fmla="*/ 0 h 24"/>
              <a:gd name="T38" fmla="*/ 30 w 52"/>
              <a:gd name="T39" fmla="*/ 0 h 24"/>
              <a:gd name="T40" fmla="*/ 27 w 52"/>
              <a:gd name="T41" fmla="*/ 0 h 24"/>
              <a:gd name="T42" fmla="*/ 23 w 52"/>
              <a:gd name="T43" fmla="*/ 0 h 24"/>
              <a:gd name="T44" fmla="*/ 21 w 52"/>
              <a:gd name="T45" fmla="*/ 0 h 24"/>
              <a:gd name="T46" fmla="*/ 17 w 52"/>
              <a:gd name="T47" fmla="*/ 0 h 24"/>
              <a:gd name="T48" fmla="*/ 13 w 52"/>
              <a:gd name="T49" fmla="*/ 0 h 24"/>
              <a:gd name="T50" fmla="*/ 12 w 52"/>
              <a:gd name="T51" fmla="*/ 2 h 24"/>
              <a:gd name="T52" fmla="*/ 8 w 52"/>
              <a:gd name="T53" fmla="*/ 2 h 24"/>
              <a:gd name="T54" fmla="*/ 6 w 52"/>
              <a:gd name="T55" fmla="*/ 3 h 24"/>
              <a:gd name="T56" fmla="*/ 4 w 52"/>
              <a:gd name="T57" fmla="*/ 5 h 24"/>
              <a:gd name="T58" fmla="*/ 2 w 52"/>
              <a:gd name="T59" fmla="*/ 6 h 24"/>
              <a:gd name="T60" fmla="*/ 0 w 52"/>
              <a:gd name="T61" fmla="*/ 9 h 24"/>
              <a:gd name="T62" fmla="*/ 0 w 52"/>
              <a:gd name="T63" fmla="*/ 12 h 24"/>
              <a:gd name="T64" fmla="*/ 0 w 52"/>
              <a:gd name="T65" fmla="*/ 15 h 24"/>
              <a:gd name="T66" fmla="*/ 2 w 52"/>
              <a:gd name="T67" fmla="*/ 17 h 24"/>
              <a:gd name="T68" fmla="*/ 4 w 52"/>
              <a:gd name="T69" fmla="*/ 18 h 24"/>
              <a:gd name="T70" fmla="*/ 6 w 52"/>
              <a:gd name="T71" fmla="*/ 20 h 24"/>
              <a:gd name="T72" fmla="*/ 10 w 52"/>
              <a:gd name="T73" fmla="*/ 20 h 24"/>
              <a:gd name="T74" fmla="*/ 12 w 52"/>
              <a:gd name="T75" fmla="*/ 21 h 24"/>
              <a:gd name="T76" fmla="*/ 15 w 52"/>
              <a:gd name="T77" fmla="*/ 21 h 24"/>
              <a:gd name="T78" fmla="*/ 17 w 52"/>
              <a:gd name="T79" fmla="*/ 23 h 24"/>
              <a:gd name="T80" fmla="*/ 21 w 52"/>
              <a:gd name="T81" fmla="*/ 23 h 24"/>
              <a:gd name="T82" fmla="*/ 23 w 52"/>
              <a:gd name="T83" fmla="*/ 23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24"/>
              <a:gd name="T128" fmla="*/ 52 w 52"/>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24">
                <a:moveTo>
                  <a:pt x="25" y="23"/>
                </a:moveTo>
                <a:lnTo>
                  <a:pt x="27" y="23"/>
                </a:lnTo>
                <a:lnTo>
                  <a:pt x="29" y="23"/>
                </a:lnTo>
                <a:lnTo>
                  <a:pt x="30" y="23"/>
                </a:lnTo>
                <a:lnTo>
                  <a:pt x="32" y="23"/>
                </a:lnTo>
                <a:lnTo>
                  <a:pt x="34" y="23"/>
                </a:lnTo>
                <a:lnTo>
                  <a:pt x="34" y="21"/>
                </a:lnTo>
                <a:lnTo>
                  <a:pt x="36" y="21"/>
                </a:lnTo>
                <a:lnTo>
                  <a:pt x="38" y="21"/>
                </a:lnTo>
                <a:lnTo>
                  <a:pt x="39" y="21"/>
                </a:lnTo>
                <a:lnTo>
                  <a:pt x="41" y="21"/>
                </a:lnTo>
                <a:lnTo>
                  <a:pt x="41" y="20"/>
                </a:lnTo>
                <a:lnTo>
                  <a:pt x="43" y="20"/>
                </a:lnTo>
                <a:lnTo>
                  <a:pt x="45" y="20"/>
                </a:lnTo>
                <a:lnTo>
                  <a:pt x="45" y="18"/>
                </a:lnTo>
                <a:lnTo>
                  <a:pt x="46" y="18"/>
                </a:lnTo>
                <a:lnTo>
                  <a:pt x="47" y="17"/>
                </a:lnTo>
                <a:lnTo>
                  <a:pt x="49" y="17"/>
                </a:lnTo>
                <a:lnTo>
                  <a:pt x="49" y="15"/>
                </a:lnTo>
                <a:lnTo>
                  <a:pt x="51" y="15"/>
                </a:lnTo>
                <a:lnTo>
                  <a:pt x="51" y="13"/>
                </a:lnTo>
                <a:lnTo>
                  <a:pt x="51" y="12"/>
                </a:lnTo>
                <a:lnTo>
                  <a:pt x="51" y="10"/>
                </a:lnTo>
                <a:lnTo>
                  <a:pt x="51" y="9"/>
                </a:lnTo>
                <a:lnTo>
                  <a:pt x="51" y="7"/>
                </a:lnTo>
                <a:lnTo>
                  <a:pt x="49" y="6"/>
                </a:lnTo>
                <a:lnTo>
                  <a:pt x="47" y="5"/>
                </a:lnTo>
                <a:lnTo>
                  <a:pt x="46" y="5"/>
                </a:lnTo>
                <a:lnTo>
                  <a:pt x="46" y="3"/>
                </a:lnTo>
                <a:lnTo>
                  <a:pt x="45" y="3"/>
                </a:lnTo>
                <a:lnTo>
                  <a:pt x="43" y="3"/>
                </a:lnTo>
                <a:lnTo>
                  <a:pt x="43" y="2"/>
                </a:lnTo>
                <a:lnTo>
                  <a:pt x="41" y="2"/>
                </a:lnTo>
                <a:lnTo>
                  <a:pt x="39" y="2"/>
                </a:lnTo>
                <a:lnTo>
                  <a:pt x="38" y="2"/>
                </a:lnTo>
                <a:lnTo>
                  <a:pt x="38" y="0"/>
                </a:lnTo>
                <a:lnTo>
                  <a:pt x="36" y="0"/>
                </a:lnTo>
                <a:lnTo>
                  <a:pt x="34" y="0"/>
                </a:lnTo>
                <a:lnTo>
                  <a:pt x="32" y="0"/>
                </a:lnTo>
                <a:lnTo>
                  <a:pt x="30" y="0"/>
                </a:lnTo>
                <a:lnTo>
                  <a:pt x="29" y="0"/>
                </a:lnTo>
                <a:lnTo>
                  <a:pt x="27" y="0"/>
                </a:lnTo>
                <a:lnTo>
                  <a:pt x="25" y="0"/>
                </a:lnTo>
                <a:lnTo>
                  <a:pt x="23" y="0"/>
                </a:lnTo>
                <a:lnTo>
                  <a:pt x="22" y="0"/>
                </a:lnTo>
                <a:lnTo>
                  <a:pt x="21" y="0"/>
                </a:lnTo>
                <a:lnTo>
                  <a:pt x="19" y="0"/>
                </a:lnTo>
                <a:lnTo>
                  <a:pt x="17" y="0"/>
                </a:lnTo>
                <a:lnTo>
                  <a:pt x="15" y="0"/>
                </a:lnTo>
                <a:lnTo>
                  <a:pt x="13" y="0"/>
                </a:lnTo>
                <a:lnTo>
                  <a:pt x="13" y="2"/>
                </a:lnTo>
                <a:lnTo>
                  <a:pt x="12" y="2"/>
                </a:lnTo>
                <a:lnTo>
                  <a:pt x="10" y="2"/>
                </a:lnTo>
                <a:lnTo>
                  <a:pt x="8" y="2"/>
                </a:lnTo>
                <a:lnTo>
                  <a:pt x="8" y="3"/>
                </a:lnTo>
                <a:lnTo>
                  <a:pt x="6" y="3"/>
                </a:lnTo>
                <a:lnTo>
                  <a:pt x="4" y="3"/>
                </a:lnTo>
                <a:lnTo>
                  <a:pt x="4" y="5"/>
                </a:lnTo>
                <a:lnTo>
                  <a:pt x="3" y="5"/>
                </a:lnTo>
                <a:lnTo>
                  <a:pt x="2" y="6"/>
                </a:lnTo>
                <a:lnTo>
                  <a:pt x="0" y="7"/>
                </a:lnTo>
                <a:lnTo>
                  <a:pt x="0" y="9"/>
                </a:lnTo>
                <a:lnTo>
                  <a:pt x="0" y="10"/>
                </a:lnTo>
                <a:lnTo>
                  <a:pt x="0" y="12"/>
                </a:lnTo>
                <a:lnTo>
                  <a:pt x="0" y="13"/>
                </a:lnTo>
                <a:lnTo>
                  <a:pt x="0" y="15"/>
                </a:lnTo>
                <a:lnTo>
                  <a:pt x="2" y="15"/>
                </a:lnTo>
                <a:lnTo>
                  <a:pt x="2" y="17"/>
                </a:lnTo>
                <a:lnTo>
                  <a:pt x="3" y="17"/>
                </a:lnTo>
                <a:lnTo>
                  <a:pt x="4" y="18"/>
                </a:lnTo>
                <a:lnTo>
                  <a:pt x="6" y="18"/>
                </a:lnTo>
                <a:lnTo>
                  <a:pt x="6" y="20"/>
                </a:lnTo>
                <a:lnTo>
                  <a:pt x="8" y="20"/>
                </a:lnTo>
                <a:lnTo>
                  <a:pt x="10" y="20"/>
                </a:lnTo>
                <a:lnTo>
                  <a:pt x="10" y="21"/>
                </a:lnTo>
                <a:lnTo>
                  <a:pt x="12" y="21"/>
                </a:lnTo>
                <a:lnTo>
                  <a:pt x="13" y="21"/>
                </a:lnTo>
                <a:lnTo>
                  <a:pt x="15" y="21"/>
                </a:lnTo>
                <a:lnTo>
                  <a:pt x="17" y="21"/>
                </a:lnTo>
                <a:lnTo>
                  <a:pt x="17" y="23"/>
                </a:lnTo>
                <a:lnTo>
                  <a:pt x="19" y="23"/>
                </a:lnTo>
                <a:lnTo>
                  <a:pt x="21" y="23"/>
                </a:lnTo>
                <a:lnTo>
                  <a:pt x="22" y="23"/>
                </a:lnTo>
                <a:lnTo>
                  <a:pt x="23" y="23"/>
                </a:lnTo>
                <a:lnTo>
                  <a:pt x="25" y="23"/>
                </a:lnTo>
              </a:path>
            </a:pathLst>
          </a:custGeom>
          <a:solidFill>
            <a:srgbClr val="000000"/>
          </a:solidFill>
          <a:ln w="12700" cap="rnd">
            <a:solidFill>
              <a:schemeClr val="tx1"/>
            </a:solidFill>
            <a:round/>
            <a:headEnd/>
            <a:tailEnd/>
          </a:ln>
        </p:spPr>
        <p:txBody>
          <a:bodyPr/>
          <a:lstStyle/>
          <a:p>
            <a:endParaRPr lang="ko-KR" altLang="en-US"/>
          </a:p>
        </p:txBody>
      </p:sp>
      <p:sp>
        <p:nvSpPr>
          <p:cNvPr id="2266" name="Freeform 573"/>
          <p:cNvSpPr>
            <a:spLocks/>
          </p:cNvSpPr>
          <p:nvPr/>
        </p:nvSpPr>
        <p:spPr bwMode="auto">
          <a:xfrm>
            <a:off x="1476375" y="3051175"/>
            <a:ext cx="76200" cy="34925"/>
          </a:xfrm>
          <a:custGeom>
            <a:avLst/>
            <a:gdLst>
              <a:gd name="T0" fmla="*/ 27 w 50"/>
              <a:gd name="T1" fmla="*/ 21 h 22"/>
              <a:gd name="T2" fmla="*/ 30 w 50"/>
              <a:gd name="T3" fmla="*/ 21 h 22"/>
              <a:gd name="T4" fmla="*/ 34 w 50"/>
              <a:gd name="T5" fmla="*/ 21 h 22"/>
              <a:gd name="T6" fmla="*/ 37 w 50"/>
              <a:gd name="T7" fmla="*/ 19 h 22"/>
              <a:gd name="T8" fmla="*/ 41 w 50"/>
              <a:gd name="T9" fmla="*/ 19 h 22"/>
              <a:gd name="T10" fmla="*/ 45 w 50"/>
              <a:gd name="T11" fmla="*/ 18 h 22"/>
              <a:gd name="T12" fmla="*/ 45 w 50"/>
              <a:gd name="T13" fmla="*/ 16 h 22"/>
              <a:gd name="T14" fmla="*/ 47 w 50"/>
              <a:gd name="T15" fmla="*/ 15 h 22"/>
              <a:gd name="T16" fmla="*/ 49 w 50"/>
              <a:gd name="T17" fmla="*/ 13 h 22"/>
              <a:gd name="T18" fmla="*/ 49 w 50"/>
              <a:gd name="T19" fmla="*/ 10 h 22"/>
              <a:gd name="T20" fmla="*/ 47 w 50"/>
              <a:gd name="T21" fmla="*/ 8 h 22"/>
              <a:gd name="T22" fmla="*/ 45 w 50"/>
              <a:gd name="T23" fmla="*/ 6 h 22"/>
              <a:gd name="T24" fmla="*/ 43 w 50"/>
              <a:gd name="T25" fmla="*/ 3 h 22"/>
              <a:gd name="T26" fmla="*/ 39 w 50"/>
              <a:gd name="T27" fmla="*/ 2 h 22"/>
              <a:gd name="T28" fmla="*/ 36 w 50"/>
              <a:gd name="T29" fmla="*/ 2 h 22"/>
              <a:gd name="T30" fmla="*/ 32 w 50"/>
              <a:gd name="T31" fmla="*/ 0 h 22"/>
              <a:gd name="T32" fmla="*/ 29 w 50"/>
              <a:gd name="T33" fmla="*/ 0 h 22"/>
              <a:gd name="T34" fmla="*/ 25 w 50"/>
              <a:gd name="T35" fmla="*/ 0 h 22"/>
              <a:gd name="T36" fmla="*/ 22 w 50"/>
              <a:gd name="T37" fmla="*/ 0 h 22"/>
              <a:gd name="T38" fmla="*/ 19 w 50"/>
              <a:gd name="T39" fmla="*/ 0 h 22"/>
              <a:gd name="T40" fmla="*/ 15 w 50"/>
              <a:gd name="T41" fmla="*/ 2 h 22"/>
              <a:gd name="T42" fmla="*/ 12 w 50"/>
              <a:gd name="T43" fmla="*/ 2 h 22"/>
              <a:gd name="T44" fmla="*/ 8 w 50"/>
              <a:gd name="T45" fmla="*/ 3 h 22"/>
              <a:gd name="T46" fmla="*/ 4 w 50"/>
              <a:gd name="T47" fmla="*/ 5 h 22"/>
              <a:gd name="T48" fmla="*/ 2 w 50"/>
              <a:gd name="T49" fmla="*/ 6 h 22"/>
              <a:gd name="T50" fmla="*/ 0 w 50"/>
              <a:gd name="T51" fmla="*/ 9 h 22"/>
              <a:gd name="T52" fmla="*/ 0 w 50"/>
              <a:gd name="T53" fmla="*/ 12 h 22"/>
              <a:gd name="T54" fmla="*/ 2 w 50"/>
              <a:gd name="T55" fmla="*/ 13 h 22"/>
              <a:gd name="T56" fmla="*/ 3 w 50"/>
              <a:gd name="T57" fmla="*/ 15 h 22"/>
              <a:gd name="T58" fmla="*/ 4 w 50"/>
              <a:gd name="T59" fmla="*/ 16 h 22"/>
              <a:gd name="T60" fmla="*/ 6 w 50"/>
              <a:gd name="T61" fmla="*/ 18 h 22"/>
              <a:gd name="T62" fmla="*/ 10 w 50"/>
              <a:gd name="T63" fmla="*/ 19 h 22"/>
              <a:gd name="T64" fmla="*/ 13 w 50"/>
              <a:gd name="T65" fmla="*/ 21 h 22"/>
              <a:gd name="T66" fmla="*/ 17 w 50"/>
              <a:gd name="T67" fmla="*/ 21 h 22"/>
              <a:gd name="T68" fmla="*/ 20 w 50"/>
              <a:gd name="T69" fmla="*/ 21 h 22"/>
              <a:gd name="T70" fmla="*/ 23 w 50"/>
              <a:gd name="T71" fmla="*/ 21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2"/>
              <a:gd name="T110" fmla="*/ 50 w 50"/>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2">
                <a:moveTo>
                  <a:pt x="25" y="21"/>
                </a:moveTo>
                <a:lnTo>
                  <a:pt x="27" y="21"/>
                </a:lnTo>
                <a:lnTo>
                  <a:pt x="29" y="21"/>
                </a:lnTo>
                <a:lnTo>
                  <a:pt x="30" y="21"/>
                </a:lnTo>
                <a:lnTo>
                  <a:pt x="32" y="21"/>
                </a:lnTo>
                <a:lnTo>
                  <a:pt x="34" y="21"/>
                </a:lnTo>
                <a:lnTo>
                  <a:pt x="36" y="21"/>
                </a:lnTo>
                <a:lnTo>
                  <a:pt x="37" y="19"/>
                </a:lnTo>
                <a:lnTo>
                  <a:pt x="39" y="19"/>
                </a:lnTo>
                <a:lnTo>
                  <a:pt x="41" y="19"/>
                </a:lnTo>
                <a:lnTo>
                  <a:pt x="43" y="18"/>
                </a:lnTo>
                <a:lnTo>
                  <a:pt x="45" y="18"/>
                </a:lnTo>
                <a:lnTo>
                  <a:pt x="45" y="16"/>
                </a:lnTo>
                <a:lnTo>
                  <a:pt x="45" y="15"/>
                </a:lnTo>
                <a:lnTo>
                  <a:pt x="47" y="15"/>
                </a:lnTo>
                <a:lnTo>
                  <a:pt x="47" y="13"/>
                </a:lnTo>
                <a:lnTo>
                  <a:pt x="49" y="13"/>
                </a:lnTo>
                <a:lnTo>
                  <a:pt x="49" y="12"/>
                </a:lnTo>
                <a:lnTo>
                  <a:pt x="49" y="10"/>
                </a:lnTo>
                <a:lnTo>
                  <a:pt x="49" y="9"/>
                </a:lnTo>
                <a:lnTo>
                  <a:pt x="47" y="8"/>
                </a:lnTo>
                <a:lnTo>
                  <a:pt x="47" y="6"/>
                </a:lnTo>
                <a:lnTo>
                  <a:pt x="45" y="6"/>
                </a:lnTo>
                <a:lnTo>
                  <a:pt x="45" y="5"/>
                </a:lnTo>
                <a:lnTo>
                  <a:pt x="43" y="3"/>
                </a:lnTo>
                <a:lnTo>
                  <a:pt x="41" y="3"/>
                </a:lnTo>
                <a:lnTo>
                  <a:pt x="39" y="2"/>
                </a:lnTo>
                <a:lnTo>
                  <a:pt x="37" y="2"/>
                </a:lnTo>
                <a:lnTo>
                  <a:pt x="36" y="2"/>
                </a:lnTo>
                <a:lnTo>
                  <a:pt x="34" y="2"/>
                </a:lnTo>
                <a:lnTo>
                  <a:pt x="32" y="0"/>
                </a:lnTo>
                <a:lnTo>
                  <a:pt x="30" y="0"/>
                </a:lnTo>
                <a:lnTo>
                  <a:pt x="29" y="0"/>
                </a:lnTo>
                <a:lnTo>
                  <a:pt x="27" y="0"/>
                </a:lnTo>
                <a:lnTo>
                  <a:pt x="25" y="0"/>
                </a:lnTo>
                <a:lnTo>
                  <a:pt x="23" y="0"/>
                </a:lnTo>
                <a:lnTo>
                  <a:pt x="22" y="0"/>
                </a:lnTo>
                <a:lnTo>
                  <a:pt x="20" y="0"/>
                </a:lnTo>
                <a:lnTo>
                  <a:pt x="19" y="0"/>
                </a:lnTo>
                <a:lnTo>
                  <a:pt x="17" y="0"/>
                </a:lnTo>
                <a:lnTo>
                  <a:pt x="15" y="2"/>
                </a:lnTo>
                <a:lnTo>
                  <a:pt x="13" y="2"/>
                </a:lnTo>
                <a:lnTo>
                  <a:pt x="12" y="2"/>
                </a:lnTo>
                <a:lnTo>
                  <a:pt x="10" y="2"/>
                </a:lnTo>
                <a:lnTo>
                  <a:pt x="8" y="3"/>
                </a:lnTo>
                <a:lnTo>
                  <a:pt x="6" y="3"/>
                </a:lnTo>
                <a:lnTo>
                  <a:pt x="4" y="5"/>
                </a:lnTo>
                <a:lnTo>
                  <a:pt x="3" y="6"/>
                </a:lnTo>
                <a:lnTo>
                  <a:pt x="2" y="6"/>
                </a:lnTo>
                <a:lnTo>
                  <a:pt x="2" y="8"/>
                </a:lnTo>
                <a:lnTo>
                  <a:pt x="0" y="9"/>
                </a:lnTo>
                <a:lnTo>
                  <a:pt x="0" y="10"/>
                </a:lnTo>
                <a:lnTo>
                  <a:pt x="0" y="12"/>
                </a:lnTo>
                <a:lnTo>
                  <a:pt x="0" y="13"/>
                </a:lnTo>
                <a:lnTo>
                  <a:pt x="2" y="13"/>
                </a:lnTo>
                <a:lnTo>
                  <a:pt x="2" y="15"/>
                </a:lnTo>
                <a:lnTo>
                  <a:pt x="3" y="15"/>
                </a:lnTo>
                <a:lnTo>
                  <a:pt x="3" y="16"/>
                </a:lnTo>
                <a:lnTo>
                  <a:pt x="4" y="16"/>
                </a:lnTo>
                <a:lnTo>
                  <a:pt x="4" y="18"/>
                </a:lnTo>
                <a:lnTo>
                  <a:pt x="6" y="18"/>
                </a:lnTo>
                <a:lnTo>
                  <a:pt x="8" y="19"/>
                </a:lnTo>
                <a:lnTo>
                  <a:pt x="10" y="19"/>
                </a:lnTo>
                <a:lnTo>
                  <a:pt x="12" y="19"/>
                </a:lnTo>
                <a:lnTo>
                  <a:pt x="13" y="21"/>
                </a:lnTo>
                <a:lnTo>
                  <a:pt x="15" y="21"/>
                </a:lnTo>
                <a:lnTo>
                  <a:pt x="17" y="21"/>
                </a:lnTo>
                <a:lnTo>
                  <a:pt x="19" y="21"/>
                </a:lnTo>
                <a:lnTo>
                  <a:pt x="20" y="21"/>
                </a:lnTo>
                <a:lnTo>
                  <a:pt x="22" y="21"/>
                </a:lnTo>
                <a:lnTo>
                  <a:pt x="23" y="21"/>
                </a:lnTo>
                <a:lnTo>
                  <a:pt x="25" y="21"/>
                </a:lnTo>
              </a:path>
            </a:pathLst>
          </a:custGeom>
          <a:solidFill>
            <a:srgbClr val="FFFFFF"/>
          </a:solidFill>
          <a:ln w="12700" cap="rnd">
            <a:solidFill>
              <a:schemeClr val="tx1"/>
            </a:solidFill>
            <a:round/>
            <a:headEnd/>
            <a:tailEnd/>
          </a:ln>
        </p:spPr>
        <p:txBody>
          <a:bodyPr/>
          <a:lstStyle/>
          <a:p>
            <a:endParaRPr lang="ko-KR" altLang="en-US"/>
          </a:p>
        </p:txBody>
      </p:sp>
      <p:sp>
        <p:nvSpPr>
          <p:cNvPr id="2267" name="Freeform 574"/>
          <p:cNvSpPr>
            <a:spLocks/>
          </p:cNvSpPr>
          <p:nvPr/>
        </p:nvSpPr>
        <p:spPr bwMode="auto">
          <a:xfrm>
            <a:off x="1500188" y="3067050"/>
            <a:ext cx="47625" cy="15875"/>
          </a:xfrm>
          <a:custGeom>
            <a:avLst/>
            <a:gdLst>
              <a:gd name="T0" fmla="*/ 27 w 28"/>
              <a:gd name="T1" fmla="*/ 1 h 10"/>
              <a:gd name="T2" fmla="*/ 27 w 28"/>
              <a:gd name="T3" fmla="*/ 2 h 10"/>
              <a:gd name="T4" fmla="*/ 27 w 28"/>
              <a:gd name="T5" fmla="*/ 3 h 10"/>
              <a:gd name="T6" fmla="*/ 25 w 28"/>
              <a:gd name="T7" fmla="*/ 4 h 10"/>
              <a:gd name="T8" fmla="*/ 25 w 28"/>
              <a:gd name="T9" fmla="*/ 5 h 10"/>
              <a:gd name="T10" fmla="*/ 24 w 28"/>
              <a:gd name="T11" fmla="*/ 5 h 10"/>
              <a:gd name="T12" fmla="*/ 22 w 28"/>
              <a:gd name="T13" fmla="*/ 7 h 10"/>
              <a:gd name="T14" fmla="*/ 20 w 28"/>
              <a:gd name="T15" fmla="*/ 7 h 10"/>
              <a:gd name="T16" fmla="*/ 19 w 28"/>
              <a:gd name="T17" fmla="*/ 7 h 10"/>
              <a:gd name="T18" fmla="*/ 19 w 28"/>
              <a:gd name="T19" fmla="*/ 8 h 10"/>
              <a:gd name="T20" fmla="*/ 17 w 28"/>
              <a:gd name="T21" fmla="*/ 8 h 10"/>
              <a:gd name="T22" fmla="*/ 16 w 28"/>
              <a:gd name="T23" fmla="*/ 8 h 10"/>
              <a:gd name="T24" fmla="*/ 14 w 28"/>
              <a:gd name="T25" fmla="*/ 8 h 10"/>
              <a:gd name="T26" fmla="*/ 12 w 28"/>
              <a:gd name="T27" fmla="*/ 8 h 10"/>
              <a:gd name="T28" fmla="*/ 11 w 28"/>
              <a:gd name="T29" fmla="*/ 8 h 10"/>
              <a:gd name="T30" fmla="*/ 9 w 28"/>
              <a:gd name="T31" fmla="*/ 9 h 10"/>
              <a:gd name="T32" fmla="*/ 7 w 28"/>
              <a:gd name="T33" fmla="*/ 9 h 10"/>
              <a:gd name="T34" fmla="*/ 5 w 28"/>
              <a:gd name="T35" fmla="*/ 9 h 10"/>
              <a:gd name="T36" fmla="*/ 3 w 28"/>
              <a:gd name="T37" fmla="*/ 9 h 10"/>
              <a:gd name="T38" fmla="*/ 0 w 28"/>
              <a:gd name="T39" fmla="*/ 9 h 10"/>
              <a:gd name="T40" fmla="*/ 2 w 28"/>
              <a:gd name="T41" fmla="*/ 9 h 10"/>
              <a:gd name="T42" fmla="*/ 3 w 28"/>
              <a:gd name="T43" fmla="*/ 9 h 10"/>
              <a:gd name="T44" fmla="*/ 3 w 28"/>
              <a:gd name="T45" fmla="*/ 8 h 10"/>
              <a:gd name="T46" fmla="*/ 5 w 28"/>
              <a:gd name="T47" fmla="*/ 8 h 10"/>
              <a:gd name="T48" fmla="*/ 7 w 28"/>
              <a:gd name="T49" fmla="*/ 8 h 10"/>
              <a:gd name="T50" fmla="*/ 7 w 28"/>
              <a:gd name="T51" fmla="*/ 8 h 10"/>
              <a:gd name="T52" fmla="*/ 9 w 28"/>
              <a:gd name="T53" fmla="*/ 8 h 10"/>
              <a:gd name="T54" fmla="*/ 11 w 28"/>
              <a:gd name="T55" fmla="*/ 7 h 10"/>
              <a:gd name="T56" fmla="*/ 12 w 28"/>
              <a:gd name="T57" fmla="*/ 7 h 10"/>
              <a:gd name="T58" fmla="*/ 14 w 28"/>
              <a:gd name="T59" fmla="*/ 7 h 10"/>
              <a:gd name="T60" fmla="*/ 16 w 28"/>
              <a:gd name="T61" fmla="*/ 7 h 10"/>
              <a:gd name="T62" fmla="*/ 17 w 28"/>
              <a:gd name="T63" fmla="*/ 5 h 10"/>
              <a:gd name="T64" fmla="*/ 19 w 28"/>
              <a:gd name="T65" fmla="*/ 5 h 10"/>
              <a:gd name="T66" fmla="*/ 19 w 28"/>
              <a:gd name="T67" fmla="*/ 4 h 10"/>
              <a:gd name="T68" fmla="*/ 20 w 28"/>
              <a:gd name="T69" fmla="*/ 4 h 10"/>
              <a:gd name="T70" fmla="*/ 22 w 28"/>
              <a:gd name="T71" fmla="*/ 3 h 10"/>
              <a:gd name="T72" fmla="*/ 24 w 28"/>
              <a:gd name="T73" fmla="*/ 2 h 10"/>
              <a:gd name="T74" fmla="*/ 24 w 28"/>
              <a:gd name="T75" fmla="*/ 1 h 10"/>
              <a:gd name="T76" fmla="*/ 24 w 28"/>
              <a:gd name="T77" fmla="*/ 0 h 10"/>
              <a:gd name="T78" fmla="*/ 25 w 28"/>
              <a:gd name="T79" fmla="*/ 0 h 10"/>
              <a:gd name="T80" fmla="*/ 27 w 28"/>
              <a:gd name="T81" fmla="*/ 0 h 10"/>
              <a:gd name="T82" fmla="*/ 27 w 28"/>
              <a:gd name="T83" fmla="*/ 1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10"/>
              <a:gd name="T128" fmla="*/ 28 w 28"/>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10">
                <a:moveTo>
                  <a:pt x="27" y="1"/>
                </a:moveTo>
                <a:lnTo>
                  <a:pt x="27" y="2"/>
                </a:lnTo>
                <a:lnTo>
                  <a:pt x="27" y="3"/>
                </a:lnTo>
                <a:lnTo>
                  <a:pt x="25" y="4"/>
                </a:lnTo>
                <a:lnTo>
                  <a:pt x="25" y="5"/>
                </a:lnTo>
                <a:lnTo>
                  <a:pt x="24" y="5"/>
                </a:lnTo>
                <a:lnTo>
                  <a:pt x="22" y="7"/>
                </a:lnTo>
                <a:lnTo>
                  <a:pt x="20" y="7"/>
                </a:lnTo>
                <a:lnTo>
                  <a:pt x="19" y="7"/>
                </a:lnTo>
                <a:lnTo>
                  <a:pt x="19" y="8"/>
                </a:lnTo>
                <a:lnTo>
                  <a:pt x="17" y="8"/>
                </a:lnTo>
                <a:lnTo>
                  <a:pt x="16" y="8"/>
                </a:lnTo>
                <a:lnTo>
                  <a:pt x="14" y="8"/>
                </a:lnTo>
                <a:lnTo>
                  <a:pt x="12" y="8"/>
                </a:lnTo>
                <a:lnTo>
                  <a:pt x="11" y="8"/>
                </a:lnTo>
                <a:lnTo>
                  <a:pt x="9" y="9"/>
                </a:lnTo>
                <a:lnTo>
                  <a:pt x="7" y="9"/>
                </a:lnTo>
                <a:lnTo>
                  <a:pt x="5" y="9"/>
                </a:lnTo>
                <a:lnTo>
                  <a:pt x="3" y="9"/>
                </a:lnTo>
                <a:lnTo>
                  <a:pt x="0" y="9"/>
                </a:lnTo>
                <a:lnTo>
                  <a:pt x="2" y="9"/>
                </a:lnTo>
                <a:lnTo>
                  <a:pt x="3" y="9"/>
                </a:lnTo>
                <a:lnTo>
                  <a:pt x="3" y="8"/>
                </a:lnTo>
                <a:lnTo>
                  <a:pt x="5" y="8"/>
                </a:lnTo>
                <a:lnTo>
                  <a:pt x="7" y="8"/>
                </a:lnTo>
                <a:lnTo>
                  <a:pt x="9" y="8"/>
                </a:lnTo>
                <a:lnTo>
                  <a:pt x="11" y="7"/>
                </a:lnTo>
                <a:lnTo>
                  <a:pt x="12" y="7"/>
                </a:lnTo>
                <a:lnTo>
                  <a:pt x="14" y="7"/>
                </a:lnTo>
                <a:lnTo>
                  <a:pt x="16" y="7"/>
                </a:lnTo>
                <a:lnTo>
                  <a:pt x="17" y="5"/>
                </a:lnTo>
                <a:lnTo>
                  <a:pt x="19" y="5"/>
                </a:lnTo>
                <a:lnTo>
                  <a:pt x="19" y="4"/>
                </a:lnTo>
                <a:lnTo>
                  <a:pt x="20" y="4"/>
                </a:lnTo>
                <a:lnTo>
                  <a:pt x="22" y="3"/>
                </a:lnTo>
                <a:lnTo>
                  <a:pt x="24" y="2"/>
                </a:lnTo>
                <a:lnTo>
                  <a:pt x="24" y="1"/>
                </a:lnTo>
                <a:lnTo>
                  <a:pt x="24" y="0"/>
                </a:lnTo>
                <a:lnTo>
                  <a:pt x="25" y="0"/>
                </a:lnTo>
                <a:lnTo>
                  <a:pt x="27" y="0"/>
                </a:lnTo>
                <a:lnTo>
                  <a:pt x="27" y="1"/>
                </a:lnTo>
              </a:path>
            </a:pathLst>
          </a:custGeom>
          <a:solidFill>
            <a:srgbClr val="7F7F7F"/>
          </a:solidFill>
          <a:ln w="12700" cap="rnd">
            <a:solidFill>
              <a:schemeClr val="tx1"/>
            </a:solidFill>
            <a:round/>
            <a:headEnd/>
            <a:tailEnd/>
          </a:ln>
        </p:spPr>
        <p:txBody>
          <a:bodyPr/>
          <a:lstStyle/>
          <a:p>
            <a:endParaRPr lang="ko-KR" altLang="en-US"/>
          </a:p>
        </p:txBody>
      </p:sp>
      <p:sp>
        <p:nvSpPr>
          <p:cNvPr id="2268" name="Freeform 575"/>
          <p:cNvSpPr>
            <a:spLocks/>
          </p:cNvSpPr>
          <p:nvPr/>
        </p:nvSpPr>
        <p:spPr bwMode="auto">
          <a:xfrm>
            <a:off x="1673225" y="3082925"/>
            <a:ext cx="82550" cy="30163"/>
          </a:xfrm>
          <a:custGeom>
            <a:avLst/>
            <a:gdLst>
              <a:gd name="T0" fmla="*/ 28 w 53"/>
              <a:gd name="T1" fmla="*/ 17 h 18"/>
              <a:gd name="T2" fmla="*/ 31 w 53"/>
              <a:gd name="T3" fmla="*/ 17 h 18"/>
              <a:gd name="T4" fmla="*/ 35 w 53"/>
              <a:gd name="T5" fmla="*/ 17 h 18"/>
              <a:gd name="T6" fmla="*/ 39 w 53"/>
              <a:gd name="T7" fmla="*/ 16 h 18"/>
              <a:gd name="T8" fmla="*/ 41 w 53"/>
              <a:gd name="T9" fmla="*/ 16 h 18"/>
              <a:gd name="T10" fmla="*/ 43 w 53"/>
              <a:gd name="T11" fmla="*/ 14 h 18"/>
              <a:gd name="T12" fmla="*/ 47 w 53"/>
              <a:gd name="T13" fmla="*/ 14 h 18"/>
              <a:gd name="T14" fmla="*/ 48 w 53"/>
              <a:gd name="T15" fmla="*/ 13 h 18"/>
              <a:gd name="T16" fmla="*/ 50 w 53"/>
              <a:gd name="T17" fmla="*/ 10 h 18"/>
              <a:gd name="T18" fmla="*/ 52 w 53"/>
              <a:gd name="T19" fmla="*/ 9 h 18"/>
              <a:gd name="T20" fmla="*/ 50 w 53"/>
              <a:gd name="T21" fmla="*/ 7 h 18"/>
              <a:gd name="T22" fmla="*/ 48 w 53"/>
              <a:gd name="T23" fmla="*/ 4 h 18"/>
              <a:gd name="T24" fmla="*/ 45 w 53"/>
              <a:gd name="T25" fmla="*/ 3 h 18"/>
              <a:gd name="T26" fmla="*/ 43 w 53"/>
              <a:gd name="T27" fmla="*/ 1 h 18"/>
              <a:gd name="T28" fmla="*/ 39 w 53"/>
              <a:gd name="T29" fmla="*/ 1 h 18"/>
              <a:gd name="T30" fmla="*/ 37 w 53"/>
              <a:gd name="T31" fmla="*/ 0 h 18"/>
              <a:gd name="T32" fmla="*/ 33 w 53"/>
              <a:gd name="T33" fmla="*/ 0 h 18"/>
              <a:gd name="T34" fmla="*/ 30 w 53"/>
              <a:gd name="T35" fmla="*/ 0 h 18"/>
              <a:gd name="T36" fmla="*/ 26 w 53"/>
              <a:gd name="T37" fmla="*/ 0 h 18"/>
              <a:gd name="T38" fmla="*/ 22 w 53"/>
              <a:gd name="T39" fmla="*/ 0 h 18"/>
              <a:gd name="T40" fmla="*/ 19 w 53"/>
              <a:gd name="T41" fmla="*/ 0 h 18"/>
              <a:gd name="T42" fmla="*/ 16 w 53"/>
              <a:gd name="T43" fmla="*/ 0 h 18"/>
              <a:gd name="T44" fmla="*/ 14 w 53"/>
              <a:gd name="T45" fmla="*/ 1 h 18"/>
              <a:gd name="T46" fmla="*/ 11 w 53"/>
              <a:gd name="T47" fmla="*/ 1 h 18"/>
              <a:gd name="T48" fmla="*/ 7 w 53"/>
              <a:gd name="T49" fmla="*/ 3 h 18"/>
              <a:gd name="T50" fmla="*/ 4 w 53"/>
              <a:gd name="T51" fmla="*/ 3 h 18"/>
              <a:gd name="T52" fmla="*/ 2 w 53"/>
              <a:gd name="T53" fmla="*/ 4 h 18"/>
              <a:gd name="T54" fmla="*/ 0 w 53"/>
              <a:gd name="T55" fmla="*/ 6 h 18"/>
              <a:gd name="T56" fmla="*/ 0 w 53"/>
              <a:gd name="T57" fmla="*/ 9 h 18"/>
              <a:gd name="T58" fmla="*/ 2 w 53"/>
              <a:gd name="T59" fmla="*/ 11 h 18"/>
              <a:gd name="T60" fmla="*/ 4 w 53"/>
              <a:gd name="T61" fmla="*/ 13 h 18"/>
              <a:gd name="T62" fmla="*/ 7 w 53"/>
              <a:gd name="T63" fmla="*/ 14 h 18"/>
              <a:gd name="T64" fmla="*/ 11 w 53"/>
              <a:gd name="T65" fmla="*/ 16 h 18"/>
              <a:gd name="T66" fmla="*/ 14 w 53"/>
              <a:gd name="T67" fmla="*/ 16 h 18"/>
              <a:gd name="T68" fmla="*/ 16 w 53"/>
              <a:gd name="T69" fmla="*/ 17 h 18"/>
              <a:gd name="T70" fmla="*/ 19 w 53"/>
              <a:gd name="T71" fmla="*/ 17 h 18"/>
              <a:gd name="T72" fmla="*/ 22 w 53"/>
              <a:gd name="T73" fmla="*/ 17 h 18"/>
              <a:gd name="T74" fmla="*/ 26 w 53"/>
              <a:gd name="T75" fmla="*/ 17 h 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8"/>
              <a:gd name="T116" fmla="*/ 53 w 53"/>
              <a:gd name="T117" fmla="*/ 18 h 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8">
                <a:moveTo>
                  <a:pt x="26" y="17"/>
                </a:moveTo>
                <a:lnTo>
                  <a:pt x="28" y="17"/>
                </a:lnTo>
                <a:lnTo>
                  <a:pt x="30" y="17"/>
                </a:lnTo>
                <a:lnTo>
                  <a:pt x="31" y="17"/>
                </a:lnTo>
                <a:lnTo>
                  <a:pt x="33" y="17"/>
                </a:lnTo>
                <a:lnTo>
                  <a:pt x="35" y="17"/>
                </a:lnTo>
                <a:lnTo>
                  <a:pt x="37" y="17"/>
                </a:lnTo>
                <a:lnTo>
                  <a:pt x="39" y="16"/>
                </a:lnTo>
                <a:lnTo>
                  <a:pt x="41" y="16"/>
                </a:lnTo>
                <a:lnTo>
                  <a:pt x="43" y="16"/>
                </a:lnTo>
                <a:lnTo>
                  <a:pt x="43" y="14"/>
                </a:lnTo>
                <a:lnTo>
                  <a:pt x="45" y="14"/>
                </a:lnTo>
                <a:lnTo>
                  <a:pt x="47" y="14"/>
                </a:lnTo>
                <a:lnTo>
                  <a:pt x="47" y="13"/>
                </a:lnTo>
                <a:lnTo>
                  <a:pt x="48" y="13"/>
                </a:lnTo>
                <a:lnTo>
                  <a:pt x="50" y="11"/>
                </a:lnTo>
                <a:lnTo>
                  <a:pt x="50" y="10"/>
                </a:lnTo>
                <a:lnTo>
                  <a:pt x="52" y="10"/>
                </a:lnTo>
                <a:lnTo>
                  <a:pt x="52" y="9"/>
                </a:lnTo>
                <a:lnTo>
                  <a:pt x="52" y="7"/>
                </a:lnTo>
                <a:lnTo>
                  <a:pt x="50" y="7"/>
                </a:lnTo>
                <a:lnTo>
                  <a:pt x="50" y="6"/>
                </a:lnTo>
                <a:lnTo>
                  <a:pt x="48" y="4"/>
                </a:lnTo>
                <a:lnTo>
                  <a:pt x="47" y="3"/>
                </a:lnTo>
                <a:lnTo>
                  <a:pt x="45" y="3"/>
                </a:lnTo>
                <a:lnTo>
                  <a:pt x="43" y="3"/>
                </a:lnTo>
                <a:lnTo>
                  <a:pt x="43" y="1"/>
                </a:lnTo>
                <a:lnTo>
                  <a:pt x="41" y="1"/>
                </a:lnTo>
                <a:lnTo>
                  <a:pt x="39" y="1"/>
                </a:lnTo>
                <a:lnTo>
                  <a:pt x="37" y="0"/>
                </a:lnTo>
                <a:lnTo>
                  <a:pt x="35" y="0"/>
                </a:lnTo>
                <a:lnTo>
                  <a:pt x="33" y="0"/>
                </a:lnTo>
                <a:lnTo>
                  <a:pt x="31" y="0"/>
                </a:lnTo>
                <a:lnTo>
                  <a:pt x="30" y="0"/>
                </a:lnTo>
                <a:lnTo>
                  <a:pt x="28" y="0"/>
                </a:lnTo>
                <a:lnTo>
                  <a:pt x="26" y="0"/>
                </a:lnTo>
                <a:lnTo>
                  <a:pt x="24" y="0"/>
                </a:lnTo>
                <a:lnTo>
                  <a:pt x="22" y="0"/>
                </a:lnTo>
                <a:lnTo>
                  <a:pt x="21" y="0"/>
                </a:lnTo>
                <a:lnTo>
                  <a:pt x="19" y="0"/>
                </a:lnTo>
                <a:lnTo>
                  <a:pt x="18" y="0"/>
                </a:lnTo>
                <a:lnTo>
                  <a:pt x="16" y="0"/>
                </a:lnTo>
                <a:lnTo>
                  <a:pt x="14" y="0"/>
                </a:lnTo>
                <a:lnTo>
                  <a:pt x="14" y="1"/>
                </a:lnTo>
                <a:lnTo>
                  <a:pt x="13" y="1"/>
                </a:lnTo>
                <a:lnTo>
                  <a:pt x="11" y="1"/>
                </a:lnTo>
                <a:lnTo>
                  <a:pt x="9" y="1"/>
                </a:lnTo>
                <a:lnTo>
                  <a:pt x="7" y="3"/>
                </a:lnTo>
                <a:lnTo>
                  <a:pt x="5" y="3"/>
                </a:lnTo>
                <a:lnTo>
                  <a:pt x="4" y="3"/>
                </a:lnTo>
                <a:lnTo>
                  <a:pt x="4" y="4"/>
                </a:lnTo>
                <a:lnTo>
                  <a:pt x="2" y="4"/>
                </a:lnTo>
                <a:lnTo>
                  <a:pt x="2" y="6"/>
                </a:lnTo>
                <a:lnTo>
                  <a:pt x="0" y="6"/>
                </a:lnTo>
                <a:lnTo>
                  <a:pt x="0" y="7"/>
                </a:lnTo>
                <a:lnTo>
                  <a:pt x="0" y="9"/>
                </a:lnTo>
                <a:lnTo>
                  <a:pt x="0" y="10"/>
                </a:lnTo>
                <a:lnTo>
                  <a:pt x="2" y="11"/>
                </a:lnTo>
                <a:lnTo>
                  <a:pt x="2" y="13"/>
                </a:lnTo>
                <a:lnTo>
                  <a:pt x="4" y="13"/>
                </a:lnTo>
                <a:lnTo>
                  <a:pt x="5" y="14"/>
                </a:lnTo>
                <a:lnTo>
                  <a:pt x="7" y="14"/>
                </a:lnTo>
                <a:lnTo>
                  <a:pt x="9" y="16"/>
                </a:lnTo>
                <a:lnTo>
                  <a:pt x="11" y="16"/>
                </a:lnTo>
                <a:lnTo>
                  <a:pt x="13" y="16"/>
                </a:lnTo>
                <a:lnTo>
                  <a:pt x="14" y="16"/>
                </a:lnTo>
                <a:lnTo>
                  <a:pt x="14" y="17"/>
                </a:lnTo>
                <a:lnTo>
                  <a:pt x="16" y="17"/>
                </a:lnTo>
                <a:lnTo>
                  <a:pt x="18" y="17"/>
                </a:lnTo>
                <a:lnTo>
                  <a:pt x="19" y="17"/>
                </a:lnTo>
                <a:lnTo>
                  <a:pt x="21" y="17"/>
                </a:lnTo>
                <a:lnTo>
                  <a:pt x="22" y="17"/>
                </a:lnTo>
                <a:lnTo>
                  <a:pt x="24" y="17"/>
                </a:lnTo>
                <a:lnTo>
                  <a:pt x="26" y="17"/>
                </a:lnTo>
              </a:path>
            </a:pathLst>
          </a:custGeom>
          <a:solidFill>
            <a:srgbClr val="000000"/>
          </a:solidFill>
          <a:ln w="12700" cap="rnd">
            <a:solidFill>
              <a:schemeClr val="tx1"/>
            </a:solidFill>
            <a:round/>
            <a:headEnd/>
            <a:tailEnd/>
          </a:ln>
        </p:spPr>
        <p:txBody>
          <a:bodyPr/>
          <a:lstStyle/>
          <a:p>
            <a:endParaRPr lang="ko-KR" altLang="en-US"/>
          </a:p>
        </p:txBody>
      </p:sp>
      <p:sp>
        <p:nvSpPr>
          <p:cNvPr id="2269" name="Freeform 576"/>
          <p:cNvSpPr>
            <a:spLocks/>
          </p:cNvSpPr>
          <p:nvPr/>
        </p:nvSpPr>
        <p:spPr bwMode="auto">
          <a:xfrm>
            <a:off x="1677988" y="3082925"/>
            <a:ext cx="66675" cy="25400"/>
          </a:xfrm>
          <a:custGeom>
            <a:avLst/>
            <a:gdLst>
              <a:gd name="T0" fmla="*/ 20 w 41"/>
              <a:gd name="T1" fmla="*/ 13 h 14"/>
              <a:gd name="T2" fmla="*/ 22 w 41"/>
              <a:gd name="T3" fmla="*/ 13 h 14"/>
              <a:gd name="T4" fmla="*/ 23 w 41"/>
              <a:gd name="T5" fmla="*/ 13 h 14"/>
              <a:gd name="T6" fmla="*/ 25 w 41"/>
              <a:gd name="T7" fmla="*/ 13 h 14"/>
              <a:gd name="T8" fmla="*/ 27 w 41"/>
              <a:gd name="T9" fmla="*/ 13 h 14"/>
              <a:gd name="T10" fmla="*/ 29 w 41"/>
              <a:gd name="T11" fmla="*/ 13 h 14"/>
              <a:gd name="T12" fmla="*/ 29 w 41"/>
              <a:gd name="T13" fmla="*/ 12 h 14"/>
              <a:gd name="T14" fmla="*/ 30 w 41"/>
              <a:gd name="T15" fmla="*/ 12 h 14"/>
              <a:gd name="T16" fmla="*/ 32 w 41"/>
              <a:gd name="T17" fmla="*/ 12 h 14"/>
              <a:gd name="T18" fmla="*/ 34 w 41"/>
              <a:gd name="T19" fmla="*/ 12 h 14"/>
              <a:gd name="T20" fmla="*/ 35 w 41"/>
              <a:gd name="T21" fmla="*/ 10 h 14"/>
              <a:gd name="T22" fmla="*/ 37 w 41"/>
              <a:gd name="T23" fmla="*/ 10 h 14"/>
              <a:gd name="T24" fmla="*/ 37 w 41"/>
              <a:gd name="T25" fmla="*/ 9 h 14"/>
              <a:gd name="T26" fmla="*/ 38 w 41"/>
              <a:gd name="T27" fmla="*/ 9 h 14"/>
              <a:gd name="T28" fmla="*/ 38 w 41"/>
              <a:gd name="T29" fmla="*/ 8 h 14"/>
              <a:gd name="T30" fmla="*/ 40 w 41"/>
              <a:gd name="T31" fmla="*/ 8 h 14"/>
              <a:gd name="T32" fmla="*/ 40 w 41"/>
              <a:gd name="T33" fmla="*/ 7 h 14"/>
              <a:gd name="T34" fmla="*/ 40 w 41"/>
              <a:gd name="T35" fmla="*/ 5 h 14"/>
              <a:gd name="T36" fmla="*/ 38 w 41"/>
              <a:gd name="T37" fmla="*/ 5 h 14"/>
              <a:gd name="T38" fmla="*/ 38 w 41"/>
              <a:gd name="T39" fmla="*/ 4 h 14"/>
              <a:gd name="T40" fmla="*/ 37 w 41"/>
              <a:gd name="T41" fmla="*/ 4 h 14"/>
              <a:gd name="T42" fmla="*/ 37 w 41"/>
              <a:gd name="T43" fmla="*/ 3 h 14"/>
              <a:gd name="T44" fmla="*/ 35 w 41"/>
              <a:gd name="T45" fmla="*/ 3 h 14"/>
              <a:gd name="T46" fmla="*/ 34 w 41"/>
              <a:gd name="T47" fmla="*/ 3 h 14"/>
              <a:gd name="T48" fmla="*/ 34 w 41"/>
              <a:gd name="T49" fmla="*/ 1 h 14"/>
              <a:gd name="T50" fmla="*/ 32 w 41"/>
              <a:gd name="T51" fmla="*/ 1 h 14"/>
              <a:gd name="T52" fmla="*/ 30 w 41"/>
              <a:gd name="T53" fmla="*/ 1 h 14"/>
              <a:gd name="T54" fmla="*/ 29 w 41"/>
              <a:gd name="T55" fmla="*/ 1 h 14"/>
              <a:gd name="T56" fmla="*/ 27 w 41"/>
              <a:gd name="T57" fmla="*/ 1 h 14"/>
              <a:gd name="T58" fmla="*/ 27 w 41"/>
              <a:gd name="T59" fmla="*/ 0 h 14"/>
              <a:gd name="T60" fmla="*/ 25 w 41"/>
              <a:gd name="T61" fmla="*/ 0 h 14"/>
              <a:gd name="T62" fmla="*/ 23 w 41"/>
              <a:gd name="T63" fmla="*/ 0 h 14"/>
              <a:gd name="T64" fmla="*/ 22 w 41"/>
              <a:gd name="T65" fmla="*/ 0 h 14"/>
              <a:gd name="T66" fmla="*/ 20 w 41"/>
              <a:gd name="T67" fmla="*/ 0 h 14"/>
              <a:gd name="T68" fmla="*/ 18 w 41"/>
              <a:gd name="T69" fmla="*/ 0 h 14"/>
              <a:gd name="T70" fmla="*/ 17 w 41"/>
              <a:gd name="T71" fmla="*/ 0 h 14"/>
              <a:gd name="T72" fmla="*/ 15 w 41"/>
              <a:gd name="T73" fmla="*/ 0 h 14"/>
              <a:gd name="T74" fmla="*/ 14 w 41"/>
              <a:gd name="T75" fmla="*/ 0 h 14"/>
              <a:gd name="T76" fmla="*/ 12 w 41"/>
              <a:gd name="T77" fmla="*/ 1 h 14"/>
              <a:gd name="T78" fmla="*/ 10 w 41"/>
              <a:gd name="T79" fmla="*/ 1 h 14"/>
              <a:gd name="T80" fmla="*/ 9 w 41"/>
              <a:gd name="T81" fmla="*/ 1 h 14"/>
              <a:gd name="T82" fmla="*/ 7 w 41"/>
              <a:gd name="T83" fmla="*/ 1 h 14"/>
              <a:gd name="T84" fmla="*/ 5 w 41"/>
              <a:gd name="T85" fmla="*/ 3 h 14"/>
              <a:gd name="T86" fmla="*/ 3 w 41"/>
              <a:gd name="T87" fmla="*/ 3 h 14"/>
              <a:gd name="T88" fmla="*/ 2 w 41"/>
              <a:gd name="T89" fmla="*/ 4 h 14"/>
              <a:gd name="T90" fmla="*/ 0 w 41"/>
              <a:gd name="T91" fmla="*/ 4 h 14"/>
              <a:gd name="T92" fmla="*/ 0 w 41"/>
              <a:gd name="T93" fmla="*/ 5 h 14"/>
              <a:gd name="T94" fmla="*/ 0 w 41"/>
              <a:gd name="T95" fmla="*/ 7 h 14"/>
              <a:gd name="T96" fmla="*/ 0 w 41"/>
              <a:gd name="T97" fmla="*/ 8 h 14"/>
              <a:gd name="T98" fmla="*/ 0 w 41"/>
              <a:gd name="T99" fmla="*/ 9 h 14"/>
              <a:gd name="T100" fmla="*/ 2 w 41"/>
              <a:gd name="T101" fmla="*/ 9 h 14"/>
              <a:gd name="T102" fmla="*/ 3 w 41"/>
              <a:gd name="T103" fmla="*/ 10 h 14"/>
              <a:gd name="T104" fmla="*/ 5 w 41"/>
              <a:gd name="T105" fmla="*/ 10 h 14"/>
              <a:gd name="T106" fmla="*/ 5 w 41"/>
              <a:gd name="T107" fmla="*/ 12 h 14"/>
              <a:gd name="T108" fmla="*/ 7 w 41"/>
              <a:gd name="T109" fmla="*/ 12 h 14"/>
              <a:gd name="T110" fmla="*/ 9 w 41"/>
              <a:gd name="T111" fmla="*/ 12 h 14"/>
              <a:gd name="T112" fmla="*/ 10 w 41"/>
              <a:gd name="T113" fmla="*/ 12 h 14"/>
              <a:gd name="T114" fmla="*/ 12 w 41"/>
              <a:gd name="T115" fmla="*/ 13 h 14"/>
              <a:gd name="T116" fmla="*/ 14 w 41"/>
              <a:gd name="T117" fmla="*/ 13 h 14"/>
              <a:gd name="T118" fmla="*/ 15 w 41"/>
              <a:gd name="T119" fmla="*/ 13 h 14"/>
              <a:gd name="T120" fmla="*/ 17 w 41"/>
              <a:gd name="T121" fmla="*/ 13 h 14"/>
              <a:gd name="T122" fmla="*/ 18 w 41"/>
              <a:gd name="T123" fmla="*/ 13 h 14"/>
              <a:gd name="T124" fmla="*/ 20 w 41"/>
              <a:gd name="T125" fmla="*/ 13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
              <a:gd name="T190" fmla="*/ 0 h 14"/>
              <a:gd name="T191" fmla="*/ 41 w 41"/>
              <a:gd name="T192" fmla="*/ 14 h 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 h="14">
                <a:moveTo>
                  <a:pt x="20" y="13"/>
                </a:moveTo>
                <a:lnTo>
                  <a:pt x="22" y="13"/>
                </a:lnTo>
                <a:lnTo>
                  <a:pt x="23" y="13"/>
                </a:lnTo>
                <a:lnTo>
                  <a:pt x="25" y="13"/>
                </a:lnTo>
                <a:lnTo>
                  <a:pt x="27" y="13"/>
                </a:lnTo>
                <a:lnTo>
                  <a:pt x="29" y="13"/>
                </a:lnTo>
                <a:lnTo>
                  <a:pt x="29" y="12"/>
                </a:lnTo>
                <a:lnTo>
                  <a:pt x="30" y="12"/>
                </a:lnTo>
                <a:lnTo>
                  <a:pt x="32" y="12"/>
                </a:lnTo>
                <a:lnTo>
                  <a:pt x="34" y="12"/>
                </a:lnTo>
                <a:lnTo>
                  <a:pt x="35" y="10"/>
                </a:lnTo>
                <a:lnTo>
                  <a:pt x="37" y="10"/>
                </a:lnTo>
                <a:lnTo>
                  <a:pt x="37" y="9"/>
                </a:lnTo>
                <a:lnTo>
                  <a:pt x="38" y="9"/>
                </a:lnTo>
                <a:lnTo>
                  <a:pt x="38" y="8"/>
                </a:lnTo>
                <a:lnTo>
                  <a:pt x="40" y="8"/>
                </a:lnTo>
                <a:lnTo>
                  <a:pt x="40" y="7"/>
                </a:lnTo>
                <a:lnTo>
                  <a:pt x="40" y="5"/>
                </a:lnTo>
                <a:lnTo>
                  <a:pt x="38" y="5"/>
                </a:lnTo>
                <a:lnTo>
                  <a:pt x="38" y="4"/>
                </a:lnTo>
                <a:lnTo>
                  <a:pt x="37" y="4"/>
                </a:lnTo>
                <a:lnTo>
                  <a:pt x="37" y="3"/>
                </a:lnTo>
                <a:lnTo>
                  <a:pt x="35" y="3"/>
                </a:lnTo>
                <a:lnTo>
                  <a:pt x="34" y="3"/>
                </a:lnTo>
                <a:lnTo>
                  <a:pt x="34" y="1"/>
                </a:lnTo>
                <a:lnTo>
                  <a:pt x="32" y="1"/>
                </a:lnTo>
                <a:lnTo>
                  <a:pt x="30" y="1"/>
                </a:lnTo>
                <a:lnTo>
                  <a:pt x="29" y="1"/>
                </a:lnTo>
                <a:lnTo>
                  <a:pt x="27" y="1"/>
                </a:lnTo>
                <a:lnTo>
                  <a:pt x="27" y="0"/>
                </a:lnTo>
                <a:lnTo>
                  <a:pt x="25" y="0"/>
                </a:lnTo>
                <a:lnTo>
                  <a:pt x="23" y="0"/>
                </a:lnTo>
                <a:lnTo>
                  <a:pt x="22" y="0"/>
                </a:lnTo>
                <a:lnTo>
                  <a:pt x="20" y="0"/>
                </a:lnTo>
                <a:lnTo>
                  <a:pt x="18" y="0"/>
                </a:lnTo>
                <a:lnTo>
                  <a:pt x="17" y="0"/>
                </a:lnTo>
                <a:lnTo>
                  <a:pt x="15" y="0"/>
                </a:lnTo>
                <a:lnTo>
                  <a:pt x="14" y="0"/>
                </a:lnTo>
                <a:lnTo>
                  <a:pt x="12" y="1"/>
                </a:lnTo>
                <a:lnTo>
                  <a:pt x="10" y="1"/>
                </a:lnTo>
                <a:lnTo>
                  <a:pt x="9" y="1"/>
                </a:lnTo>
                <a:lnTo>
                  <a:pt x="7" y="1"/>
                </a:lnTo>
                <a:lnTo>
                  <a:pt x="5" y="3"/>
                </a:lnTo>
                <a:lnTo>
                  <a:pt x="3" y="3"/>
                </a:lnTo>
                <a:lnTo>
                  <a:pt x="2" y="4"/>
                </a:lnTo>
                <a:lnTo>
                  <a:pt x="0" y="4"/>
                </a:lnTo>
                <a:lnTo>
                  <a:pt x="0" y="5"/>
                </a:lnTo>
                <a:lnTo>
                  <a:pt x="0" y="7"/>
                </a:lnTo>
                <a:lnTo>
                  <a:pt x="0" y="8"/>
                </a:lnTo>
                <a:lnTo>
                  <a:pt x="0" y="9"/>
                </a:lnTo>
                <a:lnTo>
                  <a:pt x="2" y="9"/>
                </a:lnTo>
                <a:lnTo>
                  <a:pt x="3" y="10"/>
                </a:lnTo>
                <a:lnTo>
                  <a:pt x="5" y="10"/>
                </a:lnTo>
                <a:lnTo>
                  <a:pt x="5" y="12"/>
                </a:lnTo>
                <a:lnTo>
                  <a:pt x="7" y="12"/>
                </a:lnTo>
                <a:lnTo>
                  <a:pt x="9" y="12"/>
                </a:lnTo>
                <a:lnTo>
                  <a:pt x="10" y="12"/>
                </a:lnTo>
                <a:lnTo>
                  <a:pt x="12" y="13"/>
                </a:lnTo>
                <a:lnTo>
                  <a:pt x="14" y="13"/>
                </a:lnTo>
                <a:lnTo>
                  <a:pt x="15" y="13"/>
                </a:lnTo>
                <a:lnTo>
                  <a:pt x="17" y="13"/>
                </a:lnTo>
                <a:lnTo>
                  <a:pt x="18" y="13"/>
                </a:lnTo>
                <a:lnTo>
                  <a:pt x="20" y="13"/>
                </a:lnTo>
              </a:path>
            </a:pathLst>
          </a:custGeom>
          <a:solidFill>
            <a:srgbClr val="FFFFFF"/>
          </a:solidFill>
          <a:ln w="12700" cap="rnd">
            <a:solidFill>
              <a:schemeClr val="tx1"/>
            </a:solidFill>
            <a:round/>
            <a:headEnd/>
            <a:tailEnd/>
          </a:ln>
        </p:spPr>
        <p:txBody>
          <a:bodyPr/>
          <a:lstStyle/>
          <a:p>
            <a:endParaRPr lang="ko-KR" altLang="en-US"/>
          </a:p>
        </p:txBody>
      </p:sp>
      <p:sp>
        <p:nvSpPr>
          <p:cNvPr id="2270" name="Freeform 577"/>
          <p:cNvSpPr>
            <a:spLocks/>
          </p:cNvSpPr>
          <p:nvPr/>
        </p:nvSpPr>
        <p:spPr bwMode="auto">
          <a:xfrm>
            <a:off x="1704975" y="3090863"/>
            <a:ext cx="31750" cy="11112"/>
          </a:xfrm>
          <a:custGeom>
            <a:avLst/>
            <a:gdLst>
              <a:gd name="T0" fmla="*/ 18 w 21"/>
              <a:gd name="T1" fmla="*/ 2 h 8"/>
              <a:gd name="T2" fmla="*/ 20 w 21"/>
              <a:gd name="T3" fmla="*/ 2 h 8"/>
              <a:gd name="T4" fmla="*/ 20 w 21"/>
              <a:gd name="T5" fmla="*/ 3 h 8"/>
              <a:gd name="T6" fmla="*/ 18 w 21"/>
              <a:gd name="T7" fmla="*/ 4 h 8"/>
              <a:gd name="T8" fmla="*/ 18 w 21"/>
              <a:gd name="T9" fmla="*/ 5 h 8"/>
              <a:gd name="T10" fmla="*/ 18 w 21"/>
              <a:gd name="T11" fmla="*/ 5 h 8"/>
              <a:gd name="T12" fmla="*/ 16 w 21"/>
              <a:gd name="T13" fmla="*/ 5 h 8"/>
              <a:gd name="T14" fmla="*/ 16 w 21"/>
              <a:gd name="T15" fmla="*/ 6 h 8"/>
              <a:gd name="T16" fmla="*/ 15 w 21"/>
              <a:gd name="T17" fmla="*/ 6 h 8"/>
              <a:gd name="T18" fmla="*/ 13 w 21"/>
              <a:gd name="T19" fmla="*/ 6 h 8"/>
              <a:gd name="T20" fmla="*/ 12 w 21"/>
              <a:gd name="T21" fmla="*/ 6 h 8"/>
              <a:gd name="T22" fmla="*/ 10 w 21"/>
              <a:gd name="T23" fmla="*/ 7 h 8"/>
              <a:gd name="T24" fmla="*/ 8 w 21"/>
              <a:gd name="T25" fmla="*/ 7 h 8"/>
              <a:gd name="T26" fmla="*/ 7 w 21"/>
              <a:gd name="T27" fmla="*/ 7 h 8"/>
              <a:gd name="T28" fmla="*/ 5 w 21"/>
              <a:gd name="T29" fmla="*/ 7 h 8"/>
              <a:gd name="T30" fmla="*/ 4 w 21"/>
              <a:gd name="T31" fmla="*/ 7 h 8"/>
              <a:gd name="T32" fmla="*/ 2 w 21"/>
              <a:gd name="T33" fmla="*/ 7 h 8"/>
              <a:gd name="T34" fmla="*/ 1 w 21"/>
              <a:gd name="T35" fmla="*/ 7 h 8"/>
              <a:gd name="T36" fmla="*/ 0 w 21"/>
              <a:gd name="T37" fmla="*/ 7 h 8"/>
              <a:gd name="T38" fmla="*/ 1 w 21"/>
              <a:gd name="T39" fmla="*/ 7 h 8"/>
              <a:gd name="T40" fmla="*/ 1 w 21"/>
              <a:gd name="T41" fmla="*/ 6 h 8"/>
              <a:gd name="T42" fmla="*/ 2 w 21"/>
              <a:gd name="T43" fmla="*/ 6 h 8"/>
              <a:gd name="T44" fmla="*/ 4 w 21"/>
              <a:gd name="T45" fmla="*/ 6 h 8"/>
              <a:gd name="T46" fmla="*/ 5 w 21"/>
              <a:gd name="T47" fmla="*/ 6 h 8"/>
              <a:gd name="T48" fmla="*/ 5 w 21"/>
              <a:gd name="T49" fmla="*/ 5 h 8"/>
              <a:gd name="T50" fmla="*/ 7 w 21"/>
              <a:gd name="T51" fmla="*/ 5 h 8"/>
              <a:gd name="T52" fmla="*/ 8 w 21"/>
              <a:gd name="T53" fmla="*/ 5 h 8"/>
              <a:gd name="T54" fmla="*/ 10 w 21"/>
              <a:gd name="T55" fmla="*/ 5 h 8"/>
              <a:gd name="T56" fmla="*/ 10 w 21"/>
              <a:gd name="T57" fmla="*/ 4 h 8"/>
              <a:gd name="T58" fmla="*/ 12 w 21"/>
              <a:gd name="T59" fmla="*/ 4 h 8"/>
              <a:gd name="T60" fmla="*/ 13 w 21"/>
              <a:gd name="T61" fmla="*/ 4 h 8"/>
              <a:gd name="T62" fmla="*/ 13 w 21"/>
              <a:gd name="T63" fmla="*/ 3 h 8"/>
              <a:gd name="T64" fmla="*/ 15 w 21"/>
              <a:gd name="T65" fmla="*/ 3 h 8"/>
              <a:gd name="T66" fmla="*/ 15 w 21"/>
              <a:gd name="T67" fmla="*/ 2 h 8"/>
              <a:gd name="T68" fmla="*/ 15 w 21"/>
              <a:gd name="T69" fmla="*/ 1 h 8"/>
              <a:gd name="T70" fmla="*/ 16 w 21"/>
              <a:gd name="T71" fmla="*/ 1 h 8"/>
              <a:gd name="T72" fmla="*/ 15 w 21"/>
              <a:gd name="T73" fmla="*/ 0 h 8"/>
              <a:gd name="T74" fmla="*/ 16 w 21"/>
              <a:gd name="T75" fmla="*/ 0 h 8"/>
              <a:gd name="T76" fmla="*/ 18 w 21"/>
              <a:gd name="T77" fmla="*/ 0 h 8"/>
              <a:gd name="T78" fmla="*/ 18 w 21"/>
              <a:gd name="T79" fmla="*/ 1 h 8"/>
              <a:gd name="T80" fmla="*/ 18 w 21"/>
              <a:gd name="T81" fmla="*/ 1 h 8"/>
              <a:gd name="T82" fmla="*/ 18 w 21"/>
              <a:gd name="T83" fmla="*/ 2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8"/>
              <a:gd name="T128" fmla="*/ 21 w 21"/>
              <a:gd name="T129" fmla="*/ 8 h 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8">
                <a:moveTo>
                  <a:pt x="18" y="2"/>
                </a:moveTo>
                <a:lnTo>
                  <a:pt x="20" y="2"/>
                </a:lnTo>
                <a:lnTo>
                  <a:pt x="20" y="3"/>
                </a:lnTo>
                <a:lnTo>
                  <a:pt x="18" y="4"/>
                </a:lnTo>
                <a:lnTo>
                  <a:pt x="18" y="5"/>
                </a:lnTo>
                <a:lnTo>
                  <a:pt x="16" y="5"/>
                </a:lnTo>
                <a:lnTo>
                  <a:pt x="16" y="6"/>
                </a:lnTo>
                <a:lnTo>
                  <a:pt x="15" y="6"/>
                </a:lnTo>
                <a:lnTo>
                  <a:pt x="13" y="6"/>
                </a:lnTo>
                <a:lnTo>
                  <a:pt x="12" y="6"/>
                </a:lnTo>
                <a:lnTo>
                  <a:pt x="10" y="7"/>
                </a:lnTo>
                <a:lnTo>
                  <a:pt x="8" y="7"/>
                </a:lnTo>
                <a:lnTo>
                  <a:pt x="7" y="7"/>
                </a:lnTo>
                <a:lnTo>
                  <a:pt x="5" y="7"/>
                </a:lnTo>
                <a:lnTo>
                  <a:pt x="4" y="7"/>
                </a:lnTo>
                <a:lnTo>
                  <a:pt x="2" y="7"/>
                </a:lnTo>
                <a:lnTo>
                  <a:pt x="1" y="7"/>
                </a:lnTo>
                <a:lnTo>
                  <a:pt x="0" y="7"/>
                </a:lnTo>
                <a:lnTo>
                  <a:pt x="1" y="7"/>
                </a:lnTo>
                <a:lnTo>
                  <a:pt x="1" y="6"/>
                </a:lnTo>
                <a:lnTo>
                  <a:pt x="2" y="6"/>
                </a:lnTo>
                <a:lnTo>
                  <a:pt x="4" y="6"/>
                </a:lnTo>
                <a:lnTo>
                  <a:pt x="5" y="6"/>
                </a:lnTo>
                <a:lnTo>
                  <a:pt x="5" y="5"/>
                </a:lnTo>
                <a:lnTo>
                  <a:pt x="7" y="5"/>
                </a:lnTo>
                <a:lnTo>
                  <a:pt x="8" y="5"/>
                </a:lnTo>
                <a:lnTo>
                  <a:pt x="10" y="5"/>
                </a:lnTo>
                <a:lnTo>
                  <a:pt x="10" y="4"/>
                </a:lnTo>
                <a:lnTo>
                  <a:pt x="12" y="4"/>
                </a:lnTo>
                <a:lnTo>
                  <a:pt x="13" y="4"/>
                </a:lnTo>
                <a:lnTo>
                  <a:pt x="13" y="3"/>
                </a:lnTo>
                <a:lnTo>
                  <a:pt x="15" y="3"/>
                </a:lnTo>
                <a:lnTo>
                  <a:pt x="15" y="2"/>
                </a:lnTo>
                <a:lnTo>
                  <a:pt x="15" y="1"/>
                </a:lnTo>
                <a:lnTo>
                  <a:pt x="16" y="1"/>
                </a:lnTo>
                <a:lnTo>
                  <a:pt x="15" y="0"/>
                </a:lnTo>
                <a:lnTo>
                  <a:pt x="16" y="0"/>
                </a:lnTo>
                <a:lnTo>
                  <a:pt x="18" y="0"/>
                </a:lnTo>
                <a:lnTo>
                  <a:pt x="18" y="1"/>
                </a:lnTo>
                <a:lnTo>
                  <a:pt x="18" y="2"/>
                </a:lnTo>
              </a:path>
            </a:pathLst>
          </a:custGeom>
          <a:solidFill>
            <a:srgbClr val="7F7F7F"/>
          </a:solidFill>
          <a:ln w="12700" cap="rnd">
            <a:solidFill>
              <a:schemeClr val="tx1"/>
            </a:solidFill>
            <a:round/>
            <a:headEnd/>
            <a:tailEnd/>
          </a:ln>
        </p:spPr>
        <p:txBody>
          <a:bodyPr/>
          <a:lstStyle/>
          <a:p>
            <a:endParaRPr lang="ko-KR" altLang="en-US"/>
          </a:p>
        </p:txBody>
      </p:sp>
      <p:sp>
        <p:nvSpPr>
          <p:cNvPr id="2271" name="Freeform 578"/>
          <p:cNvSpPr>
            <a:spLocks/>
          </p:cNvSpPr>
          <p:nvPr/>
        </p:nvSpPr>
        <p:spPr bwMode="auto">
          <a:xfrm>
            <a:off x="815975" y="3886200"/>
            <a:ext cx="127000" cy="46038"/>
          </a:xfrm>
          <a:custGeom>
            <a:avLst/>
            <a:gdLst>
              <a:gd name="T0" fmla="*/ 39 w 78"/>
              <a:gd name="T1" fmla="*/ 28 h 29"/>
              <a:gd name="T2" fmla="*/ 45 w 78"/>
              <a:gd name="T3" fmla="*/ 26 h 29"/>
              <a:gd name="T4" fmla="*/ 48 w 78"/>
              <a:gd name="T5" fmla="*/ 26 h 29"/>
              <a:gd name="T6" fmla="*/ 52 w 78"/>
              <a:gd name="T7" fmla="*/ 26 h 29"/>
              <a:gd name="T8" fmla="*/ 56 w 78"/>
              <a:gd name="T9" fmla="*/ 26 h 29"/>
              <a:gd name="T10" fmla="*/ 58 w 78"/>
              <a:gd name="T11" fmla="*/ 25 h 29"/>
              <a:gd name="T12" fmla="*/ 60 w 78"/>
              <a:gd name="T13" fmla="*/ 25 h 29"/>
              <a:gd name="T14" fmla="*/ 64 w 78"/>
              <a:gd name="T15" fmla="*/ 23 h 29"/>
              <a:gd name="T16" fmla="*/ 68 w 78"/>
              <a:gd name="T17" fmla="*/ 21 h 29"/>
              <a:gd name="T18" fmla="*/ 71 w 78"/>
              <a:gd name="T19" fmla="*/ 21 h 29"/>
              <a:gd name="T20" fmla="*/ 73 w 78"/>
              <a:gd name="T21" fmla="*/ 19 h 29"/>
              <a:gd name="T22" fmla="*/ 75 w 78"/>
              <a:gd name="T23" fmla="*/ 16 h 29"/>
              <a:gd name="T24" fmla="*/ 77 w 78"/>
              <a:gd name="T25" fmla="*/ 14 h 29"/>
              <a:gd name="T26" fmla="*/ 75 w 78"/>
              <a:gd name="T27" fmla="*/ 11 h 29"/>
              <a:gd name="T28" fmla="*/ 73 w 78"/>
              <a:gd name="T29" fmla="*/ 9 h 29"/>
              <a:gd name="T30" fmla="*/ 71 w 78"/>
              <a:gd name="T31" fmla="*/ 7 h 29"/>
              <a:gd name="T32" fmla="*/ 70 w 78"/>
              <a:gd name="T33" fmla="*/ 6 h 29"/>
              <a:gd name="T34" fmla="*/ 68 w 78"/>
              <a:gd name="T35" fmla="*/ 4 h 29"/>
              <a:gd name="T36" fmla="*/ 64 w 78"/>
              <a:gd name="T37" fmla="*/ 4 h 29"/>
              <a:gd name="T38" fmla="*/ 62 w 78"/>
              <a:gd name="T39" fmla="*/ 2 h 29"/>
              <a:gd name="T40" fmla="*/ 59 w 78"/>
              <a:gd name="T41" fmla="*/ 2 h 29"/>
              <a:gd name="T42" fmla="*/ 56 w 78"/>
              <a:gd name="T43" fmla="*/ 2 h 29"/>
              <a:gd name="T44" fmla="*/ 52 w 78"/>
              <a:gd name="T45" fmla="*/ 2 h 29"/>
              <a:gd name="T46" fmla="*/ 48 w 78"/>
              <a:gd name="T47" fmla="*/ 0 h 29"/>
              <a:gd name="T48" fmla="*/ 45 w 78"/>
              <a:gd name="T49" fmla="*/ 0 h 29"/>
              <a:gd name="T50" fmla="*/ 39 w 78"/>
              <a:gd name="T51" fmla="*/ 0 h 29"/>
              <a:gd name="T52" fmla="*/ 36 w 78"/>
              <a:gd name="T53" fmla="*/ 0 h 29"/>
              <a:gd name="T54" fmla="*/ 32 w 78"/>
              <a:gd name="T55" fmla="*/ 0 h 29"/>
              <a:gd name="T56" fmla="*/ 29 w 78"/>
              <a:gd name="T57" fmla="*/ 0 h 29"/>
              <a:gd name="T58" fmla="*/ 25 w 78"/>
              <a:gd name="T59" fmla="*/ 2 h 29"/>
              <a:gd name="T60" fmla="*/ 21 w 78"/>
              <a:gd name="T61" fmla="*/ 2 h 29"/>
              <a:gd name="T62" fmla="*/ 18 w 78"/>
              <a:gd name="T63" fmla="*/ 2 h 29"/>
              <a:gd name="T64" fmla="*/ 16 w 78"/>
              <a:gd name="T65" fmla="*/ 2 h 29"/>
              <a:gd name="T66" fmla="*/ 13 w 78"/>
              <a:gd name="T67" fmla="*/ 2 h 29"/>
              <a:gd name="T68" fmla="*/ 9 w 78"/>
              <a:gd name="T69" fmla="*/ 4 h 29"/>
              <a:gd name="T70" fmla="*/ 6 w 78"/>
              <a:gd name="T71" fmla="*/ 6 h 29"/>
              <a:gd name="T72" fmla="*/ 4 w 78"/>
              <a:gd name="T73" fmla="*/ 7 h 29"/>
              <a:gd name="T74" fmla="*/ 2 w 78"/>
              <a:gd name="T75" fmla="*/ 9 h 29"/>
              <a:gd name="T76" fmla="*/ 0 w 78"/>
              <a:gd name="T77" fmla="*/ 12 h 29"/>
              <a:gd name="T78" fmla="*/ 0 w 78"/>
              <a:gd name="T79" fmla="*/ 16 h 29"/>
              <a:gd name="T80" fmla="*/ 2 w 78"/>
              <a:gd name="T81" fmla="*/ 17 h 29"/>
              <a:gd name="T82" fmla="*/ 4 w 78"/>
              <a:gd name="T83" fmla="*/ 21 h 29"/>
              <a:gd name="T84" fmla="*/ 7 w 78"/>
              <a:gd name="T85" fmla="*/ 21 h 29"/>
              <a:gd name="T86" fmla="*/ 11 w 78"/>
              <a:gd name="T87" fmla="*/ 23 h 29"/>
              <a:gd name="T88" fmla="*/ 15 w 78"/>
              <a:gd name="T89" fmla="*/ 25 h 29"/>
              <a:gd name="T90" fmla="*/ 18 w 78"/>
              <a:gd name="T91" fmla="*/ 25 h 29"/>
              <a:gd name="T92" fmla="*/ 21 w 78"/>
              <a:gd name="T93" fmla="*/ 26 h 29"/>
              <a:gd name="T94" fmla="*/ 25 w 78"/>
              <a:gd name="T95" fmla="*/ 26 h 29"/>
              <a:gd name="T96" fmla="*/ 29 w 78"/>
              <a:gd name="T97" fmla="*/ 26 h 29"/>
              <a:gd name="T98" fmla="*/ 32 w 78"/>
              <a:gd name="T99" fmla="*/ 26 h 29"/>
              <a:gd name="T100" fmla="*/ 36 w 78"/>
              <a:gd name="T101" fmla="*/ 28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29"/>
              <a:gd name="T155" fmla="*/ 78 w 78"/>
              <a:gd name="T156" fmla="*/ 29 h 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29">
                <a:moveTo>
                  <a:pt x="38" y="28"/>
                </a:moveTo>
                <a:lnTo>
                  <a:pt x="39" y="28"/>
                </a:lnTo>
                <a:lnTo>
                  <a:pt x="41" y="26"/>
                </a:lnTo>
                <a:lnTo>
                  <a:pt x="45" y="26"/>
                </a:lnTo>
                <a:lnTo>
                  <a:pt x="46" y="26"/>
                </a:lnTo>
                <a:lnTo>
                  <a:pt x="48" y="26"/>
                </a:lnTo>
                <a:lnTo>
                  <a:pt x="50" y="26"/>
                </a:lnTo>
                <a:lnTo>
                  <a:pt x="52" y="26"/>
                </a:lnTo>
                <a:lnTo>
                  <a:pt x="54" y="26"/>
                </a:lnTo>
                <a:lnTo>
                  <a:pt x="56" y="26"/>
                </a:lnTo>
                <a:lnTo>
                  <a:pt x="56" y="25"/>
                </a:lnTo>
                <a:lnTo>
                  <a:pt x="58" y="25"/>
                </a:lnTo>
                <a:lnTo>
                  <a:pt x="59" y="25"/>
                </a:lnTo>
                <a:lnTo>
                  <a:pt x="60" y="25"/>
                </a:lnTo>
                <a:lnTo>
                  <a:pt x="62" y="25"/>
                </a:lnTo>
                <a:lnTo>
                  <a:pt x="64" y="23"/>
                </a:lnTo>
                <a:lnTo>
                  <a:pt x="66" y="23"/>
                </a:lnTo>
                <a:lnTo>
                  <a:pt x="68" y="21"/>
                </a:lnTo>
                <a:lnTo>
                  <a:pt x="70" y="21"/>
                </a:lnTo>
                <a:lnTo>
                  <a:pt x="71" y="21"/>
                </a:lnTo>
                <a:lnTo>
                  <a:pt x="73" y="21"/>
                </a:lnTo>
                <a:lnTo>
                  <a:pt x="73" y="19"/>
                </a:lnTo>
                <a:lnTo>
                  <a:pt x="75" y="17"/>
                </a:lnTo>
                <a:lnTo>
                  <a:pt x="75" y="16"/>
                </a:lnTo>
                <a:lnTo>
                  <a:pt x="77" y="16"/>
                </a:lnTo>
                <a:lnTo>
                  <a:pt x="77" y="14"/>
                </a:lnTo>
                <a:lnTo>
                  <a:pt x="77" y="12"/>
                </a:lnTo>
                <a:lnTo>
                  <a:pt x="75" y="11"/>
                </a:lnTo>
                <a:lnTo>
                  <a:pt x="75" y="9"/>
                </a:lnTo>
                <a:lnTo>
                  <a:pt x="73" y="9"/>
                </a:lnTo>
                <a:lnTo>
                  <a:pt x="73" y="7"/>
                </a:lnTo>
                <a:lnTo>
                  <a:pt x="71" y="7"/>
                </a:lnTo>
                <a:lnTo>
                  <a:pt x="71" y="6"/>
                </a:lnTo>
                <a:lnTo>
                  <a:pt x="70" y="6"/>
                </a:lnTo>
                <a:lnTo>
                  <a:pt x="68" y="6"/>
                </a:lnTo>
                <a:lnTo>
                  <a:pt x="68" y="4"/>
                </a:lnTo>
                <a:lnTo>
                  <a:pt x="66" y="4"/>
                </a:lnTo>
                <a:lnTo>
                  <a:pt x="64" y="4"/>
                </a:lnTo>
                <a:lnTo>
                  <a:pt x="64" y="2"/>
                </a:lnTo>
                <a:lnTo>
                  <a:pt x="62" y="2"/>
                </a:lnTo>
                <a:lnTo>
                  <a:pt x="60" y="2"/>
                </a:lnTo>
                <a:lnTo>
                  <a:pt x="59" y="2"/>
                </a:lnTo>
                <a:lnTo>
                  <a:pt x="58" y="2"/>
                </a:lnTo>
                <a:lnTo>
                  <a:pt x="56" y="2"/>
                </a:lnTo>
                <a:lnTo>
                  <a:pt x="54" y="2"/>
                </a:lnTo>
                <a:lnTo>
                  <a:pt x="52" y="2"/>
                </a:lnTo>
                <a:lnTo>
                  <a:pt x="50" y="0"/>
                </a:lnTo>
                <a:lnTo>
                  <a:pt x="48" y="0"/>
                </a:lnTo>
                <a:lnTo>
                  <a:pt x="46" y="0"/>
                </a:lnTo>
                <a:lnTo>
                  <a:pt x="45" y="0"/>
                </a:lnTo>
                <a:lnTo>
                  <a:pt x="41" y="0"/>
                </a:lnTo>
                <a:lnTo>
                  <a:pt x="39" y="0"/>
                </a:lnTo>
                <a:lnTo>
                  <a:pt x="38" y="0"/>
                </a:lnTo>
                <a:lnTo>
                  <a:pt x="36" y="0"/>
                </a:lnTo>
                <a:lnTo>
                  <a:pt x="34" y="0"/>
                </a:lnTo>
                <a:lnTo>
                  <a:pt x="32" y="0"/>
                </a:lnTo>
                <a:lnTo>
                  <a:pt x="31" y="0"/>
                </a:lnTo>
                <a:lnTo>
                  <a:pt x="29" y="0"/>
                </a:lnTo>
                <a:lnTo>
                  <a:pt x="27" y="0"/>
                </a:lnTo>
                <a:lnTo>
                  <a:pt x="25" y="2"/>
                </a:lnTo>
                <a:lnTo>
                  <a:pt x="23" y="2"/>
                </a:lnTo>
                <a:lnTo>
                  <a:pt x="21" y="2"/>
                </a:lnTo>
                <a:lnTo>
                  <a:pt x="19" y="2"/>
                </a:lnTo>
                <a:lnTo>
                  <a:pt x="18" y="2"/>
                </a:lnTo>
                <a:lnTo>
                  <a:pt x="16" y="2"/>
                </a:lnTo>
                <a:lnTo>
                  <a:pt x="15" y="2"/>
                </a:lnTo>
                <a:lnTo>
                  <a:pt x="13" y="2"/>
                </a:lnTo>
                <a:lnTo>
                  <a:pt x="11" y="4"/>
                </a:lnTo>
                <a:lnTo>
                  <a:pt x="9" y="4"/>
                </a:lnTo>
                <a:lnTo>
                  <a:pt x="7" y="6"/>
                </a:lnTo>
                <a:lnTo>
                  <a:pt x="6" y="6"/>
                </a:lnTo>
                <a:lnTo>
                  <a:pt x="6" y="7"/>
                </a:lnTo>
                <a:lnTo>
                  <a:pt x="4" y="7"/>
                </a:lnTo>
                <a:lnTo>
                  <a:pt x="4" y="9"/>
                </a:lnTo>
                <a:lnTo>
                  <a:pt x="2" y="9"/>
                </a:lnTo>
                <a:lnTo>
                  <a:pt x="2" y="11"/>
                </a:lnTo>
                <a:lnTo>
                  <a:pt x="0" y="12"/>
                </a:lnTo>
                <a:lnTo>
                  <a:pt x="0" y="14"/>
                </a:lnTo>
                <a:lnTo>
                  <a:pt x="0" y="16"/>
                </a:lnTo>
                <a:lnTo>
                  <a:pt x="2" y="16"/>
                </a:lnTo>
                <a:lnTo>
                  <a:pt x="2" y="17"/>
                </a:lnTo>
                <a:lnTo>
                  <a:pt x="4" y="19"/>
                </a:lnTo>
                <a:lnTo>
                  <a:pt x="4" y="21"/>
                </a:lnTo>
                <a:lnTo>
                  <a:pt x="6" y="21"/>
                </a:lnTo>
                <a:lnTo>
                  <a:pt x="7" y="21"/>
                </a:lnTo>
                <a:lnTo>
                  <a:pt x="9" y="21"/>
                </a:lnTo>
                <a:lnTo>
                  <a:pt x="11" y="23"/>
                </a:lnTo>
                <a:lnTo>
                  <a:pt x="13" y="23"/>
                </a:lnTo>
                <a:lnTo>
                  <a:pt x="15" y="25"/>
                </a:lnTo>
                <a:lnTo>
                  <a:pt x="16" y="25"/>
                </a:lnTo>
                <a:lnTo>
                  <a:pt x="18" y="25"/>
                </a:lnTo>
                <a:lnTo>
                  <a:pt x="19" y="25"/>
                </a:lnTo>
                <a:lnTo>
                  <a:pt x="21" y="26"/>
                </a:lnTo>
                <a:lnTo>
                  <a:pt x="23" y="26"/>
                </a:lnTo>
                <a:lnTo>
                  <a:pt x="25" y="26"/>
                </a:lnTo>
                <a:lnTo>
                  <a:pt x="27" y="26"/>
                </a:lnTo>
                <a:lnTo>
                  <a:pt x="29" y="26"/>
                </a:lnTo>
                <a:lnTo>
                  <a:pt x="31" y="26"/>
                </a:lnTo>
                <a:lnTo>
                  <a:pt x="32" y="26"/>
                </a:lnTo>
                <a:lnTo>
                  <a:pt x="34" y="26"/>
                </a:lnTo>
                <a:lnTo>
                  <a:pt x="36" y="28"/>
                </a:lnTo>
                <a:lnTo>
                  <a:pt x="38" y="28"/>
                </a:lnTo>
              </a:path>
            </a:pathLst>
          </a:custGeom>
          <a:solidFill>
            <a:srgbClr val="000000"/>
          </a:solidFill>
          <a:ln w="12700" cap="rnd">
            <a:solidFill>
              <a:schemeClr val="tx1"/>
            </a:solidFill>
            <a:round/>
            <a:headEnd/>
            <a:tailEnd/>
          </a:ln>
        </p:spPr>
        <p:txBody>
          <a:bodyPr/>
          <a:lstStyle/>
          <a:p>
            <a:endParaRPr lang="ko-KR" altLang="en-US"/>
          </a:p>
        </p:txBody>
      </p:sp>
      <p:sp>
        <p:nvSpPr>
          <p:cNvPr id="2272" name="Freeform 579"/>
          <p:cNvSpPr>
            <a:spLocks/>
          </p:cNvSpPr>
          <p:nvPr/>
        </p:nvSpPr>
        <p:spPr bwMode="auto">
          <a:xfrm>
            <a:off x="820738" y="3883025"/>
            <a:ext cx="104775" cy="38100"/>
          </a:xfrm>
          <a:custGeom>
            <a:avLst/>
            <a:gdLst>
              <a:gd name="T0" fmla="*/ 34 w 66"/>
              <a:gd name="T1" fmla="*/ 24 h 25"/>
              <a:gd name="T2" fmla="*/ 37 w 66"/>
              <a:gd name="T3" fmla="*/ 24 h 25"/>
              <a:gd name="T4" fmla="*/ 40 w 66"/>
              <a:gd name="T5" fmla="*/ 24 h 25"/>
              <a:gd name="T6" fmla="*/ 44 w 66"/>
              <a:gd name="T7" fmla="*/ 22 h 25"/>
              <a:gd name="T8" fmla="*/ 48 w 66"/>
              <a:gd name="T9" fmla="*/ 22 h 25"/>
              <a:gd name="T10" fmla="*/ 51 w 66"/>
              <a:gd name="T11" fmla="*/ 22 h 25"/>
              <a:gd name="T12" fmla="*/ 55 w 66"/>
              <a:gd name="T13" fmla="*/ 22 h 25"/>
              <a:gd name="T14" fmla="*/ 58 w 66"/>
              <a:gd name="T15" fmla="*/ 20 h 25"/>
              <a:gd name="T16" fmla="*/ 60 w 66"/>
              <a:gd name="T17" fmla="*/ 18 h 25"/>
              <a:gd name="T18" fmla="*/ 61 w 66"/>
              <a:gd name="T19" fmla="*/ 17 h 25"/>
              <a:gd name="T20" fmla="*/ 63 w 66"/>
              <a:gd name="T21" fmla="*/ 15 h 25"/>
              <a:gd name="T22" fmla="*/ 65 w 66"/>
              <a:gd name="T23" fmla="*/ 14 h 25"/>
              <a:gd name="T24" fmla="*/ 65 w 66"/>
              <a:gd name="T25" fmla="*/ 10 h 25"/>
              <a:gd name="T26" fmla="*/ 63 w 66"/>
              <a:gd name="T27" fmla="*/ 9 h 25"/>
              <a:gd name="T28" fmla="*/ 61 w 66"/>
              <a:gd name="T29" fmla="*/ 6 h 25"/>
              <a:gd name="T30" fmla="*/ 58 w 66"/>
              <a:gd name="T31" fmla="*/ 4 h 25"/>
              <a:gd name="T32" fmla="*/ 56 w 66"/>
              <a:gd name="T33" fmla="*/ 3 h 25"/>
              <a:gd name="T34" fmla="*/ 53 w 66"/>
              <a:gd name="T35" fmla="*/ 3 h 25"/>
              <a:gd name="T36" fmla="*/ 49 w 66"/>
              <a:gd name="T37" fmla="*/ 2 h 25"/>
              <a:gd name="T38" fmla="*/ 46 w 66"/>
              <a:gd name="T39" fmla="*/ 2 h 25"/>
              <a:gd name="T40" fmla="*/ 42 w 66"/>
              <a:gd name="T41" fmla="*/ 0 h 25"/>
              <a:gd name="T42" fmla="*/ 38 w 66"/>
              <a:gd name="T43" fmla="*/ 0 h 25"/>
              <a:gd name="T44" fmla="*/ 35 w 66"/>
              <a:gd name="T45" fmla="*/ 0 h 25"/>
              <a:gd name="T46" fmla="*/ 32 w 66"/>
              <a:gd name="T47" fmla="*/ 0 h 25"/>
              <a:gd name="T48" fmla="*/ 28 w 66"/>
              <a:gd name="T49" fmla="*/ 0 h 25"/>
              <a:gd name="T50" fmla="*/ 25 w 66"/>
              <a:gd name="T51" fmla="*/ 0 h 25"/>
              <a:gd name="T52" fmla="*/ 21 w 66"/>
              <a:gd name="T53" fmla="*/ 0 h 25"/>
              <a:gd name="T54" fmla="*/ 17 w 66"/>
              <a:gd name="T55" fmla="*/ 2 h 25"/>
              <a:gd name="T56" fmla="*/ 14 w 66"/>
              <a:gd name="T57" fmla="*/ 2 h 25"/>
              <a:gd name="T58" fmla="*/ 11 w 66"/>
              <a:gd name="T59" fmla="*/ 3 h 25"/>
              <a:gd name="T60" fmla="*/ 7 w 66"/>
              <a:gd name="T61" fmla="*/ 4 h 25"/>
              <a:gd name="T62" fmla="*/ 4 w 66"/>
              <a:gd name="T63" fmla="*/ 6 h 25"/>
              <a:gd name="T64" fmla="*/ 2 w 66"/>
              <a:gd name="T65" fmla="*/ 7 h 25"/>
              <a:gd name="T66" fmla="*/ 0 w 66"/>
              <a:gd name="T67" fmla="*/ 10 h 25"/>
              <a:gd name="T68" fmla="*/ 0 w 66"/>
              <a:gd name="T69" fmla="*/ 14 h 25"/>
              <a:gd name="T70" fmla="*/ 2 w 66"/>
              <a:gd name="T71" fmla="*/ 17 h 25"/>
              <a:gd name="T72" fmla="*/ 5 w 66"/>
              <a:gd name="T73" fmla="*/ 18 h 25"/>
              <a:gd name="T74" fmla="*/ 7 w 66"/>
              <a:gd name="T75" fmla="*/ 20 h 25"/>
              <a:gd name="T76" fmla="*/ 11 w 66"/>
              <a:gd name="T77" fmla="*/ 22 h 25"/>
              <a:gd name="T78" fmla="*/ 14 w 66"/>
              <a:gd name="T79" fmla="*/ 22 h 25"/>
              <a:gd name="T80" fmla="*/ 17 w 66"/>
              <a:gd name="T81" fmla="*/ 22 h 25"/>
              <a:gd name="T82" fmla="*/ 21 w 66"/>
              <a:gd name="T83" fmla="*/ 22 h 25"/>
              <a:gd name="T84" fmla="*/ 25 w 66"/>
              <a:gd name="T85" fmla="*/ 24 h 25"/>
              <a:gd name="T86" fmla="*/ 28 w 66"/>
              <a:gd name="T87" fmla="*/ 24 h 25"/>
              <a:gd name="T88" fmla="*/ 32 w 6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25"/>
              <a:gd name="T137" fmla="*/ 66 w 6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25">
                <a:moveTo>
                  <a:pt x="32" y="24"/>
                </a:moveTo>
                <a:lnTo>
                  <a:pt x="34" y="24"/>
                </a:lnTo>
                <a:lnTo>
                  <a:pt x="35" y="24"/>
                </a:lnTo>
                <a:lnTo>
                  <a:pt x="37" y="24"/>
                </a:lnTo>
                <a:lnTo>
                  <a:pt x="38" y="24"/>
                </a:lnTo>
                <a:lnTo>
                  <a:pt x="40" y="24"/>
                </a:lnTo>
                <a:lnTo>
                  <a:pt x="42" y="22"/>
                </a:lnTo>
                <a:lnTo>
                  <a:pt x="44" y="22"/>
                </a:lnTo>
                <a:lnTo>
                  <a:pt x="46" y="22"/>
                </a:lnTo>
                <a:lnTo>
                  <a:pt x="48" y="22"/>
                </a:lnTo>
                <a:lnTo>
                  <a:pt x="49" y="22"/>
                </a:lnTo>
                <a:lnTo>
                  <a:pt x="51" y="22"/>
                </a:lnTo>
                <a:lnTo>
                  <a:pt x="53" y="22"/>
                </a:lnTo>
                <a:lnTo>
                  <a:pt x="55" y="22"/>
                </a:lnTo>
                <a:lnTo>
                  <a:pt x="56" y="20"/>
                </a:lnTo>
                <a:lnTo>
                  <a:pt x="58" y="20"/>
                </a:lnTo>
                <a:lnTo>
                  <a:pt x="60" y="20"/>
                </a:lnTo>
                <a:lnTo>
                  <a:pt x="60" y="18"/>
                </a:lnTo>
                <a:lnTo>
                  <a:pt x="61" y="18"/>
                </a:lnTo>
                <a:lnTo>
                  <a:pt x="61" y="17"/>
                </a:lnTo>
                <a:lnTo>
                  <a:pt x="63" y="17"/>
                </a:lnTo>
                <a:lnTo>
                  <a:pt x="63" y="15"/>
                </a:lnTo>
                <a:lnTo>
                  <a:pt x="65" y="15"/>
                </a:lnTo>
                <a:lnTo>
                  <a:pt x="65" y="14"/>
                </a:lnTo>
                <a:lnTo>
                  <a:pt x="65" y="12"/>
                </a:lnTo>
                <a:lnTo>
                  <a:pt x="65" y="10"/>
                </a:lnTo>
                <a:lnTo>
                  <a:pt x="65" y="9"/>
                </a:lnTo>
                <a:lnTo>
                  <a:pt x="63" y="9"/>
                </a:lnTo>
                <a:lnTo>
                  <a:pt x="63" y="7"/>
                </a:lnTo>
                <a:lnTo>
                  <a:pt x="61" y="6"/>
                </a:lnTo>
                <a:lnTo>
                  <a:pt x="60" y="4"/>
                </a:lnTo>
                <a:lnTo>
                  <a:pt x="58" y="4"/>
                </a:lnTo>
                <a:lnTo>
                  <a:pt x="56" y="4"/>
                </a:lnTo>
                <a:lnTo>
                  <a:pt x="56" y="3"/>
                </a:lnTo>
                <a:lnTo>
                  <a:pt x="55" y="3"/>
                </a:lnTo>
                <a:lnTo>
                  <a:pt x="53" y="3"/>
                </a:lnTo>
                <a:lnTo>
                  <a:pt x="51" y="2"/>
                </a:lnTo>
                <a:lnTo>
                  <a:pt x="49" y="2"/>
                </a:lnTo>
                <a:lnTo>
                  <a:pt x="48" y="2"/>
                </a:lnTo>
                <a:lnTo>
                  <a:pt x="46" y="2"/>
                </a:lnTo>
                <a:lnTo>
                  <a:pt x="44" y="0"/>
                </a:lnTo>
                <a:lnTo>
                  <a:pt x="42" y="0"/>
                </a:lnTo>
                <a:lnTo>
                  <a:pt x="40" y="0"/>
                </a:lnTo>
                <a:lnTo>
                  <a:pt x="38" y="0"/>
                </a:lnTo>
                <a:lnTo>
                  <a:pt x="37" y="0"/>
                </a:lnTo>
                <a:lnTo>
                  <a:pt x="35" y="0"/>
                </a:lnTo>
                <a:lnTo>
                  <a:pt x="34" y="0"/>
                </a:lnTo>
                <a:lnTo>
                  <a:pt x="32" y="0"/>
                </a:lnTo>
                <a:lnTo>
                  <a:pt x="30" y="0"/>
                </a:lnTo>
                <a:lnTo>
                  <a:pt x="28" y="0"/>
                </a:lnTo>
                <a:lnTo>
                  <a:pt x="27" y="0"/>
                </a:lnTo>
                <a:lnTo>
                  <a:pt x="25" y="0"/>
                </a:lnTo>
                <a:lnTo>
                  <a:pt x="23" y="0"/>
                </a:lnTo>
                <a:lnTo>
                  <a:pt x="21" y="0"/>
                </a:lnTo>
                <a:lnTo>
                  <a:pt x="19" y="2"/>
                </a:lnTo>
                <a:lnTo>
                  <a:pt x="17" y="2"/>
                </a:lnTo>
                <a:lnTo>
                  <a:pt x="16" y="2"/>
                </a:lnTo>
                <a:lnTo>
                  <a:pt x="14" y="2"/>
                </a:lnTo>
                <a:lnTo>
                  <a:pt x="12" y="3"/>
                </a:lnTo>
                <a:lnTo>
                  <a:pt x="11" y="3"/>
                </a:lnTo>
                <a:lnTo>
                  <a:pt x="9" y="3"/>
                </a:lnTo>
                <a:lnTo>
                  <a:pt x="7" y="4"/>
                </a:lnTo>
                <a:lnTo>
                  <a:pt x="5" y="4"/>
                </a:lnTo>
                <a:lnTo>
                  <a:pt x="4" y="6"/>
                </a:lnTo>
                <a:lnTo>
                  <a:pt x="2" y="6"/>
                </a:lnTo>
                <a:lnTo>
                  <a:pt x="2" y="7"/>
                </a:lnTo>
                <a:lnTo>
                  <a:pt x="0" y="9"/>
                </a:lnTo>
                <a:lnTo>
                  <a:pt x="0" y="10"/>
                </a:lnTo>
                <a:lnTo>
                  <a:pt x="0" y="12"/>
                </a:lnTo>
                <a:lnTo>
                  <a:pt x="0" y="14"/>
                </a:lnTo>
                <a:lnTo>
                  <a:pt x="0" y="15"/>
                </a:lnTo>
                <a:lnTo>
                  <a:pt x="2" y="17"/>
                </a:lnTo>
                <a:lnTo>
                  <a:pt x="4" y="18"/>
                </a:lnTo>
                <a:lnTo>
                  <a:pt x="5" y="18"/>
                </a:lnTo>
                <a:lnTo>
                  <a:pt x="5" y="20"/>
                </a:lnTo>
                <a:lnTo>
                  <a:pt x="7" y="20"/>
                </a:lnTo>
                <a:lnTo>
                  <a:pt x="9" y="20"/>
                </a:lnTo>
                <a:lnTo>
                  <a:pt x="11" y="22"/>
                </a:lnTo>
                <a:lnTo>
                  <a:pt x="12" y="22"/>
                </a:lnTo>
                <a:lnTo>
                  <a:pt x="14" y="22"/>
                </a:lnTo>
                <a:lnTo>
                  <a:pt x="16" y="22"/>
                </a:lnTo>
                <a:lnTo>
                  <a:pt x="17" y="22"/>
                </a:lnTo>
                <a:lnTo>
                  <a:pt x="19" y="22"/>
                </a:lnTo>
                <a:lnTo>
                  <a:pt x="21" y="22"/>
                </a:lnTo>
                <a:lnTo>
                  <a:pt x="23" y="22"/>
                </a:lnTo>
                <a:lnTo>
                  <a:pt x="25" y="24"/>
                </a:lnTo>
                <a:lnTo>
                  <a:pt x="27" y="24"/>
                </a:lnTo>
                <a:lnTo>
                  <a:pt x="28" y="24"/>
                </a:lnTo>
                <a:lnTo>
                  <a:pt x="30" y="24"/>
                </a:lnTo>
                <a:lnTo>
                  <a:pt x="32" y="24"/>
                </a:lnTo>
              </a:path>
            </a:pathLst>
          </a:custGeom>
          <a:solidFill>
            <a:srgbClr val="FFFFFF"/>
          </a:solidFill>
          <a:ln w="12700" cap="rnd">
            <a:solidFill>
              <a:schemeClr val="tx1"/>
            </a:solidFill>
            <a:round/>
            <a:headEnd/>
            <a:tailEnd/>
          </a:ln>
        </p:spPr>
        <p:txBody>
          <a:bodyPr/>
          <a:lstStyle/>
          <a:p>
            <a:endParaRPr lang="ko-KR" altLang="en-US"/>
          </a:p>
        </p:txBody>
      </p:sp>
      <p:sp>
        <p:nvSpPr>
          <p:cNvPr id="2273" name="Freeform 580"/>
          <p:cNvSpPr>
            <a:spLocks/>
          </p:cNvSpPr>
          <p:nvPr/>
        </p:nvSpPr>
        <p:spPr bwMode="auto">
          <a:xfrm>
            <a:off x="860425" y="3897313"/>
            <a:ext cx="58738" cy="22225"/>
          </a:xfrm>
          <a:custGeom>
            <a:avLst/>
            <a:gdLst>
              <a:gd name="T0" fmla="*/ 34 w 37"/>
              <a:gd name="T1" fmla="*/ 1 h 13"/>
              <a:gd name="T2" fmla="*/ 36 w 37"/>
              <a:gd name="T3" fmla="*/ 1 h 13"/>
              <a:gd name="T4" fmla="*/ 36 w 37"/>
              <a:gd name="T5" fmla="*/ 3 h 13"/>
              <a:gd name="T6" fmla="*/ 36 w 37"/>
              <a:gd name="T7" fmla="*/ 4 h 13"/>
              <a:gd name="T8" fmla="*/ 36 w 37"/>
              <a:gd name="T9" fmla="*/ 5 h 13"/>
              <a:gd name="T10" fmla="*/ 34 w 37"/>
              <a:gd name="T11" fmla="*/ 5 h 13"/>
              <a:gd name="T12" fmla="*/ 34 w 37"/>
              <a:gd name="T13" fmla="*/ 7 h 13"/>
              <a:gd name="T14" fmla="*/ 33 w 37"/>
              <a:gd name="T15" fmla="*/ 7 h 13"/>
              <a:gd name="T16" fmla="*/ 33 w 37"/>
              <a:gd name="T17" fmla="*/ 8 h 13"/>
              <a:gd name="T18" fmla="*/ 32 w 37"/>
              <a:gd name="T19" fmla="*/ 8 h 13"/>
              <a:gd name="T20" fmla="*/ 30 w 37"/>
              <a:gd name="T21" fmla="*/ 9 h 13"/>
              <a:gd name="T22" fmla="*/ 28 w 37"/>
              <a:gd name="T23" fmla="*/ 9 h 13"/>
              <a:gd name="T24" fmla="*/ 27 w 37"/>
              <a:gd name="T25" fmla="*/ 9 h 13"/>
              <a:gd name="T26" fmla="*/ 25 w 37"/>
              <a:gd name="T27" fmla="*/ 11 h 13"/>
              <a:gd name="T28" fmla="*/ 23 w 37"/>
              <a:gd name="T29" fmla="*/ 11 h 13"/>
              <a:gd name="T30" fmla="*/ 21 w 37"/>
              <a:gd name="T31" fmla="*/ 11 h 13"/>
              <a:gd name="T32" fmla="*/ 18 w 37"/>
              <a:gd name="T33" fmla="*/ 11 h 13"/>
              <a:gd name="T34" fmla="*/ 16 w 37"/>
              <a:gd name="T35" fmla="*/ 12 h 13"/>
              <a:gd name="T36" fmla="*/ 13 w 37"/>
              <a:gd name="T37" fmla="*/ 12 h 13"/>
              <a:gd name="T38" fmla="*/ 12 w 37"/>
              <a:gd name="T39" fmla="*/ 12 h 13"/>
              <a:gd name="T40" fmla="*/ 9 w 37"/>
              <a:gd name="T41" fmla="*/ 12 h 13"/>
              <a:gd name="T42" fmla="*/ 5 w 37"/>
              <a:gd name="T43" fmla="*/ 12 h 13"/>
              <a:gd name="T44" fmla="*/ 3 w 37"/>
              <a:gd name="T45" fmla="*/ 12 h 13"/>
              <a:gd name="T46" fmla="*/ 0 w 37"/>
              <a:gd name="T47" fmla="*/ 12 h 13"/>
              <a:gd name="T48" fmla="*/ 2 w 37"/>
              <a:gd name="T49" fmla="*/ 12 h 13"/>
              <a:gd name="T50" fmla="*/ 3 w 37"/>
              <a:gd name="T51" fmla="*/ 12 h 13"/>
              <a:gd name="T52" fmla="*/ 3 w 37"/>
              <a:gd name="T53" fmla="*/ 11 h 13"/>
              <a:gd name="T54" fmla="*/ 5 w 37"/>
              <a:gd name="T55" fmla="*/ 11 h 13"/>
              <a:gd name="T56" fmla="*/ 7 w 37"/>
              <a:gd name="T57" fmla="*/ 11 h 13"/>
              <a:gd name="T58" fmla="*/ 9 w 37"/>
              <a:gd name="T59" fmla="*/ 11 h 13"/>
              <a:gd name="T60" fmla="*/ 10 w 37"/>
              <a:gd name="T61" fmla="*/ 11 h 13"/>
              <a:gd name="T62" fmla="*/ 12 w 37"/>
              <a:gd name="T63" fmla="*/ 11 h 13"/>
              <a:gd name="T64" fmla="*/ 13 w 37"/>
              <a:gd name="T65" fmla="*/ 9 h 13"/>
              <a:gd name="T66" fmla="*/ 15 w 37"/>
              <a:gd name="T67" fmla="*/ 9 h 13"/>
              <a:gd name="T68" fmla="*/ 16 w 37"/>
              <a:gd name="T69" fmla="*/ 9 h 13"/>
              <a:gd name="T70" fmla="*/ 18 w 37"/>
              <a:gd name="T71" fmla="*/ 9 h 13"/>
              <a:gd name="T72" fmla="*/ 20 w 37"/>
              <a:gd name="T73" fmla="*/ 9 h 13"/>
              <a:gd name="T74" fmla="*/ 21 w 37"/>
              <a:gd name="T75" fmla="*/ 8 h 13"/>
              <a:gd name="T76" fmla="*/ 23 w 37"/>
              <a:gd name="T77" fmla="*/ 8 h 13"/>
              <a:gd name="T78" fmla="*/ 25 w 37"/>
              <a:gd name="T79" fmla="*/ 8 h 13"/>
              <a:gd name="T80" fmla="*/ 27 w 37"/>
              <a:gd name="T81" fmla="*/ 7 h 13"/>
              <a:gd name="T82" fmla="*/ 28 w 37"/>
              <a:gd name="T83" fmla="*/ 5 h 13"/>
              <a:gd name="T84" fmla="*/ 30 w 37"/>
              <a:gd name="T85" fmla="*/ 5 h 13"/>
              <a:gd name="T86" fmla="*/ 30 w 37"/>
              <a:gd name="T87" fmla="*/ 4 h 13"/>
              <a:gd name="T88" fmla="*/ 32 w 37"/>
              <a:gd name="T89" fmla="*/ 4 h 13"/>
              <a:gd name="T90" fmla="*/ 32 w 37"/>
              <a:gd name="T91" fmla="*/ 3 h 13"/>
              <a:gd name="T92" fmla="*/ 32 w 37"/>
              <a:gd name="T93" fmla="*/ 1 h 13"/>
              <a:gd name="T94" fmla="*/ 32 w 37"/>
              <a:gd name="T95" fmla="*/ 0 h 13"/>
              <a:gd name="T96" fmla="*/ 33 w 37"/>
              <a:gd name="T97" fmla="*/ 0 h 13"/>
              <a:gd name="T98" fmla="*/ 33 w 37"/>
              <a:gd name="T99" fmla="*/ 1 h 13"/>
              <a:gd name="T100" fmla="*/ 34 w 37"/>
              <a:gd name="T101" fmla="*/ 1 h 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3"/>
              <a:gd name="T155" fmla="*/ 37 w 37"/>
              <a:gd name="T156" fmla="*/ 13 h 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3">
                <a:moveTo>
                  <a:pt x="34" y="1"/>
                </a:moveTo>
                <a:lnTo>
                  <a:pt x="36" y="1"/>
                </a:lnTo>
                <a:lnTo>
                  <a:pt x="36" y="3"/>
                </a:lnTo>
                <a:lnTo>
                  <a:pt x="36" y="4"/>
                </a:lnTo>
                <a:lnTo>
                  <a:pt x="36" y="5"/>
                </a:lnTo>
                <a:lnTo>
                  <a:pt x="34" y="5"/>
                </a:lnTo>
                <a:lnTo>
                  <a:pt x="34" y="7"/>
                </a:lnTo>
                <a:lnTo>
                  <a:pt x="33" y="7"/>
                </a:lnTo>
                <a:lnTo>
                  <a:pt x="33" y="8"/>
                </a:lnTo>
                <a:lnTo>
                  <a:pt x="32" y="8"/>
                </a:lnTo>
                <a:lnTo>
                  <a:pt x="30" y="9"/>
                </a:lnTo>
                <a:lnTo>
                  <a:pt x="28" y="9"/>
                </a:lnTo>
                <a:lnTo>
                  <a:pt x="27" y="9"/>
                </a:lnTo>
                <a:lnTo>
                  <a:pt x="25" y="11"/>
                </a:lnTo>
                <a:lnTo>
                  <a:pt x="23" y="11"/>
                </a:lnTo>
                <a:lnTo>
                  <a:pt x="21" y="11"/>
                </a:lnTo>
                <a:lnTo>
                  <a:pt x="18" y="11"/>
                </a:lnTo>
                <a:lnTo>
                  <a:pt x="16" y="12"/>
                </a:lnTo>
                <a:lnTo>
                  <a:pt x="13" y="12"/>
                </a:lnTo>
                <a:lnTo>
                  <a:pt x="12" y="12"/>
                </a:lnTo>
                <a:lnTo>
                  <a:pt x="9" y="12"/>
                </a:lnTo>
                <a:lnTo>
                  <a:pt x="5" y="12"/>
                </a:lnTo>
                <a:lnTo>
                  <a:pt x="3" y="12"/>
                </a:lnTo>
                <a:lnTo>
                  <a:pt x="0" y="12"/>
                </a:lnTo>
                <a:lnTo>
                  <a:pt x="2" y="12"/>
                </a:lnTo>
                <a:lnTo>
                  <a:pt x="3" y="12"/>
                </a:lnTo>
                <a:lnTo>
                  <a:pt x="3" y="11"/>
                </a:lnTo>
                <a:lnTo>
                  <a:pt x="5" y="11"/>
                </a:lnTo>
                <a:lnTo>
                  <a:pt x="7" y="11"/>
                </a:lnTo>
                <a:lnTo>
                  <a:pt x="9" y="11"/>
                </a:lnTo>
                <a:lnTo>
                  <a:pt x="10" y="11"/>
                </a:lnTo>
                <a:lnTo>
                  <a:pt x="12" y="11"/>
                </a:lnTo>
                <a:lnTo>
                  <a:pt x="13" y="9"/>
                </a:lnTo>
                <a:lnTo>
                  <a:pt x="15" y="9"/>
                </a:lnTo>
                <a:lnTo>
                  <a:pt x="16" y="9"/>
                </a:lnTo>
                <a:lnTo>
                  <a:pt x="18" y="9"/>
                </a:lnTo>
                <a:lnTo>
                  <a:pt x="20" y="9"/>
                </a:lnTo>
                <a:lnTo>
                  <a:pt x="21" y="8"/>
                </a:lnTo>
                <a:lnTo>
                  <a:pt x="23" y="8"/>
                </a:lnTo>
                <a:lnTo>
                  <a:pt x="25" y="8"/>
                </a:lnTo>
                <a:lnTo>
                  <a:pt x="27" y="7"/>
                </a:lnTo>
                <a:lnTo>
                  <a:pt x="28" y="5"/>
                </a:lnTo>
                <a:lnTo>
                  <a:pt x="30" y="5"/>
                </a:lnTo>
                <a:lnTo>
                  <a:pt x="30" y="4"/>
                </a:lnTo>
                <a:lnTo>
                  <a:pt x="32" y="4"/>
                </a:lnTo>
                <a:lnTo>
                  <a:pt x="32" y="3"/>
                </a:lnTo>
                <a:lnTo>
                  <a:pt x="32" y="1"/>
                </a:lnTo>
                <a:lnTo>
                  <a:pt x="32" y="0"/>
                </a:lnTo>
                <a:lnTo>
                  <a:pt x="33" y="0"/>
                </a:lnTo>
                <a:lnTo>
                  <a:pt x="33" y="1"/>
                </a:lnTo>
                <a:lnTo>
                  <a:pt x="34" y="1"/>
                </a:lnTo>
              </a:path>
            </a:pathLst>
          </a:custGeom>
          <a:solidFill>
            <a:srgbClr val="7F7F7F"/>
          </a:solidFill>
          <a:ln w="12700" cap="rnd">
            <a:solidFill>
              <a:schemeClr val="tx1"/>
            </a:solidFill>
            <a:round/>
            <a:headEnd/>
            <a:tailEnd/>
          </a:ln>
        </p:spPr>
        <p:txBody>
          <a:bodyPr/>
          <a:lstStyle/>
          <a:p>
            <a:endParaRPr lang="ko-KR" altLang="en-US"/>
          </a:p>
        </p:txBody>
      </p:sp>
      <p:sp>
        <p:nvSpPr>
          <p:cNvPr id="2274" name="Freeform 581"/>
          <p:cNvSpPr>
            <a:spLocks/>
          </p:cNvSpPr>
          <p:nvPr/>
        </p:nvSpPr>
        <p:spPr bwMode="auto">
          <a:xfrm>
            <a:off x="1016000" y="3957638"/>
            <a:ext cx="117475" cy="46037"/>
          </a:xfrm>
          <a:custGeom>
            <a:avLst/>
            <a:gdLst>
              <a:gd name="T0" fmla="*/ 39 w 76"/>
              <a:gd name="T1" fmla="*/ 28 h 29"/>
              <a:gd name="T2" fmla="*/ 43 w 76"/>
              <a:gd name="T3" fmla="*/ 28 h 29"/>
              <a:gd name="T4" fmla="*/ 46 w 76"/>
              <a:gd name="T5" fmla="*/ 26 h 29"/>
              <a:gd name="T6" fmla="*/ 50 w 76"/>
              <a:gd name="T7" fmla="*/ 26 h 29"/>
              <a:gd name="T8" fmla="*/ 53 w 76"/>
              <a:gd name="T9" fmla="*/ 26 h 29"/>
              <a:gd name="T10" fmla="*/ 56 w 76"/>
              <a:gd name="T11" fmla="*/ 25 h 29"/>
              <a:gd name="T12" fmla="*/ 60 w 76"/>
              <a:gd name="T13" fmla="*/ 25 h 29"/>
              <a:gd name="T14" fmla="*/ 64 w 76"/>
              <a:gd name="T15" fmla="*/ 23 h 29"/>
              <a:gd name="T16" fmla="*/ 68 w 76"/>
              <a:gd name="T17" fmla="*/ 22 h 29"/>
              <a:gd name="T18" fmla="*/ 71 w 76"/>
              <a:gd name="T19" fmla="*/ 21 h 29"/>
              <a:gd name="T20" fmla="*/ 73 w 76"/>
              <a:gd name="T21" fmla="*/ 19 h 29"/>
              <a:gd name="T22" fmla="*/ 73 w 76"/>
              <a:gd name="T23" fmla="*/ 16 h 29"/>
              <a:gd name="T24" fmla="*/ 75 w 76"/>
              <a:gd name="T25" fmla="*/ 14 h 29"/>
              <a:gd name="T26" fmla="*/ 75 w 76"/>
              <a:gd name="T27" fmla="*/ 11 h 29"/>
              <a:gd name="T28" fmla="*/ 73 w 76"/>
              <a:gd name="T29" fmla="*/ 9 h 29"/>
              <a:gd name="T30" fmla="*/ 69 w 76"/>
              <a:gd name="T31" fmla="*/ 6 h 29"/>
              <a:gd name="T32" fmla="*/ 68 w 76"/>
              <a:gd name="T33" fmla="*/ 4 h 29"/>
              <a:gd name="T34" fmla="*/ 64 w 76"/>
              <a:gd name="T35" fmla="*/ 4 h 29"/>
              <a:gd name="T36" fmla="*/ 62 w 76"/>
              <a:gd name="T37" fmla="*/ 3 h 29"/>
              <a:gd name="T38" fmla="*/ 58 w 76"/>
              <a:gd name="T39" fmla="*/ 3 h 29"/>
              <a:gd name="T40" fmla="*/ 55 w 76"/>
              <a:gd name="T41" fmla="*/ 2 h 29"/>
              <a:gd name="T42" fmla="*/ 52 w 76"/>
              <a:gd name="T43" fmla="*/ 2 h 29"/>
              <a:gd name="T44" fmla="*/ 48 w 76"/>
              <a:gd name="T45" fmla="*/ 0 h 29"/>
              <a:gd name="T46" fmla="*/ 44 w 76"/>
              <a:gd name="T47" fmla="*/ 0 h 29"/>
              <a:gd name="T48" fmla="*/ 41 w 76"/>
              <a:gd name="T49" fmla="*/ 0 h 29"/>
              <a:gd name="T50" fmla="*/ 37 w 76"/>
              <a:gd name="T51" fmla="*/ 0 h 29"/>
              <a:gd name="T52" fmla="*/ 31 w 76"/>
              <a:gd name="T53" fmla="*/ 0 h 29"/>
              <a:gd name="T54" fmla="*/ 29 w 76"/>
              <a:gd name="T55" fmla="*/ 0 h 29"/>
              <a:gd name="T56" fmla="*/ 25 w 76"/>
              <a:gd name="T57" fmla="*/ 0 h 29"/>
              <a:gd name="T58" fmla="*/ 21 w 76"/>
              <a:gd name="T59" fmla="*/ 2 h 29"/>
              <a:gd name="T60" fmla="*/ 18 w 76"/>
              <a:gd name="T61" fmla="*/ 2 h 29"/>
              <a:gd name="T62" fmla="*/ 14 w 76"/>
              <a:gd name="T63" fmla="*/ 3 h 29"/>
              <a:gd name="T64" fmla="*/ 10 w 76"/>
              <a:gd name="T65" fmla="*/ 3 h 29"/>
              <a:gd name="T66" fmla="*/ 7 w 76"/>
              <a:gd name="T67" fmla="*/ 4 h 29"/>
              <a:gd name="T68" fmla="*/ 4 w 76"/>
              <a:gd name="T69" fmla="*/ 6 h 29"/>
              <a:gd name="T70" fmla="*/ 2 w 76"/>
              <a:gd name="T71" fmla="*/ 7 h 29"/>
              <a:gd name="T72" fmla="*/ 0 w 76"/>
              <a:gd name="T73" fmla="*/ 9 h 29"/>
              <a:gd name="T74" fmla="*/ 0 w 76"/>
              <a:gd name="T75" fmla="*/ 12 h 29"/>
              <a:gd name="T76" fmla="*/ 0 w 76"/>
              <a:gd name="T77" fmla="*/ 16 h 29"/>
              <a:gd name="T78" fmla="*/ 2 w 76"/>
              <a:gd name="T79" fmla="*/ 19 h 29"/>
              <a:gd name="T80" fmla="*/ 6 w 76"/>
              <a:gd name="T81" fmla="*/ 21 h 29"/>
              <a:gd name="T82" fmla="*/ 7 w 76"/>
              <a:gd name="T83" fmla="*/ 22 h 29"/>
              <a:gd name="T84" fmla="*/ 10 w 76"/>
              <a:gd name="T85" fmla="*/ 23 h 29"/>
              <a:gd name="T86" fmla="*/ 14 w 76"/>
              <a:gd name="T87" fmla="*/ 25 h 29"/>
              <a:gd name="T88" fmla="*/ 18 w 76"/>
              <a:gd name="T89" fmla="*/ 25 h 29"/>
              <a:gd name="T90" fmla="*/ 19 w 76"/>
              <a:gd name="T91" fmla="*/ 26 h 29"/>
              <a:gd name="T92" fmla="*/ 23 w 76"/>
              <a:gd name="T93" fmla="*/ 26 h 29"/>
              <a:gd name="T94" fmla="*/ 27 w 76"/>
              <a:gd name="T95" fmla="*/ 26 h 29"/>
              <a:gd name="T96" fmla="*/ 31 w 76"/>
              <a:gd name="T97" fmla="*/ 28 h 29"/>
              <a:gd name="T98" fmla="*/ 33 w 76"/>
              <a:gd name="T99" fmla="*/ 2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29"/>
              <a:gd name="T152" fmla="*/ 76 w 7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29">
                <a:moveTo>
                  <a:pt x="37" y="28"/>
                </a:moveTo>
                <a:lnTo>
                  <a:pt x="39" y="28"/>
                </a:lnTo>
                <a:lnTo>
                  <a:pt x="41" y="28"/>
                </a:lnTo>
                <a:lnTo>
                  <a:pt x="43" y="28"/>
                </a:lnTo>
                <a:lnTo>
                  <a:pt x="44" y="26"/>
                </a:lnTo>
                <a:lnTo>
                  <a:pt x="46" y="26"/>
                </a:lnTo>
                <a:lnTo>
                  <a:pt x="48" y="26"/>
                </a:lnTo>
                <a:lnTo>
                  <a:pt x="50" y="26"/>
                </a:lnTo>
                <a:lnTo>
                  <a:pt x="52" y="26"/>
                </a:lnTo>
                <a:lnTo>
                  <a:pt x="53" y="26"/>
                </a:lnTo>
                <a:lnTo>
                  <a:pt x="55" y="26"/>
                </a:lnTo>
                <a:lnTo>
                  <a:pt x="56" y="25"/>
                </a:lnTo>
                <a:lnTo>
                  <a:pt x="58" y="25"/>
                </a:lnTo>
                <a:lnTo>
                  <a:pt x="60" y="25"/>
                </a:lnTo>
                <a:lnTo>
                  <a:pt x="62" y="23"/>
                </a:lnTo>
                <a:lnTo>
                  <a:pt x="64" y="23"/>
                </a:lnTo>
                <a:lnTo>
                  <a:pt x="66" y="22"/>
                </a:lnTo>
                <a:lnTo>
                  <a:pt x="68" y="22"/>
                </a:lnTo>
                <a:lnTo>
                  <a:pt x="69" y="21"/>
                </a:lnTo>
                <a:lnTo>
                  <a:pt x="71" y="21"/>
                </a:lnTo>
                <a:lnTo>
                  <a:pt x="71" y="19"/>
                </a:lnTo>
                <a:lnTo>
                  <a:pt x="73" y="19"/>
                </a:lnTo>
                <a:lnTo>
                  <a:pt x="73" y="17"/>
                </a:lnTo>
                <a:lnTo>
                  <a:pt x="73" y="16"/>
                </a:lnTo>
                <a:lnTo>
                  <a:pt x="75" y="16"/>
                </a:lnTo>
                <a:lnTo>
                  <a:pt x="75" y="14"/>
                </a:lnTo>
                <a:lnTo>
                  <a:pt x="75" y="12"/>
                </a:lnTo>
                <a:lnTo>
                  <a:pt x="75" y="11"/>
                </a:lnTo>
                <a:lnTo>
                  <a:pt x="73" y="11"/>
                </a:lnTo>
                <a:lnTo>
                  <a:pt x="73" y="9"/>
                </a:lnTo>
                <a:lnTo>
                  <a:pt x="71" y="7"/>
                </a:lnTo>
                <a:lnTo>
                  <a:pt x="69" y="6"/>
                </a:lnTo>
                <a:lnTo>
                  <a:pt x="68" y="6"/>
                </a:lnTo>
                <a:lnTo>
                  <a:pt x="68" y="4"/>
                </a:lnTo>
                <a:lnTo>
                  <a:pt x="66" y="4"/>
                </a:lnTo>
                <a:lnTo>
                  <a:pt x="64" y="4"/>
                </a:lnTo>
                <a:lnTo>
                  <a:pt x="64" y="3"/>
                </a:lnTo>
                <a:lnTo>
                  <a:pt x="62" y="3"/>
                </a:lnTo>
                <a:lnTo>
                  <a:pt x="60" y="3"/>
                </a:lnTo>
                <a:lnTo>
                  <a:pt x="58" y="3"/>
                </a:lnTo>
                <a:lnTo>
                  <a:pt x="56" y="2"/>
                </a:lnTo>
                <a:lnTo>
                  <a:pt x="55" y="2"/>
                </a:lnTo>
                <a:lnTo>
                  <a:pt x="53" y="2"/>
                </a:lnTo>
                <a:lnTo>
                  <a:pt x="52" y="2"/>
                </a:lnTo>
                <a:lnTo>
                  <a:pt x="50" y="0"/>
                </a:lnTo>
                <a:lnTo>
                  <a:pt x="48" y="0"/>
                </a:lnTo>
                <a:lnTo>
                  <a:pt x="46" y="0"/>
                </a:lnTo>
                <a:lnTo>
                  <a:pt x="44" y="0"/>
                </a:lnTo>
                <a:lnTo>
                  <a:pt x="43" y="0"/>
                </a:lnTo>
                <a:lnTo>
                  <a:pt x="41" y="0"/>
                </a:lnTo>
                <a:lnTo>
                  <a:pt x="39" y="0"/>
                </a:lnTo>
                <a:lnTo>
                  <a:pt x="37" y="0"/>
                </a:lnTo>
                <a:lnTo>
                  <a:pt x="33" y="0"/>
                </a:lnTo>
                <a:lnTo>
                  <a:pt x="31" y="0"/>
                </a:lnTo>
                <a:lnTo>
                  <a:pt x="29" y="0"/>
                </a:lnTo>
                <a:lnTo>
                  <a:pt x="27" y="0"/>
                </a:lnTo>
                <a:lnTo>
                  <a:pt x="25" y="0"/>
                </a:lnTo>
                <a:lnTo>
                  <a:pt x="23" y="0"/>
                </a:lnTo>
                <a:lnTo>
                  <a:pt x="21" y="2"/>
                </a:lnTo>
                <a:lnTo>
                  <a:pt x="19" y="2"/>
                </a:lnTo>
                <a:lnTo>
                  <a:pt x="18" y="2"/>
                </a:lnTo>
                <a:lnTo>
                  <a:pt x="16" y="2"/>
                </a:lnTo>
                <a:lnTo>
                  <a:pt x="14" y="3"/>
                </a:lnTo>
                <a:lnTo>
                  <a:pt x="12" y="3"/>
                </a:lnTo>
                <a:lnTo>
                  <a:pt x="10" y="3"/>
                </a:lnTo>
                <a:lnTo>
                  <a:pt x="9" y="4"/>
                </a:lnTo>
                <a:lnTo>
                  <a:pt x="7" y="4"/>
                </a:lnTo>
                <a:lnTo>
                  <a:pt x="6" y="6"/>
                </a:lnTo>
                <a:lnTo>
                  <a:pt x="4" y="6"/>
                </a:lnTo>
                <a:lnTo>
                  <a:pt x="4" y="7"/>
                </a:lnTo>
                <a:lnTo>
                  <a:pt x="2" y="7"/>
                </a:lnTo>
                <a:lnTo>
                  <a:pt x="2" y="9"/>
                </a:lnTo>
                <a:lnTo>
                  <a:pt x="0" y="9"/>
                </a:lnTo>
                <a:lnTo>
                  <a:pt x="0" y="11"/>
                </a:lnTo>
                <a:lnTo>
                  <a:pt x="0" y="12"/>
                </a:lnTo>
                <a:lnTo>
                  <a:pt x="0" y="14"/>
                </a:lnTo>
                <a:lnTo>
                  <a:pt x="0" y="16"/>
                </a:lnTo>
                <a:lnTo>
                  <a:pt x="0" y="17"/>
                </a:lnTo>
                <a:lnTo>
                  <a:pt x="2" y="19"/>
                </a:lnTo>
                <a:lnTo>
                  <a:pt x="4" y="21"/>
                </a:lnTo>
                <a:lnTo>
                  <a:pt x="6" y="21"/>
                </a:lnTo>
                <a:lnTo>
                  <a:pt x="6" y="22"/>
                </a:lnTo>
                <a:lnTo>
                  <a:pt x="7" y="22"/>
                </a:lnTo>
                <a:lnTo>
                  <a:pt x="9" y="23"/>
                </a:lnTo>
                <a:lnTo>
                  <a:pt x="10" y="23"/>
                </a:lnTo>
                <a:lnTo>
                  <a:pt x="12" y="25"/>
                </a:lnTo>
                <a:lnTo>
                  <a:pt x="14" y="25"/>
                </a:lnTo>
                <a:lnTo>
                  <a:pt x="16" y="25"/>
                </a:lnTo>
                <a:lnTo>
                  <a:pt x="18" y="25"/>
                </a:lnTo>
                <a:lnTo>
                  <a:pt x="18" y="26"/>
                </a:lnTo>
                <a:lnTo>
                  <a:pt x="19" y="26"/>
                </a:lnTo>
                <a:lnTo>
                  <a:pt x="21" y="26"/>
                </a:lnTo>
                <a:lnTo>
                  <a:pt x="23" y="26"/>
                </a:lnTo>
                <a:lnTo>
                  <a:pt x="25" y="26"/>
                </a:lnTo>
                <a:lnTo>
                  <a:pt x="27" y="26"/>
                </a:lnTo>
                <a:lnTo>
                  <a:pt x="29" y="26"/>
                </a:lnTo>
                <a:lnTo>
                  <a:pt x="31" y="28"/>
                </a:lnTo>
                <a:lnTo>
                  <a:pt x="33" y="28"/>
                </a:lnTo>
                <a:lnTo>
                  <a:pt x="37" y="28"/>
                </a:lnTo>
              </a:path>
            </a:pathLst>
          </a:custGeom>
          <a:solidFill>
            <a:srgbClr val="000000"/>
          </a:solidFill>
          <a:ln w="12700" cap="rnd">
            <a:solidFill>
              <a:schemeClr val="tx1"/>
            </a:solidFill>
            <a:round/>
            <a:headEnd/>
            <a:tailEnd/>
          </a:ln>
        </p:spPr>
        <p:txBody>
          <a:bodyPr/>
          <a:lstStyle/>
          <a:p>
            <a:endParaRPr lang="ko-KR" altLang="en-US"/>
          </a:p>
        </p:txBody>
      </p:sp>
      <p:sp>
        <p:nvSpPr>
          <p:cNvPr id="2275" name="Freeform 582"/>
          <p:cNvSpPr>
            <a:spLocks/>
          </p:cNvSpPr>
          <p:nvPr/>
        </p:nvSpPr>
        <p:spPr bwMode="auto">
          <a:xfrm>
            <a:off x="1019175" y="3954463"/>
            <a:ext cx="107950" cy="38100"/>
          </a:xfrm>
          <a:custGeom>
            <a:avLst/>
            <a:gdLst>
              <a:gd name="T0" fmla="*/ 35 w 68"/>
              <a:gd name="T1" fmla="*/ 24 h 25"/>
              <a:gd name="T2" fmla="*/ 39 w 68"/>
              <a:gd name="T3" fmla="*/ 24 h 25"/>
              <a:gd name="T4" fmla="*/ 40 w 68"/>
              <a:gd name="T5" fmla="*/ 23 h 25"/>
              <a:gd name="T6" fmla="*/ 44 w 68"/>
              <a:gd name="T7" fmla="*/ 23 h 25"/>
              <a:gd name="T8" fmla="*/ 48 w 68"/>
              <a:gd name="T9" fmla="*/ 23 h 25"/>
              <a:gd name="T10" fmla="*/ 50 w 68"/>
              <a:gd name="T11" fmla="*/ 22 h 25"/>
              <a:gd name="T12" fmla="*/ 52 w 68"/>
              <a:gd name="T13" fmla="*/ 22 h 25"/>
              <a:gd name="T14" fmla="*/ 56 w 68"/>
              <a:gd name="T15" fmla="*/ 20 h 25"/>
              <a:gd name="T16" fmla="*/ 60 w 68"/>
              <a:gd name="T17" fmla="*/ 18 h 25"/>
              <a:gd name="T18" fmla="*/ 61 w 68"/>
              <a:gd name="T19" fmla="*/ 17 h 25"/>
              <a:gd name="T20" fmla="*/ 63 w 68"/>
              <a:gd name="T21" fmla="*/ 15 h 25"/>
              <a:gd name="T22" fmla="*/ 65 w 68"/>
              <a:gd name="T23" fmla="*/ 14 h 25"/>
              <a:gd name="T24" fmla="*/ 67 w 68"/>
              <a:gd name="T25" fmla="*/ 12 h 25"/>
              <a:gd name="T26" fmla="*/ 65 w 68"/>
              <a:gd name="T27" fmla="*/ 10 h 25"/>
              <a:gd name="T28" fmla="*/ 65 w 68"/>
              <a:gd name="T29" fmla="*/ 7 h 25"/>
              <a:gd name="T30" fmla="*/ 63 w 68"/>
              <a:gd name="T31" fmla="*/ 6 h 25"/>
              <a:gd name="T32" fmla="*/ 60 w 68"/>
              <a:gd name="T33" fmla="*/ 5 h 25"/>
              <a:gd name="T34" fmla="*/ 58 w 68"/>
              <a:gd name="T35" fmla="*/ 3 h 25"/>
              <a:gd name="T36" fmla="*/ 54 w 68"/>
              <a:gd name="T37" fmla="*/ 3 h 25"/>
              <a:gd name="T38" fmla="*/ 50 w 68"/>
              <a:gd name="T39" fmla="*/ 2 h 25"/>
              <a:gd name="T40" fmla="*/ 48 w 68"/>
              <a:gd name="T41" fmla="*/ 2 h 25"/>
              <a:gd name="T42" fmla="*/ 44 w 68"/>
              <a:gd name="T43" fmla="*/ 0 h 25"/>
              <a:gd name="T44" fmla="*/ 40 w 68"/>
              <a:gd name="T45" fmla="*/ 0 h 25"/>
              <a:gd name="T46" fmla="*/ 37 w 68"/>
              <a:gd name="T47" fmla="*/ 0 h 25"/>
              <a:gd name="T48" fmla="*/ 33 w 68"/>
              <a:gd name="T49" fmla="*/ 0 h 25"/>
              <a:gd name="T50" fmla="*/ 29 w 68"/>
              <a:gd name="T51" fmla="*/ 0 h 25"/>
              <a:gd name="T52" fmla="*/ 27 w 68"/>
              <a:gd name="T53" fmla="*/ 0 h 25"/>
              <a:gd name="T54" fmla="*/ 23 w 68"/>
              <a:gd name="T55" fmla="*/ 0 h 25"/>
              <a:gd name="T56" fmla="*/ 19 w 68"/>
              <a:gd name="T57" fmla="*/ 0 h 25"/>
              <a:gd name="T58" fmla="*/ 16 w 68"/>
              <a:gd name="T59" fmla="*/ 2 h 25"/>
              <a:gd name="T60" fmla="*/ 12 w 68"/>
              <a:gd name="T61" fmla="*/ 2 h 25"/>
              <a:gd name="T62" fmla="*/ 10 w 68"/>
              <a:gd name="T63" fmla="*/ 3 h 25"/>
              <a:gd name="T64" fmla="*/ 7 w 68"/>
              <a:gd name="T65" fmla="*/ 5 h 25"/>
              <a:gd name="T66" fmla="*/ 4 w 68"/>
              <a:gd name="T67" fmla="*/ 6 h 25"/>
              <a:gd name="T68" fmla="*/ 0 w 68"/>
              <a:gd name="T69" fmla="*/ 9 h 25"/>
              <a:gd name="T70" fmla="*/ 0 w 68"/>
              <a:gd name="T71" fmla="*/ 12 h 25"/>
              <a:gd name="T72" fmla="*/ 0 w 68"/>
              <a:gd name="T73" fmla="*/ 15 h 25"/>
              <a:gd name="T74" fmla="*/ 2 w 68"/>
              <a:gd name="T75" fmla="*/ 17 h 25"/>
              <a:gd name="T76" fmla="*/ 4 w 68"/>
              <a:gd name="T77" fmla="*/ 18 h 25"/>
              <a:gd name="T78" fmla="*/ 7 w 68"/>
              <a:gd name="T79" fmla="*/ 20 h 25"/>
              <a:gd name="T80" fmla="*/ 10 w 68"/>
              <a:gd name="T81" fmla="*/ 22 h 25"/>
              <a:gd name="T82" fmla="*/ 14 w 68"/>
              <a:gd name="T83" fmla="*/ 22 h 25"/>
              <a:gd name="T84" fmla="*/ 17 w 68"/>
              <a:gd name="T85" fmla="*/ 23 h 25"/>
              <a:gd name="T86" fmla="*/ 21 w 68"/>
              <a:gd name="T87" fmla="*/ 23 h 25"/>
              <a:gd name="T88" fmla="*/ 25 w 68"/>
              <a:gd name="T89" fmla="*/ 23 h 25"/>
              <a:gd name="T90" fmla="*/ 28 w 68"/>
              <a:gd name="T91" fmla="*/ 24 h 25"/>
              <a:gd name="T92" fmla="*/ 31 w 68"/>
              <a:gd name="T93" fmla="*/ 24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25"/>
              <a:gd name="T143" fmla="*/ 68 w 68"/>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25">
                <a:moveTo>
                  <a:pt x="33" y="24"/>
                </a:moveTo>
                <a:lnTo>
                  <a:pt x="35" y="24"/>
                </a:lnTo>
                <a:lnTo>
                  <a:pt x="37" y="24"/>
                </a:lnTo>
                <a:lnTo>
                  <a:pt x="39" y="24"/>
                </a:lnTo>
                <a:lnTo>
                  <a:pt x="39" y="23"/>
                </a:lnTo>
                <a:lnTo>
                  <a:pt x="40" y="23"/>
                </a:lnTo>
                <a:lnTo>
                  <a:pt x="42" y="23"/>
                </a:lnTo>
                <a:lnTo>
                  <a:pt x="44" y="23"/>
                </a:lnTo>
                <a:lnTo>
                  <a:pt x="46" y="23"/>
                </a:lnTo>
                <a:lnTo>
                  <a:pt x="48" y="23"/>
                </a:lnTo>
                <a:lnTo>
                  <a:pt x="50" y="23"/>
                </a:lnTo>
                <a:lnTo>
                  <a:pt x="50" y="22"/>
                </a:lnTo>
                <a:lnTo>
                  <a:pt x="52" y="22"/>
                </a:lnTo>
                <a:lnTo>
                  <a:pt x="54" y="22"/>
                </a:lnTo>
                <a:lnTo>
                  <a:pt x="56" y="20"/>
                </a:lnTo>
                <a:lnTo>
                  <a:pt x="58" y="20"/>
                </a:lnTo>
                <a:lnTo>
                  <a:pt x="60" y="18"/>
                </a:lnTo>
                <a:lnTo>
                  <a:pt x="61" y="18"/>
                </a:lnTo>
                <a:lnTo>
                  <a:pt x="61" y="17"/>
                </a:lnTo>
                <a:lnTo>
                  <a:pt x="63" y="17"/>
                </a:lnTo>
                <a:lnTo>
                  <a:pt x="63" y="15"/>
                </a:lnTo>
                <a:lnTo>
                  <a:pt x="65" y="15"/>
                </a:lnTo>
                <a:lnTo>
                  <a:pt x="65" y="14"/>
                </a:lnTo>
                <a:lnTo>
                  <a:pt x="65" y="12"/>
                </a:lnTo>
                <a:lnTo>
                  <a:pt x="67" y="12"/>
                </a:lnTo>
                <a:lnTo>
                  <a:pt x="67" y="10"/>
                </a:lnTo>
                <a:lnTo>
                  <a:pt x="65" y="10"/>
                </a:lnTo>
                <a:lnTo>
                  <a:pt x="65" y="9"/>
                </a:lnTo>
                <a:lnTo>
                  <a:pt x="65" y="7"/>
                </a:lnTo>
                <a:lnTo>
                  <a:pt x="63" y="7"/>
                </a:lnTo>
                <a:lnTo>
                  <a:pt x="63" y="6"/>
                </a:lnTo>
                <a:lnTo>
                  <a:pt x="61" y="6"/>
                </a:lnTo>
                <a:lnTo>
                  <a:pt x="60" y="5"/>
                </a:lnTo>
                <a:lnTo>
                  <a:pt x="58" y="5"/>
                </a:lnTo>
                <a:lnTo>
                  <a:pt x="58" y="3"/>
                </a:lnTo>
                <a:lnTo>
                  <a:pt x="56" y="3"/>
                </a:lnTo>
                <a:lnTo>
                  <a:pt x="54" y="3"/>
                </a:lnTo>
                <a:lnTo>
                  <a:pt x="52" y="2"/>
                </a:lnTo>
                <a:lnTo>
                  <a:pt x="50" y="2"/>
                </a:lnTo>
                <a:lnTo>
                  <a:pt x="48" y="2"/>
                </a:lnTo>
                <a:lnTo>
                  <a:pt x="46" y="0"/>
                </a:lnTo>
                <a:lnTo>
                  <a:pt x="44" y="0"/>
                </a:lnTo>
                <a:lnTo>
                  <a:pt x="42" y="0"/>
                </a:lnTo>
                <a:lnTo>
                  <a:pt x="40" y="0"/>
                </a:lnTo>
                <a:lnTo>
                  <a:pt x="39" y="0"/>
                </a:lnTo>
                <a:lnTo>
                  <a:pt x="37" y="0"/>
                </a:lnTo>
                <a:lnTo>
                  <a:pt x="35" y="0"/>
                </a:lnTo>
                <a:lnTo>
                  <a:pt x="33" y="0"/>
                </a:lnTo>
                <a:lnTo>
                  <a:pt x="31" y="0"/>
                </a:lnTo>
                <a:lnTo>
                  <a:pt x="29" y="0"/>
                </a:lnTo>
                <a:lnTo>
                  <a:pt x="28" y="0"/>
                </a:lnTo>
                <a:lnTo>
                  <a:pt x="27" y="0"/>
                </a:lnTo>
                <a:lnTo>
                  <a:pt x="25" y="0"/>
                </a:lnTo>
                <a:lnTo>
                  <a:pt x="23" y="0"/>
                </a:lnTo>
                <a:lnTo>
                  <a:pt x="21" y="0"/>
                </a:lnTo>
                <a:lnTo>
                  <a:pt x="19" y="0"/>
                </a:lnTo>
                <a:lnTo>
                  <a:pt x="17" y="2"/>
                </a:lnTo>
                <a:lnTo>
                  <a:pt x="16" y="2"/>
                </a:lnTo>
                <a:lnTo>
                  <a:pt x="14" y="2"/>
                </a:lnTo>
                <a:lnTo>
                  <a:pt x="12" y="2"/>
                </a:lnTo>
                <a:lnTo>
                  <a:pt x="12" y="3"/>
                </a:lnTo>
                <a:lnTo>
                  <a:pt x="10" y="3"/>
                </a:lnTo>
                <a:lnTo>
                  <a:pt x="8" y="3"/>
                </a:lnTo>
                <a:lnTo>
                  <a:pt x="7" y="5"/>
                </a:lnTo>
                <a:lnTo>
                  <a:pt x="6" y="5"/>
                </a:lnTo>
                <a:lnTo>
                  <a:pt x="4" y="6"/>
                </a:lnTo>
                <a:lnTo>
                  <a:pt x="2" y="7"/>
                </a:lnTo>
                <a:lnTo>
                  <a:pt x="0" y="9"/>
                </a:lnTo>
                <a:lnTo>
                  <a:pt x="0" y="10"/>
                </a:lnTo>
                <a:lnTo>
                  <a:pt x="0" y="12"/>
                </a:lnTo>
                <a:lnTo>
                  <a:pt x="0" y="14"/>
                </a:lnTo>
                <a:lnTo>
                  <a:pt x="0" y="15"/>
                </a:lnTo>
                <a:lnTo>
                  <a:pt x="2" y="15"/>
                </a:lnTo>
                <a:lnTo>
                  <a:pt x="2" y="17"/>
                </a:lnTo>
                <a:lnTo>
                  <a:pt x="4" y="17"/>
                </a:lnTo>
                <a:lnTo>
                  <a:pt x="4" y="18"/>
                </a:lnTo>
                <a:lnTo>
                  <a:pt x="6" y="18"/>
                </a:lnTo>
                <a:lnTo>
                  <a:pt x="7" y="20"/>
                </a:lnTo>
                <a:lnTo>
                  <a:pt x="8" y="20"/>
                </a:lnTo>
                <a:lnTo>
                  <a:pt x="10" y="22"/>
                </a:lnTo>
                <a:lnTo>
                  <a:pt x="12" y="22"/>
                </a:lnTo>
                <a:lnTo>
                  <a:pt x="14" y="22"/>
                </a:lnTo>
                <a:lnTo>
                  <a:pt x="16" y="22"/>
                </a:lnTo>
                <a:lnTo>
                  <a:pt x="17" y="23"/>
                </a:lnTo>
                <a:lnTo>
                  <a:pt x="19" y="23"/>
                </a:lnTo>
                <a:lnTo>
                  <a:pt x="21" y="23"/>
                </a:lnTo>
                <a:lnTo>
                  <a:pt x="23" y="23"/>
                </a:lnTo>
                <a:lnTo>
                  <a:pt x="25" y="23"/>
                </a:lnTo>
                <a:lnTo>
                  <a:pt x="27" y="23"/>
                </a:lnTo>
                <a:lnTo>
                  <a:pt x="28" y="24"/>
                </a:lnTo>
                <a:lnTo>
                  <a:pt x="29" y="24"/>
                </a:lnTo>
                <a:lnTo>
                  <a:pt x="31" y="24"/>
                </a:lnTo>
                <a:lnTo>
                  <a:pt x="33" y="24"/>
                </a:lnTo>
              </a:path>
            </a:pathLst>
          </a:custGeom>
          <a:solidFill>
            <a:srgbClr val="FFFFFF"/>
          </a:solidFill>
          <a:ln w="12700" cap="rnd">
            <a:solidFill>
              <a:schemeClr val="tx1"/>
            </a:solidFill>
            <a:round/>
            <a:headEnd/>
            <a:tailEnd/>
          </a:ln>
        </p:spPr>
        <p:txBody>
          <a:bodyPr/>
          <a:lstStyle/>
          <a:p>
            <a:endParaRPr lang="ko-KR" altLang="en-US"/>
          </a:p>
        </p:txBody>
      </p:sp>
      <p:sp>
        <p:nvSpPr>
          <p:cNvPr id="2276" name="Freeform 583"/>
          <p:cNvSpPr>
            <a:spLocks/>
          </p:cNvSpPr>
          <p:nvPr/>
        </p:nvSpPr>
        <p:spPr bwMode="auto">
          <a:xfrm>
            <a:off x="1055688" y="3967163"/>
            <a:ext cx="58737" cy="19050"/>
          </a:xfrm>
          <a:custGeom>
            <a:avLst/>
            <a:gdLst>
              <a:gd name="T0" fmla="*/ 36 w 37"/>
              <a:gd name="T1" fmla="*/ 1 h 13"/>
              <a:gd name="T2" fmla="*/ 36 w 37"/>
              <a:gd name="T3" fmla="*/ 3 h 13"/>
              <a:gd name="T4" fmla="*/ 36 w 37"/>
              <a:gd name="T5" fmla="*/ 4 h 13"/>
              <a:gd name="T6" fmla="*/ 36 w 37"/>
              <a:gd name="T7" fmla="*/ 5 h 13"/>
              <a:gd name="T8" fmla="*/ 34 w 37"/>
              <a:gd name="T9" fmla="*/ 5 h 13"/>
              <a:gd name="T10" fmla="*/ 34 w 37"/>
              <a:gd name="T11" fmla="*/ 7 h 13"/>
              <a:gd name="T12" fmla="*/ 33 w 37"/>
              <a:gd name="T13" fmla="*/ 7 h 13"/>
              <a:gd name="T14" fmla="*/ 33 w 37"/>
              <a:gd name="T15" fmla="*/ 8 h 13"/>
              <a:gd name="T16" fmla="*/ 31 w 37"/>
              <a:gd name="T17" fmla="*/ 8 h 13"/>
              <a:gd name="T18" fmla="*/ 29 w 37"/>
              <a:gd name="T19" fmla="*/ 8 h 13"/>
              <a:gd name="T20" fmla="*/ 29 w 37"/>
              <a:gd name="T21" fmla="*/ 9 h 13"/>
              <a:gd name="T22" fmla="*/ 27 w 37"/>
              <a:gd name="T23" fmla="*/ 9 h 13"/>
              <a:gd name="T24" fmla="*/ 27 w 37"/>
              <a:gd name="T25" fmla="*/ 9 h 13"/>
              <a:gd name="T26" fmla="*/ 25 w 37"/>
              <a:gd name="T27" fmla="*/ 9 h 13"/>
              <a:gd name="T28" fmla="*/ 23 w 37"/>
              <a:gd name="T29" fmla="*/ 11 h 13"/>
              <a:gd name="T30" fmla="*/ 21 w 37"/>
              <a:gd name="T31" fmla="*/ 11 h 13"/>
              <a:gd name="T32" fmla="*/ 18 w 37"/>
              <a:gd name="T33" fmla="*/ 11 h 13"/>
              <a:gd name="T34" fmla="*/ 16 w 37"/>
              <a:gd name="T35" fmla="*/ 11 h 13"/>
              <a:gd name="T36" fmla="*/ 15 w 37"/>
              <a:gd name="T37" fmla="*/ 11 h 13"/>
              <a:gd name="T38" fmla="*/ 11 w 37"/>
              <a:gd name="T39" fmla="*/ 11 h 13"/>
              <a:gd name="T40" fmla="*/ 8 w 37"/>
              <a:gd name="T41" fmla="*/ 12 h 13"/>
              <a:gd name="T42" fmla="*/ 7 w 37"/>
              <a:gd name="T43" fmla="*/ 12 h 13"/>
              <a:gd name="T44" fmla="*/ 3 w 37"/>
              <a:gd name="T45" fmla="*/ 12 h 13"/>
              <a:gd name="T46" fmla="*/ 0 w 37"/>
              <a:gd name="T47" fmla="*/ 12 h 13"/>
              <a:gd name="T48" fmla="*/ 0 w 37"/>
              <a:gd name="T49" fmla="*/ 11 h 13"/>
              <a:gd name="T50" fmla="*/ 2 w 37"/>
              <a:gd name="T51" fmla="*/ 11 h 13"/>
              <a:gd name="T52" fmla="*/ 3 w 37"/>
              <a:gd name="T53" fmla="*/ 11 h 13"/>
              <a:gd name="T54" fmla="*/ 5 w 37"/>
              <a:gd name="T55" fmla="*/ 11 h 13"/>
              <a:gd name="T56" fmla="*/ 7 w 37"/>
              <a:gd name="T57" fmla="*/ 11 h 13"/>
              <a:gd name="T58" fmla="*/ 8 w 37"/>
              <a:gd name="T59" fmla="*/ 11 h 13"/>
              <a:gd name="T60" fmla="*/ 9 w 37"/>
              <a:gd name="T61" fmla="*/ 11 h 13"/>
              <a:gd name="T62" fmla="*/ 11 w 37"/>
              <a:gd name="T63" fmla="*/ 11 h 13"/>
              <a:gd name="T64" fmla="*/ 11 w 37"/>
              <a:gd name="T65" fmla="*/ 9 h 13"/>
              <a:gd name="T66" fmla="*/ 13 w 37"/>
              <a:gd name="T67" fmla="*/ 9 h 13"/>
              <a:gd name="T68" fmla="*/ 15 w 37"/>
              <a:gd name="T69" fmla="*/ 9 h 13"/>
              <a:gd name="T70" fmla="*/ 16 w 37"/>
              <a:gd name="T71" fmla="*/ 9 h 13"/>
              <a:gd name="T72" fmla="*/ 18 w 37"/>
              <a:gd name="T73" fmla="*/ 9 h 13"/>
              <a:gd name="T74" fmla="*/ 20 w 37"/>
              <a:gd name="T75" fmla="*/ 8 h 13"/>
              <a:gd name="T76" fmla="*/ 21 w 37"/>
              <a:gd name="T77" fmla="*/ 8 h 13"/>
              <a:gd name="T78" fmla="*/ 23 w 37"/>
              <a:gd name="T79" fmla="*/ 8 h 13"/>
              <a:gd name="T80" fmla="*/ 25 w 37"/>
              <a:gd name="T81" fmla="*/ 7 h 13"/>
              <a:gd name="T82" fmla="*/ 27 w 37"/>
              <a:gd name="T83" fmla="*/ 7 h 13"/>
              <a:gd name="T84" fmla="*/ 27 w 37"/>
              <a:gd name="T85" fmla="*/ 5 h 13"/>
              <a:gd name="T86" fmla="*/ 29 w 37"/>
              <a:gd name="T87" fmla="*/ 5 h 13"/>
              <a:gd name="T88" fmla="*/ 29 w 37"/>
              <a:gd name="T89" fmla="*/ 4 h 13"/>
              <a:gd name="T90" fmla="*/ 31 w 37"/>
              <a:gd name="T91" fmla="*/ 4 h 13"/>
              <a:gd name="T92" fmla="*/ 31 w 37"/>
              <a:gd name="T93" fmla="*/ 3 h 13"/>
              <a:gd name="T94" fmla="*/ 31 w 37"/>
              <a:gd name="T95" fmla="*/ 1 h 13"/>
              <a:gd name="T96" fmla="*/ 31 w 37"/>
              <a:gd name="T97" fmla="*/ 0 h 13"/>
              <a:gd name="T98" fmla="*/ 33 w 37"/>
              <a:gd name="T99" fmla="*/ 0 h 13"/>
              <a:gd name="T100" fmla="*/ 34 w 37"/>
              <a:gd name="T101" fmla="*/ 0 h 13"/>
              <a:gd name="T102" fmla="*/ 34 w 37"/>
              <a:gd name="T103" fmla="*/ 1 h 13"/>
              <a:gd name="T104" fmla="*/ 36 w 37"/>
              <a:gd name="T105" fmla="*/ 1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
              <a:gd name="T160" fmla="*/ 0 h 13"/>
              <a:gd name="T161" fmla="*/ 37 w 37"/>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 h="13">
                <a:moveTo>
                  <a:pt x="36" y="1"/>
                </a:moveTo>
                <a:lnTo>
                  <a:pt x="36" y="3"/>
                </a:lnTo>
                <a:lnTo>
                  <a:pt x="36" y="4"/>
                </a:lnTo>
                <a:lnTo>
                  <a:pt x="36" y="5"/>
                </a:lnTo>
                <a:lnTo>
                  <a:pt x="34" y="5"/>
                </a:lnTo>
                <a:lnTo>
                  <a:pt x="34" y="7"/>
                </a:lnTo>
                <a:lnTo>
                  <a:pt x="33" y="7"/>
                </a:lnTo>
                <a:lnTo>
                  <a:pt x="33" y="8"/>
                </a:lnTo>
                <a:lnTo>
                  <a:pt x="31" y="8"/>
                </a:lnTo>
                <a:lnTo>
                  <a:pt x="29" y="8"/>
                </a:lnTo>
                <a:lnTo>
                  <a:pt x="29" y="9"/>
                </a:lnTo>
                <a:lnTo>
                  <a:pt x="27" y="9"/>
                </a:lnTo>
                <a:lnTo>
                  <a:pt x="25" y="9"/>
                </a:lnTo>
                <a:lnTo>
                  <a:pt x="23" y="11"/>
                </a:lnTo>
                <a:lnTo>
                  <a:pt x="21" y="11"/>
                </a:lnTo>
                <a:lnTo>
                  <a:pt x="18" y="11"/>
                </a:lnTo>
                <a:lnTo>
                  <a:pt x="16" y="11"/>
                </a:lnTo>
                <a:lnTo>
                  <a:pt x="15" y="11"/>
                </a:lnTo>
                <a:lnTo>
                  <a:pt x="11" y="11"/>
                </a:lnTo>
                <a:lnTo>
                  <a:pt x="8" y="12"/>
                </a:lnTo>
                <a:lnTo>
                  <a:pt x="7" y="12"/>
                </a:lnTo>
                <a:lnTo>
                  <a:pt x="3" y="12"/>
                </a:lnTo>
                <a:lnTo>
                  <a:pt x="0" y="12"/>
                </a:lnTo>
                <a:lnTo>
                  <a:pt x="0" y="11"/>
                </a:lnTo>
                <a:lnTo>
                  <a:pt x="2" y="11"/>
                </a:lnTo>
                <a:lnTo>
                  <a:pt x="3" y="11"/>
                </a:lnTo>
                <a:lnTo>
                  <a:pt x="5" y="11"/>
                </a:lnTo>
                <a:lnTo>
                  <a:pt x="7" y="11"/>
                </a:lnTo>
                <a:lnTo>
                  <a:pt x="8" y="11"/>
                </a:lnTo>
                <a:lnTo>
                  <a:pt x="9" y="11"/>
                </a:lnTo>
                <a:lnTo>
                  <a:pt x="11" y="11"/>
                </a:lnTo>
                <a:lnTo>
                  <a:pt x="11" y="9"/>
                </a:lnTo>
                <a:lnTo>
                  <a:pt x="13" y="9"/>
                </a:lnTo>
                <a:lnTo>
                  <a:pt x="15" y="9"/>
                </a:lnTo>
                <a:lnTo>
                  <a:pt x="16" y="9"/>
                </a:lnTo>
                <a:lnTo>
                  <a:pt x="18" y="9"/>
                </a:lnTo>
                <a:lnTo>
                  <a:pt x="20" y="8"/>
                </a:lnTo>
                <a:lnTo>
                  <a:pt x="21" y="8"/>
                </a:lnTo>
                <a:lnTo>
                  <a:pt x="23" y="8"/>
                </a:lnTo>
                <a:lnTo>
                  <a:pt x="25" y="7"/>
                </a:lnTo>
                <a:lnTo>
                  <a:pt x="27" y="7"/>
                </a:lnTo>
                <a:lnTo>
                  <a:pt x="27" y="5"/>
                </a:lnTo>
                <a:lnTo>
                  <a:pt x="29" y="5"/>
                </a:lnTo>
                <a:lnTo>
                  <a:pt x="29" y="4"/>
                </a:lnTo>
                <a:lnTo>
                  <a:pt x="31" y="4"/>
                </a:lnTo>
                <a:lnTo>
                  <a:pt x="31" y="3"/>
                </a:lnTo>
                <a:lnTo>
                  <a:pt x="31" y="1"/>
                </a:lnTo>
                <a:lnTo>
                  <a:pt x="31" y="0"/>
                </a:lnTo>
                <a:lnTo>
                  <a:pt x="33" y="0"/>
                </a:lnTo>
                <a:lnTo>
                  <a:pt x="34" y="0"/>
                </a:lnTo>
                <a:lnTo>
                  <a:pt x="34" y="1"/>
                </a:lnTo>
                <a:lnTo>
                  <a:pt x="36" y="1"/>
                </a:lnTo>
              </a:path>
            </a:pathLst>
          </a:custGeom>
          <a:solidFill>
            <a:srgbClr val="7F7F7F"/>
          </a:solidFill>
          <a:ln w="12700" cap="rnd">
            <a:solidFill>
              <a:schemeClr val="tx1"/>
            </a:solidFill>
            <a:round/>
            <a:headEnd/>
            <a:tailEnd/>
          </a:ln>
        </p:spPr>
        <p:txBody>
          <a:bodyPr/>
          <a:lstStyle/>
          <a:p>
            <a:endParaRPr lang="ko-KR" altLang="en-US"/>
          </a:p>
        </p:txBody>
      </p:sp>
      <p:sp>
        <p:nvSpPr>
          <p:cNvPr id="2277" name="Freeform 584"/>
          <p:cNvSpPr>
            <a:spLocks/>
          </p:cNvSpPr>
          <p:nvPr/>
        </p:nvSpPr>
        <p:spPr bwMode="auto">
          <a:xfrm>
            <a:off x="1000125" y="3867150"/>
            <a:ext cx="82550" cy="38100"/>
          </a:xfrm>
          <a:custGeom>
            <a:avLst/>
            <a:gdLst>
              <a:gd name="T0" fmla="*/ 28 w 53"/>
              <a:gd name="T1" fmla="*/ 23 h 24"/>
              <a:gd name="T2" fmla="*/ 31 w 53"/>
              <a:gd name="T3" fmla="*/ 23 h 24"/>
              <a:gd name="T4" fmla="*/ 35 w 53"/>
              <a:gd name="T5" fmla="*/ 23 h 24"/>
              <a:gd name="T6" fmla="*/ 39 w 53"/>
              <a:gd name="T7" fmla="*/ 21 h 24"/>
              <a:gd name="T8" fmla="*/ 41 w 53"/>
              <a:gd name="T9" fmla="*/ 21 h 24"/>
              <a:gd name="T10" fmla="*/ 45 w 53"/>
              <a:gd name="T11" fmla="*/ 20 h 24"/>
              <a:gd name="T12" fmla="*/ 48 w 53"/>
              <a:gd name="T13" fmla="*/ 18 h 24"/>
              <a:gd name="T14" fmla="*/ 50 w 53"/>
              <a:gd name="T15" fmla="*/ 17 h 24"/>
              <a:gd name="T16" fmla="*/ 52 w 53"/>
              <a:gd name="T17" fmla="*/ 15 h 24"/>
              <a:gd name="T18" fmla="*/ 52 w 53"/>
              <a:gd name="T19" fmla="*/ 12 h 24"/>
              <a:gd name="T20" fmla="*/ 52 w 53"/>
              <a:gd name="T21" fmla="*/ 10 h 24"/>
              <a:gd name="T22" fmla="*/ 50 w 53"/>
              <a:gd name="T23" fmla="*/ 8 h 24"/>
              <a:gd name="T24" fmla="*/ 48 w 53"/>
              <a:gd name="T25" fmla="*/ 6 h 24"/>
              <a:gd name="T26" fmla="*/ 47 w 53"/>
              <a:gd name="T27" fmla="*/ 5 h 24"/>
              <a:gd name="T28" fmla="*/ 43 w 53"/>
              <a:gd name="T29" fmla="*/ 3 h 24"/>
              <a:gd name="T30" fmla="*/ 39 w 53"/>
              <a:gd name="T31" fmla="*/ 2 h 24"/>
              <a:gd name="T32" fmla="*/ 37 w 53"/>
              <a:gd name="T33" fmla="*/ 0 h 24"/>
              <a:gd name="T34" fmla="*/ 33 w 53"/>
              <a:gd name="T35" fmla="*/ 0 h 24"/>
              <a:gd name="T36" fmla="*/ 30 w 53"/>
              <a:gd name="T37" fmla="*/ 0 h 24"/>
              <a:gd name="T38" fmla="*/ 26 w 53"/>
              <a:gd name="T39" fmla="*/ 0 h 24"/>
              <a:gd name="T40" fmla="*/ 22 w 53"/>
              <a:gd name="T41" fmla="*/ 0 h 24"/>
              <a:gd name="T42" fmla="*/ 19 w 53"/>
              <a:gd name="T43" fmla="*/ 0 h 24"/>
              <a:gd name="T44" fmla="*/ 16 w 53"/>
              <a:gd name="T45" fmla="*/ 0 h 24"/>
              <a:gd name="T46" fmla="*/ 13 w 53"/>
              <a:gd name="T47" fmla="*/ 2 h 24"/>
              <a:gd name="T48" fmla="*/ 9 w 53"/>
              <a:gd name="T49" fmla="*/ 3 h 24"/>
              <a:gd name="T50" fmla="*/ 5 w 53"/>
              <a:gd name="T51" fmla="*/ 5 h 24"/>
              <a:gd name="T52" fmla="*/ 4 w 53"/>
              <a:gd name="T53" fmla="*/ 6 h 24"/>
              <a:gd name="T54" fmla="*/ 2 w 53"/>
              <a:gd name="T55" fmla="*/ 8 h 24"/>
              <a:gd name="T56" fmla="*/ 0 w 53"/>
              <a:gd name="T57" fmla="*/ 10 h 24"/>
              <a:gd name="T58" fmla="*/ 0 w 53"/>
              <a:gd name="T59" fmla="*/ 12 h 24"/>
              <a:gd name="T60" fmla="*/ 0 w 53"/>
              <a:gd name="T61" fmla="*/ 15 h 24"/>
              <a:gd name="T62" fmla="*/ 2 w 53"/>
              <a:gd name="T63" fmla="*/ 17 h 24"/>
              <a:gd name="T64" fmla="*/ 4 w 53"/>
              <a:gd name="T65" fmla="*/ 18 h 24"/>
              <a:gd name="T66" fmla="*/ 7 w 53"/>
              <a:gd name="T67" fmla="*/ 20 h 24"/>
              <a:gd name="T68" fmla="*/ 11 w 53"/>
              <a:gd name="T69" fmla="*/ 21 h 24"/>
              <a:gd name="T70" fmla="*/ 14 w 53"/>
              <a:gd name="T71" fmla="*/ 21 h 24"/>
              <a:gd name="T72" fmla="*/ 18 w 53"/>
              <a:gd name="T73" fmla="*/ 23 h 24"/>
              <a:gd name="T74" fmla="*/ 21 w 53"/>
              <a:gd name="T75" fmla="*/ 23 h 24"/>
              <a:gd name="T76" fmla="*/ 24 w 53"/>
              <a:gd name="T77" fmla="*/ 23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24"/>
              <a:gd name="T119" fmla="*/ 53 w 53"/>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24">
                <a:moveTo>
                  <a:pt x="26" y="23"/>
                </a:moveTo>
                <a:lnTo>
                  <a:pt x="28" y="23"/>
                </a:lnTo>
                <a:lnTo>
                  <a:pt x="30" y="23"/>
                </a:lnTo>
                <a:lnTo>
                  <a:pt x="31" y="23"/>
                </a:lnTo>
                <a:lnTo>
                  <a:pt x="33" y="23"/>
                </a:lnTo>
                <a:lnTo>
                  <a:pt x="35" y="23"/>
                </a:lnTo>
                <a:lnTo>
                  <a:pt x="37" y="23"/>
                </a:lnTo>
                <a:lnTo>
                  <a:pt x="39" y="21"/>
                </a:lnTo>
                <a:lnTo>
                  <a:pt x="41" y="21"/>
                </a:lnTo>
                <a:lnTo>
                  <a:pt x="43" y="20"/>
                </a:lnTo>
                <a:lnTo>
                  <a:pt x="45" y="20"/>
                </a:lnTo>
                <a:lnTo>
                  <a:pt x="47" y="18"/>
                </a:lnTo>
                <a:lnTo>
                  <a:pt x="48" y="18"/>
                </a:lnTo>
                <a:lnTo>
                  <a:pt x="48" y="17"/>
                </a:lnTo>
                <a:lnTo>
                  <a:pt x="50" y="17"/>
                </a:lnTo>
                <a:lnTo>
                  <a:pt x="50" y="15"/>
                </a:lnTo>
                <a:lnTo>
                  <a:pt x="52" y="15"/>
                </a:lnTo>
                <a:lnTo>
                  <a:pt x="52" y="13"/>
                </a:lnTo>
                <a:lnTo>
                  <a:pt x="52" y="12"/>
                </a:lnTo>
                <a:lnTo>
                  <a:pt x="52" y="11"/>
                </a:lnTo>
                <a:lnTo>
                  <a:pt x="52" y="10"/>
                </a:lnTo>
                <a:lnTo>
                  <a:pt x="52" y="8"/>
                </a:lnTo>
                <a:lnTo>
                  <a:pt x="50" y="8"/>
                </a:lnTo>
                <a:lnTo>
                  <a:pt x="50" y="6"/>
                </a:lnTo>
                <a:lnTo>
                  <a:pt x="48" y="6"/>
                </a:lnTo>
                <a:lnTo>
                  <a:pt x="48" y="5"/>
                </a:lnTo>
                <a:lnTo>
                  <a:pt x="47" y="5"/>
                </a:lnTo>
                <a:lnTo>
                  <a:pt x="45" y="3"/>
                </a:lnTo>
                <a:lnTo>
                  <a:pt x="43" y="3"/>
                </a:lnTo>
                <a:lnTo>
                  <a:pt x="41" y="2"/>
                </a:lnTo>
                <a:lnTo>
                  <a:pt x="39" y="2"/>
                </a:lnTo>
                <a:lnTo>
                  <a:pt x="37" y="0"/>
                </a:lnTo>
                <a:lnTo>
                  <a:pt x="35" y="0"/>
                </a:lnTo>
                <a:lnTo>
                  <a:pt x="33" y="0"/>
                </a:lnTo>
                <a:lnTo>
                  <a:pt x="31" y="0"/>
                </a:lnTo>
                <a:lnTo>
                  <a:pt x="30" y="0"/>
                </a:lnTo>
                <a:lnTo>
                  <a:pt x="28" y="0"/>
                </a:lnTo>
                <a:lnTo>
                  <a:pt x="26" y="0"/>
                </a:lnTo>
                <a:lnTo>
                  <a:pt x="24" y="0"/>
                </a:lnTo>
                <a:lnTo>
                  <a:pt x="22" y="0"/>
                </a:lnTo>
                <a:lnTo>
                  <a:pt x="21" y="0"/>
                </a:lnTo>
                <a:lnTo>
                  <a:pt x="19" y="0"/>
                </a:lnTo>
                <a:lnTo>
                  <a:pt x="18" y="0"/>
                </a:lnTo>
                <a:lnTo>
                  <a:pt x="16" y="0"/>
                </a:lnTo>
                <a:lnTo>
                  <a:pt x="14" y="2"/>
                </a:lnTo>
                <a:lnTo>
                  <a:pt x="13" y="2"/>
                </a:lnTo>
                <a:lnTo>
                  <a:pt x="11" y="2"/>
                </a:lnTo>
                <a:lnTo>
                  <a:pt x="9" y="3"/>
                </a:lnTo>
                <a:lnTo>
                  <a:pt x="7" y="3"/>
                </a:lnTo>
                <a:lnTo>
                  <a:pt x="5" y="5"/>
                </a:lnTo>
                <a:lnTo>
                  <a:pt x="4" y="5"/>
                </a:lnTo>
                <a:lnTo>
                  <a:pt x="4" y="6"/>
                </a:lnTo>
                <a:lnTo>
                  <a:pt x="2" y="6"/>
                </a:lnTo>
                <a:lnTo>
                  <a:pt x="2" y="8"/>
                </a:lnTo>
                <a:lnTo>
                  <a:pt x="0" y="8"/>
                </a:lnTo>
                <a:lnTo>
                  <a:pt x="0" y="10"/>
                </a:lnTo>
                <a:lnTo>
                  <a:pt x="0" y="11"/>
                </a:lnTo>
                <a:lnTo>
                  <a:pt x="0" y="12"/>
                </a:lnTo>
                <a:lnTo>
                  <a:pt x="0" y="13"/>
                </a:lnTo>
                <a:lnTo>
                  <a:pt x="0" y="15"/>
                </a:lnTo>
                <a:lnTo>
                  <a:pt x="2" y="15"/>
                </a:lnTo>
                <a:lnTo>
                  <a:pt x="2" y="17"/>
                </a:lnTo>
                <a:lnTo>
                  <a:pt x="4" y="17"/>
                </a:lnTo>
                <a:lnTo>
                  <a:pt x="4" y="18"/>
                </a:lnTo>
                <a:lnTo>
                  <a:pt x="5" y="18"/>
                </a:lnTo>
                <a:lnTo>
                  <a:pt x="7" y="20"/>
                </a:lnTo>
                <a:lnTo>
                  <a:pt x="9" y="20"/>
                </a:lnTo>
                <a:lnTo>
                  <a:pt x="11" y="21"/>
                </a:lnTo>
                <a:lnTo>
                  <a:pt x="13" y="21"/>
                </a:lnTo>
                <a:lnTo>
                  <a:pt x="14" y="21"/>
                </a:lnTo>
                <a:lnTo>
                  <a:pt x="16" y="23"/>
                </a:lnTo>
                <a:lnTo>
                  <a:pt x="18" y="23"/>
                </a:lnTo>
                <a:lnTo>
                  <a:pt x="19" y="23"/>
                </a:lnTo>
                <a:lnTo>
                  <a:pt x="21" y="23"/>
                </a:lnTo>
                <a:lnTo>
                  <a:pt x="22" y="23"/>
                </a:lnTo>
                <a:lnTo>
                  <a:pt x="24" y="23"/>
                </a:lnTo>
                <a:lnTo>
                  <a:pt x="26" y="23"/>
                </a:lnTo>
              </a:path>
            </a:pathLst>
          </a:custGeom>
          <a:solidFill>
            <a:srgbClr val="000000"/>
          </a:solidFill>
          <a:ln w="12700" cap="rnd">
            <a:solidFill>
              <a:schemeClr val="tx1"/>
            </a:solidFill>
            <a:round/>
            <a:headEnd/>
            <a:tailEnd/>
          </a:ln>
        </p:spPr>
        <p:txBody>
          <a:bodyPr/>
          <a:lstStyle/>
          <a:p>
            <a:endParaRPr lang="ko-KR" altLang="en-US"/>
          </a:p>
        </p:txBody>
      </p:sp>
      <p:sp>
        <p:nvSpPr>
          <p:cNvPr id="2278" name="Freeform 585"/>
          <p:cNvSpPr>
            <a:spLocks/>
          </p:cNvSpPr>
          <p:nvPr/>
        </p:nvSpPr>
        <p:spPr bwMode="auto">
          <a:xfrm>
            <a:off x="1000125" y="3863975"/>
            <a:ext cx="76200" cy="38100"/>
          </a:xfrm>
          <a:custGeom>
            <a:avLst/>
            <a:gdLst>
              <a:gd name="T0" fmla="*/ 26 w 51"/>
              <a:gd name="T1" fmla="*/ 23 h 24"/>
              <a:gd name="T2" fmla="*/ 29 w 51"/>
              <a:gd name="T3" fmla="*/ 23 h 24"/>
              <a:gd name="T4" fmla="*/ 33 w 51"/>
              <a:gd name="T5" fmla="*/ 23 h 24"/>
              <a:gd name="T6" fmla="*/ 35 w 51"/>
              <a:gd name="T7" fmla="*/ 21 h 24"/>
              <a:gd name="T8" fmla="*/ 38 w 51"/>
              <a:gd name="T9" fmla="*/ 21 h 24"/>
              <a:gd name="T10" fmla="*/ 39 w 51"/>
              <a:gd name="T11" fmla="*/ 20 h 24"/>
              <a:gd name="T12" fmla="*/ 43 w 51"/>
              <a:gd name="T13" fmla="*/ 20 h 24"/>
              <a:gd name="T14" fmla="*/ 46 w 51"/>
              <a:gd name="T15" fmla="*/ 17 h 24"/>
              <a:gd name="T16" fmla="*/ 48 w 51"/>
              <a:gd name="T17" fmla="*/ 13 h 24"/>
              <a:gd name="T18" fmla="*/ 50 w 51"/>
              <a:gd name="T19" fmla="*/ 13 h 24"/>
              <a:gd name="T20" fmla="*/ 50 w 51"/>
              <a:gd name="T21" fmla="*/ 10 h 24"/>
              <a:gd name="T22" fmla="*/ 48 w 51"/>
              <a:gd name="T23" fmla="*/ 8 h 24"/>
              <a:gd name="T24" fmla="*/ 45 w 51"/>
              <a:gd name="T25" fmla="*/ 6 h 24"/>
              <a:gd name="T26" fmla="*/ 43 w 51"/>
              <a:gd name="T27" fmla="*/ 5 h 24"/>
              <a:gd name="T28" fmla="*/ 39 w 51"/>
              <a:gd name="T29" fmla="*/ 3 h 24"/>
              <a:gd name="T30" fmla="*/ 37 w 51"/>
              <a:gd name="T31" fmla="*/ 2 h 24"/>
              <a:gd name="T32" fmla="*/ 33 w 51"/>
              <a:gd name="T33" fmla="*/ 2 h 24"/>
              <a:gd name="T34" fmla="*/ 29 w 51"/>
              <a:gd name="T35" fmla="*/ 2 h 24"/>
              <a:gd name="T36" fmla="*/ 26 w 51"/>
              <a:gd name="T37" fmla="*/ 2 h 24"/>
              <a:gd name="T38" fmla="*/ 24 w 51"/>
              <a:gd name="T39" fmla="*/ 2 h 24"/>
              <a:gd name="T40" fmla="*/ 21 w 51"/>
              <a:gd name="T41" fmla="*/ 2 h 24"/>
              <a:gd name="T42" fmla="*/ 18 w 51"/>
              <a:gd name="T43" fmla="*/ 2 h 24"/>
              <a:gd name="T44" fmla="*/ 14 w 51"/>
              <a:gd name="T45" fmla="*/ 2 h 24"/>
              <a:gd name="T46" fmla="*/ 11 w 51"/>
              <a:gd name="T47" fmla="*/ 3 h 24"/>
              <a:gd name="T48" fmla="*/ 7 w 51"/>
              <a:gd name="T49" fmla="*/ 5 h 24"/>
              <a:gd name="T50" fmla="*/ 5 w 51"/>
              <a:gd name="T51" fmla="*/ 6 h 24"/>
              <a:gd name="T52" fmla="*/ 2 w 51"/>
              <a:gd name="T53" fmla="*/ 6 h 24"/>
              <a:gd name="T54" fmla="*/ 0 w 51"/>
              <a:gd name="T55" fmla="*/ 10 h 24"/>
              <a:gd name="T56" fmla="*/ 0 w 51"/>
              <a:gd name="T57" fmla="*/ 13 h 24"/>
              <a:gd name="T58" fmla="*/ 2 w 51"/>
              <a:gd name="T59" fmla="*/ 15 h 24"/>
              <a:gd name="T60" fmla="*/ 4 w 51"/>
              <a:gd name="T61" fmla="*/ 17 h 24"/>
              <a:gd name="T62" fmla="*/ 7 w 51"/>
              <a:gd name="T63" fmla="*/ 20 h 24"/>
              <a:gd name="T64" fmla="*/ 11 w 51"/>
              <a:gd name="T65" fmla="*/ 20 h 24"/>
              <a:gd name="T66" fmla="*/ 13 w 51"/>
              <a:gd name="T67" fmla="*/ 21 h 24"/>
              <a:gd name="T68" fmla="*/ 16 w 51"/>
              <a:gd name="T69" fmla="*/ 21 h 24"/>
              <a:gd name="T70" fmla="*/ 18 w 51"/>
              <a:gd name="T71" fmla="*/ 23 h 24"/>
              <a:gd name="T72" fmla="*/ 21 w 51"/>
              <a:gd name="T73" fmla="*/ 23 h 24"/>
              <a:gd name="T74" fmla="*/ 24 w 51"/>
              <a:gd name="T75" fmla="*/ 23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24"/>
              <a:gd name="T116" fmla="*/ 51 w 51"/>
              <a:gd name="T117" fmla="*/ 24 h 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24">
                <a:moveTo>
                  <a:pt x="24" y="23"/>
                </a:moveTo>
                <a:lnTo>
                  <a:pt x="26" y="23"/>
                </a:lnTo>
                <a:lnTo>
                  <a:pt x="28" y="23"/>
                </a:lnTo>
                <a:lnTo>
                  <a:pt x="29" y="23"/>
                </a:lnTo>
                <a:lnTo>
                  <a:pt x="31" y="23"/>
                </a:lnTo>
                <a:lnTo>
                  <a:pt x="33" y="23"/>
                </a:lnTo>
                <a:lnTo>
                  <a:pt x="33" y="21"/>
                </a:lnTo>
                <a:lnTo>
                  <a:pt x="35" y="21"/>
                </a:lnTo>
                <a:lnTo>
                  <a:pt x="37" y="21"/>
                </a:lnTo>
                <a:lnTo>
                  <a:pt x="38" y="21"/>
                </a:lnTo>
                <a:lnTo>
                  <a:pt x="39" y="21"/>
                </a:lnTo>
                <a:lnTo>
                  <a:pt x="39" y="20"/>
                </a:lnTo>
                <a:lnTo>
                  <a:pt x="41" y="20"/>
                </a:lnTo>
                <a:lnTo>
                  <a:pt x="43" y="20"/>
                </a:lnTo>
                <a:lnTo>
                  <a:pt x="45" y="18"/>
                </a:lnTo>
                <a:lnTo>
                  <a:pt x="46" y="17"/>
                </a:lnTo>
                <a:lnTo>
                  <a:pt x="48" y="15"/>
                </a:lnTo>
                <a:lnTo>
                  <a:pt x="48" y="13"/>
                </a:lnTo>
                <a:lnTo>
                  <a:pt x="50" y="13"/>
                </a:lnTo>
                <a:lnTo>
                  <a:pt x="50" y="11"/>
                </a:lnTo>
                <a:lnTo>
                  <a:pt x="50" y="10"/>
                </a:lnTo>
                <a:lnTo>
                  <a:pt x="48" y="10"/>
                </a:lnTo>
                <a:lnTo>
                  <a:pt x="48" y="8"/>
                </a:lnTo>
                <a:lnTo>
                  <a:pt x="46" y="6"/>
                </a:lnTo>
                <a:lnTo>
                  <a:pt x="45" y="6"/>
                </a:lnTo>
                <a:lnTo>
                  <a:pt x="45" y="5"/>
                </a:lnTo>
                <a:lnTo>
                  <a:pt x="43" y="5"/>
                </a:lnTo>
                <a:lnTo>
                  <a:pt x="41" y="3"/>
                </a:lnTo>
                <a:lnTo>
                  <a:pt x="39" y="3"/>
                </a:lnTo>
                <a:lnTo>
                  <a:pt x="38" y="2"/>
                </a:lnTo>
                <a:lnTo>
                  <a:pt x="37" y="2"/>
                </a:lnTo>
                <a:lnTo>
                  <a:pt x="35" y="2"/>
                </a:lnTo>
                <a:lnTo>
                  <a:pt x="33" y="2"/>
                </a:lnTo>
                <a:lnTo>
                  <a:pt x="31" y="2"/>
                </a:lnTo>
                <a:lnTo>
                  <a:pt x="29" y="2"/>
                </a:lnTo>
                <a:lnTo>
                  <a:pt x="28" y="2"/>
                </a:lnTo>
                <a:lnTo>
                  <a:pt x="26" y="2"/>
                </a:lnTo>
                <a:lnTo>
                  <a:pt x="24" y="0"/>
                </a:lnTo>
                <a:lnTo>
                  <a:pt x="24" y="2"/>
                </a:lnTo>
                <a:lnTo>
                  <a:pt x="22" y="2"/>
                </a:lnTo>
                <a:lnTo>
                  <a:pt x="21" y="2"/>
                </a:lnTo>
                <a:lnTo>
                  <a:pt x="19" y="2"/>
                </a:lnTo>
                <a:lnTo>
                  <a:pt x="18" y="2"/>
                </a:lnTo>
                <a:lnTo>
                  <a:pt x="16" y="2"/>
                </a:lnTo>
                <a:lnTo>
                  <a:pt x="14" y="2"/>
                </a:lnTo>
                <a:lnTo>
                  <a:pt x="13" y="2"/>
                </a:lnTo>
                <a:lnTo>
                  <a:pt x="11" y="3"/>
                </a:lnTo>
                <a:lnTo>
                  <a:pt x="9" y="3"/>
                </a:lnTo>
                <a:lnTo>
                  <a:pt x="7" y="5"/>
                </a:lnTo>
                <a:lnTo>
                  <a:pt x="5" y="5"/>
                </a:lnTo>
                <a:lnTo>
                  <a:pt x="5" y="6"/>
                </a:lnTo>
                <a:lnTo>
                  <a:pt x="4" y="6"/>
                </a:lnTo>
                <a:lnTo>
                  <a:pt x="2" y="6"/>
                </a:lnTo>
                <a:lnTo>
                  <a:pt x="2" y="8"/>
                </a:lnTo>
                <a:lnTo>
                  <a:pt x="0" y="10"/>
                </a:lnTo>
                <a:lnTo>
                  <a:pt x="0" y="11"/>
                </a:lnTo>
                <a:lnTo>
                  <a:pt x="0" y="13"/>
                </a:lnTo>
                <a:lnTo>
                  <a:pt x="2" y="15"/>
                </a:lnTo>
                <a:lnTo>
                  <a:pt x="2" y="17"/>
                </a:lnTo>
                <a:lnTo>
                  <a:pt x="4" y="17"/>
                </a:lnTo>
                <a:lnTo>
                  <a:pt x="5" y="18"/>
                </a:lnTo>
                <a:lnTo>
                  <a:pt x="7" y="20"/>
                </a:lnTo>
                <a:lnTo>
                  <a:pt x="9" y="20"/>
                </a:lnTo>
                <a:lnTo>
                  <a:pt x="11" y="20"/>
                </a:lnTo>
                <a:lnTo>
                  <a:pt x="11" y="21"/>
                </a:lnTo>
                <a:lnTo>
                  <a:pt x="13" y="21"/>
                </a:lnTo>
                <a:lnTo>
                  <a:pt x="14" y="21"/>
                </a:lnTo>
                <a:lnTo>
                  <a:pt x="16" y="21"/>
                </a:lnTo>
                <a:lnTo>
                  <a:pt x="18" y="21"/>
                </a:lnTo>
                <a:lnTo>
                  <a:pt x="18" y="23"/>
                </a:lnTo>
                <a:lnTo>
                  <a:pt x="19" y="23"/>
                </a:lnTo>
                <a:lnTo>
                  <a:pt x="21" y="23"/>
                </a:lnTo>
                <a:lnTo>
                  <a:pt x="22" y="23"/>
                </a:lnTo>
                <a:lnTo>
                  <a:pt x="24" y="23"/>
                </a:lnTo>
              </a:path>
            </a:pathLst>
          </a:custGeom>
          <a:solidFill>
            <a:srgbClr val="FFFFFF"/>
          </a:solidFill>
          <a:ln w="12700" cap="rnd">
            <a:solidFill>
              <a:schemeClr val="tx1"/>
            </a:solidFill>
            <a:round/>
            <a:headEnd/>
            <a:tailEnd/>
          </a:ln>
        </p:spPr>
        <p:txBody>
          <a:bodyPr/>
          <a:lstStyle/>
          <a:p>
            <a:endParaRPr lang="ko-KR" altLang="en-US"/>
          </a:p>
        </p:txBody>
      </p:sp>
      <p:sp>
        <p:nvSpPr>
          <p:cNvPr id="2279" name="Freeform 586"/>
          <p:cNvSpPr>
            <a:spLocks/>
          </p:cNvSpPr>
          <p:nvPr/>
        </p:nvSpPr>
        <p:spPr bwMode="auto">
          <a:xfrm>
            <a:off x="1025525" y="3881438"/>
            <a:ext cx="44450" cy="15875"/>
          </a:xfrm>
          <a:custGeom>
            <a:avLst/>
            <a:gdLst>
              <a:gd name="T0" fmla="*/ 26 w 27"/>
              <a:gd name="T1" fmla="*/ 1 h 10"/>
              <a:gd name="T2" fmla="*/ 26 w 27"/>
              <a:gd name="T3" fmla="*/ 2 h 10"/>
              <a:gd name="T4" fmla="*/ 26 w 27"/>
              <a:gd name="T5" fmla="*/ 4 h 10"/>
              <a:gd name="T6" fmla="*/ 26 w 27"/>
              <a:gd name="T7" fmla="*/ 4 h 10"/>
              <a:gd name="T8" fmla="*/ 24 w 27"/>
              <a:gd name="T9" fmla="*/ 5 h 10"/>
              <a:gd name="T10" fmla="*/ 23 w 27"/>
              <a:gd name="T11" fmla="*/ 5 h 10"/>
              <a:gd name="T12" fmla="*/ 23 w 27"/>
              <a:gd name="T13" fmla="*/ 7 h 10"/>
              <a:gd name="T14" fmla="*/ 21 w 27"/>
              <a:gd name="T15" fmla="*/ 7 h 10"/>
              <a:gd name="T16" fmla="*/ 20 w 27"/>
              <a:gd name="T17" fmla="*/ 8 h 10"/>
              <a:gd name="T18" fmla="*/ 19 w 27"/>
              <a:gd name="T19" fmla="*/ 8 h 10"/>
              <a:gd name="T20" fmla="*/ 17 w 27"/>
              <a:gd name="T21" fmla="*/ 8 h 10"/>
              <a:gd name="T22" fmla="*/ 15 w 27"/>
              <a:gd name="T23" fmla="*/ 8 h 10"/>
              <a:gd name="T24" fmla="*/ 14 w 27"/>
              <a:gd name="T25" fmla="*/ 9 h 10"/>
              <a:gd name="T26" fmla="*/ 12 w 27"/>
              <a:gd name="T27" fmla="*/ 9 h 10"/>
              <a:gd name="T28" fmla="*/ 11 w 27"/>
              <a:gd name="T29" fmla="*/ 9 h 10"/>
              <a:gd name="T30" fmla="*/ 9 w 27"/>
              <a:gd name="T31" fmla="*/ 9 h 10"/>
              <a:gd name="T32" fmla="*/ 7 w 27"/>
              <a:gd name="T33" fmla="*/ 9 h 10"/>
              <a:gd name="T34" fmla="*/ 4 w 27"/>
              <a:gd name="T35" fmla="*/ 9 h 10"/>
              <a:gd name="T36" fmla="*/ 2 w 27"/>
              <a:gd name="T37" fmla="*/ 9 h 10"/>
              <a:gd name="T38" fmla="*/ 0 w 27"/>
              <a:gd name="T39" fmla="*/ 9 h 10"/>
              <a:gd name="T40" fmla="*/ 2 w 27"/>
              <a:gd name="T41" fmla="*/ 9 h 10"/>
              <a:gd name="T42" fmla="*/ 2 w 27"/>
              <a:gd name="T43" fmla="*/ 9 h 10"/>
              <a:gd name="T44" fmla="*/ 4 w 27"/>
              <a:gd name="T45" fmla="*/ 9 h 10"/>
              <a:gd name="T46" fmla="*/ 6 w 27"/>
              <a:gd name="T47" fmla="*/ 9 h 10"/>
              <a:gd name="T48" fmla="*/ 7 w 27"/>
              <a:gd name="T49" fmla="*/ 8 h 10"/>
              <a:gd name="T50" fmla="*/ 9 w 27"/>
              <a:gd name="T51" fmla="*/ 8 h 10"/>
              <a:gd name="T52" fmla="*/ 11 w 27"/>
              <a:gd name="T53" fmla="*/ 8 h 10"/>
              <a:gd name="T54" fmla="*/ 12 w 27"/>
              <a:gd name="T55" fmla="*/ 8 h 10"/>
              <a:gd name="T56" fmla="*/ 14 w 27"/>
              <a:gd name="T57" fmla="*/ 7 h 10"/>
              <a:gd name="T58" fmla="*/ 15 w 27"/>
              <a:gd name="T59" fmla="*/ 7 h 10"/>
              <a:gd name="T60" fmla="*/ 17 w 27"/>
              <a:gd name="T61" fmla="*/ 7 h 10"/>
              <a:gd name="T62" fmla="*/ 17 w 27"/>
              <a:gd name="T63" fmla="*/ 5 h 10"/>
              <a:gd name="T64" fmla="*/ 19 w 27"/>
              <a:gd name="T65" fmla="*/ 5 h 10"/>
              <a:gd name="T66" fmla="*/ 20 w 27"/>
              <a:gd name="T67" fmla="*/ 4 h 10"/>
              <a:gd name="T68" fmla="*/ 21 w 27"/>
              <a:gd name="T69" fmla="*/ 4 h 10"/>
              <a:gd name="T70" fmla="*/ 21 w 27"/>
              <a:gd name="T71" fmla="*/ 4 h 10"/>
              <a:gd name="T72" fmla="*/ 23 w 27"/>
              <a:gd name="T73" fmla="*/ 4 h 10"/>
              <a:gd name="T74" fmla="*/ 23 w 27"/>
              <a:gd name="T75" fmla="*/ 2 h 10"/>
              <a:gd name="T76" fmla="*/ 23 w 27"/>
              <a:gd name="T77" fmla="*/ 1 h 10"/>
              <a:gd name="T78" fmla="*/ 23 w 27"/>
              <a:gd name="T79" fmla="*/ 0 h 10"/>
              <a:gd name="T80" fmla="*/ 24 w 27"/>
              <a:gd name="T81" fmla="*/ 0 h 10"/>
              <a:gd name="T82" fmla="*/ 24 w 27"/>
              <a:gd name="T83" fmla="*/ 1 h 10"/>
              <a:gd name="T84" fmla="*/ 26 w 27"/>
              <a:gd name="T85" fmla="*/ 1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10"/>
              <a:gd name="T131" fmla="*/ 27 w 27"/>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10">
                <a:moveTo>
                  <a:pt x="26" y="1"/>
                </a:moveTo>
                <a:lnTo>
                  <a:pt x="26" y="2"/>
                </a:lnTo>
                <a:lnTo>
                  <a:pt x="26" y="4"/>
                </a:lnTo>
                <a:lnTo>
                  <a:pt x="24" y="5"/>
                </a:lnTo>
                <a:lnTo>
                  <a:pt x="23" y="5"/>
                </a:lnTo>
                <a:lnTo>
                  <a:pt x="23" y="7"/>
                </a:lnTo>
                <a:lnTo>
                  <a:pt x="21" y="7"/>
                </a:lnTo>
                <a:lnTo>
                  <a:pt x="20" y="8"/>
                </a:lnTo>
                <a:lnTo>
                  <a:pt x="19" y="8"/>
                </a:lnTo>
                <a:lnTo>
                  <a:pt x="17" y="8"/>
                </a:lnTo>
                <a:lnTo>
                  <a:pt x="15" y="8"/>
                </a:lnTo>
                <a:lnTo>
                  <a:pt x="14" y="9"/>
                </a:lnTo>
                <a:lnTo>
                  <a:pt x="12" y="9"/>
                </a:lnTo>
                <a:lnTo>
                  <a:pt x="11" y="9"/>
                </a:lnTo>
                <a:lnTo>
                  <a:pt x="9" y="9"/>
                </a:lnTo>
                <a:lnTo>
                  <a:pt x="7" y="9"/>
                </a:lnTo>
                <a:lnTo>
                  <a:pt x="4" y="9"/>
                </a:lnTo>
                <a:lnTo>
                  <a:pt x="2" y="9"/>
                </a:lnTo>
                <a:lnTo>
                  <a:pt x="0" y="9"/>
                </a:lnTo>
                <a:lnTo>
                  <a:pt x="2" y="9"/>
                </a:lnTo>
                <a:lnTo>
                  <a:pt x="4" y="9"/>
                </a:lnTo>
                <a:lnTo>
                  <a:pt x="6" y="9"/>
                </a:lnTo>
                <a:lnTo>
                  <a:pt x="7" y="8"/>
                </a:lnTo>
                <a:lnTo>
                  <a:pt x="9" y="8"/>
                </a:lnTo>
                <a:lnTo>
                  <a:pt x="11" y="8"/>
                </a:lnTo>
                <a:lnTo>
                  <a:pt x="12" y="8"/>
                </a:lnTo>
                <a:lnTo>
                  <a:pt x="14" y="7"/>
                </a:lnTo>
                <a:lnTo>
                  <a:pt x="15" y="7"/>
                </a:lnTo>
                <a:lnTo>
                  <a:pt x="17" y="7"/>
                </a:lnTo>
                <a:lnTo>
                  <a:pt x="17" y="5"/>
                </a:lnTo>
                <a:lnTo>
                  <a:pt x="19" y="5"/>
                </a:lnTo>
                <a:lnTo>
                  <a:pt x="20" y="4"/>
                </a:lnTo>
                <a:lnTo>
                  <a:pt x="21" y="4"/>
                </a:lnTo>
                <a:lnTo>
                  <a:pt x="23" y="4"/>
                </a:lnTo>
                <a:lnTo>
                  <a:pt x="23" y="2"/>
                </a:lnTo>
                <a:lnTo>
                  <a:pt x="23" y="1"/>
                </a:lnTo>
                <a:lnTo>
                  <a:pt x="23" y="0"/>
                </a:lnTo>
                <a:lnTo>
                  <a:pt x="24" y="0"/>
                </a:lnTo>
                <a:lnTo>
                  <a:pt x="24" y="1"/>
                </a:lnTo>
                <a:lnTo>
                  <a:pt x="26" y="1"/>
                </a:lnTo>
              </a:path>
            </a:pathLst>
          </a:custGeom>
          <a:solidFill>
            <a:srgbClr val="7F7F7F"/>
          </a:solidFill>
          <a:ln w="12700" cap="rnd">
            <a:solidFill>
              <a:schemeClr val="tx1"/>
            </a:solidFill>
            <a:round/>
            <a:headEnd/>
            <a:tailEnd/>
          </a:ln>
        </p:spPr>
        <p:txBody>
          <a:bodyPr/>
          <a:lstStyle/>
          <a:p>
            <a:endParaRPr lang="ko-KR" altLang="en-US"/>
          </a:p>
        </p:txBody>
      </p:sp>
      <p:sp>
        <p:nvSpPr>
          <p:cNvPr id="2280" name="Freeform 587"/>
          <p:cNvSpPr>
            <a:spLocks/>
          </p:cNvSpPr>
          <p:nvPr/>
        </p:nvSpPr>
        <p:spPr bwMode="auto">
          <a:xfrm>
            <a:off x="2255838" y="3478213"/>
            <a:ext cx="87312" cy="41275"/>
          </a:xfrm>
          <a:custGeom>
            <a:avLst/>
            <a:gdLst>
              <a:gd name="T0" fmla="*/ 29 w 56"/>
              <a:gd name="T1" fmla="*/ 24 h 25"/>
              <a:gd name="T2" fmla="*/ 32 w 56"/>
              <a:gd name="T3" fmla="*/ 24 h 25"/>
              <a:gd name="T4" fmla="*/ 36 w 56"/>
              <a:gd name="T5" fmla="*/ 24 h 25"/>
              <a:gd name="T6" fmla="*/ 40 w 56"/>
              <a:gd name="T7" fmla="*/ 22 h 25"/>
              <a:gd name="T8" fmla="*/ 43 w 56"/>
              <a:gd name="T9" fmla="*/ 22 h 25"/>
              <a:gd name="T10" fmla="*/ 45 w 56"/>
              <a:gd name="T11" fmla="*/ 21 h 25"/>
              <a:gd name="T12" fmla="*/ 48 w 56"/>
              <a:gd name="T13" fmla="*/ 19 h 25"/>
              <a:gd name="T14" fmla="*/ 51 w 56"/>
              <a:gd name="T15" fmla="*/ 18 h 25"/>
              <a:gd name="T16" fmla="*/ 53 w 56"/>
              <a:gd name="T17" fmla="*/ 15 h 25"/>
              <a:gd name="T18" fmla="*/ 55 w 56"/>
              <a:gd name="T19" fmla="*/ 14 h 25"/>
              <a:gd name="T20" fmla="*/ 55 w 56"/>
              <a:gd name="T21" fmla="*/ 10 h 25"/>
              <a:gd name="T22" fmla="*/ 53 w 56"/>
              <a:gd name="T23" fmla="*/ 9 h 25"/>
              <a:gd name="T24" fmla="*/ 51 w 56"/>
              <a:gd name="T25" fmla="*/ 6 h 25"/>
              <a:gd name="T26" fmla="*/ 48 w 56"/>
              <a:gd name="T27" fmla="*/ 4 h 25"/>
              <a:gd name="T28" fmla="*/ 45 w 56"/>
              <a:gd name="T29" fmla="*/ 2 h 25"/>
              <a:gd name="T30" fmla="*/ 41 w 56"/>
              <a:gd name="T31" fmla="*/ 1 h 25"/>
              <a:gd name="T32" fmla="*/ 38 w 56"/>
              <a:gd name="T33" fmla="*/ 1 h 25"/>
              <a:gd name="T34" fmla="*/ 34 w 56"/>
              <a:gd name="T35" fmla="*/ 0 h 25"/>
              <a:gd name="T36" fmla="*/ 31 w 56"/>
              <a:gd name="T37" fmla="*/ 0 h 25"/>
              <a:gd name="T38" fmla="*/ 27 w 56"/>
              <a:gd name="T39" fmla="*/ 0 h 25"/>
              <a:gd name="T40" fmla="*/ 24 w 56"/>
              <a:gd name="T41" fmla="*/ 0 h 25"/>
              <a:gd name="T42" fmla="*/ 21 w 56"/>
              <a:gd name="T43" fmla="*/ 0 h 25"/>
              <a:gd name="T44" fmla="*/ 17 w 56"/>
              <a:gd name="T45" fmla="*/ 0 h 25"/>
              <a:gd name="T46" fmla="*/ 15 w 56"/>
              <a:gd name="T47" fmla="*/ 1 h 25"/>
              <a:gd name="T48" fmla="*/ 12 w 56"/>
              <a:gd name="T49" fmla="*/ 1 h 25"/>
              <a:gd name="T50" fmla="*/ 8 w 56"/>
              <a:gd name="T51" fmla="*/ 2 h 25"/>
              <a:gd name="T52" fmla="*/ 5 w 56"/>
              <a:gd name="T53" fmla="*/ 4 h 25"/>
              <a:gd name="T54" fmla="*/ 2 w 56"/>
              <a:gd name="T55" fmla="*/ 6 h 25"/>
              <a:gd name="T56" fmla="*/ 2 w 56"/>
              <a:gd name="T57" fmla="*/ 9 h 25"/>
              <a:gd name="T58" fmla="*/ 0 w 56"/>
              <a:gd name="T59" fmla="*/ 10 h 25"/>
              <a:gd name="T60" fmla="*/ 0 w 56"/>
              <a:gd name="T61" fmla="*/ 14 h 25"/>
              <a:gd name="T62" fmla="*/ 2 w 56"/>
              <a:gd name="T63" fmla="*/ 15 h 25"/>
              <a:gd name="T64" fmla="*/ 2 w 56"/>
              <a:gd name="T65" fmla="*/ 18 h 25"/>
              <a:gd name="T66" fmla="*/ 5 w 56"/>
              <a:gd name="T67" fmla="*/ 19 h 25"/>
              <a:gd name="T68" fmla="*/ 8 w 56"/>
              <a:gd name="T69" fmla="*/ 21 h 25"/>
              <a:gd name="T70" fmla="*/ 10 w 56"/>
              <a:gd name="T71" fmla="*/ 22 h 25"/>
              <a:gd name="T72" fmla="*/ 14 w 56"/>
              <a:gd name="T73" fmla="*/ 22 h 25"/>
              <a:gd name="T74" fmla="*/ 17 w 56"/>
              <a:gd name="T75" fmla="*/ 22 h 25"/>
              <a:gd name="T76" fmla="*/ 19 w 56"/>
              <a:gd name="T77" fmla="*/ 24 h 25"/>
              <a:gd name="T78" fmla="*/ 23 w 56"/>
              <a:gd name="T79" fmla="*/ 24 h 25"/>
              <a:gd name="T80" fmla="*/ 26 w 56"/>
              <a:gd name="T81" fmla="*/ 24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25"/>
              <a:gd name="T125" fmla="*/ 56 w 56"/>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25">
                <a:moveTo>
                  <a:pt x="27" y="24"/>
                </a:moveTo>
                <a:lnTo>
                  <a:pt x="29" y="24"/>
                </a:lnTo>
                <a:lnTo>
                  <a:pt x="31" y="24"/>
                </a:lnTo>
                <a:lnTo>
                  <a:pt x="32" y="24"/>
                </a:lnTo>
                <a:lnTo>
                  <a:pt x="34" y="24"/>
                </a:lnTo>
                <a:lnTo>
                  <a:pt x="36" y="24"/>
                </a:lnTo>
                <a:lnTo>
                  <a:pt x="38" y="22"/>
                </a:lnTo>
                <a:lnTo>
                  <a:pt x="40" y="22"/>
                </a:lnTo>
                <a:lnTo>
                  <a:pt x="41" y="22"/>
                </a:lnTo>
                <a:lnTo>
                  <a:pt x="43" y="22"/>
                </a:lnTo>
                <a:lnTo>
                  <a:pt x="45" y="22"/>
                </a:lnTo>
                <a:lnTo>
                  <a:pt x="45" y="21"/>
                </a:lnTo>
                <a:lnTo>
                  <a:pt x="47" y="21"/>
                </a:lnTo>
                <a:lnTo>
                  <a:pt x="48" y="19"/>
                </a:lnTo>
                <a:lnTo>
                  <a:pt x="50" y="19"/>
                </a:lnTo>
                <a:lnTo>
                  <a:pt x="51" y="18"/>
                </a:lnTo>
                <a:lnTo>
                  <a:pt x="53" y="17"/>
                </a:lnTo>
                <a:lnTo>
                  <a:pt x="53" y="15"/>
                </a:lnTo>
                <a:lnTo>
                  <a:pt x="55" y="15"/>
                </a:lnTo>
                <a:lnTo>
                  <a:pt x="55" y="14"/>
                </a:lnTo>
                <a:lnTo>
                  <a:pt x="55" y="12"/>
                </a:lnTo>
                <a:lnTo>
                  <a:pt x="55" y="10"/>
                </a:lnTo>
                <a:lnTo>
                  <a:pt x="55" y="9"/>
                </a:lnTo>
                <a:lnTo>
                  <a:pt x="53" y="9"/>
                </a:lnTo>
                <a:lnTo>
                  <a:pt x="53" y="7"/>
                </a:lnTo>
                <a:lnTo>
                  <a:pt x="51" y="6"/>
                </a:lnTo>
                <a:lnTo>
                  <a:pt x="50" y="4"/>
                </a:lnTo>
                <a:lnTo>
                  <a:pt x="48" y="4"/>
                </a:lnTo>
                <a:lnTo>
                  <a:pt x="47" y="2"/>
                </a:lnTo>
                <a:lnTo>
                  <a:pt x="45" y="2"/>
                </a:lnTo>
                <a:lnTo>
                  <a:pt x="43" y="1"/>
                </a:lnTo>
                <a:lnTo>
                  <a:pt x="41" y="1"/>
                </a:lnTo>
                <a:lnTo>
                  <a:pt x="40" y="1"/>
                </a:lnTo>
                <a:lnTo>
                  <a:pt x="38" y="1"/>
                </a:lnTo>
                <a:lnTo>
                  <a:pt x="36" y="0"/>
                </a:lnTo>
                <a:lnTo>
                  <a:pt x="34" y="0"/>
                </a:lnTo>
                <a:lnTo>
                  <a:pt x="32" y="0"/>
                </a:lnTo>
                <a:lnTo>
                  <a:pt x="31" y="0"/>
                </a:lnTo>
                <a:lnTo>
                  <a:pt x="29" y="0"/>
                </a:lnTo>
                <a:lnTo>
                  <a:pt x="27" y="0"/>
                </a:lnTo>
                <a:lnTo>
                  <a:pt x="26" y="0"/>
                </a:lnTo>
                <a:lnTo>
                  <a:pt x="24" y="0"/>
                </a:lnTo>
                <a:lnTo>
                  <a:pt x="23" y="0"/>
                </a:lnTo>
                <a:lnTo>
                  <a:pt x="21" y="0"/>
                </a:lnTo>
                <a:lnTo>
                  <a:pt x="19" y="0"/>
                </a:lnTo>
                <a:lnTo>
                  <a:pt x="17" y="0"/>
                </a:lnTo>
                <a:lnTo>
                  <a:pt x="17" y="1"/>
                </a:lnTo>
                <a:lnTo>
                  <a:pt x="15" y="1"/>
                </a:lnTo>
                <a:lnTo>
                  <a:pt x="14" y="1"/>
                </a:lnTo>
                <a:lnTo>
                  <a:pt x="12" y="1"/>
                </a:lnTo>
                <a:lnTo>
                  <a:pt x="10" y="2"/>
                </a:lnTo>
                <a:lnTo>
                  <a:pt x="8" y="2"/>
                </a:lnTo>
                <a:lnTo>
                  <a:pt x="6" y="4"/>
                </a:lnTo>
                <a:lnTo>
                  <a:pt x="5" y="4"/>
                </a:lnTo>
                <a:lnTo>
                  <a:pt x="4" y="6"/>
                </a:lnTo>
                <a:lnTo>
                  <a:pt x="2" y="6"/>
                </a:lnTo>
                <a:lnTo>
                  <a:pt x="2" y="7"/>
                </a:lnTo>
                <a:lnTo>
                  <a:pt x="2" y="9"/>
                </a:lnTo>
                <a:lnTo>
                  <a:pt x="0" y="9"/>
                </a:lnTo>
                <a:lnTo>
                  <a:pt x="0" y="10"/>
                </a:lnTo>
                <a:lnTo>
                  <a:pt x="0" y="12"/>
                </a:lnTo>
                <a:lnTo>
                  <a:pt x="0" y="14"/>
                </a:lnTo>
                <a:lnTo>
                  <a:pt x="0" y="15"/>
                </a:lnTo>
                <a:lnTo>
                  <a:pt x="2" y="15"/>
                </a:lnTo>
                <a:lnTo>
                  <a:pt x="2" y="17"/>
                </a:lnTo>
                <a:lnTo>
                  <a:pt x="2" y="18"/>
                </a:lnTo>
                <a:lnTo>
                  <a:pt x="4" y="18"/>
                </a:lnTo>
                <a:lnTo>
                  <a:pt x="5" y="19"/>
                </a:lnTo>
                <a:lnTo>
                  <a:pt x="6" y="19"/>
                </a:lnTo>
                <a:lnTo>
                  <a:pt x="8" y="21"/>
                </a:lnTo>
                <a:lnTo>
                  <a:pt x="10" y="21"/>
                </a:lnTo>
                <a:lnTo>
                  <a:pt x="10" y="22"/>
                </a:lnTo>
                <a:lnTo>
                  <a:pt x="12" y="22"/>
                </a:lnTo>
                <a:lnTo>
                  <a:pt x="14" y="22"/>
                </a:lnTo>
                <a:lnTo>
                  <a:pt x="15" y="22"/>
                </a:lnTo>
                <a:lnTo>
                  <a:pt x="17" y="22"/>
                </a:lnTo>
                <a:lnTo>
                  <a:pt x="17" y="24"/>
                </a:lnTo>
                <a:lnTo>
                  <a:pt x="19" y="24"/>
                </a:lnTo>
                <a:lnTo>
                  <a:pt x="21" y="24"/>
                </a:lnTo>
                <a:lnTo>
                  <a:pt x="23" y="24"/>
                </a:lnTo>
                <a:lnTo>
                  <a:pt x="24" y="24"/>
                </a:lnTo>
                <a:lnTo>
                  <a:pt x="26" y="24"/>
                </a:lnTo>
                <a:lnTo>
                  <a:pt x="27" y="24"/>
                </a:lnTo>
              </a:path>
            </a:pathLst>
          </a:custGeom>
          <a:solidFill>
            <a:srgbClr val="000000"/>
          </a:solidFill>
          <a:ln w="12700" cap="rnd">
            <a:solidFill>
              <a:schemeClr val="tx1"/>
            </a:solidFill>
            <a:round/>
            <a:headEnd/>
            <a:tailEnd/>
          </a:ln>
        </p:spPr>
        <p:txBody>
          <a:bodyPr/>
          <a:lstStyle/>
          <a:p>
            <a:endParaRPr lang="ko-KR" altLang="en-US"/>
          </a:p>
        </p:txBody>
      </p:sp>
      <p:sp>
        <p:nvSpPr>
          <p:cNvPr id="2281" name="Freeform 588"/>
          <p:cNvSpPr>
            <a:spLocks/>
          </p:cNvSpPr>
          <p:nvPr/>
        </p:nvSpPr>
        <p:spPr bwMode="auto">
          <a:xfrm>
            <a:off x="2257425" y="3478213"/>
            <a:ext cx="76200" cy="31750"/>
          </a:xfrm>
          <a:custGeom>
            <a:avLst/>
            <a:gdLst>
              <a:gd name="T0" fmla="*/ 25 w 50"/>
              <a:gd name="T1" fmla="*/ 20 h 21"/>
              <a:gd name="T2" fmla="*/ 29 w 50"/>
              <a:gd name="T3" fmla="*/ 20 h 21"/>
              <a:gd name="T4" fmla="*/ 32 w 50"/>
              <a:gd name="T5" fmla="*/ 20 h 21"/>
              <a:gd name="T6" fmla="*/ 36 w 50"/>
              <a:gd name="T7" fmla="*/ 20 h 21"/>
              <a:gd name="T8" fmla="*/ 37 w 50"/>
              <a:gd name="T9" fmla="*/ 18 h 21"/>
              <a:gd name="T10" fmla="*/ 41 w 50"/>
              <a:gd name="T11" fmla="*/ 18 h 21"/>
              <a:gd name="T12" fmla="*/ 45 w 50"/>
              <a:gd name="T13" fmla="*/ 16 h 21"/>
              <a:gd name="T14" fmla="*/ 45 w 50"/>
              <a:gd name="T15" fmla="*/ 15 h 21"/>
              <a:gd name="T16" fmla="*/ 47 w 50"/>
              <a:gd name="T17" fmla="*/ 13 h 21"/>
              <a:gd name="T18" fmla="*/ 49 w 50"/>
              <a:gd name="T19" fmla="*/ 12 h 21"/>
              <a:gd name="T20" fmla="*/ 49 w 50"/>
              <a:gd name="T21" fmla="*/ 8 h 21"/>
              <a:gd name="T22" fmla="*/ 47 w 50"/>
              <a:gd name="T23" fmla="*/ 7 h 21"/>
              <a:gd name="T24" fmla="*/ 45 w 50"/>
              <a:gd name="T25" fmla="*/ 4 h 21"/>
              <a:gd name="T26" fmla="*/ 43 w 50"/>
              <a:gd name="T27" fmla="*/ 2 h 21"/>
              <a:gd name="T28" fmla="*/ 39 w 50"/>
              <a:gd name="T29" fmla="*/ 1 h 21"/>
              <a:gd name="T30" fmla="*/ 36 w 50"/>
              <a:gd name="T31" fmla="*/ 1 h 21"/>
              <a:gd name="T32" fmla="*/ 32 w 50"/>
              <a:gd name="T33" fmla="*/ 0 h 21"/>
              <a:gd name="T34" fmla="*/ 29 w 50"/>
              <a:gd name="T35" fmla="*/ 0 h 21"/>
              <a:gd name="T36" fmla="*/ 25 w 50"/>
              <a:gd name="T37" fmla="*/ 0 h 21"/>
              <a:gd name="T38" fmla="*/ 22 w 50"/>
              <a:gd name="T39" fmla="*/ 0 h 21"/>
              <a:gd name="T40" fmla="*/ 19 w 50"/>
              <a:gd name="T41" fmla="*/ 0 h 21"/>
              <a:gd name="T42" fmla="*/ 15 w 50"/>
              <a:gd name="T43" fmla="*/ 0 h 21"/>
              <a:gd name="T44" fmla="*/ 12 w 50"/>
              <a:gd name="T45" fmla="*/ 1 h 21"/>
              <a:gd name="T46" fmla="*/ 8 w 50"/>
              <a:gd name="T47" fmla="*/ 1 h 21"/>
              <a:gd name="T48" fmla="*/ 6 w 50"/>
              <a:gd name="T49" fmla="*/ 2 h 21"/>
              <a:gd name="T50" fmla="*/ 4 w 50"/>
              <a:gd name="T51" fmla="*/ 4 h 21"/>
              <a:gd name="T52" fmla="*/ 4 w 50"/>
              <a:gd name="T53" fmla="*/ 5 h 21"/>
              <a:gd name="T54" fmla="*/ 2 w 50"/>
              <a:gd name="T55" fmla="*/ 7 h 21"/>
              <a:gd name="T56" fmla="*/ 0 w 50"/>
              <a:gd name="T57" fmla="*/ 8 h 21"/>
              <a:gd name="T58" fmla="*/ 0 w 50"/>
              <a:gd name="T59" fmla="*/ 12 h 21"/>
              <a:gd name="T60" fmla="*/ 2 w 50"/>
              <a:gd name="T61" fmla="*/ 15 h 21"/>
              <a:gd name="T62" fmla="*/ 4 w 50"/>
              <a:gd name="T63" fmla="*/ 16 h 21"/>
              <a:gd name="T64" fmla="*/ 6 w 50"/>
              <a:gd name="T65" fmla="*/ 18 h 21"/>
              <a:gd name="T66" fmla="*/ 8 w 50"/>
              <a:gd name="T67" fmla="*/ 18 h 21"/>
              <a:gd name="T68" fmla="*/ 12 w 50"/>
              <a:gd name="T69" fmla="*/ 18 h 21"/>
              <a:gd name="T70" fmla="*/ 15 w 50"/>
              <a:gd name="T71" fmla="*/ 20 h 21"/>
              <a:gd name="T72" fmla="*/ 19 w 50"/>
              <a:gd name="T73" fmla="*/ 20 h 21"/>
              <a:gd name="T74" fmla="*/ 22 w 50"/>
              <a:gd name="T75" fmla="*/ 20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21"/>
              <a:gd name="T116" fmla="*/ 50 w 50"/>
              <a:gd name="T117" fmla="*/ 21 h 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21">
                <a:moveTo>
                  <a:pt x="24" y="20"/>
                </a:moveTo>
                <a:lnTo>
                  <a:pt x="25" y="20"/>
                </a:lnTo>
                <a:lnTo>
                  <a:pt x="27" y="20"/>
                </a:lnTo>
                <a:lnTo>
                  <a:pt x="29" y="20"/>
                </a:lnTo>
                <a:lnTo>
                  <a:pt x="30" y="20"/>
                </a:lnTo>
                <a:lnTo>
                  <a:pt x="32" y="20"/>
                </a:lnTo>
                <a:lnTo>
                  <a:pt x="34" y="20"/>
                </a:lnTo>
                <a:lnTo>
                  <a:pt x="36" y="20"/>
                </a:lnTo>
                <a:lnTo>
                  <a:pt x="36" y="18"/>
                </a:lnTo>
                <a:lnTo>
                  <a:pt x="37" y="18"/>
                </a:lnTo>
                <a:lnTo>
                  <a:pt x="39" y="18"/>
                </a:lnTo>
                <a:lnTo>
                  <a:pt x="41" y="18"/>
                </a:lnTo>
                <a:lnTo>
                  <a:pt x="43" y="18"/>
                </a:lnTo>
                <a:lnTo>
                  <a:pt x="45" y="16"/>
                </a:lnTo>
                <a:lnTo>
                  <a:pt x="45" y="15"/>
                </a:lnTo>
                <a:lnTo>
                  <a:pt x="47" y="15"/>
                </a:lnTo>
                <a:lnTo>
                  <a:pt x="47" y="13"/>
                </a:lnTo>
                <a:lnTo>
                  <a:pt x="47" y="12"/>
                </a:lnTo>
                <a:lnTo>
                  <a:pt x="49" y="12"/>
                </a:lnTo>
                <a:lnTo>
                  <a:pt x="49" y="10"/>
                </a:lnTo>
                <a:lnTo>
                  <a:pt x="49" y="8"/>
                </a:lnTo>
                <a:lnTo>
                  <a:pt x="47" y="8"/>
                </a:lnTo>
                <a:lnTo>
                  <a:pt x="47" y="7"/>
                </a:lnTo>
                <a:lnTo>
                  <a:pt x="45" y="5"/>
                </a:lnTo>
                <a:lnTo>
                  <a:pt x="45" y="4"/>
                </a:lnTo>
                <a:lnTo>
                  <a:pt x="43" y="2"/>
                </a:lnTo>
                <a:lnTo>
                  <a:pt x="41" y="2"/>
                </a:lnTo>
                <a:lnTo>
                  <a:pt x="39" y="1"/>
                </a:lnTo>
                <a:lnTo>
                  <a:pt x="37" y="1"/>
                </a:lnTo>
                <a:lnTo>
                  <a:pt x="36" y="1"/>
                </a:lnTo>
                <a:lnTo>
                  <a:pt x="34" y="0"/>
                </a:lnTo>
                <a:lnTo>
                  <a:pt x="32" y="0"/>
                </a:lnTo>
                <a:lnTo>
                  <a:pt x="30" y="0"/>
                </a:lnTo>
                <a:lnTo>
                  <a:pt x="29" y="0"/>
                </a:lnTo>
                <a:lnTo>
                  <a:pt x="27" y="0"/>
                </a:lnTo>
                <a:lnTo>
                  <a:pt x="25" y="0"/>
                </a:lnTo>
                <a:lnTo>
                  <a:pt x="24" y="0"/>
                </a:lnTo>
                <a:lnTo>
                  <a:pt x="22" y="0"/>
                </a:lnTo>
                <a:lnTo>
                  <a:pt x="20" y="0"/>
                </a:lnTo>
                <a:lnTo>
                  <a:pt x="19" y="0"/>
                </a:lnTo>
                <a:lnTo>
                  <a:pt x="17" y="0"/>
                </a:lnTo>
                <a:lnTo>
                  <a:pt x="15" y="0"/>
                </a:lnTo>
                <a:lnTo>
                  <a:pt x="13" y="1"/>
                </a:lnTo>
                <a:lnTo>
                  <a:pt x="12" y="1"/>
                </a:lnTo>
                <a:lnTo>
                  <a:pt x="10" y="1"/>
                </a:lnTo>
                <a:lnTo>
                  <a:pt x="8" y="1"/>
                </a:lnTo>
                <a:lnTo>
                  <a:pt x="8" y="2"/>
                </a:lnTo>
                <a:lnTo>
                  <a:pt x="6" y="2"/>
                </a:lnTo>
                <a:lnTo>
                  <a:pt x="4" y="2"/>
                </a:lnTo>
                <a:lnTo>
                  <a:pt x="4" y="4"/>
                </a:lnTo>
                <a:lnTo>
                  <a:pt x="4" y="5"/>
                </a:lnTo>
                <a:lnTo>
                  <a:pt x="2" y="5"/>
                </a:lnTo>
                <a:lnTo>
                  <a:pt x="2" y="7"/>
                </a:lnTo>
                <a:lnTo>
                  <a:pt x="0" y="7"/>
                </a:lnTo>
                <a:lnTo>
                  <a:pt x="0" y="8"/>
                </a:lnTo>
                <a:lnTo>
                  <a:pt x="0" y="10"/>
                </a:lnTo>
                <a:lnTo>
                  <a:pt x="0" y="12"/>
                </a:lnTo>
                <a:lnTo>
                  <a:pt x="0" y="13"/>
                </a:lnTo>
                <a:lnTo>
                  <a:pt x="2" y="15"/>
                </a:lnTo>
                <a:lnTo>
                  <a:pt x="4" y="16"/>
                </a:lnTo>
                <a:lnTo>
                  <a:pt x="4" y="18"/>
                </a:lnTo>
                <a:lnTo>
                  <a:pt x="6" y="18"/>
                </a:lnTo>
                <a:lnTo>
                  <a:pt x="8" y="18"/>
                </a:lnTo>
                <a:lnTo>
                  <a:pt x="10" y="18"/>
                </a:lnTo>
                <a:lnTo>
                  <a:pt x="12" y="18"/>
                </a:lnTo>
                <a:lnTo>
                  <a:pt x="13" y="20"/>
                </a:lnTo>
                <a:lnTo>
                  <a:pt x="15" y="20"/>
                </a:lnTo>
                <a:lnTo>
                  <a:pt x="17" y="20"/>
                </a:lnTo>
                <a:lnTo>
                  <a:pt x="19" y="20"/>
                </a:lnTo>
                <a:lnTo>
                  <a:pt x="20" y="20"/>
                </a:lnTo>
                <a:lnTo>
                  <a:pt x="22" y="20"/>
                </a:lnTo>
                <a:lnTo>
                  <a:pt x="24" y="20"/>
                </a:lnTo>
              </a:path>
            </a:pathLst>
          </a:custGeom>
          <a:solidFill>
            <a:srgbClr val="FFFFFF"/>
          </a:solidFill>
          <a:ln w="12700" cap="rnd">
            <a:solidFill>
              <a:schemeClr val="tx1"/>
            </a:solidFill>
            <a:round/>
            <a:headEnd/>
            <a:tailEnd/>
          </a:ln>
        </p:spPr>
        <p:txBody>
          <a:bodyPr/>
          <a:lstStyle/>
          <a:p>
            <a:endParaRPr lang="ko-KR" altLang="en-US"/>
          </a:p>
        </p:txBody>
      </p:sp>
      <p:sp>
        <p:nvSpPr>
          <p:cNvPr id="2282" name="Freeform 589"/>
          <p:cNvSpPr>
            <a:spLocks/>
          </p:cNvSpPr>
          <p:nvPr/>
        </p:nvSpPr>
        <p:spPr bwMode="auto">
          <a:xfrm>
            <a:off x="2282825" y="3489325"/>
            <a:ext cx="47625" cy="19050"/>
          </a:xfrm>
          <a:custGeom>
            <a:avLst/>
            <a:gdLst>
              <a:gd name="T0" fmla="*/ 27 w 28"/>
              <a:gd name="T1" fmla="*/ 3 h 12"/>
              <a:gd name="T2" fmla="*/ 27 w 28"/>
              <a:gd name="T3" fmla="*/ 4 h 12"/>
              <a:gd name="T4" fmla="*/ 27 w 28"/>
              <a:gd name="T5" fmla="*/ 5 h 12"/>
              <a:gd name="T6" fmla="*/ 25 w 28"/>
              <a:gd name="T7" fmla="*/ 6 h 12"/>
              <a:gd name="T8" fmla="*/ 24 w 28"/>
              <a:gd name="T9" fmla="*/ 8 h 12"/>
              <a:gd name="T10" fmla="*/ 22 w 28"/>
              <a:gd name="T11" fmla="*/ 8 h 12"/>
              <a:gd name="T12" fmla="*/ 22 w 28"/>
              <a:gd name="T13" fmla="*/ 9 h 12"/>
              <a:gd name="T14" fmla="*/ 20 w 28"/>
              <a:gd name="T15" fmla="*/ 9 h 12"/>
              <a:gd name="T16" fmla="*/ 19 w 28"/>
              <a:gd name="T17" fmla="*/ 9 h 12"/>
              <a:gd name="T18" fmla="*/ 17 w 28"/>
              <a:gd name="T19" fmla="*/ 10 h 12"/>
              <a:gd name="T20" fmla="*/ 16 w 28"/>
              <a:gd name="T21" fmla="*/ 10 h 12"/>
              <a:gd name="T22" fmla="*/ 14 w 28"/>
              <a:gd name="T23" fmla="*/ 10 h 12"/>
              <a:gd name="T24" fmla="*/ 12 w 28"/>
              <a:gd name="T25" fmla="*/ 10 h 12"/>
              <a:gd name="T26" fmla="*/ 11 w 28"/>
              <a:gd name="T27" fmla="*/ 10 h 12"/>
              <a:gd name="T28" fmla="*/ 9 w 28"/>
              <a:gd name="T29" fmla="*/ 10 h 12"/>
              <a:gd name="T30" fmla="*/ 7 w 28"/>
              <a:gd name="T31" fmla="*/ 11 h 12"/>
              <a:gd name="T32" fmla="*/ 5 w 28"/>
              <a:gd name="T33" fmla="*/ 11 h 12"/>
              <a:gd name="T34" fmla="*/ 3 w 28"/>
              <a:gd name="T35" fmla="*/ 11 h 12"/>
              <a:gd name="T36" fmla="*/ 0 w 28"/>
              <a:gd name="T37" fmla="*/ 11 h 12"/>
              <a:gd name="T38" fmla="*/ 0 w 28"/>
              <a:gd name="T39" fmla="*/ 10 h 12"/>
              <a:gd name="T40" fmla="*/ 2 w 28"/>
              <a:gd name="T41" fmla="*/ 10 h 12"/>
              <a:gd name="T42" fmla="*/ 3 w 28"/>
              <a:gd name="T43" fmla="*/ 10 h 12"/>
              <a:gd name="T44" fmla="*/ 5 w 28"/>
              <a:gd name="T45" fmla="*/ 10 h 12"/>
              <a:gd name="T46" fmla="*/ 7 w 28"/>
              <a:gd name="T47" fmla="*/ 10 h 12"/>
              <a:gd name="T48" fmla="*/ 8 w 28"/>
              <a:gd name="T49" fmla="*/ 10 h 12"/>
              <a:gd name="T50" fmla="*/ 9 w 28"/>
              <a:gd name="T51" fmla="*/ 10 h 12"/>
              <a:gd name="T52" fmla="*/ 11 w 28"/>
              <a:gd name="T53" fmla="*/ 9 h 12"/>
              <a:gd name="T54" fmla="*/ 12 w 28"/>
              <a:gd name="T55" fmla="*/ 9 h 12"/>
              <a:gd name="T56" fmla="*/ 14 w 28"/>
              <a:gd name="T57" fmla="*/ 9 h 12"/>
              <a:gd name="T58" fmla="*/ 16 w 28"/>
              <a:gd name="T59" fmla="*/ 8 h 12"/>
              <a:gd name="T60" fmla="*/ 17 w 28"/>
              <a:gd name="T61" fmla="*/ 8 h 12"/>
              <a:gd name="T62" fmla="*/ 19 w 28"/>
              <a:gd name="T63" fmla="*/ 8 h 12"/>
              <a:gd name="T64" fmla="*/ 19 w 28"/>
              <a:gd name="T65" fmla="*/ 6 h 12"/>
              <a:gd name="T66" fmla="*/ 20 w 28"/>
              <a:gd name="T67" fmla="*/ 6 h 12"/>
              <a:gd name="T68" fmla="*/ 20 w 28"/>
              <a:gd name="T69" fmla="*/ 5 h 12"/>
              <a:gd name="T70" fmla="*/ 22 w 28"/>
              <a:gd name="T71" fmla="*/ 5 h 12"/>
              <a:gd name="T72" fmla="*/ 22 w 28"/>
              <a:gd name="T73" fmla="*/ 4 h 12"/>
              <a:gd name="T74" fmla="*/ 24 w 28"/>
              <a:gd name="T75" fmla="*/ 4 h 12"/>
              <a:gd name="T76" fmla="*/ 24 w 28"/>
              <a:gd name="T77" fmla="*/ 3 h 12"/>
              <a:gd name="T78" fmla="*/ 24 w 28"/>
              <a:gd name="T79" fmla="*/ 1 h 12"/>
              <a:gd name="T80" fmla="*/ 24 w 28"/>
              <a:gd name="T81" fmla="*/ 0 h 12"/>
              <a:gd name="T82" fmla="*/ 24 w 28"/>
              <a:gd name="T83" fmla="*/ 1 h 12"/>
              <a:gd name="T84" fmla="*/ 25 w 28"/>
              <a:gd name="T85" fmla="*/ 1 h 12"/>
              <a:gd name="T86" fmla="*/ 27 w 28"/>
              <a:gd name="T87" fmla="*/ 3 h 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12"/>
              <a:gd name="T134" fmla="*/ 28 w 28"/>
              <a:gd name="T135" fmla="*/ 12 h 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12">
                <a:moveTo>
                  <a:pt x="27" y="3"/>
                </a:moveTo>
                <a:lnTo>
                  <a:pt x="27" y="4"/>
                </a:lnTo>
                <a:lnTo>
                  <a:pt x="27" y="5"/>
                </a:lnTo>
                <a:lnTo>
                  <a:pt x="25" y="6"/>
                </a:lnTo>
                <a:lnTo>
                  <a:pt x="24" y="8"/>
                </a:lnTo>
                <a:lnTo>
                  <a:pt x="22" y="8"/>
                </a:lnTo>
                <a:lnTo>
                  <a:pt x="22" y="9"/>
                </a:lnTo>
                <a:lnTo>
                  <a:pt x="20" y="9"/>
                </a:lnTo>
                <a:lnTo>
                  <a:pt x="19" y="9"/>
                </a:lnTo>
                <a:lnTo>
                  <a:pt x="17" y="10"/>
                </a:lnTo>
                <a:lnTo>
                  <a:pt x="16" y="10"/>
                </a:lnTo>
                <a:lnTo>
                  <a:pt x="14" y="10"/>
                </a:lnTo>
                <a:lnTo>
                  <a:pt x="12" y="10"/>
                </a:lnTo>
                <a:lnTo>
                  <a:pt x="11" y="10"/>
                </a:lnTo>
                <a:lnTo>
                  <a:pt x="9" y="10"/>
                </a:lnTo>
                <a:lnTo>
                  <a:pt x="7" y="11"/>
                </a:lnTo>
                <a:lnTo>
                  <a:pt x="5" y="11"/>
                </a:lnTo>
                <a:lnTo>
                  <a:pt x="3" y="11"/>
                </a:lnTo>
                <a:lnTo>
                  <a:pt x="0" y="11"/>
                </a:lnTo>
                <a:lnTo>
                  <a:pt x="0" y="10"/>
                </a:lnTo>
                <a:lnTo>
                  <a:pt x="2" y="10"/>
                </a:lnTo>
                <a:lnTo>
                  <a:pt x="3" y="10"/>
                </a:lnTo>
                <a:lnTo>
                  <a:pt x="5" y="10"/>
                </a:lnTo>
                <a:lnTo>
                  <a:pt x="7" y="10"/>
                </a:lnTo>
                <a:lnTo>
                  <a:pt x="8" y="10"/>
                </a:lnTo>
                <a:lnTo>
                  <a:pt x="9" y="10"/>
                </a:lnTo>
                <a:lnTo>
                  <a:pt x="11" y="9"/>
                </a:lnTo>
                <a:lnTo>
                  <a:pt x="12" y="9"/>
                </a:lnTo>
                <a:lnTo>
                  <a:pt x="14" y="9"/>
                </a:lnTo>
                <a:lnTo>
                  <a:pt x="16" y="8"/>
                </a:lnTo>
                <a:lnTo>
                  <a:pt x="17" y="8"/>
                </a:lnTo>
                <a:lnTo>
                  <a:pt x="19" y="8"/>
                </a:lnTo>
                <a:lnTo>
                  <a:pt x="19" y="6"/>
                </a:lnTo>
                <a:lnTo>
                  <a:pt x="20" y="6"/>
                </a:lnTo>
                <a:lnTo>
                  <a:pt x="20" y="5"/>
                </a:lnTo>
                <a:lnTo>
                  <a:pt x="22" y="5"/>
                </a:lnTo>
                <a:lnTo>
                  <a:pt x="22" y="4"/>
                </a:lnTo>
                <a:lnTo>
                  <a:pt x="24" y="4"/>
                </a:lnTo>
                <a:lnTo>
                  <a:pt x="24" y="3"/>
                </a:lnTo>
                <a:lnTo>
                  <a:pt x="24" y="1"/>
                </a:lnTo>
                <a:lnTo>
                  <a:pt x="24" y="0"/>
                </a:lnTo>
                <a:lnTo>
                  <a:pt x="24" y="1"/>
                </a:lnTo>
                <a:lnTo>
                  <a:pt x="25" y="1"/>
                </a:lnTo>
                <a:lnTo>
                  <a:pt x="27" y="3"/>
                </a:lnTo>
              </a:path>
            </a:pathLst>
          </a:custGeom>
          <a:solidFill>
            <a:srgbClr val="7F7F7F"/>
          </a:solidFill>
          <a:ln w="12700" cap="rnd">
            <a:solidFill>
              <a:schemeClr val="tx1"/>
            </a:solidFill>
            <a:round/>
            <a:headEnd/>
            <a:tailEnd/>
          </a:ln>
        </p:spPr>
        <p:txBody>
          <a:bodyPr/>
          <a:lstStyle/>
          <a:p>
            <a:endParaRPr lang="ko-KR" altLang="en-US"/>
          </a:p>
        </p:txBody>
      </p:sp>
      <p:sp>
        <p:nvSpPr>
          <p:cNvPr id="2283" name="Freeform 590"/>
          <p:cNvSpPr>
            <a:spLocks/>
          </p:cNvSpPr>
          <p:nvPr/>
        </p:nvSpPr>
        <p:spPr bwMode="auto">
          <a:xfrm>
            <a:off x="2146300" y="3519488"/>
            <a:ext cx="80963" cy="15875"/>
          </a:xfrm>
          <a:custGeom>
            <a:avLst/>
            <a:gdLst>
              <a:gd name="T0" fmla="*/ 0 w 49"/>
              <a:gd name="T1" fmla="*/ 0 h 9"/>
              <a:gd name="T2" fmla="*/ 15 w 49"/>
              <a:gd name="T3" fmla="*/ 0 h 9"/>
              <a:gd name="T4" fmla="*/ 30 w 49"/>
              <a:gd name="T5" fmla="*/ 2 h 9"/>
              <a:gd name="T6" fmla="*/ 42 w 49"/>
              <a:gd name="T7" fmla="*/ 6 h 9"/>
              <a:gd name="T8" fmla="*/ 48 w 49"/>
              <a:gd name="T9" fmla="*/ 8 h 9"/>
              <a:gd name="T10" fmla="*/ 0 60000 65536"/>
              <a:gd name="T11" fmla="*/ 0 60000 65536"/>
              <a:gd name="T12" fmla="*/ 0 60000 65536"/>
              <a:gd name="T13" fmla="*/ 0 60000 65536"/>
              <a:gd name="T14" fmla="*/ 0 60000 65536"/>
              <a:gd name="T15" fmla="*/ 0 w 49"/>
              <a:gd name="T16" fmla="*/ 0 h 9"/>
              <a:gd name="T17" fmla="*/ 49 w 49"/>
              <a:gd name="T18" fmla="*/ 9 h 9"/>
            </a:gdLst>
            <a:ahLst/>
            <a:cxnLst>
              <a:cxn ang="T10">
                <a:pos x="T0" y="T1"/>
              </a:cxn>
              <a:cxn ang="T11">
                <a:pos x="T2" y="T3"/>
              </a:cxn>
              <a:cxn ang="T12">
                <a:pos x="T4" y="T5"/>
              </a:cxn>
              <a:cxn ang="T13">
                <a:pos x="T6" y="T7"/>
              </a:cxn>
              <a:cxn ang="T14">
                <a:pos x="T8" y="T9"/>
              </a:cxn>
            </a:cxnLst>
            <a:rect l="T15" t="T16" r="T17" b="T18"/>
            <a:pathLst>
              <a:path w="49" h="9">
                <a:moveTo>
                  <a:pt x="0" y="0"/>
                </a:moveTo>
                <a:lnTo>
                  <a:pt x="15" y="0"/>
                </a:lnTo>
                <a:lnTo>
                  <a:pt x="30" y="2"/>
                </a:lnTo>
                <a:lnTo>
                  <a:pt x="42" y="6"/>
                </a:lnTo>
                <a:lnTo>
                  <a:pt x="48" y="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84" name="Freeform 591"/>
          <p:cNvSpPr>
            <a:spLocks/>
          </p:cNvSpPr>
          <p:nvPr/>
        </p:nvSpPr>
        <p:spPr bwMode="auto">
          <a:xfrm>
            <a:off x="2132013" y="3535363"/>
            <a:ext cx="103187" cy="30162"/>
          </a:xfrm>
          <a:custGeom>
            <a:avLst/>
            <a:gdLst>
              <a:gd name="T0" fmla="*/ 0 w 64"/>
              <a:gd name="T1" fmla="*/ 0 h 18"/>
              <a:gd name="T2" fmla="*/ 6 w 64"/>
              <a:gd name="T3" fmla="*/ 2 h 18"/>
              <a:gd name="T4" fmla="*/ 12 w 64"/>
              <a:gd name="T5" fmla="*/ 2 h 18"/>
              <a:gd name="T6" fmla="*/ 19 w 64"/>
              <a:gd name="T7" fmla="*/ 2 h 18"/>
              <a:gd name="T8" fmla="*/ 27 w 64"/>
              <a:gd name="T9" fmla="*/ 4 h 18"/>
              <a:gd name="T10" fmla="*/ 36 w 64"/>
              <a:gd name="T11" fmla="*/ 6 h 18"/>
              <a:gd name="T12" fmla="*/ 46 w 64"/>
              <a:gd name="T13" fmla="*/ 10 h 18"/>
              <a:gd name="T14" fmla="*/ 54 w 64"/>
              <a:gd name="T15" fmla="*/ 13 h 18"/>
              <a:gd name="T16" fmla="*/ 63 w 64"/>
              <a:gd name="T17" fmla="*/ 1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8"/>
              <a:gd name="T29" fmla="*/ 64 w 6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8">
                <a:moveTo>
                  <a:pt x="0" y="0"/>
                </a:moveTo>
                <a:lnTo>
                  <a:pt x="6" y="2"/>
                </a:lnTo>
                <a:lnTo>
                  <a:pt x="12" y="2"/>
                </a:lnTo>
                <a:lnTo>
                  <a:pt x="19" y="2"/>
                </a:lnTo>
                <a:lnTo>
                  <a:pt x="27" y="4"/>
                </a:lnTo>
                <a:lnTo>
                  <a:pt x="36" y="6"/>
                </a:lnTo>
                <a:lnTo>
                  <a:pt x="46" y="10"/>
                </a:lnTo>
                <a:lnTo>
                  <a:pt x="54" y="13"/>
                </a:lnTo>
                <a:lnTo>
                  <a:pt x="63" y="1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85" name="Freeform 592"/>
          <p:cNvSpPr>
            <a:spLocks/>
          </p:cNvSpPr>
          <p:nvPr/>
        </p:nvSpPr>
        <p:spPr bwMode="auto">
          <a:xfrm>
            <a:off x="2144713" y="3562350"/>
            <a:ext cx="53975" cy="22225"/>
          </a:xfrm>
          <a:custGeom>
            <a:avLst/>
            <a:gdLst>
              <a:gd name="T0" fmla="*/ 0 w 33"/>
              <a:gd name="T1" fmla="*/ 0 h 13"/>
              <a:gd name="T2" fmla="*/ 11 w 33"/>
              <a:gd name="T3" fmla="*/ 2 h 13"/>
              <a:gd name="T4" fmla="*/ 23 w 33"/>
              <a:gd name="T5" fmla="*/ 6 h 13"/>
              <a:gd name="T6" fmla="*/ 30 w 33"/>
              <a:gd name="T7" fmla="*/ 10 h 13"/>
              <a:gd name="T8" fmla="*/ 32 w 33"/>
              <a:gd name="T9" fmla="*/ 12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0" y="0"/>
                </a:moveTo>
                <a:lnTo>
                  <a:pt x="11" y="2"/>
                </a:lnTo>
                <a:lnTo>
                  <a:pt x="23" y="6"/>
                </a:lnTo>
                <a:lnTo>
                  <a:pt x="30" y="10"/>
                </a:lnTo>
                <a:lnTo>
                  <a:pt x="32"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86" name="Freeform 593"/>
          <p:cNvSpPr>
            <a:spLocks/>
          </p:cNvSpPr>
          <p:nvPr/>
        </p:nvSpPr>
        <p:spPr bwMode="auto">
          <a:xfrm>
            <a:off x="1189038" y="3654425"/>
            <a:ext cx="80962" cy="152400"/>
          </a:xfrm>
          <a:custGeom>
            <a:avLst/>
            <a:gdLst>
              <a:gd name="T0" fmla="*/ 16 w 53"/>
              <a:gd name="T1" fmla="*/ 6 h 96"/>
              <a:gd name="T2" fmla="*/ 14 w 53"/>
              <a:gd name="T3" fmla="*/ 12 h 96"/>
              <a:gd name="T4" fmla="*/ 13 w 53"/>
              <a:gd name="T5" fmla="*/ 18 h 96"/>
              <a:gd name="T6" fmla="*/ 11 w 53"/>
              <a:gd name="T7" fmla="*/ 24 h 96"/>
              <a:gd name="T8" fmla="*/ 9 w 53"/>
              <a:gd name="T9" fmla="*/ 30 h 96"/>
              <a:gd name="T10" fmla="*/ 5 w 53"/>
              <a:gd name="T11" fmla="*/ 38 h 96"/>
              <a:gd name="T12" fmla="*/ 4 w 53"/>
              <a:gd name="T13" fmla="*/ 45 h 96"/>
              <a:gd name="T14" fmla="*/ 2 w 53"/>
              <a:gd name="T15" fmla="*/ 52 h 96"/>
              <a:gd name="T16" fmla="*/ 0 w 53"/>
              <a:gd name="T17" fmla="*/ 59 h 96"/>
              <a:gd name="T18" fmla="*/ 0 w 53"/>
              <a:gd name="T19" fmla="*/ 67 h 96"/>
              <a:gd name="T20" fmla="*/ 2 w 53"/>
              <a:gd name="T21" fmla="*/ 73 h 96"/>
              <a:gd name="T22" fmla="*/ 5 w 53"/>
              <a:gd name="T23" fmla="*/ 81 h 96"/>
              <a:gd name="T24" fmla="*/ 9 w 53"/>
              <a:gd name="T25" fmla="*/ 87 h 96"/>
              <a:gd name="T26" fmla="*/ 16 w 53"/>
              <a:gd name="T27" fmla="*/ 92 h 96"/>
              <a:gd name="T28" fmla="*/ 22 w 53"/>
              <a:gd name="T29" fmla="*/ 95 h 96"/>
              <a:gd name="T30" fmla="*/ 31 w 53"/>
              <a:gd name="T31" fmla="*/ 95 h 96"/>
              <a:gd name="T32" fmla="*/ 38 w 53"/>
              <a:gd name="T33" fmla="*/ 95 h 96"/>
              <a:gd name="T34" fmla="*/ 45 w 53"/>
              <a:gd name="T35" fmla="*/ 92 h 96"/>
              <a:gd name="T36" fmla="*/ 48 w 53"/>
              <a:gd name="T37" fmla="*/ 85 h 96"/>
              <a:gd name="T38" fmla="*/ 52 w 53"/>
              <a:gd name="T39" fmla="*/ 79 h 96"/>
              <a:gd name="T40" fmla="*/ 52 w 53"/>
              <a:gd name="T41" fmla="*/ 72 h 96"/>
              <a:gd name="T42" fmla="*/ 52 w 53"/>
              <a:gd name="T43" fmla="*/ 65 h 96"/>
              <a:gd name="T44" fmla="*/ 52 w 53"/>
              <a:gd name="T45" fmla="*/ 57 h 96"/>
              <a:gd name="T46" fmla="*/ 50 w 53"/>
              <a:gd name="T47" fmla="*/ 51 h 96"/>
              <a:gd name="T48" fmla="*/ 48 w 53"/>
              <a:gd name="T49" fmla="*/ 43 h 96"/>
              <a:gd name="T50" fmla="*/ 47 w 53"/>
              <a:gd name="T51" fmla="*/ 36 h 96"/>
              <a:gd name="T52" fmla="*/ 45 w 53"/>
              <a:gd name="T53" fmla="*/ 28 h 96"/>
              <a:gd name="T54" fmla="*/ 43 w 53"/>
              <a:gd name="T55" fmla="*/ 24 h 96"/>
              <a:gd name="T56" fmla="*/ 43 w 53"/>
              <a:gd name="T57" fmla="*/ 20 h 96"/>
              <a:gd name="T58" fmla="*/ 43 w 53"/>
              <a:gd name="T59" fmla="*/ 27 h 96"/>
              <a:gd name="T60" fmla="*/ 45 w 53"/>
              <a:gd name="T61" fmla="*/ 34 h 96"/>
              <a:gd name="T62" fmla="*/ 45 w 53"/>
              <a:gd name="T63" fmla="*/ 41 h 96"/>
              <a:gd name="T64" fmla="*/ 47 w 53"/>
              <a:gd name="T65" fmla="*/ 49 h 96"/>
              <a:gd name="T66" fmla="*/ 48 w 53"/>
              <a:gd name="T67" fmla="*/ 55 h 96"/>
              <a:gd name="T68" fmla="*/ 48 w 53"/>
              <a:gd name="T69" fmla="*/ 63 h 96"/>
              <a:gd name="T70" fmla="*/ 48 w 53"/>
              <a:gd name="T71" fmla="*/ 71 h 96"/>
              <a:gd name="T72" fmla="*/ 47 w 53"/>
              <a:gd name="T73" fmla="*/ 77 h 96"/>
              <a:gd name="T74" fmla="*/ 43 w 53"/>
              <a:gd name="T75" fmla="*/ 85 h 96"/>
              <a:gd name="T76" fmla="*/ 39 w 53"/>
              <a:gd name="T77" fmla="*/ 88 h 96"/>
              <a:gd name="T78" fmla="*/ 37 w 53"/>
              <a:gd name="T79" fmla="*/ 92 h 96"/>
              <a:gd name="T80" fmla="*/ 30 w 53"/>
              <a:gd name="T81" fmla="*/ 92 h 96"/>
              <a:gd name="T82" fmla="*/ 22 w 53"/>
              <a:gd name="T83" fmla="*/ 92 h 96"/>
              <a:gd name="T84" fmla="*/ 16 w 53"/>
              <a:gd name="T85" fmla="*/ 88 h 96"/>
              <a:gd name="T86" fmla="*/ 11 w 53"/>
              <a:gd name="T87" fmla="*/ 83 h 96"/>
              <a:gd name="T88" fmla="*/ 7 w 53"/>
              <a:gd name="T89" fmla="*/ 77 h 96"/>
              <a:gd name="T90" fmla="*/ 5 w 53"/>
              <a:gd name="T91" fmla="*/ 72 h 96"/>
              <a:gd name="T92" fmla="*/ 4 w 53"/>
              <a:gd name="T93" fmla="*/ 65 h 96"/>
              <a:gd name="T94" fmla="*/ 4 w 53"/>
              <a:gd name="T95" fmla="*/ 57 h 96"/>
              <a:gd name="T96" fmla="*/ 5 w 53"/>
              <a:gd name="T97" fmla="*/ 51 h 96"/>
              <a:gd name="T98" fmla="*/ 7 w 53"/>
              <a:gd name="T99" fmla="*/ 45 h 96"/>
              <a:gd name="T100" fmla="*/ 9 w 53"/>
              <a:gd name="T101" fmla="*/ 38 h 96"/>
              <a:gd name="T102" fmla="*/ 11 w 53"/>
              <a:gd name="T103" fmla="*/ 30 h 96"/>
              <a:gd name="T104" fmla="*/ 14 w 53"/>
              <a:gd name="T105" fmla="*/ 24 h 96"/>
              <a:gd name="T106" fmla="*/ 14 w 53"/>
              <a:gd name="T107" fmla="*/ 16 h 96"/>
              <a:gd name="T108" fmla="*/ 16 w 53"/>
              <a:gd name="T109" fmla="*/ 10 h 96"/>
              <a:gd name="T110" fmla="*/ 16 w 53"/>
              <a:gd name="T111" fmla="*/ 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96"/>
              <a:gd name="T170" fmla="*/ 53 w 53"/>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96">
                <a:moveTo>
                  <a:pt x="16" y="0"/>
                </a:moveTo>
                <a:lnTo>
                  <a:pt x="16" y="2"/>
                </a:lnTo>
                <a:lnTo>
                  <a:pt x="16" y="4"/>
                </a:lnTo>
                <a:lnTo>
                  <a:pt x="16" y="6"/>
                </a:lnTo>
                <a:lnTo>
                  <a:pt x="16" y="7"/>
                </a:lnTo>
                <a:lnTo>
                  <a:pt x="16" y="8"/>
                </a:lnTo>
                <a:lnTo>
                  <a:pt x="14" y="10"/>
                </a:lnTo>
                <a:lnTo>
                  <a:pt x="14" y="12"/>
                </a:lnTo>
                <a:lnTo>
                  <a:pt x="14" y="14"/>
                </a:lnTo>
                <a:lnTo>
                  <a:pt x="14" y="16"/>
                </a:lnTo>
                <a:lnTo>
                  <a:pt x="14" y="18"/>
                </a:lnTo>
                <a:lnTo>
                  <a:pt x="13" y="18"/>
                </a:lnTo>
                <a:lnTo>
                  <a:pt x="13" y="20"/>
                </a:lnTo>
                <a:lnTo>
                  <a:pt x="13" y="22"/>
                </a:lnTo>
                <a:lnTo>
                  <a:pt x="13" y="24"/>
                </a:lnTo>
                <a:lnTo>
                  <a:pt x="11" y="24"/>
                </a:lnTo>
                <a:lnTo>
                  <a:pt x="11" y="25"/>
                </a:lnTo>
                <a:lnTo>
                  <a:pt x="11" y="27"/>
                </a:lnTo>
                <a:lnTo>
                  <a:pt x="9" y="28"/>
                </a:lnTo>
                <a:lnTo>
                  <a:pt x="9" y="30"/>
                </a:lnTo>
                <a:lnTo>
                  <a:pt x="7" y="32"/>
                </a:lnTo>
                <a:lnTo>
                  <a:pt x="7" y="34"/>
                </a:lnTo>
                <a:lnTo>
                  <a:pt x="7" y="36"/>
                </a:lnTo>
                <a:lnTo>
                  <a:pt x="5" y="38"/>
                </a:lnTo>
                <a:lnTo>
                  <a:pt x="5" y="40"/>
                </a:lnTo>
                <a:lnTo>
                  <a:pt x="5" y="41"/>
                </a:lnTo>
                <a:lnTo>
                  <a:pt x="4" y="43"/>
                </a:lnTo>
                <a:lnTo>
                  <a:pt x="4" y="45"/>
                </a:lnTo>
                <a:lnTo>
                  <a:pt x="4" y="47"/>
                </a:lnTo>
                <a:lnTo>
                  <a:pt x="2" y="49"/>
                </a:lnTo>
                <a:lnTo>
                  <a:pt x="2" y="51"/>
                </a:lnTo>
                <a:lnTo>
                  <a:pt x="2" y="52"/>
                </a:lnTo>
                <a:lnTo>
                  <a:pt x="2" y="54"/>
                </a:lnTo>
                <a:lnTo>
                  <a:pt x="0" y="55"/>
                </a:lnTo>
                <a:lnTo>
                  <a:pt x="0" y="57"/>
                </a:lnTo>
                <a:lnTo>
                  <a:pt x="0" y="59"/>
                </a:lnTo>
                <a:lnTo>
                  <a:pt x="0" y="61"/>
                </a:lnTo>
                <a:lnTo>
                  <a:pt x="0" y="63"/>
                </a:lnTo>
                <a:lnTo>
                  <a:pt x="0" y="65"/>
                </a:lnTo>
                <a:lnTo>
                  <a:pt x="0" y="67"/>
                </a:lnTo>
                <a:lnTo>
                  <a:pt x="0" y="69"/>
                </a:lnTo>
                <a:lnTo>
                  <a:pt x="0" y="71"/>
                </a:lnTo>
                <a:lnTo>
                  <a:pt x="0" y="72"/>
                </a:lnTo>
                <a:lnTo>
                  <a:pt x="2" y="73"/>
                </a:lnTo>
                <a:lnTo>
                  <a:pt x="2" y="75"/>
                </a:lnTo>
                <a:lnTo>
                  <a:pt x="4" y="77"/>
                </a:lnTo>
                <a:lnTo>
                  <a:pt x="4" y="79"/>
                </a:lnTo>
                <a:lnTo>
                  <a:pt x="5" y="81"/>
                </a:lnTo>
                <a:lnTo>
                  <a:pt x="5" y="83"/>
                </a:lnTo>
                <a:lnTo>
                  <a:pt x="7" y="85"/>
                </a:lnTo>
                <a:lnTo>
                  <a:pt x="7" y="87"/>
                </a:lnTo>
                <a:lnTo>
                  <a:pt x="9" y="87"/>
                </a:lnTo>
                <a:lnTo>
                  <a:pt x="11" y="88"/>
                </a:lnTo>
                <a:lnTo>
                  <a:pt x="13" y="90"/>
                </a:lnTo>
                <a:lnTo>
                  <a:pt x="14" y="90"/>
                </a:lnTo>
                <a:lnTo>
                  <a:pt x="16" y="92"/>
                </a:lnTo>
                <a:lnTo>
                  <a:pt x="17" y="92"/>
                </a:lnTo>
                <a:lnTo>
                  <a:pt x="19" y="94"/>
                </a:lnTo>
                <a:lnTo>
                  <a:pt x="21" y="94"/>
                </a:lnTo>
                <a:lnTo>
                  <a:pt x="22" y="95"/>
                </a:lnTo>
                <a:lnTo>
                  <a:pt x="24" y="95"/>
                </a:lnTo>
                <a:lnTo>
                  <a:pt x="28" y="95"/>
                </a:lnTo>
                <a:lnTo>
                  <a:pt x="30" y="95"/>
                </a:lnTo>
                <a:lnTo>
                  <a:pt x="31" y="95"/>
                </a:lnTo>
                <a:lnTo>
                  <a:pt x="33" y="95"/>
                </a:lnTo>
                <a:lnTo>
                  <a:pt x="35" y="95"/>
                </a:lnTo>
                <a:lnTo>
                  <a:pt x="37" y="95"/>
                </a:lnTo>
                <a:lnTo>
                  <a:pt x="38" y="95"/>
                </a:lnTo>
                <a:lnTo>
                  <a:pt x="39" y="94"/>
                </a:lnTo>
                <a:lnTo>
                  <a:pt x="41" y="94"/>
                </a:lnTo>
                <a:lnTo>
                  <a:pt x="43" y="92"/>
                </a:lnTo>
                <a:lnTo>
                  <a:pt x="45" y="92"/>
                </a:lnTo>
                <a:lnTo>
                  <a:pt x="45" y="90"/>
                </a:lnTo>
                <a:lnTo>
                  <a:pt x="47" y="88"/>
                </a:lnTo>
                <a:lnTo>
                  <a:pt x="48" y="87"/>
                </a:lnTo>
                <a:lnTo>
                  <a:pt x="48" y="85"/>
                </a:lnTo>
                <a:lnTo>
                  <a:pt x="50" y="85"/>
                </a:lnTo>
                <a:lnTo>
                  <a:pt x="50" y="83"/>
                </a:lnTo>
                <a:lnTo>
                  <a:pt x="50" y="81"/>
                </a:lnTo>
                <a:lnTo>
                  <a:pt x="52" y="79"/>
                </a:lnTo>
                <a:lnTo>
                  <a:pt x="52" y="77"/>
                </a:lnTo>
                <a:lnTo>
                  <a:pt x="52" y="75"/>
                </a:lnTo>
                <a:lnTo>
                  <a:pt x="52" y="73"/>
                </a:lnTo>
                <a:lnTo>
                  <a:pt x="52" y="72"/>
                </a:lnTo>
                <a:lnTo>
                  <a:pt x="52" y="71"/>
                </a:lnTo>
                <a:lnTo>
                  <a:pt x="52" y="69"/>
                </a:lnTo>
                <a:lnTo>
                  <a:pt x="52" y="67"/>
                </a:lnTo>
                <a:lnTo>
                  <a:pt x="52" y="65"/>
                </a:lnTo>
                <a:lnTo>
                  <a:pt x="52" y="63"/>
                </a:lnTo>
                <a:lnTo>
                  <a:pt x="52" y="61"/>
                </a:lnTo>
                <a:lnTo>
                  <a:pt x="52" y="59"/>
                </a:lnTo>
                <a:lnTo>
                  <a:pt x="52" y="57"/>
                </a:lnTo>
                <a:lnTo>
                  <a:pt x="50" y="55"/>
                </a:lnTo>
                <a:lnTo>
                  <a:pt x="50" y="54"/>
                </a:lnTo>
                <a:lnTo>
                  <a:pt x="50" y="52"/>
                </a:lnTo>
                <a:lnTo>
                  <a:pt x="50" y="51"/>
                </a:lnTo>
                <a:lnTo>
                  <a:pt x="50" y="49"/>
                </a:lnTo>
                <a:lnTo>
                  <a:pt x="48" y="47"/>
                </a:lnTo>
                <a:lnTo>
                  <a:pt x="48" y="45"/>
                </a:lnTo>
                <a:lnTo>
                  <a:pt x="48" y="43"/>
                </a:lnTo>
                <a:lnTo>
                  <a:pt x="47" y="41"/>
                </a:lnTo>
                <a:lnTo>
                  <a:pt x="47" y="40"/>
                </a:lnTo>
                <a:lnTo>
                  <a:pt x="47" y="38"/>
                </a:lnTo>
                <a:lnTo>
                  <a:pt x="47" y="36"/>
                </a:lnTo>
                <a:lnTo>
                  <a:pt x="45" y="34"/>
                </a:lnTo>
                <a:lnTo>
                  <a:pt x="45" y="32"/>
                </a:lnTo>
                <a:lnTo>
                  <a:pt x="45" y="30"/>
                </a:lnTo>
                <a:lnTo>
                  <a:pt x="45" y="28"/>
                </a:lnTo>
                <a:lnTo>
                  <a:pt x="45" y="27"/>
                </a:lnTo>
                <a:lnTo>
                  <a:pt x="43" y="27"/>
                </a:lnTo>
                <a:lnTo>
                  <a:pt x="43" y="25"/>
                </a:lnTo>
                <a:lnTo>
                  <a:pt x="43" y="24"/>
                </a:lnTo>
                <a:lnTo>
                  <a:pt x="43" y="22"/>
                </a:lnTo>
                <a:lnTo>
                  <a:pt x="43" y="20"/>
                </a:lnTo>
                <a:lnTo>
                  <a:pt x="43" y="18"/>
                </a:lnTo>
                <a:lnTo>
                  <a:pt x="43" y="20"/>
                </a:lnTo>
                <a:lnTo>
                  <a:pt x="43" y="22"/>
                </a:lnTo>
                <a:lnTo>
                  <a:pt x="43" y="24"/>
                </a:lnTo>
                <a:lnTo>
                  <a:pt x="43" y="25"/>
                </a:lnTo>
                <a:lnTo>
                  <a:pt x="43" y="27"/>
                </a:lnTo>
                <a:lnTo>
                  <a:pt x="43" y="28"/>
                </a:lnTo>
                <a:lnTo>
                  <a:pt x="45" y="30"/>
                </a:lnTo>
                <a:lnTo>
                  <a:pt x="45" y="32"/>
                </a:lnTo>
                <a:lnTo>
                  <a:pt x="45" y="34"/>
                </a:lnTo>
                <a:lnTo>
                  <a:pt x="45" y="36"/>
                </a:lnTo>
                <a:lnTo>
                  <a:pt x="45" y="38"/>
                </a:lnTo>
                <a:lnTo>
                  <a:pt x="45" y="40"/>
                </a:lnTo>
                <a:lnTo>
                  <a:pt x="45" y="41"/>
                </a:lnTo>
                <a:lnTo>
                  <a:pt x="47" y="43"/>
                </a:lnTo>
                <a:lnTo>
                  <a:pt x="47" y="45"/>
                </a:lnTo>
                <a:lnTo>
                  <a:pt x="47" y="47"/>
                </a:lnTo>
                <a:lnTo>
                  <a:pt x="47" y="49"/>
                </a:lnTo>
                <a:lnTo>
                  <a:pt x="47" y="51"/>
                </a:lnTo>
                <a:lnTo>
                  <a:pt x="47" y="52"/>
                </a:lnTo>
                <a:lnTo>
                  <a:pt x="48" y="54"/>
                </a:lnTo>
                <a:lnTo>
                  <a:pt x="48" y="55"/>
                </a:lnTo>
                <a:lnTo>
                  <a:pt x="48" y="57"/>
                </a:lnTo>
                <a:lnTo>
                  <a:pt x="48" y="59"/>
                </a:lnTo>
                <a:lnTo>
                  <a:pt x="48" y="61"/>
                </a:lnTo>
                <a:lnTo>
                  <a:pt x="48" y="63"/>
                </a:lnTo>
                <a:lnTo>
                  <a:pt x="48" y="65"/>
                </a:lnTo>
                <a:lnTo>
                  <a:pt x="48" y="67"/>
                </a:lnTo>
                <a:lnTo>
                  <a:pt x="48" y="69"/>
                </a:lnTo>
                <a:lnTo>
                  <a:pt x="48" y="71"/>
                </a:lnTo>
                <a:lnTo>
                  <a:pt x="48" y="72"/>
                </a:lnTo>
                <a:lnTo>
                  <a:pt x="48" y="73"/>
                </a:lnTo>
                <a:lnTo>
                  <a:pt x="48" y="75"/>
                </a:lnTo>
                <a:lnTo>
                  <a:pt x="47" y="77"/>
                </a:lnTo>
                <a:lnTo>
                  <a:pt x="47" y="79"/>
                </a:lnTo>
                <a:lnTo>
                  <a:pt x="45" y="81"/>
                </a:lnTo>
                <a:lnTo>
                  <a:pt x="45" y="83"/>
                </a:lnTo>
                <a:lnTo>
                  <a:pt x="43" y="85"/>
                </a:lnTo>
                <a:lnTo>
                  <a:pt x="43" y="87"/>
                </a:lnTo>
                <a:lnTo>
                  <a:pt x="41" y="87"/>
                </a:lnTo>
                <a:lnTo>
                  <a:pt x="41" y="88"/>
                </a:lnTo>
                <a:lnTo>
                  <a:pt x="39" y="88"/>
                </a:lnTo>
                <a:lnTo>
                  <a:pt x="39" y="90"/>
                </a:lnTo>
                <a:lnTo>
                  <a:pt x="38" y="90"/>
                </a:lnTo>
                <a:lnTo>
                  <a:pt x="37" y="90"/>
                </a:lnTo>
                <a:lnTo>
                  <a:pt x="37" y="92"/>
                </a:lnTo>
                <a:lnTo>
                  <a:pt x="35" y="92"/>
                </a:lnTo>
                <a:lnTo>
                  <a:pt x="33" y="92"/>
                </a:lnTo>
                <a:lnTo>
                  <a:pt x="31" y="92"/>
                </a:lnTo>
                <a:lnTo>
                  <a:pt x="30" y="92"/>
                </a:lnTo>
                <a:lnTo>
                  <a:pt x="28" y="92"/>
                </a:lnTo>
                <a:lnTo>
                  <a:pt x="26" y="92"/>
                </a:lnTo>
                <a:lnTo>
                  <a:pt x="24" y="92"/>
                </a:lnTo>
                <a:lnTo>
                  <a:pt x="22" y="92"/>
                </a:lnTo>
                <a:lnTo>
                  <a:pt x="21" y="90"/>
                </a:lnTo>
                <a:lnTo>
                  <a:pt x="19" y="90"/>
                </a:lnTo>
                <a:lnTo>
                  <a:pt x="17" y="88"/>
                </a:lnTo>
                <a:lnTo>
                  <a:pt x="16" y="88"/>
                </a:lnTo>
                <a:lnTo>
                  <a:pt x="14" y="87"/>
                </a:lnTo>
                <a:lnTo>
                  <a:pt x="13" y="87"/>
                </a:lnTo>
                <a:lnTo>
                  <a:pt x="13" y="85"/>
                </a:lnTo>
                <a:lnTo>
                  <a:pt x="11" y="83"/>
                </a:lnTo>
                <a:lnTo>
                  <a:pt x="9" y="83"/>
                </a:lnTo>
                <a:lnTo>
                  <a:pt x="9" y="81"/>
                </a:lnTo>
                <a:lnTo>
                  <a:pt x="7" y="79"/>
                </a:lnTo>
                <a:lnTo>
                  <a:pt x="7" y="77"/>
                </a:lnTo>
                <a:lnTo>
                  <a:pt x="5" y="77"/>
                </a:lnTo>
                <a:lnTo>
                  <a:pt x="5" y="75"/>
                </a:lnTo>
                <a:lnTo>
                  <a:pt x="5" y="73"/>
                </a:lnTo>
                <a:lnTo>
                  <a:pt x="5" y="72"/>
                </a:lnTo>
                <a:lnTo>
                  <a:pt x="4" y="71"/>
                </a:lnTo>
                <a:lnTo>
                  <a:pt x="4" y="69"/>
                </a:lnTo>
                <a:lnTo>
                  <a:pt x="4" y="67"/>
                </a:lnTo>
                <a:lnTo>
                  <a:pt x="4" y="65"/>
                </a:lnTo>
                <a:lnTo>
                  <a:pt x="4" y="63"/>
                </a:lnTo>
                <a:lnTo>
                  <a:pt x="4" y="61"/>
                </a:lnTo>
                <a:lnTo>
                  <a:pt x="4" y="59"/>
                </a:lnTo>
                <a:lnTo>
                  <a:pt x="4" y="57"/>
                </a:lnTo>
                <a:lnTo>
                  <a:pt x="4" y="55"/>
                </a:lnTo>
                <a:lnTo>
                  <a:pt x="4" y="54"/>
                </a:lnTo>
                <a:lnTo>
                  <a:pt x="5" y="52"/>
                </a:lnTo>
                <a:lnTo>
                  <a:pt x="5" y="51"/>
                </a:lnTo>
                <a:lnTo>
                  <a:pt x="5" y="49"/>
                </a:lnTo>
                <a:lnTo>
                  <a:pt x="5" y="47"/>
                </a:lnTo>
                <a:lnTo>
                  <a:pt x="7" y="47"/>
                </a:lnTo>
                <a:lnTo>
                  <a:pt x="7" y="45"/>
                </a:lnTo>
                <a:lnTo>
                  <a:pt x="7" y="43"/>
                </a:lnTo>
                <a:lnTo>
                  <a:pt x="7" y="41"/>
                </a:lnTo>
                <a:lnTo>
                  <a:pt x="9" y="40"/>
                </a:lnTo>
                <a:lnTo>
                  <a:pt x="9" y="38"/>
                </a:lnTo>
                <a:lnTo>
                  <a:pt x="11" y="36"/>
                </a:lnTo>
                <a:lnTo>
                  <a:pt x="11" y="34"/>
                </a:lnTo>
                <a:lnTo>
                  <a:pt x="11" y="32"/>
                </a:lnTo>
                <a:lnTo>
                  <a:pt x="11" y="30"/>
                </a:lnTo>
                <a:lnTo>
                  <a:pt x="13" y="28"/>
                </a:lnTo>
                <a:lnTo>
                  <a:pt x="13" y="27"/>
                </a:lnTo>
                <a:lnTo>
                  <a:pt x="13" y="25"/>
                </a:lnTo>
                <a:lnTo>
                  <a:pt x="14" y="24"/>
                </a:lnTo>
                <a:lnTo>
                  <a:pt x="14" y="22"/>
                </a:lnTo>
                <a:lnTo>
                  <a:pt x="14" y="20"/>
                </a:lnTo>
                <a:lnTo>
                  <a:pt x="14" y="18"/>
                </a:lnTo>
                <a:lnTo>
                  <a:pt x="14" y="16"/>
                </a:lnTo>
                <a:lnTo>
                  <a:pt x="14" y="14"/>
                </a:lnTo>
                <a:lnTo>
                  <a:pt x="16" y="14"/>
                </a:lnTo>
                <a:lnTo>
                  <a:pt x="16" y="12"/>
                </a:lnTo>
                <a:lnTo>
                  <a:pt x="16" y="10"/>
                </a:lnTo>
                <a:lnTo>
                  <a:pt x="16" y="8"/>
                </a:lnTo>
                <a:lnTo>
                  <a:pt x="16" y="7"/>
                </a:lnTo>
                <a:lnTo>
                  <a:pt x="16" y="6"/>
                </a:lnTo>
                <a:lnTo>
                  <a:pt x="16" y="4"/>
                </a:lnTo>
                <a:lnTo>
                  <a:pt x="16" y="2"/>
                </a:lnTo>
                <a:lnTo>
                  <a:pt x="16" y="0"/>
                </a:lnTo>
              </a:path>
            </a:pathLst>
          </a:custGeom>
          <a:solidFill>
            <a:srgbClr val="000000"/>
          </a:solidFill>
          <a:ln w="12700" cap="rnd">
            <a:solidFill>
              <a:schemeClr val="tx1"/>
            </a:solidFill>
            <a:round/>
            <a:headEnd/>
            <a:tailEnd/>
          </a:ln>
        </p:spPr>
        <p:txBody>
          <a:bodyPr/>
          <a:lstStyle/>
          <a:p>
            <a:endParaRPr lang="ko-KR" altLang="en-US"/>
          </a:p>
        </p:txBody>
      </p:sp>
      <p:sp>
        <p:nvSpPr>
          <p:cNvPr id="2287" name="Freeform 594"/>
          <p:cNvSpPr>
            <a:spLocks/>
          </p:cNvSpPr>
          <p:nvPr/>
        </p:nvSpPr>
        <p:spPr bwMode="auto">
          <a:xfrm>
            <a:off x="1209675" y="3709988"/>
            <a:ext cx="44450" cy="85725"/>
          </a:xfrm>
          <a:custGeom>
            <a:avLst/>
            <a:gdLst>
              <a:gd name="T0" fmla="*/ 23 w 27"/>
              <a:gd name="T1" fmla="*/ 2 h 55"/>
              <a:gd name="T2" fmla="*/ 23 w 27"/>
              <a:gd name="T3" fmla="*/ 5 h 55"/>
              <a:gd name="T4" fmla="*/ 24 w 27"/>
              <a:gd name="T5" fmla="*/ 9 h 55"/>
              <a:gd name="T6" fmla="*/ 24 w 27"/>
              <a:gd name="T7" fmla="*/ 13 h 55"/>
              <a:gd name="T8" fmla="*/ 24 w 27"/>
              <a:gd name="T9" fmla="*/ 16 h 55"/>
              <a:gd name="T10" fmla="*/ 26 w 27"/>
              <a:gd name="T11" fmla="*/ 19 h 55"/>
              <a:gd name="T12" fmla="*/ 26 w 27"/>
              <a:gd name="T13" fmla="*/ 23 h 55"/>
              <a:gd name="T14" fmla="*/ 26 w 27"/>
              <a:gd name="T15" fmla="*/ 26 h 55"/>
              <a:gd name="T16" fmla="*/ 26 w 27"/>
              <a:gd name="T17" fmla="*/ 30 h 55"/>
              <a:gd name="T18" fmla="*/ 26 w 27"/>
              <a:gd name="T19" fmla="*/ 33 h 55"/>
              <a:gd name="T20" fmla="*/ 26 w 27"/>
              <a:gd name="T21" fmla="*/ 37 h 55"/>
              <a:gd name="T22" fmla="*/ 26 w 27"/>
              <a:gd name="T23" fmla="*/ 40 h 55"/>
              <a:gd name="T24" fmla="*/ 26 w 27"/>
              <a:gd name="T25" fmla="*/ 43 h 55"/>
              <a:gd name="T26" fmla="*/ 24 w 27"/>
              <a:gd name="T27" fmla="*/ 45 h 55"/>
              <a:gd name="T28" fmla="*/ 23 w 27"/>
              <a:gd name="T29" fmla="*/ 49 h 55"/>
              <a:gd name="T30" fmla="*/ 20 w 27"/>
              <a:gd name="T31" fmla="*/ 50 h 55"/>
              <a:gd name="T32" fmla="*/ 19 w 27"/>
              <a:gd name="T33" fmla="*/ 52 h 55"/>
              <a:gd name="T34" fmla="*/ 15 w 27"/>
              <a:gd name="T35" fmla="*/ 52 h 55"/>
              <a:gd name="T36" fmla="*/ 14 w 27"/>
              <a:gd name="T37" fmla="*/ 54 h 55"/>
              <a:gd name="T38" fmla="*/ 11 w 27"/>
              <a:gd name="T39" fmla="*/ 54 h 55"/>
              <a:gd name="T40" fmla="*/ 7 w 27"/>
              <a:gd name="T41" fmla="*/ 52 h 55"/>
              <a:gd name="T42" fmla="*/ 4 w 27"/>
              <a:gd name="T43" fmla="*/ 50 h 55"/>
              <a:gd name="T44" fmla="*/ 2 w 27"/>
              <a:gd name="T45" fmla="*/ 49 h 55"/>
              <a:gd name="T46" fmla="*/ 2 w 27"/>
              <a:gd name="T47" fmla="*/ 47 h 55"/>
              <a:gd name="T48" fmla="*/ 0 w 27"/>
              <a:gd name="T49" fmla="*/ 45 h 55"/>
              <a:gd name="T50" fmla="*/ 2 w 27"/>
              <a:gd name="T51" fmla="*/ 45 h 55"/>
              <a:gd name="T52" fmla="*/ 4 w 27"/>
              <a:gd name="T53" fmla="*/ 43 h 55"/>
              <a:gd name="T54" fmla="*/ 7 w 27"/>
              <a:gd name="T55" fmla="*/ 43 h 55"/>
              <a:gd name="T56" fmla="*/ 9 w 27"/>
              <a:gd name="T57" fmla="*/ 41 h 55"/>
              <a:gd name="T58" fmla="*/ 12 w 27"/>
              <a:gd name="T59" fmla="*/ 39 h 55"/>
              <a:gd name="T60" fmla="*/ 14 w 27"/>
              <a:gd name="T61" fmla="*/ 35 h 55"/>
              <a:gd name="T62" fmla="*/ 15 w 27"/>
              <a:gd name="T63" fmla="*/ 33 h 55"/>
              <a:gd name="T64" fmla="*/ 17 w 27"/>
              <a:gd name="T65" fmla="*/ 30 h 55"/>
              <a:gd name="T66" fmla="*/ 17 w 27"/>
              <a:gd name="T67" fmla="*/ 26 h 55"/>
              <a:gd name="T68" fmla="*/ 19 w 27"/>
              <a:gd name="T69" fmla="*/ 23 h 55"/>
              <a:gd name="T70" fmla="*/ 20 w 27"/>
              <a:gd name="T71" fmla="*/ 19 h 55"/>
              <a:gd name="T72" fmla="*/ 20 w 27"/>
              <a:gd name="T73" fmla="*/ 16 h 55"/>
              <a:gd name="T74" fmla="*/ 20 w 27"/>
              <a:gd name="T75" fmla="*/ 13 h 55"/>
              <a:gd name="T76" fmla="*/ 21 w 27"/>
              <a:gd name="T77" fmla="*/ 11 h 55"/>
              <a:gd name="T78" fmla="*/ 21 w 27"/>
              <a:gd name="T79" fmla="*/ 7 h 55"/>
              <a:gd name="T80" fmla="*/ 23 w 27"/>
              <a:gd name="T81" fmla="*/ 5 h 55"/>
              <a:gd name="T82" fmla="*/ 23 w 27"/>
              <a:gd name="T83" fmla="*/ 2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55"/>
              <a:gd name="T128" fmla="*/ 27 w 27"/>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55">
                <a:moveTo>
                  <a:pt x="23" y="0"/>
                </a:moveTo>
                <a:lnTo>
                  <a:pt x="23" y="2"/>
                </a:lnTo>
                <a:lnTo>
                  <a:pt x="23" y="4"/>
                </a:lnTo>
                <a:lnTo>
                  <a:pt x="23" y="5"/>
                </a:lnTo>
                <a:lnTo>
                  <a:pt x="23" y="7"/>
                </a:lnTo>
                <a:lnTo>
                  <a:pt x="24" y="9"/>
                </a:lnTo>
                <a:lnTo>
                  <a:pt x="24" y="11"/>
                </a:lnTo>
                <a:lnTo>
                  <a:pt x="24" y="13"/>
                </a:lnTo>
                <a:lnTo>
                  <a:pt x="24" y="14"/>
                </a:lnTo>
                <a:lnTo>
                  <a:pt x="24" y="16"/>
                </a:lnTo>
                <a:lnTo>
                  <a:pt x="24" y="18"/>
                </a:lnTo>
                <a:lnTo>
                  <a:pt x="26" y="19"/>
                </a:lnTo>
                <a:lnTo>
                  <a:pt x="26" y="21"/>
                </a:lnTo>
                <a:lnTo>
                  <a:pt x="26" y="23"/>
                </a:lnTo>
                <a:lnTo>
                  <a:pt x="26" y="24"/>
                </a:lnTo>
                <a:lnTo>
                  <a:pt x="26" y="26"/>
                </a:lnTo>
                <a:lnTo>
                  <a:pt x="26" y="28"/>
                </a:lnTo>
                <a:lnTo>
                  <a:pt x="26" y="30"/>
                </a:lnTo>
                <a:lnTo>
                  <a:pt x="26" y="32"/>
                </a:lnTo>
                <a:lnTo>
                  <a:pt x="26" y="33"/>
                </a:lnTo>
                <a:lnTo>
                  <a:pt x="26" y="35"/>
                </a:lnTo>
                <a:lnTo>
                  <a:pt x="26" y="37"/>
                </a:lnTo>
                <a:lnTo>
                  <a:pt x="26" y="39"/>
                </a:lnTo>
                <a:lnTo>
                  <a:pt x="26" y="40"/>
                </a:lnTo>
                <a:lnTo>
                  <a:pt x="26" y="41"/>
                </a:lnTo>
                <a:lnTo>
                  <a:pt x="26" y="43"/>
                </a:lnTo>
                <a:lnTo>
                  <a:pt x="24" y="43"/>
                </a:lnTo>
                <a:lnTo>
                  <a:pt x="24" y="45"/>
                </a:lnTo>
                <a:lnTo>
                  <a:pt x="23" y="47"/>
                </a:lnTo>
                <a:lnTo>
                  <a:pt x="23" y="49"/>
                </a:lnTo>
                <a:lnTo>
                  <a:pt x="21" y="49"/>
                </a:lnTo>
                <a:lnTo>
                  <a:pt x="20" y="50"/>
                </a:lnTo>
                <a:lnTo>
                  <a:pt x="19" y="50"/>
                </a:lnTo>
                <a:lnTo>
                  <a:pt x="19" y="52"/>
                </a:lnTo>
                <a:lnTo>
                  <a:pt x="17" y="52"/>
                </a:lnTo>
                <a:lnTo>
                  <a:pt x="15" y="52"/>
                </a:lnTo>
                <a:lnTo>
                  <a:pt x="14" y="52"/>
                </a:lnTo>
                <a:lnTo>
                  <a:pt x="14" y="54"/>
                </a:lnTo>
                <a:lnTo>
                  <a:pt x="12" y="54"/>
                </a:lnTo>
                <a:lnTo>
                  <a:pt x="11" y="54"/>
                </a:lnTo>
                <a:lnTo>
                  <a:pt x="9" y="52"/>
                </a:lnTo>
                <a:lnTo>
                  <a:pt x="7" y="52"/>
                </a:lnTo>
                <a:lnTo>
                  <a:pt x="6" y="52"/>
                </a:lnTo>
                <a:lnTo>
                  <a:pt x="4" y="50"/>
                </a:lnTo>
                <a:lnTo>
                  <a:pt x="2" y="50"/>
                </a:lnTo>
                <a:lnTo>
                  <a:pt x="2" y="49"/>
                </a:lnTo>
                <a:lnTo>
                  <a:pt x="2" y="47"/>
                </a:lnTo>
                <a:lnTo>
                  <a:pt x="0" y="47"/>
                </a:lnTo>
                <a:lnTo>
                  <a:pt x="0" y="45"/>
                </a:lnTo>
                <a:lnTo>
                  <a:pt x="2" y="45"/>
                </a:lnTo>
                <a:lnTo>
                  <a:pt x="4" y="45"/>
                </a:lnTo>
                <a:lnTo>
                  <a:pt x="4" y="43"/>
                </a:lnTo>
                <a:lnTo>
                  <a:pt x="6" y="43"/>
                </a:lnTo>
                <a:lnTo>
                  <a:pt x="7" y="43"/>
                </a:lnTo>
                <a:lnTo>
                  <a:pt x="7" y="41"/>
                </a:lnTo>
                <a:lnTo>
                  <a:pt x="9" y="41"/>
                </a:lnTo>
                <a:lnTo>
                  <a:pt x="11" y="40"/>
                </a:lnTo>
                <a:lnTo>
                  <a:pt x="12" y="39"/>
                </a:lnTo>
                <a:lnTo>
                  <a:pt x="14" y="37"/>
                </a:lnTo>
                <a:lnTo>
                  <a:pt x="14" y="35"/>
                </a:lnTo>
                <a:lnTo>
                  <a:pt x="15" y="35"/>
                </a:lnTo>
                <a:lnTo>
                  <a:pt x="15" y="33"/>
                </a:lnTo>
                <a:lnTo>
                  <a:pt x="15" y="32"/>
                </a:lnTo>
                <a:lnTo>
                  <a:pt x="17" y="30"/>
                </a:lnTo>
                <a:lnTo>
                  <a:pt x="17" y="28"/>
                </a:lnTo>
                <a:lnTo>
                  <a:pt x="17" y="26"/>
                </a:lnTo>
                <a:lnTo>
                  <a:pt x="19" y="24"/>
                </a:lnTo>
                <a:lnTo>
                  <a:pt x="19" y="23"/>
                </a:lnTo>
                <a:lnTo>
                  <a:pt x="19" y="21"/>
                </a:lnTo>
                <a:lnTo>
                  <a:pt x="20" y="19"/>
                </a:lnTo>
                <a:lnTo>
                  <a:pt x="20" y="18"/>
                </a:lnTo>
                <a:lnTo>
                  <a:pt x="20" y="16"/>
                </a:lnTo>
                <a:lnTo>
                  <a:pt x="20" y="14"/>
                </a:lnTo>
                <a:lnTo>
                  <a:pt x="20" y="13"/>
                </a:lnTo>
                <a:lnTo>
                  <a:pt x="21" y="13"/>
                </a:lnTo>
                <a:lnTo>
                  <a:pt x="21" y="11"/>
                </a:lnTo>
                <a:lnTo>
                  <a:pt x="21" y="9"/>
                </a:lnTo>
                <a:lnTo>
                  <a:pt x="21" y="7"/>
                </a:lnTo>
                <a:lnTo>
                  <a:pt x="21" y="5"/>
                </a:lnTo>
                <a:lnTo>
                  <a:pt x="23" y="5"/>
                </a:lnTo>
                <a:lnTo>
                  <a:pt x="23" y="4"/>
                </a:lnTo>
                <a:lnTo>
                  <a:pt x="23" y="2"/>
                </a:lnTo>
                <a:lnTo>
                  <a:pt x="23" y="0"/>
                </a:lnTo>
              </a:path>
            </a:pathLst>
          </a:custGeom>
          <a:solidFill>
            <a:srgbClr val="7F7F7F"/>
          </a:solidFill>
          <a:ln w="12700" cap="rnd">
            <a:solidFill>
              <a:schemeClr val="tx1"/>
            </a:solidFill>
            <a:round/>
            <a:headEnd/>
            <a:tailEnd/>
          </a:ln>
        </p:spPr>
        <p:txBody>
          <a:bodyPr/>
          <a:lstStyle/>
          <a:p>
            <a:endParaRPr lang="ko-KR" altLang="en-US"/>
          </a:p>
        </p:txBody>
      </p:sp>
      <p:sp>
        <p:nvSpPr>
          <p:cNvPr id="2288" name="Freeform 595"/>
          <p:cNvSpPr>
            <a:spLocks/>
          </p:cNvSpPr>
          <p:nvPr/>
        </p:nvSpPr>
        <p:spPr bwMode="auto">
          <a:xfrm>
            <a:off x="1162050" y="3184525"/>
            <a:ext cx="38100" cy="176213"/>
          </a:xfrm>
          <a:custGeom>
            <a:avLst/>
            <a:gdLst>
              <a:gd name="T0" fmla="*/ 23 w 24"/>
              <a:gd name="T1" fmla="*/ 0 h 111"/>
              <a:gd name="T2" fmla="*/ 23 w 24"/>
              <a:gd name="T3" fmla="*/ 16 h 111"/>
              <a:gd name="T4" fmla="*/ 19 w 24"/>
              <a:gd name="T5" fmla="*/ 31 h 111"/>
              <a:gd name="T6" fmla="*/ 15 w 24"/>
              <a:gd name="T7" fmla="*/ 43 h 111"/>
              <a:gd name="T8" fmla="*/ 11 w 24"/>
              <a:gd name="T9" fmla="*/ 54 h 111"/>
              <a:gd name="T10" fmla="*/ 8 w 24"/>
              <a:gd name="T11" fmla="*/ 66 h 111"/>
              <a:gd name="T12" fmla="*/ 4 w 24"/>
              <a:gd name="T13" fmla="*/ 75 h 111"/>
              <a:gd name="T14" fmla="*/ 2 w 24"/>
              <a:gd name="T15" fmla="*/ 83 h 111"/>
              <a:gd name="T16" fmla="*/ 0 w 24"/>
              <a:gd name="T17" fmla="*/ 91 h 111"/>
              <a:gd name="T18" fmla="*/ 2 w 24"/>
              <a:gd name="T19" fmla="*/ 102 h 111"/>
              <a:gd name="T20" fmla="*/ 6 w 24"/>
              <a:gd name="T21" fmla="*/ 108 h 111"/>
              <a:gd name="T22" fmla="*/ 13 w 24"/>
              <a:gd name="T23" fmla="*/ 110 h 111"/>
              <a:gd name="T24" fmla="*/ 23 w 24"/>
              <a:gd name="T25" fmla="*/ 108 h 111"/>
              <a:gd name="T26" fmla="*/ 23 w 24"/>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11"/>
              <a:gd name="T44" fmla="*/ 24 w 24"/>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11">
                <a:moveTo>
                  <a:pt x="23" y="0"/>
                </a:moveTo>
                <a:lnTo>
                  <a:pt x="23" y="16"/>
                </a:lnTo>
                <a:lnTo>
                  <a:pt x="19" y="31"/>
                </a:lnTo>
                <a:lnTo>
                  <a:pt x="15" y="43"/>
                </a:lnTo>
                <a:lnTo>
                  <a:pt x="11" y="54"/>
                </a:lnTo>
                <a:lnTo>
                  <a:pt x="8" y="66"/>
                </a:lnTo>
                <a:lnTo>
                  <a:pt x="4" y="75"/>
                </a:lnTo>
                <a:lnTo>
                  <a:pt x="2" y="83"/>
                </a:lnTo>
                <a:lnTo>
                  <a:pt x="0" y="91"/>
                </a:lnTo>
                <a:lnTo>
                  <a:pt x="2" y="102"/>
                </a:lnTo>
                <a:lnTo>
                  <a:pt x="6" y="108"/>
                </a:lnTo>
                <a:lnTo>
                  <a:pt x="13" y="110"/>
                </a:lnTo>
                <a:lnTo>
                  <a:pt x="23" y="108"/>
                </a:lnTo>
                <a:lnTo>
                  <a:pt x="23" y="0"/>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89" name="Freeform 596"/>
          <p:cNvSpPr>
            <a:spLocks/>
          </p:cNvSpPr>
          <p:nvPr/>
        </p:nvSpPr>
        <p:spPr bwMode="auto">
          <a:xfrm>
            <a:off x="1179513" y="3287713"/>
            <a:ext cx="9525" cy="49212"/>
          </a:xfrm>
          <a:custGeom>
            <a:avLst/>
            <a:gdLst>
              <a:gd name="T0" fmla="*/ 1 w 3"/>
              <a:gd name="T1" fmla="*/ 16 h 31"/>
              <a:gd name="T2" fmla="*/ 1 w 3"/>
              <a:gd name="T3" fmla="*/ 14 h 31"/>
              <a:gd name="T4" fmla="*/ 1 w 3"/>
              <a:gd name="T5" fmla="*/ 14 h 31"/>
              <a:gd name="T6" fmla="*/ 1 w 3"/>
              <a:gd name="T7" fmla="*/ 13 h 31"/>
              <a:gd name="T8" fmla="*/ 1 w 3"/>
              <a:gd name="T9" fmla="*/ 11 h 31"/>
              <a:gd name="T10" fmla="*/ 2 w 3"/>
              <a:gd name="T11" fmla="*/ 9 h 31"/>
              <a:gd name="T12" fmla="*/ 2 w 3"/>
              <a:gd name="T13" fmla="*/ 8 h 31"/>
              <a:gd name="T14" fmla="*/ 2 w 3"/>
              <a:gd name="T15" fmla="*/ 6 h 31"/>
              <a:gd name="T16" fmla="*/ 2 w 3"/>
              <a:gd name="T17" fmla="*/ 6 h 31"/>
              <a:gd name="T18" fmla="*/ 2 w 3"/>
              <a:gd name="T19" fmla="*/ 4 h 31"/>
              <a:gd name="T20" fmla="*/ 2 w 3"/>
              <a:gd name="T21" fmla="*/ 3 h 31"/>
              <a:gd name="T22" fmla="*/ 2 w 3"/>
              <a:gd name="T23" fmla="*/ 2 h 31"/>
              <a:gd name="T24" fmla="*/ 2 w 3"/>
              <a:gd name="T25" fmla="*/ 0 h 31"/>
              <a:gd name="T26" fmla="*/ 2 w 3"/>
              <a:gd name="T27" fmla="*/ 30 h 31"/>
              <a:gd name="T28" fmla="*/ 2 w 3"/>
              <a:gd name="T29" fmla="*/ 30 h 31"/>
              <a:gd name="T30" fmla="*/ 1 w 3"/>
              <a:gd name="T31" fmla="*/ 30 h 31"/>
              <a:gd name="T32" fmla="*/ 1 w 3"/>
              <a:gd name="T33" fmla="*/ 28 h 31"/>
              <a:gd name="T34" fmla="*/ 0 w 3"/>
              <a:gd name="T35" fmla="*/ 28 h 31"/>
              <a:gd name="T36" fmla="*/ 0 w 3"/>
              <a:gd name="T37" fmla="*/ 27 h 31"/>
              <a:gd name="T38" fmla="*/ 0 w 3"/>
              <a:gd name="T39" fmla="*/ 25 h 31"/>
              <a:gd name="T40" fmla="*/ 0 w 3"/>
              <a:gd name="T41" fmla="*/ 23 h 31"/>
              <a:gd name="T42" fmla="*/ 0 w 3"/>
              <a:gd name="T43" fmla="*/ 23 h 31"/>
              <a:gd name="T44" fmla="*/ 0 w 3"/>
              <a:gd name="T45" fmla="*/ 21 h 31"/>
              <a:gd name="T46" fmla="*/ 0 w 3"/>
              <a:gd name="T47" fmla="*/ 19 h 31"/>
              <a:gd name="T48" fmla="*/ 0 w 3"/>
              <a:gd name="T49" fmla="*/ 18 h 31"/>
              <a:gd name="T50" fmla="*/ 1 w 3"/>
              <a:gd name="T51" fmla="*/ 18 h 31"/>
              <a:gd name="T52" fmla="*/ 1 w 3"/>
              <a:gd name="T53" fmla="*/ 1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
              <a:gd name="T82" fmla="*/ 0 h 31"/>
              <a:gd name="T83" fmla="*/ 3 w 3"/>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 h="31">
                <a:moveTo>
                  <a:pt x="1" y="16"/>
                </a:moveTo>
                <a:lnTo>
                  <a:pt x="1" y="14"/>
                </a:lnTo>
                <a:lnTo>
                  <a:pt x="1" y="13"/>
                </a:lnTo>
                <a:lnTo>
                  <a:pt x="1" y="11"/>
                </a:lnTo>
                <a:lnTo>
                  <a:pt x="2" y="9"/>
                </a:lnTo>
                <a:lnTo>
                  <a:pt x="2" y="8"/>
                </a:lnTo>
                <a:lnTo>
                  <a:pt x="2" y="6"/>
                </a:lnTo>
                <a:lnTo>
                  <a:pt x="2" y="4"/>
                </a:lnTo>
                <a:lnTo>
                  <a:pt x="2" y="3"/>
                </a:lnTo>
                <a:lnTo>
                  <a:pt x="2" y="2"/>
                </a:lnTo>
                <a:lnTo>
                  <a:pt x="2" y="0"/>
                </a:lnTo>
                <a:lnTo>
                  <a:pt x="2" y="30"/>
                </a:lnTo>
                <a:lnTo>
                  <a:pt x="1" y="30"/>
                </a:lnTo>
                <a:lnTo>
                  <a:pt x="1" y="28"/>
                </a:lnTo>
                <a:lnTo>
                  <a:pt x="0" y="28"/>
                </a:lnTo>
                <a:lnTo>
                  <a:pt x="0" y="27"/>
                </a:lnTo>
                <a:lnTo>
                  <a:pt x="0" y="25"/>
                </a:lnTo>
                <a:lnTo>
                  <a:pt x="0" y="23"/>
                </a:lnTo>
                <a:lnTo>
                  <a:pt x="0" y="21"/>
                </a:lnTo>
                <a:lnTo>
                  <a:pt x="0" y="19"/>
                </a:lnTo>
                <a:lnTo>
                  <a:pt x="0" y="18"/>
                </a:lnTo>
                <a:lnTo>
                  <a:pt x="1" y="18"/>
                </a:lnTo>
                <a:lnTo>
                  <a:pt x="1" y="16"/>
                </a:lnTo>
              </a:path>
            </a:pathLst>
          </a:custGeom>
          <a:solidFill>
            <a:srgbClr val="7F7F7F"/>
          </a:solidFill>
          <a:ln w="12700" cap="rnd">
            <a:solidFill>
              <a:schemeClr val="tx1"/>
            </a:solidFill>
            <a:round/>
            <a:headEnd/>
            <a:tailEnd/>
          </a:ln>
        </p:spPr>
        <p:txBody>
          <a:bodyPr/>
          <a:lstStyle/>
          <a:p>
            <a:endParaRPr lang="ko-KR" altLang="en-US"/>
          </a:p>
        </p:txBody>
      </p:sp>
      <p:sp>
        <p:nvSpPr>
          <p:cNvPr id="2290" name="Freeform 597"/>
          <p:cNvSpPr>
            <a:spLocks/>
          </p:cNvSpPr>
          <p:nvPr/>
        </p:nvSpPr>
        <p:spPr bwMode="auto">
          <a:xfrm>
            <a:off x="1855788" y="3940175"/>
            <a:ext cx="1587" cy="280988"/>
          </a:xfrm>
          <a:custGeom>
            <a:avLst/>
            <a:gdLst>
              <a:gd name="T0" fmla="*/ 2 w 4"/>
              <a:gd name="T1" fmla="*/ 6 h 177"/>
              <a:gd name="T2" fmla="*/ 3 w 4"/>
              <a:gd name="T3" fmla="*/ 12 h 177"/>
              <a:gd name="T4" fmla="*/ 3 w 4"/>
              <a:gd name="T5" fmla="*/ 16 h 177"/>
              <a:gd name="T6" fmla="*/ 2 w 4"/>
              <a:gd name="T7" fmla="*/ 20 h 177"/>
              <a:gd name="T8" fmla="*/ 2 w 4"/>
              <a:gd name="T9" fmla="*/ 24 h 177"/>
              <a:gd name="T10" fmla="*/ 1 w 4"/>
              <a:gd name="T11" fmla="*/ 28 h 177"/>
              <a:gd name="T12" fmla="*/ 1 w 4"/>
              <a:gd name="T13" fmla="*/ 34 h 177"/>
              <a:gd name="T14" fmla="*/ 1 w 4"/>
              <a:gd name="T15" fmla="*/ 39 h 177"/>
              <a:gd name="T16" fmla="*/ 2 w 4"/>
              <a:gd name="T17" fmla="*/ 43 h 177"/>
              <a:gd name="T18" fmla="*/ 2 w 4"/>
              <a:gd name="T19" fmla="*/ 46 h 177"/>
              <a:gd name="T20" fmla="*/ 3 w 4"/>
              <a:gd name="T21" fmla="*/ 50 h 177"/>
              <a:gd name="T22" fmla="*/ 3 w 4"/>
              <a:gd name="T23" fmla="*/ 56 h 177"/>
              <a:gd name="T24" fmla="*/ 3 w 4"/>
              <a:gd name="T25" fmla="*/ 61 h 177"/>
              <a:gd name="T26" fmla="*/ 2 w 4"/>
              <a:gd name="T27" fmla="*/ 67 h 177"/>
              <a:gd name="T28" fmla="*/ 2 w 4"/>
              <a:gd name="T29" fmla="*/ 73 h 177"/>
              <a:gd name="T30" fmla="*/ 1 w 4"/>
              <a:gd name="T31" fmla="*/ 78 h 177"/>
              <a:gd name="T32" fmla="*/ 1 w 4"/>
              <a:gd name="T33" fmla="*/ 83 h 177"/>
              <a:gd name="T34" fmla="*/ 0 w 4"/>
              <a:gd name="T35" fmla="*/ 89 h 177"/>
              <a:gd name="T36" fmla="*/ 1 w 4"/>
              <a:gd name="T37" fmla="*/ 95 h 177"/>
              <a:gd name="T38" fmla="*/ 1 w 4"/>
              <a:gd name="T39" fmla="*/ 101 h 177"/>
              <a:gd name="T40" fmla="*/ 2 w 4"/>
              <a:gd name="T41" fmla="*/ 105 h 177"/>
              <a:gd name="T42" fmla="*/ 2 w 4"/>
              <a:gd name="T43" fmla="*/ 109 h 177"/>
              <a:gd name="T44" fmla="*/ 2 w 4"/>
              <a:gd name="T45" fmla="*/ 115 h 177"/>
              <a:gd name="T46" fmla="*/ 2 w 4"/>
              <a:gd name="T47" fmla="*/ 123 h 177"/>
              <a:gd name="T48" fmla="*/ 2 w 4"/>
              <a:gd name="T49" fmla="*/ 130 h 177"/>
              <a:gd name="T50" fmla="*/ 2 w 4"/>
              <a:gd name="T51" fmla="*/ 139 h 177"/>
              <a:gd name="T52" fmla="*/ 2 w 4"/>
              <a:gd name="T53" fmla="*/ 149 h 177"/>
              <a:gd name="T54" fmla="*/ 2 w 4"/>
              <a:gd name="T55" fmla="*/ 156 h 177"/>
              <a:gd name="T56" fmla="*/ 2 w 4"/>
              <a:gd name="T57" fmla="*/ 163 h 177"/>
              <a:gd name="T58" fmla="*/ 2 w 4"/>
              <a:gd name="T59" fmla="*/ 171 h 177"/>
              <a:gd name="T60" fmla="*/ 2 w 4"/>
              <a:gd name="T61" fmla="*/ 176 h 177"/>
              <a:gd name="T62" fmla="*/ 2 w 4"/>
              <a:gd name="T63" fmla="*/ 171 h 177"/>
              <a:gd name="T64" fmla="*/ 2 w 4"/>
              <a:gd name="T65" fmla="*/ 163 h 177"/>
              <a:gd name="T66" fmla="*/ 2 w 4"/>
              <a:gd name="T67" fmla="*/ 156 h 177"/>
              <a:gd name="T68" fmla="*/ 2 w 4"/>
              <a:gd name="T69" fmla="*/ 149 h 177"/>
              <a:gd name="T70" fmla="*/ 2 w 4"/>
              <a:gd name="T71" fmla="*/ 139 h 177"/>
              <a:gd name="T72" fmla="*/ 2 w 4"/>
              <a:gd name="T73" fmla="*/ 130 h 177"/>
              <a:gd name="T74" fmla="*/ 2 w 4"/>
              <a:gd name="T75" fmla="*/ 123 h 177"/>
              <a:gd name="T76" fmla="*/ 2 w 4"/>
              <a:gd name="T77" fmla="*/ 115 h 177"/>
              <a:gd name="T78" fmla="*/ 1 w 4"/>
              <a:gd name="T79" fmla="*/ 109 h 177"/>
              <a:gd name="T80" fmla="*/ 0 w 4"/>
              <a:gd name="T81" fmla="*/ 105 h 177"/>
              <a:gd name="T82" fmla="*/ 0 w 4"/>
              <a:gd name="T83" fmla="*/ 101 h 177"/>
              <a:gd name="T84" fmla="*/ 0 w 4"/>
              <a:gd name="T85" fmla="*/ 95 h 177"/>
              <a:gd name="T86" fmla="*/ 0 w 4"/>
              <a:gd name="T87" fmla="*/ 89 h 177"/>
              <a:gd name="T88" fmla="*/ 0 w 4"/>
              <a:gd name="T89" fmla="*/ 83 h 177"/>
              <a:gd name="T90" fmla="*/ 0 w 4"/>
              <a:gd name="T91" fmla="*/ 78 h 177"/>
              <a:gd name="T92" fmla="*/ 0 w 4"/>
              <a:gd name="T93" fmla="*/ 73 h 177"/>
              <a:gd name="T94" fmla="*/ 1 w 4"/>
              <a:gd name="T95" fmla="*/ 69 h 177"/>
              <a:gd name="T96" fmla="*/ 2 w 4"/>
              <a:gd name="T97" fmla="*/ 63 h 177"/>
              <a:gd name="T98" fmla="*/ 2 w 4"/>
              <a:gd name="T99" fmla="*/ 58 h 177"/>
              <a:gd name="T100" fmla="*/ 2 w 4"/>
              <a:gd name="T101" fmla="*/ 52 h 177"/>
              <a:gd name="T102" fmla="*/ 1 w 4"/>
              <a:gd name="T103" fmla="*/ 46 h 177"/>
              <a:gd name="T104" fmla="*/ 0 w 4"/>
              <a:gd name="T105" fmla="*/ 43 h 177"/>
              <a:gd name="T106" fmla="*/ 0 w 4"/>
              <a:gd name="T107" fmla="*/ 37 h 177"/>
              <a:gd name="T108" fmla="*/ 0 w 4"/>
              <a:gd name="T109" fmla="*/ 32 h 177"/>
              <a:gd name="T110" fmla="*/ 0 w 4"/>
              <a:gd name="T111" fmla="*/ 26 h 177"/>
              <a:gd name="T112" fmla="*/ 0 w 4"/>
              <a:gd name="T113" fmla="*/ 20 h 177"/>
              <a:gd name="T114" fmla="*/ 1 w 4"/>
              <a:gd name="T115" fmla="*/ 16 h 177"/>
              <a:gd name="T116" fmla="*/ 1 w 4"/>
              <a:gd name="T117" fmla="*/ 12 h 177"/>
              <a:gd name="T118" fmla="*/ 2 w 4"/>
              <a:gd name="T119" fmla="*/ 8 h 177"/>
              <a:gd name="T120" fmla="*/ 1 w 4"/>
              <a:gd name="T121" fmla="*/ 2 h 177"/>
              <a:gd name="T122" fmla="*/ 2 w 4"/>
              <a:gd name="T123" fmla="*/ 4 h 1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
              <a:gd name="T187" fmla="*/ 0 h 177"/>
              <a:gd name="T188" fmla="*/ 4 w 4"/>
              <a:gd name="T189" fmla="*/ 177 h 1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 h="177">
                <a:moveTo>
                  <a:pt x="2" y="4"/>
                </a:moveTo>
                <a:lnTo>
                  <a:pt x="2" y="4"/>
                </a:lnTo>
                <a:lnTo>
                  <a:pt x="2" y="6"/>
                </a:lnTo>
                <a:lnTo>
                  <a:pt x="3" y="8"/>
                </a:lnTo>
                <a:lnTo>
                  <a:pt x="3" y="10"/>
                </a:lnTo>
                <a:lnTo>
                  <a:pt x="3" y="12"/>
                </a:lnTo>
                <a:lnTo>
                  <a:pt x="3" y="14"/>
                </a:lnTo>
                <a:lnTo>
                  <a:pt x="3" y="15"/>
                </a:lnTo>
                <a:lnTo>
                  <a:pt x="3" y="16"/>
                </a:lnTo>
                <a:lnTo>
                  <a:pt x="2" y="16"/>
                </a:lnTo>
                <a:lnTo>
                  <a:pt x="2" y="18"/>
                </a:lnTo>
                <a:lnTo>
                  <a:pt x="2" y="20"/>
                </a:lnTo>
                <a:lnTo>
                  <a:pt x="2" y="22"/>
                </a:lnTo>
                <a:lnTo>
                  <a:pt x="2" y="24"/>
                </a:lnTo>
                <a:lnTo>
                  <a:pt x="2" y="26"/>
                </a:lnTo>
                <a:lnTo>
                  <a:pt x="2" y="28"/>
                </a:lnTo>
                <a:lnTo>
                  <a:pt x="1" y="28"/>
                </a:lnTo>
                <a:lnTo>
                  <a:pt x="1" y="30"/>
                </a:lnTo>
                <a:lnTo>
                  <a:pt x="1" y="32"/>
                </a:lnTo>
                <a:lnTo>
                  <a:pt x="1" y="34"/>
                </a:lnTo>
                <a:lnTo>
                  <a:pt x="1" y="36"/>
                </a:lnTo>
                <a:lnTo>
                  <a:pt x="1" y="37"/>
                </a:lnTo>
                <a:lnTo>
                  <a:pt x="1" y="39"/>
                </a:lnTo>
                <a:lnTo>
                  <a:pt x="2" y="39"/>
                </a:lnTo>
                <a:lnTo>
                  <a:pt x="2" y="41"/>
                </a:lnTo>
                <a:lnTo>
                  <a:pt x="2" y="43"/>
                </a:lnTo>
                <a:lnTo>
                  <a:pt x="2" y="44"/>
                </a:lnTo>
                <a:lnTo>
                  <a:pt x="2" y="46"/>
                </a:lnTo>
                <a:lnTo>
                  <a:pt x="2" y="48"/>
                </a:lnTo>
                <a:lnTo>
                  <a:pt x="3" y="48"/>
                </a:lnTo>
                <a:lnTo>
                  <a:pt x="3" y="50"/>
                </a:lnTo>
                <a:lnTo>
                  <a:pt x="3" y="52"/>
                </a:lnTo>
                <a:lnTo>
                  <a:pt x="3" y="54"/>
                </a:lnTo>
                <a:lnTo>
                  <a:pt x="3" y="56"/>
                </a:lnTo>
                <a:lnTo>
                  <a:pt x="3" y="58"/>
                </a:lnTo>
                <a:lnTo>
                  <a:pt x="3" y="60"/>
                </a:lnTo>
                <a:lnTo>
                  <a:pt x="3" y="61"/>
                </a:lnTo>
                <a:lnTo>
                  <a:pt x="3" y="63"/>
                </a:lnTo>
                <a:lnTo>
                  <a:pt x="3" y="65"/>
                </a:lnTo>
                <a:lnTo>
                  <a:pt x="2" y="67"/>
                </a:lnTo>
                <a:lnTo>
                  <a:pt x="2" y="69"/>
                </a:lnTo>
                <a:lnTo>
                  <a:pt x="2" y="71"/>
                </a:lnTo>
                <a:lnTo>
                  <a:pt x="2" y="73"/>
                </a:lnTo>
                <a:lnTo>
                  <a:pt x="1" y="74"/>
                </a:lnTo>
                <a:lnTo>
                  <a:pt x="1" y="76"/>
                </a:lnTo>
                <a:lnTo>
                  <a:pt x="1" y="78"/>
                </a:lnTo>
                <a:lnTo>
                  <a:pt x="1" y="80"/>
                </a:lnTo>
                <a:lnTo>
                  <a:pt x="1" y="82"/>
                </a:lnTo>
                <a:lnTo>
                  <a:pt x="1" y="83"/>
                </a:lnTo>
                <a:lnTo>
                  <a:pt x="0" y="85"/>
                </a:lnTo>
                <a:lnTo>
                  <a:pt x="0" y="87"/>
                </a:lnTo>
                <a:lnTo>
                  <a:pt x="0" y="89"/>
                </a:lnTo>
                <a:lnTo>
                  <a:pt x="0" y="91"/>
                </a:lnTo>
                <a:lnTo>
                  <a:pt x="1" y="93"/>
                </a:lnTo>
                <a:lnTo>
                  <a:pt x="1" y="95"/>
                </a:lnTo>
                <a:lnTo>
                  <a:pt x="1" y="97"/>
                </a:lnTo>
                <a:lnTo>
                  <a:pt x="1" y="99"/>
                </a:lnTo>
                <a:lnTo>
                  <a:pt x="1" y="101"/>
                </a:lnTo>
                <a:lnTo>
                  <a:pt x="1" y="103"/>
                </a:lnTo>
                <a:lnTo>
                  <a:pt x="1" y="104"/>
                </a:lnTo>
                <a:lnTo>
                  <a:pt x="2" y="105"/>
                </a:lnTo>
                <a:lnTo>
                  <a:pt x="2" y="107"/>
                </a:lnTo>
                <a:lnTo>
                  <a:pt x="2" y="109"/>
                </a:lnTo>
                <a:lnTo>
                  <a:pt x="2" y="111"/>
                </a:lnTo>
                <a:lnTo>
                  <a:pt x="2" y="113"/>
                </a:lnTo>
                <a:lnTo>
                  <a:pt x="2" y="115"/>
                </a:lnTo>
                <a:lnTo>
                  <a:pt x="2" y="117"/>
                </a:lnTo>
                <a:lnTo>
                  <a:pt x="2" y="121"/>
                </a:lnTo>
                <a:lnTo>
                  <a:pt x="2" y="123"/>
                </a:lnTo>
                <a:lnTo>
                  <a:pt x="2" y="125"/>
                </a:lnTo>
                <a:lnTo>
                  <a:pt x="2" y="128"/>
                </a:lnTo>
                <a:lnTo>
                  <a:pt x="2" y="130"/>
                </a:lnTo>
                <a:lnTo>
                  <a:pt x="2" y="133"/>
                </a:lnTo>
                <a:lnTo>
                  <a:pt x="2" y="135"/>
                </a:lnTo>
                <a:lnTo>
                  <a:pt x="2" y="139"/>
                </a:lnTo>
                <a:lnTo>
                  <a:pt x="2" y="141"/>
                </a:lnTo>
                <a:lnTo>
                  <a:pt x="2" y="145"/>
                </a:lnTo>
                <a:lnTo>
                  <a:pt x="2" y="149"/>
                </a:lnTo>
                <a:lnTo>
                  <a:pt x="2" y="151"/>
                </a:lnTo>
                <a:lnTo>
                  <a:pt x="2" y="154"/>
                </a:lnTo>
                <a:lnTo>
                  <a:pt x="2" y="156"/>
                </a:lnTo>
                <a:lnTo>
                  <a:pt x="2" y="160"/>
                </a:lnTo>
                <a:lnTo>
                  <a:pt x="2" y="161"/>
                </a:lnTo>
                <a:lnTo>
                  <a:pt x="2" y="163"/>
                </a:lnTo>
                <a:lnTo>
                  <a:pt x="2" y="165"/>
                </a:lnTo>
                <a:lnTo>
                  <a:pt x="2" y="169"/>
                </a:lnTo>
                <a:lnTo>
                  <a:pt x="2" y="171"/>
                </a:lnTo>
                <a:lnTo>
                  <a:pt x="2" y="173"/>
                </a:lnTo>
                <a:lnTo>
                  <a:pt x="2" y="174"/>
                </a:lnTo>
                <a:lnTo>
                  <a:pt x="2" y="176"/>
                </a:lnTo>
                <a:lnTo>
                  <a:pt x="2" y="174"/>
                </a:lnTo>
                <a:lnTo>
                  <a:pt x="2" y="173"/>
                </a:lnTo>
                <a:lnTo>
                  <a:pt x="2" y="171"/>
                </a:lnTo>
                <a:lnTo>
                  <a:pt x="2" y="169"/>
                </a:lnTo>
                <a:lnTo>
                  <a:pt x="2" y="165"/>
                </a:lnTo>
                <a:lnTo>
                  <a:pt x="2" y="163"/>
                </a:lnTo>
                <a:lnTo>
                  <a:pt x="2" y="161"/>
                </a:lnTo>
                <a:lnTo>
                  <a:pt x="2" y="160"/>
                </a:lnTo>
                <a:lnTo>
                  <a:pt x="2" y="156"/>
                </a:lnTo>
                <a:lnTo>
                  <a:pt x="2" y="154"/>
                </a:lnTo>
                <a:lnTo>
                  <a:pt x="2" y="151"/>
                </a:lnTo>
                <a:lnTo>
                  <a:pt x="2" y="149"/>
                </a:lnTo>
                <a:lnTo>
                  <a:pt x="2" y="145"/>
                </a:lnTo>
                <a:lnTo>
                  <a:pt x="2" y="141"/>
                </a:lnTo>
                <a:lnTo>
                  <a:pt x="2" y="139"/>
                </a:lnTo>
                <a:lnTo>
                  <a:pt x="2" y="135"/>
                </a:lnTo>
                <a:lnTo>
                  <a:pt x="2" y="133"/>
                </a:lnTo>
                <a:lnTo>
                  <a:pt x="2" y="130"/>
                </a:lnTo>
                <a:lnTo>
                  <a:pt x="2" y="128"/>
                </a:lnTo>
                <a:lnTo>
                  <a:pt x="2" y="125"/>
                </a:lnTo>
                <a:lnTo>
                  <a:pt x="2" y="123"/>
                </a:lnTo>
                <a:lnTo>
                  <a:pt x="2" y="121"/>
                </a:lnTo>
                <a:lnTo>
                  <a:pt x="2" y="117"/>
                </a:lnTo>
                <a:lnTo>
                  <a:pt x="2" y="115"/>
                </a:lnTo>
                <a:lnTo>
                  <a:pt x="2" y="113"/>
                </a:lnTo>
                <a:lnTo>
                  <a:pt x="2" y="111"/>
                </a:lnTo>
                <a:lnTo>
                  <a:pt x="1" y="109"/>
                </a:lnTo>
                <a:lnTo>
                  <a:pt x="1" y="107"/>
                </a:lnTo>
                <a:lnTo>
                  <a:pt x="1" y="105"/>
                </a:lnTo>
                <a:lnTo>
                  <a:pt x="0" y="105"/>
                </a:lnTo>
                <a:lnTo>
                  <a:pt x="0" y="104"/>
                </a:lnTo>
                <a:lnTo>
                  <a:pt x="0" y="103"/>
                </a:lnTo>
                <a:lnTo>
                  <a:pt x="0" y="101"/>
                </a:lnTo>
                <a:lnTo>
                  <a:pt x="0" y="99"/>
                </a:lnTo>
                <a:lnTo>
                  <a:pt x="0" y="97"/>
                </a:lnTo>
                <a:lnTo>
                  <a:pt x="0" y="95"/>
                </a:lnTo>
                <a:lnTo>
                  <a:pt x="0" y="93"/>
                </a:lnTo>
                <a:lnTo>
                  <a:pt x="0" y="91"/>
                </a:lnTo>
                <a:lnTo>
                  <a:pt x="0" y="89"/>
                </a:lnTo>
                <a:lnTo>
                  <a:pt x="0" y="87"/>
                </a:lnTo>
                <a:lnTo>
                  <a:pt x="0" y="85"/>
                </a:lnTo>
                <a:lnTo>
                  <a:pt x="0" y="83"/>
                </a:lnTo>
                <a:lnTo>
                  <a:pt x="0" y="82"/>
                </a:lnTo>
                <a:lnTo>
                  <a:pt x="0" y="80"/>
                </a:lnTo>
                <a:lnTo>
                  <a:pt x="0" y="78"/>
                </a:lnTo>
                <a:lnTo>
                  <a:pt x="0" y="76"/>
                </a:lnTo>
                <a:lnTo>
                  <a:pt x="0" y="74"/>
                </a:lnTo>
                <a:lnTo>
                  <a:pt x="0" y="73"/>
                </a:lnTo>
                <a:lnTo>
                  <a:pt x="0" y="71"/>
                </a:lnTo>
                <a:lnTo>
                  <a:pt x="1" y="71"/>
                </a:lnTo>
                <a:lnTo>
                  <a:pt x="1" y="69"/>
                </a:lnTo>
                <a:lnTo>
                  <a:pt x="1" y="67"/>
                </a:lnTo>
                <a:lnTo>
                  <a:pt x="2" y="65"/>
                </a:lnTo>
                <a:lnTo>
                  <a:pt x="2" y="63"/>
                </a:lnTo>
                <a:lnTo>
                  <a:pt x="2" y="61"/>
                </a:lnTo>
                <a:lnTo>
                  <a:pt x="2" y="60"/>
                </a:lnTo>
                <a:lnTo>
                  <a:pt x="2" y="58"/>
                </a:lnTo>
                <a:lnTo>
                  <a:pt x="2" y="56"/>
                </a:lnTo>
                <a:lnTo>
                  <a:pt x="2" y="54"/>
                </a:lnTo>
                <a:lnTo>
                  <a:pt x="2" y="52"/>
                </a:lnTo>
                <a:lnTo>
                  <a:pt x="2" y="50"/>
                </a:lnTo>
                <a:lnTo>
                  <a:pt x="1" y="48"/>
                </a:lnTo>
                <a:lnTo>
                  <a:pt x="1" y="46"/>
                </a:lnTo>
                <a:lnTo>
                  <a:pt x="1" y="44"/>
                </a:lnTo>
                <a:lnTo>
                  <a:pt x="0" y="44"/>
                </a:lnTo>
                <a:lnTo>
                  <a:pt x="0" y="43"/>
                </a:lnTo>
                <a:lnTo>
                  <a:pt x="0" y="41"/>
                </a:lnTo>
                <a:lnTo>
                  <a:pt x="0" y="39"/>
                </a:lnTo>
                <a:lnTo>
                  <a:pt x="0" y="37"/>
                </a:lnTo>
                <a:lnTo>
                  <a:pt x="0" y="36"/>
                </a:lnTo>
                <a:lnTo>
                  <a:pt x="0" y="34"/>
                </a:lnTo>
                <a:lnTo>
                  <a:pt x="0" y="32"/>
                </a:lnTo>
                <a:lnTo>
                  <a:pt x="0" y="30"/>
                </a:lnTo>
                <a:lnTo>
                  <a:pt x="0" y="28"/>
                </a:lnTo>
                <a:lnTo>
                  <a:pt x="0" y="26"/>
                </a:lnTo>
                <a:lnTo>
                  <a:pt x="0" y="24"/>
                </a:lnTo>
                <a:lnTo>
                  <a:pt x="0" y="22"/>
                </a:lnTo>
                <a:lnTo>
                  <a:pt x="0" y="20"/>
                </a:lnTo>
                <a:lnTo>
                  <a:pt x="0" y="18"/>
                </a:lnTo>
                <a:lnTo>
                  <a:pt x="0" y="16"/>
                </a:lnTo>
                <a:lnTo>
                  <a:pt x="1" y="16"/>
                </a:lnTo>
                <a:lnTo>
                  <a:pt x="1" y="15"/>
                </a:lnTo>
                <a:lnTo>
                  <a:pt x="1" y="14"/>
                </a:lnTo>
                <a:lnTo>
                  <a:pt x="1" y="12"/>
                </a:lnTo>
                <a:lnTo>
                  <a:pt x="2" y="12"/>
                </a:lnTo>
                <a:lnTo>
                  <a:pt x="2" y="10"/>
                </a:lnTo>
                <a:lnTo>
                  <a:pt x="2" y="8"/>
                </a:lnTo>
                <a:lnTo>
                  <a:pt x="1" y="6"/>
                </a:lnTo>
                <a:lnTo>
                  <a:pt x="1" y="4"/>
                </a:lnTo>
                <a:lnTo>
                  <a:pt x="1" y="2"/>
                </a:lnTo>
                <a:lnTo>
                  <a:pt x="0" y="2"/>
                </a:lnTo>
                <a:lnTo>
                  <a:pt x="0" y="0"/>
                </a:lnTo>
                <a:lnTo>
                  <a:pt x="2" y="4"/>
                </a:lnTo>
              </a:path>
            </a:pathLst>
          </a:custGeom>
          <a:solidFill>
            <a:srgbClr val="000000"/>
          </a:solidFill>
          <a:ln w="12700" cap="rnd">
            <a:solidFill>
              <a:schemeClr val="tx1"/>
            </a:solidFill>
            <a:round/>
            <a:headEnd/>
            <a:tailEnd/>
          </a:ln>
        </p:spPr>
        <p:txBody>
          <a:bodyPr/>
          <a:lstStyle/>
          <a:p>
            <a:endParaRPr lang="ko-KR" altLang="en-US"/>
          </a:p>
        </p:txBody>
      </p:sp>
      <p:sp>
        <p:nvSpPr>
          <p:cNvPr id="2291" name="Freeform 598"/>
          <p:cNvSpPr>
            <a:spLocks/>
          </p:cNvSpPr>
          <p:nvPr/>
        </p:nvSpPr>
        <p:spPr bwMode="auto">
          <a:xfrm>
            <a:off x="1819275" y="3927475"/>
            <a:ext cx="19050" cy="279400"/>
          </a:xfrm>
          <a:custGeom>
            <a:avLst/>
            <a:gdLst>
              <a:gd name="T0" fmla="*/ 7 w 9"/>
              <a:gd name="T1" fmla="*/ 1 h 177"/>
              <a:gd name="T2" fmla="*/ 8 w 9"/>
              <a:gd name="T3" fmla="*/ 7 h 177"/>
              <a:gd name="T4" fmla="*/ 7 w 9"/>
              <a:gd name="T5" fmla="*/ 13 h 177"/>
              <a:gd name="T6" fmla="*/ 6 w 9"/>
              <a:gd name="T7" fmla="*/ 18 h 177"/>
              <a:gd name="T8" fmla="*/ 5 w 9"/>
              <a:gd name="T9" fmla="*/ 23 h 177"/>
              <a:gd name="T10" fmla="*/ 3 w 9"/>
              <a:gd name="T11" fmla="*/ 27 h 177"/>
              <a:gd name="T12" fmla="*/ 3 w 9"/>
              <a:gd name="T13" fmla="*/ 33 h 177"/>
              <a:gd name="T14" fmla="*/ 3 w 9"/>
              <a:gd name="T15" fmla="*/ 39 h 177"/>
              <a:gd name="T16" fmla="*/ 5 w 9"/>
              <a:gd name="T17" fmla="*/ 43 h 177"/>
              <a:gd name="T18" fmla="*/ 6 w 9"/>
              <a:gd name="T19" fmla="*/ 45 h 177"/>
              <a:gd name="T20" fmla="*/ 7 w 9"/>
              <a:gd name="T21" fmla="*/ 49 h 177"/>
              <a:gd name="T22" fmla="*/ 7 w 9"/>
              <a:gd name="T23" fmla="*/ 55 h 177"/>
              <a:gd name="T24" fmla="*/ 7 w 9"/>
              <a:gd name="T25" fmla="*/ 61 h 177"/>
              <a:gd name="T26" fmla="*/ 6 w 9"/>
              <a:gd name="T27" fmla="*/ 67 h 177"/>
              <a:gd name="T28" fmla="*/ 5 w 9"/>
              <a:gd name="T29" fmla="*/ 70 h 177"/>
              <a:gd name="T30" fmla="*/ 3 w 9"/>
              <a:gd name="T31" fmla="*/ 75 h 177"/>
              <a:gd name="T32" fmla="*/ 2 w 9"/>
              <a:gd name="T33" fmla="*/ 81 h 177"/>
              <a:gd name="T34" fmla="*/ 2 w 9"/>
              <a:gd name="T35" fmla="*/ 87 h 177"/>
              <a:gd name="T36" fmla="*/ 2 w 9"/>
              <a:gd name="T37" fmla="*/ 92 h 177"/>
              <a:gd name="T38" fmla="*/ 2 w 9"/>
              <a:gd name="T39" fmla="*/ 98 h 177"/>
              <a:gd name="T40" fmla="*/ 3 w 9"/>
              <a:gd name="T41" fmla="*/ 103 h 177"/>
              <a:gd name="T42" fmla="*/ 5 w 9"/>
              <a:gd name="T43" fmla="*/ 107 h 177"/>
              <a:gd name="T44" fmla="*/ 5 w 9"/>
              <a:gd name="T45" fmla="*/ 113 h 177"/>
              <a:gd name="T46" fmla="*/ 6 w 9"/>
              <a:gd name="T47" fmla="*/ 118 h 177"/>
              <a:gd name="T48" fmla="*/ 6 w 9"/>
              <a:gd name="T49" fmla="*/ 126 h 177"/>
              <a:gd name="T50" fmla="*/ 5 w 9"/>
              <a:gd name="T51" fmla="*/ 135 h 177"/>
              <a:gd name="T52" fmla="*/ 5 w 9"/>
              <a:gd name="T53" fmla="*/ 144 h 177"/>
              <a:gd name="T54" fmla="*/ 5 w 9"/>
              <a:gd name="T55" fmla="*/ 152 h 177"/>
              <a:gd name="T56" fmla="*/ 5 w 9"/>
              <a:gd name="T57" fmla="*/ 160 h 177"/>
              <a:gd name="T58" fmla="*/ 3 w 9"/>
              <a:gd name="T59" fmla="*/ 166 h 177"/>
              <a:gd name="T60" fmla="*/ 3 w 9"/>
              <a:gd name="T61" fmla="*/ 172 h 177"/>
              <a:gd name="T62" fmla="*/ 3 w 9"/>
              <a:gd name="T63" fmla="*/ 174 h 177"/>
              <a:gd name="T64" fmla="*/ 3 w 9"/>
              <a:gd name="T65" fmla="*/ 168 h 177"/>
              <a:gd name="T66" fmla="*/ 3 w 9"/>
              <a:gd name="T67" fmla="*/ 162 h 177"/>
              <a:gd name="T68" fmla="*/ 3 w 9"/>
              <a:gd name="T69" fmla="*/ 156 h 177"/>
              <a:gd name="T70" fmla="*/ 3 w 9"/>
              <a:gd name="T71" fmla="*/ 146 h 177"/>
              <a:gd name="T72" fmla="*/ 5 w 9"/>
              <a:gd name="T73" fmla="*/ 138 h 177"/>
              <a:gd name="T74" fmla="*/ 5 w 9"/>
              <a:gd name="T75" fmla="*/ 130 h 177"/>
              <a:gd name="T76" fmla="*/ 3 w 9"/>
              <a:gd name="T77" fmla="*/ 122 h 177"/>
              <a:gd name="T78" fmla="*/ 3 w 9"/>
              <a:gd name="T79" fmla="*/ 114 h 177"/>
              <a:gd name="T80" fmla="*/ 3 w 9"/>
              <a:gd name="T81" fmla="*/ 109 h 177"/>
              <a:gd name="T82" fmla="*/ 2 w 9"/>
              <a:gd name="T83" fmla="*/ 103 h 177"/>
              <a:gd name="T84" fmla="*/ 1 w 9"/>
              <a:gd name="T85" fmla="*/ 98 h 177"/>
              <a:gd name="T86" fmla="*/ 0 w 9"/>
              <a:gd name="T87" fmla="*/ 94 h 177"/>
              <a:gd name="T88" fmla="*/ 0 w 9"/>
              <a:gd name="T89" fmla="*/ 89 h 177"/>
              <a:gd name="T90" fmla="*/ 0 w 9"/>
              <a:gd name="T91" fmla="*/ 83 h 177"/>
              <a:gd name="T92" fmla="*/ 0 w 9"/>
              <a:gd name="T93" fmla="*/ 77 h 177"/>
              <a:gd name="T94" fmla="*/ 1 w 9"/>
              <a:gd name="T95" fmla="*/ 72 h 177"/>
              <a:gd name="T96" fmla="*/ 2 w 9"/>
              <a:gd name="T97" fmla="*/ 69 h 177"/>
              <a:gd name="T98" fmla="*/ 3 w 9"/>
              <a:gd name="T99" fmla="*/ 63 h 177"/>
              <a:gd name="T100" fmla="*/ 5 w 9"/>
              <a:gd name="T101" fmla="*/ 57 h 177"/>
              <a:gd name="T102" fmla="*/ 5 w 9"/>
              <a:gd name="T103" fmla="*/ 51 h 177"/>
              <a:gd name="T104" fmla="*/ 3 w 9"/>
              <a:gd name="T105" fmla="*/ 47 h 177"/>
              <a:gd name="T106" fmla="*/ 2 w 9"/>
              <a:gd name="T107" fmla="*/ 44 h 177"/>
              <a:gd name="T108" fmla="*/ 0 w 9"/>
              <a:gd name="T109" fmla="*/ 39 h 177"/>
              <a:gd name="T110" fmla="*/ 0 w 9"/>
              <a:gd name="T111" fmla="*/ 33 h 177"/>
              <a:gd name="T112" fmla="*/ 0 w 9"/>
              <a:gd name="T113" fmla="*/ 27 h 177"/>
              <a:gd name="T114" fmla="*/ 0 w 9"/>
              <a:gd name="T115" fmla="*/ 22 h 177"/>
              <a:gd name="T116" fmla="*/ 1 w 9"/>
              <a:gd name="T117" fmla="*/ 18 h 177"/>
              <a:gd name="T118" fmla="*/ 2 w 9"/>
              <a:gd name="T119" fmla="*/ 15 h 177"/>
              <a:gd name="T120" fmla="*/ 3 w 9"/>
              <a:gd name="T121" fmla="*/ 11 h 177"/>
              <a:gd name="T122" fmla="*/ 5 w 9"/>
              <a:gd name="T123" fmla="*/ 7 h 177"/>
              <a:gd name="T124" fmla="*/ 5 w 9"/>
              <a:gd name="T125" fmla="*/ 1 h 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
              <a:gd name="T190" fmla="*/ 0 h 177"/>
              <a:gd name="T191" fmla="*/ 9 w 9"/>
              <a:gd name="T192" fmla="*/ 177 h 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 h="177">
                <a:moveTo>
                  <a:pt x="6" y="0"/>
                </a:moveTo>
                <a:lnTo>
                  <a:pt x="7" y="0"/>
                </a:lnTo>
                <a:lnTo>
                  <a:pt x="7" y="1"/>
                </a:lnTo>
                <a:lnTo>
                  <a:pt x="7" y="3"/>
                </a:lnTo>
                <a:lnTo>
                  <a:pt x="8" y="5"/>
                </a:lnTo>
                <a:lnTo>
                  <a:pt x="8" y="7"/>
                </a:lnTo>
                <a:lnTo>
                  <a:pt x="8" y="9"/>
                </a:lnTo>
                <a:lnTo>
                  <a:pt x="7" y="11"/>
                </a:lnTo>
                <a:lnTo>
                  <a:pt x="7" y="13"/>
                </a:lnTo>
                <a:lnTo>
                  <a:pt x="7" y="15"/>
                </a:lnTo>
                <a:lnTo>
                  <a:pt x="6" y="16"/>
                </a:lnTo>
                <a:lnTo>
                  <a:pt x="6" y="18"/>
                </a:lnTo>
                <a:lnTo>
                  <a:pt x="5" y="20"/>
                </a:lnTo>
                <a:lnTo>
                  <a:pt x="5" y="22"/>
                </a:lnTo>
                <a:lnTo>
                  <a:pt x="5" y="23"/>
                </a:lnTo>
                <a:lnTo>
                  <a:pt x="3" y="23"/>
                </a:lnTo>
                <a:lnTo>
                  <a:pt x="3" y="25"/>
                </a:lnTo>
                <a:lnTo>
                  <a:pt x="3" y="27"/>
                </a:lnTo>
                <a:lnTo>
                  <a:pt x="3" y="29"/>
                </a:lnTo>
                <a:lnTo>
                  <a:pt x="3" y="31"/>
                </a:lnTo>
                <a:lnTo>
                  <a:pt x="3" y="33"/>
                </a:lnTo>
                <a:lnTo>
                  <a:pt x="3" y="35"/>
                </a:lnTo>
                <a:lnTo>
                  <a:pt x="3" y="37"/>
                </a:lnTo>
                <a:lnTo>
                  <a:pt x="3" y="39"/>
                </a:lnTo>
                <a:lnTo>
                  <a:pt x="3" y="41"/>
                </a:lnTo>
                <a:lnTo>
                  <a:pt x="5" y="41"/>
                </a:lnTo>
                <a:lnTo>
                  <a:pt x="5" y="43"/>
                </a:lnTo>
                <a:lnTo>
                  <a:pt x="5" y="44"/>
                </a:lnTo>
                <a:lnTo>
                  <a:pt x="6" y="44"/>
                </a:lnTo>
                <a:lnTo>
                  <a:pt x="6" y="45"/>
                </a:lnTo>
                <a:lnTo>
                  <a:pt x="6" y="47"/>
                </a:lnTo>
                <a:lnTo>
                  <a:pt x="7" y="47"/>
                </a:lnTo>
                <a:lnTo>
                  <a:pt x="7" y="49"/>
                </a:lnTo>
                <a:lnTo>
                  <a:pt x="7" y="51"/>
                </a:lnTo>
                <a:lnTo>
                  <a:pt x="7" y="53"/>
                </a:lnTo>
                <a:lnTo>
                  <a:pt x="7" y="55"/>
                </a:lnTo>
                <a:lnTo>
                  <a:pt x="7" y="57"/>
                </a:lnTo>
                <a:lnTo>
                  <a:pt x="7" y="59"/>
                </a:lnTo>
                <a:lnTo>
                  <a:pt x="7" y="61"/>
                </a:lnTo>
                <a:lnTo>
                  <a:pt x="7" y="63"/>
                </a:lnTo>
                <a:lnTo>
                  <a:pt x="6" y="65"/>
                </a:lnTo>
                <a:lnTo>
                  <a:pt x="6" y="67"/>
                </a:lnTo>
                <a:lnTo>
                  <a:pt x="6" y="69"/>
                </a:lnTo>
                <a:lnTo>
                  <a:pt x="5" y="69"/>
                </a:lnTo>
                <a:lnTo>
                  <a:pt x="5" y="70"/>
                </a:lnTo>
                <a:lnTo>
                  <a:pt x="3" y="72"/>
                </a:lnTo>
                <a:lnTo>
                  <a:pt x="3" y="73"/>
                </a:lnTo>
                <a:lnTo>
                  <a:pt x="3" y="75"/>
                </a:lnTo>
                <a:lnTo>
                  <a:pt x="2" y="77"/>
                </a:lnTo>
                <a:lnTo>
                  <a:pt x="2" y="79"/>
                </a:lnTo>
                <a:lnTo>
                  <a:pt x="2" y="81"/>
                </a:lnTo>
                <a:lnTo>
                  <a:pt x="2" y="83"/>
                </a:lnTo>
                <a:lnTo>
                  <a:pt x="2" y="85"/>
                </a:lnTo>
                <a:lnTo>
                  <a:pt x="2" y="87"/>
                </a:lnTo>
                <a:lnTo>
                  <a:pt x="2" y="89"/>
                </a:lnTo>
                <a:lnTo>
                  <a:pt x="2" y="91"/>
                </a:lnTo>
                <a:lnTo>
                  <a:pt x="2" y="92"/>
                </a:lnTo>
                <a:lnTo>
                  <a:pt x="2" y="94"/>
                </a:lnTo>
                <a:lnTo>
                  <a:pt x="2" y="96"/>
                </a:lnTo>
                <a:lnTo>
                  <a:pt x="2" y="98"/>
                </a:lnTo>
                <a:lnTo>
                  <a:pt x="3" y="100"/>
                </a:lnTo>
                <a:lnTo>
                  <a:pt x="3" y="102"/>
                </a:lnTo>
                <a:lnTo>
                  <a:pt x="3" y="103"/>
                </a:lnTo>
                <a:lnTo>
                  <a:pt x="3" y="105"/>
                </a:lnTo>
                <a:lnTo>
                  <a:pt x="5" y="105"/>
                </a:lnTo>
                <a:lnTo>
                  <a:pt x="5" y="107"/>
                </a:lnTo>
                <a:lnTo>
                  <a:pt x="5" y="109"/>
                </a:lnTo>
                <a:lnTo>
                  <a:pt x="5" y="111"/>
                </a:lnTo>
                <a:lnTo>
                  <a:pt x="5" y="113"/>
                </a:lnTo>
                <a:lnTo>
                  <a:pt x="6" y="114"/>
                </a:lnTo>
                <a:lnTo>
                  <a:pt x="6" y="116"/>
                </a:lnTo>
                <a:lnTo>
                  <a:pt x="6" y="118"/>
                </a:lnTo>
                <a:lnTo>
                  <a:pt x="6" y="122"/>
                </a:lnTo>
                <a:lnTo>
                  <a:pt x="6" y="124"/>
                </a:lnTo>
                <a:lnTo>
                  <a:pt x="6" y="126"/>
                </a:lnTo>
                <a:lnTo>
                  <a:pt x="6" y="130"/>
                </a:lnTo>
                <a:lnTo>
                  <a:pt x="5" y="132"/>
                </a:lnTo>
                <a:lnTo>
                  <a:pt x="5" y="135"/>
                </a:lnTo>
                <a:lnTo>
                  <a:pt x="5" y="138"/>
                </a:lnTo>
                <a:lnTo>
                  <a:pt x="5" y="140"/>
                </a:lnTo>
                <a:lnTo>
                  <a:pt x="5" y="144"/>
                </a:lnTo>
                <a:lnTo>
                  <a:pt x="5" y="146"/>
                </a:lnTo>
                <a:lnTo>
                  <a:pt x="5" y="150"/>
                </a:lnTo>
                <a:lnTo>
                  <a:pt x="5" y="152"/>
                </a:lnTo>
                <a:lnTo>
                  <a:pt x="5" y="156"/>
                </a:lnTo>
                <a:lnTo>
                  <a:pt x="5" y="158"/>
                </a:lnTo>
                <a:lnTo>
                  <a:pt x="5" y="160"/>
                </a:lnTo>
                <a:lnTo>
                  <a:pt x="3" y="162"/>
                </a:lnTo>
                <a:lnTo>
                  <a:pt x="3" y="164"/>
                </a:lnTo>
                <a:lnTo>
                  <a:pt x="3" y="166"/>
                </a:lnTo>
                <a:lnTo>
                  <a:pt x="3" y="168"/>
                </a:lnTo>
                <a:lnTo>
                  <a:pt x="3" y="170"/>
                </a:lnTo>
                <a:lnTo>
                  <a:pt x="3" y="172"/>
                </a:lnTo>
                <a:lnTo>
                  <a:pt x="3" y="174"/>
                </a:lnTo>
                <a:lnTo>
                  <a:pt x="3" y="176"/>
                </a:lnTo>
                <a:lnTo>
                  <a:pt x="3" y="174"/>
                </a:lnTo>
                <a:lnTo>
                  <a:pt x="3" y="172"/>
                </a:lnTo>
                <a:lnTo>
                  <a:pt x="3" y="170"/>
                </a:lnTo>
                <a:lnTo>
                  <a:pt x="3" y="168"/>
                </a:lnTo>
                <a:lnTo>
                  <a:pt x="3" y="166"/>
                </a:lnTo>
                <a:lnTo>
                  <a:pt x="3" y="164"/>
                </a:lnTo>
                <a:lnTo>
                  <a:pt x="3" y="162"/>
                </a:lnTo>
                <a:lnTo>
                  <a:pt x="3" y="160"/>
                </a:lnTo>
                <a:lnTo>
                  <a:pt x="3" y="158"/>
                </a:lnTo>
                <a:lnTo>
                  <a:pt x="3" y="156"/>
                </a:lnTo>
                <a:lnTo>
                  <a:pt x="3" y="152"/>
                </a:lnTo>
                <a:lnTo>
                  <a:pt x="3" y="150"/>
                </a:lnTo>
                <a:lnTo>
                  <a:pt x="3" y="146"/>
                </a:lnTo>
                <a:lnTo>
                  <a:pt x="3" y="144"/>
                </a:lnTo>
                <a:lnTo>
                  <a:pt x="3" y="140"/>
                </a:lnTo>
                <a:lnTo>
                  <a:pt x="5" y="138"/>
                </a:lnTo>
                <a:lnTo>
                  <a:pt x="5" y="135"/>
                </a:lnTo>
                <a:lnTo>
                  <a:pt x="5" y="132"/>
                </a:lnTo>
                <a:lnTo>
                  <a:pt x="5" y="130"/>
                </a:lnTo>
                <a:lnTo>
                  <a:pt x="5" y="126"/>
                </a:lnTo>
                <a:lnTo>
                  <a:pt x="5" y="124"/>
                </a:lnTo>
                <a:lnTo>
                  <a:pt x="3" y="122"/>
                </a:lnTo>
                <a:lnTo>
                  <a:pt x="3" y="118"/>
                </a:lnTo>
                <a:lnTo>
                  <a:pt x="3" y="116"/>
                </a:lnTo>
                <a:lnTo>
                  <a:pt x="3" y="114"/>
                </a:lnTo>
                <a:lnTo>
                  <a:pt x="3" y="113"/>
                </a:lnTo>
                <a:lnTo>
                  <a:pt x="3" y="111"/>
                </a:lnTo>
                <a:lnTo>
                  <a:pt x="3" y="109"/>
                </a:lnTo>
                <a:lnTo>
                  <a:pt x="3" y="107"/>
                </a:lnTo>
                <a:lnTo>
                  <a:pt x="2" y="105"/>
                </a:lnTo>
                <a:lnTo>
                  <a:pt x="2" y="103"/>
                </a:lnTo>
                <a:lnTo>
                  <a:pt x="1" y="102"/>
                </a:lnTo>
                <a:lnTo>
                  <a:pt x="1" y="100"/>
                </a:lnTo>
                <a:lnTo>
                  <a:pt x="1" y="98"/>
                </a:lnTo>
                <a:lnTo>
                  <a:pt x="1" y="96"/>
                </a:lnTo>
                <a:lnTo>
                  <a:pt x="1" y="94"/>
                </a:lnTo>
                <a:lnTo>
                  <a:pt x="0" y="94"/>
                </a:lnTo>
                <a:lnTo>
                  <a:pt x="0" y="92"/>
                </a:lnTo>
                <a:lnTo>
                  <a:pt x="0" y="91"/>
                </a:lnTo>
                <a:lnTo>
                  <a:pt x="0" y="89"/>
                </a:lnTo>
                <a:lnTo>
                  <a:pt x="0" y="87"/>
                </a:lnTo>
                <a:lnTo>
                  <a:pt x="0" y="85"/>
                </a:lnTo>
                <a:lnTo>
                  <a:pt x="0" y="83"/>
                </a:lnTo>
                <a:lnTo>
                  <a:pt x="0" y="81"/>
                </a:lnTo>
                <a:lnTo>
                  <a:pt x="0" y="79"/>
                </a:lnTo>
                <a:lnTo>
                  <a:pt x="0" y="77"/>
                </a:lnTo>
                <a:lnTo>
                  <a:pt x="1" y="75"/>
                </a:lnTo>
                <a:lnTo>
                  <a:pt x="1" y="73"/>
                </a:lnTo>
                <a:lnTo>
                  <a:pt x="1" y="72"/>
                </a:lnTo>
                <a:lnTo>
                  <a:pt x="1" y="70"/>
                </a:lnTo>
                <a:lnTo>
                  <a:pt x="2" y="70"/>
                </a:lnTo>
                <a:lnTo>
                  <a:pt x="2" y="69"/>
                </a:lnTo>
                <a:lnTo>
                  <a:pt x="3" y="67"/>
                </a:lnTo>
                <a:lnTo>
                  <a:pt x="3" y="65"/>
                </a:lnTo>
                <a:lnTo>
                  <a:pt x="3" y="63"/>
                </a:lnTo>
                <a:lnTo>
                  <a:pt x="5" y="61"/>
                </a:lnTo>
                <a:lnTo>
                  <a:pt x="5" y="59"/>
                </a:lnTo>
                <a:lnTo>
                  <a:pt x="5" y="57"/>
                </a:lnTo>
                <a:lnTo>
                  <a:pt x="5" y="55"/>
                </a:lnTo>
                <a:lnTo>
                  <a:pt x="5" y="53"/>
                </a:lnTo>
                <a:lnTo>
                  <a:pt x="5" y="51"/>
                </a:lnTo>
                <a:lnTo>
                  <a:pt x="3" y="51"/>
                </a:lnTo>
                <a:lnTo>
                  <a:pt x="3" y="49"/>
                </a:lnTo>
                <a:lnTo>
                  <a:pt x="3" y="47"/>
                </a:lnTo>
                <a:lnTo>
                  <a:pt x="3" y="45"/>
                </a:lnTo>
                <a:lnTo>
                  <a:pt x="2" y="45"/>
                </a:lnTo>
                <a:lnTo>
                  <a:pt x="2" y="44"/>
                </a:lnTo>
                <a:lnTo>
                  <a:pt x="1" y="43"/>
                </a:lnTo>
                <a:lnTo>
                  <a:pt x="1" y="41"/>
                </a:lnTo>
                <a:lnTo>
                  <a:pt x="0" y="39"/>
                </a:lnTo>
                <a:lnTo>
                  <a:pt x="0" y="37"/>
                </a:lnTo>
                <a:lnTo>
                  <a:pt x="0" y="35"/>
                </a:lnTo>
                <a:lnTo>
                  <a:pt x="0" y="33"/>
                </a:lnTo>
                <a:lnTo>
                  <a:pt x="0" y="31"/>
                </a:lnTo>
                <a:lnTo>
                  <a:pt x="0" y="29"/>
                </a:lnTo>
                <a:lnTo>
                  <a:pt x="0" y="27"/>
                </a:lnTo>
                <a:lnTo>
                  <a:pt x="0" y="25"/>
                </a:lnTo>
                <a:lnTo>
                  <a:pt x="0" y="23"/>
                </a:lnTo>
                <a:lnTo>
                  <a:pt x="0" y="22"/>
                </a:lnTo>
                <a:lnTo>
                  <a:pt x="1" y="22"/>
                </a:lnTo>
                <a:lnTo>
                  <a:pt x="1" y="20"/>
                </a:lnTo>
                <a:lnTo>
                  <a:pt x="1" y="18"/>
                </a:lnTo>
                <a:lnTo>
                  <a:pt x="2" y="18"/>
                </a:lnTo>
                <a:lnTo>
                  <a:pt x="2" y="16"/>
                </a:lnTo>
                <a:lnTo>
                  <a:pt x="2" y="15"/>
                </a:lnTo>
                <a:lnTo>
                  <a:pt x="3" y="15"/>
                </a:lnTo>
                <a:lnTo>
                  <a:pt x="3" y="13"/>
                </a:lnTo>
                <a:lnTo>
                  <a:pt x="3" y="11"/>
                </a:lnTo>
                <a:lnTo>
                  <a:pt x="3" y="9"/>
                </a:lnTo>
                <a:lnTo>
                  <a:pt x="5" y="9"/>
                </a:lnTo>
                <a:lnTo>
                  <a:pt x="5" y="7"/>
                </a:lnTo>
                <a:lnTo>
                  <a:pt x="5" y="5"/>
                </a:lnTo>
                <a:lnTo>
                  <a:pt x="5" y="3"/>
                </a:lnTo>
                <a:lnTo>
                  <a:pt x="5" y="1"/>
                </a:lnTo>
                <a:lnTo>
                  <a:pt x="3" y="1"/>
                </a:lnTo>
                <a:lnTo>
                  <a:pt x="6" y="0"/>
                </a:lnTo>
              </a:path>
            </a:pathLst>
          </a:custGeom>
          <a:solidFill>
            <a:srgbClr val="000000"/>
          </a:solidFill>
          <a:ln w="12700" cap="rnd">
            <a:solidFill>
              <a:schemeClr val="tx1"/>
            </a:solidFill>
            <a:round/>
            <a:headEnd/>
            <a:tailEnd/>
          </a:ln>
        </p:spPr>
        <p:txBody>
          <a:bodyPr/>
          <a:lstStyle/>
          <a:p>
            <a:endParaRPr lang="ko-KR" altLang="en-US"/>
          </a:p>
        </p:txBody>
      </p:sp>
      <p:sp>
        <p:nvSpPr>
          <p:cNvPr id="2292" name="Freeform 599"/>
          <p:cNvSpPr>
            <a:spLocks/>
          </p:cNvSpPr>
          <p:nvPr/>
        </p:nvSpPr>
        <p:spPr bwMode="auto">
          <a:xfrm>
            <a:off x="1649413" y="4079875"/>
            <a:ext cx="11112" cy="255588"/>
          </a:xfrm>
          <a:custGeom>
            <a:avLst/>
            <a:gdLst>
              <a:gd name="T0" fmla="*/ 4 w 6"/>
              <a:gd name="T1" fmla="*/ 2 h 160"/>
              <a:gd name="T2" fmla="*/ 5 w 6"/>
              <a:gd name="T3" fmla="*/ 6 h 160"/>
              <a:gd name="T4" fmla="*/ 4 w 6"/>
              <a:gd name="T5" fmla="*/ 12 h 160"/>
              <a:gd name="T6" fmla="*/ 4 w 6"/>
              <a:gd name="T7" fmla="*/ 15 h 160"/>
              <a:gd name="T8" fmla="*/ 3 w 6"/>
              <a:gd name="T9" fmla="*/ 20 h 160"/>
              <a:gd name="T10" fmla="*/ 3 w 6"/>
              <a:gd name="T11" fmla="*/ 26 h 160"/>
              <a:gd name="T12" fmla="*/ 3 w 6"/>
              <a:gd name="T13" fmla="*/ 32 h 160"/>
              <a:gd name="T14" fmla="*/ 3 w 6"/>
              <a:gd name="T15" fmla="*/ 38 h 160"/>
              <a:gd name="T16" fmla="*/ 4 w 6"/>
              <a:gd name="T17" fmla="*/ 41 h 160"/>
              <a:gd name="T18" fmla="*/ 4 w 6"/>
              <a:gd name="T19" fmla="*/ 44 h 160"/>
              <a:gd name="T20" fmla="*/ 4 w 6"/>
              <a:gd name="T21" fmla="*/ 50 h 160"/>
              <a:gd name="T22" fmla="*/ 4 w 6"/>
              <a:gd name="T23" fmla="*/ 56 h 160"/>
              <a:gd name="T24" fmla="*/ 4 w 6"/>
              <a:gd name="T25" fmla="*/ 60 h 160"/>
              <a:gd name="T26" fmla="*/ 3 w 6"/>
              <a:gd name="T27" fmla="*/ 66 h 160"/>
              <a:gd name="T28" fmla="*/ 2 w 6"/>
              <a:gd name="T29" fmla="*/ 70 h 160"/>
              <a:gd name="T30" fmla="*/ 2 w 6"/>
              <a:gd name="T31" fmla="*/ 76 h 160"/>
              <a:gd name="T32" fmla="*/ 2 w 6"/>
              <a:gd name="T33" fmla="*/ 82 h 160"/>
              <a:gd name="T34" fmla="*/ 2 w 6"/>
              <a:gd name="T35" fmla="*/ 88 h 160"/>
              <a:gd name="T36" fmla="*/ 3 w 6"/>
              <a:gd name="T37" fmla="*/ 93 h 160"/>
              <a:gd name="T38" fmla="*/ 4 w 6"/>
              <a:gd name="T39" fmla="*/ 98 h 160"/>
              <a:gd name="T40" fmla="*/ 4 w 6"/>
              <a:gd name="T41" fmla="*/ 104 h 160"/>
              <a:gd name="T42" fmla="*/ 4 w 6"/>
              <a:gd name="T43" fmla="*/ 111 h 160"/>
              <a:gd name="T44" fmla="*/ 4 w 6"/>
              <a:gd name="T45" fmla="*/ 119 h 160"/>
              <a:gd name="T46" fmla="*/ 4 w 6"/>
              <a:gd name="T47" fmla="*/ 126 h 160"/>
              <a:gd name="T48" fmla="*/ 4 w 6"/>
              <a:gd name="T49" fmla="*/ 133 h 160"/>
              <a:gd name="T50" fmla="*/ 3 w 6"/>
              <a:gd name="T51" fmla="*/ 141 h 160"/>
              <a:gd name="T52" fmla="*/ 3 w 6"/>
              <a:gd name="T53" fmla="*/ 148 h 160"/>
              <a:gd name="T54" fmla="*/ 3 w 6"/>
              <a:gd name="T55" fmla="*/ 154 h 160"/>
              <a:gd name="T56" fmla="*/ 3 w 6"/>
              <a:gd name="T57" fmla="*/ 159 h 160"/>
              <a:gd name="T58" fmla="*/ 3 w 6"/>
              <a:gd name="T59" fmla="*/ 154 h 160"/>
              <a:gd name="T60" fmla="*/ 3 w 6"/>
              <a:gd name="T61" fmla="*/ 148 h 160"/>
              <a:gd name="T62" fmla="*/ 3 w 6"/>
              <a:gd name="T63" fmla="*/ 141 h 160"/>
              <a:gd name="T64" fmla="*/ 3 w 6"/>
              <a:gd name="T65" fmla="*/ 133 h 160"/>
              <a:gd name="T66" fmla="*/ 3 w 6"/>
              <a:gd name="T67" fmla="*/ 126 h 160"/>
              <a:gd name="T68" fmla="*/ 3 w 6"/>
              <a:gd name="T69" fmla="*/ 119 h 160"/>
              <a:gd name="T70" fmla="*/ 3 w 6"/>
              <a:gd name="T71" fmla="*/ 111 h 160"/>
              <a:gd name="T72" fmla="*/ 3 w 6"/>
              <a:gd name="T73" fmla="*/ 104 h 160"/>
              <a:gd name="T74" fmla="*/ 2 w 6"/>
              <a:gd name="T75" fmla="*/ 98 h 160"/>
              <a:gd name="T76" fmla="*/ 1 w 6"/>
              <a:gd name="T77" fmla="*/ 93 h 160"/>
              <a:gd name="T78" fmla="*/ 1 w 6"/>
              <a:gd name="T79" fmla="*/ 88 h 160"/>
              <a:gd name="T80" fmla="*/ 1 w 6"/>
              <a:gd name="T81" fmla="*/ 82 h 160"/>
              <a:gd name="T82" fmla="*/ 1 w 6"/>
              <a:gd name="T83" fmla="*/ 76 h 160"/>
              <a:gd name="T84" fmla="*/ 1 w 6"/>
              <a:gd name="T85" fmla="*/ 70 h 160"/>
              <a:gd name="T86" fmla="*/ 1 w 6"/>
              <a:gd name="T87" fmla="*/ 66 h 160"/>
              <a:gd name="T88" fmla="*/ 2 w 6"/>
              <a:gd name="T89" fmla="*/ 62 h 160"/>
              <a:gd name="T90" fmla="*/ 3 w 6"/>
              <a:gd name="T91" fmla="*/ 58 h 160"/>
              <a:gd name="T92" fmla="*/ 3 w 6"/>
              <a:gd name="T93" fmla="*/ 52 h 160"/>
              <a:gd name="T94" fmla="*/ 3 w 6"/>
              <a:gd name="T95" fmla="*/ 46 h 160"/>
              <a:gd name="T96" fmla="*/ 2 w 6"/>
              <a:gd name="T97" fmla="*/ 42 h 160"/>
              <a:gd name="T98" fmla="*/ 1 w 6"/>
              <a:gd name="T99" fmla="*/ 38 h 160"/>
              <a:gd name="T100" fmla="*/ 0 w 6"/>
              <a:gd name="T101" fmla="*/ 32 h 160"/>
              <a:gd name="T102" fmla="*/ 0 w 6"/>
              <a:gd name="T103" fmla="*/ 26 h 160"/>
              <a:gd name="T104" fmla="*/ 1 w 6"/>
              <a:gd name="T105" fmla="*/ 20 h 160"/>
              <a:gd name="T106" fmla="*/ 2 w 6"/>
              <a:gd name="T107" fmla="*/ 15 h 160"/>
              <a:gd name="T108" fmla="*/ 3 w 6"/>
              <a:gd name="T109" fmla="*/ 12 h 160"/>
              <a:gd name="T110" fmla="*/ 4 w 6"/>
              <a:gd name="T111" fmla="*/ 8 h 160"/>
              <a:gd name="T112" fmla="*/ 4 w 6"/>
              <a:gd name="T113" fmla="*/ 2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
              <a:gd name="T172" fmla="*/ 0 h 160"/>
              <a:gd name="T173" fmla="*/ 6 w 6"/>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 h="160">
                <a:moveTo>
                  <a:pt x="4" y="0"/>
                </a:moveTo>
                <a:lnTo>
                  <a:pt x="4" y="2"/>
                </a:lnTo>
                <a:lnTo>
                  <a:pt x="4" y="4"/>
                </a:lnTo>
                <a:lnTo>
                  <a:pt x="4" y="6"/>
                </a:lnTo>
                <a:lnTo>
                  <a:pt x="5" y="6"/>
                </a:lnTo>
                <a:lnTo>
                  <a:pt x="5" y="8"/>
                </a:lnTo>
                <a:lnTo>
                  <a:pt x="5" y="10"/>
                </a:lnTo>
                <a:lnTo>
                  <a:pt x="4" y="12"/>
                </a:lnTo>
                <a:lnTo>
                  <a:pt x="4" y="13"/>
                </a:lnTo>
                <a:lnTo>
                  <a:pt x="4" y="15"/>
                </a:lnTo>
                <a:lnTo>
                  <a:pt x="4" y="17"/>
                </a:lnTo>
                <a:lnTo>
                  <a:pt x="4" y="19"/>
                </a:lnTo>
                <a:lnTo>
                  <a:pt x="3" y="20"/>
                </a:lnTo>
                <a:lnTo>
                  <a:pt x="3" y="22"/>
                </a:lnTo>
                <a:lnTo>
                  <a:pt x="3" y="24"/>
                </a:lnTo>
                <a:lnTo>
                  <a:pt x="3" y="26"/>
                </a:lnTo>
                <a:lnTo>
                  <a:pt x="3" y="28"/>
                </a:lnTo>
                <a:lnTo>
                  <a:pt x="3" y="30"/>
                </a:lnTo>
                <a:lnTo>
                  <a:pt x="3" y="32"/>
                </a:lnTo>
                <a:lnTo>
                  <a:pt x="3" y="34"/>
                </a:lnTo>
                <a:lnTo>
                  <a:pt x="3" y="36"/>
                </a:lnTo>
                <a:lnTo>
                  <a:pt x="3" y="38"/>
                </a:lnTo>
                <a:lnTo>
                  <a:pt x="3" y="40"/>
                </a:lnTo>
                <a:lnTo>
                  <a:pt x="4" y="40"/>
                </a:lnTo>
                <a:lnTo>
                  <a:pt x="4" y="41"/>
                </a:lnTo>
                <a:lnTo>
                  <a:pt x="4" y="42"/>
                </a:lnTo>
                <a:lnTo>
                  <a:pt x="4" y="44"/>
                </a:lnTo>
                <a:lnTo>
                  <a:pt x="4" y="46"/>
                </a:lnTo>
                <a:lnTo>
                  <a:pt x="4" y="48"/>
                </a:lnTo>
                <a:lnTo>
                  <a:pt x="4" y="50"/>
                </a:lnTo>
                <a:lnTo>
                  <a:pt x="4" y="52"/>
                </a:lnTo>
                <a:lnTo>
                  <a:pt x="4" y="54"/>
                </a:lnTo>
                <a:lnTo>
                  <a:pt x="4" y="56"/>
                </a:lnTo>
                <a:lnTo>
                  <a:pt x="4" y="58"/>
                </a:lnTo>
                <a:lnTo>
                  <a:pt x="4" y="60"/>
                </a:lnTo>
                <a:lnTo>
                  <a:pt x="4" y="62"/>
                </a:lnTo>
                <a:lnTo>
                  <a:pt x="4" y="64"/>
                </a:lnTo>
                <a:lnTo>
                  <a:pt x="3" y="66"/>
                </a:lnTo>
                <a:lnTo>
                  <a:pt x="3" y="68"/>
                </a:lnTo>
                <a:lnTo>
                  <a:pt x="2" y="70"/>
                </a:lnTo>
                <a:lnTo>
                  <a:pt x="2" y="72"/>
                </a:lnTo>
                <a:lnTo>
                  <a:pt x="2" y="74"/>
                </a:lnTo>
                <a:lnTo>
                  <a:pt x="2" y="76"/>
                </a:lnTo>
                <a:lnTo>
                  <a:pt x="2" y="78"/>
                </a:lnTo>
                <a:lnTo>
                  <a:pt x="2" y="80"/>
                </a:lnTo>
                <a:lnTo>
                  <a:pt x="2" y="82"/>
                </a:lnTo>
                <a:lnTo>
                  <a:pt x="2" y="84"/>
                </a:lnTo>
                <a:lnTo>
                  <a:pt x="2" y="86"/>
                </a:lnTo>
                <a:lnTo>
                  <a:pt x="2" y="88"/>
                </a:lnTo>
                <a:lnTo>
                  <a:pt x="2" y="89"/>
                </a:lnTo>
                <a:lnTo>
                  <a:pt x="2" y="91"/>
                </a:lnTo>
                <a:lnTo>
                  <a:pt x="3" y="93"/>
                </a:lnTo>
                <a:lnTo>
                  <a:pt x="3" y="94"/>
                </a:lnTo>
                <a:lnTo>
                  <a:pt x="3" y="96"/>
                </a:lnTo>
                <a:lnTo>
                  <a:pt x="4" y="98"/>
                </a:lnTo>
                <a:lnTo>
                  <a:pt x="4" y="100"/>
                </a:lnTo>
                <a:lnTo>
                  <a:pt x="4" y="102"/>
                </a:lnTo>
                <a:lnTo>
                  <a:pt x="4" y="104"/>
                </a:lnTo>
                <a:lnTo>
                  <a:pt x="4" y="106"/>
                </a:lnTo>
                <a:lnTo>
                  <a:pt x="4" y="110"/>
                </a:lnTo>
                <a:lnTo>
                  <a:pt x="4" y="111"/>
                </a:lnTo>
                <a:lnTo>
                  <a:pt x="4" y="113"/>
                </a:lnTo>
                <a:lnTo>
                  <a:pt x="4" y="115"/>
                </a:lnTo>
                <a:lnTo>
                  <a:pt x="4" y="119"/>
                </a:lnTo>
                <a:lnTo>
                  <a:pt x="4" y="120"/>
                </a:lnTo>
                <a:lnTo>
                  <a:pt x="4" y="122"/>
                </a:lnTo>
                <a:lnTo>
                  <a:pt x="4" y="126"/>
                </a:lnTo>
                <a:lnTo>
                  <a:pt x="4" y="128"/>
                </a:lnTo>
                <a:lnTo>
                  <a:pt x="4" y="132"/>
                </a:lnTo>
                <a:lnTo>
                  <a:pt x="4" y="133"/>
                </a:lnTo>
                <a:lnTo>
                  <a:pt x="4" y="135"/>
                </a:lnTo>
                <a:lnTo>
                  <a:pt x="3" y="139"/>
                </a:lnTo>
                <a:lnTo>
                  <a:pt x="3" y="141"/>
                </a:lnTo>
                <a:lnTo>
                  <a:pt x="3" y="143"/>
                </a:lnTo>
                <a:lnTo>
                  <a:pt x="3" y="145"/>
                </a:lnTo>
                <a:lnTo>
                  <a:pt x="3" y="148"/>
                </a:lnTo>
                <a:lnTo>
                  <a:pt x="3" y="150"/>
                </a:lnTo>
                <a:lnTo>
                  <a:pt x="3" y="152"/>
                </a:lnTo>
                <a:lnTo>
                  <a:pt x="3" y="154"/>
                </a:lnTo>
                <a:lnTo>
                  <a:pt x="3" y="156"/>
                </a:lnTo>
                <a:lnTo>
                  <a:pt x="3" y="157"/>
                </a:lnTo>
                <a:lnTo>
                  <a:pt x="3" y="159"/>
                </a:lnTo>
                <a:lnTo>
                  <a:pt x="3" y="157"/>
                </a:lnTo>
                <a:lnTo>
                  <a:pt x="3" y="156"/>
                </a:lnTo>
                <a:lnTo>
                  <a:pt x="3" y="154"/>
                </a:lnTo>
                <a:lnTo>
                  <a:pt x="3" y="152"/>
                </a:lnTo>
                <a:lnTo>
                  <a:pt x="3" y="150"/>
                </a:lnTo>
                <a:lnTo>
                  <a:pt x="3" y="148"/>
                </a:lnTo>
                <a:lnTo>
                  <a:pt x="3" y="145"/>
                </a:lnTo>
                <a:lnTo>
                  <a:pt x="3" y="143"/>
                </a:lnTo>
                <a:lnTo>
                  <a:pt x="3" y="141"/>
                </a:lnTo>
                <a:lnTo>
                  <a:pt x="3" y="139"/>
                </a:lnTo>
                <a:lnTo>
                  <a:pt x="3" y="135"/>
                </a:lnTo>
                <a:lnTo>
                  <a:pt x="3" y="133"/>
                </a:lnTo>
                <a:lnTo>
                  <a:pt x="3" y="132"/>
                </a:lnTo>
                <a:lnTo>
                  <a:pt x="3" y="128"/>
                </a:lnTo>
                <a:lnTo>
                  <a:pt x="3" y="126"/>
                </a:lnTo>
                <a:lnTo>
                  <a:pt x="3" y="122"/>
                </a:lnTo>
                <a:lnTo>
                  <a:pt x="3" y="120"/>
                </a:lnTo>
                <a:lnTo>
                  <a:pt x="3" y="119"/>
                </a:lnTo>
                <a:lnTo>
                  <a:pt x="3" y="115"/>
                </a:lnTo>
                <a:lnTo>
                  <a:pt x="3" y="113"/>
                </a:lnTo>
                <a:lnTo>
                  <a:pt x="3" y="111"/>
                </a:lnTo>
                <a:lnTo>
                  <a:pt x="3" y="110"/>
                </a:lnTo>
                <a:lnTo>
                  <a:pt x="3" y="106"/>
                </a:lnTo>
                <a:lnTo>
                  <a:pt x="3" y="104"/>
                </a:lnTo>
                <a:lnTo>
                  <a:pt x="3" y="102"/>
                </a:lnTo>
                <a:lnTo>
                  <a:pt x="3" y="100"/>
                </a:lnTo>
                <a:lnTo>
                  <a:pt x="2" y="98"/>
                </a:lnTo>
                <a:lnTo>
                  <a:pt x="2" y="96"/>
                </a:lnTo>
                <a:lnTo>
                  <a:pt x="2" y="94"/>
                </a:lnTo>
                <a:lnTo>
                  <a:pt x="1" y="93"/>
                </a:lnTo>
                <a:lnTo>
                  <a:pt x="1" y="91"/>
                </a:lnTo>
                <a:lnTo>
                  <a:pt x="1" y="89"/>
                </a:lnTo>
                <a:lnTo>
                  <a:pt x="1" y="88"/>
                </a:lnTo>
                <a:lnTo>
                  <a:pt x="1" y="86"/>
                </a:lnTo>
                <a:lnTo>
                  <a:pt x="1" y="84"/>
                </a:lnTo>
                <a:lnTo>
                  <a:pt x="1" y="82"/>
                </a:lnTo>
                <a:lnTo>
                  <a:pt x="1" y="80"/>
                </a:lnTo>
                <a:lnTo>
                  <a:pt x="1" y="78"/>
                </a:lnTo>
                <a:lnTo>
                  <a:pt x="1" y="76"/>
                </a:lnTo>
                <a:lnTo>
                  <a:pt x="1" y="74"/>
                </a:lnTo>
                <a:lnTo>
                  <a:pt x="1" y="72"/>
                </a:lnTo>
                <a:lnTo>
                  <a:pt x="1" y="70"/>
                </a:lnTo>
                <a:lnTo>
                  <a:pt x="1" y="68"/>
                </a:lnTo>
                <a:lnTo>
                  <a:pt x="1" y="66"/>
                </a:lnTo>
                <a:lnTo>
                  <a:pt x="2" y="66"/>
                </a:lnTo>
                <a:lnTo>
                  <a:pt x="2" y="64"/>
                </a:lnTo>
                <a:lnTo>
                  <a:pt x="2" y="62"/>
                </a:lnTo>
                <a:lnTo>
                  <a:pt x="3" y="62"/>
                </a:lnTo>
                <a:lnTo>
                  <a:pt x="3" y="60"/>
                </a:lnTo>
                <a:lnTo>
                  <a:pt x="3" y="58"/>
                </a:lnTo>
                <a:lnTo>
                  <a:pt x="3" y="56"/>
                </a:lnTo>
                <a:lnTo>
                  <a:pt x="3" y="54"/>
                </a:lnTo>
                <a:lnTo>
                  <a:pt x="3" y="52"/>
                </a:lnTo>
                <a:lnTo>
                  <a:pt x="3" y="50"/>
                </a:lnTo>
                <a:lnTo>
                  <a:pt x="3" y="48"/>
                </a:lnTo>
                <a:lnTo>
                  <a:pt x="3" y="46"/>
                </a:lnTo>
                <a:lnTo>
                  <a:pt x="3" y="44"/>
                </a:lnTo>
                <a:lnTo>
                  <a:pt x="3" y="42"/>
                </a:lnTo>
                <a:lnTo>
                  <a:pt x="2" y="42"/>
                </a:lnTo>
                <a:lnTo>
                  <a:pt x="2" y="41"/>
                </a:lnTo>
                <a:lnTo>
                  <a:pt x="1" y="40"/>
                </a:lnTo>
                <a:lnTo>
                  <a:pt x="1" y="38"/>
                </a:lnTo>
                <a:lnTo>
                  <a:pt x="1" y="36"/>
                </a:lnTo>
                <a:lnTo>
                  <a:pt x="0" y="34"/>
                </a:lnTo>
                <a:lnTo>
                  <a:pt x="0" y="32"/>
                </a:lnTo>
                <a:lnTo>
                  <a:pt x="0" y="30"/>
                </a:lnTo>
                <a:lnTo>
                  <a:pt x="0" y="28"/>
                </a:lnTo>
                <a:lnTo>
                  <a:pt x="0" y="26"/>
                </a:lnTo>
                <a:lnTo>
                  <a:pt x="0" y="24"/>
                </a:lnTo>
                <a:lnTo>
                  <a:pt x="1" y="22"/>
                </a:lnTo>
                <a:lnTo>
                  <a:pt x="1" y="20"/>
                </a:lnTo>
                <a:lnTo>
                  <a:pt x="1" y="19"/>
                </a:lnTo>
                <a:lnTo>
                  <a:pt x="2" y="17"/>
                </a:lnTo>
                <a:lnTo>
                  <a:pt x="2" y="15"/>
                </a:lnTo>
                <a:lnTo>
                  <a:pt x="3" y="15"/>
                </a:lnTo>
                <a:lnTo>
                  <a:pt x="3" y="13"/>
                </a:lnTo>
                <a:lnTo>
                  <a:pt x="3" y="12"/>
                </a:lnTo>
                <a:lnTo>
                  <a:pt x="4" y="12"/>
                </a:lnTo>
                <a:lnTo>
                  <a:pt x="4" y="10"/>
                </a:lnTo>
                <a:lnTo>
                  <a:pt x="4" y="8"/>
                </a:lnTo>
                <a:lnTo>
                  <a:pt x="4" y="6"/>
                </a:lnTo>
                <a:lnTo>
                  <a:pt x="4" y="4"/>
                </a:lnTo>
                <a:lnTo>
                  <a:pt x="4" y="2"/>
                </a:lnTo>
                <a:lnTo>
                  <a:pt x="4" y="0"/>
                </a:lnTo>
              </a:path>
            </a:pathLst>
          </a:custGeom>
          <a:solidFill>
            <a:srgbClr val="000000"/>
          </a:solidFill>
          <a:ln w="12700" cap="rnd">
            <a:solidFill>
              <a:schemeClr val="tx1"/>
            </a:solidFill>
            <a:round/>
            <a:headEnd/>
            <a:tailEnd/>
          </a:ln>
        </p:spPr>
        <p:txBody>
          <a:bodyPr/>
          <a:lstStyle/>
          <a:p>
            <a:endParaRPr lang="ko-KR" altLang="en-US"/>
          </a:p>
        </p:txBody>
      </p:sp>
      <p:sp>
        <p:nvSpPr>
          <p:cNvPr id="2293" name="Freeform 600"/>
          <p:cNvSpPr>
            <a:spLocks/>
          </p:cNvSpPr>
          <p:nvPr/>
        </p:nvSpPr>
        <p:spPr bwMode="auto">
          <a:xfrm>
            <a:off x="1628775" y="4062413"/>
            <a:ext cx="0" cy="250825"/>
          </a:xfrm>
          <a:custGeom>
            <a:avLst/>
            <a:gdLst>
              <a:gd name="T0" fmla="*/ 0 w 1"/>
              <a:gd name="T1" fmla="*/ 2 h 158"/>
              <a:gd name="T2" fmla="*/ 0 w 1"/>
              <a:gd name="T3" fmla="*/ 6 h 158"/>
              <a:gd name="T4" fmla="*/ 0 w 1"/>
              <a:gd name="T5" fmla="*/ 11 h 158"/>
              <a:gd name="T6" fmla="*/ 0 w 1"/>
              <a:gd name="T7" fmla="*/ 14 h 158"/>
              <a:gd name="T8" fmla="*/ 0 w 1"/>
              <a:gd name="T9" fmla="*/ 20 h 158"/>
              <a:gd name="T10" fmla="*/ 0 w 1"/>
              <a:gd name="T11" fmla="*/ 24 h 158"/>
              <a:gd name="T12" fmla="*/ 0 w 1"/>
              <a:gd name="T13" fmla="*/ 30 h 158"/>
              <a:gd name="T14" fmla="*/ 0 w 1"/>
              <a:gd name="T15" fmla="*/ 33 h 158"/>
              <a:gd name="T16" fmla="*/ 0 w 1"/>
              <a:gd name="T17" fmla="*/ 39 h 158"/>
              <a:gd name="T18" fmla="*/ 0 w 1"/>
              <a:gd name="T19" fmla="*/ 42 h 158"/>
              <a:gd name="T20" fmla="*/ 0 w 1"/>
              <a:gd name="T21" fmla="*/ 48 h 158"/>
              <a:gd name="T22" fmla="*/ 0 w 1"/>
              <a:gd name="T23" fmla="*/ 53 h 158"/>
              <a:gd name="T24" fmla="*/ 0 w 1"/>
              <a:gd name="T25" fmla="*/ 59 h 158"/>
              <a:gd name="T26" fmla="*/ 0 w 1"/>
              <a:gd name="T27" fmla="*/ 63 h 158"/>
              <a:gd name="T28" fmla="*/ 0 w 1"/>
              <a:gd name="T29" fmla="*/ 66 h 158"/>
              <a:gd name="T30" fmla="*/ 0 w 1"/>
              <a:gd name="T31" fmla="*/ 72 h 158"/>
              <a:gd name="T32" fmla="*/ 0 w 1"/>
              <a:gd name="T33" fmla="*/ 77 h 158"/>
              <a:gd name="T34" fmla="*/ 0 w 1"/>
              <a:gd name="T35" fmla="*/ 83 h 158"/>
              <a:gd name="T36" fmla="*/ 0 w 1"/>
              <a:gd name="T37" fmla="*/ 89 h 158"/>
              <a:gd name="T38" fmla="*/ 0 w 1"/>
              <a:gd name="T39" fmla="*/ 94 h 158"/>
              <a:gd name="T40" fmla="*/ 0 w 1"/>
              <a:gd name="T41" fmla="*/ 99 h 158"/>
              <a:gd name="T42" fmla="*/ 0 w 1"/>
              <a:gd name="T43" fmla="*/ 105 h 158"/>
              <a:gd name="T44" fmla="*/ 0 w 1"/>
              <a:gd name="T45" fmla="*/ 111 h 158"/>
              <a:gd name="T46" fmla="*/ 0 w 1"/>
              <a:gd name="T47" fmla="*/ 118 h 158"/>
              <a:gd name="T48" fmla="*/ 0 w 1"/>
              <a:gd name="T49" fmla="*/ 125 h 158"/>
              <a:gd name="T50" fmla="*/ 0 w 1"/>
              <a:gd name="T51" fmla="*/ 133 h 158"/>
              <a:gd name="T52" fmla="*/ 0 w 1"/>
              <a:gd name="T53" fmla="*/ 141 h 158"/>
              <a:gd name="T54" fmla="*/ 0 w 1"/>
              <a:gd name="T55" fmla="*/ 147 h 158"/>
              <a:gd name="T56" fmla="*/ 0 w 1"/>
              <a:gd name="T57" fmla="*/ 153 h 158"/>
              <a:gd name="T58" fmla="*/ 0 w 1"/>
              <a:gd name="T59" fmla="*/ 155 h 158"/>
              <a:gd name="T60" fmla="*/ 0 w 1"/>
              <a:gd name="T61" fmla="*/ 149 h 158"/>
              <a:gd name="T62" fmla="*/ 0 w 1"/>
              <a:gd name="T63" fmla="*/ 144 h 158"/>
              <a:gd name="T64" fmla="*/ 0 w 1"/>
              <a:gd name="T65" fmla="*/ 137 h 158"/>
              <a:gd name="T66" fmla="*/ 0 w 1"/>
              <a:gd name="T67" fmla="*/ 129 h 158"/>
              <a:gd name="T68" fmla="*/ 0 w 1"/>
              <a:gd name="T69" fmla="*/ 120 h 158"/>
              <a:gd name="T70" fmla="*/ 0 w 1"/>
              <a:gd name="T71" fmla="*/ 113 h 158"/>
              <a:gd name="T72" fmla="*/ 0 w 1"/>
              <a:gd name="T73" fmla="*/ 107 h 158"/>
              <a:gd name="T74" fmla="*/ 0 w 1"/>
              <a:gd name="T75" fmla="*/ 101 h 158"/>
              <a:gd name="T76" fmla="*/ 0 w 1"/>
              <a:gd name="T77" fmla="*/ 96 h 158"/>
              <a:gd name="T78" fmla="*/ 0 w 1"/>
              <a:gd name="T79" fmla="*/ 91 h 158"/>
              <a:gd name="T80" fmla="*/ 0 w 1"/>
              <a:gd name="T81" fmla="*/ 87 h 158"/>
              <a:gd name="T82" fmla="*/ 0 w 1"/>
              <a:gd name="T83" fmla="*/ 81 h 158"/>
              <a:gd name="T84" fmla="*/ 0 w 1"/>
              <a:gd name="T85" fmla="*/ 76 h 158"/>
              <a:gd name="T86" fmla="*/ 0 w 1"/>
              <a:gd name="T87" fmla="*/ 70 h 158"/>
              <a:gd name="T88" fmla="*/ 0 w 1"/>
              <a:gd name="T89" fmla="*/ 65 h 158"/>
              <a:gd name="T90" fmla="*/ 0 w 1"/>
              <a:gd name="T91" fmla="*/ 61 h 158"/>
              <a:gd name="T92" fmla="*/ 0 w 1"/>
              <a:gd name="T93" fmla="*/ 57 h 158"/>
              <a:gd name="T94" fmla="*/ 0 w 1"/>
              <a:gd name="T95" fmla="*/ 52 h 158"/>
              <a:gd name="T96" fmla="*/ 0 w 1"/>
              <a:gd name="T97" fmla="*/ 46 h 158"/>
              <a:gd name="T98" fmla="*/ 0 w 1"/>
              <a:gd name="T99" fmla="*/ 40 h 158"/>
              <a:gd name="T100" fmla="*/ 0 w 1"/>
              <a:gd name="T101" fmla="*/ 35 h 158"/>
              <a:gd name="T102" fmla="*/ 0 w 1"/>
              <a:gd name="T103" fmla="*/ 30 h 158"/>
              <a:gd name="T104" fmla="*/ 0 w 1"/>
              <a:gd name="T105" fmla="*/ 24 h 158"/>
              <a:gd name="T106" fmla="*/ 0 w 1"/>
              <a:gd name="T107" fmla="*/ 18 h 158"/>
              <a:gd name="T108" fmla="*/ 0 w 1"/>
              <a:gd name="T109" fmla="*/ 14 h 158"/>
              <a:gd name="T110" fmla="*/ 0 w 1"/>
              <a:gd name="T111" fmla="*/ 9 h 158"/>
              <a:gd name="T112" fmla="*/ 0 w 1"/>
              <a:gd name="T113" fmla="*/ 4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
              <a:gd name="T172" fmla="*/ 0 h 158"/>
              <a:gd name="T173" fmla="*/ 0 w 1"/>
              <a:gd name="T174" fmla="*/ 158 h 1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 h="158">
                <a:moveTo>
                  <a:pt x="0" y="0"/>
                </a:moveTo>
                <a:lnTo>
                  <a:pt x="0" y="2"/>
                </a:lnTo>
                <a:lnTo>
                  <a:pt x="0" y="4"/>
                </a:lnTo>
                <a:lnTo>
                  <a:pt x="0" y="6"/>
                </a:lnTo>
                <a:lnTo>
                  <a:pt x="0" y="8"/>
                </a:lnTo>
                <a:lnTo>
                  <a:pt x="0" y="9"/>
                </a:lnTo>
                <a:lnTo>
                  <a:pt x="0" y="11"/>
                </a:lnTo>
                <a:lnTo>
                  <a:pt x="0" y="13"/>
                </a:lnTo>
                <a:lnTo>
                  <a:pt x="0" y="14"/>
                </a:lnTo>
                <a:lnTo>
                  <a:pt x="0" y="16"/>
                </a:lnTo>
                <a:lnTo>
                  <a:pt x="0" y="18"/>
                </a:lnTo>
                <a:lnTo>
                  <a:pt x="0" y="20"/>
                </a:lnTo>
                <a:lnTo>
                  <a:pt x="0" y="22"/>
                </a:lnTo>
                <a:lnTo>
                  <a:pt x="0" y="24"/>
                </a:lnTo>
                <a:lnTo>
                  <a:pt x="0" y="26"/>
                </a:lnTo>
                <a:lnTo>
                  <a:pt x="0" y="28"/>
                </a:lnTo>
                <a:lnTo>
                  <a:pt x="0" y="30"/>
                </a:lnTo>
                <a:lnTo>
                  <a:pt x="0" y="31"/>
                </a:lnTo>
                <a:lnTo>
                  <a:pt x="0" y="33"/>
                </a:lnTo>
                <a:lnTo>
                  <a:pt x="0" y="35"/>
                </a:lnTo>
                <a:lnTo>
                  <a:pt x="0" y="37"/>
                </a:lnTo>
                <a:lnTo>
                  <a:pt x="0" y="39"/>
                </a:lnTo>
                <a:lnTo>
                  <a:pt x="0" y="40"/>
                </a:lnTo>
                <a:lnTo>
                  <a:pt x="0" y="42"/>
                </a:lnTo>
                <a:lnTo>
                  <a:pt x="0" y="44"/>
                </a:lnTo>
                <a:lnTo>
                  <a:pt x="0" y="46"/>
                </a:lnTo>
                <a:lnTo>
                  <a:pt x="0" y="48"/>
                </a:lnTo>
                <a:lnTo>
                  <a:pt x="0" y="50"/>
                </a:lnTo>
                <a:lnTo>
                  <a:pt x="0" y="52"/>
                </a:lnTo>
                <a:lnTo>
                  <a:pt x="0" y="53"/>
                </a:lnTo>
                <a:lnTo>
                  <a:pt x="0" y="55"/>
                </a:lnTo>
                <a:lnTo>
                  <a:pt x="0" y="57"/>
                </a:lnTo>
                <a:lnTo>
                  <a:pt x="0" y="59"/>
                </a:lnTo>
                <a:lnTo>
                  <a:pt x="0" y="61"/>
                </a:lnTo>
                <a:lnTo>
                  <a:pt x="0" y="63"/>
                </a:lnTo>
                <a:lnTo>
                  <a:pt x="0" y="65"/>
                </a:lnTo>
                <a:lnTo>
                  <a:pt x="0" y="66"/>
                </a:lnTo>
                <a:lnTo>
                  <a:pt x="0" y="68"/>
                </a:lnTo>
                <a:lnTo>
                  <a:pt x="0" y="70"/>
                </a:lnTo>
                <a:lnTo>
                  <a:pt x="0" y="72"/>
                </a:lnTo>
                <a:lnTo>
                  <a:pt x="0" y="74"/>
                </a:lnTo>
                <a:lnTo>
                  <a:pt x="0" y="76"/>
                </a:lnTo>
                <a:lnTo>
                  <a:pt x="0" y="77"/>
                </a:lnTo>
                <a:lnTo>
                  <a:pt x="0" y="79"/>
                </a:lnTo>
                <a:lnTo>
                  <a:pt x="0" y="81"/>
                </a:lnTo>
                <a:lnTo>
                  <a:pt x="0" y="83"/>
                </a:lnTo>
                <a:lnTo>
                  <a:pt x="0" y="85"/>
                </a:lnTo>
                <a:lnTo>
                  <a:pt x="0" y="87"/>
                </a:lnTo>
                <a:lnTo>
                  <a:pt x="0" y="89"/>
                </a:lnTo>
                <a:lnTo>
                  <a:pt x="0" y="91"/>
                </a:lnTo>
                <a:lnTo>
                  <a:pt x="0" y="92"/>
                </a:lnTo>
                <a:lnTo>
                  <a:pt x="0" y="94"/>
                </a:lnTo>
                <a:lnTo>
                  <a:pt x="0" y="96"/>
                </a:lnTo>
                <a:lnTo>
                  <a:pt x="0" y="98"/>
                </a:lnTo>
                <a:lnTo>
                  <a:pt x="0" y="99"/>
                </a:lnTo>
                <a:lnTo>
                  <a:pt x="0" y="101"/>
                </a:lnTo>
                <a:lnTo>
                  <a:pt x="0" y="103"/>
                </a:lnTo>
                <a:lnTo>
                  <a:pt x="0" y="105"/>
                </a:lnTo>
                <a:lnTo>
                  <a:pt x="0" y="107"/>
                </a:lnTo>
                <a:lnTo>
                  <a:pt x="0" y="109"/>
                </a:lnTo>
                <a:lnTo>
                  <a:pt x="0" y="111"/>
                </a:lnTo>
                <a:lnTo>
                  <a:pt x="0" y="113"/>
                </a:lnTo>
                <a:lnTo>
                  <a:pt x="0" y="117"/>
                </a:lnTo>
                <a:lnTo>
                  <a:pt x="0" y="118"/>
                </a:lnTo>
                <a:lnTo>
                  <a:pt x="0" y="120"/>
                </a:lnTo>
                <a:lnTo>
                  <a:pt x="0" y="123"/>
                </a:lnTo>
                <a:lnTo>
                  <a:pt x="0" y="125"/>
                </a:lnTo>
                <a:lnTo>
                  <a:pt x="0" y="129"/>
                </a:lnTo>
                <a:lnTo>
                  <a:pt x="0" y="131"/>
                </a:lnTo>
                <a:lnTo>
                  <a:pt x="0" y="133"/>
                </a:lnTo>
                <a:lnTo>
                  <a:pt x="0" y="137"/>
                </a:lnTo>
                <a:lnTo>
                  <a:pt x="0" y="139"/>
                </a:lnTo>
                <a:lnTo>
                  <a:pt x="0" y="141"/>
                </a:lnTo>
                <a:lnTo>
                  <a:pt x="0" y="144"/>
                </a:lnTo>
                <a:lnTo>
                  <a:pt x="0" y="145"/>
                </a:lnTo>
                <a:lnTo>
                  <a:pt x="0" y="147"/>
                </a:lnTo>
                <a:lnTo>
                  <a:pt x="0" y="149"/>
                </a:lnTo>
                <a:lnTo>
                  <a:pt x="0" y="151"/>
                </a:lnTo>
                <a:lnTo>
                  <a:pt x="0" y="153"/>
                </a:lnTo>
                <a:lnTo>
                  <a:pt x="0" y="155"/>
                </a:lnTo>
                <a:lnTo>
                  <a:pt x="0" y="157"/>
                </a:lnTo>
                <a:lnTo>
                  <a:pt x="0" y="155"/>
                </a:lnTo>
                <a:lnTo>
                  <a:pt x="0" y="153"/>
                </a:lnTo>
                <a:lnTo>
                  <a:pt x="0" y="151"/>
                </a:lnTo>
                <a:lnTo>
                  <a:pt x="0" y="149"/>
                </a:lnTo>
                <a:lnTo>
                  <a:pt x="0" y="147"/>
                </a:lnTo>
                <a:lnTo>
                  <a:pt x="0" y="145"/>
                </a:lnTo>
                <a:lnTo>
                  <a:pt x="0" y="144"/>
                </a:lnTo>
                <a:lnTo>
                  <a:pt x="0" y="141"/>
                </a:lnTo>
                <a:lnTo>
                  <a:pt x="0" y="139"/>
                </a:lnTo>
                <a:lnTo>
                  <a:pt x="0" y="137"/>
                </a:lnTo>
                <a:lnTo>
                  <a:pt x="0" y="133"/>
                </a:lnTo>
                <a:lnTo>
                  <a:pt x="0" y="131"/>
                </a:lnTo>
                <a:lnTo>
                  <a:pt x="0" y="129"/>
                </a:lnTo>
                <a:lnTo>
                  <a:pt x="0" y="125"/>
                </a:lnTo>
                <a:lnTo>
                  <a:pt x="0" y="123"/>
                </a:lnTo>
                <a:lnTo>
                  <a:pt x="0" y="120"/>
                </a:lnTo>
                <a:lnTo>
                  <a:pt x="0" y="118"/>
                </a:lnTo>
                <a:lnTo>
                  <a:pt x="0" y="117"/>
                </a:lnTo>
                <a:lnTo>
                  <a:pt x="0" y="113"/>
                </a:lnTo>
                <a:lnTo>
                  <a:pt x="0" y="111"/>
                </a:lnTo>
                <a:lnTo>
                  <a:pt x="0" y="109"/>
                </a:lnTo>
                <a:lnTo>
                  <a:pt x="0" y="107"/>
                </a:lnTo>
                <a:lnTo>
                  <a:pt x="0" y="105"/>
                </a:lnTo>
                <a:lnTo>
                  <a:pt x="0" y="103"/>
                </a:lnTo>
                <a:lnTo>
                  <a:pt x="0" y="101"/>
                </a:lnTo>
                <a:lnTo>
                  <a:pt x="0" y="99"/>
                </a:lnTo>
                <a:lnTo>
                  <a:pt x="0" y="98"/>
                </a:lnTo>
                <a:lnTo>
                  <a:pt x="0" y="96"/>
                </a:lnTo>
                <a:lnTo>
                  <a:pt x="0" y="94"/>
                </a:lnTo>
                <a:lnTo>
                  <a:pt x="0" y="92"/>
                </a:lnTo>
                <a:lnTo>
                  <a:pt x="0" y="91"/>
                </a:lnTo>
                <a:lnTo>
                  <a:pt x="0" y="89"/>
                </a:lnTo>
                <a:lnTo>
                  <a:pt x="0" y="87"/>
                </a:lnTo>
                <a:lnTo>
                  <a:pt x="0" y="85"/>
                </a:lnTo>
                <a:lnTo>
                  <a:pt x="0" y="83"/>
                </a:lnTo>
                <a:lnTo>
                  <a:pt x="0" y="81"/>
                </a:lnTo>
                <a:lnTo>
                  <a:pt x="0" y="79"/>
                </a:lnTo>
                <a:lnTo>
                  <a:pt x="0" y="77"/>
                </a:lnTo>
                <a:lnTo>
                  <a:pt x="0" y="76"/>
                </a:lnTo>
                <a:lnTo>
                  <a:pt x="0" y="74"/>
                </a:lnTo>
                <a:lnTo>
                  <a:pt x="0" y="72"/>
                </a:lnTo>
                <a:lnTo>
                  <a:pt x="0" y="70"/>
                </a:lnTo>
                <a:lnTo>
                  <a:pt x="0" y="68"/>
                </a:lnTo>
                <a:lnTo>
                  <a:pt x="0" y="66"/>
                </a:lnTo>
                <a:lnTo>
                  <a:pt x="0" y="65"/>
                </a:lnTo>
                <a:lnTo>
                  <a:pt x="0" y="63"/>
                </a:lnTo>
                <a:lnTo>
                  <a:pt x="0" y="61"/>
                </a:lnTo>
                <a:lnTo>
                  <a:pt x="0" y="59"/>
                </a:lnTo>
                <a:lnTo>
                  <a:pt x="0" y="57"/>
                </a:lnTo>
                <a:lnTo>
                  <a:pt x="0" y="55"/>
                </a:lnTo>
                <a:lnTo>
                  <a:pt x="0" y="53"/>
                </a:lnTo>
                <a:lnTo>
                  <a:pt x="0" y="52"/>
                </a:lnTo>
                <a:lnTo>
                  <a:pt x="0" y="50"/>
                </a:lnTo>
                <a:lnTo>
                  <a:pt x="0" y="48"/>
                </a:lnTo>
                <a:lnTo>
                  <a:pt x="0" y="46"/>
                </a:lnTo>
                <a:lnTo>
                  <a:pt x="0" y="44"/>
                </a:lnTo>
                <a:lnTo>
                  <a:pt x="0" y="42"/>
                </a:lnTo>
                <a:lnTo>
                  <a:pt x="0" y="40"/>
                </a:lnTo>
                <a:lnTo>
                  <a:pt x="0" y="39"/>
                </a:lnTo>
                <a:lnTo>
                  <a:pt x="0" y="37"/>
                </a:lnTo>
                <a:lnTo>
                  <a:pt x="0" y="35"/>
                </a:lnTo>
                <a:lnTo>
                  <a:pt x="0" y="33"/>
                </a:lnTo>
                <a:lnTo>
                  <a:pt x="0" y="31"/>
                </a:lnTo>
                <a:lnTo>
                  <a:pt x="0" y="30"/>
                </a:lnTo>
                <a:lnTo>
                  <a:pt x="0" y="28"/>
                </a:lnTo>
                <a:lnTo>
                  <a:pt x="0" y="26"/>
                </a:lnTo>
                <a:lnTo>
                  <a:pt x="0" y="24"/>
                </a:lnTo>
                <a:lnTo>
                  <a:pt x="0" y="22"/>
                </a:lnTo>
                <a:lnTo>
                  <a:pt x="0" y="20"/>
                </a:lnTo>
                <a:lnTo>
                  <a:pt x="0" y="18"/>
                </a:lnTo>
                <a:lnTo>
                  <a:pt x="0" y="16"/>
                </a:lnTo>
                <a:lnTo>
                  <a:pt x="0" y="14"/>
                </a:lnTo>
                <a:lnTo>
                  <a:pt x="0" y="13"/>
                </a:lnTo>
                <a:lnTo>
                  <a:pt x="0" y="11"/>
                </a:lnTo>
                <a:lnTo>
                  <a:pt x="0" y="9"/>
                </a:lnTo>
                <a:lnTo>
                  <a:pt x="0" y="8"/>
                </a:lnTo>
                <a:lnTo>
                  <a:pt x="0" y="6"/>
                </a:lnTo>
                <a:lnTo>
                  <a:pt x="0" y="4"/>
                </a:lnTo>
                <a:lnTo>
                  <a:pt x="0" y="2"/>
                </a:lnTo>
                <a:lnTo>
                  <a:pt x="0" y="0"/>
                </a:lnTo>
              </a:path>
            </a:pathLst>
          </a:custGeom>
          <a:solidFill>
            <a:srgbClr val="000000"/>
          </a:solidFill>
          <a:ln w="12700" cap="rnd">
            <a:solidFill>
              <a:schemeClr val="tx1"/>
            </a:solidFill>
            <a:round/>
            <a:headEnd/>
            <a:tailEnd/>
          </a:ln>
        </p:spPr>
        <p:txBody>
          <a:bodyPr/>
          <a:lstStyle/>
          <a:p>
            <a:endParaRPr lang="ko-KR" altLang="en-US"/>
          </a:p>
        </p:txBody>
      </p:sp>
      <p:sp>
        <p:nvSpPr>
          <p:cNvPr id="2294" name="Freeform 601"/>
          <p:cNvSpPr>
            <a:spLocks/>
          </p:cNvSpPr>
          <p:nvPr/>
        </p:nvSpPr>
        <p:spPr bwMode="auto">
          <a:xfrm>
            <a:off x="1790700" y="3989388"/>
            <a:ext cx="7938" cy="166687"/>
          </a:xfrm>
          <a:custGeom>
            <a:avLst/>
            <a:gdLst>
              <a:gd name="T0" fmla="*/ 2 w 5"/>
              <a:gd name="T1" fmla="*/ 4 h 104"/>
              <a:gd name="T2" fmla="*/ 2 w 5"/>
              <a:gd name="T3" fmla="*/ 7 h 104"/>
              <a:gd name="T4" fmla="*/ 2 w 5"/>
              <a:gd name="T5" fmla="*/ 10 h 104"/>
              <a:gd name="T6" fmla="*/ 2 w 5"/>
              <a:gd name="T7" fmla="*/ 14 h 104"/>
              <a:gd name="T8" fmla="*/ 2 w 5"/>
              <a:gd name="T9" fmla="*/ 18 h 104"/>
              <a:gd name="T10" fmla="*/ 2 w 5"/>
              <a:gd name="T11" fmla="*/ 22 h 104"/>
              <a:gd name="T12" fmla="*/ 2 w 5"/>
              <a:gd name="T13" fmla="*/ 26 h 104"/>
              <a:gd name="T14" fmla="*/ 2 w 5"/>
              <a:gd name="T15" fmla="*/ 29 h 104"/>
              <a:gd name="T16" fmla="*/ 2 w 5"/>
              <a:gd name="T17" fmla="*/ 32 h 104"/>
              <a:gd name="T18" fmla="*/ 3 w 5"/>
              <a:gd name="T19" fmla="*/ 34 h 104"/>
              <a:gd name="T20" fmla="*/ 3 w 5"/>
              <a:gd name="T21" fmla="*/ 38 h 104"/>
              <a:gd name="T22" fmla="*/ 4 w 5"/>
              <a:gd name="T23" fmla="*/ 42 h 104"/>
              <a:gd name="T24" fmla="*/ 4 w 5"/>
              <a:gd name="T25" fmla="*/ 45 h 104"/>
              <a:gd name="T26" fmla="*/ 4 w 5"/>
              <a:gd name="T27" fmla="*/ 49 h 104"/>
              <a:gd name="T28" fmla="*/ 4 w 5"/>
              <a:gd name="T29" fmla="*/ 54 h 104"/>
              <a:gd name="T30" fmla="*/ 4 w 5"/>
              <a:gd name="T31" fmla="*/ 60 h 104"/>
              <a:gd name="T32" fmla="*/ 4 w 5"/>
              <a:gd name="T33" fmla="*/ 65 h 104"/>
              <a:gd name="T34" fmla="*/ 3 w 5"/>
              <a:gd name="T35" fmla="*/ 71 h 104"/>
              <a:gd name="T36" fmla="*/ 3 w 5"/>
              <a:gd name="T37" fmla="*/ 76 h 104"/>
              <a:gd name="T38" fmla="*/ 3 w 5"/>
              <a:gd name="T39" fmla="*/ 81 h 104"/>
              <a:gd name="T40" fmla="*/ 3 w 5"/>
              <a:gd name="T41" fmla="*/ 87 h 104"/>
              <a:gd name="T42" fmla="*/ 3 w 5"/>
              <a:gd name="T43" fmla="*/ 93 h 104"/>
              <a:gd name="T44" fmla="*/ 3 w 5"/>
              <a:gd name="T45" fmla="*/ 95 h 104"/>
              <a:gd name="T46" fmla="*/ 2 w 5"/>
              <a:gd name="T47" fmla="*/ 99 h 104"/>
              <a:gd name="T48" fmla="*/ 2 w 5"/>
              <a:gd name="T49" fmla="*/ 103 h 104"/>
              <a:gd name="T50" fmla="*/ 2 w 5"/>
              <a:gd name="T51" fmla="*/ 99 h 104"/>
              <a:gd name="T52" fmla="*/ 2 w 5"/>
              <a:gd name="T53" fmla="*/ 95 h 104"/>
              <a:gd name="T54" fmla="*/ 2 w 5"/>
              <a:gd name="T55" fmla="*/ 93 h 104"/>
              <a:gd name="T56" fmla="*/ 3 w 5"/>
              <a:gd name="T57" fmla="*/ 87 h 104"/>
              <a:gd name="T58" fmla="*/ 3 w 5"/>
              <a:gd name="T59" fmla="*/ 81 h 104"/>
              <a:gd name="T60" fmla="*/ 3 w 5"/>
              <a:gd name="T61" fmla="*/ 76 h 104"/>
              <a:gd name="T62" fmla="*/ 3 w 5"/>
              <a:gd name="T63" fmla="*/ 71 h 104"/>
              <a:gd name="T64" fmla="*/ 3 w 5"/>
              <a:gd name="T65" fmla="*/ 65 h 104"/>
              <a:gd name="T66" fmla="*/ 3 w 5"/>
              <a:gd name="T67" fmla="*/ 60 h 104"/>
              <a:gd name="T68" fmla="*/ 3 w 5"/>
              <a:gd name="T69" fmla="*/ 54 h 104"/>
              <a:gd name="T70" fmla="*/ 3 w 5"/>
              <a:gd name="T71" fmla="*/ 49 h 104"/>
              <a:gd name="T72" fmla="*/ 3 w 5"/>
              <a:gd name="T73" fmla="*/ 45 h 104"/>
              <a:gd name="T74" fmla="*/ 2 w 5"/>
              <a:gd name="T75" fmla="*/ 42 h 104"/>
              <a:gd name="T76" fmla="*/ 2 w 5"/>
              <a:gd name="T77" fmla="*/ 38 h 104"/>
              <a:gd name="T78" fmla="*/ 2 w 5"/>
              <a:gd name="T79" fmla="*/ 36 h 104"/>
              <a:gd name="T80" fmla="*/ 2 w 5"/>
              <a:gd name="T81" fmla="*/ 32 h 104"/>
              <a:gd name="T82" fmla="*/ 1 w 5"/>
              <a:gd name="T83" fmla="*/ 30 h 104"/>
              <a:gd name="T84" fmla="*/ 1 w 5"/>
              <a:gd name="T85" fmla="*/ 27 h 104"/>
              <a:gd name="T86" fmla="*/ 1 w 5"/>
              <a:gd name="T87" fmla="*/ 24 h 104"/>
              <a:gd name="T88" fmla="*/ 1 w 5"/>
              <a:gd name="T89" fmla="*/ 20 h 104"/>
              <a:gd name="T90" fmla="*/ 0 w 5"/>
              <a:gd name="T91" fmla="*/ 16 h 104"/>
              <a:gd name="T92" fmla="*/ 0 w 5"/>
              <a:gd name="T93" fmla="*/ 12 h 104"/>
              <a:gd name="T94" fmla="*/ 1 w 5"/>
              <a:gd name="T95" fmla="*/ 9 h 104"/>
              <a:gd name="T96" fmla="*/ 1 w 5"/>
              <a:gd name="T97" fmla="*/ 6 h 104"/>
              <a:gd name="T98" fmla="*/ 1 w 5"/>
              <a:gd name="T99" fmla="*/ 2 h 104"/>
              <a:gd name="T100" fmla="*/ 2 w 5"/>
              <a:gd name="T101" fmla="*/ 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
              <a:gd name="T154" fmla="*/ 0 h 104"/>
              <a:gd name="T155" fmla="*/ 5 w 5"/>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 h="104">
                <a:moveTo>
                  <a:pt x="2" y="4"/>
                </a:moveTo>
                <a:lnTo>
                  <a:pt x="2" y="4"/>
                </a:lnTo>
                <a:lnTo>
                  <a:pt x="2" y="6"/>
                </a:lnTo>
                <a:lnTo>
                  <a:pt x="2" y="7"/>
                </a:lnTo>
                <a:lnTo>
                  <a:pt x="2" y="9"/>
                </a:lnTo>
                <a:lnTo>
                  <a:pt x="2" y="10"/>
                </a:lnTo>
                <a:lnTo>
                  <a:pt x="2" y="12"/>
                </a:lnTo>
                <a:lnTo>
                  <a:pt x="2" y="14"/>
                </a:lnTo>
                <a:lnTo>
                  <a:pt x="2" y="16"/>
                </a:lnTo>
                <a:lnTo>
                  <a:pt x="2" y="18"/>
                </a:lnTo>
                <a:lnTo>
                  <a:pt x="2" y="20"/>
                </a:lnTo>
                <a:lnTo>
                  <a:pt x="2" y="22"/>
                </a:lnTo>
                <a:lnTo>
                  <a:pt x="2" y="24"/>
                </a:lnTo>
                <a:lnTo>
                  <a:pt x="2" y="26"/>
                </a:lnTo>
                <a:lnTo>
                  <a:pt x="2" y="27"/>
                </a:lnTo>
                <a:lnTo>
                  <a:pt x="2" y="29"/>
                </a:lnTo>
                <a:lnTo>
                  <a:pt x="2" y="30"/>
                </a:lnTo>
                <a:lnTo>
                  <a:pt x="2" y="32"/>
                </a:lnTo>
                <a:lnTo>
                  <a:pt x="2" y="34"/>
                </a:lnTo>
                <a:lnTo>
                  <a:pt x="3" y="34"/>
                </a:lnTo>
                <a:lnTo>
                  <a:pt x="3" y="36"/>
                </a:lnTo>
                <a:lnTo>
                  <a:pt x="3" y="38"/>
                </a:lnTo>
                <a:lnTo>
                  <a:pt x="3" y="40"/>
                </a:lnTo>
                <a:lnTo>
                  <a:pt x="4" y="42"/>
                </a:lnTo>
                <a:lnTo>
                  <a:pt x="4" y="43"/>
                </a:lnTo>
                <a:lnTo>
                  <a:pt x="4" y="45"/>
                </a:lnTo>
                <a:lnTo>
                  <a:pt x="4" y="47"/>
                </a:lnTo>
                <a:lnTo>
                  <a:pt x="4" y="49"/>
                </a:lnTo>
                <a:lnTo>
                  <a:pt x="4" y="51"/>
                </a:lnTo>
                <a:lnTo>
                  <a:pt x="4" y="54"/>
                </a:lnTo>
                <a:lnTo>
                  <a:pt x="4" y="56"/>
                </a:lnTo>
                <a:lnTo>
                  <a:pt x="4" y="60"/>
                </a:lnTo>
                <a:lnTo>
                  <a:pt x="4" y="61"/>
                </a:lnTo>
                <a:lnTo>
                  <a:pt x="4" y="65"/>
                </a:lnTo>
                <a:lnTo>
                  <a:pt x="4" y="67"/>
                </a:lnTo>
                <a:lnTo>
                  <a:pt x="3" y="71"/>
                </a:lnTo>
                <a:lnTo>
                  <a:pt x="3" y="73"/>
                </a:lnTo>
                <a:lnTo>
                  <a:pt x="3" y="76"/>
                </a:lnTo>
                <a:lnTo>
                  <a:pt x="3" y="79"/>
                </a:lnTo>
                <a:lnTo>
                  <a:pt x="3" y="81"/>
                </a:lnTo>
                <a:lnTo>
                  <a:pt x="3" y="83"/>
                </a:lnTo>
                <a:lnTo>
                  <a:pt x="3" y="87"/>
                </a:lnTo>
                <a:lnTo>
                  <a:pt x="3" y="89"/>
                </a:lnTo>
                <a:lnTo>
                  <a:pt x="3" y="93"/>
                </a:lnTo>
                <a:lnTo>
                  <a:pt x="3" y="94"/>
                </a:lnTo>
                <a:lnTo>
                  <a:pt x="3" y="95"/>
                </a:lnTo>
                <a:lnTo>
                  <a:pt x="2" y="97"/>
                </a:lnTo>
                <a:lnTo>
                  <a:pt x="2" y="99"/>
                </a:lnTo>
                <a:lnTo>
                  <a:pt x="2" y="101"/>
                </a:lnTo>
                <a:lnTo>
                  <a:pt x="2" y="103"/>
                </a:lnTo>
                <a:lnTo>
                  <a:pt x="2" y="101"/>
                </a:lnTo>
                <a:lnTo>
                  <a:pt x="2" y="99"/>
                </a:lnTo>
                <a:lnTo>
                  <a:pt x="2" y="97"/>
                </a:lnTo>
                <a:lnTo>
                  <a:pt x="2" y="95"/>
                </a:lnTo>
                <a:lnTo>
                  <a:pt x="2" y="94"/>
                </a:lnTo>
                <a:lnTo>
                  <a:pt x="2" y="93"/>
                </a:lnTo>
                <a:lnTo>
                  <a:pt x="3" y="89"/>
                </a:lnTo>
                <a:lnTo>
                  <a:pt x="3" y="87"/>
                </a:lnTo>
                <a:lnTo>
                  <a:pt x="3" y="83"/>
                </a:lnTo>
                <a:lnTo>
                  <a:pt x="3" y="81"/>
                </a:lnTo>
                <a:lnTo>
                  <a:pt x="3" y="79"/>
                </a:lnTo>
                <a:lnTo>
                  <a:pt x="3" y="76"/>
                </a:lnTo>
                <a:lnTo>
                  <a:pt x="3" y="73"/>
                </a:lnTo>
                <a:lnTo>
                  <a:pt x="3" y="71"/>
                </a:lnTo>
                <a:lnTo>
                  <a:pt x="3" y="67"/>
                </a:lnTo>
                <a:lnTo>
                  <a:pt x="3" y="65"/>
                </a:lnTo>
                <a:lnTo>
                  <a:pt x="3" y="61"/>
                </a:lnTo>
                <a:lnTo>
                  <a:pt x="3" y="60"/>
                </a:lnTo>
                <a:lnTo>
                  <a:pt x="3" y="56"/>
                </a:lnTo>
                <a:lnTo>
                  <a:pt x="3" y="54"/>
                </a:lnTo>
                <a:lnTo>
                  <a:pt x="3" y="51"/>
                </a:lnTo>
                <a:lnTo>
                  <a:pt x="3" y="49"/>
                </a:lnTo>
                <a:lnTo>
                  <a:pt x="3" y="47"/>
                </a:lnTo>
                <a:lnTo>
                  <a:pt x="3" y="45"/>
                </a:lnTo>
                <a:lnTo>
                  <a:pt x="2" y="43"/>
                </a:lnTo>
                <a:lnTo>
                  <a:pt x="2" y="42"/>
                </a:lnTo>
                <a:lnTo>
                  <a:pt x="2" y="40"/>
                </a:lnTo>
                <a:lnTo>
                  <a:pt x="2" y="38"/>
                </a:lnTo>
                <a:lnTo>
                  <a:pt x="2" y="36"/>
                </a:lnTo>
                <a:lnTo>
                  <a:pt x="2" y="34"/>
                </a:lnTo>
                <a:lnTo>
                  <a:pt x="2" y="32"/>
                </a:lnTo>
                <a:lnTo>
                  <a:pt x="2" y="30"/>
                </a:lnTo>
                <a:lnTo>
                  <a:pt x="1" y="30"/>
                </a:lnTo>
                <a:lnTo>
                  <a:pt x="1" y="29"/>
                </a:lnTo>
                <a:lnTo>
                  <a:pt x="1" y="27"/>
                </a:lnTo>
                <a:lnTo>
                  <a:pt x="1" y="26"/>
                </a:lnTo>
                <a:lnTo>
                  <a:pt x="1" y="24"/>
                </a:lnTo>
                <a:lnTo>
                  <a:pt x="1" y="22"/>
                </a:lnTo>
                <a:lnTo>
                  <a:pt x="1" y="20"/>
                </a:lnTo>
                <a:lnTo>
                  <a:pt x="0" y="18"/>
                </a:lnTo>
                <a:lnTo>
                  <a:pt x="0" y="16"/>
                </a:lnTo>
                <a:lnTo>
                  <a:pt x="0" y="14"/>
                </a:lnTo>
                <a:lnTo>
                  <a:pt x="0" y="12"/>
                </a:lnTo>
                <a:lnTo>
                  <a:pt x="0" y="10"/>
                </a:lnTo>
                <a:lnTo>
                  <a:pt x="1" y="9"/>
                </a:lnTo>
                <a:lnTo>
                  <a:pt x="1" y="7"/>
                </a:lnTo>
                <a:lnTo>
                  <a:pt x="1" y="6"/>
                </a:lnTo>
                <a:lnTo>
                  <a:pt x="1" y="4"/>
                </a:lnTo>
                <a:lnTo>
                  <a:pt x="1" y="2"/>
                </a:lnTo>
                <a:lnTo>
                  <a:pt x="2" y="2"/>
                </a:lnTo>
                <a:lnTo>
                  <a:pt x="2" y="0"/>
                </a:lnTo>
                <a:lnTo>
                  <a:pt x="2" y="4"/>
                </a:lnTo>
              </a:path>
            </a:pathLst>
          </a:custGeom>
          <a:solidFill>
            <a:srgbClr val="000000"/>
          </a:solidFill>
          <a:ln w="12700" cap="rnd">
            <a:solidFill>
              <a:schemeClr val="tx1"/>
            </a:solidFill>
            <a:round/>
            <a:headEnd/>
            <a:tailEnd/>
          </a:ln>
        </p:spPr>
        <p:txBody>
          <a:bodyPr/>
          <a:lstStyle/>
          <a:p>
            <a:endParaRPr lang="ko-KR" altLang="en-US"/>
          </a:p>
        </p:txBody>
      </p:sp>
      <p:sp>
        <p:nvSpPr>
          <p:cNvPr id="2295" name="Freeform 602"/>
          <p:cNvSpPr>
            <a:spLocks/>
          </p:cNvSpPr>
          <p:nvPr/>
        </p:nvSpPr>
        <p:spPr bwMode="auto">
          <a:xfrm>
            <a:off x="1770063" y="3948113"/>
            <a:ext cx="3175" cy="166687"/>
          </a:xfrm>
          <a:custGeom>
            <a:avLst/>
            <a:gdLst>
              <a:gd name="T0" fmla="*/ 1 w 2"/>
              <a:gd name="T1" fmla="*/ 2 h 104"/>
              <a:gd name="T2" fmla="*/ 1 w 2"/>
              <a:gd name="T3" fmla="*/ 4 h 104"/>
              <a:gd name="T4" fmla="*/ 1 w 2"/>
              <a:gd name="T5" fmla="*/ 8 h 104"/>
              <a:gd name="T6" fmla="*/ 1 w 2"/>
              <a:gd name="T7" fmla="*/ 10 h 104"/>
              <a:gd name="T8" fmla="*/ 1 w 2"/>
              <a:gd name="T9" fmla="*/ 14 h 104"/>
              <a:gd name="T10" fmla="*/ 0 w 2"/>
              <a:gd name="T11" fmla="*/ 16 h 104"/>
              <a:gd name="T12" fmla="*/ 0 w 2"/>
              <a:gd name="T13" fmla="*/ 20 h 104"/>
              <a:gd name="T14" fmla="*/ 1 w 2"/>
              <a:gd name="T15" fmla="*/ 24 h 104"/>
              <a:gd name="T16" fmla="*/ 1 w 2"/>
              <a:gd name="T17" fmla="*/ 27 h 104"/>
              <a:gd name="T18" fmla="*/ 1 w 2"/>
              <a:gd name="T19" fmla="*/ 30 h 104"/>
              <a:gd name="T20" fmla="*/ 1 w 2"/>
              <a:gd name="T21" fmla="*/ 34 h 104"/>
              <a:gd name="T22" fmla="*/ 1 w 2"/>
              <a:gd name="T23" fmla="*/ 36 h 104"/>
              <a:gd name="T24" fmla="*/ 1 w 2"/>
              <a:gd name="T25" fmla="*/ 40 h 104"/>
              <a:gd name="T26" fmla="*/ 1 w 2"/>
              <a:gd name="T27" fmla="*/ 43 h 104"/>
              <a:gd name="T28" fmla="*/ 1 w 2"/>
              <a:gd name="T29" fmla="*/ 47 h 104"/>
              <a:gd name="T30" fmla="*/ 1 w 2"/>
              <a:gd name="T31" fmla="*/ 51 h 104"/>
              <a:gd name="T32" fmla="*/ 1 w 2"/>
              <a:gd name="T33" fmla="*/ 56 h 104"/>
              <a:gd name="T34" fmla="*/ 1 w 2"/>
              <a:gd name="T35" fmla="*/ 61 h 104"/>
              <a:gd name="T36" fmla="*/ 1 w 2"/>
              <a:gd name="T37" fmla="*/ 67 h 104"/>
              <a:gd name="T38" fmla="*/ 1 w 2"/>
              <a:gd name="T39" fmla="*/ 75 h 104"/>
              <a:gd name="T40" fmla="*/ 1 w 2"/>
              <a:gd name="T41" fmla="*/ 79 h 104"/>
              <a:gd name="T42" fmla="*/ 1 w 2"/>
              <a:gd name="T43" fmla="*/ 85 h 104"/>
              <a:gd name="T44" fmla="*/ 1 w 2"/>
              <a:gd name="T45" fmla="*/ 89 h 104"/>
              <a:gd name="T46" fmla="*/ 1 w 2"/>
              <a:gd name="T47" fmla="*/ 94 h 104"/>
              <a:gd name="T48" fmla="*/ 1 w 2"/>
              <a:gd name="T49" fmla="*/ 97 h 104"/>
              <a:gd name="T50" fmla="*/ 1 w 2"/>
              <a:gd name="T51" fmla="*/ 101 h 104"/>
              <a:gd name="T52" fmla="*/ 1 w 2"/>
              <a:gd name="T53" fmla="*/ 101 h 104"/>
              <a:gd name="T54" fmla="*/ 1 w 2"/>
              <a:gd name="T55" fmla="*/ 97 h 104"/>
              <a:gd name="T56" fmla="*/ 1 w 2"/>
              <a:gd name="T57" fmla="*/ 94 h 104"/>
              <a:gd name="T58" fmla="*/ 1 w 2"/>
              <a:gd name="T59" fmla="*/ 89 h 104"/>
              <a:gd name="T60" fmla="*/ 1 w 2"/>
              <a:gd name="T61" fmla="*/ 85 h 104"/>
              <a:gd name="T62" fmla="*/ 1 w 2"/>
              <a:gd name="T63" fmla="*/ 79 h 104"/>
              <a:gd name="T64" fmla="*/ 1 w 2"/>
              <a:gd name="T65" fmla="*/ 75 h 104"/>
              <a:gd name="T66" fmla="*/ 1 w 2"/>
              <a:gd name="T67" fmla="*/ 67 h 104"/>
              <a:gd name="T68" fmla="*/ 1 w 2"/>
              <a:gd name="T69" fmla="*/ 61 h 104"/>
              <a:gd name="T70" fmla="*/ 1 w 2"/>
              <a:gd name="T71" fmla="*/ 56 h 104"/>
              <a:gd name="T72" fmla="*/ 1 w 2"/>
              <a:gd name="T73" fmla="*/ 51 h 104"/>
              <a:gd name="T74" fmla="*/ 1 w 2"/>
              <a:gd name="T75" fmla="*/ 47 h 104"/>
              <a:gd name="T76" fmla="*/ 1 w 2"/>
              <a:gd name="T77" fmla="*/ 43 h 104"/>
              <a:gd name="T78" fmla="*/ 1 w 2"/>
              <a:gd name="T79" fmla="*/ 40 h 104"/>
              <a:gd name="T80" fmla="*/ 1 w 2"/>
              <a:gd name="T81" fmla="*/ 36 h 104"/>
              <a:gd name="T82" fmla="*/ 0 w 2"/>
              <a:gd name="T83" fmla="*/ 34 h 104"/>
              <a:gd name="T84" fmla="*/ 0 w 2"/>
              <a:gd name="T85" fmla="*/ 30 h 104"/>
              <a:gd name="T86" fmla="*/ 0 w 2"/>
              <a:gd name="T87" fmla="*/ 29 h 104"/>
              <a:gd name="T88" fmla="*/ 0 w 2"/>
              <a:gd name="T89" fmla="*/ 26 h 104"/>
              <a:gd name="T90" fmla="*/ 0 w 2"/>
              <a:gd name="T91" fmla="*/ 22 h 104"/>
              <a:gd name="T92" fmla="*/ 0 w 2"/>
              <a:gd name="T93" fmla="*/ 18 h 104"/>
              <a:gd name="T94" fmla="*/ 0 w 2"/>
              <a:gd name="T95" fmla="*/ 14 h 104"/>
              <a:gd name="T96" fmla="*/ 0 w 2"/>
              <a:gd name="T97" fmla="*/ 10 h 104"/>
              <a:gd name="T98" fmla="*/ 0 w 2"/>
              <a:gd name="T99" fmla="*/ 8 h 104"/>
              <a:gd name="T100" fmla="*/ 0 w 2"/>
              <a:gd name="T101" fmla="*/ 4 h 104"/>
              <a:gd name="T102" fmla="*/ 0 w 2"/>
              <a:gd name="T103" fmla="*/ 2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
              <a:gd name="T157" fmla="*/ 0 h 104"/>
              <a:gd name="T158" fmla="*/ 2 w 2"/>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 h="104">
                <a:moveTo>
                  <a:pt x="1" y="0"/>
                </a:moveTo>
                <a:lnTo>
                  <a:pt x="1" y="2"/>
                </a:lnTo>
                <a:lnTo>
                  <a:pt x="1" y="4"/>
                </a:lnTo>
                <a:lnTo>
                  <a:pt x="1" y="6"/>
                </a:lnTo>
                <a:lnTo>
                  <a:pt x="1" y="8"/>
                </a:lnTo>
                <a:lnTo>
                  <a:pt x="1" y="9"/>
                </a:lnTo>
                <a:lnTo>
                  <a:pt x="1" y="10"/>
                </a:lnTo>
                <a:lnTo>
                  <a:pt x="1" y="12"/>
                </a:lnTo>
                <a:lnTo>
                  <a:pt x="1" y="14"/>
                </a:lnTo>
                <a:lnTo>
                  <a:pt x="0" y="14"/>
                </a:lnTo>
                <a:lnTo>
                  <a:pt x="0" y="16"/>
                </a:lnTo>
                <a:lnTo>
                  <a:pt x="0" y="18"/>
                </a:lnTo>
                <a:lnTo>
                  <a:pt x="0" y="20"/>
                </a:lnTo>
                <a:lnTo>
                  <a:pt x="0" y="22"/>
                </a:lnTo>
                <a:lnTo>
                  <a:pt x="1" y="24"/>
                </a:lnTo>
                <a:lnTo>
                  <a:pt x="1" y="26"/>
                </a:lnTo>
                <a:lnTo>
                  <a:pt x="1" y="27"/>
                </a:lnTo>
                <a:lnTo>
                  <a:pt x="1" y="29"/>
                </a:lnTo>
                <a:lnTo>
                  <a:pt x="1" y="30"/>
                </a:lnTo>
                <a:lnTo>
                  <a:pt x="1" y="32"/>
                </a:lnTo>
                <a:lnTo>
                  <a:pt x="1" y="34"/>
                </a:lnTo>
                <a:lnTo>
                  <a:pt x="1" y="36"/>
                </a:lnTo>
                <a:lnTo>
                  <a:pt x="1" y="38"/>
                </a:lnTo>
                <a:lnTo>
                  <a:pt x="1" y="40"/>
                </a:lnTo>
                <a:lnTo>
                  <a:pt x="1" y="42"/>
                </a:lnTo>
                <a:lnTo>
                  <a:pt x="1" y="43"/>
                </a:lnTo>
                <a:lnTo>
                  <a:pt x="1" y="45"/>
                </a:lnTo>
                <a:lnTo>
                  <a:pt x="1" y="47"/>
                </a:lnTo>
                <a:lnTo>
                  <a:pt x="1" y="49"/>
                </a:lnTo>
                <a:lnTo>
                  <a:pt x="1" y="51"/>
                </a:lnTo>
                <a:lnTo>
                  <a:pt x="1" y="54"/>
                </a:lnTo>
                <a:lnTo>
                  <a:pt x="1" y="56"/>
                </a:lnTo>
                <a:lnTo>
                  <a:pt x="1" y="60"/>
                </a:lnTo>
                <a:lnTo>
                  <a:pt x="1" y="61"/>
                </a:lnTo>
                <a:lnTo>
                  <a:pt x="1" y="65"/>
                </a:lnTo>
                <a:lnTo>
                  <a:pt x="1" y="67"/>
                </a:lnTo>
                <a:lnTo>
                  <a:pt x="1" y="71"/>
                </a:lnTo>
                <a:lnTo>
                  <a:pt x="1" y="75"/>
                </a:lnTo>
                <a:lnTo>
                  <a:pt x="1" y="76"/>
                </a:lnTo>
                <a:lnTo>
                  <a:pt x="1" y="79"/>
                </a:lnTo>
                <a:lnTo>
                  <a:pt x="1" y="81"/>
                </a:lnTo>
                <a:lnTo>
                  <a:pt x="1" y="85"/>
                </a:lnTo>
                <a:lnTo>
                  <a:pt x="1" y="87"/>
                </a:lnTo>
                <a:lnTo>
                  <a:pt x="1" y="89"/>
                </a:lnTo>
                <a:lnTo>
                  <a:pt x="1" y="93"/>
                </a:lnTo>
                <a:lnTo>
                  <a:pt x="1" y="94"/>
                </a:lnTo>
                <a:lnTo>
                  <a:pt x="1" y="96"/>
                </a:lnTo>
                <a:lnTo>
                  <a:pt x="1" y="97"/>
                </a:lnTo>
                <a:lnTo>
                  <a:pt x="1" y="99"/>
                </a:lnTo>
                <a:lnTo>
                  <a:pt x="1" y="101"/>
                </a:lnTo>
                <a:lnTo>
                  <a:pt x="1" y="103"/>
                </a:lnTo>
                <a:lnTo>
                  <a:pt x="1" y="101"/>
                </a:lnTo>
                <a:lnTo>
                  <a:pt x="1" y="99"/>
                </a:lnTo>
                <a:lnTo>
                  <a:pt x="1" y="97"/>
                </a:lnTo>
                <a:lnTo>
                  <a:pt x="1" y="96"/>
                </a:lnTo>
                <a:lnTo>
                  <a:pt x="1" y="94"/>
                </a:lnTo>
                <a:lnTo>
                  <a:pt x="1" y="93"/>
                </a:lnTo>
                <a:lnTo>
                  <a:pt x="1" y="89"/>
                </a:lnTo>
                <a:lnTo>
                  <a:pt x="1" y="87"/>
                </a:lnTo>
                <a:lnTo>
                  <a:pt x="1" y="85"/>
                </a:lnTo>
                <a:lnTo>
                  <a:pt x="1" y="81"/>
                </a:lnTo>
                <a:lnTo>
                  <a:pt x="1" y="79"/>
                </a:lnTo>
                <a:lnTo>
                  <a:pt x="1" y="76"/>
                </a:lnTo>
                <a:lnTo>
                  <a:pt x="1" y="75"/>
                </a:lnTo>
                <a:lnTo>
                  <a:pt x="1" y="71"/>
                </a:lnTo>
                <a:lnTo>
                  <a:pt x="1" y="67"/>
                </a:lnTo>
                <a:lnTo>
                  <a:pt x="1" y="65"/>
                </a:lnTo>
                <a:lnTo>
                  <a:pt x="1" y="61"/>
                </a:lnTo>
                <a:lnTo>
                  <a:pt x="1" y="60"/>
                </a:lnTo>
                <a:lnTo>
                  <a:pt x="1" y="56"/>
                </a:lnTo>
                <a:lnTo>
                  <a:pt x="1" y="54"/>
                </a:lnTo>
                <a:lnTo>
                  <a:pt x="1" y="51"/>
                </a:lnTo>
                <a:lnTo>
                  <a:pt x="1" y="49"/>
                </a:lnTo>
                <a:lnTo>
                  <a:pt x="1" y="47"/>
                </a:lnTo>
                <a:lnTo>
                  <a:pt x="1" y="45"/>
                </a:lnTo>
                <a:lnTo>
                  <a:pt x="1" y="43"/>
                </a:lnTo>
                <a:lnTo>
                  <a:pt x="1" y="42"/>
                </a:lnTo>
                <a:lnTo>
                  <a:pt x="1" y="40"/>
                </a:lnTo>
                <a:lnTo>
                  <a:pt x="1" y="38"/>
                </a:lnTo>
                <a:lnTo>
                  <a:pt x="1" y="36"/>
                </a:lnTo>
                <a:lnTo>
                  <a:pt x="0" y="36"/>
                </a:lnTo>
                <a:lnTo>
                  <a:pt x="0" y="34"/>
                </a:lnTo>
                <a:lnTo>
                  <a:pt x="0" y="32"/>
                </a:lnTo>
                <a:lnTo>
                  <a:pt x="0" y="30"/>
                </a:lnTo>
                <a:lnTo>
                  <a:pt x="0" y="29"/>
                </a:lnTo>
                <a:lnTo>
                  <a:pt x="0" y="27"/>
                </a:lnTo>
                <a:lnTo>
                  <a:pt x="0" y="26"/>
                </a:lnTo>
                <a:lnTo>
                  <a:pt x="0" y="24"/>
                </a:lnTo>
                <a:lnTo>
                  <a:pt x="0" y="22"/>
                </a:lnTo>
                <a:lnTo>
                  <a:pt x="0" y="20"/>
                </a:lnTo>
                <a:lnTo>
                  <a:pt x="0" y="18"/>
                </a:lnTo>
                <a:lnTo>
                  <a:pt x="0" y="16"/>
                </a:lnTo>
                <a:lnTo>
                  <a:pt x="0" y="14"/>
                </a:lnTo>
                <a:lnTo>
                  <a:pt x="0" y="12"/>
                </a:lnTo>
                <a:lnTo>
                  <a:pt x="0" y="10"/>
                </a:lnTo>
                <a:lnTo>
                  <a:pt x="0" y="9"/>
                </a:lnTo>
                <a:lnTo>
                  <a:pt x="0" y="8"/>
                </a:lnTo>
                <a:lnTo>
                  <a:pt x="0" y="6"/>
                </a:lnTo>
                <a:lnTo>
                  <a:pt x="0" y="4"/>
                </a:lnTo>
                <a:lnTo>
                  <a:pt x="0" y="2"/>
                </a:lnTo>
                <a:lnTo>
                  <a:pt x="1" y="0"/>
                </a:lnTo>
              </a:path>
            </a:pathLst>
          </a:custGeom>
          <a:solidFill>
            <a:srgbClr val="000000"/>
          </a:solidFill>
          <a:ln w="12700" cap="rnd">
            <a:solidFill>
              <a:schemeClr val="tx1"/>
            </a:solidFill>
            <a:round/>
            <a:headEnd/>
            <a:tailEnd/>
          </a:ln>
        </p:spPr>
        <p:txBody>
          <a:bodyPr/>
          <a:lstStyle/>
          <a:p>
            <a:endParaRPr lang="ko-KR" altLang="en-US"/>
          </a:p>
        </p:txBody>
      </p:sp>
      <p:sp>
        <p:nvSpPr>
          <p:cNvPr id="2296" name="Freeform 603"/>
          <p:cNvSpPr>
            <a:spLocks/>
          </p:cNvSpPr>
          <p:nvPr/>
        </p:nvSpPr>
        <p:spPr bwMode="auto">
          <a:xfrm>
            <a:off x="1919288" y="3916363"/>
            <a:ext cx="14287" cy="117475"/>
          </a:xfrm>
          <a:custGeom>
            <a:avLst/>
            <a:gdLst>
              <a:gd name="T0" fmla="*/ 4 w 10"/>
              <a:gd name="T1" fmla="*/ 0 h 74"/>
              <a:gd name="T2" fmla="*/ 7 w 10"/>
              <a:gd name="T3" fmla="*/ 2 h 74"/>
              <a:gd name="T4" fmla="*/ 7 w 10"/>
              <a:gd name="T5" fmla="*/ 6 h 74"/>
              <a:gd name="T6" fmla="*/ 7 w 10"/>
              <a:gd name="T7" fmla="*/ 11 h 74"/>
              <a:gd name="T8" fmla="*/ 4 w 10"/>
              <a:gd name="T9" fmla="*/ 19 h 74"/>
              <a:gd name="T10" fmla="*/ 2 w 10"/>
              <a:gd name="T11" fmla="*/ 27 h 74"/>
              <a:gd name="T12" fmla="*/ 0 w 10"/>
              <a:gd name="T13" fmla="*/ 34 h 74"/>
              <a:gd name="T14" fmla="*/ 2 w 10"/>
              <a:gd name="T15" fmla="*/ 42 h 74"/>
              <a:gd name="T16" fmla="*/ 4 w 10"/>
              <a:gd name="T17" fmla="*/ 46 h 74"/>
              <a:gd name="T18" fmla="*/ 7 w 10"/>
              <a:gd name="T19" fmla="*/ 50 h 74"/>
              <a:gd name="T20" fmla="*/ 9 w 10"/>
              <a:gd name="T21" fmla="*/ 55 h 74"/>
              <a:gd name="T22" fmla="*/ 7 w 10"/>
              <a:gd name="T23" fmla="*/ 63 h 74"/>
              <a:gd name="T24" fmla="*/ 4 w 10"/>
              <a:gd name="T25" fmla="*/ 7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74"/>
              <a:gd name="T41" fmla="*/ 10 w 1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74">
                <a:moveTo>
                  <a:pt x="4" y="0"/>
                </a:moveTo>
                <a:lnTo>
                  <a:pt x="7" y="2"/>
                </a:lnTo>
                <a:lnTo>
                  <a:pt x="7" y="6"/>
                </a:lnTo>
                <a:lnTo>
                  <a:pt x="7" y="11"/>
                </a:lnTo>
                <a:lnTo>
                  <a:pt x="4" y="19"/>
                </a:lnTo>
                <a:lnTo>
                  <a:pt x="2" y="27"/>
                </a:lnTo>
                <a:lnTo>
                  <a:pt x="0" y="34"/>
                </a:lnTo>
                <a:lnTo>
                  <a:pt x="2" y="42"/>
                </a:lnTo>
                <a:lnTo>
                  <a:pt x="4" y="46"/>
                </a:lnTo>
                <a:lnTo>
                  <a:pt x="7" y="50"/>
                </a:lnTo>
                <a:lnTo>
                  <a:pt x="9" y="55"/>
                </a:lnTo>
                <a:lnTo>
                  <a:pt x="7" y="63"/>
                </a:lnTo>
                <a:lnTo>
                  <a:pt x="4" y="7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97" name="Freeform 604"/>
          <p:cNvSpPr>
            <a:spLocks/>
          </p:cNvSpPr>
          <p:nvPr/>
        </p:nvSpPr>
        <p:spPr bwMode="auto">
          <a:xfrm>
            <a:off x="1954213" y="3913188"/>
            <a:ext cx="17462" cy="174625"/>
          </a:xfrm>
          <a:custGeom>
            <a:avLst/>
            <a:gdLst>
              <a:gd name="T0" fmla="*/ 5 w 10"/>
              <a:gd name="T1" fmla="*/ 0 h 110"/>
              <a:gd name="T2" fmla="*/ 7 w 10"/>
              <a:gd name="T3" fmla="*/ 2 h 110"/>
              <a:gd name="T4" fmla="*/ 9 w 10"/>
              <a:gd name="T5" fmla="*/ 6 h 110"/>
              <a:gd name="T6" fmla="*/ 7 w 10"/>
              <a:gd name="T7" fmla="*/ 11 h 110"/>
              <a:gd name="T8" fmla="*/ 5 w 10"/>
              <a:gd name="T9" fmla="*/ 19 h 110"/>
              <a:gd name="T10" fmla="*/ 2 w 10"/>
              <a:gd name="T11" fmla="*/ 27 h 110"/>
              <a:gd name="T12" fmla="*/ 2 w 10"/>
              <a:gd name="T13" fmla="*/ 34 h 110"/>
              <a:gd name="T14" fmla="*/ 2 w 10"/>
              <a:gd name="T15" fmla="*/ 42 h 110"/>
              <a:gd name="T16" fmla="*/ 5 w 10"/>
              <a:gd name="T17" fmla="*/ 46 h 110"/>
              <a:gd name="T18" fmla="*/ 7 w 10"/>
              <a:gd name="T19" fmla="*/ 50 h 110"/>
              <a:gd name="T20" fmla="*/ 9 w 10"/>
              <a:gd name="T21" fmla="*/ 55 h 110"/>
              <a:gd name="T22" fmla="*/ 7 w 10"/>
              <a:gd name="T23" fmla="*/ 63 h 110"/>
              <a:gd name="T24" fmla="*/ 5 w 10"/>
              <a:gd name="T25" fmla="*/ 71 h 110"/>
              <a:gd name="T26" fmla="*/ 2 w 10"/>
              <a:gd name="T27" fmla="*/ 82 h 110"/>
              <a:gd name="T28" fmla="*/ 0 w 10"/>
              <a:gd name="T29" fmla="*/ 94 h 110"/>
              <a:gd name="T30" fmla="*/ 2 w 10"/>
              <a:gd name="T31" fmla="*/ 103 h 110"/>
              <a:gd name="T32" fmla="*/ 5 w 10"/>
              <a:gd name="T33" fmla="*/ 109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0"/>
              <a:gd name="T53" fmla="*/ 10 w 1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0">
                <a:moveTo>
                  <a:pt x="5" y="0"/>
                </a:moveTo>
                <a:lnTo>
                  <a:pt x="7" y="2"/>
                </a:lnTo>
                <a:lnTo>
                  <a:pt x="9" y="6"/>
                </a:lnTo>
                <a:lnTo>
                  <a:pt x="7" y="11"/>
                </a:lnTo>
                <a:lnTo>
                  <a:pt x="5" y="19"/>
                </a:lnTo>
                <a:lnTo>
                  <a:pt x="2" y="27"/>
                </a:lnTo>
                <a:lnTo>
                  <a:pt x="2" y="34"/>
                </a:lnTo>
                <a:lnTo>
                  <a:pt x="2" y="42"/>
                </a:lnTo>
                <a:lnTo>
                  <a:pt x="5" y="46"/>
                </a:lnTo>
                <a:lnTo>
                  <a:pt x="7" y="50"/>
                </a:lnTo>
                <a:lnTo>
                  <a:pt x="9" y="55"/>
                </a:lnTo>
                <a:lnTo>
                  <a:pt x="7" y="63"/>
                </a:lnTo>
                <a:lnTo>
                  <a:pt x="5" y="71"/>
                </a:lnTo>
                <a:lnTo>
                  <a:pt x="2" y="82"/>
                </a:lnTo>
                <a:lnTo>
                  <a:pt x="0" y="94"/>
                </a:lnTo>
                <a:lnTo>
                  <a:pt x="2" y="103"/>
                </a:lnTo>
                <a:lnTo>
                  <a:pt x="5" y="10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98" name="Freeform 605"/>
          <p:cNvSpPr>
            <a:spLocks/>
          </p:cNvSpPr>
          <p:nvPr/>
        </p:nvSpPr>
        <p:spPr bwMode="auto">
          <a:xfrm>
            <a:off x="1998663" y="3863975"/>
            <a:ext cx="12700" cy="114300"/>
          </a:xfrm>
          <a:custGeom>
            <a:avLst/>
            <a:gdLst>
              <a:gd name="T0" fmla="*/ 3 w 8"/>
              <a:gd name="T1" fmla="*/ 0 h 72"/>
              <a:gd name="T2" fmla="*/ 7 w 8"/>
              <a:gd name="T3" fmla="*/ 2 h 72"/>
              <a:gd name="T4" fmla="*/ 7 w 8"/>
              <a:gd name="T5" fmla="*/ 6 h 72"/>
              <a:gd name="T6" fmla="*/ 7 w 8"/>
              <a:gd name="T7" fmla="*/ 12 h 72"/>
              <a:gd name="T8" fmla="*/ 3 w 8"/>
              <a:gd name="T9" fmla="*/ 19 h 72"/>
              <a:gd name="T10" fmla="*/ 2 w 8"/>
              <a:gd name="T11" fmla="*/ 27 h 72"/>
              <a:gd name="T12" fmla="*/ 0 w 8"/>
              <a:gd name="T13" fmla="*/ 35 h 72"/>
              <a:gd name="T14" fmla="*/ 2 w 8"/>
              <a:gd name="T15" fmla="*/ 40 h 72"/>
              <a:gd name="T16" fmla="*/ 3 w 8"/>
              <a:gd name="T17" fmla="*/ 46 h 72"/>
              <a:gd name="T18" fmla="*/ 7 w 8"/>
              <a:gd name="T19" fmla="*/ 50 h 72"/>
              <a:gd name="T20" fmla="*/ 7 w 8"/>
              <a:gd name="T21" fmla="*/ 56 h 72"/>
              <a:gd name="T22" fmla="*/ 7 w 8"/>
              <a:gd name="T23" fmla="*/ 63 h 72"/>
              <a:gd name="T24" fmla="*/ 3 w 8"/>
              <a:gd name="T25" fmla="*/ 7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72"/>
              <a:gd name="T41" fmla="*/ 8 w 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72">
                <a:moveTo>
                  <a:pt x="3" y="0"/>
                </a:moveTo>
                <a:lnTo>
                  <a:pt x="7" y="2"/>
                </a:lnTo>
                <a:lnTo>
                  <a:pt x="7" y="6"/>
                </a:lnTo>
                <a:lnTo>
                  <a:pt x="7" y="12"/>
                </a:lnTo>
                <a:lnTo>
                  <a:pt x="3" y="19"/>
                </a:lnTo>
                <a:lnTo>
                  <a:pt x="2" y="27"/>
                </a:lnTo>
                <a:lnTo>
                  <a:pt x="0" y="35"/>
                </a:lnTo>
                <a:lnTo>
                  <a:pt x="2" y="40"/>
                </a:lnTo>
                <a:lnTo>
                  <a:pt x="3" y="46"/>
                </a:lnTo>
                <a:lnTo>
                  <a:pt x="7" y="50"/>
                </a:lnTo>
                <a:lnTo>
                  <a:pt x="7" y="56"/>
                </a:lnTo>
                <a:lnTo>
                  <a:pt x="7" y="63"/>
                </a:lnTo>
                <a:lnTo>
                  <a:pt x="3" y="7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299" name="Freeform 606"/>
          <p:cNvSpPr>
            <a:spLocks/>
          </p:cNvSpPr>
          <p:nvPr/>
        </p:nvSpPr>
        <p:spPr bwMode="auto">
          <a:xfrm>
            <a:off x="2003425" y="4038600"/>
            <a:ext cx="6350" cy="111125"/>
          </a:xfrm>
          <a:custGeom>
            <a:avLst/>
            <a:gdLst>
              <a:gd name="T0" fmla="*/ 0 w 3"/>
              <a:gd name="T1" fmla="*/ 0 h 71"/>
              <a:gd name="T2" fmla="*/ 2 w 3"/>
              <a:gd name="T3" fmla="*/ 3 h 71"/>
              <a:gd name="T4" fmla="*/ 2 w 3"/>
              <a:gd name="T5" fmla="*/ 13 h 71"/>
              <a:gd name="T6" fmla="*/ 2 w 3"/>
              <a:gd name="T7" fmla="*/ 23 h 71"/>
              <a:gd name="T8" fmla="*/ 2 w 3"/>
              <a:gd name="T9" fmla="*/ 36 h 71"/>
              <a:gd name="T10" fmla="*/ 2 w 3"/>
              <a:gd name="T11" fmla="*/ 47 h 71"/>
              <a:gd name="T12" fmla="*/ 2 w 3"/>
              <a:gd name="T13" fmla="*/ 59 h 71"/>
              <a:gd name="T14" fmla="*/ 0 w 3"/>
              <a:gd name="T15" fmla="*/ 67 h 71"/>
              <a:gd name="T16" fmla="*/ 0 w 3"/>
              <a:gd name="T17" fmla="*/ 7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1"/>
              <a:gd name="T29" fmla="*/ 3 w 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1">
                <a:moveTo>
                  <a:pt x="0" y="0"/>
                </a:moveTo>
                <a:lnTo>
                  <a:pt x="2" y="3"/>
                </a:lnTo>
                <a:lnTo>
                  <a:pt x="2" y="13"/>
                </a:lnTo>
                <a:lnTo>
                  <a:pt x="2" y="23"/>
                </a:lnTo>
                <a:lnTo>
                  <a:pt x="2" y="36"/>
                </a:lnTo>
                <a:lnTo>
                  <a:pt x="2" y="47"/>
                </a:lnTo>
                <a:lnTo>
                  <a:pt x="2" y="59"/>
                </a:lnTo>
                <a:lnTo>
                  <a:pt x="0" y="67"/>
                </a:lnTo>
                <a:lnTo>
                  <a:pt x="0" y="7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00" name="Freeform 607"/>
          <p:cNvSpPr>
            <a:spLocks/>
          </p:cNvSpPr>
          <p:nvPr/>
        </p:nvSpPr>
        <p:spPr bwMode="auto">
          <a:xfrm>
            <a:off x="2211388" y="3840163"/>
            <a:ext cx="7937" cy="165100"/>
          </a:xfrm>
          <a:custGeom>
            <a:avLst/>
            <a:gdLst>
              <a:gd name="T0" fmla="*/ 3 w 4"/>
              <a:gd name="T1" fmla="*/ 4 h 104"/>
              <a:gd name="T2" fmla="*/ 2 w 4"/>
              <a:gd name="T3" fmla="*/ 6 h 104"/>
              <a:gd name="T4" fmla="*/ 2 w 4"/>
              <a:gd name="T5" fmla="*/ 9 h 104"/>
              <a:gd name="T6" fmla="*/ 2 w 4"/>
              <a:gd name="T7" fmla="*/ 12 h 104"/>
              <a:gd name="T8" fmla="*/ 1 w 4"/>
              <a:gd name="T9" fmla="*/ 16 h 104"/>
              <a:gd name="T10" fmla="*/ 1 w 4"/>
              <a:gd name="T11" fmla="*/ 20 h 104"/>
              <a:gd name="T12" fmla="*/ 2 w 4"/>
              <a:gd name="T13" fmla="*/ 24 h 104"/>
              <a:gd name="T14" fmla="*/ 2 w 4"/>
              <a:gd name="T15" fmla="*/ 27 h 104"/>
              <a:gd name="T16" fmla="*/ 2 w 4"/>
              <a:gd name="T17" fmla="*/ 30 h 104"/>
              <a:gd name="T18" fmla="*/ 3 w 4"/>
              <a:gd name="T19" fmla="*/ 34 h 104"/>
              <a:gd name="T20" fmla="*/ 3 w 4"/>
              <a:gd name="T21" fmla="*/ 36 h 104"/>
              <a:gd name="T22" fmla="*/ 3 w 4"/>
              <a:gd name="T23" fmla="*/ 40 h 104"/>
              <a:gd name="T24" fmla="*/ 3 w 4"/>
              <a:gd name="T25" fmla="*/ 43 h 104"/>
              <a:gd name="T26" fmla="*/ 3 w 4"/>
              <a:gd name="T27" fmla="*/ 49 h 104"/>
              <a:gd name="T28" fmla="*/ 3 w 4"/>
              <a:gd name="T29" fmla="*/ 54 h 104"/>
              <a:gd name="T30" fmla="*/ 3 w 4"/>
              <a:gd name="T31" fmla="*/ 58 h 104"/>
              <a:gd name="T32" fmla="*/ 3 w 4"/>
              <a:gd name="T33" fmla="*/ 65 h 104"/>
              <a:gd name="T34" fmla="*/ 3 w 4"/>
              <a:gd name="T35" fmla="*/ 71 h 104"/>
              <a:gd name="T36" fmla="*/ 3 w 4"/>
              <a:gd name="T37" fmla="*/ 76 h 104"/>
              <a:gd name="T38" fmla="*/ 3 w 4"/>
              <a:gd name="T39" fmla="*/ 81 h 104"/>
              <a:gd name="T40" fmla="*/ 3 w 4"/>
              <a:gd name="T41" fmla="*/ 87 h 104"/>
              <a:gd name="T42" fmla="*/ 3 w 4"/>
              <a:gd name="T43" fmla="*/ 91 h 104"/>
              <a:gd name="T44" fmla="*/ 3 w 4"/>
              <a:gd name="T45" fmla="*/ 95 h 104"/>
              <a:gd name="T46" fmla="*/ 3 w 4"/>
              <a:gd name="T47" fmla="*/ 99 h 104"/>
              <a:gd name="T48" fmla="*/ 3 w 4"/>
              <a:gd name="T49" fmla="*/ 103 h 104"/>
              <a:gd name="T50" fmla="*/ 3 w 4"/>
              <a:gd name="T51" fmla="*/ 99 h 104"/>
              <a:gd name="T52" fmla="*/ 3 w 4"/>
              <a:gd name="T53" fmla="*/ 95 h 104"/>
              <a:gd name="T54" fmla="*/ 3 w 4"/>
              <a:gd name="T55" fmla="*/ 91 h 104"/>
              <a:gd name="T56" fmla="*/ 3 w 4"/>
              <a:gd name="T57" fmla="*/ 87 h 104"/>
              <a:gd name="T58" fmla="*/ 3 w 4"/>
              <a:gd name="T59" fmla="*/ 81 h 104"/>
              <a:gd name="T60" fmla="*/ 3 w 4"/>
              <a:gd name="T61" fmla="*/ 76 h 104"/>
              <a:gd name="T62" fmla="*/ 3 w 4"/>
              <a:gd name="T63" fmla="*/ 71 h 104"/>
              <a:gd name="T64" fmla="*/ 3 w 4"/>
              <a:gd name="T65" fmla="*/ 65 h 104"/>
              <a:gd name="T66" fmla="*/ 3 w 4"/>
              <a:gd name="T67" fmla="*/ 58 h 104"/>
              <a:gd name="T68" fmla="*/ 3 w 4"/>
              <a:gd name="T69" fmla="*/ 54 h 104"/>
              <a:gd name="T70" fmla="*/ 3 w 4"/>
              <a:gd name="T71" fmla="*/ 49 h 104"/>
              <a:gd name="T72" fmla="*/ 3 w 4"/>
              <a:gd name="T73" fmla="*/ 43 h 104"/>
              <a:gd name="T74" fmla="*/ 3 w 4"/>
              <a:gd name="T75" fmla="*/ 40 h 104"/>
              <a:gd name="T76" fmla="*/ 2 w 4"/>
              <a:gd name="T77" fmla="*/ 38 h 104"/>
              <a:gd name="T78" fmla="*/ 1 w 4"/>
              <a:gd name="T79" fmla="*/ 34 h 104"/>
              <a:gd name="T80" fmla="*/ 1 w 4"/>
              <a:gd name="T81" fmla="*/ 30 h 104"/>
              <a:gd name="T82" fmla="*/ 1 w 4"/>
              <a:gd name="T83" fmla="*/ 29 h 104"/>
              <a:gd name="T84" fmla="*/ 1 w 4"/>
              <a:gd name="T85" fmla="*/ 26 h 104"/>
              <a:gd name="T86" fmla="*/ 0 w 4"/>
              <a:gd name="T87" fmla="*/ 22 h 104"/>
              <a:gd name="T88" fmla="*/ 0 w 4"/>
              <a:gd name="T89" fmla="*/ 18 h 104"/>
              <a:gd name="T90" fmla="*/ 0 w 4"/>
              <a:gd name="T91" fmla="*/ 14 h 104"/>
              <a:gd name="T92" fmla="*/ 0 w 4"/>
              <a:gd name="T93" fmla="*/ 10 h 104"/>
              <a:gd name="T94" fmla="*/ 1 w 4"/>
              <a:gd name="T95" fmla="*/ 7 h 104"/>
              <a:gd name="T96" fmla="*/ 1 w 4"/>
              <a:gd name="T97" fmla="*/ 4 h 104"/>
              <a:gd name="T98" fmla="*/ 1 w 4"/>
              <a:gd name="T99" fmla="*/ 0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
              <a:gd name="T151" fmla="*/ 0 h 104"/>
              <a:gd name="T152" fmla="*/ 4 w 4"/>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 h="104">
                <a:moveTo>
                  <a:pt x="3" y="2"/>
                </a:moveTo>
                <a:lnTo>
                  <a:pt x="3" y="4"/>
                </a:lnTo>
                <a:lnTo>
                  <a:pt x="3" y="6"/>
                </a:lnTo>
                <a:lnTo>
                  <a:pt x="2" y="6"/>
                </a:lnTo>
                <a:lnTo>
                  <a:pt x="2" y="7"/>
                </a:lnTo>
                <a:lnTo>
                  <a:pt x="2" y="9"/>
                </a:lnTo>
                <a:lnTo>
                  <a:pt x="2" y="10"/>
                </a:lnTo>
                <a:lnTo>
                  <a:pt x="2" y="12"/>
                </a:lnTo>
                <a:lnTo>
                  <a:pt x="1" y="14"/>
                </a:lnTo>
                <a:lnTo>
                  <a:pt x="1" y="16"/>
                </a:lnTo>
                <a:lnTo>
                  <a:pt x="1" y="18"/>
                </a:lnTo>
                <a:lnTo>
                  <a:pt x="1" y="20"/>
                </a:lnTo>
                <a:lnTo>
                  <a:pt x="1" y="22"/>
                </a:lnTo>
                <a:lnTo>
                  <a:pt x="2" y="24"/>
                </a:lnTo>
                <a:lnTo>
                  <a:pt x="2" y="26"/>
                </a:lnTo>
                <a:lnTo>
                  <a:pt x="2" y="27"/>
                </a:lnTo>
                <a:lnTo>
                  <a:pt x="2" y="29"/>
                </a:lnTo>
                <a:lnTo>
                  <a:pt x="2" y="30"/>
                </a:lnTo>
                <a:lnTo>
                  <a:pt x="3" y="32"/>
                </a:lnTo>
                <a:lnTo>
                  <a:pt x="3" y="34"/>
                </a:lnTo>
                <a:lnTo>
                  <a:pt x="3" y="36"/>
                </a:lnTo>
                <a:lnTo>
                  <a:pt x="3" y="38"/>
                </a:lnTo>
                <a:lnTo>
                  <a:pt x="3" y="40"/>
                </a:lnTo>
                <a:lnTo>
                  <a:pt x="3" y="42"/>
                </a:lnTo>
                <a:lnTo>
                  <a:pt x="3" y="43"/>
                </a:lnTo>
                <a:lnTo>
                  <a:pt x="3" y="47"/>
                </a:lnTo>
                <a:lnTo>
                  <a:pt x="3" y="49"/>
                </a:lnTo>
                <a:lnTo>
                  <a:pt x="3" y="51"/>
                </a:lnTo>
                <a:lnTo>
                  <a:pt x="3" y="54"/>
                </a:lnTo>
                <a:lnTo>
                  <a:pt x="3" y="56"/>
                </a:lnTo>
                <a:lnTo>
                  <a:pt x="3" y="58"/>
                </a:lnTo>
                <a:lnTo>
                  <a:pt x="3" y="61"/>
                </a:lnTo>
                <a:lnTo>
                  <a:pt x="3" y="65"/>
                </a:lnTo>
                <a:lnTo>
                  <a:pt x="3" y="67"/>
                </a:lnTo>
                <a:lnTo>
                  <a:pt x="3" y="71"/>
                </a:lnTo>
                <a:lnTo>
                  <a:pt x="3" y="73"/>
                </a:lnTo>
                <a:lnTo>
                  <a:pt x="3" y="76"/>
                </a:lnTo>
                <a:lnTo>
                  <a:pt x="3" y="77"/>
                </a:lnTo>
                <a:lnTo>
                  <a:pt x="3" y="81"/>
                </a:lnTo>
                <a:lnTo>
                  <a:pt x="3" y="83"/>
                </a:lnTo>
                <a:lnTo>
                  <a:pt x="3" y="87"/>
                </a:lnTo>
                <a:lnTo>
                  <a:pt x="3" y="89"/>
                </a:lnTo>
                <a:lnTo>
                  <a:pt x="3" y="91"/>
                </a:lnTo>
                <a:lnTo>
                  <a:pt x="3" y="94"/>
                </a:lnTo>
                <a:lnTo>
                  <a:pt x="3" y="95"/>
                </a:lnTo>
                <a:lnTo>
                  <a:pt x="3" y="97"/>
                </a:lnTo>
                <a:lnTo>
                  <a:pt x="3" y="99"/>
                </a:lnTo>
                <a:lnTo>
                  <a:pt x="3" y="101"/>
                </a:lnTo>
                <a:lnTo>
                  <a:pt x="3" y="103"/>
                </a:lnTo>
                <a:lnTo>
                  <a:pt x="3" y="101"/>
                </a:lnTo>
                <a:lnTo>
                  <a:pt x="3" y="99"/>
                </a:lnTo>
                <a:lnTo>
                  <a:pt x="3" y="97"/>
                </a:lnTo>
                <a:lnTo>
                  <a:pt x="3" y="95"/>
                </a:lnTo>
                <a:lnTo>
                  <a:pt x="3" y="94"/>
                </a:lnTo>
                <a:lnTo>
                  <a:pt x="3" y="91"/>
                </a:lnTo>
                <a:lnTo>
                  <a:pt x="3" y="89"/>
                </a:lnTo>
                <a:lnTo>
                  <a:pt x="3" y="87"/>
                </a:lnTo>
                <a:lnTo>
                  <a:pt x="3" y="83"/>
                </a:lnTo>
                <a:lnTo>
                  <a:pt x="3" y="81"/>
                </a:lnTo>
                <a:lnTo>
                  <a:pt x="3" y="77"/>
                </a:lnTo>
                <a:lnTo>
                  <a:pt x="3" y="76"/>
                </a:lnTo>
                <a:lnTo>
                  <a:pt x="3" y="73"/>
                </a:lnTo>
                <a:lnTo>
                  <a:pt x="3" y="71"/>
                </a:lnTo>
                <a:lnTo>
                  <a:pt x="3" y="67"/>
                </a:lnTo>
                <a:lnTo>
                  <a:pt x="3" y="65"/>
                </a:lnTo>
                <a:lnTo>
                  <a:pt x="3" y="61"/>
                </a:lnTo>
                <a:lnTo>
                  <a:pt x="3" y="58"/>
                </a:lnTo>
                <a:lnTo>
                  <a:pt x="3" y="56"/>
                </a:lnTo>
                <a:lnTo>
                  <a:pt x="3" y="54"/>
                </a:lnTo>
                <a:lnTo>
                  <a:pt x="3" y="51"/>
                </a:lnTo>
                <a:lnTo>
                  <a:pt x="3" y="49"/>
                </a:lnTo>
                <a:lnTo>
                  <a:pt x="3" y="47"/>
                </a:lnTo>
                <a:lnTo>
                  <a:pt x="3" y="43"/>
                </a:lnTo>
                <a:lnTo>
                  <a:pt x="3" y="42"/>
                </a:lnTo>
                <a:lnTo>
                  <a:pt x="3" y="40"/>
                </a:lnTo>
                <a:lnTo>
                  <a:pt x="2" y="40"/>
                </a:lnTo>
                <a:lnTo>
                  <a:pt x="2" y="38"/>
                </a:lnTo>
                <a:lnTo>
                  <a:pt x="2" y="36"/>
                </a:lnTo>
                <a:lnTo>
                  <a:pt x="1" y="34"/>
                </a:lnTo>
                <a:lnTo>
                  <a:pt x="1" y="32"/>
                </a:lnTo>
                <a:lnTo>
                  <a:pt x="1" y="30"/>
                </a:lnTo>
                <a:lnTo>
                  <a:pt x="1" y="29"/>
                </a:lnTo>
                <a:lnTo>
                  <a:pt x="1" y="27"/>
                </a:lnTo>
                <a:lnTo>
                  <a:pt x="1" y="26"/>
                </a:lnTo>
                <a:lnTo>
                  <a:pt x="1" y="24"/>
                </a:lnTo>
                <a:lnTo>
                  <a:pt x="0" y="22"/>
                </a:lnTo>
                <a:lnTo>
                  <a:pt x="0" y="20"/>
                </a:lnTo>
                <a:lnTo>
                  <a:pt x="0" y="18"/>
                </a:lnTo>
                <a:lnTo>
                  <a:pt x="0" y="16"/>
                </a:lnTo>
                <a:lnTo>
                  <a:pt x="0" y="14"/>
                </a:lnTo>
                <a:lnTo>
                  <a:pt x="0" y="12"/>
                </a:lnTo>
                <a:lnTo>
                  <a:pt x="0" y="10"/>
                </a:lnTo>
                <a:lnTo>
                  <a:pt x="1" y="9"/>
                </a:lnTo>
                <a:lnTo>
                  <a:pt x="1" y="7"/>
                </a:lnTo>
                <a:lnTo>
                  <a:pt x="1" y="6"/>
                </a:lnTo>
                <a:lnTo>
                  <a:pt x="1" y="4"/>
                </a:lnTo>
                <a:lnTo>
                  <a:pt x="1" y="2"/>
                </a:lnTo>
                <a:lnTo>
                  <a:pt x="1" y="0"/>
                </a:lnTo>
                <a:lnTo>
                  <a:pt x="3" y="2"/>
                </a:lnTo>
              </a:path>
            </a:pathLst>
          </a:custGeom>
          <a:solidFill>
            <a:srgbClr val="000000"/>
          </a:solidFill>
          <a:ln w="12700" cap="rnd">
            <a:solidFill>
              <a:schemeClr val="tx1"/>
            </a:solidFill>
            <a:round/>
            <a:headEnd/>
            <a:tailEnd/>
          </a:ln>
        </p:spPr>
        <p:txBody>
          <a:bodyPr/>
          <a:lstStyle/>
          <a:p>
            <a:endParaRPr lang="ko-KR" altLang="en-US"/>
          </a:p>
        </p:txBody>
      </p:sp>
      <p:sp>
        <p:nvSpPr>
          <p:cNvPr id="2301" name="Freeform 608"/>
          <p:cNvSpPr>
            <a:spLocks/>
          </p:cNvSpPr>
          <p:nvPr/>
        </p:nvSpPr>
        <p:spPr bwMode="auto">
          <a:xfrm>
            <a:off x="2105025" y="3851275"/>
            <a:ext cx="9525" cy="165100"/>
          </a:xfrm>
          <a:custGeom>
            <a:avLst/>
            <a:gdLst>
              <a:gd name="T0" fmla="*/ 2 w 4"/>
              <a:gd name="T1" fmla="*/ 4 h 105"/>
              <a:gd name="T2" fmla="*/ 1 w 4"/>
              <a:gd name="T3" fmla="*/ 8 h 105"/>
              <a:gd name="T4" fmla="*/ 1 w 4"/>
              <a:gd name="T5" fmla="*/ 11 h 105"/>
              <a:gd name="T6" fmla="*/ 1 w 4"/>
              <a:gd name="T7" fmla="*/ 15 h 105"/>
              <a:gd name="T8" fmla="*/ 1 w 4"/>
              <a:gd name="T9" fmla="*/ 19 h 105"/>
              <a:gd name="T10" fmla="*/ 1 w 4"/>
              <a:gd name="T11" fmla="*/ 23 h 105"/>
              <a:gd name="T12" fmla="*/ 1 w 4"/>
              <a:gd name="T13" fmla="*/ 26 h 105"/>
              <a:gd name="T14" fmla="*/ 2 w 4"/>
              <a:gd name="T15" fmla="*/ 27 h 105"/>
              <a:gd name="T16" fmla="*/ 2 w 4"/>
              <a:gd name="T17" fmla="*/ 31 h 105"/>
              <a:gd name="T18" fmla="*/ 2 w 4"/>
              <a:gd name="T19" fmla="*/ 35 h 105"/>
              <a:gd name="T20" fmla="*/ 2 w 4"/>
              <a:gd name="T21" fmla="*/ 37 h 105"/>
              <a:gd name="T22" fmla="*/ 2 w 4"/>
              <a:gd name="T23" fmla="*/ 41 h 105"/>
              <a:gd name="T24" fmla="*/ 2 w 4"/>
              <a:gd name="T25" fmla="*/ 44 h 105"/>
              <a:gd name="T26" fmla="*/ 3 w 4"/>
              <a:gd name="T27" fmla="*/ 49 h 105"/>
              <a:gd name="T28" fmla="*/ 3 w 4"/>
              <a:gd name="T29" fmla="*/ 53 h 105"/>
              <a:gd name="T30" fmla="*/ 2 w 4"/>
              <a:gd name="T31" fmla="*/ 59 h 105"/>
              <a:gd name="T32" fmla="*/ 2 w 4"/>
              <a:gd name="T33" fmla="*/ 64 h 105"/>
              <a:gd name="T34" fmla="*/ 2 w 4"/>
              <a:gd name="T35" fmla="*/ 69 h 105"/>
              <a:gd name="T36" fmla="*/ 2 w 4"/>
              <a:gd name="T37" fmla="*/ 77 h 105"/>
              <a:gd name="T38" fmla="*/ 2 w 4"/>
              <a:gd name="T39" fmla="*/ 82 h 105"/>
              <a:gd name="T40" fmla="*/ 2 w 4"/>
              <a:gd name="T41" fmla="*/ 88 h 105"/>
              <a:gd name="T42" fmla="*/ 2 w 4"/>
              <a:gd name="T43" fmla="*/ 91 h 105"/>
              <a:gd name="T44" fmla="*/ 2 w 4"/>
              <a:gd name="T45" fmla="*/ 96 h 105"/>
              <a:gd name="T46" fmla="*/ 2 w 4"/>
              <a:gd name="T47" fmla="*/ 100 h 105"/>
              <a:gd name="T48" fmla="*/ 2 w 4"/>
              <a:gd name="T49" fmla="*/ 104 h 105"/>
              <a:gd name="T50" fmla="*/ 2 w 4"/>
              <a:gd name="T51" fmla="*/ 100 h 105"/>
              <a:gd name="T52" fmla="*/ 2 w 4"/>
              <a:gd name="T53" fmla="*/ 96 h 105"/>
              <a:gd name="T54" fmla="*/ 2 w 4"/>
              <a:gd name="T55" fmla="*/ 91 h 105"/>
              <a:gd name="T56" fmla="*/ 2 w 4"/>
              <a:gd name="T57" fmla="*/ 88 h 105"/>
              <a:gd name="T58" fmla="*/ 2 w 4"/>
              <a:gd name="T59" fmla="*/ 82 h 105"/>
              <a:gd name="T60" fmla="*/ 2 w 4"/>
              <a:gd name="T61" fmla="*/ 77 h 105"/>
              <a:gd name="T62" fmla="*/ 2 w 4"/>
              <a:gd name="T63" fmla="*/ 69 h 105"/>
              <a:gd name="T64" fmla="*/ 2 w 4"/>
              <a:gd name="T65" fmla="*/ 64 h 105"/>
              <a:gd name="T66" fmla="*/ 2 w 4"/>
              <a:gd name="T67" fmla="*/ 59 h 105"/>
              <a:gd name="T68" fmla="*/ 2 w 4"/>
              <a:gd name="T69" fmla="*/ 53 h 105"/>
              <a:gd name="T70" fmla="*/ 2 w 4"/>
              <a:gd name="T71" fmla="*/ 49 h 105"/>
              <a:gd name="T72" fmla="*/ 2 w 4"/>
              <a:gd name="T73" fmla="*/ 44 h 105"/>
              <a:gd name="T74" fmla="*/ 2 w 4"/>
              <a:gd name="T75" fmla="*/ 41 h 105"/>
              <a:gd name="T76" fmla="*/ 1 w 4"/>
              <a:gd name="T77" fmla="*/ 37 h 105"/>
              <a:gd name="T78" fmla="*/ 1 w 4"/>
              <a:gd name="T79" fmla="*/ 33 h 105"/>
              <a:gd name="T80" fmla="*/ 1 w 4"/>
              <a:gd name="T81" fmla="*/ 29 h 105"/>
              <a:gd name="T82" fmla="*/ 1 w 4"/>
              <a:gd name="T83" fmla="*/ 26 h 105"/>
              <a:gd name="T84" fmla="*/ 0 w 4"/>
              <a:gd name="T85" fmla="*/ 23 h 105"/>
              <a:gd name="T86" fmla="*/ 0 w 4"/>
              <a:gd name="T87" fmla="*/ 19 h 105"/>
              <a:gd name="T88" fmla="*/ 0 w 4"/>
              <a:gd name="T89" fmla="*/ 15 h 105"/>
              <a:gd name="T90" fmla="*/ 0 w 4"/>
              <a:gd name="T91" fmla="*/ 11 h 105"/>
              <a:gd name="T92" fmla="*/ 0 w 4"/>
              <a:gd name="T93" fmla="*/ 8 h 105"/>
              <a:gd name="T94" fmla="*/ 1 w 4"/>
              <a:gd name="T95" fmla="*/ 6 h 105"/>
              <a:gd name="T96" fmla="*/ 1 w 4"/>
              <a:gd name="T97" fmla="*/ 2 h 105"/>
              <a:gd name="T98" fmla="*/ 2 w 4"/>
              <a:gd name="T99" fmla="*/ 2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
              <a:gd name="T151" fmla="*/ 0 h 105"/>
              <a:gd name="T152" fmla="*/ 4 w 4"/>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 h="105">
                <a:moveTo>
                  <a:pt x="2" y="2"/>
                </a:moveTo>
                <a:lnTo>
                  <a:pt x="2" y="4"/>
                </a:lnTo>
                <a:lnTo>
                  <a:pt x="2" y="6"/>
                </a:lnTo>
                <a:lnTo>
                  <a:pt x="1" y="8"/>
                </a:lnTo>
                <a:lnTo>
                  <a:pt x="1" y="9"/>
                </a:lnTo>
                <a:lnTo>
                  <a:pt x="1" y="11"/>
                </a:lnTo>
                <a:lnTo>
                  <a:pt x="1" y="13"/>
                </a:lnTo>
                <a:lnTo>
                  <a:pt x="1" y="15"/>
                </a:lnTo>
                <a:lnTo>
                  <a:pt x="1" y="17"/>
                </a:lnTo>
                <a:lnTo>
                  <a:pt x="1" y="19"/>
                </a:lnTo>
                <a:lnTo>
                  <a:pt x="1" y="21"/>
                </a:lnTo>
                <a:lnTo>
                  <a:pt x="1" y="23"/>
                </a:lnTo>
                <a:lnTo>
                  <a:pt x="1" y="24"/>
                </a:lnTo>
                <a:lnTo>
                  <a:pt x="1" y="26"/>
                </a:lnTo>
                <a:lnTo>
                  <a:pt x="1" y="27"/>
                </a:lnTo>
                <a:lnTo>
                  <a:pt x="2" y="27"/>
                </a:lnTo>
                <a:lnTo>
                  <a:pt x="2" y="29"/>
                </a:lnTo>
                <a:lnTo>
                  <a:pt x="2" y="31"/>
                </a:lnTo>
                <a:lnTo>
                  <a:pt x="2" y="33"/>
                </a:lnTo>
                <a:lnTo>
                  <a:pt x="2" y="35"/>
                </a:lnTo>
                <a:lnTo>
                  <a:pt x="2" y="37"/>
                </a:lnTo>
                <a:lnTo>
                  <a:pt x="2" y="39"/>
                </a:lnTo>
                <a:lnTo>
                  <a:pt x="2" y="41"/>
                </a:lnTo>
                <a:lnTo>
                  <a:pt x="2" y="43"/>
                </a:lnTo>
                <a:lnTo>
                  <a:pt x="2" y="44"/>
                </a:lnTo>
                <a:lnTo>
                  <a:pt x="3" y="45"/>
                </a:lnTo>
                <a:lnTo>
                  <a:pt x="3" y="49"/>
                </a:lnTo>
                <a:lnTo>
                  <a:pt x="3" y="51"/>
                </a:lnTo>
                <a:lnTo>
                  <a:pt x="3" y="53"/>
                </a:lnTo>
                <a:lnTo>
                  <a:pt x="3" y="57"/>
                </a:lnTo>
                <a:lnTo>
                  <a:pt x="2" y="59"/>
                </a:lnTo>
                <a:lnTo>
                  <a:pt x="2" y="62"/>
                </a:lnTo>
                <a:lnTo>
                  <a:pt x="2" y="64"/>
                </a:lnTo>
                <a:lnTo>
                  <a:pt x="2" y="67"/>
                </a:lnTo>
                <a:lnTo>
                  <a:pt x="2" y="69"/>
                </a:lnTo>
                <a:lnTo>
                  <a:pt x="2" y="73"/>
                </a:lnTo>
                <a:lnTo>
                  <a:pt x="2" y="77"/>
                </a:lnTo>
                <a:lnTo>
                  <a:pt x="2" y="78"/>
                </a:lnTo>
                <a:lnTo>
                  <a:pt x="2" y="82"/>
                </a:lnTo>
                <a:lnTo>
                  <a:pt x="2" y="84"/>
                </a:lnTo>
                <a:lnTo>
                  <a:pt x="2" y="88"/>
                </a:lnTo>
                <a:lnTo>
                  <a:pt x="2" y="89"/>
                </a:lnTo>
                <a:lnTo>
                  <a:pt x="2" y="91"/>
                </a:lnTo>
                <a:lnTo>
                  <a:pt x="2" y="93"/>
                </a:lnTo>
                <a:lnTo>
                  <a:pt x="2" y="96"/>
                </a:lnTo>
                <a:lnTo>
                  <a:pt x="2" y="98"/>
                </a:lnTo>
                <a:lnTo>
                  <a:pt x="2" y="100"/>
                </a:lnTo>
                <a:lnTo>
                  <a:pt x="2" y="102"/>
                </a:lnTo>
                <a:lnTo>
                  <a:pt x="2" y="104"/>
                </a:lnTo>
                <a:lnTo>
                  <a:pt x="2" y="102"/>
                </a:lnTo>
                <a:lnTo>
                  <a:pt x="2" y="100"/>
                </a:lnTo>
                <a:lnTo>
                  <a:pt x="2" y="98"/>
                </a:lnTo>
                <a:lnTo>
                  <a:pt x="2" y="96"/>
                </a:lnTo>
                <a:lnTo>
                  <a:pt x="2" y="93"/>
                </a:lnTo>
                <a:lnTo>
                  <a:pt x="2" y="91"/>
                </a:lnTo>
                <a:lnTo>
                  <a:pt x="2" y="89"/>
                </a:lnTo>
                <a:lnTo>
                  <a:pt x="2" y="88"/>
                </a:lnTo>
                <a:lnTo>
                  <a:pt x="2" y="84"/>
                </a:lnTo>
                <a:lnTo>
                  <a:pt x="2" y="82"/>
                </a:lnTo>
                <a:lnTo>
                  <a:pt x="2" y="78"/>
                </a:lnTo>
                <a:lnTo>
                  <a:pt x="2" y="77"/>
                </a:lnTo>
                <a:lnTo>
                  <a:pt x="2" y="73"/>
                </a:lnTo>
                <a:lnTo>
                  <a:pt x="2" y="69"/>
                </a:lnTo>
                <a:lnTo>
                  <a:pt x="2" y="67"/>
                </a:lnTo>
                <a:lnTo>
                  <a:pt x="2" y="64"/>
                </a:lnTo>
                <a:lnTo>
                  <a:pt x="2" y="62"/>
                </a:lnTo>
                <a:lnTo>
                  <a:pt x="2" y="59"/>
                </a:lnTo>
                <a:lnTo>
                  <a:pt x="2" y="57"/>
                </a:lnTo>
                <a:lnTo>
                  <a:pt x="2" y="53"/>
                </a:lnTo>
                <a:lnTo>
                  <a:pt x="2" y="51"/>
                </a:lnTo>
                <a:lnTo>
                  <a:pt x="2" y="49"/>
                </a:lnTo>
                <a:lnTo>
                  <a:pt x="2" y="45"/>
                </a:lnTo>
                <a:lnTo>
                  <a:pt x="2" y="44"/>
                </a:lnTo>
                <a:lnTo>
                  <a:pt x="2" y="43"/>
                </a:lnTo>
                <a:lnTo>
                  <a:pt x="2" y="41"/>
                </a:lnTo>
                <a:lnTo>
                  <a:pt x="2" y="39"/>
                </a:lnTo>
                <a:lnTo>
                  <a:pt x="1" y="37"/>
                </a:lnTo>
                <a:lnTo>
                  <a:pt x="1" y="35"/>
                </a:lnTo>
                <a:lnTo>
                  <a:pt x="1" y="33"/>
                </a:lnTo>
                <a:lnTo>
                  <a:pt x="1" y="31"/>
                </a:lnTo>
                <a:lnTo>
                  <a:pt x="1" y="29"/>
                </a:lnTo>
                <a:lnTo>
                  <a:pt x="1" y="27"/>
                </a:lnTo>
                <a:lnTo>
                  <a:pt x="1" y="26"/>
                </a:lnTo>
                <a:lnTo>
                  <a:pt x="0" y="24"/>
                </a:lnTo>
                <a:lnTo>
                  <a:pt x="0" y="23"/>
                </a:lnTo>
                <a:lnTo>
                  <a:pt x="0" y="21"/>
                </a:lnTo>
                <a:lnTo>
                  <a:pt x="0" y="19"/>
                </a:lnTo>
                <a:lnTo>
                  <a:pt x="0" y="17"/>
                </a:lnTo>
                <a:lnTo>
                  <a:pt x="0" y="15"/>
                </a:lnTo>
                <a:lnTo>
                  <a:pt x="0" y="13"/>
                </a:lnTo>
                <a:lnTo>
                  <a:pt x="0" y="11"/>
                </a:lnTo>
                <a:lnTo>
                  <a:pt x="0" y="9"/>
                </a:lnTo>
                <a:lnTo>
                  <a:pt x="0" y="8"/>
                </a:lnTo>
                <a:lnTo>
                  <a:pt x="1" y="8"/>
                </a:lnTo>
                <a:lnTo>
                  <a:pt x="1" y="6"/>
                </a:lnTo>
                <a:lnTo>
                  <a:pt x="1" y="4"/>
                </a:lnTo>
                <a:lnTo>
                  <a:pt x="1" y="2"/>
                </a:lnTo>
                <a:lnTo>
                  <a:pt x="1" y="0"/>
                </a:lnTo>
                <a:lnTo>
                  <a:pt x="2" y="2"/>
                </a:lnTo>
              </a:path>
            </a:pathLst>
          </a:custGeom>
          <a:solidFill>
            <a:srgbClr val="000000"/>
          </a:solidFill>
          <a:ln w="12700" cap="rnd">
            <a:solidFill>
              <a:schemeClr val="tx1"/>
            </a:solidFill>
            <a:round/>
            <a:headEnd/>
            <a:tailEnd/>
          </a:ln>
        </p:spPr>
        <p:txBody>
          <a:bodyPr/>
          <a:lstStyle/>
          <a:p>
            <a:endParaRPr lang="ko-KR" altLang="en-US"/>
          </a:p>
        </p:txBody>
      </p:sp>
      <p:sp>
        <p:nvSpPr>
          <p:cNvPr id="2302" name="Freeform 609"/>
          <p:cNvSpPr>
            <a:spLocks/>
          </p:cNvSpPr>
          <p:nvPr/>
        </p:nvSpPr>
        <p:spPr bwMode="auto">
          <a:xfrm>
            <a:off x="2352675" y="3825875"/>
            <a:ext cx="19050" cy="120650"/>
          </a:xfrm>
          <a:custGeom>
            <a:avLst/>
            <a:gdLst>
              <a:gd name="T0" fmla="*/ 4 w 9"/>
              <a:gd name="T1" fmla="*/ 0 h 74"/>
              <a:gd name="T2" fmla="*/ 8 w 9"/>
              <a:gd name="T3" fmla="*/ 4 h 74"/>
              <a:gd name="T4" fmla="*/ 8 w 9"/>
              <a:gd name="T5" fmla="*/ 8 h 74"/>
              <a:gd name="T6" fmla="*/ 6 w 9"/>
              <a:gd name="T7" fmla="*/ 14 h 74"/>
              <a:gd name="T8" fmla="*/ 4 w 9"/>
              <a:gd name="T9" fmla="*/ 21 h 74"/>
              <a:gd name="T10" fmla="*/ 0 w 9"/>
              <a:gd name="T11" fmla="*/ 29 h 74"/>
              <a:gd name="T12" fmla="*/ 0 w 9"/>
              <a:gd name="T13" fmla="*/ 37 h 74"/>
              <a:gd name="T14" fmla="*/ 0 w 9"/>
              <a:gd name="T15" fmla="*/ 42 h 74"/>
              <a:gd name="T16" fmla="*/ 4 w 9"/>
              <a:gd name="T17" fmla="*/ 48 h 74"/>
              <a:gd name="T18" fmla="*/ 8 w 9"/>
              <a:gd name="T19" fmla="*/ 52 h 74"/>
              <a:gd name="T20" fmla="*/ 8 w 9"/>
              <a:gd name="T21" fmla="*/ 58 h 74"/>
              <a:gd name="T22" fmla="*/ 8 w 9"/>
              <a:gd name="T23" fmla="*/ 65 h 74"/>
              <a:gd name="T24" fmla="*/ 4 w 9"/>
              <a:gd name="T25" fmla="*/ 7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4"/>
              <a:gd name="T41" fmla="*/ 9 w 9"/>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4">
                <a:moveTo>
                  <a:pt x="4" y="0"/>
                </a:moveTo>
                <a:lnTo>
                  <a:pt x="8" y="4"/>
                </a:lnTo>
                <a:lnTo>
                  <a:pt x="8" y="8"/>
                </a:lnTo>
                <a:lnTo>
                  <a:pt x="6" y="14"/>
                </a:lnTo>
                <a:lnTo>
                  <a:pt x="4" y="21"/>
                </a:lnTo>
                <a:lnTo>
                  <a:pt x="0" y="29"/>
                </a:lnTo>
                <a:lnTo>
                  <a:pt x="0" y="37"/>
                </a:lnTo>
                <a:lnTo>
                  <a:pt x="0" y="42"/>
                </a:lnTo>
                <a:lnTo>
                  <a:pt x="4" y="48"/>
                </a:lnTo>
                <a:lnTo>
                  <a:pt x="8" y="52"/>
                </a:lnTo>
                <a:lnTo>
                  <a:pt x="8" y="58"/>
                </a:lnTo>
                <a:lnTo>
                  <a:pt x="8" y="65"/>
                </a:lnTo>
                <a:lnTo>
                  <a:pt x="4" y="7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03" name="Freeform 610"/>
          <p:cNvSpPr>
            <a:spLocks/>
          </p:cNvSpPr>
          <p:nvPr/>
        </p:nvSpPr>
        <p:spPr bwMode="auto">
          <a:xfrm>
            <a:off x="2390775" y="3824288"/>
            <a:ext cx="19050" cy="179387"/>
          </a:xfrm>
          <a:custGeom>
            <a:avLst/>
            <a:gdLst>
              <a:gd name="T0" fmla="*/ 4 w 11"/>
              <a:gd name="T1" fmla="*/ 0 h 112"/>
              <a:gd name="T2" fmla="*/ 8 w 11"/>
              <a:gd name="T3" fmla="*/ 4 h 112"/>
              <a:gd name="T4" fmla="*/ 8 w 11"/>
              <a:gd name="T5" fmla="*/ 8 h 112"/>
              <a:gd name="T6" fmla="*/ 8 w 11"/>
              <a:gd name="T7" fmla="*/ 14 h 112"/>
              <a:gd name="T8" fmla="*/ 4 w 11"/>
              <a:gd name="T9" fmla="*/ 19 h 112"/>
              <a:gd name="T10" fmla="*/ 2 w 11"/>
              <a:gd name="T11" fmla="*/ 27 h 112"/>
              <a:gd name="T12" fmla="*/ 0 w 11"/>
              <a:gd name="T13" fmla="*/ 37 h 112"/>
              <a:gd name="T14" fmla="*/ 2 w 11"/>
              <a:gd name="T15" fmla="*/ 42 h 112"/>
              <a:gd name="T16" fmla="*/ 4 w 11"/>
              <a:gd name="T17" fmla="*/ 46 h 112"/>
              <a:gd name="T18" fmla="*/ 8 w 11"/>
              <a:gd name="T19" fmla="*/ 52 h 112"/>
              <a:gd name="T20" fmla="*/ 10 w 11"/>
              <a:gd name="T21" fmla="*/ 58 h 112"/>
              <a:gd name="T22" fmla="*/ 8 w 11"/>
              <a:gd name="T23" fmla="*/ 65 h 112"/>
              <a:gd name="T24" fmla="*/ 4 w 11"/>
              <a:gd name="T25" fmla="*/ 73 h 112"/>
              <a:gd name="T26" fmla="*/ 0 w 11"/>
              <a:gd name="T27" fmla="*/ 83 h 112"/>
              <a:gd name="T28" fmla="*/ 0 w 11"/>
              <a:gd name="T29" fmla="*/ 94 h 112"/>
              <a:gd name="T30" fmla="*/ 2 w 11"/>
              <a:gd name="T31" fmla="*/ 106 h 112"/>
              <a:gd name="T32" fmla="*/ 4 w 11"/>
              <a:gd name="T33" fmla="*/ 11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2"/>
              <a:gd name="T53" fmla="*/ 11 w 11"/>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2">
                <a:moveTo>
                  <a:pt x="4" y="0"/>
                </a:moveTo>
                <a:lnTo>
                  <a:pt x="8" y="4"/>
                </a:lnTo>
                <a:lnTo>
                  <a:pt x="8" y="8"/>
                </a:lnTo>
                <a:lnTo>
                  <a:pt x="8" y="14"/>
                </a:lnTo>
                <a:lnTo>
                  <a:pt x="4" y="19"/>
                </a:lnTo>
                <a:lnTo>
                  <a:pt x="2" y="27"/>
                </a:lnTo>
                <a:lnTo>
                  <a:pt x="0" y="37"/>
                </a:lnTo>
                <a:lnTo>
                  <a:pt x="2" y="42"/>
                </a:lnTo>
                <a:lnTo>
                  <a:pt x="4" y="46"/>
                </a:lnTo>
                <a:lnTo>
                  <a:pt x="8" y="52"/>
                </a:lnTo>
                <a:lnTo>
                  <a:pt x="10" y="58"/>
                </a:lnTo>
                <a:lnTo>
                  <a:pt x="8" y="65"/>
                </a:lnTo>
                <a:lnTo>
                  <a:pt x="4" y="73"/>
                </a:lnTo>
                <a:lnTo>
                  <a:pt x="0" y="83"/>
                </a:lnTo>
                <a:lnTo>
                  <a:pt x="0" y="94"/>
                </a:lnTo>
                <a:lnTo>
                  <a:pt x="2" y="106"/>
                </a:lnTo>
                <a:lnTo>
                  <a:pt x="4" y="1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04" name="Freeform 611"/>
          <p:cNvSpPr>
            <a:spLocks/>
          </p:cNvSpPr>
          <p:nvPr/>
        </p:nvSpPr>
        <p:spPr bwMode="auto">
          <a:xfrm>
            <a:off x="2333625" y="3167063"/>
            <a:ext cx="17463" cy="98425"/>
          </a:xfrm>
          <a:custGeom>
            <a:avLst/>
            <a:gdLst>
              <a:gd name="T0" fmla="*/ 3 w 8"/>
              <a:gd name="T1" fmla="*/ 2 h 62"/>
              <a:gd name="T2" fmla="*/ 2 w 8"/>
              <a:gd name="T3" fmla="*/ 4 h 62"/>
              <a:gd name="T4" fmla="*/ 2 w 8"/>
              <a:gd name="T5" fmla="*/ 7 h 62"/>
              <a:gd name="T6" fmla="*/ 2 w 8"/>
              <a:gd name="T7" fmla="*/ 10 h 62"/>
              <a:gd name="T8" fmla="*/ 3 w 8"/>
              <a:gd name="T9" fmla="*/ 12 h 62"/>
              <a:gd name="T10" fmla="*/ 4 w 8"/>
              <a:gd name="T11" fmla="*/ 15 h 62"/>
              <a:gd name="T12" fmla="*/ 5 w 8"/>
              <a:gd name="T13" fmla="*/ 19 h 62"/>
              <a:gd name="T14" fmla="*/ 7 w 8"/>
              <a:gd name="T15" fmla="*/ 23 h 62"/>
              <a:gd name="T16" fmla="*/ 7 w 8"/>
              <a:gd name="T17" fmla="*/ 26 h 62"/>
              <a:gd name="T18" fmla="*/ 7 w 8"/>
              <a:gd name="T19" fmla="*/ 29 h 62"/>
              <a:gd name="T20" fmla="*/ 7 w 8"/>
              <a:gd name="T21" fmla="*/ 33 h 62"/>
              <a:gd name="T22" fmla="*/ 7 w 8"/>
              <a:gd name="T23" fmla="*/ 36 h 62"/>
              <a:gd name="T24" fmla="*/ 6 w 8"/>
              <a:gd name="T25" fmla="*/ 40 h 62"/>
              <a:gd name="T26" fmla="*/ 6 w 8"/>
              <a:gd name="T27" fmla="*/ 44 h 62"/>
              <a:gd name="T28" fmla="*/ 5 w 8"/>
              <a:gd name="T29" fmla="*/ 47 h 62"/>
              <a:gd name="T30" fmla="*/ 5 w 8"/>
              <a:gd name="T31" fmla="*/ 50 h 62"/>
              <a:gd name="T32" fmla="*/ 5 w 8"/>
              <a:gd name="T33" fmla="*/ 54 h 62"/>
              <a:gd name="T34" fmla="*/ 4 w 8"/>
              <a:gd name="T35" fmla="*/ 57 h 62"/>
              <a:gd name="T36" fmla="*/ 4 w 8"/>
              <a:gd name="T37" fmla="*/ 61 h 62"/>
              <a:gd name="T38" fmla="*/ 4 w 8"/>
              <a:gd name="T39" fmla="*/ 57 h 62"/>
              <a:gd name="T40" fmla="*/ 4 w 8"/>
              <a:gd name="T41" fmla="*/ 54 h 62"/>
              <a:gd name="T42" fmla="*/ 4 w 8"/>
              <a:gd name="T43" fmla="*/ 50 h 62"/>
              <a:gd name="T44" fmla="*/ 4 w 8"/>
              <a:gd name="T45" fmla="*/ 47 h 62"/>
              <a:gd name="T46" fmla="*/ 5 w 8"/>
              <a:gd name="T47" fmla="*/ 44 h 62"/>
              <a:gd name="T48" fmla="*/ 5 w 8"/>
              <a:gd name="T49" fmla="*/ 40 h 62"/>
              <a:gd name="T50" fmla="*/ 5 w 8"/>
              <a:gd name="T51" fmla="*/ 36 h 62"/>
              <a:gd name="T52" fmla="*/ 5 w 8"/>
              <a:gd name="T53" fmla="*/ 33 h 62"/>
              <a:gd name="T54" fmla="*/ 5 w 8"/>
              <a:gd name="T55" fmla="*/ 29 h 62"/>
              <a:gd name="T56" fmla="*/ 4 w 8"/>
              <a:gd name="T57" fmla="*/ 28 h 62"/>
              <a:gd name="T58" fmla="*/ 4 w 8"/>
              <a:gd name="T59" fmla="*/ 25 h 62"/>
              <a:gd name="T60" fmla="*/ 3 w 8"/>
              <a:gd name="T61" fmla="*/ 21 h 62"/>
              <a:gd name="T62" fmla="*/ 1 w 8"/>
              <a:gd name="T63" fmla="*/ 17 h 62"/>
              <a:gd name="T64" fmla="*/ 1 w 8"/>
              <a:gd name="T65" fmla="*/ 14 h 62"/>
              <a:gd name="T66" fmla="*/ 0 w 8"/>
              <a:gd name="T67" fmla="*/ 12 h 62"/>
              <a:gd name="T68" fmla="*/ 0 w 8"/>
              <a:gd name="T69" fmla="*/ 8 h 62"/>
              <a:gd name="T70" fmla="*/ 0 w 8"/>
              <a:gd name="T71" fmla="*/ 5 h 62"/>
              <a:gd name="T72" fmla="*/ 1 w 8"/>
              <a:gd name="T73" fmla="*/ 2 h 62"/>
              <a:gd name="T74" fmla="*/ 2 w 8"/>
              <a:gd name="T75" fmla="*/ 0 h 62"/>
              <a:gd name="T76" fmla="*/ 4 w 8"/>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
              <a:gd name="T118" fmla="*/ 0 h 62"/>
              <a:gd name="T119" fmla="*/ 8 w 8"/>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 h="62">
                <a:moveTo>
                  <a:pt x="4" y="0"/>
                </a:moveTo>
                <a:lnTo>
                  <a:pt x="3" y="2"/>
                </a:lnTo>
                <a:lnTo>
                  <a:pt x="3" y="4"/>
                </a:lnTo>
                <a:lnTo>
                  <a:pt x="2" y="4"/>
                </a:lnTo>
                <a:lnTo>
                  <a:pt x="2" y="5"/>
                </a:lnTo>
                <a:lnTo>
                  <a:pt x="2" y="7"/>
                </a:lnTo>
                <a:lnTo>
                  <a:pt x="2" y="8"/>
                </a:lnTo>
                <a:lnTo>
                  <a:pt x="2" y="10"/>
                </a:lnTo>
                <a:lnTo>
                  <a:pt x="3" y="10"/>
                </a:lnTo>
                <a:lnTo>
                  <a:pt x="3" y="12"/>
                </a:lnTo>
                <a:lnTo>
                  <a:pt x="3" y="14"/>
                </a:lnTo>
                <a:lnTo>
                  <a:pt x="4" y="15"/>
                </a:lnTo>
                <a:lnTo>
                  <a:pt x="4" y="17"/>
                </a:lnTo>
                <a:lnTo>
                  <a:pt x="5" y="19"/>
                </a:lnTo>
                <a:lnTo>
                  <a:pt x="6" y="21"/>
                </a:lnTo>
                <a:lnTo>
                  <a:pt x="7" y="23"/>
                </a:lnTo>
                <a:lnTo>
                  <a:pt x="7" y="25"/>
                </a:lnTo>
                <a:lnTo>
                  <a:pt x="7" y="26"/>
                </a:lnTo>
                <a:lnTo>
                  <a:pt x="7" y="28"/>
                </a:lnTo>
                <a:lnTo>
                  <a:pt x="7" y="29"/>
                </a:lnTo>
                <a:lnTo>
                  <a:pt x="7" y="31"/>
                </a:lnTo>
                <a:lnTo>
                  <a:pt x="7" y="33"/>
                </a:lnTo>
                <a:lnTo>
                  <a:pt x="7" y="35"/>
                </a:lnTo>
                <a:lnTo>
                  <a:pt x="7" y="36"/>
                </a:lnTo>
                <a:lnTo>
                  <a:pt x="6" y="38"/>
                </a:lnTo>
                <a:lnTo>
                  <a:pt x="6" y="40"/>
                </a:lnTo>
                <a:lnTo>
                  <a:pt x="6" y="42"/>
                </a:lnTo>
                <a:lnTo>
                  <a:pt x="6" y="44"/>
                </a:lnTo>
                <a:lnTo>
                  <a:pt x="6" y="46"/>
                </a:lnTo>
                <a:lnTo>
                  <a:pt x="5" y="47"/>
                </a:lnTo>
                <a:lnTo>
                  <a:pt x="5" y="49"/>
                </a:lnTo>
                <a:lnTo>
                  <a:pt x="5" y="50"/>
                </a:lnTo>
                <a:lnTo>
                  <a:pt x="5" y="52"/>
                </a:lnTo>
                <a:lnTo>
                  <a:pt x="5" y="54"/>
                </a:lnTo>
                <a:lnTo>
                  <a:pt x="5" y="56"/>
                </a:lnTo>
                <a:lnTo>
                  <a:pt x="4" y="57"/>
                </a:lnTo>
                <a:lnTo>
                  <a:pt x="4" y="59"/>
                </a:lnTo>
                <a:lnTo>
                  <a:pt x="4" y="61"/>
                </a:lnTo>
                <a:lnTo>
                  <a:pt x="4" y="59"/>
                </a:lnTo>
                <a:lnTo>
                  <a:pt x="4" y="57"/>
                </a:lnTo>
                <a:lnTo>
                  <a:pt x="4" y="56"/>
                </a:lnTo>
                <a:lnTo>
                  <a:pt x="4" y="54"/>
                </a:lnTo>
                <a:lnTo>
                  <a:pt x="4" y="52"/>
                </a:lnTo>
                <a:lnTo>
                  <a:pt x="4" y="50"/>
                </a:lnTo>
                <a:lnTo>
                  <a:pt x="4" y="49"/>
                </a:lnTo>
                <a:lnTo>
                  <a:pt x="4" y="47"/>
                </a:lnTo>
                <a:lnTo>
                  <a:pt x="5" y="46"/>
                </a:lnTo>
                <a:lnTo>
                  <a:pt x="5" y="44"/>
                </a:lnTo>
                <a:lnTo>
                  <a:pt x="5" y="42"/>
                </a:lnTo>
                <a:lnTo>
                  <a:pt x="5" y="40"/>
                </a:lnTo>
                <a:lnTo>
                  <a:pt x="5" y="38"/>
                </a:lnTo>
                <a:lnTo>
                  <a:pt x="5" y="36"/>
                </a:lnTo>
                <a:lnTo>
                  <a:pt x="5" y="35"/>
                </a:lnTo>
                <a:lnTo>
                  <a:pt x="5" y="33"/>
                </a:lnTo>
                <a:lnTo>
                  <a:pt x="5" y="31"/>
                </a:lnTo>
                <a:lnTo>
                  <a:pt x="5" y="29"/>
                </a:lnTo>
                <a:lnTo>
                  <a:pt x="5" y="28"/>
                </a:lnTo>
                <a:lnTo>
                  <a:pt x="4" y="28"/>
                </a:lnTo>
                <a:lnTo>
                  <a:pt x="4" y="26"/>
                </a:lnTo>
                <a:lnTo>
                  <a:pt x="4" y="25"/>
                </a:lnTo>
                <a:lnTo>
                  <a:pt x="4" y="23"/>
                </a:lnTo>
                <a:lnTo>
                  <a:pt x="3" y="21"/>
                </a:lnTo>
                <a:lnTo>
                  <a:pt x="2" y="19"/>
                </a:lnTo>
                <a:lnTo>
                  <a:pt x="1" y="17"/>
                </a:lnTo>
                <a:lnTo>
                  <a:pt x="1" y="15"/>
                </a:lnTo>
                <a:lnTo>
                  <a:pt x="1" y="14"/>
                </a:lnTo>
                <a:lnTo>
                  <a:pt x="0" y="14"/>
                </a:lnTo>
                <a:lnTo>
                  <a:pt x="0" y="12"/>
                </a:lnTo>
                <a:lnTo>
                  <a:pt x="0" y="10"/>
                </a:lnTo>
                <a:lnTo>
                  <a:pt x="0" y="8"/>
                </a:lnTo>
                <a:lnTo>
                  <a:pt x="0" y="7"/>
                </a:lnTo>
                <a:lnTo>
                  <a:pt x="0" y="5"/>
                </a:lnTo>
                <a:lnTo>
                  <a:pt x="1" y="4"/>
                </a:lnTo>
                <a:lnTo>
                  <a:pt x="1" y="2"/>
                </a:lnTo>
                <a:lnTo>
                  <a:pt x="2" y="2"/>
                </a:lnTo>
                <a:lnTo>
                  <a:pt x="2" y="0"/>
                </a:lnTo>
                <a:lnTo>
                  <a:pt x="3" y="0"/>
                </a:lnTo>
                <a:lnTo>
                  <a:pt x="4" y="0"/>
                </a:lnTo>
              </a:path>
            </a:pathLst>
          </a:custGeom>
          <a:solidFill>
            <a:srgbClr val="000000"/>
          </a:solidFill>
          <a:ln w="12700" cap="rnd">
            <a:solidFill>
              <a:schemeClr val="tx1"/>
            </a:solidFill>
            <a:round/>
            <a:headEnd/>
            <a:tailEnd/>
          </a:ln>
        </p:spPr>
        <p:txBody>
          <a:bodyPr/>
          <a:lstStyle/>
          <a:p>
            <a:endParaRPr lang="ko-KR" altLang="en-US"/>
          </a:p>
        </p:txBody>
      </p:sp>
      <p:sp>
        <p:nvSpPr>
          <p:cNvPr id="2305" name="Freeform 612"/>
          <p:cNvSpPr>
            <a:spLocks/>
          </p:cNvSpPr>
          <p:nvPr/>
        </p:nvSpPr>
        <p:spPr bwMode="auto">
          <a:xfrm>
            <a:off x="2316163" y="3178175"/>
            <a:ext cx="14287" cy="95250"/>
          </a:xfrm>
          <a:custGeom>
            <a:avLst/>
            <a:gdLst>
              <a:gd name="T0" fmla="*/ 4 w 7"/>
              <a:gd name="T1" fmla="*/ 0 h 60"/>
              <a:gd name="T2" fmla="*/ 3 w 7"/>
              <a:gd name="T3" fmla="*/ 1 h 60"/>
              <a:gd name="T4" fmla="*/ 3 w 7"/>
              <a:gd name="T5" fmla="*/ 5 h 60"/>
              <a:gd name="T6" fmla="*/ 2 w 7"/>
              <a:gd name="T7" fmla="*/ 6 h 60"/>
              <a:gd name="T8" fmla="*/ 2 w 7"/>
              <a:gd name="T9" fmla="*/ 10 h 60"/>
              <a:gd name="T10" fmla="*/ 3 w 7"/>
              <a:gd name="T11" fmla="*/ 14 h 60"/>
              <a:gd name="T12" fmla="*/ 3 w 7"/>
              <a:gd name="T13" fmla="*/ 17 h 60"/>
              <a:gd name="T14" fmla="*/ 4 w 7"/>
              <a:gd name="T15" fmla="*/ 19 h 60"/>
              <a:gd name="T16" fmla="*/ 5 w 7"/>
              <a:gd name="T17" fmla="*/ 21 h 60"/>
              <a:gd name="T18" fmla="*/ 6 w 7"/>
              <a:gd name="T19" fmla="*/ 24 h 60"/>
              <a:gd name="T20" fmla="*/ 6 w 7"/>
              <a:gd name="T21" fmla="*/ 27 h 60"/>
              <a:gd name="T22" fmla="*/ 6 w 7"/>
              <a:gd name="T23" fmla="*/ 31 h 60"/>
              <a:gd name="T24" fmla="*/ 6 w 7"/>
              <a:gd name="T25" fmla="*/ 34 h 60"/>
              <a:gd name="T26" fmla="*/ 5 w 7"/>
              <a:gd name="T27" fmla="*/ 38 h 60"/>
              <a:gd name="T28" fmla="*/ 5 w 7"/>
              <a:gd name="T29" fmla="*/ 42 h 60"/>
              <a:gd name="T30" fmla="*/ 5 w 7"/>
              <a:gd name="T31" fmla="*/ 44 h 60"/>
              <a:gd name="T32" fmla="*/ 5 w 7"/>
              <a:gd name="T33" fmla="*/ 48 h 60"/>
              <a:gd name="T34" fmla="*/ 4 w 7"/>
              <a:gd name="T35" fmla="*/ 52 h 60"/>
              <a:gd name="T36" fmla="*/ 4 w 7"/>
              <a:gd name="T37" fmla="*/ 55 h 60"/>
              <a:gd name="T38" fmla="*/ 4 w 7"/>
              <a:gd name="T39" fmla="*/ 59 h 60"/>
              <a:gd name="T40" fmla="*/ 4 w 7"/>
              <a:gd name="T41" fmla="*/ 55 h 60"/>
              <a:gd name="T42" fmla="*/ 4 w 7"/>
              <a:gd name="T43" fmla="*/ 52 h 60"/>
              <a:gd name="T44" fmla="*/ 4 w 7"/>
              <a:gd name="T45" fmla="*/ 48 h 60"/>
              <a:gd name="T46" fmla="*/ 4 w 7"/>
              <a:gd name="T47" fmla="*/ 44 h 60"/>
              <a:gd name="T48" fmla="*/ 4 w 7"/>
              <a:gd name="T49" fmla="*/ 42 h 60"/>
              <a:gd name="T50" fmla="*/ 5 w 7"/>
              <a:gd name="T51" fmla="*/ 38 h 60"/>
              <a:gd name="T52" fmla="*/ 5 w 7"/>
              <a:gd name="T53" fmla="*/ 34 h 60"/>
              <a:gd name="T54" fmla="*/ 5 w 7"/>
              <a:gd name="T55" fmla="*/ 31 h 60"/>
              <a:gd name="T56" fmla="*/ 5 w 7"/>
              <a:gd name="T57" fmla="*/ 27 h 60"/>
              <a:gd name="T58" fmla="*/ 4 w 7"/>
              <a:gd name="T59" fmla="*/ 24 h 60"/>
              <a:gd name="T60" fmla="*/ 4 w 7"/>
              <a:gd name="T61" fmla="*/ 21 h 60"/>
              <a:gd name="T62" fmla="*/ 3 w 7"/>
              <a:gd name="T63" fmla="*/ 19 h 60"/>
              <a:gd name="T64" fmla="*/ 2 w 7"/>
              <a:gd name="T65" fmla="*/ 17 h 60"/>
              <a:gd name="T66" fmla="*/ 1 w 7"/>
              <a:gd name="T67" fmla="*/ 15 h 60"/>
              <a:gd name="T68" fmla="*/ 0 w 7"/>
              <a:gd name="T69" fmla="*/ 14 h 60"/>
              <a:gd name="T70" fmla="*/ 0 w 7"/>
              <a:gd name="T71" fmla="*/ 10 h 60"/>
              <a:gd name="T72" fmla="*/ 0 w 7"/>
              <a:gd name="T73" fmla="*/ 6 h 60"/>
              <a:gd name="T74" fmla="*/ 0 w 7"/>
              <a:gd name="T75" fmla="*/ 3 h 60"/>
              <a:gd name="T76" fmla="*/ 1 w 7"/>
              <a:gd name="T77" fmla="*/ 1 h 60"/>
              <a:gd name="T78" fmla="*/ 5 w 7"/>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
              <a:gd name="T121" fmla="*/ 0 h 60"/>
              <a:gd name="T122" fmla="*/ 7 w 7"/>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 h="60">
                <a:moveTo>
                  <a:pt x="5" y="0"/>
                </a:moveTo>
                <a:lnTo>
                  <a:pt x="4" y="0"/>
                </a:lnTo>
                <a:lnTo>
                  <a:pt x="4" y="1"/>
                </a:lnTo>
                <a:lnTo>
                  <a:pt x="3" y="1"/>
                </a:lnTo>
                <a:lnTo>
                  <a:pt x="3" y="3"/>
                </a:lnTo>
                <a:lnTo>
                  <a:pt x="3" y="5"/>
                </a:lnTo>
                <a:lnTo>
                  <a:pt x="3" y="6"/>
                </a:lnTo>
                <a:lnTo>
                  <a:pt x="2" y="6"/>
                </a:lnTo>
                <a:lnTo>
                  <a:pt x="2" y="8"/>
                </a:lnTo>
                <a:lnTo>
                  <a:pt x="2" y="10"/>
                </a:lnTo>
                <a:lnTo>
                  <a:pt x="3" y="12"/>
                </a:lnTo>
                <a:lnTo>
                  <a:pt x="3" y="14"/>
                </a:lnTo>
                <a:lnTo>
                  <a:pt x="3" y="15"/>
                </a:lnTo>
                <a:lnTo>
                  <a:pt x="3" y="17"/>
                </a:lnTo>
                <a:lnTo>
                  <a:pt x="4" y="17"/>
                </a:lnTo>
                <a:lnTo>
                  <a:pt x="4" y="19"/>
                </a:lnTo>
                <a:lnTo>
                  <a:pt x="5" y="19"/>
                </a:lnTo>
                <a:lnTo>
                  <a:pt x="5" y="21"/>
                </a:lnTo>
                <a:lnTo>
                  <a:pt x="6" y="22"/>
                </a:lnTo>
                <a:lnTo>
                  <a:pt x="6" y="24"/>
                </a:lnTo>
                <a:lnTo>
                  <a:pt x="6" y="25"/>
                </a:lnTo>
                <a:lnTo>
                  <a:pt x="6" y="27"/>
                </a:lnTo>
                <a:lnTo>
                  <a:pt x="6" y="29"/>
                </a:lnTo>
                <a:lnTo>
                  <a:pt x="6" y="31"/>
                </a:lnTo>
                <a:lnTo>
                  <a:pt x="6" y="33"/>
                </a:lnTo>
                <a:lnTo>
                  <a:pt x="6" y="34"/>
                </a:lnTo>
                <a:lnTo>
                  <a:pt x="6" y="36"/>
                </a:lnTo>
                <a:lnTo>
                  <a:pt x="5" y="38"/>
                </a:lnTo>
                <a:lnTo>
                  <a:pt x="5" y="40"/>
                </a:lnTo>
                <a:lnTo>
                  <a:pt x="5" y="42"/>
                </a:lnTo>
                <a:lnTo>
                  <a:pt x="5" y="43"/>
                </a:lnTo>
                <a:lnTo>
                  <a:pt x="5" y="44"/>
                </a:lnTo>
                <a:lnTo>
                  <a:pt x="5" y="46"/>
                </a:lnTo>
                <a:lnTo>
                  <a:pt x="5" y="48"/>
                </a:lnTo>
                <a:lnTo>
                  <a:pt x="4" y="50"/>
                </a:lnTo>
                <a:lnTo>
                  <a:pt x="4" y="52"/>
                </a:lnTo>
                <a:lnTo>
                  <a:pt x="4" y="54"/>
                </a:lnTo>
                <a:lnTo>
                  <a:pt x="4" y="55"/>
                </a:lnTo>
                <a:lnTo>
                  <a:pt x="4" y="57"/>
                </a:lnTo>
                <a:lnTo>
                  <a:pt x="4" y="59"/>
                </a:lnTo>
                <a:lnTo>
                  <a:pt x="4" y="57"/>
                </a:lnTo>
                <a:lnTo>
                  <a:pt x="4" y="55"/>
                </a:lnTo>
                <a:lnTo>
                  <a:pt x="4" y="54"/>
                </a:lnTo>
                <a:lnTo>
                  <a:pt x="4" y="52"/>
                </a:lnTo>
                <a:lnTo>
                  <a:pt x="4" y="50"/>
                </a:lnTo>
                <a:lnTo>
                  <a:pt x="4" y="48"/>
                </a:lnTo>
                <a:lnTo>
                  <a:pt x="4" y="46"/>
                </a:lnTo>
                <a:lnTo>
                  <a:pt x="4" y="44"/>
                </a:lnTo>
                <a:lnTo>
                  <a:pt x="4" y="43"/>
                </a:lnTo>
                <a:lnTo>
                  <a:pt x="4" y="42"/>
                </a:lnTo>
                <a:lnTo>
                  <a:pt x="5" y="40"/>
                </a:lnTo>
                <a:lnTo>
                  <a:pt x="5" y="38"/>
                </a:lnTo>
                <a:lnTo>
                  <a:pt x="5" y="36"/>
                </a:lnTo>
                <a:lnTo>
                  <a:pt x="5" y="34"/>
                </a:lnTo>
                <a:lnTo>
                  <a:pt x="5" y="33"/>
                </a:lnTo>
                <a:lnTo>
                  <a:pt x="5" y="31"/>
                </a:lnTo>
                <a:lnTo>
                  <a:pt x="5" y="29"/>
                </a:lnTo>
                <a:lnTo>
                  <a:pt x="5" y="27"/>
                </a:lnTo>
                <a:lnTo>
                  <a:pt x="4" y="25"/>
                </a:lnTo>
                <a:lnTo>
                  <a:pt x="4" y="24"/>
                </a:lnTo>
                <a:lnTo>
                  <a:pt x="4" y="22"/>
                </a:lnTo>
                <a:lnTo>
                  <a:pt x="4" y="21"/>
                </a:lnTo>
                <a:lnTo>
                  <a:pt x="3" y="21"/>
                </a:lnTo>
                <a:lnTo>
                  <a:pt x="3" y="19"/>
                </a:lnTo>
                <a:lnTo>
                  <a:pt x="2" y="19"/>
                </a:lnTo>
                <a:lnTo>
                  <a:pt x="2" y="17"/>
                </a:lnTo>
                <a:lnTo>
                  <a:pt x="1" y="17"/>
                </a:lnTo>
                <a:lnTo>
                  <a:pt x="1" y="15"/>
                </a:lnTo>
                <a:lnTo>
                  <a:pt x="1" y="14"/>
                </a:lnTo>
                <a:lnTo>
                  <a:pt x="0" y="14"/>
                </a:lnTo>
                <a:lnTo>
                  <a:pt x="0" y="12"/>
                </a:lnTo>
                <a:lnTo>
                  <a:pt x="0" y="10"/>
                </a:lnTo>
                <a:lnTo>
                  <a:pt x="0" y="8"/>
                </a:lnTo>
                <a:lnTo>
                  <a:pt x="0" y="6"/>
                </a:lnTo>
                <a:lnTo>
                  <a:pt x="0" y="5"/>
                </a:lnTo>
                <a:lnTo>
                  <a:pt x="0" y="3"/>
                </a:lnTo>
                <a:lnTo>
                  <a:pt x="1" y="3"/>
                </a:lnTo>
                <a:lnTo>
                  <a:pt x="1" y="1"/>
                </a:lnTo>
                <a:lnTo>
                  <a:pt x="2" y="1"/>
                </a:lnTo>
                <a:lnTo>
                  <a:pt x="5" y="0"/>
                </a:lnTo>
              </a:path>
            </a:pathLst>
          </a:custGeom>
          <a:solidFill>
            <a:srgbClr val="000000"/>
          </a:solidFill>
          <a:ln w="12700" cap="rnd">
            <a:solidFill>
              <a:schemeClr val="tx1"/>
            </a:solidFill>
            <a:round/>
            <a:headEnd/>
            <a:tailEnd/>
          </a:ln>
        </p:spPr>
        <p:txBody>
          <a:bodyPr/>
          <a:lstStyle/>
          <a:p>
            <a:endParaRPr lang="ko-KR" altLang="en-US"/>
          </a:p>
        </p:txBody>
      </p:sp>
      <p:sp>
        <p:nvSpPr>
          <p:cNvPr id="2306" name="Freeform 613"/>
          <p:cNvSpPr>
            <a:spLocks/>
          </p:cNvSpPr>
          <p:nvPr/>
        </p:nvSpPr>
        <p:spPr bwMode="auto">
          <a:xfrm>
            <a:off x="2278063" y="3176588"/>
            <a:ext cx="15875" cy="95250"/>
          </a:xfrm>
          <a:custGeom>
            <a:avLst/>
            <a:gdLst>
              <a:gd name="T0" fmla="*/ 3 w 9"/>
              <a:gd name="T1" fmla="*/ 3 h 60"/>
              <a:gd name="T2" fmla="*/ 3 w 9"/>
              <a:gd name="T3" fmla="*/ 6 h 60"/>
              <a:gd name="T4" fmla="*/ 3 w 9"/>
              <a:gd name="T5" fmla="*/ 10 h 60"/>
              <a:gd name="T6" fmla="*/ 5 w 9"/>
              <a:gd name="T7" fmla="*/ 12 h 60"/>
              <a:gd name="T8" fmla="*/ 5 w 9"/>
              <a:gd name="T9" fmla="*/ 15 h 60"/>
              <a:gd name="T10" fmla="*/ 6 w 9"/>
              <a:gd name="T11" fmla="*/ 17 h 60"/>
              <a:gd name="T12" fmla="*/ 7 w 9"/>
              <a:gd name="T13" fmla="*/ 19 h 60"/>
              <a:gd name="T14" fmla="*/ 8 w 9"/>
              <a:gd name="T15" fmla="*/ 23 h 60"/>
              <a:gd name="T16" fmla="*/ 8 w 9"/>
              <a:gd name="T17" fmla="*/ 25 h 60"/>
              <a:gd name="T18" fmla="*/ 8 w 9"/>
              <a:gd name="T19" fmla="*/ 29 h 60"/>
              <a:gd name="T20" fmla="*/ 7 w 9"/>
              <a:gd name="T21" fmla="*/ 33 h 60"/>
              <a:gd name="T22" fmla="*/ 7 w 9"/>
              <a:gd name="T23" fmla="*/ 36 h 60"/>
              <a:gd name="T24" fmla="*/ 7 w 9"/>
              <a:gd name="T25" fmla="*/ 40 h 60"/>
              <a:gd name="T26" fmla="*/ 7 w 9"/>
              <a:gd name="T27" fmla="*/ 44 h 60"/>
              <a:gd name="T28" fmla="*/ 6 w 9"/>
              <a:gd name="T29" fmla="*/ 46 h 60"/>
              <a:gd name="T30" fmla="*/ 6 w 9"/>
              <a:gd name="T31" fmla="*/ 50 h 60"/>
              <a:gd name="T32" fmla="*/ 6 w 9"/>
              <a:gd name="T33" fmla="*/ 54 h 60"/>
              <a:gd name="T34" fmla="*/ 5 w 9"/>
              <a:gd name="T35" fmla="*/ 57 h 60"/>
              <a:gd name="T36" fmla="*/ 5 w 9"/>
              <a:gd name="T37" fmla="*/ 57 h 60"/>
              <a:gd name="T38" fmla="*/ 5 w 9"/>
              <a:gd name="T39" fmla="*/ 54 h 60"/>
              <a:gd name="T40" fmla="*/ 5 w 9"/>
              <a:gd name="T41" fmla="*/ 50 h 60"/>
              <a:gd name="T42" fmla="*/ 6 w 9"/>
              <a:gd name="T43" fmla="*/ 46 h 60"/>
              <a:gd name="T44" fmla="*/ 6 w 9"/>
              <a:gd name="T45" fmla="*/ 44 h 60"/>
              <a:gd name="T46" fmla="*/ 6 w 9"/>
              <a:gd name="T47" fmla="*/ 40 h 60"/>
              <a:gd name="T48" fmla="*/ 6 w 9"/>
              <a:gd name="T49" fmla="*/ 36 h 60"/>
              <a:gd name="T50" fmla="*/ 6 w 9"/>
              <a:gd name="T51" fmla="*/ 33 h 60"/>
              <a:gd name="T52" fmla="*/ 6 w 9"/>
              <a:gd name="T53" fmla="*/ 29 h 60"/>
              <a:gd name="T54" fmla="*/ 6 w 9"/>
              <a:gd name="T55" fmla="*/ 25 h 60"/>
              <a:gd name="T56" fmla="*/ 5 w 9"/>
              <a:gd name="T57" fmla="*/ 23 h 60"/>
              <a:gd name="T58" fmla="*/ 3 w 9"/>
              <a:gd name="T59" fmla="*/ 21 h 60"/>
              <a:gd name="T60" fmla="*/ 2 w 9"/>
              <a:gd name="T61" fmla="*/ 19 h 60"/>
              <a:gd name="T62" fmla="*/ 1 w 9"/>
              <a:gd name="T63" fmla="*/ 15 h 60"/>
              <a:gd name="T64" fmla="*/ 1 w 9"/>
              <a:gd name="T65" fmla="*/ 12 h 60"/>
              <a:gd name="T66" fmla="*/ 0 w 9"/>
              <a:gd name="T67" fmla="*/ 8 h 60"/>
              <a:gd name="T68" fmla="*/ 0 w 9"/>
              <a:gd name="T69" fmla="*/ 5 h 60"/>
              <a:gd name="T70" fmla="*/ 1 w 9"/>
              <a:gd name="T71" fmla="*/ 3 h 60"/>
              <a:gd name="T72" fmla="*/ 2 w 9"/>
              <a:gd name="T73" fmla="*/ 0 h 60"/>
              <a:gd name="T74" fmla="*/ 3 w 9"/>
              <a:gd name="T75" fmla="*/ 2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
              <a:gd name="T115" fmla="*/ 0 h 60"/>
              <a:gd name="T116" fmla="*/ 9 w 9"/>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 h="60">
                <a:moveTo>
                  <a:pt x="3" y="2"/>
                </a:moveTo>
                <a:lnTo>
                  <a:pt x="3" y="3"/>
                </a:lnTo>
                <a:lnTo>
                  <a:pt x="3" y="5"/>
                </a:lnTo>
                <a:lnTo>
                  <a:pt x="3" y="6"/>
                </a:lnTo>
                <a:lnTo>
                  <a:pt x="3" y="8"/>
                </a:lnTo>
                <a:lnTo>
                  <a:pt x="3" y="10"/>
                </a:lnTo>
                <a:lnTo>
                  <a:pt x="3" y="12"/>
                </a:lnTo>
                <a:lnTo>
                  <a:pt x="5" y="12"/>
                </a:lnTo>
                <a:lnTo>
                  <a:pt x="5" y="14"/>
                </a:lnTo>
                <a:lnTo>
                  <a:pt x="5" y="15"/>
                </a:lnTo>
                <a:lnTo>
                  <a:pt x="6" y="15"/>
                </a:lnTo>
                <a:lnTo>
                  <a:pt x="6" y="17"/>
                </a:lnTo>
                <a:lnTo>
                  <a:pt x="7" y="17"/>
                </a:lnTo>
                <a:lnTo>
                  <a:pt x="7" y="19"/>
                </a:lnTo>
                <a:lnTo>
                  <a:pt x="7" y="21"/>
                </a:lnTo>
                <a:lnTo>
                  <a:pt x="8" y="23"/>
                </a:lnTo>
                <a:lnTo>
                  <a:pt x="8" y="24"/>
                </a:lnTo>
                <a:lnTo>
                  <a:pt x="8" y="25"/>
                </a:lnTo>
                <a:lnTo>
                  <a:pt x="8" y="27"/>
                </a:lnTo>
                <a:lnTo>
                  <a:pt x="8" y="29"/>
                </a:lnTo>
                <a:lnTo>
                  <a:pt x="8" y="31"/>
                </a:lnTo>
                <a:lnTo>
                  <a:pt x="7" y="33"/>
                </a:lnTo>
                <a:lnTo>
                  <a:pt x="7" y="34"/>
                </a:lnTo>
                <a:lnTo>
                  <a:pt x="7" y="36"/>
                </a:lnTo>
                <a:lnTo>
                  <a:pt x="7" y="38"/>
                </a:lnTo>
                <a:lnTo>
                  <a:pt x="7" y="40"/>
                </a:lnTo>
                <a:lnTo>
                  <a:pt x="7" y="42"/>
                </a:lnTo>
                <a:lnTo>
                  <a:pt x="7" y="44"/>
                </a:lnTo>
                <a:lnTo>
                  <a:pt x="6" y="44"/>
                </a:lnTo>
                <a:lnTo>
                  <a:pt x="6" y="46"/>
                </a:lnTo>
                <a:lnTo>
                  <a:pt x="6" y="48"/>
                </a:lnTo>
                <a:lnTo>
                  <a:pt x="6" y="50"/>
                </a:lnTo>
                <a:lnTo>
                  <a:pt x="6" y="52"/>
                </a:lnTo>
                <a:lnTo>
                  <a:pt x="6" y="54"/>
                </a:lnTo>
                <a:lnTo>
                  <a:pt x="5" y="55"/>
                </a:lnTo>
                <a:lnTo>
                  <a:pt x="5" y="57"/>
                </a:lnTo>
                <a:lnTo>
                  <a:pt x="5" y="59"/>
                </a:lnTo>
                <a:lnTo>
                  <a:pt x="5" y="57"/>
                </a:lnTo>
                <a:lnTo>
                  <a:pt x="5" y="55"/>
                </a:lnTo>
                <a:lnTo>
                  <a:pt x="5" y="54"/>
                </a:lnTo>
                <a:lnTo>
                  <a:pt x="5" y="52"/>
                </a:lnTo>
                <a:lnTo>
                  <a:pt x="5" y="50"/>
                </a:lnTo>
                <a:lnTo>
                  <a:pt x="5" y="48"/>
                </a:lnTo>
                <a:lnTo>
                  <a:pt x="6" y="46"/>
                </a:lnTo>
                <a:lnTo>
                  <a:pt x="6" y="44"/>
                </a:lnTo>
                <a:lnTo>
                  <a:pt x="6" y="42"/>
                </a:lnTo>
                <a:lnTo>
                  <a:pt x="6" y="40"/>
                </a:lnTo>
                <a:lnTo>
                  <a:pt x="6" y="38"/>
                </a:lnTo>
                <a:lnTo>
                  <a:pt x="6" y="36"/>
                </a:lnTo>
                <a:lnTo>
                  <a:pt x="6" y="34"/>
                </a:lnTo>
                <a:lnTo>
                  <a:pt x="6" y="33"/>
                </a:lnTo>
                <a:lnTo>
                  <a:pt x="6" y="31"/>
                </a:lnTo>
                <a:lnTo>
                  <a:pt x="6" y="29"/>
                </a:lnTo>
                <a:lnTo>
                  <a:pt x="6" y="27"/>
                </a:lnTo>
                <a:lnTo>
                  <a:pt x="6" y="25"/>
                </a:lnTo>
                <a:lnTo>
                  <a:pt x="5" y="24"/>
                </a:lnTo>
                <a:lnTo>
                  <a:pt x="5" y="23"/>
                </a:lnTo>
                <a:lnTo>
                  <a:pt x="5" y="21"/>
                </a:lnTo>
                <a:lnTo>
                  <a:pt x="3" y="21"/>
                </a:lnTo>
                <a:lnTo>
                  <a:pt x="3" y="19"/>
                </a:lnTo>
                <a:lnTo>
                  <a:pt x="2" y="19"/>
                </a:lnTo>
                <a:lnTo>
                  <a:pt x="2" y="17"/>
                </a:lnTo>
                <a:lnTo>
                  <a:pt x="1" y="15"/>
                </a:lnTo>
                <a:lnTo>
                  <a:pt x="1" y="14"/>
                </a:lnTo>
                <a:lnTo>
                  <a:pt x="1" y="12"/>
                </a:lnTo>
                <a:lnTo>
                  <a:pt x="0" y="10"/>
                </a:lnTo>
                <a:lnTo>
                  <a:pt x="0" y="8"/>
                </a:lnTo>
                <a:lnTo>
                  <a:pt x="0" y="6"/>
                </a:lnTo>
                <a:lnTo>
                  <a:pt x="0" y="5"/>
                </a:lnTo>
                <a:lnTo>
                  <a:pt x="1" y="5"/>
                </a:lnTo>
                <a:lnTo>
                  <a:pt x="1" y="3"/>
                </a:lnTo>
                <a:lnTo>
                  <a:pt x="1" y="2"/>
                </a:lnTo>
                <a:lnTo>
                  <a:pt x="2" y="0"/>
                </a:lnTo>
                <a:lnTo>
                  <a:pt x="3" y="0"/>
                </a:lnTo>
                <a:lnTo>
                  <a:pt x="3" y="2"/>
                </a:lnTo>
              </a:path>
            </a:pathLst>
          </a:custGeom>
          <a:solidFill>
            <a:srgbClr val="000000"/>
          </a:solidFill>
          <a:ln w="12700" cap="rnd">
            <a:solidFill>
              <a:schemeClr val="tx1"/>
            </a:solidFill>
            <a:round/>
            <a:headEnd/>
            <a:tailEnd/>
          </a:ln>
        </p:spPr>
        <p:txBody>
          <a:bodyPr/>
          <a:lstStyle/>
          <a:p>
            <a:endParaRPr lang="ko-KR" altLang="en-US"/>
          </a:p>
        </p:txBody>
      </p:sp>
      <p:sp>
        <p:nvSpPr>
          <p:cNvPr id="2307" name="Freeform 614"/>
          <p:cNvSpPr>
            <a:spLocks/>
          </p:cNvSpPr>
          <p:nvPr/>
        </p:nvSpPr>
        <p:spPr bwMode="auto">
          <a:xfrm>
            <a:off x="2105025" y="3176588"/>
            <a:ext cx="11113" cy="96837"/>
          </a:xfrm>
          <a:custGeom>
            <a:avLst/>
            <a:gdLst>
              <a:gd name="T0" fmla="*/ 4 w 6"/>
              <a:gd name="T1" fmla="*/ 0 h 62"/>
              <a:gd name="T2" fmla="*/ 3 w 6"/>
              <a:gd name="T3" fmla="*/ 2 h 62"/>
              <a:gd name="T4" fmla="*/ 3 w 6"/>
              <a:gd name="T5" fmla="*/ 5 h 62"/>
              <a:gd name="T6" fmla="*/ 2 w 6"/>
              <a:gd name="T7" fmla="*/ 6 h 62"/>
              <a:gd name="T8" fmla="*/ 2 w 6"/>
              <a:gd name="T9" fmla="*/ 10 h 62"/>
              <a:gd name="T10" fmla="*/ 2 w 6"/>
              <a:gd name="T11" fmla="*/ 14 h 62"/>
              <a:gd name="T12" fmla="*/ 3 w 6"/>
              <a:gd name="T13" fmla="*/ 15 h 62"/>
              <a:gd name="T14" fmla="*/ 3 w 6"/>
              <a:gd name="T15" fmla="*/ 19 h 62"/>
              <a:gd name="T16" fmla="*/ 4 w 6"/>
              <a:gd name="T17" fmla="*/ 21 h 62"/>
              <a:gd name="T18" fmla="*/ 5 w 6"/>
              <a:gd name="T19" fmla="*/ 23 h 62"/>
              <a:gd name="T20" fmla="*/ 5 w 6"/>
              <a:gd name="T21" fmla="*/ 25 h 62"/>
              <a:gd name="T22" fmla="*/ 5 w 6"/>
              <a:gd name="T23" fmla="*/ 29 h 62"/>
              <a:gd name="T24" fmla="*/ 5 w 6"/>
              <a:gd name="T25" fmla="*/ 33 h 62"/>
              <a:gd name="T26" fmla="*/ 5 w 6"/>
              <a:gd name="T27" fmla="*/ 36 h 62"/>
              <a:gd name="T28" fmla="*/ 5 w 6"/>
              <a:gd name="T29" fmla="*/ 40 h 62"/>
              <a:gd name="T30" fmla="*/ 5 w 6"/>
              <a:gd name="T31" fmla="*/ 44 h 62"/>
              <a:gd name="T32" fmla="*/ 4 w 6"/>
              <a:gd name="T33" fmla="*/ 46 h 62"/>
              <a:gd name="T34" fmla="*/ 4 w 6"/>
              <a:gd name="T35" fmla="*/ 50 h 62"/>
              <a:gd name="T36" fmla="*/ 4 w 6"/>
              <a:gd name="T37" fmla="*/ 54 h 62"/>
              <a:gd name="T38" fmla="*/ 4 w 6"/>
              <a:gd name="T39" fmla="*/ 57 h 62"/>
              <a:gd name="T40" fmla="*/ 3 w 6"/>
              <a:gd name="T41" fmla="*/ 61 h 62"/>
              <a:gd name="T42" fmla="*/ 3 w 6"/>
              <a:gd name="T43" fmla="*/ 57 h 62"/>
              <a:gd name="T44" fmla="*/ 4 w 6"/>
              <a:gd name="T45" fmla="*/ 56 h 62"/>
              <a:gd name="T46" fmla="*/ 4 w 6"/>
              <a:gd name="T47" fmla="*/ 52 h 62"/>
              <a:gd name="T48" fmla="*/ 4 w 6"/>
              <a:gd name="T49" fmla="*/ 48 h 62"/>
              <a:gd name="T50" fmla="*/ 4 w 6"/>
              <a:gd name="T51" fmla="*/ 45 h 62"/>
              <a:gd name="T52" fmla="*/ 4 w 6"/>
              <a:gd name="T53" fmla="*/ 42 h 62"/>
              <a:gd name="T54" fmla="*/ 4 w 6"/>
              <a:gd name="T55" fmla="*/ 38 h 62"/>
              <a:gd name="T56" fmla="*/ 4 w 6"/>
              <a:gd name="T57" fmla="*/ 35 h 62"/>
              <a:gd name="T58" fmla="*/ 4 w 6"/>
              <a:gd name="T59" fmla="*/ 31 h 62"/>
              <a:gd name="T60" fmla="*/ 4 w 6"/>
              <a:gd name="T61" fmla="*/ 27 h 62"/>
              <a:gd name="T62" fmla="*/ 4 w 6"/>
              <a:gd name="T63" fmla="*/ 24 h 62"/>
              <a:gd name="T64" fmla="*/ 3 w 6"/>
              <a:gd name="T65" fmla="*/ 23 h 62"/>
              <a:gd name="T66" fmla="*/ 2 w 6"/>
              <a:gd name="T67" fmla="*/ 21 h 62"/>
              <a:gd name="T68" fmla="*/ 2 w 6"/>
              <a:gd name="T69" fmla="*/ 19 h 62"/>
              <a:gd name="T70" fmla="*/ 1 w 6"/>
              <a:gd name="T71" fmla="*/ 17 h 62"/>
              <a:gd name="T72" fmla="*/ 1 w 6"/>
              <a:gd name="T73" fmla="*/ 14 h 62"/>
              <a:gd name="T74" fmla="*/ 0 w 6"/>
              <a:gd name="T75" fmla="*/ 12 h 62"/>
              <a:gd name="T76" fmla="*/ 0 w 6"/>
              <a:gd name="T77" fmla="*/ 8 h 62"/>
              <a:gd name="T78" fmla="*/ 1 w 6"/>
              <a:gd name="T79" fmla="*/ 6 h 62"/>
              <a:gd name="T80" fmla="*/ 2 w 6"/>
              <a:gd name="T81" fmla="*/ 5 h 62"/>
              <a:gd name="T82" fmla="*/ 2 w 6"/>
              <a:gd name="T83" fmla="*/ 3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
              <a:gd name="T127" fmla="*/ 0 h 62"/>
              <a:gd name="T128" fmla="*/ 6 w 6"/>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 h="62">
                <a:moveTo>
                  <a:pt x="5" y="0"/>
                </a:moveTo>
                <a:lnTo>
                  <a:pt x="4" y="0"/>
                </a:lnTo>
                <a:lnTo>
                  <a:pt x="4" y="2"/>
                </a:lnTo>
                <a:lnTo>
                  <a:pt x="3" y="2"/>
                </a:lnTo>
                <a:lnTo>
                  <a:pt x="3" y="3"/>
                </a:lnTo>
                <a:lnTo>
                  <a:pt x="3" y="5"/>
                </a:lnTo>
                <a:lnTo>
                  <a:pt x="2" y="5"/>
                </a:lnTo>
                <a:lnTo>
                  <a:pt x="2" y="6"/>
                </a:lnTo>
                <a:lnTo>
                  <a:pt x="2" y="8"/>
                </a:lnTo>
                <a:lnTo>
                  <a:pt x="2" y="10"/>
                </a:lnTo>
                <a:lnTo>
                  <a:pt x="2" y="12"/>
                </a:lnTo>
                <a:lnTo>
                  <a:pt x="2" y="14"/>
                </a:lnTo>
                <a:lnTo>
                  <a:pt x="2" y="15"/>
                </a:lnTo>
                <a:lnTo>
                  <a:pt x="3" y="15"/>
                </a:lnTo>
                <a:lnTo>
                  <a:pt x="3" y="17"/>
                </a:lnTo>
                <a:lnTo>
                  <a:pt x="3" y="19"/>
                </a:lnTo>
                <a:lnTo>
                  <a:pt x="4" y="19"/>
                </a:lnTo>
                <a:lnTo>
                  <a:pt x="4" y="21"/>
                </a:lnTo>
                <a:lnTo>
                  <a:pt x="5" y="21"/>
                </a:lnTo>
                <a:lnTo>
                  <a:pt x="5" y="23"/>
                </a:lnTo>
                <a:lnTo>
                  <a:pt x="5" y="24"/>
                </a:lnTo>
                <a:lnTo>
                  <a:pt x="5" y="25"/>
                </a:lnTo>
                <a:lnTo>
                  <a:pt x="5" y="27"/>
                </a:lnTo>
                <a:lnTo>
                  <a:pt x="5" y="29"/>
                </a:lnTo>
                <a:lnTo>
                  <a:pt x="5" y="31"/>
                </a:lnTo>
                <a:lnTo>
                  <a:pt x="5" y="33"/>
                </a:lnTo>
                <a:lnTo>
                  <a:pt x="5" y="35"/>
                </a:lnTo>
                <a:lnTo>
                  <a:pt x="5" y="36"/>
                </a:lnTo>
                <a:lnTo>
                  <a:pt x="5" y="38"/>
                </a:lnTo>
                <a:lnTo>
                  <a:pt x="5" y="40"/>
                </a:lnTo>
                <a:lnTo>
                  <a:pt x="5" y="42"/>
                </a:lnTo>
                <a:lnTo>
                  <a:pt x="5" y="44"/>
                </a:lnTo>
                <a:lnTo>
                  <a:pt x="5" y="45"/>
                </a:lnTo>
                <a:lnTo>
                  <a:pt x="4" y="46"/>
                </a:lnTo>
                <a:lnTo>
                  <a:pt x="4" y="48"/>
                </a:lnTo>
                <a:lnTo>
                  <a:pt x="4" y="50"/>
                </a:lnTo>
                <a:lnTo>
                  <a:pt x="4" y="52"/>
                </a:lnTo>
                <a:lnTo>
                  <a:pt x="4" y="54"/>
                </a:lnTo>
                <a:lnTo>
                  <a:pt x="4" y="56"/>
                </a:lnTo>
                <a:lnTo>
                  <a:pt x="4" y="57"/>
                </a:lnTo>
                <a:lnTo>
                  <a:pt x="3" y="59"/>
                </a:lnTo>
                <a:lnTo>
                  <a:pt x="3" y="61"/>
                </a:lnTo>
                <a:lnTo>
                  <a:pt x="3" y="59"/>
                </a:lnTo>
                <a:lnTo>
                  <a:pt x="3" y="57"/>
                </a:lnTo>
                <a:lnTo>
                  <a:pt x="4" y="57"/>
                </a:lnTo>
                <a:lnTo>
                  <a:pt x="4" y="56"/>
                </a:lnTo>
                <a:lnTo>
                  <a:pt x="4" y="54"/>
                </a:lnTo>
                <a:lnTo>
                  <a:pt x="4" y="52"/>
                </a:lnTo>
                <a:lnTo>
                  <a:pt x="4" y="50"/>
                </a:lnTo>
                <a:lnTo>
                  <a:pt x="4" y="48"/>
                </a:lnTo>
                <a:lnTo>
                  <a:pt x="4" y="46"/>
                </a:lnTo>
                <a:lnTo>
                  <a:pt x="4" y="45"/>
                </a:lnTo>
                <a:lnTo>
                  <a:pt x="4" y="44"/>
                </a:lnTo>
                <a:lnTo>
                  <a:pt x="4" y="42"/>
                </a:lnTo>
                <a:lnTo>
                  <a:pt x="4" y="40"/>
                </a:lnTo>
                <a:lnTo>
                  <a:pt x="4" y="38"/>
                </a:lnTo>
                <a:lnTo>
                  <a:pt x="4" y="36"/>
                </a:lnTo>
                <a:lnTo>
                  <a:pt x="4" y="35"/>
                </a:lnTo>
                <a:lnTo>
                  <a:pt x="4" y="33"/>
                </a:lnTo>
                <a:lnTo>
                  <a:pt x="4" y="31"/>
                </a:lnTo>
                <a:lnTo>
                  <a:pt x="4" y="29"/>
                </a:lnTo>
                <a:lnTo>
                  <a:pt x="4" y="27"/>
                </a:lnTo>
                <a:lnTo>
                  <a:pt x="4" y="25"/>
                </a:lnTo>
                <a:lnTo>
                  <a:pt x="4" y="24"/>
                </a:lnTo>
                <a:lnTo>
                  <a:pt x="3" y="24"/>
                </a:lnTo>
                <a:lnTo>
                  <a:pt x="3" y="23"/>
                </a:lnTo>
                <a:lnTo>
                  <a:pt x="3" y="21"/>
                </a:lnTo>
                <a:lnTo>
                  <a:pt x="2" y="21"/>
                </a:lnTo>
                <a:lnTo>
                  <a:pt x="2" y="19"/>
                </a:lnTo>
                <a:lnTo>
                  <a:pt x="2" y="17"/>
                </a:lnTo>
                <a:lnTo>
                  <a:pt x="1" y="17"/>
                </a:lnTo>
                <a:lnTo>
                  <a:pt x="1" y="15"/>
                </a:lnTo>
                <a:lnTo>
                  <a:pt x="1" y="14"/>
                </a:lnTo>
                <a:lnTo>
                  <a:pt x="0" y="14"/>
                </a:lnTo>
                <a:lnTo>
                  <a:pt x="0" y="12"/>
                </a:lnTo>
                <a:lnTo>
                  <a:pt x="0" y="10"/>
                </a:lnTo>
                <a:lnTo>
                  <a:pt x="0" y="8"/>
                </a:lnTo>
                <a:lnTo>
                  <a:pt x="0" y="6"/>
                </a:lnTo>
                <a:lnTo>
                  <a:pt x="1" y="6"/>
                </a:lnTo>
                <a:lnTo>
                  <a:pt x="1" y="5"/>
                </a:lnTo>
                <a:lnTo>
                  <a:pt x="2" y="5"/>
                </a:lnTo>
                <a:lnTo>
                  <a:pt x="2" y="3"/>
                </a:lnTo>
                <a:lnTo>
                  <a:pt x="5" y="0"/>
                </a:lnTo>
              </a:path>
            </a:pathLst>
          </a:custGeom>
          <a:solidFill>
            <a:srgbClr val="000000"/>
          </a:solidFill>
          <a:ln w="12700" cap="rnd">
            <a:solidFill>
              <a:schemeClr val="tx1"/>
            </a:solidFill>
            <a:round/>
            <a:headEnd/>
            <a:tailEnd/>
          </a:ln>
        </p:spPr>
        <p:txBody>
          <a:bodyPr/>
          <a:lstStyle/>
          <a:p>
            <a:endParaRPr lang="ko-KR" altLang="en-US"/>
          </a:p>
        </p:txBody>
      </p:sp>
      <p:sp>
        <p:nvSpPr>
          <p:cNvPr id="2308" name="Freeform 615"/>
          <p:cNvSpPr>
            <a:spLocks/>
          </p:cNvSpPr>
          <p:nvPr/>
        </p:nvSpPr>
        <p:spPr bwMode="auto">
          <a:xfrm>
            <a:off x="2519363" y="3573463"/>
            <a:ext cx="1116012" cy="119062"/>
          </a:xfrm>
          <a:custGeom>
            <a:avLst/>
            <a:gdLst>
              <a:gd name="T0" fmla="*/ 696 w 703"/>
              <a:gd name="T1" fmla="*/ 0 h 76"/>
              <a:gd name="T2" fmla="*/ 684 w 703"/>
              <a:gd name="T3" fmla="*/ 0 h 76"/>
              <a:gd name="T4" fmla="*/ 671 w 703"/>
              <a:gd name="T5" fmla="*/ 0 h 76"/>
              <a:gd name="T6" fmla="*/ 656 w 703"/>
              <a:gd name="T7" fmla="*/ 0 h 76"/>
              <a:gd name="T8" fmla="*/ 637 w 703"/>
              <a:gd name="T9" fmla="*/ 2 h 76"/>
              <a:gd name="T10" fmla="*/ 616 w 703"/>
              <a:gd name="T11" fmla="*/ 4 h 76"/>
              <a:gd name="T12" fmla="*/ 591 w 703"/>
              <a:gd name="T13" fmla="*/ 6 h 76"/>
              <a:gd name="T14" fmla="*/ 564 w 703"/>
              <a:gd name="T15" fmla="*/ 7 h 76"/>
              <a:gd name="T16" fmla="*/ 532 w 703"/>
              <a:gd name="T17" fmla="*/ 11 h 76"/>
              <a:gd name="T18" fmla="*/ 496 w 703"/>
              <a:gd name="T19" fmla="*/ 14 h 76"/>
              <a:gd name="T20" fmla="*/ 454 w 703"/>
              <a:gd name="T21" fmla="*/ 18 h 76"/>
              <a:gd name="T22" fmla="*/ 410 w 703"/>
              <a:gd name="T23" fmla="*/ 19 h 76"/>
              <a:gd name="T24" fmla="*/ 365 w 703"/>
              <a:gd name="T25" fmla="*/ 21 h 76"/>
              <a:gd name="T26" fmla="*/ 321 w 703"/>
              <a:gd name="T27" fmla="*/ 21 h 76"/>
              <a:gd name="T28" fmla="*/ 278 w 703"/>
              <a:gd name="T29" fmla="*/ 19 h 76"/>
              <a:gd name="T30" fmla="*/ 234 w 703"/>
              <a:gd name="T31" fmla="*/ 18 h 76"/>
              <a:gd name="T32" fmla="*/ 191 w 703"/>
              <a:gd name="T33" fmla="*/ 16 h 76"/>
              <a:gd name="T34" fmla="*/ 152 w 703"/>
              <a:gd name="T35" fmla="*/ 14 h 76"/>
              <a:gd name="T36" fmla="*/ 114 w 703"/>
              <a:gd name="T37" fmla="*/ 12 h 76"/>
              <a:gd name="T38" fmla="*/ 77 w 703"/>
              <a:gd name="T39" fmla="*/ 12 h 76"/>
              <a:gd name="T40" fmla="*/ 46 w 703"/>
              <a:gd name="T41" fmla="*/ 12 h 76"/>
              <a:gd name="T42" fmla="*/ 23 w 703"/>
              <a:gd name="T43" fmla="*/ 14 h 76"/>
              <a:gd name="T44" fmla="*/ 19 w 703"/>
              <a:gd name="T45" fmla="*/ 16 h 76"/>
              <a:gd name="T46" fmla="*/ 13 w 703"/>
              <a:gd name="T47" fmla="*/ 18 h 76"/>
              <a:gd name="T48" fmla="*/ 11 w 703"/>
              <a:gd name="T49" fmla="*/ 21 h 76"/>
              <a:gd name="T50" fmla="*/ 7 w 703"/>
              <a:gd name="T51" fmla="*/ 25 h 76"/>
              <a:gd name="T52" fmla="*/ 4 w 703"/>
              <a:gd name="T53" fmla="*/ 31 h 76"/>
              <a:gd name="T54" fmla="*/ 2 w 703"/>
              <a:gd name="T55" fmla="*/ 35 h 76"/>
              <a:gd name="T56" fmla="*/ 0 w 703"/>
              <a:gd name="T57" fmla="*/ 39 h 76"/>
              <a:gd name="T58" fmla="*/ 0 w 703"/>
              <a:gd name="T59" fmla="*/ 44 h 76"/>
              <a:gd name="T60" fmla="*/ 0 w 703"/>
              <a:gd name="T61" fmla="*/ 50 h 76"/>
              <a:gd name="T62" fmla="*/ 2 w 703"/>
              <a:gd name="T63" fmla="*/ 55 h 76"/>
              <a:gd name="T64" fmla="*/ 4 w 703"/>
              <a:gd name="T65" fmla="*/ 58 h 76"/>
              <a:gd name="T66" fmla="*/ 5 w 703"/>
              <a:gd name="T67" fmla="*/ 62 h 76"/>
              <a:gd name="T68" fmla="*/ 9 w 703"/>
              <a:gd name="T69" fmla="*/ 66 h 76"/>
              <a:gd name="T70" fmla="*/ 15 w 703"/>
              <a:gd name="T71" fmla="*/ 68 h 76"/>
              <a:gd name="T72" fmla="*/ 21 w 703"/>
              <a:gd name="T73" fmla="*/ 68 h 76"/>
              <a:gd name="T74" fmla="*/ 36 w 703"/>
              <a:gd name="T75" fmla="*/ 66 h 76"/>
              <a:gd name="T76" fmla="*/ 68 w 703"/>
              <a:gd name="T77" fmla="*/ 66 h 76"/>
              <a:gd name="T78" fmla="*/ 104 w 703"/>
              <a:gd name="T79" fmla="*/ 66 h 76"/>
              <a:gd name="T80" fmla="*/ 143 w 703"/>
              <a:gd name="T81" fmla="*/ 66 h 76"/>
              <a:gd name="T82" fmla="*/ 180 w 703"/>
              <a:gd name="T83" fmla="*/ 68 h 76"/>
              <a:gd name="T84" fmla="*/ 222 w 703"/>
              <a:gd name="T85" fmla="*/ 71 h 76"/>
              <a:gd name="T86" fmla="*/ 264 w 703"/>
              <a:gd name="T87" fmla="*/ 73 h 76"/>
              <a:gd name="T88" fmla="*/ 307 w 703"/>
              <a:gd name="T89" fmla="*/ 75 h 76"/>
              <a:gd name="T90" fmla="*/ 352 w 703"/>
              <a:gd name="T91" fmla="*/ 75 h 76"/>
              <a:gd name="T92" fmla="*/ 396 w 703"/>
              <a:gd name="T93" fmla="*/ 75 h 76"/>
              <a:gd name="T94" fmla="*/ 439 w 703"/>
              <a:gd name="T95" fmla="*/ 71 h 76"/>
              <a:gd name="T96" fmla="*/ 483 w 703"/>
              <a:gd name="T97" fmla="*/ 68 h 76"/>
              <a:gd name="T98" fmla="*/ 521 w 703"/>
              <a:gd name="T99" fmla="*/ 64 h 76"/>
              <a:gd name="T100" fmla="*/ 553 w 703"/>
              <a:gd name="T101" fmla="*/ 62 h 76"/>
              <a:gd name="T102" fmla="*/ 584 w 703"/>
              <a:gd name="T103" fmla="*/ 58 h 76"/>
              <a:gd name="T104" fmla="*/ 609 w 703"/>
              <a:gd name="T105" fmla="*/ 56 h 76"/>
              <a:gd name="T106" fmla="*/ 632 w 703"/>
              <a:gd name="T107" fmla="*/ 55 h 76"/>
              <a:gd name="T108" fmla="*/ 650 w 703"/>
              <a:gd name="T109" fmla="*/ 55 h 76"/>
              <a:gd name="T110" fmla="*/ 665 w 703"/>
              <a:gd name="T111" fmla="*/ 54 h 76"/>
              <a:gd name="T112" fmla="*/ 680 w 703"/>
              <a:gd name="T113" fmla="*/ 54 h 76"/>
              <a:gd name="T114" fmla="*/ 692 w 703"/>
              <a:gd name="T115" fmla="*/ 54 h 76"/>
              <a:gd name="T116" fmla="*/ 702 w 703"/>
              <a:gd name="T117" fmla="*/ 54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3"/>
              <a:gd name="T178" fmla="*/ 0 h 76"/>
              <a:gd name="T179" fmla="*/ 703 w 703"/>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3" h="76">
                <a:moveTo>
                  <a:pt x="702" y="0"/>
                </a:moveTo>
                <a:lnTo>
                  <a:pt x="698" y="0"/>
                </a:lnTo>
                <a:lnTo>
                  <a:pt x="696" y="0"/>
                </a:lnTo>
                <a:lnTo>
                  <a:pt x="692" y="0"/>
                </a:lnTo>
                <a:lnTo>
                  <a:pt x="688" y="0"/>
                </a:lnTo>
                <a:lnTo>
                  <a:pt x="684" y="0"/>
                </a:lnTo>
                <a:lnTo>
                  <a:pt x="680" y="0"/>
                </a:lnTo>
                <a:lnTo>
                  <a:pt x="675" y="0"/>
                </a:lnTo>
                <a:lnTo>
                  <a:pt x="671" y="0"/>
                </a:lnTo>
                <a:lnTo>
                  <a:pt x="665" y="0"/>
                </a:lnTo>
                <a:lnTo>
                  <a:pt x="661" y="0"/>
                </a:lnTo>
                <a:lnTo>
                  <a:pt x="656" y="0"/>
                </a:lnTo>
                <a:lnTo>
                  <a:pt x="650" y="2"/>
                </a:lnTo>
                <a:lnTo>
                  <a:pt x="644" y="2"/>
                </a:lnTo>
                <a:lnTo>
                  <a:pt x="637" y="2"/>
                </a:lnTo>
                <a:lnTo>
                  <a:pt x="632" y="2"/>
                </a:lnTo>
                <a:lnTo>
                  <a:pt x="624" y="2"/>
                </a:lnTo>
                <a:lnTo>
                  <a:pt x="616" y="4"/>
                </a:lnTo>
                <a:lnTo>
                  <a:pt x="609" y="4"/>
                </a:lnTo>
                <a:lnTo>
                  <a:pt x="601" y="4"/>
                </a:lnTo>
                <a:lnTo>
                  <a:pt x="591" y="6"/>
                </a:lnTo>
                <a:lnTo>
                  <a:pt x="584" y="6"/>
                </a:lnTo>
                <a:lnTo>
                  <a:pt x="574" y="7"/>
                </a:lnTo>
                <a:lnTo>
                  <a:pt x="564" y="7"/>
                </a:lnTo>
                <a:lnTo>
                  <a:pt x="553" y="9"/>
                </a:lnTo>
                <a:lnTo>
                  <a:pt x="543" y="9"/>
                </a:lnTo>
                <a:lnTo>
                  <a:pt x="532" y="11"/>
                </a:lnTo>
                <a:lnTo>
                  <a:pt x="521" y="11"/>
                </a:lnTo>
                <a:lnTo>
                  <a:pt x="508" y="12"/>
                </a:lnTo>
                <a:lnTo>
                  <a:pt x="496" y="14"/>
                </a:lnTo>
                <a:lnTo>
                  <a:pt x="483" y="14"/>
                </a:lnTo>
                <a:lnTo>
                  <a:pt x="468" y="16"/>
                </a:lnTo>
                <a:lnTo>
                  <a:pt x="454" y="18"/>
                </a:lnTo>
                <a:lnTo>
                  <a:pt x="439" y="18"/>
                </a:lnTo>
                <a:lnTo>
                  <a:pt x="423" y="19"/>
                </a:lnTo>
                <a:lnTo>
                  <a:pt x="410" y="19"/>
                </a:lnTo>
                <a:lnTo>
                  <a:pt x="396" y="21"/>
                </a:lnTo>
                <a:lnTo>
                  <a:pt x="380" y="21"/>
                </a:lnTo>
                <a:lnTo>
                  <a:pt x="365" y="21"/>
                </a:lnTo>
                <a:lnTo>
                  <a:pt x="350" y="21"/>
                </a:lnTo>
                <a:lnTo>
                  <a:pt x="336" y="21"/>
                </a:lnTo>
                <a:lnTo>
                  <a:pt x="321" y="21"/>
                </a:lnTo>
                <a:lnTo>
                  <a:pt x="306" y="21"/>
                </a:lnTo>
                <a:lnTo>
                  <a:pt x="291" y="21"/>
                </a:lnTo>
                <a:lnTo>
                  <a:pt x="278" y="19"/>
                </a:lnTo>
                <a:lnTo>
                  <a:pt x="262" y="19"/>
                </a:lnTo>
                <a:lnTo>
                  <a:pt x="249" y="19"/>
                </a:lnTo>
                <a:lnTo>
                  <a:pt x="234" y="18"/>
                </a:lnTo>
                <a:lnTo>
                  <a:pt x="220" y="18"/>
                </a:lnTo>
                <a:lnTo>
                  <a:pt x="205" y="18"/>
                </a:lnTo>
                <a:lnTo>
                  <a:pt x="191" y="16"/>
                </a:lnTo>
                <a:lnTo>
                  <a:pt x="178" y="16"/>
                </a:lnTo>
                <a:lnTo>
                  <a:pt x="166" y="14"/>
                </a:lnTo>
                <a:lnTo>
                  <a:pt x="152" y="14"/>
                </a:lnTo>
                <a:lnTo>
                  <a:pt x="139" y="14"/>
                </a:lnTo>
                <a:lnTo>
                  <a:pt x="125" y="12"/>
                </a:lnTo>
                <a:lnTo>
                  <a:pt x="114" y="12"/>
                </a:lnTo>
                <a:lnTo>
                  <a:pt x="100" y="12"/>
                </a:lnTo>
                <a:lnTo>
                  <a:pt x="89" y="12"/>
                </a:lnTo>
                <a:lnTo>
                  <a:pt x="77" y="12"/>
                </a:lnTo>
                <a:lnTo>
                  <a:pt x="66" y="12"/>
                </a:lnTo>
                <a:lnTo>
                  <a:pt x="55" y="12"/>
                </a:lnTo>
                <a:lnTo>
                  <a:pt x="46" y="12"/>
                </a:lnTo>
                <a:lnTo>
                  <a:pt x="34" y="14"/>
                </a:lnTo>
                <a:lnTo>
                  <a:pt x="25" y="14"/>
                </a:lnTo>
                <a:lnTo>
                  <a:pt x="23" y="14"/>
                </a:lnTo>
                <a:lnTo>
                  <a:pt x="21" y="14"/>
                </a:lnTo>
                <a:lnTo>
                  <a:pt x="21" y="16"/>
                </a:lnTo>
                <a:lnTo>
                  <a:pt x="19" y="16"/>
                </a:lnTo>
                <a:lnTo>
                  <a:pt x="17" y="16"/>
                </a:lnTo>
                <a:lnTo>
                  <a:pt x="15" y="18"/>
                </a:lnTo>
                <a:lnTo>
                  <a:pt x="13" y="18"/>
                </a:lnTo>
                <a:lnTo>
                  <a:pt x="13" y="19"/>
                </a:lnTo>
                <a:lnTo>
                  <a:pt x="11" y="19"/>
                </a:lnTo>
                <a:lnTo>
                  <a:pt x="11" y="21"/>
                </a:lnTo>
                <a:lnTo>
                  <a:pt x="9" y="21"/>
                </a:lnTo>
                <a:lnTo>
                  <a:pt x="9" y="23"/>
                </a:lnTo>
                <a:lnTo>
                  <a:pt x="7" y="25"/>
                </a:lnTo>
                <a:lnTo>
                  <a:pt x="5" y="27"/>
                </a:lnTo>
                <a:lnTo>
                  <a:pt x="5" y="29"/>
                </a:lnTo>
                <a:lnTo>
                  <a:pt x="4" y="31"/>
                </a:lnTo>
                <a:lnTo>
                  <a:pt x="4" y="32"/>
                </a:lnTo>
                <a:lnTo>
                  <a:pt x="2" y="33"/>
                </a:lnTo>
                <a:lnTo>
                  <a:pt x="2" y="35"/>
                </a:lnTo>
                <a:lnTo>
                  <a:pt x="2" y="37"/>
                </a:lnTo>
                <a:lnTo>
                  <a:pt x="2" y="39"/>
                </a:lnTo>
                <a:lnTo>
                  <a:pt x="0" y="39"/>
                </a:lnTo>
                <a:lnTo>
                  <a:pt x="0" y="41"/>
                </a:lnTo>
                <a:lnTo>
                  <a:pt x="0" y="43"/>
                </a:lnTo>
                <a:lnTo>
                  <a:pt x="0" y="44"/>
                </a:lnTo>
                <a:lnTo>
                  <a:pt x="0" y="46"/>
                </a:lnTo>
                <a:lnTo>
                  <a:pt x="0" y="48"/>
                </a:lnTo>
                <a:lnTo>
                  <a:pt x="0" y="50"/>
                </a:lnTo>
                <a:lnTo>
                  <a:pt x="2" y="52"/>
                </a:lnTo>
                <a:lnTo>
                  <a:pt x="2" y="54"/>
                </a:lnTo>
                <a:lnTo>
                  <a:pt x="2" y="55"/>
                </a:lnTo>
                <a:lnTo>
                  <a:pt x="2" y="56"/>
                </a:lnTo>
                <a:lnTo>
                  <a:pt x="4" y="56"/>
                </a:lnTo>
                <a:lnTo>
                  <a:pt x="4" y="58"/>
                </a:lnTo>
                <a:lnTo>
                  <a:pt x="4" y="60"/>
                </a:lnTo>
                <a:lnTo>
                  <a:pt x="5" y="60"/>
                </a:lnTo>
                <a:lnTo>
                  <a:pt x="5" y="62"/>
                </a:lnTo>
                <a:lnTo>
                  <a:pt x="7" y="64"/>
                </a:lnTo>
                <a:lnTo>
                  <a:pt x="9" y="64"/>
                </a:lnTo>
                <a:lnTo>
                  <a:pt x="9" y="66"/>
                </a:lnTo>
                <a:lnTo>
                  <a:pt x="11" y="66"/>
                </a:lnTo>
                <a:lnTo>
                  <a:pt x="13" y="68"/>
                </a:lnTo>
                <a:lnTo>
                  <a:pt x="15" y="68"/>
                </a:lnTo>
                <a:lnTo>
                  <a:pt x="17" y="68"/>
                </a:lnTo>
                <a:lnTo>
                  <a:pt x="19" y="68"/>
                </a:lnTo>
                <a:lnTo>
                  <a:pt x="21" y="68"/>
                </a:lnTo>
                <a:lnTo>
                  <a:pt x="23" y="68"/>
                </a:lnTo>
                <a:lnTo>
                  <a:pt x="25" y="68"/>
                </a:lnTo>
                <a:lnTo>
                  <a:pt x="36" y="66"/>
                </a:lnTo>
                <a:lnTo>
                  <a:pt x="46" y="66"/>
                </a:lnTo>
                <a:lnTo>
                  <a:pt x="57" y="66"/>
                </a:lnTo>
                <a:lnTo>
                  <a:pt x="68" y="66"/>
                </a:lnTo>
                <a:lnTo>
                  <a:pt x="79" y="64"/>
                </a:lnTo>
                <a:lnTo>
                  <a:pt x="91" y="64"/>
                </a:lnTo>
                <a:lnTo>
                  <a:pt x="104" y="66"/>
                </a:lnTo>
                <a:lnTo>
                  <a:pt x="116" y="66"/>
                </a:lnTo>
                <a:lnTo>
                  <a:pt x="129" y="66"/>
                </a:lnTo>
                <a:lnTo>
                  <a:pt x="143" y="66"/>
                </a:lnTo>
                <a:lnTo>
                  <a:pt x="154" y="68"/>
                </a:lnTo>
                <a:lnTo>
                  <a:pt x="167" y="68"/>
                </a:lnTo>
                <a:lnTo>
                  <a:pt x="180" y="68"/>
                </a:lnTo>
                <a:lnTo>
                  <a:pt x="195" y="69"/>
                </a:lnTo>
                <a:lnTo>
                  <a:pt x="209" y="69"/>
                </a:lnTo>
                <a:lnTo>
                  <a:pt x="222" y="71"/>
                </a:lnTo>
                <a:lnTo>
                  <a:pt x="236" y="71"/>
                </a:lnTo>
                <a:lnTo>
                  <a:pt x="251" y="71"/>
                </a:lnTo>
                <a:lnTo>
                  <a:pt x="264" y="73"/>
                </a:lnTo>
                <a:lnTo>
                  <a:pt x="280" y="73"/>
                </a:lnTo>
                <a:lnTo>
                  <a:pt x="293" y="73"/>
                </a:lnTo>
                <a:lnTo>
                  <a:pt x="307" y="75"/>
                </a:lnTo>
                <a:lnTo>
                  <a:pt x="323" y="75"/>
                </a:lnTo>
                <a:lnTo>
                  <a:pt x="336" y="75"/>
                </a:lnTo>
                <a:lnTo>
                  <a:pt x="352" y="75"/>
                </a:lnTo>
                <a:lnTo>
                  <a:pt x="367" y="75"/>
                </a:lnTo>
                <a:lnTo>
                  <a:pt x="380" y="75"/>
                </a:lnTo>
                <a:lnTo>
                  <a:pt x="396" y="75"/>
                </a:lnTo>
                <a:lnTo>
                  <a:pt x="410" y="73"/>
                </a:lnTo>
                <a:lnTo>
                  <a:pt x="423" y="73"/>
                </a:lnTo>
                <a:lnTo>
                  <a:pt x="439" y="71"/>
                </a:lnTo>
                <a:lnTo>
                  <a:pt x="454" y="71"/>
                </a:lnTo>
                <a:lnTo>
                  <a:pt x="468" y="69"/>
                </a:lnTo>
                <a:lnTo>
                  <a:pt x="483" y="68"/>
                </a:lnTo>
                <a:lnTo>
                  <a:pt x="496" y="68"/>
                </a:lnTo>
                <a:lnTo>
                  <a:pt x="508" y="66"/>
                </a:lnTo>
                <a:lnTo>
                  <a:pt x="521" y="64"/>
                </a:lnTo>
                <a:lnTo>
                  <a:pt x="532" y="64"/>
                </a:lnTo>
                <a:lnTo>
                  <a:pt x="543" y="62"/>
                </a:lnTo>
                <a:lnTo>
                  <a:pt x="553" y="62"/>
                </a:lnTo>
                <a:lnTo>
                  <a:pt x="564" y="60"/>
                </a:lnTo>
                <a:lnTo>
                  <a:pt x="574" y="60"/>
                </a:lnTo>
                <a:lnTo>
                  <a:pt x="584" y="58"/>
                </a:lnTo>
                <a:lnTo>
                  <a:pt x="591" y="58"/>
                </a:lnTo>
                <a:lnTo>
                  <a:pt x="601" y="56"/>
                </a:lnTo>
                <a:lnTo>
                  <a:pt x="609" y="56"/>
                </a:lnTo>
                <a:lnTo>
                  <a:pt x="616" y="56"/>
                </a:lnTo>
                <a:lnTo>
                  <a:pt x="624" y="56"/>
                </a:lnTo>
                <a:lnTo>
                  <a:pt x="632" y="55"/>
                </a:lnTo>
                <a:lnTo>
                  <a:pt x="637" y="55"/>
                </a:lnTo>
                <a:lnTo>
                  <a:pt x="644" y="55"/>
                </a:lnTo>
                <a:lnTo>
                  <a:pt x="650" y="55"/>
                </a:lnTo>
                <a:lnTo>
                  <a:pt x="656" y="54"/>
                </a:lnTo>
                <a:lnTo>
                  <a:pt x="661" y="54"/>
                </a:lnTo>
                <a:lnTo>
                  <a:pt x="665" y="54"/>
                </a:lnTo>
                <a:lnTo>
                  <a:pt x="671" y="54"/>
                </a:lnTo>
                <a:lnTo>
                  <a:pt x="675" y="54"/>
                </a:lnTo>
                <a:lnTo>
                  <a:pt x="680" y="54"/>
                </a:lnTo>
                <a:lnTo>
                  <a:pt x="684" y="54"/>
                </a:lnTo>
                <a:lnTo>
                  <a:pt x="688" y="54"/>
                </a:lnTo>
                <a:lnTo>
                  <a:pt x="692" y="54"/>
                </a:lnTo>
                <a:lnTo>
                  <a:pt x="696" y="54"/>
                </a:lnTo>
                <a:lnTo>
                  <a:pt x="698" y="54"/>
                </a:lnTo>
                <a:lnTo>
                  <a:pt x="702" y="54"/>
                </a:lnTo>
                <a:lnTo>
                  <a:pt x="702" y="0"/>
                </a:lnTo>
              </a:path>
            </a:pathLst>
          </a:custGeom>
          <a:solidFill>
            <a:srgbClr val="000000"/>
          </a:solidFill>
          <a:ln w="12700" cap="rnd">
            <a:solidFill>
              <a:schemeClr val="tx1"/>
            </a:solidFill>
            <a:round/>
            <a:headEnd/>
            <a:tailEnd/>
          </a:ln>
        </p:spPr>
        <p:txBody>
          <a:bodyPr/>
          <a:lstStyle/>
          <a:p>
            <a:endParaRPr lang="ko-KR" altLang="en-US"/>
          </a:p>
        </p:txBody>
      </p:sp>
      <p:sp>
        <p:nvSpPr>
          <p:cNvPr id="2309" name="Freeform 616"/>
          <p:cNvSpPr>
            <a:spLocks/>
          </p:cNvSpPr>
          <p:nvPr/>
        </p:nvSpPr>
        <p:spPr bwMode="auto">
          <a:xfrm>
            <a:off x="2544763" y="3592513"/>
            <a:ext cx="1125537" cy="41275"/>
          </a:xfrm>
          <a:custGeom>
            <a:avLst/>
            <a:gdLst>
              <a:gd name="T0" fmla="*/ 694 w 709"/>
              <a:gd name="T1" fmla="*/ 0 h 27"/>
              <a:gd name="T2" fmla="*/ 669 w 709"/>
              <a:gd name="T3" fmla="*/ 1 h 27"/>
              <a:gd name="T4" fmla="*/ 638 w 709"/>
              <a:gd name="T5" fmla="*/ 2 h 27"/>
              <a:gd name="T6" fmla="*/ 599 w 709"/>
              <a:gd name="T7" fmla="*/ 4 h 27"/>
              <a:gd name="T8" fmla="*/ 557 w 709"/>
              <a:gd name="T9" fmla="*/ 6 h 27"/>
              <a:gd name="T10" fmla="*/ 516 w 709"/>
              <a:gd name="T11" fmla="*/ 9 h 27"/>
              <a:gd name="T12" fmla="*/ 476 w 709"/>
              <a:gd name="T13" fmla="*/ 12 h 27"/>
              <a:gd name="T14" fmla="*/ 441 w 709"/>
              <a:gd name="T15" fmla="*/ 15 h 27"/>
              <a:gd name="T16" fmla="*/ 411 w 709"/>
              <a:gd name="T17" fmla="*/ 19 h 27"/>
              <a:gd name="T18" fmla="*/ 379 w 709"/>
              <a:gd name="T19" fmla="*/ 20 h 27"/>
              <a:gd name="T20" fmla="*/ 342 w 709"/>
              <a:gd name="T21" fmla="*/ 20 h 27"/>
              <a:gd name="T22" fmla="*/ 308 w 709"/>
              <a:gd name="T23" fmla="*/ 20 h 27"/>
              <a:gd name="T24" fmla="*/ 274 w 709"/>
              <a:gd name="T25" fmla="*/ 19 h 27"/>
              <a:gd name="T26" fmla="*/ 243 w 709"/>
              <a:gd name="T27" fmla="*/ 19 h 27"/>
              <a:gd name="T28" fmla="*/ 215 w 709"/>
              <a:gd name="T29" fmla="*/ 17 h 27"/>
              <a:gd name="T30" fmla="*/ 194 w 709"/>
              <a:gd name="T31" fmla="*/ 15 h 27"/>
              <a:gd name="T32" fmla="*/ 180 w 709"/>
              <a:gd name="T33" fmla="*/ 15 h 27"/>
              <a:gd name="T34" fmla="*/ 164 w 709"/>
              <a:gd name="T35" fmla="*/ 15 h 27"/>
              <a:gd name="T36" fmla="*/ 143 w 709"/>
              <a:gd name="T37" fmla="*/ 14 h 27"/>
              <a:gd name="T38" fmla="*/ 118 w 709"/>
              <a:gd name="T39" fmla="*/ 14 h 27"/>
              <a:gd name="T40" fmla="*/ 91 w 709"/>
              <a:gd name="T41" fmla="*/ 14 h 27"/>
              <a:gd name="T42" fmla="*/ 66 w 709"/>
              <a:gd name="T43" fmla="*/ 12 h 27"/>
              <a:gd name="T44" fmla="*/ 44 w 709"/>
              <a:gd name="T45" fmla="*/ 12 h 27"/>
              <a:gd name="T46" fmla="*/ 25 w 709"/>
              <a:gd name="T47" fmla="*/ 11 h 27"/>
              <a:gd name="T48" fmla="*/ 13 w 709"/>
              <a:gd name="T49" fmla="*/ 11 h 27"/>
              <a:gd name="T50" fmla="*/ 4 w 709"/>
              <a:gd name="T51" fmla="*/ 12 h 27"/>
              <a:gd name="T52" fmla="*/ 0 w 709"/>
              <a:gd name="T53" fmla="*/ 15 h 27"/>
              <a:gd name="T54" fmla="*/ 6 w 709"/>
              <a:gd name="T55" fmla="*/ 19 h 27"/>
              <a:gd name="T56" fmla="*/ 11 w 709"/>
              <a:gd name="T57" fmla="*/ 20 h 27"/>
              <a:gd name="T58" fmla="*/ 17 w 709"/>
              <a:gd name="T59" fmla="*/ 21 h 27"/>
              <a:gd name="T60" fmla="*/ 25 w 709"/>
              <a:gd name="T61" fmla="*/ 20 h 27"/>
              <a:gd name="T62" fmla="*/ 34 w 709"/>
              <a:gd name="T63" fmla="*/ 20 h 27"/>
              <a:gd name="T64" fmla="*/ 50 w 709"/>
              <a:gd name="T65" fmla="*/ 20 h 27"/>
              <a:gd name="T66" fmla="*/ 70 w 709"/>
              <a:gd name="T67" fmla="*/ 19 h 27"/>
              <a:gd name="T68" fmla="*/ 95 w 709"/>
              <a:gd name="T69" fmla="*/ 19 h 27"/>
              <a:gd name="T70" fmla="*/ 126 w 709"/>
              <a:gd name="T71" fmla="*/ 20 h 27"/>
              <a:gd name="T72" fmla="*/ 160 w 709"/>
              <a:gd name="T73" fmla="*/ 21 h 27"/>
              <a:gd name="T74" fmla="*/ 199 w 709"/>
              <a:gd name="T75" fmla="*/ 23 h 27"/>
              <a:gd name="T76" fmla="*/ 238 w 709"/>
              <a:gd name="T77" fmla="*/ 24 h 27"/>
              <a:gd name="T78" fmla="*/ 276 w 709"/>
              <a:gd name="T79" fmla="*/ 26 h 27"/>
              <a:gd name="T80" fmla="*/ 312 w 709"/>
              <a:gd name="T81" fmla="*/ 26 h 27"/>
              <a:gd name="T82" fmla="*/ 346 w 709"/>
              <a:gd name="T83" fmla="*/ 26 h 27"/>
              <a:gd name="T84" fmla="*/ 377 w 709"/>
              <a:gd name="T85" fmla="*/ 26 h 27"/>
              <a:gd name="T86" fmla="*/ 402 w 709"/>
              <a:gd name="T87" fmla="*/ 24 h 27"/>
              <a:gd name="T88" fmla="*/ 422 w 709"/>
              <a:gd name="T89" fmla="*/ 23 h 27"/>
              <a:gd name="T90" fmla="*/ 439 w 709"/>
              <a:gd name="T91" fmla="*/ 21 h 27"/>
              <a:gd name="T92" fmla="*/ 464 w 709"/>
              <a:gd name="T93" fmla="*/ 20 h 27"/>
              <a:gd name="T94" fmla="*/ 500 w 709"/>
              <a:gd name="T95" fmla="*/ 17 h 27"/>
              <a:gd name="T96" fmla="*/ 542 w 709"/>
              <a:gd name="T97" fmla="*/ 15 h 27"/>
              <a:gd name="T98" fmla="*/ 588 w 709"/>
              <a:gd name="T99" fmla="*/ 12 h 27"/>
              <a:gd name="T100" fmla="*/ 630 w 709"/>
              <a:gd name="T101" fmla="*/ 9 h 27"/>
              <a:gd name="T102" fmla="*/ 667 w 709"/>
              <a:gd name="T103" fmla="*/ 7 h 27"/>
              <a:gd name="T104" fmla="*/ 694 w 709"/>
              <a:gd name="T105" fmla="*/ 6 h 27"/>
              <a:gd name="T106" fmla="*/ 706 w 709"/>
              <a:gd name="T107" fmla="*/ 0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9"/>
              <a:gd name="T163" fmla="*/ 0 h 27"/>
              <a:gd name="T164" fmla="*/ 709 w 709"/>
              <a:gd name="T165" fmla="*/ 27 h 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9" h="27">
                <a:moveTo>
                  <a:pt x="706" y="0"/>
                </a:moveTo>
                <a:lnTo>
                  <a:pt x="702" y="0"/>
                </a:lnTo>
                <a:lnTo>
                  <a:pt x="698" y="0"/>
                </a:lnTo>
                <a:lnTo>
                  <a:pt x="694" y="0"/>
                </a:lnTo>
                <a:lnTo>
                  <a:pt x="688" y="0"/>
                </a:lnTo>
                <a:lnTo>
                  <a:pt x="683" y="0"/>
                </a:lnTo>
                <a:lnTo>
                  <a:pt x="677" y="1"/>
                </a:lnTo>
                <a:lnTo>
                  <a:pt x="669" y="1"/>
                </a:lnTo>
                <a:lnTo>
                  <a:pt x="663" y="1"/>
                </a:lnTo>
                <a:lnTo>
                  <a:pt x="654" y="1"/>
                </a:lnTo>
                <a:lnTo>
                  <a:pt x="647" y="1"/>
                </a:lnTo>
                <a:lnTo>
                  <a:pt x="638" y="2"/>
                </a:lnTo>
                <a:lnTo>
                  <a:pt x="630" y="2"/>
                </a:lnTo>
                <a:lnTo>
                  <a:pt x="620" y="2"/>
                </a:lnTo>
                <a:lnTo>
                  <a:pt x="609" y="2"/>
                </a:lnTo>
                <a:lnTo>
                  <a:pt x="599" y="4"/>
                </a:lnTo>
                <a:lnTo>
                  <a:pt x="590" y="4"/>
                </a:lnTo>
                <a:lnTo>
                  <a:pt x="578" y="6"/>
                </a:lnTo>
                <a:lnTo>
                  <a:pt x="569" y="6"/>
                </a:lnTo>
                <a:lnTo>
                  <a:pt x="557" y="6"/>
                </a:lnTo>
                <a:lnTo>
                  <a:pt x="547" y="7"/>
                </a:lnTo>
                <a:lnTo>
                  <a:pt x="536" y="7"/>
                </a:lnTo>
                <a:lnTo>
                  <a:pt x="527" y="9"/>
                </a:lnTo>
                <a:lnTo>
                  <a:pt x="516" y="9"/>
                </a:lnTo>
                <a:lnTo>
                  <a:pt x="506" y="11"/>
                </a:lnTo>
                <a:lnTo>
                  <a:pt x="495" y="11"/>
                </a:lnTo>
                <a:lnTo>
                  <a:pt x="485" y="11"/>
                </a:lnTo>
                <a:lnTo>
                  <a:pt x="476" y="12"/>
                </a:lnTo>
                <a:lnTo>
                  <a:pt x="466" y="12"/>
                </a:lnTo>
                <a:lnTo>
                  <a:pt x="458" y="14"/>
                </a:lnTo>
                <a:lnTo>
                  <a:pt x="449" y="14"/>
                </a:lnTo>
                <a:lnTo>
                  <a:pt x="441" y="15"/>
                </a:lnTo>
                <a:lnTo>
                  <a:pt x="433" y="15"/>
                </a:lnTo>
                <a:lnTo>
                  <a:pt x="426" y="17"/>
                </a:lnTo>
                <a:lnTo>
                  <a:pt x="418" y="17"/>
                </a:lnTo>
                <a:lnTo>
                  <a:pt x="411" y="19"/>
                </a:lnTo>
                <a:lnTo>
                  <a:pt x="404" y="19"/>
                </a:lnTo>
                <a:lnTo>
                  <a:pt x="394" y="19"/>
                </a:lnTo>
                <a:lnTo>
                  <a:pt x="386" y="19"/>
                </a:lnTo>
                <a:lnTo>
                  <a:pt x="379" y="20"/>
                </a:lnTo>
                <a:lnTo>
                  <a:pt x="369" y="20"/>
                </a:lnTo>
                <a:lnTo>
                  <a:pt x="361" y="20"/>
                </a:lnTo>
                <a:lnTo>
                  <a:pt x="352" y="20"/>
                </a:lnTo>
                <a:lnTo>
                  <a:pt x="342" y="20"/>
                </a:lnTo>
                <a:lnTo>
                  <a:pt x="335" y="20"/>
                </a:lnTo>
                <a:lnTo>
                  <a:pt x="325" y="20"/>
                </a:lnTo>
                <a:lnTo>
                  <a:pt x="315" y="20"/>
                </a:lnTo>
                <a:lnTo>
                  <a:pt x="308" y="20"/>
                </a:lnTo>
                <a:lnTo>
                  <a:pt x="298" y="20"/>
                </a:lnTo>
                <a:lnTo>
                  <a:pt x="291" y="20"/>
                </a:lnTo>
                <a:lnTo>
                  <a:pt x="282" y="20"/>
                </a:lnTo>
                <a:lnTo>
                  <a:pt x="274" y="19"/>
                </a:lnTo>
                <a:lnTo>
                  <a:pt x="267" y="19"/>
                </a:lnTo>
                <a:lnTo>
                  <a:pt x="259" y="19"/>
                </a:lnTo>
                <a:lnTo>
                  <a:pt x="251" y="19"/>
                </a:lnTo>
                <a:lnTo>
                  <a:pt x="243" y="19"/>
                </a:lnTo>
                <a:lnTo>
                  <a:pt x="236" y="19"/>
                </a:lnTo>
                <a:lnTo>
                  <a:pt x="228" y="19"/>
                </a:lnTo>
                <a:lnTo>
                  <a:pt x="222" y="17"/>
                </a:lnTo>
                <a:lnTo>
                  <a:pt x="215" y="17"/>
                </a:lnTo>
                <a:lnTo>
                  <a:pt x="209" y="17"/>
                </a:lnTo>
                <a:lnTo>
                  <a:pt x="203" y="17"/>
                </a:lnTo>
                <a:lnTo>
                  <a:pt x="197" y="17"/>
                </a:lnTo>
                <a:lnTo>
                  <a:pt x="194" y="15"/>
                </a:lnTo>
                <a:lnTo>
                  <a:pt x="190" y="15"/>
                </a:lnTo>
                <a:lnTo>
                  <a:pt x="186" y="15"/>
                </a:lnTo>
                <a:lnTo>
                  <a:pt x="184" y="15"/>
                </a:lnTo>
                <a:lnTo>
                  <a:pt x="180" y="15"/>
                </a:lnTo>
                <a:lnTo>
                  <a:pt x="177" y="15"/>
                </a:lnTo>
                <a:lnTo>
                  <a:pt x="174" y="15"/>
                </a:lnTo>
                <a:lnTo>
                  <a:pt x="170" y="15"/>
                </a:lnTo>
                <a:lnTo>
                  <a:pt x="164" y="15"/>
                </a:lnTo>
                <a:lnTo>
                  <a:pt x="160" y="15"/>
                </a:lnTo>
                <a:lnTo>
                  <a:pt x="154" y="15"/>
                </a:lnTo>
                <a:lnTo>
                  <a:pt x="149" y="14"/>
                </a:lnTo>
                <a:lnTo>
                  <a:pt x="143" y="14"/>
                </a:lnTo>
                <a:lnTo>
                  <a:pt x="137" y="14"/>
                </a:lnTo>
                <a:lnTo>
                  <a:pt x="129" y="14"/>
                </a:lnTo>
                <a:lnTo>
                  <a:pt x="124" y="14"/>
                </a:lnTo>
                <a:lnTo>
                  <a:pt x="118" y="14"/>
                </a:lnTo>
                <a:lnTo>
                  <a:pt x="112" y="14"/>
                </a:lnTo>
                <a:lnTo>
                  <a:pt x="104" y="14"/>
                </a:lnTo>
                <a:lnTo>
                  <a:pt x="99" y="14"/>
                </a:lnTo>
                <a:lnTo>
                  <a:pt x="91" y="14"/>
                </a:lnTo>
                <a:lnTo>
                  <a:pt x="85" y="12"/>
                </a:lnTo>
                <a:lnTo>
                  <a:pt x="80" y="12"/>
                </a:lnTo>
                <a:lnTo>
                  <a:pt x="72" y="12"/>
                </a:lnTo>
                <a:lnTo>
                  <a:pt x="66" y="12"/>
                </a:lnTo>
                <a:lnTo>
                  <a:pt x="60" y="12"/>
                </a:lnTo>
                <a:lnTo>
                  <a:pt x="56" y="12"/>
                </a:lnTo>
                <a:lnTo>
                  <a:pt x="50" y="12"/>
                </a:lnTo>
                <a:lnTo>
                  <a:pt x="44" y="12"/>
                </a:lnTo>
                <a:lnTo>
                  <a:pt x="38" y="12"/>
                </a:lnTo>
                <a:lnTo>
                  <a:pt x="34" y="12"/>
                </a:lnTo>
                <a:lnTo>
                  <a:pt x="31" y="12"/>
                </a:lnTo>
                <a:lnTo>
                  <a:pt x="25" y="11"/>
                </a:lnTo>
                <a:lnTo>
                  <a:pt x="21" y="11"/>
                </a:lnTo>
                <a:lnTo>
                  <a:pt x="19" y="11"/>
                </a:lnTo>
                <a:lnTo>
                  <a:pt x="15" y="11"/>
                </a:lnTo>
                <a:lnTo>
                  <a:pt x="13" y="11"/>
                </a:lnTo>
                <a:lnTo>
                  <a:pt x="11" y="11"/>
                </a:lnTo>
                <a:lnTo>
                  <a:pt x="8" y="12"/>
                </a:lnTo>
                <a:lnTo>
                  <a:pt x="6" y="12"/>
                </a:lnTo>
                <a:lnTo>
                  <a:pt x="4" y="12"/>
                </a:lnTo>
                <a:lnTo>
                  <a:pt x="2" y="12"/>
                </a:lnTo>
                <a:lnTo>
                  <a:pt x="2" y="14"/>
                </a:lnTo>
                <a:lnTo>
                  <a:pt x="0" y="14"/>
                </a:lnTo>
                <a:lnTo>
                  <a:pt x="0" y="15"/>
                </a:lnTo>
                <a:lnTo>
                  <a:pt x="0" y="17"/>
                </a:lnTo>
                <a:lnTo>
                  <a:pt x="2" y="17"/>
                </a:lnTo>
                <a:lnTo>
                  <a:pt x="4" y="19"/>
                </a:lnTo>
                <a:lnTo>
                  <a:pt x="6" y="19"/>
                </a:lnTo>
                <a:lnTo>
                  <a:pt x="6" y="20"/>
                </a:lnTo>
                <a:lnTo>
                  <a:pt x="8" y="20"/>
                </a:lnTo>
                <a:lnTo>
                  <a:pt x="10" y="20"/>
                </a:lnTo>
                <a:lnTo>
                  <a:pt x="11" y="20"/>
                </a:lnTo>
                <a:lnTo>
                  <a:pt x="13" y="20"/>
                </a:lnTo>
                <a:lnTo>
                  <a:pt x="15" y="20"/>
                </a:lnTo>
                <a:lnTo>
                  <a:pt x="15" y="21"/>
                </a:lnTo>
                <a:lnTo>
                  <a:pt x="17" y="21"/>
                </a:lnTo>
                <a:lnTo>
                  <a:pt x="19" y="21"/>
                </a:lnTo>
                <a:lnTo>
                  <a:pt x="21" y="21"/>
                </a:lnTo>
                <a:lnTo>
                  <a:pt x="23" y="21"/>
                </a:lnTo>
                <a:lnTo>
                  <a:pt x="25" y="20"/>
                </a:lnTo>
                <a:lnTo>
                  <a:pt x="27" y="20"/>
                </a:lnTo>
                <a:lnTo>
                  <a:pt x="29" y="20"/>
                </a:lnTo>
                <a:lnTo>
                  <a:pt x="33" y="20"/>
                </a:lnTo>
                <a:lnTo>
                  <a:pt x="34" y="20"/>
                </a:lnTo>
                <a:lnTo>
                  <a:pt x="38" y="20"/>
                </a:lnTo>
                <a:lnTo>
                  <a:pt x="42" y="20"/>
                </a:lnTo>
                <a:lnTo>
                  <a:pt x="46" y="20"/>
                </a:lnTo>
                <a:lnTo>
                  <a:pt x="50" y="20"/>
                </a:lnTo>
                <a:lnTo>
                  <a:pt x="56" y="20"/>
                </a:lnTo>
                <a:lnTo>
                  <a:pt x="59" y="20"/>
                </a:lnTo>
                <a:lnTo>
                  <a:pt x="64" y="20"/>
                </a:lnTo>
                <a:lnTo>
                  <a:pt x="70" y="19"/>
                </a:lnTo>
                <a:lnTo>
                  <a:pt x="76" y="19"/>
                </a:lnTo>
                <a:lnTo>
                  <a:pt x="81" y="19"/>
                </a:lnTo>
                <a:lnTo>
                  <a:pt x="89" y="19"/>
                </a:lnTo>
                <a:lnTo>
                  <a:pt x="95" y="19"/>
                </a:lnTo>
                <a:lnTo>
                  <a:pt x="103" y="19"/>
                </a:lnTo>
                <a:lnTo>
                  <a:pt x="110" y="20"/>
                </a:lnTo>
                <a:lnTo>
                  <a:pt x="118" y="20"/>
                </a:lnTo>
                <a:lnTo>
                  <a:pt x="126" y="20"/>
                </a:lnTo>
                <a:lnTo>
                  <a:pt x="135" y="20"/>
                </a:lnTo>
                <a:lnTo>
                  <a:pt x="143" y="20"/>
                </a:lnTo>
                <a:lnTo>
                  <a:pt x="152" y="20"/>
                </a:lnTo>
                <a:lnTo>
                  <a:pt x="160" y="21"/>
                </a:lnTo>
                <a:lnTo>
                  <a:pt x="170" y="21"/>
                </a:lnTo>
                <a:lnTo>
                  <a:pt x="178" y="21"/>
                </a:lnTo>
                <a:lnTo>
                  <a:pt x="190" y="23"/>
                </a:lnTo>
                <a:lnTo>
                  <a:pt x="199" y="23"/>
                </a:lnTo>
                <a:lnTo>
                  <a:pt x="209" y="23"/>
                </a:lnTo>
                <a:lnTo>
                  <a:pt x="219" y="24"/>
                </a:lnTo>
                <a:lnTo>
                  <a:pt x="228" y="24"/>
                </a:lnTo>
                <a:lnTo>
                  <a:pt x="238" y="24"/>
                </a:lnTo>
                <a:lnTo>
                  <a:pt x="249" y="24"/>
                </a:lnTo>
                <a:lnTo>
                  <a:pt x="259" y="26"/>
                </a:lnTo>
                <a:lnTo>
                  <a:pt x="268" y="26"/>
                </a:lnTo>
                <a:lnTo>
                  <a:pt x="276" y="26"/>
                </a:lnTo>
                <a:lnTo>
                  <a:pt x="286" y="26"/>
                </a:lnTo>
                <a:lnTo>
                  <a:pt x="295" y="26"/>
                </a:lnTo>
                <a:lnTo>
                  <a:pt x="304" y="26"/>
                </a:lnTo>
                <a:lnTo>
                  <a:pt x="312" y="26"/>
                </a:lnTo>
                <a:lnTo>
                  <a:pt x="321" y="26"/>
                </a:lnTo>
                <a:lnTo>
                  <a:pt x="329" y="26"/>
                </a:lnTo>
                <a:lnTo>
                  <a:pt x="338" y="26"/>
                </a:lnTo>
                <a:lnTo>
                  <a:pt x="346" y="26"/>
                </a:lnTo>
                <a:lnTo>
                  <a:pt x="354" y="26"/>
                </a:lnTo>
                <a:lnTo>
                  <a:pt x="361" y="26"/>
                </a:lnTo>
                <a:lnTo>
                  <a:pt x="369" y="26"/>
                </a:lnTo>
                <a:lnTo>
                  <a:pt x="377" y="26"/>
                </a:lnTo>
                <a:lnTo>
                  <a:pt x="383" y="24"/>
                </a:lnTo>
                <a:lnTo>
                  <a:pt x="390" y="24"/>
                </a:lnTo>
                <a:lnTo>
                  <a:pt x="396" y="24"/>
                </a:lnTo>
                <a:lnTo>
                  <a:pt x="402" y="24"/>
                </a:lnTo>
                <a:lnTo>
                  <a:pt x="407" y="24"/>
                </a:lnTo>
                <a:lnTo>
                  <a:pt x="413" y="24"/>
                </a:lnTo>
                <a:lnTo>
                  <a:pt x="418" y="23"/>
                </a:lnTo>
                <a:lnTo>
                  <a:pt x="422" y="23"/>
                </a:lnTo>
                <a:lnTo>
                  <a:pt x="428" y="23"/>
                </a:lnTo>
                <a:lnTo>
                  <a:pt x="431" y="23"/>
                </a:lnTo>
                <a:lnTo>
                  <a:pt x="435" y="23"/>
                </a:lnTo>
                <a:lnTo>
                  <a:pt x="439" y="21"/>
                </a:lnTo>
                <a:lnTo>
                  <a:pt x="445" y="21"/>
                </a:lnTo>
                <a:lnTo>
                  <a:pt x="451" y="21"/>
                </a:lnTo>
                <a:lnTo>
                  <a:pt x="456" y="20"/>
                </a:lnTo>
                <a:lnTo>
                  <a:pt x="464" y="20"/>
                </a:lnTo>
                <a:lnTo>
                  <a:pt x="472" y="20"/>
                </a:lnTo>
                <a:lnTo>
                  <a:pt x="481" y="19"/>
                </a:lnTo>
                <a:lnTo>
                  <a:pt x="491" y="19"/>
                </a:lnTo>
                <a:lnTo>
                  <a:pt x="500" y="17"/>
                </a:lnTo>
                <a:lnTo>
                  <a:pt x="510" y="17"/>
                </a:lnTo>
                <a:lnTo>
                  <a:pt x="522" y="15"/>
                </a:lnTo>
                <a:lnTo>
                  <a:pt x="531" y="15"/>
                </a:lnTo>
                <a:lnTo>
                  <a:pt x="542" y="15"/>
                </a:lnTo>
                <a:lnTo>
                  <a:pt x="553" y="14"/>
                </a:lnTo>
                <a:lnTo>
                  <a:pt x="565" y="14"/>
                </a:lnTo>
                <a:lnTo>
                  <a:pt x="576" y="12"/>
                </a:lnTo>
                <a:lnTo>
                  <a:pt x="588" y="12"/>
                </a:lnTo>
                <a:lnTo>
                  <a:pt x="597" y="11"/>
                </a:lnTo>
                <a:lnTo>
                  <a:pt x="609" y="11"/>
                </a:lnTo>
                <a:lnTo>
                  <a:pt x="620" y="11"/>
                </a:lnTo>
                <a:lnTo>
                  <a:pt x="630" y="9"/>
                </a:lnTo>
                <a:lnTo>
                  <a:pt x="640" y="9"/>
                </a:lnTo>
                <a:lnTo>
                  <a:pt x="650" y="9"/>
                </a:lnTo>
                <a:lnTo>
                  <a:pt x="658" y="7"/>
                </a:lnTo>
                <a:lnTo>
                  <a:pt x="667" y="7"/>
                </a:lnTo>
                <a:lnTo>
                  <a:pt x="675" y="7"/>
                </a:lnTo>
                <a:lnTo>
                  <a:pt x="683" y="7"/>
                </a:lnTo>
                <a:lnTo>
                  <a:pt x="688" y="6"/>
                </a:lnTo>
                <a:lnTo>
                  <a:pt x="694" y="6"/>
                </a:lnTo>
                <a:lnTo>
                  <a:pt x="700" y="6"/>
                </a:lnTo>
                <a:lnTo>
                  <a:pt x="704" y="6"/>
                </a:lnTo>
                <a:lnTo>
                  <a:pt x="708" y="6"/>
                </a:lnTo>
                <a:lnTo>
                  <a:pt x="706" y="0"/>
                </a:lnTo>
              </a:path>
            </a:pathLst>
          </a:custGeom>
          <a:solidFill>
            <a:srgbClr val="FFFFFF"/>
          </a:solidFill>
          <a:ln w="12700" cap="rnd">
            <a:solidFill>
              <a:schemeClr val="tx1"/>
            </a:solidFill>
            <a:round/>
            <a:headEnd/>
            <a:tailEnd/>
          </a:ln>
        </p:spPr>
        <p:txBody>
          <a:bodyPr/>
          <a:lstStyle/>
          <a:p>
            <a:endParaRPr lang="ko-KR" altLang="en-US"/>
          </a:p>
        </p:txBody>
      </p:sp>
      <p:sp>
        <p:nvSpPr>
          <p:cNvPr id="2310" name="Freeform 617"/>
          <p:cNvSpPr>
            <a:spLocks/>
          </p:cNvSpPr>
          <p:nvPr/>
        </p:nvSpPr>
        <p:spPr bwMode="auto">
          <a:xfrm>
            <a:off x="2497138" y="3627438"/>
            <a:ext cx="26987" cy="60325"/>
          </a:xfrm>
          <a:custGeom>
            <a:avLst/>
            <a:gdLst>
              <a:gd name="T0" fmla="*/ 15 w 16"/>
              <a:gd name="T1" fmla="*/ 36 h 37"/>
              <a:gd name="T2" fmla="*/ 14 w 16"/>
              <a:gd name="T3" fmla="*/ 36 h 37"/>
              <a:gd name="T4" fmla="*/ 14 w 16"/>
              <a:gd name="T5" fmla="*/ 34 h 37"/>
              <a:gd name="T6" fmla="*/ 13 w 16"/>
              <a:gd name="T7" fmla="*/ 34 h 37"/>
              <a:gd name="T8" fmla="*/ 11 w 16"/>
              <a:gd name="T9" fmla="*/ 34 h 37"/>
              <a:gd name="T10" fmla="*/ 11 w 16"/>
              <a:gd name="T11" fmla="*/ 33 h 37"/>
              <a:gd name="T12" fmla="*/ 10 w 16"/>
              <a:gd name="T13" fmla="*/ 33 h 37"/>
              <a:gd name="T14" fmla="*/ 10 w 16"/>
              <a:gd name="T15" fmla="*/ 31 h 37"/>
              <a:gd name="T16" fmla="*/ 9 w 16"/>
              <a:gd name="T17" fmla="*/ 31 h 37"/>
              <a:gd name="T18" fmla="*/ 9 w 16"/>
              <a:gd name="T19" fmla="*/ 29 h 37"/>
              <a:gd name="T20" fmla="*/ 9 w 16"/>
              <a:gd name="T21" fmla="*/ 27 h 37"/>
              <a:gd name="T22" fmla="*/ 7 w 16"/>
              <a:gd name="T23" fmla="*/ 27 h 37"/>
              <a:gd name="T24" fmla="*/ 7 w 16"/>
              <a:gd name="T25" fmla="*/ 26 h 37"/>
              <a:gd name="T26" fmla="*/ 7 w 16"/>
              <a:gd name="T27" fmla="*/ 24 h 37"/>
              <a:gd name="T28" fmla="*/ 6 w 16"/>
              <a:gd name="T29" fmla="*/ 22 h 37"/>
              <a:gd name="T30" fmla="*/ 6 w 16"/>
              <a:gd name="T31" fmla="*/ 21 h 37"/>
              <a:gd name="T32" fmla="*/ 6 w 16"/>
              <a:gd name="T33" fmla="*/ 20 h 37"/>
              <a:gd name="T34" fmla="*/ 6 w 16"/>
              <a:gd name="T35" fmla="*/ 18 h 37"/>
              <a:gd name="T36" fmla="*/ 4 w 16"/>
              <a:gd name="T37" fmla="*/ 16 h 37"/>
              <a:gd name="T38" fmla="*/ 4 w 16"/>
              <a:gd name="T39" fmla="*/ 15 h 37"/>
              <a:gd name="T40" fmla="*/ 4 w 16"/>
              <a:gd name="T41" fmla="*/ 13 h 37"/>
              <a:gd name="T42" fmla="*/ 4 w 16"/>
              <a:gd name="T43" fmla="*/ 11 h 37"/>
              <a:gd name="T44" fmla="*/ 6 w 16"/>
              <a:gd name="T45" fmla="*/ 9 h 37"/>
              <a:gd name="T46" fmla="*/ 6 w 16"/>
              <a:gd name="T47" fmla="*/ 8 h 37"/>
              <a:gd name="T48" fmla="*/ 6 w 16"/>
              <a:gd name="T49" fmla="*/ 6 h 37"/>
              <a:gd name="T50" fmla="*/ 6 w 16"/>
              <a:gd name="T51" fmla="*/ 4 h 37"/>
              <a:gd name="T52" fmla="*/ 7 w 16"/>
              <a:gd name="T53" fmla="*/ 3 h 37"/>
              <a:gd name="T54" fmla="*/ 7 w 16"/>
              <a:gd name="T55" fmla="*/ 1 h 37"/>
              <a:gd name="T56" fmla="*/ 9 w 16"/>
              <a:gd name="T57" fmla="*/ 0 h 37"/>
              <a:gd name="T58" fmla="*/ 7 w 16"/>
              <a:gd name="T59" fmla="*/ 0 h 37"/>
              <a:gd name="T60" fmla="*/ 7 w 16"/>
              <a:gd name="T61" fmla="*/ 1 h 37"/>
              <a:gd name="T62" fmla="*/ 6 w 16"/>
              <a:gd name="T63" fmla="*/ 3 h 37"/>
              <a:gd name="T64" fmla="*/ 6 w 16"/>
              <a:gd name="T65" fmla="*/ 4 h 37"/>
              <a:gd name="T66" fmla="*/ 4 w 16"/>
              <a:gd name="T67" fmla="*/ 4 h 37"/>
              <a:gd name="T68" fmla="*/ 4 w 16"/>
              <a:gd name="T69" fmla="*/ 6 h 37"/>
              <a:gd name="T70" fmla="*/ 3 w 16"/>
              <a:gd name="T71" fmla="*/ 8 h 37"/>
              <a:gd name="T72" fmla="*/ 3 w 16"/>
              <a:gd name="T73" fmla="*/ 9 h 37"/>
              <a:gd name="T74" fmla="*/ 3 w 16"/>
              <a:gd name="T75" fmla="*/ 11 h 37"/>
              <a:gd name="T76" fmla="*/ 1 w 16"/>
              <a:gd name="T77" fmla="*/ 13 h 37"/>
              <a:gd name="T78" fmla="*/ 1 w 16"/>
              <a:gd name="T79" fmla="*/ 15 h 37"/>
              <a:gd name="T80" fmla="*/ 1 w 16"/>
              <a:gd name="T81" fmla="*/ 16 h 37"/>
              <a:gd name="T82" fmla="*/ 0 w 16"/>
              <a:gd name="T83" fmla="*/ 18 h 37"/>
              <a:gd name="T84" fmla="*/ 0 w 16"/>
              <a:gd name="T85" fmla="*/ 20 h 37"/>
              <a:gd name="T86" fmla="*/ 0 w 16"/>
              <a:gd name="T87" fmla="*/ 21 h 37"/>
              <a:gd name="T88" fmla="*/ 0 w 16"/>
              <a:gd name="T89" fmla="*/ 22 h 37"/>
              <a:gd name="T90" fmla="*/ 1 w 16"/>
              <a:gd name="T91" fmla="*/ 24 h 37"/>
              <a:gd name="T92" fmla="*/ 1 w 16"/>
              <a:gd name="T93" fmla="*/ 26 h 37"/>
              <a:gd name="T94" fmla="*/ 1 w 16"/>
              <a:gd name="T95" fmla="*/ 27 h 37"/>
              <a:gd name="T96" fmla="*/ 3 w 16"/>
              <a:gd name="T97" fmla="*/ 29 h 37"/>
              <a:gd name="T98" fmla="*/ 4 w 16"/>
              <a:gd name="T99" fmla="*/ 31 h 37"/>
              <a:gd name="T100" fmla="*/ 6 w 16"/>
              <a:gd name="T101" fmla="*/ 33 h 37"/>
              <a:gd name="T102" fmla="*/ 7 w 16"/>
              <a:gd name="T103" fmla="*/ 33 h 37"/>
              <a:gd name="T104" fmla="*/ 7 w 16"/>
              <a:gd name="T105" fmla="*/ 34 h 37"/>
              <a:gd name="T106" fmla="*/ 9 w 16"/>
              <a:gd name="T107" fmla="*/ 34 h 37"/>
              <a:gd name="T108" fmla="*/ 10 w 16"/>
              <a:gd name="T109" fmla="*/ 36 h 37"/>
              <a:gd name="T110" fmla="*/ 11 w 16"/>
              <a:gd name="T111" fmla="*/ 36 h 37"/>
              <a:gd name="T112" fmla="*/ 13 w 16"/>
              <a:gd name="T113" fmla="*/ 36 h 37"/>
              <a:gd name="T114" fmla="*/ 14 w 16"/>
              <a:gd name="T115" fmla="*/ 36 h 37"/>
              <a:gd name="T116" fmla="*/ 15 w 16"/>
              <a:gd name="T117" fmla="*/ 3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37"/>
              <a:gd name="T179" fmla="*/ 16 w 16"/>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37">
                <a:moveTo>
                  <a:pt x="15" y="36"/>
                </a:moveTo>
                <a:lnTo>
                  <a:pt x="14" y="36"/>
                </a:lnTo>
                <a:lnTo>
                  <a:pt x="14" y="34"/>
                </a:lnTo>
                <a:lnTo>
                  <a:pt x="13" y="34"/>
                </a:lnTo>
                <a:lnTo>
                  <a:pt x="11" y="34"/>
                </a:lnTo>
                <a:lnTo>
                  <a:pt x="11" y="33"/>
                </a:lnTo>
                <a:lnTo>
                  <a:pt x="10" y="33"/>
                </a:lnTo>
                <a:lnTo>
                  <a:pt x="10" y="31"/>
                </a:lnTo>
                <a:lnTo>
                  <a:pt x="9" y="31"/>
                </a:lnTo>
                <a:lnTo>
                  <a:pt x="9" y="29"/>
                </a:lnTo>
                <a:lnTo>
                  <a:pt x="9" y="27"/>
                </a:lnTo>
                <a:lnTo>
                  <a:pt x="7" y="27"/>
                </a:lnTo>
                <a:lnTo>
                  <a:pt x="7" y="26"/>
                </a:lnTo>
                <a:lnTo>
                  <a:pt x="7" y="24"/>
                </a:lnTo>
                <a:lnTo>
                  <a:pt x="6" y="22"/>
                </a:lnTo>
                <a:lnTo>
                  <a:pt x="6" y="21"/>
                </a:lnTo>
                <a:lnTo>
                  <a:pt x="6" y="20"/>
                </a:lnTo>
                <a:lnTo>
                  <a:pt x="6" y="18"/>
                </a:lnTo>
                <a:lnTo>
                  <a:pt x="4" y="16"/>
                </a:lnTo>
                <a:lnTo>
                  <a:pt x="4" y="15"/>
                </a:lnTo>
                <a:lnTo>
                  <a:pt x="4" y="13"/>
                </a:lnTo>
                <a:lnTo>
                  <a:pt x="4" y="11"/>
                </a:lnTo>
                <a:lnTo>
                  <a:pt x="6" y="9"/>
                </a:lnTo>
                <a:lnTo>
                  <a:pt x="6" y="8"/>
                </a:lnTo>
                <a:lnTo>
                  <a:pt x="6" y="6"/>
                </a:lnTo>
                <a:lnTo>
                  <a:pt x="6" y="4"/>
                </a:lnTo>
                <a:lnTo>
                  <a:pt x="7" y="3"/>
                </a:lnTo>
                <a:lnTo>
                  <a:pt x="7" y="1"/>
                </a:lnTo>
                <a:lnTo>
                  <a:pt x="9" y="0"/>
                </a:lnTo>
                <a:lnTo>
                  <a:pt x="7" y="0"/>
                </a:lnTo>
                <a:lnTo>
                  <a:pt x="7" y="1"/>
                </a:lnTo>
                <a:lnTo>
                  <a:pt x="6" y="3"/>
                </a:lnTo>
                <a:lnTo>
                  <a:pt x="6" y="4"/>
                </a:lnTo>
                <a:lnTo>
                  <a:pt x="4" y="4"/>
                </a:lnTo>
                <a:lnTo>
                  <a:pt x="4" y="6"/>
                </a:lnTo>
                <a:lnTo>
                  <a:pt x="3" y="8"/>
                </a:lnTo>
                <a:lnTo>
                  <a:pt x="3" y="9"/>
                </a:lnTo>
                <a:lnTo>
                  <a:pt x="3" y="11"/>
                </a:lnTo>
                <a:lnTo>
                  <a:pt x="1" y="13"/>
                </a:lnTo>
                <a:lnTo>
                  <a:pt x="1" y="15"/>
                </a:lnTo>
                <a:lnTo>
                  <a:pt x="1" y="16"/>
                </a:lnTo>
                <a:lnTo>
                  <a:pt x="0" y="18"/>
                </a:lnTo>
                <a:lnTo>
                  <a:pt x="0" y="20"/>
                </a:lnTo>
                <a:lnTo>
                  <a:pt x="0" y="21"/>
                </a:lnTo>
                <a:lnTo>
                  <a:pt x="0" y="22"/>
                </a:lnTo>
                <a:lnTo>
                  <a:pt x="1" y="24"/>
                </a:lnTo>
                <a:lnTo>
                  <a:pt x="1" y="26"/>
                </a:lnTo>
                <a:lnTo>
                  <a:pt x="1" y="27"/>
                </a:lnTo>
                <a:lnTo>
                  <a:pt x="3" y="29"/>
                </a:lnTo>
                <a:lnTo>
                  <a:pt x="4" y="31"/>
                </a:lnTo>
                <a:lnTo>
                  <a:pt x="6" y="33"/>
                </a:lnTo>
                <a:lnTo>
                  <a:pt x="7" y="33"/>
                </a:lnTo>
                <a:lnTo>
                  <a:pt x="7" y="34"/>
                </a:lnTo>
                <a:lnTo>
                  <a:pt x="9" y="34"/>
                </a:lnTo>
                <a:lnTo>
                  <a:pt x="10" y="36"/>
                </a:lnTo>
                <a:lnTo>
                  <a:pt x="11" y="36"/>
                </a:lnTo>
                <a:lnTo>
                  <a:pt x="13" y="36"/>
                </a:lnTo>
                <a:lnTo>
                  <a:pt x="14" y="36"/>
                </a:lnTo>
                <a:lnTo>
                  <a:pt x="15" y="36"/>
                </a:lnTo>
              </a:path>
            </a:pathLst>
          </a:custGeom>
          <a:solidFill>
            <a:srgbClr val="7F7F7F"/>
          </a:solidFill>
          <a:ln w="12700" cap="rnd">
            <a:solidFill>
              <a:schemeClr val="tx1"/>
            </a:solidFill>
            <a:round/>
            <a:headEnd/>
            <a:tailEnd/>
          </a:ln>
        </p:spPr>
        <p:txBody>
          <a:bodyPr/>
          <a:lstStyle/>
          <a:p>
            <a:endParaRPr lang="ko-KR" altLang="en-US"/>
          </a:p>
        </p:txBody>
      </p:sp>
      <p:sp>
        <p:nvSpPr>
          <p:cNvPr id="2311" name="Freeform 618"/>
          <p:cNvSpPr>
            <a:spLocks/>
          </p:cNvSpPr>
          <p:nvPr/>
        </p:nvSpPr>
        <p:spPr bwMode="auto">
          <a:xfrm>
            <a:off x="1895475" y="3886200"/>
            <a:ext cx="19050" cy="290513"/>
          </a:xfrm>
          <a:custGeom>
            <a:avLst/>
            <a:gdLst>
              <a:gd name="T0" fmla="*/ 6 w 11"/>
              <a:gd name="T1" fmla="*/ 0 h 183"/>
              <a:gd name="T2" fmla="*/ 8 w 11"/>
              <a:gd name="T3" fmla="*/ 2 h 183"/>
              <a:gd name="T4" fmla="*/ 10 w 11"/>
              <a:gd name="T5" fmla="*/ 7 h 183"/>
              <a:gd name="T6" fmla="*/ 8 w 11"/>
              <a:gd name="T7" fmla="*/ 13 h 183"/>
              <a:gd name="T8" fmla="*/ 6 w 11"/>
              <a:gd name="T9" fmla="*/ 19 h 183"/>
              <a:gd name="T10" fmla="*/ 2 w 11"/>
              <a:gd name="T11" fmla="*/ 26 h 183"/>
              <a:gd name="T12" fmla="*/ 2 w 11"/>
              <a:gd name="T13" fmla="*/ 34 h 183"/>
              <a:gd name="T14" fmla="*/ 2 w 11"/>
              <a:gd name="T15" fmla="*/ 42 h 183"/>
              <a:gd name="T16" fmla="*/ 6 w 11"/>
              <a:gd name="T17" fmla="*/ 46 h 183"/>
              <a:gd name="T18" fmla="*/ 8 w 11"/>
              <a:gd name="T19" fmla="*/ 49 h 183"/>
              <a:gd name="T20" fmla="*/ 10 w 11"/>
              <a:gd name="T21" fmla="*/ 57 h 183"/>
              <a:gd name="T22" fmla="*/ 8 w 11"/>
              <a:gd name="T23" fmla="*/ 65 h 183"/>
              <a:gd name="T24" fmla="*/ 6 w 11"/>
              <a:gd name="T25" fmla="*/ 72 h 183"/>
              <a:gd name="T26" fmla="*/ 2 w 11"/>
              <a:gd name="T27" fmla="*/ 82 h 183"/>
              <a:gd name="T28" fmla="*/ 0 w 11"/>
              <a:gd name="T29" fmla="*/ 94 h 183"/>
              <a:gd name="T30" fmla="*/ 2 w 11"/>
              <a:gd name="T31" fmla="*/ 105 h 183"/>
              <a:gd name="T32" fmla="*/ 6 w 11"/>
              <a:gd name="T33" fmla="*/ 111 h 183"/>
              <a:gd name="T34" fmla="*/ 6 w 11"/>
              <a:gd name="T35" fmla="*/ 115 h 183"/>
              <a:gd name="T36" fmla="*/ 8 w 11"/>
              <a:gd name="T37" fmla="*/ 122 h 183"/>
              <a:gd name="T38" fmla="*/ 8 w 11"/>
              <a:gd name="T39" fmla="*/ 134 h 183"/>
              <a:gd name="T40" fmla="*/ 8 w 11"/>
              <a:gd name="T41" fmla="*/ 145 h 183"/>
              <a:gd name="T42" fmla="*/ 6 w 11"/>
              <a:gd name="T43" fmla="*/ 157 h 183"/>
              <a:gd name="T44" fmla="*/ 6 w 11"/>
              <a:gd name="T45" fmla="*/ 168 h 183"/>
              <a:gd name="T46" fmla="*/ 6 w 11"/>
              <a:gd name="T47" fmla="*/ 176 h 183"/>
              <a:gd name="T48" fmla="*/ 6 w 11"/>
              <a:gd name="T49" fmla="*/ 182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83"/>
              <a:gd name="T77" fmla="*/ 11 w 11"/>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83">
                <a:moveTo>
                  <a:pt x="6" y="0"/>
                </a:moveTo>
                <a:lnTo>
                  <a:pt x="8" y="2"/>
                </a:lnTo>
                <a:lnTo>
                  <a:pt x="10" y="7"/>
                </a:lnTo>
                <a:lnTo>
                  <a:pt x="8" y="13"/>
                </a:lnTo>
                <a:lnTo>
                  <a:pt x="6" y="19"/>
                </a:lnTo>
                <a:lnTo>
                  <a:pt x="2" y="26"/>
                </a:lnTo>
                <a:lnTo>
                  <a:pt x="2" y="34"/>
                </a:lnTo>
                <a:lnTo>
                  <a:pt x="2" y="42"/>
                </a:lnTo>
                <a:lnTo>
                  <a:pt x="6" y="46"/>
                </a:lnTo>
                <a:lnTo>
                  <a:pt x="8" y="49"/>
                </a:lnTo>
                <a:lnTo>
                  <a:pt x="10" y="57"/>
                </a:lnTo>
                <a:lnTo>
                  <a:pt x="8" y="65"/>
                </a:lnTo>
                <a:lnTo>
                  <a:pt x="6" y="72"/>
                </a:lnTo>
                <a:lnTo>
                  <a:pt x="2" y="82"/>
                </a:lnTo>
                <a:lnTo>
                  <a:pt x="0" y="94"/>
                </a:lnTo>
                <a:lnTo>
                  <a:pt x="2" y="105"/>
                </a:lnTo>
                <a:lnTo>
                  <a:pt x="6" y="111"/>
                </a:lnTo>
                <a:lnTo>
                  <a:pt x="6" y="115"/>
                </a:lnTo>
                <a:lnTo>
                  <a:pt x="8" y="122"/>
                </a:lnTo>
                <a:lnTo>
                  <a:pt x="8" y="134"/>
                </a:lnTo>
                <a:lnTo>
                  <a:pt x="8" y="145"/>
                </a:lnTo>
                <a:lnTo>
                  <a:pt x="6" y="157"/>
                </a:lnTo>
                <a:lnTo>
                  <a:pt x="6" y="168"/>
                </a:lnTo>
                <a:lnTo>
                  <a:pt x="6" y="176"/>
                </a:lnTo>
                <a:lnTo>
                  <a:pt x="6" y="18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12" name="Freeform 619"/>
          <p:cNvSpPr>
            <a:spLocks/>
          </p:cNvSpPr>
          <p:nvPr/>
        </p:nvSpPr>
        <p:spPr bwMode="auto">
          <a:xfrm>
            <a:off x="1123950" y="3756025"/>
            <a:ext cx="769938" cy="306388"/>
          </a:xfrm>
          <a:custGeom>
            <a:avLst/>
            <a:gdLst>
              <a:gd name="T0" fmla="*/ 0 w 484"/>
              <a:gd name="T1" fmla="*/ 15 h 195"/>
              <a:gd name="T2" fmla="*/ 0 w 484"/>
              <a:gd name="T3" fmla="*/ 39 h 195"/>
              <a:gd name="T4" fmla="*/ 2 w 484"/>
              <a:gd name="T5" fmla="*/ 61 h 195"/>
              <a:gd name="T6" fmla="*/ 4 w 484"/>
              <a:gd name="T7" fmla="*/ 82 h 195"/>
              <a:gd name="T8" fmla="*/ 8 w 484"/>
              <a:gd name="T9" fmla="*/ 101 h 195"/>
              <a:gd name="T10" fmla="*/ 13 w 484"/>
              <a:gd name="T11" fmla="*/ 117 h 195"/>
              <a:gd name="T12" fmla="*/ 19 w 484"/>
              <a:gd name="T13" fmla="*/ 132 h 195"/>
              <a:gd name="T14" fmla="*/ 29 w 484"/>
              <a:gd name="T15" fmla="*/ 146 h 195"/>
              <a:gd name="T16" fmla="*/ 41 w 484"/>
              <a:gd name="T17" fmla="*/ 156 h 195"/>
              <a:gd name="T18" fmla="*/ 57 w 484"/>
              <a:gd name="T19" fmla="*/ 166 h 195"/>
              <a:gd name="T20" fmla="*/ 74 w 484"/>
              <a:gd name="T21" fmla="*/ 175 h 195"/>
              <a:gd name="T22" fmla="*/ 95 w 484"/>
              <a:gd name="T23" fmla="*/ 180 h 195"/>
              <a:gd name="T24" fmla="*/ 121 w 484"/>
              <a:gd name="T25" fmla="*/ 186 h 195"/>
              <a:gd name="T26" fmla="*/ 150 w 484"/>
              <a:gd name="T27" fmla="*/ 190 h 195"/>
              <a:gd name="T28" fmla="*/ 182 w 484"/>
              <a:gd name="T29" fmla="*/ 192 h 195"/>
              <a:gd name="T30" fmla="*/ 220 w 484"/>
              <a:gd name="T31" fmla="*/ 194 h 195"/>
              <a:gd name="T32" fmla="*/ 262 w 484"/>
              <a:gd name="T33" fmla="*/ 194 h 195"/>
              <a:gd name="T34" fmla="*/ 299 w 484"/>
              <a:gd name="T35" fmla="*/ 192 h 195"/>
              <a:gd name="T36" fmla="*/ 334 w 484"/>
              <a:gd name="T37" fmla="*/ 190 h 195"/>
              <a:gd name="T38" fmla="*/ 362 w 484"/>
              <a:gd name="T39" fmla="*/ 186 h 195"/>
              <a:gd name="T40" fmla="*/ 388 w 484"/>
              <a:gd name="T41" fmla="*/ 182 h 195"/>
              <a:gd name="T42" fmla="*/ 409 w 484"/>
              <a:gd name="T43" fmla="*/ 177 h 195"/>
              <a:gd name="T44" fmla="*/ 427 w 484"/>
              <a:gd name="T45" fmla="*/ 168 h 195"/>
              <a:gd name="T46" fmla="*/ 442 w 484"/>
              <a:gd name="T47" fmla="*/ 160 h 195"/>
              <a:gd name="T48" fmla="*/ 453 w 484"/>
              <a:gd name="T49" fmla="*/ 149 h 195"/>
              <a:gd name="T50" fmla="*/ 462 w 484"/>
              <a:gd name="T51" fmla="*/ 136 h 195"/>
              <a:gd name="T52" fmla="*/ 470 w 484"/>
              <a:gd name="T53" fmla="*/ 121 h 195"/>
              <a:gd name="T54" fmla="*/ 476 w 484"/>
              <a:gd name="T55" fmla="*/ 105 h 195"/>
              <a:gd name="T56" fmla="*/ 479 w 484"/>
              <a:gd name="T57" fmla="*/ 85 h 195"/>
              <a:gd name="T58" fmla="*/ 481 w 484"/>
              <a:gd name="T59" fmla="*/ 63 h 195"/>
              <a:gd name="T60" fmla="*/ 481 w 484"/>
              <a:gd name="T61" fmla="*/ 41 h 195"/>
              <a:gd name="T62" fmla="*/ 483 w 484"/>
              <a:gd name="T63" fmla="*/ 15 h 195"/>
              <a:gd name="T64" fmla="*/ 0 w 484"/>
              <a:gd name="T65" fmla="*/ 0 h 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95"/>
              <a:gd name="T101" fmla="*/ 484 w 484"/>
              <a:gd name="T102" fmla="*/ 195 h 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95">
                <a:moveTo>
                  <a:pt x="0" y="0"/>
                </a:moveTo>
                <a:lnTo>
                  <a:pt x="0" y="15"/>
                </a:lnTo>
                <a:lnTo>
                  <a:pt x="0" y="26"/>
                </a:lnTo>
                <a:lnTo>
                  <a:pt x="0" y="39"/>
                </a:lnTo>
                <a:lnTo>
                  <a:pt x="0" y="50"/>
                </a:lnTo>
                <a:lnTo>
                  <a:pt x="2" y="61"/>
                </a:lnTo>
                <a:lnTo>
                  <a:pt x="2" y="73"/>
                </a:lnTo>
                <a:lnTo>
                  <a:pt x="4" y="82"/>
                </a:lnTo>
                <a:lnTo>
                  <a:pt x="6" y="93"/>
                </a:lnTo>
                <a:lnTo>
                  <a:pt x="8" y="101"/>
                </a:lnTo>
                <a:lnTo>
                  <a:pt x="10" y="110"/>
                </a:lnTo>
                <a:lnTo>
                  <a:pt x="13" y="117"/>
                </a:lnTo>
                <a:lnTo>
                  <a:pt x="15" y="125"/>
                </a:lnTo>
                <a:lnTo>
                  <a:pt x="19" y="132"/>
                </a:lnTo>
                <a:lnTo>
                  <a:pt x="25" y="140"/>
                </a:lnTo>
                <a:lnTo>
                  <a:pt x="29" y="146"/>
                </a:lnTo>
                <a:lnTo>
                  <a:pt x="35" y="150"/>
                </a:lnTo>
                <a:lnTo>
                  <a:pt x="41" y="156"/>
                </a:lnTo>
                <a:lnTo>
                  <a:pt x="49" y="162"/>
                </a:lnTo>
                <a:lnTo>
                  <a:pt x="57" y="166"/>
                </a:lnTo>
                <a:lnTo>
                  <a:pt x="64" y="172"/>
                </a:lnTo>
                <a:lnTo>
                  <a:pt x="74" y="175"/>
                </a:lnTo>
                <a:lnTo>
                  <a:pt x="83" y="178"/>
                </a:lnTo>
                <a:lnTo>
                  <a:pt x="95" y="180"/>
                </a:lnTo>
                <a:lnTo>
                  <a:pt x="108" y="184"/>
                </a:lnTo>
                <a:lnTo>
                  <a:pt x="121" y="186"/>
                </a:lnTo>
                <a:lnTo>
                  <a:pt x="134" y="188"/>
                </a:lnTo>
                <a:lnTo>
                  <a:pt x="150" y="190"/>
                </a:lnTo>
                <a:lnTo>
                  <a:pt x="165" y="192"/>
                </a:lnTo>
                <a:lnTo>
                  <a:pt x="182" y="192"/>
                </a:lnTo>
                <a:lnTo>
                  <a:pt x="201" y="192"/>
                </a:lnTo>
                <a:lnTo>
                  <a:pt x="220" y="194"/>
                </a:lnTo>
                <a:lnTo>
                  <a:pt x="241" y="194"/>
                </a:lnTo>
                <a:lnTo>
                  <a:pt x="262" y="194"/>
                </a:lnTo>
                <a:lnTo>
                  <a:pt x="282" y="192"/>
                </a:lnTo>
                <a:lnTo>
                  <a:pt x="299" y="192"/>
                </a:lnTo>
                <a:lnTo>
                  <a:pt x="316" y="192"/>
                </a:lnTo>
                <a:lnTo>
                  <a:pt x="334" y="190"/>
                </a:lnTo>
                <a:lnTo>
                  <a:pt x="349" y="188"/>
                </a:lnTo>
                <a:lnTo>
                  <a:pt x="362" y="186"/>
                </a:lnTo>
                <a:lnTo>
                  <a:pt x="375" y="184"/>
                </a:lnTo>
                <a:lnTo>
                  <a:pt x="388" y="182"/>
                </a:lnTo>
                <a:lnTo>
                  <a:pt x="398" y="178"/>
                </a:lnTo>
                <a:lnTo>
                  <a:pt x="409" y="177"/>
                </a:lnTo>
                <a:lnTo>
                  <a:pt x="419" y="174"/>
                </a:lnTo>
                <a:lnTo>
                  <a:pt x="427" y="168"/>
                </a:lnTo>
                <a:lnTo>
                  <a:pt x="434" y="164"/>
                </a:lnTo>
                <a:lnTo>
                  <a:pt x="442" y="160"/>
                </a:lnTo>
                <a:lnTo>
                  <a:pt x="447" y="154"/>
                </a:lnTo>
                <a:lnTo>
                  <a:pt x="453" y="149"/>
                </a:lnTo>
                <a:lnTo>
                  <a:pt x="458" y="142"/>
                </a:lnTo>
                <a:lnTo>
                  <a:pt x="462" y="136"/>
                </a:lnTo>
                <a:lnTo>
                  <a:pt x="466" y="128"/>
                </a:lnTo>
                <a:lnTo>
                  <a:pt x="470" y="121"/>
                </a:lnTo>
                <a:lnTo>
                  <a:pt x="474" y="113"/>
                </a:lnTo>
                <a:lnTo>
                  <a:pt x="476" y="105"/>
                </a:lnTo>
                <a:lnTo>
                  <a:pt x="477" y="95"/>
                </a:lnTo>
                <a:lnTo>
                  <a:pt x="479" y="85"/>
                </a:lnTo>
                <a:lnTo>
                  <a:pt x="479" y="75"/>
                </a:lnTo>
                <a:lnTo>
                  <a:pt x="481" y="63"/>
                </a:lnTo>
                <a:lnTo>
                  <a:pt x="481" y="52"/>
                </a:lnTo>
                <a:lnTo>
                  <a:pt x="481" y="41"/>
                </a:lnTo>
                <a:lnTo>
                  <a:pt x="483" y="28"/>
                </a:lnTo>
                <a:lnTo>
                  <a:pt x="483" y="15"/>
                </a:lnTo>
                <a:lnTo>
                  <a:pt x="483" y="0"/>
                </a:lnTo>
                <a:lnTo>
                  <a:pt x="0" y="0"/>
                </a:lnTo>
              </a:path>
            </a:pathLst>
          </a:custGeom>
          <a:solidFill>
            <a:srgbClr val="CCCCCC"/>
          </a:solidFill>
          <a:ln w="12700" cap="rnd">
            <a:solidFill>
              <a:schemeClr val="tx1"/>
            </a:solidFill>
            <a:round/>
            <a:headEnd/>
            <a:tailEnd/>
          </a:ln>
        </p:spPr>
        <p:txBody>
          <a:bodyPr/>
          <a:lstStyle/>
          <a:p>
            <a:endParaRPr lang="ko-KR" altLang="en-US"/>
          </a:p>
        </p:txBody>
      </p:sp>
      <p:sp>
        <p:nvSpPr>
          <p:cNvPr id="2313" name="Freeform 620"/>
          <p:cNvSpPr>
            <a:spLocks/>
          </p:cNvSpPr>
          <p:nvPr/>
        </p:nvSpPr>
        <p:spPr bwMode="auto">
          <a:xfrm>
            <a:off x="1123950" y="3756025"/>
            <a:ext cx="769938" cy="285750"/>
          </a:xfrm>
          <a:custGeom>
            <a:avLst/>
            <a:gdLst>
              <a:gd name="T0" fmla="*/ 221 w 484"/>
              <a:gd name="T1" fmla="*/ 180 h 181"/>
              <a:gd name="T2" fmla="*/ 186 w 484"/>
              <a:gd name="T3" fmla="*/ 180 h 181"/>
              <a:gd name="T4" fmla="*/ 153 w 484"/>
              <a:gd name="T5" fmla="*/ 178 h 181"/>
              <a:gd name="T6" fmla="*/ 125 w 484"/>
              <a:gd name="T7" fmla="*/ 174 h 181"/>
              <a:gd name="T8" fmla="*/ 101 w 484"/>
              <a:gd name="T9" fmla="*/ 169 h 181"/>
              <a:gd name="T10" fmla="*/ 80 w 484"/>
              <a:gd name="T11" fmla="*/ 164 h 181"/>
              <a:gd name="T12" fmla="*/ 62 w 484"/>
              <a:gd name="T13" fmla="*/ 156 h 181"/>
              <a:gd name="T14" fmla="*/ 47 w 484"/>
              <a:gd name="T15" fmla="*/ 147 h 181"/>
              <a:gd name="T16" fmla="*/ 35 w 484"/>
              <a:gd name="T17" fmla="*/ 135 h 181"/>
              <a:gd name="T18" fmla="*/ 25 w 484"/>
              <a:gd name="T19" fmla="*/ 123 h 181"/>
              <a:gd name="T20" fmla="*/ 15 w 484"/>
              <a:gd name="T21" fmla="*/ 109 h 181"/>
              <a:gd name="T22" fmla="*/ 10 w 484"/>
              <a:gd name="T23" fmla="*/ 93 h 181"/>
              <a:gd name="T24" fmla="*/ 6 w 484"/>
              <a:gd name="T25" fmla="*/ 76 h 181"/>
              <a:gd name="T26" fmla="*/ 2 w 484"/>
              <a:gd name="T27" fmla="*/ 58 h 181"/>
              <a:gd name="T28" fmla="*/ 0 w 484"/>
              <a:gd name="T29" fmla="*/ 36 h 181"/>
              <a:gd name="T30" fmla="*/ 0 w 484"/>
              <a:gd name="T31" fmla="*/ 14 h 181"/>
              <a:gd name="T32" fmla="*/ 483 w 484"/>
              <a:gd name="T33" fmla="*/ 0 h 181"/>
              <a:gd name="T34" fmla="*/ 483 w 484"/>
              <a:gd name="T35" fmla="*/ 26 h 181"/>
              <a:gd name="T36" fmla="*/ 481 w 484"/>
              <a:gd name="T37" fmla="*/ 48 h 181"/>
              <a:gd name="T38" fmla="*/ 479 w 484"/>
              <a:gd name="T39" fmla="*/ 69 h 181"/>
              <a:gd name="T40" fmla="*/ 476 w 484"/>
              <a:gd name="T41" fmla="*/ 87 h 181"/>
              <a:gd name="T42" fmla="*/ 470 w 484"/>
              <a:gd name="T43" fmla="*/ 105 h 181"/>
              <a:gd name="T44" fmla="*/ 462 w 484"/>
              <a:gd name="T45" fmla="*/ 119 h 181"/>
              <a:gd name="T46" fmla="*/ 454 w 484"/>
              <a:gd name="T47" fmla="*/ 132 h 181"/>
              <a:gd name="T48" fmla="*/ 443 w 484"/>
              <a:gd name="T49" fmla="*/ 143 h 181"/>
              <a:gd name="T50" fmla="*/ 429 w 484"/>
              <a:gd name="T51" fmla="*/ 152 h 181"/>
              <a:gd name="T52" fmla="*/ 413 w 484"/>
              <a:gd name="T53" fmla="*/ 160 h 181"/>
              <a:gd name="T54" fmla="*/ 392 w 484"/>
              <a:gd name="T55" fmla="*/ 167 h 181"/>
              <a:gd name="T56" fmla="*/ 369 w 484"/>
              <a:gd name="T57" fmla="*/ 173 h 181"/>
              <a:gd name="T58" fmla="*/ 343 w 484"/>
              <a:gd name="T59" fmla="*/ 176 h 181"/>
              <a:gd name="T60" fmla="*/ 313 w 484"/>
              <a:gd name="T61" fmla="*/ 178 h 181"/>
              <a:gd name="T62" fmla="*/ 279 w 484"/>
              <a:gd name="T63" fmla="*/ 180 h 181"/>
              <a:gd name="T64" fmla="*/ 241 w 484"/>
              <a:gd name="T65" fmla="*/ 18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81"/>
              <a:gd name="T101" fmla="*/ 484 w 484"/>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81">
                <a:moveTo>
                  <a:pt x="241" y="180"/>
                </a:moveTo>
                <a:lnTo>
                  <a:pt x="221" y="180"/>
                </a:lnTo>
                <a:lnTo>
                  <a:pt x="202" y="180"/>
                </a:lnTo>
                <a:lnTo>
                  <a:pt x="186" y="180"/>
                </a:lnTo>
                <a:lnTo>
                  <a:pt x="169" y="178"/>
                </a:lnTo>
                <a:lnTo>
                  <a:pt x="153" y="178"/>
                </a:lnTo>
                <a:lnTo>
                  <a:pt x="140" y="176"/>
                </a:lnTo>
                <a:lnTo>
                  <a:pt x="125" y="174"/>
                </a:lnTo>
                <a:lnTo>
                  <a:pt x="114" y="171"/>
                </a:lnTo>
                <a:lnTo>
                  <a:pt x="101" y="169"/>
                </a:lnTo>
                <a:lnTo>
                  <a:pt x="91" y="165"/>
                </a:lnTo>
                <a:lnTo>
                  <a:pt x="80" y="164"/>
                </a:lnTo>
                <a:lnTo>
                  <a:pt x="70" y="160"/>
                </a:lnTo>
                <a:lnTo>
                  <a:pt x="62" y="156"/>
                </a:lnTo>
                <a:lnTo>
                  <a:pt x="53" y="150"/>
                </a:lnTo>
                <a:lnTo>
                  <a:pt x="47" y="147"/>
                </a:lnTo>
                <a:lnTo>
                  <a:pt x="40" y="141"/>
                </a:lnTo>
                <a:lnTo>
                  <a:pt x="35" y="135"/>
                </a:lnTo>
                <a:lnTo>
                  <a:pt x="29" y="130"/>
                </a:lnTo>
                <a:lnTo>
                  <a:pt x="25" y="123"/>
                </a:lnTo>
                <a:lnTo>
                  <a:pt x="19" y="117"/>
                </a:lnTo>
                <a:lnTo>
                  <a:pt x="15" y="109"/>
                </a:lnTo>
                <a:lnTo>
                  <a:pt x="12" y="103"/>
                </a:lnTo>
                <a:lnTo>
                  <a:pt x="10" y="93"/>
                </a:lnTo>
                <a:lnTo>
                  <a:pt x="8" y="85"/>
                </a:lnTo>
                <a:lnTo>
                  <a:pt x="6" y="76"/>
                </a:lnTo>
                <a:lnTo>
                  <a:pt x="4" y="67"/>
                </a:lnTo>
                <a:lnTo>
                  <a:pt x="2" y="58"/>
                </a:lnTo>
                <a:lnTo>
                  <a:pt x="0" y="46"/>
                </a:lnTo>
                <a:lnTo>
                  <a:pt x="0" y="36"/>
                </a:lnTo>
                <a:lnTo>
                  <a:pt x="0" y="24"/>
                </a:lnTo>
                <a:lnTo>
                  <a:pt x="0" y="14"/>
                </a:lnTo>
                <a:lnTo>
                  <a:pt x="0" y="0"/>
                </a:lnTo>
                <a:lnTo>
                  <a:pt x="483" y="0"/>
                </a:lnTo>
                <a:lnTo>
                  <a:pt x="483" y="14"/>
                </a:lnTo>
                <a:lnTo>
                  <a:pt x="483" y="26"/>
                </a:lnTo>
                <a:lnTo>
                  <a:pt x="481" y="37"/>
                </a:lnTo>
                <a:lnTo>
                  <a:pt x="481" y="48"/>
                </a:lnTo>
                <a:lnTo>
                  <a:pt x="479" y="59"/>
                </a:lnTo>
                <a:lnTo>
                  <a:pt x="479" y="69"/>
                </a:lnTo>
                <a:lnTo>
                  <a:pt x="477" y="78"/>
                </a:lnTo>
                <a:lnTo>
                  <a:pt x="476" y="87"/>
                </a:lnTo>
                <a:lnTo>
                  <a:pt x="474" y="97"/>
                </a:lnTo>
                <a:lnTo>
                  <a:pt x="470" y="105"/>
                </a:lnTo>
                <a:lnTo>
                  <a:pt x="466" y="111"/>
                </a:lnTo>
                <a:lnTo>
                  <a:pt x="462" y="119"/>
                </a:lnTo>
                <a:lnTo>
                  <a:pt x="458" y="127"/>
                </a:lnTo>
                <a:lnTo>
                  <a:pt x="454" y="132"/>
                </a:lnTo>
                <a:lnTo>
                  <a:pt x="449" y="137"/>
                </a:lnTo>
                <a:lnTo>
                  <a:pt x="443" y="143"/>
                </a:lnTo>
                <a:lnTo>
                  <a:pt x="436" y="149"/>
                </a:lnTo>
                <a:lnTo>
                  <a:pt x="429" y="152"/>
                </a:lnTo>
                <a:lnTo>
                  <a:pt x="421" y="156"/>
                </a:lnTo>
                <a:lnTo>
                  <a:pt x="413" y="160"/>
                </a:lnTo>
                <a:lnTo>
                  <a:pt x="404" y="164"/>
                </a:lnTo>
                <a:lnTo>
                  <a:pt x="392" y="167"/>
                </a:lnTo>
                <a:lnTo>
                  <a:pt x="381" y="169"/>
                </a:lnTo>
                <a:lnTo>
                  <a:pt x="369" y="173"/>
                </a:lnTo>
                <a:lnTo>
                  <a:pt x="357" y="174"/>
                </a:lnTo>
                <a:lnTo>
                  <a:pt x="343" y="176"/>
                </a:lnTo>
                <a:lnTo>
                  <a:pt x="330" y="178"/>
                </a:lnTo>
                <a:lnTo>
                  <a:pt x="313" y="178"/>
                </a:lnTo>
                <a:lnTo>
                  <a:pt x="297" y="180"/>
                </a:lnTo>
                <a:lnTo>
                  <a:pt x="279" y="180"/>
                </a:lnTo>
                <a:lnTo>
                  <a:pt x="262" y="180"/>
                </a:lnTo>
                <a:lnTo>
                  <a:pt x="241" y="180"/>
                </a:lnTo>
              </a:path>
            </a:pathLst>
          </a:custGeom>
          <a:solidFill>
            <a:srgbClr val="B0B0B0"/>
          </a:solidFill>
          <a:ln w="12700" cap="rnd">
            <a:solidFill>
              <a:schemeClr val="tx1"/>
            </a:solidFill>
            <a:round/>
            <a:headEnd/>
            <a:tailEnd/>
          </a:ln>
        </p:spPr>
        <p:txBody>
          <a:bodyPr/>
          <a:lstStyle/>
          <a:p>
            <a:endParaRPr lang="ko-KR" altLang="en-US"/>
          </a:p>
        </p:txBody>
      </p:sp>
      <p:sp>
        <p:nvSpPr>
          <p:cNvPr id="2314" name="Freeform 621"/>
          <p:cNvSpPr>
            <a:spLocks/>
          </p:cNvSpPr>
          <p:nvPr/>
        </p:nvSpPr>
        <p:spPr bwMode="auto">
          <a:xfrm>
            <a:off x="1123950" y="3756025"/>
            <a:ext cx="769938" cy="268288"/>
          </a:xfrm>
          <a:custGeom>
            <a:avLst/>
            <a:gdLst>
              <a:gd name="T0" fmla="*/ 221 w 484"/>
              <a:gd name="T1" fmla="*/ 169 h 170"/>
              <a:gd name="T2" fmla="*/ 190 w 484"/>
              <a:gd name="T3" fmla="*/ 167 h 170"/>
              <a:gd name="T4" fmla="*/ 159 w 484"/>
              <a:gd name="T5" fmla="*/ 165 h 170"/>
              <a:gd name="T6" fmla="*/ 130 w 484"/>
              <a:gd name="T7" fmla="*/ 161 h 170"/>
              <a:gd name="T8" fmla="*/ 106 w 484"/>
              <a:gd name="T9" fmla="*/ 157 h 170"/>
              <a:gd name="T10" fmla="*/ 85 w 484"/>
              <a:gd name="T11" fmla="*/ 152 h 170"/>
              <a:gd name="T12" fmla="*/ 68 w 484"/>
              <a:gd name="T13" fmla="*/ 145 h 170"/>
              <a:gd name="T14" fmla="*/ 51 w 484"/>
              <a:gd name="T15" fmla="*/ 135 h 170"/>
              <a:gd name="T16" fmla="*/ 38 w 484"/>
              <a:gd name="T17" fmla="*/ 125 h 170"/>
              <a:gd name="T18" fmla="*/ 29 w 484"/>
              <a:gd name="T19" fmla="*/ 113 h 170"/>
              <a:gd name="T20" fmla="*/ 19 w 484"/>
              <a:gd name="T21" fmla="*/ 100 h 170"/>
              <a:gd name="T22" fmla="*/ 12 w 484"/>
              <a:gd name="T23" fmla="*/ 85 h 170"/>
              <a:gd name="T24" fmla="*/ 6 w 484"/>
              <a:gd name="T25" fmla="*/ 70 h 170"/>
              <a:gd name="T26" fmla="*/ 2 w 484"/>
              <a:gd name="T27" fmla="*/ 52 h 170"/>
              <a:gd name="T28" fmla="*/ 0 w 484"/>
              <a:gd name="T29" fmla="*/ 34 h 170"/>
              <a:gd name="T30" fmla="*/ 0 w 484"/>
              <a:gd name="T31" fmla="*/ 12 h 170"/>
              <a:gd name="T32" fmla="*/ 483 w 484"/>
              <a:gd name="T33" fmla="*/ 0 h 170"/>
              <a:gd name="T34" fmla="*/ 481 w 484"/>
              <a:gd name="T35" fmla="*/ 24 h 170"/>
              <a:gd name="T36" fmla="*/ 481 w 484"/>
              <a:gd name="T37" fmla="*/ 44 h 170"/>
              <a:gd name="T38" fmla="*/ 477 w 484"/>
              <a:gd name="T39" fmla="*/ 63 h 170"/>
              <a:gd name="T40" fmla="*/ 474 w 484"/>
              <a:gd name="T41" fmla="*/ 80 h 170"/>
              <a:gd name="T42" fmla="*/ 468 w 484"/>
              <a:gd name="T43" fmla="*/ 95 h 170"/>
              <a:gd name="T44" fmla="*/ 460 w 484"/>
              <a:gd name="T45" fmla="*/ 109 h 170"/>
              <a:gd name="T46" fmla="*/ 449 w 484"/>
              <a:gd name="T47" fmla="*/ 121 h 170"/>
              <a:gd name="T48" fmla="*/ 438 w 484"/>
              <a:gd name="T49" fmla="*/ 131 h 170"/>
              <a:gd name="T50" fmla="*/ 423 w 484"/>
              <a:gd name="T51" fmla="*/ 141 h 170"/>
              <a:gd name="T52" fmla="*/ 406 w 484"/>
              <a:gd name="T53" fmla="*/ 149 h 170"/>
              <a:gd name="T54" fmla="*/ 386 w 484"/>
              <a:gd name="T55" fmla="*/ 155 h 170"/>
              <a:gd name="T56" fmla="*/ 363 w 484"/>
              <a:gd name="T57" fmla="*/ 159 h 170"/>
              <a:gd name="T58" fmla="*/ 339 w 484"/>
              <a:gd name="T59" fmla="*/ 165 h 170"/>
              <a:gd name="T60" fmla="*/ 309 w 484"/>
              <a:gd name="T61" fmla="*/ 167 h 170"/>
              <a:gd name="T62" fmla="*/ 277 w 484"/>
              <a:gd name="T63" fmla="*/ 169 h 170"/>
              <a:gd name="T64" fmla="*/ 241 w 484"/>
              <a:gd name="T65" fmla="*/ 169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70"/>
              <a:gd name="T101" fmla="*/ 484 w 484"/>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70">
                <a:moveTo>
                  <a:pt x="241" y="169"/>
                </a:moveTo>
                <a:lnTo>
                  <a:pt x="221" y="169"/>
                </a:lnTo>
                <a:lnTo>
                  <a:pt x="204" y="169"/>
                </a:lnTo>
                <a:lnTo>
                  <a:pt x="190" y="167"/>
                </a:lnTo>
                <a:lnTo>
                  <a:pt x="173" y="167"/>
                </a:lnTo>
                <a:lnTo>
                  <a:pt x="159" y="165"/>
                </a:lnTo>
                <a:lnTo>
                  <a:pt x="144" y="163"/>
                </a:lnTo>
                <a:lnTo>
                  <a:pt x="130" y="161"/>
                </a:lnTo>
                <a:lnTo>
                  <a:pt x="120" y="159"/>
                </a:lnTo>
                <a:lnTo>
                  <a:pt x="106" y="157"/>
                </a:lnTo>
                <a:lnTo>
                  <a:pt x="97" y="154"/>
                </a:lnTo>
                <a:lnTo>
                  <a:pt x="85" y="152"/>
                </a:lnTo>
                <a:lnTo>
                  <a:pt x="76" y="149"/>
                </a:lnTo>
                <a:lnTo>
                  <a:pt x="68" y="145"/>
                </a:lnTo>
                <a:lnTo>
                  <a:pt x="58" y="139"/>
                </a:lnTo>
                <a:lnTo>
                  <a:pt x="51" y="135"/>
                </a:lnTo>
                <a:lnTo>
                  <a:pt x="45" y="129"/>
                </a:lnTo>
                <a:lnTo>
                  <a:pt x="38" y="125"/>
                </a:lnTo>
                <a:lnTo>
                  <a:pt x="33" y="119"/>
                </a:lnTo>
                <a:lnTo>
                  <a:pt x="29" y="113"/>
                </a:lnTo>
                <a:lnTo>
                  <a:pt x="23" y="107"/>
                </a:lnTo>
                <a:lnTo>
                  <a:pt x="19" y="100"/>
                </a:lnTo>
                <a:lnTo>
                  <a:pt x="15" y="93"/>
                </a:lnTo>
                <a:lnTo>
                  <a:pt x="12" y="85"/>
                </a:lnTo>
                <a:lnTo>
                  <a:pt x="10" y="78"/>
                </a:lnTo>
                <a:lnTo>
                  <a:pt x="6" y="70"/>
                </a:lnTo>
                <a:lnTo>
                  <a:pt x="4" y="61"/>
                </a:lnTo>
                <a:lnTo>
                  <a:pt x="2" y="52"/>
                </a:lnTo>
                <a:lnTo>
                  <a:pt x="2" y="42"/>
                </a:lnTo>
                <a:lnTo>
                  <a:pt x="0" y="34"/>
                </a:lnTo>
                <a:lnTo>
                  <a:pt x="0" y="22"/>
                </a:lnTo>
                <a:lnTo>
                  <a:pt x="0" y="12"/>
                </a:lnTo>
                <a:lnTo>
                  <a:pt x="0" y="0"/>
                </a:lnTo>
                <a:lnTo>
                  <a:pt x="483" y="0"/>
                </a:lnTo>
                <a:lnTo>
                  <a:pt x="483" y="14"/>
                </a:lnTo>
                <a:lnTo>
                  <a:pt x="481" y="24"/>
                </a:lnTo>
                <a:lnTo>
                  <a:pt x="481" y="34"/>
                </a:lnTo>
                <a:lnTo>
                  <a:pt x="481" y="44"/>
                </a:lnTo>
                <a:lnTo>
                  <a:pt x="479" y="54"/>
                </a:lnTo>
                <a:lnTo>
                  <a:pt x="477" y="63"/>
                </a:lnTo>
                <a:lnTo>
                  <a:pt x="476" y="72"/>
                </a:lnTo>
                <a:lnTo>
                  <a:pt x="474" y="80"/>
                </a:lnTo>
                <a:lnTo>
                  <a:pt x="470" y="87"/>
                </a:lnTo>
                <a:lnTo>
                  <a:pt x="468" y="95"/>
                </a:lnTo>
                <a:lnTo>
                  <a:pt x="464" y="102"/>
                </a:lnTo>
                <a:lnTo>
                  <a:pt x="460" y="109"/>
                </a:lnTo>
                <a:lnTo>
                  <a:pt x="454" y="115"/>
                </a:lnTo>
                <a:lnTo>
                  <a:pt x="449" y="121"/>
                </a:lnTo>
                <a:lnTo>
                  <a:pt x="443" y="127"/>
                </a:lnTo>
                <a:lnTo>
                  <a:pt x="438" y="131"/>
                </a:lnTo>
                <a:lnTo>
                  <a:pt x="430" y="137"/>
                </a:lnTo>
                <a:lnTo>
                  <a:pt x="423" y="141"/>
                </a:lnTo>
                <a:lnTo>
                  <a:pt x="415" y="145"/>
                </a:lnTo>
                <a:lnTo>
                  <a:pt x="406" y="149"/>
                </a:lnTo>
                <a:lnTo>
                  <a:pt x="396" y="152"/>
                </a:lnTo>
                <a:lnTo>
                  <a:pt x="386" y="155"/>
                </a:lnTo>
                <a:lnTo>
                  <a:pt x="375" y="157"/>
                </a:lnTo>
                <a:lnTo>
                  <a:pt x="363" y="159"/>
                </a:lnTo>
                <a:lnTo>
                  <a:pt x="353" y="163"/>
                </a:lnTo>
                <a:lnTo>
                  <a:pt x="339" y="165"/>
                </a:lnTo>
                <a:lnTo>
                  <a:pt x="324" y="165"/>
                </a:lnTo>
                <a:lnTo>
                  <a:pt x="309" y="167"/>
                </a:lnTo>
                <a:lnTo>
                  <a:pt x="293" y="169"/>
                </a:lnTo>
                <a:lnTo>
                  <a:pt x="277" y="169"/>
                </a:lnTo>
                <a:lnTo>
                  <a:pt x="260" y="169"/>
                </a:lnTo>
                <a:lnTo>
                  <a:pt x="241" y="169"/>
                </a:lnTo>
              </a:path>
            </a:pathLst>
          </a:custGeom>
          <a:solidFill>
            <a:srgbClr val="919191"/>
          </a:solidFill>
          <a:ln w="12700" cap="rnd">
            <a:solidFill>
              <a:schemeClr val="tx1"/>
            </a:solidFill>
            <a:round/>
            <a:headEnd/>
            <a:tailEnd/>
          </a:ln>
        </p:spPr>
        <p:txBody>
          <a:bodyPr/>
          <a:lstStyle/>
          <a:p>
            <a:endParaRPr lang="ko-KR" altLang="en-US"/>
          </a:p>
        </p:txBody>
      </p:sp>
      <p:sp>
        <p:nvSpPr>
          <p:cNvPr id="2315" name="Freeform 622"/>
          <p:cNvSpPr>
            <a:spLocks/>
          </p:cNvSpPr>
          <p:nvPr/>
        </p:nvSpPr>
        <p:spPr bwMode="auto">
          <a:xfrm>
            <a:off x="1123950" y="3756025"/>
            <a:ext cx="769938" cy="249238"/>
          </a:xfrm>
          <a:custGeom>
            <a:avLst/>
            <a:gdLst>
              <a:gd name="T0" fmla="*/ 223 w 484"/>
              <a:gd name="T1" fmla="*/ 157 h 158"/>
              <a:gd name="T2" fmla="*/ 192 w 484"/>
              <a:gd name="T3" fmla="*/ 155 h 158"/>
              <a:gd name="T4" fmla="*/ 163 w 484"/>
              <a:gd name="T5" fmla="*/ 153 h 158"/>
              <a:gd name="T6" fmla="*/ 136 w 484"/>
              <a:gd name="T7" fmla="*/ 149 h 158"/>
              <a:gd name="T8" fmla="*/ 114 w 484"/>
              <a:gd name="T9" fmla="*/ 146 h 158"/>
              <a:gd name="T10" fmla="*/ 93 w 484"/>
              <a:gd name="T11" fmla="*/ 139 h 158"/>
              <a:gd name="T12" fmla="*/ 74 w 484"/>
              <a:gd name="T13" fmla="*/ 133 h 158"/>
              <a:gd name="T14" fmla="*/ 57 w 484"/>
              <a:gd name="T15" fmla="*/ 124 h 158"/>
              <a:gd name="T16" fmla="*/ 43 w 484"/>
              <a:gd name="T17" fmla="*/ 115 h 158"/>
              <a:gd name="T18" fmla="*/ 33 w 484"/>
              <a:gd name="T19" fmla="*/ 104 h 158"/>
              <a:gd name="T20" fmla="*/ 23 w 484"/>
              <a:gd name="T21" fmla="*/ 92 h 158"/>
              <a:gd name="T22" fmla="*/ 13 w 484"/>
              <a:gd name="T23" fmla="*/ 78 h 158"/>
              <a:gd name="T24" fmla="*/ 8 w 484"/>
              <a:gd name="T25" fmla="*/ 63 h 158"/>
              <a:gd name="T26" fmla="*/ 4 w 484"/>
              <a:gd name="T27" fmla="*/ 48 h 158"/>
              <a:gd name="T28" fmla="*/ 0 w 484"/>
              <a:gd name="T29" fmla="*/ 30 h 158"/>
              <a:gd name="T30" fmla="*/ 0 w 484"/>
              <a:gd name="T31" fmla="*/ 12 h 158"/>
              <a:gd name="T32" fmla="*/ 483 w 484"/>
              <a:gd name="T33" fmla="*/ 0 h 158"/>
              <a:gd name="T34" fmla="*/ 481 w 484"/>
              <a:gd name="T35" fmla="*/ 20 h 158"/>
              <a:gd name="T36" fmla="*/ 479 w 484"/>
              <a:gd name="T37" fmla="*/ 40 h 158"/>
              <a:gd name="T38" fmla="*/ 476 w 484"/>
              <a:gd name="T39" fmla="*/ 58 h 158"/>
              <a:gd name="T40" fmla="*/ 472 w 484"/>
              <a:gd name="T41" fmla="*/ 72 h 158"/>
              <a:gd name="T42" fmla="*/ 464 w 484"/>
              <a:gd name="T43" fmla="*/ 87 h 158"/>
              <a:gd name="T44" fmla="*/ 456 w 484"/>
              <a:gd name="T45" fmla="*/ 100 h 158"/>
              <a:gd name="T46" fmla="*/ 445 w 484"/>
              <a:gd name="T47" fmla="*/ 111 h 158"/>
              <a:gd name="T48" fmla="*/ 432 w 484"/>
              <a:gd name="T49" fmla="*/ 120 h 158"/>
              <a:gd name="T50" fmla="*/ 417 w 484"/>
              <a:gd name="T51" fmla="*/ 129 h 158"/>
              <a:gd name="T52" fmla="*/ 400 w 484"/>
              <a:gd name="T53" fmla="*/ 137 h 158"/>
              <a:gd name="T54" fmla="*/ 381 w 484"/>
              <a:gd name="T55" fmla="*/ 143 h 158"/>
              <a:gd name="T56" fmla="*/ 359 w 484"/>
              <a:gd name="T57" fmla="*/ 148 h 158"/>
              <a:gd name="T58" fmla="*/ 334 w 484"/>
              <a:gd name="T59" fmla="*/ 151 h 158"/>
              <a:gd name="T60" fmla="*/ 305 w 484"/>
              <a:gd name="T61" fmla="*/ 155 h 158"/>
              <a:gd name="T62" fmla="*/ 275 w 484"/>
              <a:gd name="T63" fmla="*/ 157 h 158"/>
              <a:gd name="T64" fmla="*/ 241 w 484"/>
              <a:gd name="T65" fmla="*/ 15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58"/>
              <a:gd name="T101" fmla="*/ 484 w 484"/>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58">
                <a:moveTo>
                  <a:pt x="241" y="157"/>
                </a:moveTo>
                <a:lnTo>
                  <a:pt x="223" y="157"/>
                </a:lnTo>
                <a:lnTo>
                  <a:pt x="206" y="157"/>
                </a:lnTo>
                <a:lnTo>
                  <a:pt x="192" y="155"/>
                </a:lnTo>
                <a:lnTo>
                  <a:pt x="176" y="155"/>
                </a:lnTo>
                <a:lnTo>
                  <a:pt x="163" y="153"/>
                </a:lnTo>
                <a:lnTo>
                  <a:pt x="150" y="151"/>
                </a:lnTo>
                <a:lnTo>
                  <a:pt x="136" y="149"/>
                </a:lnTo>
                <a:lnTo>
                  <a:pt x="125" y="148"/>
                </a:lnTo>
                <a:lnTo>
                  <a:pt x="114" y="146"/>
                </a:lnTo>
                <a:lnTo>
                  <a:pt x="103" y="143"/>
                </a:lnTo>
                <a:lnTo>
                  <a:pt x="93" y="139"/>
                </a:lnTo>
                <a:lnTo>
                  <a:pt x="83" y="137"/>
                </a:lnTo>
                <a:lnTo>
                  <a:pt x="74" y="133"/>
                </a:lnTo>
                <a:lnTo>
                  <a:pt x="64" y="127"/>
                </a:lnTo>
                <a:lnTo>
                  <a:pt x="57" y="124"/>
                </a:lnTo>
                <a:lnTo>
                  <a:pt x="49" y="120"/>
                </a:lnTo>
                <a:lnTo>
                  <a:pt x="43" y="115"/>
                </a:lnTo>
                <a:lnTo>
                  <a:pt x="38" y="109"/>
                </a:lnTo>
                <a:lnTo>
                  <a:pt x="33" y="104"/>
                </a:lnTo>
                <a:lnTo>
                  <a:pt x="27" y="98"/>
                </a:lnTo>
                <a:lnTo>
                  <a:pt x="23" y="92"/>
                </a:lnTo>
                <a:lnTo>
                  <a:pt x="17" y="85"/>
                </a:lnTo>
                <a:lnTo>
                  <a:pt x="13" y="78"/>
                </a:lnTo>
                <a:lnTo>
                  <a:pt x="12" y="70"/>
                </a:lnTo>
                <a:lnTo>
                  <a:pt x="8" y="63"/>
                </a:lnTo>
                <a:lnTo>
                  <a:pt x="6" y="56"/>
                </a:lnTo>
                <a:lnTo>
                  <a:pt x="4" y="48"/>
                </a:lnTo>
                <a:lnTo>
                  <a:pt x="2" y="39"/>
                </a:lnTo>
                <a:lnTo>
                  <a:pt x="0" y="30"/>
                </a:lnTo>
                <a:lnTo>
                  <a:pt x="0" y="20"/>
                </a:lnTo>
                <a:lnTo>
                  <a:pt x="0" y="12"/>
                </a:lnTo>
                <a:lnTo>
                  <a:pt x="0" y="0"/>
                </a:lnTo>
                <a:lnTo>
                  <a:pt x="483" y="0"/>
                </a:lnTo>
                <a:lnTo>
                  <a:pt x="483" y="12"/>
                </a:lnTo>
                <a:lnTo>
                  <a:pt x="481" y="20"/>
                </a:lnTo>
                <a:lnTo>
                  <a:pt x="481" y="32"/>
                </a:lnTo>
                <a:lnTo>
                  <a:pt x="479" y="40"/>
                </a:lnTo>
                <a:lnTo>
                  <a:pt x="479" y="48"/>
                </a:lnTo>
                <a:lnTo>
                  <a:pt x="476" y="58"/>
                </a:lnTo>
                <a:lnTo>
                  <a:pt x="474" y="65"/>
                </a:lnTo>
                <a:lnTo>
                  <a:pt x="472" y="72"/>
                </a:lnTo>
                <a:lnTo>
                  <a:pt x="468" y="80"/>
                </a:lnTo>
                <a:lnTo>
                  <a:pt x="464" y="87"/>
                </a:lnTo>
                <a:lnTo>
                  <a:pt x="460" y="92"/>
                </a:lnTo>
                <a:lnTo>
                  <a:pt x="456" y="100"/>
                </a:lnTo>
                <a:lnTo>
                  <a:pt x="451" y="105"/>
                </a:lnTo>
                <a:lnTo>
                  <a:pt x="445" y="111"/>
                </a:lnTo>
                <a:lnTo>
                  <a:pt x="440" y="117"/>
                </a:lnTo>
                <a:lnTo>
                  <a:pt x="432" y="120"/>
                </a:lnTo>
                <a:lnTo>
                  <a:pt x="427" y="126"/>
                </a:lnTo>
                <a:lnTo>
                  <a:pt x="417" y="129"/>
                </a:lnTo>
                <a:lnTo>
                  <a:pt x="409" y="133"/>
                </a:lnTo>
                <a:lnTo>
                  <a:pt x="400" y="137"/>
                </a:lnTo>
                <a:lnTo>
                  <a:pt x="390" y="141"/>
                </a:lnTo>
                <a:lnTo>
                  <a:pt x="381" y="143"/>
                </a:lnTo>
                <a:lnTo>
                  <a:pt x="369" y="146"/>
                </a:lnTo>
                <a:lnTo>
                  <a:pt x="359" y="148"/>
                </a:lnTo>
                <a:lnTo>
                  <a:pt x="347" y="149"/>
                </a:lnTo>
                <a:lnTo>
                  <a:pt x="334" y="151"/>
                </a:lnTo>
                <a:lnTo>
                  <a:pt x="320" y="153"/>
                </a:lnTo>
                <a:lnTo>
                  <a:pt x="305" y="155"/>
                </a:lnTo>
                <a:lnTo>
                  <a:pt x="290" y="155"/>
                </a:lnTo>
                <a:lnTo>
                  <a:pt x="275" y="157"/>
                </a:lnTo>
                <a:lnTo>
                  <a:pt x="258" y="157"/>
                </a:lnTo>
                <a:lnTo>
                  <a:pt x="241" y="157"/>
                </a:lnTo>
              </a:path>
            </a:pathLst>
          </a:custGeom>
          <a:solidFill>
            <a:srgbClr val="757575"/>
          </a:solidFill>
          <a:ln w="12700" cap="rnd">
            <a:solidFill>
              <a:schemeClr val="tx1"/>
            </a:solidFill>
            <a:round/>
            <a:headEnd/>
            <a:tailEnd/>
          </a:ln>
        </p:spPr>
        <p:txBody>
          <a:bodyPr/>
          <a:lstStyle/>
          <a:p>
            <a:endParaRPr lang="ko-KR" altLang="en-US"/>
          </a:p>
        </p:txBody>
      </p:sp>
      <p:sp>
        <p:nvSpPr>
          <p:cNvPr id="2316" name="Freeform 623"/>
          <p:cNvSpPr>
            <a:spLocks/>
          </p:cNvSpPr>
          <p:nvPr/>
        </p:nvSpPr>
        <p:spPr bwMode="auto">
          <a:xfrm>
            <a:off x="1123950" y="3756025"/>
            <a:ext cx="769938" cy="230188"/>
          </a:xfrm>
          <a:custGeom>
            <a:avLst/>
            <a:gdLst>
              <a:gd name="T0" fmla="*/ 225 w 484"/>
              <a:gd name="T1" fmla="*/ 144 h 147"/>
              <a:gd name="T2" fmla="*/ 196 w 484"/>
              <a:gd name="T3" fmla="*/ 144 h 147"/>
              <a:gd name="T4" fmla="*/ 167 w 484"/>
              <a:gd name="T5" fmla="*/ 142 h 147"/>
              <a:gd name="T6" fmla="*/ 142 w 484"/>
              <a:gd name="T7" fmla="*/ 138 h 147"/>
              <a:gd name="T8" fmla="*/ 120 w 484"/>
              <a:gd name="T9" fmla="*/ 133 h 147"/>
              <a:gd name="T10" fmla="*/ 99 w 484"/>
              <a:gd name="T11" fmla="*/ 127 h 147"/>
              <a:gd name="T12" fmla="*/ 80 w 484"/>
              <a:gd name="T13" fmla="*/ 122 h 147"/>
              <a:gd name="T14" fmla="*/ 62 w 484"/>
              <a:gd name="T15" fmla="*/ 112 h 147"/>
              <a:gd name="T16" fmla="*/ 47 w 484"/>
              <a:gd name="T17" fmla="*/ 105 h 147"/>
              <a:gd name="T18" fmla="*/ 36 w 484"/>
              <a:gd name="T19" fmla="*/ 94 h 147"/>
              <a:gd name="T20" fmla="*/ 25 w 484"/>
              <a:gd name="T21" fmla="*/ 83 h 147"/>
              <a:gd name="T22" fmla="*/ 17 w 484"/>
              <a:gd name="T23" fmla="*/ 70 h 147"/>
              <a:gd name="T24" fmla="*/ 10 w 484"/>
              <a:gd name="T25" fmla="*/ 58 h 147"/>
              <a:gd name="T26" fmla="*/ 4 w 484"/>
              <a:gd name="T27" fmla="*/ 42 h 147"/>
              <a:gd name="T28" fmla="*/ 2 w 484"/>
              <a:gd name="T29" fmla="*/ 26 h 147"/>
              <a:gd name="T30" fmla="*/ 0 w 484"/>
              <a:gd name="T31" fmla="*/ 10 h 147"/>
              <a:gd name="T32" fmla="*/ 483 w 484"/>
              <a:gd name="T33" fmla="*/ 0 h 147"/>
              <a:gd name="T34" fmla="*/ 481 w 484"/>
              <a:gd name="T35" fmla="*/ 18 h 147"/>
              <a:gd name="T36" fmla="*/ 479 w 484"/>
              <a:gd name="T37" fmla="*/ 36 h 147"/>
              <a:gd name="T38" fmla="*/ 476 w 484"/>
              <a:gd name="T39" fmla="*/ 52 h 147"/>
              <a:gd name="T40" fmla="*/ 470 w 484"/>
              <a:gd name="T41" fmla="*/ 64 h 147"/>
              <a:gd name="T42" fmla="*/ 462 w 484"/>
              <a:gd name="T43" fmla="*/ 78 h 147"/>
              <a:gd name="T44" fmla="*/ 453 w 484"/>
              <a:gd name="T45" fmla="*/ 90 h 147"/>
              <a:gd name="T46" fmla="*/ 442 w 484"/>
              <a:gd name="T47" fmla="*/ 102 h 147"/>
              <a:gd name="T48" fmla="*/ 427 w 484"/>
              <a:gd name="T49" fmla="*/ 110 h 147"/>
              <a:gd name="T50" fmla="*/ 411 w 484"/>
              <a:gd name="T51" fmla="*/ 118 h 147"/>
              <a:gd name="T52" fmla="*/ 394 w 484"/>
              <a:gd name="T53" fmla="*/ 126 h 147"/>
              <a:gd name="T54" fmla="*/ 375 w 484"/>
              <a:gd name="T55" fmla="*/ 131 h 147"/>
              <a:gd name="T56" fmla="*/ 353 w 484"/>
              <a:gd name="T57" fmla="*/ 136 h 147"/>
              <a:gd name="T58" fmla="*/ 328 w 484"/>
              <a:gd name="T59" fmla="*/ 140 h 147"/>
              <a:gd name="T60" fmla="*/ 301 w 484"/>
              <a:gd name="T61" fmla="*/ 142 h 147"/>
              <a:gd name="T62" fmla="*/ 273 w 484"/>
              <a:gd name="T63" fmla="*/ 144 h 147"/>
              <a:gd name="T64" fmla="*/ 241 w 484"/>
              <a:gd name="T65" fmla="*/ 146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47"/>
              <a:gd name="T101" fmla="*/ 484 w 484"/>
              <a:gd name="T102" fmla="*/ 147 h 1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47">
                <a:moveTo>
                  <a:pt x="241" y="146"/>
                </a:moveTo>
                <a:lnTo>
                  <a:pt x="225" y="144"/>
                </a:lnTo>
                <a:lnTo>
                  <a:pt x="210" y="144"/>
                </a:lnTo>
                <a:lnTo>
                  <a:pt x="196" y="144"/>
                </a:lnTo>
                <a:lnTo>
                  <a:pt x="180" y="142"/>
                </a:lnTo>
                <a:lnTo>
                  <a:pt x="167" y="142"/>
                </a:lnTo>
                <a:lnTo>
                  <a:pt x="153" y="140"/>
                </a:lnTo>
                <a:lnTo>
                  <a:pt x="142" y="138"/>
                </a:lnTo>
                <a:lnTo>
                  <a:pt x="130" y="136"/>
                </a:lnTo>
                <a:lnTo>
                  <a:pt x="120" y="133"/>
                </a:lnTo>
                <a:lnTo>
                  <a:pt x="108" y="131"/>
                </a:lnTo>
                <a:lnTo>
                  <a:pt x="99" y="127"/>
                </a:lnTo>
                <a:lnTo>
                  <a:pt x="89" y="126"/>
                </a:lnTo>
                <a:lnTo>
                  <a:pt x="80" y="122"/>
                </a:lnTo>
                <a:lnTo>
                  <a:pt x="70" y="118"/>
                </a:lnTo>
                <a:lnTo>
                  <a:pt x="62" y="112"/>
                </a:lnTo>
                <a:lnTo>
                  <a:pt x="55" y="109"/>
                </a:lnTo>
                <a:lnTo>
                  <a:pt x="47" y="105"/>
                </a:lnTo>
                <a:lnTo>
                  <a:pt x="41" y="100"/>
                </a:lnTo>
                <a:lnTo>
                  <a:pt x="36" y="94"/>
                </a:lnTo>
                <a:lnTo>
                  <a:pt x="31" y="88"/>
                </a:lnTo>
                <a:lnTo>
                  <a:pt x="25" y="83"/>
                </a:lnTo>
                <a:lnTo>
                  <a:pt x="21" y="78"/>
                </a:lnTo>
                <a:lnTo>
                  <a:pt x="17" y="70"/>
                </a:lnTo>
                <a:lnTo>
                  <a:pt x="13" y="64"/>
                </a:lnTo>
                <a:lnTo>
                  <a:pt x="10" y="58"/>
                </a:lnTo>
                <a:lnTo>
                  <a:pt x="6" y="50"/>
                </a:lnTo>
                <a:lnTo>
                  <a:pt x="4" y="42"/>
                </a:lnTo>
                <a:lnTo>
                  <a:pt x="2" y="36"/>
                </a:lnTo>
                <a:lnTo>
                  <a:pt x="2" y="26"/>
                </a:lnTo>
                <a:lnTo>
                  <a:pt x="0" y="18"/>
                </a:lnTo>
                <a:lnTo>
                  <a:pt x="0" y="10"/>
                </a:lnTo>
                <a:lnTo>
                  <a:pt x="0" y="0"/>
                </a:lnTo>
                <a:lnTo>
                  <a:pt x="483" y="0"/>
                </a:lnTo>
                <a:lnTo>
                  <a:pt x="483" y="10"/>
                </a:lnTo>
                <a:lnTo>
                  <a:pt x="481" y="18"/>
                </a:lnTo>
                <a:lnTo>
                  <a:pt x="481" y="28"/>
                </a:lnTo>
                <a:lnTo>
                  <a:pt x="479" y="36"/>
                </a:lnTo>
                <a:lnTo>
                  <a:pt x="477" y="44"/>
                </a:lnTo>
                <a:lnTo>
                  <a:pt x="476" y="52"/>
                </a:lnTo>
                <a:lnTo>
                  <a:pt x="472" y="59"/>
                </a:lnTo>
                <a:lnTo>
                  <a:pt x="470" y="64"/>
                </a:lnTo>
                <a:lnTo>
                  <a:pt x="466" y="72"/>
                </a:lnTo>
                <a:lnTo>
                  <a:pt x="462" y="78"/>
                </a:lnTo>
                <a:lnTo>
                  <a:pt x="456" y="85"/>
                </a:lnTo>
                <a:lnTo>
                  <a:pt x="453" y="90"/>
                </a:lnTo>
                <a:lnTo>
                  <a:pt x="447" y="96"/>
                </a:lnTo>
                <a:lnTo>
                  <a:pt x="442" y="102"/>
                </a:lnTo>
                <a:lnTo>
                  <a:pt x="434" y="105"/>
                </a:lnTo>
                <a:lnTo>
                  <a:pt x="427" y="110"/>
                </a:lnTo>
                <a:lnTo>
                  <a:pt x="421" y="114"/>
                </a:lnTo>
                <a:lnTo>
                  <a:pt x="411" y="118"/>
                </a:lnTo>
                <a:lnTo>
                  <a:pt x="404" y="122"/>
                </a:lnTo>
                <a:lnTo>
                  <a:pt x="394" y="126"/>
                </a:lnTo>
                <a:lnTo>
                  <a:pt x="384" y="129"/>
                </a:lnTo>
                <a:lnTo>
                  <a:pt x="375" y="131"/>
                </a:lnTo>
                <a:lnTo>
                  <a:pt x="363" y="134"/>
                </a:lnTo>
                <a:lnTo>
                  <a:pt x="353" y="136"/>
                </a:lnTo>
                <a:lnTo>
                  <a:pt x="341" y="138"/>
                </a:lnTo>
                <a:lnTo>
                  <a:pt x="328" y="140"/>
                </a:lnTo>
                <a:lnTo>
                  <a:pt x="314" y="142"/>
                </a:lnTo>
                <a:lnTo>
                  <a:pt x="301" y="142"/>
                </a:lnTo>
                <a:lnTo>
                  <a:pt x="288" y="144"/>
                </a:lnTo>
                <a:lnTo>
                  <a:pt x="273" y="144"/>
                </a:lnTo>
                <a:lnTo>
                  <a:pt x="258" y="144"/>
                </a:lnTo>
                <a:lnTo>
                  <a:pt x="241" y="146"/>
                </a:lnTo>
              </a:path>
            </a:pathLst>
          </a:custGeom>
          <a:solidFill>
            <a:srgbClr val="575757"/>
          </a:solidFill>
          <a:ln w="12700" cap="rnd">
            <a:solidFill>
              <a:schemeClr val="tx1"/>
            </a:solidFill>
            <a:round/>
            <a:headEnd/>
            <a:tailEnd/>
          </a:ln>
        </p:spPr>
        <p:txBody>
          <a:bodyPr/>
          <a:lstStyle/>
          <a:p>
            <a:endParaRPr lang="ko-KR" altLang="en-US"/>
          </a:p>
        </p:txBody>
      </p:sp>
      <p:sp>
        <p:nvSpPr>
          <p:cNvPr id="2317" name="Freeform 624"/>
          <p:cNvSpPr>
            <a:spLocks/>
          </p:cNvSpPr>
          <p:nvPr/>
        </p:nvSpPr>
        <p:spPr bwMode="auto">
          <a:xfrm>
            <a:off x="1123950" y="3756025"/>
            <a:ext cx="769938" cy="209550"/>
          </a:xfrm>
          <a:custGeom>
            <a:avLst/>
            <a:gdLst>
              <a:gd name="T0" fmla="*/ 225 w 484"/>
              <a:gd name="T1" fmla="*/ 132 h 133"/>
              <a:gd name="T2" fmla="*/ 198 w 484"/>
              <a:gd name="T3" fmla="*/ 132 h 133"/>
              <a:gd name="T4" fmla="*/ 173 w 484"/>
              <a:gd name="T5" fmla="*/ 128 h 133"/>
              <a:gd name="T6" fmla="*/ 148 w 484"/>
              <a:gd name="T7" fmla="*/ 126 h 133"/>
              <a:gd name="T8" fmla="*/ 125 w 484"/>
              <a:gd name="T9" fmla="*/ 121 h 133"/>
              <a:gd name="T10" fmla="*/ 105 w 484"/>
              <a:gd name="T11" fmla="*/ 116 h 133"/>
              <a:gd name="T12" fmla="*/ 85 w 484"/>
              <a:gd name="T13" fmla="*/ 110 h 133"/>
              <a:gd name="T14" fmla="*/ 68 w 484"/>
              <a:gd name="T15" fmla="*/ 103 h 133"/>
              <a:gd name="T16" fmla="*/ 53 w 484"/>
              <a:gd name="T17" fmla="*/ 94 h 133"/>
              <a:gd name="T18" fmla="*/ 40 w 484"/>
              <a:gd name="T19" fmla="*/ 84 h 133"/>
              <a:gd name="T20" fmla="*/ 29 w 484"/>
              <a:gd name="T21" fmla="*/ 74 h 133"/>
              <a:gd name="T22" fmla="*/ 19 w 484"/>
              <a:gd name="T23" fmla="*/ 62 h 133"/>
              <a:gd name="T24" fmla="*/ 12 w 484"/>
              <a:gd name="T25" fmla="*/ 52 h 133"/>
              <a:gd name="T26" fmla="*/ 6 w 484"/>
              <a:gd name="T27" fmla="*/ 36 h 133"/>
              <a:gd name="T28" fmla="*/ 2 w 484"/>
              <a:gd name="T29" fmla="*/ 24 h 133"/>
              <a:gd name="T30" fmla="*/ 0 w 484"/>
              <a:gd name="T31" fmla="*/ 10 h 133"/>
              <a:gd name="T32" fmla="*/ 483 w 484"/>
              <a:gd name="T33" fmla="*/ 0 h 133"/>
              <a:gd name="T34" fmla="*/ 481 w 484"/>
              <a:gd name="T35" fmla="*/ 16 h 133"/>
              <a:gd name="T36" fmla="*/ 479 w 484"/>
              <a:gd name="T37" fmla="*/ 32 h 133"/>
              <a:gd name="T38" fmla="*/ 474 w 484"/>
              <a:gd name="T39" fmla="*/ 44 h 133"/>
              <a:gd name="T40" fmla="*/ 468 w 484"/>
              <a:gd name="T41" fmla="*/ 57 h 133"/>
              <a:gd name="T42" fmla="*/ 458 w 484"/>
              <a:gd name="T43" fmla="*/ 70 h 133"/>
              <a:gd name="T44" fmla="*/ 449 w 484"/>
              <a:gd name="T45" fmla="*/ 81 h 133"/>
              <a:gd name="T46" fmla="*/ 436 w 484"/>
              <a:gd name="T47" fmla="*/ 90 h 133"/>
              <a:gd name="T48" fmla="*/ 423 w 484"/>
              <a:gd name="T49" fmla="*/ 99 h 133"/>
              <a:gd name="T50" fmla="*/ 406 w 484"/>
              <a:gd name="T51" fmla="*/ 106 h 133"/>
              <a:gd name="T52" fmla="*/ 388 w 484"/>
              <a:gd name="T53" fmla="*/ 114 h 133"/>
              <a:gd name="T54" fmla="*/ 367 w 484"/>
              <a:gd name="T55" fmla="*/ 120 h 133"/>
              <a:gd name="T56" fmla="*/ 347 w 484"/>
              <a:gd name="T57" fmla="*/ 125 h 133"/>
              <a:gd name="T58" fmla="*/ 322 w 484"/>
              <a:gd name="T59" fmla="*/ 128 h 133"/>
              <a:gd name="T60" fmla="*/ 297 w 484"/>
              <a:gd name="T61" fmla="*/ 130 h 133"/>
              <a:gd name="T62" fmla="*/ 271 w 484"/>
              <a:gd name="T63" fmla="*/ 132 h 133"/>
              <a:gd name="T64" fmla="*/ 241 w 484"/>
              <a:gd name="T65" fmla="*/ 13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33"/>
              <a:gd name="T101" fmla="*/ 484 w 484"/>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33">
                <a:moveTo>
                  <a:pt x="241" y="132"/>
                </a:moveTo>
                <a:lnTo>
                  <a:pt x="225" y="132"/>
                </a:lnTo>
                <a:lnTo>
                  <a:pt x="212" y="132"/>
                </a:lnTo>
                <a:lnTo>
                  <a:pt x="198" y="132"/>
                </a:lnTo>
                <a:lnTo>
                  <a:pt x="184" y="130"/>
                </a:lnTo>
                <a:lnTo>
                  <a:pt x="173" y="128"/>
                </a:lnTo>
                <a:lnTo>
                  <a:pt x="159" y="128"/>
                </a:lnTo>
                <a:lnTo>
                  <a:pt x="148" y="126"/>
                </a:lnTo>
                <a:lnTo>
                  <a:pt x="134" y="123"/>
                </a:lnTo>
                <a:lnTo>
                  <a:pt x="125" y="121"/>
                </a:lnTo>
                <a:lnTo>
                  <a:pt x="114" y="120"/>
                </a:lnTo>
                <a:lnTo>
                  <a:pt x="105" y="116"/>
                </a:lnTo>
                <a:lnTo>
                  <a:pt x="95" y="114"/>
                </a:lnTo>
                <a:lnTo>
                  <a:pt x="85" y="110"/>
                </a:lnTo>
                <a:lnTo>
                  <a:pt x="76" y="106"/>
                </a:lnTo>
                <a:lnTo>
                  <a:pt x="68" y="103"/>
                </a:lnTo>
                <a:lnTo>
                  <a:pt x="60" y="98"/>
                </a:lnTo>
                <a:lnTo>
                  <a:pt x="53" y="94"/>
                </a:lnTo>
                <a:lnTo>
                  <a:pt x="45" y="90"/>
                </a:lnTo>
                <a:lnTo>
                  <a:pt x="40" y="84"/>
                </a:lnTo>
                <a:lnTo>
                  <a:pt x="35" y="79"/>
                </a:lnTo>
                <a:lnTo>
                  <a:pt x="29" y="74"/>
                </a:lnTo>
                <a:lnTo>
                  <a:pt x="23" y="68"/>
                </a:lnTo>
                <a:lnTo>
                  <a:pt x="19" y="62"/>
                </a:lnTo>
                <a:lnTo>
                  <a:pt x="15" y="57"/>
                </a:lnTo>
                <a:lnTo>
                  <a:pt x="12" y="52"/>
                </a:lnTo>
                <a:lnTo>
                  <a:pt x="8" y="44"/>
                </a:lnTo>
                <a:lnTo>
                  <a:pt x="6" y="36"/>
                </a:lnTo>
                <a:lnTo>
                  <a:pt x="4" y="32"/>
                </a:lnTo>
                <a:lnTo>
                  <a:pt x="2" y="24"/>
                </a:lnTo>
                <a:lnTo>
                  <a:pt x="0" y="16"/>
                </a:lnTo>
                <a:lnTo>
                  <a:pt x="0" y="10"/>
                </a:lnTo>
                <a:lnTo>
                  <a:pt x="0" y="0"/>
                </a:lnTo>
                <a:lnTo>
                  <a:pt x="483" y="0"/>
                </a:lnTo>
                <a:lnTo>
                  <a:pt x="483" y="10"/>
                </a:lnTo>
                <a:lnTo>
                  <a:pt x="481" y="16"/>
                </a:lnTo>
                <a:lnTo>
                  <a:pt x="481" y="24"/>
                </a:lnTo>
                <a:lnTo>
                  <a:pt x="479" y="32"/>
                </a:lnTo>
                <a:lnTo>
                  <a:pt x="477" y="38"/>
                </a:lnTo>
                <a:lnTo>
                  <a:pt x="474" y="44"/>
                </a:lnTo>
                <a:lnTo>
                  <a:pt x="472" y="52"/>
                </a:lnTo>
                <a:lnTo>
                  <a:pt x="468" y="57"/>
                </a:lnTo>
                <a:lnTo>
                  <a:pt x="464" y="64"/>
                </a:lnTo>
                <a:lnTo>
                  <a:pt x="458" y="70"/>
                </a:lnTo>
                <a:lnTo>
                  <a:pt x="454" y="76"/>
                </a:lnTo>
                <a:lnTo>
                  <a:pt x="449" y="81"/>
                </a:lnTo>
                <a:lnTo>
                  <a:pt x="443" y="84"/>
                </a:lnTo>
                <a:lnTo>
                  <a:pt x="436" y="90"/>
                </a:lnTo>
                <a:lnTo>
                  <a:pt x="430" y="94"/>
                </a:lnTo>
                <a:lnTo>
                  <a:pt x="423" y="99"/>
                </a:lnTo>
                <a:lnTo>
                  <a:pt x="415" y="103"/>
                </a:lnTo>
                <a:lnTo>
                  <a:pt x="406" y="106"/>
                </a:lnTo>
                <a:lnTo>
                  <a:pt x="398" y="110"/>
                </a:lnTo>
                <a:lnTo>
                  <a:pt x="388" y="114"/>
                </a:lnTo>
                <a:lnTo>
                  <a:pt x="379" y="116"/>
                </a:lnTo>
                <a:lnTo>
                  <a:pt x="367" y="120"/>
                </a:lnTo>
                <a:lnTo>
                  <a:pt x="359" y="121"/>
                </a:lnTo>
                <a:lnTo>
                  <a:pt x="347" y="125"/>
                </a:lnTo>
                <a:lnTo>
                  <a:pt x="336" y="126"/>
                </a:lnTo>
                <a:lnTo>
                  <a:pt x="322" y="128"/>
                </a:lnTo>
                <a:lnTo>
                  <a:pt x="311" y="128"/>
                </a:lnTo>
                <a:lnTo>
                  <a:pt x="297" y="130"/>
                </a:lnTo>
                <a:lnTo>
                  <a:pt x="284" y="132"/>
                </a:lnTo>
                <a:lnTo>
                  <a:pt x="271" y="132"/>
                </a:lnTo>
                <a:lnTo>
                  <a:pt x="256" y="132"/>
                </a:lnTo>
                <a:lnTo>
                  <a:pt x="241" y="132"/>
                </a:lnTo>
              </a:path>
            </a:pathLst>
          </a:custGeom>
          <a:solidFill>
            <a:srgbClr val="3B3B3B"/>
          </a:solidFill>
          <a:ln w="12700" cap="rnd">
            <a:solidFill>
              <a:schemeClr val="tx1"/>
            </a:solidFill>
            <a:round/>
            <a:headEnd/>
            <a:tailEnd/>
          </a:ln>
        </p:spPr>
        <p:txBody>
          <a:bodyPr/>
          <a:lstStyle/>
          <a:p>
            <a:endParaRPr lang="ko-KR" altLang="en-US"/>
          </a:p>
        </p:txBody>
      </p:sp>
      <p:sp>
        <p:nvSpPr>
          <p:cNvPr id="2318" name="Freeform 625"/>
          <p:cNvSpPr>
            <a:spLocks/>
          </p:cNvSpPr>
          <p:nvPr/>
        </p:nvSpPr>
        <p:spPr bwMode="auto">
          <a:xfrm>
            <a:off x="1123950" y="3756025"/>
            <a:ext cx="769938" cy="192088"/>
          </a:xfrm>
          <a:custGeom>
            <a:avLst/>
            <a:gdLst>
              <a:gd name="T0" fmla="*/ 227 w 484"/>
              <a:gd name="T1" fmla="*/ 121 h 122"/>
              <a:gd name="T2" fmla="*/ 201 w 484"/>
              <a:gd name="T3" fmla="*/ 119 h 122"/>
              <a:gd name="T4" fmla="*/ 176 w 484"/>
              <a:gd name="T5" fmla="*/ 117 h 122"/>
              <a:gd name="T6" fmla="*/ 151 w 484"/>
              <a:gd name="T7" fmla="*/ 113 h 122"/>
              <a:gd name="T8" fmla="*/ 130 w 484"/>
              <a:gd name="T9" fmla="*/ 110 h 122"/>
              <a:gd name="T10" fmla="*/ 110 w 484"/>
              <a:gd name="T11" fmla="*/ 104 h 122"/>
              <a:gd name="T12" fmla="*/ 91 w 484"/>
              <a:gd name="T13" fmla="*/ 99 h 122"/>
              <a:gd name="T14" fmla="*/ 74 w 484"/>
              <a:gd name="T15" fmla="*/ 91 h 122"/>
              <a:gd name="T16" fmla="*/ 57 w 484"/>
              <a:gd name="T17" fmla="*/ 84 h 122"/>
              <a:gd name="T18" fmla="*/ 43 w 484"/>
              <a:gd name="T19" fmla="*/ 75 h 122"/>
              <a:gd name="T20" fmla="*/ 31 w 484"/>
              <a:gd name="T21" fmla="*/ 66 h 122"/>
              <a:gd name="T22" fmla="*/ 21 w 484"/>
              <a:gd name="T23" fmla="*/ 55 h 122"/>
              <a:gd name="T24" fmla="*/ 13 w 484"/>
              <a:gd name="T25" fmla="*/ 44 h 122"/>
              <a:gd name="T26" fmla="*/ 6 w 484"/>
              <a:gd name="T27" fmla="*/ 33 h 122"/>
              <a:gd name="T28" fmla="*/ 2 w 484"/>
              <a:gd name="T29" fmla="*/ 20 h 122"/>
              <a:gd name="T30" fmla="*/ 0 w 484"/>
              <a:gd name="T31" fmla="*/ 8 h 122"/>
              <a:gd name="T32" fmla="*/ 483 w 484"/>
              <a:gd name="T33" fmla="*/ 0 h 122"/>
              <a:gd name="T34" fmla="*/ 481 w 484"/>
              <a:gd name="T35" fmla="*/ 14 h 122"/>
              <a:gd name="T36" fmla="*/ 477 w 484"/>
              <a:gd name="T37" fmla="*/ 28 h 122"/>
              <a:gd name="T38" fmla="*/ 474 w 484"/>
              <a:gd name="T39" fmla="*/ 38 h 122"/>
              <a:gd name="T40" fmla="*/ 466 w 484"/>
              <a:gd name="T41" fmla="*/ 50 h 122"/>
              <a:gd name="T42" fmla="*/ 456 w 484"/>
              <a:gd name="T43" fmla="*/ 60 h 122"/>
              <a:gd name="T44" fmla="*/ 445 w 484"/>
              <a:gd name="T45" fmla="*/ 71 h 122"/>
              <a:gd name="T46" fmla="*/ 432 w 484"/>
              <a:gd name="T47" fmla="*/ 81 h 122"/>
              <a:gd name="T48" fmla="*/ 417 w 484"/>
              <a:gd name="T49" fmla="*/ 88 h 122"/>
              <a:gd name="T50" fmla="*/ 400 w 484"/>
              <a:gd name="T51" fmla="*/ 95 h 122"/>
              <a:gd name="T52" fmla="*/ 383 w 484"/>
              <a:gd name="T53" fmla="*/ 103 h 122"/>
              <a:gd name="T54" fmla="*/ 362 w 484"/>
              <a:gd name="T55" fmla="*/ 108 h 122"/>
              <a:gd name="T56" fmla="*/ 341 w 484"/>
              <a:gd name="T57" fmla="*/ 111 h 122"/>
              <a:gd name="T58" fmla="*/ 318 w 484"/>
              <a:gd name="T59" fmla="*/ 115 h 122"/>
              <a:gd name="T60" fmla="*/ 293 w 484"/>
              <a:gd name="T61" fmla="*/ 119 h 122"/>
              <a:gd name="T62" fmla="*/ 268 w 484"/>
              <a:gd name="T63" fmla="*/ 121 h 122"/>
              <a:gd name="T64" fmla="*/ 241 w 484"/>
              <a:gd name="T65" fmla="*/ 12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22"/>
              <a:gd name="T101" fmla="*/ 484 w 48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22">
                <a:moveTo>
                  <a:pt x="241" y="121"/>
                </a:moveTo>
                <a:lnTo>
                  <a:pt x="227" y="121"/>
                </a:lnTo>
                <a:lnTo>
                  <a:pt x="214" y="121"/>
                </a:lnTo>
                <a:lnTo>
                  <a:pt x="201" y="119"/>
                </a:lnTo>
                <a:lnTo>
                  <a:pt x="188" y="119"/>
                </a:lnTo>
                <a:lnTo>
                  <a:pt x="176" y="117"/>
                </a:lnTo>
                <a:lnTo>
                  <a:pt x="165" y="115"/>
                </a:lnTo>
                <a:lnTo>
                  <a:pt x="151" y="113"/>
                </a:lnTo>
                <a:lnTo>
                  <a:pt x="142" y="111"/>
                </a:lnTo>
                <a:lnTo>
                  <a:pt x="130" y="110"/>
                </a:lnTo>
                <a:lnTo>
                  <a:pt x="120" y="108"/>
                </a:lnTo>
                <a:lnTo>
                  <a:pt x="110" y="104"/>
                </a:lnTo>
                <a:lnTo>
                  <a:pt x="101" y="101"/>
                </a:lnTo>
                <a:lnTo>
                  <a:pt x="91" y="99"/>
                </a:lnTo>
                <a:lnTo>
                  <a:pt x="81" y="95"/>
                </a:lnTo>
                <a:lnTo>
                  <a:pt x="74" y="91"/>
                </a:lnTo>
                <a:lnTo>
                  <a:pt x="64" y="88"/>
                </a:lnTo>
                <a:lnTo>
                  <a:pt x="57" y="84"/>
                </a:lnTo>
                <a:lnTo>
                  <a:pt x="49" y="79"/>
                </a:lnTo>
                <a:lnTo>
                  <a:pt x="43" y="75"/>
                </a:lnTo>
                <a:lnTo>
                  <a:pt x="38" y="70"/>
                </a:lnTo>
                <a:lnTo>
                  <a:pt x="31" y="66"/>
                </a:lnTo>
                <a:lnTo>
                  <a:pt x="27" y="60"/>
                </a:lnTo>
                <a:lnTo>
                  <a:pt x="21" y="55"/>
                </a:lnTo>
                <a:lnTo>
                  <a:pt x="17" y="50"/>
                </a:lnTo>
                <a:lnTo>
                  <a:pt x="13" y="44"/>
                </a:lnTo>
                <a:lnTo>
                  <a:pt x="10" y="38"/>
                </a:lnTo>
                <a:lnTo>
                  <a:pt x="6" y="33"/>
                </a:lnTo>
                <a:lnTo>
                  <a:pt x="4" y="26"/>
                </a:lnTo>
                <a:lnTo>
                  <a:pt x="2" y="20"/>
                </a:lnTo>
                <a:lnTo>
                  <a:pt x="0" y="14"/>
                </a:lnTo>
                <a:lnTo>
                  <a:pt x="0" y="8"/>
                </a:lnTo>
                <a:lnTo>
                  <a:pt x="0" y="0"/>
                </a:lnTo>
                <a:lnTo>
                  <a:pt x="483" y="0"/>
                </a:lnTo>
                <a:lnTo>
                  <a:pt x="483" y="8"/>
                </a:lnTo>
                <a:lnTo>
                  <a:pt x="481" y="14"/>
                </a:lnTo>
                <a:lnTo>
                  <a:pt x="479" y="20"/>
                </a:lnTo>
                <a:lnTo>
                  <a:pt x="477" y="28"/>
                </a:lnTo>
                <a:lnTo>
                  <a:pt x="476" y="33"/>
                </a:lnTo>
                <a:lnTo>
                  <a:pt x="474" y="38"/>
                </a:lnTo>
                <a:lnTo>
                  <a:pt x="470" y="44"/>
                </a:lnTo>
                <a:lnTo>
                  <a:pt x="466" y="50"/>
                </a:lnTo>
                <a:lnTo>
                  <a:pt x="460" y="55"/>
                </a:lnTo>
                <a:lnTo>
                  <a:pt x="456" y="60"/>
                </a:lnTo>
                <a:lnTo>
                  <a:pt x="451" y="66"/>
                </a:lnTo>
                <a:lnTo>
                  <a:pt x="445" y="71"/>
                </a:lnTo>
                <a:lnTo>
                  <a:pt x="440" y="75"/>
                </a:lnTo>
                <a:lnTo>
                  <a:pt x="432" y="81"/>
                </a:lnTo>
                <a:lnTo>
                  <a:pt x="425" y="84"/>
                </a:lnTo>
                <a:lnTo>
                  <a:pt x="417" y="88"/>
                </a:lnTo>
                <a:lnTo>
                  <a:pt x="409" y="91"/>
                </a:lnTo>
                <a:lnTo>
                  <a:pt x="400" y="95"/>
                </a:lnTo>
                <a:lnTo>
                  <a:pt x="392" y="99"/>
                </a:lnTo>
                <a:lnTo>
                  <a:pt x="383" y="103"/>
                </a:lnTo>
                <a:lnTo>
                  <a:pt x="373" y="104"/>
                </a:lnTo>
                <a:lnTo>
                  <a:pt x="362" y="108"/>
                </a:lnTo>
                <a:lnTo>
                  <a:pt x="353" y="110"/>
                </a:lnTo>
                <a:lnTo>
                  <a:pt x="341" y="111"/>
                </a:lnTo>
                <a:lnTo>
                  <a:pt x="330" y="113"/>
                </a:lnTo>
                <a:lnTo>
                  <a:pt x="318" y="115"/>
                </a:lnTo>
                <a:lnTo>
                  <a:pt x="305" y="117"/>
                </a:lnTo>
                <a:lnTo>
                  <a:pt x="293" y="119"/>
                </a:lnTo>
                <a:lnTo>
                  <a:pt x="281" y="119"/>
                </a:lnTo>
                <a:lnTo>
                  <a:pt x="268" y="121"/>
                </a:lnTo>
                <a:lnTo>
                  <a:pt x="254" y="121"/>
                </a:lnTo>
                <a:lnTo>
                  <a:pt x="241" y="121"/>
                </a:lnTo>
              </a:path>
            </a:pathLst>
          </a:custGeom>
          <a:solidFill>
            <a:srgbClr val="1C1C1C"/>
          </a:solidFill>
          <a:ln w="12700" cap="rnd">
            <a:solidFill>
              <a:schemeClr val="tx1"/>
            </a:solidFill>
            <a:round/>
            <a:headEnd/>
            <a:tailEnd/>
          </a:ln>
        </p:spPr>
        <p:txBody>
          <a:bodyPr/>
          <a:lstStyle/>
          <a:p>
            <a:endParaRPr lang="ko-KR" altLang="en-US"/>
          </a:p>
        </p:txBody>
      </p:sp>
      <p:sp>
        <p:nvSpPr>
          <p:cNvPr id="2319" name="Freeform 626"/>
          <p:cNvSpPr>
            <a:spLocks/>
          </p:cNvSpPr>
          <p:nvPr/>
        </p:nvSpPr>
        <p:spPr bwMode="auto">
          <a:xfrm>
            <a:off x="1123950" y="3756025"/>
            <a:ext cx="769938" cy="173038"/>
          </a:xfrm>
          <a:custGeom>
            <a:avLst/>
            <a:gdLst>
              <a:gd name="T0" fmla="*/ 0 w 484"/>
              <a:gd name="T1" fmla="*/ 8 h 110"/>
              <a:gd name="T2" fmla="*/ 2 w 484"/>
              <a:gd name="T3" fmla="*/ 16 h 110"/>
              <a:gd name="T4" fmla="*/ 8 w 484"/>
              <a:gd name="T5" fmla="*/ 27 h 110"/>
              <a:gd name="T6" fmla="*/ 13 w 484"/>
              <a:gd name="T7" fmla="*/ 38 h 110"/>
              <a:gd name="T8" fmla="*/ 23 w 484"/>
              <a:gd name="T9" fmla="*/ 47 h 110"/>
              <a:gd name="T10" fmla="*/ 35 w 484"/>
              <a:gd name="T11" fmla="*/ 57 h 110"/>
              <a:gd name="T12" fmla="*/ 47 w 484"/>
              <a:gd name="T13" fmla="*/ 65 h 110"/>
              <a:gd name="T14" fmla="*/ 62 w 484"/>
              <a:gd name="T15" fmla="*/ 73 h 110"/>
              <a:gd name="T16" fmla="*/ 78 w 484"/>
              <a:gd name="T17" fmla="*/ 81 h 110"/>
              <a:gd name="T18" fmla="*/ 97 w 484"/>
              <a:gd name="T19" fmla="*/ 87 h 110"/>
              <a:gd name="T20" fmla="*/ 116 w 484"/>
              <a:gd name="T21" fmla="*/ 93 h 110"/>
              <a:gd name="T22" fmla="*/ 136 w 484"/>
              <a:gd name="T23" fmla="*/ 99 h 110"/>
              <a:gd name="T24" fmla="*/ 157 w 484"/>
              <a:gd name="T25" fmla="*/ 102 h 110"/>
              <a:gd name="T26" fmla="*/ 180 w 484"/>
              <a:gd name="T27" fmla="*/ 105 h 110"/>
              <a:gd name="T28" fmla="*/ 204 w 484"/>
              <a:gd name="T29" fmla="*/ 107 h 110"/>
              <a:gd name="T30" fmla="*/ 229 w 484"/>
              <a:gd name="T31" fmla="*/ 109 h 110"/>
              <a:gd name="T32" fmla="*/ 254 w 484"/>
              <a:gd name="T33" fmla="*/ 109 h 110"/>
              <a:gd name="T34" fmla="*/ 279 w 484"/>
              <a:gd name="T35" fmla="*/ 107 h 110"/>
              <a:gd name="T36" fmla="*/ 301 w 484"/>
              <a:gd name="T37" fmla="*/ 105 h 110"/>
              <a:gd name="T38" fmla="*/ 324 w 484"/>
              <a:gd name="T39" fmla="*/ 102 h 110"/>
              <a:gd name="T40" fmla="*/ 345 w 484"/>
              <a:gd name="T41" fmla="*/ 99 h 110"/>
              <a:gd name="T42" fmla="*/ 365 w 484"/>
              <a:gd name="T43" fmla="*/ 93 h 110"/>
              <a:gd name="T44" fmla="*/ 386 w 484"/>
              <a:gd name="T45" fmla="*/ 87 h 110"/>
              <a:gd name="T46" fmla="*/ 404 w 484"/>
              <a:gd name="T47" fmla="*/ 81 h 110"/>
              <a:gd name="T48" fmla="*/ 421 w 484"/>
              <a:gd name="T49" fmla="*/ 73 h 110"/>
              <a:gd name="T50" fmla="*/ 434 w 484"/>
              <a:gd name="T51" fmla="*/ 65 h 110"/>
              <a:gd name="T52" fmla="*/ 447 w 484"/>
              <a:gd name="T53" fmla="*/ 57 h 110"/>
              <a:gd name="T54" fmla="*/ 458 w 484"/>
              <a:gd name="T55" fmla="*/ 47 h 110"/>
              <a:gd name="T56" fmla="*/ 468 w 484"/>
              <a:gd name="T57" fmla="*/ 38 h 110"/>
              <a:gd name="T58" fmla="*/ 476 w 484"/>
              <a:gd name="T59" fmla="*/ 27 h 110"/>
              <a:gd name="T60" fmla="*/ 479 w 484"/>
              <a:gd name="T61" fmla="*/ 16 h 110"/>
              <a:gd name="T62" fmla="*/ 483 w 484"/>
              <a:gd name="T63" fmla="*/ 8 h 110"/>
              <a:gd name="T64" fmla="*/ 0 w 484"/>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4"/>
              <a:gd name="T100" fmla="*/ 0 h 110"/>
              <a:gd name="T101" fmla="*/ 484 w 484"/>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4" h="110">
                <a:moveTo>
                  <a:pt x="0" y="0"/>
                </a:moveTo>
                <a:lnTo>
                  <a:pt x="0" y="8"/>
                </a:lnTo>
                <a:lnTo>
                  <a:pt x="0" y="13"/>
                </a:lnTo>
                <a:lnTo>
                  <a:pt x="2" y="16"/>
                </a:lnTo>
                <a:lnTo>
                  <a:pt x="4" y="22"/>
                </a:lnTo>
                <a:lnTo>
                  <a:pt x="8" y="27"/>
                </a:lnTo>
                <a:lnTo>
                  <a:pt x="10" y="33"/>
                </a:lnTo>
                <a:lnTo>
                  <a:pt x="13" y="38"/>
                </a:lnTo>
                <a:lnTo>
                  <a:pt x="19" y="44"/>
                </a:lnTo>
                <a:lnTo>
                  <a:pt x="23" y="47"/>
                </a:lnTo>
                <a:lnTo>
                  <a:pt x="29" y="53"/>
                </a:lnTo>
                <a:lnTo>
                  <a:pt x="35" y="57"/>
                </a:lnTo>
                <a:lnTo>
                  <a:pt x="40" y="62"/>
                </a:lnTo>
                <a:lnTo>
                  <a:pt x="47" y="65"/>
                </a:lnTo>
                <a:lnTo>
                  <a:pt x="55" y="69"/>
                </a:lnTo>
                <a:lnTo>
                  <a:pt x="62" y="73"/>
                </a:lnTo>
                <a:lnTo>
                  <a:pt x="70" y="77"/>
                </a:lnTo>
                <a:lnTo>
                  <a:pt x="78" y="81"/>
                </a:lnTo>
                <a:lnTo>
                  <a:pt x="87" y="83"/>
                </a:lnTo>
                <a:lnTo>
                  <a:pt x="97" y="87"/>
                </a:lnTo>
                <a:lnTo>
                  <a:pt x="106" y="91"/>
                </a:lnTo>
                <a:lnTo>
                  <a:pt x="116" y="93"/>
                </a:lnTo>
                <a:lnTo>
                  <a:pt x="125" y="95"/>
                </a:lnTo>
                <a:lnTo>
                  <a:pt x="136" y="99"/>
                </a:lnTo>
                <a:lnTo>
                  <a:pt x="146" y="100"/>
                </a:lnTo>
                <a:lnTo>
                  <a:pt x="157" y="102"/>
                </a:lnTo>
                <a:lnTo>
                  <a:pt x="169" y="103"/>
                </a:lnTo>
                <a:lnTo>
                  <a:pt x="180" y="105"/>
                </a:lnTo>
                <a:lnTo>
                  <a:pt x="192" y="105"/>
                </a:lnTo>
                <a:lnTo>
                  <a:pt x="204" y="107"/>
                </a:lnTo>
                <a:lnTo>
                  <a:pt x="216" y="107"/>
                </a:lnTo>
                <a:lnTo>
                  <a:pt x="229" y="109"/>
                </a:lnTo>
                <a:lnTo>
                  <a:pt x="241" y="109"/>
                </a:lnTo>
                <a:lnTo>
                  <a:pt x="254" y="109"/>
                </a:lnTo>
                <a:lnTo>
                  <a:pt x="266" y="107"/>
                </a:lnTo>
                <a:lnTo>
                  <a:pt x="279" y="107"/>
                </a:lnTo>
                <a:lnTo>
                  <a:pt x="290" y="105"/>
                </a:lnTo>
                <a:lnTo>
                  <a:pt x="301" y="105"/>
                </a:lnTo>
                <a:lnTo>
                  <a:pt x="313" y="103"/>
                </a:lnTo>
                <a:lnTo>
                  <a:pt x="324" y="102"/>
                </a:lnTo>
                <a:lnTo>
                  <a:pt x="336" y="100"/>
                </a:lnTo>
                <a:lnTo>
                  <a:pt x="345" y="99"/>
                </a:lnTo>
                <a:lnTo>
                  <a:pt x="357" y="95"/>
                </a:lnTo>
                <a:lnTo>
                  <a:pt x="365" y="93"/>
                </a:lnTo>
                <a:lnTo>
                  <a:pt x="377" y="91"/>
                </a:lnTo>
                <a:lnTo>
                  <a:pt x="386" y="87"/>
                </a:lnTo>
                <a:lnTo>
                  <a:pt x="394" y="83"/>
                </a:lnTo>
                <a:lnTo>
                  <a:pt x="404" y="81"/>
                </a:lnTo>
                <a:lnTo>
                  <a:pt x="411" y="77"/>
                </a:lnTo>
                <a:lnTo>
                  <a:pt x="421" y="73"/>
                </a:lnTo>
                <a:lnTo>
                  <a:pt x="429" y="69"/>
                </a:lnTo>
                <a:lnTo>
                  <a:pt x="434" y="65"/>
                </a:lnTo>
                <a:lnTo>
                  <a:pt x="442" y="62"/>
                </a:lnTo>
                <a:lnTo>
                  <a:pt x="447" y="57"/>
                </a:lnTo>
                <a:lnTo>
                  <a:pt x="453" y="53"/>
                </a:lnTo>
                <a:lnTo>
                  <a:pt x="458" y="47"/>
                </a:lnTo>
                <a:lnTo>
                  <a:pt x="464" y="44"/>
                </a:lnTo>
                <a:lnTo>
                  <a:pt x="468" y="38"/>
                </a:lnTo>
                <a:lnTo>
                  <a:pt x="472" y="33"/>
                </a:lnTo>
                <a:lnTo>
                  <a:pt x="476" y="27"/>
                </a:lnTo>
                <a:lnTo>
                  <a:pt x="477" y="22"/>
                </a:lnTo>
                <a:lnTo>
                  <a:pt x="479" y="16"/>
                </a:lnTo>
                <a:lnTo>
                  <a:pt x="481" y="13"/>
                </a:lnTo>
                <a:lnTo>
                  <a:pt x="483" y="8"/>
                </a:lnTo>
                <a:lnTo>
                  <a:pt x="483" y="0"/>
                </a:lnTo>
                <a:lnTo>
                  <a:pt x="0" y="0"/>
                </a:lnTo>
              </a:path>
            </a:pathLst>
          </a:custGeom>
          <a:solidFill>
            <a:srgbClr val="000000"/>
          </a:solidFill>
          <a:ln w="12700" cap="rnd">
            <a:solidFill>
              <a:schemeClr val="tx1"/>
            </a:solidFill>
            <a:round/>
            <a:headEnd/>
            <a:tailEnd/>
          </a:ln>
        </p:spPr>
        <p:txBody>
          <a:bodyPr/>
          <a:lstStyle/>
          <a:p>
            <a:endParaRPr lang="ko-KR" altLang="en-US"/>
          </a:p>
        </p:txBody>
      </p:sp>
      <p:sp>
        <p:nvSpPr>
          <p:cNvPr id="2320" name="Freeform 627"/>
          <p:cNvSpPr>
            <a:spLocks/>
          </p:cNvSpPr>
          <p:nvPr/>
        </p:nvSpPr>
        <p:spPr bwMode="auto">
          <a:xfrm>
            <a:off x="1157288" y="3021013"/>
            <a:ext cx="715962" cy="930275"/>
          </a:xfrm>
          <a:custGeom>
            <a:avLst/>
            <a:gdLst>
              <a:gd name="T0" fmla="*/ 449 w 450"/>
              <a:gd name="T1" fmla="*/ 335 h 586"/>
              <a:gd name="T2" fmla="*/ 443 w 450"/>
              <a:gd name="T3" fmla="*/ 309 h 586"/>
              <a:gd name="T4" fmla="*/ 436 w 450"/>
              <a:gd name="T5" fmla="*/ 288 h 586"/>
              <a:gd name="T6" fmla="*/ 424 w 450"/>
              <a:gd name="T7" fmla="*/ 268 h 586"/>
              <a:gd name="T8" fmla="*/ 414 w 450"/>
              <a:gd name="T9" fmla="*/ 253 h 586"/>
              <a:gd name="T10" fmla="*/ 411 w 450"/>
              <a:gd name="T11" fmla="*/ 50 h 586"/>
              <a:gd name="T12" fmla="*/ 382 w 450"/>
              <a:gd name="T13" fmla="*/ 27 h 586"/>
              <a:gd name="T14" fmla="*/ 330 w 450"/>
              <a:gd name="T15" fmla="*/ 9 h 586"/>
              <a:gd name="T16" fmla="*/ 263 w 450"/>
              <a:gd name="T17" fmla="*/ 0 h 586"/>
              <a:gd name="T18" fmla="*/ 186 w 450"/>
              <a:gd name="T19" fmla="*/ 0 h 586"/>
              <a:gd name="T20" fmla="*/ 119 w 450"/>
              <a:gd name="T21" fmla="*/ 9 h 586"/>
              <a:gd name="T22" fmla="*/ 67 w 450"/>
              <a:gd name="T23" fmla="*/ 27 h 586"/>
              <a:gd name="T24" fmla="*/ 38 w 450"/>
              <a:gd name="T25" fmla="*/ 50 h 586"/>
              <a:gd name="T26" fmla="*/ 35 w 450"/>
              <a:gd name="T27" fmla="*/ 253 h 586"/>
              <a:gd name="T28" fmla="*/ 25 w 450"/>
              <a:gd name="T29" fmla="*/ 268 h 586"/>
              <a:gd name="T30" fmla="*/ 15 w 450"/>
              <a:gd name="T31" fmla="*/ 288 h 586"/>
              <a:gd name="T32" fmla="*/ 6 w 450"/>
              <a:gd name="T33" fmla="*/ 309 h 586"/>
              <a:gd name="T34" fmla="*/ 0 w 450"/>
              <a:gd name="T35" fmla="*/ 335 h 586"/>
              <a:gd name="T36" fmla="*/ 12 w 450"/>
              <a:gd name="T37" fmla="*/ 508 h 586"/>
              <a:gd name="T38" fmla="*/ 37 w 450"/>
              <a:gd name="T39" fmla="*/ 527 h 586"/>
              <a:gd name="T40" fmla="*/ 65 w 450"/>
              <a:gd name="T41" fmla="*/ 543 h 586"/>
              <a:gd name="T42" fmla="*/ 96 w 450"/>
              <a:gd name="T43" fmla="*/ 558 h 586"/>
              <a:gd name="T44" fmla="*/ 129 w 450"/>
              <a:gd name="T45" fmla="*/ 570 h 586"/>
              <a:gd name="T46" fmla="*/ 159 w 450"/>
              <a:gd name="T47" fmla="*/ 579 h 586"/>
              <a:gd name="T48" fmla="*/ 188 w 450"/>
              <a:gd name="T49" fmla="*/ 585 h 586"/>
              <a:gd name="T50" fmla="*/ 213 w 450"/>
              <a:gd name="T51" fmla="*/ 585 h 586"/>
              <a:gd name="T52" fmla="*/ 236 w 450"/>
              <a:gd name="T53" fmla="*/ 585 h 586"/>
              <a:gd name="T54" fmla="*/ 263 w 450"/>
              <a:gd name="T55" fmla="*/ 585 h 586"/>
              <a:gd name="T56" fmla="*/ 290 w 450"/>
              <a:gd name="T57" fmla="*/ 579 h 586"/>
              <a:gd name="T58" fmla="*/ 322 w 450"/>
              <a:gd name="T59" fmla="*/ 570 h 586"/>
              <a:gd name="T60" fmla="*/ 353 w 450"/>
              <a:gd name="T61" fmla="*/ 558 h 586"/>
              <a:gd name="T62" fmla="*/ 384 w 450"/>
              <a:gd name="T63" fmla="*/ 543 h 586"/>
              <a:gd name="T64" fmla="*/ 413 w 450"/>
              <a:gd name="T65" fmla="*/ 527 h 586"/>
              <a:gd name="T66" fmla="*/ 438 w 450"/>
              <a:gd name="T67" fmla="*/ 51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586"/>
              <a:gd name="T104" fmla="*/ 450 w 450"/>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586">
                <a:moveTo>
                  <a:pt x="449" y="500"/>
                </a:moveTo>
                <a:lnTo>
                  <a:pt x="449" y="335"/>
                </a:lnTo>
                <a:lnTo>
                  <a:pt x="447" y="322"/>
                </a:lnTo>
                <a:lnTo>
                  <a:pt x="443" y="309"/>
                </a:lnTo>
                <a:lnTo>
                  <a:pt x="439" y="297"/>
                </a:lnTo>
                <a:lnTo>
                  <a:pt x="436" y="288"/>
                </a:lnTo>
                <a:lnTo>
                  <a:pt x="430" y="276"/>
                </a:lnTo>
                <a:lnTo>
                  <a:pt x="424" y="268"/>
                </a:lnTo>
                <a:lnTo>
                  <a:pt x="420" y="261"/>
                </a:lnTo>
                <a:lnTo>
                  <a:pt x="414" y="253"/>
                </a:lnTo>
                <a:lnTo>
                  <a:pt x="414" y="63"/>
                </a:lnTo>
                <a:lnTo>
                  <a:pt x="411" y="50"/>
                </a:lnTo>
                <a:lnTo>
                  <a:pt x="399" y="38"/>
                </a:lnTo>
                <a:lnTo>
                  <a:pt x="382" y="27"/>
                </a:lnTo>
                <a:lnTo>
                  <a:pt x="359" y="17"/>
                </a:lnTo>
                <a:lnTo>
                  <a:pt x="330" y="9"/>
                </a:lnTo>
                <a:lnTo>
                  <a:pt x="299" y="4"/>
                </a:lnTo>
                <a:lnTo>
                  <a:pt x="263" y="0"/>
                </a:lnTo>
                <a:lnTo>
                  <a:pt x="225" y="0"/>
                </a:lnTo>
                <a:lnTo>
                  <a:pt x="186" y="0"/>
                </a:lnTo>
                <a:lnTo>
                  <a:pt x="152" y="4"/>
                </a:lnTo>
                <a:lnTo>
                  <a:pt x="119" y="9"/>
                </a:lnTo>
                <a:lnTo>
                  <a:pt x="90" y="17"/>
                </a:lnTo>
                <a:lnTo>
                  <a:pt x="67" y="27"/>
                </a:lnTo>
                <a:lnTo>
                  <a:pt x="50" y="38"/>
                </a:lnTo>
                <a:lnTo>
                  <a:pt x="38" y="50"/>
                </a:lnTo>
                <a:lnTo>
                  <a:pt x="35" y="63"/>
                </a:lnTo>
                <a:lnTo>
                  <a:pt x="35" y="253"/>
                </a:lnTo>
                <a:lnTo>
                  <a:pt x="31" y="261"/>
                </a:lnTo>
                <a:lnTo>
                  <a:pt x="25" y="268"/>
                </a:lnTo>
                <a:lnTo>
                  <a:pt x="19" y="276"/>
                </a:lnTo>
                <a:lnTo>
                  <a:pt x="15" y="288"/>
                </a:lnTo>
                <a:lnTo>
                  <a:pt x="10" y="297"/>
                </a:lnTo>
                <a:lnTo>
                  <a:pt x="6" y="309"/>
                </a:lnTo>
                <a:lnTo>
                  <a:pt x="2" y="322"/>
                </a:lnTo>
                <a:lnTo>
                  <a:pt x="0" y="335"/>
                </a:lnTo>
                <a:lnTo>
                  <a:pt x="0" y="499"/>
                </a:lnTo>
                <a:lnTo>
                  <a:pt x="12" y="508"/>
                </a:lnTo>
                <a:lnTo>
                  <a:pt x="23" y="518"/>
                </a:lnTo>
                <a:lnTo>
                  <a:pt x="37" y="527"/>
                </a:lnTo>
                <a:lnTo>
                  <a:pt x="52" y="535"/>
                </a:lnTo>
                <a:lnTo>
                  <a:pt x="65" y="543"/>
                </a:lnTo>
                <a:lnTo>
                  <a:pt x="81" y="550"/>
                </a:lnTo>
                <a:lnTo>
                  <a:pt x="96" y="558"/>
                </a:lnTo>
                <a:lnTo>
                  <a:pt x="113" y="564"/>
                </a:lnTo>
                <a:lnTo>
                  <a:pt x="129" y="570"/>
                </a:lnTo>
                <a:lnTo>
                  <a:pt x="144" y="575"/>
                </a:lnTo>
                <a:lnTo>
                  <a:pt x="159" y="579"/>
                </a:lnTo>
                <a:lnTo>
                  <a:pt x="175" y="583"/>
                </a:lnTo>
                <a:lnTo>
                  <a:pt x="188" y="585"/>
                </a:lnTo>
                <a:lnTo>
                  <a:pt x="202" y="585"/>
                </a:lnTo>
                <a:lnTo>
                  <a:pt x="213" y="585"/>
                </a:lnTo>
                <a:lnTo>
                  <a:pt x="225" y="583"/>
                </a:lnTo>
                <a:lnTo>
                  <a:pt x="236" y="585"/>
                </a:lnTo>
                <a:lnTo>
                  <a:pt x="250" y="585"/>
                </a:lnTo>
                <a:lnTo>
                  <a:pt x="263" y="585"/>
                </a:lnTo>
                <a:lnTo>
                  <a:pt x="276" y="583"/>
                </a:lnTo>
                <a:lnTo>
                  <a:pt x="290" y="579"/>
                </a:lnTo>
                <a:lnTo>
                  <a:pt x="305" y="575"/>
                </a:lnTo>
                <a:lnTo>
                  <a:pt x="322" y="570"/>
                </a:lnTo>
                <a:lnTo>
                  <a:pt x="338" y="564"/>
                </a:lnTo>
                <a:lnTo>
                  <a:pt x="353" y="558"/>
                </a:lnTo>
                <a:lnTo>
                  <a:pt x="368" y="550"/>
                </a:lnTo>
                <a:lnTo>
                  <a:pt x="384" y="543"/>
                </a:lnTo>
                <a:lnTo>
                  <a:pt x="399" y="535"/>
                </a:lnTo>
                <a:lnTo>
                  <a:pt x="413" y="527"/>
                </a:lnTo>
                <a:lnTo>
                  <a:pt x="426" y="518"/>
                </a:lnTo>
                <a:lnTo>
                  <a:pt x="438" y="510"/>
                </a:lnTo>
                <a:lnTo>
                  <a:pt x="449" y="50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21" name="Freeform 628"/>
          <p:cNvSpPr>
            <a:spLocks/>
          </p:cNvSpPr>
          <p:nvPr/>
        </p:nvSpPr>
        <p:spPr bwMode="auto">
          <a:xfrm>
            <a:off x="1157288" y="3424238"/>
            <a:ext cx="358775" cy="527050"/>
          </a:xfrm>
          <a:custGeom>
            <a:avLst/>
            <a:gdLst>
              <a:gd name="T0" fmla="*/ 37 w 226"/>
              <a:gd name="T1" fmla="*/ 0 h 333"/>
              <a:gd name="T2" fmla="*/ 31 w 226"/>
              <a:gd name="T3" fmla="*/ 8 h 333"/>
              <a:gd name="T4" fmla="*/ 25 w 226"/>
              <a:gd name="T5" fmla="*/ 15 h 333"/>
              <a:gd name="T6" fmla="*/ 19 w 226"/>
              <a:gd name="T7" fmla="*/ 23 h 333"/>
              <a:gd name="T8" fmla="*/ 15 w 226"/>
              <a:gd name="T9" fmla="*/ 33 h 333"/>
              <a:gd name="T10" fmla="*/ 10 w 226"/>
              <a:gd name="T11" fmla="*/ 44 h 333"/>
              <a:gd name="T12" fmla="*/ 6 w 226"/>
              <a:gd name="T13" fmla="*/ 56 h 333"/>
              <a:gd name="T14" fmla="*/ 2 w 226"/>
              <a:gd name="T15" fmla="*/ 69 h 333"/>
              <a:gd name="T16" fmla="*/ 0 w 226"/>
              <a:gd name="T17" fmla="*/ 82 h 333"/>
              <a:gd name="T18" fmla="*/ 0 w 226"/>
              <a:gd name="T19" fmla="*/ 246 h 333"/>
              <a:gd name="T20" fmla="*/ 12 w 226"/>
              <a:gd name="T21" fmla="*/ 255 h 333"/>
              <a:gd name="T22" fmla="*/ 23 w 226"/>
              <a:gd name="T23" fmla="*/ 265 h 333"/>
              <a:gd name="T24" fmla="*/ 37 w 226"/>
              <a:gd name="T25" fmla="*/ 274 h 333"/>
              <a:gd name="T26" fmla="*/ 52 w 226"/>
              <a:gd name="T27" fmla="*/ 282 h 333"/>
              <a:gd name="T28" fmla="*/ 65 w 226"/>
              <a:gd name="T29" fmla="*/ 290 h 333"/>
              <a:gd name="T30" fmla="*/ 81 w 226"/>
              <a:gd name="T31" fmla="*/ 297 h 333"/>
              <a:gd name="T32" fmla="*/ 96 w 226"/>
              <a:gd name="T33" fmla="*/ 305 h 333"/>
              <a:gd name="T34" fmla="*/ 113 w 226"/>
              <a:gd name="T35" fmla="*/ 311 h 333"/>
              <a:gd name="T36" fmla="*/ 129 w 226"/>
              <a:gd name="T37" fmla="*/ 317 h 333"/>
              <a:gd name="T38" fmla="*/ 144 w 226"/>
              <a:gd name="T39" fmla="*/ 322 h 333"/>
              <a:gd name="T40" fmla="*/ 159 w 226"/>
              <a:gd name="T41" fmla="*/ 326 h 333"/>
              <a:gd name="T42" fmla="*/ 175 w 226"/>
              <a:gd name="T43" fmla="*/ 330 h 333"/>
              <a:gd name="T44" fmla="*/ 188 w 226"/>
              <a:gd name="T45" fmla="*/ 332 h 333"/>
              <a:gd name="T46" fmla="*/ 202 w 226"/>
              <a:gd name="T47" fmla="*/ 332 h 333"/>
              <a:gd name="T48" fmla="*/ 213 w 226"/>
              <a:gd name="T49" fmla="*/ 332 h 333"/>
              <a:gd name="T50" fmla="*/ 225 w 226"/>
              <a:gd name="T51" fmla="*/ 330 h 3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6"/>
              <a:gd name="T79" fmla="*/ 0 h 333"/>
              <a:gd name="T80" fmla="*/ 226 w 226"/>
              <a:gd name="T81" fmla="*/ 333 h 3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6" h="333">
                <a:moveTo>
                  <a:pt x="37" y="0"/>
                </a:moveTo>
                <a:lnTo>
                  <a:pt x="31" y="8"/>
                </a:lnTo>
                <a:lnTo>
                  <a:pt x="25" y="15"/>
                </a:lnTo>
                <a:lnTo>
                  <a:pt x="19" y="23"/>
                </a:lnTo>
                <a:lnTo>
                  <a:pt x="15" y="33"/>
                </a:lnTo>
                <a:lnTo>
                  <a:pt x="10" y="44"/>
                </a:lnTo>
                <a:lnTo>
                  <a:pt x="6" y="56"/>
                </a:lnTo>
                <a:lnTo>
                  <a:pt x="2" y="69"/>
                </a:lnTo>
                <a:lnTo>
                  <a:pt x="0" y="82"/>
                </a:lnTo>
                <a:lnTo>
                  <a:pt x="0" y="246"/>
                </a:lnTo>
                <a:lnTo>
                  <a:pt x="12" y="255"/>
                </a:lnTo>
                <a:lnTo>
                  <a:pt x="23" y="265"/>
                </a:lnTo>
                <a:lnTo>
                  <a:pt x="37" y="274"/>
                </a:lnTo>
                <a:lnTo>
                  <a:pt x="52" y="282"/>
                </a:lnTo>
                <a:lnTo>
                  <a:pt x="65" y="290"/>
                </a:lnTo>
                <a:lnTo>
                  <a:pt x="81" y="297"/>
                </a:lnTo>
                <a:lnTo>
                  <a:pt x="96" y="305"/>
                </a:lnTo>
                <a:lnTo>
                  <a:pt x="113" y="311"/>
                </a:lnTo>
                <a:lnTo>
                  <a:pt x="129" y="317"/>
                </a:lnTo>
                <a:lnTo>
                  <a:pt x="144" y="322"/>
                </a:lnTo>
                <a:lnTo>
                  <a:pt x="159" y="326"/>
                </a:lnTo>
                <a:lnTo>
                  <a:pt x="175" y="330"/>
                </a:lnTo>
                <a:lnTo>
                  <a:pt x="188" y="332"/>
                </a:lnTo>
                <a:lnTo>
                  <a:pt x="202" y="332"/>
                </a:lnTo>
                <a:lnTo>
                  <a:pt x="213" y="332"/>
                </a:lnTo>
                <a:lnTo>
                  <a:pt x="225" y="3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22" name="Freeform 629"/>
          <p:cNvSpPr>
            <a:spLocks/>
          </p:cNvSpPr>
          <p:nvPr/>
        </p:nvSpPr>
        <p:spPr bwMode="auto">
          <a:xfrm>
            <a:off x="1516063" y="3424238"/>
            <a:ext cx="357187" cy="527050"/>
          </a:xfrm>
          <a:custGeom>
            <a:avLst/>
            <a:gdLst>
              <a:gd name="T0" fmla="*/ 189 w 225"/>
              <a:gd name="T1" fmla="*/ 0 h 333"/>
              <a:gd name="T2" fmla="*/ 195 w 225"/>
              <a:gd name="T3" fmla="*/ 8 h 333"/>
              <a:gd name="T4" fmla="*/ 199 w 225"/>
              <a:gd name="T5" fmla="*/ 15 h 333"/>
              <a:gd name="T6" fmla="*/ 205 w 225"/>
              <a:gd name="T7" fmla="*/ 23 h 333"/>
              <a:gd name="T8" fmla="*/ 211 w 225"/>
              <a:gd name="T9" fmla="*/ 33 h 333"/>
              <a:gd name="T10" fmla="*/ 214 w 225"/>
              <a:gd name="T11" fmla="*/ 44 h 333"/>
              <a:gd name="T12" fmla="*/ 218 w 225"/>
              <a:gd name="T13" fmla="*/ 56 h 333"/>
              <a:gd name="T14" fmla="*/ 222 w 225"/>
              <a:gd name="T15" fmla="*/ 69 h 333"/>
              <a:gd name="T16" fmla="*/ 224 w 225"/>
              <a:gd name="T17" fmla="*/ 82 h 333"/>
              <a:gd name="T18" fmla="*/ 224 w 225"/>
              <a:gd name="T19" fmla="*/ 247 h 333"/>
              <a:gd name="T20" fmla="*/ 213 w 225"/>
              <a:gd name="T21" fmla="*/ 255 h 333"/>
              <a:gd name="T22" fmla="*/ 201 w 225"/>
              <a:gd name="T23" fmla="*/ 265 h 333"/>
              <a:gd name="T24" fmla="*/ 188 w 225"/>
              <a:gd name="T25" fmla="*/ 274 h 333"/>
              <a:gd name="T26" fmla="*/ 174 w 225"/>
              <a:gd name="T27" fmla="*/ 282 h 333"/>
              <a:gd name="T28" fmla="*/ 159 w 225"/>
              <a:gd name="T29" fmla="*/ 290 h 333"/>
              <a:gd name="T30" fmla="*/ 143 w 225"/>
              <a:gd name="T31" fmla="*/ 297 h 333"/>
              <a:gd name="T32" fmla="*/ 128 w 225"/>
              <a:gd name="T33" fmla="*/ 305 h 333"/>
              <a:gd name="T34" fmla="*/ 113 w 225"/>
              <a:gd name="T35" fmla="*/ 311 h 333"/>
              <a:gd name="T36" fmla="*/ 97 w 225"/>
              <a:gd name="T37" fmla="*/ 317 h 333"/>
              <a:gd name="T38" fmla="*/ 80 w 225"/>
              <a:gd name="T39" fmla="*/ 322 h 333"/>
              <a:gd name="T40" fmla="*/ 65 w 225"/>
              <a:gd name="T41" fmla="*/ 326 h 333"/>
              <a:gd name="T42" fmla="*/ 51 w 225"/>
              <a:gd name="T43" fmla="*/ 330 h 333"/>
              <a:gd name="T44" fmla="*/ 38 w 225"/>
              <a:gd name="T45" fmla="*/ 332 h 333"/>
              <a:gd name="T46" fmla="*/ 25 w 225"/>
              <a:gd name="T47" fmla="*/ 332 h 333"/>
              <a:gd name="T48" fmla="*/ 11 w 225"/>
              <a:gd name="T49" fmla="*/ 332 h 333"/>
              <a:gd name="T50" fmla="*/ 0 w 225"/>
              <a:gd name="T51" fmla="*/ 330 h 3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5"/>
              <a:gd name="T79" fmla="*/ 0 h 333"/>
              <a:gd name="T80" fmla="*/ 225 w 225"/>
              <a:gd name="T81" fmla="*/ 333 h 3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5" h="333">
                <a:moveTo>
                  <a:pt x="189" y="0"/>
                </a:moveTo>
                <a:lnTo>
                  <a:pt x="195" y="8"/>
                </a:lnTo>
                <a:lnTo>
                  <a:pt x="199" y="15"/>
                </a:lnTo>
                <a:lnTo>
                  <a:pt x="205" y="23"/>
                </a:lnTo>
                <a:lnTo>
                  <a:pt x="211" y="33"/>
                </a:lnTo>
                <a:lnTo>
                  <a:pt x="214" y="44"/>
                </a:lnTo>
                <a:lnTo>
                  <a:pt x="218" y="56"/>
                </a:lnTo>
                <a:lnTo>
                  <a:pt x="222" y="69"/>
                </a:lnTo>
                <a:lnTo>
                  <a:pt x="224" y="82"/>
                </a:lnTo>
                <a:lnTo>
                  <a:pt x="224" y="247"/>
                </a:lnTo>
                <a:lnTo>
                  <a:pt x="213" y="255"/>
                </a:lnTo>
                <a:lnTo>
                  <a:pt x="201" y="265"/>
                </a:lnTo>
                <a:lnTo>
                  <a:pt x="188" y="274"/>
                </a:lnTo>
                <a:lnTo>
                  <a:pt x="174" y="282"/>
                </a:lnTo>
                <a:lnTo>
                  <a:pt x="159" y="290"/>
                </a:lnTo>
                <a:lnTo>
                  <a:pt x="143" y="297"/>
                </a:lnTo>
                <a:lnTo>
                  <a:pt x="128" y="305"/>
                </a:lnTo>
                <a:lnTo>
                  <a:pt x="113" y="311"/>
                </a:lnTo>
                <a:lnTo>
                  <a:pt x="97" y="317"/>
                </a:lnTo>
                <a:lnTo>
                  <a:pt x="80" y="322"/>
                </a:lnTo>
                <a:lnTo>
                  <a:pt x="65" y="326"/>
                </a:lnTo>
                <a:lnTo>
                  <a:pt x="51" y="330"/>
                </a:lnTo>
                <a:lnTo>
                  <a:pt x="38" y="332"/>
                </a:lnTo>
                <a:lnTo>
                  <a:pt x="25" y="332"/>
                </a:lnTo>
                <a:lnTo>
                  <a:pt x="11" y="332"/>
                </a:lnTo>
                <a:lnTo>
                  <a:pt x="0" y="3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23" name="Freeform 630"/>
          <p:cNvSpPr>
            <a:spLocks/>
          </p:cNvSpPr>
          <p:nvPr/>
        </p:nvSpPr>
        <p:spPr bwMode="auto">
          <a:xfrm>
            <a:off x="1157288" y="3021013"/>
            <a:ext cx="704850" cy="919162"/>
          </a:xfrm>
          <a:custGeom>
            <a:avLst/>
            <a:gdLst>
              <a:gd name="T0" fmla="*/ 441 w 444"/>
              <a:gd name="T1" fmla="*/ 323 h 580"/>
              <a:gd name="T2" fmla="*/ 437 w 444"/>
              <a:gd name="T3" fmla="*/ 306 h 580"/>
              <a:gd name="T4" fmla="*/ 433 w 444"/>
              <a:gd name="T5" fmla="*/ 292 h 580"/>
              <a:gd name="T6" fmla="*/ 426 w 444"/>
              <a:gd name="T7" fmla="*/ 279 h 580"/>
              <a:gd name="T8" fmla="*/ 420 w 444"/>
              <a:gd name="T9" fmla="*/ 267 h 580"/>
              <a:gd name="T10" fmla="*/ 414 w 444"/>
              <a:gd name="T11" fmla="*/ 258 h 580"/>
              <a:gd name="T12" fmla="*/ 408 w 444"/>
              <a:gd name="T13" fmla="*/ 62 h 580"/>
              <a:gd name="T14" fmla="*/ 404 w 444"/>
              <a:gd name="T15" fmla="*/ 48 h 580"/>
              <a:gd name="T16" fmla="*/ 386 w 444"/>
              <a:gd name="T17" fmla="*/ 32 h 580"/>
              <a:gd name="T18" fmla="*/ 360 w 444"/>
              <a:gd name="T19" fmla="*/ 21 h 580"/>
              <a:gd name="T20" fmla="*/ 326 w 444"/>
              <a:gd name="T21" fmla="*/ 9 h 580"/>
              <a:gd name="T22" fmla="*/ 286 w 444"/>
              <a:gd name="T23" fmla="*/ 4 h 580"/>
              <a:gd name="T24" fmla="*/ 241 w 444"/>
              <a:gd name="T25" fmla="*/ 0 h 580"/>
              <a:gd name="T26" fmla="*/ 193 w 444"/>
              <a:gd name="T27" fmla="*/ 0 h 580"/>
              <a:gd name="T28" fmla="*/ 150 w 444"/>
              <a:gd name="T29" fmla="*/ 4 h 580"/>
              <a:gd name="T30" fmla="*/ 110 w 444"/>
              <a:gd name="T31" fmla="*/ 11 h 580"/>
              <a:gd name="T32" fmla="*/ 78 w 444"/>
              <a:gd name="T33" fmla="*/ 23 h 580"/>
              <a:gd name="T34" fmla="*/ 53 w 444"/>
              <a:gd name="T35" fmla="*/ 34 h 580"/>
              <a:gd name="T36" fmla="*/ 37 w 444"/>
              <a:gd name="T37" fmla="*/ 49 h 580"/>
              <a:gd name="T38" fmla="*/ 35 w 444"/>
              <a:gd name="T39" fmla="*/ 250 h 580"/>
              <a:gd name="T40" fmla="*/ 29 w 444"/>
              <a:gd name="T41" fmla="*/ 260 h 580"/>
              <a:gd name="T42" fmla="*/ 23 w 444"/>
              <a:gd name="T43" fmla="*/ 269 h 580"/>
              <a:gd name="T44" fmla="*/ 15 w 444"/>
              <a:gd name="T45" fmla="*/ 281 h 580"/>
              <a:gd name="T46" fmla="*/ 10 w 444"/>
              <a:gd name="T47" fmla="*/ 294 h 580"/>
              <a:gd name="T48" fmla="*/ 6 w 444"/>
              <a:gd name="T49" fmla="*/ 309 h 580"/>
              <a:gd name="T50" fmla="*/ 2 w 444"/>
              <a:gd name="T51" fmla="*/ 325 h 580"/>
              <a:gd name="T52" fmla="*/ 6 w 444"/>
              <a:gd name="T53" fmla="*/ 499 h 580"/>
              <a:gd name="T54" fmla="*/ 21 w 444"/>
              <a:gd name="T55" fmla="*/ 511 h 580"/>
              <a:gd name="T56" fmla="*/ 37 w 444"/>
              <a:gd name="T57" fmla="*/ 522 h 580"/>
              <a:gd name="T58" fmla="*/ 53 w 444"/>
              <a:gd name="T59" fmla="*/ 531 h 580"/>
              <a:gd name="T60" fmla="*/ 72 w 444"/>
              <a:gd name="T61" fmla="*/ 541 h 580"/>
              <a:gd name="T62" fmla="*/ 91 w 444"/>
              <a:gd name="T63" fmla="*/ 550 h 580"/>
              <a:gd name="T64" fmla="*/ 111 w 444"/>
              <a:gd name="T65" fmla="*/ 558 h 580"/>
              <a:gd name="T66" fmla="*/ 130 w 444"/>
              <a:gd name="T67" fmla="*/ 565 h 580"/>
              <a:gd name="T68" fmla="*/ 150 w 444"/>
              <a:gd name="T69" fmla="*/ 571 h 580"/>
              <a:gd name="T70" fmla="*/ 169 w 444"/>
              <a:gd name="T71" fmla="*/ 575 h 580"/>
              <a:gd name="T72" fmla="*/ 185 w 444"/>
              <a:gd name="T73" fmla="*/ 579 h 580"/>
              <a:gd name="T74" fmla="*/ 200 w 444"/>
              <a:gd name="T75" fmla="*/ 579 h 580"/>
              <a:gd name="T76" fmla="*/ 216 w 444"/>
              <a:gd name="T77" fmla="*/ 579 h 580"/>
              <a:gd name="T78" fmla="*/ 231 w 444"/>
              <a:gd name="T79" fmla="*/ 579 h 580"/>
              <a:gd name="T80" fmla="*/ 247 w 444"/>
              <a:gd name="T81" fmla="*/ 579 h 580"/>
              <a:gd name="T82" fmla="*/ 261 w 444"/>
              <a:gd name="T83" fmla="*/ 579 h 580"/>
              <a:gd name="T84" fmla="*/ 280 w 444"/>
              <a:gd name="T85" fmla="*/ 575 h 580"/>
              <a:gd name="T86" fmla="*/ 297 w 444"/>
              <a:gd name="T87" fmla="*/ 569 h 580"/>
              <a:gd name="T88" fmla="*/ 318 w 444"/>
              <a:gd name="T89" fmla="*/ 564 h 580"/>
              <a:gd name="T90" fmla="*/ 337 w 444"/>
              <a:gd name="T91" fmla="*/ 556 h 580"/>
              <a:gd name="T92" fmla="*/ 356 w 444"/>
              <a:gd name="T93" fmla="*/ 548 h 580"/>
              <a:gd name="T94" fmla="*/ 375 w 444"/>
              <a:gd name="T95" fmla="*/ 539 h 580"/>
              <a:gd name="T96" fmla="*/ 394 w 444"/>
              <a:gd name="T97" fmla="*/ 530 h 580"/>
              <a:gd name="T98" fmla="*/ 410 w 444"/>
              <a:gd name="T99" fmla="*/ 520 h 580"/>
              <a:gd name="T100" fmla="*/ 426 w 444"/>
              <a:gd name="T101" fmla="*/ 509 h 580"/>
              <a:gd name="T102" fmla="*/ 441 w 444"/>
              <a:gd name="T103" fmla="*/ 497 h 5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4"/>
              <a:gd name="T157" fmla="*/ 0 h 580"/>
              <a:gd name="T158" fmla="*/ 444 w 444"/>
              <a:gd name="T159" fmla="*/ 580 h 5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4" h="580">
                <a:moveTo>
                  <a:pt x="443" y="495"/>
                </a:moveTo>
                <a:lnTo>
                  <a:pt x="443" y="332"/>
                </a:lnTo>
                <a:lnTo>
                  <a:pt x="443" y="329"/>
                </a:lnTo>
                <a:lnTo>
                  <a:pt x="443" y="325"/>
                </a:lnTo>
                <a:lnTo>
                  <a:pt x="441" y="323"/>
                </a:lnTo>
                <a:lnTo>
                  <a:pt x="441" y="319"/>
                </a:lnTo>
                <a:lnTo>
                  <a:pt x="441" y="315"/>
                </a:lnTo>
                <a:lnTo>
                  <a:pt x="439" y="311"/>
                </a:lnTo>
                <a:lnTo>
                  <a:pt x="439" y="309"/>
                </a:lnTo>
                <a:lnTo>
                  <a:pt x="437" y="306"/>
                </a:lnTo>
                <a:lnTo>
                  <a:pt x="437" y="304"/>
                </a:lnTo>
                <a:lnTo>
                  <a:pt x="435" y="300"/>
                </a:lnTo>
                <a:lnTo>
                  <a:pt x="435" y="296"/>
                </a:lnTo>
                <a:lnTo>
                  <a:pt x="433" y="294"/>
                </a:lnTo>
                <a:lnTo>
                  <a:pt x="433" y="292"/>
                </a:lnTo>
                <a:lnTo>
                  <a:pt x="432" y="288"/>
                </a:lnTo>
                <a:lnTo>
                  <a:pt x="430" y="286"/>
                </a:lnTo>
                <a:lnTo>
                  <a:pt x="430" y="285"/>
                </a:lnTo>
                <a:lnTo>
                  <a:pt x="428" y="281"/>
                </a:lnTo>
                <a:lnTo>
                  <a:pt x="426" y="279"/>
                </a:lnTo>
                <a:lnTo>
                  <a:pt x="426" y="277"/>
                </a:lnTo>
                <a:lnTo>
                  <a:pt x="424" y="273"/>
                </a:lnTo>
                <a:lnTo>
                  <a:pt x="422" y="271"/>
                </a:lnTo>
                <a:lnTo>
                  <a:pt x="422" y="269"/>
                </a:lnTo>
                <a:lnTo>
                  <a:pt x="420" y="267"/>
                </a:lnTo>
                <a:lnTo>
                  <a:pt x="418" y="265"/>
                </a:lnTo>
                <a:lnTo>
                  <a:pt x="418" y="263"/>
                </a:lnTo>
                <a:lnTo>
                  <a:pt x="416" y="261"/>
                </a:lnTo>
                <a:lnTo>
                  <a:pt x="414" y="260"/>
                </a:lnTo>
                <a:lnTo>
                  <a:pt x="414" y="258"/>
                </a:lnTo>
                <a:lnTo>
                  <a:pt x="412" y="256"/>
                </a:lnTo>
                <a:lnTo>
                  <a:pt x="410" y="254"/>
                </a:lnTo>
                <a:lnTo>
                  <a:pt x="408" y="252"/>
                </a:lnTo>
                <a:lnTo>
                  <a:pt x="408" y="250"/>
                </a:lnTo>
                <a:lnTo>
                  <a:pt x="408" y="62"/>
                </a:lnTo>
                <a:lnTo>
                  <a:pt x="408" y="58"/>
                </a:lnTo>
                <a:lnTo>
                  <a:pt x="407" y="54"/>
                </a:lnTo>
                <a:lnTo>
                  <a:pt x="407" y="52"/>
                </a:lnTo>
                <a:lnTo>
                  <a:pt x="406" y="49"/>
                </a:lnTo>
                <a:lnTo>
                  <a:pt x="404" y="48"/>
                </a:lnTo>
                <a:lnTo>
                  <a:pt x="400" y="44"/>
                </a:lnTo>
                <a:lnTo>
                  <a:pt x="398" y="40"/>
                </a:lnTo>
                <a:lnTo>
                  <a:pt x="394" y="38"/>
                </a:lnTo>
                <a:lnTo>
                  <a:pt x="390" y="34"/>
                </a:lnTo>
                <a:lnTo>
                  <a:pt x="386" y="32"/>
                </a:lnTo>
                <a:lnTo>
                  <a:pt x="383" y="30"/>
                </a:lnTo>
                <a:lnTo>
                  <a:pt x="377" y="27"/>
                </a:lnTo>
                <a:lnTo>
                  <a:pt x="371" y="25"/>
                </a:lnTo>
                <a:lnTo>
                  <a:pt x="365" y="23"/>
                </a:lnTo>
                <a:lnTo>
                  <a:pt x="360" y="21"/>
                </a:lnTo>
                <a:lnTo>
                  <a:pt x="354" y="17"/>
                </a:lnTo>
                <a:lnTo>
                  <a:pt x="346" y="15"/>
                </a:lnTo>
                <a:lnTo>
                  <a:pt x="340" y="13"/>
                </a:lnTo>
                <a:lnTo>
                  <a:pt x="333" y="11"/>
                </a:lnTo>
                <a:lnTo>
                  <a:pt x="326" y="9"/>
                </a:lnTo>
                <a:lnTo>
                  <a:pt x="318" y="9"/>
                </a:lnTo>
                <a:lnTo>
                  <a:pt x="311" y="7"/>
                </a:lnTo>
                <a:lnTo>
                  <a:pt x="303" y="6"/>
                </a:lnTo>
                <a:lnTo>
                  <a:pt x="295" y="4"/>
                </a:lnTo>
                <a:lnTo>
                  <a:pt x="286" y="4"/>
                </a:lnTo>
                <a:lnTo>
                  <a:pt x="276" y="2"/>
                </a:lnTo>
                <a:lnTo>
                  <a:pt x="269" y="2"/>
                </a:lnTo>
                <a:lnTo>
                  <a:pt x="259" y="0"/>
                </a:lnTo>
                <a:lnTo>
                  <a:pt x="250" y="0"/>
                </a:lnTo>
                <a:lnTo>
                  <a:pt x="241" y="0"/>
                </a:lnTo>
                <a:lnTo>
                  <a:pt x="231" y="0"/>
                </a:lnTo>
                <a:lnTo>
                  <a:pt x="222" y="0"/>
                </a:lnTo>
                <a:lnTo>
                  <a:pt x="212" y="0"/>
                </a:lnTo>
                <a:lnTo>
                  <a:pt x="202" y="0"/>
                </a:lnTo>
                <a:lnTo>
                  <a:pt x="193" y="0"/>
                </a:lnTo>
                <a:lnTo>
                  <a:pt x="184" y="0"/>
                </a:lnTo>
                <a:lnTo>
                  <a:pt x="175" y="2"/>
                </a:lnTo>
                <a:lnTo>
                  <a:pt x="167" y="2"/>
                </a:lnTo>
                <a:lnTo>
                  <a:pt x="157" y="4"/>
                </a:lnTo>
                <a:lnTo>
                  <a:pt x="150" y="4"/>
                </a:lnTo>
                <a:lnTo>
                  <a:pt x="140" y="6"/>
                </a:lnTo>
                <a:lnTo>
                  <a:pt x="132" y="7"/>
                </a:lnTo>
                <a:lnTo>
                  <a:pt x="125" y="9"/>
                </a:lnTo>
                <a:lnTo>
                  <a:pt x="117" y="9"/>
                </a:lnTo>
                <a:lnTo>
                  <a:pt x="110" y="11"/>
                </a:lnTo>
                <a:lnTo>
                  <a:pt x="103" y="13"/>
                </a:lnTo>
                <a:lnTo>
                  <a:pt x="97" y="15"/>
                </a:lnTo>
                <a:lnTo>
                  <a:pt x="89" y="17"/>
                </a:lnTo>
                <a:lnTo>
                  <a:pt x="84" y="21"/>
                </a:lnTo>
                <a:lnTo>
                  <a:pt x="78" y="23"/>
                </a:lnTo>
                <a:lnTo>
                  <a:pt x="72" y="25"/>
                </a:lnTo>
                <a:lnTo>
                  <a:pt x="66" y="27"/>
                </a:lnTo>
                <a:lnTo>
                  <a:pt x="62" y="30"/>
                </a:lnTo>
                <a:lnTo>
                  <a:pt x="57" y="32"/>
                </a:lnTo>
                <a:lnTo>
                  <a:pt x="53" y="34"/>
                </a:lnTo>
                <a:lnTo>
                  <a:pt x="49" y="38"/>
                </a:lnTo>
                <a:lnTo>
                  <a:pt x="45" y="40"/>
                </a:lnTo>
                <a:lnTo>
                  <a:pt x="43" y="44"/>
                </a:lnTo>
                <a:lnTo>
                  <a:pt x="39" y="48"/>
                </a:lnTo>
                <a:lnTo>
                  <a:pt x="37" y="49"/>
                </a:lnTo>
                <a:lnTo>
                  <a:pt x="37" y="52"/>
                </a:lnTo>
                <a:lnTo>
                  <a:pt x="37" y="54"/>
                </a:lnTo>
                <a:lnTo>
                  <a:pt x="35" y="58"/>
                </a:lnTo>
                <a:lnTo>
                  <a:pt x="35" y="62"/>
                </a:lnTo>
                <a:lnTo>
                  <a:pt x="35" y="250"/>
                </a:lnTo>
                <a:lnTo>
                  <a:pt x="35" y="252"/>
                </a:lnTo>
                <a:lnTo>
                  <a:pt x="33" y="254"/>
                </a:lnTo>
                <a:lnTo>
                  <a:pt x="31" y="256"/>
                </a:lnTo>
                <a:lnTo>
                  <a:pt x="31" y="258"/>
                </a:lnTo>
                <a:lnTo>
                  <a:pt x="29" y="260"/>
                </a:lnTo>
                <a:lnTo>
                  <a:pt x="27" y="261"/>
                </a:lnTo>
                <a:lnTo>
                  <a:pt x="27" y="263"/>
                </a:lnTo>
                <a:lnTo>
                  <a:pt x="25" y="265"/>
                </a:lnTo>
                <a:lnTo>
                  <a:pt x="23" y="267"/>
                </a:lnTo>
                <a:lnTo>
                  <a:pt x="23" y="269"/>
                </a:lnTo>
                <a:lnTo>
                  <a:pt x="21" y="271"/>
                </a:lnTo>
                <a:lnTo>
                  <a:pt x="19" y="273"/>
                </a:lnTo>
                <a:lnTo>
                  <a:pt x="17" y="277"/>
                </a:lnTo>
                <a:lnTo>
                  <a:pt x="17" y="279"/>
                </a:lnTo>
                <a:lnTo>
                  <a:pt x="15" y="281"/>
                </a:lnTo>
                <a:lnTo>
                  <a:pt x="15" y="285"/>
                </a:lnTo>
                <a:lnTo>
                  <a:pt x="14" y="286"/>
                </a:lnTo>
                <a:lnTo>
                  <a:pt x="12" y="288"/>
                </a:lnTo>
                <a:lnTo>
                  <a:pt x="12" y="292"/>
                </a:lnTo>
                <a:lnTo>
                  <a:pt x="10" y="294"/>
                </a:lnTo>
                <a:lnTo>
                  <a:pt x="10" y="296"/>
                </a:lnTo>
                <a:lnTo>
                  <a:pt x="8" y="300"/>
                </a:lnTo>
                <a:lnTo>
                  <a:pt x="6" y="304"/>
                </a:lnTo>
                <a:lnTo>
                  <a:pt x="6" y="306"/>
                </a:lnTo>
                <a:lnTo>
                  <a:pt x="6" y="309"/>
                </a:lnTo>
                <a:lnTo>
                  <a:pt x="4" y="311"/>
                </a:lnTo>
                <a:lnTo>
                  <a:pt x="4" y="315"/>
                </a:lnTo>
                <a:lnTo>
                  <a:pt x="2" y="319"/>
                </a:lnTo>
                <a:lnTo>
                  <a:pt x="2" y="323"/>
                </a:lnTo>
                <a:lnTo>
                  <a:pt x="2" y="325"/>
                </a:lnTo>
                <a:lnTo>
                  <a:pt x="0" y="329"/>
                </a:lnTo>
                <a:lnTo>
                  <a:pt x="0" y="332"/>
                </a:lnTo>
                <a:lnTo>
                  <a:pt x="0" y="494"/>
                </a:lnTo>
                <a:lnTo>
                  <a:pt x="2" y="497"/>
                </a:lnTo>
                <a:lnTo>
                  <a:pt x="6" y="499"/>
                </a:lnTo>
                <a:lnTo>
                  <a:pt x="8" y="501"/>
                </a:lnTo>
                <a:lnTo>
                  <a:pt x="12" y="503"/>
                </a:lnTo>
                <a:lnTo>
                  <a:pt x="15" y="505"/>
                </a:lnTo>
                <a:lnTo>
                  <a:pt x="17" y="509"/>
                </a:lnTo>
                <a:lnTo>
                  <a:pt x="21" y="511"/>
                </a:lnTo>
                <a:lnTo>
                  <a:pt x="23" y="513"/>
                </a:lnTo>
                <a:lnTo>
                  <a:pt x="27" y="515"/>
                </a:lnTo>
                <a:lnTo>
                  <a:pt x="31" y="517"/>
                </a:lnTo>
                <a:lnTo>
                  <a:pt x="35" y="518"/>
                </a:lnTo>
                <a:lnTo>
                  <a:pt x="37" y="522"/>
                </a:lnTo>
                <a:lnTo>
                  <a:pt x="39" y="524"/>
                </a:lnTo>
                <a:lnTo>
                  <a:pt x="43" y="526"/>
                </a:lnTo>
                <a:lnTo>
                  <a:pt x="47" y="528"/>
                </a:lnTo>
                <a:lnTo>
                  <a:pt x="51" y="530"/>
                </a:lnTo>
                <a:lnTo>
                  <a:pt x="53" y="531"/>
                </a:lnTo>
                <a:lnTo>
                  <a:pt x="57" y="533"/>
                </a:lnTo>
                <a:lnTo>
                  <a:pt x="60" y="535"/>
                </a:lnTo>
                <a:lnTo>
                  <a:pt x="64" y="537"/>
                </a:lnTo>
                <a:lnTo>
                  <a:pt x="68" y="539"/>
                </a:lnTo>
                <a:lnTo>
                  <a:pt x="72" y="541"/>
                </a:lnTo>
                <a:lnTo>
                  <a:pt x="76" y="542"/>
                </a:lnTo>
                <a:lnTo>
                  <a:pt x="80" y="544"/>
                </a:lnTo>
                <a:lnTo>
                  <a:pt x="84" y="546"/>
                </a:lnTo>
                <a:lnTo>
                  <a:pt x="87" y="548"/>
                </a:lnTo>
                <a:lnTo>
                  <a:pt x="91" y="550"/>
                </a:lnTo>
                <a:lnTo>
                  <a:pt x="95" y="552"/>
                </a:lnTo>
                <a:lnTo>
                  <a:pt x="99" y="554"/>
                </a:lnTo>
                <a:lnTo>
                  <a:pt x="103" y="554"/>
                </a:lnTo>
                <a:lnTo>
                  <a:pt x="107" y="556"/>
                </a:lnTo>
                <a:lnTo>
                  <a:pt x="111" y="558"/>
                </a:lnTo>
                <a:lnTo>
                  <a:pt x="115" y="560"/>
                </a:lnTo>
                <a:lnTo>
                  <a:pt x="119" y="562"/>
                </a:lnTo>
                <a:lnTo>
                  <a:pt x="123" y="562"/>
                </a:lnTo>
                <a:lnTo>
                  <a:pt x="127" y="564"/>
                </a:lnTo>
                <a:lnTo>
                  <a:pt x="130" y="565"/>
                </a:lnTo>
                <a:lnTo>
                  <a:pt x="134" y="565"/>
                </a:lnTo>
                <a:lnTo>
                  <a:pt x="138" y="567"/>
                </a:lnTo>
                <a:lnTo>
                  <a:pt x="142" y="569"/>
                </a:lnTo>
                <a:lnTo>
                  <a:pt x="146" y="569"/>
                </a:lnTo>
                <a:lnTo>
                  <a:pt x="150" y="571"/>
                </a:lnTo>
                <a:lnTo>
                  <a:pt x="153" y="571"/>
                </a:lnTo>
                <a:lnTo>
                  <a:pt x="157" y="573"/>
                </a:lnTo>
                <a:lnTo>
                  <a:pt x="161" y="573"/>
                </a:lnTo>
                <a:lnTo>
                  <a:pt x="165" y="575"/>
                </a:lnTo>
                <a:lnTo>
                  <a:pt x="169" y="575"/>
                </a:lnTo>
                <a:lnTo>
                  <a:pt x="173" y="577"/>
                </a:lnTo>
                <a:lnTo>
                  <a:pt x="175" y="577"/>
                </a:lnTo>
                <a:lnTo>
                  <a:pt x="178" y="577"/>
                </a:lnTo>
                <a:lnTo>
                  <a:pt x="182" y="577"/>
                </a:lnTo>
                <a:lnTo>
                  <a:pt x="185" y="579"/>
                </a:lnTo>
                <a:lnTo>
                  <a:pt x="189" y="579"/>
                </a:lnTo>
                <a:lnTo>
                  <a:pt x="191" y="579"/>
                </a:lnTo>
                <a:lnTo>
                  <a:pt x="195" y="579"/>
                </a:lnTo>
                <a:lnTo>
                  <a:pt x="199" y="579"/>
                </a:lnTo>
                <a:lnTo>
                  <a:pt x="200" y="579"/>
                </a:lnTo>
                <a:lnTo>
                  <a:pt x="204" y="579"/>
                </a:lnTo>
                <a:lnTo>
                  <a:pt x="208" y="579"/>
                </a:lnTo>
                <a:lnTo>
                  <a:pt x="210" y="579"/>
                </a:lnTo>
                <a:lnTo>
                  <a:pt x="214" y="579"/>
                </a:lnTo>
                <a:lnTo>
                  <a:pt x="216" y="579"/>
                </a:lnTo>
                <a:lnTo>
                  <a:pt x="220" y="577"/>
                </a:lnTo>
                <a:lnTo>
                  <a:pt x="222" y="577"/>
                </a:lnTo>
                <a:lnTo>
                  <a:pt x="225" y="577"/>
                </a:lnTo>
                <a:lnTo>
                  <a:pt x="227" y="579"/>
                </a:lnTo>
                <a:lnTo>
                  <a:pt x="231" y="579"/>
                </a:lnTo>
                <a:lnTo>
                  <a:pt x="233" y="579"/>
                </a:lnTo>
                <a:lnTo>
                  <a:pt x="237" y="579"/>
                </a:lnTo>
                <a:lnTo>
                  <a:pt x="239" y="579"/>
                </a:lnTo>
                <a:lnTo>
                  <a:pt x="243" y="579"/>
                </a:lnTo>
                <a:lnTo>
                  <a:pt x="247" y="579"/>
                </a:lnTo>
                <a:lnTo>
                  <a:pt x="248" y="579"/>
                </a:lnTo>
                <a:lnTo>
                  <a:pt x="252" y="579"/>
                </a:lnTo>
                <a:lnTo>
                  <a:pt x="256" y="579"/>
                </a:lnTo>
                <a:lnTo>
                  <a:pt x="259" y="579"/>
                </a:lnTo>
                <a:lnTo>
                  <a:pt x="261" y="579"/>
                </a:lnTo>
                <a:lnTo>
                  <a:pt x="265" y="577"/>
                </a:lnTo>
                <a:lnTo>
                  <a:pt x="269" y="577"/>
                </a:lnTo>
                <a:lnTo>
                  <a:pt x="272" y="577"/>
                </a:lnTo>
                <a:lnTo>
                  <a:pt x="276" y="575"/>
                </a:lnTo>
                <a:lnTo>
                  <a:pt x="280" y="575"/>
                </a:lnTo>
                <a:lnTo>
                  <a:pt x="282" y="573"/>
                </a:lnTo>
                <a:lnTo>
                  <a:pt x="286" y="573"/>
                </a:lnTo>
                <a:lnTo>
                  <a:pt x="290" y="571"/>
                </a:lnTo>
                <a:lnTo>
                  <a:pt x="293" y="571"/>
                </a:lnTo>
                <a:lnTo>
                  <a:pt x="297" y="569"/>
                </a:lnTo>
                <a:lnTo>
                  <a:pt x="301" y="569"/>
                </a:lnTo>
                <a:lnTo>
                  <a:pt x="305" y="567"/>
                </a:lnTo>
                <a:lnTo>
                  <a:pt x="309" y="565"/>
                </a:lnTo>
                <a:lnTo>
                  <a:pt x="313" y="565"/>
                </a:lnTo>
                <a:lnTo>
                  <a:pt x="318" y="564"/>
                </a:lnTo>
                <a:lnTo>
                  <a:pt x="322" y="562"/>
                </a:lnTo>
                <a:lnTo>
                  <a:pt x="326" y="562"/>
                </a:lnTo>
                <a:lnTo>
                  <a:pt x="330" y="560"/>
                </a:lnTo>
                <a:lnTo>
                  <a:pt x="333" y="558"/>
                </a:lnTo>
                <a:lnTo>
                  <a:pt x="337" y="556"/>
                </a:lnTo>
                <a:lnTo>
                  <a:pt x="340" y="554"/>
                </a:lnTo>
                <a:lnTo>
                  <a:pt x="344" y="554"/>
                </a:lnTo>
                <a:lnTo>
                  <a:pt x="348" y="552"/>
                </a:lnTo>
                <a:lnTo>
                  <a:pt x="352" y="550"/>
                </a:lnTo>
                <a:lnTo>
                  <a:pt x="356" y="548"/>
                </a:lnTo>
                <a:lnTo>
                  <a:pt x="360" y="546"/>
                </a:lnTo>
                <a:lnTo>
                  <a:pt x="363" y="544"/>
                </a:lnTo>
                <a:lnTo>
                  <a:pt x="367" y="542"/>
                </a:lnTo>
                <a:lnTo>
                  <a:pt x="371" y="541"/>
                </a:lnTo>
                <a:lnTo>
                  <a:pt x="375" y="539"/>
                </a:lnTo>
                <a:lnTo>
                  <a:pt x="379" y="537"/>
                </a:lnTo>
                <a:lnTo>
                  <a:pt x="383" y="535"/>
                </a:lnTo>
                <a:lnTo>
                  <a:pt x="386" y="533"/>
                </a:lnTo>
                <a:lnTo>
                  <a:pt x="390" y="531"/>
                </a:lnTo>
                <a:lnTo>
                  <a:pt x="394" y="530"/>
                </a:lnTo>
                <a:lnTo>
                  <a:pt x="398" y="528"/>
                </a:lnTo>
                <a:lnTo>
                  <a:pt x="400" y="526"/>
                </a:lnTo>
                <a:lnTo>
                  <a:pt x="404" y="524"/>
                </a:lnTo>
                <a:lnTo>
                  <a:pt x="407" y="522"/>
                </a:lnTo>
                <a:lnTo>
                  <a:pt x="410" y="520"/>
                </a:lnTo>
                <a:lnTo>
                  <a:pt x="414" y="518"/>
                </a:lnTo>
                <a:lnTo>
                  <a:pt x="416" y="515"/>
                </a:lnTo>
                <a:lnTo>
                  <a:pt x="420" y="513"/>
                </a:lnTo>
                <a:lnTo>
                  <a:pt x="424" y="511"/>
                </a:lnTo>
                <a:lnTo>
                  <a:pt x="426" y="509"/>
                </a:lnTo>
                <a:lnTo>
                  <a:pt x="430" y="507"/>
                </a:lnTo>
                <a:lnTo>
                  <a:pt x="432" y="505"/>
                </a:lnTo>
                <a:lnTo>
                  <a:pt x="435" y="503"/>
                </a:lnTo>
                <a:lnTo>
                  <a:pt x="437" y="499"/>
                </a:lnTo>
                <a:lnTo>
                  <a:pt x="441" y="497"/>
                </a:lnTo>
                <a:lnTo>
                  <a:pt x="443" y="495"/>
                </a:lnTo>
              </a:path>
            </a:pathLst>
          </a:custGeom>
          <a:gradFill rotWithShape="0">
            <a:gsLst>
              <a:gs pos="0">
                <a:srgbClr val="6C6C6C"/>
              </a:gs>
              <a:gs pos="50000">
                <a:srgbClr val="EAEAEA"/>
              </a:gs>
              <a:gs pos="100000">
                <a:srgbClr val="6C6C6C"/>
              </a:gs>
            </a:gsLst>
            <a:lin ang="0" scaled="1"/>
          </a:gradFill>
          <a:ln w="12700" cap="rnd">
            <a:solidFill>
              <a:schemeClr val="tx1"/>
            </a:solidFill>
            <a:round/>
            <a:headEnd/>
            <a:tailEnd/>
          </a:ln>
        </p:spPr>
        <p:txBody>
          <a:bodyPr/>
          <a:lstStyle/>
          <a:p>
            <a:endParaRPr lang="ko-KR" altLang="en-US"/>
          </a:p>
        </p:txBody>
      </p:sp>
      <p:sp>
        <p:nvSpPr>
          <p:cNvPr id="2324" name="Freeform 631"/>
          <p:cNvSpPr>
            <a:spLocks/>
          </p:cNvSpPr>
          <p:nvPr/>
        </p:nvSpPr>
        <p:spPr bwMode="auto">
          <a:xfrm>
            <a:off x="1157288" y="3021013"/>
            <a:ext cx="715962" cy="930275"/>
          </a:xfrm>
          <a:custGeom>
            <a:avLst/>
            <a:gdLst>
              <a:gd name="T0" fmla="*/ 449 w 450"/>
              <a:gd name="T1" fmla="*/ 335 h 586"/>
              <a:gd name="T2" fmla="*/ 443 w 450"/>
              <a:gd name="T3" fmla="*/ 309 h 586"/>
              <a:gd name="T4" fmla="*/ 436 w 450"/>
              <a:gd name="T5" fmla="*/ 288 h 586"/>
              <a:gd name="T6" fmla="*/ 424 w 450"/>
              <a:gd name="T7" fmla="*/ 268 h 586"/>
              <a:gd name="T8" fmla="*/ 414 w 450"/>
              <a:gd name="T9" fmla="*/ 253 h 586"/>
              <a:gd name="T10" fmla="*/ 411 w 450"/>
              <a:gd name="T11" fmla="*/ 50 h 586"/>
              <a:gd name="T12" fmla="*/ 382 w 450"/>
              <a:gd name="T13" fmla="*/ 27 h 586"/>
              <a:gd name="T14" fmla="*/ 330 w 450"/>
              <a:gd name="T15" fmla="*/ 9 h 586"/>
              <a:gd name="T16" fmla="*/ 263 w 450"/>
              <a:gd name="T17" fmla="*/ 0 h 586"/>
              <a:gd name="T18" fmla="*/ 186 w 450"/>
              <a:gd name="T19" fmla="*/ 0 h 586"/>
              <a:gd name="T20" fmla="*/ 119 w 450"/>
              <a:gd name="T21" fmla="*/ 9 h 586"/>
              <a:gd name="T22" fmla="*/ 67 w 450"/>
              <a:gd name="T23" fmla="*/ 27 h 586"/>
              <a:gd name="T24" fmla="*/ 38 w 450"/>
              <a:gd name="T25" fmla="*/ 50 h 586"/>
              <a:gd name="T26" fmla="*/ 35 w 450"/>
              <a:gd name="T27" fmla="*/ 253 h 586"/>
              <a:gd name="T28" fmla="*/ 25 w 450"/>
              <a:gd name="T29" fmla="*/ 268 h 586"/>
              <a:gd name="T30" fmla="*/ 15 w 450"/>
              <a:gd name="T31" fmla="*/ 288 h 586"/>
              <a:gd name="T32" fmla="*/ 6 w 450"/>
              <a:gd name="T33" fmla="*/ 309 h 586"/>
              <a:gd name="T34" fmla="*/ 0 w 450"/>
              <a:gd name="T35" fmla="*/ 335 h 586"/>
              <a:gd name="T36" fmla="*/ 12 w 450"/>
              <a:gd name="T37" fmla="*/ 508 h 586"/>
              <a:gd name="T38" fmla="*/ 37 w 450"/>
              <a:gd name="T39" fmla="*/ 527 h 586"/>
              <a:gd name="T40" fmla="*/ 65 w 450"/>
              <a:gd name="T41" fmla="*/ 543 h 586"/>
              <a:gd name="T42" fmla="*/ 96 w 450"/>
              <a:gd name="T43" fmla="*/ 558 h 586"/>
              <a:gd name="T44" fmla="*/ 129 w 450"/>
              <a:gd name="T45" fmla="*/ 570 h 586"/>
              <a:gd name="T46" fmla="*/ 159 w 450"/>
              <a:gd name="T47" fmla="*/ 579 h 586"/>
              <a:gd name="T48" fmla="*/ 188 w 450"/>
              <a:gd name="T49" fmla="*/ 585 h 586"/>
              <a:gd name="T50" fmla="*/ 213 w 450"/>
              <a:gd name="T51" fmla="*/ 585 h 586"/>
              <a:gd name="T52" fmla="*/ 236 w 450"/>
              <a:gd name="T53" fmla="*/ 585 h 586"/>
              <a:gd name="T54" fmla="*/ 263 w 450"/>
              <a:gd name="T55" fmla="*/ 585 h 586"/>
              <a:gd name="T56" fmla="*/ 290 w 450"/>
              <a:gd name="T57" fmla="*/ 579 h 586"/>
              <a:gd name="T58" fmla="*/ 322 w 450"/>
              <a:gd name="T59" fmla="*/ 570 h 586"/>
              <a:gd name="T60" fmla="*/ 353 w 450"/>
              <a:gd name="T61" fmla="*/ 558 h 586"/>
              <a:gd name="T62" fmla="*/ 384 w 450"/>
              <a:gd name="T63" fmla="*/ 543 h 586"/>
              <a:gd name="T64" fmla="*/ 413 w 450"/>
              <a:gd name="T65" fmla="*/ 527 h 586"/>
              <a:gd name="T66" fmla="*/ 438 w 450"/>
              <a:gd name="T67" fmla="*/ 510 h 5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0"/>
              <a:gd name="T103" fmla="*/ 0 h 586"/>
              <a:gd name="T104" fmla="*/ 450 w 450"/>
              <a:gd name="T105" fmla="*/ 586 h 5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0" h="586">
                <a:moveTo>
                  <a:pt x="449" y="500"/>
                </a:moveTo>
                <a:lnTo>
                  <a:pt x="449" y="335"/>
                </a:lnTo>
                <a:lnTo>
                  <a:pt x="447" y="322"/>
                </a:lnTo>
                <a:lnTo>
                  <a:pt x="443" y="309"/>
                </a:lnTo>
                <a:lnTo>
                  <a:pt x="439" y="297"/>
                </a:lnTo>
                <a:lnTo>
                  <a:pt x="436" y="288"/>
                </a:lnTo>
                <a:lnTo>
                  <a:pt x="430" y="276"/>
                </a:lnTo>
                <a:lnTo>
                  <a:pt x="424" y="268"/>
                </a:lnTo>
                <a:lnTo>
                  <a:pt x="420" y="261"/>
                </a:lnTo>
                <a:lnTo>
                  <a:pt x="414" y="253"/>
                </a:lnTo>
                <a:lnTo>
                  <a:pt x="414" y="63"/>
                </a:lnTo>
                <a:lnTo>
                  <a:pt x="411" y="50"/>
                </a:lnTo>
                <a:lnTo>
                  <a:pt x="399" y="38"/>
                </a:lnTo>
                <a:lnTo>
                  <a:pt x="382" y="27"/>
                </a:lnTo>
                <a:lnTo>
                  <a:pt x="359" y="17"/>
                </a:lnTo>
                <a:lnTo>
                  <a:pt x="330" y="9"/>
                </a:lnTo>
                <a:lnTo>
                  <a:pt x="299" y="4"/>
                </a:lnTo>
                <a:lnTo>
                  <a:pt x="263" y="0"/>
                </a:lnTo>
                <a:lnTo>
                  <a:pt x="225" y="0"/>
                </a:lnTo>
                <a:lnTo>
                  <a:pt x="186" y="0"/>
                </a:lnTo>
                <a:lnTo>
                  <a:pt x="152" y="4"/>
                </a:lnTo>
                <a:lnTo>
                  <a:pt x="119" y="9"/>
                </a:lnTo>
                <a:lnTo>
                  <a:pt x="90" y="17"/>
                </a:lnTo>
                <a:lnTo>
                  <a:pt x="67" y="27"/>
                </a:lnTo>
                <a:lnTo>
                  <a:pt x="50" y="38"/>
                </a:lnTo>
                <a:lnTo>
                  <a:pt x="38" y="50"/>
                </a:lnTo>
                <a:lnTo>
                  <a:pt x="35" y="63"/>
                </a:lnTo>
                <a:lnTo>
                  <a:pt x="35" y="253"/>
                </a:lnTo>
                <a:lnTo>
                  <a:pt x="31" y="261"/>
                </a:lnTo>
                <a:lnTo>
                  <a:pt x="25" y="268"/>
                </a:lnTo>
                <a:lnTo>
                  <a:pt x="19" y="276"/>
                </a:lnTo>
                <a:lnTo>
                  <a:pt x="15" y="288"/>
                </a:lnTo>
                <a:lnTo>
                  <a:pt x="10" y="297"/>
                </a:lnTo>
                <a:lnTo>
                  <a:pt x="6" y="309"/>
                </a:lnTo>
                <a:lnTo>
                  <a:pt x="2" y="322"/>
                </a:lnTo>
                <a:lnTo>
                  <a:pt x="0" y="335"/>
                </a:lnTo>
                <a:lnTo>
                  <a:pt x="0" y="499"/>
                </a:lnTo>
                <a:lnTo>
                  <a:pt x="12" y="508"/>
                </a:lnTo>
                <a:lnTo>
                  <a:pt x="23" y="518"/>
                </a:lnTo>
                <a:lnTo>
                  <a:pt x="37" y="527"/>
                </a:lnTo>
                <a:lnTo>
                  <a:pt x="52" y="535"/>
                </a:lnTo>
                <a:lnTo>
                  <a:pt x="65" y="543"/>
                </a:lnTo>
                <a:lnTo>
                  <a:pt x="81" y="550"/>
                </a:lnTo>
                <a:lnTo>
                  <a:pt x="96" y="558"/>
                </a:lnTo>
                <a:lnTo>
                  <a:pt x="113" y="564"/>
                </a:lnTo>
                <a:lnTo>
                  <a:pt x="129" y="570"/>
                </a:lnTo>
                <a:lnTo>
                  <a:pt x="144" y="575"/>
                </a:lnTo>
                <a:lnTo>
                  <a:pt x="159" y="579"/>
                </a:lnTo>
                <a:lnTo>
                  <a:pt x="175" y="583"/>
                </a:lnTo>
                <a:lnTo>
                  <a:pt x="188" y="585"/>
                </a:lnTo>
                <a:lnTo>
                  <a:pt x="202" y="585"/>
                </a:lnTo>
                <a:lnTo>
                  <a:pt x="213" y="585"/>
                </a:lnTo>
                <a:lnTo>
                  <a:pt x="225" y="583"/>
                </a:lnTo>
                <a:lnTo>
                  <a:pt x="236" y="585"/>
                </a:lnTo>
                <a:lnTo>
                  <a:pt x="250" y="585"/>
                </a:lnTo>
                <a:lnTo>
                  <a:pt x="263" y="585"/>
                </a:lnTo>
                <a:lnTo>
                  <a:pt x="276" y="583"/>
                </a:lnTo>
                <a:lnTo>
                  <a:pt x="290" y="579"/>
                </a:lnTo>
                <a:lnTo>
                  <a:pt x="305" y="575"/>
                </a:lnTo>
                <a:lnTo>
                  <a:pt x="322" y="570"/>
                </a:lnTo>
                <a:lnTo>
                  <a:pt x="338" y="564"/>
                </a:lnTo>
                <a:lnTo>
                  <a:pt x="353" y="558"/>
                </a:lnTo>
                <a:lnTo>
                  <a:pt x="368" y="550"/>
                </a:lnTo>
                <a:lnTo>
                  <a:pt x="384" y="543"/>
                </a:lnTo>
                <a:lnTo>
                  <a:pt x="399" y="535"/>
                </a:lnTo>
                <a:lnTo>
                  <a:pt x="413" y="527"/>
                </a:lnTo>
                <a:lnTo>
                  <a:pt x="426" y="518"/>
                </a:lnTo>
                <a:lnTo>
                  <a:pt x="438" y="510"/>
                </a:lnTo>
                <a:lnTo>
                  <a:pt x="449" y="50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25" name="Freeform 632"/>
          <p:cNvSpPr>
            <a:spLocks/>
          </p:cNvSpPr>
          <p:nvPr/>
        </p:nvSpPr>
        <p:spPr bwMode="auto">
          <a:xfrm>
            <a:off x="1157288" y="3554413"/>
            <a:ext cx="715962" cy="136525"/>
          </a:xfrm>
          <a:custGeom>
            <a:avLst/>
            <a:gdLst>
              <a:gd name="T0" fmla="*/ 0 w 450"/>
              <a:gd name="T1" fmla="*/ 0 h 86"/>
              <a:gd name="T2" fmla="*/ 12 w 450"/>
              <a:gd name="T3" fmla="*/ 0 h 86"/>
              <a:gd name="T4" fmla="*/ 23 w 450"/>
              <a:gd name="T5" fmla="*/ 0 h 86"/>
              <a:gd name="T6" fmla="*/ 37 w 450"/>
              <a:gd name="T7" fmla="*/ 0 h 86"/>
              <a:gd name="T8" fmla="*/ 52 w 450"/>
              <a:gd name="T9" fmla="*/ 2 h 86"/>
              <a:gd name="T10" fmla="*/ 65 w 450"/>
              <a:gd name="T11" fmla="*/ 6 h 86"/>
              <a:gd name="T12" fmla="*/ 81 w 450"/>
              <a:gd name="T13" fmla="*/ 10 h 86"/>
              <a:gd name="T14" fmla="*/ 96 w 450"/>
              <a:gd name="T15" fmla="*/ 14 h 86"/>
              <a:gd name="T16" fmla="*/ 113 w 450"/>
              <a:gd name="T17" fmla="*/ 20 h 86"/>
              <a:gd name="T18" fmla="*/ 129 w 450"/>
              <a:gd name="T19" fmla="*/ 25 h 86"/>
              <a:gd name="T20" fmla="*/ 144 w 450"/>
              <a:gd name="T21" fmla="*/ 33 h 86"/>
              <a:gd name="T22" fmla="*/ 159 w 450"/>
              <a:gd name="T23" fmla="*/ 41 h 86"/>
              <a:gd name="T24" fmla="*/ 175 w 450"/>
              <a:gd name="T25" fmla="*/ 50 h 86"/>
              <a:gd name="T26" fmla="*/ 188 w 450"/>
              <a:gd name="T27" fmla="*/ 58 h 86"/>
              <a:gd name="T28" fmla="*/ 202 w 450"/>
              <a:gd name="T29" fmla="*/ 68 h 86"/>
              <a:gd name="T30" fmla="*/ 213 w 450"/>
              <a:gd name="T31" fmla="*/ 75 h 86"/>
              <a:gd name="T32" fmla="*/ 225 w 450"/>
              <a:gd name="T33" fmla="*/ 85 h 86"/>
              <a:gd name="T34" fmla="*/ 236 w 450"/>
              <a:gd name="T35" fmla="*/ 75 h 86"/>
              <a:gd name="T36" fmla="*/ 250 w 450"/>
              <a:gd name="T37" fmla="*/ 68 h 86"/>
              <a:gd name="T38" fmla="*/ 263 w 450"/>
              <a:gd name="T39" fmla="*/ 58 h 86"/>
              <a:gd name="T40" fmla="*/ 276 w 450"/>
              <a:gd name="T41" fmla="*/ 50 h 86"/>
              <a:gd name="T42" fmla="*/ 290 w 450"/>
              <a:gd name="T43" fmla="*/ 41 h 86"/>
              <a:gd name="T44" fmla="*/ 305 w 450"/>
              <a:gd name="T45" fmla="*/ 33 h 86"/>
              <a:gd name="T46" fmla="*/ 322 w 450"/>
              <a:gd name="T47" fmla="*/ 25 h 86"/>
              <a:gd name="T48" fmla="*/ 338 w 450"/>
              <a:gd name="T49" fmla="*/ 20 h 86"/>
              <a:gd name="T50" fmla="*/ 353 w 450"/>
              <a:gd name="T51" fmla="*/ 14 h 86"/>
              <a:gd name="T52" fmla="*/ 368 w 450"/>
              <a:gd name="T53" fmla="*/ 10 h 86"/>
              <a:gd name="T54" fmla="*/ 384 w 450"/>
              <a:gd name="T55" fmla="*/ 6 h 86"/>
              <a:gd name="T56" fmla="*/ 399 w 450"/>
              <a:gd name="T57" fmla="*/ 2 h 86"/>
              <a:gd name="T58" fmla="*/ 413 w 450"/>
              <a:gd name="T59" fmla="*/ 0 h 86"/>
              <a:gd name="T60" fmla="*/ 426 w 450"/>
              <a:gd name="T61" fmla="*/ 0 h 86"/>
              <a:gd name="T62" fmla="*/ 438 w 450"/>
              <a:gd name="T63" fmla="*/ 0 h 86"/>
              <a:gd name="T64" fmla="*/ 449 w 450"/>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0"/>
              <a:gd name="T100" fmla="*/ 0 h 86"/>
              <a:gd name="T101" fmla="*/ 450 w 450"/>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0" h="86">
                <a:moveTo>
                  <a:pt x="0" y="0"/>
                </a:moveTo>
                <a:lnTo>
                  <a:pt x="12" y="0"/>
                </a:lnTo>
                <a:lnTo>
                  <a:pt x="23" y="0"/>
                </a:lnTo>
                <a:lnTo>
                  <a:pt x="37" y="0"/>
                </a:lnTo>
                <a:lnTo>
                  <a:pt x="52" y="2"/>
                </a:lnTo>
                <a:lnTo>
                  <a:pt x="65" y="6"/>
                </a:lnTo>
                <a:lnTo>
                  <a:pt x="81" y="10"/>
                </a:lnTo>
                <a:lnTo>
                  <a:pt x="96" y="14"/>
                </a:lnTo>
                <a:lnTo>
                  <a:pt x="113" y="20"/>
                </a:lnTo>
                <a:lnTo>
                  <a:pt x="129" y="25"/>
                </a:lnTo>
                <a:lnTo>
                  <a:pt x="144" y="33"/>
                </a:lnTo>
                <a:lnTo>
                  <a:pt x="159" y="41"/>
                </a:lnTo>
                <a:lnTo>
                  <a:pt x="175" y="50"/>
                </a:lnTo>
                <a:lnTo>
                  <a:pt x="188" y="58"/>
                </a:lnTo>
                <a:lnTo>
                  <a:pt x="202" y="68"/>
                </a:lnTo>
                <a:lnTo>
                  <a:pt x="213" y="75"/>
                </a:lnTo>
                <a:lnTo>
                  <a:pt x="225" y="85"/>
                </a:lnTo>
                <a:lnTo>
                  <a:pt x="236" y="75"/>
                </a:lnTo>
                <a:lnTo>
                  <a:pt x="250" y="68"/>
                </a:lnTo>
                <a:lnTo>
                  <a:pt x="263" y="58"/>
                </a:lnTo>
                <a:lnTo>
                  <a:pt x="276" y="50"/>
                </a:lnTo>
                <a:lnTo>
                  <a:pt x="290" y="41"/>
                </a:lnTo>
                <a:lnTo>
                  <a:pt x="305" y="33"/>
                </a:lnTo>
                <a:lnTo>
                  <a:pt x="322" y="25"/>
                </a:lnTo>
                <a:lnTo>
                  <a:pt x="338" y="20"/>
                </a:lnTo>
                <a:lnTo>
                  <a:pt x="353" y="14"/>
                </a:lnTo>
                <a:lnTo>
                  <a:pt x="368" y="10"/>
                </a:lnTo>
                <a:lnTo>
                  <a:pt x="384" y="6"/>
                </a:lnTo>
                <a:lnTo>
                  <a:pt x="399" y="2"/>
                </a:lnTo>
                <a:lnTo>
                  <a:pt x="413" y="0"/>
                </a:lnTo>
                <a:lnTo>
                  <a:pt x="426" y="0"/>
                </a:lnTo>
                <a:lnTo>
                  <a:pt x="438" y="0"/>
                </a:lnTo>
                <a:lnTo>
                  <a:pt x="44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26" name="Line 633"/>
          <p:cNvSpPr>
            <a:spLocks noChangeShapeType="1"/>
          </p:cNvSpPr>
          <p:nvPr/>
        </p:nvSpPr>
        <p:spPr bwMode="auto">
          <a:xfrm flipV="1">
            <a:off x="1516063" y="3684588"/>
            <a:ext cx="0" cy="269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27" name="Freeform 634"/>
          <p:cNvSpPr>
            <a:spLocks/>
          </p:cNvSpPr>
          <p:nvPr/>
        </p:nvSpPr>
        <p:spPr bwMode="auto">
          <a:xfrm>
            <a:off x="1725613" y="3151188"/>
            <a:ext cx="68262" cy="395287"/>
          </a:xfrm>
          <a:custGeom>
            <a:avLst/>
            <a:gdLst>
              <a:gd name="T0" fmla="*/ 40 w 41"/>
              <a:gd name="T1" fmla="*/ 0 h 248"/>
              <a:gd name="T2" fmla="*/ 40 w 41"/>
              <a:gd name="T3" fmla="*/ 222 h 248"/>
              <a:gd name="T4" fmla="*/ 40 w 41"/>
              <a:gd name="T5" fmla="*/ 224 h 248"/>
              <a:gd name="T6" fmla="*/ 38 w 41"/>
              <a:gd name="T7" fmla="*/ 224 h 248"/>
              <a:gd name="T8" fmla="*/ 38 w 41"/>
              <a:gd name="T9" fmla="*/ 225 h 248"/>
              <a:gd name="T10" fmla="*/ 37 w 41"/>
              <a:gd name="T11" fmla="*/ 225 h 248"/>
              <a:gd name="T12" fmla="*/ 37 w 41"/>
              <a:gd name="T13" fmla="*/ 226 h 248"/>
              <a:gd name="T14" fmla="*/ 35 w 41"/>
              <a:gd name="T15" fmla="*/ 226 h 248"/>
              <a:gd name="T16" fmla="*/ 33 w 41"/>
              <a:gd name="T17" fmla="*/ 228 h 248"/>
              <a:gd name="T18" fmla="*/ 31 w 41"/>
              <a:gd name="T19" fmla="*/ 228 h 248"/>
              <a:gd name="T20" fmla="*/ 31 w 41"/>
              <a:gd name="T21" fmla="*/ 230 h 248"/>
              <a:gd name="T22" fmla="*/ 30 w 41"/>
              <a:gd name="T23" fmla="*/ 230 h 248"/>
              <a:gd name="T24" fmla="*/ 28 w 41"/>
              <a:gd name="T25" fmla="*/ 232 h 248"/>
              <a:gd name="T26" fmla="*/ 27 w 41"/>
              <a:gd name="T27" fmla="*/ 234 h 248"/>
              <a:gd name="T28" fmla="*/ 25 w 41"/>
              <a:gd name="T29" fmla="*/ 234 h 248"/>
              <a:gd name="T30" fmla="*/ 25 w 41"/>
              <a:gd name="T31" fmla="*/ 236 h 248"/>
              <a:gd name="T32" fmla="*/ 23 w 41"/>
              <a:gd name="T33" fmla="*/ 236 h 248"/>
              <a:gd name="T34" fmla="*/ 22 w 41"/>
              <a:gd name="T35" fmla="*/ 238 h 248"/>
              <a:gd name="T36" fmla="*/ 20 w 41"/>
              <a:gd name="T37" fmla="*/ 238 h 248"/>
              <a:gd name="T38" fmla="*/ 18 w 41"/>
              <a:gd name="T39" fmla="*/ 238 h 248"/>
              <a:gd name="T40" fmla="*/ 18 w 41"/>
              <a:gd name="T41" fmla="*/ 240 h 248"/>
              <a:gd name="T42" fmla="*/ 17 w 41"/>
              <a:gd name="T43" fmla="*/ 240 h 248"/>
              <a:gd name="T44" fmla="*/ 15 w 41"/>
              <a:gd name="T45" fmla="*/ 242 h 248"/>
              <a:gd name="T46" fmla="*/ 13 w 41"/>
              <a:gd name="T47" fmla="*/ 242 h 248"/>
              <a:gd name="T48" fmla="*/ 11 w 41"/>
              <a:gd name="T49" fmla="*/ 242 h 248"/>
              <a:gd name="T50" fmla="*/ 10 w 41"/>
              <a:gd name="T51" fmla="*/ 244 h 248"/>
              <a:gd name="T52" fmla="*/ 8 w 41"/>
              <a:gd name="T53" fmla="*/ 244 h 248"/>
              <a:gd name="T54" fmla="*/ 7 w 41"/>
              <a:gd name="T55" fmla="*/ 246 h 248"/>
              <a:gd name="T56" fmla="*/ 5 w 41"/>
              <a:gd name="T57" fmla="*/ 246 h 248"/>
              <a:gd name="T58" fmla="*/ 3 w 41"/>
              <a:gd name="T59" fmla="*/ 246 h 248"/>
              <a:gd name="T60" fmla="*/ 2 w 41"/>
              <a:gd name="T61" fmla="*/ 247 h 248"/>
              <a:gd name="T62" fmla="*/ 0 w 41"/>
              <a:gd name="T63" fmla="*/ 247 h 248"/>
              <a:gd name="T64" fmla="*/ 0 w 41"/>
              <a:gd name="T65" fmla="*/ 26 h 248"/>
              <a:gd name="T66" fmla="*/ 2 w 41"/>
              <a:gd name="T67" fmla="*/ 24 h 248"/>
              <a:gd name="T68" fmla="*/ 3 w 41"/>
              <a:gd name="T69" fmla="*/ 24 h 248"/>
              <a:gd name="T70" fmla="*/ 5 w 41"/>
              <a:gd name="T71" fmla="*/ 22 h 248"/>
              <a:gd name="T72" fmla="*/ 7 w 41"/>
              <a:gd name="T73" fmla="*/ 22 h 248"/>
              <a:gd name="T74" fmla="*/ 8 w 41"/>
              <a:gd name="T75" fmla="*/ 22 h 248"/>
              <a:gd name="T76" fmla="*/ 10 w 41"/>
              <a:gd name="T77" fmla="*/ 21 h 248"/>
              <a:gd name="T78" fmla="*/ 11 w 41"/>
              <a:gd name="T79" fmla="*/ 21 h 248"/>
              <a:gd name="T80" fmla="*/ 13 w 41"/>
              <a:gd name="T81" fmla="*/ 21 h 248"/>
              <a:gd name="T82" fmla="*/ 15 w 41"/>
              <a:gd name="T83" fmla="*/ 19 h 248"/>
              <a:gd name="T84" fmla="*/ 17 w 41"/>
              <a:gd name="T85" fmla="*/ 19 h 248"/>
              <a:gd name="T86" fmla="*/ 18 w 41"/>
              <a:gd name="T87" fmla="*/ 18 h 248"/>
              <a:gd name="T88" fmla="*/ 20 w 41"/>
              <a:gd name="T89" fmla="*/ 18 h 248"/>
              <a:gd name="T90" fmla="*/ 22 w 41"/>
              <a:gd name="T91" fmla="*/ 16 h 248"/>
              <a:gd name="T92" fmla="*/ 23 w 41"/>
              <a:gd name="T93" fmla="*/ 16 h 248"/>
              <a:gd name="T94" fmla="*/ 25 w 41"/>
              <a:gd name="T95" fmla="*/ 14 h 248"/>
              <a:gd name="T96" fmla="*/ 27 w 41"/>
              <a:gd name="T97" fmla="*/ 12 h 248"/>
              <a:gd name="T98" fmla="*/ 28 w 41"/>
              <a:gd name="T99" fmla="*/ 12 h 248"/>
              <a:gd name="T100" fmla="*/ 30 w 41"/>
              <a:gd name="T101" fmla="*/ 12 h 248"/>
              <a:gd name="T102" fmla="*/ 30 w 41"/>
              <a:gd name="T103" fmla="*/ 10 h 248"/>
              <a:gd name="T104" fmla="*/ 31 w 41"/>
              <a:gd name="T105" fmla="*/ 10 h 248"/>
              <a:gd name="T106" fmla="*/ 31 w 41"/>
              <a:gd name="T107" fmla="*/ 8 h 248"/>
              <a:gd name="T108" fmla="*/ 33 w 41"/>
              <a:gd name="T109" fmla="*/ 8 h 248"/>
              <a:gd name="T110" fmla="*/ 35 w 41"/>
              <a:gd name="T111" fmla="*/ 6 h 248"/>
              <a:gd name="T112" fmla="*/ 37 w 41"/>
              <a:gd name="T113" fmla="*/ 4 h 248"/>
              <a:gd name="T114" fmla="*/ 38 w 41"/>
              <a:gd name="T115" fmla="*/ 2 h 248"/>
              <a:gd name="T116" fmla="*/ 40 w 41"/>
              <a:gd name="T117" fmla="*/ 2 h 248"/>
              <a:gd name="T118" fmla="*/ 40 w 41"/>
              <a:gd name="T119" fmla="*/ 0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
              <a:gd name="T181" fmla="*/ 0 h 248"/>
              <a:gd name="T182" fmla="*/ 41 w 41"/>
              <a:gd name="T183" fmla="*/ 248 h 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 h="248">
                <a:moveTo>
                  <a:pt x="40" y="0"/>
                </a:moveTo>
                <a:lnTo>
                  <a:pt x="40" y="222"/>
                </a:lnTo>
                <a:lnTo>
                  <a:pt x="40" y="224"/>
                </a:lnTo>
                <a:lnTo>
                  <a:pt x="38" y="224"/>
                </a:lnTo>
                <a:lnTo>
                  <a:pt x="38" y="225"/>
                </a:lnTo>
                <a:lnTo>
                  <a:pt x="37" y="225"/>
                </a:lnTo>
                <a:lnTo>
                  <a:pt x="37" y="226"/>
                </a:lnTo>
                <a:lnTo>
                  <a:pt x="35" y="226"/>
                </a:lnTo>
                <a:lnTo>
                  <a:pt x="33" y="228"/>
                </a:lnTo>
                <a:lnTo>
                  <a:pt x="31" y="228"/>
                </a:lnTo>
                <a:lnTo>
                  <a:pt x="31" y="230"/>
                </a:lnTo>
                <a:lnTo>
                  <a:pt x="30" y="230"/>
                </a:lnTo>
                <a:lnTo>
                  <a:pt x="28" y="232"/>
                </a:lnTo>
                <a:lnTo>
                  <a:pt x="27" y="234"/>
                </a:lnTo>
                <a:lnTo>
                  <a:pt x="25" y="234"/>
                </a:lnTo>
                <a:lnTo>
                  <a:pt x="25" y="236"/>
                </a:lnTo>
                <a:lnTo>
                  <a:pt x="23" y="236"/>
                </a:lnTo>
                <a:lnTo>
                  <a:pt x="22" y="238"/>
                </a:lnTo>
                <a:lnTo>
                  <a:pt x="20" y="238"/>
                </a:lnTo>
                <a:lnTo>
                  <a:pt x="18" y="238"/>
                </a:lnTo>
                <a:lnTo>
                  <a:pt x="18" y="240"/>
                </a:lnTo>
                <a:lnTo>
                  <a:pt x="17" y="240"/>
                </a:lnTo>
                <a:lnTo>
                  <a:pt x="15" y="242"/>
                </a:lnTo>
                <a:lnTo>
                  <a:pt x="13" y="242"/>
                </a:lnTo>
                <a:lnTo>
                  <a:pt x="11" y="242"/>
                </a:lnTo>
                <a:lnTo>
                  <a:pt x="10" y="244"/>
                </a:lnTo>
                <a:lnTo>
                  <a:pt x="8" y="244"/>
                </a:lnTo>
                <a:lnTo>
                  <a:pt x="7" y="246"/>
                </a:lnTo>
                <a:lnTo>
                  <a:pt x="5" y="246"/>
                </a:lnTo>
                <a:lnTo>
                  <a:pt x="3" y="246"/>
                </a:lnTo>
                <a:lnTo>
                  <a:pt x="2" y="247"/>
                </a:lnTo>
                <a:lnTo>
                  <a:pt x="0" y="247"/>
                </a:lnTo>
                <a:lnTo>
                  <a:pt x="0" y="26"/>
                </a:lnTo>
                <a:lnTo>
                  <a:pt x="2" y="24"/>
                </a:lnTo>
                <a:lnTo>
                  <a:pt x="3" y="24"/>
                </a:lnTo>
                <a:lnTo>
                  <a:pt x="5" y="22"/>
                </a:lnTo>
                <a:lnTo>
                  <a:pt x="7" y="22"/>
                </a:lnTo>
                <a:lnTo>
                  <a:pt x="8" y="22"/>
                </a:lnTo>
                <a:lnTo>
                  <a:pt x="10" y="21"/>
                </a:lnTo>
                <a:lnTo>
                  <a:pt x="11" y="21"/>
                </a:lnTo>
                <a:lnTo>
                  <a:pt x="13" y="21"/>
                </a:lnTo>
                <a:lnTo>
                  <a:pt x="15" y="19"/>
                </a:lnTo>
                <a:lnTo>
                  <a:pt x="17" y="19"/>
                </a:lnTo>
                <a:lnTo>
                  <a:pt x="18" y="18"/>
                </a:lnTo>
                <a:lnTo>
                  <a:pt x="20" y="18"/>
                </a:lnTo>
                <a:lnTo>
                  <a:pt x="22" y="16"/>
                </a:lnTo>
                <a:lnTo>
                  <a:pt x="23" y="16"/>
                </a:lnTo>
                <a:lnTo>
                  <a:pt x="25" y="14"/>
                </a:lnTo>
                <a:lnTo>
                  <a:pt x="27" y="12"/>
                </a:lnTo>
                <a:lnTo>
                  <a:pt x="28" y="12"/>
                </a:lnTo>
                <a:lnTo>
                  <a:pt x="30" y="12"/>
                </a:lnTo>
                <a:lnTo>
                  <a:pt x="30" y="10"/>
                </a:lnTo>
                <a:lnTo>
                  <a:pt x="31" y="10"/>
                </a:lnTo>
                <a:lnTo>
                  <a:pt x="31" y="8"/>
                </a:lnTo>
                <a:lnTo>
                  <a:pt x="33" y="8"/>
                </a:lnTo>
                <a:lnTo>
                  <a:pt x="35" y="6"/>
                </a:lnTo>
                <a:lnTo>
                  <a:pt x="37" y="4"/>
                </a:lnTo>
                <a:lnTo>
                  <a:pt x="38" y="2"/>
                </a:lnTo>
                <a:lnTo>
                  <a:pt x="40" y="2"/>
                </a:lnTo>
                <a:lnTo>
                  <a:pt x="40" y="0"/>
                </a:lnTo>
              </a:path>
            </a:pathLst>
          </a:custGeom>
          <a:solidFill>
            <a:srgbClr val="666666"/>
          </a:solidFill>
          <a:ln w="12700" cap="rnd">
            <a:solidFill>
              <a:schemeClr val="tx1"/>
            </a:solidFill>
            <a:round/>
            <a:headEnd/>
            <a:tailEnd/>
          </a:ln>
        </p:spPr>
        <p:txBody>
          <a:bodyPr/>
          <a:lstStyle/>
          <a:p>
            <a:endParaRPr lang="ko-KR" altLang="en-US"/>
          </a:p>
        </p:txBody>
      </p:sp>
      <p:sp>
        <p:nvSpPr>
          <p:cNvPr id="2328" name="Freeform 635"/>
          <p:cNvSpPr>
            <a:spLocks/>
          </p:cNvSpPr>
          <p:nvPr/>
        </p:nvSpPr>
        <p:spPr bwMode="auto">
          <a:xfrm>
            <a:off x="1660525" y="3203575"/>
            <a:ext cx="20638" cy="361950"/>
          </a:xfrm>
          <a:custGeom>
            <a:avLst/>
            <a:gdLst>
              <a:gd name="T0" fmla="*/ 11 w 12"/>
              <a:gd name="T1" fmla="*/ 0 h 227"/>
              <a:gd name="T2" fmla="*/ 11 w 12"/>
              <a:gd name="T3" fmla="*/ 222 h 227"/>
              <a:gd name="T4" fmla="*/ 10 w 12"/>
              <a:gd name="T5" fmla="*/ 224 h 227"/>
              <a:gd name="T6" fmla="*/ 8 w 12"/>
              <a:gd name="T7" fmla="*/ 224 h 227"/>
              <a:gd name="T8" fmla="*/ 7 w 12"/>
              <a:gd name="T9" fmla="*/ 224 h 227"/>
              <a:gd name="T10" fmla="*/ 6 w 12"/>
              <a:gd name="T11" fmla="*/ 224 h 227"/>
              <a:gd name="T12" fmla="*/ 5 w 12"/>
              <a:gd name="T13" fmla="*/ 226 h 227"/>
              <a:gd name="T14" fmla="*/ 3 w 12"/>
              <a:gd name="T15" fmla="*/ 226 h 227"/>
              <a:gd name="T16" fmla="*/ 2 w 12"/>
              <a:gd name="T17" fmla="*/ 226 h 227"/>
              <a:gd name="T18" fmla="*/ 1 w 12"/>
              <a:gd name="T19" fmla="*/ 226 h 227"/>
              <a:gd name="T20" fmla="*/ 0 w 12"/>
              <a:gd name="T21" fmla="*/ 226 h 227"/>
              <a:gd name="T22" fmla="*/ 0 w 12"/>
              <a:gd name="T23" fmla="*/ 4 h 227"/>
              <a:gd name="T24" fmla="*/ 1 w 12"/>
              <a:gd name="T25" fmla="*/ 4 h 227"/>
              <a:gd name="T26" fmla="*/ 2 w 12"/>
              <a:gd name="T27" fmla="*/ 4 h 227"/>
              <a:gd name="T28" fmla="*/ 3 w 12"/>
              <a:gd name="T29" fmla="*/ 2 h 227"/>
              <a:gd name="T30" fmla="*/ 5 w 12"/>
              <a:gd name="T31" fmla="*/ 2 h 227"/>
              <a:gd name="T32" fmla="*/ 6 w 12"/>
              <a:gd name="T33" fmla="*/ 2 h 227"/>
              <a:gd name="T34" fmla="*/ 7 w 12"/>
              <a:gd name="T35" fmla="*/ 2 h 227"/>
              <a:gd name="T36" fmla="*/ 7 w 12"/>
              <a:gd name="T37" fmla="*/ 0 h 227"/>
              <a:gd name="T38" fmla="*/ 8 w 12"/>
              <a:gd name="T39" fmla="*/ 0 h 227"/>
              <a:gd name="T40" fmla="*/ 10 w 12"/>
              <a:gd name="T41" fmla="*/ 0 h 227"/>
              <a:gd name="T42" fmla="*/ 11 w 12"/>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227"/>
              <a:gd name="T68" fmla="*/ 12 w 12"/>
              <a:gd name="T69" fmla="*/ 227 h 2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227">
                <a:moveTo>
                  <a:pt x="11" y="0"/>
                </a:moveTo>
                <a:lnTo>
                  <a:pt x="11" y="222"/>
                </a:lnTo>
                <a:lnTo>
                  <a:pt x="10" y="224"/>
                </a:lnTo>
                <a:lnTo>
                  <a:pt x="8" y="224"/>
                </a:lnTo>
                <a:lnTo>
                  <a:pt x="7" y="224"/>
                </a:lnTo>
                <a:lnTo>
                  <a:pt x="6" y="224"/>
                </a:lnTo>
                <a:lnTo>
                  <a:pt x="5" y="226"/>
                </a:lnTo>
                <a:lnTo>
                  <a:pt x="3" y="226"/>
                </a:lnTo>
                <a:lnTo>
                  <a:pt x="2" y="226"/>
                </a:lnTo>
                <a:lnTo>
                  <a:pt x="1" y="226"/>
                </a:lnTo>
                <a:lnTo>
                  <a:pt x="0" y="226"/>
                </a:lnTo>
                <a:lnTo>
                  <a:pt x="0" y="4"/>
                </a:lnTo>
                <a:lnTo>
                  <a:pt x="1" y="4"/>
                </a:lnTo>
                <a:lnTo>
                  <a:pt x="2" y="4"/>
                </a:lnTo>
                <a:lnTo>
                  <a:pt x="3" y="2"/>
                </a:lnTo>
                <a:lnTo>
                  <a:pt x="5" y="2"/>
                </a:lnTo>
                <a:lnTo>
                  <a:pt x="6" y="2"/>
                </a:lnTo>
                <a:lnTo>
                  <a:pt x="7" y="2"/>
                </a:lnTo>
                <a:lnTo>
                  <a:pt x="7" y="0"/>
                </a:lnTo>
                <a:lnTo>
                  <a:pt x="8" y="0"/>
                </a:lnTo>
                <a:lnTo>
                  <a:pt x="10" y="0"/>
                </a:lnTo>
                <a:lnTo>
                  <a:pt x="11" y="0"/>
                </a:lnTo>
              </a:path>
            </a:pathLst>
          </a:custGeom>
          <a:solidFill>
            <a:srgbClr val="666666"/>
          </a:solidFill>
          <a:ln w="12700" cap="rnd">
            <a:solidFill>
              <a:schemeClr val="tx1"/>
            </a:solidFill>
            <a:round/>
            <a:headEnd/>
            <a:tailEnd/>
          </a:ln>
        </p:spPr>
        <p:txBody>
          <a:bodyPr/>
          <a:lstStyle/>
          <a:p>
            <a:endParaRPr lang="ko-KR" altLang="en-US"/>
          </a:p>
        </p:txBody>
      </p:sp>
      <p:sp>
        <p:nvSpPr>
          <p:cNvPr id="2329" name="Freeform 636"/>
          <p:cNvSpPr>
            <a:spLocks/>
          </p:cNvSpPr>
          <p:nvPr/>
        </p:nvSpPr>
        <p:spPr bwMode="auto">
          <a:xfrm>
            <a:off x="1581150" y="3216275"/>
            <a:ext cx="7938" cy="360363"/>
          </a:xfrm>
          <a:custGeom>
            <a:avLst/>
            <a:gdLst>
              <a:gd name="T0" fmla="*/ 0 w 3"/>
              <a:gd name="T1" fmla="*/ 0 h 226"/>
              <a:gd name="T2" fmla="*/ 0 w 3"/>
              <a:gd name="T3" fmla="*/ 225 h 226"/>
              <a:gd name="T4" fmla="*/ 1 w 3"/>
              <a:gd name="T5" fmla="*/ 225 h 226"/>
              <a:gd name="T6" fmla="*/ 2 w 3"/>
              <a:gd name="T7" fmla="*/ 225 h 226"/>
              <a:gd name="T8" fmla="*/ 2 w 3"/>
              <a:gd name="T9" fmla="*/ 0 h 226"/>
              <a:gd name="T10" fmla="*/ 1 w 3"/>
              <a:gd name="T11" fmla="*/ 0 h 226"/>
              <a:gd name="T12" fmla="*/ 0 w 3"/>
              <a:gd name="T13" fmla="*/ 0 h 226"/>
              <a:gd name="T14" fmla="*/ 0 60000 65536"/>
              <a:gd name="T15" fmla="*/ 0 60000 65536"/>
              <a:gd name="T16" fmla="*/ 0 60000 65536"/>
              <a:gd name="T17" fmla="*/ 0 60000 65536"/>
              <a:gd name="T18" fmla="*/ 0 60000 65536"/>
              <a:gd name="T19" fmla="*/ 0 60000 65536"/>
              <a:gd name="T20" fmla="*/ 0 60000 65536"/>
              <a:gd name="T21" fmla="*/ 0 w 3"/>
              <a:gd name="T22" fmla="*/ 0 h 226"/>
              <a:gd name="T23" fmla="*/ 3 w 3"/>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26">
                <a:moveTo>
                  <a:pt x="0" y="0"/>
                </a:moveTo>
                <a:lnTo>
                  <a:pt x="0" y="225"/>
                </a:lnTo>
                <a:lnTo>
                  <a:pt x="1" y="225"/>
                </a:lnTo>
                <a:lnTo>
                  <a:pt x="2" y="225"/>
                </a:lnTo>
                <a:lnTo>
                  <a:pt x="2" y="0"/>
                </a:lnTo>
                <a:lnTo>
                  <a:pt x="1" y="0"/>
                </a:lnTo>
                <a:lnTo>
                  <a:pt x="0" y="0"/>
                </a:lnTo>
              </a:path>
            </a:pathLst>
          </a:custGeom>
          <a:solidFill>
            <a:srgbClr val="666666"/>
          </a:solidFill>
          <a:ln w="12700" cap="rnd">
            <a:solidFill>
              <a:schemeClr val="tx1"/>
            </a:solidFill>
            <a:round/>
            <a:headEnd/>
            <a:tailEnd/>
          </a:ln>
        </p:spPr>
        <p:txBody>
          <a:bodyPr/>
          <a:lstStyle/>
          <a:p>
            <a:endParaRPr lang="ko-KR" altLang="en-US"/>
          </a:p>
        </p:txBody>
      </p:sp>
      <p:sp>
        <p:nvSpPr>
          <p:cNvPr id="2330" name="Freeform 637"/>
          <p:cNvSpPr>
            <a:spLocks/>
          </p:cNvSpPr>
          <p:nvPr/>
        </p:nvSpPr>
        <p:spPr bwMode="auto">
          <a:xfrm>
            <a:off x="1209675" y="3021013"/>
            <a:ext cx="608013" cy="201612"/>
          </a:xfrm>
          <a:custGeom>
            <a:avLst/>
            <a:gdLst>
              <a:gd name="T0" fmla="*/ 190 w 380"/>
              <a:gd name="T1" fmla="*/ 126 h 127"/>
              <a:gd name="T2" fmla="*/ 228 w 380"/>
              <a:gd name="T3" fmla="*/ 124 h 127"/>
              <a:gd name="T4" fmla="*/ 264 w 380"/>
              <a:gd name="T5" fmla="*/ 123 h 127"/>
              <a:gd name="T6" fmla="*/ 295 w 380"/>
              <a:gd name="T7" fmla="*/ 117 h 127"/>
              <a:gd name="T8" fmla="*/ 324 w 380"/>
              <a:gd name="T9" fmla="*/ 107 h 127"/>
              <a:gd name="T10" fmla="*/ 347 w 380"/>
              <a:gd name="T11" fmla="*/ 100 h 127"/>
              <a:gd name="T12" fmla="*/ 364 w 380"/>
              <a:gd name="T13" fmla="*/ 88 h 127"/>
              <a:gd name="T14" fmla="*/ 376 w 380"/>
              <a:gd name="T15" fmla="*/ 76 h 127"/>
              <a:gd name="T16" fmla="*/ 379 w 380"/>
              <a:gd name="T17" fmla="*/ 63 h 127"/>
              <a:gd name="T18" fmla="*/ 376 w 380"/>
              <a:gd name="T19" fmla="*/ 50 h 127"/>
              <a:gd name="T20" fmla="*/ 364 w 380"/>
              <a:gd name="T21" fmla="*/ 38 h 127"/>
              <a:gd name="T22" fmla="*/ 347 w 380"/>
              <a:gd name="T23" fmla="*/ 27 h 127"/>
              <a:gd name="T24" fmla="*/ 324 w 380"/>
              <a:gd name="T25" fmla="*/ 17 h 127"/>
              <a:gd name="T26" fmla="*/ 295 w 380"/>
              <a:gd name="T27" fmla="*/ 9 h 127"/>
              <a:gd name="T28" fmla="*/ 264 w 380"/>
              <a:gd name="T29" fmla="*/ 4 h 127"/>
              <a:gd name="T30" fmla="*/ 228 w 380"/>
              <a:gd name="T31" fmla="*/ 0 h 127"/>
              <a:gd name="T32" fmla="*/ 190 w 380"/>
              <a:gd name="T33" fmla="*/ 0 h 127"/>
              <a:gd name="T34" fmla="*/ 151 w 380"/>
              <a:gd name="T35" fmla="*/ 0 h 127"/>
              <a:gd name="T36" fmla="*/ 117 w 380"/>
              <a:gd name="T37" fmla="*/ 4 h 127"/>
              <a:gd name="T38" fmla="*/ 84 w 380"/>
              <a:gd name="T39" fmla="*/ 9 h 127"/>
              <a:gd name="T40" fmla="*/ 55 w 380"/>
              <a:gd name="T41" fmla="*/ 17 h 127"/>
              <a:gd name="T42" fmla="*/ 32 w 380"/>
              <a:gd name="T43" fmla="*/ 27 h 127"/>
              <a:gd name="T44" fmla="*/ 15 w 380"/>
              <a:gd name="T45" fmla="*/ 38 h 127"/>
              <a:gd name="T46" fmla="*/ 3 w 380"/>
              <a:gd name="T47" fmla="*/ 50 h 127"/>
              <a:gd name="T48" fmla="*/ 0 w 380"/>
              <a:gd name="T49" fmla="*/ 63 h 127"/>
              <a:gd name="T50" fmla="*/ 3 w 380"/>
              <a:gd name="T51" fmla="*/ 76 h 127"/>
              <a:gd name="T52" fmla="*/ 15 w 380"/>
              <a:gd name="T53" fmla="*/ 88 h 127"/>
              <a:gd name="T54" fmla="*/ 32 w 380"/>
              <a:gd name="T55" fmla="*/ 100 h 127"/>
              <a:gd name="T56" fmla="*/ 55 w 380"/>
              <a:gd name="T57" fmla="*/ 107 h 127"/>
              <a:gd name="T58" fmla="*/ 84 w 380"/>
              <a:gd name="T59" fmla="*/ 117 h 127"/>
              <a:gd name="T60" fmla="*/ 117 w 380"/>
              <a:gd name="T61" fmla="*/ 123 h 127"/>
              <a:gd name="T62" fmla="*/ 151 w 380"/>
              <a:gd name="T63" fmla="*/ 124 h 127"/>
              <a:gd name="T64" fmla="*/ 190 w 380"/>
              <a:gd name="T65" fmla="*/ 126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27"/>
              <a:gd name="T101" fmla="*/ 380 w 380"/>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27">
                <a:moveTo>
                  <a:pt x="190" y="126"/>
                </a:moveTo>
                <a:lnTo>
                  <a:pt x="228" y="124"/>
                </a:lnTo>
                <a:lnTo>
                  <a:pt x="264" y="123"/>
                </a:lnTo>
                <a:lnTo>
                  <a:pt x="295" y="117"/>
                </a:lnTo>
                <a:lnTo>
                  <a:pt x="324" y="107"/>
                </a:lnTo>
                <a:lnTo>
                  <a:pt x="347" y="100"/>
                </a:lnTo>
                <a:lnTo>
                  <a:pt x="364" y="88"/>
                </a:lnTo>
                <a:lnTo>
                  <a:pt x="376" y="76"/>
                </a:lnTo>
                <a:lnTo>
                  <a:pt x="379" y="63"/>
                </a:lnTo>
                <a:lnTo>
                  <a:pt x="376" y="50"/>
                </a:lnTo>
                <a:lnTo>
                  <a:pt x="364" y="38"/>
                </a:lnTo>
                <a:lnTo>
                  <a:pt x="347" y="27"/>
                </a:lnTo>
                <a:lnTo>
                  <a:pt x="324" y="17"/>
                </a:lnTo>
                <a:lnTo>
                  <a:pt x="295" y="9"/>
                </a:lnTo>
                <a:lnTo>
                  <a:pt x="264" y="4"/>
                </a:lnTo>
                <a:lnTo>
                  <a:pt x="228" y="0"/>
                </a:lnTo>
                <a:lnTo>
                  <a:pt x="190" y="0"/>
                </a:lnTo>
                <a:lnTo>
                  <a:pt x="151" y="0"/>
                </a:lnTo>
                <a:lnTo>
                  <a:pt x="117" y="4"/>
                </a:lnTo>
                <a:lnTo>
                  <a:pt x="84" y="9"/>
                </a:lnTo>
                <a:lnTo>
                  <a:pt x="55" y="17"/>
                </a:lnTo>
                <a:lnTo>
                  <a:pt x="32" y="27"/>
                </a:lnTo>
                <a:lnTo>
                  <a:pt x="15" y="38"/>
                </a:lnTo>
                <a:lnTo>
                  <a:pt x="3" y="50"/>
                </a:lnTo>
                <a:lnTo>
                  <a:pt x="0" y="63"/>
                </a:lnTo>
                <a:lnTo>
                  <a:pt x="3" y="76"/>
                </a:lnTo>
                <a:lnTo>
                  <a:pt x="15" y="88"/>
                </a:lnTo>
                <a:lnTo>
                  <a:pt x="32" y="100"/>
                </a:lnTo>
                <a:lnTo>
                  <a:pt x="55" y="107"/>
                </a:lnTo>
                <a:lnTo>
                  <a:pt x="84" y="117"/>
                </a:lnTo>
                <a:lnTo>
                  <a:pt x="117" y="123"/>
                </a:lnTo>
                <a:lnTo>
                  <a:pt x="151" y="124"/>
                </a:lnTo>
                <a:lnTo>
                  <a:pt x="190" y="126"/>
                </a:lnTo>
              </a:path>
            </a:pathLst>
          </a:custGeom>
          <a:gradFill rotWithShape="0">
            <a:gsLst>
              <a:gs pos="0">
                <a:srgbClr val="6C6C6C"/>
              </a:gs>
              <a:gs pos="50000">
                <a:srgbClr val="EAEAEA"/>
              </a:gs>
              <a:gs pos="100000">
                <a:srgbClr val="6C6C6C"/>
              </a:gs>
            </a:gsLst>
            <a:lin ang="2700000" scaled="1"/>
          </a:gradFill>
          <a:ln w="12700" cap="rnd">
            <a:solidFill>
              <a:schemeClr val="tx2"/>
            </a:solidFill>
            <a:round/>
            <a:headEnd/>
            <a:tailEnd/>
          </a:ln>
        </p:spPr>
        <p:txBody>
          <a:bodyPr/>
          <a:lstStyle/>
          <a:p>
            <a:endParaRPr lang="ko-KR" altLang="en-US"/>
          </a:p>
        </p:txBody>
      </p:sp>
      <p:sp>
        <p:nvSpPr>
          <p:cNvPr id="2331" name="Line 638"/>
          <p:cNvSpPr>
            <a:spLocks noChangeShapeType="1"/>
          </p:cNvSpPr>
          <p:nvPr/>
        </p:nvSpPr>
        <p:spPr bwMode="auto">
          <a:xfrm>
            <a:off x="1506538" y="3660775"/>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2" name="Line 639"/>
          <p:cNvSpPr>
            <a:spLocks noChangeShapeType="1"/>
          </p:cNvSpPr>
          <p:nvPr/>
        </p:nvSpPr>
        <p:spPr bwMode="auto">
          <a:xfrm>
            <a:off x="1530350" y="3652838"/>
            <a:ext cx="0" cy="344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3" name="Line 640"/>
          <p:cNvSpPr>
            <a:spLocks noChangeShapeType="1"/>
          </p:cNvSpPr>
          <p:nvPr/>
        </p:nvSpPr>
        <p:spPr bwMode="auto">
          <a:xfrm>
            <a:off x="1554163" y="3638550"/>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4" name="Line 641"/>
          <p:cNvSpPr>
            <a:spLocks noChangeShapeType="1"/>
          </p:cNvSpPr>
          <p:nvPr/>
        </p:nvSpPr>
        <p:spPr bwMode="auto">
          <a:xfrm>
            <a:off x="1581150" y="3627438"/>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5" name="Line 642"/>
          <p:cNvSpPr>
            <a:spLocks noChangeShapeType="1"/>
          </p:cNvSpPr>
          <p:nvPr/>
        </p:nvSpPr>
        <p:spPr bwMode="auto">
          <a:xfrm>
            <a:off x="1606550" y="3616325"/>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6" name="Line 643"/>
          <p:cNvSpPr>
            <a:spLocks noChangeShapeType="1"/>
          </p:cNvSpPr>
          <p:nvPr/>
        </p:nvSpPr>
        <p:spPr bwMode="auto">
          <a:xfrm>
            <a:off x="1628775" y="3605213"/>
            <a:ext cx="0" cy="352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7" name="Line 644"/>
          <p:cNvSpPr>
            <a:spLocks noChangeShapeType="1"/>
          </p:cNvSpPr>
          <p:nvPr/>
        </p:nvSpPr>
        <p:spPr bwMode="auto">
          <a:xfrm>
            <a:off x="1657350" y="3597275"/>
            <a:ext cx="0" cy="346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8" name="Line 645"/>
          <p:cNvSpPr>
            <a:spLocks noChangeShapeType="1"/>
          </p:cNvSpPr>
          <p:nvPr/>
        </p:nvSpPr>
        <p:spPr bwMode="auto">
          <a:xfrm>
            <a:off x="1684338" y="3584575"/>
            <a:ext cx="0" cy="350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39" name="Line 646"/>
          <p:cNvSpPr>
            <a:spLocks noChangeShapeType="1"/>
          </p:cNvSpPr>
          <p:nvPr/>
        </p:nvSpPr>
        <p:spPr bwMode="auto">
          <a:xfrm>
            <a:off x="1704975" y="3573463"/>
            <a:ext cx="0" cy="347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0" name="Line 647"/>
          <p:cNvSpPr>
            <a:spLocks noChangeShapeType="1"/>
          </p:cNvSpPr>
          <p:nvPr/>
        </p:nvSpPr>
        <p:spPr bwMode="auto">
          <a:xfrm>
            <a:off x="1731963" y="3562350"/>
            <a:ext cx="0" cy="347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1" name="Line 648"/>
          <p:cNvSpPr>
            <a:spLocks noChangeShapeType="1"/>
          </p:cNvSpPr>
          <p:nvPr/>
        </p:nvSpPr>
        <p:spPr bwMode="auto">
          <a:xfrm>
            <a:off x="1757363" y="3551238"/>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2" name="Line 649"/>
          <p:cNvSpPr>
            <a:spLocks noChangeShapeType="1"/>
          </p:cNvSpPr>
          <p:nvPr/>
        </p:nvSpPr>
        <p:spPr bwMode="auto">
          <a:xfrm>
            <a:off x="1782763" y="3540125"/>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3" name="Line 650"/>
          <p:cNvSpPr>
            <a:spLocks noChangeShapeType="1"/>
          </p:cNvSpPr>
          <p:nvPr/>
        </p:nvSpPr>
        <p:spPr bwMode="auto">
          <a:xfrm>
            <a:off x="1806575" y="3529013"/>
            <a:ext cx="0" cy="349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4" name="Line 651"/>
          <p:cNvSpPr>
            <a:spLocks noChangeShapeType="1"/>
          </p:cNvSpPr>
          <p:nvPr/>
        </p:nvSpPr>
        <p:spPr bwMode="auto">
          <a:xfrm>
            <a:off x="1828800" y="3519488"/>
            <a:ext cx="0" cy="347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5" name="Line 652"/>
          <p:cNvSpPr>
            <a:spLocks noChangeShapeType="1"/>
          </p:cNvSpPr>
          <p:nvPr/>
        </p:nvSpPr>
        <p:spPr bwMode="auto">
          <a:xfrm>
            <a:off x="1855788" y="3508375"/>
            <a:ext cx="0" cy="344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6" name="Line 653"/>
          <p:cNvSpPr>
            <a:spLocks noChangeShapeType="1"/>
          </p:cNvSpPr>
          <p:nvPr/>
        </p:nvSpPr>
        <p:spPr bwMode="auto">
          <a:xfrm>
            <a:off x="1882775" y="3497263"/>
            <a:ext cx="0" cy="346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347" name="Freeform 654"/>
          <p:cNvSpPr>
            <a:spLocks/>
          </p:cNvSpPr>
          <p:nvPr/>
        </p:nvSpPr>
        <p:spPr bwMode="auto">
          <a:xfrm>
            <a:off x="1746250" y="3413125"/>
            <a:ext cx="814388" cy="419100"/>
          </a:xfrm>
          <a:custGeom>
            <a:avLst/>
            <a:gdLst>
              <a:gd name="T0" fmla="*/ 204 w 512"/>
              <a:gd name="T1" fmla="*/ 12 h 264"/>
              <a:gd name="T2" fmla="*/ 227 w 512"/>
              <a:gd name="T3" fmla="*/ 6 h 264"/>
              <a:gd name="T4" fmla="*/ 254 w 512"/>
              <a:gd name="T5" fmla="*/ 2 h 264"/>
              <a:gd name="T6" fmla="*/ 288 w 512"/>
              <a:gd name="T7" fmla="*/ 0 h 264"/>
              <a:gd name="T8" fmla="*/ 325 w 512"/>
              <a:gd name="T9" fmla="*/ 0 h 264"/>
              <a:gd name="T10" fmla="*/ 353 w 512"/>
              <a:gd name="T11" fmla="*/ 2 h 264"/>
              <a:gd name="T12" fmla="*/ 378 w 512"/>
              <a:gd name="T13" fmla="*/ 16 h 264"/>
              <a:gd name="T14" fmla="*/ 397 w 512"/>
              <a:gd name="T15" fmla="*/ 41 h 264"/>
              <a:gd name="T16" fmla="*/ 417 w 512"/>
              <a:gd name="T17" fmla="*/ 46 h 264"/>
              <a:gd name="T18" fmla="*/ 442 w 512"/>
              <a:gd name="T19" fmla="*/ 56 h 264"/>
              <a:gd name="T20" fmla="*/ 472 w 512"/>
              <a:gd name="T21" fmla="*/ 73 h 264"/>
              <a:gd name="T22" fmla="*/ 497 w 512"/>
              <a:gd name="T23" fmla="*/ 92 h 264"/>
              <a:gd name="T24" fmla="*/ 509 w 512"/>
              <a:gd name="T25" fmla="*/ 115 h 264"/>
              <a:gd name="T26" fmla="*/ 511 w 512"/>
              <a:gd name="T27" fmla="*/ 146 h 264"/>
              <a:gd name="T28" fmla="*/ 503 w 512"/>
              <a:gd name="T29" fmla="*/ 179 h 264"/>
              <a:gd name="T30" fmla="*/ 488 w 512"/>
              <a:gd name="T31" fmla="*/ 207 h 264"/>
              <a:gd name="T32" fmla="*/ 465 w 512"/>
              <a:gd name="T33" fmla="*/ 221 h 264"/>
              <a:gd name="T34" fmla="*/ 442 w 512"/>
              <a:gd name="T35" fmla="*/ 227 h 264"/>
              <a:gd name="T36" fmla="*/ 419 w 512"/>
              <a:gd name="T37" fmla="*/ 230 h 264"/>
              <a:gd name="T38" fmla="*/ 397 w 512"/>
              <a:gd name="T39" fmla="*/ 236 h 264"/>
              <a:gd name="T40" fmla="*/ 380 w 512"/>
              <a:gd name="T41" fmla="*/ 244 h 264"/>
              <a:gd name="T42" fmla="*/ 357 w 512"/>
              <a:gd name="T43" fmla="*/ 252 h 264"/>
              <a:gd name="T44" fmla="*/ 330 w 512"/>
              <a:gd name="T45" fmla="*/ 255 h 264"/>
              <a:gd name="T46" fmla="*/ 307 w 512"/>
              <a:gd name="T47" fmla="*/ 255 h 264"/>
              <a:gd name="T48" fmla="*/ 284 w 512"/>
              <a:gd name="T49" fmla="*/ 252 h 264"/>
              <a:gd name="T50" fmla="*/ 261 w 512"/>
              <a:gd name="T51" fmla="*/ 255 h 264"/>
              <a:gd name="T52" fmla="*/ 238 w 512"/>
              <a:gd name="T53" fmla="*/ 257 h 264"/>
              <a:gd name="T54" fmla="*/ 213 w 512"/>
              <a:gd name="T55" fmla="*/ 255 h 264"/>
              <a:gd name="T56" fmla="*/ 192 w 512"/>
              <a:gd name="T57" fmla="*/ 259 h 264"/>
              <a:gd name="T58" fmla="*/ 167 w 512"/>
              <a:gd name="T59" fmla="*/ 263 h 264"/>
              <a:gd name="T60" fmla="*/ 140 w 512"/>
              <a:gd name="T61" fmla="*/ 263 h 264"/>
              <a:gd name="T62" fmla="*/ 113 w 512"/>
              <a:gd name="T63" fmla="*/ 263 h 264"/>
              <a:gd name="T64" fmla="*/ 90 w 512"/>
              <a:gd name="T65" fmla="*/ 261 h 264"/>
              <a:gd name="T66" fmla="*/ 66 w 512"/>
              <a:gd name="T67" fmla="*/ 250 h 264"/>
              <a:gd name="T68" fmla="*/ 37 w 512"/>
              <a:gd name="T69" fmla="*/ 234 h 264"/>
              <a:gd name="T70" fmla="*/ 14 w 512"/>
              <a:gd name="T71" fmla="*/ 213 h 264"/>
              <a:gd name="T72" fmla="*/ 2 w 512"/>
              <a:gd name="T73" fmla="*/ 190 h 264"/>
              <a:gd name="T74" fmla="*/ 0 w 512"/>
              <a:gd name="T75" fmla="*/ 165 h 264"/>
              <a:gd name="T76" fmla="*/ 6 w 512"/>
              <a:gd name="T77" fmla="*/ 138 h 264"/>
              <a:gd name="T78" fmla="*/ 19 w 512"/>
              <a:gd name="T79" fmla="*/ 113 h 264"/>
              <a:gd name="T80" fmla="*/ 37 w 512"/>
              <a:gd name="T81" fmla="*/ 87 h 264"/>
              <a:gd name="T82" fmla="*/ 44 w 512"/>
              <a:gd name="T83" fmla="*/ 62 h 264"/>
              <a:gd name="T84" fmla="*/ 50 w 512"/>
              <a:gd name="T85" fmla="*/ 42 h 264"/>
              <a:gd name="T86" fmla="*/ 69 w 512"/>
              <a:gd name="T87" fmla="*/ 39 h 264"/>
              <a:gd name="T88" fmla="*/ 81 w 512"/>
              <a:gd name="T89" fmla="*/ 41 h 264"/>
              <a:gd name="T90" fmla="*/ 96 w 512"/>
              <a:gd name="T91" fmla="*/ 41 h 264"/>
              <a:gd name="T92" fmla="*/ 115 w 512"/>
              <a:gd name="T93" fmla="*/ 37 h 264"/>
              <a:gd name="T94" fmla="*/ 135 w 512"/>
              <a:gd name="T95" fmla="*/ 29 h 264"/>
              <a:gd name="T96" fmla="*/ 160 w 512"/>
              <a:gd name="T97" fmla="*/ 19 h 264"/>
              <a:gd name="T98" fmla="*/ 181 w 512"/>
              <a:gd name="T99" fmla="*/ 14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2"/>
              <a:gd name="T151" fmla="*/ 0 h 264"/>
              <a:gd name="T152" fmla="*/ 512 w 512"/>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2" h="264">
                <a:moveTo>
                  <a:pt x="194" y="16"/>
                </a:moveTo>
                <a:lnTo>
                  <a:pt x="204" y="12"/>
                </a:lnTo>
                <a:lnTo>
                  <a:pt x="215" y="8"/>
                </a:lnTo>
                <a:lnTo>
                  <a:pt x="227" y="6"/>
                </a:lnTo>
                <a:lnTo>
                  <a:pt x="238" y="4"/>
                </a:lnTo>
                <a:lnTo>
                  <a:pt x="254" y="2"/>
                </a:lnTo>
                <a:lnTo>
                  <a:pt x="271" y="2"/>
                </a:lnTo>
                <a:lnTo>
                  <a:pt x="288" y="0"/>
                </a:lnTo>
                <a:lnTo>
                  <a:pt x="305" y="0"/>
                </a:lnTo>
                <a:lnTo>
                  <a:pt x="325" y="0"/>
                </a:lnTo>
                <a:lnTo>
                  <a:pt x="340" y="0"/>
                </a:lnTo>
                <a:lnTo>
                  <a:pt x="353" y="2"/>
                </a:lnTo>
                <a:lnTo>
                  <a:pt x="365" y="6"/>
                </a:lnTo>
                <a:lnTo>
                  <a:pt x="378" y="16"/>
                </a:lnTo>
                <a:lnTo>
                  <a:pt x="388" y="29"/>
                </a:lnTo>
                <a:lnTo>
                  <a:pt x="397" y="41"/>
                </a:lnTo>
                <a:lnTo>
                  <a:pt x="407" y="46"/>
                </a:lnTo>
                <a:lnTo>
                  <a:pt x="417" y="46"/>
                </a:lnTo>
                <a:lnTo>
                  <a:pt x="428" y="50"/>
                </a:lnTo>
                <a:lnTo>
                  <a:pt x="442" y="56"/>
                </a:lnTo>
                <a:lnTo>
                  <a:pt x="457" y="64"/>
                </a:lnTo>
                <a:lnTo>
                  <a:pt x="472" y="73"/>
                </a:lnTo>
                <a:lnTo>
                  <a:pt x="486" y="83"/>
                </a:lnTo>
                <a:lnTo>
                  <a:pt x="497" y="92"/>
                </a:lnTo>
                <a:lnTo>
                  <a:pt x="505" y="102"/>
                </a:lnTo>
                <a:lnTo>
                  <a:pt x="509" y="115"/>
                </a:lnTo>
                <a:lnTo>
                  <a:pt x="511" y="129"/>
                </a:lnTo>
                <a:lnTo>
                  <a:pt x="511" y="146"/>
                </a:lnTo>
                <a:lnTo>
                  <a:pt x="509" y="163"/>
                </a:lnTo>
                <a:lnTo>
                  <a:pt x="503" y="179"/>
                </a:lnTo>
                <a:lnTo>
                  <a:pt x="495" y="194"/>
                </a:lnTo>
                <a:lnTo>
                  <a:pt x="488" y="207"/>
                </a:lnTo>
                <a:lnTo>
                  <a:pt x="476" y="215"/>
                </a:lnTo>
                <a:lnTo>
                  <a:pt x="465" y="221"/>
                </a:lnTo>
                <a:lnTo>
                  <a:pt x="453" y="225"/>
                </a:lnTo>
                <a:lnTo>
                  <a:pt x="442" y="227"/>
                </a:lnTo>
                <a:lnTo>
                  <a:pt x="430" y="229"/>
                </a:lnTo>
                <a:lnTo>
                  <a:pt x="419" y="230"/>
                </a:lnTo>
                <a:lnTo>
                  <a:pt x="409" y="232"/>
                </a:lnTo>
                <a:lnTo>
                  <a:pt x="397" y="236"/>
                </a:lnTo>
                <a:lnTo>
                  <a:pt x="390" y="238"/>
                </a:lnTo>
                <a:lnTo>
                  <a:pt x="380" y="244"/>
                </a:lnTo>
                <a:lnTo>
                  <a:pt x="369" y="248"/>
                </a:lnTo>
                <a:lnTo>
                  <a:pt x="357" y="252"/>
                </a:lnTo>
                <a:lnTo>
                  <a:pt x="344" y="253"/>
                </a:lnTo>
                <a:lnTo>
                  <a:pt x="330" y="255"/>
                </a:lnTo>
                <a:lnTo>
                  <a:pt x="319" y="257"/>
                </a:lnTo>
                <a:lnTo>
                  <a:pt x="307" y="255"/>
                </a:lnTo>
                <a:lnTo>
                  <a:pt x="300" y="253"/>
                </a:lnTo>
                <a:lnTo>
                  <a:pt x="284" y="252"/>
                </a:lnTo>
                <a:lnTo>
                  <a:pt x="273" y="252"/>
                </a:lnTo>
                <a:lnTo>
                  <a:pt x="261" y="255"/>
                </a:lnTo>
                <a:lnTo>
                  <a:pt x="250" y="257"/>
                </a:lnTo>
                <a:lnTo>
                  <a:pt x="238" y="257"/>
                </a:lnTo>
                <a:lnTo>
                  <a:pt x="225" y="255"/>
                </a:lnTo>
                <a:lnTo>
                  <a:pt x="213" y="255"/>
                </a:lnTo>
                <a:lnTo>
                  <a:pt x="200" y="257"/>
                </a:lnTo>
                <a:lnTo>
                  <a:pt x="192" y="259"/>
                </a:lnTo>
                <a:lnTo>
                  <a:pt x="181" y="261"/>
                </a:lnTo>
                <a:lnTo>
                  <a:pt x="167" y="263"/>
                </a:lnTo>
                <a:lnTo>
                  <a:pt x="154" y="263"/>
                </a:lnTo>
                <a:lnTo>
                  <a:pt x="140" y="263"/>
                </a:lnTo>
                <a:lnTo>
                  <a:pt x="125" y="263"/>
                </a:lnTo>
                <a:lnTo>
                  <a:pt x="113" y="263"/>
                </a:lnTo>
                <a:lnTo>
                  <a:pt x="102" y="263"/>
                </a:lnTo>
                <a:lnTo>
                  <a:pt x="90" y="261"/>
                </a:lnTo>
                <a:lnTo>
                  <a:pt x="79" y="255"/>
                </a:lnTo>
                <a:lnTo>
                  <a:pt x="66" y="250"/>
                </a:lnTo>
                <a:lnTo>
                  <a:pt x="50" y="242"/>
                </a:lnTo>
                <a:lnTo>
                  <a:pt x="37" y="234"/>
                </a:lnTo>
                <a:lnTo>
                  <a:pt x="23" y="225"/>
                </a:lnTo>
                <a:lnTo>
                  <a:pt x="14" y="213"/>
                </a:lnTo>
                <a:lnTo>
                  <a:pt x="6" y="202"/>
                </a:lnTo>
                <a:lnTo>
                  <a:pt x="2" y="190"/>
                </a:lnTo>
                <a:lnTo>
                  <a:pt x="0" y="179"/>
                </a:lnTo>
                <a:lnTo>
                  <a:pt x="0" y="165"/>
                </a:lnTo>
                <a:lnTo>
                  <a:pt x="2" y="152"/>
                </a:lnTo>
                <a:lnTo>
                  <a:pt x="6" y="138"/>
                </a:lnTo>
                <a:lnTo>
                  <a:pt x="12" y="127"/>
                </a:lnTo>
                <a:lnTo>
                  <a:pt x="19" y="113"/>
                </a:lnTo>
                <a:lnTo>
                  <a:pt x="27" y="102"/>
                </a:lnTo>
                <a:lnTo>
                  <a:pt x="37" y="87"/>
                </a:lnTo>
                <a:lnTo>
                  <a:pt x="41" y="73"/>
                </a:lnTo>
                <a:lnTo>
                  <a:pt x="44" y="62"/>
                </a:lnTo>
                <a:lnTo>
                  <a:pt x="44" y="50"/>
                </a:lnTo>
                <a:lnTo>
                  <a:pt x="50" y="42"/>
                </a:lnTo>
                <a:lnTo>
                  <a:pt x="60" y="41"/>
                </a:lnTo>
                <a:lnTo>
                  <a:pt x="69" y="39"/>
                </a:lnTo>
                <a:lnTo>
                  <a:pt x="73" y="39"/>
                </a:lnTo>
                <a:lnTo>
                  <a:pt x="81" y="41"/>
                </a:lnTo>
                <a:lnTo>
                  <a:pt x="89" y="42"/>
                </a:lnTo>
                <a:lnTo>
                  <a:pt x="96" y="41"/>
                </a:lnTo>
                <a:lnTo>
                  <a:pt x="106" y="39"/>
                </a:lnTo>
                <a:lnTo>
                  <a:pt x="115" y="37"/>
                </a:lnTo>
                <a:lnTo>
                  <a:pt x="125" y="33"/>
                </a:lnTo>
                <a:lnTo>
                  <a:pt x="135" y="29"/>
                </a:lnTo>
                <a:lnTo>
                  <a:pt x="144" y="25"/>
                </a:lnTo>
                <a:lnTo>
                  <a:pt x="160" y="19"/>
                </a:lnTo>
                <a:lnTo>
                  <a:pt x="169" y="16"/>
                </a:lnTo>
                <a:lnTo>
                  <a:pt x="181" y="14"/>
                </a:lnTo>
                <a:lnTo>
                  <a:pt x="194" y="1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48" name="Freeform 655"/>
          <p:cNvSpPr>
            <a:spLocks/>
          </p:cNvSpPr>
          <p:nvPr/>
        </p:nvSpPr>
        <p:spPr bwMode="auto">
          <a:xfrm>
            <a:off x="1746250" y="3413125"/>
            <a:ext cx="803275" cy="411163"/>
          </a:xfrm>
          <a:custGeom>
            <a:avLst/>
            <a:gdLst>
              <a:gd name="T0" fmla="*/ 204 w 506"/>
              <a:gd name="T1" fmla="*/ 12 h 258"/>
              <a:gd name="T2" fmla="*/ 216 w 506"/>
              <a:gd name="T3" fmla="*/ 8 h 258"/>
              <a:gd name="T4" fmla="*/ 229 w 506"/>
              <a:gd name="T5" fmla="*/ 4 h 258"/>
              <a:gd name="T6" fmla="*/ 254 w 506"/>
              <a:gd name="T7" fmla="*/ 2 h 258"/>
              <a:gd name="T8" fmla="*/ 289 w 506"/>
              <a:gd name="T9" fmla="*/ 0 h 258"/>
              <a:gd name="T10" fmla="*/ 324 w 506"/>
              <a:gd name="T11" fmla="*/ 0 h 258"/>
              <a:gd name="T12" fmla="*/ 353 w 506"/>
              <a:gd name="T13" fmla="*/ 4 h 258"/>
              <a:gd name="T14" fmla="*/ 370 w 506"/>
              <a:gd name="T15" fmla="*/ 14 h 258"/>
              <a:gd name="T16" fmla="*/ 381 w 506"/>
              <a:gd name="T17" fmla="*/ 26 h 258"/>
              <a:gd name="T18" fmla="*/ 392 w 506"/>
              <a:gd name="T19" fmla="*/ 40 h 258"/>
              <a:gd name="T20" fmla="*/ 406 w 506"/>
              <a:gd name="T21" fmla="*/ 45 h 258"/>
              <a:gd name="T22" fmla="*/ 429 w 506"/>
              <a:gd name="T23" fmla="*/ 53 h 258"/>
              <a:gd name="T24" fmla="*/ 460 w 506"/>
              <a:gd name="T25" fmla="*/ 67 h 258"/>
              <a:gd name="T26" fmla="*/ 485 w 506"/>
              <a:gd name="T27" fmla="*/ 85 h 258"/>
              <a:gd name="T28" fmla="*/ 501 w 506"/>
              <a:gd name="T29" fmla="*/ 106 h 258"/>
              <a:gd name="T30" fmla="*/ 505 w 506"/>
              <a:gd name="T31" fmla="*/ 133 h 258"/>
              <a:gd name="T32" fmla="*/ 501 w 506"/>
              <a:gd name="T33" fmla="*/ 167 h 258"/>
              <a:gd name="T34" fmla="*/ 485 w 506"/>
              <a:gd name="T35" fmla="*/ 197 h 258"/>
              <a:gd name="T36" fmla="*/ 464 w 506"/>
              <a:gd name="T37" fmla="*/ 214 h 258"/>
              <a:gd name="T38" fmla="*/ 442 w 506"/>
              <a:gd name="T39" fmla="*/ 222 h 258"/>
              <a:gd name="T40" fmla="*/ 419 w 506"/>
              <a:gd name="T41" fmla="*/ 225 h 258"/>
              <a:gd name="T42" fmla="*/ 398 w 506"/>
              <a:gd name="T43" fmla="*/ 229 h 258"/>
              <a:gd name="T44" fmla="*/ 381 w 506"/>
              <a:gd name="T45" fmla="*/ 236 h 258"/>
              <a:gd name="T46" fmla="*/ 359 w 506"/>
              <a:gd name="T47" fmla="*/ 244 h 258"/>
              <a:gd name="T48" fmla="*/ 334 w 506"/>
              <a:gd name="T49" fmla="*/ 249 h 258"/>
              <a:gd name="T50" fmla="*/ 309 w 506"/>
              <a:gd name="T51" fmla="*/ 251 h 258"/>
              <a:gd name="T52" fmla="*/ 293 w 506"/>
              <a:gd name="T53" fmla="*/ 247 h 258"/>
              <a:gd name="T54" fmla="*/ 277 w 506"/>
              <a:gd name="T55" fmla="*/ 246 h 258"/>
              <a:gd name="T56" fmla="*/ 262 w 506"/>
              <a:gd name="T57" fmla="*/ 247 h 258"/>
              <a:gd name="T58" fmla="*/ 249 w 506"/>
              <a:gd name="T59" fmla="*/ 251 h 258"/>
              <a:gd name="T60" fmla="*/ 233 w 506"/>
              <a:gd name="T61" fmla="*/ 251 h 258"/>
              <a:gd name="T62" fmla="*/ 218 w 506"/>
              <a:gd name="T63" fmla="*/ 249 h 258"/>
              <a:gd name="T64" fmla="*/ 204 w 506"/>
              <a:gd name="T65" fmla="*/ 249 h 258"/>
              <a:gd name="T66" fmla="*/ 186 w 506"/>
              <a:gd name="T67" fmla="*/ 253 h 258"/>
              <a:gd name="T68" fmla="*/ 163 w 506"/>
              <a:gd name="T69" fmla="*/ 257 h 258"/>
              <a:gd name="T70" fmla="*/ 134 w 506"/>
              <a:gd name="T71" fmla="*/ 257 h 258"/>
              <a:gd name="T72" fmla="*/ 109 w 506"/>
              <a:gd name="T73" fmla="*/ 257 h 258"/>
              <a:gd name="T74" fmla="*/ 88 w 506"/>
              <a:gd name="T75" fmla="*/ 253 h 258"/>
              <a:gd name="T76" fmla="*/ 61 w 506"/>
              <a:gd name="T77" fmla="*/ 242 h 258"/>
              <a:gd name="T78" fmla="*/ 33 w 506"/>
              <a:gd name="T79" fmla="*/ 225 h 258"/>
              <a:gd name="T80" fmla="*/ 12 w 506"/>
              <a:gd name="T81" fmla="*/ 206 h 258"/>
              <a:gd name="T82" fmla="*/ 2 w 506"/>
              <a:gd name="T83" fmla="*/ 182 h 258"/>
              <a:gd name="T84" fmla="*/ 0 w 506"/>
              <a:gd name="T85" fmla="*/ 157 h 258"/>
              <a:gd name="T86" fmla="*/ 8 w 506"/>
              <a:gd name="T87" fmla="*/ 132 h 258"/>
              <a:gd name="T88" fmla="*/ 21 w 506"/>
              <a:gd name="T89" fmla="*/ 109 h 258"/>
              <a:gd name="T90" fmla="*/ 33 w 506"/>
              <a:gd name="T91" fmla="*/ 90 h 258"/>
              <a:gd name="T92" fmla="*/ 41 w 506"/>
              <a:gd name="T93" fmla="*/ 77 h 258"/>
              <a:gd name="T94" fmla="*/ 42 w 506"/>
              <a:gd name="T95" fmla="*/ 63 h 258"/>
              <a:gd name="T96" fmla="*/ 43 w 506"/>
              <a:gd name="T97" fmla="*/ 49 h 258"/>
              <a:gd name="T98" fmla="*/ 53 w 506"/>
              <a:gd name="T99" fmla="*/ 40 h 258"/>
              <a:gd name="T100" fmla="*/ 68 w 506"/>
              <a:gd name="T101" fmla="*/ 38 h 258"/>
              <a:gd name="T102" fmla="*/ 84 w 506"/>
              <a:gd name="T103" fmla="*/ 41 h 258"/>
              <a:gd name="T104" fmla="*/ 99 w 506"/>
              <a:gd name="T105" fmla="*/ 40 h 258"/>
              <a:gd name="T106" fmla="*/ 120 w 506"/>
              <a:gd name="T107" fmla="*/ 34 h 258"/>
              <a:gd name="T108" fmla="*/ 138 w 506"/>
              <a:gd name="T109" fmla="*/ 26 h 258"/>
              <a:gd name="T110" fmla="*/ 154 w 506"/>
              <a:gd name="T111" fmla="*/ 21 h 258"/>
              <a:gd name="T112" fmla="*/ 167 w 506"/>
              <a:gd name="T113" fmla="*/ 16 h 258"/>
              <a:gd name="T114" fmla="*/ 182 w 506"/>
              <a:gd name="T115" fmla="*/ 14 h 2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6"/>
              <a:gd name="T175" fmla="*/ 0 h 258"/>
              <a:gd name="T176" fmla="*/ 506 w 506"/>
              <a:gd name="T177" fmla="*/ 258 h 2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6" h="258">
                <a:moveTo>
                  <a:pt x="192" y="16"/>
                </a:moveTo>
                <a:lnTo>
                  <a:pt x="194" y="14"/>
                </a:lnTo>
                <a:lnTo>
                  <a:pt x="196" y="14"/>
                </a:lnTo>
                <a:lnTo>
                  <a:pt x="198" y="14"/>
                </a:lnTo>
                <a:lnTo>
                  <a:pt x="198" y="12"/>
                </a:lnTo>
                <a:lnTo>
                  <a:pt x="200" y="12"/>
                </a:lnTo>
                <a:lnTo>
                  <a:pt x="202" y="12"/>
                </a:lnTo>
                <a:lnTo>
                  <a:pt x="204" y="12"/>
                </a:lnTo>
                <a:lnTo>
                  <a:pt x="204" y="10"/>
                </a:lnTo>
                <a:lnTo>
                  <a:pt x="205" y="10"/>
                </a:lnTo>
                <a:lnTo>
                  <a:pt x="207" y="10"/>
                </a:lnTo>
                <a:lnTo>
                  <a:pt x="209" y="10"/>
                </a:lnTo>
                <a:lnTo>
                  <a:pt x="210" y="8"/>
                </a:lnTo>
                <a:lnTo>
                  <a:pt x="212" y="8"/>
                </a:lnTo>
                <a:lnTo>
                  <a:pt x="214" y="8"/>
                </a:lnTo>
                <a:lnTo>
                  <a:pt x="216" y="8"/>
                </a:lnTo>
                <a:lnTo>
                  <a:pt x="216" y="6"/>
                </a:lnTo>
                <a:lnTo>
                  <a:pt x="218" y="6"/>
                </a:lnTo>
                <a:lnTo>
                  <a:pt x="220" y="6"/>
                </a:lnTo>
                <a:lnTo>
                  <a:pt x="222" y="6"/>
                </a:lnTo>
                <a:lnTo>
                  <a:pt x="224" y="6"/>
                </a:lnTo>
                <a:lnTo>
                  <a:pt x="226" y="6"/>
                </a:lnTo>
                <a:lnTo>
                  <a:pt x="228" y="6"/>
                </a:lnTo>
                <a:lnTo>
                  <a:pt x="229" y="4"/>
                </a:lnTo>
                <a:lnTo>
                  <a:pt x="231" y="4"/>
                </a:lnTo>
                <a:lnTo>
                  <a:pt x="233" y="4"/>
                </a:lnTo>
                <a:lnTo>
                  <a:pt x="235" y="4"/>
                </a:lnTo>
                <a:lnTo>
                  <a:pt x="239" y="4"/>
                </a:lnTo>
                <a:lnTo>
                  <a:pt x="243" y="4"/>
                </a:lnTo>
                <a:lnTo>
                  <a:pt x="247" y="4"/>
                </a:lnTo>
                <a:lnTo>
                  <a:pt x="251" y="2"/>
                </a:lnTo>
                <a:lnTo>
                  <a:pt x="254" y="2"/>
                </a:lnTo>
                <a:lnTo>
                  <a:pt x="258" y="2"/>
                </a:lnTo>
                <a:lnTo>
                  <a:pt x="262" y="2"/>
                </a:lnTo>
                <a:lnTo>
                  <a:pt x="268" y="2"/>
                </a:lnTo>
                <a:lnTo>
                  <a:pt x="272" y="2"/>
                </a:lnTo>
                <a:lnTo>
                  <a:pt x="275" y="2"/>
                </a:lnTo>
                <a:lnTo>
                  <a:pt x="281" y="0"/>
                </a:lnTo>
                <a:lnTo>
                  <a:pt x="285" y="0"/>
                </a:lnTo>
                <a:lnTo>
                  <a:pt x="289" y="0"/>
                </a:lnTo>
                <a:lnTo>
                  <a:pt x="295" y="0"/>
                </a:lnTo>
                <a:lnTo>
                  <a:pt x="297" y="0"/>
                </a:lnTo>
                <a:lnTo>
                  <a:pt x="301" y="0"/>
                </a:lnTo>
                <a:lnTo>
                  <a:pt x="307" y="0"/>
                </a:lnTo>
                <a:lnTo>
                  <a:pt x="311" y="0"/>
                </a:lnTo>
                <a:lnTo>
                  <a:pt x="315" y="0"/>
                </a:lnTo>
                <a:lnTo>
                  <a:pt x="321" y="0"/>
                </a:lnTo>
                <a:lnTo>
                  <a:pt x="324" y="0"/>
                </a:lnTo>
                <a:lnTo>
                  <a:pt x="328" y="0"/>
                </a:lnTo>
                <a:lnTo>
                  <a:pt x="332" y="0"/>
                </a:lnTo>
                <a:lnTo>
                  <a:pt x="336" y="0"/>
                </a:lnTo>
                <a:lnTo>
                  <a:pt x="340" y="2"/>
                </a:lnTo>
                <a:lnTo>
                  <a:pt x="344" y="2"/>
                </a:lnTo>
                <a:lnTo>
                  <a:pt x="347" y="2"/>
                </a:lnTo>
                <a:lnTo>
                  <a:pt x="349" y="2"/>
                </a:lnTo>
                <a:lnTo>
                  <a:pt x="353" y="4"/>
                </a:lnTo>
                <a:lnTo>
                  <a:pt x="355" y="4"/>
                </a:lnTo>
                <a:lnTo>
                  <a:pt x="357" y="4"/>
                </a:lnTo>
                <a:lnTo>
                  <a:pt x="361" y="6"/>
                </a:lnTo>
                <a:lnTo>
                  <a:pt x="363" y="6"/>
                </a:lnTo>
                <a:lnTo>
                  <a:pt x="365" y="8"/>
                </a:lnTo>
                <a:lnTo>
                  <a:pt x="367" y="10"/>
                </a:lnTo>
                <a:lnTo>
                  <a:pt x="368" y="12"/>
                </a:lnTo>
                <a:lnTo>
                  <a:pt x="370" y="14"/>
                </a:lnTo>
                <a:lnTo>
                  <a:pt x="372" y="16"/>
                </a:lnTo>
                <a:lnTo>
                  <a:pt x="374" y="16"/>
                </a:lnTo>
                <a:lnTo>
                  <a:pt x="374" y="17"/>
                </a:lnTo>
                <a:lnTo>
                  <a:pt x="376" y="19"/>
                </a:lnTo>
                <a:lnTo>
                  <a:pt x="378" y="21"/>
                </a:lnTo>
                <a:lnTo>
                  <a:pt x="379" y="22"/>
                </a:lnTo>
                <a:lnTo>
                  <a:pt x="379" y="24"/>
                </a:lnTo>
                <a:lnTo>
                  <a:pt x="381" y="26"/>
                </a:lnTo>
                <a:lnTo>
                  <a:pt x="383" y="28"/>
                </a:lnTo>
                <a:lnTo>
                  <a:pt x="385" y="30"/>
                </a:lnTo>
                <a:lnTo>
                  <a:pt x="385" y="32"/>
                </a:lnTo>
                <a:lnTo>
                  <a:pt x="387" y="34"/>
                </a:lnTo>
                <a:lnTo>
                  <a:pt x="389" y="36"/>
                </a:lnTo>
                <a:lnTo>
                  <a:pt x="390" y="38"/>
                </a:lnTo>
                <a:lnTo>
                  <a:pt x="390" y="40"/>
                </a:lnTo>
                <a:lnTo>
                  <a:pt x="392" y="40"/>
                </a:lnTo>
                <a:lnTo>
                  <a:pt x="392" y="41"/>
                </a:lnTo>
                <a:lnTo>
                  <a:pt x="394" y="41"/>
                </a:lnTo>
                <a:lnTo>
                  <a:pt x="396" y="43"/>
                </a:lnTo>
                <a:lnTo>
                  <a:pt x="398" y="43"/>
                </a:lnTo>
                <a:lnTo>
                  <a:pt x="400" y="43"/>
                </a:lnTo>
                <a:lnTo>
                  <a:pt x="402" y="45"/>
                </a:lnTo>
                <a:lnTo>
                  <a:pt x="404" y="45"/>
                </a:lnTo>
                <a:lnTo>
                  <a:pt x="406" y="45"/>
                </a:lnTo>
                <a:lnTo>
                  <a:pt x="408" y="45"/>
                </a:lnTo>
                <a:lnTo>
                  <a:pt x="412" y="45"/>
                </a:lnTo>
                <a:lnTo>
                  <a:pt x="414" y="47"/>
                </a:lnTo>
                <a:lnTo>
                  <a:pt x="417" y="47"/>
                </a:lnTo>
                <a:lnTo>
                  <a:pt x="419" y="49"/>
                </a:lnTo>
                <a:lnTo>
                  <a:pt x="423" y="49"/>
                </a:lnTo>
                <a:lnTo>
                  <a:pt x="427" y="51"/>
                </a:lnTo>
                <a:lnTo>
                  <a:pt x="429" y="53"/>
                </a:lnTo>
                <a:lnTo>
                  <a:pt x="433" y="55"/>
                </a:lnTo>
                <a:lnTo>
                  <a:pt x="437" y="55"/>
                </a:lnTo>
                <a:lnTo>
                  <a:pt x="440" y="57"/>
                </a:lnTo>
                <a:lnTo>
                  <a:pt x="444" y="59"/>
                </a:lnTo>
                <a:lnTo>
                  <a:pt x="448" y="61"/>
                </a:lnTo>
                <a:lnTo>
                  <a:pt x="452" y="63"/>
                </a:lnTo>
                <a:lnTo>
                  <a:pt x="456" y="64"/>
                </a:lnTo>
                <a:lnTo>
                  <a:pt x="460" y="67"/>
                </a:lnTo>
                <a:lnTo>
                  <a:pt x="463" y="69"/>
                </a:lnTo>
                <a:lnTo>
                  <a:pt x="466" y="71"/>
                </a:lnTo>
                <a:lnTo>
                  <a:pt x="470" y="73"/>
                </a:lnTo>
                <a:lnTo>
                  <a:pt x="474" y="75"/>
                </a:lnTo>
                <a:lnTo>
                  <a:pt x="476" y="79"/>
                </a:lnTo>
                <a:lnTo>
                  <a:pt x="480" y="81"/>
                </a:lnTo>
                <a:lnTo>
                  <a:pt x="484" y="83"/>
                </a:lnTo>
                <a:lnTo>
                  <a:pt x="485" y="85"/>
                </a:lnTo>
                <a:lnTo>
                  <a:pt x="489" y="88"/>
                </a:lnTo>
                <a:lnTo>
                  <a:pt x="491" y="90"/>
                </a:lnTo>
                <a:lnTo>
                  <a:pt x="493" y="92"/>
                </a:lnTo>
                <a:lnTo>
                  <a:pt x="495" y="96"/>
                </a:lnTo>
                <a:lnTo>
                  <a:pt x="497" y="98"/>
                </a:lnTo>
                <a:lnTo>
                  <a:pt x="499" y="100"/>
                </a:lnTo>
                <a:lnTo>
                  <a:pt x="501" y="104"/>
                </a:lnTo>
                <a:lnTo>
                  <a:pt x="501" y="106"/>
                </a:lnTo>
                <a:lnTo>
                  <a:pt x="503" y="109"/>
                </a:lnTo>
                <a:lnTo>
                  <a:pt x="503" y="112"/>
                </a:lnTo>
                <a:lnTo>
                  <a:pt x="505" y="114"/>
                </a:lnTo>
                <a:lnTo>
                  <a:pt x="505" y="118"/>
                </a:lnTo>
                <a:lnTo>
                  <a:pt x="505" y="122"/>
                </a:lnTo>
                <a:lnTo>
                  <a:pt x="505" y="126"/>
                </a:lnTo>
                <a:lnTo>
                  <a:pt x="505" y="130"/>
                </a:lnTo>
                <a:lnTo>
                  <a:pt x="505" y="133"/>
                </a:lnTo>
                <a:lnTo>
                  <a:pt x="505" y="139"/>
                </a:lnTo>
                <a:lnTo>
                  <a:pt x="505" y="143"/>
                </a:lnTo>
                <a:lnTo>
                  <a:pt x="505" y="147"/>
                </a:lnTo>
                <a:lnTo>
                  <a:pt x="505" y="150"/>
                </a:lnTo>
                <a:lnTo>
                  <a:pt x="503" y="155"/>
                </a:lnTo>
                <a:lnTo>
                  <a:pt x="503" y="159"/>
                </a:lnTo>
                <a:lnTo>
                  <a:pt x="501" y="163"/>
                </a:lnTo>
                <a:lnTo>
                  <a:pt x="501" y="167"/>
                </a:lnTo>
                <a:lnTo>
                  <a:pt x="499" y="171"/>
                </a:lnTo>
                <a:lnTo>
                  <a:pt x="497" y="175"/>
                </a:lnTo>
                <a:lnTo>
                  <a:pt x="495" y="180"/>
                </a:lnTo>
                <a:lnTo>
                  <a:pt x="493" y="184"/>
                </a:lnTo>
                <a:lnTo>
                  <a:pt x="491" y="186"/>
                </a:lnTo>
                <a:lnTo>
                  <a:pt x="489" y="190"/>
                </a:lnTo>
                <a:lnTo>
                  <a:pt x="487" y="193"/>
                </a:lnTo>
                <a:lnTo>
                  <a:pt x="485" y="197"/>
                </a:lnTo>
                <a:lnTo>
                  <a:pt x="484" y="199"/>
                </a:lnTo>
                <a:lnTo>
                  <a:pt x="482" y="202"/>
                </a:lnTo>
                <a:lnTo>
                  <a:pt x="480" y="204"/>
                </a:lnTo>
                <a:lnTo>
                  <a:pt x="476" y="206"/>
                </a:lnTo>
                <a:lnTo>
                  <a:pt x="474" y="208"/>
                </a:lnTo>
                <a:lnTo>
                  <a:pt x="470" y="210"/>
                </a:lnTo>
                <a:lnTo>
                  <a:pt x="468" y="212"/>
                </a:lnTo>
                <a:lnTo>
                  <a:pt x="464" y="214"/>
                </a:lnTo>
                <a:lnTo>
                  <a:pt x="463" y="214"/>
                </a:lnTo>
                <a:lnTo>
                  <a:pt x="460" y="216"/>
                </a:lnTo>
                <a:lnTo>
                  <a:pt x="458" y="216"/>
                </a:lnTo>
                <a:lnTo>
                  <a:pt x="454" y="218"/>
                </a:lnTo>
                <a:lnTo>
                  <a:pt x="452" y="218"/>
                </a:lnTo>
                <a:lnTo>
                  <a:pt x="448" y="220"/>
                </a:lnTo>
                <a:lnTo>
                  <a:pt x="446" y="220"/>
                </a:lnTo>
                <a:lnTo>
                  <a:pt x="442" y="222"/>
                </a:lnTo>
                <a:lnTo>
                  <a:pt x="440" y="222"/>
                </a:lnTo>
                <a:lnTo>
                  <a:pt x="437" y="222"/>
                </a:lnTo>
                <a:lnTo>
                  <a:pt x="433" y="224"/>
                </a:lnTo>
                <a:lnTo>
                  <a:pt x="431" y="224"/>
                </a:lnTo>
                <a:lnTo>
                  <a:pt x="427" y="224"/>
                </a:lnTo>
                <a:lnTo>
                  <a:pt x="425" y="224"/>
                </a:lnTo>
                <a:lnTo>
                  <a:pt x="421" y="224"/>
                </a:lnTo>
                <a:lnTo>
                  <a:pt x="419" y="225"/>
                </a:lnTo>
                <a:lnTo>
                  <a:pt x="415" y="225"/>
                </a:lnTo>
                <a:lnTo>
                  <a:pt x="414" y="225"/>
                </a:lnTo>
                <a:lnTo>
                  <a:pt x="412" y="225"/>
                </a:lnTo>
                <a:lnTo>
                  <a:pt x="408" y="227"/>
                </a:lnTo>
                <a:lnTo>
                  <a:pt x="406" y="227"/>
                </a:lnTo>
                <a:lnTo>
                  <a:pt x="404" y="227"/>
                </a:lnTo>
                <a:lnTo>
                  <a:pt x="400" y="227"/>
                </a:lnTo>
                <a:lnTo>
                  <a:pt x="398" y="229"/>
                </a:lnTo>
                <a:lnTo>
                  <a:pt x="396" y="229"/>
                </a:lnTo>
                <a:lnTo>
                  <a:pt x="392" y="231"/>
                </a:lnTo>
                <a:lnTo>
                  <a:pt x="390" y="231"/>
                </a:lnTo>
                <a:lnTo>
                  <a:pt x="389" y="231"/>
                </a:lnTo>
                <a:lnTo>
                  <a:pt x="387" y="233"/>
                </a:lnTo>
                <a:lnTo>
                  <a:pt x="385" y="233"/>
                </a:lnTo>
                <a:lnTo>
                  <a:pt x="383" y="235"/>
                </a:lnTo>
                <a:lnTo>
                  <a:pt x="381" y="236"/>
                </a:lnTo>
                <a:lnTo>
                  <a:pt x="378" y="236"/>
                </a:lnTo>
                <a:lnTo>
                  <a:pt x="376" y="238"/>
                </a:lnTo>
                <a:lnTo>
                  <a:pt x="374" y="238"/>
                </a:lnTo>
                <a:lnTo>
                  <a:pt x="370" y="240"/>
                </a:lnTo>
                <a:lnTo>
                  <a:pt x="368" y="240"/>
                </a:lnTo>
                <a:lnTo>
                  <a:pt x="365" y="242"/>
                </a:lnTo>
                <a:lnTo>
                  <a:pt x="363" y="242"/>
                </a:lnTo>
                <a:lnTo>
                  <a:pt x="359" y="244"/>
                </a:lnTo>
                <a:lnTo>
                  <a:pt x="355" y="244"/>
                </a:lnTo>
                <a:lnTo>
                  <a:pt x="353" y="246"/>
                </a:lnTo>
                <a:lnTo>
                  <a:pt x="349" y="246"/>
                </a:lnTo>
                <a:lnTo>
                  <a:pt x="345" y="247"/>
                </a:lnTo>
                <a:lnTo>
                  <a:pt x="344" y="247"/>
                </a:lnTo>
                <a:lnTo>
                  <a:pt x="340" y="247"/>
                </a:lnTo>
                <a:lnTo>
                  <a:pt x="336" y="249"/>
                </a:lnTo>
                <a:lnTo>
                  <a:pt x="334" y="249"/>
                </a:lnTo>
                <a:lnTo>
                  <a:pt x="330" y="249"/>
                </a:lnTo>
                <a:lnTo>
                  <a:pt x="326" y="249"/>
                </a:lnTo>
                <a:lnTo>
                  <a:pt x="324" y="251"/>
                </a:lnTo>
                <a:lnTo>
                  <a:pt x="321" y="251"/>
                </a:lnTo>
                <a:lnTo>
                  <a:pt x="317" y="251"/>
                </a:lnTo>
                <a:lnTo>
                  <a:pt x="315" y="251"/>
                </a:lnTo>
                <a:lnTo>
                  <a:pt x="311" y="251"/>
                </a:lnTo>
                <a:lnTo>
                  <a:pt x="309" y="251"/>
                </a:lnTo>
                <a:lnTo>
                  <a:pt x="307" y="251"/>
                </a:lnTo>
                <a:lnTo>
                  <a:pt x="303" y="249"/>
                </a:lnTo>
                <a:lnTo>
                  <a:pt x="301" y="249"/>
                </a:lnTo>
                <a:lnTo>
                  <a:pt x="299" y="249"/>
                </a:lnTo>
                <a:lnTo>
                  <a:pt x="297" y="249"/>
                </a:lnTo>
                <a:lnTo>
                  <a:pt x="296" y="247"/>
                </a:lnTo>
                <a:lnTo>
                  <a:pt x="295" y="247"/>
                </a:lnTo>
                <a:lnTo>
                  <a:pt x="293" y="247"/>
                </a:lnTo>
                <a:lnTo>
                  <a:pt x="291" y="246"/>
                </a:lnTo>
                <a:lnTo>
                  <a:pt x="289" y="246"/>
                </a:lnTo>
                <a:lnTo>
                  <a:pt x="287" y="246"/>
                </a:lnTo>
                <a:lnTo>
                  <a:pt x="285" y="246"/>
                </a:lnTo>
                <a:lnTo>
                  <a:pt x="283" y="246"/>
                </a:lnTo>
                <a:lnTo>
                  <a:pt x="281" y="246"/>
                </a:lnTo>
                <a:lnTo>
                  <a:pt x="279" y="246"/>
                </a:lnTo>
                <a:lnTo>
                  <a:pt x="277" y="246"/>
                </a:lnTo>
                <a:lnTo>
                  <a:pt x="275" y="246"/>
                </a:lnTo>
                <a:lnTo>
                  <a:pt x="274" y="246"/>
                </a:lnTo>
                <a:lnTo>
                  <a:pt x="272" y="246"/>
                </a:lnTo>
                <a:lnTo>
                  <a:pt x="270" y="246"/>
                </a:lnTo>
                <a:lnTo>
                  <a:pt x="268" y="246"/>
                </a:lnTo>
                <a:lnTo>
                  <a:pt x="266" y="247"/>
                </a:lnTo>
                <a:lnTo>
                  <a:pt x="264" y="247"/>
                </a:lnTo>
                <a:lnTo>
                  <a:pt x="262" y="247"/>
                </a:lnTo>
                <a:lnTo>
                  <a:pt x="260" y="247"/>
                </a:lnTo>
                <a:lnTo>
                  <a:pt x="260" y="249"/>
                </a:lnTo>
                <a:lnTo>
                  <a:pt x="258" y="249"/>
                </a:lnTo>
                <a:lnTo>
                  <a:pt x="256" y="249"/>
                </a:lnTo>
                <a:lnTo>
                  <a:pt x="254" y="249"/>
                </a:lnTo>
                <a:lnTo>
                  <a:pt x="252" y="251"/>
                </a:lnTo>
                <a:lnTo>
                  <a:pt x="251" y="251"/>
                </a:lnTo>
                <a:lnTo>
                  <a:pt x="249" y="251"/>
                </a:lnTo>
                <a:lnTo>
                  <a:pt x="247" y="251"/>
                </a:lnTo>
                <a:lnTo>
                  <a:pt x="245" y="251"/>
                </a:lnTo>
                <a:lnTo>
                  <a:pt x="243" y="251"/>
                </a:lnTo>
                <a:lnTo>
                  <a:pt x="241" y="251"/>
                </a:lnTo>
                <a:lnTo>
                  <a:pt x="239" y="251"/>
                </a:lnTo>
                <a:lnTo>
                  <a:pt x="237" y="251"/>
                </a:lnTo>
                <a:lnTo>
                  <a:pt x="235" y="251"/>
                </a:lnTo>
                <a:lnTo>
                  <a:pt x="233" y="251"/>
                </a:lnTo>
                <a:lnTo>
                  <a:pt x="231" y="251"/>
                </a:lnTo>
                <a:lnTo>
                  <a:pt x="229" y="251"/>
                </a:lnTo>
                <a:lnTo>
                  <a:pt x="228" y="249"/>
                </a:lnTo>
                <a:lnTo>
                  <a:pt x="226" y="249"/>
                </a:lnTo>
                <a:lnTo>
                  <a:pt x="224" y="249"/>
                </a:lnTo>
                <a:lnTo>
                  <a:pt x="222" y="249"/>
                </a:lnTo>
                <a:lnTo>
                  <a:pt x="220" y="249"/>
                </a:lnTo>
                <a:lnTo>
                  <a:pt x="218" y="249"/>
                </a:lnTo>
                <a:lnTo>
                  <a:pt x="216" y="249"/>
                </a:lnTo>
                <a:lnTo>
                  <a:pt x="214" y="249"/>
                </a:lnTo>
                <a:lnTo>
                  <a:pt x="212" y="249"/>
                </a:lnTo>
                <a:lnTo>
                  <a:pt x="210" y="249"/>
                </a:lnTo>
                <a:lnTo>
                  <a:pt x="209" y="249"/>
                </a:lnTo>
                <a:lnTo>
                  <a:pt x="207" y="249"/>
                </a:lnTo>
                <a:lnTo>
                  <a:pt x="205" y="249"/>
                </a:lnTo>
                <a:lnTo>
                  <a:pt x="204" y="249"/>
                </a:lnTo>
                <a:lnTo>
                  <a:pt x="202" y="249"/>
                </a:lnTo>
                <a:lnTo>
                  <a:pt x="200" y="251"/>
                </a:lnTo>
                <a:lnTo>
                  <a:pt x="198" y="251"/>
                </a:lnTo>
                <a:lnTo>
                  <a:pt x="196" y="251"/>
                </a:lnTo>
                <a:lnTo>
                  <a:pt x="194" y="253"/>
                </a:lnTo>
                <a:lnTo>
                  <a:pt x="192" y="253"/>
                </a:lnTo>
                <a:lnTo>
                  <a:pt x="190" y="253"/>
                </a:lnTo>
                <a:lnTo>
                  <a:pt x="186" y="253"/>
                </a:lnTo>
                <a:lnTo>
                  <a:pt x="184" y="255"/>
                </a:lnTo>
                <a:lnTo>
                  <a:pt x="182" y="255"/>
                </a:lnTo>
                <a:lnTo>
                  <a:pt x="179" y="255"/>
                </a:lnTo>
                <a:lnTo>
                  <a:pt x="175" y="255"/>
                </a:lnTo>
                <a:lnTo>
                  <a:pt x="173" y="255"/>
                </a:lnTo>
                <a:lnTo>
                  <a:pt x="169" y="257"/>
                </a:lnTo>
                <a:lnTo>
                  <a:pt x="165" y="257"/>
                </a:lnTo>
                <a:lnTo>
                  <a:pt x="163" y="257"/>
                </a:lnTo>
                <a:lnTo>
                  <a:pt x="159" y="257"/>
                </a:lnTo>
                <a:lnTo>
                  <a:pt x="156" y="257"/>
                </a:lnTo>
                <a:lnTo>
                  <a:pt x="152" y="257"/>
                </a:lnTo>
                <a:lnTo>
                  <a:pt x="148" y="257"/>
                </a:lnTo>
                <a:lnTo>
                  <a:pt x="144" y="257"/>
                </a:lnTo>
                <a:lnTo>
                  <a:pt x="140" y="257"/>
                </a:lnTo>
                <a:lnTo>
                  <a:pt x="138" y="257"/>
                </a:lnTo>
                <a:lnTo>
                  <a:pt x="134" y="257"/>
                </a:lnTo>
                <a:lnTo>
                  <a:pt x="131" y="257"/>
                </a:lnTo>
                <a:lnTo>
                  <a:pt x="127" y="257"/>
                </a:lnTo>
                <a:lnTo>
                  <a:pt x="124" y="257"/>
                </a:lnTo>
                <a:lnTo>
                  <a:pt x="122" y="257"/>
                </a:lnTo>
                <a:lnTo>
                  <a:pt x="118" y="257"/>
                </a:lnTo>
                <a:lnTo>
                  <a:pt x="114" y="257"/>
                </a:lnTo>
                <a:lnTo>
                  <a:pt x="112" y="257"/>
                </a:lnTo>
                <a:lnTo>
                  <a:pt x="109" y="257"/>
                </a:lnTo>
                <a:lnTo>
                  <a:pt x="107" y="257"/>
                </a:lnTo>
                <a:lnTo>
                  <a:pt x="103" y="257"/>
                </a:lnTo>
                <a:lnTo>
                  <a:pt x="101" y="257"/>
                </a:lnTo>
                <a:lnTo>
                  <a:pt x="99" y="257"/>
                </a:lnTo>
                <a:lnTo>
                  <a:pt x="95" y="255"/>
                </a:lnTo>
                <a:lnTo>
                  <a:pt x="93" y="255"/>
                </a:lnTo>
                <a:lnTo>
                  <a:pt x="89" y="255"/>
                </a:lnTo>
                <a:lnTo>
                  <a:pt x="88" y="253"/>
                </a:lnTo>
                <a:lnTo>
                  <a:pt x="84" y="253"/>
                </a:lnTo>
                <a:lnTo>
                  <a:pt x="82" y="251"/>
                </a:lnTo>
                <a:lnTo>
                  <a:pt x="78" y="249"/>
                </a:lnTo>
                <a:lnTo>
                  <a:pt x="74" y="249"/>
                </a:lnTo>
                <a:lnTo>
                  <a:pt x="70" y="247"/>
                </a:lnTo>
                <a:lnTo>
                  <a:pt x="66" y="246"/>
                </a:lnTo>
                <a:lnTo>
                  <a:pt x="65" y="244"/>
                </a:lnTo>
                <a:lnTo>
                  <a:pt x="61" y="242"/>
                </a:lnTo>
                <a:lnTo>
                  <a:pt x="57" y="240"/>
                </a:lnTo>
                <a:lnTo>
                  <a:pt x="53" y="238"/>
                </a:lnTo>
                <a:lnTo>
                  <a:pt x="49" y="236"/>
                </a:lnTo>
                <a:lnTo>
                  <a:pt x="45" y="235"/>
                </a:lnTo>
                <a:lnTo>
                  <a:pt x="43" y="233"/>
                </a:lnTo>
                <a:lnTo>
                  <a:pt x="41" y="231"/>
                </a:lnTo>
                <a:lnTo>
                  <a:pt x="37" y="229"/>
                </a:lnTo>
                <a:lnTo>
                  <a:pt x="33" y="225"/>
                </a:lnTo>
                <a:lnTo>
                  <a:pt x="31" y="224"/>
                </a:lnTo>
                <a:lnTo>
                  <a:pt x="27" y="222"/>
                </a:lnTo>
                <a:lnTo>
                  <a:pt x="23" y="220"/>
                </a:lnTo>
                <a:lnTo>
                  <a:pt x="21" y="216"/>
                </a:lnTo>
                <a:lnTo>
                  <a:pt x="19" y="214"/>
                </a:lnTo>
                <a:lnTo>
                  <a:pt x="16" y="210"/>
                </a:lnTo>
                <a:lnTo>
                  <a:pt x="14" y="208"/>
                </a:lnTo>
                <a:lnTo>
                  <a:pt x="12" y="206"/>
                </a:lnTo>
                <a:lnTo>
                  <a:pt x="10" y="202"/>
                </a:lnTo>
                <a:lnTo>
                  <a:pt x="8" y="201"/>
                </a:lnTo>
                <a:lnTo>
                  <a:pt x="6" y="197"/>
                </a:lnTo>
                <a:lnTo>
                  <a:pt x="4" y="195"/>
                </a:lnTo>
                <a:lnTo>
                  <a:pt x="4" y="192"/>
                </a:lnTo>
                <a:lnTo>
                  <a:pt x="2" y="190"/>
                </a:lnTo>
                <a:lnTo>
                  <a:pt x="2" y="186"/>
                </a:lnTo>
                <a:lnTo>
                  <a:pt x="2" y="182"/>
                </a:lnTo>
                <a:lnTo>
                  <a:pt x="0" y="180"/>
                </a:lnTo>
                <a:lnTo>
                  <a:pt x="0" y="177"/>
                </a:lnTo>
                <a:lnTo>
                  <a:pt x="0" y="175"/>
                </a:lnTo>
                <a:lnTo>
                  <a:pt x="0" y="171"/>
                </a:lnTo>
                <a:lnTo>
                  <a:pt x="0" y="167"/>
                </a:lnTo>
                <a:lnTo>
                  <a:pt x="0" y="165"/>
                </a:lnTo>
                <a:lnTo>
                  <a:pt x="0" y="161"/>
                </a:lnTo>
                <a:lnTo>
                  <a:pt x="0" y="157"/>
                </a:lnTo>
                <a:lnTo>
                  <a:pt x="2" y="154"/>
                </a:lnTo>
                <a:lnTo>
                  <a:pt x="2" y="152"/>
                </a:lnTo>
                <a:lnTo>
                  <a:pt x="2" y="149"/>
                </a:lnTo>
                <a:lnTo>
                  <a:pt x="4" y="145"/>
                </a:lnTo>
                <a:lnTo>
                  <a:pt x="4" y="143"/>
                </a:lnTo>
                <a:lnTo>
                  <a:pt x="6" y="139"/>
                </a:lnTo>
                <a:lnTo>
                  <a:pt x="6" y="135"/>
                </a:lnTo>
                <a:lnTo>
                  <a:pt x="8" y="132"/>
                </a:lnTo>
                <a:lnTo>
                  <a:pt x="10" y="130"/>
                </a:lnTo>
                <a:lnTo>
                  <a:pt x="10" y="126"/>
                </a:lnTo>
                <a:lnTo>
                  <a:pt x="12" y="124"/>
                </a:lnTo>
                <a:lnTo>
                  <a:pt x="14" y="120"/>
                </a:lnTo>
                <a:lnTo>
                  <a:pt x="16" y="116"/>
                </a:lnTo>
                <a:lnTo>
                  <a:pt x="18" y="114"/>
                </a:lnTo>
                <a:lnTo>
                  <a:pt x="19" y="110"/>
                </a:lnTo>
                <a:lnTo>
                  <a:pt x="21" y="109"/>
                </a:lnTo>
                <a:lnTo>
                  <a:pt x="23" y="106"/>
                </a:lnTo>
                <a:lnTo>
                  <a:pt x="25" y="104"/>
                </a:lnTo>
                <a:lnTo>
                  <a:pt x="27" y="100"/>
                </a:lnTo>
                <a:lnTo>
                  <a:pt x="27" y="98"/>
                </a:lnTo>
                <a:lnTo>
                  <a:pt x="29" y="96"/>
                </a:lnTo>
                <a:lnTo>
                  <a:pt x="31" y="94"/>
                </a:lnTo>
                <a:lnTo>
                  <a:pt x="33" y="92"/>
                </a:lnTo>
                <a:lnTo>
                  <a:pt x="33" y="90"/>
                </a:lnTo>
                <a:lnTo>
                  <a:pt x="35" y="88"/>
                </a:lnTo>
                <a:lnTo>
                  <a:pt x="35" y="86"/>
                </a:lnTo>
                <a:lnTo>
                  <a:pt x="37" y="85"/>
                </a:lnTo>
                <a:lnTo>
                  <a:pt x="37" y="83"/>
                </a:lnTo>
                <a:lnTo>
                  <a:pt x="39" y="83"/>
                </a:lnTo>
                <a:lnTo>
                  <a:pt x="39" y="81"/>
                </a:lnTo>
                <a:lnTo>
                  <a:pt x="39" y="79"/>
                </a:lnTo>
                <a:lnTo>
                  <a:pt x="41" y="77"/>
                </a:lnTo>
                <a:lnTo>
                  <a:pt x="41" y="75"/>
                </a:lnTo>
                <a:lnTo>
                  <a:pt x="41" y="73"/>
                </a:lnTo>
                <a:lnTo>
                  <a:pt x="41" y="71"/>
                </a:lnTo>
                <a:lnTo>
                  <a:pt x="42" y="69"/>
                </a:lnTo>
                <a:lnTo>
                  <a:pt x="42" y="67"/>
                </a:lnTo>
                <a:lnTo>
                  <a:pt x="42" y="65"/>
                </a:lnTo>
                <a:lnTo>
                  <a:pt x="42" y="64"/>
                </a:lnTo>
                <a:lnTo>
                  <a:pt x="42" y="63"/>
                </a:lnTo>
                <a:lnTo>
                  <a:pt x="43" y="63"/>
                </a:lnTo>
                <a:lnTo>
                  <a:pt x="43" y="61"/>
                </a:lnTo>
                <a:lnTo>
                  <a:pt x="43" y="59"/>
                </a:lnTo>
                <a:lnTo>
                  <a:pt x="43" y="57"/>
                </a:lnTo>
                <a:lnTo>
                  <a:pt x="43" y="55"/>
                </a:lnTo>
                <a:lnTo>
                  <a:pt x="43" y="53"/>
                </a:lnTo>
                <a:lnTo>
                  <a:pt x="43" y="51"/>
                </a:lnTo>
                <a:lnTo>
                  <a:pt x="43" y="49"/>
                </a:lnTo>
                <a:lnTo>
                  <a:pt x="45" y="47"/>
                </a:lnTo>
                <a:lnTo>
                  <a:pt x="45" y="45"/>
                </a:lnTo>
                <a:lnTo>
                  <a:pt x="47" y="45"/>
                </a:lnTo>
                <a:lnTo>
                  <a:pt x="47" y="43"/>
                </a:lnTo>
                <a:lnTo>
                  <a:pt x="49" y="41"/>
                </a:lnTo>
                <a:lnTo>
                  <a:pt x="51" y="41"/>
                </a:lnTo>
                <a:lnTo>
                  <a:pt x="53" y="41"/>
                </a:lnTo>
                <a:lnTo>
                  <a:pt x="53" y="40"/>
                </a:lnTo>
                <a:lnTo>
                  <a:pt x="55" y="40"/>
                </a:lnTo>
                <a:lnTo>
                  <a:pt x="57" y="40"/>
                </a:lnTo>
                <a:lnTo>
                  <a:pt x="59" y="40"/>
                </a:lnTo>
                <a:lnTo>
                  <a:pt x="61" y="40"/>
                </a:lnTo>
                <a:lnTo>
                  <a:pt x="63" y="38"/>
                </a:lnTo>
                <a:lnTo>
                  <a:pt x="65" y="38"/>
                </a:lnTo>
                <a:lnTo>
                  <a:pt x="66" y="38"/>
                </a:lnTo>
                <a:lnTo>
                  <a:pt x="68" y="38"/>
                </a:lnTo>
                <a:lnTo>
                  <a:pt x="70" y="38"/>
                </a:lnTo>
                <a:lnTo>
                  <a:pt x="72" y="38"/>
                </a:lnTo>
                <a:lnTo>
                  <a:pt x="74" y="40"/>
                </a:lnTo>
                <a:lnTo>
                  <a:pt x="76" y="40"/>
                </a:lnTo>
                <a:lnTo>
                  <a:pt x="78" y="40"/>
                </a:lnTo>
                <a:lnTo>
                  <a:pt x="80" y="40"/>
                </a:lnTo>
                <a:lnTo>
                  <a:pt x="82" y="41"/>
                </a:lnTo>
                <a:lnTo>
                  <a:pt x="84" y="41"/>
                </a:lnTo>
                <a:lnTo>
                  <a:pt x="86" y="41"/>
                </a:lnTo>
                <a:lnTo>
                  <a:pt x="88" y="41"/>
                </a:lnTo>
                <a:lnTo>
                  <a:pt x="89" y="41"/>
                </a:lnTo>
                <a:lnTo>
                  <a:pt x="91" y="41"/>
                </a:lnTo>
                <a:lnTo>
                  <a:pt x="93" y="40"/>
                </a:lnTo>
                <a:lnTo>
                  <a:pt x="95" y="40"/>
                </a:lnTo>
                <a:lnTo>
                  <a:pt x="97" y="40"/>
                </a:lnTo>
                <a:lnTo>
                  <a:pt x="99" y="40"/>
                </a:lnTo>
                <a:lnTo>
                  <a:pt x="103" y="40"/>
                </a:lnTo>
                <a:lnTo>
                  <a:pt x="105" y="38"/>
                </a:lnTo>
                <a:lnTo>
                  <a:pt x="107" y="38"/>
                </a:lnTo>
                <a:lnTo>
                  <a:pt x="109" y="38"/>
                </a:lnTo>
                <a:lnTo>
                  <a:pt x="112" y="36"/>
                </a:lnTo>
                <a:lnTo>
                  <a:pt x="114" y="36"/>
                </a:lnTo>
                <a:lnTo>
                  <a:pt x="116" y="36"/>
                </a:lnTo>
                <a:lnTo>
                  <a:pt x="120" y="34"/>
                </a:lnTo>
                <a:lnTo>
                  <a:pt x="122" y="34"/>
                </a:lnTo>
                <a:lnTo>
                  <a:pt x="124" y="32"/>
                </a:lnTo>
                <a:lnTo>
                  <a:pt x="126" y="32"/>
                </a:lnTo>
                <a:lnTo>
                  <a:pt x="129" y="30"/>
                </a:lnTo>
                <a:lnTo>
                  <a:pt x="131" y="30"/>
                </a:lnTo>
                <a:lnTo>
                  <a:pt x="133" y="28"/>
                </a:lnTo>
                <a:lnTo>
                  <a:pt x="134" y="28"/>
                </a:lnTo>
                <a:lnTo>
                  <a:pt x="138" y="26"/>
                </a:lnTo>
                <a:lnTo>
                  <a:pt x="140" y="26"/>
                </a:lnTo>
                <a:lnTo>
                  <a:pt x="142" y="24"/>
                </a:lnTo>
                <a:lnTo>
                  <a:pt x="144" y="24"/>
                </a:lnTo>
                <a:lnTo>
                  <a:pt x="146" y="22"/>
                </a:lnTo>
                <a:lnTo>
                  <a:pt x="148" y="22"/>
                </a:lnTo>
                <a:lnTo>
                  <a:pt x="150" y="22"/>
                </a:lnTo>
                <a:lnTo>
                  <a:pt x="152" y="21"/>
                </a:lnTo>
                <a:lnTo>
                  <a:pt x="154" y="21"/>
                </a:lnTo>
                <a:lnTo>
                  <a:pt x="156" y="19"/>
                </a:lnTo>
                <a:lnTo>
                  <a:pt x="158" y="19"/>
                </a:lnTo>
                <a:lnTo>
                  <a:pt x="159" y="17"/>
                </a:lnTo>
                <a:lnTo>
                  <a:pt x="161" y="17"/>
                </a:lnTo>
                <a:lnTo>
                  <a:pt x="163" y="17"/>
                </a:lnTo>
                <a:lnTo>
                  <a:pt x="163" y="16"/>
                </a:lnTo>
                <a:lnTo>
                  <a:pt x="165" y="16"/>
                </a:lnTo>
                <a:lnTo>
                  <a:pt x="167" y="16"/>
                </a:lnTo>
                <a:lnTo>
                  <a:pt x="169" y="16"/>
                </a:lnTo>
                <a:lnTo>
                  <a:pt x="171" y="14"/>
                </a:lnTo>
                <a:lnTo>
                  <a:pt x="173" y="14"/>
                </a:lnTo>
                <a:lnTo>
                  <a:pt x="175" y="14"/>
                </a:lnTo>
                <a:lnTo>
                  <a:pt x="177" y="14"/>
                </a:lnTo>
                <a:lnTo>
                  <a:pt x="179" y="14"/>
                </a:lnTo>
                <a:lnTo>
                  <a:pt x="181" y="14"/>
                </a:lnTo>
                <a:lnTo>
                  <a:pt x="182" y="14"/>
                </a:lnTo>
                <a:lnTo>
                  <a:pt x="184" y="14"/>
                </a:lnTo>
                <a:lnTo>
                  <a:pt x="186" y="14"/>
                </a:lnTo>
                <a:lnTo>
                  <a:pt x="188" y="14"/>
                </a:lnTo>
                <a:lnTo>
                  <a:pt x="190" y="14"/>
                </a:lnTo>
                <a:lnTo>
                  <a:pt x="192" y="16"/>
                </a:lnTo>
              </a:path>
            </a:pathLst>
          </a:custGeom>
          <a:solidFill>
            <a:schemeClr val="bg1"/>
          </a:solidFill>
          <a:ln w="12700" cap="rnd">
            <a:solidFill>
              <a:schemeClr val="tx1"/>
            </a:solidFill>
            <a:round/>
            <a:headEnd/>
            <a:tailEnd/>
          </a:ln>
        </p:spPr>
        <p:txBody>
          <a:bodyPr/>
          <a:lstStyle/>
          <a:p>
            <a:endParaRPr lang="ko-KR" altLang="en-US"/>
          </a:p>
        </p:txBody>
      </p:sp>
      <p:sp>
        <p:nvSpPr>
          <p:cNvPr id="2349" name="Freeform 656"/>
          <p:cNvSpPr>
            <a:spLocks/>
          </p:cNvSpPr>
          <p:nvPr/>
        </p:nvSpPr>
        <p:spPr bwMode="auto">
          <a:xfrm>
            <a:off x="1746250" y="3413125"/>
            <a:ext cx="814388" cy="419100"/>
          </a:xfrm>
          <a:custGeom>
            <a:avLst/>
            <a:gdLst>
              <a:gd name="T0" fmla="*/ 204 w 512"/>
              <a:gd name="T1" fmla="*/ 12 h 264"/>
              <a:gd name="T2" fmla="*/ 227 w 512"/>
              <a:gd name="T3" fmla="*/ 6 h 264"/>
              <a:gd name="T4" fmla="*/ 254 w 512"/>
              <a:gd name="T5" fmla="*/ 2 h 264"/>
              <a:gd name="T6" fmla="*/ 288 w 512"/>
              <a:gd name="T7" fmla="*/ 0 h 264"/>
              <a:gd name="T8" fmla="*/ 325 w 512"/>
              <a:gd name="T9" fmla="*/ 0 h 264"/>
              <a:gd name="T10" fmla="*/ 353 w 512"/>
              <a:gd name="T11" fmla="*/ 2 h 264"/>
              <a:gd name="T12" fmla="*/ 378 w 512"/>
              <a:gd name="T13" fmla="*/ 16 h 264"/>
              <a:gd name="T14" fmla="*/ 397 w 512"/>
              <a:gd name="T15" fmla="*/ 41 h 264"/>
              <a:gd name="T16" fmla="*/ 417 w 512"/>
              <a:gd name="T17" fmla="*/ 46 h 264"/>
              <a:gd name="T18" fmla="*/ 442 w 512"/>
              <a:gd name="T19" fmla="*/ 56 h 264"/>
              <a:gd name="T20" fmla="*/ 472 w 512"/>
              <a:gd name="T21" fmla="*/ 73 h 264"/>
              <a:gd name="T22" fmla="*/ 497 w 512"/>
              <a:gd name="T23" fmla="*/ 92 h 264"/>
              <a:gd name="T24" fmla="*/ 509 w 512"/>
              <a:gd name="T25" fmla="*/ 115 h 264"/>
              <a:gd name="T26" fmla="*/ 511 w 512"/>
              <a:gd name="T27" fmla="*/ 146 h 264"/>
              <a:gd name="T28" fmla="*/ 503 w 512"/>
              <a:gd name="T29" fmla="*/ 179 h 264"/>
              <a:gd name="T30" fmla="*/ 488 w 512"/>
              <a:gd name="T31" fmla="*/ 207 h 264"/>
              <a:gd name="T32" fmla="*/ 465 w 512"/>
              <a:gd name="T33" fmla="*/ 221 h 264"/>
              <a:gd name="T34" fmla="*/ 442 w 512"/>
              <a:gd name="T35" fmla="*/ 227 h 264"/>
              <a:gd name="T36" fmla="*/ 419 w 512"/>
              <a:gd name="T37" fmla="*/ 230 h 264"/>
              <a:gd name="T38" fmla="*/ 397 w 512"/>
              <a:gd name="T39" fmla="*/ 236 h 264"/>
              <a:gd name="T40" fmla="*/ 380 w 512"/>
              <a:gd name="T41" fmla="*/ 244 h 264"/>
              <a:gd name="T42" fmla="*/ 357 w 512"/>
              <a:gd name="T43" fmla="*/ 252 h 264"/>
              <a:gd name="T44" fmla="*/ 330 w 512"/>
              <a:gd name="T45" fmla="*/ 255 h 264"/>
              <a:gd name="T46" fmla="*/ 307 w 512"/>
              <a:gd name="T47" fmla="*/ 255 h 264"/>
              <a:gd name="T48" fmla="*/ 284 w 512"/>
              <a:gd name="T49" fmla="*/ 252 h 264"/>
              <a:gd name="T50" fmla="*/ 261 w 512"/>
              <a:gd name="T51" fmla="*/ 255 h 264"/>
              <a:gd name="T52" fmla="*/ 238 w 512"/>
              <a:gd name="T53" fmla="*/ 257 h 264"/>
              <a:gd name="T54" fmla="*/ 213 w 512"/>
              <a:gd name="T55" fmla="*/ 255 h 264"/>
              <a:gd name="T56" fmla="*/ 192 w 512"/>
              <a:gd name="T57" fmla="*/ 259 h 264"/>
              <a:gd name="T58" fmla="*/ 167 w 512"/>
              <a:gd name="T59" fmla="*/ 263 h 264"/>
              <a:gd name="T60" fmla="*/ 140 w 512"/>
              <a:gd name="T61" fmla="*/ 263 h 264"/>
              <a:gd name="T62" fmla="*/ 113 w 512"/>
              <a:gd name="T63" fmla="*/ 263 h 264"/>
              <a:gd name="T64" fmla="*/ 90 w 512"/>
              <a:gd name="T65" fmla="*/ 261 h 264"/>
              <a:gd name="T66" fmla="*/ 66 w 512"/>
              <a:gd name="T67" fmla="*/ 250 h 264"/>
              <a:gd name="T68" fmla="*/ 37 w 512"/>
              <a:gd name="T69" fmla="*/ 234 h 264"/>
              <a:gd name="T70" fmla="*/ 14 w 512"/>
              <a:gd name="T71" fmla="*/ 213 h 264"/>
              <a:gd name="T72" fmla="*/ 2 w 512"/>
              <a:gd name="T73" fmla="*/ 190 h 264"/>
              <a:gd name="T74" fmla="*/ 0 w 512"/>
              <a:gd name="T75" fmla="*/ 165 h 264"/>
              <a:gd name="T76" fmla="*/ 6 w 512"/>
              <a:gd name="T77" fmla="*/ 138 h 264"/>
              <a:gd name="T78" fmla="*/ 19 w 512"/>
              <a:gd name="T79" fmla="*/ 113 h 264"/>
              <a:gd name="T80" fmla="*/ 37 w 512"/>
              <a:gd name="T81" fmla="*/ 87 h 264"/>
              <a:gd name="T82" fmla="*/ 44 w 512"/>
              <a:gd name="T83" fmla="*/ 62 h 264"/>
              <a:gd name="T84" fmla="*/ 50 w 512"/>
              <a:gd name="T85" fmla="*/ 42 h 264"/>
              <a:gd name="T86" fmla="*/ 69 w 512"/>
              <a:gd name="T87" fmla="*/ 39 h 264"/>
              <a:gd name="T88" fmla="*/ 81 w 512"/>
              <a:gd name="T89" fmla="*/ 41 h 264"/>
              <a:gd name="T90" fmla="*/ 96 w 512"/>
              <a:gd name="T91" fmla="*/ 41 h 264"/>
              <a:gd name="T92" fmla="*/ 115 w 512"/>
              <a:gd name="T93" fmla="*/ 37 h 264"/>
              <a:gd name="T94" fmla="*/ 135 w 512"/>
              <a:gd name="T95" fmla="*/ 29 h 264"/>
              <a:gd name="T96" fmla="*/ 160 w 512"/>
              <a:gd name="T97" fmla="*/ 19 h 264"/>
              <a:gd name="T98" fmla="*/ 181 w 512"/>
              <a:gd name="T99" fmla="*/ 14 h 2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2"/>
              <a:gd name="T151" fmla="*/ 0 h 264"/>
              <a:gd name="T152" fmla="*/ 512 w 512"/>
              <a:gd name="T153" fmla="*/ 264 h 2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2" h="264">
                <a:moveTo>
                  <a:pt x="194" y="16"/>
                </a:moveTo>
                <a:lnTo>
                  <a:pt x="204" y="12"/>
                </a:lnTo>
                <a:lnTo>
                  <a:pt x="215" y="8"/>
                </a:lnTo>
                <a:lnTo>
                  <a:pt x="227" y="6"/>
                </a:lnTo>
                <a:lnTo>
                  <a:pt x="238" y="4"/>
                </a:lnTo>
                <a:lnTo>
                  <a:pt x="254" y="2"/>
                </a:lnTo>
                <a:lnTo>
                  <a:pt x="271" y="2"/>
                </a:lnTo>
                <a:lnTo>
                  <a:pt x="288" y="0"/>
                </a:lnTo>
                <a:lnTo>
                  <a:pt x="305" y="0"/>
                </a:lnTo>
                <a:lnTo>
                  <a:pt x="325" y="0"/>
                </a:lnTo>
                <a:lnTo>
                  <a:pt x="340" y="0"/>
                </a:lnTo>
                <a:lnTo>
                  <a:pt x="353" y="2"/>
                </a:lnTo>
                <a:lnTo>
                  <a:pt x="365" y="6"/>
                </a:lnTo>
                <a:lnTo>
                  <a:pt x="378" y="16"/>
                </a:lnTo>
                <a:lnTo>
                  <a:pt x="388" y="29"/>
                </a:lnTo>
                <a:lnTo>
                  <a:pt x="397" y="41"/>
                </a:lnTo>
                <a:lnTo>
                  <a:pt x="407" y="46"/>
                </a:lnTo>
                <a:lnTo>
                  <a:pt x="417" y="46"/>
                </a:lnTo>
                <a:lnTo>
                  <a:pt x="428" y="50"/>
                </a:lnTo>
                <a:lnTo>
                  <a:pt x="442" y="56"/>
                </a:lnTo>
                <a:lnTo>
                  <a:pt x="457" y="64"/>
                </a:lnTo>
                <a:lnTo>
                  <a:pt x="472" y="73"/>
                </a:lnTo>
                <a:lnTo>
                  <a:pt x="486" y="83"/>
                </a:lnTo>
                <a:lnTo>
                  <a:pt x="497" y="92"/>
                </a:lnTo>
                <a:lnTo>
                  <a:pt x="505" y="102"/>
                </a:lnTo>
                <a:lnTo>
                  <a:pt x="509" y="115"/>
                </a:lnTo>
                <a:lnTo>
                  <a:pt x="511" y="129"/>
                </a:lnTo>
                <a:lnTo>
                  <a:pt x="511" y="146"/>
                </a:lnTo>
                <a:lnTo>
                  <a:pt x="509" y="163"/>
                </a:lnTo>
                <a:lnTo>
                  <a:pt x="503" y="179"/>
                </a:lnTo>
                <a:lnTo>
                  <a:pt x="495" y="194"/>
                </a:lnTo>
                <a:lnTo>
                  <a:pt x="488" y="207"/>
                </a:lnTo>
                <a:lnTo>
                  <a:pt x="476" y="215"/>
                </a:lnTo>
                <a:lnTo>
                  <a:pt x="465" y="221"/>
                </a:lnTo>
                <a:lnTo>
                  <a:pt x="453" y="225"/>
                </a:lnTo>
                <a:lnTo>
                  <a:pt x="442" y="227"/>
                </a:lnTo>
                <a:lnTo>
                  <a:pt x="430" y="229"/>
                </a:lnTo>
                <a:lnTo>
                  <a:pt x="419" y="230"/>
                </a:lnTo>
                <a:lnTo>
                  <a:pt x="409" y="232"/>
                </a:lnTo>
                <a:lnTo>
                  <a:pt x="397" y="236"/>
                </a:lnTo>
                <a:lnTo>
                  <a:pt x="390" y="238"/>
                </a:lnTo>
                <a:lnTo>
                  <a:pt x="380" y="244"/>
                </a:lnTo>
                <a:lnTo>
                  <a:pt x="369" y="248"/>
                </a:lnTo>
                <a:lnTo>
                  <a:pt x="357" y="252"/>
                </a:lnTo>
                <a:lnTo>
                  <a:pt x="344" y="253"/>
                </a:lnTo>
                <a:lnTo>
                  <a:pt x="330" y="255"/>
                </a:lnTo>
                <a:lnTo>
                  <a:pt x="319" y="257"/>
                </a:lnTo>
                <a:lnTo>
                  <a:pt x="307" y="255"/>
                </a:lnTo>
                <a:lnTo>
                  <a:pt x="300" y="253"/>
                </a:lnTo>
                <a:lnTo>
                  <a:pt x="284" y="252"/>
                </a:lnTo>
                <a:lnTo>
                  <a:pt x="273" y="252"/>
                </a:lnTo>
                <a:lnTo>
                  <a:pt x="261" y="255"/>
                </a:lnTo>
                <a:lnTo>
                  <a:pt x="250" y="257"/>
                </a:lnTo>
                <a:lnTo>
                  <a:pt x="238" y="257"/>
                </a:lnTo>
                <a:lnTo>
                  <a:pt x="225" y="255"/>
                </a:lnTo>
                <a:lnTo>
                  <a:pt x="213" y="255"/>
                </a:lnTo>
                <a:lnTo>
                  <a:pt x="200" y="257"/>
                </a:lnTo>
                <a:lnTo>
                  <a:pt x="192" y="259"/>
                </a:lnTo>
                <a:lnTo>
                  <a:pt x="181" y="261"/>
                </a:lnTo>
                <a:lnTo>
                  <a:pt x="167" y="263"/>
                </a:lnTo>
                <a:lnTo>
                  <a:pt x="154" y="263"/>
                </a:lnTo>
                <a:lnTo>
                  <a:pt x="140" y="263"/>
                </a:lnTo>
                <a:lnTo>
                  <a:pt x="125" y="263"/>
                </a:lnTo>
                <a:lnTo>
                  <a:pt x="113" y="263"/>
                </a:lnTo>
                <a:lnTo>
                  <a:pt x="102" y="263"/>
                </a:lnTo>
                <a:lnTo>
                  <a:pt x="90" y="261"/>
                </a:lnTo>
                <a:lnTo>
                  <a:pt x="79" y="255"/>
                </a:lnTo>
                <a:lnTo>
                  <a:pt x="66" y="250"/>
                </a:lnTo>
                <a:lnTo>
                  <a:pt x="50" y="242"/>
                </a:lnTo>
                <a:lnTo>
                  <a:pt x="37" y="234"/>
                </a:lnTo>
                <a:lnTo>
                  <a:pt x="23" y="225"/>
                </a:lnTo>
                <a:lnTo>
                  <a:pt x="14" y="213"/>
                </a:lnTo>
                <a:lnTo>
                  <a:pt x="6" y="202"/>
                </a:lnTo>
                <a:lnTo>
                  <a:pt x="2" y="190"/>
                </a:lnTo>
                <a:lnTo>
                  <a:pt x="0" y="179"/>
                </a:lnTo>
                <a:lnTo>
                  <a:pt x="0" y="165"/>
                </a:lnTo>
                <a:lnTo>
                  <a:pt x="2" y="152"/>
                </a:lnTo>
                <a:lnTo>
                  <a:pt x="6" y="138"/>
                </a:lnTo>
                <a:lnTo>
                  <a:pt x="12" y="127"/>
                </a:lnTo>
                <a:lnTo>
                  <a:pt x="19" y="113"/>
                </a:lnTo>
                <a:lnTo>
                  <a:pt x="27" y="102"/>
                </a:lnTo>
                <a:lnTo>
                  <a:pt x="37" y="87"/>
                </a:lnTo>
                <a:lnTo>
                  <a:pt x="41" y="73"/>
                </a:lnTo>
                <a:lnTo>
                  <a:pt x="44" y="62"/>
                </a:lnTo>
                <a:lnTo>
                  <a:pt x="44" y="50"/>
                </a:lnTo>
                <a:lnTo>
                  <a:pt x="50" y="42"/>
                </a:lnTo>
                <a:lnTo>
                  <a:pt x="60" y="41"/>
                </a:lnTo>
                <a:lnTo>
                  <a:pt x="69" y="39"/>
                </a:lnTo>
                <a:lnTo>
                  <a:pt x="73" y="39"/>
                </a:lnTo>
                <a:lnTo>
                  <a:pt x="81" y="41"/>
                </a:lnTo>
                <a:lnTo>
                  <a:pt x="89" y="42"/>
                </a:lnTo>
                <a:lnTo>
                  <a:pt x="96" y="41"/>
                </a:lnTo>
                <a:lnTo>
                  <a:pt x="106" y="39"/>
                </a:lnTo>
                <a:lnTo>
                  <a:pt x="115" y="37"/>
                </a:lnTo>
                <a:lnTo>
                  <a:pt x="125" y="33"/>
                </a:lnTo>
                <a:lnTo>
                  <a:pt x="135" y="29"/>
                </a:lnTo>
                <a:lnTo>
                  <a:pt x="144" y="25"/>
                </a:lnTo>
                <a:lnTo>
                  <a:pt x="160" y="19"/>
                </a:lnTo>
                <a:lnTo>
                  <a:pt x="169" y="16"/>
                </a:lnTo>
                <a:lnTo>
                  <a:pt x="181" y="14"/>
                </a:lnTo>
                <a:lnTo>
                  <a:pt x="194" y="16"/>
                </a:lnTo>
              </a:path>
            </a:pathLst>
          </a:custGeom>
          <a:solidFill>
            <a:srgbClr val="EAEAEA"/>
          </a:solidFill>
          <a:ln w="12700" cap="rnd">
            <a:solidFill>
              <a:schemeClr val="tx1"/>
            </a:solidFill>
            <a:round/>
            <a:headEnd/>
            <a:tailEnd/>
          </a:ln>
        </p:spPr>
        <p:txBody>
          <a:bodyPr/>
          <a:lstStyle/>
          <a:p>
            <a:endParaRPr lang="ko-KR" altLang="en-US"/>
          </a:p>
        </p:txBody>
      </p:sp>
      <p:sp>
        <p:nvSpPr>
          <p:cNvPr id="2350" name="Freeform 657"/>
          <p:cNvSpPr>
            <a:spLocks/>
          </p:cNvSpPr>
          <p:nvPr/>
        </p:nvSpPr>
        <p:spPr bwMode="auto">
          <a:xfrm>
            <a:off x="2001838" y="3421063"/>
            <a:ext cx="123825" cy="49212"/>
          </a:xfrm>
          <a:custGeom>
            <a:avLst/>
            <a:gdLst>
              <a:gd name="T0" fmla="*/ 0 w 79"/>
              <a:gd name="T1" fmla="*/ 31 h 32"/>
              <a:gd name="T2" fmla="*/ 7 w 79"/>
              <a:gd name="T3" fmla="*/ 25 h 32"/>
              <a:gd name="T4" fmla="*/ 15 w 79"/>
              <a:gd name="T5" fmla="*/ 21 h 32"/>
              <a:gd name="T6" fmla="*/ 24 w 79"/>
              <a:gd name="T7" fmla="*/ 17 h 32"/>
              <a:gd name="T8" fmla="*/ 32 w 79"/>
              <a:gd name="T9" fmla="*/ 12 h 32"/>
              <a:gd name="T10" fmla="*/ 44 w 79"/>
              <a:gd name="T11" fmla="*/ 8 h 32"/>
              <a:gd name="T12" fmla="*/ 53 w 79"/>
              <a:gd name="T13" fmla="*/ 4 h 32"/>
              <a:gd name="T14" fmla="*/ 65 w 79"/>
              <a:gd name="T15" fmla="*/ 2 h 32"/>
              <a:gd name="T16" fmla="*/ 78 w 7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32"/>
              <a:gd name="T29" fmla="*/ 79 w 79"/>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32">
                <a:moveTo>
                  <a:pt x="0" y="31"/>
                </a:moveTo>
                <a:lnTo>
                  <a:pt x="7" y="25"/>
                </a:lnTo>
                <a:lnTo>
                  <a:pt x="15" y="21"/>
                </a:lnTo>
                <a:lnTo>
                  <a:pt x="24" y="17"/>
                </a:lnTo>
                <a:lnTo>
                  <a:pt x="32" y="12"/>
                </a:lnTo>
                <a:lnTo>
                  <a:pt x="44" y="8"/>
                </a:lnTo>
                <a:lnTo>
                  <a:pt x="53" y="4"/>
                </a:lnTo>
                <a:lnTo>
                  <a:pt x="65" y="2"/>
                </a:lnTo>
                <a:lnTo>
                  <a:pt x="7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1" name="Freeform 658"/>
          <p:cNvSpPr>
            <a:spLocks/>
          </p:cNvSpPr>
          <p:nvPr/>
        </p:nvSpPr>
        <p:spPr bwMode="auto">
          <a:xfrm>
            <a:off x="1814513" y="3775075"/>
            <a:ext cx="138112" cy="11113"/>
          </a:xfrm>
          <a:custGeom>
            <a:avLst/>
            <a:gdLst>
              <a:gd name="T0" fmla="*/ 0 w 89"/>
              <a:gd name="T1" fmla="*/ 0 h 8"/>
              <a:gd name="T2" fmla="*/ 7 w 89"/>
              <a:gd name="T3" fmla="*/ 3 h 8"/>
              <a:gd name="T4" fmla="*/ 15 w 89"/>
              <a:gd name="T5" fmla="*/ 5 h 8"/>
              <a:gd name="T6" fmla="*/ 26 w 89"/>
              <a:gd name="T7" fmla="*/ 7 h 8"/>
              <a:gd name="T8" fmla="*/ 38 w 89"/>
              <a:gd name="T9" fmla="*/ 7 h 8"/>
              <a:gd name="T10" fmla="*/ 51 w 89"/>
              <a:gd name="T11" fmla="*/ 7 h 8"/>
              <a:gd name="T12" fmla="*/ 65 w 89"/>
              <a:gd name="T13" fmla="*/ 7 h 8"/>
              <a:gd name="T14" fmla="*/ 76 w 89"/>
              <a:gd name="T15" fmla="*/ 5 h 8"/>
              <a:gd name="T16" fmla="*/ 88 w 89"/>
              <a:gd name="T17" fmla="*/ 2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8"/>
              <a:gd name="T29" fmla="*/ 89 w 8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8">
                <a:moveTo>
                  <a:pt x="0" y="0"/>
                </a:moveTo>
                <a:lnTo>
                  <a:pt x="7" y="3"/>
                </a:lnTo>
                <a:lnTo>
                  <a:pt x="15" y="5"/>
                </a:lnTo>
                <a:lnTo>
                  <a:pt x="26" y="7"/>
                </a:lnTo>
                <a:lnTo>
                  <a:pt x="38" y="7"/>
                </a:lnTo>
                <a:lnTo>
                  <a:pt x="51" y="7"/>
                </a:lnTo>
                <a:lnTo>
                  <a:pt x="65" y="7"/>
                </a:lnTo>
                <a:lnTo>
                  <a:pt x="76" y="5"/>
                </a:lnTo>
                <a:lnTo>
                  <a:pt x="88" y="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2" name="Freeform 659"/>
          <p:cNvSpPr>
            <a:spLocks/>
          </p:cNvSpPr>
          <p:nvPr/>
        </p:nvSpPr>
        <p:spPr bwMode="auto">
          <a:xfrm>
            <a:off x="1827213" y="3787775"/>
            <a:ext cx="144462" cy="14288"/>
          </a:xfrm>
          <a:custGeom>
            <a:avLst/>
            <a:gdLst>
              <a:gd name="T0" fmla="*/ 0 w 89"/>
              <a:gd name="T1" fmla="*/ 0 h 9"/>
              <a:gd name="T2" fmla="*/ 6 w 89"/>
              <a:gd name="T3" fmla="*/ 2 h 9"/>
              <a:gd name="T4" fmla="*/ 16 w 89"/>
              <a:gd name="T5" fmla="*/ 4 h 9"/>
              <a:gd name="T6" fmla="*/ 25 w 89"/>
              <a:gd name="T7" fmla="*/ 6 h 9"/>
              <a:gd name="T8" fmla="*/ 39 w 89"/>
              <a:gd name="T9" fmla="*/ 8 h 9"/>
              <a:gd name="T10" fmla="*/ 50 w 89"/>
              <a:gd name="T11" fmla="*/ 8 h 9"/>
              <a:gd name="T12" fmla="*/ 63 w 89"/>
              <a:gd name="T13" fmla="*/ 6 h 9"/>
              <a:gd name="T14" fmla="*/ 77 w 89"/>
              <a:gd name="T15" fmla="*/ 4 h 9"/>
              <a:gd name="T16" fmla="*/ 88 w 8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9"/>
              <a:gd name="T29" fmla="*/ 89 w 8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9">
                <a:moveTo>
                  <a:pt x="0" y="0"/>
                </a:moveTo>
                <a:lnTo>
                  <a:pt x="6" y="2"/>
                </a:lnTo>
                <a:lnTo>
                  <a:pt x="16" y="4"/>
                </a:lnTo>
                <a:lnTo>
                  <a:pt x="25" y="6"/>
                </a:lnTo>
                <a:lnTo>
                  <a:pt x="39" y="8"/>
                </a:lnTo>
                <a:lnTo>
                  <a:pt x="50" y="8"/>
                </a:lnTo>
                <a:lnTo>
                  <a:pt x="63" y="6"/>
                </a:lnTo>
                <a:lnTo>
                  <a:pt x="77" y="4"/>
                </a:lnTo>
                <a:lnTo>
                  <a:pt x="88"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3" name="Freeform 660"/>
          <p:cNvSpPr>
            <a:spLocks/>
          </p:cNvSpPr>
          <p:nvPr/>
        </p:nvSpPr>
        <p:spPr bwMode="auto">
          <a:xfrm>
            <a:off x="1858963" y="3790950"/>
            <a:ext cx="144462" cy="22225"/>
          </a:xfrm>
          <a:custGeom>
            <a:avLst/>
            <a:gdLst>
              <a:gd name="T0" fmla="*/ 0 w 90"/>
              <a:gd name="T1" fmla="*/ 10 h 13"/>
              <a:gd name="T2" fmla="*/ 8 w 90"/>
              <a:gd name="T3" fmla="*/ 12 h 13"/>
              <a:gd name="T4" fmla="*/ 18 w 90"/>
              <a:gd name="T5" fmla="*/ 12 h 13"/>
              <a:gd name="T6" fmla="*/ 27 w 90"/>
              <a:gd name="T7" fmla="*/ 12 h 13"/>
              <a:gd name="T8" fmla="*/ 41 w 90"/>
              <a:gd name="T9" fmla="*/ 12 h 13"/>
              <a:gd name="T10" fmla="*/ 52 w 90"/>
              <a:gd name="T11" fmla="*/ 12 h 13"/>
              <a:gd name="T12" fmla="*/ 65 w 90"/>
              <a:gd name="T13" fmla="*/ 8 h 13"/>
              <a:gd name="T14" fmla="*/ 77 w 90"/>
              <a:gd name="T15" fmla="*/ 6 h 13"/>
              <a:gd name="T16" fmla="*/ 89 w 9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3"/>
              <a:gd name="T29" fmla="*/ 90 w 9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3">
                <a:moveTo>
                  <a:pt x="0" y="10"/>
                </a:moveTo>
                <a:lnTo>
                  <a:pt x="8" y="12"/>
                </a:lnTo>
                <a:lnTo>
                  <a:pt x="18" y="12"/>
                </a:lnTo>
                <a:lnTo>
                  <a:pt x="27" y="12"/>
                </a:lnTo>
                <a:lnTo>
                  <a:pt x="41" y="12"/>
                </a:lnTo>
                <a:lnTo>
                  <a:pt x="52" y="12"/>
                </a:lnTo>
                <a:lnTo>
                  <a:pt x="65" y="8"/>
                </a:lnTo>
                <a:lnTo>
                  <a:pt x="77" y="6"/>
                </a:lnTo>
                <a:lnTo>
                  <a:pt x="89"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4" name="Freeform 661"/>
          <p:cNvSpPr>
            <a:spLocks/>
          </p:cNvSpPr>
          <p:nvPr/>
        </p:nvSpPr>
        <p:spPr bwMode="auto">
          <a:xfrm>
            <a:off x="1895475" y="3794125"/>
            <a:ext cx="138113" cy="30163"/>
          </a:xfrm>
          <a:custGeom>
            <a:avLst/>
            <a:gdLst>
              <a:gd name="T0" fmla="*/ 0 w 88"/>
              <a:gd name="T1" fmla="*/ 15 h 18"/>
              <a:gd name="T2" fmla="*/ 6 w 88"/>
              <a:gd name="T3" fmla="*/ 15 h 18"/>
              <a:gd name="T4" fmla="*/ 16 w 88"/>
              <a:gd name="T5" fmla="*/ 17 h 18"/>
              <a:gd name="T6" fmla="*/ 25 w 88"/>
              <a:gd name="T7" fmla="*/ 17 h 18"/>
              <a:gd name="T8" fmla="*/ 39 w 88"/>
              <a:gd name="T9" fmla="*/ 15 h 18"/>
              <a:gd name="T10" fmla="*/ 50 w 88"/>
              <a:gd name="T11" fmla="*/ 13 h 18"/>
              <a:gd name="T12" fmla="*/ 64 w 88"/>
              <a:gd name="T13" fmla="*/ 10 h 18"/>
              <a:gd name="T14" fmla="*/ 75 w 88"/>
              <a:gd name="T15" fmla="*/ 6 h 18"/>
              <a:gd name="T16" fmla="*/ 87 w 88"/>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8"/>
              <a:gd name="T29" fmla="*/ 88 w 8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8">
                <a:moveTo>
                  <a:pt x="0" y="15"/>
                </a:moveTo>
                <a:lnTo>
                  <a:pt x="6" y="15"/>
                </a:lnTo>
                <a:lnTo>
                  <a:pt x="16" y="17"/>
                </a:lnTo>
                <a:lnTo>
                  <a:pt x="25" y="17"/>
                </a:lnTo>
                <a:lnTo>
                  <a:pt x="39" y="15"/>
                </a:lnTo>
                <a:lnTo>
                  <a:pt x="50" y="13"/>
                </a:lnTo>
                <a:lnTo>
                  <a:pt x="64" y="10"/>
                </a:lnTo>
                <a:lnTo>
                  <a:pt x="75" y="6"/>
                </a:lnTo>
                <a:lnTo>
                  <a:pt x="87"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5" name="Freeform 662"/>
          <p:cNvSpPr>
            <a:spLocks/>
          </p:cNvSpPr>
          <p:nvPr/>
        </p:nvSpPr>
        <p:spPr bwMode="auto">
          <a:xfrm>
            <a:off x="2152650" y="3767138"/>
            <a:ext cx="46038" cy="34925"/>
          </a:xfrm>
          <a:custGeom>
            <a:avLst/>
            <a:gdLst>
              <a:gd name="T0" fmla="*/ 27 w 28"/>
              <a:gd name="T1" fmla="*/ 21 h 22"/>
              <a:gd name="T2" fmla="*/ 18 w 28"/>
              <a:gd name="T3" fmla="*/ 15 h 22"/>
              <a:gd name="T4" fmla="*/ 10 w 28"/>
              <a:gd name="T5" fmla="*/ 9 h 22"/>
              <a:gd name="T6" fmla="*/ 2 w 28"/>
              <a:gd name="T7" fmla="*/ 2 h 22"/>
              <a:gd name="T8" fmla="*/ 0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27" y="21"/>
                </a:moveTo>
                <a:lnTo>
                  <a:pt x="18" y="15"/>
                </a:lnTo>
                <a:lnTo>
                  <a:pt x="10" y="9"/>
                </a:lnTo>
                <a:lnTo>
                  <a:pt x="2" y="2"/>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6" name="Freeform 663"/>
          <p:cNvSpPr>
            <a:spLocks/>
          </p:cNvSpPr>
          <p:nvPr/>
        </p:nvSpPr>
        <p:spPr bwMode="auto">
          <a:xfrm>
            <a:off x="2165350" y="3756025"/>
            <a:ext cx="63500" cy="50800"/>
          </a:xfrm>
          <a:custGeom>
            <a:avLst/>
            <a:gdLst>
              <a:gd name="T0" fmla="*/ 40 w 41"/>
              <a:gd name="T1" fmla="*/ 33 h 34"/>
              <a:gd name="T2" fmla="*/ 31 w 41"/>
              <a:gd name="T3" fmla="*/ 27 h 34"/>
              <a:gd name="T4" fmla="*/ 19 w 41"/>
              <a:gd name="T5" fmla="*/ 19 h 34"/>
              <a:gd name="T6" fmla="*/ 8 w 41"/>
              <a:gd name="T7" fmla="*/ 10 h 34"/>
              <a:gd name="T8" fmla="*/ 0 w 41"/>
              <a:gd name="T9" fmla="*/ 0 h 34"/>
              <a:gd name="T10" fmla="*/ 0 60000 65536"/>
              <a:gd name="T11" fmla="*/ 0 60000 65536"/>
              <a:gd name="T12" fmla="*/ 0 60000 65536"/>
              <a:gd name="T13" fmla="*/ 0 60000 65536"/>
              <a:gd name="T14" fmla="*/ 0 60000 65536"/>
              <a:gd name="T15" fmla="*/ 0 w 41"/>
              <a:gd name="T16" fmla="*/ 0 h 34"/>
              <a:gd name="T17" fmla="*/ 41 w 41"/>
              <a:gd name="T18" fmla="*/ 34 h 34"/>
            </a:gdLst>
            <a:ahLst/>
            <a:cxnLst>
              <a:cxn ang="T10">
                <a:pos x="T0" y="T1"/>
              </a:cxn>
              <a:cxn ang="T11">
                <a:pos x="T2" y="T3"/>
              </a:cxn>
              <a:cxn ang="T12">
                <a:pos x="T4" y="T5"/>
              </a:cxn>
              <a:cxn ang="T13">
                <a:pos x="T6" y="T7"/>
              </a:cxn>
              <a:cxn ang="T14">
                <a:pos x="T8" y="T9"/>
              </a:cxn>
            </a:cxnLst>
            <a:rect l="T15" t="T16" r="T17" b="T18"/>
            <a:pathLst>
              <a:path w="41" h="34">
                <a:moveTo>
                  <a:pt x="40" y="33"/>
                </a:moveTo>
                <a:lnTo>
                  <a:pt x="31" y="27"/>
                </a:lnTo>
                <a:lnTo>
                  <a:pt x="19" y="19"/>
                </a:lnTo>
                <a:lnTo>
                  <a:pt x="8" y="10"/>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7" name="Freeform 664"/>
          <p:cNvSpPr>
            <a:spLocks/>
          </p:cNvSpPr>
          <p:nvPr/>
        </p:nvSpPr>
        <p:spPr bwMode="auto">
          <a:xfrm>
            <a:off x="2206625" y="3775075"/>
            <a:ext cx="61913" cy="31750"/>
          </a:xfrm>
          <a:custGeom>
            <a:avLst/>
            <a:gdLst>
              <a:gd name="T0" fmla="*/ 0 w 39"/>
              <a:gd name="T1" fmla="*/ 0 h 22"/>
              <a:gd name="T2" fmla="*/ 8 w 39"/>
              <a:gd name="T3" fmla="*/ 5 h 22"/>
              <a:gd name="T4" fmla="*/ 19 w 39"/>
              <a:gd name="T5" fmla="*/ 11 h 22"/>
              <a:gd name="T6" fmla="*/ 31 w 39"/>
              <a:gd name="T7" fmla="*/ 17 h 22"/>
              <a:gd name="T8" fmla="*/ 38 w 39"/>
              <a:gd name="T9" fmla="*/ 21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0"/>
                </a:moveTo>
                <a:lnTo>
                  <a:pt x="8" y="5"/>
                </a:lnTo>
                <a:lnTo>
                  <a:pt x="19" y="11"/>
                </a:lnTo>
                <a:lnTo>
                  <a:pt x="31" y="17"/>
                </a:lnTo>
                <a:lnTo>
                  <a:pt x="38" y="2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8" name="Freeform 665"/>
          <p:cNvSpPr>
            <a:spLocks/>
          </p:cNvSpPr>
          <p:nvPr/>
        </p:nvSpPr>
        <p:spPr bwMode="auto">
          <a:xfrm>
            <a:off x="2255838" y="3786188"/>
            <a:ext cx="39687" cy="15875"/>
          </a:xfrm>
          <a:custGeom>
            <a:avLst/>
            <a:gdLst>
              <a:gd name="T0" fmla="*/ 0 w 26"/>
              <a:gd name="T1" fmla="*/ 0 h 11"/>
              <a:gd name="T2" fmla="*/ 6 w 26"/>
              <a:gd name="T3" fmla="*/ 2 h 11"/>
              <a:gd name="T4" fmla="*/ 13 w 26"/>
              <a:gd name="T5" fmla="*/ 6 h 11"/>
              <a:gd name="T6" fmla="*/ 21 w 26"/>
              <a:gd name="T7" fmla="*/ 8 h 11"/>
              <a:gd name="T8" fmla="*/ 25 w 26"/>
              <a:gd name="T9" fmla="*/ 10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0" y="0"/>
                </a:moveTo>
                <a:lnTo>
                  <a:pt x="6" y="2"/>
                </a:lnTo>
                <a:lnTo>
                  <a:pt x="13" y="6"/>
                </a:lnTo>
                <a:lnTo>
                  <a:pt x="21" y="8"/>
                </a:lnTo>
                <a:lnTo>
                  <a:pt x="25" y="1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59" name="Freeform 666"/>
          <p:cNvSpPr>
            <a:spLocks/>
          </p:cNvSpPr>
          <p:nvPr/>
        </p:nvSpPr>
        <p:spPr bwMode="auto">
          <a:xfrm>
            <a:off x="2327275" y="3711575"/>
            <a:ext cx="130175" cy="57150"/>
          </a:xfrm>
          <a:custGeom>
            <a:avLst/>
            <a:gdLst>
              <a:gd name="T0" fmla="*/ 13 w 83"/>
              <a:gd name="T1" fmla="*/ 35 h 36"/>
              <a:gd name="T2" fmla="*/ 6 w 83"/>
              <a:gd name="T3" fmla="*/ 29 h 36"/>
              <a:gd name="T4" fmla="*/ 0 w 83"/>
              <a:gd name="T5" fmla="*/ 18 h 36"/>
              <a:gd name="T6" fmla="*/ 2 w 83"/>
              <a:gd name="T7" fmla="*/ 8 h 36"/>
              <a:gd name="T8" fmla="*/ 13 w 83"/>
              <a:gd name="T9" fmla="*/ 0 h 36"/>
              <a:gd name="T10" fmla="*/ 25 w 83"/>
              <a:gd name="T11" fmla="*/ 0 h 36"/>
              <a:gd name="T12" fmla="*/ 36 w 83"/>
              <a:gd name="T13" fmla="*/ 0 h 36"/>
              <a:gd name="T14" fmla="*/ 48 w 83"/>
              <a:gd name="T15" fmla="*/ 2 h 36"/>
              <a:gd name="T16" fmla="*/ 57 w 83"/>
              <a:gd name="T17" fmla="*/ 4 h 36"/>
              <a:gd name="T18" fmla="*/ 67 w 83"/>
              <a:gd name="T19" fmla="*/ 8 h 36"/>
              <a:gd name="T20" fmla="*/ 75 w 83"/>
              <a:gd name="T21" fmla="*/ 10 h 36"/>
              <a:gd name="T22" fmla="*/ 80 w 83"/>
              <a:gd name="T23" fmla="*/ 10 h 36"/>
              <a:gd name="T24" fmla="*/ 82 w 83"/>
              <a:gd name="T25" fmla="*/ 12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36"/>
              <a:gd name="T41" fmla="*/ 83 w 83"/>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36">
                <a:moveTo>
                  <a:pt x="13" y="35"/>
                </a:moveTo>
                <a:lnTo>
                  <a:pt x="6" y="29"/>
                </a:lnTo>
                <a:lnTo>
                  <a:pt x="0" y="18"/>
                </a:lnTo>
                <a:lnTo>
                  <a:pt x="2" y="8"/>
                </a:lnTo>
                <a:lnTo>
                  <a:pt x="13" y="0"/>
                </a:lnTo>
                <a:lnTo>
                  <a:pt x="25" y="0"/>
                </a:lnTo>
                <a:lnTo>
                  <a:pt x="36" y="0"/>
                </a:lnTo>
                <a:lnTo>
                  <a:pt x="48" y="2"/>
                </a:lnTo>
                <a:lnTo>
                  <a:pt x="57" y="4"/>
                </a:lnTo>
                <a:lnTo>
                  <a:pt x="67" y="8"/>
                </a:lnTo>
                <a:lnTo>
                  <a:pt x="75" y="10"/>
                </a:lnTo>
                <a:lnTo>
                  <a:pt x="80" y="10"/>
                </a:lnTo>
                <a:lnTo>
                  <a:pt x="82" y="12"/>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0" name="Freeform 667"/>
          <p:cNvSpPr>
            <a:spLocks/>
          </p:cNvSpPr>
          <p:nvPr/>
        </p:nvSpPr>
        <p:spPr bwMode="auto">
          <a:xfrm>
            <a:off x="2344738" y="3749675"/>
            <a:ext cx="61912" cy="25400"/>
          </a:xfrm>
          <a:custGeom>
            <a:avLst/>
            <a:gdLst>
              <a:gd name="T0" fmla="*/ 0 w 38"/>
              <a:gd name="T1" fmla="*/ 0 h 15"/>
              <a:gd name="T2" fmla="*/ 8 w 38"/>
              <a:gd name="T3" fmla="*/ 6 h 15"/>
              <a:gd name="T4" fmla="*/ 18 w 38"/>
              <a:gd name="T5" fmla="*/ 10 h 15"/>
              <a:gd name="T6" fmla="*/ 27 w 38"/>
              <a:gd name="T7" fmla="*/ 14 h 15"/>
              <a:gd name="T8" fmla="*/ 37 w 38"/>
              <a:gd name="T9" fmla="*/ 14 h 15"/>
              <a:gd name="T10" fmla="*/ 0 60000 65536"/>
              <a:gd name="T11" fmla="*/ 0 60000 65536"/>
              <a:gd name="T12" fmla="*/ 0 60000 65536"/>
              <a:gd name="T13" fmla="*/ 0 60000 65536"/>
              <a:gd name="T14" fmla="*/ 0 60000 65536"/>
              <a:gd name="T15" fmla="*/ 0 w 38"/>
              <a:gd name="T16" fmla="*/ 0 h 15"/>
              <a:gd name="T17" fmla="*/ 38 w 38"/>
              <a:gd name="T18" fmla="*/ 15 h 15"/>
            </a:gdLst>
            <a:ahLst/>
            <a:cxnLst>
              <a:cxn ang="T10">
                <a:pos x="T0" y="T1"/>
              </a:cxn>
              <a:cxn ang="T11">
                <a:pos x="T2" y="T3"/>
              </a:cxn>
              <a:cxn ang="T12">
                <a:pos x="T4" y="T5"/>
              </a:cxn>
              <a:cxn ang="T13">
                <a:pos x="T6" y="T7"/>
              </a:cxn>
              <a:cxn ang="T14">
                <a:pos x="T8" y="T9"/>
              </a:cxn>
            </a:cxnLst>
            <a:rect l="T15" t="T16" r="T17" b="T18"/>
            <a:pathLst>
              <a:path w="38" h="15">
                <a:moveTo>
                  <a:pt x="0" y="0"/>
                </a:moveTo>
                <a:lnTo>
                  <a:pt x="8" y="6"/>
                </a:lnTo>
                <a:lnTo>
                  <a:pt x="18" y="10"/>
                </a:lnTo>
                <a:lnTo>
                  <a:pt x="27" y="14"/>
                </a:lnTo>
                <a:lnTo>
                  <a:pt x="37" y="14"/>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1" name="Freeform 668"/>
          <p:cNvSpPr>
            <a:spLocks/>
          </p:cNvSpPr>
          <p:nvPr/>
        </p:nvSpPr>
        <p:spPr bwMode="auto">
          <a:xfrm>
            <a:off x="2339975" y="3733800"/>
            <a:ext cx="96838" cy="34925"/>
          </a:xfrm>
          <a:custGeom>
            <a:avLst/>
            <a:gdLst>
              <a:gd name="T0" fmla="*/ 0 w 63"/>
              <a:gd name="T1" fmla="*/ 0 h 22"/>
              <a:gd name="T2" fmla="*/ 6 w 63"/>
              <a:gd name="T3" fmla="*/ 2 h 22"/>
              <a:gd name="T4" fmla="*/ 14 w 63"/>
              <a:gd name="T5" fmla="*/ 5 h 22"/>
              <a:gd name="T6" fmla="*/ 22 w 63"/>
              <a:gd name="T7" fmla="*/ 9 h 22"/>
              <a:gd name="T8" fmla="*/ 31 w 63"/>
              <a:gd name="T9" fmla="*/ 13 h 22"/>
              <a:gd name="T10" fmla="*/ 39 w 63"/>
              <a:gd name="T11" fmla="*/ 15 h 22"/>
              <a:gd name="T12" fmla="*/ 48 w 63"/>
              <a:gd name="T13" fmla="*/ 17 h 22"/>
              <a:gd name="T14" fmla="*/ 56 w 63"/>
              <a:gd name="T15" fmla="*/ 19 h 22"/>
              <a:gd name="T16" fmla="*/ 62 w 63"/>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2"/>
              <a:gd name="T29" fmla="*/ 63 w 6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2">
                <a:moveTo>
                  <a:pt x="0" y="0"/>
                </a:moveTo>
                <a:lnTo>
                  <a:pt x="6" y="2"/>
                </a:lnTo>
                <a:lnTo>
                  <a:pt x="14" y="5"/>
                </a:lnTo>
                <a:lnTo>
                  <a:pt x="22" y="9"/>
                </a:lnTo>
                <a:lnTo>
                  <a:pt x="31" y="13"/>
                </a:lnTo>
                <a:lnTo>
                  <a:pt x="39" y="15"/>
                </a:lnTo>
                <a:lnTo>
                  <a:pt x="48" y="17"/>
                </a:lnTo>
                <a:lnTo>
                  <a:pt x="56" y="19"/>
                </a:lnTo>
                <a:lnTo>
                  <a:pt x="62" y="21"/>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2" name="Freeform 669"/>
          <p:cNvSpPr>
            <a:spLocks/>
          </p:cNvSpPr>
          <p:nvPr/>
        </p:nvSpPr>
        <p:spPr bwMode="auto">
          <a:xfrm>
            <a:off x="2357438" y="3725863"/>
            <a:ext cx="109537" cy="26987"/>
          </a:xfrm>
          <a:custGeom>
            <a:avLst/>
            <a:gdLst>
              <a:gd name="T0" fmla="*/ 0 w 68"/>
              <a:gd name="T1" fmla="*/ 0 h 18"/>
              <a:gd name="T2" fmla="*/ 8 w 68"/>
              <a:gd name="T3" fmla="*/ 4 h 18"/>
              <a:gd name="T4" fmla="*/ 17 w 68"/>
              <a:gd name="T5" fmla="*/ 8 h 18"/>
              <a:gd name="T6" fmla="*/ 29 w 68"/>
              <a:gd name="T7" fmla="*/ 10 h 18"/>
              <a:gd name="T8" fmla="*/ 40 w 68"/>
              <a:gd name="T9" fmla="*/ 11 h 18"/>
              <a:gd name="T10" fmla="*/ 50 w 68"/>
              <a:gd name="T11" fmla="*/ 15 h 18"/>
              <a:gd name="T12" fmla="*/ 59 w 68"/>
              <a:gd name="T13" fmla="*/ 15 h 18"/>
              <a:gd name="T14" fmla="*/ 65 w 68"/>
              <a:gd name="T15" fmla="*/ 17 h 18"/>
              <a:gd name="T16" fmla="*/ 67 w 68"/>
              <a:gd name="T17" fmla="*/ 1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8"/>
              <a:gd name="T29" fmla="*/ 68 w 6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8">
                <a:moveTo>
                  <a:pt x="0" y="0"/>
                </a:moveTo>
                <a:lnTo>
                  <a:pt x="8" y="4"/>
                </a:lnTo>
                <a:lnTo>
                  <a:pt x="17" y="8"/>
                </a:lnTo>
                <a:lnTo>
                  <a:pt x="29" y="10"/>
                </a:lnTo>
                <a:lnTo>
                  <a:pt x="40" y="11"/>
                </a:lnTo>
                <a:lnTo>
                  <a:pt x="50" y="15"/>
                </a:lnTo>
                <a:lnTo>
                  <a:pt x="59" y="15"/>
                </a:lnTo>
                <a:lnTo>
                  <a:pt x="65" y="17"/>
                </a:lnTo>
                <a:lnTo>
                  <a:pt x="67" y="17"/>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3" name="Freeform 670"/>
          <p:cNvSpPr>
            <a:spLocks/>
          </p:cNvSpPr>
          <p:nvPr/>
        </p:nvSpPr>
        <p:spPr bwMode="auto">
          <a:xfrm>
            <a:off x="2105025" y="3482975"/>
            <a:ext cx="61913" cy="112713"/>
          </a:xfrm>
          <a:custGeom>
            <a:avLst/>
            <a:gdLst>
              <a:gd name="T0" fmla="*/ 36 w 37"/>
              <a:gd name="T1" fmla="*/ 0 h 70"/>
              <a:gd name="T2" fmla="*/ 25 w 37"/>
              <a:gd name="T3" fmla="*/ 8 h 70"/>
              <a:gd name="T4" fmla="*/ 13 w 37"/>
              <a:gd name="T5" fmla="*/ 18 h 70"/>
              <a:gd name="T6" fmla="*/ 4 w 37"/>
              <a:gd name="T7" fmla="*/ 27 h 70"/>
              <a:gd name="T8" fmla="*/ 0 w 37"/>
              <a:gd name="T9" fmla="*/ 35 h 70"/>
              <a:gd name="T10" fmla="*/ 0 w 37"/>
              <a:gd name="T11" fmla="*/ 44 h 70"/>
              <a:gd name="T12" fmla="*/ 4 w 37"/>
              <a:gd name="T13" fmla="*/ 54 h 70"/>
              <a:gd name="T14" fmla="*/ 13 w 37"/>
              <a:gd name="T15" fmla="*/ 62 h 70"/>
              <a:gd name="T16" fmla="*/ 34 w 37"/>
              <a:gd name="T17" fmla="*/ 6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70"/>
              <a:gd name="T29" fmla="*/ 37 w 37"/>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70">
                <a:moveTo>
                  <a:pt x="36" y="0"/>
                </a:moveTo>
                <a:lnTo>
                  <a:pt x="25" y="8"/>
                </a:lnTo>
                <a:lnTo>
                  <a:pt x="13" y="18"/>
                </a:lnTo>
                <a:lnTo>
                  <a:pt x="4" y="27"/>
                </a:lnTo>
                <a:lnTo>
                  <a:pt x="0" y="35"/>
                </a:lnTo>
                <a:lnTo>
                  <a:pt x="0" y="44"/>
                </a:lnTo>
                <a:lnTo>
                  <a:pt x="4" y="54"/>
                </a:lnTo>
                <a:lnTo>
                  <a:pt x="13" y="62"/>
                </a:lnTo>
                <a:lnTo>
                  <a:pt x="34" y="69"/>
                </a:lnTo>
              </a:path>
            </a:pathLst>
          </a:custGeom>
          <a:noFill/>
          <a:ln w="12700" cap="rnd">
            <a:solidFill>
              <a:srgbClr val="5A5A4E"/>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64" name="Freeform 671"/>
          <p:cNvSpPr>
            <a:spLocks/>
          </p:cNvSpPr>
          <p:nvPr/>
        </p:nvSpPr>
        <p:spPr bwMode="auto">
          <a:xfrm>
            <a:off x="1962150" y="3509963"/>
            <a:ext cx="98425" cy="133350"/>
          </a:xfrm>
          <a:custGeom>
            <a:avLst/>
            <a:gdLst>
              <a:gd name="T0" fmla="*/ 45 w 62"/>
              <a:gd name="T1" fmla="*/ 5 h 83"/>
              <a:gd name="T2" fmla="*/ 46 w 62"/>
              <a:gd name="T3" fmla="*/ 12 h 83"/>
              <a:gd name="T4" fmla="*/ 50 w 62"/>
              <a:gd name="T5" fmla="*/ 20 h 83"/>
              <a:gd name="T6" fmla="*/ 52 w 62"/>
              <a:gd name="T7" fmla="*/ 24 h 83"/>
              <a:gd name="T8" fmla="*/ 57 w 62"/>
              <a:gd name="T9" fmla="*/ 32 h 83"/>
              <a:gd name="T10" fmla="*/ 59 w 62"/>
              <a:gd name="T11" fmla="*/ 39 h 83"/>
              <a:gd name="T12" fmla="*/ 61 w 62"/>
              <a:gd name="T13" fmla="*/ 47 h 83"/>
              <a:gd name="T14" fmla="*/ 61 w 62"/>
              <a:gd name="T15" fmla="*/ 53 h 83"/>
              <a:gd name="T16" fmla="*/ 59 w 62"/>
              <a:gd name="T17" fmla="*/ 61 h 83"/>
              <a:gd name="T18" fmla="*/ 57 w 62"/>
              <a:gd name="T19" fmla="*/ 66 h 83"/>
              <a:gd name="T20" fmla="*/ 56 w 62"/>
              <a:gd name="T21" fmla="*/ 71 h 83"/>
              <a:gd name="T22" fmla="*/ 50 w 62"/>
              <a:gd name="T23" fmla="*/ 76 h 83"/>
              <a:gd name="T24" fmla="*/ 44 w 62"/>
              <a:gd name="T25" fmla="*/ 80 h 83"/>
              <a:gd name="T26" fmla="*/ 36 w 62"/>
              <a:gd name="T27" fmla="*/ 82 h 83"/>
              <a:gd name="T28" fmla="*/ 29 w 62"/>
              <a:gd name="T29" fmla="*/ 82 h 83"/>
              <a:gd name="T30" fmla="*/ 23 w 62"/>
              <a:gd name="T31" fmla="*/ 80 h 83"/>
              <a:gd name="T32" fmla="*/ 15 w 62"/>
              <a:gd name="T33" fmla="*/ 78 h 83"/>
              <a:gd name="T34" fmla="*/ 8 w 62"/>
              <a:gd name="T35" fmla="*/ 75 h 83"/>
              <a:gd name="T36" fmla="*/ 5 w 62"/>
              <a:gd name="T37" fmla="*/ 69 h 83"/>
              <a:gd name="T38" fmla="*/ 1 w 62"/>
              <a:gd name="T39" fmla="*/ 64 h 83"/>
              <a:gd name="T40" fmla="*/ 0 w 62"/>
              <a:gd name="T41" fmla="*/ 57 h 83"/>
              <a:gd name="T42" fmla="*/ 0 w 62"/>
              <a:gd name="T43" fmla="*/ 49 h 83"/>
              <a:gd name="T44" fmla="*/ 0 w 62"/>
              <a:gd name="T45" fmla="*/ 43 h 83"/>
              <a:gd name="T46" fmla="*/ 3 w 62"/>
              <a:gd name="T47" fmla="*/ 35 h 83"/>
              <a:gd name="T48" fmla="*/ 6 w 62"/>
              <a:gd name="T49" fmla="*/ 30 h 83"/>
              <a:gd name="T50" fmla="*/ 10 w 62"/>
              <a:gd name="T51" fmla="*/ 24 h 83"/>
              <a:gd name="T52" fmla="*/ 14 w 62"/>
              <a:gd name="T53" fmla="*/ 20 h 83"/>
              <a:gd name="T54" fmla="*/ 15 w 62"/>
              <a:gd name="T55" fmla="*/ 12 h 83"/>
              <a:gd name="T56" fmla="*/ 15 w 62"/>
              <a:gd name="T57" fmla="*/ 5 h 83"/>
              <a:gd name="T58" fmla="*/ 15 w 62"/>
              <a:gd name="T59" fmla="*/ 12 h 83"/>
              <a:gd name="T60" fmla="*/ 12 w 62"/>
              <a:gd name="T61" fmla="*/ 20 h 83"/>
              <a:gd name="T62" fmla="*/ 10 w 62"/>
              <a:gd name="T63" fmla="*/ 26 h 83"/>
              <a:gd name="T64" fmla="*/ 6 w 62"/>
              <a:gd name="T65" fmla="*/ 32 h 83"/>
              <a:gd name="T66" fmla="*/ 3 w 62"/>
              <a:gd name="T67" fmla="*/ 39 h 83"/>
              <a:gd name="T68" fmla="*/ 1 w 62"/>
              <a:gd name="T69" fmla="*/ 47 h 83"/>
              <a:gd name="T70" fmla="*/ 1 w 62"/>
              <a:gd name="T71" fmla="*/ 53 h 83"/>
              <a:gd name="T72" fmla="*/ 3 w 62"/>
              <a:gd name="T73" fmla="*/ 61 h 83"/>
              <a:gd name="T74" fmla="*/ 6 w 62"/>
              <a:gd name="T75" fmla="*/ 68 h 83"/>
              <a:gd name="T76" fmla="*/ 10 w 62"/>
              <a:gd name="T77" fmla="*/ 71 h 83"/>
              <a:gd name="T78" fmla="*/ 17 w 62"/>
              <a:gd name="T79" fmla="*/ 75 h 83"/>
              <a:gd name="T80" fmla="*/ 23 w 62"/>
              <a:gd name="T81" fmla="*/ 76 h 83"/>
              <a:gd name="T82" fmla="*/ 29 w 62"/>
              <a:gd name="T83" fmla="*/ 78 h 83"/>
              <a:gd name="T84" fmla="*/ 36 w 62"/>
              <a:gd name="T85" fmla="*/ 78 h 83"/>
              <a:gd name="T86" fmla="*/ 44 w 62"/>
              <a:gd name="T87" fmla="*/ 76 h 83"/>
              <a:gd name="T88" fmla="*/ 48 w 62"/>
              <a:gd name="T89" fmla="*/ 71 h 83"/>
              <a:gd name="T90" fmla="*/ 52 w 62"/>
              <a:gd name="T91" fmla="*/ 68 h 83"/>
              <a:gd name="T92" fmla="*/ 56 w 62"/>
              <a:gd name="T93" fmla="*/ 64 h 83"/>
              <a:gd name="T94" fmla="*/ 57 w 62"/>
              <a:gd name="T95" fmla="*/ 57 h 83"/>
              <a:gd name="T96" fmla="*/ 57 w 62"/>
              <a:gd name="T97" fmla="*/ 49 h 83"/>
              <a:gd name="T98" fmla="*/ 57 w 62"/>
              <a:gd name="T99" fmla="*/ 43 h 83"/>
              <a:gd name="T100" fmla="*/ 56 w 62"/>
              <a:gd name="T101" fmla="*/ 35 h 83"/>
              <a:gd name="T102" fmla="*/ 54 w 62"/>
              <a:gd name="T103" fmla="*/ 28 h 83"/>
              <a:gd name="T104" fmla="*/ 50 w 62"/>
              <a:gd name="T105" fmla="*/ 21 h 83"/>
              <a:gd name="T106" fmla="*/ 46 w 62"/>
              <a:gd name="T107" fmla="*/ 14 h 83"/>
              <a:gd name="T108" fmla="*/ 45 w 62"/>
              <a:gd name="T109" fmla="*/ 8 h 83"/>
              <a:gd name="T110" fmla="*/ 45 w 62"/>
              <a:gd name="T111" fmla="*/ 2 h 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83"/>
              <a:gd name="T170" fmla="*/ 62 w 62"/>
              <a:gd name="T171" fmla="*/ 83 h 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83">
                <a:moveTo>
                  <a:pt x="45" y="0"/>
                </a:moveTo>
                <a:lnTo>
                  <a:pt x="45" y="2"/>
                </a:lnTo>
                <a:lnTo>
                  <a:pt x="45" y="3"/>
                </a:lnTo>
                <a:lnTo>
                  <a:pt x="45" y="5"/>
                </a:lnTo>
                <a:lnTo>
                  <a:pt x="45" y="7"/>
                </a:lnTo>
                <a:lnTo>
                  <a:pt x="45" y="8"/>
                </a:lnTo>
                <a:lnTo>
                  <a:pt x="46" y="10"/>
                </a:lnTo>
                <a:lnTo>
                  <a:pt x="46" y="12"/>
                </a:lnTo>
                <a:lnTo>
                  <a:pt x="46" y="14"/>
                </a:lnTo>
                <a:lnTo>
                  <a:pt x="48" y="16"/>
                </a:lnTo>
                <a:lnTo>
                  <a:pt x="48" y="18"/>
                </a:lnTo>
                <a:lnTo>
                  <a:pt x="50" y="20"/>
                </a:lnTo>
                <a:lnTo>
                  <a:pt x="50" y="21"/>
                </a:lnTo>
                <a:lnTo>
                  <a:pt x="52" y="21"/>
                </a:lnTo>
                <a:lnTo>
                  <a:pt x="52" y="23"/>
                </a:lnTo>
                <a:lnTo>
                  <a:pt x="52" y="24"/>
                </a:lnTo>
                <a:lnTo>
                  <a:pt x="54" y="26"/>
                </a:lnTo>
                <a:lnTo>
                  <a:pt x="54" y="28"/>
                </a:lnTo>
                <a:lnTo>
                  <a:pt x="56" y="30"/>
                </a:lnTo>
                <a:lnTo>
                  <a:pt x="57" y="32"/>
                </a:lnTo>
                <a:lnTo>
                  <a:pt x="57" y="34"/>
                </a:lnTo>
                <a:lnTo>
                  <a:pt x="57" y="35"/>
                </a:lnTo>
                <a:lnTo>
                  <a:pt x="59" y="37"/>
                </a:lnTo>
                <a:lnTo>
                  <a:pt x="59" y="39"/>
                </a:lnTo>
                <a:lnTo>
                  <a:pt x="61" y="41"/>
                </a:lnTo>
                <a:lnTo>
                  <a:pt x="61" y="43"/>
                </a:lnTo>
                <a:lnTo>
                  <a:pt x="61" y="45"/>
                </a:lnTo>
                <a:lnTo>
                  <a:pt x="61" y="47"/>
                </a:lnTo>
                <a:lnTo>
                  <a:pt x="61" y="48"/>
                </a:lnTo>
                <a:lnTo>
                  <a:pt x="61" y="49"/>
                </a:lnTo>
                <a:lnTo>
                  <a:pt x="61" y="51"/>
                </a:lnTo>
                <a:lnTo>
                  <a:pt x="61" y="53"/>
                </a:lnTo>
                <a:lnTo>
                  <a:pt x="61" y="55"/>
                </a:lnTo>
                <a:lnTo>
                  <a:pt x="61" y="57"/>
                </a:lnTo>
                <a:lnTo>
                  <a:pt x="61" y="59"/>
                </a:lnTo>
                <a:lnTo>
                  <a:pt x="59" y="61"/>
                </a:lnTo>
                <a:lnTo>
                  <a:pt x="59" y="62"/>
                </a:lnTo>
                <a:lnTo>
                  <a:pt x="59" y="64"/>
                </a:lnTo>
                <a:lnTo>
                  <a:pt x="59" y="66"/>
                </a:lnTo>
                <a:lnTo>
                  <a:pt x="57" y="66"/>
                </a:lnTo>
                <a:lnTo>
                  <a:pt x="57" y="68"/>
                </a:lnTo>
                <a:lnTo>
                  <a:pt x="57" y="69"/>
                </a:lnTo>
                <a:lnTo>
                  <a:pt x="56" y="69"/>
                </a:lnTo>
                <a:lnTo>
                  <a:pt x="56" y="71"/>
                </a:lnTo>
                <a:lnTo>
                  <a:pt x="54" y="73"/>
                </a:lnTo>
                <a:lnTo>
                  <a:pt x="52" y="75"/>
                </a:lnTo>
                <a:lnTo>
                  <a:pt x="50" y="75"/>
                </a:lnTo>
                <a:lnTo>
                  <a:pt x="50" y="76"/>
                </a:lnTo>
                <a:lnTo>
                  <a:pt x="48" y="76"/>
                </a:lnTo>
                <a:lnTo>
                  <a:pt x="46" y="78"/>
                </a:lnTo>
                <a:lnTo>
                  <a:pt x="45" y="80"/>
                </a:lnTo>
                <a:lnTo>
                  <a:pt x="44" y="80"/>
                </a:lnTo>
                <a:lnTo>
                  <a:pt x="42" y="80"/>
                </a:lnTo>
                <a:lnTo>
                  <a:pt x="40" y="80"/>
                </a:lnTo>
                <a:lnTo>
                  <a:pt x="38" y="82"/>
                </a:lnTo>
                <a:lnTo>
                  <a:pt x="36" y="82"/>
                </a:lnTo>
                <a:lnTo>
                  <a:pt x="35" y="82"/>
                </a:lnTo>
                <a:lnTo>
                  <a:pt x="33" y="82"/>
                </a:lnTo>
                <a:lnTo>
                  <a:pt x="31" y="82"/>
                </a:lnTo>
                <a:lnTo>
                  <a:pt x="29" y="82"/>
                </a:lnTo>
                <a:lnTo>
                  <a:pt x="27" y="82"/>
                </a:lnTo>
                <a:lnTo>
                  <a:pt x="25" y="82"/>
                </a:lnTo>
                <a:lnTo>
                  <a:pt x="24" y="82"/>
                </a:lnTo>
                <a:lnTo>
                  <a:pt x="23" y="80"/>
                </a:lnTo>
                <a:lnTo>
                  <a:pt x="21" y="80"/>
                </a:lnTo>
                <a:lnTo>
                  <a:pt x="19" y="80"/>
                </a:lnTo>
                <a:lnTo>
                  <a:pt x="17" y="80"/>
                </a:lnTo>
                <a:lnTo>
                  <a:pt x="15" y="78"/>
                </a:lnTo>
                <a:lnTo>
                  <a:pt x="14" y="78"/>
                </a:lnTo>
                <a:lnTo>
                  <a:pt x="12" y="76"/>
                </a:lnTo>
                <a:lnTo>
                  <a:pt x="10" y="75"/>
                </a:lnTo>
                <a:lnTo>
                  <a:pt x="8" y="75"/>
                </a:lnTo>
                <a:lnTo>
                  <a:pt x="8" y="73"/>
                </a:lnTo>
                <a:lnTo>
                  <a:pt x="6" y="73"/>
                </a:lnTo>
                <a:lnTo>
                  <a:pt x="6" y="71"/>
                </a:lnTo>
                <a:lnTo>
                  <a:pt x="5" y="69"/>
                </a:lnTo>
                <a:lnTo>
                  <a:pt x="3" y="68"/>
                </a:lnTo>
                <a:lnTo>
                  <a:pt x="3" y="66"/>
                </a:lnTo>
                <a:lnTo>
                  <a:pt x="1" y="66"/>
                </a:lnTo>
                <a:lnTo>
                  <a:pt x="1" y="64"/>
                </a:lnTo>
                <a:lnTo>
                  <a:pt x="1" y="62"/>
                </a:lnTo>
                <a:lnTo>
                  <a:pt x="0" y="61"/>
                </a:lnTo>
                <a:lnTo>
                  <a:pt x="0" y="59"/>
                </a:lnTo>
                <a:lnTo>
                  <a:pt x="0" y="57"/>
                </a:lnTo>
                <a:lnTo>
                  <a:pt x="0" y="55"/>
                </a:lnTo>
                <a:lnTo>
                  <a:pt x="0" y="53"/>
                </a:lnTo>
                <a:lnTo>
                  <a:pt x="0" y="51"/>
                </a:lnTo>
                <a:lnTo>
                  <a:pt x="0" y="49"/>
                </a:lnTo>
                <a:lnTo>
                  <a:pt x="0" y="48"/>
                </a:lnTo>
                <a:lnTo>
                  <a:pt x="0" y="47"/>
                </a:lnTo>
                <a:lnTo>
                  <a:pt x="0" y="45"/>
                </a:lnTo>
                <a:lnTo>
                  <a:pt x="0" y="43"/>
                </a:lnTo>
                <a:lnTo>
                  <a:pt x="0" y="41"/>
                </a:lnTo>
                <a:lnTo>
                  <a:pt x="1" y="39"/>
                </a:lnTo>
                <a:lnTo>
                  <a:pt x="1" y="37"/>
                </a:lnTo>
                <a:lnTo>
                  <a:pt x="3" y="35"/>
                </a:lnTo>
                <a:lnTo>
                  <a:pt x="3" y="34"/>
                </a:lnTo>
                <a:lnTo>
                  <a:pt x="5" y="34"/>
                </a:lnTo>
                <a:lnTo>
                  <a:pt x="5" y="32"/>
                </a:lnTo>
                <a:lnTo>
                  <a:pt x="6" y="30"/>
                </a:lnTo>
                <a:lnTo>
                  <a:pt x="6" y="28"/>
                </a:lnTo>
                <a:lnTo>
                  <a:pt x="8" y="26"/>
                </a:lnTo>
                <a:lnTo>
                  <a:pt x="8" y="24"/>
                </a:lnTo>
                <a:lnTo>
                  <a:pt x="10" y="24"/>
                </a:lnTo>
                <a:lnTo>
                  <a:pt x="10" y="23"/>
                </a:lnTo>
                <a:lnTo>
                  <a:pt x="12" y="21"/>
                </a:lnTo>
                <a:lnTo>
                  <a:pt x="12" y="20"/>
                </a:lnTo>
                <a:lnTo>
                  <a:pt x="14" y="20"/>
                </a:lnTo>
                <a:lnTo>
                  <a:pt x="14" y="18"/>
                </a:lnTo>
                <a:lnTo>
                  <a:pt x="14" y="16"/>
                </a:lnTo>
                <a:lnTo>
                  <a:pt x="15" y="14"/>
                </a:lnTo>
                <a:lnTo>
                  <a:pt x="15" y="12"/>
                </a:lnTo>
                <a:lnTo>
                  <a:pt x="15" y="10"/>
                </a:lnTo>
                <a:lnTo>
                  <a:pt x="15" y="8"/>
                </a:lnTo>
                <a:lnTo>
                  <a:pt x="15" y="7"/>
                </a:lnTo>
                <a:lnTo>
                  <a:pt x="15" y="5"/>
                </a:lnTo>
                <a:lnTo>
                  <a:pt x="15" y="7"/>
                </a:lnTo>
                <a:lnTo>
                  <a:pt x="15" y="8"/>
                </a:lnTo>
                <a:lnTo>
                  <a:pt x="15" y="10"/>
                </a:lnTo>
                <a:lnTo>
                  <a:pt x="15" y="12"/>
                </a:lnTo>
                <a:lnTo>
                  <a:pt x="15" y="14"/>
                </a:lnTo>
                <a:lnTo>
                  <a:pt x="14" y="16"/>
                </a:lnTo>
                <a:lnTo>
                  <a:pt x="14" y="18"/>
                </a:lnTo>
                <a:lnTo>
                  <a:pt x="12" y="20"/>
                </a:lnTo>
                <a:lnTo>
                  <a:pt x="12" y="21"/>
                </a:lnTo>
                <a:lnTo>
                  <a:pt x="10" y="23"/>
                </a:lnTo>
                <a:lnTo>
                  <a:pt x="10" y="24"/>
                </a:lnTo>
                <a:lnTo>
                  <a:pt x="10" y="26"/>
                </a:lnTo>
                <a:lnTo>
                  <a:pt x="8" y="26"/>
                </a:lnTo>
                <a:lnTo>
                  <a:pt x="8" y="28"/>
                </a:lnTo>
                <a:lnTo>
                  <a:pt x="6" y="30"/>
                </a:lnTo>
                <a:lnTo>
                  <a:pt x="6" y="32"/>
                </a:lnTo>
                <a:lnTo>
                  <a:pt x="5" y="34"/>
                </a:lnTo>
                <a:lnTo>
                  <a:pt x="5" y="35"/>
                </a:lnTo>
                <a:lnTo>
                  <a:pt x="3" y="37"/>
                </a:lnTo>
                <a:lnTo>
                  <a:pt x="3" y="39"/>
                </a:lnTo>
                <a:lnTo>
                  <a:pt x="3" y="41"/>
                </a:lnTo>
                <a:lnTo>
                  <a:pt x="1" y="43"/>
                </a:lnTo>
                <a:lnTo>
                  <a:pt x="1" y="45"/>
                </a:lnTo>
                <a:lnTo>
                  <a:pt x="1" y="47"/>
                </a:lnTo>
                <a:lnTo>
                  <a:pt x="1" y="48"/>
                </a:lnTo>
                <a:lnTo>
                  <a:pt x="1" y="49"/>
                </a:lnTo>
                <a:lnTo>
                  <a:pt x="1" y="51"/>
                </a:lnTo>
                <a:lnTo>
                  <a:pt x="1" y="53"/>
                </a:lnTo>
                <a:lnTo>
                  <a:pt x="1" y="55"/>
                </a:lnTo>
                <a:lnTo>
                  <a:pt x="3" y="57"/>
                </a:lnTo>
                <a:lnTo>
                  <a:pt x="3" y="59"/>
                </a:lnTo>
                <a:lnTo>
                  <a:pt x="3" y="61"/>
                </a:lnTo>
                <a:lnTo>
                  <a:pt x="5" y="62"/>
                </a:lnTo>
                <a:lnTo>
                  <a:pt x="5" y="64"/>
                </a:lnTo>
                <a:lnTo>
                  <a:pt x="6" y="66"/>
                </a:lnTo>
                <a:lnTo>
                  <a:pt x="6" y="68"/>
                </a:lnTo>
                <a:lnTo>
                  <a:pt x="8" y="68"/>
                </a:lnTo>
                <a:lnTo>
                  <a:pt x="8" y="69"/>
                </a:lnTo>
                <a:lnTo>
                  <a:pt x="10" y="69"/>
                </a:lnTo>
                <a:lnTo>
                  <a:pt x="10" y="71"/>
                </a:lnTo>
                <a:lnTo>
                  <a:pt x="12" y="71"/>
                </a:lnTo>
                <a:lnTo>
                  <a:pt x="14" y="73"/>
                </a:lnTo>
                <a:lnTo>
                  <a:pt x="15" y="75"/>
                </a:lnTo>
                <a:lnTo>
                  <a:pt x="17" y="75"/>
                </a:lnTo>
                <a:lnTo>
                  <a:pt x="17" y="76"/>
                </a:lnTo>
                <a:lnTo>
                  <a:pt x="19" y="76"/>
                </a:lnTo>
                <a:lnTo>
                  <a:pt x="21" y="76"/>
                </a:lnTo>
                <a:lnTo>
                  <a:pt x="23" y="76"/>
                </a:lnTo>
                <a:lnTo>
                  <a:pt x="24" y="78"/>
                </a:lnTo>
                <a:lnTo>
                  <a:pt x="25" y="78"/>
                </a:lnTo>
                <a:lnTo>
                  <a:pt x="27" y="78"/>
                </a:lnTo>
                <a:lnTo>
                  <a:pt x="29" y="78"/>
                </a:lnTo>
                <a:lnTo>
                  <a:pt x="31" y="78"/>
                </a:lnTo>
                <a:lnTo>
                  <a:pt x="33" y="78"/>
                </a:lnTo>
                <a:lnTo>
                  <a:pt x="35" y="78"/>
                </a:lnTo>
                <a:lnTo>
                  <a:pt x="36" y="78"/>
                </a:lnTo>
                <a:lnTo>
                  <a:pt x="38" y="78"/>
                </a:lnTo>
                <a:lnTo>
                  <a:pt x="40" y="76"/>
                </a:lnTo>
                <a:lnTo>
                  <a:pt x="42" y="76"/>
                </a:lnTo>
                <a:lnTo>
                  <a:pt x="44" y="76"/>
                </a:lnTo>
                <a:lnTo>
                  <a:pt x="45" y="75"/>
                </a:lnTo>
                <a:lnTo>
                  <a:pt x="46" y="73"/>
                </a:lnTo>
                <a:lnTo>
                  <a:pt x="48" y="73"/>
                </a:lnTo>
                <a:lnTo>
                  <a:pt x="48" y="71"/>
                </a:lnTo>
                <a:lnTo>
                  <a:pt x="50" y="71"/>
                </a:lnTo>
                <a:lnTo>
                  <a:pt x="50" y="69"/>
                </a:lnTo>
                <a:lnTo>
                  <a:pt x="52" y="69"/>
                </a:lnTo>
                <a:lnTo>
                  <a:pt x="52" y="68"/>
                </a:lnTo>
                <a:lnTo>
                  <a:pt x="54" y="68"/>
                </a:lnTo>
                <a:lnTo>
                  <a:pt x="54" y="66"/>
                </a:lnTo>
                <a:lnTo>
                  <a:pt x="54" y="64"/>
                </a:lnTo>
                <a:lnTo>
                  <a:pt x="56" y="64"/>
                </a:lnTo>
                <a:lnTo>
                  <a:pt x="56" y="62"/>
                </a:lnTo>
                <a:lnTo>
                  <a:pt x="56" y="61"/>
                </a:lnTo>
                <a:lnTo>
                  <a:pt x="57" y="59"/>
                </a:lnTo>
                <a:lnTo>
                  <a:pt x="57" y="57"/>
                </a:lnTo>
                <a:lnTo>
                  <a:pt x="57" y="55"/>
                </a:lnTo>
                <a:lnTo>
                  <a:pt x="57" y="53"/>
                </a:lnTo>
                <a:lnTo>
                  <a:pt x="57" y="51"/>
                </a:lnTo>
                <a:lnTo>
                  <a:pt x="57" y="49"/>
                </a:lnTo>
                <a:lnTo>
                  <a:pt x="57" y="48"/>
                </a:lnTo>
                <a:lnTo>
                  <a:pt x="57" y="47"/>
                </a:lnTo>
                <a:lnTo>
                  <a:pt x="57" y="45"/>
                </a:lnTo>
                <a:lnTo>
                  <a:pt x="57" y="43"/>
                </a:lnTo>
                <a:lnTo>
                  <a:pt x="57" y="41"/>
                </a:lnTo>
                <a:lnTo>
                  <a:pt x="57" y="39"/>
                </a:lnTo>
                <a:lnTo>
                  <a:pt x="56" y="37"/>
                </a:lnTo>
                <a:lnTo>
                  <a:pt x="56" y="35"/>
                </a:lnTo>
                <a:lnTo>
                  <a:pt x="56" y="34"/>
                </a:lnTo>
                <a:lnTo>
                  <a:pt x="56" y="32"/>
                </a:lnTo>
                <a:lnTo>
                  <a:pt x="54" y="30"/>
                </a:lnTo>
                <a:lnTo>
                  <a:pt x="54" y="28"/>
                </a:lnTo>
                <a:lnTo>
                  <a:pt x="52" y="26"/>
                </a:lnTo>
                <a:lnTo>
                  <a:pt x="52" y="24"/>
                </a:lnTo>
                <a:lnTo>
                  <a:pt x="50" y="23"/>
                </a:lnTo>
                <a:lnTo>
                  <a:pt x="50" y="21"/>
                </a:lnTo>
                <a:lnTo>
                  <a:pt x="48" y="20"/>
                </a:lnTo>
                <a:lnTo>
                  <a:pt x="48" y="18"/>
                </a:lnTo>
                <a:lnTo>
                  <a:pt x="46" y="16"/>
                </a:lnTo>
                <a:lnTo>
                  <a:pt x="46" y="14"/>
                </a:lnTo>
                <a:lnTo>
                  <a:pt x="46" y="12"/>
                </a:lnTo>
                <a:lnTo>
                  <a:pt x="46" y="10"/>
                </a:lnTo>
                <a:lnTo>
                  <a:pt x="45" y="10"/>
                </a:lnTo>
                <a:lnTo>
                  <a:pt x="45" y="8"/>
                </a:lnTo>
                <a:lnTo>
                  <a:pt x="45" y="7"/>
                </a:lnTo>
                <a:lnTo>
                  <a:pt x="45" y="5"/>
                </a:lnTo>
                <a:lnTo>
                  <a:pt x="45" y="3"/>
                </a:lnTo>
                <a:lnTo>
                  <a:pt x="45" y="2"/>
                </a:lnTo>
                <a:lnTo>
                  <a:pt x="45" y="0"/>
                </a:lnTo>
              </a:path>
            </a:pathLst>
          </a:custGeom>
          <a:solidFill>
            <a:srgbClr val="000000"/>
          </a:solidFill>
          <a:ln w="12700" cap="rnd">
            <a:solidFill>
              <a:srgbClr val="5A5A4E"/>
            </a:solidFill>
            <a:round/>
            <a:headEnd/>
            <a:tailEnd/>
          </a:ln>
        </p:spPr>
        <p:txBody>
          <a:bodyPr/>
          <a:lstStyle/>
          <a:p>
            <a:endParaRPr lang="ko-KR" altLang="en-US"/>
          </a:p>
        </p:txBody>
      </p:sp>
      <p:sp>
        <p:nvSpPr>
          <p:cNvPr id="2365" name="Freeform 672"/>
          <p:cNvSpPr>
            <a:spLocks/>
          </p:cNvSpPr>
          <p:nvPr/>
        </p:nvSpPr>
        <p:spPr bwMode="auto">
          <a:xfrm>
            <a:off x="1990725" y="3557588"/>
            <a:ext cx="53975" cy="66675"/>
          </a:xfrm>
          <a:custGeom>
            <a:avLst/>
            <a:gdLst>
              <a:gd name="T0" fmla="*/ 31 w 35"/>
              <a:gd name="T1" fmla="*/ 2 h 43"/>
              <a:gd name="T2" fmla="*/ 32 w 35"/>
              <a:gd name="T3" fmla="*/ 5 h 43"/>
              <a:gd name="T4" fmla="*/ 32 w 35"/>
              <a:gd name="T5" fmla="*/ 9 h 43"/>
              <a:gd name="T6" fmla="*/ 34 w 35"/>
              <a:gd name="T7" fmla="*/ 12 h 43"/>
              <a:gd name="T8" fmla="*/ 34 w 35"/>
              <a:gd name="T9" fmla="*/ 16 h 43"/>
              <a:gd name="T10" fmla="*/ 34 w 35"/>
              <a:gd name="T11" fmla="*/ 19 h 43"/>
              <a:gd name="T12" fmla="*/ 34 w 35"/>
              <a:gd name="T13" fmla="*/ 22 h 43"/>
              <a:gd name="T14" fmla="*/ 34 w 35"/>
              <a:gd name="T15" fmla="*/ 25 h 43"/>
              <a:gd name="T16" fmla="*/ 34 w 35"/>
              <a:gd name="T17" fmla="*/ 29 h 43"/>
              <a:gd name="T18" fmla="*/ 32 w 35"/>
              <a:gd name="T19" fmla="*/ 31 h 43"/>
              <a:gd name="T20" fmla="*/ 32 w 35"/>
              <a:gd name="T21" fmla="*/ 34 h 43"/>
              <a:gd name="T22" fmla="*/ 29 w 35"/>
              <a:gd name="T23" fmla="*/ 36 h 43"/>
              <a:gd name="T24" fmla="*/ 27 w 35"/>
              <a:gd name="T25" fmla="*/ 38 h 43"/>
              <a:gd name="T26" fmla="*/ 26 w 35"/>
              <a:gd name="T27" fmla="*/ 39 h 43"/>
              <a:gd name="T28" fmla="*/ 23 w 35"/>
              <a:gd name="T29" fmla="*/ 40 h 43"/>
              <a:gd name="T30" fmla="*/ 20 w 35"/>
              <a:gd name="T31" fmla="*/ 42 h 43"/>
              <a:gd name="T32" fmla="*/ 16 w 35"/>
              <a:gd name="T33" fmla="*/ 42 h 43"/>
              <a:gd name="T34" fmla="*/ 13 w 35"/>
              <a:gd name="T35" fmla="*/ 42 h 43"/>
              <a:gd name="T36" fmla="*/ 9 w 35"/>
              <a:gd name="T37" fmla="*/ 42 h 43"/>
              <a:gd name="T38" fmla="*/ 7 w 35"/>
              <a:gd name="T39" fmla="*/ 42 h 43"/>
              <a:gd name="T40" fmla="*/ 3 w 35"/>
              <a:gd name="T41" fmla="*/ 40 h 43"/>
              <a:gd name="T42" fmla="*/ 2 w 35"/>
              <a:gd name="T43" fmla="*/ 39 h 43"/>
              <a:gd name="T44" fmla="*/ 2 w 35"/>
              <a:gd name="T45" fmla="*/ 39 h 43"/>
              <a:gd name="T46" fmla="*/ 5 w 35"/>
              <a:gd name="T47" fmla="*/ 39 h 43"/>
              <a:gd name="T48" fmla="*/ 8 w 35"/>
              <a:gd name="T49" fmla="*/ 38 h 43"/>
              <a:gd name="T50" fmla="*/ 11 w 35"/>
              <a:gd name="T51" fmla="*/ 38 h 43"/>
              <a:gd name="T52" fmla="*/ 14 w 35"/>
              <a:gd name="T53" fmla="*/ 36 h 43"/>
              <a:gd name="T54" fmla="*/ 18 w 35"/>
              <a:gd name="T55" fmla="*/ 36 h 43"/>
              <a:gd name="T56" fmla="*/ 21 w 35"/>
              <a:gd name="T57" fmla="*/ 34 h 43"/>
              <a:gd name="T58" fmla="*/ 23 w 35"/>
              <a:gd name="T59" fmla="*/ 32 h 43"/>
              <a:gd name="T60" fmla="*/ 26 w 35"/>
              <a:gd name="T61" fmla="*/ 29 h 43"/>
              <a:gd name="T62" fmla="*/ 27 w 35"/>
              <a:gd name="T63" fmla="*/ 25 h 43"/>
              <a:gd name="T64" fmla="*/ 29 w 35"/>
              <a:gd name="T65" fmla="*/ 22 h 43"/>
              <a:gd name="T66" fmla="*/ 29 w 35"/>
              <a:gd name="T67" fmla="*/ 19 h 43"/>
              <a:gd name="T68" fmla="*/ 29 w 35"/>
              <a:gd name="T69" fmla="*/ 16 h 43"/>
              <a:gd name="T70" fmla="*/ 31 w 35"/>
              <a:gd name="T71" fmla="*/ 14 h 43"/>
              <a:gd name="T72" fmla="*/ 31 w 35"/>
              <a:gd name="T73" fmla="*/ 11 h 43"/>
              <a:gd name="T74" fmla="*/ 31 w 35"/>
              <a:gd name="T75" fmla="*/ 7 h 43"/>
              <a:gd name="T76" fmla="*/ 31 w 35"/>
              <a:gd name="T77" fmla="*/ 4 h 43"/>
              <a:gd name="T78" fmla="*/ 29 w 35"/>
              <a:gd name="T79" fmla="*/ 2 h 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43"/>
              <a:gd name="T122" fmla="*/ 35 w 35"/>
              <a:gd name="T123" fmla="*/ 43 h 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43">
                <a:moveTo>
                  <a:pt x="29" y="0"/>
                </a:moveTo>
                <a:lnTo>
                  <a:pt x="31" y="2"/>
                </a:lnTo>
                <a:lnTo>
                  <a:pt x="31" y="4"/>
                </a:lnTo>
                <a:lnTo>
                  <a:pt x="32" y="5"/>
                </a:lnTo>
                <a:lnTo>
                  <a:pt x="32" y="7"/>
                </a:lnTo>
                <a:lnTo>
                  <a:pt x="32" y="9"/>
                </a:lnTo>
                <a:lnTo>
                  <a:pt x="32" y="11"/>
                </a:lnTo>
                <a:lnTo>
                  <a:pt x="34" y="12"/>
                </a:lnTo>
                <a:lnTo>
                  <a:pt x="34" y="14"/>
                </a:lnTo>
                <a:lnTo>
                  <a:pt x="34" y="16"/>
                </a:lnTo>
                <a:lnTo>
                  <a:pt x="34" y="18"/>
                </a:lnTo>
                <a:lnTo>
                  <a:pt x="34" y="19"/>
                </a:lnTo>
                <a:lnTo>
                  <a:pt x="34" y="20"/>
                </a:lnTo>
                <a:lnTo>
                  <a:pt x="34" y="22"/>
                </a:lnTo>
                <a:lnTo>
                  <a:pt x="34" y="24"/>
                </a:lnTo>
                <a:lnTo>
                  <a:pt x="34" y="25"/>
                </a:lnTo>
                <a:lnTo>
                  <a:pt x="34" y="27"/>
                </a:lnTo>
                <a:lnTo>
                  <a:pt x="34" y="29"/>
                </a:lnTo>
                <a:lnTo>
                  <a:pt x="34" y="31"/>
                </a:lnTo>
                <a:lnTo>
                  <a:pt x="32" y="31"/>
                </a:lnTo>
                <a:lnTo>
                  <a:pt x="32" y="32"/>
                </a:lnTo>
                <a:lnTo>
                  <a:pt x="32" y="34"/>
                </a:lnTo>
                <a:lnTo>
                  <a:pt x="31" y="36"/>
                </a:lnTo>
                <a:lnTo>
                  <a:pt x="29" y="36"/>
                </a:lnTo>
                <a:lnTo>
                  <a:pt x="29" y="38"/>
                </a:lnTo>
                <a:lnTo>
                  <a:pt x="27" y="38"/>
                </a:lnTo>
                <a:lnTo>
                  <a:pt x="27" y="39"/>
                </a:lnTo>
                <a:lnTo>
                  <a:pt x="26" y="39"/>
                </a:lnTo>
                <a:lnTo>
                  <a:pt x="25" y="40"/>
                </a:lnTo>
                <a:lnTo>
                  <a:pt x="23" y="40"/>
                </a:lnTo>
                <a:lnTo>
                  <a:pt x="21" y="42"/>
                </a:lnTo>
                <a:lnTo>
                  <a:pt x="20" y="42"/>
                </a:lnTo>
                <a:lnTo>
                  <a:pt x="18" y="42"/>
                </a:lnTo>
                <a:lnTo>
                  <a:pt x="16" y="42"/>
                </a:lnTo>
                <a:lnTo>
                  <a:pt x="14" y="42"/>
                </a:lnTo>
                <a:lnTo>
                  <a:pt x="13" y="42"/>
                </a:lnTo>
                <a:lnTo>
                  <a:pt x="11" y="42"/>
                </a:lnTo>
                <a:lnTo>
                  <a:pt x="9" y="42"/>
                </a:lnTo>
                <a:lnTo>
                  <a:pt x="8" y="42"/>
                </a:lnTo>
                <a:lnTo>
                  <a:pt x="7" y="42"/>
                </a:lnTo>
                <a:lnTo>
                  <a:pt x="5" y="40"/>
                </a:lnTo>
                <a:lnTo>
                  <a:pt x="3" y="40"/>
                </a:lnTo>
                <a:lnTo>
                  <a:pt x="2" y="40"/>
                </a:lnTo>
                <a:lnTo>
                  <a:pt x="2" y="39"/>
                </a:lnTo>
                <a:lnTo>
                  <a:pt x="0" y="39"/>
                </a:lnTo>
                <a:lnTo>
                  <a:pt x="2" y="39"/>
                </a:lnTo>
                <a:lnTo>
                  <a:pt x="3" y="39"/>
                </a:lnTo>
                <a:lnTo>
                  <a:pt x="5" y="39"/>
                </a:lnTo>
                <a:lnTo>
                  <a:pt x="7" y="39"/>
                </a:lnTo>
                <a:lnTo>
                  <a:pt x="8" y="38"/>
                </a:lnTo>
                <a:lnTo>
                  <a:pt x="9" y="38"/>
                </a:lnTo>
                <a:lnTo>
                  <a:pt x="11" y="38"/>
                </a:lnTo>
                <a:lnTo>
                  <a:pt x="13" y="38"/>
                </a:lnTo>
                <a:lnTo>
                  <a:pt x="14" y="36"/>
                </a:lnTo>
                <a:lnTo>
                  <a:pt x="16" y="36"/>
                </a:lnTo>
                <a:lnTo>
                  <a:pt x="18" y="36"/>
                </a:lnTo>
                <a:lnTo>
                  <a:pt x="20" y="34"/>
                </a:lnTo>
                <a:lnTo>
                  <a:pt x="21" y="34"/>
                </a:lnTo>
                <a:lnTo>
                  <a:pt x="21" y="32"/>
                </a:lnTo>
                <a:lnTo>
                  <a:pt x="23" y="32"/>
                </a:lnTo>
                <a:lnTo>
                  <a:pt x="25" y="31"/>
                </a:lnTo>
                <a:lnTo>
                  <a:pt x="26" y="29"/>
                </a:lnTo>
                <a:lnTo>
                  <a:pt x="26" y="27"/>
                </a:lnTo>
                <a:lnTo>
                  <a:pt x="27" y="25"/>
                </a:lnTo>
                <a:lnTo>
                  <a:pt x="27" y="24"/>
                </a:lnTo>
                <a:lnTo>
                  <a:pt x="29" y="22"/>
                </a:lnTo>
                <a:lnTo>
                  <a:pt x="29" y="20"/>
                </a:lnTo>
                <a:lnTo>
                  <a:pt x="29" y="19"/>
                </a:lnTo>
                <a:lnTo>
                  <a:pt x="29" y="18"/>
                </a:lnTo>
                <a:lnTo>
                  <a:pt x="29" y="16"/>
                </a:lnTo>
                <a:lnTo>
                  <a:pt x="31" y="16"/>
                </a:lnTo>
                <a:lnTo>
                  <a:pt x="31" y="14"/>
                </a:lnTo>
                <a:lnTo>
                  <a:pt x="31" y="12"/>
                </a:lnTo>
                <a:lnTo>
                  <a:pt x="31" y="11"/>
                </a:lnTo>
                <a:lnTo>
                  <a:pt x="31" y="9"/>
                </a:lnTo>
                <a:lnTo>
                  <a:pt x="31" y="7"/>
                </a:lnTo>
                <a:lnTo>
                  <a:pt x="31" y="5"/>
                </a:lnTo>
                <a:lnTo>
                  <a:pt x="31" y="4"/>
                </a:lnTo>
                <a:lnTo>
                  <a:pt x="31" y="2"/>
                </a:lnTo>
                <a:lnTo>
                  <a:pt x="29" y="2"/>
                </a:lnTo>
                <a:lnTo>
                  <a:pt x="29" y="0"/>
                </a:lnTo>
              </a:path>
            </a:pathLst>
          </a:custGeom>
          <a:solidFill>
            <a:srgbClr val="7F7F7F"/>
          </a:solidFill>
          <a:ln w="12700" cap="rnd">
            <a:solidFill>
              <a:srgbClr val="96B4FE"/>
            </a:solidFill>
            <a:round/>
            <a:headEnd/>
            <a:tailEnd/>
          </a:ln>
        </p:spPr>
        <p:txBody>
          <a:bodyPr/>
          <a:lstStyle/>
          <a:p>
            <a:endParaRPr lang="ko-KR" altLang="en-US"/>
          </a:p>
        </p:txBody>
      </p:sp>
      <p:sp>
        <p:nvSpPr>
          <p:cNvPr id="2366" name="Freeform 673"/>
          <p:cNvSpPr>
            <a:spLocks/>
          </p:cNvSpPr>
          <p:nvPr/>
        </p:nvSpPr>
        <p:spPr bwMode="auto">
          <a:xfrm>
            <a:off x="1824038" y="3641725"/>
            <a:ext cx="87312" cy="114300"/>
          </a:xfrm>
          <a:custGeom>
            <a:avLst/>
            <a:gdLst>
              <a:gd name="T0" fmla="*/ 47 w 55"/>
              <a:gd name="T1" fmla="*/ 6 h 72"/>
              <a:gd name="T2" fmla="*/ 47 w 55"/>
              <a:gd name="T3" fmla="*/ 13 h 72"/>
              <a:gd name="T4" fmla="*/ 49 w 55"/>
              <a:gd name="T5" fmla="*/ 19 h 72"/>
              <a:gd name="T6" fmla="*/ 50 w 55"/>
              <a:gd name="T7" fmla="*/ 27 h 72"/>
              <a:gd name="T8" fmla="*/ 52 w 55"/>
              <a:gd name="T9" fmla="*/ 32 h 72"/>
              <a:gd name="T10" fmla="*/ 54 w 55"/>
              <a:gd name="T11" fmla="*/ 39 h 72"/>
              <a:gd name="T12" fmla="*/ 54 w 55"/>
              <a:gd name="T13" fmla="*/ 46 h 72"/>
              <a:gd name="T14" fmla="*/ 52 w 55"/>
              <a:gd name="T15" fmla="*/ 53 h 72"/>
              <a:gd name="T16" fmla="*/ 49 w 55"/>
              <a:gd name="T17" fmla="*/ 58 h 72"/>
              <a:gd name="T18" fmla="*/ 43 w 55"/>
              <a:gd name="T19" fmla="*/ 64 h 72"/>
              <a:gd name="T20" fmla="*/ 40 w 55"/>
              <a:gd name="T21" fmla="*/ 69 h 72"/>
              <a:gd name="T22" fmla="*/ 33 w 55"/>
              <a:gd name="T23" fmla="*/ 71 h 72"/>
              <a:gd name="T24" fmla="*/ 26 w 55"/>
              <a:gd name="T25" fmla="*/ 71 h 72"/>
              <a:gd name="T26" fmla="*/ 17 w 55"/>
              <a:gd name="T27" fmla="*/ 71 h 72"/>
              <a:gd name="T28" fmla="*/ 11 w 55"/>
              <a:gd name="T29" fmla="*/ 67 h 72"/>
              <a:gd name="T30" fmla="*/ 5 w 55"/>
              <a:gd name="T31" fmla="*/ 60 h 72"/>
              <a:gd name="T32" fmla="*/ 2 w 55"/>
              <a:gd name="T33" fmla="*/ 55 h 72"/>
              <a:gd name="T34" fmla="*/ 0 w 55"/>
              <a:gd name="T35" fmla="*/ 50 h 72"/>
              <a:gd name="T36" fmla="*/ 0 w 55"/>
              <a:gd name="T37" fmla="*/ 42 h 72"/>
              <a:gd name="T38" fmla="*/ 2 w 55"/>
              <a:gd name="T39" fmla="*/ 35 h 72"/>
              <a:gd name="T40" fmla="*/ 4 w 55"/>
              <a:gd name="T41" fmla="*/ 30 h 72"/>
              <a:gd name="T42" fmla="*/ 7 w 55"/>
              <a:gd name="T43" fmla="*/ 23 h 72"/>
              <a:gd name="T44" fmla="*/ 11 w 55"/>
              <a:gd name="T45" fmla="*/ 19 h 72"/>
              <a:gd name="T46" fmla="*/ 14 w 55"/>
              <a:gd name="T47" fmla="*/ 13 h 72"/>
              <a:gd name="T48" fmla="*/ 17 w 55"/>
              <a:gd name="T49" fmla="*/ 7 h 72"/>
              <a:gd name="T50" fmla="*/ 19 w 55"/>
              <a:gd name="T51" fmla="*/ 2 h 72"/>
              <a:gd name="T52" fmla="*/ 17 w 55"/>
              <a:gd name="T53" fmla="*/ 7 h 72"/>
              <a:gd name="T54" fmla="*/ 14 w 55"/>
              <a:gd name="T55" fmla="*/ 13 h 72"/>
              <a:gd name="T56" fmla="*/ 11 w 55"/>
              <a:gd name="T57" fmla="*/ 18 h 72"/>
              <a:gd name="T58" fmla="*/ 9 w 55"/>
              <a:gd name="T59" fmla="*/ 25 h 72"/>
              <a:gd name="T60" fmla="*/ 5 w 55"/>
              <a:gd name="T61" fmla="*/ 30 h 72"/>
              <a:gd name="T62" fmla="*/ 4 w 55"/>
              <a:gd name="T63" fmla="*/ 37 h 72"/>
              <a:gd name="T64" fmla="*/ 4 w 55"/>
              <a:gd name="T65" fmla="*/ 44 h 72"/>
              <a:gd name="T66" fmla="*/ 4 w 55"/>
              <a:gd name="T67" fmla="*/ 52 h 72"/>
              <a:gd name="T68" fmla="*/ 7 w 55"/>
              <a:gd name="T69" fmla="*/ 58 h 72"/>
              <a:gd name="T70" fmla="*/ 11 w 55"/>
              <a:gd name="T71" fmla="*/ 62 h 72"/>
              <a:gd name="T72" fmla="*/ 16 w 55"/>
              <a:gd name="T73" fmla="*/ 67 h 72"/>
              <a:gd name="T74" fmla="*/ 23 w 55"/>
              <a:gd name="T75" fmla="*/ 69 h 72"/>
              <a:gd name="T76" fmla="*/ 30 w 55"/>
              <a:gd name="T77" fmla="*/ 69 h 72"/>
              <a:gd name="T78" fmla="*/ 35 w 55"/>
              <a:gd name="T79" fmla="*/ 67 h 72"/>
              <a:gd name="T80" fmla="*/ 40 w 55"/>
              <a:gd name="T81" fmla="*/ 64 h 72"/>
              <a:gd name="T82" fmla="*/ 45 w 55"/>
              <a:gd name="T83" fmla="*/ 60 h 72"/>
              <a:gd name="T84" fmla="*/ 47 w 55"/>
              <a:gd name="T85" fmla="*/ 55 h 72"/>
              <a:gd name="T86" fmla="*/ 50 w 55"/>
              <a:gd name="T87" fmla="*/ 48 h 72"/>
              <a:gd name="T88" fmla="*/ 52 w 55"/>
              <a:gd name="T89" fmla="*/ 42 h 72"/>
              <a:gd name="T90" fmla="*/ 50 w 55"/>
              <a:gd name="T91" fmla="*/ 35 h 72"/>
              <a:gd name="T92" fmla="*/ 50 w 55"/>
              <a:gd name="T93" fmla="*/ 29 h 72"/>
              <a:gd name="T94" fmla="*/ 49 w 55"/>
              <a:gd name="T95" fmla="*/ 21 h 72"/>
              <a:gd name="T96" fmla="*/ 47 w 55"/>
              <a:gd name="T97" fmla="*/ 14 h 72"/>
              <a:gd name="T98" fmla="*/ 47 w 55"/>
              <a:gd name="T99" fmla="*/ 7 h 72"/>
              <a:gd name="T100" fmla="*/ 47 w 55"/>
              <a:gd name="T101" fmla="*/ 0 h 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72"/>
              <a:gd name="T155" fmla="*/ 55 w 55"/>
              <a:gd name="T156" fmla="*/ 72 h 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72">
                <a:moveTo>
                  <a:pt x="47" y="0"/>
                </a:moveTo>
                <a:lnTo>
                  <a:pt x="47" y="2"/>
                </a:lnTo>
                <a:lnTo>
                  <a:pt x="47" y="4"/>
                </a:lnTo>
                <a:lnTo>
                  <a:pt x="47" y="6"/>
                </a:lnTo>
                <a:lnTo>
                  <a:pt x="47" y="7"/>
                </a:lnTo>
                <a:lnTo>
                  <a:pt x="47" y="9"/>
                </a:lnTo>
                <a:lnTo>
                  <a:pt x="47" y="11"/>
                </a:lnTo>
                <a:lnTo>
                  <a:pt x="47" y="13"/>
                </a:lnTo>
                <a:lnTo>
                  <a:pt x="47" y="14"/>
                </a:lnTo>
                <a:lnTo>
                  <a:pt x="49" y="16"/>
                </a:lnTo>
                <a:lnTo>
                  <a:pt x="49" y="18"/>
                </a:lnTo>
                <a:lnTo>
                  <a:pt x="49" y="19"/>
                </a:lnTo>
                <a:lnTo>
                  <a:pt x="49" y="21"/>
                </a:lnTo>
                <a:lnTo>
                  <a:pt x="50" y="23"/>
                </a:lnTo>
                <a:lnTo>
                  <a:pt x="50" y="25"/>
                </a:lnTo>
                <a:lnTo>
                  <a:pt x="50" y="27"/>
                </a:lnTo>
                <a:lnTo>
                  <a:pt x="52" y="27"/>
                </a:lnTo>
                <a:lnTo>
                  <a:pt x="52" y="29"/>
                </a:lnTo>
                <a:lnTo>
                  <a:pt x="52" y="30"/>
                </a:lnTo>
                <a:lnTo>
                  <a:pt x="52" y="32"/>
                </a:lnTo>
                <a:lnTo>
                  <a:pt x="54" y="34"/>
                </a:lnTo>
                <a:lnTo>
                  <a:pt x="54" y="35"/>
                </a:lnTo>
                <a:lnTo>
                  <a:pt x="54" y="37"/>
                </a:lnTo>
                <a:lnTo>
                  <a:pt x="54" y="39"/>
                </a:lnTo>
                <a:lnTo>
                  <a:pt x="54" y="41"/>
                </a:lnTo>
                <a:lnTo>
                  <a:pt x="54" y="42"/>
                </a:lnTo>
                <a:lnTo>
                  <a:pt x="54" y="44"/>
                </a:lnTo>
                <a:lnTo>
                  <a:pt x="54" y="46"/>
                </a:lnTo>
                <a:lnTo>
                  <a:pt x="54" y="48"/>
                </a:lnTo>
                <a:lnTo>
                  <a:pt x="52" y="50"/>
                </a:lnTo>
                <a:lnTo>
                  <a:pt x="52" y="52"/>
                </a:lnTo>
                <a:lnTo>
                  <a:pt x="52" y="53"/>
                </a:lnTo>
                <a:lnTo>
                  <a:pt x="50" y="55"/>
                </a:lnTo>
                <a:lnTo>
                  <a:pt x="50" y="57"/>
                </a:lnTo>
                <a:lnTo>
                  <a:pt x="50" y="58"/>
                </a:lnTo>
                <a:lnTo>
                  <a:pt x="49" y="58"/>
                </a:lnTo>
                <a:lnTo>
                  <a:pt x="49" y="60"/>
                </a:lnTo>
                <a:lnTo>
                  <a:pt x="47" y="62"/>
                </a:lnTo>
                <a:lnTo>
                  <a:pt x="45" y="64"/>
                </a:lnTo>
                <a:lnTo>
                  <a:pt x="43" y="64"/>
                </a:lnTo>
                <a:lnTo>
                  <a:pt x="43" y="65"/>
                </a:lnTo>
                <a:lnTo>
                  <a:pt x="41" y="67"/>
                </a:lnTo>
                <a:lnTo>
                  <a:pt x="40" y="67"/>
                </a:lnTo>
                <a:lnTo>
                  <a:pt x="40" y="69"/>
                </a:lnTo>
                <a:lnTo>
                  <a:pt x="38" y="69"/>
                </a:lnTo>
                <a:lnTo>
                  <a:pt x="37" y="69"/>
                </a:lnTo>
                <a:lnTo>
                  <a:pt x="35" y="71"/>
                </a:lnTo>
                <a:lnTo>
                  <a:pt x="33" y="71"/>
                </a:lnTo>
                <a:lnTo>
                  <a:pt x="32" y="71"/>
                </a:lnTo>
                <a:lnTo>
                  <a:pt x="30" y="71"/>
                </a:lnTo>
                <a:lnTo>
                  <a:pt x="28" y="71"/>
                </a:lnTo>
                <a:lnTo>
                  <a:pt x="26" y="71"/>
                </a:lnTo>
                <a:lnTo>
                  <a:pt x="24" y="71"/>
                </a:lnTo>
                <a:lnTo>
                  <a:pt x="23" y="71"/>
                </a:lnTo>
                <a:lnTo>
                  <a:pt x="21" y="71"/>
                </a:lnTo>
                <a:lnTo>
                  <a:pt x="17" y="71"/>
                </a:lnTo>
                <a:lnTo>
                  <a:pt x="16" y="69"/>
                </a:lnTo>
                <a:lnTo>
                  <a:pt x="14" y="69"/>
                </a:lnTo>
                <a:lnTo>
                  <a:pt x="13" y="67"/>
                </a:lnTo>
                <a:lnTo>
                  <a:pt x="11" y="67"/>
                </a:lnTo>
                <a:lnTo>
                  <a:pt x="9" y="65"/>
                </a:lnTo>
                <a:lnTo>
                  <a:pt x="7" y="64"/>
                </a:lnTo>
                <a:lnTo>
                  <a:pt x="5" y="62"/>
                </a:lnTo>
                <a:lnTo>
                  <a:pt x="5" y="60"/>
                </a:lnTo>
                <a:lnTo>
                  <a:pt x="4" y="60"/>
                </a:lnTo>
                <a:lnTo>
                  <a:pt x="4" y="58"/>
                </a:lnTo>
                <a:lnTo>
                  <a:pt x="2" y="57"/>
                </a:lnTo>
                <a:lnTo>
                  <a:pt x="2" y="55"/>
                </a:lnTo>
                <a:lnTo>
                  <a:pt x="2" y="53"/>
                </a:lnTo>
                <a:lnTo>
                  <a:pt x="0" y="53"/>
                </a:lnTo>
                <a:lnTo>
                  <a:pt x="0" y="52"/>
                </a:lnTo>
                <a:lnTo>
                  <a:pt x="0" y="50"/>
                </a:lnTo>
                <a:lnTo>
                  <a:pt x="0" y="48"/>
                </a:lnTo>
                <a:lnTo>
                  <a:pt x="0" y="46"/>
                </a:lnTo>
                <a:lnTo>
                  <a:pt x="0" y="44"/>
                </a:lnTo>
                <a:lnTo>
                  <a:pt x="0" y="42"/>
                </a:lnTo>
                <a:lnTo>
                  <a:pt x="0" y="41"/>
                </a:lnTo>
                <a:lnTo>
                  <a:pt x="0" y="39"/>
                </a:lnTo>
                <a:lnTo>
                  <a:pt x="0" y="37"/>
                </a:lnTo>
                <a:lnTo>
                  <a:pt x="2" y="35"/>
                </a:lnTo>
                <a:lnTo>
                  <a:pt x="2" y="34"/>
                </a:lnTo>
                <a:lnTo>
                  <a:pt x="2" y="32"/>
                </a:lnTo>
                <a:lnTo>
                  <a:pt x="2" y="30"/>
                </a:lnTo>
                <a:lnTo>
                  <a:pt x="4" y="30"/>
                </a:lnTo>
                <a:lnTo>
                  <a:pt x="4" y="29"/>
                </a:lnTo>
                <a:lnTo>
                  <a:pt x="5" y="27"/>
                </a:lnTo>
                <a:lnTo>
                  <a:pt x="5" y="25"/>
                </a:lnTo>
                <a:lnTo>
                  <a:pt x="7" y="23"/>
                </a:lnTo>
                <a:lnTo>
                  <a:pt x="7" y="21"/>
                </a:lnTo>
                <a:lnTo>
                  <a:pt x="9" y="21"/>
                </a:lnTo>
                <a:lnTo>
                  <a:pt x="9" y="19"/>
                </a:lnTo>
                <a:lnTo>
                  <a:pt x="11" y="19"/>
                </a:lnTo>
                <a:lnTo>
                  <a:pt x="11" y="18"/>
                </a:lnTo>
                <a:lnTo>
                  <a:pt x="13" y="16"/>
                </a:lnTo>
                <a:lnTo>
                  <a:pt x="14" y="14"/>
                </a:lnTo>
                <a:lnTo>
                  <a:pt x="14" y="13"/>
                </a:lnTo>
                <a:lnTo>
                  <a:pt x="16" y="11"/>
                </a:lnTo>
                <a:lnTo>
                  <a:pt x="16" y="9"/>
                </a:lnTo>
                <a:lnTo>
                  <a:pt x="17" y="9"/>
                </a:lnTo>
                <a:lnTo>
                  <a:pt x="17" y="7"/>
                </a:lnTo>
                <a:lnTo>
                  <a:pt x="17" y="6"/>
                </a:lnTo>
                <a:lnTo>
                  <a:pt x="19" y="6"/>
                </a:lnTo>
                <a:lnTo>
                  <a:pt x="19" y="4"/>
                </a:lnTo>
                <a:lnTo>
                  <a:pt x="19" y="2"/>
                </a:lnTo>
                <a:lnTo>
                  <a:pt x="19" y="4"/>
                </a:lnTo>
                <a:lnTo>
                  <a:pt x="19" y="6"/>
                </a:lnTo>
                <a:lnTo>
                  <a:pt x="17" y="6"/>
                </a:lnTo>
                <a:lnTo>
                  <a:pt x="17" y="7"/>
                </a:lnTo>
                <a:lnTo>
                  <a:pt x="17" y="9"/>
                </a:lnTo>
                <a:lnTo>
                  <a:pt x="16" y="11"/>
                </a:lnTo>
                <a:lnTo>
                  <a:pt x="16" y="13"/>
                </a:lnTo>
                <a:lnTo>
                  <a:pt x="14" y="13"/>
                </a:lnTo>
                <a:lnTo>
                  <a:pt x="14" y="14"/>
                </a:lnTo>
                <a:lnTo>
                  <a:pt x="13" y="16"/>
                </a:lnTo>
                <a:lnTo>
                  <a:pt x="13" y="18"/>
                </a:lnTo>
                <a:lnTo>
                  <a:pt x="11" y="18"/>
                </a:lnTo>
                <a:lnTo>
                  <a:pt x="11" y="19"/>
                </a:lnTo>
                <a:lnTo>
                  <a:pt x="9" y="21"/>
                </a:lnTo>
                <a:lnTo>
                  <a:pt x="9" y="23"/>
                </a:lnTo>
                <a:lnTo>
                  <a:pt x="9" y="25"/>
                </a:lnTo>
                <a:lnTo>
                  <a:pt x="7" y="25"/>
                </a:lnTo>
                <a:lnTo>
                  <a:pt x="7" y="27"/>
                </a:lnTo>
                <a:lnTo>
                  <a:pt x="5" y="29"/>
                </a:lnTo>
                <a:lnTo>
                  <a:pt x="5" y="30"/>
                </a:lnTo>
                <a:lnTo>
                  <a:pt x="5" y="32"/>
                </a:lnTo>
                <a:lnTo>
                  <a:pt x="4" y="34"/>
                </a:lnTo>
                <a:lnTo>
                  <a:pt x="4" y="35"/>
                </a:lnTo>
                <a:lnTo>
                  <a:pt x="4" y="37"/>
                </a:lnTo>
                <a:lnTo>
                  <a:pt x="4" y="39"/>
                </a:lnTo>
                <a:lnTo>
                  <a:pt x="4" y="41"/>
                </a:lnTo>
                <a:lnTo>
                  <a:pt x="4" y="42"/>
                </a:lnTo>
                <a:lnTo>
                  <a:pt x="4" y="44"/>
                </a:lnTo>
                <a:lnTo>
                  <a:pt x="4" y="46"/>
                </a:lnTo>
                <a:lnTo>
                  <a:pt x="4" y="48"/>
                </a:lnTo>
                <a:lnTo>
                  <a:pt x="4" y="50"/>
                </a:lnTo>
                <a:lnTo>
                  <a:pt x="4" y="52"/>
                </a:lnTo>
                <a:lnTo>
                  <a:pt x="4" y="53"/>
                </a:lnTo>
                <a:lnTo>
                  <a:pt x="5" y="55"/>
                </a:lnTo>
                <a:lnTo>
                  <a:pt x="5" y="57"/>
                </a:lnTo>
                <a:lnTo>
                  <a:pt x="7" y="58"/>
                </a:lnTo>
                <a:lnTo>
                  <a:pt x="7" y="60"/>
                </a:lnTo>
                <a:lnTo>
                  <a:pt x="9" y="60"/>
                </a:lnTo>
                <a:lnTo>
                  <a:pt x="9" y="62"/>
                </a:lnTo>
                <a:lnTo>
                  <a:pt x="11" y="62"/>
                </a:lnTo>
                <a:lnTo>
                  <a:pt x="13" y="64"/>
                </a:lnTo>
                <a:lnTo>
                  <a:pt x="14" y="65"/>
                </a:lnTo>
                <a:lnTo>
                  <a:pt x="16" y="65"/>
                </a:lnTo>
                <a:lnTo>
                  <a:pt x="16" y="67"/>
                </a:lnTo>
                <a:lnTo>
                  <a:pt x="17" y="67"/>
                </a:lnTo>
                <a:lnTo>
                  <a:pt x="19" y="67"/>
                </a:lnTo>
                <a:lnTo>
                  <a:pt x="21" y="67"/>
                </a:lnTo>
                <a:lnTo>
                  <a:pt x="23" y="69"/>
                </a:lnTo>
                <a:lnTo>
                  <a:pt x="24" y="69"/>
                </a:lnTo>
                <a:lnTo>
                  <a:pt x="26" y="69"/>
                </a:lnTo>
                <a:lnTo>
                  <a:pt x="28" y="69"/>
                </a:lnTo>
                <a:lnTo>
                  <a:pt x="30" y="69"/>
                </a:lnTo>
                <a:lnTo>
                  <a:pt x="32" y="69"/>
                </a:lnTo>
                <a:lnTo>
                  <a:pt x="32" y="67"/>
                </a:lnTo>
                <a:lnTo>
                  <a:pt x="33" y="67"/>
                </a:lnTo>
                <a:lnTo>
                  <a:pt x="35" y="67"/>
                </a:lnTo>
                <a:lnTo>
                  <a:pt x="37" y="67"/>
                </a:lnTo>
                <a:lnTo>
                  <a:pt x="37" y="65"/>
                </a:lnTo>
                <a:lnTo>
                  <a:pt x="38" y="65"/>
                </a:lnTo>
                <a:lnTo>
                  <a:pt x="40" y="64"/>
                </a:lnTo>
                <a:lnTo>
                  <a:pt x="41" y="62"/>
                </a:lnTo>
                <a:lnTo>
                  <a:pt x="43" y="62"/>
                </a:lnTo>
                <a:lnTo>
                  <a:pt x="43" y="60"/>
                </a:lnTo>
                <a:lnTo>
                  <a:pt x="45" y="60"/>
                </a:lnTo>
                <a:lnTo>
                  <a:pt x="45" y="58"/>
                </a:lnTo>
                <a:lnTo>
                  <a:pt x="47" y="58"/>
                </a:lnTo>
                <a:lnTo>
                  <a:pt x="47" y="57"/>
                </a:lnTo>
                <a:lnTo>
                  <a:pt x="47" y="55"/>
                </a:lnTo>
                <a:lnTo>
                  <a:pt x="49" y="53"/>
                </a:lnTo>
                <a:lnTo>
                  <a:pt x="49" y="52"/>
                </a:lnTo>
                <a:lnTo>
                  <a:pt x="50" y="50"/>
                </a:lnTo>
                <a:lnTo>
                  <a:pt x="50" y="48"/>
                </a:lnTo>
                <a:lnTo>
                  <a:pt x="50" y="46"/>
                </a:lnTo>
                <a:lnTo>
                  <a:pt x="50" y="44"/>
                </a:lnTo>
                <a:lnTo>
                  <a:pt x="50" y="42"/>
                </a:lnTo>
                <a:lnTo>
                  <a:pt x="52" y="42"/>
                </a:lnTo>
                <a:lnTo>
                  <a:pt x="52" y="41"/>
                </a:lnTo>
                <a:lnTo>
                  <a:pt x="52" y="39"/>
                </a:lnTo>
                <a:lnTo>
                  <a:pt x="52" y="37"/>
                </a:lnTo>
                <a:lnTo>
                  <a:pt x="50" y="35"/>
                </a:lnTo>
                <a:lnTo>
                  <a:pt x="50" y="34"/>
                </a:lnTo>
                <a:lnTo>
                  <a:pt x="50" y="32"/>
                </a:lnTo>
                <a:lnTo>
                  <a:pt x="50" y="30"/>
                </a:lnTo>
                <a:lnTo>
                  <a:pt x="50" y="29"/>
                </a:lnTo>
                <a:lnTo>
                  <a:pt x="50" y="27"/>
                </a:lnTo>
                <a:lnTo>
                  <a:pt x="49" y="25"/>
                </a:lnTo>
                <a:lnTo>
                  <a:pt x="49" y="23"/>
                </a:lnTo>
                <a:lnTo>
                  <a:pt x="49" y="21"/>
                </a:lnTo>
                <a:lnTo>
                  <a:pt x="49" y="19"/>
                </a:lnTo>
                <a:lnTo>
                  <a:pt x="47" y="18"/>
                </a:lnTo>
                <a:lnTo>
                  <a:pt x="47" y="16"/>
                </a:lnTo>
                <a:lnTo>
                  <a:pt x="47" y="14"/>
                </a:lnTo>
                <a:lnTo>
                  <a:pt x="47" y="13"/>
                </a:lnTo>
                <a:lnTo>
                  <a:pt x="47" y="11"/>
                </a:lnTo>
                <a:lnTo>
                  <a:pt x="47" y="9"/>
                </a:lnTo>
                <a:lnTo>
                  <a:pt x="47" y="7"/>
                </a:lnTo>
                <a:lnTo>
                  <a:pt x="47" y="6"/>
                </a:lnTo>
                <a:lnTo>
                  <a:pt x="47" y="4"/>
                </a:lnTo>
                <a:lnTo>
                  <a:pt x="47" y="2"/>
                </a:lnTo>
                <a:lnTo>
                  <a:pt x="47" y="0"/>
                </a:lnTo>
              </a:path>
            </a:pathLst>
          </a:custGeom>
          <a:solidFill>
            <a:srgbClr val="000000"/>
          </a:solidFill>
          <a:ln w="12700" cap="rnd">
            <a:solidFill>
              <a:srgbClr val="5A5A4E"/>
            </a:solidFill>
            <a:round/>
            <a:headEnd/>
            <a:tailEnd/>
          </a:ln>
        </p:spPr>
        <p:txBody>
          <a:bodyPr/>
          <a:lstStyle/>
          <a:p>
            <a:endParaRPr lang="ko-KR" altLang="en-US"/>
          </a:p>
        </p:txBody>
      </p:sp>
      <p:sp>
        <p:nvSpPr>
          <p:cNvPr id="2367" name="Freeform 674"/>
          <p:cNvSpPr>
            <a:spLocks/>
          </p:cNvSpPr>
          <p:nvPr/>
        </p:nvSpPr>
        <p:spPr bwMode="auto">
          <a:xfrm>
            <a:off x="1847850" y="3681413"/>
            <a:ext cx="50800" cy="57150"/>
          </a:xfrm>
          <a:custGeom>
            <a:avLst/>
            <a:gdLst>
              <a:gd name="T0" fmla="*/ 30 w 33"/>
              <a:gd name="T1" fmla="*/ 2 h 37"/>
              <a:gd name="T2" fmla="*/ 32 w 33"/>
              <a:gd name="T3" fmla="*/ 5 h 37"/>
              <a:gd name="T4" fmla="*/ 32 w 33"/>
              <a:gd name="T5" fmla="*/ 9 h 37"/>
              <a:gd name="T6" fmla="*/ 32 w 33"/>
              <a:gd name="T7" fmla="*/ 11 h 37"/>
              <a:gd name="T8" fmla="*/ 32 w 33"/>
              <a:gd name="T9" fmla="*/ 15 h 37"/>
              <a:gd name="T10" fmla="*/ 32 w 33"/>
              <a:gd name="T11" fmla="*/ 18 h 37"/>
              <a:gd name="T12" fmla="*/ 30 w 33"/>
              <a:gd name="T13" fmla="*/ 21 h 37"/>
              <a:gd name="T14" fmla="*/ 30 w 33"/>
              <a:gd name="T15" fmla="*/ 25 h 37"/>
              <a:gd name="T16" fmla="*/ 29 w 33"/>
              <a:gd name="T17" fmla="*/ 27 h 37"/>
              <a:gd name="T18" fmla="*/ 27 w 33"/>
              <a:gd name="T19" fmla="*/ 30 h 37"/>
              <a:gd name="T20" fmla="*/ 25 w 33"/>
              <a:gd name="T21" fmla="*/ 32 h 37"/>
              <a:gd name="T22" fmla="*/ 23 w 33"/>
              <a:gd name="T23" fmla="*/ 33 h 37"/>
              <a:gd name="T24" fmla="*/ 19 w 33"/>
              <a:gd name="T25" fmla="*/ 34 h 37"/>
              <a:gd name="T26" fmla="*/ 16 w 33"/>
              <a:gd name="T27" fmla="*/ 36 h 37"/>
              <a:gd name="T28" fmla="*/ 13 w 33"/>
              <a:gd name="T29" fmla="*/ 36 h 37"/>
              <a:gd name="T30" fmla="*/ 9 w 33"/>
              <a:gd name="T31" fmla="*/ 36 h 37"/>
              <a:gd name="T32" fmla="*/ 6 w 33"/>
              <a:gd name="T33" fmla="*/ 36 h 37"/>
              <a:gd name="T34" fmla="*/ 4 w 33"/>
              <a:gd name="T35" fmla="*/ 34 h 37"/>
              <a:gd name="T36" fmla="*/ 2 w 33"/>
              <a:gd name="T37" fmla="*/ 34 h 37"/>
              <a:gd name="T38" fmla="*/ 2 w 33"/>
              <a:gd name="T39" fmla="*/ 33 h 37"/>
              <a:gd name="T40" fmla="*/ 4 w 33"/>
              <a:gd name="T41" fmla="*/ 33 h 37"/>
              <a:gd name="T42" fmla="*/ 8 w 33"/>
              <a:gd name="T43" fmla="*/ 32 h 37"/>
              <a:gd name="T44" fmla="*/ 11 w 33"/>
              <a:gd name="T45" fmla="*/ 32 h 37"/>
              <a:gd name="T46" fmla="*/ 13 w 33"/>
              <a:gd name="T47" fmla="*/ 30 h 37"/>
              <a:gd name="T48" fmla="*/ 16 w 33"/>
              <a:gd name="T49" fmla="*/ 30 h 37"/>
              <a:gd name="T50" fmla="*/ 19 w 33"/>
              <a:gd name="T51" fmla="*/ 28 h 37"/>
              <a:gd name="T52" fmla="*/ 21 w 33"/>
              <a:gd name="T53" fmla="*/ 27 h 37"/>
              <a:gd name="T54" fmla="*/ 24 w 33"/>
              <a:gd name="T55" fmla="*/ 23 h 37"/>
              <a:gd name="T56" fmla="*/ 25 w 33"/>
              <a:gd name="T57" fmla="*/ 20 h 37"/>
              <a:gd name="T58" fmla="*/ 27 w 33"/>
              <a:gd name="T59" fmla="*/ 18 h 37"/>
              <a:gd name="T60" fmla="*/ 27 w 33"/>
              <a:gd name="T61" fmla="*/ 15 h 37"/>
              <a:gd name="T62" fmla="*/ 29 w 33"/>
              <a:gd name="T63" fmla="*/ 11 h 37"/>
              <a:gd name="T64" fmla="*/ 29 w 33"/>
              <a:gd name="T65" fmla="*/ 9 h 37"/>
              <a:gd name="T66" fmla="*/ 30 w 33"/>
              <a:gd name="T67" fmla="*/ 5 h 37"/>
              <a:gd name="T68" fmla="*/ 30 w 33"/>
              <a:gd name="T69" fmla="*/ 2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37"/>
              <a:gd name="T107" fmla="*/ 33 w 33"/>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37">
                <a:moveTo>
                  <a:pt x="30" y="0"/>
                </a:moveTo>
                <a:lnTo>
                  <a:pt x="30" y="2"/>
                </a:lnTo>
                <a:lnTo>
                  <a:pt x="30" y="3"/>
                </a:lnTo>
                <a:lnTo>
                  <a:pt x="32" y="5"/>
                </a:lnTo>
                <a:lnTo>
                  <a:pt x="32" y="7"/>
                </a:lnTo>
                <a:lnTo>
                  <a:pt x="32" y="9"/>
                </a:lnTo>
                <a:lnTo>
                  <a:pt x="32" y="10"/>
                </a:lnTo>
                <a:lnTo>
                  <a:pt x="32" y="11"/>
                </a:lnTo>
                <a:lnTo>
                  <a:pt x="32" y="13"/>
                </a:lnTo>
                <a:lnTo>
                  <a:pt x="32" y="15"/>
                </a:lnTo>
                <a:lnTo>
                  <a:pt x="32" y="16"/>
                </a:lnTo>
                <a:lnTo>
                  <a:pt x="32" y="18"/>
                </a:lnTo>
                <a:lnTo>
                  <a:pt x="30" y="20"/>
                </a:lnTo>
                <a:lnTo>
                  <a:pt x="30" y="21"/>
                </a:lnTo>
                <a:lnTo>
                  <a:pt x="30" y="23"/>
                </a:lnTo>
                <a:lnTo>
                  <a:pt x="30" y="25"/>
                </a:lnTo>
                <a:lnTo>
                  <a:pt x="29" y="25"/>
                </a:lnTo>
                <a:lnTo>
                  <a:pt x="29" y="27"/>
                </a:lnTo>
                <a:lnTo>
                  <a:pt x="27" y="28"/>
                </a:lnTo>
                <a:lnTo>
                  <a:pt x="27" y="30"/>
                </a:lnTo>
                <a:lnTo>
                  <a:pt x="25" y="30"/>
                </a:lnTo>
                <a:lnTo>
                  <a:pt x="25" y="32"/>
                </a:lnTo>
                <a:lnTo>
                  <a:pt x="24" y="32"/>
                </a:lnTo>
                <a:lnTo>
                  <a:pt x="23" y="33"/>
                </a:lnTo>
                <a:lnTo>
                  <a:pt x="21" y="33"/>
                </a:lnTo>
                <a:lnTo>
                  <a:pt x="19" y="34"/>
                </a:lnTo>
                <a:lnTo>
                  <a:pt x="18" y="34"/>
                </a:lnTo>
                <a:lnTo>
                  <a:pt x="16" y="36"/>
                </a:lnTo>
                <a:lnTo>
                  <a:pt x="14" y="36"/>
                </a:lnTo>
                <a:lnTo>
                  <a:pt x="13" y="36"/>
                </a:lnTo>
                <a:lnTo>
                  <a:pt x="11" y="36"/>
                </a:lnTo>
                <a:lnTo>
                  <a:pt x="9" y="36"/>
                </a:lnTo>
                <a:lnTo>
                  <a:pt x="8" y="36"/>
                </a:lnTo>
                <a:lnTo>
                  <a:pt x="6" y="36"/>
                </a:lnTo>
                <a:lnTo>
                  <a:pt x="4" y="36"/>
                </a:lnTo>
                <a:lnTo>
                  <a:pt x="4" y="34"/>
                </a:lnTo>
                <a:lnTo>
                  <a:pt x="3" y="34"/>
                </a:lnTo>
                <a:lnTo>
                  <a:pt x="2" y="34"/>
                </a:lnTo>
                <a:lnTo>
                  <a:pt x="0" y="33"/>
                </a:lnTo>
                <a:lnTo>
                  <a:pt x="2" y="33"/>
                </a:lnTo>
                <a:lnTo>
                  <a:pt x="3" y="33"/>
                </a:lnTo>
                <a:lnTo>
                  <a:pt x="4" y="33"/>
                </a:lnTo>
                <a:lnTo>
                  <a:pt x="6" y="33"/>
                </a:lnTo>
                <a:lnTo>
                  <a:pt x="8" y="32"/>
                </a:lnTo>
                <a:lnTo>
                  <a:pt x="9" y="32"/>
                </a:lnTo>
                <a:lnTo>
                  <a:pt x="11" y="32"/>
                </a:lnTo>
                <a:lnTo>
                  <a:pt x="13" y="32"/>
                </a:lnTo>
                <a:lnTo>
                  <a:pt x="13" y="30"/>
                </a:lnTo>
                <a:lnTo>
                  <a:pt x="14" y="30"/>
                </a:lnTo>
                <a:lnTo>
                  <a:pt x="16" y="30"/>
                </a:lnTo>
                <a:lnTo>
                  <a:pt x="18" y="28"/>
                </a:lnTo>
                <a:lnTo>
                  <a:pt x="19" y="28"/>
                </a:lnTo>
                <a:lnTo>
                  <a:pt x="19" y="27"/>
                </a:lnTo>
                <a:lnTo>
                  <a:pt x="21" y="27"/>
                </a:lnTo>
                <a:lnTo>
                  <a:pt x="23" y="25"/>
                </a:lnTo>
                <a:lnTo>
                  <a:pt x="24" y="23"/>
                </a:lnTo>
                <a:lnTo>
                  <a:pt x="24" y="21"/>
                </a:lnTo>
                <a:lnTo>
                  <a:pt x="25" y="20"/>
                </a:lnTo>
                <a:lnTo>
                  <a:pt x="25" y="18"/>
                </a:lnTo>
                <a:lnTo>
                  <a:pt x="27" y="18"/>
                </a:lnTo>
                <a:lnTo>
                  <a:pt x="27" y="16"/>
                </a:lnTo>
                <a:lnTo>
                  <a:pt x="27" y="15"/>
                </a:lnTo>
                <a:lnTo>
                  <a:pt x="29" y="13"/>
                </a:lnTo>
                <a:lnTo>
                  <a:pt x="29" y="11"/>
                </a:lnTo>
                <a:lnTo>
                  <a:pt x="29" y="10"/>
                </a:lnTo>
                <a:lnTo>
                  <a:pt x="29" y="9"/>
                </a:lnTo>
                <a:lnTo>
                  <a:pt x="29" y="7"/>
                </a:lnTo>
                <a:lnTo>
                  <a:pt x="30" y="5"/>
                </a:lnTo>
                <a:lnTo>
                  <a:pt x="30" y="3"/>
                </a:lnTo>
                <a:lnTo>
                  <a:pt x="30" y="2"/>
                </a:lnTo>
                <a:lnTo>
                  <a:pt x="30" y="0"/>
                </a:lnTo>
              </a:path>
            </a:pathLst>
          </a:custGeom>
          <a:solidFill>
            <a:srgbClr val="7F7F7F"/>
          </a:solidFill>
          <a:ln w="12700" cap="rnd">
            <a:solidFill>
              <a:srgbClr val="96B4FE"/>
            </a:solidFill>
            <a:round/>
            <a:headEnd/>
            <a:tailEnd/>
          </a:ln>
        </p:spPr>
        <p:txBody>
          <a:bodyPr/>
          <a:lstStyle/>
          <a:p>
            <a:endParaRPr lang="ko-KR" altLang="en-US"/>
          </a:p>
        </p:txBody>
      </p:sp>
      <p:sp>
        <p:nvSpPr>
          <p:cNvPr id="2368" name="Freeform 675"/>
          <p:cNvSpPr>
            <a:spLocks/>
          </p:cNvSpPr>
          <p:nvPr/>
        </p:nvSpPr>
        <p:spPr bwMode="auto">
          <a:xfrm>
            <a:off x="1363663" y="3300413"/>
            <a:ext cx="101600" cy="139700"/>
          </a:xfrm>
          <a:custGeom>
            <a:avLst/>
            <a:gdLst>
              <a:gd name="T0" fmla="*/ 44 w 61"/>
              <a:gd name="T1" fmla="*/ 6 h 87"/>
              <a:gd name="T2" fmla="*/ 45 w 61"/>
              <a:gd name="T3" fmla="*/ 13 h 87"/>
              <a:gd name="T4" fmla="*/ 49 w 61"/>
              <a:gd name="T5" fmla="*/ 20 h 87"/>
              <a:gd name="T6" fmla="*/ 53 w 61"/>
              <a:gd name="T7" fmla="*/ 27 h 87"/>
              <a:gd name="T8" fmla="*/ 56 w 61"/>
              <a:gd name="T9" fmla="*/ 35 h 87"/>
              <a:gd name="T10" fmla="*/ 58 w 61"/>
              <a:gd name="T11" fmla="*/ 41 h 87"/>
              <a:gd name="T12" fmla="*/ 60 w 61"/>
              <a:gd name="T13" fmla="*/ 47 h 87"/>
              <a:gd name="T14" fmla="*/ 60 w 61"/>
              <a:gd name="T15" fmla="*/ 54 h 87"/>
              <a:gd name="T16" fmla="*/ 60 w 61"/>
              <a:gd name="T17" fmla="*/ 61 h 87"/>
              <a:gd name="T18" fmla="*/ 58 w 61"/>
              <a:gd name="T19" fmla="*/ 66 h 87"/>
              <a:gd name="T20" fmla="*/ 55 w 61"/>
              <a:gd name="T21" fmla="*/ 72 h 87"/>
              <a:gd name="T22" fmla="*/ 49 w 61"/>
              <a:gd name="T23" fmla="*/ 79 h 87"/>
              <a:gd name="T24" fmla="*/ 44 w 61"/>
              <a:gd name="T25" fmla="*/ 82 h 87"/>
              <a:gd name="T26" fmla="*/ 37 w 61"/>
              <a:gd name="T27" fmla="*/ 86 h 87"/>
              <a:gd name="T28" fmla="*/ 30 w 61"/>
              <a:gd name="T29" fmla="*/ 86 h 87"/>
              <a:gd name="T30" fmla="*/ 23 w 61"/>
              <a:gd name="T31" fmla="*/ 86 h 87"/>
              <a:gd name="T32" fmla="*/ 16 w 61"/>
              <a:gd name="T33" fmla="*/ 82 h 87"/>
              <a:gd name="T34" fmla="*/ 9 w 61"/>
              <a:gd name="T35" fmla="*/ 79 h 87"/>
              <a:gd name="T36" fmla="*/ 5 w 61"/>
              <a:gd name="T37" fmla="*/ 72 h 87"/>
              <a:gd name="T38" fmla="*/ 2 w 61"/>
              <a:gd name="T39" fmla="*/ 66 h 87"/>
              <a:gd name="T40" fmla="*/ 0 w 61"/>
              <a:gd name="T41" fmla="*/ 60 h 87"/>
              <a:gd name="T42" fmla="*/ 0 w 61"/>
              <a:gd name="T43" fmla="*/ 52 h 87"/>
              <a:gd name="T44" fmla="*/ 0 w 61"/>
              <a:gd name="T45" fmla="*/ 45 h 87"/>
              <a:gd name="T46" fmla="*/ 4 w 61"/>
              <a:gd name="T47" fmla="*/ 38 h 87"/>
              <a:gd name="T48" fmla="*/ 5 w 61"/>
              <a:gd name="T49" fmla="*/ 33 h 87"/>
              <a:gd name="T50" fmla="*/ 9 w 61"/>
              <a:gd name="T51" fmla="*/ 27 h 87"/>
              <a:gd name="T52" fmla="*/ 13 w 61"/>
              <a:gd name="T53" fmla="*/ 20 h 87"/>
              <a:gd name="T54" fmla="*/ 15 w 61"/>
              <a:gd name="T55" fmla="*/ 13 h 87"/>
              <a:gd name="T56" fmla="*/ 15 w 61"/>
              <a:gd name="T57" fmla="*/ 6 h 87"/>
              <a:gd name="T58" fmla="*/ 15 w 61"/>
              <a:gd name="T59" fmla="*/ 13 h 87"/>
              <a:gd name="T60" fmla="*/ 13 w 61"/>
              <a:gd name="T61" fmla="*/ 20 h 87"/>
              <a:gd name="T62" fmla="*/ 11 w 61"/>
              <a:gd name="T63" fmla="*/ 25 h 87"/>
              <a:gd name="T64" fmla="*/ 7 w 61"/>
              <a:gd name="T65" fmla="*/ 33 h 87"/>
              <a:gd name="T66" fmla="*/ 4 w 61"/>
              <a:gd name="T67" fmla="*/ 38 h 87"/>
              <a:gd name="T68" fmla="*/ 4 w 61"/>
              <a:gd name="T69" fmla="*/ 45 h 87"/>
              <a:gd name="T70" fmla="*/ 4 w 61"/>
              <a:gd name="T71" fmla="*/ 52 h 87"/>
              <a:gd name="T72" fmla="*/ 4 w 61"/>
              <a:gd name="T73" fmla="*/ 60 h 87"/>
              <a:gd name="T74" fmla="*/ 5 w 61"/>
              <a:gd name="T75" fmla="*/ 66 h 87"/>
              <a:gd name="T76" fmla="*/ 9 w 61"/>
              <a:gd name="T77" fmla="*/ 74 h 87"/>
              <a:gd name="T78" fmla="*/ 15 w 61"/>
              <a:gd name="T79" fmla="*/ 78 h 87"/>
              <a:gd name="T80" fmla="*/ 20 w 61"/>
              <a:gd name="T81" fmla="*/ 81 h 87"/>
              <a:gd name="T82" fmla="*/ 26 w 61"/>
              <a:gd name="T83" fmla="*/ 82 h 87"/>
              <a:gd name="T84" fmla="*/ 34 w 61"/>
              <a:gd name="T85" fmla="*/ 82 h 87"/>
              <a:gd name="T86" fmla="*/ 41 w 61"/>
              <a:gd name="T87" fmla="*/ 81 h 87"/>
              <a:gd name="T88" fmla="*/ 45 w 61"/>
              <a:gd name="T89" fmla="*/ 78 h 87"/>
              <a:gd name="T90" fmla="*/ 51 w 61"/>
              <a:gd name="T91" fmla="*/ 70 h 87"/>
              <a:gd name="T92" fmla="*/ 55 w 61"/>
              <a:gd name="T93" fmla="*/ 63 h 87"/>
              <a:gd name="T94" fmla="*/ 56 w 61"/>
              <a:gd name="T95" fmla="*/ 58 h 87"/>
              <a:gd name="T96" fmla="*/ 58 w 61"/>
              <a:gd name="T97" fmla="*/ 50 h 87"/>
              <a:gd name="T98" fmla="*/ 58 w 61"/>
              <a:gd name="T99" fmla="*/ 43 h 87"/>
              <a:gd name="T100" fmla="*/ 55 w 61"/>
              <a:gd name="T101" fmla="*/ 36 h 87"/>
              <a:gd name="T102" fmla="*/ 53 w 61"/>
              <a:gd name="T103" fmla="*/ 29 h 87"/>
              <a:gd name="T104" fmla="*/ 49 w 61"/>
              <a:gd name="T105" fmla="*/ 22 h 87"/>
              <a:gd name="T106" fmla="*/ 45 w 61"/>
              <a:gd name="T107" fmla="*/ 15 h 87"/>
              <a:gd name="T108" fmla="*/ 44 w 61"/>
              <a:gd name="T109" fmla="*/ 9 h 87"/>
              <a:gd name="T110" fmla="*/ 44 w 61"/>
              <a:gd name="T111" fmla="*/ 2 h 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87"/>
              <a:gd name="T170" fmla="*/ 61 w 61"/>
              <a:gd name="T171" fmla="*/ 87 h 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87">
                <a:moveTo>
                  <a:pt x="44" y="0"/>
                </a:moveTo>
                <a:lnTo>
                  <a:pt x="44" y="2"/>
                </a:lnTo>
                <a:lnTo>
                  <a:pt x="44" y="4"/>
                </a:lnTo>
                <a:lnTo>
                  <a:pt x="44" y="6"/>
                </a:lnTo>
                <a:lnTo>
                  <a:pt x="44" y="7"/>
                </a:lnTo>
                <a:lnTo>
                  <a:pt x="44" y="9"/>
                </a:lnTo>
                <a:lnTo>
                  <a:pt x="45" y="11"/>
                </a:lnTo>
                <a:lnTo>
                  <a:pt x="45" y="13"/>
                </a:lnTo>
                <a:lnTo>
                  <a:pt x="45" y="15"/>
                </a:lnTo>
                <a:lnTo>
                  <a:pt x="47" y="17"/>
                </a:lnTo>
                <a:lnTo>
                  <a:pt x="47" y="18"/>
                </a:lnTo>
                <a:lnTo>
                  <a:pt x="49" y="20"/>
                </a:lnTo>
                <a:lnTo>
                  <a:pt x="49" y="22"/>
                </a:lnTo>
                <a:lnTo>
                  <a:pt x="51" y="23"/>
                </a:lnTo>
                <a:lnTo>
                  <a:pt x="51" y="25"/>
                </a:lnTo>
                <a:lnTo>
                  <a:pt x="53" y="27"/>
                </a:lnTo>
                <a:lnTo>
                  <a:pt x="53" y="29"/>
                </a:lnTo>
                <a:lnTo>
                  <a:pt x="55" y="31"/>
                </a:lnTo>
                <a:lnTo>
                  <a:pt x="56" y="33"/>
                </a:lnTo>
                <a:lnTo>
                  <a:pt x="56" y="35"/>
                </a:lnTo>
                <a:lnTo>
                  <a:pt x="56" y="36"/>
                </a:lnTo>
                <a:lnTo>
                  <a:pt x="58" y="38"/>
                </a:lnTo>
                <a:lnTo>
                  <a:pt x="58" y="39"/>
                </a:lnTo>
                <a:lnTo>
                  <a:pt x="58" y="41"/>
                </a:lnTo>
                <a:lnTo>
                  <a:pt x="60" y="41"/>
                </a:lnTo>
                <a:lnTo>
                  <a:pt x="60" y="43"/>
                </a:lnTo>
                <a:lnTo>
                  <a:pt x="60" y="45"/>
                </a:lnTo>
                <a:lnTo>
                  <a:pt x="60" y="47"/>
                </a:lnTo>
                <a:lnTo>
                  <a:pt x="60" y="49"/>
                </a:lnTo>
                <a:lnTo>
                  <a:pt x="60" y="50"/>
                </a:lnTo>
                <a:lnTo>
                  <a:pt x="60" y="52"/>
                </a:lnTo>
                <a:lnTo>
                  <a:pt x="60" y="54"/>
                </a:lnTo>
                <a:lnTo>
                  <a:pt x="60" y="56"/>
                </a:lnTo>
                <a:lnTo>
                  <a:pt x="60" y="58"/>
                </a:lnTo>
                <a:lnTo>
                  <a:pt x="60" y="60"/>
                </a:lnTo>
                <a:lnTo>
                  <a:pt x="60" y="61"/>
                </a:lnTo>
                <a:lnTo>
                  <a:pt x="58" y="61"/>
                </a:lnTo>
                <a:lnTo>
                  <a:pt x="58" y="63"/>
                </a:lnTo>
                <a:lnTo>
                  <a:pt x="58" y="65"/>
                </a:lnTo>
                <a:lnTo>
                  <a:pt x="58" y="66"/>
                </a:lnTo>
                <a:lnTo>
                  <a:pt x="56" y="68"/>
                </a:lnTo>
                <a:lnTo>
                  <a:pt x="56" y="70"/>
                </a:lnTo>
                <a:lnTo>
                  <a:pt x="56" y="72"/>
                </a:lnTo>
                <a:lnTo>
                  <a:pt x="55" y="72"/>
                </a:lnTo>
                <a:lnTo>
                  <a:pt x="55" y="74"/>
                </a:lnTo>
                <a:lnTo>
                  <a:pt x="53" y="76"/>
                </a:lnTo>
                <a:lnTo>
                  <a:pt x="51" y="78"/>
                </a:lnTo>
                <a:lnTo>
                  <a:pt x="49" y="79"/>
                </a:lnTo>
                <a:lnTo>
                  <a:pt x="47" y="81"/>
                </a:lnTo>
                <a:lnTo>
                  <a:pt x="45" y="81"/>
                </a:lnTo>
                <a:lnTo>
                  <a:pt x="45" y="82"/>
                </a:lnTo>
                <a:lnTo>
                  <a:pt x="44" y="82"/>
                </a:lnTo>
                <a:lnTo>
                  <a:pt x="43" y="84"/>
                </a:lnTo>
                <a:lnTo>
                  <a:pt x="41" y="84"/>
                </a:lnTo>
                <a:lnTo>
                  <a:pt x="39" y="84"/>
                </a:lnTo>
                <a:lnTo>
                  <a:pt x="37" y="86"/>
                </a:lnTo>
                <a:lnTo>
                  <a:pt x="35" y="86"/>
                </a:lnTo>
                <a:lnTo>
                  <a:pt x="34" y="86"/>
                </a:lnTo>
                <a:lnTo>
                  <a:pt x="32" y="86"/>
                </a:lnTo>
                <a:lnTo>
                  <a:pt x="30" y="86"/>
                </a:lnTo>
                <a:lnTo>
                  <a:pt x="28" y="86"/>
                </a:lnTo>
                <a:lnTo>
                  <a:pt x="26" y="86"/>
                </a:lnTo>
                <a:lnTo>
                  <a:pt x="25" y="86"/>
                </a:lnTo>
                <a:lnTo>
                  <a:pt x="23" y="86"/>
                </a:lnTo>
                <a:lnTo>
                  <a:pt x="21" y="84"/>
                </a:lnTo>
                <a:lnTo>
                  <a:pt x="20" y="84"/>
                </a:lnTo>
                <a:lnTo>
                  <a:pt x="18" y="84"/>
                </a:lnTo>
                <a:lnTo>
                  <a:pt x="16" y="82"/>
                </a:lnTo>
                <a:lnTo>
                  <a:pt x="15" y="82"/>
                </a:lnTo>
                <a:lnTo>
                  <a:pt x="13" y="81"/>
                </a:lnTo>
                <a:lnTo>
                  <a:pt x="11" y="79"/>
                </a:lnTo>
                <a:lnTo>
                  <a:pt x="9" y="79"/>
                </a:lnTo>
                <a:lnTo>
                  <a:pt x="9" y="78"/>
                </a:lnTo>
                <a:lnTo>
                  <a:pt x="7" y="76"/>
                </a:lnTo>
                <a:lnTo>
                  <a:pt x="5" y="74"/>
                </a:lnTo>
                <a:lnTo>
                  <a:pt x="5" y="72"/>
                </a:lnTo>
                <a:lnTo>
                  <a:pt x="4" y="72"/>
                </a:lnTo>
                <a:lnTo>
                  <a:pt x="4" y="70"/>
                </a:lnTo>
                <a:lnTo>
                  <a:pt x="4" y="68"/>
                </a:lnTo>
                <a:lnTo>
                  <a:pt x="2" y="66"/>
                </a:lnTo>
                <a:lnTo>
                  <a:pt x="2" y="65"/>
                </a:lnTo>
                <a:lnTo>
                  <a:pt x="2" y="63"/>
                </a:lnTo>
                <a:lnTo>
                  <a:pt x="2" y="61"/>
                </a:lnTo>
                <a:lnTo>
                  <a:pt x="0" y="60"/>
                </a:lnTo>
                <a:lnTo>
                  <a:pt x="0" y="58"/>
                </a:lnTo>
                <a:lnTo>
                  <a:pt x="0" y="56"/>
                </a:lnTo>
                <a:lnTo>
                  <a:pt x="0" y="54"/>
                </a:lnTo>
                <a:lnTo>
                  <a:pt x="0" y="52"/>
                </a:lnTo>
                <a:lnTo>
                  <a:pt x="0" y="50"/>
                </a:lnTo>
                <a:lnTo>
                  <a:pt x="0" y="49"/>
                </a:lnTo>
                <a:lnTo>
                  <a:pt x="0" y="47"/>
                </a:lnTo>
                <a:lnTo>
                  <a:pt x="0" y="45"/>
                </a:lnTo>
                <a:lnTo>
                  <a:pt x="2" y="43"/>
                </a:lnTo>
                <a:lnTo>
                  <a:pt x="2" y="41"/>
                </a:lnTo>
                <a:lnTo>
                  <a:pt x="2" y="39"/>
                </a:lnTo>
                <a:lnTo>
                  <a:pt x="4" y="38"/>
                </a:lnTo>
                <a:lnTo>
                  <a:pt x="4" y="36"/>
                </a:lnTo>
                <a:lnTo>
                  <a:pt x="4" y="35"/>
                </a:lnTo>
                <a:lnTo>
                  <a:pt x="5" y="35"/>
                </a:lnTo>
                <a:lnTo>
                  <a:pt x="5" y="33"/>
                </a:lnTo>
                <a:lnTo>
                  <a:pt x="5" y="31"/>
                </a:lnTo>
                <a:lnTo>
                  <a:pt x="7" y="31"/>
                </a:lnTo>
                <a:lnTo>
                  <a:pt x="7" y="29"/>
                </a:lnTo>
                <a:lnTo>
                  <a:pt x="9" y="27"/>
                </a:lnTo>
                <a:lnTo>
                  <a:pt x="9" y="25"/>
                </a:lnTo>
                <a:lnTo>
                  <a:pt x="11" y="23"/>
                </a:lnTo>
                <a:lnTo>
                  <a:pt x="11" y="22"/>
                </a:lnTo>
                <a:lnTo>
                  <a:pt x="13" y="20"/>
                </a:lnTo>
                <a:lnTo>
                  <a:pt x="13" y="18"/>
                </a:lnTo>
                <a:lnTo>
                  <a:pt x="13" y="17"/>
                </a:lnTo>
                <a:lnTo>
                  <a:pt x="15" y="15"/>
                </a:lnTo>
                <a:lnTo>
                  <a:pt x="15" y="13"/>
                </a:lnTo>
                <a:lnTo>
                  <a:pt x="15" y="11"/>
                </a:lnTo>
                <a:lnTo>
                  <a:pt x="15" y="9"/>
                </a:lnTo>
                <a:lnTo>
                  <a:pt x="15" y="7"/>
                </a:lnTo>
                <a:lnTo>
                  <a:pt x="15" y="6"/>
                </a:lnTo>
                <a:lnTo>
                  <a:pt x="15" y="7"/>
                </a:lnTo>
                <a:lnTo>
                  <a:pt x="15" y="9"/>
                </a:lnTo>
                <a:lnTo>
                  <a:pt x="15" y="11"/>
                </a:lnTo>
                <a:lnTo>
                  <a:pt x="15" y="13"/>
                </a:lnTo>
                <a:lnTo>
                  <a:pt x="15" y="15"/>
                </a:lnTo>
                <a:lnTo>
                  <a:pt x="15" y="17"/>
                </a:lnTo>
                <a:lnTo>
                  <a:pt x="13" y="18"/>
                </a:lnTo>
                <a:lnTo>
                  <a:pt x="13" y="20"/>
                </a:lnTo>
                <a:lnTo>
                  <a:pt x="13" y="22"/>
                </a:lnTo>
                <a:lnTo>
                  <a:pt x="11" y="22"/>
                </a:lnTo>
                <a:lnTo>
                  <a:pt x="11" y="23"/>
                </a:lnTo>
                <a:lnTo>
                  <a:pt x="11" y="25"/>
                </a:lnTo>
                <a:lnTo>
                  <a:pt x="9" y="27"/>
                </a:lnTo>
                <a:lnTo>
                  <a:pt x="9" y="29"/>
                </a:lnTo>
                <a:lnTo>
                  <a:pt x="7" y="31"/>
                </a:lnTo>
                <a:lnTo>
                  <a:pt x="7" y="33"/>
                </a:lnTo>
                <a:lnTo>
                  <a:pt x="5" y="35"/>
                </a:lnTo>
                <a:lnTo>
                  <a:pt x="5" y="36"/>
                </a:lnTo>
                <a:lnTo>
                  <a:pt x="5" y="38"/>
                </a:lnTo>
                <a:lnTo>
                  <a:pt x="4" y="38"/>
                </a:lnTo>
                <a:lnTo>
                  <a:pt x="4" y="39"/>
                </a:lnTo>
                <a:lnTo>
                  <a:pt x="4" y="41"/>
                </a:lnTo>
                <a:lnTo>
                  <a:pt x="4" y="43"/>
                </a:lnTo>
                <a:lnTo>
                  <a:pt x="4" y="45"/>
                </a:lnTo>
                <a:lnTo>
                  <a:pt x="4" y="47"/>
                </a:lnTo>
                <a:lnTo>
                  <a:pt x="4" y="49"/>
                </a:lnTo>
                <a:lnTo>
                  <a:pt x="4" y="50"/>
                </a:lnTo>
                <a:lnTo>
                  <a:pt x="4" y="52"/>
                </a:lnTo>
                <a:lnTo>
                  <a:pt x="4" y="54"/>
                </a:lnTo>
                <a:lnTo>
                  <a:pt x="4" y="56"/>
                </a:lnTo>
                <a:lnTo>
                  <a:pt x="4" y="58"/>
                </a:lnTo>
                <a:lnTo>
                  <a:pt x="4" y="60"/>
                </a:lnTo>
                <a:lnTo>
                  <a:pt x="4" y="61"/>
                </a:lnTo>
                <a:lnTo>
                  <a:pt x="5" y="63"/>
                </a:lnTo>
                <a:lnTo>
                  <a:pt x="5" y="65"/>
                </a:lnTo>
                <a:lnTo>
                  <a:pt x="5" y="66"/>
                </a:lnTo>
                <a:lnTo>
                  <a:pt x="7" y="68"/>
                </a:lnTo>
                <a:lnTo>
                  <a:pt x="7" y="70"/>
                </a:lnTo>
                <a:lnTo>
                  <a:pt x="9" y="72"/>
                </a:lnTo>
                <a:lnTo>
                  <a:pt x="9" y="74"/>
                </a:lnTo>
                <a:lnTo>
                  <a:pt x="11" y="74"/>
                </a:lnTo>
                <a:lnTo>
                  <a:pt x="11" y="76"/>
                </a:lnTo>
                <a:lnTo>
                  <a:pt x="13" y="76"/>
                </a:lnTo>
                <a:lnTo>
                  <a:pt x="15" y="78"/>
                </a:lnTo>
                <a:lnTo>
                  <a:pt x="16" y="79"/>
                </a:lnTo>
                <a:lnTo>
                  <a:pt x="18" y="79"/>
                </a:lnTo>
                <a:lnTo>
                  <a:pt x="18" y="81"/>
                </a:lnTo>
                <a:lnTo>
                  <a:pt x="20" y="81"/>
                </a:lnTo>
                <a:lnTo>
                  <a:pt x="21" y="81"/>
                </a:lnTo>
                <a:lnTo>
                  <a:pt x="23" y="81"/>
                </a:lnTo>
                <a:lnTo>
                  <a:pt x="25" y="82"/>
                </a:lnTo>
                <a:lnTo>
                  <a:pt x="26" y="82"/>
                </a:lnTo>
                <a:lnTo>
                  <a:pt x="28" y="82"/>
                </a:lnTo>
                <a:lnTo>
                  <a:pt x="30" y="82"/>
                </a:lnTo>
                <a:lnTo>
                  <a:pt x="32" y="82"/>
                </a:lnTo>
                <a:lnTo>
                  <a:pt x="34" y="82"/>
                </a:lnTo>
                <a:lnTo>
                  <a:pt x="35" y="82"/>
                </a:lnTo>
                <a:lnTo>
                  <a:pt x="37" y="81"/>
                </a:lnTo>
                <a:lnTo>
                  <a:pt x="39" y="81"/>
                </a:lnTo>
                <a:lnTo>
                  <a:pt x="41" y="81"/>
                </a:lnTo>
                <a:lnTo>
                  <a:pt x="43" y="79"/>
                </a:lnTo>
                <a:lnTo>
                  <a:pt x="44" y="79"/>
                </a:lnTo>
                <a:lnTo>
                  <a:pt x="44" y="78"/>
                </a:lnTo>
                <a:lnTo>
                  <a:pt x="45" y="78"/>
                </a:lnTo>
                <a:lnTo>
                  <a:pt x="47" y="76"/>
                </a:lnTo>
                <a:lnTo>
                  <a:pt x="49" y="74"/>
                </a:lnTo>
                <a:lnTo>
                  <a:pt x="51" y="72"/>
                </a:lnTo>
                <a:lnTo>
                  <a:pt x="51" y="70"/>
                </a:lnTo>
                <a:lnTo>
                  <a:pt x="53" y="68"/>
                </a:lnTo>
                <a:lnTo>
                  <a:pt x="55" y="66"/>
                </a:lnTo>
                <a:lnTo>
                  <a:pt x="55" y="65"/>
                </a:lnTo>
                <a:lnTo>
                  <a:pt x="55" y="63"/>
                </a:lnTo>
                <a:lnTo>
                  <a:pt x="56" y="63"/>
                </a:lnTo>
                <a:lnTo>
                  <a:pt x="56" y="61"/>
                </a:lnTo>
                <a:lnTo>
                  <a:pt x="56" y="60"/>
                </a:lnTo>
                <a:lnTo>
                  <a:pt x="56" y="58"/>
                </a:lnTo>
                <a:lnTo>
                  <a:pt x="56" y="56"/>
                </a:lnTo>
                <a:lnTo>
                  <a:pt x="58" y="54"/>
                </a:lnTo>
                <a:lnTo>
                  <a:pt x="58" y="52"/>
                </a:lnTo>
                <a:lnTo>
                  <a:pt x="58" y="50"/>
                </a:lnTo>
                <a:lnTo>
                  <a:pt x="58" y="49"/>
                </a:lnTo>
                <a:lnTo>
                  <a:pt x="58" y="47"/>
                </a:lnTo>
                <a:lnTo>
                  <a:pt x="58" y="45"/>
                </a:lnTo>
                <a:lnTo>
                  <a:pt x="58" y="43"/>
                </a:lnTo>
                <a:lnTo>
                  <a:pt x="56" y="41"/>
                </a:lnTo>
                <a:lnTo>
                  <a:pt x="56" y="39"/>
                </a:lnTo>
                <a:lnTo>
                  <a:pt x="56" y="38"/>
                </a:lnTo>
                <a:lnTo>
                  <a:pt x="55" y="36"/>
                </a:lnTo>
                <a:lnTo>
                  <a:pt x="55" y="35"/>
                </a:lnTo>
                <a:lnTo>
                  <a:pt x="55" y="33"/>
                </a:lnTo>
                <a:lnTo>
                  <a:pt x="53" y="31"/>
                </a:lnTo>
                <a:lnTo>
                  <a:pt x="53" y="29"/>
                </a:lnTo>
                <a:lnTo>
                  <a:pt x="51" y="27"/>
                </a:lnTo>
                <a:lnTo>
                  <a:pt x="51" y="25"/>
                </a:lnTo>
                <a:lnTo>
                  <a:pt x="49" y="23"/>
                </a:lnTo>
                <a:lnTo>
                  <a:pt x="49" y="22"/>
                </a:lnTo>
                <a:lnTo>
                  <a:pt x="49" y="20"/>
                </a:lnTo>
                <a:lnTo>
                  <a:pt x="47" y="18"/>
                </a:lnTo>
                <a:lnTo>
                  <a:pt x="47" y="17"/>
                </a:lnTo>
                <a:lnTo>
                  <a:pt x="45" y="15"/>
                </a:lnTo>
                <a:lnTo>
                  <a:pt x="45" y="13"/>
                </a:lnTo>
                <a:lnTo>
                  <a:pt x="45" y="11"/>
                </a:lnTo>
                <a:lnTo>
                  <a:pt x="44" y="11"/>
                </a:lnTo>
                <a:lnTo>
                  <a:pt x="44" y="9"/>
                </a:lnTo>
                <a:lnTo>
                  <a:pt x="44" y="7"/>
                </a:lnTo>
                <a:lnTo>
                  <a:pt x="44" y="6"/>
                </a:lnTo>
                <a:lnTo>
                  <a:pt x="44" y="4"/>
                </a:lnTo>
                <a:lnTo>
                  <a:pt x="44" y="2"/>
                </a:lnTo>
                <a:lnTo>
                  <a:pt x="44" y="0"/>
                </a:lnTo>
              </a:path>
            </a:pathLst>
          </a:custGeom>
          <a:solidFill>
            <a:srgbClr val="000000"/>
          </a:solidFill>
          <a:ln w="12700" cap="rnd">
            <a:solidFill>
              <a:srgbClr val="5A5A4E"/>
            </a:solidFill>
            <a:round/>
            <a:headEnd/>
            <a:tailEnd/>
          </a:ln>
        </p:spPr>
        <p:txBody>
          <a:bodyPr/>
          <a:lstStyle/>
          <a:p>
            <a:endParaRPr lang="ko-KR" altLang="en-US"/>
          </a:p>
        </p:txBody>
      </p:sp>
      <p:sp>
        <p:nvSpPr>
          <p:cNvPr id="2369" name="Freeform 676"/>
          <p:cNvSpPr>
            <a:spLocks/>
          </p:cNvSpPr>
          <p:nvPr/>
        </p:nvSpPr>
        <p:spPr bwMode="auto">
          <a:xfrm>
            <a:off x="1398588" y="3348038"/>
            <a:ext cx="47625" cy="73025"/>
          </a:xfrm>
          <a:custGeom>
            <a:avLst/>
            <a:gdLst>
              <a:gd name="T0" fmla="*/ 27 w 31"/>
              <a:gd name="T1" fmla="*/ 2 h 47"/>
              <a:gd name="T2" fmla="*/ 28 w 31"/>
              <a:gd name="T3" fmla="*/ 5 h 47"/>
              <a:gd name="T4" fmla="*/ 28 w 31"/>
              <a:gd name="T5" fmla="*/ 9 h 47"/>
              <a:gd name="T6" fmla="*/ 30 w 31"/>
              <a:gd name="T7" fmla="*/ 12 h 47"/>
              <a:gd name="T8" fmla="*/ 30 w 31"/>
              <a:gd name="T9" fmla="*/ 15 h 47"/>
              <a:gd name="T10" fmla="*/ 30 w 31"/>
              <a:gd name="T11" fmla="*/ 19 h 47"/>
              <a:gd name="T12" fmla="*/ 30 w 31"/>
              <a:gd name="T13" fmla="*/ 22 h 47"/>
              <a:gd name="T14" fmla="*/ 30 w 31"/>
              <a:gd name="T15" fmla="*/ 26 h 47"/>
              <a:gd name="T16" fmla="*/ 30 w 31"/>
              <a:gd name="T17" fmla="*/ 29 h 47"/>
              <a:gd name="T18" fmla="*/ 28 w 31"/>
              <a:gd name="T19" fmla="*/ 32 h 47"/>
              <a:gd name="T20" fmla="*/ 27 w 31"/>
              <a:gd name="T21" fmla="*/ 34 h 47"/>
              <a:gd name="T22" fmla="*/ 25 w 31"/>
              <a:gd name="T23" fmla="*/ 37 h 47"/>
              <a:gd name="T24" fmla="*/ 23 w 31"/>
              <a:gd name="T25" fmla="*/ 39 h 47"/>
              <a:gd name="T26" fmla="*/ 21 w 31"/>
              <a:gd name="T27" fmla="*/ 41 h 47"/>
              <a:gd name="T28" fmla="*/ 19 w 31"/>
              <a:gd name="T29" fmla="*/ 42 h 47"/>
              <a:gd name="T30" fmla="*/ 18 w 31"/>
              <a:gd name="T31" fmla="*/ 44 h 47"/>
              <a:gd name="T32" fmla="*/ 14 w 31"/>
              <a:gd name="T33" fmla="*/ 44 h 47"/>
              <a:gd name="T34" fmla="*/ 13 w 31"/>
              <a:gd name="T35" fmla="*/ 46 h 47"/>
              <a:gd name="T36" fmla="*/ 9 w 31"/>
              <a:gd name="T37" fmla="*/ 46 h 47"/>
              <a:gd name="T38" fmla="*/ 6 w 31"/>
              <a:gd name="T39" fmla="*/ 44 h 47"/>
              <a:gd name="T40" fmla="*/ 3 w 31"/>
              <a:gd name="T41" fmla="*/ 44 h 47"/>
              <a:gd name="T42" fmla="*/ 0 w 31"/>
              <a:gd name="T43" fmla="*/ 42 h 47"/>
              <a:gd name="T44" fmla="*/ 3 w 31"/>
              <a:gd name="T45" fmla="*/ 41 h 47"/>
              <a:gd name="T46" fmla="*/ 6 w 31"/>
              <a:gd name="T47" fmla="*/ 41 h 47"/>
              <a:gd name="T48" fmla="*/ 8 w 31"/>
              <a:gd name="T49" fmla="*/ 39 h 47"/>
              <a:gd name="T50" fmla="*/ 11 w 31"/>
              <a:gd name="T51" fmla="*/ 39 h 47"/>
              <a:gd name="T52" fmla="*/ 13 w 31"/>
              <a:gd name="T53" fmla="*/ 37 h 47"/>
              <a:gd name="T54" fmla="*/ 16 w 31"/>
              <a:gd name="T55" fmla="*/ 35 h 47"/>
              <a:gd name="T56" fmla="*/ 19 w 31"/>
              <a:gd name="T57" fmla="*/ 32 h 47"/>
              <a:gd name="T58" fmla="*/ 21 w 31"/>
              <a:gd name="T59" fmla="*/ 31 h 47"/>
              <a:gd name="T60" fmla="*/ 23 w 31"/>
              <a:gd name="T61" fmla="*/ 29 h 47"/>
              <a:gd name="T62" fmla="*/ 23 w 31"/>
              <a:gd name="T63" fmla="*/ 26 h 47"/>
              <a:gd name="T64" fmla="*/ 25 w 31"/>
              <a:gd name="T65" fmla="*/ 24 h 47"/>
              <a:gd name="T66" fmla="*/ 25 w 31"/>
              <a:gd name="T67" fmla="*/ 20 h 47"/>
              <a:gd name="T68" fmla="*/ 25 w 31"/>
              <a:gd name="T69" fmla="*/ 17 h 47"/>
              <a:gd name="T70" fmla="*/ 27 w 31"/>
              <a:gd name="T71" fmla="*/ 15 h 47"/>
              <a:gd name="T72" fmla="*/ 27 w 31"/>
              <a:gd name="T73" fmla="*/ 12 h 47"/>
              <a:gd name="T74" fmla="*/ 27 w 31"/>
              <a:gd name="T75" fmla="*/ 9 h 47"/>
              <a:gd name="T76" fmla="*/ 27 w 31"/>
              <a:gd name="T77" fmla="*/ 5 h 47"/>
              <a:gd name="T78" fmla="*/ 27 w 31"/>
              <a:gd name="T79" fmla="*/ 2 h 47"/>
              <a:gd name="T80" fmla="*/ 25 w 31"/>
              <a:gd name="T81" fmla="*/ 0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47"/>
              <a:gd name="T125" fmla="*/ 31 w 31"/>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47">
                <a:moveTo>
                  <a:pt x="25" y="0"/>
                </a:moveTo>
                <a:lnTo>
                  <a:pt x="27" y="2"/>
                </a:lnTo>
                <a:lnTo>
                  <a:pt x="27" y="4"/>
                </a:lnTo>
                <a:lnTo>
                  <a:pt x="28" y="5"/>
                </a:lnTo>
                <a:lnTo>
                  <a:pt x="28" y="7"/>
                </a:lnTo>
                <a:lnTo>
                  <a:pt x="28" y="9"/>
                </a:lnTo>
                <a:lnTo>
                  <a:pt x="28" y="11"/>
                </a:lnTo>
                <a:lnTo>
                  <a:pt x="30" y="12"/>
                </a:lnTo>
                <a:lnTo>
                  <a:pt x="30" y="13"/>
                </a:lnTo>
                <a:lnTo>
                  <a:pt x="30" y="15"/>
                </a:lnTo>
                <a:lnTo>
                  <a:pt x="30" y="17"/>
                </a:lnTo>
                <a:lnTo>
                  <a:pt x="30" y="19"/>
                </a:lnTo>
                <a:lnTo>
                  <a:pt x="30" y="20"/>
                </a:lnTo>
                <a:lnTo>
                  <a:pt x="30" y="22"/>
                </a:lnTo>
                <a:lnTo>
                  <a:pt x="30" y="24"/>
                </a:lnTo>
                <a:lnTo>
                  <a:pt x="30" y="26"/>
                </a:lnTo>
                <a:lnTo>
                  <a:pt x="30" y="27"/>
                </a:lnTo>
                <a:lnTo>
                  <a:pt x="30" y="29"/>
                </a:lnTo>
                <a:lnTo>
                  <a:pt x="28" y="31"/>
                </a:lnTo>
                <a:lnTo>
                  <a:pt x="28" y="32"/>
                </a:lnTo>
                <a:lnTo>
                  <a:pt x="28" y="34"/>
                </a:lnTo>
                <a:lnTo>
                  <a:pt x="27" y="34"/>
                </a:lnTo>
                <a:lnTo>
                  <a:pt x="27" y="35"/>
                </a:lnTo>
                <a:lnTo>
                  <a:pt x="25" y="37"/>
                </a:lnTo>
                <a:lnTo>
                  <a:pt x="25" y="39"/>
                </a:lnTo>
                <a:lnTo>
                  <a:pt x="23" y="39"/>
                </a:lnTo>
                <a:lnTo>
                  <a:pt x="23" y="41"/>
                </a:lnTo>
                <a:lnTo>
                  <a:pt x="21" y="41"/>
                </a:lnTo>
                <a:lnTo>
                  <a:pt x="21" y="42"/>
                </a:lnTo>
                <a:lnTo>
                  <a:pt x="19" y="42"/>
                </a:lnTo>
                <a:lnTo>
                  <a:pt x="18" y="42"/>
                </a:lnTo>
                <a:lnTo>
                  <a:pt x="18" y="44"/>
                </a:lnTo>
                <a:lnTo>
                  <a:pt x="16" y="44"/>
                </a:lnTo>
                <a:lnTo>
                  <a:pt x="14" y="44"/>
                </a:lnTo>
                <a:lnTo>
                  <a:pt x="13" y="44"/>
                </a:lnTo>
                <a:lnTo>
                  <a:pt x="13" y="46"/>
                </a:lnTo>
                <a:lnTo>
                  <a:pt x="11" y="46"/>
                </a:lnTo>
                <a:lnTo>
                  <a:pt x="9" y="46"/>
                </a:lnTo>
                <a:lnTo>
                  <a:pt x="8" y="44"/>
                </a:lnTo>
                <a:lnTo>
                  <a:pt x="6" y="44"/>
                </a:lnTo>
                <a:lnTo>
                  <a:pt x="4" y="44"/>
                </a:lnTo>
                <a:lnTo>
                  <a:pt x="3" y="44"/>
                </a:lnTo>
                <a:lnTo>
                  <a:pt x="2" y="42"/>
                </a:lnTo>
                <a:lnTo>
                  <a:pt x="0" y="42"/>
                </a:lnTo>
                <a:lnTo>
                  <a:pt x="2" y="41"/>
                </a:lnTo>
                <a:lnTo>
                  <a:pt x="3" y="41"/>
                </a:lnTo>
                <a:lnTo>
                  <a:pt x="4" y="41"/>
                </a:lnTo>
                <a:lnTo>
                  <a:pt x="6" y="41"/>
                </a:lnTo>
                <a:lnTo>
                  <a:pt x="6" y="39"/>
                </a:lnTo>
                <a:lnTo>
                  <a:pt x="8" y="39"/>
                </a:lnTo>
                <a:lnTo>
                  <a:pt x="9" y="39"/>
                </a:lnTo>
                <a:lnTo>
                  <a:pt x="11" y="39"/>
                </a:lnTo>
                <a:lnTo>
                  <a:pt x="11" y="37"/>
                </a:lnTo>
                <a:lnTo>
                  <a:pt x="13" y="37"/>
                </a:lnTo>
                <a:lnTo>
                  <a:pt x="14" y="35"/>
                </a:lnTo>
                <a:lnTo>
                  <a:pt x="16" y="35"/>
                </a:lnTo>
                <a:lnTo>
                  <a:pt x="18" y="34"/>
                </a:lnTo>
                <a:lnTo>
                  <a:pt x="19" y="32"/>
                </a:lnTo>
                <a:lnTo>
                  <a:pt x="21" y="32"/>
                </a:lnTo>
                <a:lnTo>
                  <a:pt x="21" y="31"/>
                </a:lnTo>
                <a:lnTo>
                  <a:pt x="23" y="31"/>
                </a:lnTo>
                <a:lnTo>
                  <a:pt x="23" y="29"/>
                </a:lnTo>
                <a:lnTo>
                  <a:pt x="23" y="27"/>
                </a:lnTo>
                <a:lnTo>
                  <a:pt x="23" y="26"/>
                </a:lnTo>
                <a:lnTo>
                  <a:pt x="23" y="24"/>
                </a:lnTo>
                <a:lnTo>
                  <a:pt x="25" y="24"/>
                </a:lnTo>
                <a:lnTo>
                  <a:pt x="25" y="22"/>
                </a:lnTo>
                <a:lnTo>
                  <a:pt x="25" y="20"/>
                </a:lnTo>
                <a:lnTo>
                  <a:pt x="25" y="19"/>
                </a:lnTo>
                <a:lnTo>
                  <a:pt x="25" y="17"/>
                </a:lnTo>
                <a:lnTo>
                  <a:pt x="25" y="15"/>
                </a:lnTo>
                <a:lnTo>
                  <a:pt x="27" y="15"/>
                </a:lnTo>
                <a:lnTo>
                  <a:pt x="27" y="13"/>
                </a:lnTo>
                <a:lnTo>
                  <a:pt x="27" y="12"/>
                </a:lnTo>
                <a:lnTo>
                  <a:pt x="27" y="11"/>
                </a:lnTo>
                <a:lnTo>
                  <a:pt x="27" y="9"/>
                </a:lnTo>
                <a:lnTo>
                  <a:pt x="27" y="7"/>
                </a:lnTo>
                <a:lnTo>
                  <a:pt x="27" y="5"/>
                </a:lnTo>
                <a:lnTo>
                  <a:pt x="27" y="4"/>
                </a:lnTo>
                <a:lnTo>
                  <a:pt x="27" y="2"/>
                </a:lnTo>
                <a:lnTo>
                  <a:pt x="25" y="2"/>
                </a:lnTo>
                <a:lnTo>
                  <a:pt x="25" y="0"/>
                </a:lnTo>
              </a:path>
            </a:pathLst>
          </a:custGeom>
          <a:solidFill>
            <a:srgbClr val="7F7F7F"/>
          </a:solidFill>
          <a:ln w="12700" cap="rnd">
            <a:solidFill>
              <a:srgbClr val="96B4FE"/>
            </a:solidFill>
            <a:round/>
            <a:headEnd/>
            <a:tailEnd/>
          </a:ln>
        </p:spPr>
        <p:txBody>
          <a:bodyPr/>
          <a:lstStyle/>
          <a:p>
            <a:endParaRPr lang="ko-KR" altLang="en-US"/>
          </a:p>
        </p:txBody>
      </p:sp>
      <p:sp>
        <p:nvSpPr>
          <p:cNvPr id="2370" name="Freeform 677"/>
          <p:cNvSpPr>
            <a:spLocks/>
          </p:cNvSpPr>
          <p:nvPr/>
        </p:nvSpPr>
        <p:spPr bwMode="auto">
          <a:xfrm>
            <a:off x="1236663" y="3330575"/>
            <a:ext cx="85725" cy="152400"/>
          </a:xfrm>
          <a:custGeom>
            <a:avLst/>
            <a:gdLst>
              <a:gd name="T0" fmla="*/ 15 w 53"/>
              <a:gd name="T1" fmla="*/ 6 h 97"/>
              <a:gd name="T2" fmla="*/ 13 w 53"/>
              <a:gd name="T3" fmla="*/ 13 h 97"/>
              <a:gd name="T4" fmla="*/ 12 w 53"/>
              <a:gd name="T5" fmla="*/ 21 h 97"/>
              <a:gd name="T6" fmla="*/ 10 w 53"/>
              <a:gd name="T7" fmla="*/ 27 h 97"/>
              <a:gd name="T8" fmla="*/ 9 w 53"/>
              <a:gd name="T9" fmla="*/ 33 h 97"/>
              <a:gd name="T10" fmla="*/ 5 w 53"/>
              <a:gd name="T11" fmla="*/ 39 h 97"/>
              <a:gd name="T12" fmla="*/ 4 w 53"/>
              <a:gd name="T13" fmla="*/ 45 h 97"/>
              <a:gd name="T14" fmla="*/ 2 w 53"/>
              <a:gd name="T15" fmla="*/ 53 h 97"/>
              <a:gd name="T16" fmla="*/ 0 w 53"/>
              <a:gd name="T17" fmla="*/ 60 h 97"/>
              <a:gd name="T18" fmla="*/ 0 w 53"/>
              <a:gd name="T19" fmla="*/ 67 h 97"/>
              <a:gd name="T20" fmla="*/ 0 w 53"/>
              <a:gd name="T21" fmla="*/ 74 h 97"/>
              <a:gd name="T22" fmla="*/ 4 w 53"/>
              <a:gd name="T23" fmla="*/ 82 h 97"/>
              <a:gd name="T24" fmla="*/ 9 w 53"/>
              <a:gd name="T25" fmla="*/ 88 h 97"/>
              <a:gd name="T26" fmla="*/ 15 w 53"/>
              <a:gd name="T27" fmla="*/ 92 h 97"/>
              <a:gd name="T28" fmla="*/ 22 w 53"/>
              <a:gd name="T29" fmla="*/ 96 h 97"/>
              <a:gd name="T30" fmla="*/ 30 w 53"/>
              <a:gd name="T31" fmla="*/ 96 h 97"/>
              <a:gd name="T32" fmla="*/ 36 w 53"/>
              <a:gd name="T33" fmla="*/ 96 h 97"/>
              <a:gd name="T34" fmla="*/ 43 w 53"/>
              <a:gd name="T35" fmla="*/ 92 h 97"/>
              <a:gd name="T36" fmla="*/ 48 w 53"/>
              <a:gd name="T37" fmla="*/ 88 h 97"/>
              <a:gd name="T38" fmla="*/ 52 w 53"/>
              <a:gd name="T39" fmla="*/ 82 h 97"/>
              <a:gd name="T40" fmla="*/ 52 w 53"/>
              <a:gd name="T41" fmla="*/ 74 h 97"/>
              <a:gd name="T42" fmla="*/ 52 w 53"/>
              <a:gd name="T43" fmla="*/ 67 h 97"/>
              <a:gd name="T44" fmla="*/ 52 w 53"/>
              <a:gd name="T45" fmla="*/ 60 h 97"/>
              <a:gd name="T46" fmla="*/ 50 w 53"/>
              <a:gd name="T47" fmla="*/ 53 h 97"/>
              <a:gd name="T48" fmla="*/ 48 w 53"/>
              <a:gd name="T49" fmla="*/ 45 h 97"/>
              <a:gd name="T50" fmla="*/ 47 w 53"/>
              <a:gd name="T51" fmla="*/ 39 h 97"/>
              <a:gd name="T52" fmla="*/ 45 w 53"/>
              <a:gd name="T53" fmla="*/ 33 h 97"/>
              <a:gd name="T54" fmla="*/ 43 w 53"/>
              <a:gd name="T55" fmla="*/ 25 h 97"/>
              <a:gd name="T56" fmla="*/ 43 w 53"/>
              <a:gd name="T57" fmla="*/ 19 h 97"/>
              <a:gd name="T58" fmla="*/ 43 w 53"/>
              <a:gd name="T59" fmla="*/ 25 h 97"/>
              <a:gd name="T60" fmla="*/ 45 w 53"/>
              <a:gd name="T61" fmla="*/ 33 h 97"/>
              <a:gd name="T62" fmla="*/ 45 w 53"/>
              <a:gd name="T63" fmla="*/ 40 h 97"/>
              <a:gd name="T64" fmla="*/ 47 w 53"/>
              <a:gd name="T65" fmla="*/ 47 h 97"/>
              <a:gd name="T66" fmla="*/ 47 w 53"/>
              <a:gd name="T67" fmla="*/ 55 h 97"/>
              <a:gd name="T68" fmla="*/ 48 w 53"/>
              <a:gd name="T69" fmla="*/ 62 h 97"/>
              <a:gd name="T70" fmla="*/ 48 w 53"/>
              <a:gd name="T71" fmla="*/ 69 h 97"/>
              <a:gd name="T72" fmla="*/ 47 w 53"/>
              <a:gd name="T73" fmla="*/ 76 h 97"/>
              <a:gd name="T74" fmla="*/ 45 w 53"/>
              <a:gd name="T75" fmla="*/ 82 h 97"/>
              <a:gd name="T76" fmla="*/ 41 w 53"/>
              <a:gd name="T77" fmla="*/ 88 h 97"/>
              <a:gd name="T78" fmla="*/ 34 w 53"/>
              <a:gd name="T79" fmla="*/ 92 h 97"/>
              <a:gd name="T80" fmla="*/ 28 w 53"/>
              <a:gd name="T81" fmla="*/ 94 h 97"/>
              <a:gd name="T82" fmla="*/ 21 w 53"/>
              <a:gd name="T83" fmla="*/ 92 h 97"/>
              <a:gd name="T84" fmla="*/ 13 w 53"/>
              <a:gd name="T85" fmla="*/ 88 h 97"/>
              <a:gd name="T86" fmla="*/ 9 w 53"/>
              <a:gd name="T87" fmla="*/ 84 h 97"/>
              <a:gd name="T88" fmla="*/ 5 w 53"/>
              <a:gd name="T89" fmla="*/ 76 h 97"/>
              <a:gd name="T90" fmla="*/ 4 w 53"/>
              <a:gd name="T91" fmla="*/ 69 h 97"/>
              <a:gd name="T92" fmla="*/ 4 w 53"/>
              <a:gd name="T93" fmla="*/ 62 h 97"/>
              <a:gd name="T94" fmla="*/ 4 w 53"/>
              <a:gd name="T95" fmla="*/ 55 h 97"/>
              <a:gd name="T96" fmla="*/ 5 w 53"/>
              <a:gd name="T97" fmla="*/ 47 h 97"/>
              <a:gd name="T98" fmla="*/ 9 w 53"/>
              <a:gd name="T99" fmla="*/ 40 h 97"/>
              <a:gd name="T100" fmla="*/ 10 w 53"/>
              <a:gd name="T101" fmla="*/ 35 h 97"/>
              <a:gd name="T102" fmla="*/ 12 w 53"/>
              <a:gd name="T103" fmla="*/ 29 h 97"/>
              <a:gd name="T104" fmla="*/ 13 w 53"/>
              <a:gd name="T105" fmla="*/ 24 h 97"/>
              <a:gd name="T106" fmla="*/ 13 w 53"/>
              <a:gd name="T107" fmla="*/ 17 h 97"/>
              <a:gd name="T108" fmla="*/ 15 w 53"/>
              <a:gd name="T109" fmla="*/ 11 h 97"/>
              <a:gd name="T110" fmla="*/ 15 w 53"/>
              <a:gd name="T111" fmla="*/ 4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97"/>
              <a:gd name="T170" fmla="*/ 53 w 53"/>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97">
                <a:moveTo>
                  <a:pt x="15" y="0"/>
                </a:moveTo>
                <a:lnTo>
                  <a:pt x="15" y="2"/>
                </a:lnTo>
                <a:lnTo>
                  <a:pt x="15" y="4"/>
                </a:lnTo>
                <a:lnTo>
                  <a:pt x="15" y="6"/>
                </a:lnTo>
                <a:lnTo>
                  <a:pt x="15" y="8"/>
                </a:lnTo>
                <a:lnTo>
                  <a:pt x="15" y="9"/>
                </a:lnTo>
                <a:lnTo>
                  <a:pt x="13" y="11"/>
                </a:lnTo>
                <a:lnTo>
                  <a:pt x="13" y="13"/>
                </a:lnTo>
                <a:lnTo>
                  <a:pt x="13" y="15"/>
                </a:lnTo>
                <a:lnTo>
                  <a:pt x="13" y="17"/>
                </a:lnTo>
                <a:lnTo>
                  <a:pt x="13" y="19"/>
                </a:lnTo>
                <a:lnTo>
                  <a:pt x="12" y="21"/>
                </a:lnTo>
                <a:lnTo>
                  <a:pt x="12" y="22"/>
                </a:lnTo>
                <a:lnTo>
                  <a:pt x="12" y="24"/>
                </a:lnTo>
                <a:lnTo>
                  <a:pt x="10" y="25"/>
                </a:lnTo>
                <a:lnTo>
                  <a:pt x="10" y="27"/>
                </a:lnTo>
                <a:lnTo>
                  <a:pt x="10" y="29"/>
                </a:lnTo>
                <a:lnTo>
                  <a:pt x="9" y="29"/>
                </a:lnTo>
                <a:lnTo>
                  <a:pt x="9" y="31"/>
                </a:lnTo>
                <a:lnTo>
                  <a:pt x="9" y="33"/>
                </a:lnTo>
                <a:lnTo>
                  <a:pt x="7" y="33"/>
                </a:lnTo>
                <a:lnTo>
                  <a:pt x="7" y="35"/>
                </a:lnTo>
                <a:lnTo>
                  <a:pt x="7" y="37"/>
                </a:lnTo>
                <a:lnTo>
                  <a:pt x="5" y="39"/>
                </a:lnTo>
                <a:lnTo>
                  <a:pt x="5" y="40"/>
                </a:lnTo>
                <a:lnTo>
                  <a:pt x="4" y="42"/>
                </a:lnTo>
                <a:lnTo>
                  <a:pt x="4" y="43"/>
                </a:lnTo>
                <a:lnTo>
                  <a:pt x="4" y="45"/>
                </a:lnTo>
                <a:lnTo>
                  <a:pt x="4" y="47"/>
                </a:lnTo>
                <a:lnTo>
                  <a:pt x="2" y="49"/>
                </a:lnTo>
                <a:lnTo>
                  <a:pt x="2" y="51"/>
                </a:lnTo>
                <a:lnTo>
                  <a:pt x="2" y="53"/>
                </a:lnTo>
                <a:lnTo>
                  <a:pt x="2" y="55"/>
                </a:lnTo>
                <a:lnTo>
                  <a:pt x="0" y="56"/>
                </a:lnTo>
                <a:lnTo>
                  <a:pt x="0" y="58"/>
                </a:lnTo>
                <a:lnTo>
                  <a:pt x="0" y="60"/>
                </a:lnTo>
                <a:lnTo>
                  <a:pt x="0" y="62"/>
                </a:lnTo>
                <a:lnTo>
                  <a:pt x="0" y="64"/>
                </a:lnTo>
                <a:lnTo>
                  <a:pt x="0" y="65"/>
                </a:lnTo>
                <a:lnTo>
                  <a:pt x="0" y="67"/>
                </a:lnTo>
                <a:lnTo>
                  <a:pt x="0" y="69"/>
                </a:lnTo>
                <a:lnTo>
                  <a:pt x="0" y="71"/>
                </a:lnTo>
                <a:lnTo>
                  <a:pt x="0" y="72"/>
                </a:lnTo>
                <a:lnTo>
                  <a:pt x="0" y="74"/>
                </a:lnTo>
                <a:lnTo>
                  <a:pt x="2" y="76"/>
                </a:lnTo>
                <a:lnTo>
                  <a:pt x="2" y="78"/>
                </a:lnTo>
                <a:lnTo>
                  <a:pt x="4" y="80"/>
                </a:lnTo>
                <a:lnTo>
                  <a:pt x="4" y="82"/>
                </a:lnTo>
                <a:lnTo>
                  <a:pt x="5" y="84"/>
                </a:lnTo>
                <a:lnTo>
                  <a:pt x="5" y="86"/>
                </a:lnTo>
                <a:lnTo>
                  <a:pt x="7" y="88"/>
                </a:lnTo>
                <a:lnTo>
                  <a:pt x="9" y="88"/>
                </a:lnTo>
                <a:lnTo>
                  <a:pt x="10" y="88"/>
                </a:lnTo>
                <a:lnTo>
                  <a:pt x="12" y="90"/>
                </a:lnTo>
                <a:lnTo>
                  <a:pt x="13" y="90"/>
                </a:lnTo>
                <a:lnTo>
                  <a:pt x="15" y="92"/>
                </a:lnTo>
                <a:lnTo>
                  <a:pt x="17" y="94"/>
                </a:lnTo>
                <a:lnTo>
                  <a:pt x="19" y="94"/>
                </a:lnTo>
                <a:lnTo>
                  <a:pt x="21" y="94"/>
                </a:lnTo>
                <a:lnTo>
                  <a:pt x="22" y="96"/>
                </a:lnTo>
                <a:lnTo>
                  <a:pt x="24" y="96"/>
                </a:lnTo>
                <a:lnTo>
                  <a:pt x="26" y="96"/>
                </a:lnTo>
                <a:lnTo>
                  <a:pt x="28" y="96"/>
                </a:lnTo>
                <a:lnTo>
                  <a:pt x="30" y="96"/>
                </a:lnTo>
                <a:lnTo>
                  <a:pt x="31" y="96"/>
                </a:lnTo>
                <a:lnTo>
                  <a:pt x="32" y="96"/>
                </a:lnTo>
                <a:lnTo>
                  <a:pt x="34" y="96"/>
                </a:lnTo>
                <a:lnTo>
                  <a:pt x="36" y="96"/>
                </a:lnTo>
                <a:lnTo>
                  <a:pt x="38" y="96"/>
                </a:lnTo>
                <a:lnTo>
                  <a:pt x="39" y="94"/>
                </a:lnTo>
                <a:lnTo>
                  <a:pt x="41" y="94"/>
                </a:lnTo>
                <a:lnTo>
                  <a:pt x="43" y="92"/>
                </a:lnTo>
                <a:lnTo>
                  <a:pt x="45" y="90"/>
                </a:lnTo>
                <a:lnTo>
                  <a:pt x="47" y="90"/>
                </a:lnTo>
                <a:lnTo>
                  <a:pt x="47" y="88"/>
                </a:lnTo>
                <a:lnTo>
                  <a:pt x="48" y="88"/>
                </a:lnTo>
                <a:lnTo>
                  <a:pt x="50" y="86"/>
                </a:lnTo>
                <a:lnTo>
                  <a:pt x="50" y="84"/>
                </a:lnTo>
                <a:lnTo>
                  <a:pt x="50" y="82"/>
                </a:lnTo>
                <a:lnTo>
                  <a:pt x="52" y="82"/>
                </a:lnTo>
                <a:lnTo>
                  <a:pt x="52" y="80"/>
                </a:lnTo>
                <a:lnTo>
                  <a:pt x="52" y="78"/>
                </a:lnTo>
                <a:lnTo>
                  <a:pt x="52" y="76"/>
                </a:lnTo>
                <a:lnTo>
                  <a:pt x="52" y="74"/>
                </a:lnTo>
                <a:lnTo>
                  <a:pt x="52" y="72"/>
                </a:lnTo>
                <a:lnTo>
                  <a:pt x="52" y="71"/>
                </a:lnTo>
                <a:lnTo>
                  <a:pt x="52" y="69"/>
                </a:lnTo>
                <a:lnTo>
                  <a:pt x="52" y="67"/>
                </a:lnTo>
                <a:lnTo>
                  <a:pt x="52" y="65"/>
                </a:lnTo>
                <a:lnTo>
                  <a:pt x="52" y="64"/>
                </a:lnTo>
                <a:lnTo>
                  <a:pt x="52" y="62"/>
                </a:lnTo>
                <a:lnTo>
                  <a:pt x="52" y="60"/>
                </a:lnTo>
                <a:lnTo>
                  <a:pt x="52" y="58"/>
                </a:lnTo>
                <a:lnTo>
                  <a:pt x="50" y="56"/>
                </a:lnTo>
                <a:lnTo>
                  <a:pt x="50" y="55"/>
                </a:lnTo>
                <a:lnTo>
                  <a:pt x="50" y="53"/>
                </a:lnTo>
                <a:lnTo>
                  <a:pt x="48" y="51"/>
                </a:lnTo>
                <a:lnTo>
                  <a:pt x="48" y="49"/>
                </a:lnTo>
                <a:lnTo>
                  <a:pt x="48" y="47"/>
                </a:lnTo>
                <a:lnTo>
                  <a:pt x="48" y="45"/>
                </a:lnTo>
                <a:lnTo>
                  <a:pt x="47" y="43"/>
                </a:lnTo>
                <a:lnTo>
                  <a:pt x="47" y="42"/>
                </a:lnTo>
                <a:lnTo>
                  <a:pt x="47" y="40"/>
                </a:lnTo>
                <a:lnTo>
                  <a:pt x="47" y="39"/>
                </a:lnTo>
                <a:lnTo>
                  <a:pt x="45" y="39"/>
                </a:lnTo>
                <a:lnTo>
                  <a:pt x="45" y="37"/>
                </a:lnTo>
                <a:lnTo>
                  <a:pt x="45" y="35"/>
                </a:lnTo>
                <a:lnTo>
                  <a:pt x="45" y="33"/>
                </a:lnTo>
                <a:lnTo>
                  <a:pt x="45" y="31"/>
                </a:lnTo>
                <a:lnTo>
                  <a:pt x="43" y="29"/>
                </a:lnTo>
                <a:lnTo>
                  <a:pt x="43" y="27"/>
                </a:lnTo>
                <a:lnTo>
                  <a:pt x="43" y="25"/>
                </a:lnTo>
                <a:lnTo>
                  <a:pt x="43" y="24"/>
                </a:lnTo>
                <a:lnTo>
                  <a:pt x="43" y="22"/>
                </a:lnTo>
                <a:lnTo>
                  <a:pt x="43" y="21"/>
                </a:lnTo>
                <a:lnTo>
                  <a:pt x="43" y="19"/>
                </a:lnTo>
                <a:lnTo>
                  <a:pt x="43" y="21"/>
                </a:lnTo>
                <a:lnTo>
                  <a:pt x="43" y="22"/>
                </a:lnTo>
                <a:lnTo>
                  <a:pt x="43" y="24"/>
                </a:lnTo>
                <a:lnTo>
                  <a:pt x="43" y="25"/>
                </a:lnTo>
                <a:lnTo>
                  <a:pt x="43" y="27"/>
                </a:lnTo>
                <a:lnTo>
                  <a:pt x="43" y="29"/>
                </a:lnTo>
                <a:lnTo>
                  <a:pt x="43" y="31"/>
                </a:lnTo>
                <a:lnTo>
                  <a:pt x="45" y="33"/>
                </a:lnTo>
                <a:lnTo>
                  <a:pt x="45" y="35"/>
                </a:lnTo>
                <a:lnTo>
                  <a:pt x="45" y="37"/>
                </a:lnTo>
                <a:lnTo>
                  <a:pt x="45" y="39"/>
                </a:lnTo>
                <a:lnTo>
                  <a:pt x="45" y="40"/>
                </a:lnTo>
                <a:lnTo>
                  <a:pt x="45" y="42"/>
                </a:lnTo>
                <a:lnTo>
                  <a:pt x="45" y="43"/>
                </a:lnTo>
                <a:lnTo>
                  <a:pt x="45" y="45"/>
                </a:lnTo>
                <a:lnTo>
                  <a:pt x="47" y="47"/>
                </a:lnTo>
                <a:lnTo>
                  <a:pt x="47" y="49"/>
                </a:lnTo>
                <a:lnTo>
                  <a:pt x="47" y="51"/>
                </a:lnTo>
                <a:lnTo>
                  <a:pt x="47" y="53"/>
                </a:lnTo>
                <a:lnTo>
                  <a:pt x="47" y="55"/>
                </a:lnTo>
                <a:lnTo>
                  <a:pt x="47" y="56"/>
                </a:lnTo>
                <a:lnTo>
                  <a:pt x="47" y="58"/>
                </a:lnTo>
                <a:lnTo>
                  <a:pt x="47" y="60"/>
                </a:lnTo>
                <a:lnTo>
                  <a:pt x="48" y="62"/>
                </a:lnTo>
                <a:lnTo>
                  <a:pt x="48" y="64"/>
                </a:lnTo>
                <a:lnTo>
                  <a:pt x="48" y="65"/>
                </a:lnTo>
                <a:lnTo>
                  <a:pt x="48" y="67"/>
                </a:lnTo>
                <a:lnTo>
                  <a:pt x="48" y="69"/>
                </a:lnTo>
                <a:lnTo>
                  <a:pt x="48" y="71"/>
                </a:lnTo>
                <a:lnTo>
                  <a:pt x="48" y="72"/>
                </a:lnTo>
                <a:lnTo>
                  <a:pt x="47" y="74"/>
                </a:lnTo>
                <a:lnTo>
                  <a:pt x="47" y="76"/>
                </a:lnTo>
                <a:lnTo>
                  <a:pt x="47" y="78"/>
                </a:lnTo>
                <a:lnTo>
                  <a:pt x="47" y="80"/>
                </a:lnTo>
                <a:lnTo>
                  <a:pt x="45" y="80"/>
                </a:lnTo>
                <a:lnTo>
                  <a:pt x="45" y="82"/>
                </a:lnTo>
                <a:lnTo>
                  <a:pt x="45" y="84"/>
                </a:lnTo>
                <a:lnTo>
                  <a:pt x="43" y="84"/>
                </a:lnTo>
                <a:lnTo>
                  <a:pt x="43" y="86"/>
                </a:lnTo>
                <a:lnTo>
                  <a:pt x="41" y="88"/>
                </a:lnTo>
                <a:lnTo>
                  <a:pt x="39" y="88"/>
                </a:lnTo>
                <a:lnTo>
                  <a:pt x="38" y="90"/>
                </a:lnTo>
                <a:lnTo>
                  <a:pt x="36" y="92"/>
                </a:lnTo>
                <a:lnTo>
                  <a:pt x="34" y="92"/>
                </a:lnTo>
                <a:lnTo>
                  <a:pt x="32" y="92"/>
                </a:lnTo>
                <a:lnTo>
                  <a:pt x="31" y="92"/>
                </a:lnTo>
                <a:lnTo>
                  <a:pt x="30" y="94"/>
                </a:lnTo>
                <a:lnTo>
                  <a:pt x="28" y="94"/>
                </a:lnTo>
                <a:lnTo>
                  <a:pt x="26" y="92"/>
                </a:lnTo>
                <a:lnTo>
                  <a:pt x="24" y="92"/>
                </a:lnTo>
                <a:lnTo>
                  <a:pt x="22" y="92"/>
                </a:lnTo>
                <a:lnTo>
                  <a:pt x="21" y="92"/>
                </a:lnTo>
                <a:lnTo>
                  <a:pt x="19" y="90"/>
                </a:lnTo>
                <a:lnTo>
                  <a:pt x="17" y="90"/>
                </a:lnTo>
                <a:lnTo>
                  <a:pt x="15" y="88"/>
                </a:lnTo>
                <a:lnTo>
                  <a:pt x="13" y="88"/>
                </a:lnTo>
                <a:lnTo>
                  <a:pt x="12" y="88"/>
                </a:lnTo>
                <a:lnTo>
                  <a:pt x="12" y="86"/>
                </a:lnTo>
                <a:lnTo>
                  <a:pt x="10" y="86"/>
                </a:lnTo>
                <a:lnTo>
                  <a:pt x="9" y="84"/>
                </a:lnTo>
                <a:lnTo>
                  <a:pt x="9" y="82"/>
                </a:lnTo>
                <a:lnTo>
                  <a:pt x="7" y="80"/>
                </a:lnTo>
                <a:lnTo>
                  <a:pt x="5" y="78"/>
                </a:lnTo>
                <a:lnTo>
                  <a:pt x="5" y="76"/>
                </a:lnTo>
                <a:lnTo>
                  <a:pt x="5" y="74"/>
                </a:lnTo>
                <a:lnTo>
                  <a:pt x="4" y="72"/>
                </a:lnTo>
                <a:lnTo>
                  <a:pt x="4" y="71"/>
                </a:lnTo>
                <a:lnTo>
                  <a:pt x="4" y="69"/>
                </a:lnTo>
                <a:lnTo>
                  <a:pt x="4" y="67"/>
                </a:lnTo>
                <a:lnTo>
                  <a:pt x="4" y="65"/>
                </a:lnTo>
                <a:lnTo>
                  <a:pt x="4" y="64"/>
                </a:lnTo>
                <a:lnTo>
                  <a:pt x="4" y="62"/>
                </a:lnTo>
                <a:lnTo>
                  <a:pt x="4" y="60"/>
                </a:lnTo>
                <a:lnTo>
                  <a:pt x="4" y="58"/>
                </a:lnTo>
                <a:lnTo>
                  <a:pt x="4" y="56"/>
                </a:lnTo>
                <a:lnTo>
                  <a:pt x="4" y="55"/>
                </a:lnTo>
                <a:lnTo>
                  <a:pt x="5" y="53"/>
                </a:lnTo>
                <a:lnTo>
                  <a:pt x="5" y="51"/>
                </a:lnTo>
                <a:lnTo>
                  <a:pt x="5" y="49"/>
                </a:lnTo>
                <a:lnTo>
                  <a:pt x="5" y="47"/>
                </a:lnTo>
                <a:lnTo>
                  <a:pt x="7" y="45"/>
                </a:lnTo>
                <a:lnTo>
                  <a:pt x="7" y="43"/>
                </a:lnTo>
                <a:lnTo>
                  <a:pt x="9" y="42"/>
                </a:lnTo>
                <a:lnTo>
                  <a:pt x="9" y="40"/>
                </a:lnTo>
                <a:lnTo>
                  <a:pt x="9" y="39"/>
                </a:lnTo>
                <a:lnTo>
                  <a:pt x="9" y="37"/>
                </a:lnTo>
                <a:lnTo>
                  <a:pt x="10" y="37"/>
                </a:lnTo>
                <a:lnTo>
                  <a:pt x="10" y="35"/>
                </a:lnTo>
                <a:lnTo>
                  <a:pt x="10" y="33"/>
                </a:lnTo>
                <a:lnTo>
                  <a:pt x="10" y="31"/>
                </a:lnTo>
                <a:lnTo>
                  <a:pt x="12" y="31"/>
                </a:lnTo>
                <a:lnTo>
                  <a:pt x="12" y="29"/>
                </a:lnTo>
                <a:lnTo>
                  <a:pt x="12" y="27"/>
                </a:lnTo>
                <a:lnTo>
                  <a:pt x="12" y="25"/>
                </a:lnTo>
                <a:lnTo>
                  <a:pt x="12" y="24"/>
                </a:lnTo>
                <a:lnTo>
                  <a:pt x="13" y="24"/>
                </a:lnTo>
                <a:lnTo>
                  <a:pt x="13" y="22"/>
                </a:lnTo>
                <a:lnTo>
                  <a:pt x="13" y="21"/>
                </a:lnTo>
                <a:lnTo>
                  <a:pt x="13" y="19"/>
                </a:lnTo>
                <a:lnTo>
                  <a:pt x="13" y="17"/>
                </a:lnTo>
                <a:lnTo>
                  <a:pt x="13" y="15"/>
                </a:lnTo>
                <a:lnTo>
                  <a:pt x="13" y="13"/>
                </a:lnTo>
                <a:lnTo>
                  <a:pt x="15" y="13"/>
                </a:lnTo>
                <a:lnTo>
                  <a:pt x="15" y="11"/>
                </a:lnTo>
                <a:lnTo>
                  <a:pt x="15" y="9"/>
                </a:lnTo>
                <a:lnTo>
                  <a:pt x="15" y="8"/>
                </a:lnTo>
                <a:lnTo>
                  <a:pt x="15" y="6"/>
                </a:lnTo>
                <a:lnTo>
                  <a:pt x="15" y="4"/>
                </a:lnTo>
                <a:lnTo>
                  <a:pt x="15" y="2"/>
                </a:lnTo>
                <a:lnTo>
                  <a:pt x="15" y="0"/>
                </a:lnTo>
              </a:path>
            </a:pathLst>
          </a:custGeom>
          <a:solidFill>
            <a:srgbClr val="000000"/>
          </a:solidFill>
          <a:ln w="12700" cap="rnd">
            <a:solidFill>
              <a:srgbClr val="5A5A4E"/>
            </a:solidFill>
            <a:round/>
            <a:headEnd/>
            <a:tailEnd/>
          </a:ln>
        </p:spPr>
        <p:txBody>
          <a:bodyPr/>
          <a:lstStyle/>
          <a:p>
            <a:endParaRPr lang="ko-KR" altLang="en-US"/>
          </a:p>
        </p:txBody>
      </p:sp>
      <p:sp>
        <p:nvSpPr>
          <p:cNvPr id="2371" name="Freeform 678"/>
          <p:cNvSpPr>
            <a:spLocks/>
          </p:cNvSpPr>
          <p:nvPr/>
        </p:nvSpPr>
        <p:spPr bwMode="auto">
          <a:xfrm>
            <a:off x="1260475" y="3395663"/>
            <a:ext cx="44450" cy="76200"/>
          </a:xfrm>
          <a:custGeom>
            <a:avLst/>
            <a:gdLst>
              <a:gd name="T0" fmla="*/ 22 w 28"/>
              <a:gd name="T1" fmla="*/ 2 h 48"/>
              <a:gd name="T2" fmla="*/ 24 w 28"/>
              <a:gd name="T3" fmla="*/ 4 h 48"/>
              <a:gd name="T4" fmla="*/ 24 w 28"/>
              <a:gd name="T5" fmla="*/ 6 h 48"/>
              <a:gd name="T6" fmla="*/ 25 w 28"/>
              <a:gd name="T7" fmla="*/ 8 h 48"/>
              <a:gd name="T8" fmla="*/ 25 w 28"/>
              <a:gd name="T9" fmla="*/ 12 h 48"/>
              <a:gd name="T10" fmla="*/ 25 w 28"/>
              <a:gd name="T11" fmla="*/ 15 h 48"/>
              <a:gd name="T12" fmla="*/ 27 w 28"/>
              <a:gd name="T13" fmla="*/ 19 h 48"/>
              <a:gd name="T14" fmla="*/ 27 w 28"/>
              <a:gd name="T15" fmla="*/ 22 h 48"/>
              <a:gd name="T16" fmla="*/ 27 w 28"/>
              <a:gd name="T17" fmla="*/ 25 h 48"/>
              <a:gd name="T18" fmla="*/ 27 w 28"/>
              <a:gd name="T19" fmla="*/ 28 h 48"/>
              <a:gd name="T20" fmla="*/ 27 w 28"/>
              <a:gd name="T21" fmla="*/ 32 h 48"/>
              <a:gd name="T22" fmla="*/ 27 w 28"/>
              <a:gd name="T23" fmla="*/ 35 h 48"/>
              <a:gd name="T24" fmla="*/ 25 w 28"/>
              <a:gd name="T25" fmla="*/ 39 h 48"/>
              <a:gd name="T26" fmla="*/ 24 w 28"/>
              <a:gd name="T27" fmla="*/ 43 h 48"/>
              <a:gd name="T28" fmla="*/ 20 w 28"/>
              <a:gd name="T29" fmla="*/ 44 h 48"/>
              <a:gd name="T30" fmla="*/ 19 w 28"/>
              <a:gd name="T31" fmla="*/ 46 h 48"/>
              <a:gd name="T32" fmla="*/ 16 w 28"/>
              <a:gd name="T33" fmla="*/ 46 h 48"/>
              <a:gd name="T34" fmla="*/ 13 w 28"/>
              <a:gd name="T35" fmla="*/ 47 h 48"/>
              <a:gd name="T36" fmla="*/ 10 w 28"/>
              <a:gd name="T37" fmla="*/ 47 h 48"/>
              <a:gd name="T38" fmla="*/ 8 w 28"/>
              <a:gd name="T39" fmla="*/ 46 h 48"/>
              <a:gd name="T40" fmla="*/ 5 w 28"/>
              <a:gd name="T41" fmla="*/ 44 h 48"/>
              <a:gd name="T42" fmla="*/ 2 w 28"/>
              <a:gd name="T43" fmla="*/ 43 h 48"/>
              <a:gd name="T44" fmla="*/ 0 w 28"/>
              <a:gd name="T45" fmla="*/ 39 h 48"/>
              <a:gd name="T46" fmla="*/ 3 w 28"/>
              <a:gd name="T47" fmla="*/ 39 h 48"/>
              <a:gd name="T48" fmla="*/ 7 w 28"/>
              <a:gd name="T49" fmla="*/ 37 h 48"/>
              <a:gd name="T50" fmla="*/ 10 w 28"/>
              <a:gd name="T51" fmla="*/ 35 h 48"/>
              <a:gd name="T52" fmla="*/ 11 w 28"/>
              <a:gd name="T53" fmla="*/ 34 h 48"/>
              <a:gd name="T54" fmla="*/ 13 w 28"/>
              <a:gd name="T55" fmla="*/ 32 h 48"/>
              <a:gd name="T56" fmla="*/ 15 w 28"/>
              <a:gd name="T57" fmla="*/ 28 h 48"/>
              <a:gd name="T58" fmla="*/ 16 w 28"/>
              <a:gd name="T59" fmla="*/ 27 h 48"/>
              <a:gd name="T60" fmla="*/ 17 w 28"/>
              <a:gd name="T61" fmla="*/ 25 h 48"/>
              <a:gd name="T62" fmla="*/ 17 w 28"/>
              <a:gd name="T63" fmla="*/ 22 h 48"/>
              <a:gd name="T64" fmla="*/ 19 w 28"/>
              <a:gd name="T65" fmla="*/ 19 h 48"/>
              <a:gd name="T66" fmla="*/ 19 w 28"/>
              <a:gd name="T67" fmla="*/ 15 h 48"/>
              <a:gd name="T68" fmla="*/ 20 w 28"/>
              <a:gd name="T69" fmla="*/ 12 h 48"/>
              <a:gd name="T70" fmla="*/ 20 w 28"/>
              <a:gd name="T71" fmla="*/ 8 h 48"/>
              <a:gd name="T72" fmla="*/ 20 w 28"/>
              <a:gd name="T73" fmla="*/ 4 h 48"/>
              <a:gd name="T74" fmla="*/ 22 w 28"/>
              <a:gd name="T75" fmla="*/ 4 h 48"/>
              <a:gd name="T76" fmla="*/ 22 w 28"/>
              <a:gd name="T77" fmla="*/ 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
              <a:gd name="T118" fmla="*/ 0 h 48"/>
              <a:gd name="T119" fmla="*/ 28 w 28"/>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 h="48">
                <a:moveTo>
                  <a:pt x="22" y="0"/>
                </a:moveTo>
                <a:lnTo>
                  <a:pt x="22" y="2"/>
                </a:lnTo>
                <a:lnTo>
                  <a:pt x="24" y="2"/>
                </a:lnTo>
                <a:lnTo>
                  <a:pt x="24" y="4"/>
                </a:lnTo>
                <a:lnTo>
                  <a:pt x="24" y="6"/>
                </a:lnTo>
                <a:lnTo>
                  <a:pt x="24" y="8"/>
                </a:lnTo>
                <a:lnTo>
                  <a:pt x="25" y="8"/>
                </a:lnTo>
                <a:lnTo>
                  <a:pt x="25" y="10"/>
                </a:lnTo>
                <a:lnTo>
                  <a:pt x="25" y="12"/>
                </a:lnTo>
                <a:lnTo>
                  <a:pt x="25" y="13"/>
                </a:lnTo>
                <a:lnTo>
                  <a:pt x="25" y="15"/>
                </a:lnTo>
                <a:lnTo>
                  <a:pt x="25" y="17"/>
                </a:lnTo>
                <a:lnTo>
                  <a:pt x="27" y="19"/>
                </a:lnTo>
                <a:lnTo>
                  <a:pt x="27" y="20"/>
                </a:lnTo>
                <a:lnTo>
                  <a:pt x="27" y="22"/>
                </a:lnTo>
                <a:lnTo>
                  <a:pt x="27" y="24"/>
                </a:lnTo>
                <a:lnTo>
                  <a:pt x="27" y="25"/>
                </a:lnTo>
                <a:lnTo>
                  <a:pt x="27" y="27"/>
                </a:lnTo>
                <a:lnTo>
                  <a:pt x="27" y="28"/>
                </a:lnTo>
                <a:lnTo>
                  <a:pt x="27" y="30"/>
                </a:lnTo>
                <a:lnTo>
                  <a:pt x="27" y="32"/>
                </a:lnTo>
                <a:lnTo>
                  <a:pt x="27" y="34"/>
                </a:lnTo>
                <a:lnTo>
                  <a:pt x="27" y="35"/>
                </a:lnTo>
                <a:lnTo>
                  <a:pt x="25" y="37"/>
                </a:lnTo>
                <a:lnTo>
                  <a:pt x="25" y="39"/>
                </a:lnTo>
                <a:lnTo>
                  <a:pt x="24" y="41"/>
                </a:lnTo>
                <a:lnTo>
                  <a:pt x="24" y="43"/>
                </a:lnTo>
                <a:lnTo>
                  <a:pt x="22" y="43"/>
                </a:lnTo>
                <a:lnTo>
                  <a:pt x="20" y="44"/>
                </a:lnTo>
                <a:lnTo>
                  <a:pt x="19" y="44"/>
                </a:lnTo>
                <a:lnTo>
                  <a:pt x="19" y="46"/>
                </a:lnTo>
                <a:lnTo>
                  <a:pt x="17" y="46"/>
                </a:lnTo>
                <a:lnTo>
                  <a:pt x="16" y="46"/>
                </a:lnTo>
                <a:lnTo>
                  <a:pt x="15" y="47"/>
                </a:lnTo>
                <a:lnTo>
                  <a:pt x="13" y="47"/>
                </a:lnTo>
                <a:lnTo>
                  <a:pt x="11" y="47"/>
                </a:lnTo>
                <a:lnTo>
                  <a:pt x="10" y="47"/>
                </a:lnTo>
                <a:lnTo>
                  <a:pt x="10" y="46"/>
                </a:lnTo>
                <a:lnTo>
                  <a:pt x="8" y="46"/>
                </a:lnTo>
                <a:lnTo>
                  <a:pt x="7" y="46"/>
                </a:lnTo>
                <a:lnTo>
                  <a:pt x="5" y="44"/>
                </a:lnTo>
                <a:lnTo>
                  <a:pt x="3" y="44"/>
                </a:lnTo>
                <a:lnTo>
                  <a:pt x="2" y="43"/>
                </a:lnTo>
                <a:lnTo>
                  <a:pt x="0" y="41"/>
                </a:lnTo>
                <a:lnTo>
                  <a:pt x="0" y="39"/>
                </a:lnTo>
                <a:lnTo>
                  <a:pt x="2" y="39"/>
                </a:lnTo>
                <a:lnTo>
                  <a:pt x="3" y="39"/>
                </a:lnTo>
                <a:lnTo>
                  <a:pt x="5" y="37"/>
                </a:lnTo>
                <a:lnTo>
                  <a:pt x="7" y="37"/>
                </a:lnTo>
                <a:lnTo>
                  <a:pt x="8" y="35"/>
                </a:lnTo>
                <a:lnTo>
                  <a:pt x="10" y="35"/>
                </a:lnTo>
                <a:lnTo>
                  <a:pt x="10" y="34"/>
                </a:lnTo>
                <a:lnTo>
                  <a:pt x="11" y="34"/>
                </a:lnTo>
                <a:lnTo>
                  <a:pt x="11" y="32"/>
                </a:lnTo>
                <a:lnTo>
                  <a:pt x="13" y="32"/>
                </a:lnTo>
                <a:lnTo>
                  <a:pt x="15" y="30"/>
                </a:lnTo>
                <a:lnTo>
                  <a:pt x="15" y="28"/>
                </a:lnTo>
                <a:lnTo>
                  <a:pt x="16" y="28"/>
                </a:lnTo>
                <a:lnTo>
                  <a:pt x="16" y="27"/>
                </a:lnTo>
                <a:lnTo>
                  <a:pt x="16" y="25"/>
                </a:lnTo>
                <a:lnTo>
                  <a:pt x="17" y="25"/>
                </a:lnTo>
                <a:lnTo>
                  <a:pt x="17" y="24"/>
                </a:lnTo>
                <a:lnTo>
                  <a:pt x="17" y="22"/>
                </a:lnTo>
                <a:lnTo>
                  <a:pt x="19" y="20"/>
                </a:lnTo>
                <a:lnTo>
                  <a:pt x="19" y="19"/>
                </a:lnTo>
                <a:lnTo>
                  <a:pt x="19" y="17"/>
                </a:lnTo>
                <a:lnTo>
                  <a:pt x="19" y="15"/>
                </a:lnTo>
                <a:lnTo>
                  <a:pt x="20" y="13"/>
                </a:lnTo>
                <a:lnTo>
                  <a:pt x="20" y="12"/>
                </a:lnTo>
                <a:lnTo>
                  <a:pt x="20" y="10"/>
                </a:lnTo>
                <a:lnTo>
                  <a:pt x="20" y="8"/>
                </a:lnTo>
                <a:lnTo>
                  <a:pt x="20" y="6"/>
                </a:lnTo>
                <a:lnTo>
                  <a:pt x="20" y="4"/>
                </a:lnTo>
                <a:lnTo>
                  <a:pt x="22" y="4"/>
                </a:lnTo>
                <a:lnTo>
                  <a:pt x="22" y="2"/>
                </a:lnTo>
                <a:lnTo>
                  <a:pt x="22" y="0"/>
                </a:lnTo>
              </a:path>
            </a:pathLst>
          </a:custGeom>
          <a:solidFill>
            <a:srgbClr val="7F7F7F"/>
          </a:solidFill>
          <a:ln w="12700" cap="rnd">
            <a:solidFill>
              <a:srgbClr val="96B4FE"/>
            </a:solidFill>
            <a:round/>
            <a:headEnd/>
            <a:tailEnd/>
          </a:ln>
        </p:spPr>
        <p:txBody>
          <a:bodyPr/>
          <a:lstStyle/>
          <a:p>
            <a:endParaRPr lang="ko-KR" altLang="en-US"/>
          </a:p>
        </p:txBody>
      </p:sp>
      <p:sp>
        <p:nvSpPr>
          <p:cNvPr id="2372" name="Freeform 679"/>
          <p:cNvSpPr>
            <a:spLocks/>
          </p:cNvSpPr>
          <p:nvPr/>
        </p:nvSpPr>
        <p:spPr bwMode="auto">
          <a:xfrm>
            <a:off x="1363663" y="3078163"/>
            <a:ext cx="123825" cy="49212"/>
          </a:xfrm>
          <a:custGeom>
            <a:avLst/>
            <a:gdLst>
              <a:gd name="T0" fmla="*/ 41 w 77"/>
              <a:gd name="T1" fmla="*/ 29 h 30"/>
              <a:gd name="T2" fmla="*/ 44 w 77"/>
              <a:gd name="T3" fmla="*/ 29 h 30"/>
              <a:gd name="T4" fmla="*/ 47 w 77"/>
              <a:gd name="T5" fmla="*/ 27 h 30"/>
              <a:gd name="T6" fmla="*/ 51 w 77"/>
              <a:gd name="T7" fmla="*/ 27 h 30"/>
              <a:gd name="T8" fmla="*/ 55 w 77"/>
              <a:gd name="T9" fmla="*/ 27 h 30"/>
              <a:gd name="T10" fmla="*/ 57 w 77"/>
              <a:gd name="T11" fmla="*/ 26 h 30"/>
              <a:gd name="T12" fmla="*/ 60 w 77"/>
              <a:gd name="T13" fmla="*/ 26 h 30"/>
              <a:gd name="T14" fmla="*/ 64 w 77"/>
              <a:gd name="T15" fmla="*/ 24 h 30"/>
              <a:gd name="T16" fmla="*/ 67 w 77"/>
              <a:gd name="T17" fmla="*/ 24 h 30"/>
              <a:gd name="T18" fmla="*/ 69 w 77"/>
              <a:gd name="T19" fmla="*/ 22 h 30"/>
              <a:gd name="T20" fmla="*/ 70 w 77"/>
              <a:gd name="T21" fmla="*/ 21 h 30"/>
              <a:gd name="T22" fmla="*/ 72 w 77"/>
              <a:gd name="T23" fmla="*/ 19 h 30"/>
              <a:gd name="T24" fmla="*/ 74 w 77"/>
              <a:gd name="T25" fmla="*/ 17 h 30"/>
              <a:gd name="T26" fmla="*/ 76 w 77"/>
              <a:gd name="T27" fmla="*/ 16 h 30"/>
              <a:gd name="T28" fmla="*/ 76 w 77"/>
              <a:gd name="T29" fmla="*/ 13 h 30"/>
              <a:gd name="T30" fmla="*/ 74 w 77"/>
              <a:gd name="T31" fmla="*/ 12 h 30"/>
              <a:gd name="T32" fmla="*/ 72 w 77"/>
              <a:gd name="T33" fmla="*/ 10 h 30"/>
              <a:gd name="T34" fmla="*/ 70 w 77"/>
              <a:gd name="T35" fmla="*/ 8 h 30"/>
              <a:gd name="T36" fmla="*/ 69 w 77"/>
              <a:gd name="T37" fmla="*/ 7 h 30"/>
              <a:gd name="T38" fmla="*/ 67 w 77"/>
              <a:gd name="T39" fmla="*/ 5 h 30"/>
              <a:gd name="T40" fmla="*/ 64 w 77"/>
              <a:gd name="T41" fmla="*/ 5 h 30"/>
              <a:gd name="T42" fmla="*/ 62 w 77"/>
              <a:gd name="T43" fmla="*/ 3 h 30"/>
              <a:gd name="T44" fmla="*/ 58 w 77"/>
              <a:gd name="T45" fmla="*/ 3 h 30"/>
              <a:gd name="T46" fmla="*/ 55 w 77"/>
              <a:gd name="T47" fmla="*/ 2 h 30"/>
              <a:gd name="T48" fmla="*/ 51 w 77"/>
              <a:gd name="T49" fmla="*/ 2 h 30"/>
              <a:gd name="T50" fmla="*/ 47 w 77"/>
              <a:gd name="T51" fmla="*/ 0 h 30"/>
              <a:gd name="T52" fmla="*/ 44 w 77"/>
              <a:gd name="T53" fmla="*/ 0 h 30"/>
              <a:gd name="T54" fmla="*/ 41 w 77"/>
              <a:gd name="T55" fmla="*/ 0 h 30"/>
              <a:gd name="T56" fmla="*/ 35 w 77"/>
              <a:gd name="T57" fmla="*/ 0 h 30"/>
              <a:gd name="T58" fmla="*/ 32 w 77"/>
              <a:gd name="T59" fmla="*/ 0 h 30"/>
              <a:gd name="T60" fmla="*/ 28 w 77"/>
              <a:gd name="T61" fmla="*/ 0 h 30"/>
              <a:gd name="T62" fmla="*/ 24 w 77"/>
              <a:gd name="T63" fmla="*/ 2 h 30"/>
              <a:gd name="T64" fmla="*/ 21 w 77"/>
              <a:gd name="T65" fmla="*/ 2 h 30"/>
              <a:gd name="T66" fmla="*/ 18 w 77"/>
              <a:gd name="T67" fmla="*/ 2 h 30"/>
              <a:gd name="T68" fmla="*/ 16 w 77"/>
              <a:gd name="T69" fmla="*/ 3 h 30"/>
              <a:gd name="T70" fmla="*/ 12 w 77"/>
              <a:gd name="T71" fmla="*/ 3 h 30"/>
              <a:gd name="T72" fmla="*/ 10 w 77"/>
              <a:gd name="T73" fmla="*/ 5 h 30"/>
              <a:gd name="T74" fmla="*/ 8 w 77"/>
              <a:gd name="T75" fmla="*/ 7 h 30"/>
              <a:gd name="T76" fmla="*/ 5 w 77"/>
              <a:gd name="T77" fmla="*/ 7 h 30"/>
              <a:gd name="T78" fmla="*/ 3 w 77"/>
              <a:gd name="T79" fmla="*/ 8 h 30"/>
              <a:gd name="T80" fmla="*/ 1 w 77"/>
              <a:gd name="T81" fmla="*/ 10 h 30"/>
              <a:gd name="T82" fmla="*/ 1 w 77"/>
              <a:gd name="T83" fmla="*/ 13 h 30"/>
              <a:gd name="T84" fmla="*/ 1 w 77"/>
              <a:gd name="T85" fmla="*/ 16 h 30"/>
              <a:gd name="T86" fmla="*/ 1 w 77"/>
              <a:gd name="T87" fmla="*/ 19 h 30"/>
              <a:gd name="T88" fmla="*/ 3 w 77"/>
              <a:gd name="T89" fmla="*/ 21 h 30"/>
              <a:gd name="T90" fmla="*/ 5 w 77"/>
              <a:gd name="T91" fmla="*/ 22 h 30"/>
              <a:gd name="T92" fmla="*/ 8 w 77"/>
              <a:gd name="T93" fmla="*/ 22 h 30"/>
              <a:gd name="T94" fmla="*/ 10 w 77"/>
              <a:gd name="T95" fmla="*/ 24 h 30"/>
              <a:gd name="T96" fmla="*/ 14 w 77"/>
              <a:gd name="T97" fmla="*/ 26 h 30"/>
              <a:gd name="T98" fmla="*/ 18 w 77"/>
              <a:gd name="T99" fmla="*/ 26 h 30"/>
              <a:gd name="T100" fmla="*/ 21 w 77"/>
              <a:gd name="T101" fmla="*/ 27 h 30"/>
              <a:gd name="T102" fmla="*/ 24 w 77"/>
              <a:gd name="T103" fmla="*/ 27 h 30"/>
              <a:gd name="T104" fmla="*/ 28 w 77"/>
              <a:gd name="T105" fmla="*/ 27 h 30"/>
              <a:gd name="T106" fmla="*/ 32 w 77"/>
              <a:gd name="T107" fmla="*/ 29 h 30"/>
              <a:gd name="T108" fmla="*/ 35 w 77"/>
              <a:gd name="T109" fmla="*/ 29 h 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30"/>
              <a:gd name="T167" fmla="*/ 77 w 77"/>
              <a:gd name="T168" fmla="*/ 30 h 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30">
                <a:moveTo>
                  <a:pt x="37" y="29"/>
                </a:moveTo>
                <a:lnTo>
                  <a:pt x="41" y="29"/>
                </a:lnTo>
                <a:lnTo>
                  <a:pt x="43" y="29"/>
                </a:lnTo>
                <a:lnTo>
                  <a:pt x="44" y="29"/>
                </a:lnTo>
                <a:lnTo>
                  <a:pt x="45" y="29"/>
                </a:lnTo>
                <a:lnTo>
                  <a:pt x="47" y="27"/>
                </a:lnTo>
                <a:lnTo>
                  <a:pt x="49" y="27"/>
                </a:lnTo>
                <a:lnTo>
                  <a:pt x="51" y="27"/>
                </a:lnTo>
                <a:lnTo>
                  <a:pt x="53" y="27"/>
                </a:lnTo>
                <a:lnTo>
                  <a:pt x="55" y="27"/>
                </a:lnTo>
                <a:lnTo>
                  <a:pt x="57" y="27"/>
                </a:lnTo>
                <a:lnTo>
                  <a:pt x="57" y="26"/>
                </a:lnTo>
                <a:lnTo>
                  <a:pt x="58" y="26"/>
                </a:lnTo>
                <a:lnTo>
                  <a:pt x="60" y="26"/>
                </a:lnTo>
                <a:lnTo>
                  <a:pt x="62" y="26"/>
                </a:lnTo>
                <a:lnTo>
                  <a:pt x="64" y="24"/>
                </a:lnTo>
                <a:lnTo>
                  <a:pt x="66" y="24"/>
                </a:lnTo>
                <a:lnTo>
                  <a:pt x="67" y="24"/>
                </a:lnTo>
                <a:lnTo>
                  <a:pt x="67" y="22"/>
                </a:lnTo>
                <a:lnTo>
                  <a:pt x="69" y="22"/>
                </a:lnTo>
                <a:lnTo>
                  <a:pt x="70" y="22"/>
                </a:lnTo>
                <a:lnTo>
                  <a:pt x="70" y="21"/>
                </a:lnTo>
                <a:lnTo>
                  <a:pt x="72" y="21"/>
                </a:lnTo>
                <a:lnTo>
                  <a:pt x="72" y="19"/>
                </a:lnTo>
                <a:lnTo>
                  <a:pt x="74" y="19"/>
                </a:lnTo>
                <a:lnTo>
                  <a:pt x="74" y="17"/>
                </a:lnTo>
                <a:lnTo>
                  <a:pt x="74" y="16"/>
                </a:lnTo>
                <a:lnTo>
                  <a:pt x="76" y="16"/>
                </a:lnTo>
                <a:lnTo>
                  <a:pt x="76" y="14"/>
                </a:lnTo>
                <a:lnTo>
                  <a:pt x="76" y="13"/>
                </a:lnTo>
                <a:lnTo>
                  <a:pt x="74" y="13"/>
                </a:lnTo>
                <a:lnTo>
                  <a:pt x="74" y="12"/>
                </a:lnTo>
                <a:lnTo>
                  <a:pt x="74" y="10"/>
                </a:lnTo>
                <a:lnTo>
                  <a:pt x="72" y="10"/>
                </a:lnTo>
                <a:lnTo>
                  <a:pt x="72" y="8"/>
                </a:lnTo>
                <a:lnTo>
                  <a:pt x="70" y="8"/>
                </a:lnTo>
                <a:lnTo>
                  <a:pt x="70" y="7"/>
                </a:lnTo>
                <a:lnTo>
                  <a:pt x="69" y="7"/>
                </a:lnTo>
                <a:lnTo>
                  <a:pt x="67" y="7"/>
                </a:lnTo>
                <a:lnTo>
                  <a:pt x="67" y="5"/>
                </a:lnTo>
                <a:lnTo>
                  <a:pt x="66" y="5"/>
                </a:lnTo>
                <a:lnTo>
                  <a:pt x="64" y="5"/>
                </a:lnTo>
                <a:lnTo>
                  <a:pt x="64" y="3"/>
                </a:lnTo>
                <a:lnTo>
                  <a:pt x="62" y="3"/>
                </a:lnTo>
                <a:lnTo>
                  <a:pt x="60" y="3"/>
                </a:lnTo>
                <a:lnTo>
                  <a:pt x="58" y="3"/>
                </a:lnTo>
                <a:lnTo>
                  <a:pt x="57" y="2"/>
                </a:lnTo>
                <a:lnTo>
                  <a:pt x="55" y="2"/>
                </a:lnTo>
                <a:lnTo>
                  <a:pt x="53" y="2"/>
                </a:lnTo>
                <a:lnTo>
                  <a:pt x="51" y="2"/>
                </a:lnTo>
                <a:lnTo>
                  <a:pt x="49" y="0"/>
                </a:lnTo>
                <a:lnTo>
                  <a:pt x="47" y="0"/>
                </a:lnTo>
                <a:lnTo>
                  <a:pt x="45" y="0"/>
                </a:lnTo>
                <a:lnTo>
                  <a:pt x="44" y="0"/>
                </a:lnTo>
                <a:lnTo>
                  <a:pt x="43" y="0"/>
                </a:lnTo>
                <a:lnTo>
                  <a:pt x="41" y="0"/>
                </a:lnTo>
                <a:lnTo>
                  <a:pt x="37" y="0"/>
                </a:lnTo>
                <a:lnTo>
                  <a:pt x="35" y="0"/>
                </a:lnTo>
                <a:lnTo>
                  <a:pt x="33" y="0"/>
                </a:lnTo>
                <a:lnTo>
                  <a:pt x="32" y="0"/>
                </a:lnTo>
                <a:lnTo>
                  <a:pt x="30" y="0"/>
                </a:lnTo>
                <a:lnTo>
                  <a:pt x="28" y="0"/>
                </a:lnTo>
                <a:lnTo>
                  <a:pt x="26" y="0"/>
                </a:lnTo>
                <a:lnTo>
                  <a:pt x="24" y="2"/>
                </a:lnTo>
                <a:lnTo>
                  <a:pt x="22" y="2"/>
                </a:lnTo>
                <a:lnTo>
                  <a:pt x="21" y="2"/>
                </a:lnTo>
                <a:lnTo>
                  <a:pt x="19" y="2"/>
                </a:lnTo>
                <a:lnTo>
                  <a:pt x="18" y="2"/>
                </a:lnTo>
                <a:lnTo>
                  <a:pt x="18" y="3"/>
                </a:lnTo>
                <a:lnTo>
                  <a:pt x="16" y="3"/>
                </a:lnTo>
                <a:lnTo>
                  <a:pt x="14" y="3"/>
                </a:lnTo>
                <a:lnTo>
                  <a:pt x="12" y="3"/>
                </a:lnTo>
                <a:lnTo>
                  <a:pt x="12" y="5"/>
                </a:lnTo>
                <a:lnTo>
                  <a:pt x="10" y="5"/>
                </a:lnTo>
                <a:lnTo>
                  <a:pt x="8" y="5"/>
                </a:lnTo>
                <a:lnTo>
                  <a:pt x="8" y="7"/>
                </a:lnTo>
                <a:lnTo>
                  <a:pt x="6" y="7"/>
                </a:lnTo>
                <a:lnTo>
                  <a:pt x="5" y="7"/>
                </a:lnTo>
                <a:lnTo>
                  <a:pt x="5" y="8"/>
                </a:lnTo>
                <a:lnTo>
                  <a:pt x="3" y="8"/>
                </a:lnTo>
                <a:lnTo>
                  <a:pt x="3" y="10"/>
                </a:lnTo>
                <a:lnTo>
                  <a:pt x="1" y="10"/>
                </a:lnTo>
                <a:lnTo>
                  <a:pt x="1" y="12"/>
                </a:lnTo>
                <a:lnTo>
                  <a:pt x="1" y="13"/>
                </a:lnTo>
                <a:lnTo>
                  <a:pt x="0" y="14"/>
                </a:lnTo>
                <a:lnTo>
                  <a:pt x="1" y="16"/>
                </a:lnTo>
                <a:lnTo>
                  <a:pt x="1" y="17"/>
                </a:lnTo>
                <a:lnTo>
                  <a:pt x="1" y="19"/>
                </a:lnTo>
                <a:lnTo>
                  <a:pt x="3" y="19"/>
                </a:lnTo>
                <a:lnTo>
                  <a:pt x="3" y="21"/>
                </a:lnTo>
                <a:lnTo>
                  <a:pt x="5" y="21"/>
                </a:lnTo>
                <a:lnTo>
                  <a:pt x="5" y="22"/>
                </a:lnTo>
                <a:lnTo>
                  <a:pt x="6" y="22"/>
                </a:lnTo>
                <a:lnTo>
                  <a:pt x="8" y="22"/>
                </a:lnTo>
                <a:lnTo>
                  <a:pt x="8" y="24"/>
                </a:lnTo>
                <a:lnTo>
                  <a:pt x="10" y="24"/>
                </a:lnTo>
                <a:lnTo>
                  <a:pt x="12" y="24"/>
                </a:lnTo>
                <a:lnTo>
                  <a:pt x="14" y="26"/>
                </a:lnTo>
                <a:lnTo>
                  <a:pt x="16" y="26"/>
                </a:lnTo>
                <a:lnTo>
                  <a:pt x="18" y="26"/>
                </a:lnTo>
                <a:lnTo>
                  <a:pt x="19" y="27"/>
                </a:lnTo>
                <a:lnTo>
                  <a:pt x="21" y="27"/>
                </a:lnTo>
                <a:lnTo>
                  <a:pt x="22" y="27"/>
                </a:lnTo>
                <a:lnTo>
                  <a:pt x="24" y="27"/>
                </a:lnTo>
                <a:lnTo>
                  <a:pt x="26" y="27"/>
                </a:lnTo>
                <a:lnTo>
                  <a:pt x="28" y="27"/>
                </a:lnTo>
                <a:lnTo>
                  <a:pt x="30" y="29"/>
                </a:lnTo>
                <a:lnTo>
                  <a:pt x="32" y="29"/>
                </a:lnTo>
                <a:lnTo>
                  <a:pt x="33" y="29"/>
                </a:lnTo>
                <a:lnTo>
                  <a:pt x="35" y="29"/>
                </a:lnTo>
                <a:lnTo>
                  <a:pt x="37" y="29"/>
                </a:lnTo>
              </a:path>
            </a:pathLst>
          </a:custGeom>
          <a:solidFill>
            <a:srgbClr val="96B4FE"/>
          </a:solidFill>
          <a:ln w="12700" cap="rnd">
            <a:solidFill>
              <a:srgbClr val="5A5A4E"/>
            </a:solidFill>
            <a:round/>
            <a:headEnd/>
            <a:tailEnd/>
          </a:ln>
        </p:spPr>
        <p:txBody>
          <a:bodyPr/>
          <a:lstStyle/>
          <a:p>
            <a:endParaRPr lang="ko-KR" altLang="en-US"/>
          </a:p>
        </p:txBody>
      </p:sp>
      <p:sp>
        <p:nvSpPr>
          <p:cNvPr id="2373" name="Freeform 680"/>
          <p:cNvSpPr>
            <a:spLocks/>
          </p:cNvSpPr>
          <p:nvPr/>
        </p:nvSpPr>
        <p:spPr bwMode="auto">
          <a:xfrm>
            <a:off x="1404938" y="3090863"/>
            <a:ext cx="61912" cy="19050"/>
          </a:xfrm>
          <a:custGeom>
            <a:avLst/>
            <a:gdLst>
              <a:gd name="T0" fmla="*/ 37 w 38"/>
              <a:gd name="T1" fmla="*/ 1 h 12"/>
              <a:gd name="T2" fmla="*/ 37 w 38"/>
              <a:gd name="T3" fmla="*/ 3 h 12"/>
              <a:gd name="T4" fmla="*/ 37 w 38"/>
              <a:gd name="T5" fmla="*/ 4 h 12"/>
              <a:gd name="T6" fmla="*/ 37 w 38"/>
              <a:gd name="T7" fmla="*/ 5 h 12"/>
              <a:gd name="T8" fmla="*/ 35 w 38"/>
              <a:gd name="T9" fmla="*/ 5 h 12"/>
              <a:gd name="T10" fmla="*/ 35 w 38"/>
              <a:gd name="T11" fmla="*/ 6 h 12"/>
              <a:gd name="T12" fmla="*/ 34 w 38"/>
              <a:gd name="T13" fmla="*/ 6 h 12"/>
              <a:gd name="T14" fmla="*/ 34 w 38"/>
              <a:gd name="T15" fmla="*/ 7 h 12"/>
              <a:gd name="T16" fmla="*/ 32 w 38"/>
              <a:gd name="T17" fmla="*/ 7 h 12"/>
              <a:gd name="T18" fmla="*/ 30 w 38"/>
              <a:gd name="T19" fmla="*/ 8 h 12"/>
              <a:gd name="T20" fmla="*/ 28 w 38"/>
              <a:gd name="T21" fmla="*/ 8 h 12"/>
              <a:gd name="T22" fmla="*/ 27 w 38"/>
              <a:gd name="T23" fmla="*/ 10 h 12"/>
              <a:gd name="T24" fmla="*/ 25 w 38"/>
              <a:gd name="T25" fmla="*/ 10 h 12"/>
              <a:gd name="T26" fmla="*/ 23 w 38"/>
              <a:gd name="T27" fmla="*/ 10 h 12"/>
              <a:gd name="T28" fmla="*/ 22 w 38"/>
              <a:gd name="T29" fmla="*/ 10 h 12"/>
              <a:gd name="T30" fmla="*/ 19 w 38"/>
              <a:gd name="T31" fmla="*/ 10 h 12"/>
              <a:gd name="T32" fmla="*/ 17 w 38"/>
              <a:gd name="T33" fmla="*/ 11 h 12"/>
              <a:gd name="T34" fmla="*/ 15 w 38"/>
              <a:gd name="T35" fmla="*/ 11 h 12"/>
              <a:gd name="T36" fmla="*/ 12 w 38"/>
              <a:gd name="T37" fmla="*/ 11 h 12"/>
              <a:gd name="T38" fmla="*/ 9 w 38"/>
              <a:gd name="T39" fmla="*/ 11 h 12"/>
              <a:gd name="T40" fmla="*/ 7 w 38"/>
              <a:gd name="T41" fmla="*/ 11 h 12"/>
              <a:gd name="T42" fmla="*/ 3 w 38"/>
              <a:gd name="T43" fmla="*/ 11 h 12"/>
              <a:gd name="T44" fmla="*/ 0 w 38"/>
              <a:gd name="T45" fmla="*/ 11 h 12"/>
              <a:gd name="T46" fmla="*/ 2 w 38"/>
              <a:gd name="T47" fmla="*/ 11 h 12"/>
              <a:gd name="T48" fmla="*/ 3 w 38"/>
              <a:gd name="T49" fmla="*/ 11 h 12"/>
              <a:gd name="T50" fmla="*/ 5 w 38"/>
              <a:gd name="T51" fmla="*/ 11 h 12"/>
              <a:gd name="T52" fmla="*/ 7 w 38"/>
              <a:gd name="T53" fmla="*/ 10 h 12"/>
              <a:gd name="T54" fmla="*/ 9 w 38"/>
              <a:gd name="T55" fmla="*/ 10 h 12"/>
              <a:gd name="T56" fmla="*/ 10 w 38"/>
              <a:gd name="T57" fmla="*/ 10 h 12"/>
              <a:gd name="T58" fmla="*/ 12 w 38"/>
              <a:gd name="T59" fmla="*/ 10 h 12"/>
              <a:gd name="T60" fmla="*/ 14 w 38"/>
              <a:gd name="T61" fmla="*/ 10 h 12"/>
              <a:gd name="T62" fmla="*/ 15 w 38"/>
              <a:gd name="T63" fmla="*/ 10 h 12"/>
              <a:gd name="T64" fmla="*/ 17 w 38"/>
              <a:gd name="T65" fmla="*/ 8 h 12"/>
              <a:gd name="T66" fmla="*/ 19 w 38"/>
              <a:gd name="T67" fmla="*/ 8 h 12"/>
              <a:gd name="T68" fmla="*/ 20 w 38"/>
              <a:gd name="T69" fmla="*/ 8 h 12"/>
              <a:gd name="T70" fmla="*/ 22 w 38"/>
              <a:gd name="T71" fmla="*/ 7 h 12"/>
              <a:gd name="T72" fmla="*/ 23 w 38"/>
              <a:gd name="T73" fmla="*/ 7 h 12"/>
              <a:gd name="T74" fmla="*/ 25 w 38"/>
              <a:gd name="T75" fmla="*/ 7 h 12"/>
              <a:gd name="T76" fmla="*/ 27 w 38"/>
              <a:gd name="T77" fmla="*/ 6 h 12"/>
              <a:gd name="T78" fmla="*/ 28 w 38"/>
              <a:gd name="T79" fmla="*/ 6 h 12"/>
              <a:gd name="T80" fmla="*/ 30 w 38"/>
              <a:gd name="T81" fmla="*/ 5 h 12"/>
              <a:gd name="T82" fmla="*/ 32 w 38"/>
              <a:gd name="T83" fmla="*/ 4 h 12"/>
              <a:gd name="T84" fmla="*/ 32 w 38"/>
              <a:gd name="T85" fmla="*/ 3 h 12"/>
              <a:gd name="T86" fmla="*/ 32 w 38"/>
              <a:gd name="T87" fmla="*/ 1 h 12"/>
              <a:gd name="T88" fmla="*/ 32 w 38"/>
              <a:gd name="T89" fmla="*/ 0 h 12"/>
              <a:gd name="T90" fmla="*/ 34 w 38"/>
              <a:gd name="T91" fmla="*/ 0 h 12"/>
              <a:gd name="T92" fmla="*/ 34 w 38"/>
              <a:gd name="T93" fmla="*/ 1 h 12"/>
              <a:gd name="T94" fmla="*/ 35 w 38"/>
              <a:gd name="T95" fmla="*/ 1 h 12"/>
              <a:gd name="T96" fmla="*/ 37 w 38"/>
              <a:gd name="T97" fmla="*/ 1 h 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2"/>
              <a:gd name="T149" fmla="*/ 38 w 38"/>
              <a:gd name="T150" fmla="*/ 12 h 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2">
                <a:moveTo>
                  <a:pt x="37" y="1"/>
                </a:moveTo>
                <a:lnTo>
                  <a:pt x="37" y="3"/>
                </a:lnTo>
                <a:lnTo>
                  <a:pt x="37" y="4"/>
                </a:lnTo>
                <a:lnTo>
                  <a:pt x="37" y="5"/>
                </a:lnTo>
                <a:lnTo>
                  <a:pt x="35" y="5"/>
                </a:lnTo>
                <a:lnTo>
                  <a:pt x="35" y="6"/>
                </a:lnTo>
                <a:lnTo>
                  <a:pt x="34" y="6"/>
                </a:lnTo>
                <a:lnTo>
                  <a:pt x="34" y="7"/>
                </a:lnTo>
                <a:lnTo>
                  <a:pt x="32" y="7"/>
                </a:lnTo>
                <a:lnTo>
                  <a:pt x="30" y="8"/>
                </a:lnTo>
                <a:lnTo>
                  <a:pt x="28" y="8"/>
                </a:lnTo>
                <a:lnTo>
                  <a:pt x="27" y="10"/>
                </a:lnTo>
                <a:lnTo>
                  <a:pt x="25" y="10"/>
                </a:lnTo>
                <a:lnTo>
                  <a:pt x="23" y="10"/>
                </a:lnTo>
                <a:lnTo>
                  <a:pt x="22" y="10"/>
                </a:lnTo>
                <a:lnTo>
                  <a:pt x="19" y="10"/>
                </a:lnTo>
                <a:lnTo>
                  <a:pt x="17" y="11"/>
                </a:lnTo>
                <a:lnTo>
                  <a:pt x="15" y="11"/>
                </a:lnTo>
                <a:lnTo>
                  <a:pt x="12" y="11"/>
                </a:lnTo>
                <a:lnTo>
                  <a:pt x="9" y="11"/>
                </a:lnTo>
                <a:lnTo>
                  <a:pt x="7" y="11"/>
                </a:lnTo>
                <a:lnTo>
                  <a:pt x="3" y="11"/>
                </a:lnTo>
                <a:lnTo>
                  <a:pt x="0" y="11"/>
                </a:lnTo>
                <a:lnTo>
                  <a:pt x="2" y="11"/>
                </a:lnTo>
                <a:lnTo>
                  <a:pt x="3" y="11"/>
                </a:lnTo>
                <a:lnTo>
                  <a:pt x="5" y="11"/>
                </a:lnTo>
                <a:lnTo>
                  <a:pt x="7" y="10"/>
                </a:lnTo>
                <a:lnTo>
                  <a:pt x="9" y="10"/>
                </a:lnTo>
                <a:lnTo>
                  <a:pt x="10" y="10"/>
                </a:lnTo>
                <a:lnTo>
                  <a:pt x="12" y="10"/>
                </a:lnTo>
                <a:lnTo>
                  <a:pt x="14" y="10"/>
                </a:lnTo>
                <a:lnTo>
                  <a:pt x="15" y="10"/>
                </a:lnTo>
                <a:lnTo>
                  <a:pt x="17" y="8"/>
                </a:lnTo>
                <a:lnTo>
                  <a:pt x="19" y="8"/>
                </a:lnTo>
                <a:lnTo>
                  <a:pt x="20" y="8"/>
                </a:lnTo>
                <a:lnTo>
                  <a:pt x="22" y="7"/>
                </a:lnTo>
                <a:lnTo>
                  <a:pt x="23" y="7"/>
                </a:lnTo>
                <a:lnTo>
                  <a:pt x="25" y="7"/>
                </a:lnTo>
                <a:lnTo>
                  <a:pt x="27" y="6"/>
                </a:lnTo>
                <a:lnTo>
                  <a:pt x="28" y="6"/>
                </a:lnTo>
                <a:lnTo>
                  <a:pt x="30" y="5"/>
                </a:lnTo>
                <a:lnTo>
                  <a:pt x="32" y="4"/>
                </a:lnTo>
                <a:lnTo>
                  <a:pt x="32" y="3"/>
                </a:lnTo>
                <a:lnTo>
                  <a:pt x="32" y="1"/>
                </a:lnTo>
                <a:lnTo>
                  <a:pt x="32" y="0"/>
                </a:lnTo>
                <a:lnTo>
                  <a:pt x="34" y="0"/>
                </a:lnTo>
                <a:lnTo>
                  <a:pt x="34" y="1"/>
                </a:lnTo>
                <a:lnTo>
                  <a:pt x="35" y="1"/>
                </a:lnTo>
                <a:lnTo>
                  <a:pt x="37" y="1"/>
                </a:lnTo>
              </a:path>
            </a:pathLst>
          </a:custGeom>
          <a:solidFill>
            <a:srgbClr val="96B4FE"/>
          </a:solidFill>
          <a:ln w="12700" cap="rnd">
            <a:solidFill>
              <a:srgbClr val="5A5A4E"/>
            </a:solidFill>
            <a:round/>
            <a:headEnd/>
            <a:tailEnd/>
          </a:ln>
        </p:spPr>
        <p:txBody>
          <a:bodyPr/>
          <a:lstStyle/>
          <a:p>
            <a:endParaRPr lang="ko-KR" altLang="en-US"/>
          </a:p>
        </p:txBody>
      </p:sp>
      <p:sp>
        <p:nvSpPr>
          <p:cNvPr id="2374" name="Freeform 681"/>
          <p:cNvSpPr>
            <a:spLocks/>
          </p:cNvSpPr>
          <p:nvPr/>
        </p:nvSpPr>
        <p:spPr bwMode="auto">
          <a:xfrm>
            <a:off x="1485900" y="3140075"/>
            <a:ext cx="125413" cy="46038"/>
          </a:xfrm>
          <a:custGeom>
            <a:avLst/>
            <a:gdLst>
              <a:gd name="T0" fmla="*/ 41 w 78"/>
              <a:gd name="T1" fmla="*/ 28 h 29"/>
              <a:gd name="T2" fmla="*/ 45 w 78"/>
              <a:gd name="T3" fmla="*/ 28 h 29"/>
              <a:gd name="T4" fmla="*/ 48 w 78"/>
              <a:gd name="T5" fmla="*/ 28 h 29"/>
              <a:gd name="T6" fmla="*/ 52 w 78"/>
              <a:gd name="T7" fmla="*/ 28 h 29"/>
              <a:gd name="T8" fmla="*/ 56 w 78"/>
              <a:gd name="T9" fmla="*/ 26 h 29"/>
              <a:gd name="T10" fmla="*/ 59 w 78"/>
              <a:gd name="T11" fmla="*/ 26 h 29"/>
              <a:gd name="T12" fmla="*/ 62 w 78"/>
              <a:gd name="T13" fmla="*/ 25 h 29"/>
              <a:gd name="T14" fmla="*/ 66 w 78"/>
              <a:gd name="T15" fmla="*/ 25 h 29"/>
              <a:gd name="T16" fmla="*/ 68 w 78"/>
              <a:gd name="T17" fmla="*/ 23 h 29"/>
              <a:gd name="T18" fmla="*/ 70 w 78"/>
              <a:gd name="T19" fmla="*/ 21 h 29"/>
              <a:gd name="T20" fmla="*/ 73 w 78"/>
              <a:gd name="T21" fmla="*/ 21 h 29"/>
              <a:gd name="T22" fmla="*/ 75 w 78"/>
              <a:gd name="T23" fmla="*/ 19 h 29"/>
              <a:gd name="T24" fmla="*/ 77 w 78"/>
              <a:gd name="T25" fmla="*/ 16 h 29"/>
              <a:gd name="T26" fmla="*/ 75 w 78"/>
              <a:gd name="T27" fmla="*/ 12 h 29"/>
              <a:gd name="T28" fmla="*/ 73 w 78"/>
              <a:gd name="T29" fmla="*/ 9 h 29"/>
              <a:gd name="T30" fmla="*/ 71 w 78"/>
              <a:gd name="T31" fmla="*/ 7 h 29"/>
              <a:gd name="T32" fmla="*/ 68 w 78"/>
              <a:gd name="T33" fmla="*/ 6 h 29"/>
              <a:gd name="T34" fmla="*/ 64 w 78"/>
              <a:gd name="T35" fmla="*/ 4 h 29"/>
              <a:gd name="T36" fmla="*/ 61 w 78"/>
              <a:gd name="T37" fmla="*/ 2 h 29"/>
              <a:gd name="T38" fmla="*/ 58 w 78"/>
              <a:gd name="T39" fmla="*/ 2 h 29"/>
              <a:gd name="T40" fmla="*/ 54 w 78"/>
              <a:gd name="T41" fmla="*/ 1 h 29"/>
              <a:gd name="T42" fmla="*/ 50 w 78"/>
              <a:gd name="T43" fmla="*/ 1 h 29"/>
              <a:gd name="T44" fmla="*/ 46 w 78"/>
              <a:gd name="T45" fmla="*/ 1 h 29"/>
              <a:gd name="T46" fmla="*/ 43 w 78"/>
              <a:gd name="T47" fmla="*/ 0 h 29"/>
              <a:gd name="T48" fmla="*/ 40 w 78"/>
              <a:gd name="T49" fmla="*/ 0 h 29"/>
              <a:gd name="T50" fmla="*/ 34 w 78"/>
              <a:gd name="T51" fmla="*/ 0 h 29"/>
              <a:gd name="T52" fmla="*/ 31 w 78"/>
              <a:gd name="T53" fmla="*/ 1 h 29"/>
              <a:gd name="T54" fmla="*/ 27 w 78"/>
              <a:gd name="T55" fmla="*/ 1 h 29"/>
              <a:gd name="T56" fmla="*/ 23 w 78"/>
              <a:gd name="T57" fmla="*/ 1 h 29"/>
              <a:gd name="T58" fmla="*/ 21 w 78"/>
              <a:gd name="T59" fmla="*/ 2 h 29"/>
              <a:gd name="T60" fmla="*/ 18 w 78"/>
              <a:gd name="T61" fmla="*/ 2 h 29"/>
              <a:gd name="T62" fmla="*/ 15 w 78"/>
              <a:gd name="T63" fmla="*/ 2 h 29"/>
              <a:gd name="T64" fmla="*/ 11 w 78"/>
              <a:gd name="T65" fmla="*/ 4 h 29"/>
              <a:gd name="T66" fmla="*/ 7 w 78"/>
              <a:gd name="T67" fmla="*/ 6 h 29"/>
              <a:gd name="T68" fmla="*/ 4 w 78"/>
              <a:gd name="T69" fmla="*/ 7 h 29"/>
              <a:gd name="T70" fmla="*/ 2 w 78"/>
              <a:gd name="T71" fmla="*/ 11 h 29"/>
              <a:gd name="T72" fmla="*/ 0 w 78"/>
              <a:gd name="T73" fmla="*/ 14 h 29"/>
              <a:gd name="T74" fmla="*/ 2 w 78"/>
              <a:gd name="T75" fmla="*/ 17 h 29"/>
              <a:gd name="T76" fmla="*/ 4 w 78"/>
              <a:gd name="T77" fmla="*/ 19 h 29"/>
              <a:gd name="T78" fmla="*/ 6 w 78"/>
              <a:gd name="T79" fmla="*/ 21 h 29"/>
              <a:gd name="T80" fmla="*/ 9 w 78"/>
              <a:gd name="T81" fmla="*/ 23 h 29"/>
              <a:gd name="T82" fmla="*/ 13 w 78"/>
              <a:gd name="T83" fmla="*/ 25 h 29"/>
              <a:gd name="T84" fmla="*/ 17 w 78"/>
              <a:gd name="T85" fmla="*/ 25 h 29"/>
              <a:gd name="T86" fmla="*/ 19 w 78"/>
              <a:gd name="T87" fmla="*/ 26 h 29"/>
              <a:gd name="T88" fmla="*/ 23 w 78"/>
              <a:gd name="T89" fmla="*/ 26 h 29"/>
              <a:gd name="T90" fmla="*/ 27 w 78"/>
              <a:gd name="T91" fmla="*/ 28 h 29"/>
              <a:gd name="T92" fmla="*/ 31 w 78"/>
              <a:gd name="T93" fmla="*/ 28 h 29"/>
              <a:gd name="T94" fmla="*/ 34 w 78"/>
              <a:gd name="T95" fmla="*/ 28 h 29"/>
              <a:gd name="T96" fmla="*/ 40 w 78"/>
              <a:gd name="T97" fmla="*/ 28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29"/>
              <a:gd name="T149" fmla="*/ 78 w 78"/>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29">
                <a:moveTo>
                  <a:pt x="40" y="28"/>
                </a:moveTo>
                <a:lnTo>
                  <a:pt x="41" y="28"/>
                </a:lnTo>
                <a:lnTo>
                  <a:pt x="43" y="28"/>
                </a:lnTo>
                <a:lnTo>
                  <a:pt x="45" y="28"/>
                </a:lnTo>
                <a:lnTo>
                  <a:pt x="46" y="28"/>
                </a:lnTo>
                <a:lnTo>
                  <a:pt x="48" y="28"/>
                </a:lnTo>
                <a:lnTo>
                  <a:pt x="50" y="28"/>
                </a:lnTo>
                <a:lnTo>
                  <a:pt x="52" y="28"/>
                </a:lnTo>
                <a:lnTo>
                  <a:pt x="54" y="26"/>
                </a:lnTo>
                <a:lnTo>
                  <a:pt x="56" y="26"/>
                </a:lnTo>
                <a:lnTo>
                  <a:pt x="58" y="26"/>
                </a:lnTo>
                <a:lnTo>
                  <a:pt x="59" y="26"/>
                </a:lnTo>
                <a:lnTo>
                  <a:pt x="61" y="25"/>
                </a:lnTo>
                <a:lnTo>
                  <a:pt x="62" y="25"/>
                </a:lnTo>
                <a:lnTo>
                  <a:pt x="64" y="25"/>
                </a:lnTo>
                <a:lnTo>
                  <a:pt x="66" y="25"/>
                </a:lnTo>
                <a:lnTo>
                  <a:pt x="66" y="23"/>
                </a:lnTo>
                <a:lnTo>
                  <a:pt x="68" y="23"/>
                </a:lnTo>
                <a:lnTo>
                  <a:pt x="70" y="23"/>
                </a:lnTo>
                <a:lnTo>
                  <a:pt x="70" y="21"/>
                </a:lnTo>
                <a:lnTo>
                  <a:pt x="71" y="21"/>
                </a:lnTo>
                <a:lnTo>
                  <a:pt x="73" y="21"/>
                </a:lnTo>
                <a:lnTo>
                  <a:pt x="73" y="19"/>
                </a:lnTo>
                <a:lnTo>
                  <a:pt x="75" y="19"/>
                </a:lnTo>
                <a:lnTo>
                  <a:pt x="75" y="17"/>
                </a:lnTo>
                <a:lnTo>
                  <a:pt x="77" y="16"/>
                </a:lnTo>
                <a:lnTo>
                  <a:pt x="77" y="14"/>
                </a:lnTo>
                <a:lnTo>
                  <a:pt x="75" y="12"/>
                </a:lnTo>
                <a:lnTo>
                  <a:pt x="75" y="11"/>
                </a:lnTo>
                <a:lnTo>
                  <a:pt x="73" y="9"/>
                </a:lnTo>
                <a:lnTo>
                  <a:pt x="73" y="7"/>
                </a:lnTo>
                <a:lnTo>
                  <a:pt x="71" y="7"/>
                </a:lnTo>
                <a:lnTo>
                  <a:pt x="70" y="6"/>
                </a:lnTo>
                <a:lnTo>
                  <a:pt x="68" y="6"/>
                </a:lnTo>
                <a:lnTo>
                  <a:pt x="66" y="4"/>
                </a:lnTo>
                <a:lnTo>
                  <a:pt x="64" y="4"/>
                </a:lnTo>
                <a:lnTo>
                  <a:pt x="62" y="2"/>
                </a:lnTo>
                <a:lnTo>
                  <a:pt x="61" y="2"/>
                </a:lnTo>
                <a:lnTo>
                  <a:pt x="59" y="2"/>
                </a:lnTo>
                <a:lnTo>
                  <a:pt x="58" y="2"/>
                </a:lnTo>
                <a:lnTo>
                  <a:pt x="56" y="1"/>
                </a:lnTo>
                <a:lnTo>
                  <a:pt x="54" y="1"/>
                </a:lnTo>
                <a:lnTo>
                  <a:pt x="52" y="1"/>
                </a:lnTo>
                <a:lnTo>
                  <a:pt x="50" y="1"/>
                </a:lnTo>
                <a:lnTo>
                  <a:pt x="48" y="1"/>
                </a:lnTo>
                <a:lnTo>
                  <a:pt x="46" y="1"/>
                </a:lnTo>
                <a:lnTo>
                  <a:pt x="45" y="1"/>
                </a:lnTo>
                <a:lnTo>
                  <a:pt x="43" y="0"/>
                </a:lnTo>
                <a:lnTo>
                  <a:pt x="41" y="0"/>
                </a:lnTo>
                <a:lnTo>
                  <a:pt x="40" y="0"/>
                </a:lnTo>
                <a:lnTo>
                  <a:pt x="38" y="0"/>
                </a:lnTo>
                <a:lnTo>
                  <a:pt x="34" y="0"/>
                </a:lnTo>
                <a:lnTo>
                  <a:pt x="32" y="1"/>
                </a:lnTo>
                <a:lnTo>
                  <a:pt x="31" y="1"/>
                </a:lnTo>
                <a:lnTo>
                  <a:pt x="29" y="1"/>
                </a:lnTo>
                <a:lnTo>
                  <a:pt x="27" y="1"/>
                </a:lnTo>
                <a:lnTo>
                  <a:pt x="25" y="1"/>
                </a:lnTo>
                <a:lnTo>
                  <a:pt x="23" y="1"/>
                </a:lnTo>
                <a:lnTo>
                  <a:pt x="21" y="1"/>
                </a:lnTo>
                <a:lnTo>
                  <a:pt x="21" y="2"/>
                </a:lnTo>
                <a:lnTo>
                  <a:pt x="19" y="2"/>
                </a:lnTo>
                <a:lnTo>
                  <a:pt x="18" y="2"/>
                </a:lnTo>
                <a:lnTo>
                  <a:pt x="17" y="2"/>
                </a:lnTo>
                <a:lnTo>
                  <a:pt x="15" y="2"/>
                </a:lnTo>
                <a:lnTo>
                  <a:pt x="13" y="4"/>
                </a:lnTo>
                <a:lnTo>
                  <a:pt x="11" y="4"/>
                </a:lnTo>
                <a:lnTo>
                  <a:pt x="9" y="6"/>
                </a:lnTo>
                <a:lnTo>
                  <a:pt x="7" y="6"/>
                </a:lnTo>
                <a:lnTo>
                  <a:pt x="6" y="7"/>
                </a:lnTo>
                <a:lnTo>
                  <a:pt x="4" y="7"/>
                </a:lnTo>
                <a:lnTo>
                  <a:pt x="4" y="9"/>
                </a:lnTo>
                <a:lnTo>
                  <a:pt x="2" y="11"/>
                </a:lnTo>
                <a:lnTo>
                  <a:pt x="2" y="12"/>
                </a:lnTo>
                <a:lnTo>
                  <a:pt x="0" y="14"/>
                </a:lnTo>
                <a:lnTo>
                  <a:pt x="0" y="16"/>
                </a:lnTo>
                <a:lnTo>
                  <a:pt x="2" y="17"/>
                </a:lnTo>
                <a:lnTo>
                  <a:pt x="2" y="19"/>
                </a:lnTo>
                <a:lnTo>
                  <a:pt x="4" y="19"/>
                </a:lnTo>
                <a:lnTo>
                  <a:pt x="4" y="21"/>
                </a:lnTo>
                <a:lnTo>
                  <a:pt x="6" y="21"/>
                </a:lnTo>
                <a:lnTo>
                  <a:pt x="7" y="21"/>
                </a:lnTo>
                <a:lnTo>
                  <a:pt x="9" y="23"/>
                </a:lnTo>
                <a:lnTo>
                  <a:pt x="11" y="23"/>
                </a:lnTo>
                <a:lnTo>
                  <a:pt x="13" y="25"/>
                </a:lnTo>
                <a:lnTo>
                  <a:pt x="15" y="25"/>
                </a:lnTo>
                <a:lnTo>
                  <a:pt x="17" y="25"/>
                </a:lnTo>
                <a:lnTo>
                  <a:pt x="18" y="26"/>
                </a:lnTo>
                <a:lnTo>
                  <a:pt x="19" y="26"/>
                </a:lnTo>
                <a:lnTo>
                  <a:pt x="21" y="26"/>
                </a:lnTo>
                <a:lnTo>
                  <a:pt x="23" y="26"/>
                </a:lnTo>
                <a:lnTo>
                  <a:pt x="25" y="28"/>
                </a:lnTo>
                <a:lnTo>
                  <a:pt x="27" y="28"/>
                </a:lnTo>
                <a:lnTo>
                  <a:pt x="29" y="28"/>
                </a:lnTo>
                <a:lnTo>
                  <a:pt x="31" y="28"/>
                </a:lnTo>
                <a:lnTo>
                  <a:pt x="32" y="28"/>
                </a:lnTo>
                <a:lnTo>
                  <a:pt x="34" y="28"/>
                </a:lnTo>
                <a:lnTo>
                  <a:pt x="38" y="28"/>
                </a:lnTo>
                <a:lnTo>
                  <a:pt x="40" y="28"/>
                </a:lnTo>
              </a:path>
            </a:pathLst>
          </a:custGeom>
          <a:solidFill>
            <a:srgbClr val="000000"/>
          </a:solidFill>
          <a:ln w="12700" cap="rnd">
            <a:solidFill>
              <a:srgbClr val="5A5A4E"/>
            </a:solidFill>
            <a:round/>
            <a:headEnd/>
            <a:tailEnd/>
          </a:ln>
        </p:spPr>
        <p:txBody>
          <a:bodyPr/>
          <a:lstStyle/>
          <a:p>
            <a:endParaRPr lang="ko-KR" altLang="en-US"/>
          </a:p>
        </p:txBody>
      </p:sp>
      <p:sp>
        <p:nvSpPr>
          <p:cNvPr id="2375" name="Freeform 682"/>
          <p:cNvSpPr>
            <a:spLocks/>
          </p:cNvSpPr>
          <p:nvPr/>
        </p:nvSpPr>
        <p:spPr bwMode="auto">
          <a:xfrm>
            <a:off x="1493838" y="3138488"/>
            <a:ext cx="104775" cy="38100"/>
          </a:xfrm>
          <a:custGeom>
            <a:avLst/>
            <a:gdLst>
              <a:gd name="T0" fmla="*/ 34 w 66"/>
              <a:gd name="T1" fmla="*/ 24 h 25"/>
              <a:gd name="T2" fmla="*/ 37 w 66"/>
              <a:gd name="T3" fmla="*/ 24 h 25"/>
              <a:gd name="T4" fmla="*/ 40 w 66"/>
              <a:gd name="T5" fmla="*/ 24 h 25"/>
              <a:gd name="T6" fmla="*/ 44 w 66"/>
              <a:gd name="T7" fmla="*/ 24 h 25"/>
              <a:gd name="T8" fmla="*/ 48 w 66"/>
              <a:gd name="T9" fmla="*/ 22 h 25"/>
              <a:gd name="T10" fmla="*/ 51 w 66"/>
              <a:gd name="T11" fmla="*/ 22 h 25"/>
              <a:gd name="T12" fmla="*/ 53 w 66"/>
              <a:gd name="T13" fmla="*/ 22 h 25"/>
              <a:gd name="T14" fmla="*/ 57 w 66"/>
              <a:gd name="T15" fmla="*/ 22 h 25"/>
              <a:gd name="T16" fmla="*/ 60 w 66"/>
              <a:gd name="T17" fmla="*/ 20 h 25"/>
              <a:gd name="T18" fmla="*/ 63 w 66"/>
              <a:gd name="T19" fmla="*/ 18 h 25"/>
              <a:gd name="T20" fmla="*/ 65 w 66"/>
              <a:gd name="T21" fmla="*/ 17 h 25"/>
              <a:gd name="T22" fmla="*/ 65 w 66"/>
              <a:gd name="T23" fmla="*/ 14 h 25"/>
              <a:gd name="T24" fmla="*/ 65 w 66"/>
              <a:gd name="T25" fmla="*/ 10 h 25"/>
              <a:gd name="T26" fmla="*/ 63 w 66"/>
              <a:gd name="T27" fmla="*/ 9 h 25"/>
              <a:gd name="T28" fmla="*/ 61 w 66"/>
              <a:gd name="T29" fmla="*/ 6 h 25"/>
              <a:gd name="T30" fmla="*/ 60 w 66"/>
              <a:gd name="T31" fmla="*/ 4 h 25"/>
              <a:gd name="T32" fmla="*/ 57 w 66"/>
              <a:gd name="T33" fmla="*/ 4 h 25"/>
              <a:gd name="T34" fmla="*/ 53 w 66"/>
              <a:gd name="T35" fmla="*/ 2 h 25"/>
              <a:gd name="T36" fmla="*/ 49 w 66"/>
              <a:gd name="T37" fmla="*/ 2 h 25"/>
              <a:gd name="T38" fmla="*/ 46 w 66"/>
              <a:gd name="T39" fmla="*/ 2 h 25"/>
              <a:gd name="T40" fmla="*/ 42 w 66"/>
              <a:gd name="T41" fmla="*/ 2 h 25"/>
              <a:gd name="T42" fmla="*/ 38 w 66"/>
              <a:gd name="T43" fmla="*/ 0 h 25"/>
              <a:gd name="T44" fmla="*/ 36 w 66"/>
              <a:gd name="T45" fmla="*/ 0 h 25"/>
              <a:gd name="T46" fmla="*/ 32 w 66"/>
              <a:gd name="T47" fmla="*/ 0 h 25"/>
              <a:gd name="T48" fmla="*/ 28 w 66"/>
              <a:gd name="T49" fmla="*/ 0 h 25"/>
              <a:gd name="T50" fmla="*/ 25 w 66"/>
              <a:gd name="T51" fmla="*/ 0 h 25"/>
              <a:gd name="T52" fmla="*/ 21 w 66"/>
              <a:gd name="T53" fmla="*/ 2 h 25"/>
              <a:gd name="T54" fmla="*/ 17 w 66"/>
              <a:gd name="T55" fmla="*/ 2 h 25"/>
              <a:gd name="T56" fmla="*/ 14 w 66"/>
              <a:gd name="T57" fmla="*/ 2 h 25"/>
              <a:gd name="T58" fmla="*/ 11 w 66"/>
              <a:gd name="T59" fmla="*/ 2 h 25"/>
              <a:gd name="T60" fmla="*/ 7 w 66"/>
              <a:gd name="T61" fmla="*/ 4 h 25"/>
              <a:gd name="T62" fmla="*/ 5 w 66"/>
              <a:gd name="T63" fmla="*/ 6 h 25"/>
              <a:gd name="T64" fmla="*/ 2 w 66"/>
              <a:gd name="T65" fmla="*/ 7 h 25"/>
              <a:gd name="T66" fmla="*/ 0 w 66"/>
              <a:gd name="T67" fmla="*/ 9 h 25"/>
              <a:gd name="T68" fmla="*/ 0 w 66"/>
              <a:gd name="T69" fmla="*/ 12 h 25"/>
              <a:gd name="T70" fmla="*/ 0 w 66"/>
              <a:gd name="T71" fmla="*/ 15 h 25"/>
              <a:gd name="T72" fmla="*/ 2 w 66"/>
              <a:gd name="T73" fmla="*/ 17 h 25"/>
              <a:gd name="T74" fmla="*/ 4 w 66"/>
              <a:gd name="T75" fmla="*/ 18 h 25"/>
              <a:gd name="T76" fmla="*/ 7 w 66"/>
              <a:gd name="T77" fmla="*/ 20 h 25"/>
              <a:gd name="T78" fmla="*/ 9 w 66"/>
              <a:gd name="T79" fmla="*/ 22 h 25"/>
              <a:gd name="T80" fmla="*/ 13 w 66"/>
              <a:gd name="T81" fmla="*/ 22 h 25"/>
              <a:gd name="T82" fmla="*/ 16 w 66"/>
              <a:gd name="T83" fmla="*/ 22 h 25"/>
              <a:gd name="T84" fmla="*/ 19 w 66"/>
              <a:gd name="T85" fmla="*/ 24 h 25"/>
              <a:gd name="T86" fmla="*/ 23 w 66"/>
              <a:gd name="T87" fmla="*/ 24 h 25"/>
              <a:gd name="T88" fmla="*/ 27 w 66"/>
              <a:gd name="T89" fmla="*/ 24 h 25"/>
              <a:gd name="T90" fmla="*/ 30 w 66"/>
              <a:gd name="T91" fmla="*/ 24 h 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
              <a:gd name="T139" fmla="*/ 0 h 25"/>
              <a:gd name="T140" fmla="*/ 66 w 66"/>
              <a:gd name="T141" fmla="*/ 25 h 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 h="25">
                <a:moveTo>
                  <a:pt x="32" y="24"/>
                </a:moveTo>
                <a:lnTo>
                  <a:pt x="34" y="24"/>
                </a:lnTo>
                <a:lnTo>
                  <a:pt x="36" y="24"/>
                </a:lnTo>
                <a:lnTo>
                  <a:pt x="37" y="24"/>
                </a:lnTo>
                <a:lnTo>
                  <a:pt x="38" y="24"/>
                </a:lnTo>
                <a:lnTo>
                  <a:pt x="40" y="24"/>
                </a:lnTo>
                <a:lnTo>
                  <a:pt x="42" y="24"/>
                </a:lnTo>
                <a:lnTo>
                  <a:pt x="44" y="24"/>
                </a:lnTo>
                <a:lnTo>
                  <a:pt x="46" y="24"/>
                </a:lnTo>
                <a:lnTo>
                  <a:pt x="48" y="22"/>
                </a:lnTo>
                <a:lnTo>
                  <a:pt x="49" y="22"/>
                </a:lnTo>
                <a:lnTo>
                  <a:pt x="51" y="22"/>
                </a:lnTo>
                <a:lnTo>
                  <a:pt x="53" y="22"/>
                </a:lnTo>
                <a:lnTo>
                  <a:pt x="55" y="22"/>
                </a:lnTo>
                <a:lnTo>
                  <a:pt x="57" y="22"/>
                </a:lnTo>
                <a:lnTo>
                  <a:pt x="58" y="20"/>
                </a:lnTo>
                <a:lnTo>
                  <a:pt x="60" y="20"/>
                </a:lnTo>
                <a:lnTo>
                  <a:pt x="61" y="18"/>
                </a:lnTo>
                <a:lnTo>
                  <a:pt x="63" y="18"/>
                </a:lnTo>
                <a:lnTo>
                  <a:pt x="63" y="17"/>
                </a:lnTo>
                <a:lnTo>
                  <a:pt x="65" y="17"/>
                </a:lnTo>
                <a:lnTo>
                  <a:pt x="65" y="15"/>
                </a:lnTo>
                <a:lnTo>
                  <a:pt x="65" y="14"/>
                </a:lnTo>
                <a:lnTo>
                  <a:pt x="65" y="12"/>
                </a:lnTo>
                <a:lnTo>
                  <a:pt x="65" y="10"/>
                </a:lnTo>
                <a:lnTo>
                  <a:pt x="65" y="9"/>
                </a:lnTo>
                <a:lnTo>
                  <a:pt x="63" y="9"/>
                </a:lnTo>
                <a:lnTo>
                  <a:pt x="63" y="7"/>
                </a:lnTo>
                <a:lnTo>
                  <a:pt x="61" y="6"/>
                </a:lnTo>
                <a:lnTo>
                  <a:pt x="60" y="6"/>
                </a:lnTo>
                <a:lnTo>
                  <a:pt x="60" y="4"/>
                </a:lnTo>
                <a:lnTo>
                  <a:pt x="58" y="4"/>
                </a:lnTo>
                <a:lnTo>
                  <a:pt x="57" y="4"/>
                </a:lnTo>
                <a:lnTo>
                  <a:pt x="55" y="2"/>
                </a:lnTo>
                <a:lnTo>
                  <a:pt x="53" y="2"/>
                </a:lnTo>
                <a:lnTo>
                  <a:pt x="51" y="2"/>
                </a:lnTo>
                <a:lnTo>
                  <a:pt x="49" y="2"/>
                </a:lnTo>
                <a:lnTo>
                  <a:pt x="48" y="2"/>
                </a:lnTo>
                <a:lnTo>
                  <a:pt x="46" y="2"/>
                </a:lnTo>
                <a:lnTo>
                  <a:pt x="44" y="2"/>
                </a:lnTo>
                <a:lnTo>
                  <a:pt x="42" y="2"/>
                </a:lnTo>
                <a:lnTo>
                  <a:pt x="40" y="0"/>
                </a:lnTo>
                <a:lnTo>
                  <a:pt x="38" y="0"/>
                </a:lnTo>
                <a:lnTo>
                  <a:pt x="37" y="0"/>
                </a:lnTo>
                <a:lnTo>
                  <a:pt x="36" y="0"/>
                </a:lnTo>
                <a:lnTo>
                  <a:pt x="34" y="0"/>
                </a:lnTo>
                <a:lnTo>
                  <a:pt x="32" y="0"/>
                </a:lnTo>
                <a:lnTo>
                  <a:pt x="30" y="0"/>
                </a:lnTo>
                <a:lnTo>
                  <a:pt x="28" y="0"/>
                </a:lnTo>
                <a:lnTo>
                  <a:pt x="27" y="0"/>
                </a:lnTo>
                <a:lnTo>
                  <a:pt x="25" y="0"/>
                </a:lnTo>
                <a:lnTo>
                  <a:pt x="23" y="2"/>
                </a:lnTo>
                <a:lnTo>
                  <a:pt x="21" y="2"/>
                </a:lnTo>
                <a:lnTo>
                  <a:pt x="19" y="2"/>
                </a:lnTo>
                <a:lnTo>
                  <a:pt x="17" y="2"/>
                </a:lnTo>
                <a:lnTo>
                  <a:pt x="16" y="2"/>
                </a:lnTo>
                <a:lnTo>
                  <a:pt x="14" y="2"/>
                </a:lnTo>
                <a:lnTo>
                  <a:pt x="13" y="2"/>
                </a:lnTo>
                <a:lnTo>
                  <a:pt x="11" y="2"/>
                </a:lnTo>
                <a:lnTo>
                  <a:pt x="9" y="4"/>
                </a:lnTo>
                <a:lnTo>
                  <a:pt x="7" y="4"/>
                </a:lnTo>
                <a:lnTo>
                  <a:pt x="5" y="4"/>
                </a:lnTo>
                <a:lnTo>
                  <a:pt x="5" y="6"/>
                </a:lnTo>
                <a:lnTo>
                  <a:pt x="4" y="6"/>
                </a:lnTo>
                <a:lnTo>
                  <a:pt x="2" y="7"/>
                </a:lnTo>
                <a:lnTo>
                  <a:pt x="2" y="9"/>
                </a:lnTo>
                <a:lnTo>
                  <a:pt x="0" y="9"/>
                </a:lnTo>
                <a:lnTo>
                  <a:pt x="0" y="10"/>
                </a:lnTo>
                <a:lnTo>
                  <a:pt x="0" y="12"/>
                </a:lnTo>
                <a:lnTo>
                  <a:pt x="0" y="14"/>
                </a:lnTo>
                <a:lnTo>
                  <a:pt x="0" y="15"/>
                </a:lnTo>
                <a:lnTo>
                  <a:pt x="0" y="17"/>
                </a:lnTo>
                <a:lnTo>
                  <a:pt x="2" y="17"/>
                </a:lnTo>
                <a:lnTo>
                  <a:pt x="2" y="18"/>
                </a:lnTo>
                <a:lnTo>
                  <a:pt x="4" y="18"/>
                </a:lnTo>
                <a:lnTo>
                  <a:pt x="5" y="20"/>
                </a:lnTo>
                <a:lnTo>
                  <a:pt x="7" y="20"/>
                </a:lnTo>
                <a:lnTo>
                  <a:pt x="7" y="22"/>
                </a:lnTo>
                <a:lnTo>
                  <a:pt x="9" y="22"/>
                </a:lnTo>
                <a:lnTo>
                  <a:pt x="11" y="22"/>
                </a:lnTo>
                <a:lnTo>
                  <a:pt x="13" y="22"/>
                </a:lnTo>
                <a:lnTo>
                  <a:pt x="14" y="22"/>
                </a:lnTo>
                <a:lnTo>
                  <a:pt x="16" y="22"/>
                </a:lnTo>
                <a:lnTo>
                  <a:pt x="17" y="22"/>
                </a:lnTo>
                <a:lnTo>
                  <a:pt x="19" y="24"/>
                </a:lnTo>
                <a:lnTo>
                  <a:pt x="21" y="24"/>
                </a:lnTo>
                <a:lnTo>
                  <a:pt x="23" y="24"/>
                </a:lnTo>
                <a:lnTo>
                  <a:pt x="25" y="24"/>
                </a:lnTo>
                <a:lnTo>
                  <a:pt x="27" y="24"/>
                </a:lnTo>
                <a:lnTo>
                  <a:pt x="28" y="24"/>
                </a:lnTo>
                <a:lnTo>
                  <a:pt x="30" y="24"/>
                </a:lnTo>
                <a:lnTo>
                  <a:pt x="32" y="24"/>
                </a:lnTo>
              </a:path>
            </a:pathLst>
          </a:custGeom>
          <a:solidFill>
            <a:srgbClr val="7F7F7F"/>
          </a:solidFill>
          <a:ln w="12700" cap="rnd">
            <a:solidFill>
              <a:srgbClr val="96B4FE"/>
            </a:solidFill>
            <a:round/>
            <a:headEnd/>
            <a:tailEnd/>
          </a:ln>
        </p:spPr>
        <p:txBody>
          <a:bodyPr/>
          <a:lstStyle/>
          <a:p>
            <a:endParaRPr lang="ko-KR" altLang="en-US"/>
          </a:p>
        </p:txBody>
      </p:sp>
      <p:sp>
        <p:nvSpPr>
          <p:cNvPr id="2376" name="Freeform 683"/>
          <p:cNvSpPr>
            <a:spLocks/>
          </p:cNvSpPr>
          <p:nvPr/>
        </p:nvSpPr>
        <p:spPr bwMode="auto">
          <a:xfrm>
            <a:off x="1530350" y="3151188"/>
            <a:ext cx="58738" cy="22225"/>
          </a:xfrm>
          <a:custGeom>
            <a:avLst/>
            <a:gdLst>
              <a:gd name="T0" fmla="*/ 34 w 37"/>
              <a:gd name="T1" fmla="*/ 3 h 13"/>
              <a:gd name="T2" fmla="*/ 36 w 37"/>
              <a:gd name="T3" fmla="*/ 3 h 13"/>
              <a:gd name="T4" fmla="*/ 36 w 37"/>
              <a:gd name="T5" fmla="*/ 4 h 13"/>
              <a:gd name="T6" fmla="*/ 36 w 37"/>
              <a:gd name="T7" fmla="*/ 5 h 13"/>
              <a:gd name="T8" fmla="*/ 34 w 37"/>
              <a:gd name="T9" fmla="*/ 7 h 13"/>
              <a:gd name="T10" fmla="*/ 33 w 37"/>
              <a:gd name="T11" fmla="*/ 8 h 13"/>
              <a:gd name="T12" fmla="*/ 32 w 37"/>
              <a:gd name="T13" fmla="*/ 8 h 13"/>
              <a:gd name="T14" fmla="*/ 32 w 37"/>
              <a:gd name="T15" fmla="*/ 9 h 13"/>
              <a:gd name="T16" fmla="*/ 30 w 37"/>
              <a:gd name="T17" fmla="*/ 9 h 13"/>
              <a:gd name="T18" fmla="*/ 28 w 37"/>
              <a:gd name="T19" fmla="*/ 9 h 13"/>
              <a:gd name="T20" fmla="*/ 28 w 37"/>
              <a:gd name="T21" fmla="*/ 11 h 13"/>
              <a:gd name="T22" fmla="*/ 27 w 37"/>
              <a:gd name="T23" fmla="*/ 11 h 13"/>
              <a:gd name="T24" fmla="*/ 25 w 37"/>
              <a:gd name="T25" fmla="*/ 11 h 13"/>
              <a:gd name="T26" fmla="*/ 23 w 37"/>
              <a:gd name="T27" fmla="*/ 11 h 13"/>
              <a:gd name="T28" fmla="*/ 21 w 37"/>
              <a:gd name="T29" fmla="*/ 12 h 13"/>
              <a:gd name="T30" fmla="*/ 18 w 37"/>
              <a:gd name="T31" fmla="*/ 12 h 13"/>
              <a:gd name="T32" fmla="*/ 16 w 37"/>
              <a:gd name="T33" fmla="*/ 12 h 13"/>
              <a:gd name="T34" fmla="*/ 15 w 37"/>
              <a:gd name="T35" fmla="*/ 12 h 13"/>
              <a:gd name="T36" fmla="*/ 12 w 37"/>
              <a:gd name="T37" fmla="*/ 12 h 13"/>
              <a:gd name="T38" fmla="*/ 9 w 37"/>
              <a:gd name="T39" fmla="*/ 12 h 13"/>
              <a:gd name="T40" fmla="*/ 7 w 37"/>
              <a:gd name="T41" fmla="*/ 12 h 13"/>
              <a:gd name="T42" fmla="*/ 3 w 37"/>
              <a:gd name="T43" fmla="*/ 12 h 13"/>
              <a:gd name="T44" fmla="*/ 0 w 37"/>
              <a:gd name="T45" fmla="*/ 12 h 13"/>
              <a:gd name="T46" fmla="*/ 2 w 37"/>
              <a:gd name="T47" fmla="*/ 12 h 13"/>
              <a:gd name="T48" fmla="*/ 3 w 37"/>
              <a:gd name="T49" fmla="*/ 12 h 13"/>
              <a:gd name="T50" fmla="*/ 5 w 37"/>
              <a:gd name="T51" fmla="*/ 12 h 13"/>
              <a:gd name="T52" fmla="*/ 7 w 37"/>
              <a:gd name="T53" fmla="*/ 12 h 13"/>
              <a:gd name="T54" fmla="*/ 9 w 37"/>
              <a:gd name="T55" fmla="*/ 11 h 13"/>
              <a:gd name="T56" fmla="*/ 10 w 37"/>
              <a:gd name="T57" fmla="*/ 11 h 13"/>
              <a:gd name="T58" fmla="*/ 12 w 37"/>
              <a:gd name="T59" fmla="*/ 11 h 13"/>
              <a:gd name="T60" fmla="*/ 14 w 37"/>
              <a:gd name="T61" fmla="*/ 11 h 13"/>
              <a:gd name="T62" fmla="*/ 15 w 37"/>
              <a:gd name="T63" fmla="*/ 11 h 13"/>
              <a:gd name="T64" fmla="*/ 16 w 37"/>
              <a:gd name="T65" fmla="*/ 9 h 13"/>
              <a:gd name="T66" fmla="*/ 18 w 37"/>
              <a:gd name="T67" fmla="*/ 9 h 13"/>
              <a:gd name="T68" fmla="*/ 20 w 37"/>
              <a:gd name="T69" fmla="*/ 9 h 13"/>
              <a:gd name="T70" fmla="*/ 21 w 37"/>
              <a:gd name="T71" fmla="*/ 9 h 13"/>
              <a:gd name="T72" fmla="*/ 23 w 37"/>
              <a:gd name="T73" fmla="*/ 8 h 13"/>
              <a:gd name="T74" fmla="*/ 25 w 37"/>
              <a:gd name="T75" fmla="*/ 8 h 13"/>
              <a:gd name="T76" fmla="*/ 27 w 37"/>
              <a:gd name="T77" fmla="*/ 8 h 13"/>
              <a:gd name="T78" fmla="*/ 28 w 37"/>
              <a:gd name="T79" fmla="*/ 7 h 13"/>
              <a:gd name="T80" fmla="*/ 30 w 37"/>
              <a:gd name="T81" fmla="*/ 5 h 13"/>
              <a:gd name="T82" fmla="*/ 32 w 37"/>
              <a:gd name="T83" fmla="*/ 4 h 13"/>
              <a:gd name="T84" fmla="*/ 32 w 37"/>
              <a:gd name="T85" fmla="*/ 3 h 13"/>
              <a:gd name="T86" fmla="*/ 32 w 37"/>
              <a:gd name="T87" fmla="*/ 1 h 13"/>
              <a:gd name="T88" fmla="*/ 32 w 37"/>
              <a:gd name="T89" fmla="*/ 0 h 13"/>
              <a:gd name="T90" fmla="*/ 33 w 37"/>
              <a:gd name="T91" fmla="*/ 1 h 13"/>
              <a:gd name="T92" fmla="*/ 34 w 37"/>
              <a:gd name="T93" fmla="*/ 1 h 13"/>
              <a:gd name="T94" fmla="*/ 34 w 37"/>
              <a:gd name="T95" fmla="*/ 3 h 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
              <a:gd name="T145" fmla="*/ 0 h 13"/>
              <a:gd name="T146" fmla="*/ 37 w 37"/>
              <a:gd name="T147" fmla="*/ 13 h 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 h="13">
                <a:moveTo>
                  <a:pt x="34" y="3"/>
                </a:moveTo>
                <a:lnTo>
                  <a:pt x="36" y="3"/>
                </a:lnTo>
                <a:lnTo>
                  <a:pt x="36" y="4"/>
                </a:lnTo>
                <a:lnTo>
                  <a:pt x="36" y="5"/>
                </a:lnTo>
                <a:lnTo>
                  <a:pt x="34" y="7"/>
                </a:lnTo>
                <a:lnTo>
                  <a:pt x="33" y="8"/>
                </a:lnTo>
                <a:lnTo>
                  <a:pt x="32" y="8"/>
                </a:lnTo>
                <a:lnTo>
                  <a:pt x="32" y="9"/>
                </a:lnTo>
                <a:lnTo>
                  <a:pt x="30" y="9"/>
                </a:lnTo>
                <a:lnTo>
                  <a:pt x="28" y="9"/>
                </a:lnTo>
                <a:lnTo>
                  <a:pt x="28" y="11"/>
                </a:lnTo>
                <a:lnTo>
                  <a:pt x="27" y="11"/>
                </a:lnTo>
                <a:lnTo>
                  <a:pt x="25" y="11"/>
                </a:lnTo>
                <a:lnTo>
                  <a:pt x="23" y="11"/>
                </a:lnTo>
                <a:lnTo>
                  <a:pt x="21" y="12"/>
                </a:lnTo>
                <a:lnTo>
                  <a:pt x="18" y="12"/>
                </a:lnTo>
                <a:lnTo>
                  <a:pt x="16" y="12"/>
                </a:lnTo>
                <a:lnTo>
                  <a:pt x="15" y="12"/>
                </a:lnTo>
                <a:lnTo>
                  <a:pt x="12" y="12"/>
                </a:lnTo>
                <a:lnTo>
                  <a:pt x="9" y="12"/>
                </a:lnTo>
                <a:lnTo>
                  <a:pt x="7" y="12"/>
                </a:lnTo>
                <a:lnTo>
                  <a:pt x="3" y="12"/>
                </a:lnTo>
                <a:lnTo>
                  <a:pt x="0" y="12"/>
                </a:lnTo>
                <a:lnTo>
                  <a:pt x="2" y="12"/>
                </a:lnTo>
                <a:lnTo>
                  <a:pt x="3" y="12"/>
                </a:lnTo>
                <a:lnTo>
                  <a:pt x="5" y="12"/>
                </a:lnTo>
                <a:lnTo>
                  <a:pt x="7" y="12"/>
                </a:lnTo>
                <a:lnTo>
                  <a:pt x="9" y="11"/>
                </a:lnTo>
                <a:lnTo>
                  <a:pt x="10" y="11"/>
                </a:lnTo>
                <a:lnTo>
                  <a:pt x="12" y="11"/>
                </a:lnTo>
                <a:lnTo>
                  <a:pt x="14" y="11"/>
                </a:lnTo>
                <a:lnTo>
                  <a:pt x="15" y="11"/>
                </a:lnTo>
                <a:lnTo>
                  <a:pt x="16" y="9"/>
                </a:lnTo>
                <a:lnTo>
                  <a:pt x="18" y="9"/>
                </a:lnTo>
                <a:lnTo>
                  <a:pt x="20" y="9"/>
                </a:lnTo>
                <a:lnTo>
                  <a:pt x="21" y="9"/>
                </a:lnTo>
                <a:lnTo>
                  <a:pt x="23" y="8"/>
                </a:lnTo>
                <a:lnTo>
                  <a:pt x="25" y="8"/>
                </a:lnTo>
                <a:lnTo>
                  <a:pt x="27" y="8"/>
                </a:lnTo>
                <a:lnTo>
                  <a:pt x="28" y="7"/>
                </a:lnTo>
                <a:lnTo>
                  <a:pt x="30" y="5"/>
                </a:lnTo>
                <a:lnTo>
                  <a:pt x="32" y="4"/>
                </a:lnTo>
                <a:lnTo>
                  <a:pt x="32" y="3"/>
                </a:lnTo>
                <a:lnTo>
                  <a:pt x="32" y="1"/>
                </a:lnTo>
                <a:lnTo>
                  <a:pt x="32" y="0"/>
                </a:lnTo>
                <a:lnTo>
                  <a:pt x="33" y="1"/>
                </a:lnTo>
                <a:lnTo>
                  <a:pt x="34" y="1"/>
                </a:lnTo>
                <a:lnTo>
                  <a:pt x="34" y="3"/>
                </a:lnTo>
              </a:path>
            </a:pathLst>
          </a:custGeom>
          <a:solidFill>
            <a:srgbClr val="7F7F7F"/>
          </a:solidFill>
          <a:ln w="12700" cap="rnd">
            <a:solidFill>
              <a:srgbClr val="96B4FE"/>
            </a:solidFill>
            <a:round/>
            <a:headEnd/>
            <a:tailEnd/>
          </a:ln>
        </p:spPr>
        <p:txBody>
          <a:bodyPr/>
          <a:lstStyle/>
          <a:p>
            <a:endParaRPr lang="ko-KR" altLang="en-US"/>
          </a:p>
        </p:txBody>
      </p:sp>
      <p:sp>
        <p:nvSpPr>
          <p:cNvPr id="2377" name="Freeform 684"/>
          <p:cNvSpPr>
            <a:spLocks/>
          </p:cNvSpPr>
          <p:nvPr/>
        </p:nvSpPr>
        <p:spPr bwMode="auto">
          <a:xfrm>
            <a:off x="1476375" y="3052763"/>
            <a:ext cx="80963" cy="38100"/>
          </a:xfrm>
          <a:custGeom>
            <a:avLst/>
            <a:gdLst>
              <a:gd name="T0" fmla="*/ 27 w 52"/>
              <a:gd name="T1" fmla="*/ 23 h 24"/>
              <a:gd name="T2" fmla="*/ 30 w 52"/>
              <a:gd name="T3" fmla="*/ 23 h 24"/>
              <a:gd name="T4" fmla="*/ 34 w 52"/>
              <a:gd name="T5" fmla="*/ 23 h 24"/>
              <a:gd name="T6" fmla="*/ 36 w 52"/>
              <a:gd name="T7" fmla="*/ 21 h 24"/>
              <a:gd name="T8" fmla="*/ 39 w 52"/>
              <a:gd name="T9" fmla="*/ 21 h 24"/>
              <a:gd name="T10" fmla="*/ 41 w 52"/>
              <a:gd name="T11" fmla="*/ 20 h 24"/>
              <a:gd name="T12" fmla="*/ 45 w 52"/>
              <a:gd name="T13" fmla="*/ 20 h 24"/>
              <a:gd name="T14" fmla="*/ 46 w 52"/>
              <a:gd name="T15" fmla="*/ 18 h 24"/>
              <a:gd name="T16" fmla="*/ 49 w 52"/>
              <a:gd name="T17" fmla="*/ 17 h 24"/>
              <a:gd name="T18" fmla="*/ 51 w 52"/>
              <a:gd name="T19" fmla="*/ 15 h 24"/>
              <a:gd name="T20" fmla="*/ 51 w 52"/>
              <a:gd name="T21" fmla="*/ 12 h 24"/>
              <a:gd name="T22" fmla="*/ 51 w 52"/>
              <a:gd name="T23" fmla="*/ 9 h 24"/>
              <a:gd name="T24" fmla="*/ 49 w 52"/>
              <a:gd name="T25" fmla="*/ 6 h 24"/>
              <a:gd name="T26" fmla="*/ 46 w 52"/>
              <a:gd name="T27" fmla="*/ 5 h 24"/>
              <a:gd name="T28" fmla="*/ 45 w 52"/>
              <a:gd name="T29" fmla="*/ 3 h 24"/>
              <a:gd name="T30" fmla="*/ 43 w 52"/>
              <a:gd name="T31" fmla="*/ 2 h 24"/>
              <a:gd name="T32" fmla="*/ 39 w 52"/>
              <a:gd name="T33" fmla="*/ 2 h 24"/>
              <a:gd name="T34" fmla="*/ 38 w 52"/>
              <a:gd name="T35" fmla="*/ 0 h 24"/>
              <a:gd name="T36" fmla="*/ 34 w 52"/>
              <a:gd name="T37" fmla="*/ 0 h 24"/>
              <a:gd name="T38" fmla="*/ 30 w 52"/>
              <a:gd name="T39" fmla="*/ 0 h 24"/>
              <a:gd name="T40" fmla="*/ 27 w 52"/>
              <a:gd name="T41" fmla="*/ 0 h 24"/>
              <a:gd name="T42" fmla="*/ 23 w 52"/>
              <a:gd name="T43" fmla="*/ 0 h 24"/>
              <a:gd name="T44" fmla="*/ 21 w 52"/>
              <a:gd name="T45" fmla="*/ 0 h 24"/>
              <a:gd name="T46" fmla="*/ 17 w 52"/>
              <a:gd name="T47" fmla="*/ 0 h 24"/>
              <a:gd name="T48" fmla="*/ 13 w 52"/>
              <a:gd name="T49" fmla="*/ 0 h 24"/>
              <a:gd name="T50" fmla="*/ 12 w 52"/>
              <a:gd name="T51" fmla="*/ 2 h 24"/>
              <a:gd name="T52" fmla="*/ 8 w 52"/>
              <a:gd name="T53" fmla="*/ 2 h 24"/>
              <a:gd name="T54" fmla="*/ 6 w 52"/>
              <a:gd name="T55" fmla="*/ 3 h 24"/>
              <a:gd name="T56" fmla="*/ 4 w 52"/>
              <a:gd name="T57" fmla="*/ 5 h 24"/>
              <a:gd name="T58" fmla="*/ 2 w 52"/>
              <a:gd name="T59" fmla="*/ 6 h 24"/>
              <a:gd name="T60" fmla="*/ 0 w 52"/>
              <a:gd name="T61" fmla="*/ 9 h 24"/>
              <a:gd name="T62" fmla="*/ 0 w 52"/>
              <a:gd name="T63" fmla="*/ 12 h 24"/>
              <a:gd name="T64" fmla="*/ 0 w 52"/>
              <a:gd name="T65" fmla="*/ 15 h 24"/>
              <a:gd name="T66" fmla="*/ 2 w 52"/>
              <a:gd name="T67" fmla="*/ 17 h 24"/>
              <a:gd name="T68" fmla="*/ 4 w 52"/>
              <a:gd name="T69" fmla="*/ 18 h 24"/>
              <a:gd name="T70" fmla="*/ 6 w 52"/>
              <a:gd name="T71" fmla="*/ 20 h 24"/>
              <a:gd name="T72" fmla="*/ 10 w 52"/>
              <a:gd name="T73" fmla="*/ 20 h 24"/>
              <a:gd name="T74" fmla="*/ 12 w 52"/>
              <a:gd name="T75" fmla="*/ 21 h 24"/>
              <a:gd name="T76" fmla="*/ 15 w 52"/>
              <a:gd name="T77" fmla="*/ 21 h 24"/>
              <a:gd name="T78" fmla="*/ 17 w 52"/>
              <a:gd name="T79" fmla="*/ 23 h 24"/>
              <a:gd name="T80" fmla="*/ 21 w 52"/>
              <a:gd name="T81" fmla="*/ 23 h 24"/>
              <a:gd name="T82" fmla="*/ 23 w 52"/>
              <a:gd name="T83" fmla="*/ 23 h 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24"/>
              <a:gd name="T128" fmla="*/ 52 w 52"/>
              <a:gd name="T129" fmla="*/ 24 h 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24">
                <a:moveTo>
                  <a:pt x="25" y="23"/>
                </a:moveTo>
                <a:lnTo>
                  <a:pt x="27" y="23"/>
                </a:lnTo>
                <a:lnTo>
                  <a:pt x="29" y="23"/>
                </a:lnTo>
                <a:lnTo>
                  <a:pt x="30" y="23"/>
                </a:lnTo>
                <a:lnTo>
                  <a:pt x="32" y="23"/>
                </a:lnTo>
                <a:lnTo>
                  <a:pt x="34" y="23"/>
                </a:lnTo>
                <a:lnTo>
                  <a:pt x="34" y="21"/>
                </a:lnTo>
                <a:lnTo>
                  <a:pt x="36" y="21"/>
                </a:lnTo>
                <a:lnTo>
                  <a:pt x="38" y="21"/>
                </a:lnTo>
                <a:lnTo>
                  <a:pt x="39" y="21"/>
                </a:lnTo>
                <a:lnTo>
                  <a:pt x="41" y="21"/>
                </a:lnTo>
                <a:lnTo>
                  <a:pt x="41" y="20"/>
                </a:lnTo>
                <a:lnTo>
                  <a:pt x="43" y="20"/>
                </a:lnTo>
                <a:lnTo>
                  <a:pt x="45" y="20"/>
                </a:lnTo>
                <a:lnTo>
                  <a:pt x="45" y="18"/>
                </a:lnTo>
                <a:lnTo>
                  <a:pt x="46" y="18"/>
                </a:lnTo>
                <a:lnTo>
                  <a:pt x="47" y="17"/>
                </a:lnTo>
                <a:lnTo>
                  <a:pt x="49" y="17"/>
                </a:lnTo>
                <a:lnTo>
                  <a:pt x="49" y="15"/>
                </a:lnTo>
                <a:lnTo>
                  <a:pt x="51" y="15"/>
                </a:lnTo>
                <a:lnTo>
                  <a:pt x="51" y="13"/>
                </a:lnTo>
                <a:lnTo>
                  <a:pt x="51" y="12"/>
                </a:lnTo>
                <a:lnTo>
                  <a:pt x="51" y="10"/>
                </a:lnTo>
                <a:lnTo>
                  <a:pt x="51" y="9"/>
                </a:lnTo>
                <a:lnTo>
                  <a:pt x="51" y="7"/>
                </a:lnTo>
                <a:lnTo>
                  <a:pt x="49" y="6"/>
                </a:lnTo>
                <a:lnTo>
                  <a:pt x="47" y="5"/>
                </a:lnTo>
                <a:lnTo>
                  <a:pt x="46" y="5"/>
                </a:lnTo>
                <a:lnTo>
                  <a:pt x="46" y="3"/>
                </a:lnTo>
                <a:lnTo>
                  <a:pt x="45" y="3"/>
                </a:lnTo>
                <a:lnTo>
                  <a:pt x="43" y="3"/>
                </a:lnTo>
                <a:lnTo>
                  <a:pt x="43" y="2"/>
                </a:lnTo>
                <a:lnTo>
                  <a:pt x="41" y="2"/>
                </a:lnTo>
                <a:lnTo>
                  <a:pt x="39" y="2"/>
                </a:lnTo>
                <a:lnTo>
                  <a:pt x="38" y="2"/>
                </a:lnTo>
                <a:lnTo>
                  <a:pt x="38" y="0"/>
                </a:lnTo>
                <a:lnTo>
                  <a:pt x="36" y="0"/>
                </a:lnTo>
                <a:lnTo>
                  <a:pt x="34" y="0"/>
                </a:lnTo>
                <a:lnTo>
                  <a:pt x="32" y="0"/>
                </a:lnTo>
                <a:lnTo>
                  <a:pt x="30" y="0"/>
                </a:lnTo>
                <a:lnTo>
                  <a:pt x="29" y="0"/>
                </a:lnTo>
                <a:lnTo>
                  <a:pt x="27" y="0"/>
                </a:lnTo>
                <a:lnTo>
                  <a:pt x="25" y="0"/>
                </a:lnTo>
                <a:lnTo>
                  <a:pt x="23" y="0"/>
                </a:lnTo>
                <a:lnTo>
                  <a:pt x="22" y="0"/>
                </a:lnTo>
                <a:lnTo>
                  <a:pt x="21" y="0"/>
                </a:lnTo>
                <a:lnTo>
                  <a:pt x="19" y="0"/>
                </a:lnTo>
                <a:lnTo>
                  <a:pt x="17" y="0"/>
                </a:lnTo>
                <a:lnTo>
                  <a:pt x="15" y="0"/>
                </a:lnTo>
                <a:lnTo>
                  <a:pt x="13" y="0"/>
                </a:lnTo>
                <a:lnTo>
                  <a:pt x="13" y="2"/>
                </a:lnTo>
                <a:lnTo>
                  <a:pt x="12" y="2"/>
                </a:lnTo>
                <a:lnTo>
                  <a:pt x="10" y="2"/>
                </a:lnTo>
                <a:lnTo>
                  <a:pt x="8" y="2"/>
                </a:lnTo>
                <a:lnTo>
                  <a:pt x="8" y="3"/>
                </a:lnTo>
                <a:lnTo>
                  <a:pt x="6" y="3"/>
                </a:lnTo>
                <a:lnTo>
                  <a:pt x="4" y="3"/>
                </a:lnTo>
                <a:lnTo>
                  <a:pt x="4" y="5"/>
                </a:lnTo>
                <a:lnTo>
                  <a:pt x="3" y="5"/>
                </a:lnTo>
                <a:lnTo>
                  <a:pt x="2" y="6"/>
                </a:lnTo>
                <a:lnTo>
                  <a:pt x="0" y="7"/>
                </a:lnTo>
                <a:lnTo>
                  <a:pt x="0" y="9"/>
                </a:lnTo>
                <a:lnTo>
                  <a:pt x="0" y="10"/>
                </a:lnTo>
                <a:lnTo>
                  <a:pt x="0" y="12"/>
                </a:lnTo>
                <a:lnTo>
                  <a:pt x="0" y="13"/>
                </a:lnTo>
                <a:lnTo>
                  <a:pt x="0" y="15"/>
                </a:lnTo>
                <a:lnTo>
                  <a:pt x="2" y="15"/>
                </a:lnTo>
                <a:lnTo>
                  <a:pt x="2" y="17"/>
                </a:lnTo>
                <a:lnTo>
                  <a:pt x="3" y="17"/>
                </a:lnTo>
                <a:lnTo>
                  <a:pt x="4" y="18"/>
                </a:lnTo>
                <a:lnTo>
                  <a:pt x="6" y="18"/>
                </a:lnTo>
                <a:lnTo>
                  <a:pt x="6" y="20"/>
                </a:lnTo>
                <a:lnTo>
                  <a:pt x="8" y="20"/>
                </a:lnTo>
                <a:lnTo>
                  <a:pt x="10" y="20"/>
                </a:lnTo>
                <a:lnTo>
                  <a:pt x="10" y="21"/>
                </a:lnTo>
                <a:lnTo>
                  <a:pt x="12" y="21"/>
                </a:lnTo>
                <a:lnTo>
                  <a:pt x="13" y="21"/>
                </a:lnTo>
                <a:lnTo>
                  <a:pt x="15" y="21"/>
                </a:lnTo>
                <a:lnTo>
                  <a:pt x="17" y="21"/>
                </a:lnTo>
                <a:lnTo>
                  <a:pt x="17" y="23"/>
                </a:lnTo>
                <a:lnTo>
                  <a:pt x="19" y="23"/>
                </a:lnTo>
                <a:lnTo>
                  <a:pt x="21" y="23"/>
                </a:lnTo>
                <a:lnTo>
                  <a:pt x="22" y="23"/>
                </a:lnTo>
                <a:lnTo>
                  <a:pt x="23" y="23"/>
                </a:lnTo>
                <a:lnTo>
                  <a:pt x="25" y="23"/>
                </a:lnTo>
              </a:path>
            </a:pathLst>
          </a:custGeom>
          <a:solidFill>
            <a:srgbClr val="000000"/>
          </a:solidFill>
          <a:ln w="12700" cap="rnd">
            <a:solidFill>
              <a:schemeClr val="tx1"/>
            </a:solidFill>
            <a:round/>
            <a:headEnd/>
            <a:tailEnd/>
          </a:ln>
        </p:spPr>
        <p:txBody>
          <a:bodyPr/>
          <a:lstStyle/>
          <a:p>
            <a:endParaRPr lang="ko-KR" altLang="en-US"/>
          </a:p>
        </p:txBody>
      </p:sp>
      <p:sp>
        <p:nvSpPr>
          <p:cNvPr id="2378" name="Freeform 685"/>
          <p:cNvSpPr>
            <a:spLocks/>
          </p:cNvSpPr>
          <p:nvPr/>
        </p:nvSpPr>
        <p:spPr bwMode="auto">
          <a:xfrm>
            <a:off x="1476375" y="3051175"/>
            <a:ext cx="76200" cy="34925"/>
          </a:xfrm>
          <a:custGeom>
            <a:avLst/>
            <a:gdLst>
              <a:gd name="T0" fmla="*/ 27 w 50"/>
              <a:gd name="T1" fmla="*/ 21 h 22"/>
              <a:gd name="T2" fmla="*/ 30 w 50"/>
              <a:gd name="T3" fmla="*/ 21 h 22"/>
              <a:gd name="T4" fmla="*/ 34 w 50"/>
              <a:gd name="T5" fmla="*/ 21 h 22"/>
              <a:gd name="T6" fmla="*/ 37 w 50"/>
              <a:gd name="T7" fmla="*/ 19 h 22"/>
              <a:gd name="T8" fmla="*/ 41 w 50"/>
              <a:gd name="T9" fmla="*/ 19 h 22"/>
              <a:gd name="T10" fmla="*/ 45 w 50"/>
              <a:gd name="T11" fmla="*/ 18 h 22"/>
              <a:gd name="T12" fmla="*/ 45 w 50"/>
              <a:gd name="T13" fmla="*/ 16 h 22"/>
              <a:gd name="T14" fmla="*/ 47 w 50"/>
              <a:gd name="T15" fmla="*/ 15 h 22"/>
              <a:gd name="T16" fmla="*/ 49 w 50"/>
              <a:gd name="T17" fmla="*/ 13 h 22"/>
              <a:gd name="T18" fmla="*/ 49 w 50"/>
              <a:gd name="T19" fmla="*/ 10 h 22"/>
              <a:gd name="T20" fmla="*/ 47 w 50"/>
              <a:gd name="T21" fmla="*/ 8 h 22"/>
              <a:gd name="T22" fmla="*/ 45 w 50"/>
              <a:gd name="T23" fmla="*/ 6 h 22"/>
              <a:gd name="T24" fmla="*/ 43 w 50"/>
              <a:gd name="T25" fmla="*/ 3 h 22"/>
              <a:gd name="T26" fmla="*/ 39 w 50"/>
              <a:gd name="T27" fmla="*/ 2 h 22"/>
              <a:gd name="T28" fmla="*/ 36 w 50"/>
              <a:gd name="T29" fmla="*/ 2 h 22"/>
              <a:gd name="T30" fmla="*/ 32 w 50"/>
              <a:gd name="T31" fmla="*/ 0 h 22"/>
              <a:gd name="T32" fmla="*/ 29 w 50"/>
              <a:gd name="T33" fmla="*/ 0 h 22"/>
              <a:gd name="T34" fmla="*/ 25 w 50"/>
              <a:gd name="T35" fmla="*/ 0 h 22"/>
              <a:gd name="T36" fmla="*/ 22 w 50"/>
              <a:gd name="T37" fmla="*/ 0 h 22"/>
              <a:gd name="T38" fmla="*/ 19 w 50"/>
              <a:gd name="T39" fmla="*/ 0 h 22"/>
              <a:gd name="T40" fmla="*/ 15 w 50"/>
              <a:gd name="T41" fmla="*/ 2 h 22"/>
              <a:gd name="T42" fmla="*/ 12 w 50"/>
              <a:gd name="T43" fmla="*/ 2 h 22"/>
              <a:gd name="T44" fmla="*/ 8 w 50"/>
              <a:gd name="T45" fmla="*/ 3 h 22"/>
              <a:gd name="T46" fmla="*/ 4 w 50"/>
              <a:gd name="T47" fmla="*/ 5 h 22"/>
              <a:gd name="T48" fmla="*/ 2 w 50"/>
              <a:gd name="T49" fmla="*/ 6 h 22"/>
              <a:gd name="T50" fmla="*/ 0 w 50"/>
              <a:gd name="T51" fmla="*/ 9 h 22"/>
              <a:gd name="T52" fmla="*/ 0 w 50"/>
              <a:gd name="T53" fmla="*/ 12 h 22"/>
              <a:gd name="T54" fmla="*/ 2 w 50"/>
              <a:gd name="T55" fmla="*/ 13 h 22"/>
              <a:gd name="T56" fmla="*/ 3 w 50"/>
              <a:gd name="T57" fmla="*/ 15 h 22"/>
              <a:gd name="T58" fmla="*/ 4 w 50"/>
              <a:gd name="T59" fmla="*/ 16 h 22"/>
              <a:gd name="T60" fmla="*/ 6 w 50"/>
              <a:gd name="T61" fmla="*/ 18 h 22"/>
              <a:gd name="T62" fmla="*/ 10 w 50"/>
              <a:gd name="T63" fmla="*/ 19 h 22"/>
              <a:gd name="T64" fmla="*/ 13 w 50"/>
              <a:gd name="T65" fmla="*/ 21 h 22"/>
              <a:gd name="T66" fmla="*/ 17 w 50"/>
              <a:gd name="T67" fmla="*/ 21 h 22"/>
              <a:gd name="T68" fmla="*/ 20 w 50"/>
              <a:gd name="T69" fmla="*/ 21 h 22"/>
              <a:gd name="T70" fmla="*/ 23 w 50"/>
              <a:gd name="T71" fmla="*/ 21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22"/>
              <a:gd name="T110" fmla="*/ 50 w 50"/>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22">
                <a:moveTo>
                  <a:pt x="25" y="21"/>
                </a:moveTo>
                <a:lnTo>
                  <a:pt x="27" y="21"/>
                </a:lnTo>
                <a:lnTo>
                  <a:pt x="29" y="21"/>
                </a:lnTo>
                <a:lnTo>
                  <a:pt x="30" y="21"/>
                </a:lnTo>
                <a:lnTo>
                  <a:pt x="32" y="21"/>
                </a:lnTo>
                <a:lnTo>
                  <a:pt x="34" y="21"/>
                </a:lnTo>
                <a:lnTo>
                  <a:pt x="36" y="21"/>
                </a:lnTo>
                <a:lnTo>
                  <a:pt x="37" y="19"/>
                </a:lnTo>
                <a:lnTo>
                  <a:pt x="39" y="19"/>
                </a:lnTo>
                <a:lnTo>
                  <a:pt x="41" y="19"/>
                </a:lnTo>
                <a:lnTo>
                  <a:pt x="43" y="18"/>
                </a:lnTo>
                <a:lnTo>
                  <a:pt x="45" y="18"/>
                </a:lnTo>
                <a:lnTo>
                  <a:pt x="45" y="16"/>
                </a:lnTo>
                <a:lnTo>
                  <a:pt x="45" y="15"/>
                </a:lnTo>
                <a:lnTo>
                  <a:pt x="47" y="15"/>
                </a:lnTo>
                <a:lnTo>
                  <a:pt x="47" y="13"/>
                </a:lnTo>
                <a:lnTo>
                  <a:pt x="49" y="13"/>
                </a:lnTo>
                <a:lnTo>
                  <a:pt x="49" y="12"/>
                </a:lnTo>
                <a:lnTo>
                  <a:pt x="49" y="10"/>
                </a:lnTo>
                <a:lnTo>
                  <a:pt x="49" y="9"/>
                </a:lnTo>
                <a:lnTo>
                  <a:pt x="47" y="8"/>
                </a:lnTo>
                <a:lnTo>
                  <a:pt x="47" y="6"/>
                </a:lnTo>
                <a:lnTo>
                  <a:pt x="45" y="6"/>
                </a:lnTo>
                <a:lnTo>
                  <a:pt x="45" y="5"/>
                </a:lnTo>
                <a:lnTo>
                  <a:pt x="43" y="3"/>
                </a:lnTo>
                <a:lnTo>
                  <a:pt x="41" y="3"/>
                </a:lnTo>
                <a:lnTo>
                  <a:pt x="39" y="2"/>
                </a:lnTo>
                <a:lnTo>
                  <a:pt x="37" y="2"/>
                </a:lnTo>
                <a:lnTo>
                  <a:pt x="36" y="2"/>
                </a:lnTo>
                <a:lnTo>
                  <a:pt x="34" y="2"/>
                </a:lnTo>
                <a:lnTo>
                  <a:pt x="32" y="0"/>
                </a:lnTo>
                <a:lnTo>
                  <a:pt x="30" y="0"/>
                </a:lnTo>
                <a:lnTo>
                  <a:pt x="29" y="0"/>
                </a:lnTo>
                <a:lnTo>
                  <a:pt x="27" y="0"/>
                </a:lnTo>
                <a:lnTo>
                  <a:pt x="25" y="0"/>
                </a:lnTo>
                <a:lnTo>
                  <a:pt x="23" y="0"/>
                </a:lnTo>
                <a:lnTo>
                  <a:pt x="22" y="0"/>
                </a:lnTo>
                <a:lnTo>
                  <a:pt x="20" y="0"/>
                </a:lnTo>
                <a:lnTo>
                  <a:pt x="19" y="0"/>
                </a:lnTo>
                <a:lnTo>
                  <a:pt x="17" y="0"/>
                </a:lnTo>
                <a:lnTo>
                  <a:pt x="15" y="2"/>
                </a:lnTo>
                <a:lnTo>
                  <a:pt x="13" y="2"/>
                </a:lnTo>
                <a:lnTo>
                  <a:pt x="12" y="2"/>
                </a:lnTo>
                <a:lnTo>
                  <a:pt x="10" y="2"/>
                </a:lnTo>
                <a:lnTo>
                  <a:pt x="8" y="3"/>
                </a:lnTo>
                <a:lnTo>
                  <a:pt x="6" y="3"/>
                </a:lnTo>
                <a:lnTo>
                  <a:pt x="4" y="5"/>
                </a:lnTo>
                <a:lnTo>
                  <a:pt x="3" y="6"/>
                </a:lnTo>
                <a:lnTo>
                  <a:pt x="2" y="6"/>
                </a:lnTo>
                <a:lnTo>
                  <a:pt x="2" y="8"/>
                </a:lnTo>
                <a:lnTo>
                  <a:pt x="0" y="9"/>
                </a:lnTo>
                <a:lnTo>
                  <a:pt x="0" y="10"/>
                </a:lnTo>
                <a:lnTo>
                  <a:pt x="0" y="12"/>
                </a:lnTo>
                <a:lnTo>
                  <a:pt x="0" y="13"/>
                </a:lnTo>
                <a:lnTo>
                  <a:pt x="2" y="13"/>
                </a:lnTo>
                <a:lnTo>
                  <a:pt x="2" y="15"/>
                </a:lnTo>
                <a:lnTo>
                  <a:pt x="3" y="15"/>
                </a:lnTo>
                <a:lnTo>
                  <a:pt x="3" y="16"/>
                </a:lnTo>
                <a:lnTo>
                  <a:pt x="4" y="16"/>
                </a:lnTo>
                <a:lnTo>
                  <a:pt x="4" y="18"/>
                </a:lnTo>
                <a:lnTo>
                  <a:pt x="6" y="18"/>
                </a:lnTo>
                <a:lnTo>
                  <a:pt x="8" y="19"/>
                </a:lnTo>
                <a:lnTo>
                  <a:pt x="10" y="19"/>
                </a:lnTo>
                <a:lnTo>
                  <a:pt x="12" y="19"/>
                </a:lnTo>
                <a:lnTo>
                  <a:pt x="13" y="21"/>
                </a:lnTo>
                <a:lnTo>
                  <a:pt x="15" y="21"/>
                </a:lnTo>
                <a:lnTo>
                  <a:pt x="17" y="21"/>
                </a:lnTo>
                <a:lnTo>
                  <a:pt x="19" y="21"/>
                </a:lnTo>
                <a:lnTo>
                  <a:pt x="20" y="21"/>
                </a:lnTo>
                <a:lnTo>
                  <a:pt x="22" y="21"/>
                </a:lnTo>
                <a:lnTo>
                  <a:pt x="23" y="21"/>
                </a:lnTo>
                <a:lnTo>
                  <a:pt x="25" y="21"/>
                </a:lnTo>
              </a:path>
            </a:pathLst>
          </a:custGeom>
          <a:solidFill>
            <a:srgbClr val="FFFFFF"/>
          </a:solidFill>
          <a:ln w="12700" cap="rnd">
            <a:solidFill>
              <a:srgbClr val="5A5A4E"/>
            </a:solidFill>
            <a:round/>
            <a:headEnd/>
            <a:tailEnd/>
          </a:ln>
        </p:spPr>
        <p:txBody>
          <a:bodyPr/>
          <a:lstStyle/>
          <a:p>
            <a:endParaRPr lang="ko-KR" altLang="en-US"/>
          </a:p>
        </p:txBody>
      </p:sp>
      <p:sp>
        <p:nvSpPr>
          <p:cNvPr id="2379" name="Freeform 686"/>
          <p:cNvSpPr>
            <a:spLocks/>
          </p:cNvSpPr>
          <p:nvPr/>
        </p:nvSpPr>
        <p:spPr bwMode="auto">
          <a:xfrm>
            <a:off x="1500188" y="3067050"/>
            <a:ext cx="47625" cy="15875"/>
          </a:xfrm>
          <a:custGeom>
            <a:avLst/>
            <a:gdLst>
              <a:gd name="T0" fmla="*/ 27 w 28"/>
              <a:gd name="T1" fmla="*/ 1 h 10"/>
              <a:gd name="T2" fmla="*/ 27 w 28"/>
              <a:gd name="T3" fmla="*/ 2 h 10"/>
              <a:gd name="T4" fmla="*/ 27 w 28"/>
              <a:gd name="T5" fmla="*/ 3 h 10"/>
              <a:gd name="T6" fmla="*/ 25 w 28"/>
              <a:gd name="T7" fmla="*/ 4 h 10"/>
              <a:gd name="T8" fmla="*/ 25 w 28"/>
              <a:gd name="T9" fmla="*/ 5 h 10"/>
              <a:gd name="T10" fmla="*/ 24 w 28"/>
              <a:gd name="T11" fmla="*/ 5 h 10"/>
              <a:gd name="T12" fmla="*/ 22 w 28"/>
              <a:gd name="T13" fmla="*/ 7 h 10"/>
              <a:gd name="T14" fmla="*/ 20 w 28"/>
              <a:gd name="T15" fmla="*/ 7 h 10"/>
              <a:gd name="T16" fmla="*/ 19 w 28"/>
              <a:gd name="T17" fmla="*/ 7 h 10"/>
              <a:gd name="T18" fmla="*/ 19 w 28"/>
              <a:gd name="T19" fmla="*/ 8 h 10"/>
              <a:gd name="T20" fmla="*/ 17 w 28"/>
              <a:gd name="T21" fmla="*/ 8 h 10"/>
              <a:gd name="T22" fmla="*/ 16 w 28"/>
              <a:gd name="T23" fmla="*/ 8 h 10"/>
              <a:gd name="T24" fmla="*/ 14 w 28"/>
              <a:gd name="T25" fmla="*/ 8 h 10"/>
              <a:gd name="T26" fmla="*/ 12 w 28"/>
              <a:gd name="T27" fmla="*/ 8 h 10"/>
              <a:gd name="T28" fmla="*/ 11 w 28"/>
              <a:gd name="T29" fmla="*/ 8 h 10"/>
              <a:gd name="T30" fmla="*/ 9 w 28"/>
              <a:gd name="T31" fmla="*/ 9 h 10"/>
              <a:gd name="T32" fmla="*/ 7 w 28"/>
              <a:gd name="T33" fmla="*/ 9 h 10"/>
              <a:gd name="T34" fmla="*/ 5 w 28"/>
              <a:gd name="T35" fmla="*/ 9 h 10"/>
              <a:gd name="T36" fmla="*/ 3 w 28"/>
              <a:gd name="T37" fmla="*/ 9 h 10"/>
              <a:gd name="T38" fmla="*/ 0 w 28"/>
              <a:gd name="T39" fmla="*/ 9 h 10"/>
              <a:gd name="T40" fmla="*/ 2 w 28"/>
              <a:gd name="T41" fmla="*/ 9 h 10"/>
              <a:gd name="T42" fmla="*/ 3 w 28"/>
              <a:gd name="T43" fmla="*/ 9 h 10"/>
              <a:gd name="T44" fmla="*/ 3 w 28"/>
              <a:gd name="T45" fmla="*/ 8 h 10"/>
              <a:gd name="T46" fmla="*/ 5 w 28"/>
              <a:gd name="T47" fmla="*/ 8 h 10"/>
              <a:gd name="T48" fmla="*/ 7 w 28"/>
              <a:gd name="T49" fmla="*/ 8 h 10"/>
              <a:gd name="T50" fmla="*/ 7 w 28"/>
              <a:gd name="T51" fmla="*/ 8 h 10"/>
              <a:gd name="T52" fmla="*/ 9 w 28"/>
              <a:gd name="T53" fmla="*/ 8 h 10"/>
              <a:gd name="T54" fmla="*/ 11 w 28"/>
              <a:gd name="T55" fmla="*/ 7 h 10"/>
              <a:gd name="T56" fmla="*/ 12 w 28"/>
              <a:gd name="T57" fmla="*/ 7 h 10"/>
              <a:gd name="T58" fmla="*/ 14 w 28"/>
              <a:gd name="T59" fmla="*/ 7 h 10"/>
              <a:gd name="T60" fmla="*/ 16 w 28"/>
              <a:gd name="T61" fmla="*/ 7 h 10"/>
              <a:gd name="T62" fmla="*/ 17 w 28"/>
              <a:gd name="T63" fmla="*/ 5 h 10"/>
              <a:gd name="T64" fmla="*/ 19 w 28"/>
              <a:gd name="T65" fmla="*/ 5 h 10"/>
              <a:gd name="T66" fmla="*/ 19 w 28"/>
              <a:gd name="T67" fmla="*/ 4 h 10"/>
              <a:gd name="T68" fmla="*/ 20 w 28"/>
              <a:gd name="T69" fmla="*/ 4 h 10"/>
              <a:gd name="T70" fmla="*/ 22 w 28"/>
              <a:gd name="T71" fmla="*/ 3 h 10"/>
              <a:gd name="T72" fmla="*/ 24 w 28"/>
              <a:gd name="T73" fmla="*/ 2 h 10"/>
              <a:gd name="T74" fmla="*/ 24 w 28"/>
              <a:gd name="T75" fmla="*/ 1 h 10"/>
              <a:gd name="T76" fmla="*/ 24 w 28"/>
              <a:gd name="T77" fmla="*/ 0 h 10"/>
              <a:gd name="T78" fmla="*/ 25 w 28"/>
              <a:gd name="T79" fmla="*/ 0 h 10"/>
              <a:gd name="T80" fmla="*/ 27 w 28"/>
              <a:gd name="T81" fmla="*/ 0 h 10"/>
              <a:gd name="T82" fmla="*/ 27 w 28"/>
              <a:gd name="T83" fmla="*/ 1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10"/>
              <a:gd name="T128" fmla="*/ 28 w 28"/>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10">
                <a:moveTo>
                  <a:pt x="27" y="1"/>
                </a:moveTo>
                <a:lnTo>
                  <a:pt x="27" y="2"/>
                </a:lnTo>
                <a:lnTo>
                  <a:pt x="27" y="3"/>
                </a:lnTo>
                <a:lnTo>
                  <a:pt x="25" y="4"/>
                </a:lnTo>
                <a:lnTo>
                  <a:pt x="25" y="5"/>
                </a:lnTo>
                <a:lnTo>
                  <a:pt x="24" y="5"/>
                </a:lnTo>
                <a:lnTo>
                  <a:pt x="22" y="7"/>
                </a:lnTo>
                <a:lnTo>
                  <a:pt x="20" y="7"/>
                </a:lnTo>
                <a:lnTo>
                  <a:pt x="19" y="7"/>
                </a:lnTo>
                <a:lnTo>
                  <a:pt x="19" y="8"/>
                </a:lnTo>
                <a:lnTo>
                  <a:pt x="17" y="8"/>
                </a:lnTo>
                <a:lnTo>
                  <a:pt x="16" y="8"/>
                </a:lnTo>
                <a:lnTo>
                  <a:pt x="14" y="8"/>
                </a:lnTo>
                <a:lnTo>
                  <a:pt x="12" y="8"/>
                </a:lnTo>
                <a:lnTo>
                  <a:pt x="11" y="8"/>
                </a:lnTo>
                <a:lnTo>
                  <a:pt x="9" y="9"/>
                </a:lnTo>
                <a:lnTo>
                  <a:pt x="7" y="9"/>
                </a:lnTo>
                <a:lnTo>
                  <a:pt x="5" y="9"/>
                </a:lnTo>
                <a:lnTo>
                  <a:pt x="3" y="9"/>
                </a:lnTo>
                <a:lnTo>
                  <a:pt x="0" y="9"/>
                </a:lnTo>
                <a:lnTo>
                  <a:pt x="2" y="9"/>
                </a:lnTo>
                <a:lnTo>
                  <a:pt x="3" y="9"/>
                </a:lnTo>
                <a:lnTo>
                  <a:pt x="3" y="8"/>
                </a:lnTo>
                <a:lnTo>
                  <a:pt x="5" y="8"/>
                </a:lnTo>
                <a:lnTo>
                  <a:pt x="7" y="8"/>
                </a:lnTo>
                <a:lnTo>
                  <a:pt x="9" y="8"/>
                </a:lnTo>
                <a:lnTo>
                  <a:pt x="11" y="7"/>
                </a:lnTo>
                <a:lnTo>
                  <a:pt x="12" y="7"/>
                </a:lnTo>
                <a:lnTo>
                  <a:pt x="14" y="7"/>
                </a:lnTo>
                <a:lnTo>
                  <a:pt x="16" y="7"/>
                </a:lnTo>
                <a:lnTo>
                  <a:pt x="17" y="5"/>
                </a:lnTo>
                <a:lnTo>
                  <a:pt x="19" y="5"/>
                </a:lnTo>
                <a:lnTo>
                  <a:pt x="19" y="4"/>
                </a:lnTo>
                <a:lnTo>
                  <a:pt x="20" y="4"/>
                </a:lnTo>
                <a:lnTo>
                  <a:pt x="22" y="3"/>
                </a:lnTo>
                <a:lnTo>
                  <a:pt x="24" y="2"/>
                </a:lnTo>
                <a:lnTo>
                  <a:pt x="24" y="1"/>
                </a:lnTo>
                <a:lnTo>
                  <a:pt x="24" y="0"/>
                </a:lnTo>
                <a:lnTo>
                  <a:pt x="25" y="0"/>
                </a:lnTo>
                <a:lnTo>
                  <a:pt x="27" y="0"/>
                </a:lnTo>
                <a:lnTo>
                  <a:pt x="27" y="1"/>
                </a:lnTo>
              </a:path>
            </a:pathLst>
          </a:custGeom>
          <a:solidFill>
            <a:srgbClr val="96B4FE"/>
          </a:solidFill>
          <a:ln w="12700" cap="rnd">
            <a:solidFill>
              <a:srgbClr val="96B4FE"/>
            </a:solidFill>
            <a:round/>
            <a:headEnd/>
            <a:tailEnd/>
          </a:ln>
        </p:spPr>
        <p:txBody>
          <a:bodyPr/>
          <a:lstStyle/>
          <a:p>
            <a:endParaRPr lang="ko-KR" altLang="en-US"/>
          </a:p>
        </p:txBody>
      </p:sp>
      <p:sp>
        <p:nvSpPr>
          <p:cNvPr id="2380" name="Freeform 687"/>
          <p:cNvSpPr>
            <a:spLocks/>
          </p:cNvSpPr>
          <p:nvPr/>
        </p:nvSpPr>
        <p:spPr bwMode="auto">
          <a:xfrm>
            <a:off x="1673225" y="3082925"/>
            <a:ext cx="82550" cy="30163"/>
          </a:xfrm>
          <a:custGeom>
            <a:avLst/>
            <a:gdLst>
              <a:gd name="T0" fmla="*/ 28 w 53"/>
              <a:gd name="T1" fmla="*/ 17 h 18"/>
              <a:gd name="T2" fmla="*/ 31 w 53"/>
              <a:gd name="T3" fmla="*/ 17 h 18"/>
              <a:gd name="T4" fmla="*/ 35 w 53"/>
              <a:gd name="T5" fmla="*/ 17 h 18"/>
              <a:gd name="T6" fmla="*/ 39 w 53"/>
              <a:gd name="T7" fmla="*/ 16 h 18"/>
              <a:gd name="T8" fmla="*/ 41 w 53"/>
              <a:gd name="T9" fmla="*/ 16 h 18"/>
              <a:gd name="T10" fmla="*/ 43 w 53"/>
              <a:gd name="T11" fmla="*/ 14 h 18"/>
              <a:gd name="T12" fmla="*/ 47 w 53"/>
              <a:gd name="T13" fmla="*/ 14 h 18"/>
              <a:gd name="T14" fmla="*/ 48 w 53"/>
              <a:gd name="T15" fmla="*/ 13 h 18"/>
              <a:gd name="T16" fmla="*/ 50 w 53"/>
              <a:gd name="T17" fmla="*/ 10 h 18"/>
              <a:gd name="T18" fmla="*/ 52 w 53"/>
              <a:gd name="T19" fmla="*/ 9 h 18"/>
              <a:gd name="T20" fmla="*/ 50 w 53"/>
              <a:gd name="T21" fmla="*/ 7 h 18"/>
              <a:gd name="T22" fmla="*/ 48 w 53"/>
              <a:gd name="T23" fmla="*/ 4 h 18"/>
              <a:gd name="T24" fmla="*/ 45 w 53"/>
              <a:gd name="T25" fmla="*/ 3 h 18"/>
              <a:gd name="T26" fmla="*/ 43 w 53"/>
              <a:gd name="T27" fmla="*/ 1 h 18"/>
              <a:gd name="T28" fmla="*/ 39 w 53"/>
              <a:gd name="T29" fmla="*/ 1 h 18"/>
              <a:gd name="T30" fmla="*/ 37 w 53"/>
              <a:gd name="T31" fmla="*/ 0 h 18"/>
              <a:gd name="T32" fmla="*/ 33 w 53"/>
              <a:gd name="T33" fmla="*/ 0 h 18"/>
              <a:gd name="T34" fmla="*/ 30 w 53"/>
              <a:gd name="T35" fmla="*/ 0 h 18"/>
              <a:gd name="T36" fmla="*/ 26 w 53"/>
              <a:gd name="T37" fmla="*/ 0 h 18"/>
              <a:gd name="T38" fmla="*/ 22 w 53"/>
              <a:gd name="T39" fmla="*/ 0 h 18"/>
              <a:gd name="T40" fmla="*/ 19 w 53"/>
              <a:gd name="T41" fmla="*/ 0 h 18"/>
              <a:gd name="T42" fmla="*/ 16 w 53"/>
              <a:gd name="T43" fmla="*/ 0 h 18"/>
              <a:gd name="T44" fmla="*/ 14 w 53"/>
              <a:gd name="T45" fmla="*/ 1 h 18"/>
              <a:gd name="T46" fmla="*/ 11 w 53"/>
              <a:gd name="T47" fmla="*/ 1 h 18"/>
              <a:gd name="T48" fmla="*/ 7 w 53"/>
              <a:gd name="T49" fmla="*/ 3 h 18"/>
              <a:gd name="T50" fmla="*/ 4 w 53"/>
              <a:gd name="T51" fmla="*/ 3 h 18"/>
              <a:gd name="T52" fmla="*/ 2 w 53"/>
              <a:gd name="T53" fmla="*/ 4 h 18"/>
              <a:gd name="T54" fmla="*/ 0 w 53"/>
              <a:gd name="T55" fmla="*/ 6 h 18"/>
              <a:gd name="T56" fmla="*/ 0 w 53"/>
              <a:gd name="T57" fmla="*/ 9 h 18"/>
              <a:gd name="T58" fmla="*/ 2 w 53"/>
              <a:gd name="T59" fmla="*/ 11 h 18"/>
              <a:gd name="T60" fmla="*/ 4 w 53"/>
              <a:gd name="T61" fmla="*/ 13 h 18"/>
              <a:gd name="T62" fmla="*/ 7 w 53"/>
              <a:gd name="T63" fmla="*/ 14 h 18"/>
              <a:gd name="T64" fmla="*/ 11 w 53"/>
              <a:gd name="T65" fmla="*/ 16 h 18"/>
              <a:gd name="T66" fmla="*/ 14 w 53"/>
              <a:gd name="T67" fmla="*/ 16 h 18"/>
              <a:gd name="T68" fmla="*/ 16 w 53"/>
              <a:gd name="T69" fmla="*/ 17 h 18"/>
              <a:gd name="T70" fmla="*/ 19 w 53"/>
              <a:gd name="T71" fmla="*/ 17 h 18"/>
              <a:gd name="T72" fmla="*/ 22 w 53"/>
              <a:gd name="T73" fmla="*/ 17 h 18"/>
              <a:gd name="T74" fmla="*/ 26 w 53"/>
              <a:gd name="T75" fmla="*/ 17 h 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8"/>
              <a:gd name="T116" fmla="*/ 53 w 53"/>
              <a:gd name="T117" fmla="*/ 18 h 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8">
                <a:moveTo>
                  <a:pt x="26" y="17"/>
                </a:moveTo>
                <a:lnTo>
                  <a:pt x="28" y="17"/>
                </a:lnTo>
                <a:lnTo>
                  <a:pt x="30" y="17"/>
                </a:lnTo>
                <a:lnTo>
                  <a:pt x="31" y="17"/>
                </a:lnTo>
                <a:lnTo>
                  <a:pt x="33" y="17"/>
                </a:lnTo>
                <a:lnTo>
                  <a:pt x="35" y="17"/>
                </a:lnTo>
                <a:lnTo>
                  <a:pt x="37" y="17"/>
                </a:lnTo>
                <a:lnTo>
                  <a:pt x="39" y="16"/>
                </a:lnTo>
                <a:lnTo>
                  <a:pt x="41" y="16"/>
                </a:lnTo>
                <a:lnTo>
                  <a:pt x="43" y="16"/>
                </a:lnTo>
                <a:lnTo>
                  <a:pt x="43" y="14"/>
                </a:lnTo>
                <a:lnTo>
                  <a:pt x="45" y="14"/>
                </a:lnTo>
                <a:lnTo>
                  <a:pt x="47" y="14"/>
                </a:lnTo>
                <a:lnTo>
                  <a:pt x="47" y="13"/>
                </a:lnTo>
                <a:lnTo>
                  <a:pt x="48" y="13"/>
                </a:lnTo>
                <a:lnTo>
                  <a:pt x="50" y="11"/>
                </a:lnTo>
                <a:lnTo>
                  <a:pt x="50" y="10"/>
                </a:lnTo>
                <a:lnTo>
                  <a:pt x="52" y="10"/>
                </a:lnTo>
                <a:lnTo>
                  <a:pt x="52" y="9"/>
                </a:lnTo>
                <a:lnTo>
                  <a:pt x="52" y="7"/>
                </a:lnTo>
                <a:lnTo>
                  <a:pt x="50" y="7"/>
                </a:lnTo>
                <a:lnTo>
                  <a:pt x="50" y="6"/>
                </a:lnTo>
                <a:lnTo>
                  <a:pt x="48" y="4"/>
                </a:lnTo>
                <a:lnTo>
                  <a:pt x="47" y="3"/>
                </a:lnTo>
                <a:lnTo>
                  <a:pt x="45" y="3"/>
                </a:lnTo>
                <a:lnTo>
                  <a:pt x="43" y="3"/>
                </a:lnTo>
                <a:lnTo>
                  <a:pt x="43" y="1"/>
                </a:lnTo>
                <a:lnTo>
                  <a:pt x="41" y="1"/>
                </a:lnTo>
                <a:lnTo>
                  <a:pt x="39" y="1"/>
                </a:lnTo>
                <a:lnTo>
                  <a:pt x="37" y="0"/>
                </a:lnTo>
                <a:lnTo>
                  <a:pt x="35" y="0"/>
                </a:lnTo>
                <a:lnTo>
                  <a:pt x="33" y="0"/>
                </a:lnTo>
                <a:lnTo>
                  <a:pt x="31" y="0"/>
                </a:lnTo>
                <a:lnTo>
                  <a:pt x="30" y="0"/>
                </a:lnTo>
                <a:lnTo>
                  <a:pt x="28" y="0"/>
                </a:lnTo>
                <a:lnTo>
                  <a:pt x="26" y="0"/>
                </a:lnTo>
                <a:lnTo>
                  <a:pt x="24" y="0"/>
                </a:lnTo>
                <a:lnTo>
                  <a:pt x="22" y="0"/>
                </a:lnTo>
                <a:lnTo>
                  <a:pt x="21" y="0"/>
                </a:lnTo>
                <a:lnTo>
                  <a:pt x="19" y="0"/>
                </a:lnTo>
                <a:lnTo>
                  <a:pt x="18" y="0"/>
                </a:lnTo>
                <a:lnTo>
                  <a:pt x="16" y="0"/>
                </a:lnTo>
                <a:lnTo>
                  <a:pt x="14" y="0"/>
                </a:lnTo>
                <a:lnTo>
                  <a:pt x="14" y="1"/>
                </a:lnTo>
                <a:lnTo>
                  <a:pt x="13" y="1"/>
                </a:lnTo>
                <a:lnTo>
                  <a:pt x="11" y="1"/>
                </a:lnTo>
                <a:lnTo>
                  <a:pt x="9" y="1"/>
                </a:lnTo>
                <a:lnTo>
                  <a:pt x="7" y="3"/>
                </a:lnTo>
                <a:lnTo>
                  <a:pt x="5" y="3"/>
                </a:lnTo>
                <a:lnTo>
                  <a:pt x="4" y="3"/>
                </a:lnTo>
                <a:lnTo>
                  <a:pt x="4" y="4"/>
                </a:lnTo>
                <a:lnTo>
                  <a:pt x="2" y="4"/>
                </a:lnTo>
                <a:lnTo>
                  <a:pt x="2" y="6"/>
                </a:lnTo>
                <a:lnTo>
                  <a:pt x="0" y="6"/>
                </a:lnTo>
                <a:lnTo>
                  <a:pt x="0" y="7"/>
                </a:lnTo>
                <a:lnTo>
                  <a:pt x="0" y="9"/>
                </a:lnTo>
                <a:lnTo>
                  <a:pt x="0" y="10"/>
                </a:lnTo>
                <a:lnTo>
                  <a:pt x="2" y="11"/>
                </a:lnTo>
                <a:lnTo>
                  <a:pt x="2" y="13"/>
                </a:lnTo>
                <a:lnTo>
                  <a:pt x="4" y="13"/>
                </a:lnTo>
                <a:lnTo>
                  <a:pt x="5" y="14"/>
                </a:lnTo>
                <a:lnTo>
                  <a:pt x="7" y="14"/>
                </a:lnTo>
                <a:lnTo>
                  <a:pt x="9" y="16"/>
                </a:lnTo>
                <a:lnTo>
                  <a:pt x="11" y="16"/>
                </a:lnTo>
                <a:lnTo>
                  <a:pt x="13" y="16"/>
                </a:lnTo>
                <a:lnTo>
                  <a:pt x="14" y="16"/>
                </a:lnTo>
                <a:lnTo>
                  <a:pt x="14" y="17"/>
                </a:lnTo>
                <a:lnTo>
                  <a:pt x="16" y="17"/>
                </a:lnTo>
                <a:lnTo>
                  <a:pt x="18" y="17"/>
                </a:lnTo>
                <a:lnTo>
                  <a:pt x="19" y="17"/>
                </a:lnTo>
                <a:lnTo>
                  <a:pt x="21" y="17"/>
                </a:lnTo>
                <a:lnTo>
                  <a:pt x="22" y="17"/>
                </a:lnTo>
                <a:lnTo>
                  <a:pt x="24" y="17"/>
                </a:lnTo>
                <a:lnTo>
                  <a:pt x="26" y="17"/>
                </a:lnTo>
              </a:path>
            </a:pathLst>
          </a:custGeom>
          <a:solidFill>
            <a:srgbClr val="000000"/>
          </a:solidFill>
          <a:ln w="12700" cap="rnd">
            <a:solidFill>
              <a:srgbClr val="5A5A4E"/>
            </a:solidFill>
            <a:round/>
            <a:headEnd/>
            <a:tailEnd/>
          </a:ln>
        </p:spPr>
        <p:txBody>
          <a:bodyPr/>
          <a:lstStyle/>
          <a:p>
            <a:endParaRPr lang="ko-KR" altLang="en-US"/>
          </a:p>
        </p:txBody>
      </p:sp>
      <p:sp>
        <p:nvSpPr>
          <p:cNvPr id="2381" name="Freeform 688"/>
          <p:cNvSpPr>
            <a:spLocks/>
          </p:cNvSpPr>
          <p:nvPr/>
        </p:nvSpPr>
        <p:spPr bwMode="auto">
          <a:xfrm>
            <a:off x="1704975" y="3090863"/>
            <a:ext cx="31750" cy="11112"/>
          </a:xfrm>
          <a:custGeom>
            <a:avLst/>
            <a:gdLst>
              <a:gd name="T0" fmla="*/ 18 w 21"/>
              <a:gd name="T1" fmla="*/ 2 h 8"/>
              <a:gd name="T2" fmla="*/ 20 w 21"/>
              <a:gd name="T3" fmla="*/ 2 h 8"/>
              <a:gd name="T4" fmla="*/ 20 w 21"/>
              <a:gd name="T5" fmla="*/ 3 h 8"/>
              <a:gd name="T6" fmla="*/ 18 w 21"/>
              <a:gd name="T7" fmla="*/ 4 h 8"/>
              <a:gd name="T8" fmla="*/ 18 w 21"/>
              <a:gd name="T9" fmla="*/ 5 h 8"/>
              <a:gd name="T10" fmla="*/ 18 w 21"/>
              <a:gd name="T11" fmla="*/ 5 h 8"/>
              <a:gd name="T12" fmla="*/ 16 w 21"/>
              <a:gd name="T13" fmla="*/ 5 h 8"/>
              <a:gd name="T14" fmla="*/ 16 w 21"/>
              <a:gd name="T15" fmla="*/ 6 h 8"/>
              <a:gd name="T16" fmla="*/ 15 w 21"/>
              <a:gd name="T17" fmla="*/ 6 h 8"/>
              <a:gd name="T18" fmla="*/ 13 w 21"/>
              <a:gd name="T19" fmla="*/ 6 h 8"/>
              <a:gd name="T20" fmla="*/ 12 w 21"/>
              <a:gd name="T21" fmla="*/ 6 h 8"/>
              <a:gd name="T22" fmla="*/ 10 w 21"/>
              <a:gd name="T23" fmla="*/ 7 h 8"/>
              <a:gd name="T24" fmla="*/ 8 w 21"/>
              <a:gd name="T25" fmla="*/ 7 h 8"/>
              <a:gd name="T26" fmla="*/ 7 w 21"/>
              <a:gd name="T27" fmla="*/ 7 h 8"/>
              <a:gd name="T28" fmla="*/ 5 w 21"/>
              <a:gd name="T29" fmla="*/ 7 h 8"/>
              <a:gd name="T30" fmla="*/ 4 w 21"/>
              <a:gd name="T31" fmla="*/ 7 h 8"/>
              <a:gd name="T32" fmla="*/ 2 w 21"/>
              <a:gd name="T33" fmla="*/ 7 h 8"/>
              <a:gd name="T34" fmla="*/ 1 w 21"/>
              <a:gd name="T35" fmla="*/ 7 h 8"/>
              <a:gd name="T36" fmla="*/ 0 w 21"/>
              <a:gd name="T37" fmla="*/ 7 h 8"/>
              <a:gd name="T38" fmla="*/ 1 w 21"/>
              <a:gd name="T39" fmla="*/ 7 h 8"/>
              <a:gd name="T40" fmla="*/ 1 w 21"/>
              <a:gd name="T41" fmla="*/ 6 h 8"/>
              <a:gd name="T42" fmla="*/ 2 w 21"/>
              <a:gd name="T43" fmla="*/ 6 h 8"/>
              <a:gd name="T44" fmla="*/ 4 w 21"/>
              <a:gd name="T45" fmla="*/ 6 h 8"/>
              <a:gd name="T46" fmla="*/ 5 w 21"/>
              <a:gd name="T47" fmla="*/ 6 h 8"/>
              <a:gd name="T48" fmla="*/ 5 w 21"/>
              <a:gd name="T49" fmla="*/ 5 h 8"/>
              <a:gd name="T50" fmla="*/ 7 w 21"/>
              <a:gd name="T51" fmla="*/ 5 h 8"/>
              <a:gd name="T52" fmla="*/ 8 w 21"/>
              <a:gd name="T53" fmla="*/ 5 h 8"/>
              <a:gd name="T54" fmla="*/ 10 w 21"/>
              <a:gd name="T55" fmla="*/ 5 h 8"/>
              <a:gd name="T56" fmla="*/ 10 w 21"/>
              <a:gd name="T57" fmla="*/ 4 h 8"/>
              <a:gd name="T58" fmla="*/ 12 w 21"/>
              <a:gd name="T59" fmla="*/ 4 h 8"/>
              <a:gd name="T60" fmla="*/ 13 w 21"/>
              <a:gd name="T61" fmla="*/ 4 h 8"/>
              <a:gd name="T62" fmla="*/ 13 w 21"/>
              <a:gd name="T63" fmla="*/ 3 h 8"/>
              <a:gd name="T64" fmla="*/ 15 w 21"/>
              <a:gd name="T65" fmla="*/ 3 h 8"/>
              <a:gd name="T66" fmla="*/ 15 w 21"/>
              <a:gd name="T67" fmla="*/ 2 h 8"/>
              <a:gd name="T68" fmla="*/ 15 w 21"/>
              <a:gd name="T69" fmla="*/ 1 h 8"/>
              <a:gd name="T70" fmla="*/ 16 w 21"/>
              <a:gd name="T71" fmla="*/ 1 h 8"/>
              <a:gd name="T72" fmla="*/ 15 w 21"/>
              <a:gd name="T73" fmla="*/ 0 h 8"/>
              <a:gd name="T74" fmla="*/ 16 w 21"/>
              <a:gd name="T75" fmla="*/ 0 h 8"/>
              <a:gd name="T76" fmla="*/ 18 w 21"/>
              <a:gd name="T77" fmla="*/ 0 h 8"/>
              <a:gd name="T78" fmla="*/ 18 w 21"/>
              <a:gd name="T79" fmla="*/ 1 h 8"/>
              <a:gd name="T80" fmla="*/ 18 w 21"/>
              <a:gd name="T81" fmla="*/ 1 h 8"/>
              <a:gd name="T82" fmla="*/ 18 w 21"/>
              <a:gd name="T83" fmla="*/ 2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8"/>
              <a:gd name="T128" fmla="*/ 21 w 21"/>
              <a:gd name="T129" fmla="*/ 8 h 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8">
                <a:moveTo>
                  <a:pt x="18" y="2"/>
                </a:moveTo>
                <a:lnTo>
                  <a:pt x="20" y="2"/>
                </a:lnTo>
                <a:lnTo>
                  <a:pt x="20" y="3"/>
                </a:lnTo>
                <a:lnTo>
                  <a:pt x="18" y="4"/>
                </a:lnTo>
                <a:lnTo>
                  <a:pt x="18" y="5"/>
                </a:lnTo>
                <a:lnTo>
                  <a:pt x="16" y="5"/>
                </a:lnTo>
                <a:lnTo>
                  <a:pt x="16" y="6"/>
                </a:lnTo>
                <a:lnTo>
                  <a:pt x="15" y="6"/>
                </a:lnTo>
                <a:lnTo>
                  <a:pt x="13" y="6"/>
                </a:lnTo>
                <a:lnTo>
                  <a:pt x="12" y="6"/>
                </a:lnTo>
                <a:lnTo>
                  <a:pt x="10" y="7"/>
                </a:lnTo>
                <a:lnTo>
                  <a:pt x="8" y="7"/>
                </a:lnTo>
                <a:lnTo>
                  <a:pt x="7" y="7"/>
                </a:lnTo>
                <a:lnTo>
                  <a:pt x="5" y="7"/>
                </a:lnTo>
                <a:lnTo>
                  <a:pt x="4" y="7"/>
                </a:lnTo>
                <a:lnTo>
                  <a:pt x="2" y="7"/>
                </a:lnTo>
                <a:lnTo>
                  <a:pt x="1" y="7"/>
                </a:lnTo>
                <a:lnTo>
                  <a:pt x="0" y="7"/>
                </a:lnTo>
                <a:lnTo>
                  <a:pt x="1" y="7"/>
                </a:lnTo>
                <a:lnTo>
                  <a:pt x="1" y="6"/>
                </a:lnTo>
                <a:lnTo>
                  <a:pt x="2" y="6"/>
                </a:lnTo>
                <a:lnTo>
                  <a:pt x="4" y="6"/>
                </a:lnTo>
                <a:lnTo>
                  <a:pt x="5" y="6"/>
                </a:lnTo>
                <a:lnTo>
                  <a:pt x="5" y="5"/>
                </a:lnTo>
                <a:lnTo>
                  <a:pt x="7" y="5"/>
                </a:lnTo>
                <a:lnTo>
                  <a:pt x="8" y="5"/>
                </a:lnTo>
                <a:lnTo>
                  <a:pt x="10" y="5"/>
                </a:lnTo>
                <a:lnTo>
                  <a:pt x="10" y="4"/>
                </a:lnTo>
                <a:lnTo>
                  <a:pt x="12" y="4"/>
                </a:lnTo>
                <a:lnTo>
                  <a:pt x="13" y="4"/>
                </a:lnTo>
                <a:lnTo>
                  <a:pt x="13" y="3"/>
                </a:lnTo>
                <a:lnTo>
                  <a:pt x="15" y="3"/>
                </a:lnTo>
                <a:lnTo>
                  <a:pt x="15" y="2"/>
                </a:lnTo>
                <a:lnTo>
                  <a:pt x="15" y="1"/>
                </a:lnTo>
                <a:lnTo>
                  <a:pt x="16" y="1"/>
                </a:lnTo>
                <a:lnTo>
                  <a:pt x="15" y="0"/>
                </a:lnTo>
                <a:lnTo>
                  <a:pt x="16" y="0"/>
                </a:lnTo>
                <a:lnTo>
                  <a:pt x="18" y="0"/>
                </a:lnTo>
                <a:lnTo>
                  <a:pt x="18" y="1"/>
                </a:lnTo>
                <a:lnTo>
                  <a:pt x="18" y="2"/>
                </a:lnTo>
              </a:path>
            </a:pathLst>
          </a:custGeom>
          <a:solidFill>
            <a:srgbClr val="7F7F7F"/>
          </a:solidFill>
          <a:ln w="12700" cap="rnd">
            <a:solidFill>
              <a:srgbClr val="96B4FE"/>
            </a:solidFill>
            <a:round/>
            <a:headEnd/>
            <a:tailEnd/>
          </a:ln>
        </p:spPr>
        <p:txBody>
          <a:bodyPr/>
          <a:lstStyle/>
          <a:p>
            <a:endParaRPr lang="ko-KR" altLang="en-US"/>
          </a:p>
        </p:txBody>
      </p:sp>
      <p:sp>
        <p:nvSpPr>
          <p:cNvPr id="2382" name="Freeform 689"/>
          <p:cNvSpPr>
            <a:spLocks/>
          </p:cNvSpPr>
          <p:nvPr/>
        </p:nvSpPr>
        <p:spPr bwMode="auto">
          <a:xfrm>
            <a:off x="815975" y="3886200"/>
            <a:ext cx="127000" cy="46038"/>
          </a:xfrm>
          <a:custGeom>
            <a:avLst/>
            <a:gdLst>
              <a:gd name="T0" fmla="*/ 39 w 78"/>
              <a:gd name="T1" fmla="*/ 28 h 29"/>
              <a:gd name="T2" fmla="*/ 45 w 78"/>
              <a:gd name="T3" fmla="*/ 26 h 29"/>
              <a:gd name="T4" fmla="*/ 48 w 78"/>
              <a:gd name="T5" fmla="*/ 26 h 29"/>
              <a:gd name="T6" fmla="*/ 52 w 78"/>
              <a:gd name="T7" fmla="*/ 26 h 29"/>
              <a:gd name="T8" fmla="*/ 56 w 78"/>
              <a:gd name="T9" fmla="*/ 26 h 29"/>
              <a:gd name="T10" fmla="*/ 58 w 78"/>
              <a:gd name="T11" fmla="*/ 25 h 29"/>
              <a:gd name="T12" fmla="*/ 60 w 78"/>
              <a:gd name="T13" fmla="*/ 25 h 29"/>
              <a:gd name="T14" fmla="*/ 64 w 78"/>
              <a:gd name="T15" fmla="*/ 23 h 29"/>
              <a:gd name="T16" fmla="*/ 68 w 78"/>
              <a:gd name="T17" fmla="*/ 21 h 29"/>
              <a:gd name="T18" fmla="*/ 71 w 78"/>
              <a:gd name="T19" fmla="*/ 21 h 29"/>
              <a:gd name="T20" fmla="*/ 73 w 78"/>
              <a:gd name="T21" fmla="*/ 19 h 29"/>
              <a:gd name="T22" fmla="*/ 75 w 78"/>
              <a:gd name="T23" fmla="*/ 16 h 29"/>
              <a:gd name="T24" fmla="*/ 77 w 78"/>
              <a:gd name="T25" fmla="*/ 14 h 29"/>
              <a:gd name="T26" fmla="*/ 75 w 78"/>
              <a:gd name="T27" fmla="*/ 11 h 29"/>
              <a:gd name="T28" fmla="*/ 73 w 78"/>
              <a:gd name="T29" fmla="*/ 9 h 29"/>
              <a:gd name="T30" fmla="*/ 71 w 78"/>
              <a:gd name="T31" fmla="*/ 7 h 29"/>
              <a:gd name="T32" fmla="*/ 70 w 78"/>
              <a:gd name="T33" fmla="*/ 6 h 29"/>
              <a:gd name="T34" fmla="*/ 68 w 78"/>
              <a:gd name="T35" fmla="*/ 4 h 29"/>
              <a:gd name="T36" fmla="*/ 64 w 78"/>
              <a:gd name="T37" fmla="*/ 4 h 29"/>
              <a:gd name="T38" fmla="*/ 62 w 78"/>
              <a:gd name="T39" fmla="*/ 2 h 29"/>
              <a:gd name="T40" fmla="*/ 59 w 78"/>
              <a:gd name="T41" fmla="*/ 2 h 29"/>
              <a:gd name="T42" fmla="*/ 56 w 78"/>
              <a:gd name="T43" fmla="*/ 2 h 29"/>
              <a:gd name="T44" fmla="*/ 52 w 78"/>
              <a:gd name="T45" fmla="*/ 2 h 29"/>
              <a:gd name="T46" fmla="*/ 48 w 78"/>
              <a:gd name="T47" fmla="*/ 0 h 29"/>
              <a:gd name="T48" fmla="*/ 45 w 78"/>
              <a:gd name="T49" fmla="*/ 0 h 29"/>
              <a:gd name="T50" fmla="*/ 39 w 78"/>
              <a:gd name="T51" fmla="*/ 0 h 29"/>
              <a:gd name="T52" fmla="*/ 36 w 78"/>
              <a:gd name="T53" fmla="*/ 0 h 29"/>
              <a:gd name="T54" fmla="*/ 32 w 78"/>
              <a:gd name="T55" fmla="*/ 0 h 29"/>
              <a:gd name="T56" fmla="*/ 29 w 78"/>
              <a:gd name="T57" fmla="*/ 0 h 29"/>
              <a:gd name="T58" fmla="*/ 25 w 78"/>
              <a:gd name="T59" fmla="*/ 2 h 29"/>
              <a:gd name="T60" fmla="*/ 21 w 78"/>
              <a:gd name="T61" fmla="*/ 2 h 29"/>
              <a:gd name="T62" fmla="*/ 18 w 78"/>
              <a:gd name="T63" fmla="*/ 2 h 29"/>
              <a:gd name="T64" fmla="*/ 16 w 78"/>
              <a:gd name="T65" fmla="*/ 2 h 29"/>
              <a:gd name="T66" fmla="*/ 13 w 78"/>
              <a:gd name="T67" fmla="*/ 2 h 29"/>
              <a:gd name="T68" fmla="*/ 9 w 78"/>
              <a:gd name="T69" fmla="*/ 4 h 29"/>
              <a:gd name="T70" fmla="*/ 6 w 78"/>
              <a:gd name="T71" fmla="*/ 6 h 29"/>
              <a:gd name="T72" fmla="*/ 4 w 78"/>
              <a:gd name="T73" fmla="*/ 7 h 29"/>
              <a:gd name="T74" fmla="*/ 2 w 78"/>
              <a:gd name="T75" fmla="*/ 9 h 29"/>
              <a:gd name="T76" fmla="*/ 0 w 78"/>
              <a:gd name="T77" fmla="*/ 12 h 29"/>
              <a:gd name="T78" fmla="*/ 0 w 78"/>
              <a:gd name="T79" fmla="*/ 16 h 29"/>
              <a:gd name="T80" fmla="*/ 2 w 78"/>
              <a:gd name="T81" fmla="*/ 17 h 29"/>
              <a:gd name="T82" fmla="*/ 4 w 78"/>
              <a:gd name="T83" fmla="*/ 21 h 29"/>
              <a:gd name="T84" fmla="*/ 7 w 78"/>
              <a:gd name="T85" fmla="*/ 21 h 29"/>
              <a:gd name="T86" fmla="*/ 11 w 78"/>
              <a:gd name="T87" fmla="*/ 23 h 29"/>
              <a:gd name="T88" fmla="*/ 15 w 78"/>
              <a:gd name="T89" fmla="*/ 25 h 29"/>
              <a:gd name="T90" fmla="*/ 18 w 78"/>
              <a:gd name="T91" fmla="*/ 25 h 29"/>
              <a:gd name="T92" fmla="*/ 21 w 78"/>
              <a:gd name="T93" fmla="*/ 26 h 29"/>
              <a:gd name="T94" fmla="*/ 25 w 78"/>
              <a:gd name="T95" fmla="*/ 26 h 29"/>
              <a:gd name="T96" fmla="*/ 29 w 78"/>
              <a:gd name="T97" fmla="*/ 26 h 29"/>
              <a:gd name="T98" fmla="*/ 32 w 78"/>
              <a:gd name="T99" fmla="*/ 26 h 29"/>
              <a:gd name="T100" fmla="*/ 36 w 78"/>
              <a:gd name="T101" fmla="*/ 28 h 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29"/>
              <a:gd name="T155" fmla="*/ 78 w 78"/>
              <a:gd name="T156" fmla="*/ 29 h 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29">
                <a:moveTo>
                  <a:pt x="38" y="28"/>
                </a:moveTo>
                <a:lnTo>
                  <a:pt x="39" y="28"/>
                </a:lnTo>
                <a:lnTo>
                  <a:pt x="41" y="26"/>
                </a:lnTo>
                <a:lnTo>
                  <a:pt x="45" y="26"/>
                </a:lnTo>
                <a:lnTo>
                  <a:pt x="46" y="26"/>
                </a:lnTo>
                <a:lnTo>
                  <a:pt x="48" y="26"/>
                </a:lnTo>
                <a:lnTo>
                  <a:pt x="50" y="26"/>
                </a:lnTo>
                <a:lnTo>
                  <a:pt x="52" y="26"/>
                </a:lnTo>
                <a:lnTo>
                  <a:pt x="54" y="26"/>
                </a:lnTo>
                <a:lnTo>
                  <a:pt x="56" y="26"/>
                </a:lnTo>
                <a:lnTo>
                  <a:pt x="56" y="25"/>
                </a:lnTo>
                <a:lnTo>
                  <a:pt x="58" y="25"/>
                </a:lnTo>
                <a:lnTo>
                  <a:pt x="59" y="25"/>
                </a:lnTo>
                <a:lnTo>
                  <a:pt x="60" y="25"/>
                </a:lnTo>
                <a:lnTo>
                  <a:pt x="62" y="25"/>
                </a:lnTo>
                <a:lnTo>
                  <a:pt x="64" y="23"/>
                </a:lnTo>
                <a:lnTo>
                  <a:pt x="66" y="23"/>
                </a:lnTo>
                <a:lnTo>
                  <a:pt x="68" y="21"/>
                </a:lnTo>
                <a:lnTo>
                  <a:pt x="70" y="21"/>
                </a:lnTo>
                <a:lnTo>
                  <a:pt x="71" y="21"/>
                </a:lnTo>
                <a:lnTo>
                  <a:pt x="73" y="21"/>
                </a:lnTo>
                <a:lnTo>
                  <a:pt x="73" y="19"/>
                </a:lnTo>
                <a:lnTo>
                  <a:pt x="75" y="17"/>
                </a:lnTo>
                <a:lnTo>
                  <a:pt x="75" y="16"/>
                </a:lnTo>
                <a:lnTo>
                  <a:pt x="77" y="16"/>
                </a:lnTo>
                <a:lnTo>
                  <a:pt x="77" y="14"/>
                </a:lnTo>
                <a:lnTo>
                  <a:pt x="77" y="12"/>
                </a:lnTo>
                <a:lnTo>
                  <a:pt x="75" y="11"/>
                </a:lnTo>
                <a:lnTo>
                  <a:pt x="75" y="9"/>
                </a:lnTo>
                <a:lnTo>
                  <a:pt x="73" y="9"/>
                </a:lnTo>
                <a:lnTo>
                  <a:pt x="73" y="7"/>
                </a:lnTo>
                <a:lnTo>
                  <a:pt x="71" y="7"/>
                </a:lnTo>
                <a:lnTo>
                  <a:pt x="71" y="6"/>
                </a:lnTo>
                <a:lnTo>
                  <a:pt x="70" y="6"/>
                </a:lnTo>
                <a:lnTo>
                  <a:pt x="68" y="6"/>
                </a:lnTo>
                <a:lnTo>
                  <a:pt x="68" y="4"/>
                </a:lnTo>
                <a:lnTo>
                  <a:pt x="66" y="4"/>
                </a:lnTo>
                <a:lnTo>
                  <a:pt x="64" y="4"/>
                </a:lnTo>
                <a:lnTo>
                  <a:pt x="64" y="2"/>
                </a:lnTo>
                <a:lnTo>
                  <a:pt x="62" y="2"/>
                </a:lnTo>
                <a:lnTo>
                  <a:pt x="60" y="2"/>
                </a:lnTo>
                <a:lnTo>
                  <a:pt x="59" y="2"/>
                </a:lnTo>
                <a:lnTo>
                  <a:pt x="58" y="2"/>
                </a:lnTo>
                <a:lnTo>
                  <a:pt x="56" y="2"/>
                </a:lnTo>
                <a:lnTo>
                  <a:pt x="54" y="2"/>
                </a:lnTo>
                <a:lnTo>
                  <a:pt x="52" y="2"/>
                </a:lnTo>
                <a:lnTo>
                  <a:pt x="50" y="0"/>
                </a:lnTo>
                <a:lnTo>
                  <a:pt x="48" y="0"/>
                </a:lnTo>
                <a:lnTo>
                  <a:pt x="46" y="0"/>
                </a:lnTo>
                <a:lnTo>
                  <a:pt x="45" y="0"/>
                </a:lnTo>
                <a:lnTo>
                  <a:pt x="41" y="0"/>
                </a:lnTo>
                <a:lnTo>
                  <a:pt x="39" y="0"/>
                </a:lnTo>
                <a:lnTo>
                  <a:pt x="38" y="0"/>
                </a:lnTo>
                <a:lnTo>
                  <a:pt x="36" y="0"/>
                </a:lnTo>
                <a:lnTo>
                  <a:pt x="34" y="0"/>
                </a:lnTo>
                <a:lnTo>
                  <a:pt x="32" y="0"/>
                </a:lnTo>
                <a:lnTo>
                  <a:pt x="31" y="0"/>
                </a:lnTo>
                <a:lnTo>
                  <a:pt x="29" y="0"/>
                </a:lnTo>
                <a:lnTo>
                  <a:pt x="27" y="0"/>
                </a:lnTo>
                <a:lnTo>
                  <a:pt x="25" y="2"/>
                </a:lnTo>
                <a:lnTo>
                  <a:pt x="23" y="2"/>
                </a:lnTo>
                <a:lnTo>
                  <a:pt x="21" y="2"/>
                </a:lnTo>
                <a:lnTo>
                  <a:pt x="19" y="2"/>
                </a:lnTo>
                <a:lnTo>
                  <a:pt x="18" y="2"/>
                </a:lnTo>
                <a:lnTo>
                  <a:pt x="16" y="2"/>
                </a:lnTo>
                <a:lnTo>
                  <a:pt x="15" y="2"/>
                </a:lnTo>
                <a:lnTo>
                  <a:pt x="13" y="2"/>
                </a:lnTo>
                <a:lnTo>
                  <a:pt x="11" y="4"/>
                </a:lnTo>
                <a:lnTo>
                  <a:pt x="9" y="4"/>
                </a:lnTo>
                <a:lnTo>
                  <a:pt x="7" y="6"/>
                </a:lnTo>
                <a:lnTo>
                  <a:pt x="6" y="6"/>
                </a:lnTo>
                <a:lnTo>
                  <a:pt x="6" y="7"/>
                </a:lnTo>
                <a:lnTo>
                  <a:pt x="4" y="7"/>
                </a:lnTo>
                <a:lnTo>
                  <a:pt x="4" y="9"/>
                </a:lnTo>
                <a:lnTo>
                  <a:pt x="2" y="9"/>
                </a:lnTo>
                <a:lnTo>
                  <a:pt x="2" y="11"/>
                </a:lnTo>
                <a:lnTo>
                  <a:pt x="0" y="12"/>
                </a:lnTo>
                <a:lnTo>
                  <a:pt x="0" y="14"/>
                </a:lnTo>
                <a:lnTo>
                  <a:pt x="0" y="16"/>
                </a:lnTo>
                <a:lnTo>
                  <a:pt x="2" y="16"/>
                </a:lnTo>
                <a:lnTo>
                  <a:pt x="2" y="17"/>
                </a:lnTo>
                <a:lnTo>
                  <a:pt x="4" y="19"/>
                </a:lnTo>
                <a:lnTo>
                  <a:pt x="4" y="21"/>
                </a:lnTo>
                <a:lnTo>
                  <a:pt x="6" y="21"/>
                </a:lnTo>
                <a:lnTo>
                  <a:pt x="7" y="21"/>
                </a:lnTo>
                <a:lnTo>
                  <a:pt x="9" y="21"/>
                </a:lnTo>
                <a:lnTo>
                  <a:pt x="11" y="23"/>
                </a:lnTo>
                <a:lnTo>
                  <a:pt x="13" y="23"/>
                </a:lnTo>
                <a:lnTo>
                  <a:pt x="15" y="25"/>
                </a:lnTo>
                <a:lnTo>
                  <a:pt x="16" y="25"/>
                </a:lnTo>
                <a:lnTo>
                  <a:pt x="18" y="25"/>
                </a:lnTo>
                <a:lnTo>
                  <a:pt x="19" y="25"/>
                </a:lnTo>
                <a:lnTo>
                  <a:pt x="21" y="26"/>
                </a:lnTo>
                <a:lnTo>
                  <a:pt x="23" y="26"/>
                </a:lnTo>
                <a:lnTo>
                  <a:pt x="25" y="26"/>
                </a:lnTo>
                <a:lnTo>
                  <a:pt x="27" y="26"/>
                </a:lnTo>
                <a:lnTo>
                  <a:pt x="29" y="26"/>
                </a:lnTo>
                <a:lnTo>
                  <a:pt x="31" y="26"/>
                </a:lnTo>
                <a:lnTo>
                  <a:pt x="32" y="26"/>
                </a:lnTo>
                <a:lnTo>
                  <a:pt x="34" y="26"/>
                </a:lnTo>
                <a:lnTo>
                  <a:pt x="36" y="28"/>
                </a:lnTo>
                <a:lnTo>
                  <a:pt x="38" y="28"/>
                </a:lnTo>
              </a:path>
            </a:pathLst>
          </a:custGeom>
          <a:solidFill>
            <a:srgbClr val="000000"/>
          </a:solidFill>
          <a:ln w="12700" cap="rnd">
            <a:solidFill>
              <a:schemeClr val="tx1"/>
            </a:solidFill>
            <a:round/>
            <a:headEnd/>
            <a:tailEnd/>
          </a:ln>
        </p:spPr>
        <p:txBody>
          <a:bodyPr/>
          <a:lstStyle/>
          <a:p>
            <a:endParaRPr lang="ko-KR" altLang="en-US"/>
          </a:p>
        </p:txBody>
      </p:sp>
      <p:sp>
        <p:nvSpPr>
          <p:cNvPr id="2383" name="Freeform 690"/>
          <p:cNvSpPr>
            <a:spLocks/>
          </p:cNvSpPr>
          <p:nvPr/>
        </p:nvSpPr>
        <p:spPr bwMode="auto">
          <a:xfrm>
            <a:off x="820738" y="3883025"/>
            <a:ext cx="104775" cy="38100"/>
          </a:xfrm>
          <a:custGeom>
            <a:avLst/>
            <a:gdLst>
              <a:gd name="T0" fmla="*/ 34 w 66"/>
              <a:gd name="T1" fmla="*/ 24 h 25"/>
              <a:gd name="T2" fmla="*/ 37 w 66"/>
              <a:gd name="T3" fmla="*/ 24 h 25"/>
              <a:gd name="T4" fmla="*/ 40 w 66"/>
              <a:gd name="T5" fmla="*/ 24 h 25"/>
              <a:gd name="T6" fmla="*/ 44 w 66"/>
              <a:gd name="T7" fmla="*/ 22 h 25"/>
              <a:gd name="T8" fmla="*/ 48 w 66"/>
              <a:gd name="T9" fmla="*/ 22 h 25"/>
              <a:gd name="T10" fmla="*/ 51 w 66"/>
              <a:gd name="T11" fmla="*/ 22 h 25"/>
              <a:gd name="T12" fmla="*/ 55 w 66"/>
              <a:gd name="T13" fmla="*/ 22 h 25"/>
              <a:gd name="T14" fmla="*/ 58 w 66"/>
              <a:gd name="T15" fmla="*/ 20 h 25"/>
              <a:gd name="T16" fmla="*/ 60 w 66"/>
              <a:gd name="T17" fmla="*/ 18 h 25"/>
              <a:gd name="T18" fmla="*/ 61 w 66"/>
              <a:gd name="T19" fmla="*/ 17 h 25"/>
              <a:gd name="T20" fmla="*/ 63 w 66"/>
              <a:gd name="T21" fmla="*/ 15 h 25"/>
              <a:gd name="T22" fmla="*/ 65 w 66"/>
              <a:gd name="T23" fmla="*/ 14 h 25"/>
              <a:gd name="T24" fmla="*/ 65 w 66"/>
              <a:gd name="T25" fmla="*/ 10 h 25"/>
              <a:gd name="T26" fmla="*/ 63 w 66"/>
              <a:gd name="T27" fmla="*/ 9 h 25"/>
              <a:gd name="T28" fmla="*/ 61 w 66"/>
              <a:gd name="T29" fmla="*/ 6 h 25"/>
              <a:gd name="T30" fmla="*/ 58 w 66"/>
              <a:gd name="T31" fmla="*/ 4 h 25"/>
              <a:gd name="T32" fmla="*/ 56 w 66"/>
              <a:gd name="T33" fmla="*/ 3 h 25"/>
              <a:gd name="T34" fmla="*/ 53 w 66"/>
              <a:gd name="T35" fmla="*/ 3 h 25"/>
              <a:gd name="T36" fmla="*/ 49 w 66"/>
              <a:gd name="T37" fmla="*/ 2 h 25"/>
              <a:gd name="T38" fmla="*/ 46 w 66"/>
              <a:gd name="T39" fmla="*/ 2 h 25"/>
              <a:gd name="T40" fmla="*/ 42 w 66"/>
              <a:gd name="T41" fmla="*/ 0 h 25"/>
              <a:gd name="T42" fmla="*/ 38 w 66"/>
              <a:gd name="T43" fmla="*/ 0 h 25"/>
              <a:gd name="T44" fmla="*/ 35 w 66"/>
              <a:gd name="T45" fmla="*/ 0 h 25"/>
              <a:gd name="T46" fmla="*/ 32 w 66"/>
              <a:gd name="T47" fmla="*/ 0 h 25"/>
              <a:gd name="T48" fmla="*/ 28 w 66"/>
              <a:gd name="T49" fmla="*/ 0 h 25"/>
              <a:gd name="T50" fmla="*/ 25 w 66"/>
              <a:gd name="T51" fmla="*/ 0 h 25"/>
              <a:gd name="T52" fmla="*/ 21 w 66"/>
              <a:gd name="T53" fmla="*/ 0 h 25"/>
              <a:gd name="T54" fmla="*/ 17 w 66"/>
              <a:gd name="T55" fmla="*/ 2 h 25"/>
              <a:gd name="T56" fmla="*/ 14 w 66"/>
              <a:gd name="T57" fmla="*/ 2 h 25"/>
              <a:gd name="T58" fmla="*/ 11 w 66"/>
              <a:gd name="T59" fmla="*/ 3 h 25"/>
              <a:gd name="T60" fmla="*/ 7 w 66"/>
              <a:gd name="T61" fmla="*/ 4 h 25"/>
              <a:gd name="T62" fmla="*/ 4 w 66"/>
              <a:gd name="T63" fmla="*/ 6 h 25"/>
              <a:gd name="T64" fmla="*/ 2 w 66"/>
              <a:gd name="T65" fmla="*/ 7 h 25"/>
              <a:gd name="T66" fmla="*/ 0 w 66"/>
              <a:gd name="T67" fmla="*/ 10 h 25"/>
              <a:gd name="T68" fmla="*/ 0 w 66"/>
              <a:gd name="T69" fmla="*/ 14 h 25"/>
              <a:gd name="T70" fmla="*/ 2 w 66"/>
              <a:gd name="T71" fmla="*/ 17 h 25"/>
              <a:gd name="T72" fmla="*/ 5 w 66"/>
              <a:gd name="T73" fmla="*/ 18 h 25"/>
              <a:gd name="T74" fmla="*/ 7 w 66"/>
              <a:gd name="T75" fmla="*/ 20 h 25"/>
              <a:gd name="T76" fmla="*/ 11 w 66"/>
              <a:gd name="T77" fmla="*/ 22 h 25"/>
              <a:gd name="T78" fmla="*/ 14 w 66"/>
              <a:gd name="T79" fmla="*/ 22 h 25"/>
              <a:gd name="T80" fmla="*/ 17 w 66"/>
              <a:gd name="T81" fmla="*/ 22 h 25"/>
              <a:gd name="T82" fmla="*/ 21 w 66"/>
              <a:gd name="T83" fmla="*/ 22 h 25"/>
              <a:gd name="T84" fmla="*/ 25 w 66"/>
              <a:gd name="T85" fmla="*/ 24 h 25"/>
              <a:gd name="T86" fmla="*/ 28 w 66"/>
              <a:gd name="T87" fmla="*/ 24 h 25"/>
              <a:gd name="T88" fmla="*/ 32 w 66"/>
              <a:gd name="T89" fmla="*/ 2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25"/>
              <a:gd name="T137" fmla="*/ 66 w 66"/>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25">
                <a:moveTo>
                  <a:pt x="32" y="24"/>
                </a:moveTo>
                <a:lnTo>
                  <a:pt x="34" y="24"/>
                </a:lnTo>
                <a:lnTo>
                  <a:pt x="35" y="24"/>
                </a:lnTo>
                <a:lnTo>
                  <a:pt x="37" y="24"/>
                </a:lnTo>
                <a:lnTo>
                  <a:pt x="38" y="24"/>
                </a:lnTo>
                <a:lnTo>
                  <a:pt x="40" y="24"/>
                </a:lnTo>
                <a:lnTo>
                  <a:pt x="42" y="22"/>
                </a:lnTo>
                <a:lnTo>
                  <a:pt x="44" y="22"/>
                </a:lnTo>
                <a:lnTo>
                  <a:pt x="46" y="22"/>
                </a:lnTo>
                <a:lnTo>
                  <a:pt x="48" y="22"/>
                </a:lnTo>
                <a:lnTo>
                  <a:pt x="49" y="22"/>
                </a:lnTo>
                <a:lnTo>
                  <a:pt x="51" y="22"/>
                </a:lnTo>
                <a:lnTo>
                  <a:pt x="53" y="22"/>
                </a:lnTo>
                <a:lnTo>
                  <a:pt x="55" y="22"/>
                </a:lnTo>
                <a:lnTo>
                  <a:pt x="56" y="20"/>
                </a:lnTo>
                <a:lnTo>
                  <a:pt x="58" y="20"/>
                </a:lnTo>
                <a:lnTo>
                  <a:pt x="60" y="20"/>
                </a:lnTo>
                <a:lnTo>
                  <a:pt x="60" y="18"/>
                </a:lnTo>
                <a:lnTo>
                  <a:pt x="61" y="18"/>
                </a:lnTo>
                <a:lnTo>
                  <a:pt x="61" y="17"/>
                </a:lnTo>
                <a:lnTo>
                  <a:pt x="63" y="17"/>
                </a:lnTo>
                <a:lnTo>
                  <a:pt x="63" y="15"/>
                </a:lnTo>
                <a:lnTo>
                  <a:pt x="65" y="15"/>
                </a:lnTo>
                <a:lnTo>
                  <a:pt x="65" y="14"/>
                </a:lnTo>
                <a:lnTo>
                  <a:pt x="65" y="12"/>
                </a:lnTo>
                <a:lnTo>
                  <a:pt x="65" y="10"/>
                </a:lnTo>
                <a:lnTo>
                  <a:pt x="65" y="9"/>
                </a:lnTo>
                <a:lnTo>
                  <a:pt x="63" y="9"/>
                </a:lnTo>
                <a:lnTo>
                  <a:pt x="63" y="7"/>
                </a:lnTo>
                <a:lnTo>
                  <a:pt x="61" y="6"/>
                </a:lnTo>
                <a:lnTo>
                  <a:pt x="60" y="4"/>
                </a:lnTo>
                <a:lnTo>
                  <a:pt x="58" y="4"/>
                </a:lnTo>
                <a:lnTo>
                  <a:pt x="56" y="4"/>
                </a:lnTo>
                <a:lnTo>
                  <a:pt x="56" y="3"/>
                </a:lnTo>
                <a:lnTo>
                  <a:pt x="55" y="3"/>
                </a:lnTo>
                <a:lnTo>
                  <a:pt x="53" y="3"/>
                </a:lnTo>
                <a:lnTo>
                  <a:pt x="51" y="2"/>
                </a:lnTo>
                <a:lnTo>
                  <a:pt x="49" y="2"/>
                </a:lnTo>
                <a:lnTo>
                  <a:pt x="48" y="2"/>
                </a:lnTo>
                <a:lnTo>
                  <a:pt x="46" y="2"/>
                </a:lnTo>
                <a:lnTo>
                  <a:pt x="44" y="0"/>
                </a:lnTo>
                <a:lnTo>
                  <a:pt x="42" y="0"/>
                </a:lnTo>
                <a:lnTo>
                  <a:pt x="40" y="0"/>
                </a:lnTo>
                <a:lnTo>
                  <a:pt x="38" y="0"/>
                </a:lnTo>
                <a:lnTo>
                  <a:pt x="37" y="0"/>
                </a:lnTo>
                <a:lnTo>
                  <a:pt x="35" y="0"/>
                </a:lnTo>
                <a:lnTo>
                  <a:pt x="34" y="0"/>
                </a:lnTo>
                <a:lnTo>
                  <a:pt x="32" y="0"/>
                </a:lnTo>
                <a:lnTo>
                  <a:pt x="30" y="0"/>
                </a:lnTo>
                <a:lnTo>
                  <a:pt x="28" y="0"/>
                </a:lnTo>
                <a:lnTo>
                  <a:pt x="27" y="0"/>
                </a:lnTo>
                <a:lnTo>
                  <a:pt x="25" y="0"/>
                </a:lnTo>
                <a:lnTo>
                  <a:pt x="23" y="0"/>
                </a:lnTo>
                <a:lnTo>
                  <a:pt x="21" y="0"/>
                </a:lnTo>
                <a:lnTo>
                  <a:pt x="19" y="2"/>
                </a:lnTo>
                <a:lnTo>
                  <a:pt x="17" y="2"/>
                </a:lnTo>
                <a:lnTo>
                  <a:pt x="16" y="2"/>
                </a:lnTo>
                <a:lnTo>
                  <a:pt x="14" y="2"/>
                </a:lnTo>
                <a:lnTo>
                  <a:pt x="12" y="3"/>
                </a:lnTo>
                <a:lnTo>
                  <a:pt x="11" y="3"/>
                </a:lnTo>
                <a:lnTo>
                  <a:pt x="9" y="3"/>
                </a:lnTo>
                <a:lnTo>
                  <a:pt x="7" y="4"/>
                </a:lnTo>
                <a:lnTo>
                  <a:pt x="5" y="4"/>
                </a:lnTo>
                <a:lnTo>
                  <a:pt x="4" y="6"/>
                </a:lnTo>
                <a:lnTo>
                  <a:pt x="2" y="6"/>
                </a:lnTo>
                <a:lnTo>
                  <a:pt x="2" y="7"/>
                </a:lnTo>
                <a:lnTo>
                  <a:pt x="0" y="9"/>
                </a:lnTo>
                <a:lnTo>
                  <a:pt x="0" y="10"/>
                </a:lnTo>
                <a:lnTo>
                  <a:pt x="0" y="12"/>
                </a:lnTo>
                <a:lnTo>
                  <a:pt x="0" y="14"/>
                </a:lnTo>
                <a:lnTo>
                  <a:pt x="0" y="15"/>
                </a:lnTo>
                <a:lnTo>
                  <a:pt x="2" y="17"/>
                </a:lnTo>
                <a:lnTo>
                  <a:pt x="4" y="18"/>
                </a:lnTo>
                <a:lnTo>
                  <a:pt x="5" y="18"/>
                </a:lnTo>
                <a:lnTo>
                  <a:pt x="5" y="20"/>
                </a:lnTo>
                <a:lnTo>
                  <a:pt x="7" y="20"/>
                </a:lnTo>
                <a:lnTo>
                  <a:pt x="9" y="20"/>
                </a:lnTo>
                <a:lnTo>
                  <a:pt x="11" y="22"/>
                </a:lnTo>
                <a:lnTo>
                  <a:pt x="12" y="22"/>
                </a:lnTo>
                <a:lnTo>
                  <a:pt x="14" y="22"/>
                </a:lnTo>
                <a:lnTo>
                  <a:pt x="16" y="22"/>
                </a:lnTo>
                <a:lnTo>
                  <a:pt x="17" y="22"/>
                </a:lnTo>
                <a:lnTo>
                  <a:pt x="19" y="22"/>
                </a:lnTo>
                <a:lnTo>
                  <a:pt x="21" y="22"/>
                </a:lnTo>
                <a:lnTo>
                  <a:pt x="23" y="22"/>
                </a:lnTo>
                <a:lnTo>
                  <a:pt x="25" y="24"/>
                </a:lnTo>
                <a:lnTo>
                  <a:pt x="27" y="24"/>
                </a:lnTo>
                <a:lnTo>
                  <a:pt x="28" y="24"/>
                </a:lnTo>
                <a:lnTo>
                  <a:pt x="30" y="24"/>
                </a:lnTo>
                <a:lnTo>
                  <a:pt x="32" y="24"/>
                </a:lnTo>
              </a:path>
            </a:pathLst>
          </a:custGeom>
          <a:solidFill>
            <a:srgbClr val="96B4FE"/>
          </a:solidFill>
          <a:ln w="12700" cap="rnd">
            <a:solidFill>
              <a:srgbClr val="5A5A4E"/>
            </a:solidFill>
            <a:round/>
            <a:headEnd/>
            <a:tailEnd/>
          </a:ln>
        </p:spPr>
        <p:txBody>
          <a:bodyPr/>
          <a:lstStyle/>
          <a:p>
            <a:endParaRPr lang="ko-KR" altLang="en-US"/>
          </a:p>
        </p:txBody>
      </p:sp>
      <p:sp>
        <p:nvSpPr>
          <p:cNvPr id="2384" name="Freeform 691"/>
          <p:cNvSpPr>
            <a:spLocks/>
          </p:cNvSpPr>
          <p:nvPr/>
        </p:nvSpPr>
        <p:spPr bwMode="auto">
          <a:xfrm>
            <a:off x="1016000" y="3957638"/>
            <a:ext cx="117475" cy="46037"/>
          </a:xfrm>
          <a:custGeom>
            <a:avLst/>
            <a:gdLst>
              <a:gd name="T0" fmla="*/ 39 w 76"/>
              <a:gd name="T1" fmla="*/ 28 h 29"/>
              <a:gd name="T2" fmla="*/ 43 w 76"/>
              <a:gd name="T3" fmla="*/ 28 h 29"/>
              <a:gd name="T4" fmla="*/ 46 w 76"/>
              <a:gd name="T5" fmla="*/ 26 h 29"/>
              <a:gd name="T6" fmla="*/ 50 w 76"/>
              <a:gd name="T7" fmla="*/ 26 h 29"/>
              <a:gd name="T8" fmla="*/ 53 w 76"/>
              <a:gd name="T9" fmla="*/ 26 h 29"/>
              <a:gd name="T10" fmla="*/ 56 w 76"/>
              <a:gd name="T11" fmla="*/ 25 h 29"/>
              <a:gd name="T12" fmla="*/ 60 w 76"/>
              <a:gd name="T13" fmla="*/ 25 h 29"/>
              <a:gd name="T14" fmla="*/ 64 w 76"/>
              <a:gd name="T15" fmla="*/ 23 h 29"/>
              <a:gd name="T16" fmla="*/ 68 w 76"/>
              <a:gd name="T17" fmla="*/ 22 h 29"/>
              <a:gd name="T18" fmla="*/ 71 w 76"/>
              <a:gd name="T19" fmla="*/ 21 h 29"/>
              <a:gd name="T20" fmla="*/ 73 w 76"/>
              <a:gd name="T21" fmla="*/ 19 h 29"/>
              <a:gd name="T22" fmla="*/ 73 w 76"/>
              <a:gd name="T23" fmla="*/ 16 h 29"/>
              <a:gd name="T24" fmla="*/ 75 w 76"/>
              <a:gd name="T25" fmla="*/ 14 h 29"/>
              <a:gd name="T26" fmla="*/ 75 w 76"/>
              <a:gd name="T27" fmla="*/ 11 h 29"/>
              <a:gd name="T28" fmla="*/ 73 w 76"/>
              <a:gd name="T29" fmla="*/ 9 h 29"/>
              <a:gd name="T30" fmla="*/ 69 w 76"/>
              <a:gd name="T31" fmla="*/ 6 h 29"/>
              <a:gd name="T32" fmla="*/ 68 w 76"/>
              <a:gd name="T33" fmla="*/ 4 h 29"/>
              <a:gd name="T34" fmla="*/ 64 w 76"/>
              <a:gd name="T35" fmla="*/ 4 h 29"/>
              <a:gd name="T36" fmla="*/ 62 w 76"/>
              <a:gd name="T37" fmla="*/ 3 h 29"/>
              <a:gd name="T38" fmla="*/ 58 w 76"/>
              <a:gd name="T39" fmla="*/ 3 h 29"/>
              <a:gd name="T40" fmla="*/ 55 w 76"/>
              <a:gd name="T41" fmla="*/ 2 h 29"/>
              <a:gd name="T42" fmla="*/ 52 w 76"/>
              <a:gd name="T43" fmla="*/ 2 h 29"/>
              <a:gd name="T44" fmla="*/ 48 w 76"/>
              <a:gd name="T45" fmla="*/ 0 h 29"/>
              <a:gd name="T46" fmla="*/ 44 w 76"/>
              <a:gd name="T47" fmla="*/ 0 h 29"/>
              <a:gd name="T48" fmla="*/ 41 w 76"/>
              <a:gd name="T49" fmla="*/ 0 h 29"/>
              <a:gd name="T50" fmla="*/ 37 w 76"/>
              <a:gd name="T51" fmla="*/ 0 h 29"/>
              <a:gd name="T52" fmla="*/ 31 w 76"/>
              <a:gd name="T53" fmla="*/ 0 h 29"/>
              <a:gd name="T54" fmla="*/ 29 w 76"/>
              <a:gd name="T55" fmla="*/ 0 h 29"/>
              <a:gd name="T56" fmla="*/ 25 w 76"/>
              <a:gd name="T57" fmla="*/ 0 h 29"/>
              <a:gd name="T58" fmla="*/ 21 w 76"/>
              <a:gd name="T59" fmla="*/ 2 h 29"/>
              <a:gd name="T60" fmla="*/ 18 w 76"/>
              <a:gd name="T61" fmla="*/ 2 h 29"/>
              <a:gd name="T62" fmla="*/ 14 w 76"/>
              <a:gd name="T63" fmla="*/ 3 h 29"/>
              <a:gd name="T64" fmla="*/ 10 w 76"/>
              <a:gd name="T65" fmla="*/ 3 h 29"/>
              <a:gd name="T66" fmla="*/ 7 w 76"/>
              <a:gd name="T67" fmla="*/ 4 h 29"/>
              <a:gd name="T68" fmla="*/ 4 w 76"/>
              <a:gd name="T69" fmla="*/ 6 h 29"/>
              <a:gd name="T70" fmla="*/ 2 w 76"/>
              <a:gd name="T71" fmla="*/ 7 h 29"/>
              <a:gd name="T72" fmla="*/ 0 w 76"/>
              <a:gd name="T73" fmla="*/ 9 h 29"/>
              <a:gd name="T74" fmla="*/ 0 w 76"/>
              <a:gd name="T75" fmla="*/ 12 h 29"/>
              <a:gd name="T76" fmla="*/ 0 w 76"/>
              <a:gd name="T77" fmla="*/ 16 h 29"/>
              <a:gd name="T78" fmla="*/ 2 w 76"/>
              <a:gd name="T79" fmla="*/ 19 h 29"/>
              <a:gd name="T80" fmla="*/ 6 w 76"/>
              <a:gd name="T81" fmla="*/ 21 h 29"/>
              <a:gd name="T82" fmla="*/ 7 w 76"/>
              <a:gd name="T83" fmla="*/ 22 h 29"/>
              <a:gd name="T84" fmla="*/ 10 w 76"/>
              <a:gd name="T85" fmla="*/ 23 h 29"/>
              <a:gd name="T86" fmla="*/ 14 w 76"/>
              <a:gd name="T87" fmla="*/ 25 h 29"/>
              <a:gd name="T88" fmla="*/ 18 w 76"/>
              <a:gd name="T89" fmla="*/ 25 h 29"/>
              <a:gd name="T90" fmla="*/ 19 w 76"/>
              <a:gd name="T91" fmla="*/ 26 h 29"/>
              <a:gd name="T92" fmla="*/ 23 w 76"/>
              <a:gd name="T93" fmla="*/ 26 h 29"/>
              <a:gd name="T94" fmla="*/ 27 w 76"/>
              <a:gd name="T95" fmla="*/ 26 h 29"/>
              <a:gd name="T96" fmla="*/ 31 w 76"/>
              <a:gd name="T97" fmla="*/ 28 h 29"/>
              <a:gd name="T98" fmla="*/ 33 w 76"/>
              <a:gd name="T99" fmla="*/ 28 h 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29"/>
              <a:gd name="T152" fmla="*/ 76 w 76"/>
              <a:gd name="T153" fmla="*/ 29 h 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29">
                <a:moveTo>
                  <a:pt x="37" y="28"/>
                </a:moveTo>
                <a:lnTo>
                  <a:pt x="39" y="28"/>
                </a:lnTo>
                <a:lnTo>
                  <a:pt x="41" y="28"/>
                </a:lnTo>
                <a:lnTo>
                  <a:pt x="43" y="28"/>
                </a:lnTo>
                <a:lnTo>
                  <a:pt x="44" y="26"/>
                </a:lnTo>
                <a:lnTo>
                  <a:pt x="46" y="26"/>
                </a:lnTo>
                <a:lnTo>
                  <a:pt x="48" y="26"/>
                </a:lnTo>
                <a:lnTo>
                  <a:pt x="50" y="26"/>
                </a:lnTo>
                <a:lnTo>
                  <a:pt x="52" y="26"/>
                </a:lnTo>
                <a:lnTo>
                  <a:pt x="53" y="26"/>
                </a:lnTo>
                <a:lnTo>
                  <a:pt x="55" y="26"/>
                </a:lnTo>
                <a:lnTo>
                  <a:pt x="56" y="25"/>
                </a:lnTo>
                <a:lnTo>
                  <a:pt x="58" y="25"/>
                </a:lnTo>
                <a:lnTo>
                  <a:pt x="60" y="25"/>
                </a:lnTo>
                <a:lnTo>
                  <a:pt x="62" y="23"/>
                </a:lnTo>
                <a:lnTo>
                  <a:pt x="64" y="23"/>
                </a:lnTo>
                <a:lnTo>
                  <a:pt x="66" y="22"/>
                </a:lnTo>
                <a:lnTo>
                  <a:pt x="68" y="22"/>
                </a:lnTo>
                <a:lnTo>
                  <a:pt x="69" y="21"/>
                </a:lnTo>
                <a:lnTo>
                  <a:pt x="71" y="21"/>
                </a:lnTo>
                <a:lnTo>
                  <a:pt x="71" y="19"/>
                </a:lnTo>
                <a:lnTo>
                  <a:pt x="73" y="19"/>
                </a:lnTo>
                <a:lnTo>
                  <a:pt x="73" y="17"/>
                </a:lnTo>
                <a:lnTo>
                  <a:pt x="73" y="16"/>
                </a:lnTo>
                <a:lnTo>
                  <a:pt x="75" y="16"/>
                </a:lnTo>
                <a:lnTo>
                  <a:pt x="75" y="14"/>
                </a:lnTo>
                <a:lnTo>
                  <a:pt x="75" y="12"/>
                </a:lnTo>
                <a:lnTo>
                  <a:pt x="75" y="11"/>
                </a:lnTo>
                <a:lnTo>
                  <a:pt x="73" y="11"/>
                </a:lnTo>
                <a:lnTo>
                  <a:pt x="73" y="9"/>
                </a:lnTo>
                <a:lnTo>
                  <a:pt x="71" y="7"/>
                </a:lnTo>
                <a:lnTo>
                  <a:pt x="69" y="6"/>
                </a:lnTo>
                <a:lnTo>
                  <a:pt x="68" y="6"/>
                </a:lnTo>
                <a:lnTo>
                  <a:pt x="68" y="4"/>
                </a:lnTo>
                <a:lnTo>
                  <a:pt x="66" y="4"/>
                </a:lnTo>
                <a:lnTo>
                  <a:pt x="64" y="4"/>
                </a:lnTo>
                <a:lnTo>
                  <a:pt x="64" y="3"/>
                </a:lnTo>
                <a:lnTo>
                  <a:pt x="62" y="3"/>
                </a:lnTo>
                <a:lnTo>
                  <a:pt x="60" y="3"/>
                </a:lnTo>
                <a:lnTo>
                  <a:pt x="58" y="3"/>
                </a:lnTo>
                <a:lnTo>
                  <a:pt x="56" y="2"/>
                </a:lnTo>
                <a:lnTo>
                  <a:pt x="55" y="2"/>
                </a:lnTo>
                <a:lnTo>
                  <a:pt x="53" y="2"/>
                </a:lnTo>
                <a:lnTo>
                  <a:pt x="52" y="2"/>
                </a:lnTo>
                <a:lnTo>
                  <a:pt x="50" y="0"/>
                </a:lnTo>
                <a:lnTo>
                  <a:pt x="48" y="0"/>
                </a:lnTo>
                <a:lnTo>
                  <a:pt x="46" y="0"/>
                </a:lnTo>
                <a:lnTo>
                  <a:pt x="44" y="0"/>
                </a:lnTo>
                <a:lnTo>
                  <a:pt x="43" y="0"/>
                </a:lnTo>
                <a:lnTo>
                  <a:pt x="41" y="0"/>
                </a:lnTo>
                <a:lnTo>
                  <a:pt x="39" y="0"/>
                </a:lnTo>
                <a:lnTo>
                  <a:pt x="37" y="0"/>
                </a:lnTo>
                <a:lnTo>
                  <a:pt x="33" y="0"/>
                </a:lnTo>
                <a:lnTo>
                  <a:pt x="31" y="0"/>
                </a:lnTo>
                <a:lnTo>
                  <a:pt x="29" y="0"/>
                </a:lnTo>
                <a:lnTo>
                  <a:pt x="27" y="0"/>
                </a:lnTo>
                <a:lnTo>
                  <a:pt x="25" y="0"/>
                </a:lnTo>
                <a:lnTo>
                  <a:pt x="23" y="0"/>
                </a:lnTo>
                <a:lnTo>
                  <a:pt x="21" y="2"/>
                </a:lnTo>
                <a:lnTo>
                  <a:pt x="19" y="2"/>
                </a:lnTo>
                <a:lnTo>
                  <a:pt x="18" y="2"/>
                </a:lnTo>
                <a:lnTo>
                  <a:pt x="16" y="2"/>
                </a:lnTo>
                <a:lnTo>
                  <a:pt x="14" y="3"/>
                </a:lnTo>
                <a:lnTo>
                  <a:pt x="12" y="3"/>
                </a:lnTo>
                <a:lnTo>
                  <a:pt x="10" y="3"/>
                </a:lnTo>
                <a:lnTo>
                  <a:pt x="9" y="4"/>
                </a:lnTo>
                <a:lnTo>
                  <a:pt x="7" y="4"/>
                </a:lnTo>
                <a:lnTo>
                  <a:pt x="6" y="6"/>
                </a:lnTo>
                <a:lnTo>
                  <a:pt x="4" y="6"/>
                </a:lnTo>
                <a:lnTo>
                  <a:pt x="4" y="7"/>
                </a:lnTo>
                <a:lnTo>
                  <a:pt x="2" y="7"/>
                </a:lnTo>
                <a:lnTo>
                  <a:pt x="2" y="9"/>
                </a:lnTo>
                <a:lnTo>
                  <a:pt x="0" y="9"/>
                </a:lnTo>
                <a:lnTo>
                  <a:pt x="0" y="11"/>
                </a:lnTo>
                <a:lnTo>
                  <a:pt x="0" y="12"/>
                </a:lnTo>
                <a:lnTo>
                  <a:pt x="0" y="14"/>
                </a:lnTo>
                <a:lnTo>
                  <a:pt x="0" y="16"/>
                </a:lnTo>
                <a:lnTo>
                  <a:pt x="0" y="17"/>
                </a:lnTo>
                <a:lnTo>
                  <a:pt x="2" y="19"/>
                </a:lnTo>
                <a:lnTo>
                  <a:pt x="4" y="21"/>
                </a:lnTo>
                <a:lnTo>
                  <a:pt x="6" y="21"/>
                </a:lnTo>
                <a:lnTo>
                  <a:pt x="6" y="22"/>
                </a:lnTo>
                <a:lnTo>
                  <a:pt x="7" y="22"/>
                </a:lnTo>
                <a:lnTo>
                  <a:pt x="9" y="23"/>
                </a:lnTo>
                <a:lnTo>
                  <a:pt x="10" y="23"/>
                </a:lnTo>
                <a:lnTo>
                  <a:pt x="12" y="25"/>
                </a:lnTo>
                <a:lnTo>
                  <a:pt x="14" y="25"/>
                </a:lnTo>
                <a:lnTo>
                  <a:pt x="16" y="25"/>
                </a:lnTo>
                <a:lnTo>
                  <a:pt x="18" y="25"/>
                </a:lnTo>
                <a:lnTo>
                  <a:pt x="18" y="26"/>
                </a:lnTo>
                <a:lnTo>
                  <a:pt x="19" y="26"/>
                </a:lnTo>
                <a:lnTo>
                  <a:pt x="21" y="26"/>
                </a:lnTo>
                <a:lnTo>
                  <a:pt x="23" y="26"/>
                </a:lnTo>
                <a:lnTo>
                  <a:pt x="25" y="26"/>
                </a:lnTo>
                <a:lnTo>
                  <a:pt x="27" y="26"/>
                </a:lnTo>
                <a:lnTo>
                  <a:pt x="29" y="26"/>
                </a:lnTo>
                <a:lnTo>
                  <a:pt x="31" y="28"/>
                </a:lnTo>
                <a:lnTo>
                  <a:pt x="33" y="28"/>
                </a:lnTo>
                <a:lnTo>
                  <a:pt x="37" y="28"/>
                </a:lnTo>
              </a:path>
            </a:pathLst>
          </a:custGeom>
          <a:solidFill>
            <a:srgbClr val="000000"/>
          </a:solidFill>
          <a:ln w="12700" cap="rnd">
            <a:solidFill>
              <a:schemeClr val="tx1"/>
            </a:solidFill>
            <a:round/>
            <a:headEnd/>
            <a:tailEnd/>
          </a:ln>
        </p:spPr>
        <p:txBody>
          <a:bodyPr/>
          <a:lstStyle/>
          <a:p>
            <a:endParaRPr lang="ko-KR" altLang="en-US"/>
          </a:p>
        </p:txBody>
      </p:sp>
      <p:sp>
        <p:nvSpPr>
          <p:cNvPr id="2385" name="Freeform 692"/>
          <p:cNvSpPr>
            <a:spLocks/>
          </p:cNvSpPr>
          <p:nvPr/>
        </p:nvSpPr>
        <p:spPr bwMode="auto">
          <a:xfrm>
            <a:off x="1019175" y="3954463"/>
            <a:ext cx="107950" cy="38100"/>
          </a:xfrm>
          <a:custGeom>
            <a:avLst/>
            <a:gdLst>
              <a:gd name="T0" fmla="*/ 35 w 68"/>
              <a:gd name="T1" fmla="*/ 24 h 25"/>
              <a:gd name="T2" fmla="*/ 39 w 68"/>
              <a:gd name="T3" fmla="*/ 24 h 25"/>
              <a:gd name="T4" fmla="*/ 40 w 68"/>
              <a:gd name="T5" fmla="*/ 23 h 25"/>
              <a:gd name="T6" fmla="*/ 44 w 68"/>
              <a:gd name="T7" fmla="*/ 23 h 25"/>
              <a:gd name="T8" fmla="*/ 48 w 68"/>
              <a:gd name="T9" fmla="*/ 23 h 25"/>
              <a:gd name="T10" fmla="*/ 50 w 68"/>
              <a:gd name="T11" fmla="*/ 22 h 25"/>
              <a:gd name="T12" fmla="*/ 52 w 68"/>
              <a:gd name="T13" fmla="*/ 22 h 25"/>
              <a:gd name="T14" fmla="*/ 56 w 68"/>
              <a:gd name="T15" fmla="*/ 20 h 25"/>
              <a:gd name="T16" fmla="*/ 60 w 68"/>
              <a:gd name="T17" fmla="*/ 18 h 25"/>
              <a:gd name="T18" fmla="*/ 61 w 68"/>
              <a:gd name="T19" fmla="*/ 17 h 25"/>
              <a:gd name="T20" fmla="*/ 63 w 68"/>
              <a:gd name="T21" fmla="*/ 15 h 25"/>
              <a:gd name="T22" fmla="*/ 65 w 68"/>
              <a:gd name="T23" fmla="*/ 14 h 25"/>
              <a:gd name="T24" fmla="*/ 67 w 68"/>
              <a:gd name="T25" fmla="*/ 12 h 25"/>
              <a:gd name="T26" fmla="*/ 65 w 68"/>
              <a:gd name="T27" fmla="*/ 10 h 25"/>
              <a:gd name="T28" fmla="*/ 65 w 68"/>
              <a:gd name="T29" fmla="*/ 7 h 25"/>
              <a:gd name="T30" fmla="*/ 63 w 68"/>
              <a:gd name="T31" fmla="*/ 6 h 25"/>
              <a:gd name="T32" fmla="*/ 60 w 68"/>
              <a:gd name="T33" fmla="*/ 5 h 25"/>
              <a:gd name="T34" fmla="*/ 58 w 68"/>
              <a:gd name="T35" fmla="*/ 3 h 25"/>
              <a:gd name="T36" fmla="*/ 54 w 68"/>
              <a:gd name="T37" fmla="*/ 3 h 25"/>
              <a:gd name="T38" fmla="*/ 50 w 68"/>
              <a:gd name="T39" fmla="*/ 2 h 25"/>
              <a:gd name="T40" fmla="*/ 48 w 68"/>
              <a:gd name="T41" fmla="*/ 2 h 25"/>
              <a:gd name="T42" fmla="*/ 44 w 68"/>
              <a:gd name="T43" fmla="*/ 0 h 25"/>
              <a:gd name="T44" fmla="*/ 40 w 68"/>
              <a:gd name="T45" fmla="*/ 0 h 25"/>
              <a:gd name="T46" fmla="*/ 37 w 68"/>
              <a:gd name="T47" fmla="*/ 0 h 25"/>
              <a:gd name="T48" fmla="*/ 33 w 68"/>
              <a:gd name="T49" fmla="*/ 0 h 25"/>
              <a:gd name="T50" fmla="*/ 29 w 68"/>
              <a:gd name="T51" fmla="*/ 0 h 25"/>
              <a:gd name="T52" fmla="*/ 27 w 68"/>
              <a:gd name="T53" fmla="*/ 0 h 25"/>
              <a:gd name="T54" fmla="*/ 23 w 68"/>
              <a:gd name="T55" fmla="*/ 0 h 25"/>
              <a:gd name="T56" fmla="*/ 19 w 68"/>
              <a:gd name="T57" fmla="*/ 0 h 25"/>
              <a:gd name="T58" fmla="*/ 16 w 68"/>
              <a:gd name="T59" fmla="*/ 2 h 25"/>
              <a:gd name="T60" fmla="*/ 12 w 68"/>
              <a:gd name="T61" fmla="*/ 2 h 25"/>
              <a:gd name="T62" fmla="*/ 10 w 68"/>
              <a:gd name="T63" fmla="*/ 3 h 25"/>
              <a:gd name="T64" fmla="*/ 7 w 68"/>
              <a:gd name="T65" fmla="*/ 5 h 25"/>
              <a:gd name="T66" fmla="*/ 4 w 68"/>
              <a:gd name="T67" fmla="*/ 6 h 25"/>
              <a:gd name="T68" fmla="*/ 0 w 68"/>
              <a:gd name="T69" fmla="*/ 9 h 25"/>
              <a:gd name="T70" fmla="*/ 0 w 68"/>
              <a:gd name="T71" fmla="*/ 12 h 25"/>
              <a:gd name="T72" fmla="*/ 0 w 68"/>
              <a:gd name="T73" fmla="*/ 15 h 25"/>
              <a:gd name="T74" fmla="*/ 2 w 68"/>
              <a:gd name="T75" fmla="*/ 17 h 25"/>
              <a:gd name="T76" fmla="*/ 4 w 68"/>
              <a:gd name="T77" fmla="*/ 18 h 25"/>
              <a:gd name="T78" fmla="*/ 7 w 68"/>
              <a:gd name="T79" fmla="*/ 20 h 25"/>
              <a:gd name="T80" fmla="*/ 10 w 68"/>
              <a:gd name="T81" fmla="*/ 22 h 25"/>
              <a:gd name="T82" fmla="*/ 14 w 68"/>
              <a:gd name="T83" fmla="*/ 22 h 25"/>
              <a:gd name="T84" fmla="*/ 17 w 68"/>
              <a:gd name="T85" fmla="*/ 23 h 25"/>
              <a:gd name="T86" fmla="*/ 21 w 68"/>
              <a:gd name="T87" fmla="*/ 23 h 25"/>
              <a:gd name="T88" fmla="*/ 25 w 68"/>
              <a:gd name="T89" fmla="*/ 23 h 25"/>
              <a:gd name="T90" fmla="*/ 28 w 68"/>
              <a:gd name="T91" fmla="*/ 24 h 25"/>
              <a:gd name="T92" fmla="*/ 31 w 68"/>
              <a:gd name="T93" fmla="*/ 24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25"/>
              <a:gd name="T143" fmla="*/ 68 w 68"/>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25">
                <a:moveTo>
                  <a:pt x="33" y="24"/>
                </a:moveTo>
                <a:lnTo>
                  <a:pt x="35" y="24"/>
                </a:lnTo>
                <a:lnTo>
                  <a:pt x="37" y="24"/>
                </a:lnTo>
                <a:lnTo>
                  <a:pt x="39" y="24"/>
                </a:lnTo>
                <a:lnTo>
                  <a:pt x="39" y="23"/>
                </a:lnTo>
                <a:lnTo>
                  <a:pt x="40" y="23"/>
                </a:lnTo>
                <a:lnTo>
                  <a:pt x="42" y="23"/>
                </a:lnTo>
                <a:lnTo>
                  <a:pt x="44" y="23"/>
                </a:lnTo>
                <a:lnTo>
                  <a:pt x="46" y="23"/>
                </a:lnTo>
                <a:lnTo>
                  <a:pt x="48" y="23"/>
                </a:lnTo>
                <a:lnTo>
                  <a:pt x="50" y="23"/>
                </a:lnTo>
                <a:lnTo>
                  <a:pt x="50" y="22"/>
                </a:lnTo>
                <a:lnTo>
                  <a:pt x="52" y="22"/>
                </a:lnTo>
                <a:lnTo>
                  <a:pt x="54" y="22"/>
                </a:lnTo>
                <a:lnTo>
                  <a:pt x="56" y="20"/>
                </a:lnTo>
                <a:lnTo>
                  <a:pt x="58" y="20"/>
                </a:lnTo>
                <a:lnTo>
                  <a:pt x="60" y="18"/>
                </a:lnTo>
                <a:lnTo>
                  <a:pt x="61" y="18"/>
                </a:lnTo>
                <a:lnTo>
                  <a:pt x="61" y="17"/>
                </a:lnTo>
                <a:lnTo>
                  <a:pt x="63" y="17"/>
                </a:lnTo>
                <a:lnTo>
                  <a:pt x="63" y="15"/>
                </a:lnTo>
                <a:lnTo>
                  <a:pt x="65" y="15"/>
                </a:lnTo>
                <a:lnTo>
                  <a:pt x="65" y="14"/>
                </a:lnTo>
                <a:lnTo>
                  <a:pt x="65" y="12"/>
                </a:lnTo>
                <a:lnTo>
                  <a:pt x="67" y="12"/>
                </a:lnTo>
                <a:lnTo>
                  <a:pt x="67" y="10"/>
                </a:lnTo>
                <a:lnTo>
                  <a:pt x="65" y="10"/>
                </a:lnTo>
                <a:lnTo>
                  <a:pt x="65" y="9"/>
                </a:lnTo>
                <a:lnTo>
                  <a:pt x="65" y="7"/>
                </a:lnTo>
                <a:lnTo>
                  <a:pt x="63" y="7"/>
                </a:lnTo>
                <a:lnTo>
                  <a:pt x="63" y="6"/>
                </a:lnTo>
                <a:lnTo>
                  <a:pt x="61" y="6"/>
                </a:lnTo>
                <a:lnTo>
                  <a:pt x="60" y="5"/>
                </a:lnTo>
                <a:lnTo>
                  <a:pt x="58" y="5"/>
                </a:lnTo>
                <a:lnTo>
                  <a:pt x="58" y="3"/>
                </a:lnTo>
                <a:lnTo>
                  <a:pt x="56" y="3"/>
                </a:lnTo>
                <a:lnTo>
                  <a:pt x="54" y="3"/>
                </a:lnTo>
                <a:lnTo>
                  <a:pt x="52" y="2"/>
                </a:lnTo>
                <a:lnTo>
                  <a:pt x="50" y="2"/>
                </a:lnTo>
                <a:lnTo>
                  <a:pt x="48" y="2"/>
                </a:lnTo>
                <a:lnTo>
                  <a:pt x="46" y="0"/>
                </a:lnTo>
                <a:lnTo>
                  <a:pt x="44" y="0"/>
                </a:lnTo>
                <a:lnTo>
                  <a:pt x="42" y="0"/>
                </a:lnTo>
                <a:lnTo>
                  <a:pt x="40" y="0"/>
                </a:lnTo>
                <a:lnTo>
                  <a:pt x="39" y="0"/>
                </a:lnTo>
                <a:lnTo>
                  <a:pt x="37" y="0"/>
                </a:lnTo>
                <a:lnTo>
                  <a:pt x="35" y="0"/>
                </a:lnTo>
                <a:lnTo>
                  <a:pt x="33" y="0"/>
                </a:lnTo>
                <a:lnTo>
                  <a:pt x="31" y="0"/>
                </a:lnTo>
                <a:lnTo>
                  <a:pt x="29" y="0"/>
                </a:lnTo>
                <a:lnTo>
                  <a:pt x="28" y="0"/>
                </a:lnTo>
                <a:lnTo>
                  <a:pt x="27" y="0"/>
                </a:lnTo>
                <a:lnTo>
                  <a:pt x="25" y="0"/>
                </a:lnTo>
                <a:lnTo>
                  <a:pt x="23" y="0"/>
                </a:lnTo>
                <a:lnTo>
                  <a:pt x="21" y="0"/>
                </a:lnTo>
                <a:lnTo>
                  <a:pt x="19" y="0"/>
                </a:lnTo>
                <a:lnTo>
                  <a:pt x="17" y="2"/>
                </a:lnTo>
                <a:lnTo>
                  <a:pt x="16" y="2"/>
                </a:lnTo>
                <a:lnTo>
                  <a:pt x="14" y="2"/>
                </a:lnTo>
                <a:lnTo>
                  <a:pt x="12" y="2"/>
                </a:lnTo>
                <a:lnTo>
                  <a:pt x="12" y="3"/>
                </a:lnTo>
                <a:lnTo>
                  <a:pt x="10" y="3"/>
                </a:lnTo>
                <a:lnTo>
                  <a:pt x="8" y="3"/>
                </a:lnTo>
                <a:lnTo>
                  <a:pt x="7" y="5"/>
                </a:lnTo>
                <a:lnTo>
                  <a:pt x="6" y="5"/>
                </a:lnTo>
                <a:lnTo>
                  <a:pt x="4" y="6"/>
                </a:lnTo>
                <a:lnTo>
                  <a:pt x="2" y="7"/>
                </a:lnTo>
                <a:lnTo>
                  <a:pt x="0" y="9"/>
                </a:lnTo>
                <a:lnTo>
                  <a:pt x="0" y="10"/>
                </a:lnTo>
                <a:lnTo>
                  <a:pt x="0" y="12"/>
                </a:lnTo>
                <a:lnTo>
                  <a:pt x="0" y="14"/>
                </a:lnTo>
                <a:lnTo>
                  <a:pt x="0" y="15"/>
                </a:lnTo>
                <a:lnTo>
                  <a:pt x="2" y="15"/>
                </a:lnTo>
                <a:lnTo>
                  <a:pt x="2" y="17"/>
                </a:lnTo>
                <a:lnTo>
                  <a:pt x="4" y="17"/>
                </a:lnTo>
                <a:lnTo>
                  <a:pt x="4" y="18"/>
                </a:lnTo>
                <a:lnTo>
                  <a:pt x="6" y="18"/>
                </a:lnTo>
                <a:lnTo>
                  <a:pt x="7" y="20"/>
                </a:lnTo>
                <a:lnTo>
                  <a:pt x="8" y="20"/>
                </a:lnTo>
                <a:lnTo>
                  <a:pt x="10" y="22"/>
                </a:lnTo>
                <a:lnTo>
                  <a:pt x="12" y="22"/>
                </a:lnTo>
                <a:lnTo>
                  <a:pt x="14" y="22"/>
                </a:lnTo>
                <a:lnTo>
                  <a:pt x="16" y="22"/>
                </a:lnTo>
                <a:lnTo>
                  <a:pt x="17" y="23"/>
                </a:lnTo>
                <a:lnTo>
                  <a:pt x="19" y="23"/>
                </a:lnTo>
                <a:lnTo>
                  <a:pt x="21" y="23"/>
                </a:lnTo>
                <a:lnTo>
                  <a:pt x="23" y="23"/>
                </a:lnTo>
                <a:lnTo>
                  <a:pt x="25" y="23"/>
                </a:lnTo>
                <a:lnTo>
                  <a:pt x="27" y="23"/>
                </a:lnTo>
                <a:lnTo>
                  <a:pt x="28" y="24"/>
                </a:lnTo>
                <a:lnTo>
                  <a:pt x="29" y="24"/>
                </a:lnTo>
                <a:lnTo>
                  <a:pt x="31" y="24"/>
                </a:lnTo>
                <a:lnTo>
                  <a:pt x="33" y="24"/>
                </a:lnTo>
              </a:path>
            </a:pathLst>
          </a:custGeom>
          <a:solidFill>
            <a:srgbClr val="FFFFFF"/>
          </a:solidFill>
          <a:ln w="12700" cap="rnd">
            <a:solidFill>
              <a:srgbClr val="5A5A4E"/>
            </a:solidFill>
            <a:round/>
            <a:headEnd/>
            <a:tailEnd/>
          </a:ln>
        </p:spPr>
        <p:txBody>
          <a:bodyPr/>
          <a:lstStyle/>
          <a:p>
            <a:endParaRPr lang="ko-KR" altLang="en-US"/>
          </a:p>
        </p:txBody>
      </p:sp>
      <p:sp>
        <p:nvSpPr>
          <p:cNvPr id="2386" name="Freeform 693"/>
          <p:cNvSpPr>
            <a:spLocks/>
          </p:cNvSpPr>
          <p:nvPr/>
        </p:nvSpPr>
        <p:spPr bwMode="auto">
          <a:xfrm>
            <a:off x="1055688" y="3967163"/>
            <a:ext cx="58737" cy="19050"/>
          </a:xfrm>
          <a:custGeom>
            <a:avLst/>
            <a:gdLst>
              <a:gd name="T0" fmla="*/ 36 w 37"/>
              <a:gd name="T1" fmla="*/ 1 h 13"/>
              <a:gd name="T2" fmla="*/ 36 w 37"/>
              <a:gd name="T3" fmla="*/ 3 h 13"/>
              <a:gd name="T4" fmla="*/ 36 w 37"/>
              <a:gd name="T5" fmla="*/ 4 h 13"/>
              <a:gd name="T6" fmla="*/ 36 w 37"/>
              <a:gd name="T7" fmla="*/ 5 h 13"/>
              <a:gd name="T8" fmla="*/ 34 w 37"/>
              <a:gd name="T9" fmla="*/ 5 h 13"/>
              <a:gd name="T10" fmla="*/ 34 w 37"/>
              <a:gd name="T11" fmla="*/ 7 h 13"/>
              <a:gd name="T12" fmla="*/ 33 w 37"/>
              <a:gd name="T13" fmla="*/ 7 h 13"/>
              <a:gd name="T14" fmla="*/ 33 w 37"/>
              <a:gd name="T15" fmla="*/ 8 h 13"/>
              <a:gd name="T16" fmla="*/ 31 w 37"/>
              <a:gd name="T17" fmla="*/ 8 h 13"/>
              <a:gd name="T18" fmla="*/ 29 w 37"/>
              <a:gd name="T19" fmla="*/ 8 h 13"/>
              <a:gd name="T20" fmla="*/ 29 w 37"/>
              <a:gd name="T21" fmla="*/ 9 h 13"/>
              <a:gd name="T22" fmla="*/ 27 w 37"/>
              <a:gd name="T23" fmla="*/ 9 h 13"/>
              <a:gd name="T24" fmla="*/ 27 w 37"/>
              <a:gd name="T25" fmla="*/ 9 h 13"/>
              <a:gd name="T26" fmla="*/ 25 w 37"/>
              <a:gd name="T27" fmla="*/ 9 h 13"/>
              <a:gd name="T28" fmla="*/ 23 w 37"/>
              <a:gd name="T29" fmla="*/ 11 h 13"/>
              <a:gd name="T30" fmla="*/ 21 w 37"/>
              <a:gd name="T31" fmla="*/ 11 h 13"/>
              <a:gd name="T32" fmla="*/ 18 w 37"/>
              <a:gd name="T33" fmla="*/ 11 h 13"/>
              <a:gd name="T34" fmla="*/ 16 w 37"/>
              <a:gd name="T35" fmla="*/ 11 h 13"/>
              <a:gd name="T36" fmla="*/ 15 w 37"/>
              <a:gd name="T37" fmla="*/ 11 h 13"/>
              <a:gd name="T38" fmla="*/ 11 w 37"/>
              <a:gd name="T39" fmla="*/ 11 h 13"/>
              <a:gd name="T40" fmla="*/ 8 w 37"/>
              <a:gd name="T41" fmla="*/ 12 h 13"/>
              <a:gd name="T42" fmla="*/ 7 w 37"/>
              <a:gd name="T43" fmla="*/ 12 h 13"/>
              <a:gd name="T44" fmla="*/ 3 w 37"/>
              <a:gd name="T45" fmla="*/ 12 h 13"/>
              <a:gd name="T46" fmla="*/ 0 w 37"/>
              <a:gd name="T47" fmla="*/ 12 h 13"/>
              <a:gd name="T48" fmla="*/ 0 w 37"/>
              <a:gd name="T49" fmla="*/ 11 h 13"/>
              <a:gd name="T50" fmla="*/ 2 w 37"/>
              <a:gd name="T51" fmla="*/ 11 h 13"/>
              <a:gd name="T52" fmla="*/ 3 w 37"/>
              <a:gd name="T53" fmla="*/ 11 h 13"/>
              <a:gd name="T54" fmla="*/ 5 w 37"/>
              <a:gd name="T55" fmla="*/ 11 h 13"/>
              <a:gd name="T56" fmla="*/ 7 w 37"/>
              <a:gd name="T57" fmla="*/ 11 h 13"/>
              <a:gd name="T58" fmla="*/ 8 w 37"/>
              <a:gd name="T59" fmla="*/ 11 h 13"/>
              <a:gd name="T60" fmla="*/ 9 w 37"/>
              <a:gd name="T61" fmla="*/ 11 h 13"/>
              <a:gd name="T62" fmla="*/ 11 w 37"/>
              <a:gd name="T63" fmla="*/ 11 h 13"/>
              <a:gd name="T64" fmla="*/ 11 w 37"/>
              <a:gd name="T65" fmla="*/ 9 h 13"/>
              <a:gd name="T66" fmla="*/ 13 w 37"/>
              <a:gd name="T67" fmla="*/ 9 h 13"/>
              <a:gd name="T68" fmla="*/ 15 w 37"/>
              <a:gd name="T69" fmla="*/ 9 h 13"/>
              <a:gd name="T70" fmla="*/ 16 w 37"/>
              <a:gd name="T71" fmla="*/ 9 h 13"/>
              <a:gd name="T72" fmla="*/ 18 w 37"/>
              <a:gd name="T73" fmla="*/ 9 h 13"/>
              <a:gd name="T74" fmla="*/ 20 w 37"/>
              <a:gd name="T75" fmla="*/ 8 h 13"/>
              <a:gd name="T76" fmla="*/ 21 w 37"/>
              <a:gd name="T77" fmla="*/ 8 h 13"/>
              <a:gd name="T78" fmla="*/ 23 w 37"/>
              <a:gd name="T79" fmla="*/ 8 h 13"/>
              <a:gd name="T80" fmla="*/ 25 w 37"/>
              <a:gd name="T81" fmla="*/ 7 h 13"/>
              <a:gd name="T82" fmla="*/ 27 w 37"/>
              <a:gd name="T83" fmla="*/ 7 h 13"/>
              <a:gd name="T84" fmla="*/ 27 w 37"/>
              <a:gd name="T85" fmla="*/ 5 h 13"/>
              <a:gd name="T86" fmla="*/ 29 w 37"/>
              <a:gd name="T87" fmla="*/ 5 h 13"/>
              <a:gd name="T88" fmla="*/ 29 w 37"/>
              <a:gd name="T89" fmla="*/ 4 h 13"/>
              <a:gd name="T90" fmla="*/ 31 w 37"/>
              <a:gd name="T91" fmla="*/ 4 h 13"/>
              <a:gd name="T92" fmla="*/ 31 w 37"/>
              <a:gd name="T93" fmla="*/ 3 h 13"/>
              <a:gd name="T94" fmla="*/ 31 w 37"/>
              <a:gd name="T95" fmla="*/ 1 h 13"/>
              <a:gd name="T96" fmla="*/ 31 w 37"/>
              <a:gd name="T97" fmla="*/ 0 h 13"/>
              <a:gd name="T98" fmla="*/ 33 w 37"/>
              <a:gd name="T99" fmla="*/ 0 h 13"/>
              <a:gd name="T100" fmla="*/ 34 w 37"/>
              <a:gd name="T101" fmla="*/ 0 h 13"/>
              <a:gd name="T102" fmla="*/ 34 w 37"/>
              <a:gd name="T103" fmla="*/ 1 h 13"/>
              <a:gd name="T104" fmla="*/ 36 w 37"/>
              <a:gd name="T105" fmla="*/ 1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
              <a:gd name="T160" fmla="*/ 0 h 13"/>
              <a:gd name="T161" fmla="*/ 37 w 37"/>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 h="13">
                <a:moveTo>
                  <a:pt x="36" y="1"/>
                </a:moveTo>
                <a:lnTo>
                  <a:pt x="36" y="3"/>
                </a:lnTo>
                <a:lnTo>
                  <a:pt x="36" y="4"/>
                </a:lnTo>
                <a:lnTo>
                  <a:pt x="36" y="5"/>
                </a:lnTo>
                <a:lnTo>
                  <a:pt x="34" y="5"/>
                </a:lnTo>
                <a:lnTo>
                  <a:pt x="34" y="7"/>
                </a:lnTo>
                <a:lnTo>
                  <a:pt x="33" y="7"/>
                </a:lnTo>
                <a:lnTo>
                  <a:pt x="33" y="8"/>
                </a:lnTo>
                <a:lnTo>
                  <a:pt x="31" y="8"/>
                </a:lnTo>
                <a:lnTo>
                  <a:pt x="29" y="8"/>
                </a:lnTo>
                <a:lnTo>
                  <a:pt x="29" y="9"/>
                </a:lnTo>
                <a:lnTo>
                  <a:pt x="27" y="9"/>
                </a:lnTo>
                <a:lnTo>
                  <a:pt x="25" y="9"/>
                </a:lnTo>
                <a:lnTo>
                  <a:pt x="23" y="11"/>
                </a:lnTo>
                <a:lnTo>
                  <a:pt x="21" y="11"/>
                </a:lnTo>
                <a:lnTo>
                  <a:pt x="18" y="11"/>
                </a:lnTo>
                <a:lnTo>
                  <a:pt x="16" y="11"/>
                </a:lnTo>
                <a:lnTo>
                  <a:pt x="15" y="11"/>
                </a:lnTo>
                <a:lnTo>
                  <a:pt x="11" y="11"/>
                </a:lnTo>
                <a:lnTo>
                  <a:pt x="8" y="12"/>
                </a:lnTo>
                <a:lnTo>
                  <a:pt x="7" y="12"/>
                </a:lnTo>
                <a:lnTo>
                  <a:pt x="3" y="12"/>
                </a:lnTo>
                <a:lnTo>
                  <a:pt x="0" y="12"/>
                </a:lnTo>
                <a:lnTo>
                  <a:pt x="0" y="11"/>
                </a:lnTo>
                <a:lnTo>
                  <a:pt x="2" y="11"/>
                </a:lnTo>
                <a:lnTo>
                  <a:pt x="3" y="11"/>
                </a:lnTo>
                <a:lnTo>
                  <a:pt x="5" y="11"/>
                </a:lnTo>
                <a:lnTo>
                  <a:pt x="7" y="11"/>
                </a:lnTo>
                <a:lnTo>
                  <a:pt x="8" y="11"/>
                </a:lnTo>
                <a:lnTo>
                  <a:pt x="9" y="11"/>
                </a:lnTo>
                <a:lnTo>
                  <a:pt x="11" y="11"/>
                </a:lnTo>
                <a:lnTo>
                  <a:pt x="11" y="9"/>
                </a:lnTo>
                <a:lnTo>
                  <a:pt x="13" y="9"/>
                </a:lnTo>
                <a:lnTo>
                  <a:pt x="15" y="9"/>
                </a:lnTo>
                <a:lnTo>
                  <a:pt x="16" y="9"/>
                </a:lnTo>
                <a:lnTo>
                  <a:pt x="18" y="9"/>
                </a:lnTo>
                <a:lnTo>
                  <a:pt x="20" y="8"/>
                </a:lnTo>
                <a:lnTo>
                  <a:pt x="21" y="8"/>
                </a:lnTo>
                <a:lnTo>
                  <a:pt x="23" y="8"/>
                </a:lnTo>
                <a:lnTo>
                  <a:pt x="25" y="7"/>
                </a:lnTo>
                <a:lnTo>
                  <a:pt x="27" y="7"/>
                </a:lnTo>
                <a:lnTo>
                  <a:pt x="27" y="5"/>
                </a:lnTo>
                <a:lnTo>
                  <a:pt x="29" y="5"/>
                </a:lnTo>
                <a:lnTo>
                  <a:pt x="29" y="4"/>
                </a:lnTo>
                <a:lnTo>
                  <a:pt x="31" y="4"/>
                </a:lnTo>
                <a:lnTo>
                  <a:pt x="31" y="3"/>
                </a:lnTo>
                <a:lnTo>
                  <a:pt x="31" y="1"/>
                </a:lnTo>
                <a:lnTo>
                  <a:pt x="31" y="0"/>
                </a:lnTo>
                <a:lnTo>
                  <a:pt x="33" y="0"/>
                </a:lnTo>
                <a:lnTo>
                  <a:pt x="34" y="0"/>
                </a:lnTo>
                <a:lnTo>
                  <a:pt x="34" y="1"/>
                </a:lnTo>
                <a:lnTo>
                  <a:pt x="36" y="1"/>
                </a:lnTo>
              </a:path>
            </a:pathLst>
          </a:custGeom>
          <a:solidFill>
            <a:srgbClr val="96B4FE"/>
          </a:solidFill>
          <a:ln w="12700" cap="rnd">
            <a:solidFill>
              <a:srgbClr val="96B4FE"/>
            </a:solidFill>
            <a:round/>
            <a:headEnd/>
            <a:tailEnd/>
          </a:ln>
        </p:spPr>
        <p:txBody>
          <a:bodyPr/>
          <a:lstStyle/>
          <a:p>
            <a:endParaRPr lang="ko-KR" altLang="en-US"/>
          </a:p>
        </p:txBody>
      </p:sp>
      <p:sp>
        <p:nvSpPr>
          <p:cNvPr id="2387" name="Freeform 694"/>
          <p:cNvSpPr>
            <a:spLocks/>
          </p:cNvSpPr>
          <p:nvPr/>
        </p:nvSpPr>
        <p:spPr bwMode="auto">
          <a:xfrm>
            <a:off x="1000125" y="3867150"/>
            <a:ext cx="82550" cy="38100"/>
          </a:xfrm>
          <a:custGeom>
            <a:avLst/>
            <a:gdLst>
              <a:gd name="T0" fmla="*/ 28 w 53"/>
              <a:gd name="T1" fmla="*/ 23 h 24"/>
              <a:gd name="T2" fmla="*/ 31 w 53"/>
              <a:gd name="T3" fmla="*/ 23 h 24"/>
              <a:gd name="T4" fmla="*/ 35 w 53"/>
              <a:gd name="T5" fmla="*/ 23 h 24"/>
              <a:gd name="T6" fmla="*/ 39 w 53"/>
              <a:gd name="T7" fmla="*/ 21 h 24"/>
              <a:gd name="T8" fmla="*/ 41 w 53"/>
              <a:gd name="T9" fmla="*/ 21 h 24"/>
              <a:gd name="T10" fmla="*/ 45 w 53"/>
              <a:gd name="T11" fmla="*/ 20 h 24"/>
              <a:gd name="T12" fmla="*/ 48 w 53"/>
              <a:gd name="T13" fmla="*/ 18 h 24"/>
              <a:gd name="T14" fmla="*/ 50 w 53"/>
              <a:gd name="T15" fmla="*/ 17 h 24"/>
              <a:gd name="T16" fmla="*/ 52 w 53"/>
              <a:gd name="T17" fmla="*/ 15 h 24"/>
              <a:gd name="T18" fmla="*/ 52 w 53"/>
              <a:gd name="T19" fmla="*/ 12 h 24"/>
              <a:gd name="T20" fmla="*/ 52 w 53"/>
              <a:gd name="T21" fmla="*/ 10 h 24"/>
              <a:gd name="T22" fmla="*/ 50 w 53"/>
              <a:gd name="T23" fmla="*/ 8 h 24"/>
              <a:gd name="T24" fmla="*/ 48 w 53"/>
              <a:gd name="T25" fmla="*/ 6 h 24"/>
              <a:gd name="T26" fmla="*/ 47 w 53"/>
              <a:gd name="T27" fmla="*/ 5 h 24"/>
              <a:gd name="T28" fmla="*/ 43 w 53"/>
              <a:gd name="T29" fmla="*/ 3 h 24"/>
              <a:gd name="T30" fmla="*/ 39 w 53"/>
              <a:gd name="T31" fmla="*/ 2 h 24"/>
              <a:gd name="T32" fmla="*/ 37 w 53"/>
              <a:gd name="T33" fmla="*/ 0 h 24"/>
              <a:gd name="T34" fmla="*/ 33 w 53"/>
              <a:gd name="T35" fmla="*/ 0 h 24"/>
              <a:gd name="T36" fmla="*/ 30 w 53"/>
              <a:gd name="T37" fmla="*/ 0 h 24"/>
              <a:gd name="T38" fmla="*/ 26 w 53"/>
              <a:gd name="T39" fmla="*/ 0 h 24"/>
              <a:gd name="T40" fmla="*/ 22 w 53"/>
              <a:gd name="T41" fmla="*/ 0 h 24"/>
              <a:gd name="T42" fmla="*/ 19 w 53"/>
              <a:gd name="T43" fmla="*/ 0 h 24"/>
              <a:gd name="T44" fmla="*/ 16 w 53"/>
              <a:gd name="T45" fmla="*/ 0 h 24"/>
              <a:gd name="T46" fmla="*/ 13 w 53"/>
              <a:gd name="T47" fmla="*/ 2 h 24"/>
              <a:gd name="T48" fmla="*/ 9 w 53"/>
              <a:gd name="T49" fmla="*/ 3 h 24"/>
              <a:gd name="T50" fmla="*/ 5 w 53"/>
              <a:gd name="T51" fmla="*/ 5 h 24"/>
              <a:gd name="T52" fmla="*/ 4 w 53"/>
              <a:gd name="T53" fmla="*/ 6 h 24"/>
              <a:gd name="T54" fmla="*/ 2 w 53"/>
              <a:gd name="T55" fmla="*/ 8 h 24"/>
              <a:gd name="T56" fmla="*/ 0 w 53"/>
              <a:gd name="T57" fmla="*/ 10 h 24"/>
              <a:gd name="T58" fmla="*/ 0 w 53"/>
              <a:gd name="T59" fmla="*/ 12 h 24"/>
              <a:gd name="T60" fmla="*/ 0 w 53"/>
              <a:gd name="T61" fmla="*/ 15 h 24"/>
              <a:gd name="T62" fmla="*/ 2 w 53"/>
              <a:gd name="T63" fmla="*/ 17 h 24"/>
              <a:gd name="T64" fmla="*/ 4 w 53"/>
              <a:gd name="T65" fmla="*/ 18 h 24"/>
              <a:gd name="T66" fmla="*/ 7 w 53"/>
              <a:gd name="T67" fmla="*/ 20 h 24"/>
              <a:gd name="T68" fmla="*/ 11 w 53"/>
              <a:gd name="T69" fmla="*/ 21 h 24"/>
              <a:gd name="T70" fmla="*/ 14 w 53"/>
              <a:gd name="T71" fmla="*/ 21 h 24"/>
              <a:gd name="T72" fmla="*/ 18 w 53"/>
              <a:gd name="T73" fmla="*/ 23 h 24"/>
              <a:gd name="T74" fmla="*/ 21 w 53"/>
              <a:gd name="T75" fmla="*/ 23 h 24"/>
              <a:gd name="T76" fmla="*/ 24 w 53"/>
              <a:gd name="T77" fmla="*/ 23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24"/>
              <a:gd name="T119" fmla="*/ 53 w 53"/>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24">
                <a:moveTo>
                  <a:pt x="26" y="23"/>
                </a:moveTo>
                <a:lnTo>
                  <a:pt x="28" y="23"/>
                </a:lnTo>
                <a:lnTo>
                  <a:pt x="30" y="23"/>
                </a:lnTo>
                <a:lnTo>
                  <a:pt x="31" y="23"/>
                </a:lnTo>
                <a:lnTo>
                  <a:pt x="33" y="23"/>
                </a:lnTo>
                <a:lnTo>
                  <a:pt x="35" y="23"/>
                </a:lnTo>
                <a:lnTo>
                  <a:pt x="37" y="23"/>
                </a:lnTo>
                <a:lnTo>
                  <a:pt x="39" y="21"/>
                </a:lnTo>
                <a:lnTo>
                  <a:pt x="41" y="21"/>
                </a:lnTo>
                <a:lnTo>
                  <a:pt x="43" y="20"/>
                </a:lnTo>
                <a:lnTo>
                  <a:pt x="45" y="20"/>
                </a:lnTo>
                <a:lnTo>
                  <a:pt x="47" y="18"/>
                </a:lnTo>
                <a:lnTo>
                  <a:pt x="48" y="18"/>
                </a:lnTo>
                <a:lnTo>
                  <a:pt x="48" y="17"/>
                </a:lnTo>
                <a:lnTo>
                  <a:pt x="50" y="17"/>
                </a:lnTo>
                <a:lnTo>
                  <a:pt x="50" y="15"/>
                </a:lnTo>
                <a:lnTo>
                  <a:pt x="52" y="15"/>
                </a:lnTo>
                <a:lnTo>
                  <a:pt x="52" y="13"/>
                </a:lnTo>
                <a:lnTo>
                  <a:pt x="52" y="12"/>
                </a:lnTo>
                <a:lnTo>
                  <a:pt x="52" y="11"/>
                </a:lnTo>
                <a:lnTo>
                  <a:pt x="52" y="10"/>
                </a:lnTo>
                <a:lnTo>
                  <a:pt x="52" y="8"/>
                </a:lnTo>
                <a:lnTo>
                  <a:pt x="50" y="8"/>
                </a:lnTo>
                <a:lnTo>
                  <a:pt x="50" y="6"/>
                </a:lnTo>
                <a:lnTo>
                  <a:pt x="48" y="6"/>
                </a:lnTo>
                <a:lnTo>
                  <a:pt x="48" y="5"/>
                </a:lnTo>
                <a:lnTo>
                  <a:pt x="47" y="5"/>
                </a:lnTo>
                <a:lnTo>
                  <a:pt x="45" y="3"/>
                </a:lnTo>
                <a:lnTo>
                  <a:pt x="43" y="3"/>
                </a:lnTo>
                <a:lnTo>
                  <a:pt x="41" y="2"/>
                </a:lnTo>
                <a:lnTo>
                  <a:pt x="39" y="2"/>
                </a:lnTo>
                <a:lnTo>
                  <a:pt x="37" y="0"/>
                </a:lnTo>
                <a:lnTo>
                  <a:pt x="35" y="0"/>
                </a:lnTo>
                <a:lnTo>
                  <a:pt x="33" y="0"/>
                </a:lnTo>
                <a:lnTo>
                  <a:pt x="31" y="0"/>
                </a:lnTo>
                <a:lnTo>
                  <a:pt x="30" y="0"/>
                </a:lnTo>
                <a:lnTo>
                  <a:pt x="28" y="0"/>
                </a:lnTo>
                <a:lnTo>
                  <a:pt x="26" y="0"/>
                </a:lnTo>
                <a:lnTo>
                  <a:pt x="24" y="0"/>
                </a:lnTo>
                <a:lnTo>
                  <a:pt x="22" y="0"/>
                </a:lnTo>
                <a:lnTo>
                  <a:pt x="21" y="0"/>
                </a:lnTo>
                <a:lnTo>
                  <a:pt x="19" y="0"/>
                </a:lnTo>
                <a:lnTo>
                  <a:pt x="18" y="0"/>
                </a:lnTo>
                <a:lnTo>
                  <a:pt x="16" y="0"/>
                </a:lnTo>
                <a:lnTo>
                  <a:pt x="14" y="2"/>
                </a:lnTo>
                <a:lnTo>
                  <a:pt x="13" y="2"/>
                </a:lnTo>
                <a:lnTo>
                  <a:pt x="11" y="2"/>
                </a:lnTo>
                <a:lnTo>
                  <a:pt x="9" y="3"/>
                </a:lnTo>
                <a:lnTo>
                  <a:pt x="7" y="3"/>
                </a:lnTo>
                <a:lnTo>
                  <a:pt x="5" y="5"/>
                </a:lnTo>
                <a:lnTo>
                  <a:pt x="4" y="5"/>
                </a:lnTo>
                <a:lnTo>
                  <a:pt x="4" y="6"/>
                </a:lnTo>
                <a:lnTo>
                  <a:pt x="2" y="6"/>
                </a:lnTo>
                <a:lnTo>
                  <a:pt x="2" y="8"/>
                </a:lnTo>
                <a:lnTo>
                  <a:pt x="0" y="8"/>
                </a:lnTo>
                <a:lnTo>
                  <a:pt x="0" y="10"/>
                </a:lnTo>
                <a:lnTo>
                  <a:pt x="0" y="11"/>
                </a:lnTo>
                <a:lnTo>
                  <a:pt x="0" y="12"/>
                </a:lnTo>
                <a:lnTo>
                  <a:pt x="0" y="13"/>
                </a:lnTo>
                <a:lnTo>
                  <a:pt x="0" y="15"/>
                </a:lnTo>
                <a:lnTo>
                  <a:pt x="2" y="15"/>
                </a:lnTo>
                <a:lnTo>
                  <a:pt x="2" y="17"/>
                </a:lnTo>
                <a:lnTo>
                  <a:pt x="4" y="17"/>
                </a:lnTo>
                <a:lnTo>
                  <a:pt x="4" y="18"/>
                </a:lnTo>
                <a:lnTo>
                  <a:pt x="5" y="18"/>
                </a:lnTo>
                <a:lnTo>
                  <a:pt x="7" y="20"/>
                </a:lnTo>
                <a:lnTo>
                  <a:pt x="9" y="20"/>
                </a:lnTo>
                <a:lnTo>
                  <a:pt x="11" y="21"/>
                </a:lnTo>
                <a:lnTo>
                  <a:pt x="13" y="21"/>
                </a:lnTo>
                <a:lnTo>
                  <a:pt x="14" y="21"/>
                </a:lnTo>
                <a:lnTo>
                  <a:pt x="16" y="23"/>
                </a:lnTo>
                <a:lnTo>
                  <a:pt x="18" y="23"/>
                </a:lnTo>
                <a:lnTo>
                  <a:pt x="19" y="23"/>
                </a:lnTo>
                <a:lnTo>
                  <a:pt x="21" y="23"/>
                </a:lnTo>
                <a:lnTo>
                  <a:pt x="22" y="23"/>
                </a:lnTo>
                <a:lnTo>
                  <a:pt x="24" y="23"/>
                </a:lnTo>
                <a:lnTo>
                  <a:pt x="26" y="23"/>
                </a:lnTo>
              </a:path>
            </a:pathLst>
          </a:custGeom>
          <a:solidFill>
            <a:srgbClr val="000000"/>
          </a:solidFill>
          <a:ln w="12700" cap="rnd">
            <a:solidFill>
              <a:schemeClr val="tx1"/>
            </a:solidFill>
            <a:round/>
            <a:headEnd/>
            <a:tailEnd/>
          </a:ln>
        </p:spPr>
        <p:txBody>
          <a:bodyPr/>
          <a:lstStyle/>
          <a:p>
            <a:endParaRPr lang="ko-KR" altLang="en-US"/>
          </a:p>
        </p:txBody>
      </p:sp>
      <p:sp>
        <p:nvSpPr>
          <p:cNvPr id="2388" name="Freeform 695"/>
          <p:cNvSpPr>
            <a:spLocks/>
          </p:cNvSpPr>
          <p:nvPr/>
        </p:nvSpPr>
        <p:spPr bwMode="auto">
          <a:xfrm>
            <a:off x="1000125" y="3863975"/>
            <a:ext cx="76200" cy="38100"/>
          </a:xfrm>
          <a:custGeom>
            <a:avLst/>
            <a:gdLst>
              <a:gd name="T0" fmla="*/ 26 w 51"/>
              <a:gd name="T1" fmla="*/ 23 h 24"/>
              <a:gd name="T2" fmla="*/ 29 w 51"/>
              <a:gd name="T3" fmla="*/ 23 h 24"/>
              <a:gd name="T4" fmla="*/ 33 w 51"/>
              <a:gd name="T5" fmla="*/ 23 h 24"/>
              <a:gd name="T6" fmla="*/ 35 w 51"/>
              <a:gd name="T7" fmla="*/ 21 h 24"/>
              <a:gd name="T8" fmla="*/ 38 w 51"/>
              <a:gd name="T9" fmla="*/ 21 h 24"/>
              <a:gd name="T10" fmla="*/ 39 w 51"/>
              <a:gd name="T11" fmla="*/ 20 h 24"/>
              <a:gd name="T12" fmla="*/ 43 w 51"/>
              <a:gd name="T13" fmla="*/ 20 h 24"/>
              <a:gd name="T14" fmla="*/ 46 w 51"/>
              <a:gd name="T15" fmla="*/ 17 h 24"/>
              <a:gd name="T16" fmla="*/ 48 w 51"/>
              <a:gd name="T17" fmla="*/ 13 h 24"/>
              <a:gd name="T18" fmla="*/ 50 w 51"/>
              <a:gd name="T19" fmla="*/ 13 h 24"/>
              <a:gd name="T20" fmla="*/ 50 w 51"/>
              <a:gd name="T21" fmla="*/ 10 h 24"/>
              <a:gd name="T22" fmla="*/ 48 w 51"/>
              <a:gd name="T23" fmla="*/ 8 h 24"/>
              <a:gd name="T24" fmla="*/ 45 w 51"/>
              <a:gd name="T25" fmla="*/ 6 h 24"/>
              <a:gd name="T26" fmla="*/ 43 w 51"/>
              <a:gd name="T27" fmla="*/ 5 h 24"/>
              <a:gd name="T28" fmla="*/ 39 w 51"/>
              <a:gd name="T29" fmla="*/ 3 h 24"/>
              <a:gd name="T30" fmla="*/ 37 w 51"/>
              <a:gd name="T31" fmla="*/ 2 h 24"/>
              <a:gd name="T32" fmla="*/ 33 w 51"/>
              <a:gd name="T33" fmla="*/ 2 h 24"/>
              <a:gd name="T34" fmla="*/ 29 w 51"/>
              <a:gd name="T35" fmla="*/ 2 h 24"/>
              <a:gd name="T36" fmla="*/ 26 w 51"/>
              <a:gd name="T37" fmla="*/ 2 h 24"/>
              <a:gd name="T38" fmla="*/ 24 w 51"/>
              <a:gd name="T39" fmla="*/ 2 h 24"/>
              <a:gd name="T40" fmla="*/ 21 w 51"/>
              <a:gd name="T41" fmla="*/ 2 h 24"/>
              <a:gd name="T42" fmla="*/ 18 w 51"/>
              <a:gd name="T43" fmla="*/ 2 h 24"/>
              <a:gd name="T44" fmla="*/ 14 w 51"/>
              <a:gd name="T45" fmla="*/ 2 h 24"/>
              <a:gd name="T46" fmla="*/ 11 w 51"/>
              <a:gd name="T47" fmla="*/ 3 h 24"/>
              <a:gd name="T48" fmla="*/ 7 w 51"/>
              <a:gd name="T49" fmla="*/ 5 h 24"/>
              <a:gd name="T50" fmla="*/ 5 w 51"/>
              <a:gd name="T51" fmla="*/ 6 h 24"/>
              <a:gd name="T52" fmla="*/ 2 w 51"/>
              <a:gd name="T53" fmla="*/ 6 h 24"/>
              <a:gd name="T54" fmla="*/ 0 w 51"/>
              <a:gd name="T55" fmla="*/ 10 h 24"/>
              <a:gd name="T56" fmla="*/ 0 w 51"/>
              <a:gd name="T57" fmla="*/ 13 h 24"/>
              <a:gd name="T58" fmla="*/ 2 w 51"/>
              <a:gd name="T59" fmla="*/ 15 h 24"/>
              <a:gd name="T60" fmla="*/ 4 w 51"/>
              <a:gd name="T61" fmla="*/ 17 h 24"/>
              <a:gd name="T62" fmla="*/ 7 w 51"/>
              <a:gd name="T63" fmla="*/ 20 h 24"/>
              <a:gd name="T64" fmla="*/ 11 w 51"/>
              <a:gd name="T65" fmla="*/ 20 h 24"/>
              <a:gd name="T66" fmla="*/ 13 w 51"/>
              <a:gd name="T67" fmla="*/ 21 h 24"/>
              <a:gd name="T68" fmla="*/ 16 w 51"/>
              <a:gd name="T69" fmla="*/ 21 h 24"/>
              <a:gd name="T70" fmla="*/ 18 w 51"/>
              <a:gd name="T71" fmla="*/ 23 h 24"/>
              <a:gd name="T72" fmla="*/ 21 w 51"/>
              <a:gd name="T73" fmla="*/ 23 h 24"/>
              <a:gd name="T74" fmla="*/ 24 w 51"/>
              <a:gd name="T75" fmla="*/ 23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24"/>
              <a:gd name="T116" fmla="*/ 51 w 51"/>
              <a:gd name="T117" fmla="*/ 24 h 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24">
                <a:moveTo>
                  <a:pt x="24" y="23"/>
                </a:moveTo>
                <a:lnTo>
                  <a:pt x="26" y="23"/>
                </a:lnTo>
                <a:lnTo>
                  <a:pt x="28" y="23"/>
                </a:lnTo>
                <a:lnTo>
                  <a:pt x="29" y="23"/>
                </a:lnTo>
                <a:lnTo>
                  <a:pt x="31" y="23"/>
                </a:lnTo>
                <a:lnTo>
                  <a:pt x="33" y="23"/>
                </a:lnTo>
                <a:lnTo>
                  <a:pt x="33" y="21"/>
                </a:lnTo>
                <a:lnTo>
                  <a:pt x="35" y="21"/>
                </a:lnTo>
                <a:lnTo>
                  <a:pt x="37" y="21"/>
                </a:lnTo>
                <a:lnTo>
                  <a:pt x="38" y="21"/>
                </a:lnTo>
                <a:lnTo>
                  <a:pt x="39" y="21"/>
                </a:lnTo>
                <a:lnTo>
                  <a:pt x="39" y="20"/>
                </a:lnTo>
                <a:lnTo>
                  <a:pt x="41" y="20"/>
                </a:lnTo>
                <a:lnTo>
                  <a:pt x="43" y="20"/>
                </a:lnTo>
                <a:lnTo>
                  <a:pt x="45" y="18"/>
                </a:lnTo>
                <a:lnTo>
                  <a:pt x="46" y="17"/>
                </a:lnTo>
                <a:lnTo>
                  <a:pt x="48" y="15"/>
                </a:lnTo>
                <a:lnTo>
                  <a:pt x="48" y="13"/>
                </a:lnTo>
                <a:lnTo>
                  <a:pt x="50" y="13"/>
                </a:lnTo>
                <a:lnTo>
                  <a:pt x="50" y="11"/>
                </a:lnTo>
                <a:lnTo>
                  <a:pt x="50" y="10"/>
                </a:lnTo>
                <a:lnTo>
                  <a:pt x="48" y="10"/>
                </a:lnTo>
                <a:lnTo>
                  <a:pt x="48" y="8"/>
                </a:lnTo>
                <a:lnTo>
                  <a:pt x="46" y="6"/>
                </a:lnTo>
                <a:lnTo>
                  <a:pt x="45" y="6"/>
                </a:lnTo>
                <a:lnTo>
                  <a:pt x="45" y="5"/>
                </a:lnTo>
                <a:lnTo>
                  <a:pt x="43" y="5"/>
                </a:lnTo>
                <a:lnTo>
                  <a:pt x="41" y="3"/>
                </a:lnTo>
                <a:lnTo>
                  <a:pt x="39" y="3"/>
                </a:lnTo>
                <a:lnTo>
                  <a:pt x="38" y="2"/>
                </a:lnTo>
                <a:lnTo>
                  <a:pt x="37" y="2"/>
                </a:lnTo>
                <a:lnTo>
                  <a:pt x="35" y="2"/>
                </a:lnTo>
                <a:lnTo>
                  <a:pt x="33" y="2"/>
                </a:lnTo>
                <a:lnTo>
                  <a:pt x="31" y="2"/>
                </a:lnTo>
                <a:lnTo>
                  <a:pt x="29" y="2"/>
                </a:lnTo>
                <a:lnTo>
                  <a:pt x="28" y="2"/>
                </a:lnTo>
                <a:lnTo>
                  <a:pt x="26" y="2"/>
                </a:lnTo>
                <a:lnTo>
                  <a:pt x="24" y="0"/>
                </a:lnTo>
                <a:lnTo>
                  <a:pt x="24" y="2"/>
                </a:lnTo>
                <a:lnTo>
                  <a:pt x="22" y="2"/>
                </a:lnTo>
                <a:lnTo>
                  <a:pt x="21" y="2"/>
                </a:lnTo>
                <a:lnTo>
                  <a:pt x="19" y="2"/>
                </a:lnTo>
                <a:lnTo>
                  <a:pt x="18" y="2"/>
                </a:lnTo>
                <a:lnTo>
                  <a:pt x="16" y="2"/>
                </a:lnTo>
                <a:lnTo>
                  <a:pt x="14" y="2"/>
                </a:lnTo>
                <a:lnTo>
                  <a:pt x="13" y="2"/>
                </a:lnTo>
                <a:lnTo>
                  <a:pt x="11" y="3"/>
                </a:lnTo>
                <a:lnTo>
                  <a:pt x="9" y="3"/>
                </a:lnTo>
                <a:lnTo>
                  <a:pt x="7" y="5"/>
                </a:lnTo>
                <a:lnTo>
                  <a:pt x="5" y="5"/>
                </a:lnTo>
                <a:lnTo>
                  <a:pt x="5" y="6"/>
                </a:lnTo>
                <a:lnTo>
                  <a:pt x="4" y="6"/>
                </a:lnTo>
                <a:lnTo>
                  <a:pt x="2" y="6"/>
                </a:lnTo>
                <a:lnTo>
                  <a:pt x="2" y="8"/>
                </a:lnTo>
                <a:lnTo>
                  <a:pt x="0" y="10"/>
                </a:lnTo>
                <a:lnTo>
                  <a:pt x="0" y="11"/>
                </a:lnTo>
                <a:lnTo>
                  <a:pt x="0" y="13"/>
                </a:lnTo>
                <a:lnTo>
                  <a:pt x="2" y="15"/>
                </a:lnTo>
                <a:lnTo>
                  <a:pt x="2" y="17"/>
                </a:lnTo>
                <a:lnTo>
                  <a:pt x="4" y="17"/>
                </a:lnTo>
                <a:lnTo>
                  <a:pt x="5" y="18"/>
                </a:lnTo>
                <a:lnTo>
                  <a:pt x="7" y="20"/>
                </a:lnTo>
                <a:lnTo>
                  <a:pt x="9" y="20"/>
                </a:lnTo>
                <a:lnTo>
                  <a:pt x="11" y="20"/>
                </a:lnTo>
                <a:lnTo>
                  <a:pt x="11" y="21"/>
                </a:lnTo>
                <a:lnTo>
                  <a:pt x="13" y="21"/>
                </a:lnTo>
                <a:lnTo>
                  <a:pt x="14" y="21"/>
                </a:lnTo>
                <a:lnTo>
                  <a:pt x="16" y="21"/>
                </a:lnTo>
                <a:lnTo>
                  <a:pt x="18" y="21"/>
                </a:lnTo>
                <a:lnTo>
                  <a:pt x="18" y="23"/>
                </a:lnTo>
                <a:lnTo>
                  <a:pt x="19" y="23"/>
                </a:lnTo>
                <a:lnTo>
                  <a:pt x="21" y="23"/>
                </a:lnTo>
                <a:lnTo>
                  <a:pt x="22" y="23"/>
                </a:lnTo>
                <a:lnTo>
                  <a:pt x="24" y="23"/>
                </a:lnTo>
              </a:path>
            </a:pathLst>
          </a:custGeom>
          <a:solidFill>
            <a:srgbClr val="FFFFFF"/>
          </a:solidFill>
          <a:ln w="12700" cap="rnd">
            <a:solidFill>
              <a:srgbClr val="5A5A4E"/>
            </a:solidFill>
            <a:round/>
            <a:headEnd/>
            <a:tailEnd/>
          </a:ln>
        </p:spPr>
        <p:txBody>
          <a:bodyPr/>
          <a:lstStyle/>
          <a:p>
            <a:endParaRPr lang="ko-KR" altLang="en-US"/>
          </a:p>
        </p:txBody>
      </p:sp>
      <p:sp>
        <p:nvSpPr>
          <p:cNvPr id="2389" name="Freeform 696"/>
          <p:cNvSpPr>
            <a:spLocks/>
          </p:cNvSpPr>
          <p:nvPr/>
        </p:nvSpPr>
        <p:spPr bwMode="auto">
          <a:xfrm>
            <a:off x="1025525" y="3881438"/>
            <a:ext cx="44450" cy="15875"/>
          </a:xfrm>
          <a:custGeom>
            <a:avLst/>
            <a:gdLst>
              <a:gd name="T0" fmla="*/ 26 w 27"/>
              <a:gd name="T1" fmla="*/ 1 h 10"/>
              <a:gd name="T2" fmla="*/ 26 w 27"/>
              <a:gd name="T3" fmla="*/ 2 h 10"/>
              <a:gd name="T4" fmla="*/ 26 w 27"/>
              <a:gd name="T5" fmla="*/ 4 h 10"/>
              <a:gd name="T6" fmla="*/ 26 w 27"/>
              <a:gd name="T7" fmla="*/ 4 h 10"/>
              <a:gd name="T8" fmla="*/ 24 w 27"/>
              <a:gd name="T9" fmla="*/ 5 h 10"/>
              <a:gd name="T10" fmla="*/ 23 w 27"/>
              <a:gd name="T11" fmla="*/ 5 h 10"/>
              <a:gd name="T12" fmla="*/ 23 w 27"/>
              <a:gd name="T13" fmla="*/ 7 h 10"/>
              <a:gd name="T14" fmla="*/ 21 w 27"/>
              <a:gd name="T15" fmla="*/ 7 h 10"/>
              <a:gd name="T16" fmla="*/ 20 w 27"/>
              <a:gd name="T17" fmla="*/ 8 h 10"/>
              <a:gd name="T18" fmla="*/ 19 w 27"/>
              <a:gd name="T19" fmla="*/ 8 h 10"/>
              <a:gd name="T20" fmla="*/ 17 w 27"/>
              <a:gd name="T21" fmla="*/ 8 h 10"/>
              <a:gd name="T22" fmla="*/ 15 w 27"/>
              <a:gd name="T23" fmla="*/ 8 h 10"/>
              <a:gd name="T24" fmla="*/ 14 w 27"/>
              <a:gd name="T25" fmla="*/ 9 h 10"/>
              <a:gd name="T26" fmla="*/ 12 w 27"/>
              <a:gd name="T27" fmla="*/ 9 h 10"/>
              <a:gd name="T28" fmla="*/ 11 w 27"/>
              <a:gd name="T29" fmla="*/ 9 h 10"/>
              <a:gd name="T30" fmla="*/ 9 w 27"/>
              <a:gd name="T31" fmla="*/ 9 h 10"/>
              <a:gd name="T32" fmla="*/ 7 w 27"/>
              <a:gd name="T33" fmla="*/ 9 h 10"/>
              <a:gd name="T34" fmla="*/ 4 w 27"/>
              <a:gd name="T35" fmla="*/ 9 h 10"/>
              <a:gd name="T36" fmla="*/ 2 w 27"/>
              <a:gd name="T37" fmla="*/ 9 h 10"/>
              <a:gd name="T38" fmla="*/ 0 w 27"/>
              <a:gd name="T39" fmla="*/ 9 h 10"/>
              <a:gd name="T40" fmla="*/ 2 w 27"/>
              <a:gd name="T41" fmla="*/ 9 h 10"/>
              <a:gd name="T42" fmla="*/ 2 w 27"/>
              <a:gd name="T43" fmla="*/ 9 h 10"/>
              <a:gd name="T44" fmla="*/ 4 w 27"/>
              <a:gd name="T45" fmla="*/ 9 h 10"/>
              <a:gd name="T46" fmla="*/ 6 w 27"/>
              <a:gd name="T47" fmla="*/ 9 h 10"/>
              <a:gd name="T48" fmla="*/ 7 w 27"/>
              <a:gd name="T49" fmla="*/ 8 h 10"/>
              <a:gd name="T50" fmla="*/ 9 w 27"/>
              <a:gd name="T51" fmla="*/ 8 h 10"/>
              <a:gd name="T52" fmla="*/ 11 w 27"/>
              <a:gd name="T53" fmla="*/ 8 h 10"/>
              <a:gd name="T54" fmla="*/ 12 w 27"/>
              <a:gd name="T55" fmla="*/ 8 h 10"/>
              <a:gd name="T56" fmla="*/ 14 w 27"/>
              <a:gd name="T57" fmla="*/ 7 h 10"/>
              <a:gd name="T58" fmla="*/ 15 w 27"/>
              <a:gd name="T59" fmla="*/ 7 h 10"/>
              <a:gd name="T60" fmla="*/ 17 w 27"/>
              <a:gd name="T61" fmla="*/ 7 h 10"/>
              <a:gd name="T62" fmla="*/ 17 w 27"/>
              <a:gd name="T63" fmla="*/ 5 h 10"/>
              <a:gd name="T64" fmla="*/ 19 w 27"/>
              <a:gd name="T65" fmla="*/ 5 h 10"/>
              <a:gd name="T66" fmla="*/ 20 w 27"/>
              <a:gd name="T67" fmla="*/ 4 h 10"/>
              <a:gd name="T68" fmla="*/ 21 w 27"/>
              <a:gd name="T69" fmla="*/ 4 h 10"/>
              <a:gd name="T70" fmla="*/ 21 w 27"/>
              <a:gd name="T71" fmla="*/ 4 h 10"/>
              <a:gd name="T72" fmla="*/ 23 w 27"/>
              <a:gd name="T73" fmla="*/ 4 h 10"/>
              <a:gd name="T74" fmla="*/ 23 w 27"/>
              <a:gd name="T75" fmla="*/ 2 h 10"/>
              <a:gd name="T76" fmla="*/ 23 w 27"/>
              <a:gd name="T77" fmla="*/ 1 h 10"/>
              <a:gd name="T78" fmla="*/ 23 w 27"/>
              <a:gd name="T79" fmla="*/ 0 h 10"/>
              <a:gd name="T80" fmla="*/ 24 w 27"/>
              <a:gd name="T81" fmla="*/ 0 h 10"/>
              <a:gd name="T82" fmla="*/ 24 w 27"/>
              <a:gd name="T83" fmla="*/ 1 h 10"/>
              <a:gd name="T84" fmla="*/ 26 w 27"/>
              <a:gd name="T85" fmla="*/ 1 h 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
              <a:gd name="T130" fmla="*/ 0 h 10"/>
              <a:gd name="T131" fmla="*/ 27 w 27"/>
              <a:gd name="T132" fmla="*/ 10 h 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 h="10">
                <a:moveTo>
                  <a:pt x="26" y="1"/>
                </a:moveTo>
                <a:lnTo>
                  <a:pt x="26" y="2"/>
                </a:lnTo>
                <a:lnTo>
                  <a:pt x="26" y="4"/>
                </a:lnTo>
                <a:lnTo>
                  <a:pt x="24" y="5"/>
                </a:lnTo>
                <a:lnTo>
                  <a:pt x="23" y="5"/>
                </a:lnTo>
                <a:lnTo>
                  <a:pt x="23" y="7"/>
                </a:lnTo>
                <a:lnTo>
                  <a:pt x="21" y="7"/>
                </a:lnTo>
                <a:lnTo>
                  <a:pt x="20" y="8"/>
                </a:lnTo>
                <a:lnTo>
                  <a:pt x="19" y="8"/>
                </a:lnTo>
                <a:lnTo>
                  <a:pt x="17" y="8"/>
                </a:lnTo>
                <a:lnTo>
                  <a:pt x="15" y="8"/>
                </a:lnTo>
                <a:lnTo>
                  <a:pt x="14" y="9"/>
                </a:lnTo>
                <a:lnTo>
                  <a:pt x="12" y="9"/>
                </a:lnTo>
                <a:lnTo>
                  <a:pt x="11" y="9"/>
                </a:lnTo>
                <a:lnTo>
                  <a:pt x="9" y="9"/>
                </a:lnTo>
                <a:lnTo>
                  <a:pt x="7" y="9"/>
                </a:lnTo>
                <a:lnTo>
                  <a:pt x="4" y="9"/>
                </a:lnTo>
                <a:lnTo>
                  <a:pt x="2" y="9"/>
                </a:lnTo>
                <a:lnTo>
                  <a:pt x="0" y="9"/>
                </a:lnTo>
                <a:lnTo>
                  <a:pt x="2" y="9"/>
                </a:lnTo>
                <a:lnTo>
                  <a:pt x="4" y="9"/>
                </a:lnTo>
                <a:lnTo>
                  <a:pt x="6" y="9"/>
                </a:lnTo>
                <a:lnTo>
                  <a:pt x="7" y="8"/>
                </a:lnTo>
                <a:lnTo>
                  <a:pt x="9" y="8"/>
                </a:lnTo>
                <a:lnTo>
                  <a:pt x="11" y="8"/>
                </a:lnTo>
                <a:lnTo>
                  <a:pt x="12" y="8"/>
                </a:lnTo>
                <a:lnTo>
                  <a:pt x="14" y="7"/>
                </a:lnTo>
                <a:lnTo>
                  <a:pt x="15" y="7"/>
                </a:lnTo>
                <a:lnTo>
                  <a:pt x="17" y="7"/>
                </a:lnTo>
                <a:lnTo>
                  <a:pt x="17" y="5"/>
                </a:lnTo>
                <a:lnTo>
                  <a:pt x="19" y="5"/>
                </a:lnTo>
                <a:lnTo>
                  <a:pt x="20" y="4"/>
                </a:lnTo>
                <a:lnTo>
                  <a:pt x="21" y="4"/>
                </a:lnTo>
                <a:lnTo>
                  <a:pt x="23" y="4"/>
                </a:lnTo>
                <a:lnTo>
                  <a:pt x="23" y="2"/>
                </a:lnTo>
                <a:lnTo>
                  <a:pt x="23" y="1"/>
                </a:lnTo>
                <a:lnTo>
                  <a:pt x="23" y="0"/>
                </a:lnTo>
                <a:lnTo>
                  <a:pt x="24" y="0"/>
                </a:lnTo>
                <a:lnTo>
                  <a:pt x="24" y="1"/>
                </a:lnTo>
                <a:lnTo>
                  <a:pt x="26" y="1"/>
                </a:lnTo>
              </a:path>
            </a:pathLst>
          </a:custGeom>
          <a:solidFill>
            <a:srgbClr val="96B4FE"/>
          </a:solidFill>
          <a:ln w="12700" cap="rnd">
            <a:solidFill>
              <a:srgbClr val="96B4FE"/>
            </a:solidFill>
            <a:round/>
            <a:headEnd/>
            <a:tailEnd/>
          </a:ln>
        </p:spPr>
        <p:txBody>
          <a:bodyPr/>
          <a:lstStyle/>
          <a:p>
            <a:endParaRPr lang="ko-KR" altLang="en-US"/>
          </a:p>
        </p:txBody>
      </p:sp>
      <p:sp>
        <p:nvSpPr>
          <p:cNvPr id="2390" name="Freeform 697"/>
          <p:cNvSpPr>
            <a:spLocks/>
          </p:cNvSpPr>
          <p:nvPr/>
        </p:nvSpPr>
        <p:spPr bwMode="auto">
          <a:xfrm>
            <a:off x="2255838" y="3478213"/>
            <a:ext cx="87312" cy="41275"/>
          </a:xfrm>
          <a:custGeom>
            <a:avLst/>
            <a:gdLst>
              <a:gd name="T0" fmla="*/ 29 w 56"/>
              <a:gd name="T1" fmla="*/ 24 h 25"/>
              <a:gd name="T2" fmla="*/ 32 w 56"/>
              <a:gd name="T3" fmla="*/ 24 h 25"/>
              <a:gd name="T4" fmla="*/ 36 w 56"/>
              <a:gd name="T5" fmla="*/ 24 h 25"/>
              <a:gd name="T6" fmla="*/ 40 w 56"/>
              <a:gd name="T7" fmla="*/ 22 h 25"/>
              <a:gd name="T8" fmla="*/ 43 w 56"/>
              <a:gd name="T9" fmla="*/ 22 h 25"/>
              <a:gd name="T10" fmla="*/ 45 w 56"/>
              <a:gd name="T11" fmla="*/ 21 h 25"/>
              <a:gd name="T12" fmla="*/ 48 w 56"/>
              <a:gd name="T13" fmla="*/ 19 h 25"/>
              <a:gd name="T14" fmla="*/ 51 w 56"/>
              <a:gd name="T15" fmla="*/ 18 h 25"/>
              <a:gd name="T16" fmla="*/ 53 w 56"/>
              <a:gd name="T17" fmla="*/ 15 h 25"/>
              <a:gd name="T18" fmla="*/ 55 w 56"/>
              <a:gd name="T19" fmla="*/ 14 h 25"/>
              <a:gd name="T20" fmla="*/ 55 w 56"/>
              <a:gd name="T21" fmla="*/ 10 h 25"/>
              <a:gd name="T22" fmla="*/ 53 w 56"/>
              <a:gd name="T23" fmla="*/ 9 h 25"/>
              <a:gd name="T24" fmla="*/ 51 w 56"/>
              <a:gd name="T25" fmla="*/ 6 h 25"/>
              <a:gd name="T26" fmla="*/ 48 w 56"/>
              <a:gd name="T27" fmla="*/ 4 h 25"/>
              <a:gd name="T28" fmla="*/ 45 w 56"/>
              <a:gd name="T29" fmla="*/ 2 h 25"/>
              <a:gd name="T30" fmla="*/ 41 w 56"/>
              <a:gd name="T31" fmla="*/ 1 h 25"/>
              <a:gd name="T32" fmla="*/ 38 w 56"/>
              <a:gd name="T33" fmla="*/ 1 h 25"/>
              <a:gd name="T34" fmla="*/ 34 w 56"/>
              <a:gd name="T35" fmla="*/ 0 h 25"/>
              <a:gd name="T36" fmla="*/ 31 w 56"/>
              <a:gd name="T37" fmla="*/ 0 h 25"/>
              <a:gd name="T38" fmla="*/ 27 w 56"/>
              <a:gd name="T39" fmla="*/ 0 h 25"/>
              <a:gd name="T40" fmla="*/ 24 w 56"/>
              <a:gd name="T41" fmla="*/ 0 h 25"/>
              <a:gd name="T42" fmla="*/ 21 w 56"/>
              <a:gd name="T43" fmla="*/ 0 h 25"/>
              <a:gd name="T44" fmla="*/ 17 w 56"/>
              <a:gd name="T45" fmla="*/ 0 h 25"/>
              <a:gd name="T46" fmla="*/ 15 w 56"/>
              <a:gd name="T47" fmla="*/ 1 h 25"/>
              <a:gd name="T48" fmla="*/ 12 w 56"/>
              <a:gd name="T49" fmla="*/ 1 h 25"/>
              <a:gd name="T50" fmla="*/ 8 w 56"/>
              <a:gd name="T51" fmla="*/ 2 h 25"/>
              <a:gd name="T52" fmla="*/ 5 w 56"/>
              <a:gd name="T53" fmla="*/ 4 h 25"/>
              <a:gd name="T54" fmla="*/ 2 w 56"/>
              <a:gd name="T55" fmla="*/ 6 h 25"/>
              <a:gd name="T56" fmla="*/ 2 w 56"/>
              <a:gd name="T57" fmla="*/ 9 h 25"/>
              <a:gd name="T58" fmla="*/ 0 w 56"/>
              <a:gd name="T59" fmla="*/ 10 h 25"/>
              <a:gd name="T60" fmla="*/ 0 w 56"/>
              <a:gd name="T61" fmla="*/ 14 h 25"/>
              <a:gd name="T62" fmla="*/ 2 w 56"/>
              <a:gd name="T63" fmla="*/ 15 h 25"/>
              <a:gd name="T64" fmla="*/ 2 w 56"/>
              <a:gd name="T65" fmla="*/ 18 h 25"/>
              <a:gd name="T66" fmla="*/ 5 w 56"/>
              <a:gd name="T67" fmla="*/ 19 h 25"/>
              <a:gd name="T68" fmla="*/ 8 w 56"/>
              <a:gd name="T69" fmla="*/ 21 h 25"/>
              <a:gd name="T70" fmla="*/ 10 w 56"/>
              <a:gd name="T71" fmla="*/ 22 h 25"/>
              <a:gd name="T72" fmla="*/ 14 w 56"/>
              <a:gd name="T73" fmla="*/ 22 h 25"/>
              <a:gd name="T74" fmla="*/ 17 w 56"/>
              <a:gd name="T75" fmla="*/ 22 h 25"/>
              <a:gd name="T76" fmla="*/ 19 w 56"/>
              <a:gd name="T77" fmla="*/ 24 h 25"/>
              <a:gd name="T78" fmla="*/ 23 w 56"/>
              <a:gd name="T79" fmla="*/ 24 h 25"/>
              <a:gd name="T80" fmla="*/ 26 w 56"/>
              <a:gd name="T81" fmla="*/ 24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25"/>
              <a:gd name="T125" fmla="*/ 56 w 56"/>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25">
                <a:moveTo>
                  <a:pt x="27" y="24"/>
                </a:moveTo>
                <a:lnTo>
                  <a:pt x="29" y="24"/>
                </a:lnTo>
                <a:lnTo>
                  <a:pt x="31" y="24"/>
                </a:lnTo>
                <a:lnTo>
                  <a:pt x="32" y="24"/>
                </a:lnTo>
                <a:lnTo>
                  <a:pt x="34" y="24"/>
                </a:lnTo>
                <a:lnTo>
                  <a:pt x="36" y="24"/>
                </a:lnTo>
                <a:lnTo>
                  <a:pt x="38" y="22"/>
                </a:lnTo>
                <a:lnTo>
                  <a:pt x="40" y="22"/>
                </a:lnTo>
                <a:lnTo>
                  <a:pt x="41" y="22"/>
                </a:lnTo>
                <a:lnTo>
                  <a:pt x="43" y="22"/>
                </a:lnTo>
                <a:lnTo>
                  <a:pt x="45" y="22"/>
                </a:lnTo>
                <a:lnTo>
                  <a:pt x="45" y="21"/>
                </a:lnTo>
                <a:lnTo>
                  <a:pt x="47" y="21"/>
                </a:lnTo>
                <a:lnTo>
                  <a:pt x="48" y="19"/>
                </a:lnTo>
                <a:lnTo>
                  <a:pt x="50" y="19"/>
                </a:lnTo>
                <a:lnTo>
                  <a:pt x="51" y="18"/>
                </a:lnTo>
                <a:lnTo>
                  <a:pt x="53" y="17"/>
                </a:lnTo>
                <a:lnTo>
                  <a:pt x="53" y="15"/>
                </a:lnTo>
                <a:lnTo>
                  <a:pt x="55" y="15"/>
                </a:lnTo>
                <a:lnTo>
                  <a:pt x="55" y="14"/>
                </a:lnTo>
                <a:lnTo>
                  <a:pt x="55" y="12"/>
                </a:lnTo>
                <a:lnTo>
                  <a:pt x="55" y="10"/>
                </a:lnTo>
                <a:lnTo>
                  <a:pt x="55" y="9"/>
                </a:lnTo>
                <a:lnTo>
                  <a:pt x="53" y="9"/>
                </a:lnTo>
                <a:lnTo>
                  <a:pt x="53" y="7"/>
                </a:lnTo>
                <a:lnTo>
                  <a:pt x="51" y="6"/>
                </a:lnTo>
                <a:lnTo>
                  <a:pt x="50" y="4"/>
                </a:lnTo>
                <a:lnTo>
                  <a:pt x="48" y="4"/>
                </a:lnTo>
                <a:lnTo>
                  <a:pt x="47" y="2"/>
                </a:lnTo>
                <a:lnTo>
                  <a:pt x="45" y="2"/>
                </a:lnTo>
                <a:lnTo>
                  <a:pt x="43" y="1"/>
                </a:lnTo>
                <a:lnTo>
                  <a:pt x="41" y="1"/>
                </a:lnTo>
                <a:lnTo>
                  <a:pt x="40" y="1"/>
                </a:lnTo>
                <a:lnTo>
                  <a:pt x="38" y="1"/>
                </a:lnTo>
                <a:lnTo>
                  <a:pt x="36" y="0"/>
                </a:lnTo>
                <a:lnTo>
                  <a:pt x="34" y="0"/>
                </a:lnTo>
                <a:lnTo>
                  <a:pt x="32" y="0"/>
                </a:lnTo>
                <a:lnTo>
                  <a:pt x="31" y="0"/>
                </a:lnTo>
                <a:lnTo>
                  <a:pt x="29" y="0"/>
                </a:lnTo>
                <a:lnTo>
                  <a:pt x="27" y="0"/>
                </a:lnTo>
                <a:lnTo>
                  <a:pt x="26" y="0"/>
                </a:lnTo>
                <a:lnTo>
                  <a:pt x="24" y="0"/>
                </a:lnTo>
                <a:lnTo>
                  <a:pt x="23" y="0"/>
                </a:lnTo>
                <a:lnTo>
                  <a:pt x="21" y="0"/>
                </a:lnTo>
                <a:lnTo>
                  <a:pt x="19" y="0"/>
                </a:lnTo>
                <a:lnTo>
                  <a:pt x="17" y="0"/>
                </a:lnTo>
                <a:lnTo>
                  <a:pt x="17" y="1"/>
                </a:lnTo>
                <a:lnTo>
                  <a:pt x="15" y="1"/>
                </a:lnTo>
                <a:lnTo>
                  <a:pt x="14" y="1"/>
                </a:lnTo>
                <a:lnTo>
                  <a:pt x="12" y="1"/>
                </a:lnTo>
                <a:lnTo>
                  <a:pt x="10" y="2"/>
                </a:lnTo>
                <a:lnTo>
                  <a:pt x="8" y="2"/>
                </a:lnTo>
                <a:lnTo>
                  <a:pt x="6" y="4"/>
                </a:lnTo>
                <a:lnTo>
                  <a:pt x="5" y="4"/>
                </a:lnTo>
                <a:lnTo>
                  <a:pt x="4" y="6"/>
                </a:lnTo>
                <a:lnTo>
                  <a:pt x="2" y="6"/>
                </a:lnTo>
                <a:lnTo>
                  <a:pt x="2" y="7"/>
                </a:lnTo>
                <a:lnTo>
                  <a:pt x="2" y="9"/>
                </a:lnTo>
                <a:lnTo>
                  <a:pt x="0" y="9"/>
                </a:lnTo>
                <a:lnTo>
                  <a:pt x="0" y="10"/>
                </a:lnTo>
                <a:lnTo>
                  <a:pt x="0" y="12"/>
                </a:lnTo>
                <a:lnTo>
                  <a:pt x="0" y="14"/>
                </a:lnTo>
                <a:lnTo>
                  <a:pt x="0" y="15"/>
                </a:lnTo>
                <a:lnTo>
                  <a:pt x="2" y="15"/>
                </a:lnTo>
                <a:lnTo>
                  <a:pt x="2" y="17"/>
                </a:lnTo>
                <a:lnTo>
                  <a:pt x="2" y="18"/>
                </a:lnTo>
                <a:lnTo>
                  <a:pt x="4" y="18"/>
                </a:lnTo>
                <a:lnTo>
                  <a:pt x="5" y="19"/>
                </a:lnTo>
                <a:lnTo>
                  <a:pt x="6" y="19"/>
                </a:lnTo>
                <a:lnTo>
                  <a:pt x="8" y="21"/>
                </a:lnTo>
                <a:lnTo>
                  <a:pt x="10" y="21"/>
                </a:lnTo>
                <a:lnTo>
                  <a:pt x="10" y="22"/>
                </a:lnTo>
                <a:lnTo>
                  <a:pt x="12" y="22"/>
                </a:lnTo>
                <a:lnTo>
                  <a:pt x="14" y="22"/>
                </a:lnTo>
                <a:lnTo>
                  <a:pt x="15" y="22"/>
                </a:lnTo>
                <a:lnTo>
                  <a:pt x="17" y="22"/>
                </a:lnTo>
                <a:lnTo>
                  <a:pt x="17" y="24"/>
                </a:lnTo>
                <a:lnTo>
                  <a:pt x="19" y="24"/>
                </a:lnTo>
                <a:lnTo>
                  <a:pt x="21" y="24"/>
                </a:lnTo>
                <a:lnTo>
                  <a:pt x="23" y="24"/>
                </a:lnTo>
                <a:lnTo>
                  <a:pt x="24" y="24"/>
                </a:lnTo>
                <a:lnTo>
                  <a:pt x="26" y="24"/>
                </a:lnTo>
                <a:lnTo>
                  <a:pt x="27" y="24"/>
                </a:lnTo>
              </a:path>
            </a:pathLst>
          </a:custGeom>
          <a:solidFill>
            <a:srgbClr val="000000"/>
          </a:solidFill>
          <a:ln w="12700" cap="rnd">
            <a:solidFill>
              <a:srgbClr val="5A5A4E"/>
            </a:solidFill>
            <a:round/>
            <a:headEnd/>
            <a:tailEnd/>
          </a:ln>
        </p:spPr>
        <p:txBody>
          <a:bodyPr/>
          <a:lstStyle/>
          <a:p>
            <a:endParaRPr lang="ko-KR" altLang="en-US"/>
          </a:p>
        </p:txBody>
      </p:sp>
      <p:sp>
        <p:nvSpPr>
          <p:cNvPr id="2391" name="Freeform 698"/>
          <p:cNvSpPr>
            <a:spLocks/>
          </p:cNvSpPr>
          <p:nvPr/>
        </p:nvSpPr>
        <p:spPr bwMode="auto">
          <a:xfrm>
            <a:off x="2257425" y="3478213"/>
            <a:ext cx="76200" cy="31750"/>
          </a:xfrm>
          <a:custGeom>
            <a:avLst/>
            <a:gdLst>
              <a:gd name="T0" fmla="*/ 25 w 50"/>
              <a:gd name="T1" fmla="*/ 20 h 21"/>
              <a:gd name="T2" fmla="*/ 29 w 50"/>
              <a:gd name="T3" fmla="*/ 20 h 21"/>
              <a:gd name="T4" fmla="*/ 32 w 50"/>
              <a:gd name="T5" fmla="*/ 20 h 21"/>
              <a:gd name="T6" fmla="*/ 36 w 50"/>
              <a:gd name="T7" fmla="*/ 20 h 21"/>
              <a:gd name="T8" fmla="*/ 37 w 50"/>
              <a:gd name="T9" fmla="*/ 18 h 21"/>
              <a:gd name="T10" fmla="*/ 41 w 50"/>
              <a:gd name="T11" fmla="*/ 18 h 21"/>
              <a:gd name="T12" fmla="*/ 45 w 50"/>
              <a:gd name="T13" fmla="*/ 16 h 21"/>
              <a:gd name="T14" fmla="*/ 45 w 50"/>
              <a:gd name="T15" fmla="*/ 15 h 21"/>
              <a:gd name="T16" fmla="*/ 47 w 50"/>
              <a:gd name="T17" fmla="*/ 13 h 21"/>
              <a:gd name="T18" fmla="*/ 49 w 50"/>
              <a:gd name="T19" fmla="*/ 12 h 21"/>
              <a:gd name="T20" fmla="*/ 49 w 50"/>
              <a:gd name="T21" fmla="*/ 8 h 21"/>
              <a:gd name="T22" fmla="*/ 47 w 50"/>
              <a:gd name="T23" fmla="*/ 7 h 21"/>
              <a:gd name="T24" fmla="*/ 45 w 50"/>
              <a:gd name="T25" fmla="*/ 4 h 21"/>
              <a:gd name="T26" fmla="*/ 43 w 50"/>
              <a:gd name="T27" fmla="*/ 2 h 21"/>
              <a:gd name="T28" fmla="*/ 39 w 50"/>
              <a:gd name="T29" fmla="*/ 1 h 21"/>
              <a:gd name="T30" fmla="*/ 36 w 50"/>
              <a:gd name="T31" fmla="*/ 1 h 21"/>
              <a:gd name="T32" fmla="*/ 32 w 50"/>
              <a:gd name="T33" fmla="*/ 0 h 21"/>
              <a:gd name="T34" fmla="*/ 29 w 50"/>
              <a:gd name="T35" fmla="*/ 0 h 21"/>
              <a:gd name="T36" fmla="*/ 25 w 50"/>
              <a:gd name="T37" fmla="*/ 0 h 21"/>
              <a:gd name="T38" fmla="*/ 22 w 50"/>
              <a:gd name="T39" fmla="*/ 0 h 21"/>
              <a:gd name="T40" fmla="*/ 19 w 50"/>
              <a:gd name="T41" fmla="*/ 0 h 21"/>
              <a:gd name="T42" fmla="*/ 15 w 50"/>
              <a:gd name="T43" fmla="*/ 0 h 21"/>
              <a:gd name="T44" fmla="*/ 12 w 50"/>
              <a:gd name="T45" fmla="*/ 1 h 21"/>
              <a:gd name="T46" fmla="*/ 8 w 50"/>
              <a:gd name="T47" fmla="*/ 1 h 21"/>
              <a:gd name="T48" fmla="*/ 6 w 50"/>
              <a:gd name="T49" fmla="*/ 2 h 21"/>
              <a:gd name="T50" fmla="*/ 4 w 50"/>
              <a:gd name="T51" fmla="*/ 4 h 21"/>
              <a:gd name="T52" fmla="*/ 4 w 50"/>
              <a:gd name="T53" fmla="*/ 5 h 21"/>
              <a:gd name="T54" fmla="*/ 2 w 50"/>
              <a:gd name="T55" fmla="*/ 7 h 21"/>
              <a:gd name="T56" fmla="*/ 0 w 50"/>
              <a:gd name="T57" fmla="*/ 8 h 21"/>
              <a:gd name="T58" fmla="*/ 0 w 50"/>
              <a:gd name="T59" fmla="*/ 12 h 21"/>
              <a:gd name="T60" fmla="*/ 2 w 50"/>
              <a:gd name="T61" fmla="*/ 15 h 21"/>
              <a:gd name="T62" fmla="*/ 4 w 50"/>
              <a:gd name="T63" fmla="*/ 16 h 21"/>
              <a:gd name="T64" fmla="*/ 6 w 50"/>
              <a:gd name="T65" fmla="*/ 18 h 21"/>
              <a:gd name="T66" fmla="*/ 8 w 50"/>
              <a:gd name="T67" fmla="*/ 18 h 21"/>
              <a:gd name="T68" fmla="*/ 12 w 50"/>
              <a:gd name="T69" fmla="*/ 18 h 21"/>
              <a:gd name="T70" fmla="*/ 15 w 50"/>
              <a:gd name="T71" fmla="*/ 20 h 21"/>
              <a:gd name="T72" fmla="*/ 19 w 50"/>
              <a:gd name="T73" fmla="*/ 20 h 21"/>
              <a:gd name="T74" fmla="*/ 22 w 50"/>
              <a:gd name="T75" fmla="*/ 20 h 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21"/>
              <a:gd name="T116" fmla="*/ 50 w 50"/>
              <a:gd name="T117" fmla="*/ 21 h 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21">
                <a:moveTo>
                  <a:pt x="24" y="20"/>
                </a:moveTo>
                <a:lnTo>
                  <a:pt x="25" y="20"/>
                </a:lnTo>
                <a:lnTo>
                  <a:pt x="27" y="20"/>
                </a:lnTo>
                <a:lnTo>
                  <a:pt x="29" y="20"/>
                </a:lnTo>
                <a:lnTo>
                  <a:pt x="30" y="20"/>
                </a:lnTo>
                <a:lnTo>
                  <a:pt x="32" y="20"/>
                </a:lnTo>
                <a:lnTo>
                  <a:pt x="34" y="20"/>
                </a:lnTo>
                <a:lnTo>
                  <a:pt x="36" y="20"/>
                </a:lnTo>
                <a:lnTo>
                  <a:pt x="36" y="18"/>
                </a:lnTo>
                <a:lnTo>
                  <a:pt x="37" y="18"/>
                </a:lnTo>
                <a:lnTo>
                  <a:pt x="39" y="18"/>
                </a:lnTo>
                <a:lnTo>
                  <a:pt x="41" y="18"/>
                </a:lnTo>
                <a:lnTo>
                  <a:pt x="43" y="18"/>
                </a:lnTo>
                <a:lnTo>
                  <a:pt x="45" y="16"/>
                </a:lnTo>
                <a:lnTo>
                  <a:pt x="45" y="15"/>
                </a:lnTo>
                <a:lnTo>
                  <a:pt x="47" y="15"/>
                </a:lnTo>
                <a:lnTo>
                  <a:pt x="47" y="13"/>
                </a:lnTo>
                <a:lnTo>
                  <a:pt x="47" y="12"/>
                </a:lnTo>
                <a:lnTo>
                  <a:pt x="49" y="12"/>
                </a:lnTo>
                <a:lnTo>
                  <a:pt x="49" y="10"/>
                </a:lnTo>
                <a:lnTo>
                  <a:pt x="49" y="8"/>
                </a:lnTo>
                <a:lnTo>
                  <a:pt x="47" y="8"/>
                </a:lnTo>
                <a:lnTo>
                  <a:pt x="47" y="7"/>
                </a:lnTo>
                <a:lnTo>
                  <a:pt x="45" y="5"/>
                </a:lnTo>
                <a:lnTo>
                  <a:pt x="45" y="4"/>
                </a:lnTo>
                <a:lnTo>
                  <a:pt x="43" y="2"/>
                </a:lnTo>
                <a:lnTo>
                  <a:pt x="41" y="2"/>
                </a:lnTo>
                <a:lnTo>
                  <a:pt x="39" y="1"/>
                </a:lnTo>
                <a:lnTo>
                  <a:pt x="37" y="1"/>
                </a:lnTo>
                <a:lnTo>
                  <a:pt x="36" y="1"/>
                </a:lnTo>
                <a:lnTo>
                  <a:pt x="34" y="0"/>
                </a:lnTo>
                <a:lnTo>
                  <a:pt x="32" y="0"/>
                </a:lnTo>
                <a:lnTo>
                  <a:pt x="30" y="0"/>
                </a:lnTo>
                <a:lnTo>
                  <a:pt x="29" y="0"/>
                </a:lnTo>
                <a:lnTo>
                  <a:pt x="27" y="0"/>
                </a:lnTo>
                <a:lnTo>
                  <a:pt x="25" y="0"/>
                </a:lnTo>
                <a:lnTo>
                  <a:pt x="24" y="0"/>
                </a:lnTo>
                <a:lnTo>
                  <a:pt x="22" y="0"/>
                </a:lnTo>
                <a:lnTo>
                  <a:pt x="20" y="0"/>
                </a:lnTo>
                <a:lnTo>
                  <a:pt x="19" y="0"/>
                </a:lnTo>
                <a:lnTo>
                  <a:pt x="17" y="0"/>
                </a:lnTo>
                <a:lnTo>
                  <a:pt x="15" y="0"/>
                </a:lnTo>
                <a:lnTo>
                  <a:pt x="13" y="1"/>
                </a:lnTo>
                <a:lnTo>
                  <a:pt x="12" y="1"/>
                </a:lnTo>
                <a:lnTo>
                  <a:pt x="10" y="1"/>
                </a:lnTo>
                <a:lnTo>
                  <a:pt x="8" y="1"/>
                </a:lnTo>
                <a:lnTo>
                  <a:pt x="8" y="2"/>
                </a:lnTo>
                <a:lnTo>
                  <a:pt x="6" y="2"/>
                </a:lnTo>
                <a:lnTo>
                  <a:pt x="4" y="2"/>
                </a:lnTo>
                <a:lnTo>
                  <a:pt x="4" y="4"/>
                </a:lnTo>
                <a:lnTo>
                  <a:pt x="4" y="5"/>
                </a:lnTo>
                <a:lnTo>
                  <a:pt x="2" y="5"/>
                </a:lnTo>
                <a:lnTo>
                  <a:pt x="2" y="7"/>
                </a:lnTo>
                <a:lnTo>
                  <a:pt x="0" y="7"/>
                </a:lnTo>
                <a:lnTo>
                  <a:pt x="0" y="8"/>
                </a:lnTo>
                <a:lnTo>
                  <a:pt x="0" y="10"/>
                </a:lnTo>
                <a:lnTo>
                  <a:pt x="0" y="12"/>
                </a:lnTo>
                <a:lnTo>
                  <a:pt x="0" y="13"/>
                </a:lnTo>
                <a:lnTo>
                  <a:pt x="2" y="15"/>
                </a:lnTo>
                <a:lnTo>
                  <a:pt x="4" y="16"/>
                </a:lnTo>
                <a:lnTo>
                  <a:pt x="4" y="18"/>
                </a:lnTo>
                <a:lnTo>
                  <a:pt x="6" y="18"/>
                </a:lnTo>
                <a:lnTo>
                  <a:pt x="8" y="18"/>
                </a:lnTo>
                <a:lnTo>
                  <a:pt x="10" y="18"/>
                </a:lnTo>
                <a:lnTo>
                  <a:pt x="12" y="18"/>
                </a:lnTo>
                <a:lnTo>
                  <a:pt x="13" y="20"/>
                </a:lnTo>
                <a:lnTo>
                  <a:pt x="15" y="20"/>
                </a:lnTo>
                <a:lnTo>
                  <a:pt x="17" y="20"/>
                </a:lnTo>
                <a:lnTo>
                  <a:pt x="19" y="20"/>
                </a:lnTo>
                <a:lnTo>
                  <a:pt x="20" y="20"/>
                </a:lnTo>
                <a:lnTo>
                  <a:pt x="22" y="20"/>
                </a:lnTo>
                <a:lnTo>
                  <a:pt x="24" y="20"/>
                </a:lnTo>
              </a:path>
            </a:pathLst>
          </a:custGeom>
          <a:solidFill>
            <a:srgbClr val="EAEAEA"/>
          </a:solidFill>
          <a:ln w="12700" cap="rnd">
            <a:solidFill>
              <a:srgbClr val="5A5A4E"/>
            </a:solidFill>
            <a:round/>
            <a:headEnd/>
            <a:tailEnd/>
          </a:ln>
        </p:spPr>
        <p:txBody>
          <a:bodyPr/>
          <a:lstStyle/>
          <a:p>
            <a:endParaRPr lang="ko-KR" altLang="en-US"/>
          </a:p>
        </p:txBody>
      </p:sp>
      <p:sp>
        <p:nvSpPr>
          <p:cNvPr id="2392" name="Freeform 699"/>
          <p:cNvSpPr>
            <a:spLocks/>
          </p:cNvSpPr>
          <p:nvPr/>
        </p:nvSpPr>
        <p:spPr bwMode="auto">
          <a:xfrm>
            <a:off x="2282825" y="3489325"/>
            <a:ext cx="47625" cy="19050"/>
          </a:xfrm>
          <a:custGeom>
            <a:avLst/>
            <a:gdLst>
              <a:gd name="T0" fmla="*/ 27 w 28"/>
              <a:gd name="T1" fmla="*/ 3 h 12"/>
              <a:gd name="T2" fmla="*/ 27 w 28"/>
              <a:gd name="T3" fmla="*/ 4 h 12"/>
              <a:gd name="T4" fmla="*/ 27 w 28"/>
              <a:gd name="T5" fmla="*/ 5 h 12"/>
              <a:gd name="T6" fmla="*/ 25 w 28"/>
              <a:gd name="T7" fmla="*/ 6 h 12"/>
              <a:gd name="T8" fmla="*/ 24 w 28"/>
              <a:gd name="T9" fmla="*/ 8 h 12"/>
              <a:gd name="T10" fmla="*/ 22 w 28"/>
              <a:gd name="T11" fmla="*/ 8 h 12"/>
              <a:gd name="T12" fmla="*/ 22 w 28"/>
              <a:gd name="T13" fmla="*/ 9 h 12"/>
              <a:gd name="T14" fmla="*/ 20 w 28"/>
              <a:gd name="T15" fmla="*/ 9 h 12"/>
              <a:gd name="T16" fmla="*/ 19 w 28"/>
              <a:gd name="T17" fmla="*/ 9 h 12"/>
              <a:gd name="T18" fmla="*/ 17 w 28"/>
              <a:gd name="T19" fmla="*/ 10 h 12"/>
              <a:gd name="T20" fmla="*/ 16 w 28"/>
              <a:gd name="T21" fmla="*/ 10 h 12"/>
              <a:gd name="T22" fmla="*/ 14 w 28"/>
              <a:gd name="T23" fmla="*/ 10 h 12"/>
              <a:gd name="T24" fmla="*/ 12 w 28"/>
              <a:gd name="T25" fmla="*/ 10 h 12"/>
              <a:gd name="T26" fmla="*/ 11 w 28"/>
              <a:gd name="T27" fmla="*/ 10 h 12"/>
              <a:gd name="T28" fmla="*/ 9 w 28"/>
              <a:gd name="T29" fmla="*/ 10 h 12"/>
              <a:gd name="T30" fmla="*/ 7 w 28"/>
              <a:gd name="T31" fmla="*/ 11 h 12"/>
              <a:gd name="T32" fmla="*/ 5 w 28"/>
              <a:gd name="T33" fmla="*/ 11 h 12"/>
              <a:gd name="T34" fmla="*/ 3 w 28"/>
              <a:gd name="T35" fmla="*/ 11 h 12"/>
              <a:gd name="T36" fmla="*/ 0 w 28"/>
              <a:gd name="T37" fmla="*/ 11 h 12"/>
              <a:gd name="T38" fmla="*/ 0 w 28"/>
              <a:gd name="T39" fmla="*/ 10 h 12"/>
              <a:gd name="T40" fmla="*/ 2 w 28"/>
              <a:gd name="T41" fmla="*/ 10 h 12"/>
              <a:gd name="T42" fmla="*/ 3 w 28"/>
              <a:gd name="T43" fmla="*/ 10 h 12"/>
              <a:gd name="T44" fmla="*/ 5 w 28"/>
              <a:gd name="T45" fmla="*/ 10 h 12"/>
              <a:gd name="T46" fmla="*/ 7 w 28"/>
              <a:gd name="T47" fmla="*/ 10 h 12"/>
              <a:gd name="T48" fmla="*/ 8 w 28"/>
              <a:gd name="T49" fmla="*/ 10 h 12"/>
              <a:gd name="T50" fmla="*/ 9 w 28"/>
              <a:gd name="T51" fmla="*/ 10 h 12"/>
              <a:gd name="T52" fmla="*/ 11 w 28"/>
              <a:gd name="T53" fmla="*/ 9 h 12"/>
              <a:gd name="T54" fmla="*/ 12 w 28"/>
              <a:gd name="T55" fmla="*/ 9 h 12"/>
              <a:gd name="T56" fmla="*/ 14 w 28"/>
              <a:gd name="T57" fmla="*/ 9 h 12"/>
              <a:gd name="T58" fmla="*/ 16 w 28"/>
              <a:gd name="T59" fmla="*/ 8 h 12"/>
              <a:gd name="T60" fmla="*/ 17 w 28"/>
              <a:gd name="T61" fmla="*/ 8 h 12"/>
              <a:gd name="T62" fmla="*/ 19 w 28"/>
              <a:gd name="T63" fmla="*/ 8 h 12"/>
              <a:gd name="T64" fmla="*/ 19 w 28"/>
              <a:gd name="T65" fmla="*/ 6 h 12"/>
              <a:gd name="T66" fmla="*/ 20 w 28"/>
              <a:gd name="T67" fmla="*/ 6 h 12"/>
              <a:gd name="T68" fmla="*/ 20 w 28"/>
              <a:gd name="T69" fmla="*/ 5 h 12"/>
              <a:gd name="T70" fmla="*/ 22 w 28"/>
              <a:gd name="T71" fmla="*/ 5 h 12"/>
              <a:gd name="T72" fmla="*/ 22 w 28"/>
              <a:gd name="T73" fmla="*/ 4 h 12"/>
              <a:gd name="T74" fmla="*/ 24 w 28"/>
              <a:gd name="T75" fmla="*/ 4 h 12"/>
              <a:gd name="T76" fmla="*/ 24 w 28"/>
              <a:gd name="T77" fmla="*/ 3 h 12"/>
              <a:gd name="T78" fmla="*/ 24 w 28"/>
              <a:gd name="T79" fmla="*/ 1 h 12"/>
              <a:gd name="T80" fmla="*/ 24 w 28"/>
              <a:gd name="T81" fmla="*/ 0 h 12"/>
              <a:gd name="T82" fmla="*/ 24 w 28"/>
              <a:gd name="T83" fmla="*/ 1 h 12"/>
              <a:gd name="T84" fmla="*/ 25 w 28"/>
              <a:gd name="T85" fmla="*/ 1 h 12"/>
              <a:gd name="T86" fmla="*/ 27 w 28"/>
              <a:gd name="T87" fmla="*/ 3 h 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
              <a:gd name="T133" fmla="*/ 0 h 12"/>
              <a:gd name="T134" fmla="*/ 28 w 28"/>
              <a:gd name="T135" fmla="*/ 12 h 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 h="12">
                <a:moveTo>
                  <a:pt x="27" y="3"/>
                </a:moveTo>
                <a:lnTo>
                  <a:pt x="27" y="4"/>
                </a:lnTo>
                <a:lnTo>
                  <a:pt x="27" y="5"/>
                </a:lnTo>
                <a:lnTo>
                  <a:pt x="25" y="6"/>
                </a:lnTo>
                <a:lnTo>
                  <a:pt x="24" y="8"/>
                </a:lnTo>
                <a:lnTo>
                  <a:pt x="22" y="8"/>
                </a:lnTo>
                <a:lnTo>
                  <a:pt x="22" y="9"/>
                </a:lnTo>
                <a:lnTo>
                  <a:pt x="20" y="9"/>
                </a:lnTo>
                <a:lnTo>
                  <a:pt x="19" y="9"/>
                </a:lnTo>
                <a:lnTo>
                  <a:pt x="17" y="10"/>
                </a:lnTo>
                <a:lnTo>
                  <a:pt x="16" y="10"/>
                </a:lnTo>
                <a:lnTo>
                  <a:pt x="14" y="10"/>
                </a:lnTo>
                <a:lnTo>
                  <a:pt x="12" y="10"/>
                </a:lnTo>
                <a:lnTo>
                  <a:pt x="11" y="10"/>
                </a:lnTo>
                <a:lnTo>
                  <a:pt x="9" y="10"/>
                </a:lnTo>
                <a:lnTo>
                  <a:pt x="7" y="11"/>
                </a:lnTo>
                <a:lnTo>
                  <a:pt x="5" y="11"/>
                </a:lnTo>
                <a:lnTo>
                  <a:pt x="3" y="11"/>
                </a:lnTo>
                <a:lnTo>
                  <a:pt x="0" y="11"/>
                </a:lnTo>
                <a:lnTo>
                  <a:pt x="0" y="10"/>
                </a:lnTo>
                <a:lnTo>
                  <a:pt x="2" y="10"/>
                </a:lnTo>
                <a:lnTo>
                  <a:pt x="3" y="10"/>
                </a:lnTo>
                <a:lnTo>
                  <a:pt x="5" y="10"/>
                </a:lnTo>
                <a:lnTo>
                  <a:pt x="7" y="10"/>
                </a:lnTo>
                <a:lnTo>
                  <a:pt x="8" y="10"/>
                </a:lnTo>
                <a:lnTo>
                  <a:pt x="9" y="10"/>
                </a:lnTo>
                <a:lnTo>
                  <a:pt x="11" y="9"/>
                </a:lnTo>
                <a:lnTo>
                  <a:pt x="12" y="9"/>
                </a:lnTo>
                <a:lnTo>
                  <a:pt x="14" y="9"/>
                </a:lnTo>
                <a:lnTo>
                  <a:pt x="16" y="8"/>
                </a:lnTo>
                <a:lnTo>
                  <a:pt x="17" y="8"/>
                </a:lnTo>
                <a:lnTo>
                  <a:pt x="19" y="8"/>
                </a:lnTo>
                <a:lnTo>
                  <a:pt x="19" y="6"/>
                </a:lnTo>
                <a:lnTo>
                  <a:pt x="20" y="6"/>
                </a:lnTo>
                <a:lnTo>
                  <a:pt x="20" y="5"/>
                </a:lnTo>
                <a:lnTo>
                  <a:pt x="22" y="5"/>
                </a:lnTo>
                <a:lnTo>
                  <a:pt x="22" y="4"/>
                </a:lnTo>
                <a:lnTo>
                  <a:pt x="24" y="4"/>
                </a:lnTo>
                <a:lnTo>
                  <a:pt x="24" y="3"/>
                </a:lnTo>
                <a:lnTo>
                  <a:pt x="24" y="1"/>
                </a:lnTo>
                <a:lnTo>
                  <a:pt x="24" y="0"/>
                </a:lnTo>
                <a:lnTo>
                  <a:pt x="24" y="1"/>
                </a:lnTo>
                <a:lnTo>
                  <a:pt x="25" y="1"/>
                </a:lnTo>
                <a:lnTo>
                  <a:pt x="27" y="3"/>
                </a:lnTo>
              </a:path>
            </a:pathLst>
          </a:custGeom>
          <a:solidFill>
            <a:srgbClr val="7F7F7F"/>
          </a:solidFill>
          <a:ln w="12700" cap="rnd">
            <a:solidFill>
              <a:srgbClr val="96B4FE"/>
            </a:solidFill>
            <a:round/>
            <a:headEnd/>
            <a:tailEnd/>
          </a:ln>
        </p:spPr>
        <p:txBody>
          <a:bodyPr/>
          <a:lstStyle/>
          <a:p>
            <a:endParaRPr lang="ko-KR" altLang="en-US"/>
          </a:p>
        </p:txBody>
      </p:sp>
      <p:sp>
        <p:nvSpPr>
          <p:cNvPr id="2393" name="Freeform 700"/>
          <p:cNvSpPr>
            <a:spLocks/>
          </p:cNvSpPr>
          <p:nvPr/>
        </p:nvSpPr>
        <p:spPr bwMode="auto">
          <a:xfrm>
            <a:off x="2146300" y="3519488"/>
            <a:ext cx="80963" cy="15875"/>
          </a:xfrm>
          <a:custGeom>
            <a:avLst/>
            <a:gdLst>
              <a:gd name="T0" fmla="*/ 0 w 49"/>
              <a:gd name="T1" fmla="*/ 0 h 9"/>
              <a:gd name="T2" fmla="*/ 15 w 49"/>
              <a:gd name="T3" fmla="*/ 0 h 9"/>
              <a:gd name="T4" fmla="*/ 30 w 49"/>
              <a:gd name="T5" fmla="*/ 2 h 9"/>
              <a:gd name="T6" fmla="*/ 42 w 49"/>
              <a:gd name="T7" fmla="*/ 6 h 9"/>
              <a:gd name="T8" fmla="*/ 48 w 49"/>
              <a:gd name="T9" fmla="*/ 8 h 9"/>
              <a:gd name="T10" fmla="*/ 0 60000 65536"/>
              <a:gd name="T11" fmla="*/ 0 60000 65536"/>
              <a:gd name="T12" fmla="*/ 0 60000 65536"/>
              <a:gd name="T13" fmla="*/ 0 60000 65536"/>
              <a:gd name="T14" fmla="*/ 0 60000 65536"/>
              <a:gd name="T15" fmla="*/ 0 w 49"/>
              <a:gd name="T16" fmla="*/ 0 h 9"/>
              <a:gd name="T17" fmla="*/ 49 w 49"/>
              <a:gd name="T18" fmla="*/ 9 h 9"/>
            </a:gdLst>
            <a:ahLst/>
            <a:cxnLst>
              <a:cxn ang="T10">
                <a:pos x="T0" y="T1"/>
              </a:cxn>
              <a:cxn ang="T11">
                <a:pos x="T2" y="T3"/>
              </a:cxn>
              <a:cxn ang="T12">
                <a:pos x="T4" y="T5"/>
              </a:cxn>
              <a:cxn ang="T13">
                <a:pos x="T6" y="T7"/>
              </a:cxn>
              <a:cxn ang="T14">
                <a:pos x="T8" y="T9"/>
              </a:cxn>
            </a:cxnLst>
            <a:rect l="T15" t="T16" r="T17" b="T18"/>
            <a:pathLst>
              <a:path w="49" h="9">
                <a:moveTo>
                  <a:pt x="0" y="0"/>
                </a:moveTo>
                <a:lnTo>
                  <a:pt x="15" y="0"/>
                </a:lnTo>
                <a:lnTo>
                  <a:pt x="30" y="2"/>
                </a:lnTo>
                <a:lnTo>
                  <a:pt x="42" y="6"/>
                </a:lnTo>
                <a:lnTo>
                  <a:pt x="48" y="8"/>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94" name="Freeform 701"/>
          <p:cNvSpPr>
            <a:spLocks/>
          </p:cNvSpPr>
          <p:nvPr/>
        </p:nvSpPr>
        <p:spPr bwMode="auto">
          <a:xfrm>
            <a:off x="2132013" y="3535363"/>
            <a:ext cx="103187" cy="30162"/>
          </a:xfrm>
          <a:custGeom>
            <a:avLst/>
            <a:gdLst>
              <a:gd name="T0" fmla="*/ 0 w 64"/>
              <a:gd name="T1" fmla="*/ 0 h 18"/>
              <a:gd name="T2" fmla="*/ 6 w 64"/>
              <a:gd name="T3" fmla="*/ 2 h 18"/>
              <a:gd name="T4" fmla="*/ 12 w 64"/>
              <a:gd name="T5" fmla="*/ 2 h 18"/>
              <a:gd name="T6" fmla="*/ 19 w 64"/>
              <a:gd name="T7" fmla="*/ 2 h 18"/>
              <a:gd name="T8" fmla="*/ 27 w 64"/>
              <a:gd name="T9" fmla="*/ 4 h 18"/>
              <a:gd name="T10" fmla="*/ 36 w 64"/>
              <a:gd name="T11" fmla="*/ 6 h 18"/>
              <a:gd name="T12" fmla="*/ 46 w 64"/>
              <a:gd name="T13" fmla="*/ 10 h 18"/>
              <a:gd name="T14" fmla="*/ 54 w 64"/>
              <a:gd name="T15" fmla="*/ 13 h 18"/>
              <a:gd name="T16" fmla="*/ 63 w 64"/>
              <a:gd name="T17" fmla="*/ 1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8"/>
              <a:gd name="T29" fmla="*/ 64 w 6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8">
                <a:moveTo>
                  <a:pt x="0" y="0"/>
                </a:moveTo>
                <a:lnTo>
                  <a:pt x="6" y="2"/>
                </a:lnTo>
                <a:lnTo>
                  <a:pt x="12" y="2"/>
                </a:lnTo>
                <a:lnTo>
                  <a:pt x="19" y="2"/>
                </a:lnTo>
                <a:lnTo>
                  <a:pt x="27" y="4"/>
                </a:lnTo>
                <a:lnTo>
                  <a:pt x="36" y="6"/>
                </a:lnTo>
                <a:lnTo>
                  <a:pt x="46" y="10"/>
                </a:lnTo>
                <a:lnTo>
                  <a:pt x="54" y="13"/>
                </a:lnTo>
                <a:lnTo>
                  <a:pt x="63" y="1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95" name="Freeform 702"/>
          <p:cNvSpPr>
            <a:spLocks/>
          </p:cNvSpPr>
          <p:nvPr/>
        </p:nvSpPr>
        <p:spPr bwMode="auto">
          <a:xfrm>
            <a:off x="2144713" y="3562350"/>
            <a:ext cx="53975" cy="22225"/>
          </a:xfrm>
          <a:custGeom>
            <a:avLst/>
            <a:gdLst>
              <a:gd name="T0" fmla="*/ 0 w 33"/>
              <a:gd name="T1" fmla="*/ 0 h 13"/>
              <a:gd name="T2" fmla="*/ 11 w 33"/>
              <a:gd name="T3" fmla="*/ 2 h 13"/>
              <a:gd name="T4" fmla="*/ 23 w 33"/>
              <a:gd name="T5" fmla="*/ 6 h 13"/>
              <a:gd name="T6" fmla="*/ 30 w 33"/>
              <a:gd name="T7" fmla="*/ 10 h 13"/>
              <a:gd name="T8" fmla="*/ 32 w 33"/>
              <a:gd name="T9" fmla="*/ 12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0" y="0"/>
                </a:moveTo>
                <a:lnTo>
                  <a:pt x="11" y="2"/>
                </a:lnTo>
                <a:lnTo>
                  <a:pt x="23" y="6"/>
                </a:lnTo>
                <a:lnTo>
                  <a:pt x="30" y="10"/>
                </a:lnTo>
                <a:lnTo>
                  <a:pt x="32" y="1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396" name="Freeform 703"/>
          <p:cNvSpPr>
            <a:spLocks/>
          </p:cNvSpPr>
          <p:nvPr/>
        </p:nvSpPr>
        <p:spPr bwMode="auto">
          <a:xfrm>
            <a:off x="1189038" y="3654425"/>
            <a:ext cx="80962" cy="152400"/>
          </a:xfrm>
          <a:custGeom>
            <a:avLst/>
            <a:gdLst>
              <a:gd name="T0" fmla="*/ 16 w 53"/>
              <a:gd name="T1" fmla="*/ 6 h 96"/>
              <a:gd name="T2" fmla="*/ 14 w 53"/>
              <a:gd name="T3" fmla="*/ 12 h 96"/>
              <a:gd name="T4" fmla="*/ 13 w 53"/>
              <a:gd name="T5" fmla="*/ 18 h 96"/>
              <a:gd name="T6" fmla="*/ 11 w 53"/>
              <a:gd name="T7" fmla="*/ 24 h 96"/>
              <a:gd name="T8" fmla="*/ 9 w 53"/>
              <a:gd name="T9" fmla="*/ 30 h 96"/>
              <a:gd name="T10" fmla="*/ 5 w 53"/>
              <a:gd name="T11" fmla="*/ 38 h 96"/>
              <a:gd name="T12" fmla="*/ 4 w 53"/>
              <a:gd name="T13" fmla="*/ 45 h 96"/>
              <a:gd name="T14" fmla="*/ 2 w 53"/>
              <a:gd name="T15" fmla="*/ 52 h 96"/>
              <a:gd name="T16" fmla="*/ 0 w 53"/>
              <a:gd name="T17" fmla="*/ 59 h 96"/>
              <a:gd name="T18" fmla="*/ 0 w 53"/>
              <a:gd name="T19" fmla="*/ 67 h 96"/>
              <a:gd name="T20" fmla="*/ 2 w 53"/>
              <a:gd name="T21" fmla="*/ 73 h 96"/>
              <a:gd name="T22" fmla="*/ 5 w 53"/>
              <a:gd name="T23" fmla="*/ 81 h 96"/>
              <a:gd name="T24" fmla="*/ 9 w 53"/>
              <a:gd name="T25" fmla="*/ 87 h 96"/>
              <a:gd name="T26" fmla="*/ 16 w 53"/>
              <a:gd name="T27" fmla="*/ 92 h 96"/>
              <a:gd name="T28" fmla="*/ 22 w 53"/>
              <a:gd name="T29" fmla="*/ 95 h 96"/>
              <a:gd name="T30" fmla="*/ 31 w 53"/>
              <a:gd name="T31" fmla="*/ 95 h 96"/>
              <a:gd name="T32" fmla="*/ 38 w 53"/>
              <a:gd name="T33" fmla="*/ 95 h 96"/>
              <a:gd name="T34" fmla="*/ 45 w 53"/>
              <a:gd name="T35" fmla="*/ 92 h 96"/>
              <a:gd name="T36" fmla="*/ 48 w 53"/>
              <a:gd name="T37" fmla="*/ 85 h 96"/>
              <a:gd name="T38" fmla="*/ 52 w 53"/>
              <a:gd name="T39" fmla="*/ 79 h 96"/>
              <a:gd name="T40" fmla="*/ 52 w 53"/>
              <a:gd name="T41" fmla="*/ 72 h 96"/>
              <a:gd name="T42" fmla="*/ 52 w 53"/>
              <a:gd name="T43" fmla="*/ 65 h 96"/>
              <a:gd name="T44" fmla="*/ 52 w 53"/>
              <a:gd name="T45" fmla="*/ 57 h 96"/>
              <a:gd name="T46" fmla="*/ 50 w 53"/>
              <a:gd name="T47" fmla="*/ 51 h 96"/>
              <a:gd name="T48" fmla="*/ 48 w 53"/>
              <a:gd name="T49" fmla="*/ 43 h 96"/>
              <a:gd name="T50" fmla="*/ 47 w 53"/>
              <a:gd name="T51" fmla="*/ 36 h 96"/>
              <a:gd name="T52" fmla="*/ 45 w 53"/>
              <a:gd name="T53" fmla="*/ 28 h 96"/>
              <a:gd name="T54" fmla="*/ 43 w 53"/>
              <a:gd name="T55" fmla="*/ 24 h 96"/>
              <a:gd name="T56" fmla="*/ 43 w 53"/>
              <a:gd name="T57" fmla="*/ 20 h 96"/>
              <a:gd name="T58" fmla="*/ 43 w 53"/>
              <a:gd name="T59" fmla="*/ 27 h 96"/>
              <a:gd name="T60" fmla="*/ 45 w 53"/>
              <a:gd name="T61" fmla="*/ 34 h 96"/>
              <a:gd name="T62" fmla="*/ 45 w 53"/>
              <a:gd name="T63" fmla="*/ 41 h 96"/>
              <a:gd name="T64" fmla="*/ 47 w 53"/>
              <a:gd name="T65" fmla="*/ 49 h 96"/>
              <a:gd name="T66" fmla="*/ 48 w 53"/>
              <a:gd name="T67" fmla="*/ 55 h 96"/>
              <a:gd name="T68" fmla="*/ 48 w 53"/>
              <a:gd name="T69" fmla="*/ 63 h 96"/>
              <a:gd name="T70" fmla="*/ 48 w 53"/>
              <a:gd name="T71" fmla="*/ 71 h 96"/>
              <a:gd name="T72" fmla="*/ 47 w 53"/>
              <a:gd name="T73" fmla="*/ 77 h 96"/>
              <a:gd name="T74" fmla="*/ 43 w 53"/>
              <a:gd name="T75" fmla="*/ 85 h 96"/>
              <a:gd name="T76" fmla="*/ 39 w 53"/>
              <a:gd name="T77" fmla="*/ 88 h 96"/>
              <a:gd name="T78" fmla="*/ 37 w 53"/>
              <a:gd name="T79" fmla="*/ 92 h 96"/>
              <a:gd name="T80" fmla="*/ 30 w 53"/>
              <a:gd name="T81" fmla="*/ 92 h 96"/>
              <a:gd name="T82" fmla="*/ 22 w 53"/>
              <a:gd name="T83" fmla="*/ 92 h 96"/>
              <a:gd name="T84" fmla="*/ 16 w 53"/>
              <a:gd name="T85" fmla="*/ 88 h 96"/>
              <a:gd name="T86" fmla="*/ 11 w 53"/>
              <a:gd name="T87" fmla="*/ 83 h 96"/>
              <a:gd name="T88" fmla="*/ 7 w 53"/>
              <a:gd name="T89" fmla="*/ 77 h 96"/>
              <a:gd name="T90" fmla="*/ 5 w 53"/>
              <a:gd name="T91" fmla="*/ 72 h 96"/>
              <a:gd name="T92" fmla="*/ 4 w 53"/>
              <a:gd name="T93" fmla="*/ 65 h 96"/>
              <a:gd name="T94" fmla="*/ 4 w 53"/>
              <a:gd name="T95" fmla="*/ 57 h 96"/>
              <a:gd name="T96" fmla="*/ 5 w 53"/>
              <a:gd name="T97" fmla="*/ 51 h 96"/>
              <a:gd name="T98" fmla="*/ 7 w 53"/>
              <a:gd name="T99" fmla="*/ 45 h 96"/>
              <a:gd name="T100" fmla="*/ 9 w 53"/>
              <a:gd name="T101" fmla="*/ 38 h 96"/>
              <a:gd name="T102" fmla="*/ 11 w 53"/>
              <a:gd name="T103" fmla="*/ 30 h 96"/>
              <a:gd name="T104" fmla="*/ 14 w 53"/>
              <a:gd name="T105" fmla="*/ 24 h 96"/>
              <a:gd name="T106" fmla="*/ 14 w 53"/>
              <a:gd name="T107" fmla="*/ 16 h 96"/>
              <a:gd name="T108" fmla="*/ 16 w 53"/>
              <a:gd name="T109" fmla="*/ 10 h 96"/>
              <a:gd name="T110" fmla="*/ 16 w 53"/>
              <a:gd name="T111" fmla="*/ 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
              <a:gd name="T169" fmla="*/ 0 h 96"/>
              <a:gd name="T170" fmla="*/ 53 w 53"/>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 h="96">
                <a:moveTo>
                  <a:pt x="16" y="0"/>
                </a:moveTo>
                <a:lnTo>
                  <a:pt x="16" y="2"/>
                </a:lnTo>
                <a:lnTo>
                  <a:pt x="16" y="4"/>
                </a:lnTo>
                <a:lnTo>
                  <a:pt x="16" y="6"/>
                </a:lnTo>
                <a:lnTo>
                  <a:pt x="16" y="7"/>
                </a:lnTo>
                <a:lnTo>
                  <a:pt x="16" y="8"/>
                </a:lnTo>
                <a:lnTo>
                  <a:pt x="14" y="10"/>
                </a:lnTo>
                <a:lnTo>
                  <a:pt x="14" y="12"/>
                </a:lnTo>
                <a:lnTo>
                  <a:pt x="14" y="14"/>
                </a:lnTo>
                <a:lnTo>
                  <a:pt x="14" y="16"/>
                </a:lnTo>
                <a:lnTo>
                  <a:pt x="14" y="18"/>
                </a:lnTo>
                <a:lnTo>
                  <a:pt x="13" y="18"/>
                </a:lnTo>
                <a:lnTo>
                  <a:pt x="13" y="20"/>
                </a:lnTo>
                <a:lnTo>
                  <a:pt x="13" y="22"/>
                </a:lnTo>
                <a:lnTo>
                  <a:pt x="13" y="24"/>
                </a:lnTo>
                <a:lnTo>
                  <a:pt x="11" y="24"/>
                </a:lnTo>
                <a:lnTo>
                  <a:pt x="11" y="25"/>
                </a:lnTo>
                <a:lnTo>
                  <a:pt x="11" y="27"/>
                </a:lnTo>
                <a:lnTo>
                  <a:pt x="9" y="28"/>
                </a:lnTo>
                <a:lnTo>
                  <a:pt x="9" y="30"/>
                </a:lnTo>
                <a:lnTo>
                  <a:pt x="7" y="32"/>
                </a:lnTo>
                <a:lnTo>
                  <a:pt x="7" y="34"/>
                </a:lnTo>
                <a:lnTo>
                  <a:pt x="7" y="36"/>
                </a:lnTo>
                <a:lnTo>
                  <a:pt x="5" y="38"/>
                </a:lnTo>
                <a:lnTo>
                  <a:pt x="5" y="40"/>
                </a:lnTo>
                <a:lnTo>
                  <a:pt x="5" y="41"/>
                </a:lnTo>
                <a:lnTo>
                  <a:pt x="4" y="43"/>
                </a:lnTo>
                <a:lnTo>
                  <a:pt x="4" y="45"/>
                </a:lnTo>
                <a:lnTo>
                  <a:pt x="4" y="47"/>
                </a:lnTo>
                <a:lnTo>
                  <a:pt x="2" y="49"/>
                </a:lnTo>
                <a:lnTo>
                  <a:pt x="2" y="51"/>
                </a:lnTo>
                <a:lnTo>
                  <a:pt x="2" y="52"/>
                </a:lnTo>
                <a:lnTo>
                  <a:pt x="2" y="54"/>
                </a:lnTo>
                <a:lnTo>
                  <a:pt x="0" y="55"/>
                </a:lnTo>
                <a:lnTo>
                  <a:pt x="0" y="57"/>
                </a:lnTo>
                <a:lnTo>
                  <a:pt x="0" y="59"/>
                </a:lnTo>
                <a:lnTo>
                  <a:pt x="0" y="61"/>
                </a:lnTo>
                <a:lnTo>
                  <a:pt x="0" y="63"/>
                </a:lnTo>
                <a:lnTo>
                  <a:pt x="0" y="65"/>
                </a:lnTo>
                <a:lnTo>
                  <a:pt x="0" y="67"/>
                </a:lnTo>
                <a:lnTo>
                  <a:pt x="0" y="69"/>
                </a:lnTo>
                <a:lnTo>
                  <a:pt x="0" y="71"/>
                </a:lnTo>
                <a:lnTo>
                  <a:pt x="0" y="72"/>
                </a:lnTo>
                <a:lnTo>
                  <a:pt x="2" y="73"/>
                </a:lnTo>
                <a:lnTo>
                  <a:pt x="2" y="75"/>
                </a:lnTo>
                <a:lnTo>
                  <a:pt x="4" y="77"/>
                </a:lnTo>
                <a:lnTo>
                  <a:pt x="4" y="79"/>
                </a:lnTo>
                <a:lnTo>
                  <a:pt x="5" y="81"/>
                </a:lnTo>
                <a:lnTo>
                  <a:pt x="5" y="83"/>
                </a:lnTo>
                <a:lnTo>
                  <a:pt x="7" y="85"/>
                </a:lnTo>
                <a:lnTo>
                  <a:pt x="7" y="87"/>
                </a:lnTo>
                <a:lnTo>
                  <a:pt x="9" y="87"/>
                </a:lnTo>
                <a:lnTo>
                  <a:pt x="11" y="88"/>
                </a:lnTo>
                <a:lnTo>
                  <a:pt x="13" y="90"/>
                </a:lnTo>
                <a:lnTo>
                  <a:pt x="14" y="90"/>
                </a:lnTo>
                <a:lnTo>
                  <a:pt x="16" y="92"/>
                </a:lnTo>
                <a:lnTo>
                  <a:pt x="17" y="92"/>
                </a:lnTo>
                <a:lnTo>
                  <a:pt x="19" y="94"/>
                </a:lnTo>
                <a:lnTo>
                  <a:pt x="21" y="94"/>
                </a:lnTo>
                <a:lnTo>
                  <a:pt x="22" y="95"/>
                </a:lnTo>
                <a:lnTo>
                  <a:pt x="24" y="95"/>
                </a:lnTo>
                <a:lnTo>
                  <a:pt x="28" y="95"/>
                </a:lnTo>
                <a:lnTo>
                  <a:pt x="30" y="95"/>
                </a:lnTo>
                <a:lnTo>
                  <a:pt x="31" y="95"/>
                </a:lnTo>
                <a:lnTo>
                  <a:pt x="33" y="95"/>
                </a:lnTo>
                <a:lnTo>
                  <a:pt x="35" y="95"/>
                </a:lnTo>
                <a:lnTo>
                  <a:pt x="37" y="95"/>
                </a:lnTo>
                <a:lnTo>
                  <a:pt x="38" y="95"/>
                </a:lnTo>
                <a:lnTo>
                  <a:pt x="39" y="94"/>
                </a:lnTo>
                <a:lnTo>
                  <a:pt x="41" y="94"/>
                </a:lnTo>
                <a:lnTo>
                  <a:pt x="43" y="92"/>
                </a:lnTo>
                <a:lnTo>
                  <a:pt x="45" y="92"/>
                </a:lnTo>
                <a:lnTo>
                  <a:pt x="45" y="90"/>
                </a:lnTo>
                <a:lnTo>
                  <a:pt x="47" y="88"/>
                </a:lnTo>
                <a:lnTo>
                  <a:pt x="48" y="87"/>
                </a:lnTo>
                <a:lnTo>
                  <a:pt x="48" y="85"/>
                </a:lnTo>
                <a:lnTo>
                  <a:pt x="50" y="85"/>
                </a:lnTo>
                <a:lnTo>
                  <a:pt x="50" y="83"/>
                </a:lnTo>
                <a:lnTo>
                  <a:pt x="50" y="81"/>
                </a:lnTo>
                <a:lnTo>
                  <a:pt x="52" y="79"/>
                </a:lnTo>
                <a:lnTo>
                  <a:pt x="52" y="77"/>
                </a:lnTo>
                <a:lnTo>
                  <a:pt x="52" y="75"/>
                </a:lnTo>
                <a:lnTo>
                  <a:pt x="52" y="73"/>
                </a:lnTo>
                <a:lnTo>
                  <a:pt x="52" y="72"/>
                </a:lnTo>
                <a:lnTo>
                  <a:pt x="52" y="71"/>
                </a:lnTo>
                <a:lnTo>
                  <a:pt x="52" y="69"/>
                </a:lnTo>
                <a:lnTo>
                  <a:pt x="52" y="67"/>
                </a:lnTo>
                <a:lnTo>
                  <a:pt x="52" y="65"/>
                </a:lnTo>
                <a:lnTo>
                  <a:pt x="52" y="63"/>
                </a:lnTo>
                <a:lnTo>
                  <a:pt x="52" y="61"/>
                </a:lnTo>
                <a:lnTo>
                  <a:pt x="52" y="59"/>
                </a:lnTo>
                <a:lnTo>
                  <a:pt x="52" y="57"/>
                </a:lnTo>
                <a:lnTo>
                  <a:pt x="50" y="55"/>
                </a:lnTo>
                <a:lnTo>
                  <a:pt x="50" y="54"/>
                </a:lnTo>
                <a:lnTo>
                  <a:pt x="50" y="52"/>
                </a:lnTo>
                <a:lnTo>
                  <a:pt x="50" y="51"/>
                </a:lnTo>
                <a:lnTo>
                  <a:pt x="50" y="49"/>
                </a:lnTo>
                <a:lnTo>
                  <a:pt x="48" y="47"/>
                </a:lnTo>
                <a:lnTo>
                  <a:pt x="48" y="45"/>
                </a:lnTo>
                <a:lnTo>
                  <a:pt x="48" y="43"/>
                </a:lnTo>
                <a:lnTo>
                  <a:pt x="47" y="41"/>
                </a:lnTo>
                <a:lnTo>
                  <a:pt x="47" y="40"/>
                </a:lnTo>
                <a:lnTo>
                  <a:pt x="47" y="38"/>
                </a:lnTo>
                <a:lnTo>
                  <a:pt x="47" y="36"/>
                </a:lnTo>
                <a:lnTo>
                  <a:pt x="45" y="34"/>
                </a:lnTo>
                <a:lnTo>
                  <a:pt x="45" y="32"/>
                </a:lnTo>
                <a:lnTo>
                  <a:pt x="45" y="30"/>
                </a:lnTo>
                <a:lnTo>
                  <a:pt x="45" y="28"/>
                </a:lnTo>
                <a:lnTo>
                  <a:pt x="45" y="27"/>
                </a:lnTo>
                <a:lnTo>
                  <a:pt x="43" y="27"/>
                </a:lnTo>
                <a:lnTo>
                  <a:pt x="43" y="25"/>
                </a:lnTo>
                <a:lnTo>
                  <a:pt x="43" y="24"/>
                </a:lnTo>
                <a:lnTo>
                  <a:pt x="43" y="22"/>
                </a:lnTo>
                <a:lnTo>
                  <a:pt x="43" y="20"/>
                </a:lnTo>
                <a:lnTo>
                  <a:pt x="43" y="18"/>
                </a:lnTo>
                <a:lnTo>
                  <a:pt x="43" y="20"/>
                </a:lnTo>
                <a:lnTo>
                  <a:pt x="43" y="22"/>
                </a:lnTo>
                <a:lnTo>
                  <a:pt x="43" y="24"/>
                </a:lnTo>
                <a:lnTo>
                  <a:pt x="43" y="25"/>
                </a:lnTo>
                <a:lnTo>
                  <a:pt x="43" y="27"/>
                </a:lnTo>
                <a:lnTo>
                  <a:pt x="43" y="28"/>
                </a:lnTo>
                <a:lnTo>
                  <a:pt x="45" y="30"/>
                </a:lnTo>
                <a:lnTo>
                  <a:pt x="45" y="32"/>
                </a:lnTo>
                <a:lnTo>
                  <a:pt x="45" y="34"/>
                </a:lnTo>
                <a:lnTo>
                  <a:pt x="45" y="36"/>
                </a:lnTo>
                <a:lnTo>
                  <a:pt x="45" y="38"/>
                </a:lnTo>
                <a:lnTo>
                  <a:pt x="45" y="40"/>
                </a:lnTo>
                <a:lnTo>
                  <a:pt x="45" y="41"/>
                </a:lnTo>
                <a:lnTo>
                  <a:pt x="47" y="43"/>
                </a:lnTo>
                <a:lnTo>
                  <a:pt x="47" y="45"/>
                </a:lnTo>
                <a:lnTo>
                  <a:pt x="47" y="47"/>
                </a:lnTo>
                <a:lnTo>
                  <a:pt x="47" y="49"/>
                </a:lnTo>
                <a:lnTo>
                  <a:pt x="47" y="51"/>
                </a:lnTo>
                <a:lnTo>
                  <a:pt x="47" y="52"/>
                </a:lnTo>
                <a:lnTo>
                  <a:pt x="48" y="54"/>
                </a:lnTo>
                <a:lnTo>
                  <a:pt x="48" y="55"/>
                </a:lnTo>
                <a:lnTo>
                  <a:pt x="48" y="57"/>
                </a:lnTo>
                <a:lnTo>
                  <a:pt x="48" y="59"/>
                </a:lnTo>
                <a:lnTo>
                  <a:pt x="48" y="61"/>
                </a:lnTo>
                <a:lnTo>
                  <a:pt x="48" y="63"/>
                </a:lnTo>
                <a:lnTo>
                  <a:pt x="48" y="65"/>
                </a:lnTo>
                <a:lnTo>
                  <a:pt x="48" y="67"/>
                </a:lnTo>
                <a:lnTo>
                  <a:pt x="48" y="69"/>
                </a:lnTo>
                <a:lnTo>
                  <a:pt x="48" y="71"/>
                </a:lnTo>
                <a:lnTo>
                  <a:pt x="48" y="72"/>
                </a:lnTo>
                <a:lnTo>
                  <a:pt x="48" y="73"/>
                </a:lnTo>
                <a:lnTo>
                  <a:pt x="48" y="75"/>
                </a:lnTo>
                <a:lnTo>
                  <a:pt x="47" y="77"/>
                </a:lnTo>
                <a:lnTo>
                  <a:pt x="47" y="79"/>
                </a:lnTo>
                <a:lnTo>
                  <a:pt x="45" y="81"/>
                </a:lnTo>
                <a:lnTo>
                  <a:pt x="45" y="83"/>
                </a:lnTo>
                <a:lnTo>
                  <a:pt x="43" y="85"/>
                </a:lnTo>
                <a:lnTo>
                  <a:pt x="43" y="87"/>
                </a:lnTo>
                <a:lnTo>
                  <a:pt x="41" y="87"/>
                </a:lnTo>
                <a:lnTo>
                  <a:pt x="41" y="88"/>
                </a:lnTo>
                <a:lnTo>
                  <a:pt x="39" y="88"/>
                </a:lnTo>
                <a:lnTo>
                  <a:pt x="39" y="90"/>
                </a:lnTo>
                <a:lnTo>
                  <a:pt x="38" y="90"/>
                </a:lnTo>
                <a:lnTo>
                  <a:pt x="37" y="90"/>
                </a:lnTo>
                <a:lnTo>
                  <a:pt x="37" y="92"/>
                </a:lnTo>
                <a:lnTo>
                  <a:pt x="35" y="92"/>
                </a:lnTo>
                <a:lnTo>
                  <a:pt x="33" y="92"/>
                </a:lnTo>
                <a:lnTo>
                  <a:pt x="31" y="92"/>
                </a:lnTo>
                <a:lnTo>
                  <a:pt x="30" y="92"/>
                </a:lnTo>
                <a:lnTo>
                  <a:pt x="28" y="92"/>
                </a:lnTo>
                <a:lnTo>
                  <a:pt x="26" y="92"/>
                </a:lnTo>
                <a:lnTo>
                  <a:pt x="24" y="92"/>
                </a:lnTo>
                <a:lnTo>
                  <a:pt x="22" y="92"/>
                </a:lnTo>
                <a:lnTo>
                  <a:pt x="21" y="90"/>
                </a:lnTo>
                <a:lnTo>
                  <a:pt x="19" y="90"/>
                </a:lnTo>
                <a:lnTo>
                  <a:pt x="17" y="88"/>
                </a:lnTo>
                <a:lnTo>
                  <a:pt x="16" y="88"/>
                </a:lnTo>
                <a:lnTo>
                  <a:pt x="14" y="87"/>
                </a:lnTo>
                <a:lnTo>
                  <a:pt x="13" y="87"/>
                </a:lnTo>
                <a:lnTo>
                  <a:pt x="13" y="85"/>
                </a:lnTo>
                <a:lnTo>
                  <a:pt x="11" y="83"/>
                </a:lnTo>
                <a:lnTo>
                  <a:pt x="9" y="83"/>
                </a:lnTo>
                <a:lnTo>
                  <a:pt x="9" y="81"/>
                </a:lnTo>
                <a:lnTo>
                  <a:pt x="7" y="79"/>
                </a:lnTo>
                <a:lnTo>
                  <a:pt x="7" y="77"/>
                </a:lnTo>
                <a:lnTo>
                  <a:pt x="5" y="77"/>
                </a:lnTo>
                <a:lnTo>
                  <a:pt x="5" y="75"/>
                </a:lnTo>
                <a:lnTo>
                  <a:pt x="5" y="73"/>
                </a:lnTo>
                <a:lnTo>
                  <a:pt x="5" y="72"/>
                </a:lnTo>
                <a:lnTo>
                  <a:pt x="4" y="71"/>
                </a:lnTo>
                <a:lnTo>
                  <a:pt x="4" y="69"/>
                </a:lnTo>
                <a:lnTo>
                  <a:pt x="4" y="67"/>
                </a:lnTo>
                <a:lnTo>
                  <a:pt x="4" y="65"/>
                </a:lnTo>
                <a:lnTo>
                  <a:pt x="4" y="63"/>
                </a:lnTo>
                <a:lnTo>
                  <a:pt x="4" y="61"/>
                </a:lnTo>
                <a:lnTo>
                  <a:pt x="4" y="59"/>
                </a:lnTo>
                <a:lnTo>
                  <a:pt x="4" y="57"/>
                </a:lnTo>
                <a:lnTo>
                  <a:pt x="4" y="55"/>
                </a:lnTo>
                <a:lnTo>
                  <a:pt x="4" y="54"/>
                </a:lnTo>
                <a:lnTo>
                  <a:pt x="5" y="52"/>
                </a:lnTo>
                <a:lnTo>
                  <a:pt x="5" y="51"/>
                </a:lnTo>
                <a:lnTo>
                  <a:pt x="5" y="49"/>
                </a:lnTo>
                <a:lnTo>
                  <a:pt x="5" y="47"/>
                </a:lnTo>
                <a:lnTo>
                  <a:pt x="7" y="47"/>
                </a:lnTo>
                <a:lnTo>
                  <a:pt x="7" y="45"/>
                </a:lnTo>
                <a:lnTo>
                  <a:pt x="7" y="43"/>
                </a:lnTo>
                <a:lnTo>
                  <a:pt x="7" y="41"/>
                </a:lnTo>
                <a:lnTo>
                  <a:pt x="9" y="40"/>
                </a:lnTo>
                <a:lnTo>
                  <a:pt x="9" y="38"/>
                </a:lnTo>
                <a:lnTo>
                  <a:pt x="11" y="36"/>
                </a:lnTo>
                <a:lnTo>
                  <a:pt x="11" y="34"/>
                </a:lnTo>
                <a:lnTo>
                  <a:pt x="11" y="32"/>
                </a:lnTo>
                <a:lnTo>
                  <a:pt x="11" y="30"/>
                </a:lnTo>
                <a:lnTo>
                  <a:pt x="13" y="28"/>
                </a:lnTo>
                <a:lnTo>
                  <a:pt x="13" y="27"/>
                </a:lnTo>
                <a:lnTo>
                  <a:pt x="13" y="25"/>
                </a:lnTo>
                <a:lnTo>
                  <a:pt x="14" y="24"/>
                </a:lnTo>
                <a:lnTo>
                  <a:pt x="14" y="22"/>
                </a:lnTo>
                <a:lnTo>
                  <a:pt x="14" y="20"/>
                </a:lnTo>
                <a:lnTo>
                  <a:pt x="14" y="18"/>
                </a:lnTo>
                <a:lnTo>
                  <a:pt x="14" y="16"/>
                </a:lnTo>
                <a:lnTo>
                  <a:pt x="14" y="14"/>
                </a:lnTo>
                <a:lnTo>
                  <a:pt x="16" y="14"/>
                </a:lnTo>
                <a:lnTo>
                  <a:pt x="16" y="12"/>
                </a:lnTo>
                <a:lnTo>
                  <a:pt x="16" y="10"/>
                </a:lnTo>
                <a:lnTo>
                  <a:pt x="16" y="8"/>
                </a:lnTo>
                <a:lnTo>
                  <a:pt x="16" y="7"/>
                </a:lnTo>
                <a:lnTo>
                  <a:pt x="16" y="6"/>
                </a:lnTo>
                <a:lnTo>
                  <a:pt x="16" y="4"/>
                </a:lnTo>
                <a:lnTo>
                  <a:pt x="16" y="2"/>
                </a:lnTo>
                <a:lnTo>
                  <a:pt x="16" y="0"/>
                </a:lnTo>
              </a:path>
            </a:pathLst>
          </a:custGeom>
          <a:solidFill>
            <a:srgbClr val="000000"/>
          </a:solidFill>
          <a:ln w="12700" cap="rnd">
            <a:solidFill>
              <a:srgbClr val="5A5A4E"/>
            </a:solidFill>
            <a:round/>
            <a:headEnd/>
            <a:tailEnd/>
          </a:ln>
        </p:spPr>
        <p:txBody>
          <a:bodyPr/>
          <a:lstStyle/>
          <a:p>
            <a:endParaRPr lang="ko-KR" altLang="en-US"/>
          </a:p>
        </p:txBody>
      </p:sp>
      <p:sp>
        <p:nvSpPr>
          <p:cNvPr id="2397" name="Freeform 704"/>
          <p:cNvSpPr>
            <a:spLocks/>
          </p:cNvSpPr>
          <p:nvPr/>
        </p:nvSpPr>
        <p:spPr bwMode="auto">
          <a:xfrm>
            <a:off x="1209675" y="3709988"/>
            <a:ext cx="44450" cy="85725"/>
          </a:xfrm>
          <a:custGeom>
            <a:avLst/>
            <a:gdLst>
              <a:gd name="T0" fmla="*/ 23 w 27"/>
              <a:gd name="T1" fmla="*/ 2 h 55"/>
              <a:gd name="T2" fmla="*/ 23 w 27"/>
              <a:gd name="T3" fmla="*/ 5 h 55"/>
              <a:gd name="T4" fmla="*/ 24 w 27"/>
              <a:gd name="T5" fmla="*/ 9 h 55"/>
              <a:gd name="T6" fmla="*/ 24 w 27"/>
              <a:gd name="T7" fmla="*/ 13 h 55"/>
              <a:gd name="T8" fmla="*/ 24 w 27"/>
              <a:gd name="T9" fmla="*/ 16 h 55"/>
              <a:gd name="T10" fmla="*/ 26 w 27"/>
              <a:gd name="T11" fmla="*/ 19 h 55"/>
              <a:gd name="T12" fmla="*/ 26 w 27"/>
              <a:gd name="T13" fmla="*/ 23 h 55"/>
              <a:gd name="T14" fmla="*/ 26 w 27"/>
              <a:gd name="T15" fmla="*/ 26 h 55"/>
              <a:gd name="T16" fmla="*/ 26 w 27"/>
              <a:gd name="T17" fmla="*/ 30 h 55"/>
              <a:gd name="T18" fmla="*/ 26 w 27"/>
              <a:gd name="T19" fmla="*/ 33 h 55"/>
              <a:gd name="T20" fmla="*/ 26 w 27"/>
              <a:gd name="T21" fmla="*/ 37 h 55"/>
              <a:gd name="T22" fmla="*/ 26 w 27"/>
              <a:gd name="T23" fmla="*/ 40 h 55"/>
              <a:gd name="T24" fmla="*/ 26 w 27"/>
              <a:gd name="T25" fmla="*/ 43 h 55"/>
              <a:gd name="T26" fmla="*/ 24 w 27"/>
              <a:gd name="T27" fmla="*/ 45 h 55"/>
              <a:gd name="T28" fmla="*/ 23 w 27"/>
              <a:gd name="T29" fmla="*/ 49 h 55"/>
              <a:gd name="T30" fmla="*/ 20 w 27"/>
              <a:gd name="T31" fmla="*/ 50 h 55"/>
              <a:gd name="T32" fmla="*/ 19 w 27"/>
              <a:gd name="T33" fmla="*/ 52 h 55"/>
              <a:gd name="T34" fmla="*/ 15 w 27"/>
              <a:gd name="T35" fmla="*/ 52 h 55"/>
              <a:gd name="T36" fmla="*/ 14 w 27"/>
              <a:gd name="T37" fmla="*/ 54 h 55"/>
              <a:gd name="T38" fmla="*/ 11 w 27"/>
              <a:gd name="T39" fmla="*/ 54 h 55"/>
              <a:gd name="T40" fmla="*/ 7 w 27"/>
              <a:gd name="T41" fmla="*/ 52 h 55"/>
              <a:gd name="T42" fmla="*/ 4 w 27"/>
              <a:gd name="T43" fmla="*/ 50 h 55"/>
              <a:gd name="T44" fmla="*/ 2 w 27"/>
              <a:gd name="T45" fmla="*/ 49 h 55"/>
              <a:gd name="T46" fmla="*/ 2 w 27"/>
              <a:gd name="T47" fmla="*/ 47 h 55"/>
              <a:gd name="T48" fmla="*/ 0 w 27"/>
              <a:gd name="T49" fmla="*/ 45 h 55"/>
              <a:gd name="T50" fmla="*/ 2 w 27"/>
              <a:gd name="T51" fmla="*/ 45 h 55"/>
              <a:gd name="T52" fmla="*/ 4 w 27"/>
              <a:gd name="T53" fmla="*/ 43 h 55"/>
              <a:gd name="T54" fmla="*/ 7 w 27"/>
              <a:gd name="T55" fmla="*/ 43 h 55"/>
              <a:gd name="T56" fmla="*/ 9 w 27"/>
              <a:gd name="T57" fmla="*/ 41 h 55"/>
              <a:gd name="T58" fmla="*/ 12 w 27"/>
              <a:gd name="T59" fmla="*/ 39 h 55"/>
              <a:gd name="T60" fmla="*/ 14 w 27"/>
              <a:gd name="T61" fmla="*/ 35 h 55"/>
              <a:gd name="T62" fmla="*/ 15 w 27"/>
              <a:gd name="T63" fmla="*/ 33 h 55"/>
              <a:gd name="T64" fmla="*/ 17 w 27"/>
              <a:gd name="T65" fmla="*/ 30 h 55"/>
              <a:gd name="T66" fmla="*/ 17 w 27"/>
              <a:gd name="T67" fmla="*/ 26 h 55"/>
              <a:gd name="T68" fmla="*/ 19 w 27"/>
              <a:gd name="T69" fmla="*/ 23 h 55"/>
              <a:gd name="T70" fmla="*/ 20 w 27"/>
              <a:gd name="T71" fmla="*/ 19 h 55"/>
              <a:gd name="T72" fmla="*/ 20 w 27"/>
              <a:gd name="T73" fmla="*/ 16 h 55"/>
              <a:gd name="T74" fmla="*/ 20 w 27"/>
              <a:gd name="T75" fmla="*/ 13 h 55"/>
              <a:gd name="T76" fmla="*/ 21 w 27"/>
              <a:gd name="T77" fmla="*/ 11 h 55"/>
              <a:gd name="T78" fmla="*/ 21 w 27"/>
              <a:gd name="T79" fmla="*/ 7 h 55"/>
              <a:gd name="T80" fmla="*/ 23 w 27"/>
              <a:gd name="T81" fmla="*/ 5 h 55"/>
              <a:gd name="T82" fmla="*/ 23 w 27"/>
              <a:gd name="T83" fmla="*/ 2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55"/>
              <a:gd name="T128" fmla="*/ 27 w 27"/>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55">
                <a:moveTo>
                  <a:pt x="23" y="0"/>
                </a:moveTo>
                <a:lnTo>
                  <a:pt x="23" y="2"/>
                </a:lnTo>
                <a:lnTo>
                  <a:pt x="23" y="4"/>
                </a:lnTo>
                <a:lnTo>
                  <a:pt x="23" y="5"/>
                </a:lnTo>
                <a:lnTo>
                  <a:pt x="23" y="7"/>
                </a:lnTo>
                <a:lnTo>
                  <a:pt x="24" y="9"/>
                </a:lnTo>
                <a:lnTo>
                  <a:pt x="24" y="11"/>
                </a:lnTo>
                <a:lnTo>
                  <a:pt x="24" y="13"/>
                </a:lnTo>
                <a:lnTo>
                  <a:pt x="24" y="14"/>
                </a:lnTo>
                <a:lnTo>
                  <a:pt x="24" y="16"/>
                </a:lnTo>
                <a:lnTo>
                  <a:pt x="24" y="18"/>
                </a:lnTo>
                <a:lnTo>
                  <a:pt x="26" y="19"/>
                </a:lnTo>
                <a:lnTo>
                  <a:pt x="26" y="21"/>
                </a:lnTo>
                <a:lnTo>
                  <a:pt x="26" y="23"/>
                </a:lnTo>
                <a:lnTo>
                  <a:pt x="26" y="24"/>
                </a:lnTo>
                <a:lnTo>
                  <a:pt x="26" y="26"/>
                </a:lnTo>
                <a:lnTo>
                  <a:pt x="26" y="28"/>
                </a:lnTo>
                <a:lnTo>
                  <a:pt x="26" y="30"/>
                </a:lnTo>
                <a:lnTo>
                  <a:pt x="26" y="32"/>
                </a:lnTo>
                <a:lnTo>
                  <a:pt x="26" y="33"/>
                </a:lnTo>
                <a:lnTo>
                  <a:pt x="26" y="35"/>
                </a:lnTo>
                <a:lnTo>
                  <a:pt x="26" y="37"/>
                </a:lnTo>
                <a:lnTo>
                  <a:pt x="26" y="39"/>
                </a:lnTo>
                <a:lnTo>
                  <a:pt x="26" y="40"/>
                </a:lnTo>
                <a:lnTo>
                  <a:pt x="26" y="41"/>
                </a:lnTo>
                <a:lnTo>
                  <a:pt x="26" y="43"/>
                </a:lnTo>
                <a:lnTo>
                  <a:pt x="24" y="43"/>
                </a:lnTo>
                <a:lnTo>
                  <a:pt x="24" y="45"/>
                </a:lnTo>
                <a:lnTo>
                  <a:pt x="23" y="47"/>
                </a:lnTo>
                <a:lnTo>
                  <a:pt x="23" y="49"/>
                </a:lnTo>
                <a:lnTo>
                  <a:pt x="21" y="49"/>
                </a:lnTo>
                <a:lnTo>
                  <a:pt x="20" y="50"/>
                </a:lnTo>
                <a:lnTo>
                  <a:pt x="19" y="50"/>
                </a:lnTo>
                <a:lnTo>
                  <a:pt x="19" y="52"/>
                </a:lnTo>
                <a:lnTo>
                  <a:pt x="17" y="52"/>
                </a:lnTo>
                <a:lnTo>
                  <a:pt x="15" y="52"/>
                </a:lnTo>
                <a:lnTo>
                  <a:pt x="14" y="52"/>
                </a:lnTo>
                <a:lnTo>
                  <a:pt x="14" y="54"/>
                </a:lnTo>
                <a:lnTo>
                  <a:pt x="12" y="54"/>
                </a:lnTo>
                <a:lnTo>
                  <a:pt x="11" y="54"/>
                </a:lnTo>
                <a:lnTo>
                  <a:pt x="9" y="52"/>
                </a:lnTo>
                <a:lnTo>
                  <a:pt x="7" y="52"/>
                </a:lnTo>
                <a:lnTo>
                  <a:pt x="6" y="52"/>
                </a:lnTo>
                <a:lnTo>
                  <a:pt x="4" y="50"/>
                </a:lnTo>
                <a:lnTo>
                  <a:pt x="2" y="50"/>
                </a:lnTo>
                <a:lnTo>
                  <a:pt x="2" y="49"/>
                </a:lnTo>
                <a:lnTo>
                  <a:pt x="2" y="47"/>
                </a:lnTo>
                <a:lnTo>
                  <a:pt x="0" y="47"/>
                </a:lnTo>
                <a:lnTo>
                  <a:pt x="0" y="45"/>
                </a:lnTo>
                <a:lnTo>
                  <a:pt x="2" y="45"/>
                </a:lnTo>
                <a:lnTo>
                  <a:pt x="4" y="45"/>
                </a:lnTo>
                <a:lnTo>
                  <a:pt x="4" y="43"/>
                </a:lnTo>
                <a:lnTo>
                  <a:pt x="6" y="43"/>
                </a:lnTo>
                <a:lnTo>
                  <a:pt x="7" y="43"/>
                </a:lnTo>
                <a:lnTo>
                  <a:pt x="7" y="41"/>
                </a:lnTo>
                <a:lnTo>
                  <a:pt x="9" y="41"/>
                </a:lnTo>
                <a:lnTo>
                  <a:pt x="11" y="40"/>
                </a:lnTo>
                <a:lnTo>
                  <a:pt x="12" y="39"/>
                </a:lnTo>
                <a:lnTo>
                  <a:pt x="14" y="37"/>
                </a:lnTo>
                <a:lnTo>
                  <a:pt x="14" y="35"/>
                </a:lnTo>
                <a:lnTo>
                  <a:pt x="15" y="35"/>
                </a:lnTo>
                <a:lnTo>
                  <a:pt x="15" y="33"/>
                </a:lnTo>
                <a:lnTo>
                  <a:pt x="15" y="32"/>
                </a:lnTo>
                <a:lnTo>
                  <a:pt x="17" y="30"/>
                </a:lnTo>
                <a:lnTo>
                  <a:pt x="17" y="28"/>
                </a:lnTo>
                <a:lnTo>
                  <a:pt x="17" y="26"/>
                </a:lnTo>
                <a:lnTo>
                  <a:pt x="19" y="24"/>
                </a:lnTo>
                <a:lnTo>
                  <a:pt x="19" y="23"/>
                </a:lnTo>
                <a:lnTo>
                  <a:pt x="19" y="21"/>
                </a:lnTo>
                <a:lnTo>
                  <a:pt x="20" y="19"/>
                </a:lnTo>
                <a:lnTo>
                  <a:pt x="20" y="18"/>
                </a:lnTo>
                <a:lnTo>
                  <a:pt x="20" y="16"/>
                </a:lnTo>
                <a:lnTo>
                  <a:pt x="20" y="14"/>
                </a:lnTo>
                <a:lnTo>
                  <a:pt x="20" y="13"/>
                </a:lnTo>
                <a:lnTo>
                  <a:pt x="21" y="13"/>
                </a:lnTo>
                <a:lnTo>
                  <a:pt x="21" y="11"/>
                </a:lnTo>
                <a:lnTo>
                  <a:pt x="21" y="9"/>
                </a:lnTo>
                <a:lnTo>
                  <a:pt x="21" y="7"/>
                </a:lnTo>
                <a:lnTo>
                  <a:pt x="21" y="5"/>
                </a:lnTo>
                <a:lnTo>
                  <a:pt x="23" y="5"/>
                </a:lnTo>
                <a:lnTo>
                  <a:pt x="23" y="4"/>
                </a:lnTo>
                <a:lnTo>
                  <a:pt x="23" y="2"/>
                </a:lnTo>
                <a:lnTo>
                  <a:pt x="23" y="0"/>
                </a:lnTo>
              </a:path>
            </a:pathLst>
          </a:custGeom>
          <a:solidFill>
            <a:srgbClr val="7F7F7F"/>
          </a:solidFill>
          <a:ln w="12700" cap="rnd">
            <a:solidFill>
              <a:srgbClr val="96B4FE"/>
            </a:solidFill>
            <a:round/>
            <a:headEnd/>
            <a:tailEnd/>
          </a:ln>
        </p:spPr>
        <p:txBody>
          <a:bodyPr/>
          <a:lstStyle/>
          <a:p>
            <a:endParaRPr lang="ko-KR" altLang="en-US"/>
          </a:p>
        </p:txBody>
      </p:sp>
      <p:sp>
        <p:nvSpPr>
          <p:cNvPr id="2398" name="Freeform 705"/>
          <p:cNvSpPr>
            <a:spLocks/>
          </p:cNvSpPr>
          <p:nvPr/>
        </p:nvSpPr>
        <p:spPr bwMode="auto">
          <a:xfrm>
            <a:off x="1179513" y="3287713"/>
            <a:ext cx="9525" cy="49212"/>
          </a:xfrm>
          <a:custGeom>
            <a:avLst/>
            <a:gdLst>
              <a:gd name="T0" fmla="*/ 1 w 3"/>
              <a:gd name="T1" fmla="*/ 16 h 31"/>
              <a:gd name="T2" fmla="*/ 1 w 3"/>
              <a:gd name="T3" fmla="*/ 14 h 31"/>
              <a:gd name="T4" fmla="*/ 1 w 3"/>
              <a:gd name="T5" fmla="*/ 14 h 31"/>
              <a:gd name="T6" fmla="*/ 1 w 3"/>
              <a:gd name="T7" fmla="*/ 13 h 31"/>
              <a:gd name="T8" fmla="*/ 1 w 3"/>
              <a:gd name="T9" fmla="*/ 11 h 31"/>
              <a:gd name="T10" fmla="*/ 2 w 3"/>
              <a:gd name="T11" fmla="*/ 9 h 31"/>
              <a:gd name="T12" fmla="*/ 2 w 3"/>
              <a:gd name="T13" fmla="*/ 8 h 31"/>
              <a:gd name="T14" fmla="*/ 2 w 3"/>
              <a:gd name="T15" fmla="*/ 6 h 31"/>
              <a:gd name="T16" fmla="*/ 2 w 3"/>
              <a:gd name="T17" fmla="*/ 6 h 31"/>
              <a:gd name="T18" fmla="*/ 2 w 3"/>
              <a:gd name="T19" fmla="*/ 4 h 31"/>
              <a:gd name="T20" fmla="*/ 2 w 3"/>
              <a:gd name="T21" fmla="*/ 3 h 31"/>
              <a:gd name="T22" fmla="*/ 2 w 3"/>
              <a:gd name="T23" fmla="*/ 2 h 31"/>
              <a:gd name="T24" fmla="*/ 2 w 3"/>
              <a:gd name="T25" fmla="*/ 0 h 31"/>
              <a:gd name="T26" fmla="*/ 2 w 3"/>
              <a:gd name="T27" fmla="*/ 30 h 31"/>
              <a:gd name="T28" fmla="*/ 2 w 3"/>
              <a:gd name="T29" fmla="*/ 30 h 31"/>
              <a:gd name="T30" fmla="*/ 1 w 3"/>
              <a:gd name="T31" fmla="*/ 30 h 31"/>
              <a:gd name="T32" fmla="*/ 1 w 3"/>
              <a:gd name="T33" fmla="*/ 28 h 31"/>
              <a:gd name="T34" fmla="*/ 0 w 3"/>
              <a:gd name="T35" fmla="*/ 28 h 31"/>
              <a:gd name="T36" fmla="*/ 0 w 3"/>
              <a:gd name="T37" fmla="*/ 27 h 31"/>
              <a:gd name="T38" fmla="*/ 0 w 3"/>
              <a:gd name="T39" fmla="*/ 25 h 31"/>
              <a:gd name="T40" fmla="*/ 0 w 3"/>
              <a:gd name="T41" fmla="*/ 23 h 31"/>
              <a:gd name="T42" fmla="*/ 0 w 3"/>
              <a:gd name="T43" fmla="*/ 23 h 31"/>
              <a:gd name="T44" fmla="*/ 0 w 3"/>
              <a:gd name="T45" fmla="*/ 21 h 31"/>
              <a:gd name="T46" fmla="*/ 0 w 3"/>
              <a:gd name="T47" fmla="*/ 19 h 31"/>
              <a:gd name="T48" fmla="*/ 0 w 3"/>
              <a:gd name="T49" fmla="*/ 18 h 31"/>
              <a:gd name="T50" fmla="*/ 1 w 3"/>
              <a:gd name="T51" fmla="*/ 18 h 31"/>
              <a:gd name="T52" fmla="*/ 1 w 3"/>
              <a:gd name="T53" fmla="*/ 16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
              <a:gd name="T82" fmla="*/ 0 h 31"/>
              <a:gd name="T83" fmla="*/ 3 w 3"/>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 h="31">
                <a:moveTo>
                  <a:pt x="1" y="16"/>
                </a:moveTo>
                <a:lnTo>
                  <a:pt x="1" y="14"/>
                </a:lnTo>
                <a:lnTo>
                  <a:pt x="1" y="13"/>
                </a:lnTo>
                <a:lnTo>
                  <a:pt x="1" y="11"/>
                </a:lnTo>
                <a:lnTo>
                  <a:pt x="2" y="9"/>
                </a:lnTo>
                <a:lnTo>
                  <a:pt x="2" y="8"/>
                </a:lnTo>
                <a:lnTo>
                  <a:pt x="2" y="6"/>
                </a:lnTo>
                <a:lnTo>
                  <a:pt x="2" y="4"/>
                </a:lnTo>
                <a:lnTo>
                  <a:pt x="2" y="3"/>
                </a:lnTo>
                <a:lnTo>
                  <a:pt x="2" y="2"/>
                </a:lnTo>
                <a:lnTo>
                  <a:pt x="2" y="0"/>
                </a:lnTo>
                <a:lnTo>
                  <a:pt x="2" y="30"/>
                </a:lnTo>
                <a:lnTo>
                  <a:pt x="1" y="30"/>
                </a:lnTo>
                <a:lnTo>
                  <a:pt x="1" y="28"/>
                </a:lnTo>
                <a:lnTo>
                  <a:pt x="0" y="28"/>
                </a:lnTo>
                <a:lnTo>
                  <a:pt x="0" y="27"/>
                </a:lnTo>
                <a:lnTo>
                  <a:pt x="0" y="25"/>
                </a:lnTo>
                <a:lnTo>
                  <a:pt x="0" y="23"/>
                </a:lnTo>
                <a:lnTo>
                  <a:pt x="0" y="21"/>
                </a:lnTo>
                <a:lnTo>
                  <a:pt x="0" y="19"/>
                </a:lnTo>
                <a:lnTo>
                  <a:pt x="0" y="18"/>
                </a:lnTo>
                <a:lnTo>
                  <a:pt x="1" y="18"/>
                </a:lnTo>
                <a:lnTo>
                  <a:pt x="1" y="16"/>
                </a:lnTo>
              </a:path>
            </a:pathLst>
          </a:custGeom>
          <a:solidFill>
            <a:srgbClr val="7F7F7F"/>
          </a:solidFill>
          <a:ln w="12700" cap="rnd">
            <a:solidFill>
              <a:srgbClr val="96B4FE"/>
            </a:solidFill>
            <a:round/>
            <a:headEnd/>
            <a:tailEnd/>
          </a:ln>
        </p:spPr>
        <p:txBody>
          <a:bodyPr/>
          <a:lstStyle/>
          <a:p>
            <a:endParaRPr lang="ko-KR" altLang="en-US"/>
          </a:p>
        </p:txBody>
      </p:sp>
      <p:sp>
        <p:nvSpPr>
          <p:cNvPr id="2399" name="Freeform 706"/>
          <p:cNvSpPr>
            <a:spLocks/>
          </p:cNvSpPr>
          <p:nvPr/>
        </p:nvSpPr>
        <p:spPr bwMode="auto">
          <a:xfrm>
            <a:off x="1628775" y="4062413"/>
            <a:ext cx="0" cy="250825"/>
          </a:xfrm>
          <a:custGeom>
            <a:avLst/>
            <a:gdLst>
              <a:gd name="T0" fmla="*/ 0 w 1"/>
              <a:gd name="T1" fmla="*/ 2 h 158"/>
              <a:gd name="T2" fmla="*/ 0 w 1"/>
              <a:gd name="T3" fmla="*/ 6 h 158"/>
              <a:gd name="T4" fmla="*/ 0 w 1"/>
              <a:gd name="T5" fmla="*/ 11 h 158"/>
              <a:gd name="T6" fmla="*/ 0 w 1"/>
              <a:gd name="T7" fmla="*/ 14 h 158"/>
              <a:gd name="T8" fmla="*/ 0 w 1"/>
              <a:gd name="T9" fmla="*/ 20 h 158"/>
              <a:gd name="T10" fmla="*/ 0 w 1"/>
              <a:gd name="T11" fmla="*/ 24 h 158"/>
              <a:gd name="T12" fmla="*/ 0 w 1"/>
              <a:gd name="T13" fmla="*/ 30 h 158"/>
              <a:gd name="T14" fmla="*/ 0 w 1"/>
              <a:gd name="T15" fmla="*/ 33 h 158"/>
              <a:gd name="T16" fmla="*/ 0 w 1"/>
              <a:gd name="T17" fmla="*/ 39 h 158"/>
              <a:gd name="T18" fmla="*/ 0 w 1"/>
              <a:gd name="T19" fmla="*/ 42 h 158"/>
              <a:gd name="T20" fmla="*/ 0 w 1"/>
              <a:gd name="T21" fmla="*/ 48 h 158"/>
              <a:gd name="T22" fmla="*/ 0 w 1"/>
              <a:gd name="T23" fmla="*/ 53 h 158"/>
              <a:gd name="T24" fmla="*/ 0 w 1"/>
              <a:gd name="T25" fmla="*/ 59 h 158"/>
              <a:gd name="T26" fmla="*/ 0 w 1"/>
              <a:gd name="T27" fmla="*/ 63 h 158"/>
              <a:gd name="T28" fmla="*/ 0 w 1"/>
              <a:gd name="T29" fmla="*/ 66 h 158"/>
              <a:gd name="T30" fmla="*/ 0 w 1"/>
              <a:gd name="T31" fmla="*/ 72 h 158"/>
              <a:gd name="T32" fmla="*/ 0 w 1"/>
              <a:gd name="T33" fmla="*/ 77 h 158"/>
              <a:gd name="T34" fmla="*/ 0 w 1"/>
              <a:gd name="T35" fmla="*/ 83 h 158"/>
              <a:gd name="T36" fmla="*/ 0 w 1"/>
              <a:gd name="T37" fmla="*/ 89 h 158"/>
              <a:gd name="T38" fmla="*/ 0 w 1"/>
              <a:gd name="T39" fmla="*/ 94 h 158"/>
              <a:gd name="T40" fmla="*/ 0 w 1"/>
              <a:gd name="T41" fmla="*/ 99 h 158"/>
              <a:gd name="T42" fmla="*/ 0 w 1"/>
              <a:gd name="T43" fmla="*/ 105 h 158"/>
              <a:gd name="T44" fmla="*/ 0 w 1"/>
              <a:gd name="T45" fmla="*/ 111 h 158"/>
              <a:gd name="T46" fmla="*/ 0 w 1"/>
              <a:gd name="T47" fmla="*/ 118 h 158"/>
              <a:gd name="T48" fmla="*/ 0 w 1"/>
              <a:gd name="T49" fmla="*/ 125 h 158"/>
              <a:gd name="T50" fmla="*/ 0 w 1"/>
              <a:gd name="T51" fmla="*/ 133 h 158"/>
              <a:gd name="T52" fmla="*/ 0 w 1"/>
              <a:gd name="T53" fmla="*/ 141 h 158"/>
              <a:gd name="T54" fmla="*/ 0 w 1"/>
              <a:gd name="T55" fmla="*/ 147 h 158"/>
              <a:gd name="T56" fmla="*/ 0 w 1"/>
              <a:gd name="T57" fmla="*/ 153 h 158"/>
              <a:gd name="T58" fmla="*/ 0 w 1"/>
              <a:gd name="T59" fmla="*/ 155 h 158"/>
              <a:gd name="T60" fmla="*/ 0 w 1"/>
              <a:gd name="T61" fmla="*/ 149 h 158"/>
              <a:gd name="T62" fmla="*/ 0 w 1"/>
              <a:gd name="T63" fmla="*/ 144 h 158"/>
              <a:gd name="T64" fmla="*/ 0 w 1"/>
              <a:gd name="T65" fmla="*/ 137 h 158"/>
              <a:gd name="T66" fmla="*/ 0 w 1"/>
              <a:gd name="T67" fmla="*/ 129 h 158"/>
              <a:gd name="T68" fmla="*/ 0 w 1"/>
              <a:gd name="T69" fmla="*/ 120 h 158"/>
              <a:gd name="T70" fmla="*/ 0 w 1"/>
              <a:gd name="T71" fmla="*/ 113 h 158"/>
              <a:gd name="T72" fmla="*/ 0 w 1"/>
              <a:gd name="T73" fmla="*/ 107 h 158"/>
              <a:gd name="T74" fmla="*/ 0 w 1"/>
              <a:gd name="T75" fmla="*/ 101 h 158"/>
              <a:gd name="T76" fmla="*/ 0 w 1"/>
              <a:gd name="T77" fmla="*/ 96 h 158"/>
              <a:gd name="T78" fmla="*/ 0 w 1"/>
              <a:gd name="T79" fmla="*/ 91 h 158"/>
              <a:gd name="T80" fmla="*/ 0 w 1"/>
              <a:gd name="T81" fmla="*/ 87 h 158"/>
              <a:gd name="T82" fmla="*/ 0 w 1"/>
              <a:gd name="T83" fmla="*/ 81 h 158"/>
              <a:gd name="T84" fmla="*/ 0 w 1"/>
              <a:gd name="T85" fmla="*/ 76 h 158"/>
              <a:gd name="T86" fmla="*/ 0 w 1"/>
              <a:gd name="T87" fmla="*/ 70 h 158"/>
              <a:gd name="T88" fmla="*/ 0 w 1"/>
              <a:gd name="T89" fmla="*/ 65 h 158"/>
              <a:gd name="T90" fmla="*/ 0 w 1"/>
              <a:gd name="T91" fmla="*/ 61 h 158"/>
              <a:gd name="T92" fmla="*/ 0 w 1"/>
              <a:gd name="T93" fmla="*/ 57 h 158"/>
              <a:gd name="T94" fmla="*/ 0 w 1"/>
              <a:gd name="T95" fmla="*/ 52 h 158"/>
              <a:gd name="T96" fmla="*/ 0 w 1"/>
              <a:gd name="T97" fmla="*/ 46 h 158"/>
              <a:gd name="T98" fmla="*/ 0 w 1"/>
              <a:gd name="T99" fmla="*/ 40 h 158"/>
              <a:gd name="T100" fmla="*/ 0 w 1"/>
              <a:gd name="T101" fmla="*/ 35 h 158"/>
              <a:gd name="T102" fmla="*/ 0 w 1"/>
              <a:gd name="T103" fmla="*/ 30 h 158"/>
              <a:gd name="T104" fmla="*/ 0 w 1"/>
              <a:gd name="T105" fmla="*/ 24 h 158"/>
              <a:gd name="T106" fmla="*/ 0 w 1"/>
              <a:gd name="T107" fmla="*/ 18 h 158"/>
              <a:gd name="T108" fmla="*/ 0 w 1"/>
              <a:gd name="T109" fmla="*/ 14 h 158"/>
              <a:gd name="T110" fmla="*/ 0 w 1"/>
              <a:gd name="T111" fmla="*/ 9 h 158"/>
              <a:gd name="T112" fmla="*/ 0 w 1"/>
              <a:gd name="T113" fmla="*/ 4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
              <a:gd name="T172" fmla="*/ 0 h 158"/>
              <a:gd name="T173" fmla="*/ 0 w 1"/>
              <a:gd name="T174" fmla="*/ 158 h 1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 h="158">
                <a:moveTo>
                  <a:pt x="0" y="0"/>
                </a:moveTo>
                <a:lnTo>
                  <a:pt x="0" y="2"/>
                </a:lnTo>
                <a:lnTo>
                  <a:pt x="0" y="4"/>
                </a:lnTo>
                <a:lnTo>
                  <a:pt x="0" y="6"/>
                </a:lnTo>
                <a:lnTo>
                  <a:pt x="0" y="8"/>
                </a:lnTo>
                <a:lnTo>
                  <a:pt x="0" y="9"/>
                </a:lnTo>
                <a:lnTo>
                  <a:pt x="0" y="11"/>
                </a:lnTo>
                <a:lnTo>
                  <a:pt x="0" y="13"/>
                </a:lnTo>
                <a:lnTo>
                  <a:pt x="0" y="14"/>
                </a:lnTo>
                <a:lnTo>
                  <a:pt x="0" y="16"/>
                </a:lnTo>
                <a:lnTo>
                  <a:pt x="0" y="18"/>
                </a:lnTo>
                <a:lnTo>
                  <a:pt x="0" y="20"/>
                </a:lnTo>
                <a:lnTo>
                  <a:pt x="0" y="22"/>
                </a:lnTo>
                <a:lnTo>
                  <a:pt x="0" y="24"/>
                </a:lnTo>
                <a:lnTo>
                  <a:pt x="0" y="26"/>
                </a:lnTo>
                <a:lnTo>
                  <a:pt x="0" y="28"/>
                </a:lnTo>
                <a:lnTo>
                  <a:pt x="0" y="30"/>
                </a:lnTo>
                <a:lnTo>
                  <a:pt x="0" y="31"/>
                </a:lnTo>
                <a:lnTo>
                  <a:pt x="0" y="33"/>
                </a:lnTo>
                <a:lnTo>
                  <a:pt x="0" y="35"/>
                </a:lnTo>
                <a:lnTo>
                  <a:pt x="0" y="37"/>
                </a:lnTo>
                <a:lnTo>
                  <a:pt x="0" y="39"/>
                </a:lnTo>
                <a:lnTo>
                  <a:pt x="0" y="40"/>
                </a:lnTo>
                <a:lnTo>
                  <a:pt x="0" y="42"/>
                </a:lnTo>
                <a:lnTo>
                  <a:pt x="0" y="44"/>
                </a:lnTo>
                <a:lnTo>
                  <a:pt x="0" y="46"/>
                </a:lnTo>
                <a:lnTo>
                  <a:pt x="0" y="48"/>
                </a:lnTo>
                <a:lnTo>
                  <a:pt x="0" y="50"/>
                </a:lnTo>
                <a:lnTo>
                  <a:pt x="0" y="52"/>
                </a:lnTo>
                <a:lnTo>
                  <a:pt x="0" y="53"/>
                </a:lnTo>
                <a:lnTo>
                  <a:pt x="0" y="55"/>
                </a:lnTo>
                <a:lnTo>
                  <a:pt x="0" y="57"/>
                </a:lnTo>
                <a:lnTo>
                  <a:pt x="0" y="59"/>
                </a:lnTo>
                <a:lnTo>
                  <a:pt x="0" y="61"/>
                </a:lnTo>
                <a:lnTo>
                  <a:pt x="0" y="63"/>
                </a:lnTo>
                <a:lnTo>
                  <a:pt x="0" y="65"/>
                </a:lnTo>
                <a:lnTo>
                  <a:pt x="0" y="66"/>
                </a:lnTo>
                <a:lnTo>
                  <a:pt x="0" y="68"/>
                </a:lnTo>
                <a:lnTo>
                  <a:pt x="0" y="70"/>
                </a:lnTo>
                <a:lnTo>
                  <a:pt x="0" y="72"/>
                </a:lnTo>
                <a:lnTo>
                  <a:pt x="0" y="74"/>
                </a:lnTo>
                <a:lnTo>
                  <a:pt x="0" y="76"/>
                </a:lnTo>
                <a:lnTo>
                  <a:pt x="0" y="77"/>
                </a:lnTo>
                <a:lnTo>
                  <a:pt x="0" y="79"/>
                </a:lnTo>
                <a:lnTo>
                  <a:pt x="0" y="81"/>
                </a:lnTo>
                <a:lnTo>
                  <a:pt x="0" y="83"/>
                </a:lnTo>
                <a:lnTo>
                  <a:pt x="0" y="85"/>
                </a:lnTo>
                <a:lnTo>
                  <a:pt x="0" y="87"/>
                </a:lnTo>
                <a:lnTo>
                  <a:pt x="0" y="89"/>
                </a:lnTo>
                <a:lnTo>
                  <a:pt x="0" y="91"/>
                </a:lnTo>
                <a:lnTo>
                  <a:pt x="0" y="92"/>
                </a:lnTo>
                <a:lnTo>
                  <a:pt x="0" y="94"/>
                </a:lnTo>
                <a:lnTo>
                  <a:pt x="0" y="96"/>
                </a:lnTo>
                <a:lnTo>
                  <a:pt x="0" y="98"/>
                </a:lnTo>
                <a:lnTo>
                  <a:pt x="0" y="99"/>
                </a:lnTo>
                <a:lnTo>
                  <a:pt x="0" y="101"/>
                </a:lnTo>
                <a:lnTo>
                  <a:pt x="0" y="103"/>
                </a:lnTo>
                <a:lnTo>
                  <a:pt x="0" y="105"/>
                </a:lnTo>
                <a:lnTo>
                  <a:pt x="0" y="107"/>
                </a:lnTo>
                <a:lnTo>
                  <a:pt x="0" y="109"/>
                </a:lnTo>
                <a:lnTo>
                  <a:pt x="0" y="111"/>
                </a:lnTo>
                <a:lnTo>
                  <a:pt x="0" y="113"/>
                </a:lnTo>
                <a:lnTo>
                  <a:pt x="0" y="117"/>
                </a:lnTo>
                <a:lnTo>
                  <a:pt x="0" y="118"/>
                </a:lnTo>
                <a:lnTo>
                  <a:pt x="0" y="120"/>
                </a:lnTo>
                <a:lnTo>
                  <a:pt x="0" y="123"/>
                </a:lnTo>
                <a:lnTo>
                  <a:pt x="0" y="125"/>
                </a:lnTo>
                <a:lnTo>
                  <a:pt x="0" y="129"/>
                </a:lnTo>
                <a:lnTo>
                  <a:pt x="0" y="131"/>
                </a:lnTo>
                <a:lnTo>
                  <a:pt x="0" y="133"/>
                </a:lnTo>
                <a:lnTo>
                  <a:pt x="0" y="137"/>
                </a:lnTo>
                <a:lnTo>
                  <a:pt x="0" y="139"/>
                </a:lnTo>
                <a:lnTo>
                  <a:pt x="0" y="141"/>
                </a:lnTo>
                <a:lnTo>
                  <a:pt x="0" y="144"/>
                </a:lnTo>
                <a:lnTo>
                  <a:pt x="0" y="145"/>
                </a:lnTo>
                <a:lnTo>
                  <a:pt x="0" y="147"/>
                </a:lnTo>
                <a:lnTo>
                  <a:pt x="0" y="149"/>
                </a:lnTo>
                <a:lnTo>
                  <a:pt x="0" y="151"/>
                </a:lnTo>
                <a:lnTo>
                  <a:pt x="0" y="153"/>
                </a:lnTo>
                <a:lnTo>
                  <a:pt x="0" y="155"/>
                </a:lnTo>
                <a:lnTo>
                  <a:pt x="0" y="157"/>
                </a:lnTo>
                <a:lnTo>
                  <a:pt x="0" y="155"/>
                </a:lnTo>
                <a:lnTo>
                  <a:pt x="0" y="153"/>
                </a:lnTo>
                <a:lnTo>
                  <a:pt x="0" y="151"/>
                </a:lnTo>
                <a:lnTo>
                  <a:pt x="0" y="149"/>
                </a:lnTo>
                <a:lnTo>
                  <a:pt x="0" y="147"/>
                </a:lnTo>
                <a:lnTo>
                  <a:pt x="0" y="145"/>
                </a:lnTo>
                <a:lnTo>
                  <a:pt x="0" y="144"/>
                </a:lnTo>
                <a:lnTo>
                  <a:pt x="0" y="141"/>
                </a:lnTo>
                <a:lnTo>
                  <a:pt x="0" y="139"/>
                </a:lnTo>
                <a:lnTo>
                  <a:pt x="0" y="137"/>
                </a:lnTo>
                <a:lnTo>
                  <a:pt x="0" y="133"/>
                </a:lnTo>
                <a:lnTo>
                  <a:pt x="0" y="131"/>
                </a:lnTo>
                <a:lnTo>
                  <a:pt x="0" y="129"/>
                </a:lnTo>
                <a:lnTo>
                  <a:pt x="0" y="125"/>
                </a:lnTo>
                <a:lnTo>
                  <a:pt x="0" y="123"/>
                </a:lnTo>
                <a:lnTo>
                  <a:pt x="0" y="120"/>
                </a:lnTo>
                <a:lnTo>
                  <a:pt x="0" y="118"/>
                </a:lnTo>
                <a:lnTo>
                  <a:pt x="0" y="117"/>
                </a:lnTo>
                <a:lnTo>
                  <a:pt x="0" y="113"/>
                </a:lnTo>
                <a:lnTo>
                  <a:pt x="0" y="111"/>
                </a:lnTo>
                <a:lnTo>
                  <a:pt x="0" y="109"/>
                </a:lnTo>
                <a:lnTo>
                  <a:pt x="0" y="107"/>
                </a:lnTo>
                <a:lnTo>
                  <a:pt x="0" y="105"/>
                </a:lnTo>
                <a:lnTo>
                  <a:pt x="0" y="103"/>
                </a:lnTo>
                <a:lnTo>
                  <a:pt x="0" y="101"/>
                </a:lnTo>
                <a:lnTo>
                  <a:pt x="0" y="99"/>
                </a:lnTo>
                <a:lnTo>
                  <a:pt x="0" y="98"/>
                </a:lnTo>
                <a:lnTo>
                  <a:pt x="0" y="96"/>
                </a:lnTo>
                <a:lnTo>
                  <a:pt x="0" y="94"/>
                </a:lnTo>
                <a:lnTo>
                  <a:pt x="0" y="92"/>
                </a:lnTo>
                <a:lnTo>
                  <a:pt x="0" y="91"/>
                </a:lnTo>
                <a:lnTo>
                  <a:pt x="0" y="89"/>
                </a:lnTo>
                <a:lnTo>
                  <a:pt x="0" y="87"/>
                </a:lnTo>
                <a:lnTo>
                  <a:pt x="0" y="85"/>
                </a:lnTo>
                <a:lnTo>
                  <a:pt x="0" y="83"/>
                </a:lnTo>
                <a:lnTo>
                  <a:pt x="0" y="81"/>
                </a:lnTo>
                <a:lnTo>
                  <a:pt x="0" y="79"/>
                </a:lnTo>
                <a:lnTo>
                  <a:pt x="0" y="77"/>
                </a:lnTo>
                <a:lnTo>
                  <a:pt x="0" y="76"/>
                </a:lnTo>
                <a:lnTo>
                  <a:pt x="0" y="74"/>
                </a:lnTo>
                <a:lnTo>
                  <a:pt x="0" y="72"/>
                </a:lnTo>
                <a:lnTo>
                  <a:pt x="0" y="70"/>
                </a:lnTo>
                <a:lnTo>
                  <a:pt x="0" y="68"/>
                </a:lnTo>
                <a:lnTo>
                  <a:pt x="0" y="66"/>
                </a:lnTo>
                <a:lnTo>
                  <a:pt x="0" y="65"/>
                </a:lnTo>
                <a:lnTo>
                  <a:pt x="0" y="63"/>
                </a:lnTo>
                <a:lnTo>
                  <a:pt x="0" y="61"/>
                </a:lnTo>
                <a:lnTo>
                  <a:pt x="0" y="59"/>
                </a:lnTo>
                <a:lnTo>
                  <a:pt x="0" y="57"/>
                </a:lnTo>
                <a:lnTo>
                  <a:pt x="0" y="55"/>
                </a:lnTo>
                <a:lnTo>
                  <a:pt x="0" y="53"/>
                </a:lnTo>
                <a:lnTo>
                  <a:pt x="0" y="52"/>
                </a:lnTo>
                <a:lnTo>
                  <a:pt x="0" y="50"/>
                </a:lnTo>
                <a:lnTo>
                  <a:pt x="0" y="48"/>
                </a:lnTo>
                <a:lnTo>
                  <a:pt x="0" y="46"/>
                </a:lnTo>
                <a:lnTo>
                  <a:pt x="0" y="44"/>
                </a:lnTo>
                <a:lnTo>
                  <a:pt x="0" y="42"/>
                </a:lnTo>
                <a:lnTo>
                  <a:pt x="0" y="40"/>
                </a:lnTo>
                <a:lnTo>
                  <a:pt x="0" y="39"/>
                </a:lnTo>
                <a:lnTo>
                  <a:pt x="0" y="37"/>
                </a:lnTo>
                <a:lnTo>
                  <a:pt x="0" y="35"/>
                </a:lnTo>
                <a:lnTo>
                  <a:pt x="0" y="33"/>
                </a:lnTo>
                <a:lnTo>
                  <a:pt x="0" y="31"/>
                </a:lnTo>
                <a:lnTo>
                  <a:pt x="0" y="30"/>
                </a:lnTo>
                <a:lnTo>
                  <a:pt x="0" y="28"/>
                </a:lnTo>
                <a:lnTo>
                  <a:pt x="0" y="26"/>
                </a:lnTo>
                <a:lnTo>
                  <a:pt x="0" y="24"/>
                </a:lnTo>
                <a:lnTo>
                  <a:pt x="0" y="22"/>
                </a:lnTo>
                <a:lnTo>
                  <a:pt x="0" y="20"/>
                </a:lnTo>
                <a:lnTo>
                  <a:pt x="0" y="18"/>
                </a:lnTo>
                <a:lnTo>
                  <a:pt x="0" y="16"/>
                </a:lnTo>
                <a:lnTo>
                  <a:pt x="0" y="14"/>
                </a:lnTo>
                <a:lnTo>
                  <a:pt x="0" y="13"/>
                </a:lnTo>
                <a:lnTo>
                  <a:pt x="0" y="11"/>
                </a:lnTo>
                <a:lnTo>
                  <a:pt x="0" y="9"/>
                </a:lnTo>
                <a:lnTo>
                  <a:pt x="0" y="8"/>
                </a:lnTo>
                <a:lnTo>
                  <a:pt x="0" y="6"/>
                </a:lnTo>
                <a:lnTo>
                  <a:pt x="0" y="4"/>
                </a:lnTo>
                <a:lnTo>
                  <a:pt x="0" y="2"/>
                </a:lnTo>
                <a:lnTo>
                  <a:pt x="0" y="0"/>
                </a:lnTo>
              </a:path>
            </a:pathLst>
          </a:custGeom>
          <a:solidFill>
            <a:srgbClr val="000000"/>
          </a:solidFill>
          <a:ln w="12700" cap="rnd">
            <a:solidFill>
              <a:schemeClr val="tx1"/>
            </a:solidFill>
            <a:round/>
            <a:headEnd/>
            <a:tailEnd/>
          </a:ln>
        </p:spPr>
        <p:txBody>
          <a:bodyPr/>
          <a:lstStyle/>
          <a:p>
            <a:endParaRPr lang="ko-KR" altLang="en-US"/>
          </a:p>
        </p:txBody>
      </p:sp>
      <p:sp>
        <p:nvSpPr>
          <p:cNvPr id="2400" name="Freeform 707"/>
          <p:cNvSpPr>
            <a:spLocks/>
          </p:cNvSpPr>
          <p:nvPr/>
        </p:nvSpPr>
        <p:spPr bwMode="auto">
          <a:xfrm>
            <a:off x="1770063" y="3948113"/>
            <a:ext cx="3175" cy="166687"/>
          </a:xfrm>
          <a:custGeom>
            <a:avLst/>
            <a:gdLst>
              <a:gd name="T0" fmla="*/ 1 w 2"/>
              <a:gd name="T1" fmla="*/ 2 h 104"/>
              <a:gd name="T2" fmla="*/ 1 w 2"/>
              <a:gd name="T3" fmla="*/ 4 h 104"/>
              <a:gd name="T4" fmla="*/ 1 w 2"/>
              <a:gd name="T5" fmla="*/ 8 h 104"/>
              <a:gd name="T6" fmla="*/ 1 w 2"/>
              <a:gd name="T7" fmla="*/ 10 h 104"/>
              <a:gd name="T8" fmla="*/ 1 w 2"/>
              <a:gd name="T9" fmla="*/ 14 h 104"/>
              <a:gd name="T10" fmla="*/ 0 w 2"/>
              <a:gd name="T11" fmla="*/ 16 h 104"/>
              <a:gd name="T12" fmla="*/ 0 w 2"/>
              <a:gd name="T13" fmla="*/ 20 h 104"/>
              <a:gd name="T14" fmla="*/ 1 w 2"/>
              <a:gd name="T15" fmla="*/ 24 h 104"/>
              <a:gd name="T16" fmla="*/ 1 w 2"/>
              <a:gd name="T17" fmla="*/ 27 h 104"/>
              <a:gd name="T18" fmla="*/ 1 w 2"/>
              <a:gd name="T19" fmla="*/ 30 h 104"/>
              <a:gd name="T20" fmla="*/ 1 w 2"/>
              <a:gd name="T21" fmla="*/ 34 h 104"/>
              <a:gd name="T22" fmla="*/ 1 w 2"/>
              <a:gd name="T23" fmla="*/ 36 h 104"/>
              <a:gd name="T24" fmla="*/ 1 w 2"/>
              <a:gd name="T25" fmla="*/ 40 h 104"/>
              <a:gd name="T26" fmla="*/ 1 w 2"/>
              <a:gd name="T27" fmla="*/ 43 h 104"/>
              <a:gd name="T28" fmla="*/ 1 w 2"/>
              <a:gd name="T29" fmla="*/ 47 h 104"/>
              <a:gd name="T30" fmla="*/ 1 w 2"/>
              <a:gd name="T31" fmla="*/ 51 h 104"/>
              <a:gd name="T32" fmla="*/ 1 w 2"/>
              <a:gd name="T33" fmla="*/ 56 h 104"/>
              <a:gd name="T34" fmla="*/ 1 w 2"/>
              <a:gd name="T35" fmla="*/ 61 h 104"/>
              <a:gd name="T36" fmla="*/ 1 w 2"/>
              <a:gd name="T37" fmla="*/ 67 h 104"/>
              <a:gd name="T38" fmla="*/ 1 w 2"/>
              <a:gd name="T39" fmla="*/ 75 h 104"/>
              <a:gd name="T40" fmla="*/ 1 w 2"/>
              <a:gd name="T41" fmla="*/ 79 h 104"/>
              <a:gd name="T42" fmla="*/ 1 w 2"/>
              <a:gd name="T43" fmla="*/ 85 h 104"/>
              <a:gd name="T44" fmla="*/ 1 w 2"/>
              <a:gd name="T45" fmla="*/ 89 h 104"/>
              <a:gd name="T46" fmla="*/ 1 w 2"/>
              <a:gd name="T47" fmla="*/ 94 h 104"/>
              <a:gd name="T48" fmla="*/ 1 w 2"/>
              <a:gd name="T49" fmla="*/ 97 h 104"/>
              <a:gd name="T50" fmla="*/ 1 w 2"/>
              <a:gd name="T51" fmla="*/ 101 h 104"/>
              <a:gd name="T52" fmla="*/ 1 w 2"/>
              <a:gd name="T53" fmla="*/ 101 h 104"/>
              <a:gd name="T54" fmla="*/ 1 w 2"/>
              <a:gd name="T55" fmla="*/ 97 h 104"/>
              <a:gd name="T56" fmla="*/ 1 w 2"/>
              <a:gd name="T57" fmla="*/ 94 h 104"/>
              <a:gd name="T58" fmla="*/ 1 w 2"/>
              <a:gd name="T59" fmla="*/ 89 h 104"/>
              <a:gd name="T60" fmla="*/ 1 w 2"/>
              <a:gd name="T61" fmla="*/ 85 h 104"/>
              <a:gd name="T62" fmla="*/ 1 w 2"/>
              <a:gd name="T63" fmla="*/ 79 h 104"/>
              <a:gd name="T64" fmla="*/ 1 w 2"/>
              <a:gd name="T65" fmla="*/ 75 h 104"/>
              <a:gd name="T66" fmla="*/ 1 w 2"/>
              <a:gd name="T67" fmla="*/ 67 h 104"/>
              <a:gd name="T68" fmla="*/ 1 w 2"/>
              <a:gd name="T69" fmla="*/ 61 h 104"/>
              <a:gd name="T70" fmla="*/ 1 w 2"/>
              <a:gd name="T71" fmla="*/ 56 h 104"/>
              <a:gd name="T72" fmla="*/ 1 w 2"/>
              <a:gd name="T73" fmla="*/ 51 h 104"/>
              <a:gd name="T74" fmla="*/ 1 w 2"/>
              <a:gd name="T75" fmla="*/ 47 h 104"/>
              <a:gd name="T76" fmla="*/ 1 w 2"/>
              <a:gd name="T77" fmla="*/ 43 h 104"/>
              <a:gd name="T78" fmla="*/ 1 w 2"/>
              <a:gd name="T79" fmla="*/ 40 h 104"/>
              <a:gd name="T80" fmla="*/ 1 w 2"/>
              <a:gd name="T81" fmla="*/ 36 h 104"/>
              <a:gd name="T82" fmla="*/ 0 w 2"/>
              <a:gd name="T83" fmla="*/ 34 h 104"/>
              <a:gd name="T84" fmla="*/ 0 w 2"/>
              <a:gd name="T85" fmla="*/ 30 h 104"/>
              <a:gd name="T86" fmla="*/ 0 w 2"/>
              <a:gd name="T87" fmla="*/ 29 h 104"/>
              <a:gd name="T88" fmla="*/ 0 w 2"/>
              <a:gd name="T89" fmla="*/ 26 h 104"/>
              <a:gd name="T90" fmla="*/ 0 w 2"/>
              <a:gd name="T91" fmla="*/ 22 h 104"/>
              <a:gd name="T92" fmla="*/ 0 w 2"/>
              <a:gd name="T93" fmla="*/ 18 h 104"/>
              <a:gd name="T94" fmla="*/ 0 w 2"/>
              <a:gd name="T95" fmla="*/ 14 h 104"/>
              <a:gd name="T96" fmla="*/ 0 w 2"/>
              <a:gd name="T97" fmla="*/ 10 h 104"/>
              <a:gd name="T98" fmla="*/ 0 w 2"/>
              <a:gd name="T99" fmla="*/ 8 h 104"/>
              <a:gd name="T100" fmla="*/ 0 w 2"/>
              <a:gd name="T101" fmla="*/ 4 h 104"/>
              <a:gd name="T102" fmla="*/ 0 w 2"/>
              <a:gd name="T103" fmla="*/ 2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
              <a:gd name="T157" fmla="*/ 0 h 104"/>
              <a:gd name="T158" fmla="*/ 2 w 2"/>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 h="104">
                <a:moveTo>
                  <a:pt x="1" y="0"/>
                </a:moveTo>
                <a:lnTo>
                  <a:pt x="1" y="2"/>
                </a:lnTo>
                <a:lnTo>
                  <a:pt x="1" y="4"/>
                </a:lnTo>
                <a:lnTo>
                  <a:pt x="1" y="6"/>
                </a:lnTo>
                <a:lnTo>
                  <a:pt x="1" y="8"/>
                </a:lnTo>
                <a:lnTo>
                  <a:pt x="1" y="9"/>
                </a:lnTo>
                <a:lnTo>
                  <a:pt x="1" y="10"/>
                </a:lnTo>
                <a:lnTo>
                  <a:pt x="1" y="12"/>
                </a:lnTo>
                <a:lnTo>
                  <a:pt x="1" y="14"/>
                </a:lnTo>
                <a:lnTo>
                  <a:pt x="0" y="14"/>
                </a:lnTo>
                <a:lnTo>
                  <a:pt x="0" y="16"/>
                </a:lnTo>
                <a:lnTo>
                  <a:pt x="0" y="18"/>
                </a:lnTo>
                <a:lnTo>
                  <a:pt x="0" y="20"/>
                </a:lnTo>
                <a:lnTo>
                  <a:pt x="0" y="22"/>
                </a:lnTo>
                <a:lnTo>
                  <a:pt x="1" y="24"/>
                </a:lnTo>
                <a:lnTo>
                  <a:pt x="1" y="26"/>
                </a:lnTo>
                <a:lnTo>
                  <a:pt x="1" y="27"/>
                </a:lnTo>
                <a:lnTo>
                  <a:pt x="1" y="29"/>
                </a:lnTo>
                <a:lnTo>
                  <a:pt x="1" y="30"/>
                </a:lnTo>
                <a:lnTo>
                  <a:pt x="1" y="32"/>
                </a:lnTo>
                <a:lnTo>
                  <a:pt x="1" y="34"/>
                </a:lnTo>
                <a:lnTo>
                  <a:pt x="1" y="36"/>
                </a:lnTo>
                <a:lnTo>
                  <a:pt x="1" y="38"/>
                </a:lnTo>
                <a:lnTo>
                  <a:pt x="1" y="40"/>
                </a:lnTo>
                <a:lnTo>
                  <a:pt x="1" y="42"/>
                </a:lnTo>
                <a:lnTo>
                  <a:pt x="1" y="43"/>
                </a:lnTo>
                <a:lnTo>
                  <a:pt x="1" y="45"/>
                </a:lnTo>
                <a:lnTo>
                  <a:pt x="1" y="47"/>
                </a:lnTo>
                <a:lnTo>
                  <a:pt x="1" y="49"/>
                </a:lnTo>
                <a:lnTo>
                  <a:pt x="1" y="51"/>
                </a:lnTo>
                <a:lnTo>
                  <a:pt x="1" y="54"/>
                </a:lnTo>
                <a:lnTo>
                  <a:pt x="1" y="56"/>
                </a:lnTo>
                <a:lnTo>
                  <a:pt x="1" y="60"/>
                </a:lnTo>
                <a:lnTo>
                  <a:pt x="1" y="61"/>
                </a:lnTo>
                <a:lnTo>
                  <a:pt x="1" y="65"/>
                </a:lnTo>
                <a:lnTo>
                  <a:pt x="1" y="67"/>
                </a:lnTo>
                <a:lnTo>
                  <a:pt x="1" y="71"/>
                </a:lnTo>
                <a:lnTo>
                  <a:pt x="1" y="75"/>
                </a:lnTo>
                <a:lnTo>
                  <a:pt x="1" y="76"/>
                </a:lnTo>
                <a:lnTo>
                  <a:pt x="1" y="79"/>
                </a:lnTo>
                <a:lnTo>
                  <a:pt x="1" y="81"/>
                </a:lnTo>
                <a:lnTo>
                  <a:pt x="1" y="85"/>
                </a:lnTo>
                <a:lnTo>
                  <a:pt x="1" y="87"/>
                </a:lnTo>
                <a:lnTo>
                  <a:pt x="1" y="89"/>
                </a:lnTo>
                <a:lnTo>
                  <a:pt x="1" y="93"/>
                </a:lnTo>
                <a:lnTo>
                  <a:pt x="1" y="94"/>
                </a:lnTo>
                <a:lnTo>
                  <a:pt x="1" y="96"/>
                </a:lnTo>
                <a:lnTo>
                  <a:pt x="1" y="97"/>
                </a:lnTo>
                <a:lnTo>
                  <a:pt x="1" y="99"/>
                </a:lnTo>
                <a:lnTo>
                  <a:pt x="1" y="101"/>
                </a:lnTo>
                <a:lnTo>
                  <a:pt x="1" y="103"/>
                </a:lnTo>
                <a:lnTo>
                  <a:pt x="1" y="101"/>
                </a:lnTo>
                <a:lnTo>
                  <a:pt x="1" y="99"/>
                </a:lnTo>
                <a:lnTo>
                  <a:pt x="1" y="97"/>
                </a:lnTo>
                <a:lnTo>
                  <a:pt x="1" y="96"/>
                </a:lnTo>
                <a:lnTo>
                  <a:pt x="1" y="94"/>
                </a:lnTo>
                <a:lnTo>
                  <a:pt x="1" y="93"/>
                </a:lnTo>
                <a:lnTo>
                  <a:pt x="1" y="89"/>
                </a:lnTo>
                <a:lnTo>
                  <a:pt x="1" y="87"/>
                </a:lnTo>
                <a:lnTo>
                  <a:pt x="1" y="85"/>
                </a:lnTo>
                <a:lnTo>
                  <a:pt x="1" y="81"/>
                </a:lnTo>
                <a:lnTo>
                  <a:pt x="1" y="79"/>
                </a:lnTo>
                <a:lnTo>
                  <a:pt x="1" y="76"/>
                </a:lnTo>
                <a:lnTo>
                  <a:pt x="1" y="75"/>
                </a:lnTo>
                <a:lnTo>
                  <a:pt x="1" y="71"/>
                </a:lnTo>
                <a:lnTo>
                  <a:pt x="1" y="67"/>
                </a:lnTo>
                <a:lnTo>
                  <a:pt x="1" y="65"/>
                </a:lnTo>
                <a:lnTo>
                  <a:pt x="1" y="61"/>
                </a:lnTo>
                <a:lnTo>
                  <a:pt x="1" y="60"/>
                </a:lnTo>
                <a:lnTo>
                  <a:pt x="1" y="56"/>
                </a:lnTo>
                <a:lnTo>
                  <a:pt x="1" y="54"/>
                </a:lnTo>
                <a:lnTo>
                  <a:pt x="1" y="51"/>
                </a:lnTo>
                <a:lnTo>
                  <a:pt x="1" y="49"/>
                </a:lnTo>
                <a:lnTo>
                  <a:pt x="1" y="47"/>
                </a:lnTo>
                <a:lnTo>
                  <a:pt x="1" y="45"/>
                </a:lnTo>
                <a:lnTo>
                  <a:pt x="1" y="43"/>
                </a:lnTo>
                <a:lnTo>
                  <a:pt x="1" y="42"/>
                </a:lnTo>
                <a:lnTo>
                  <a:pt x="1" y="40"/>
                </a:lnTo>
                <a:lnTo>
                  <a:pt x="1" y="38"/>
                </a:lnTo>
                <a:lnTo>
                  <a:pt x="1" y="36"/>
                </a:lnTo>
                <a:lnTo>
                  <a:pt x="0" y="36"/>
                </a:lnTo>
                <a:lnTo>
                  <a:pt x="0" y="34"/>
                </a:lnTo>
                <a:lnTo>
                  <a:pt x="0" y="32"/>
                </a:lnTo>
                <a:lnTo>
                  <a:pt x="0" y="30"/>
                </a:lnTo>
                <a:lnTo>
                  <a:pt x="0" y="29"/>
                </a:lnTo>
                <a:lnTo>
                  <a:pt x="0" y="27"/>
                </a:lnTo>
                <a:lnTo>
                  <a:pt x="0" y="26"/>
                </a:lnTo>
                <a:lnTo>
                  <a:pt x="0" y="24"/>
                </a:lnTo>
                <a:lnTo>
                  <a:pt x="0" y="22"/>
                </a:lnTo>
                <a:lnTo>
                  <a:pt x="0" y="20"/>
                </a:lnTo>
                <a:lnTo>
                  <a:pt x="0" y="18"/>
                </a:lnTo>
                <a:lnTo>
                  <a:pt x="0" y="16"/>
                </a:lnTo>
                <a:lnTo>
                  <a:pt x="0" y="14"/>
                </a:lnTo>
                <a:lnTo>
                  <a:pt x="0" y="12"/>
                </a:lnTo>
                <a:lnTo>
                  <a:pt x="0" y="10"/>
                </a:lnTo>
                <a:lnTo>
                  <a:pt x="0" y="9"/>
                </a:lnTo>
                <a:lnTo>
                  <a:pt x="0" y="8"/>
                </a:lnTo>
                <a:lnTo>
                  <a:pt x="0" y="6"/>
                </a:lnTo>
                <a:lnTo>
                  <a:pt x="0" y="4"/>
                </a:lnTo>
                <a:lnTo>
                  <a:pt x="0" y="2"/>
                </a:lnTo>
                <a:lnTo>
                  <a:pt x="1" y="0"/>
                </a:lnTo>
              </a:path>
            </a:pathLst>
          </a:custGeom>
          <a:solidFill>
            <a:srgbClr val="000000"/>
          </a:solidFill>
          <a:ln w="12700" cap="rnd">
            <a:solidFill>
              <a:schemeClr val="tx1"/>
            </a:solidFill>
            <a:round/>
            <a:headEnd/>
            <a:tailEnd/>
          </a:ln>
        </p:spPr>
        <p:txBody>
          <a:bodyPr/>
          <a:lstStyle/>
          <a:p>
            <a:endParaRPr lang="ko-KR" altLang="en-US"/>
          </a:p>
        </p:txBody>
      </p:sp>
      <p:sp>
        <p:nvSpPr>
          <p:cNvPr id="2401" name="Freeform 708"/>
          <p:cNvSpPr>
            <a:spLocks/>
          </p:cNvSpPr>
          <p:nvPr/>
        </p:nvSpPr>
        <p:spPr bwMode="auto">
          <a:xfrm>
            <a:off x="1919288" y="3916363"/>
            <a:ext cx="14287" cy="117475"/>
          </a:xfrm>
          <a:custGeom>
            <a:avLst/>
            <a:gdLst>
              <a:gd name="T0" fmla="*/ 4 w 10"/>
              <a:gd name="T1" fmla="*/ 0 h 74"/>
              <a:gd name="T2" fmla="*/ 7 w 10"/>
              <a:gd name="T3" fmla="*/ 2 h 74"/>
              <a:gd name="T4" fmla="*/ 7 w 10"/>
              <a:gd name="T5" fmla="*/ 6 h 74"/>
              <a:gd name="T6" fmla="*/ 7 w 10"/>
              <a:gd name="T7" fmla="*/ 11 h 74"/>
              <a:gd name="T8" fmla="*/ 4 w 10"/>
              <a:gd name="T9" fmla="*/ 19 h 74"/>
              <a:gd name="T10" fmla="*/ 2 w 10"/>
              <a:gd name="T11" fmla="*/ 27 h 74"/>
              <a:gd name="T12" fmla="*/ 0 w 10"/>
              <a:gd name="T13" fmla="*/ 34 h 74"/>
              <a:gd name="T14" fmla="*/ 2 w 10"/>
              <a:gd name="T15" fmla="*/ 42 h 74"/>
              <a:gd name="T16" fmla="*/ 4 w 10"/>
              <a:gd name="T17" fmla="*/ 46 h 74"/>
              <a:gd name="T18" fmla="*/ 7 w 10"/>
              <a:gd name="T19" fmla="*/ 50 h 74"/>
              <a:gd name="T20" fmla="*/ 9 w 10"/>
              <a:gd name="T21" fmla="*/ 55 h 74"/>
              <a:gd name="T22" fmla="*/ 7 w 10"/>
              <a:gd name="T23" fmla="*/ 63 h 74"/>
              <a:gd name="T24" fmla="*/ 4 w 10"/>
              <a:gd name="T25" fmla="*/ 7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74"/>
              <a:gd name="T41" fmla="*/ 10 w 1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74">
                <a:moveTo>
                  <a:pt x="4" y="0"/>
                </a:moveTo>
                <a:lnTo>
                  <a:pt x="7" y="2"/>
                </a:lnTo>
                <a:lnTo>
                  <a:pt x="7" y="6"/>
                </a:lnTo>
                <a:lnTo>
                  <a:pt x="7" y="11"/>
                </a:lnTo>
                <a:lnTo>
                  <a:pt x="4" y="19"/>
                </a:lnTo>
                <a:lnTo>
                  <a:pt x="2" y="27"/>
                </a:lnTo>
                <a:lnTo>
                  <a:pt x="0" y="34"/>
                </a:lnTo>
                <a:lnTo>
                  <a:pt x="2" y="42"/>
                </a:lnTo>
                <a:lnTo>
                  <a:pt x="4" y="46"/>
                </a:lnTo>
                <a:lnTo>
                  <a:pt x="7" y="50"/>
                </a:lnTo>
                <a:lnTo>
                  <a:pt x="9" y="55"/>
                </a:lnTo>
                <a:lnTo>
                  <a:pt x="7" y="63"/>
                </a:lnTo>
                <a:lnTo>
                  <a:pt x="4" y="7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2" name="Freeform 709"/>
          <p:cNvSpPr>
            <a:spLocks/>
          </p:cNvSpPr>
          <p:nvPr/>
        </p:nvSpPr>
        <p:spPr bwMode="auto">
          <a:xfrm>
            <a:off x="1954213" y="3913188"/>
            <a:ext cx="17462" cy="174625"/>
          </a:xfrm>
          <a:custGeom>
            <a:avLst/>
            <a:gdLst>
              <a:gd name="T0" fmla="*/ 5 w 10"/>
              <a:gd name="T1" fmla="*/ 0 h 110"/>
              <a:gd name="T2" fmla="*/ 7 w 10"/>
              <a:gd name="T3" fmla="*/ 2 h 110"/>
              <a:gd name="T4" fmla="*/ 9 w 10"/>
              <a:gd name="T5" fmla="*/ 6 h 110"/>
              <a:gd name="T6" fmla="*/ 7 w 10"/>
              <a:gd name="T7" fmla="*/ 11 h 110"/>
              <a:gd name="T8" fmla="*/ 5 w 10"/>
              <a:gd name="T9" fmla="*/ 19 h 110"/>
              <a:gd name="T10" fmla="*/ 2 w 10"/>
              <a:gd name="T11" fmla="*/ 27 h 110"/>
              <a:gd name="T12" fmla="*/ 2 w 10"/>
              <a:gd name="T13" fmla="*/ 34 h 110"/>
              <a:gd name="T14" fmla="*/ 2 w 10"/>
              <a:gd name="T15" fmla="*/ 42 h 110"/>
              <a:gd name="T16" fmla="*/ 5 w 10"/>
              <a:gd name="T17" fmla="*/ 46 h 110"/>
              <a:gd name="T18" fmla="*/ 7 w 10"/>
              <a:gd name="T19" fmla="*/ 50 h 110"/>
              <a:gd name="T20" fmla="*/ 9 w 10"/>
              <a:gd name="T21" fmla="*/ 55 h 110"/>
              <a:gd name="T22" fmla="*/ 7 w 10"/>
              <a:gd name="T23" fmla="*/ 63 h 110"/>
              <a:gd name="T24" fmla="*/ 5 w 10"/>
              <a:gd name="T25" fmla="*/ 71 h 110"/>
              <a:gd name="T26" fmla="*/ 2 w 10"/>
              <a:gd name="T27" fmla="*/ 82 h 110"/>
              <a:gd name="T28" fmla="*/ 0 w 10"/>
              <a:gd name="T29" fmla="*/ 94 h 110"/>
              <a:gd name="T30" fmla="*/ 2 w 10"/>
              <a:gd name="T31" fmla="*/ 103 h 110"/>
              <a:gd name="T32" fmla="*/ 5 w 10"/>
              <a:gd name="T33" fmla="*/ 109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0"/>
              <a:gd name="T53" fmla="*/ 10 w 10"/>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0">
                <a:moveTo>
                  <a:pt x="5" y="0"/>
                </a:moveTo>
                <a:lnTo>
                  <a:pt x="7" y="2"/>
                </a:lnTo>
                <a:lnTo>
                  <a:pt x="9" y="6"/>
                </a:lnTo>
                <a:lnTo>
                  <a:pt x="7" y="11"/>
                </a:lnTo>
                <a:lnTo>
                  <a:pt x="5" y="19"/>
                </a:lnTo>
                <a:lnTo>
                  <a:pt x="2" y="27"/>
                </a:lnTo>
                <a:lnTo>
                  <a:pt x="2" y="34"/>
                </a:lnTo>
                <a:lnTo>
                  <a:pt x="2" y="42"/>
                </a:lnTo>
                <a:lnTo>
                  <a:pt x="5" y="46"/>
                </a:lnTo>
                <a:lnTo>
                  <a:pt x="7" y="50"/>
                </a:lnTo>
                <a:lnTo>
                  <a:pt x="9" y="55"/>
                </a:lnTo>
                <a:lnTo>
                  <a:pt x="7" y="63"/>
                </a:lnTo>
                <a:lnTo>
                  <a:pt x="5" y="71"/>
                </a:lnTo>
                <a:lnTo>
                  <a:pt x="2" y="82"/>
                </a:lnTo>
                <a:lnTo>
                  <a:pt x="0" y="94"/>
                </a:lnTo>
                <a:lnTo>
                  <a:pt x="2" y="103"/>
                </a:lnTo>
                <a:lnTo>
                  <a:pt x="5" y="109"/>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3" name="Freeform 710"/>
          <p:cNvSpPr>
            <a:spLocks/>
          </p:cNvSpPr>
          <p:nvPr/>
        </p:nvSpPr>
        <p:spPr bwMode="auto">
          <a:xfrm>
            <a:off x="1998663" y="3863975"/>
            <a:ext cx="12700" cy="114300"/>
          </a:xfrm>
          <a:custGeom>
            <a:avLst/>
            <a:gdLst>
              <a:gd name="T0" fmla="*/ 3 w 8"/>
              <a:gd name="T1" fmla="*/ 0 h 72"/>
              <a:gd name="T2" fmla="*/ 7 w 8"/>
              <a:gd name="T3" fmla="*/ 2 h 72"/>
              <a:gd name="T4" fmla="*/ 7 w 8"/>
              <a:gd name="T5" fmla="*/ 6 h 72"/>
              <a:gd name="T6" fmla="*/ 7 w 8"/>
              <a:gd name="T7" fmla="*/ 12 h 72"/>
              <a:gd name="T8" fmla="*/ 3 w 8"/>
              <a:gd name="T9" fmla="*/ 19 h 72"/>
              <a:gd name="T10" fmla="*/ 2 w 8"/>
              <a:gd name="T11" fmla="*/ 27 h 72"/>
              <a:gd name="T12" fmla="*/ 0 w 8"/>
              <a:gd name="T13" fmla="*/ 35 h 72"/>
              <a:gd name="T14" fmla="*/ 2 w 8"/>
              <a:gd name="T15" fmla="*/ 40 h 72"/>
              <a:gd name="T16" fmla="*/ 3 w 8"/>
              <a:gd name="T17" fmla="*/ 46 h 72"/>
              <a:gd name="T18" fmla="*/ 7 w 8"/>
              <a:gd name="T19" fmla="*/ 50 h 72"/>
              <a:gd name="T20" fmla="*/ 7 w 8"/>
              <a:gd name="T21" fmla="*/ 56 h 72"/>
              <a:gd name="T22" fmla="*/ 7 w 8"/>
              <a:gd name="T23" fmla="*/ 63 h 72"/>
              <a:gd name="T24" fmla="*/ 3 w 8"/>
              <a:gd name="T25" fmla="*/ 7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72"/>
              <a:gd name="T41" fmla="*/ 8 w 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72">
                <a:moveTo>
                  <a:pt x="3" y="0"/>
                </a:moveTo>
                <a:lnTo>
                  <a:pt x="7" y="2"/>
                </a:lnTo>
                <a:lnTo>
                  <a:pt x="7" y="6"/>
                </a:lnTo>
                <a:lnTo>
                  <a:pt x="7" y="12"/>
                </a:lnTo>
                <a:lnTo>
                  <a:pt x="3" y="19"/>
                </a:lnTo>
                <a:lnTo>
                  <a:pt x="2" y="27"/>
                </a:lnTo>
                <a:lnTo>
                  <a:pt x="0" y="35"/>
                </a:lnTo>
                <a:lnTo>
                  <a:pt x="2" y="40"/>
                </a:lnTo>
                <a:lnTo>
                  <a:pt x="3" y="46"/>
                </a:lnTo>
                <a:lnTo>
                  <a:pt x="7" y="50"/>
                </a:lnTo>
                <a:lnTo>
                  <a:pt x="7" y="56"/>
                </a:lnTo>
                <a:lnTo>
                  <a:pt x="7" y="63"/>
                </a:lnTo>
                <a:lnTo>
                  <a:pt x="3" y="7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4" name="Freeform 711"/>
          <p:cNvSpPr>
            <a:spLocks/>
          </p:cNvSpPr>
          <p:nvPr/>
        </p:nvSpPr>
        <p:spPr bwMode="auto">
          <a:xfrm>
            <a:off x="2003425" y="4038600"/>
            <a:ext cx="6350" cy="111125"/>
          </a:xfrm>
          <a:custGeom>
            <a:avLst/>
            <a:gdLst>
              <a:gd name="T0" fmla="*/ 0 w 3"/>
              <a:gd name="T1" fmla="*/ 0 h 71"/>
              <a:gd name="T2" fmla="*/ 2 w 3"/>
              <a:gd name="T3" fmla="*/ 3 h 71"/>
              <a:gd name="T4" fmla="*/ 2 w 3"/>
              <a:gd name="T5" fmla="*/ 13 h 71"/>
              <a:gd name="T6" fmla="*/ 2 w 3"/>
              <a:gd name="T7" fmla="*/ 23 h 71"/>
              <a:gd name="T8" fmla="*/ 2 w 3"/>
              <a:gd name="T9" fmla="*/ 36 h 71"/>
              <a:gd name="T10" fmla="*/ 2 w 3"/>
              <a:gd name="T11" fmla="*/ 47 h 71"/>
              <a:gd name="T12" fmla="*/ 2 w 3"/>
              <a:gd name="T13" fmla="*/ 59 h 71"/>
              <a:gd name="T14" fmla="*/ 0 w 3"/>
              <a:gd name="T15" fmla="*/ 67 h 71"/>
              <a:gd name="T16" fmla="*/ 0 w 3"/>
              <a:gd name="T17" fmla="*/ 7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1"/>
              <a:gd name="T29" fmla="*/ 3 w 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1">
                <a:moveTo>
                  <a:pt x="0" y="0"/>
                </a:moveTo>
                <a:lnTo>
                  <a:pt x="2" y="3"/>
                </a:lnTo>
                <a:lnTo>
                  <a:pt x="2" y="13"/>
                </a:lnTo>
                <a:lnTo>
                  <a:pt x="2" y="23"/>
                </a:lnTo>
                <a:lnTo>
                  <a:pt x="2" y="36"/>
                </a:lnTo>
                <a:lnTo>
                  <a:pt x="2" y="47"/>
                </a:lnTo>
                <a:lnTo>
                  <a:pt x="2" y="59"/>
                </a:lnTo>
                <a:lnTo>
                  <a:pt x="0" y="67"/>
                </a:lnTo>
                <a:lnTo>
                  <a:pt x="0" y="7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5" name="Freeform 712"/>
          <p:cNvSpPr>
            <a:spLocks/>
          </p:cNvSpPr>
          <p:nvPr/>
        </p:nvSpPr>
        <p:spPr bwMode="auto">
          <a:xfrm>
            <a:off x="2352675" y="3825875"/>
            <a:ext cx="19050" cy="120650"/>
          </a:xfrm>
          <a:custGeom>
            <a:avLst/>
            <a:gdLst>
              <a:gd name="T0" fmla="*/ 4 w 9"/>
              <a:gd name="T1" fmla="*/ 0 h 74"/>
              <a:gd name="T2" fmla="*/ 8 w 9"/>
              <a:gd name="T3" fmla="*/ 4 h 74"/>
              <a:gd name="T4" fmla="*/ 8 w 9"/>
              <a:gd name="T5" fmla="*/ 8 h 74"/>
              <a:gd name="T6" fmla="*/ 6 w 9"/>
              <a:gd name="T7" fmla="*/ 14 h 74"/>
              <a:gd name="T8" fmla="*/ 4 w 9"/>
              <a:gd name="T9" fmla="*/ 21 h 74"/>
              <a:gd name="T10" fmla="*/ 0 w 9"/>
              <a:gd name="T11" fmla="*/ 29 h 74"/>
              <a:gd name="T12" fmla="*/ 0 w 9"/>
              <a:gd name="T13" fmla="*/ 37 h 74"/>
              <a:gd name="T14" fmla="*/ 0 w 9"/>
              <a:gd name="T15" fmla="*/ 42 h 74"/>
              <a:gd name="T16" fmla="*/ 4 w 9"/>
              <a:gd name="T17" fmla="*/ 48 h 74"/>
              <a:gd name="T18" fmla="*/ 8 w 9"/>
              <a:gd name="T19" fmla="*/ 52 h 74"/>
              <a:gd name="T20" fmla="*/ 8 w 9"/>
              <a:gd name="T21" fmla="*/ 58 h 74"/>
              <a:gd name="T22" fmla="*/ 8 w 9"/>
              <a:gd name="T23" fmla="*/ 65 h 74"/>
              <a:gd name="T24" fmla="*/ 4 w 9"/>
              <a:gd name="T25" fmla="*/ 73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4"/>
              <a:gd name="T41" fmla="*/ 9 w 9"/>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4">
                <a:moveTo>
                  <a:pt x="4" y="0"/>
                </a:moveTo>
                <a:lnTo>
                  <a:pt x="8" y="4"/>
                </a:lnTo>
                <a:lnTo>
                  <a:pt x="8" y="8"/>
                </a:lnTo>
                <a:lnTo>
                  <a:pt x="6" y="14"/>
                </a:lnTo>
                <a:lnTo>
                  <a:pt x="4" y="21"/>
                </a:lnTo>
                <a:lnTo>
                  <a:pt x="0" y="29"/>
                </a:lnTo>
                <a:lnTo>
                  <a:pt x="0" y="37"/>
                </a:lnTo>
                <a:lnTo>
                  <a:pt x="0" y="42"/>
                </a:lnTo>
                <a:lnTo>
                  <a:pt x="4" y="48"/>
                </a:lnTo>
                <a:lnTo>
                  <a:pt x="8" y="52"/>
                </a:lnTo>
                <a:lnTo>
                  <a:pt x="8" y="58"/>
                </a:lnTo>
                <a:lnTo>
                  <a:pt x="8" y="65"/>
                </a:lnTo>
                <a:lnTo>
                  <a:pt x="4" y="73"/>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6" name="Freeform 713"/>
          <p:cNvSpPr>
            <a:spLocks/>
          </p:cNvSpPr>
          <p:nvPr/>
        </p:nvSpPr>
        <p:spPr bwMode="auto">
          <a:xfrm>
            <a:off x="2390775" y="3824288"/>
            <a:ext cx="19050" cy="179387"/>
          </a:xfrm>
          <a:custGeom>
            <a:avLst/>
            <a:gdLst>
              <a:gd name="T0" fmla="*/ 4 w 11"/>
              <a:gd name="T1" fmla="*/ 0 h 112"/>
              <a:gd name="T2" fmla="*/ 8 w 11"/>
              <a:gd name="T3" fmla="*/ 4 h 112"/>
              <a:gd name="T4" fmla="*/ 8 w 11"/>
              <a:gd name="T5" fmla="*/ 8 h 112"/>
              <a:gd name="T6" fmla="*/ 8 w 11"/>
              <a:gd name="T7" fmla="*/ 14 h 112"/>
              <a:gd name="T8" fmla="*/ 4 w 11"/>
              <a:gd name="T9" fmla="*/ 19 h 112"/>
              <a:gd name="T10" fmla="*/ 2 w 11"/>
              <a:gd name="T11" fmla="*/ 27 h 112"/>
              <a:gd name="T12" fmla="*/ 0 w 11"/>
              <a:gd name="T13" fmla="*/ 37 h 112"/>
              <a:gd name="T14" fmla="*/ 2 w 11"/>
              <a:gd name="T15" fmla="*/ 42 h 112"/>
              <a:gd name="T16" fmla="*/ 4 w 11"/>
              <a:gd name="T17" fmla="*/ 46 h 112"/>
              <a:gd name="T18" fmla="*/ 8 w 11"/>
              <a:gd name="T19" fmla="*/ 52 h 112"/>
              <a:gd name="T20" fmla="*/ 10 w 11"/>
              <a:gd name="T21" fmla="*/ 58 h 112"/>
              <a:gd name="T22" fmla="*/ 8 w 11"/>
              <a:gd name="T23" fmla="*/ 65 h 112"/>
              <a:gd name="T24" fmla="*/ 4 w 11"/>
              <a:gd name="T25" fmla="*/ 73 h 112"/>
              <a:gd name="T26" fmla="*/ 0 w 11"/>
              <a:gd name="T27" fmla="*/ 83 h 112"/>
              <a:gd name="T28" fmla="*/ 0 w 11"/>
              <a:gd name="T29" fmla="*/ 94 h 112"/>
              <a:gd name="T30" fmla="*/ 2 w 11"/>
              <a:gd name="T31" fmla="*/ 106 h 112"/>
              <a:gd name="T32" fmla="*/ 4 w 11"/>
              <a:gd name="T33" fmla="*/ 11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2"/>
              <a:gd name="T53" fmla="*/ 11 w 11"/>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2">
                <a:moveTo>
                  <a:pt x="4" y="0"/>
                </a:moveTo>
                <a:lnTo>
                  <a:pt x="8" y="4"/>
                </a:lnTo>
                <a:lnTo>
                  <a:pt x="8" y="8"/>
                </a:lnTo>
                <a:lnTo>
                  <a:pt x="8" y="14"/>
                </a:lnTo>
                <a:lnTo>
                  <a:pt x="4" y="19"/>
                </a:lnTo>
                <a:lnTo>
                  <a:pt x="2" y="27"/>
                </a:lnTo>
                <a:lnTo>
                  <a:pt x="0" y="37"/>
                </a:lnTo>
                <a:lnTo>
                  <a:pt x="2" y="42"/>
                </a:lnTo>
                <a:lnTo>
                  <a:pt x="4" y="46"/>
                </a:lnTo>
                <a:lnTo>
                  <a:pt x="8" y="52"/>
                </a:lnTo>
                <a:lnTo>
                  <a:pt x="10" y="58"/>
                </a:lnTo>
                <a:lnTo>
                  <a:pt x="8" y="65"/>
                </a:lnTo>
                <a:lnTo>
                  <a:pt x="4" y="73"/>
                </a:lnTo>
                <a:lnTo>
                  <a:pt x="0" y="83"/>
                </a:lnTo>
                <a:lnTo>
                  <a:pt x="0" y="94"/>
                </a:lnTo>
                <a:lnTo>
                  <a:pt x="2" y="106"/>
                </a:lnTo>
                <a:lnTo>
                  <a:pt x="4" y="1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07" name="Freeform 714"/>
          <p:cNvSpPr>
            <a:spLocks/>
          </p:cNvSpPr>
          <p:nvPr/>
        </p:nvSpPr>
        <p:spPr bwMode="auto">
          <a:xfrm>
            <a:off x="2333625" y="3167063"/>
            <a:ext cx="17463" cy="98425"/>
          </a:xfrm>
          <a:custGeom>
            <a:avLst/>
            <a:gdLst>
              <a:gd name="T0" fmla="*/ 3 w 8"/>
              <a:gd name="T1" fmla="*/ 2 h 62"/>
              <a:gd name="T2" fmla="*/ 2 w 8"/>
              <a:gd name="T3" fmla="*/ 4 h 62"/>
              <a:gd name="T4" fmla="*/ 2 w 8"/>
              <a:gd name="T5" fmla="*/ 7 h 62"/>
              <a:gd name="T6" fmla="*/ 2 w 8"/>
              <a:gd name="T7" fmla="*/ 10 h 62"/>
              <a:gd name="T8" fmla="*/ 3 w 8"/>
              <a:gd name="T9" fmla="*/ 12 h 62"/>
              <a:gd name="T10" fmla="*/ 4 w 8"/>
              <a:gd name="T11" fmla="*/ 15 h 62"/>
              <a:gd name="T12" fmla="*/ 5 w 8"/>
              <a:gd name="T13" fmla="*/ 19 h 62"/>
              <a:gd name="T14" fmla="*/ 7 w 8"/>
              <a:gd name="T15" fmla="*/ 23 h 62"/>
              <a:gd name="T16" fmla="*/ 7 w 8"/>
              <a:gd name="T17" fmla="*/ 26 h 62"/>
              <a:gd name="T18" fmla="*/ 7 w 8"/>
              <a:gd name="T19" fmla="*/ 29 h 62"/>
              <a:gd name="T20" fmla="*/ 7 w 8"/>
              <a:gd name="T21" fmla="*/ 33 h 62"/>
              <a:gd name="T22" fmla="*/ 7 w 8"/>
              <a:gd name="T23" fmla="*/ 36 h 62"/>
              <a:gd name="T24" fmla="*/ 6 w 8"/>
              <a:gd name="T25" fmla="*/ 40 h 62"/>
              <a:gd name="T26" fmla="*/ 6 w 8"/>
              <a:gd name="T27" fmla="*/ 44 h 62"/>
              <a:gd name="T28" fmla="*/ 5 w 8"/>
              <a:gd name="T29" fmla="*/ 47 h 62"/>
              <a:gd name="T30" fmla="*/ 5 w 8"/>
              <a:gd name="T31" fmla="*/ 50 h 62"/>
              <a:gd name="T32" fmla="*/ 5 w 8"/>
              <a:gd name="T33" fmla="*/ 54 h 62"/>
              <a:gd name="T34" fmla="*/ 4 w 8"/>
              <a:gd name="T35" fmla="*/ 57 h 62"/>
              <a:gd name="T36" fmla="*/ 4 w 8"/>
              <a:gd name="T37" fmla="*/ 61 h 62"/>
              <a:gd name="T38" fmla="*/ 4 w 8"/>
              <a:gd name="T39" fmla="*/ 57 h 62"/>
              <a:gd name="T40" fmla="*/ 4 w 8"/>
              <a:gd name="T41" fmla="*/ 54 h 62"/>
              <a:gd name="T42" fmla="*/ 4 w 8"/>
              <a:gd name="T43" fmla="*/ 50 h 62"/>
              <a:gd name="T44" fmla="*/ 4 w 8"/>
              <a:gd name="T45" fmla="*/ 47 h 62"/>
              <a:gd name="T46" fmla="*/ 5 w 8"/>
              <a:gd name="T47" fmla="*/ 44 h 62"/>
              <a:gd name="T48" fmla="*/ 5 w 8"/>
              <a:gd name="T49" fmla="*/ 40 h 62"/>
              <a:gd name="T50" fmla="*/ 5 w 8"/>
              <a:gd name="T51" fmla="*/ 36 h 62"/>
              <a:gd name="T52" fmla="*/ 5 w 8"/>
              <a:gd name="T53" fmla="*/ 33 h 62"/>
              <a:gd name="T54" fmla="*/ 5 w 8"/>
              <a:gd name="T55" fmla="*/ 29 h 62"/>
              <a:gd name="T56" fmla="*/ 4 w 8"/>
              <a:gd name="T57" fmla="*/ 28 h 62"/>
              <a:gd name="T58" fmla="*/ 4 w 8"/>
              <a:gd name="T59" fmla="*/ 25 h 62"/>
              <a:gd name="T60" fmla="*/ 3 w 8"/>
              <a:gd name="T61" fmla="*/ 21 h 62"/>
              <a:gd name="T62" fmla="*/ 1 w 8"/>
              <a:gd name="T63" fmla="*/ 17 h 62"/>
              <a:gd name="T64" fmla="*/ 1 w 8"/>
              <a:gd name="T65" fmla="*/ 14 h 62"/>
              <a:gd name="T66" fmla="*/ 0 w 8"/>
              <a:gd name="T67" fmla="*/ 12 h 62"/>
              <a:gd name="T68" fmla="*/ 0 w 8"/>
              <a:gd name="T69" fmla="*/ 8 h 62"/>
              <a:gd name="T70" fmla="*/ 0 w 8"/>
              <a:gd name="T71" fmla="*/ 5 h 62"/>
              <a:gd name="T72" fmla="*/ 1 w 8"/>
              <a:gd name="T73" fmla="*/ 2 h 62"/>
              <a:gd name="T74" fmla="*/ 2 w 8"/>
              <a:gd name="T75" fmla="*/ 0 h 62"/>
              <a:gd name="T76" fmla="*/ 4 w 8"/>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
              <a:gd name="T118" fmla="*/ 0 h 62"/>
              <a:gd name="T119" fmla="*/ 8 w 8"/>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 h="62">
                <a:moveTo>
                  <a:pt x="4" y="0"/>
                </a:moveTo>
                <a:lnTo>
                  <a:pt x="3" y="2"/>
                </a:lnTo>
                <a:lnTo>
                  <a:pt x="3" y="4"/>
                </a:lnTo>
                <a:lnTo>
                  <a:pt x="2" y="4"/>
                </a:lnTo>
                <a:lnTo>
                  <a:pt x="2" y="5"/>
                </a:lnTo>
                <a:lnTo>
                  <a:pt x="2" y="7"/>
                </a:lnTo>
                <a:lnTo>
                  <a:pt x="2" y="8"/>
                </a:lnTo>
                <a:lnTo>
                  <a:pt x="2" y="10"/>
                </a:lnTo>
                <a:lnTo>
                  <a:pt x="3" y="10"/>
                </a:lnTo>
                <a:lnTo>
                  <a:pt x="3" y="12"/>
                </a:lnTo>
                <a:lnTo>
                  <a:pt x="3" y="14"/>
                </a:lnTo>
                <a:lnTo>
                  <a:pt x="4" y="15"/>
                </a:lnTo>
                <a:lnTo>
                  <a:pt x="4" y="17"/>
                </a:lnTo>
                <a:lnTo>
                  <a:pt x="5" y="19"/>
                </a:lnTo>
                <a:lnTo>
                  <a:pt x="6" y="21"/>
                </a:lnTo>
                <a:lnTo>
                  <a:pt x="7" y="23"/>
                </a:lnTo>
                <a:lnTo>
                  <a:pt x="7" y="25"/>
                </a:lnTo>
                <a:lnTo>
                  <a:pt x="7" y="26"/>
                </a:lnTo>
                <a:lnTo>
                  <a:pt x="7" y="28"/>
                </a:lnTo>
                <a:lnTo>
                  <a:pt x="7" y="29"/>
                </a:lnTo>
                <a:lnTo>
                  <a:pt x="7" y="31"/>
                </a:lnTo>
                <a:lnTo>
                  <a:pt x="7" y="33"/>
                </a:lnTo>
                <a:lnTo>
                  <a:pt x="7" y="35"/>
                </a:lnTo>
                <a:lnTo>
                  <a:pt x="7" y="36"/>
                </a:lnTo>
                <a:lnTo>
                  <a:pt x="6" y="38"/>
                </a:lnTo>
                <a:lnTo>
                  <a:pt x="6" y="40"/>
                </a:lnTo>
                <a:lnTo>
                  <a:pt x="6" y="42"/>
                </a:lnTo>
                <a:lnTo>
                  <a:pt x="6" y="44"/>
                </a:lnTo>
                <a:lnTo>
                  <a:pt x="6" y="46"/>
                </a:lnTo>
                <a:lnTo>
                  <a:pt x="5" y="47"/>
                </a:lnTo>
                <a:lnTo>
                  <a:pt x="5" y="49"/>
                </a:lnTo>
                <a:lnTo>
                  <a:pt x="5" y="50"/>
                </a:lnTo>
                <a:lnTo>
                  <a:pt x="5" y="52"/>
                </a:lnTo>
                <a:lnTo>
                  <a:pt x="5" y="54"/>
                </a:lnTo>
                <a:lnTo>
                  <a:pt x="5" y="56"/>
                </a:lnTo>
                <a:lnTo>
                  <a:pt x="4" y="57"/>
                </a:lnTo>
                <a:lnTo>
                  <a:pt x="4" y="59"/>
                </a:lnTo>
                <a:lnTo>
                  <a:pt x="4" y="61"/>
                </a:lnTo>
                <a:lnTo>
                  <a:pt x="4" y="59"/>
                </a:lnTo>
                <a:lnTo>
                  <a:pt x="4" y="57"/>
                </a:lnTo>
                <a:lnTo>
                  <a:pt x="4" y="56"/>
                </a:lnTo>
                <a:lnTo>
                  <a:pt x="4" y="54"/>
                </a:lnTo>
                <a:lnTo>
                  <a:pt x="4" y="52"/>
                </a:lnTo>
                <a:lnTo>
                  <a:pt x="4" y="50"/>
                </a:lnTo>
                <a:lnTo>
                  <a:pt x="4" y="49"/>
                </a:lnTo>
                <a:lnTo>
                  <a:pt x="4" y="47"/>
                </a:lnTo>
                <a:lnTo>
                  <a:pt x="5" y="46"/>
                </a:lnTo>
                <a:lnTo>
                  <a:pt x="5" y="44"/>
                </a:lnTo>
                <a:lnTo>
                  <a:pt x="5" y="42"/>
                </a:lnTo>
                <a:lnTo>
                  <a:pt x="5" y="40"/>
                </a:lnTo>
                <a:lnTo>
                  <a:pt x="5" y="38"/>
                </a:lnTo>
                <a:lnTo>
                  <a:pt x="5" y="36"/>
                </a:lnTo>
                <a:lnTo>
                  <a:pt x="5" y="35"/>
                </a:lnTo>
                <a:lnTo>
                  <a:pt x="5" y="33"/>
                </a:lnTo>
                <a:lnTo>
                  <a:pt x="5" y="31"/>
                </a:lnTo>
                <a:lnTo>
                  <a:pt x="5" y="29"/>
                </a:lnTo>
                <a:lnTo>
                  <a:pt x="5" y="28"/>
                </a:lnTo>
                <a:lnTo>
                  <a:pt x="4" y="28"/>
                </a:lnTo>
                <a:lnTo>
                  <a:pt x="4" y="26"/>
                </a:lnTo>
                <a:lnTo>
                  <a:pt x="4" y="25"/>
                </a:lnTo>
                <a:lnTo>
                  <a:pt x="4" y="23"/>
                </a:lnTo>
                <a:lnTo>
                  <a:pt x="3" y="21"/>
                </a:lnTo>
                <a:lnTo>
                  <a:pt x="2" y="19"/>
                </a:lnTo>
                <a:lnTo>
                  <a:pt x="1" y="17"/>
                </a:lnTo>
                <a:lnTo>
                  <a:pt x="1" y="15"/>
                </a:lnTo>
                <a:lnTo>
                  <a:pt x="1" y="14"/>
                </a:lnTo>
                <a:lnTo>
                  <a:pt x="0" y="14"/>
                </a:lnTo>
                <a:lnTo>
                  <a:pt x="0" y="12"/>
                </a:lnTo>
                <a:lnTo>
                  <a:pt x="0" y="10"/>
                </a:lnTo>
                <a:lnTo>
                  <a:pt x="0" y="8"/>
                </a:lnTo>
                <a:lnTo>
                  <a:pt x="0" y="7"/>
                </a:lnTo>
                <a:lnTo>
                  <a:pt x="0" y="5"/>
                </a:lnTo>
                <a:lnTo>
                  <a:pt x="1" y="4"/>
                </a:lnTo>
                <a:lnTo>
                  <a:pt x="1" y="2"/>
                </a:lnTo>
                <a:lnTo>
                  <a:pt x="2" y="2"/>
                </a:lnTo>
                <a:lnTo>
                  <a:pt x="2" y="0"/>
                </a:lnTo>
                <a:lnTo>
                  <a:pt x="3" y="0"/>
                </a:lnTo>
                <a:lnTo>
                  <a:pt x="4" y="0"/>
                </a:lnTo>
              </a:path>
            </a:pathLst>
          </a:custGeom>
          <a:solidFill>
            <a:srgbClr val="000000"/>
          </a:solidFill>
          <a:ln w="12700" cap="rnd">
            <a:solidFill>
              <a:schemeClr val="tx1"/>
            </a:solidFill>
            <a:round/>
            <a:headEnd/>
            <a:tailEnd/>
          </a:ln>
        </p:spPr>
        <p:txBody>
          <a:bodyPr/>
          <a:lstStyle/>
          <a:p>
            <a:endParaRPr lang="ko-KR" altLang="en-US"/>
          </a:p>
        </p:txBody>
      </p:sp>
      <p:sp>
        <p:nvSpPr>
          <p:cNvPr id="2408" name="Freeform 715"/>
          <p:cNvSpPr>
            <a:spLocks/>
          </p:cNvSpPr>
          <p:nvPr/>
        </p:nvSpPr>
        <p:spPr bwMode="auto">
          <a:xfrm>
            <a:off x="2316163" y="3178175"/>
            <a:ext cx="14287" cy="95250"/>
          </a:xfrm>
          <a:custGeom>
            <a:avLst/>
            <a:gdLst>
              <a:gd name="T0" fmla="*/ 4 w 7"/>
              <a:gd name="T1" fmla="*/ 0 h 60"/>
              <a:gd name="T2" fmla="*/ 3 w 7"/>
              <a:gd name="T3" fmla="*/ 1 h 60"/>
              <a:gd name="T4" fmla="*/ 3 w 7"/>
              <a:gd name="T5" fmla="*/ 5 h 60"/>
              <a:gd name="T6" fmla="*/ 2 w 7"/>
              <a:gd name="T7" fmla="*/ 6 h 60"/>
              <a:gd name="T8" fmla="*/ 2 w 7"/>
              <a:gd name="T9" fmla="*/ 10 h 60"/>
              <a:gd name="T10" fmla="*/ 3 w 7"/>
              <a:gd name="T11" fmla="*/ 14 h 60"/>
              <a:gd name="T12" fmla="*/ 3 w 7"/>
              <a:gd name="T13" fmla="*/ 17 h 60"/>
              <a:gd name="T14" fmla="*/ 4 w 7"/>
              <a:gd name="T15" fmla="*/ 19 h 60"/>
              <a:gd name="T16" fmla="*/ 5 w 7"/>
              <a:gd name="T17" fmla="*/ 21 h 60"/>
              <a:gd name="T18" fmla="*/ 6 w 7"/>
              <a:gd name="T19" fmla="*/ 24 h 60"/>
              <a:gd name="T20" fmla="*/ 6 w 7"/>
              <a:gd name="T21" fmla="*/ 27 h 60"/>
              <a:gd name="T22" fmla="*/ 6 w 7"/>
              <a:gd name="T23" fmla="*/ 31 h 60"/>
              <a:gd name="T24" fmla="*/ 6 w 7"/>
              <a:gd name="T25" fmla="*/ 34 h 60"/>
              <a:gd name="T26" fmla="*/ 5 w 7"/>
              <a:gd name="T27" fmla="*/ 38 h 60"/>
              <a:gd name="T28" fmla="*/ 5 w 7"/>
              <a:gd name="T29" fmla="*/ 42 h 60"/>
              <a:gd name="T30" fmla="*/ 5 w 7"/>
              <a:gd name="T31" fmla="*/ 44 h 60"/>
              <a:gd name="T32" fmla="*/ 5 w 7"/>
              <a:gd name="T33" fmla="*/ 48 h 60"/>
              <a:gd name="T34" fmla="*/ 4 w 7"/>
              <a:gd name="T35" fmla="*/ 52 h 60"/>
              <a:gd name="T36" fmla="*/ 4 w 7"/>
              <a:gd name="T37" fmla="*/ 55 h 60"/>
              <a:gd name="T38" fmla="*/ 4 w 7"/>
              <a:gd name="T39" fmla="*/ 59 h 60"/>
              <a:gd name="T40" fmla="*/ 4 w 7"/>
              <a:gd name="T41" fmla="*/ 55 h 60"/>
              <a:gd name="T42" fmla="*/ 4 w 7"/>
              <a:gd name="T43" fmla="*/ 52 h 60"/>
              <a:gd name="T44" fmla="*/ 4 w 7"/>
              <a:gd name="T45" fmla="*/ 48 h 60"/>
              <a:gd name="T46" fmla="*/ 4 w 7"/>
              <a:gd name="T47" fmla="*/ 44 h 60"/>
              <a:gd name="T48" fmla="*/ 4 w 7"/>
              <a:gd name="T49" fmla="*/ 42 h 60"/>
              <a:gd name="T50" fmla="*/ 5 w 7"/>
              <a:gd name="T51" fmla="*/ 38 h 60"/>
              <a:gd name="T52" fmla="*/ 5 w 7"/>
              <a:gd name="T53" fmla="*/ 34 h 60"/>
              <a:gd name="T54" fmla="*/ 5 w 7"/>
              <a:gd name="T55" fmla="*/ 31 h 60"/>
              <a:gd name="T56" fmla="*/ 5 w 7"/>
              <a:gd name="T57" fmla="*/ 27 h 60"/>
              <a:gd name="T58" fmla="*/ 4 w 7"/>
              <a:gd name="T59" fmla="*/ 24 h 60"/>
              <a:gd name="T60" fmla="*/ 4 w 7"/>
              <a:gd name="T61" fmla="*/ 21 h 60"/>
              <a:gd name="T62" fmla="*/ 3 w 7"/>
              <a:gd name="T63" fmla="*/ 19 h 60"/>
              <a:gd name="T64" fmla="*/ 2 w 7"/>
              <a:gd name="T65" fmla="*/ 17 h 60"/>
              <a:gd name="T66" fmla="*/ 1 w 7"/>
              <a:gd name="T67" fmla="*/ 15 h 60"/>
              <a:gd name="T68" fmla="*/ 0 w 7"/>
              <a:gd name="T69" fmla="*/ 14 h 60"/>
              <a:gd name="T70" fmla="*/ 0 w 7"/>
              <a:gd name="T71" fmla="*/ 10 h 60"/>
              <a:gd name="T72" fmla="*/ 0 w 7"/>
              <a:gd name="T73" fmla="*/ 6 h 60"/>
              <a:gd name="T74" fmla="*/ 0 w 7"/>
              <a:gd name="T75" fmla="*/ 3 h 60"/>
              <a:gd name="T76" fmla="*/ 1 w 7"/>
              <a:gd name="T77" fmla="*/ 1 h 60"/>
              <a:gd name="T78" fmla="*/ 5 w 7"/>
              <a:gd name="T79" fmla="*/ 0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
              <a:gd name="T121" fmla="*/ 0 h 60"/>
              <a:gd name="T122" fmla="*/ 7 w 7"/>
              <a:gd name="T123" fmla="*/ 60 h 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 h="60">
                <a:moveTo>
                  <a:pt x="5" y="0"/>
                </a:moveTo>
                <a:lnTo>
                  <a:pt x="4" y="0"/>
                </a:lnTo>
                <a:lnTo>
                  <a:pt x="4" y="1"/>
                </a:lnTo>
                <a:lnTo>
                  <a:pt x="3" y="1"/>
                </a:lnTo>
                <a:lnTo>
                  <a:pt x="3" y="3"/>
                </a:lnTo>
                <a:lnTo>
                  <a:pt x="3" y="5"/>
                </a:lnTo>
                <a:lnTo>
                  <a:pt x="3" y="6"/>
                </a:lnTo>
                <a:lnTo>
                  <a:pt x="2" y="6"/>
                </a:lnTo>
                <a:lnTo>
                  <a:pt x="2" y="8"/>
                </a:lnTo>
                <a:lnTo>
                  <a:pt x="2" y="10"/>
                </a:lnTo>
                <a:lnTo>
                  <a:pt x="3" y="12"/>
                </a:lnTo>
                <a:lnTo>
                  <a:pt x="3" y="14"/>
                </a:lnTo>
                <a:lnTo>
                  <a:pt x="3" y="15"/>
                </a:lnTo>
                <a:lnTo>
                  <a:pt x="3" y="17"/>
                </a:lnTo>
                <a:lnTo>
                  <a:pt x="4" y="17"/>
                </a:lnTo>
                <a:lnTo>
                  <a:pt x="4" y="19"/>
                </a:lnTo>
                <a:lnTo>
                  <a:pt x="5" y="19"/>
                </a:lnTo>
                <a:lnTo>
                  <a:pt x="5" y="21"/>
                </a:lnTo>
                <a:lnTo>
                  <a:pt x="6" y="22"/>
                </a:lnTo>
                <a:lnTo>
                  <a:pt x="6" y="24"/>
                </a:lnTo>
                <a:lnTo>
                  <a:pt x="6" y="25"/>
                </a:lnTo>
                <a:lnTo>
                  <a:pt x="6" y="27"/>
                </a:lnTo>
                <a:lnTo>
                  <a:pt x="6" y="29"/>
                </a:lnTo>
                <a:lnTo>
                  <a:pt x="6" y="31"/>
                </a:lnTo>
                <a:lnTo>
                  <a:pt x="6" y="33"/>
                </a:lnTo>
                <a:lnTo>
                  <a:pt x="6" y="34"/>
                </a:lnTo>
                <a:lnTo>
                  <a:pt x="6" y="36"/>
                </a:lnTo>
                <a:lnTo>
                  <a:pt x="5" y="38"/>
                </a:lnTo>
                <a:lnTo>
                  <a:pt x="5" y="40"/>
                </a:lnTo>
                <a:lnTo>
                  <a:pt x="5" y="42"/>
                </a:lnTo>
                <a:lnTo>
                  <a:pt x="5" y="43"/>
                </a:lnTo>
                <a:lnTo>
                  <a:pt x="5" y="44"/>
                </a:lnTo>
                <a:lnTo>
                  <a:pt x="5" y="46"/>
                </a:lnTo>
                <a:lnTo>
                  <a:pt x="5" y="48"/>
                </a:lnTo>
                <a:lnTo>
                  <a:pt x="4" y="50"/>
                </a:lnTo>
                <a:lnTo>
                  <a:pt x="4" y="52"/>
                </a:lnTo>
                <a:lnTo>
                  <a:pt x="4" y="54"/>
                </a:lnTo>
                <a:lnTo>
                  <a:pt x="4" y="55"/>
                </a:lnTo>
                <a:lnTo>
                  <a:pt x="4" y="57"/>
                </a:lnTo>
                <a:lnTo>
                  <a:pt x="4" y="59"/>
                </a:lnTo>
                <a:lnTo>
                  <a:pt x="4" y="57"/>
                </a:lnTo>
                <a:lnTo>
                  <a:pt x="4" y="55"/>
                </a:lnTo>
                <a:lnTo>
                  <a:pt x="4" y="54"/>
                </a:lnTo>
                <a:lnTo>
                  <a:pt x="4" y="52"/>
                </a:lnTo>
                <a:lnTo>
                  <a:pt x="4" y="50"/>
                </a:lnTo>
                <a:lnTo>
                  <a:pt x="4" y="48"/>
                </a:lnTo>
                <a:lnTo>
                  <a:pt x="4" y="46"/>
                </a:lnTo>
                <a:lnTo>
                  <a:pt x="4" y="44"/>
                </a:lnTo>
                <a:lnTo>
                  <a:pt x="4" y="43"/>
                </a:lnTo>
                <a:lnTo>
                  <a:pt x="4" y="42"/>
                </a:lnTo>
                <a:lnTo>
                  <a:pt x="5" y="40"/>
                </a:lnTo>
                <a:lnTo>
                  <a:pt x="5" y="38"/>
                </a:lnTo>
                <a:lnTo>
                  <a:pt x="5" y="36"/>
                </a:lnTo>
                <a:lnTo>
                  <a:pt x="5" y="34"/>
                </a:lnTo>
                <a:lnTo>
                  <a:pt x="5" y="33"/>
                </a:lnTo>
                <a:lnTo>
                  <a:pt x="5" y="31"/>
                </a:lnTo>
                <a:lnTo>
                  <a:pt x="5" y="29"/>
                </a:lnTo>
                <a:lnTo>
                  <a:pt x="5" y="27"/>
                </a:lnTo>
                <a:lnTo>
                  <a:pt x="4" y="25"/>
                </a:lnTo>
                <a:lnTo>
                  <a:pt x="4" y="24"/>
                </a:lnTo>
                <a:lnTo>
                  <a:pt x="4" y="22"/>
                </a:lnTo>
                <a:lnTo>
                  <a:pt x="4" y="21"/>
                </a:lnTo>
                <a:lnTo>
                  <a:pt x="3" y="21"/>
                </a:lnTo>
                <a:lnTo>
                  <a:pt x="3" y="19"/>
                </a:lnTo>
                <a:lnTo>
                  <a:pt x="2" y="19"/>
                </a:lnTo>
                <a:lnTo>
                  <a:pt x="2" y="17"/>
                </a:lnTo>
                <a:lnTo>
                  <a:pt x="1" y="17"/>
                </a:lnTo>
                <a:lnTo>
                  <a:pt x="1" y="15"/>
                </a:lnTo>
                <a:lnTo>
                  <a:pt x="1" y="14"/>
                </a:lnTo>
                <a:lnTo>
                  <a:pt x="0" y="14"/>
                </a:lnTo>
                <a:lnTo>
                  <a:pt x="0" y="12"/>
                </a:lnTo>
                <a:lnTo>
                  <a:pt x="0" y="10"/>
                </a:lnTo>
                <a:lnTo>
                  <a:pt x="0" y="8"/>
                </a:lnTo>
                <a:lnTo>
                  <a:pt x="0" y="6"/>
                </a:lnTo>
                <a:lnTo>
                  <a:pt x="0" y="5"/>
                </a:lnTo>
                <a:lnTo>
                  <a:pt x="0" y="3"/>
                </a:lnTo>
                <a:lnTo>
                  <a:pt x="1" y="3"/>
                </a:lnTo>
                <a:lnTo>
                  <a:pt x="1" y="1"/>
                </a:lnTo>
                <a:lnTo>
                  <a:pt x="2" y="1"/>
                </a:lnTo>
                <a:lnTo>
                  <a:pt x="5" y="0"/>
                </a:lnTo>
              </a:path>
            </a:pathLst>
          </a:custGeom>
          <a:solidFill>
            <a:srgbClr val="000000"/>
          </a:solidFill>
          <a:ln w="12700" cap="rnd">
            <a:solidFill>
              <a:schemeClr val="tx1"/>
            </a:solidFill>
            <a:round/>
            <a:headEnd/>
            <a:tailEnd/>
          </a:ln>
        </p:spPr>
        <p:txBody>
          <a:bodyPr/>
          <a:lstStyle/>
          <a:p>
            <a:endParaRPr lang="ko-KR" altLang="en-US"/>
          </a:p>
        </p:txBody>
      </p:sp>
      <p:sp>
        <p:nvSpPr>
          <p:cNvPr id="2409" name="Freeform 716"/>
          <p:cNvSpPr>
            <a:spLocks/>
          </p:cNvSpPr>
          <p:nvPr/>
        </p:nvSpPr>
        <p:spPr bwMode="auto">
          <a:xfrm>
            <a:off x="2278063" y="3176588"/>
            <a:ext cx="15875" cy="95250"/>
          </a:xfrm>
          <a:custGeom>
            <a:avLst/>
            <a:gdLst>
              <a:gd name="T0" fmla="*/ 3 w 9"/>
              <a:gd name="T1" fmla="*/ 3 h 60"/>
              <a:gd name="T2" fmla="*/ 3 w 9"/>
              <a:gd name="T3" fmla="*/ 6 h 60"/>
              <a:gd name="T4" fmla="*/ 3 w 9"/>
              <a:gd name="T5" fmla="*/ 10 h 60"/>
              <a:gd name="T6" fmla="*/ 5 w 9"/>
              <a:gd name="T7" fmla="*/ 12 h 60"/>
              <a:gd name="T8" fmla="*/ 5 w 9"/>
              <a:gd name="T9" fmla="*/ 15 h 60"/>
              <a:gd name="T10" fmla="*/ 6 w 9"/>
              <a:gd name="T11" fmla="*/ 17 h 60"/>
              <a:gd name="T12" fmla="*/ 7 w 9"/>
              <a:gd name="T13" fmla="*/ 19 h 60"/>
              <a:gd name="T14" fmla="*/ 8 w 9"/>
              <a:gd name="T15" fmla="*/ 23 h 60"/>
              <a:gd name="T16" fmla="*/ 8 w 9"/>
              <a:gd name="T17" fmla="*/ 25 h 60"/>
              <a:gd name="T18" fmla="*/ 8 w 9"/>
              <a:gd name="T19" fmla="*/ 29 h 60"/>
              <a:gd name="T20" fmla="*/ 7 w 9"/>
              <a:gd name="T21" fmla="*/ 33 h 60"/>
              <a:gd name="T22" fmla="*/ 7 w 9"/>
              <a:gd name="T23" fmla="*/ 36 h 60"/>
              <a:gd name="T24" fmla="*/ 7 w 9"/>
              <a:gd name="T25" fmla="*/ 40 h 60"/>
              <a:gd name="T26" fmla="*/ 7 w 9"/>
              <a:gd name="T27" fmla="*/ 44 h 60"/>
              <a:gd name="T28" fmla="*/ 6 w 9"/>
              <a:gd name="T29" fmla="*/ 46 h 60"/>
              <a:gd name="T30" fmla="*/ 6 w 9"/>
              <a:gd name="T31" fmla="*/ 50 h 60"/>
              <a:gd name="T32" fmla="*/ 6 w 9"/>
              <a:gd name="T33" fmla="*/ 54 h 60"/>
              <a:gd name="T34" fmla="*/ 5 w 9"/>
              <a:gd name="T35" fmla="*/ 57 h 60"/>
              <a:gd name="T36" fmla="*/ 5 w 9"/>
              <a:gd name="T37" fmla="*/ 57 h 60"/>
              <a:gd name="T38" fmla="*/ 5 w 9"/>
              <a:gd name="T39" fmla="*/ 54 h 60"/>
              <a:gd name="T40" fmla="*/ 5 w 9"/>
              <a:gd name="T41" fmla="*/ 50 h 60"/>
              <a:gd name="T42" fmla="*/ 6 w 9"/>
              <a:gd name="T43" fmla="*/ 46 h 60"/>
              <a:gd name="T44" fmla="*/ 6 w 9"/>
              <a:gd name="T45" fmla="*/ 44 h 60"/>
              <a:gd name="T46" fmla="*/ 6 w 9"/>
              <a:gd name="T47" fmla="*/ 40 h 60"/>
              <a:gd name="T48" fmla="*/ 6 w 9"/>
              <a:gd name="T49" fmla="*/ 36 h 60"/>
              <a:gd name="T50" fmla="*/ 6 w 9"/>
              <a:gd name="T51" fmla="*/ 33 h 60"/>
              <a:gd name="T52" fmla="*/ 6 w 9"/>
              <a:gd name="T53" fmla="*/ 29 h 60"/>
              <a:gd name="T54" fmla="*/ 6 w 9"/>
              <a:gd name="T55" fmla="*/ 25 h 60"/>
              <a:gd name="T56" fmla="*/ 5 w 9"/>
              <a:gd name="T57" fmla="*/ 23 h 60"/>
              <a:gd name="T58" fmla="*/ 3 w 9"/>
              <a:gd name="T59" fmla="*/ 21 h 60"/>
              <a:gd name="T60" fmla="*/ 2 w 9"/>
              <a:gd name="T61" fmla="*/ 19 h 60"/>
              <a:gd name="T62" fmla="*/ 1 w 9"/>
              <a:gd name="T63" fmla="*/ 15 h 60"/>
              <a:gd name="T64" fmla="*/ 1 w 9"/>
              <a:gd name="T65" fmla="*/ 12 h 60"/>
              <a:gd name="T66" fmla="*/ 0 w 9"/>
              <a:gd name="T67" fmla="*/ 8 h 60"/>
              <a:gd name="T68" fmla="*/ 0 w 9"/>
              <a:gd name="T69" fmla="*/ 5 h 60"/>
              <a:gd name="T70" fmla="*/ 1 w 9"/>
              <a:gd name="T71" fmla="*/ 3 h 60"/>
              <a:gd name="T72" fmla="*/ 2 w 9"/>
              <a:gd name="T73" fmla="*/ 0 h 60"/>
              <a:gd name="T74" fmla="*/ 3 w 9"/>
              <a:gd name="T75" fmla="*/ 2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
              <a:gd name="T115" fmla="*/ 0 h 60"/>
              <a:gd name="T116" fmla="*/ 9 w 9"/>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 h="60">
                <a:moveTo>
                  <a:pt x="3" y="2"/>
                </a:moveTo>
                <a:lnTo>
                  <a:pt x="3" y="3"/>
                </a:lnTo>
                <a:lnTo>
                  <a:pt x="3" y="5"/>
                </a:lnTo>
                <a:lnTo>
                  <a:pt x="3" y="6"/>
                </a:lnTo>
                <a:lnTo>
                  <a:pt x="3" y="8"/>
                </a:lnTo>
                <a:lnTo>
                  <a:pt x="3" y="10"/>
                </a:lnTo>
                <a:lnTo>
                  <a:pt x="3" y="12"/>
                </a:lnTo>
                <a:lnTo>
                  <a:pt x="5" y="12"/>
                </a:lnTo>
                <a:lnTo>
                  <a:pt x="5" y="14"/>
                </a:lnTo>
                <a:lnTo>
                  <a:pt x="5" y="15"/>
                </a:lnTo>
                <a:lnTo>
                  <a:pt x="6" y="15"/>
                </a:lnTo>
                <a:lnTo>
                  <a:pt x="6" y="17"/>
                </a:lnTo>
                <a:lnTo>
                  <a:pt x="7" y="17"/>
                </a:lnTo>
                <a:lnTo>
                  <a:pt x="7" y="19"/>
                </a:lnTo>
                <a:lnTo>
                  <a:pt x="7" y="21"/>
                </a:lnTo>
                <a:lnTo>
                  <a:pt x="8" y="23"/>
                </a:lnTo>
                <a:lnTo>
                  <a:pt x="8" y="24"/>
                </a:lnTo>
                <a:lnTo>
                  <a:pt x="8" y="25"/>
                </a:lnTo>
                <a:lnTo>
                  <a:pt x="8" y="27"/>
                </a:lnTo>
                <a:lnTo>
                  <a:pt x="8" y="29"/>
                </a:lnTo>
                <a:lnTo>
                  <a:pt x="8" y="31"/>
                </a:lnTo>
                <a:lnTo>
                  <a:pt x="7" y="33"/>
                </a:lnTo>
                <a:lnTo>
                  <a:pt x="7" y="34"/>
                </a:lnTo>
                <a:lnTo>
                  <a:pt x="7" y="36"/>
                </a:lnTo>
                <a:lnTo>
                  <a:pt x="7" y="38"/>
                </a:lnTo>
                <a:lnTo>
                  <a:pt x="7" y="40"/>
                </a:lnTo>
                <a:lnTo>
                  <a:pt x="7" y="42"/>
                </a:lnTo>
                <a:lnTo>
                  <a:pt x="7" y="44"/>
                </a:lnTo>
                <a:lnTo>
                  <a:pt x="6" y="44"/>
                </a:lnTo>
                <a:lnTo>
                  <a:pt x="6" y="46"/>
                </a:lnTo>
                <a:lnTo>
                  <a:pt x="6" y="48"/>
                </a:lnTo>
                <a:lnTo>
                  <a:pt x="6" y="50"/>
                </a:lnTo>
                <a:lnTo>
                  <a:pt x="6" y="52"/>
                </a:lnTo>
                <a:lnTo>
                  <a:pt x="6" y="54"/>
                </a:lnTo>
                <a:lnTo>
                  <a:pt x="5" y="55"/>
                </a:lnTo>
                <a:lnTo>
                  <a:pt x="5" y="57"/>
                </a:lnTo>
                <a:lnTo>
                  <a:pt x="5" y="59"/>
                </a:lnTo>
                <a:lnTo>
                  <a:pt x="5" y="57"/>
                </a:lnTo>
                <a:lnTo>
                  <a:pt x="5" y="55"/>
                </a:lnTo>
                <a:lnTo>
                  <a:pt x="5" y="54"/>
                </a:lnTo>
                <a:lnTo>
                  <a:pt x="5" y="52"/>
                </a:lnTo>
                <a:lnTo>
                  <a:pt x="5" y="50"/>
                </a:lnTo>
                <a:lnTo>
                  <a:pt x="5" y="48"/>
                </a:lnTo>
                <a:lnTo>
                  <a:pt x="6" y="46"/>
                </a:lnTo>
                <a:lnTo>
                  <a:pt x="6" y="44"/>
                </a:lnTo>
                <a:lnTo>
                  <a:pt x="6" y="42"/>
                </a:lnTo>
                <a:lnTo>
                  <a:pt x="6" y="40"/>
                </a:lnTo>
                <a:lnTo>
                  <a:pt x="6" y="38"/>
                </a:lnTo>
                <a:lnTo>
                  <a:pt x="6" y="36"/>
                </a:lnTo>
                <a:lnTo>
                  <a:pt x="6" y="34"/>
                </a:lnTo>
                <a:lnTo>
                  <a:pt x="6" y="33"/>
                </a:lnTo>
                <a:lnTo>
                  <a:pt x="6" y="31"/>
                </a:lnTo>
                <a:lnTo>
                  <a:pt x="6" y="29"/>
                </a:lnTo>
                <a:lnTo>
                  <a:pt x="6" y="27"/>
                </a:lnTo>
                <a:lnTo>
                  <a:pt x="6" y="25"/>
                </a:lnTo>
                <a:lnTo>
                  <a:pt x="5" y="24"/>
                </a:lnTo>
                <a:lnTo>
                  <a:pt x="5" y="23"/>
                </a:lnTo>
                <a:lnTo>
                  <a:pt x="5" y="21"/>
                </a:lnTo>
                <a:lnTo>
                  <a:pt x="3" y="21"/>
                </a:lnTo>
                <a:lnTo>
                  <a:pt x="3" y="19"/>
                </a:lnTo>
                <a:lnTo>
                  <a:pt x="2" y="19"/>
                </a:lnTo>
                <a:lnTo>
                  <a:pt x="2" y="17"/>
                </a:lnTo>
                <a:lnTo>
                  <a:pt x="1" y="15"/>
                </a:lnTo>
                <a:lnTo>
                  <a:pt x="1" y="14"/>
                </a:lnTo>
                <a:lnTo>
                  <a:pt x="1" y="12"/>
                </a:lnTo>
                <a:lnTo>
                  <a:pt x="0" y="10"/>
                </a:lnTo>
                <a:lnTo>
                  <a:pt x="0" y="8"/>
                </a:lnTo>
                <a:lnTo>
                  <a:pt x="0" y="6"/>
                </a:lnTo>
                <a:lnTo>
                  <a:pt x="0" y="5"/>
                </a:lnTo>
                <a:lnTo>
                  <a:pt x="1" y="5"/>
                </a:lnTo>
                <a:lnTo>
                  <a:pt x="1" y="3"/>
                </a:lnTo>
                <a:lnTo>
                  <a:pt x="1" y="2"/>
                </a:lnTo>
                <a:lnTo>
                  <a:pt x="2" y="0"/>
                </a:lnTo>
                <a:lnTo>
                  <a:pt x="3" y="0"/>
                </a:lnTo>
                <a:lnTo>
                  <a:pt x="3" y="2"/>
                </a:lnTo>
              </a:path>
            </a:pathLst>
          </a:custGeom>
          <a:solidFill>
            <a:srgbClr val="000000"/>
          </a:solidFill>
          <a:ln w="12700" cap="rnd">
            <a:solidFill>
              <a:schemeClr val="tx1"/>
            </a:solidFill>
            <a:round/>
            <a:headEnd/>
            <a:tailEnd/>
          </a:ln>
        </p:spPr>
        <p:txBody>
          <a:bodyPr/>
          <a:lstStyle/>
          <a:p>
            <a:endParaRPr lang="ko-KR" altLang="en-US"/>
          </a:p>
        </p:txBody>
      </p:sp>
      <p:sp>
        <p:nvSpPr>
          <p:cNvPr id="2410" name="Freeform 717"/>
          <p:cNvSpPr>
            <a:spLocks/>
          </p:cNvSpPr>
          <p:nvPr/>
        </p:nvSpPr>
        <p:spPr bwMode="auto">
          <a:xfrm>
            <a:off x="2105025" y="3176588"/>
            <a:ext cx="11113" cy="96837"/>
          </a:xfrm>
          <a:custGeom>
            <a:avLst/>
            <a:gdLst>
              <a:gd name="T0" fmla="*/ 4 w 6"/>
              <a:gd name="T1" fmla="*/ 0 h 62"/>
              <a:gd name="T2" fmla="*/ 3 w 6"/>
              <a:gd name="T3" fmla="*/ 2 h 62"/>
              <a:gd name="T4" fmla="*/ 3 w 6"/>
              <a:gd name="T5" fmla="*/ 5 h 62"/>
              <a:gd name="T6" fmla="*/ 2 w 6"/>
              <a:gd name="T7" fmla="*/ 6 h 62"/>
              <a:gd name="T8" fmla="*/ 2 w 6"/>
              <a:gd name="T9" fmla="*/ 10 h 62"/>
              <a:gd name="T10" fmla="*/ 2 w 6"/>
              <a:gd name="T11" fmla="*/ 14 h 62"/>
              <a:gd name="T12" fmla="*/ 3 w 6"/>
              <a:gd name="T13" fmla="*/ 15 h 62"/>
              <a:gd name="T14" fmla="*/ 3 w 6"/>
              <a:gd name="T15" fmla="*/ 19 h 62"/>
              <a:gd name="T16" fmla="*/ 4 w 6"/>
              <a:gd name="T17" fmla="*/ 21 h 62"/>
              <a:gd name="T18" fmla="*/ 5 w 6"/>
              <a:gd name="T19" fmla="*/ 23 h 62"/>
              <a:gd name="T20" fmla="*/ 5 w 6"/>
              <a:gd name="T21" fmla="*/ 25 h 62"/>
              <a:gd name="T22" fmla="*/ 5 w 6"/>
              <a:gd name="T23" fmla="*/ 29 h 62"/>
              <a:gd name="T24" fmla="*/ 5 w 6"/>
              <a:gd name="T25" fmla="*/ 33 h 62"/>
              <a:gd name="T26" fmla="*/ 5 w 6"/>
              <a:gd name="T27" fmla="*/ 36 h 62"/>
              <a:gd name="T28" fmla="*/ 5 w 6"/>
              <a:gd name="T29" fmla="*/ 40 h 62"/>
              <a:gd name="T30" fmla="*/ 5 w 6"/>
              <a:gd name="T31" fmla="*/ 44 h 62"/>
              <a:gd name="T32" fmla="*/ 4 w 6"/>
              <a:gd name="T33" fmla="*/ 46 h 62"/>
              <a:gd name="T34" fmla="*/ 4 w 6"/>
              <a:gd name="T35" fmla="*/ 50 h 62"/>
              <a:gd name="T36" fmla="*/ 4 w 6"/>
              <a:gd name="T37" fmla="*/ 54 h 62"/>
              <a:gd name="T38" fmla="*/ 4 w 6"/>
              <a:gd name="T39" fmla="*/ 57 h 62"/>
              <a:gd name="T40" fmla="*/ 3 w 6"/>
              <a:gd name="T41" fmla="*/ 61 h 62"/>
              <a:gd name="T42" fmla="*/ 3 w 6"/>
              <a:gd name="T43" fmla="*/ 57 h 62"/>
              <a:gd name="T44" fmla="*/ 4 w 6"/>
              <a:gd name="T45" fmla="*/ 56 h 62"/>
              <a:gd name="T46" fmla="*/ 4 w 6"/>
              <a:gd name="T47" fmla="*/ 52 h 62"/>
              <a:gd name="T48" fmla="*/ 4 w 6"/>
              <a:gd name="T49" fmla="*/ 48 h 62"/>
              <a:gd name="T50" fmla="*/ 4 w 6"/>
              <a:gd name="T51" fmla="*/ 45 h 62"/>
              <a:gd name="T52" fmla="*/ 4 w 6"/>
              <a:gd name="T53" fmla="*/ 42 h 62"/>
              <a:gd name="T54" fmla="*/ 4 w 6"/>
              <a:gd name="T55" fmla="*/ 38 h 62"/>
              <a:gd name="T56" fmla="*/ 4 w 6"/>
              <a:gd name="T57" fmla="*/ 35 h 62"/>
              <a:gd name="T58" fmla="*/ 4 w 6"/>
              <a:gd name="T59" fmla="*/ 31 h 62"/>
              <a:gd name="T60" fmla="*/ 4 w 6"/>
              <a:gd name="T61" fmla="*/ 27 h 62"/>
              <a:gd name="T62" fmla="*/ 4 w 6"/>
              <a:gd name="T63" fmla="*/ 24 h 62"/>
              <a:gd name="T64" fmla="*/ 3 w 6"/>
              <a:gd name="T65" fmla="*/ 23 h 62"/>
              <a:gd name="T66" fmla="*/ 2 w 6"/>
              <a:gd name="T67" fmla="*/ 21 h 62"/>
              <a:gd name="T68" fmla="*/ 2 w 6"/>
              <a:gd name="T69" fmla="*/ 19 h 62"/>
              <a:gd name="T70" fmla="*/ 1 w 6"/>
              <a:gd name="T71" fmla="*/ 17 h 62"/>
              <a:gd name="T72" fmla="*/ 1 w 6"/>
              <a:gd name="T73" fmla="*/ 14 h 62"/>
              <a:gd name="T74" fmla="*/ 0 w 6"/>
              <a:gd name="T75" fmla="*/ 12 h 62"/>
              <a:gd name="T76" fmla="*/ 0 w 6"/>
              <a:gd name="T77" fmla="*/ 8 h 62"/>
              <a:gd name="T78" fmla="*/ 1 w 6"/>
              <a:gd name="T79" fmla="*/ 6 h 62"/>
              <a:gd name="T80" fmla="*/ 2 w 6"/>
              <a:gd name="T81" fmla="*/ 5 h 62"/>
              <a:gd name="T82" fmla="*/ 2 w 6"/>
              <a:gd name="T83" fmla="*/ 3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
              <a:gd name="T127" fmla="*/ 0 h 62"/>
              <a:gd name="T128" fmla="*/ 6 w 6"/>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 h="62">
                <a:moveTo>
                  <a:pt x="5" y="0"/>
                </a:moveTo>
                <a:lnTo>
                  <a:pt x="4" y="0"/>
                </a:lnTo>
                <a:lnTo>
                  <a:pt x="4" y="2"/>
                </a:lnTo>
                <a:lnTo>
                  <a:pt x="3" y="2"/>
                </a:lnTo>
                <a:lnTo>
                  <a:pt x="3" y="3"/>
                </a:lnTo>
                <a:lnTo>
                  <a:pt x="3" y="5"/>
                </a:lnTo>
                <a:lnTo>
                  <a:pt x="2" y="5"/>
                </a:lnTo>
                <a:lnTo>
                  <a:pt x="2" y="6"/>
                </a:lnTo>
                <a:lnTo>
                  <a:pt x="2" y="8"/>
                </a:lnTo>
                <a:lnTo>
                  <a:pt x="2" y="10"/>
                </a:lnTo>
                <a:lnTo>
                  <a:pt x="2" y="12"/>
                </a:lnTo>
                <a:lnTo>
                  <a:pt x="2" y="14"/>
                </a:lnTo>
                <a:lnTo>
                  <a:pt x="2" y="15"/>
                </a:lnTo>
                <a:lnTo>
                  <a:pt x="3" y="15"/>
                </a:lnTo>
                <a:lnTo>
                  <a:pt x="3" y="17"/>
                </a:lnTo>
                <a:lnTo>
                  <a:pt x="3" y="19"/>
                </a:lnTo>
                <a:lnTo>
                  <a:pt x="4" y="19"/>
                </a:lnTo>
                <a:lnTo>
                  <a:pt x="4" y="21"/>
                </a:lnTo>
                <a:lnTo>
                  <a:pt x="5" y="21"/>
                </a:lnTo>
                <a:lnTo>
                  <a:pt x="5" y="23"/>
                </a:lnTo>
                <a:lnTo>
                  <a:pt x="5" y="24"/>
                </a:lnTo>
                <a:lnTo>
                  <a:pt x="5" y="25"/>
                </a:lnTo>
                <a:lnTo>
                  <a:pt x="5" y="27"/>
                </a:lnTo>
                <a:lnTo>
                  <a:pt x="5" y="29"/>
                </a:lnTo>
                <a:lnTo>
                  <a:pt x="5" y="31"/>
                </a:lnTo>
                <a:lnTo>
                  <a:pt x="5" y="33"/>
                </a:lnTo>
                <a:lnTo>
                  <a:pt x="5" y="35"/>
                </a:lnTo>
                <a:lnTo>
                  <a:pt x="5" y="36"/>
                </a:lnTo>
                <a:lnTo>
                  <a:pt x="5" y="38"/>
                </a:lnTo>
                <a:lnTo>
                  <a:pt x="5" y="40"/>
                </a:lnTo>
                <a:lnTo>
                  <a:pt x="5" y="42"/>
                </a:lnTo>
                <a:lnTo>
                  <a:pt x="5" y="44"/>
                </a:lnTo>
                <a:lnTo>
                  <a:pt x="5" y="45"/>
                </a:lnTo>
                <a:lnTo>
                  <a:pt x="4" y="46"/>
                </a:lnTo>
                <a:lnTo>
                  <a:pt x="4" y="48"/>
                </a:lnTo>
                <a:lnTo>
                  <a:pt x="4" y="50"/>
                </a:lnTo>
                <a:lnTo>
                  <a:pt x="4" y="52"/>
                </a:lnTo>
                <a:lnTo>
                  <a:pt x="4" y="54"/>
                </a:lnTo>
                <a:lnTo>
                  <a:pt x="4" y="56"/>
                </a:lnTo>
                <a:lnTo>
                  <a:pt x="4" y="57"/>
                </a:lnTo>
                <a:lnTo>
                  <a:pt x="3" y="59"/>
                </a:lnTo>
                <a:lnTo>
                  <a:pt x="3" y="61"/>
                </a:lnTo>
                <a:lnTo>
                  <a:pt x="3" y="59"/>
                </a:lnTo>
                <a:lnTo>
                  <a:pt x="3" y="57"/>
                </a:lnTo>
                <a:lnTo>
                  <a:pt x="4" y="57"/>
                </a:lnTo>
                <a:lnTo>
                  <a:pt x="4" y="56"/>
                </a:lnTo>
                <a:lnTo>
                  <a:pt x="4" y="54"/>
                </a:lnTo>
                <a:lnTo>
                  <a:pt x="4" y="52"/>
                </a:lnTo>
                <a:lnTo>
                  <a:pt x="4" y="50"/>
                </a:lnTo>
                <a:lnTo>
                  <a:pt x="4" y="48"/>
                </a:lnTo>
                <a:lnTo>
                  <a:pt x="4" y="46"/>
                </a:lnTo>
                <a:lnTo>
                  <a:pt x="4" y="45"/>
                </a:lnTo>
                <a:lnTo>
                  <a:pt x="4" y="44"/>
                </a:lnTo>
                <a:lnTo>
                  <a:pt x="4" y="42"/>
                </a:lnTo>
                <a:lnTo>
                  <a:pt x="4" y="40"/>
                </a:lnTo>
                <a:lnTo>
                  <a:pt x="4" y="38"/>
                </a:lnTo>
                <a:lnTo>
                  <a:pt x="4" y="36"/>
                </a:lnTo>
                <a:lnTo>
                  <a:pt x="4" y="35"/>
                </a:lnTo>
                <a:lnTo>
                  <a:pt x="4" y="33"/>
                </a:lnTo>
                <a:lnTo>
                  <a:pt x="4" y="31"/>
                </a:lnTo>
                <a:lnTo>
                  <a:pt x="4" y="29"/>
                </a:lnTo>
                <a:lnTo>
                  <a:pt x="4" y="27"/>
                </a:lnTo>
                <a:lnTo>
                  <a:pt x="4" y="25"/>
                </a:lnTo>
                <a:lnTo>
                  <a:pt x="4" y="24"/>
                </a:lnTo>
                <a:lnTo>
                  <a:pt x="3" y="24"/>
                </a:lnTo>
                <a:lnTo>
                  <a:pt x="3" y="23"/>
                </a:lnTo>
                <a:lnTo>
                  <a:pt x="3" y="21"/>
                </a:lnTo>
                <a:lnTo>
                  <a:pt x="2" y="21"/>
                </a:lnTo>
                <a:lnTo>
                  <a:pt x="2" y="19"/>
                </a:lnTo>
                <a:lnTo>
                  <a:pt x="2" y="17"/>
                </a:lnTo>
                <a:lnTo>
                  <a:pt x="1" y="17"/>
                </a:lnTo>
                <a:lnTo>
                  <a:pt x="1" y="15"/>
                </a:lnTo>
                <a:lnTo>
                  <a:pt x="1" y="14"/>
                </a:lnTo>
                <a:lnTo>
                  <a:pt x="0" y="14"/>
                </a:lnTo>
                <a:lnTo>
                  <a:pt x="0" y="12"/>
                </a:lnTo>
                <a:lnTo>
                  <a:pt x="0" y="10"/>
                </a:lnTo>
                <a:lnTo>
                  <a:pt x="0" y="8"/>
                </a:lnTo>
                <a:lnTo>
                  <a:pt x="0" y="6"/>
                </a:lnTo>
                <a:lnTo>
                  <a:pt x="1" y="6"/>
                </a:lnTo>
                <a:lnTo>
                  <a:pt x="1" y="5"/>
                </a:lnTo>
                <a:lnTo>
                  <a:pt x="2" y="5"/>
                </a:lnTo>
                <a:lnTo>
                  <a:pt x="2" y="3"/>
                </a:lnTo>
                <a:lnTo>
                  <a:pt x="5" y="0"/>
                </a:lnTo>
              </a:path>
            </a:pathLst>
          </a:custGeom>
          <a:solidFill>
            <a:srgbClr val="000000"/>
          </a:solidFill>
          <a:ln w="12700" cap="rnd">
            <a:solidFill>
              <a:schemeClr val="tx1"/>
            </a:solidFill>
            <a:round/>
            <a:headEnd/>
            <a:tailEnd/>
          </a:ln>
        </p:spPr>
        <p:txBody>
          <a:bodyPr/>
          <a:lstStyle/>
          <a:p>
            <a:endParaRPr lang="ko-KR" altLang="en-US"/>
          </a:p>
        </p:txBody>
      </p:sp>
      <p:sp>
        <p:nvSpPr>
          <p:cNvPr id="2411" name="Freeform 718"/>
          <p:cNvSpPr>
            <a:spLocks/>
          </p:cNvSpPr>
          <p:nvPr/>
        </p:nvSpPr>
        <p:spPr bwMode="auto">
          <a:xfrm>
            <a:off x="2519363" y="3573463"/>
            <a:ext cx="1116012" cy="119062"/>
          </a:xfrm>
          <a:custGeom>
            <a:avLst/>
            <a:gdLst>
              <a:gd name="T0" fmla="*/ 696 w 703"/>
              <a:gd name="T1" fmla="*/ 0 h 76"/>
              <a:gd name="T2" fmla="*/ 684 w 703"/>
              <a:gd name="T3" fmla="*/ 0 h 76"/>
              <a:gd name="T4" fmla="*/ 671 w 703"/>
              <a:gd name="T5" fmla="*/ 0 h 76"/>
              <a:gd name="T6" fmla="*/ 656 w 703"/>
              <a:gd name="T7" fmla="*/ 0 h 76"/>
              <a:gd name="T8" fmla="*/ 637 w 703"/>
              <a:gd name="T9" fmla="*/ 2 h 76"/>
              <a:gd name="T10" fmla="*/ 616 w 703"/>
              <a:gd name="T11" fmla="*/ 4 h 76"/>
              <a:gd name="T12" fmla="*/ 591 w 703"/>
              <a:gd name="T13" fmla="*/ 6 h 76"/>
              <a:gd name="T14" fmla="*/ 564 w 703"/>
              <a:gd name="T15" fmla="*/ 7 h 76"/>
              <a:gd name="T16" fmla="*/ 532 w 703"/>
              <a:gd name="T17" fmla="*/ 11 h 76"/>
              <a:gd name="T18" fmla="*/ 496 w 703"/>
              <a:gd name="T19" fmla="*/ 14 h 76"/>
              <a:gd name="T20" fmla="*/ 454 w 703"/>
              <a:gd name="T21" fmla="*/ 18 h 76"/>
              <a:gd name="T22" fmla="*/ 410 w 703"/>
              <a:gd name="T23" fmla="*/ 19 h 76"/>
              <a:gd name="T24" fmla="*/ 365 w 703"/>
              <a:gd name="T25" fmla="*/ 21 h 76"/>
              <a:gd name="T26" fmla="*/ 321 w 703"/>
              <a:gd name="T27" fmla="*/ 21 h 76"/>
              <a:gd name="T28" fmla="*/ 278 w 703"/>
              <a:gd name="T29" fmla="*/ 19 h 76"/>
              <a:gd name="T30" fmla="*/ 234 w 703"/>
              <a:gd name="T31" fmla="*/ 18 h 76"/>
              <a:gd name="T32" fmla="*/ 191 w 703"/>
              <a:gd name="T33" fmla="*/ 16 h 76"/>
              <a:gd name="T34" fmla="*/ 152 w 703"/>
              <a:gd name="T35" fmla="*/ 14 h 76"/>
              <a:gd name="T36" fmla="*/ 114 w 703"/>
              <a:gd name="T37" fmla="*/ 12 h 76"/>
              <a:gd name="T38" fmla="*/ 77 w 703"/>
              <a:gd name="T39" fmla="*/ 12 h 76"/>
              <a:gd name="T40" fmla="*/ 46 w 703"/>
              <a:gd name="T41" fmla="*/ 12 h 76"/>
              <a:gd name="T42" fmla="*/ 23 w 703"/>
              <a:gd name="T43" fmla="*/ 14 h 76"/>
              <a:gd name="T44" fmla="*/ 19 w 703"/>
              <a:gd name="T45" fmla="*/ 16 h 76"/>
              <a:gd name="T46" fmla="*/ 13 w 703"/>
              <a:gd name="T47" fmla="*/ 18 h 76"/>
              <a:gd name="T48" fmla="*/ 11 w 703"/>
              <a:gd name="T49" fmla="*/ 21 h 76"/>
              <a:gd name="T50" fmla="*/ 7 w 703"/>
              <a:gd name="T51" fmla="*/ 25 h 76"/>
              <a:gd name="T52" fmla="*/ 4 w 703"/>
              <a:gd name="T53" fmla="*/ 31 h 76"/>
              <a:gd name="T54" fmla="*/ 2 w 703"/>
              <a:gd name="T55" fmla="*/ 35 h 76"/>
              <a:gd name="T56" fmla="*/ 0 w 703"/>
              <a:gd name="T57" fmla="*/ 39 h 76"/>
              <a:gd name="T58" fmla="*/ 0 w 703"/>
              <a:gd name="T59" fmla="*/ 44 h 76"/>
              <a:gd name="T60" fmla="*/ 0 w 703"/>
              <a:gd name="T61" fmla="*/ 50 h 76"/>
              <a:gd name="T62" fmla="*/ 2 w 703"/>
              <a:gd name="T63" fmla="*/ 55 h 76"/>
              <a:gd name="T64" fmla="*/ 4 w 703"/>
              <a:gd name="T65" fmla="*/ 58 h 76"/>
              <a:gd name="T66" fmla="*/ 5 w 703"/>
              <a:gd name="T67" fmla="*/ 62 h 76"/>
              <a:gd name="T68" fmla="*/ 9 w 703"/>
              <a:gd name="T69" fmla="*/ 66 h 76"/>
              <a:gd name="T70" fmla="*/ 15 w 703"/>
              <a:gd name="T71" fmla="*/ 68 h 76"/>
              <a:gd name="T72" fmla="*/ 21 w 703"/>
              <a:gd name="T73" fmla="*/ 68 h 76"/>
              <a:gd name="T74" fmla="*/ 36 w 703"/>
              <a:gd name="T75" fmla="*/ 66 h 76"/>
              <a:gd name="T76" fmla="*/ 68 w 703"/>
              <a:gd name="T77" fmla="*/ 66 h 76"/>
              <a:gd name="T78" fmla="*/ 104 w 703"/>
              <a:gd name="T79" fmla="*/ 66 h 76"/>
              <a:gd name="T80" fmla="*/ 143 w 703"/>
              <a:gd name="T81" fmla="*/ 66 h 76"/>
              <a:gd name="T82" fmla="*/ 180 w 703"/>
              <a:gd name="T83" fmla="*/ 68 h 76"/>
              <a:gd name="T84" fmla="*/ 222 w 703"/>
              <a:gd name="T85" fmla="*/ 71 h 76"/>
              <a:gd name="T86" fmla="*/ 264 w 703"/>
              <a:gd name="T87" fmla="*/ 73 h 76"/>
              <a:gd name="T88" fmla="*/ 307 w 703"/>
              <a:gd name="T89" fmla="*/ 75 h 76"/>
              <a:gd name="T90" fmla="*/ 352 w 703"/>
              <a:gd name="T91" fmla="*/ 75 h 76"/>
              <a:gd name="T92" fmla="*/ 396 w 703"/>
              <a:gd name="T93" fmla="*/ 75 h 76"/>
              <a:gd name="T94" fmla="*/ 439 w 703"/>
              <a:gd name="T95" fmla="*/ 71 h 76"/>
              <a:gd name="T96" fmla="*/ 483 w 703"/>
              <a:gd name="T97" fmla="*/ 68 h 76"/>
              <a:gd name="T98" fmla="*/ 521 w 703"/>
              <a:gd name="T99" fmla="*/ 64 h 76"/>
              <a:gd name="T100" fmla="*/ 553 w 703"/>
              <a:gd name="T101" fmla="*/ 62 h 76"/>
              <a:gd name="T102" fmla="*/ 584 w 703"/>
              <a:gd name="T103" fmla="*/ 58 h 76"/>
              <a:gd name="T104" fmla="*/ 609 w 703"/>
              <a:gd name="T105" fmla="*/ 56 h 76"/>
              <a:gd name="T106" fmla="*/ 632 w 703"/>
              <a:gd name="T107" fmla="*/ 55 h 76"/>
              <a:gd name="T108" fmla="*/ 650 w 703"/>
              <a:gd name="T109" fmla="*/ 55 h 76"/>
              <a:gd name="T110" fmla="*/ 665 w 703"/>
              <a:gd name="T111" fmla="*/ 54 h 76"/>
              <a:gd name="T112" fmla="*/ 680 w 703"/>
              <a:gd name="T113" fmla="*/ 54 h 76"/>
              <a:gd name="T114" fmla="*/ 692 w 703"/>
              <a:gd name="T115" fmla="*/ 54 h 76"/>
              <a:gd name="T116" fmla="*/ 702 w 703"/>
              <a:gd name="T117" fmla="*/ 54 h 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3"/>
              <a:gd name="T178" fmla="*/ 0 h 76"/>
              <a:gd name="T179" fmla="*/ 703 w 703"/>
              <a:gd name="T180" fmla="*/ 76 h 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3" h="76">
                <a:moveTo>
                  <a:pt x="702" y="0"/>
                </a:moveTo>
                <a:lnTo>
                  <a:pt x="698" y="0"/>
                </a:lnTo>
                <a:lnTo>
                  <a:pt x="696" y="0"/>
                </a:lnTo>
                <a:lnTo>
                  <a:pt x="692" y="0"/>
                </a:lnTo>
                <a:lnTo>
                  <a:pt x="688" y="0"/>
                </a:lnTo>
                <a:lnTo>
                  <a:pt x="684" y="0"/>
                </a:lnTo>
                <a:lnTo>
                  <a:pt x="680" y="0"/>
                </a:lnTo>
                <a:lnTo>
                  <a:pt x="675" y="0"/>
                </a:lnTo>
                <a:lnTo>
                  <a:pt x="671" y="0"/>
                </a:lnTo>
                <a:lnTo>
                  <a:pt x="665" y="0"/>
                </a:lnTo>
                <a:lnTo>
                  <a:pt x="661" y="0"/>
                </a:lnTo>
                <a:lnTo>
                  <a:pt x="656" y="0"/>
                </a:lnTo>
                <a:lnTo>
                  <a:pt x="650" y="2"/>
                </a:lnTo>
                <a:lnTo>
                  <a:pt x="644" y="2"/>
                </a:lnTo>
                <a:lnTo>
                  <a:pt x="637" y="2"/>
                </a:lnTo>
                <a:lnTo>
                  <a:pt x="632" y="2"/>
                </a:lnTo>
                <a:lnTo>
                  <a:pt x="624" y="2"/>
                </a:lnTo>
                <a:lnTo>
                  <a:pt x="616" y="4"/>
                </a:lnTo>
                <a:lnTo>
                  <a:pt x="609" y="4"/>
                </a:lnTo>
                <a:lnTo>
                  <a:pt x="601" y="4"/>
                </a:lnTo>
                <a:lnTo>
                  <a:pt x="591" y="6"/>
                </a:lnTo>
                <a:lnTo>
                  <a:pt x="584" y="6"/>
                </a:lnTo>
                <a:lnTo>
                  <a:pt x="574" y="7"/>
                </a:lnTo>
                <a:lnTo>
                  <a:pt x="564" y="7"/>
                </a:lnTo>
                <a:lnTo>
                  <a:pt x="553" y="9"/>
                </a:lnTo>
                <a:lnTo>
                  <a:pt x="543" y="9"/>
                </a:lnTo>
                <a:lnTo>
                  <a:pt x="532" y="11"/>
                </a:lnTo>
                <a:lnTo>
                  <a:pt x="521" y="11"/>
                </a:lnTo>
                <a:lnTo>
                  <a:pt x="508" y="12"/>
                </a:lnTo>
                <a:lnTo>
                  <a:pt x="496" y="14"/>
                </a:lnTo>
                <a:lnTo>
                  <a:pt x="483" y="14"/>
                </a:lnTo>
                <a:lnTo>
                  <a:pt x="468" y="16"/>
                </a:lnTo>
                <a:lnTo>
                  <a:pt x="454" y="18"/>
                </a:lnTo>
                <a:lnTo>
                  <a:pt x="439" y="18"/>
                </a:lnTo>
                <a:lnTo>
                  <a:pt x="423" y="19"/>
                </a:lnTo>
                <a:lnTo>
                  <a:pt x="410" y="19"/>
                </a:lnTo>
                <a:lnTo>
                  <a:pt x="396" y="21"/>
                </a:lnTo>
                <a:lnTo>
                  <a:pt x="380" y="21"/>
                </a:lnTo>
                <a:lnTo>
                  <a:pt x="365" y="21"/>
                </a:lnTo>
                <a:lnTo>
                  <a:pt x="350" y="21"/>
                </a:lnTo>
                <a:lnTo>
                  <a:pt x="336" y="21"/>
                </a:lnTo>
                <a:lnTo>
                  <a:pt x="321" y="21"/>
                </a:lnTo>
                <a:lnTo>
                  <a:pt x="306" y="21"/>
                </a:lnTo>
                <a:lnTo>
                  <a:pt x="291" y="21"/>
                </a:lnTo>
                <a:lnTo>
                  <a:pt x="278" y="19"/>
                </a:lnTo>
                <a:lnTo>
                  <a:pt x="262" y="19"/>
                </a:lnTo>
                <a:lnTo>
                  <a:pt x="249" y="19"/>
                </a:lnTo>
                <a:lnTo>
                  <a:pt x="234" y="18"/>
                </a:lnTo>
                <a:lnTo>
                  <a:pt x="220" y="18"/>
                </a:lnTo>
                <a:lnTo>
                  <a:pt x="205" y="18"/>
                </a:lnTo>
                <a:lnTo>
                  <a:pt x="191" y="16"/>
                </a:lnTo>
                <a:lnTo>
                  <a:pt x="178" y="16"/>
                </a:lnTo>
                <a:lnTo>
                  <a:pt x="166" y="14"/>
                </a:lnTo>
                <a:lnTo>
                  <a:pt x="152" y="14"/>
                </a:lnTo>
                <a:lnTo>
                  <a:pt x="139" y="14"/>
                </a:lnTo>
                <a:lnTo>
                  <a:pt x="125" y="12"/>
                </a:lnTo>
                <a:lnTo>
                  <a:pt x="114" y="12"/>
                </a:lnTo>
                <a:lnTo>
                  <a:pt x="100" y="12"/>
                </a:lnTo>
                <a:lnTo>
                  <a:pt x="89" y="12"/>
                </a:lnTo>
                <a:lnTo>
                  <a:pt x="77" y="12"/>
                </a:lnTo>
                <a:lnTo>
                  <a:pt x="66" y="12"/>
                </a:lnTo>
                <a:lnTo>
                  <a:pt x="55" y="12"/>
                </a:lnTo>
                <a:lnTo>
                  <a:pt x="46" y="12"/>
                </a:lnTo>
                <a:lnTo>
                  <a:pt x="34" y="14"/>
                </a:lnTo>
                <a:lnTo>
                  <a:pt x="25" y="14"/>
                </a:lnTo>
                <a:lnTo>
                  <a:pt x="23" y="14"/>
                </a:lnTo>
                <a:lnTo>
                  <a:pt x="21" y="14"/>
                </a:lnTo>
                <a:lnTo>
                  <a:pt x="21" y="16"/>
                </a:lnTo>
                <a:lnTo>
                  <a:pt x="19" y="16"/>
                </a:lnTo>
                <a:lnTo>
                  <a:pt x="17" y="16"/>
                </a:lnTo>
                <a:lnTo>
                  <a:pt x="15" y="18"/>
                </a:lnTo>
                <a:lnTo>
                  <a:pt x="13" y="18"/>
                </a:lnTo>
                <a:lnTo>
                  <a:pt x="13" y="19"/>
                </a:lnTo>
                <a:lnTo>
                  <a:pt x="11" y="19"/>
                </a:lnTo>
                <a:lnTo>
                  <a:pt x="11" y="21"/>
                </a:lnTo>
                <a:lnTo>
                  <a:pt x="9" y="21"/>
                </a:lnTo>
                <a:lnTo>
                  <a:pt x="9" y="23"/>
                </a:lnTo>
                <a:lnTo>
                  <a:pt x="7" y="25"/>
                </a:lnTo>
                <a:lnTo>
                  <a:pt x="5" y="27"/>
                </a:lnTo>
                <a:lnTo>
                  <a:pt x="5" y="29"/>
                </a:lnTo>
                <a:lnTo>
                  <a:pt x="4" y="31"/>
                </a:lnTo>
                <a:lnTo>
                  <a:pt x="4" y="32"/>
                </a:lnTo>
                <a:lnTo>
                  <a:pt x="2" y="33"/>
                </a:lnTo>
                <a:lnTo>
                  <a:pt x="2" y="35"/>
                </a:lnTo>
                <a:lnTo>
                  <a:pt x="2" y="37"/>
                </a:lnTo>
                <a:lnTo>
                  <a:pt x="2" y="39"/>
                </a:lnTo>
                <a:lnTo>
                  <a:pt x="0" y="39"/>
                </a:lnTo>
                <a:lnTo>
                  <a:pt x="0" y="41"/>
                </a:lnTo>
                <a:lnTo>
                  <a:pt x="0" y="43"/>
                </a:lnTo>
                <a:lnTo>
                  <a:pt x="0" y="44"/>
                </a:lnTo>
                <a:lnTo>
                  <a:pt x="0" y="46"/>
                </a:lnTo>
                <a:lnTo>
                  <a:pt x="0" y="48"/>
                </a:lnTo>
                <a:lnTo>
                  <a:pt x="0" y="50"/>
                </a:lnTo>
                <a:lnTo>
                  <a:pt x="2" y="52"/>
                </a:lnTo>
                <a:lnTo>
                  <a:pt x="2" y="54"/>
                </a:lnTo>
                <a:lnTo>
                  <a:pt x="2" y="55"/>
                </a:lnTo>
                <a:lnTo>
                  <a:pt x="2" y="56"/>
                </a:lnTo>
                <a:lnTo>
                  <a:pt x="4" y="56"/>
                </a:lnTo>
                <a:lnTo>
                  <a:pt x="4" y="58"/>
                </a:lnTo>
                <a:lnTo>
                  <a:pt x="4" y="60"/>
                </a:lnTo>
                <a:lnTo>
                  <a:pt x="5" y="60"/>
                </a:lnTo>
                <a:lnTo>
                  <a:pt x="5" y="62"/>
                </a:lnTo>
                <a:lnTo>
                  <a:pt x="7" y="64"/>
                </a:lnTo>
                <a:lnTo>
                  <a:pt x="9" y="64"/>
                </a:lnTo>
                <a:lnTo>
                  <a:pt x="9" y="66"/>
                </a:lnTo>
                <a:lnTo>
                  <a:pt x="11" y="66"/>
                </a:lnTo>
                <a:lnTo>
                  <a:pt x="13" y="68"/>
                </a:lnTo>
                <a:lnTo>
                  <a:pt x="15" y="68"/>
                </a:lnTo>
                <a:lnTo>
                  <a:pt x="17" y="68"/>
                </a:lnTo>
                <a:lnTo>
                  <a:pt x="19" y="68"/>
                </a:lnTo>
                <a:lnTo>
                  <a:pt x="21" y="68"/>
                </a:lnTo>
                <a:lnTo>
                  <a:pt x="23" y="68"/>
                </a:lnTo>
                <a:lnTo>
                  <a:pt x="25" y="68"/>
                </a:lnTo>
                <a:lnTo>
                  <a:pt x="36" y="66"/>
                </a:lnTo>
                <a:lnTo>
                  <a:pt x="46" y="66"/>
                </a:lnTo>
                <a:lnTo>
                  <a:pt x="57" y="66"/>
                </a:lnTo>
                <a:lnTo>
                  <a:pt x="68" y="66"/>
                </a:lnTo>
                <a:lnTo>
                  <a:pt x="79" y="64"/>
                </a:lnTo>
                <a:lnTo>
                  <a:pt x="91" y="64"/>
                </a:lnTo>
                <a:lnTo>
                  <a:pt x="104" y="66"/>
                </a:lnTo>
                <a:lnTo>
                  <a:pt x="116" y="66"/>
                </a:lnTo>
                <a:lnTo>
                  <a:pt x="129" y="66"/>
                </a:lnTo>
                <a:lnTo>
                  <a:pt x="143" y="66"/>
                </a:lnTo>
                <a:lnTo>
                  <a:pt x="154" y="68"/>
                </a:lnTo>
                <a:lnTo>
                  <a:pt x="167" y="68"/>
                </a:lnTo>
                <a:lnTo>
                  <a:pt x="180" y="68"/>
                </a:lnTo>
                <a:lnTo>
                  <a:pt x="195" y="69"/>
                </a:lnTo>
                <a:lnTo>
                  <a:pt x="209" y="69"/>
                </a:lnTo>
                <a:lnTo>
                  <a:pt x="222" y="71"/>
                </a:lnTo>
                <a:lnTo>
                  <a:pt x="236" y="71"/>
                </a:lnTo>
                <a:lnTo>
                  <a:pt x="251" y="71"/>
                </a:lnTo>
                <a:lnTo>
                  <a:pt x="264" y="73"/>
                </a:lnTo>
                <a:lnTo>
                  <a:pt x="280" y="73"/>
                </a:lnTo>
                <a:lnTo>
                  <a:pt x="293" y="73"/>
                </a:lnTo>
                <a:lnTo>
                  <a:pt x="307" y="75"/>
                </a:lnTo>
                <a:lnTo>
                  <a:pt x="323" y="75"/>
                </a:lnTo>
                <a:lnTo>
                  <a:pt x="336" y="75"/>
                </a:lnTo>
                <a:lnTo>
                  <a:pt x="352" y="75"/>
                </a:lnTo>
                <a:lnTo>
                  <a:pt x="367" y="75"/>
                </a:lnTo>
                <a:lnTo>
                  <a:pt x="380" y="75"/>
                </a:lnTo>
                <a:lnTo>
                  <a:pt x="396" y="75"/>
                </a:lnTo>
                <a:lnTo>
                  <a:pt x="410" y="73"/>
                </a:lnTo>
                <a:lnTo>
                  <a:pt x="423" y="73"/>
                </a:lnTo>
                <a:lnTo>
                  <a:pt x="439" y="71"/>
                </a:lnTo>
                <a:lnTo>
                  <a:pt x="454" y="71"/>
                </a:lnTo>
                <a:lnTo>
                  <a:pt x="468" y="69"/>
                </a:lnTo>
                <a:lnTo>
                  <a:pt x="483" y="68"/>
                </a:lnTo>
                <a:lnTo>
                  <a:pt x="496" y="68"/>
                </a:lnTo>
                <a:lnTo>
                  <a:pt x="508" y="66"/>
                </a:lnTo>
                <a:lnTo>
                  <a:pt x="521" y="64"/>
                </a:lnTo>
                <a:lnTo>
                  <a:pt x="532" y="64"/>
                </a:lnTo>
                <a:lnTo>
                  <a:pt x="543" y="62"/>
                </a:lnTo>
                <a:lnTo>
                  <a:pt x="553" y="62"/>
                </a:lnTo>
                <a:lnTo>
                  <a:pt x="564" y="60"/>
                </a:lnTo>
                <a:lnTo>
                  <a:pt x="574" y="60"/>
                </a:lnTo>
                <a:lnTo>
                  <a:pt x="584" y="58"/>
                </a:lnTo>
                <a:lnTo>
                  <a:pt x="591" y="58"/>
                </a:lnTo>
                <a:lnTo>
                  <a:pt x="601" y="56"/>
                </a:lnTo>
                <a:lnTo>
                  <a:pt x="609" y="56"/>
                </a:lnTo>
                <a:lnTo>
                  <a:pt x="616" y="56"/>
                </a:lnTo>
                <a:lnTo>
                  <a:pt x="624" y="56"/>
                </a:lnTo>
                <a:lnTo>
                  <a:pt x="632" y="55"/>
                </a:lnTo>
                <a:lnTo>
                  <a:pt x="637" y="55"/>
                </a:lnTo>
                <a:lnTo>
                  <a:pt x="644" y="55"/>
                </a:lnTo>
                <a:lnTo>
                  <a:pt x="650" y="55"/>
                </a:lnTo>
                <a:lnTo>
                  <a:pt x="656" y="54"/>
                </a:lnTo>
                <a:lnTo>
                  <a:pt x="661" y="54"/>
                </a:lnTo>
                <a:lnTo>
                  <a:pt x="665" y="54"/>
                </a:lnTo>
                <a:lnTo>
                  <a:pt x="671" y="54"/>
                </a:lnTo>
                <a:lnTo>
                  <a:pt x="675" y="54"/>
                </a:lnTo>
                <a:lnTo>
                  <a:pt x="680" y="54"/>
                </a:lnTo>
                <a:lnTo>
                  <a:pt x="684" y="54"/>
                </a:lnTo>
                <a:lnTo>
                  <a:pt x="688" y="54"/>
                </a:lnTo>
                <a:lnTo>
                  <a:pt x="692" y="54"/>
                </a:lnTo>
                <a:lnTo>
                  <a:pt x="696" y="54"/>
                </a:lnTo>
                <a:lnTo>
                  <a:pt x="698" y="54"/>
                </a:lnTo>
                <a:lnTo>
                  <a:pt x="702" y="54"/>
                </a:lnTo>
                <a:lnTo>
                  <a:pt x="702" y="0"/>
                </a:lnTo>
              </a:path>
            </a:pathLst>
          </a:custGeom>
          <a:solidFill>
            <a:srgbClr val="000000"/>
          </a:solidFill>
          <a:ln w="12700" cap="rnd">
            <a:solidFill>
              <a:schemeClr val="tx1"/>
            </a:solidFill>
            <a:round/>
            <a:headEnd/>
            <a:tailEnd/>
          </a:ln>
        </p:spPr>
        <p:txBody>
          <a:bodyPr/>
          <a:lstStyle/>
          <a:p>
            <a:endParaRPr lang="ko-KR" altLang="en-US"/>
          </a:p>
        </p:txBody>
      </p:sp>
      <p:sp>
        <p:nvSpPr>
          <p:cNvPr id="2412" name="Freeform 719"/>
          <p:cNvSpPr>
            <a:spLocks/>
          </p:cNvSpPr>
          <p:nvPr/>
        </p:nvSpPr>
        <p:spPr bwMode="auto">
          <a:xfrm>
            <a:off x="2544763" y="3592513"/>
            <a:ext cx="1125537" cy="41275"/>
          </a:xfrm>
          <a:custGeom>
            <a:avLst/>
            <a:gdLst>
              <a:gd name="T0" fmla="*/ 694 w 709"/>
              <a:gd name="T1" fmla="*/ 0 h 27"/>
              <a:gd name="T2" fmla="*/ 669 w 709"/>
              <a:gd name="T3" fmla="*/ 1 h 27"/>
              <a:gd name="T4" fmla="*/ 638 w 709"/>
              <a:gd name="T5" fmla="*/ 2 h 27"/>
              <a:gd name="T6" fmla="*/ 599 w 709"/>
              <a:gd name="T7" fmla="*/ 4 h 27"/>
              <a:gd name="T8" fmla="*/ 557 w 709"/>
              <a:gd name="T9" fmla="*/ 6 h 27"/>
              <a:gd name="T10" fmla="*/ 516 w 709"/>
              <a:gd name="T11" fmla="*/ 9 h 27"/>
              <a:gd name="T12" fmla="*/ 476 w 709"/>
              <a:gd name="T13" fmla="*/ 12 h 27"/>
              <a:gd name="T14" fmla="*/ 441 w 709"/>
              <a:gd name="T15" fmla="*/ 15 h 27"/>
              <a:gd name="T16" fmla="*/ 411 w 709"/>
              <a:gd name="T17" fmla="*/ 19 h 27"/>
              <a:gd name="T18" fmla="*/ 379 w 709"/>
              <a:gd name="T19" fmla="*/ 20 h 27"/>
              <a:gd name="T20" fmla="*/ 342 w 709"/>
              <a:gd name="T21" fmla="*/ 20 h 27"/>
              <a:gd name="T22" fmla="*/ 308 w 709"/>
              <a:gd name="T23" fmla="*/ 20 h 27"/>
              <a:gd name="T24" fmla="*/ 274 w 709"/>
              <a:gd name="T25" fmla="*/ 19 h 27"/>
              <a:gd name="T26" fmla="*/ 243 w 709"/>
              <a:gd name="T27" fmla="*/ 19 h 27"/>
              <a:gd name="T28" fmla="*/ 215 w 709"/>
              <a:gd name="T29" fmla="*/ 17 h 27"/>
              <a:gd name="T30" fmla="*/ 194 w 709"/>
              <a:gd name="T31" fmla="*/ 15 h 27"/>
              <a:gd name="T32" fmla="*/ 180 w 709"/>
              <a:gd name="T33" fmla="*/ 15 h 27"/>
              <a:gd name="T34" fmla="*/ 164 w 709"/>
              <a:gd name="T35" fmla="*/ 15 h 27"/>
              <a:gd name="T36" fmla="*/ 143 w 709"/>
              <a:gd name="T37" fmla="*/ 14 h 27"/>
              <a:gd name="T38" fmla="*/ 118 w 709"/>
              <a:gd name="T39" fmla="*/ 14 h 27"/>
              <a:gd name="T40" fmla="*/ 91 w 709"/>
              <a:gd name="T41" fmla="*/ 14 h 27"/>
              <a:gd name="T42" fmla="*/ 66 w 709"/>
              <a:gd name="T43" fmla="*/ 12 h 27"/>
              <a:gd name="T44" fmla="*/ 44 w 709"/>
              <a:gd name="T45" fmla="*/ 12 h 27"/>
              <a:gd name="T46" fmla="*/ 25 w 709"/>
              <a:gd name="T47" fmla="*/ 11 h 27"/>
              <a:gd name="T48" fmla="*/ 13 w 709"/>
              <a:gd name="T49" fmla="*/ 11 h 27"/>
              <a:gd name="T50" fmla="*/ 4 w 709"/>
              <a:gd name="T51" fmla="*/ 12 h 27"/>
              <a:gd name="T52" fmla="*/ 0 w 709"/>
              <a:gd name="T53" fmla="*/ 15 h 27"/>
              <a:gd name="T54" fmla="*/ 6 w 709"/>
              <a:gd name="T55" fmla="*/ 19 h 27"/>
              <a:gd name="T56" fmla="*/ 11 w 709"/>
              <a:gd name="T57" fmla="*/ 20 h 27"/>
              <a:gd name="T58" fmla="*/ 17 w 709"/>
              <a:gd name="T59" fmla="*/ 21 h 27"/>
              <a:gd name="T60" fmla="*/ 25 w 709"/>
              <a:gd name="T61" fmla="*/ 20 h 27"/>
              <a:gd name="T62" fmla="*/ 34 w 709"/>
              <a:gd name="T63" fmla="*/ 20 h 27"/>
              <a:gd name="T64" fmla="*/ 50 w 709"/>
              <a:gd name="T65" fmla="*/ 20 h 27"/>
              <a:gd name="T66" fmla="*/ 70 w 709"/>
              <a:gd name="T67" fmla="*/ 19 h 27"/>
              <a:gd name="T68" fmla="*/ 95 w 709"/>
              <a:gd name="T69" fmla="*/ 19 h 27"/>
              <a:gd name="T70" fmla="*/ 126 w 709"/>
              <a:gd name="T71" fmla="*/ 20 h 27"/>
              <a:gd name="T72" fmla="*/ 160 w 709"/>
              <a:gd name="T73" fmla="*/ 21 h 27"/>
              <a:gd name="T74" fmla="*/ 199 w 709"/>
              <a:gd name="T75" fmla="*/ 23 h 27"/>
              <a:gd name="T76" fmla="*/ 238 w 709"/>
              <a:gd name="T77" fmla="*/ 24 h 27"/>
              <a:gd name="T78" fmla="*/ 276 w 709"/>
              <a:gd name="T79" fmla="*/ 26 h 27"/>
              <a:gd name="T80" fmla="*/ 312 w 709"/>
              <a:gd name="T81" fmla="*/ 26 h 27"/>
              <a:gd name="T82" fmla="*/ 346 w 709"/>
              <a:gd name="T83" fmla="*/ 26 h 27"/>
              <a:gd name="T84" fmla="*/ 377 w 709"/>
              <a:gd name="T85" fmla="*/ 26 h 27"/>
              <a:gd name="T86" fmla="*/ 402 w 709"/>
              <a:gd name="T87" fmla="*/ 24 h 27"/>
              <a:gd name="T88" fmla="*/ 422 w 709"/>
              <a:gd name="T89" fmla="*/ 23 h 27"/>
              <a:gd name="T90" fmla="*/ 439 w 709"/>
              <a:gd name="T91" fmla="*/ 21 h 27"/>
              <a:gd name="T92" fmla="*/ 464 w 709"/>
              <a:gd name="T93" fmla="*/ 20 h 27"/>
              <a:gd name="T94" fmla="*/ 500 w 709"/>
              <a:gd name="T95" fmla="*/ 17 h 27"/>
              <a:gd name="T96" fmla="*/ 542 w 709"/>
              <a:gd name="T97" fmla="*/ 15 h 27"/>
              <a:gd name="T98" fmla="*/ 588 w 709"/>
              <a:gd name="T99" fmla="*/ 12 h 27"/>
              <a:gd name="T100" fmla="*/ 630 w 709"/>
              <a:gd name="T101" fmla="*/ 9 h 27"/>
              <a:gd name="T102" fmla="*/ 667 w 709"/>
              <a:gd name="T103" fmla="*/ 7 h 27"/>
              <a:gd name="T104" fmla="*/ 694 w 709"/>
              <a:gd name="T105" fmla="*/ 6 h 27"/>
              <a:gd name="T106" fmla="*/ 706 w 709"/>
              <a:gd name="T107" fmla="*/ 0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9"/>
              <a:gd name="T163" fmla="*/ 0 h 27"/>
              <a:gd name="T164" fmla="*/ 709 w 709"/>
              <a:gd name="T165" fmla="*/ 27 h 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9" h="27">
                <a:moveTo>
                  <a:pt x="706" y="0"/>
                </a:moveTo>
                <a:lnTo>
                  <a:pt x="702" y="0"/>
                </a:lnTo>
                <a:lnTo>
                  <a:pt x="698" y="0"/>
                </a:lnTo>
                <a:lnTo>
                  <a:pt x="694" y="0"/>
                </a:lnTo>
                <a:lnTo>
                  <a:pt x="688" y="0"/>
                </a:lnTo>
                <a:lnTo>
                  <a:pt x="683" y="0"/>
                </a:lnTo>
                <a:lnTo>
                  <a:pt x="677" y="1"/>
                </a:lnTo>
                <a:lnTo>
                  <a:pt x="669" y="1"/>
                </a:lnTo>
                <a:lnTo>
                  <a:pt x="663" y="1"/>
                </a:lnTo>
                <a:lnTo>
                  <a:pt x="654" y="1"/>
                </a:lnTo>
                <a:lnTo>
                  <a:pt x="647" y="1"/>
                </a:lnTo>
                <a:lnTo>
                  <a:pt x="638" y="2"/>
                </a:lnTo>
                <a:lnTo>
                  <a:pt x="630" y="2"/>
                </a:lnTo>
                <a:lnTo>
                  <a:pt x="620" y="2"/>
                </a:lnTo>
                <a:lnTo>
                  <a:pt x="609" y="2"/>
                </a:lnTo>
                <a:lnTo>
                  <a:pt x="599" y="4"/>
                </a:lnTo>
                <a:lnTo>
                  <a:pt x="590" y="4"/>
                </a:lnTo>
                <a:lnTo>
                  <a:pt x="578" y="6"/>
                </a:lnTo>
                <a:lnTo>
                  <a:pt x="569" y="6"/>
                </a:lnTo>
                <a:lnTo>
                  <a:pt x="557" y="6"/>
                </a:lnTo>
                <a:lnTo>
                  <a:pt x="547" y="7"/>
                </a:lnTo>
                <a:lnTo>
                  <a:pt x="536" y="7"/>
                </a:lnTo>
                <a:lnTo>
                  <a:pt x="527" y="9"/>
                </a:lnTo>
                <a:lnTo>
                  <a:pt x="516" y="9"/>
                </a:lnTo>
                <a:lnTo>
                  <a:pt x="506" y="11"/>
                </a:lnTo>
                <a:lnTo>
                  <a:pt x="495" y="11"/>
                </a:lnTo>
                <a:lnTo>
                  <a:pt x="485" y="11"/>
                </a:lnTo>
                <a:lnTo>
                  <a:pt x="476" y="12"/>
                </a:lnTo>
                <a:lnTo>
                  <a:pt x="466" y="12"/>
                </a:lnTo>
                <a:lnTo>
                  <a:pt x="458" y="14"/>
                </a:lnTo>
                <a:lnTo>
                  <a:pt x="449" y="14"/>
                </a:lnTo>
                <a:lnTo>
                  <a:pt x="441" y="15"/>
                </a:lnTo>
                <a:lnTo>
                  <a:pt x="433" y="15"/>
                </a:lnTo>
                <a:lnTo>
                  <a:pt x="426" y="17"/>
                </a:lnTo>
                <a:lnTo>
                  <a:pt x="418" y="17"/>
                </a:lnTo>
                <a:lnTo>
                  <a:pt x="411" y="19"/>
                </a:lnTo>
                <a:lnTo>
                  <a:pt x="404" y="19"/>
                </a:lnTo>
                <a:lnTo>
                  <a:pt x="394" y="19"/>
                </a:lnTo>
                <a:lnTo>
                  <a:pt x="386" y="19"/>
                </a:lnTo>
                <a:lnTo>
                  <a:pt x="379" y="20"/>
                </a:lnTo>
                <a:lnTo>
                  <a:pt x="369" y="20"/>
                </a:lnTo>
                <a:lnTo>
                  <a:pt x="361" y="20"/>
                </a:lnTo>
                <a:lnTo>
                  <a:pt x="352" y="20"/>
                </a:lnTo>
                <a:lnTo>
                  <a:pt x="342" y="20"/>
                </a:lnTo>
                <a:lnTo>
                  <a:pt x="335" y="20"/>
                </a:lnTo>
                <a:lnTo>
                  <a:pt x="325" y="20"/>
                </a:lnTo>
                <a:lnTo>
                  <a:pt x="315" y="20"/>
                </a:lnTo>
                <a:lnTo>
                  <a:pt x="308" y="20"/>
                </a:lnTo>
                <a:lnTo>
                  <a:pt x="298" y="20"/>
                </a:lnTo>
                <a:lnTo>
                  <a:pt x="291" y="20"/>
                </a:lnTo>
                <a:lnTo>
                  <a:pt x="282" y="20"/>
                </a:lnTo>
                <a:lnTo>
                  <a:pt x="274" y="19"/>
                </a:lnTo>
                <a:lnTo>
                  <a:pt x="267" y="19"/>
                </a:lnTo>
                <a:lnTo>
                  <a:pt x="259" y="19"/>
                </a:lnTo>
                <a:lnTo>
                  <a:pt x="251" y="19"/>
                </a:lnTo>
                <a:lnTo>
                  <a:pt x="243" y="19"/>
                </a:lnTo>
                <a:lnTo>
                  <a:pt x="236" y="19"/>
                </a:lnTo>
                <a:lnTo>
                  <a:pt x="228" y="19"/>
                </a:lnTo>
                <a:lnTo>
                  <a:pt x="222" y="17"/>
                </a:lnTo>
                <a:lnTo>
                  <a:pt x="215" y="17"/>
                </a:lnTo>
                <a:lnTo>
                  <a:pt x="209" y="17"/>
                </a:lnTo>
                <a:lnTo>
                  <a:pt x="203" y="17"/>
                </a:lnTo>
                <a:lnTo>
                  <a:pt x="197" y="17"/>
                </a:lnTo>
                <a:lnTo>
                  <a:pt x="194" y="15"/>
                </a:lnTo>
                <a:lnTo>
                  <a:pt x="190" y="15"/>
                </a:lnTo>
                <a:lnTo>
                  <a:pt x="186" y="15"/>
                </a:lnTo>
                <a:lnTo>
                  <a:pt x="184" y="15"/>
                </a:lnTo>
                <a:lnTo>
                  <a:pt x="180" y="15"/>
                </a:lnTo>
                <a:lnTo>
                  <a:pt x="177" y="15"/>
                </a:lnTo>
                <a:lnTo>
                  <a:pt x="174" y="15"/>
                </a:lnTo>
                <a:lnTo>
                  <a:pt x="170" y="15"/>
                </a:lnTo>
                <a:lnTo>
                  <a:pt x="164" y="15"/>
                </a:lnTo>
                <a:lnTo>
                  <a:pt x="160" y="15"/>
                </a:lnTo>
                <a:lnTo>
                  <a:pt x="154" y="15"/>
                </a:lnTo>
                <a:lnTo>
                  <a:pt x="149" y="14"/>
                </a:lnTo>
                <a:lnTo>
                  <a:pt x="143" y="14"/>
                </a:lnTo>
                <a:lnTo>
                  <a:pt x="137" y="14"/>
                </a:lnTo>
                <a:lnTo>
                  <a:pt x="129" y="14"/>
                </a:lnTo>
                <a:lnTo>
                  <a:pt x="124" y="14"/>
                </a:lnTo>
                <a:lnTo>
                  <a:pt x="118" y="14"/>
                </a:lnTo>
                <a:lnTo>
                  <a:pt x="112" y="14"/>
                </a:lnTo>
                <a:lnTo>
                  <a:pt x="104" y="14"/>
                </a:lnTo>
                <a:lnTo>
                  <a:pt x="99" y="14"/>
                </a:lnTo>
                <a:lnTo>
                  <a:pt x="91" y="14"/>
                </a:lnTo>
                <a:lnTo>
                  <a:pt x="85" y="12"/>
                </a:lnTo>
                <a:lnTo>
                  <a:pt x="80" y="12"/>
                </a:lnTo>
                <a:lnTo>
                  <a:pt x="72" y="12"/>
                </a:lnTo>
                <a:lnTo>
                  <a:pt x="66" y="12"/>
                </a:lnTo>
                <a:lnTo>
                  <a:pt x="60" y="12"/>
                </a:lnTo>
                <a:lnTo>
                  <a:pt x="56" y="12"/>
                </a:lnTo>
                <a:lnTo>
                  <a:pt x="50" y="12"/>
                </a:lnTo>
                <a:lnTo>
                  <a:pt x="44" y="12"/>
                </a:lnTo>
                <a:lnTo>
                  <a:pt x="38" y="12"/>
                </a:lnTo>
                <a:lnTo>
                  <a:pt x="34" y="12"/>
                </a:lnTo>
                <a:lnTo>
                  <a:pt x="31" y="12"/>
                </a:lnTo>
                <a:lnTo>
                  <a:pt x="25" y="11"/>
                </a:lnTo>
                <a:lnTo>
                  <a:pt x="21" y="11"/>
                </a:lnTo>
                <a:lnTo>
                  <a:pt x="19" y="11"/>
                </a:lnTo>
                <a:lnTo>
                  <a:pt x="15" y="11"/>
                </a:lnTo>
                <a:lnTo>
                  <a:pt x="13" y="11"/>
                </a:lnTo>
                <a:lnTo>
                  <a:pt x="11" y="11"/>
                </a:lnTo>
                <a:lnTo>
                  <a:pt x="8" y="12"/>
                </a:lnTo>
                <a:lnTo>
                  <a:pt x="6" y="12"/>
                </a:lnTo>
                <a:lnTo>
                  <a:pt x="4" y="12"/>
                </a:lnTo>
                <a:lnTo>
                  <a:pt x="2" y="12"/>
                </a:lnTo>
                <a:lnTo>
                  <a:pt x="2" y="14"/>
                </a:lnTo>
                <a:lnTo>
                  <a:pt x="0" y="14"/>
                </a:lnTo>
                <a:lnTo>
                  <a:pt x="0" y="15"/>
                </a:lnTo>
                <a:lnTo>
                  <a:pt x="0" y="17"/>
                </a:lnTo>
                <a:lnTo>
                  <a:pt x="2" y="17"/>
                </a:lnTo>
                <a:lnTo>
                  <a:pt x="4" y="19"/>
                </a:lnTo>
                <a:lnTo>
                  <a:pt x="6" y="19"/>
                </a:lnTo>
                <a:lnTo>
                  <a:pt x="6" y="20"/>
                </a:lnTo>
                <a:lnTo>
                  <a:pt x="8" y="20"/>
                </a:lnTo>
                <a:lnTo>
                  <a:pt x="10" y="20"/>
                </a:lnTo>
                <a:lnTo>
                  <a:pt x="11" y="20"/>
                </a:lnTo>
                <a:lnTo>
                  <a:pt x="13" y="20"/>
                </a:lnTo>
                <a:lnTo>
                  <a:pt x="15" y="20"/>
                </a:lnTo>
                <a:lnTo>
                  <a:pt x="15" y="21"/>
                </a:lnTo>
                <a:lnTo>
                  <a:pt x="17" y="21"/>
                </a:lnTo>
                <a:lnTo>
                  <a:pt x="19" y="21"/>
                </a:lnTo>
                <a:lnTo>
                  <a:pt x="21" y="21"/>
                </a:lnTo>
                <a:lnTo>
                  <a:pt x="23" y="21"/>
                </a:lnTo>
                <a:lnTo>
                  <a:pt x="25" y="20"/>
                </a:lnTo>
                <a:lnTo>
                  <a:pt x="27" y="20"/>
                </a:lnTo>
                <a:lnTo>
                  <a:pt x="29" y="20"/>
                </a:lnTo>
                <a:lnTo>
                  <a:pt x="33" y="20"/>
                </a:lnTo>
                <a:lnTo>
                  <a:pt x="34" y="20"/>
                </a:lnTo>
                <a:lnTo>
                  <a:pt x="38" y="20"/>
                </a:lnTo>
                <a:lnTo>
                  <a:pt x="42" y="20"/>
                </a:lnTo>
                <a:lnTo>
                  <a:pt x="46" y="20"/>
                </a:lnTo>
                <a:lnTo>
                  <a:pt x="50" y="20"/>
                </a:lnTo>
                <a:lnTo>
                  <a:pt x="56" y="20"/>
                </a:lnTo>
                <a:lnTo>
                  <a:pt x="59" y="20"/>
                </a:lnTo>
                <a:lnTo>
                  <a:pt x="64" y="20"/>
                </a:lnTo>
                <a:lnTo>
                  <a:pt x="70" y="19"/>
                </a:lnTo>
                <a:lnTo>
                  <a:pt x="76" y="19"/>
                </a:lnTo>
                <a:lnTo>
                  <a:pt x="81" y="19"/>
                </a:lnTo>
                <a:lnTo>
                  <a:pt x="89" y="19"/>
                </a:lnTo>
                <a:lnTo>
                  <a:pt x="95" y="19"/>
                </a:lnTo>
                <a:lnTo>
                  <a:pt x="103" y="19"/>
                </a:lnTo>
                <a:lnTo>
                  <a:pt x="110" y="20"/>
                </a:lnTo>
                <a:lnTo>
                  <a:pt x="118" y="20"/>
                </a:lnTo>
                <a:lnTo>
                  <a:pt x="126" y="20"/>
                </a:lnTo>
                <a:lnTo>
                  <a:pt x="135" y="20"/>
                </a:lnTo>
                <a:lnTo>
                  <a:pt x="143" y="20"/>
                </a:lnTo>
                <a:lnTo>
                  <a:pt x="152" y="20"/>
                </a:lnTo>
                <a:lnTo>
                  <a:pt x="160" y="21"/>
                </a:lnTo>
                <a:lnTo>
                  <a:pt x="170" y="21"/>
                </a:lnTo>
                <a:lnTo>
                  <a:pt x="178" y="21"/>
                </a:lnTo>
                <a:lnTo>
                  <a:pt x="190" y="23"/>
                </a:lnTo>
                <a:lnTo>
                  <a:pt x="199" y="23"/>
                </a:lnTo>
                <a:lnTo>
                  <a:pt x="209" y="23"/>
                </a:lnTo>
                <a:lnTo>
                  <a:pt x="219" y="24"/>
                </a:lnTo>
                <a:lnTo>
                  <a:pt x="228" y="24"/>
                </a:lnTo>
                <a:lnTo>
                  <a:pt x="238" y="24"/>
                </a:lnTo>
                <a:lnTo>
                  <a:pt x="249" y="24"/>
                </a:lnTo>
                <a:lnTo>
                  <a:pt x="259" y="26"/>
                </a:lnTo>
                <a:lnTo>
                  <a:pt x="268" y="26"/>
                </a:lnTo>
                <a:lnTo>
                  <a:pt x="276" y="26"/>
                </a:lnTo>
                <a:lnTo>
                  <a:pt x="286" y="26"/>
                </a:lnTo>
                <a:lnTo>
                  <a:pt x="295" y="26"/>
                </a:lnTo>
                <a:lnTo>
                  <a:pt x="304" y="26"/>
                </a:lnTo>
                <a:lnTo>
                  <a:pt x="312" y="26"/>
                </a:lnTo>
                <a:lnTo>
                  <a:pt x="321" y="26"/>
                </a:lnTo>
                <a:lnTo>
                  <a:pt x="329" y="26"/>
                </a:lnTo>
                <a:lnTo>
                  <a:pt x="338" y="26"/>
                </a:lnTo>
                <a:lnTo>
                  <a:pt x="346" y="26"/>
                </a:lnTo>
                <a:lnTo>
                  <a:pt x="354" y="26"/>
                </a:lnTo>
                <a:lnTo>
                  <a:pt x="361" y="26"/>
                </a:lnTo>
                <a:lnTo>
                  <a:pt x="369" y="26"/>
                </a:lnTo>
                <a:lnTo>
                  <a:pt x="377" y="26"/>
                </a:lnTo>
                <a:lnTo>
                  <a:pt x="383" y="24"/>
                </a:lnTo>
                <a:lnTo>
                  <a:pt x="390" y="24"/>
                </a:lnTo>
                <a:lnTo>
                  <a:pt x="396" y="24"/>
                </a:lnTo>
                <a:lnTo>
                  <a:pt x="402" y="24"/>
                </a:lnTo>
                <a:lnTo>
                  <a:pt x="407" y="24"/>
                </a:lnTo>
                <a:lnTo>
                  <a:pt x="413" y="24"/>
                </a:lnTo>
                <a:lnTo>
                  <a:pt x="418" y="23"/>
                </a:lnTo>
                <a:lnTo>
                  <a:pt x="422" y="23"/>
                </a:lnTo>
                <a:lnTo>
                  <a:pt x="428" y="23"/>
                </a:lnTo>
                <a:lnTo>
                  <a:pt x="431" y="23"/>
                </a:lnTo>
                <a:lnTo>
                  <a:pt x="435" y="23"/>
                </a:lnTo>
                <a:lnTo>
                  <a:pt x="439" y="21"/>
                </a:lnTo>
                <a:lnTo>
                  <a:pt x="445" y="21"/>
                </a:lnTo>
                <a:lnTo>
                  <a:pt x="451" y="21"/>
                </a:lnTo>
                <a:lnTo>
                  <a:pt x="456" y="20"/>
                </a:lnTo>
                <a:lnTo>
                  <a:pt x="464" y="20"/>
                </a:lnTo>
                <a:lnTo>
                  <a:pt x="472" y="20"/>
                </a:lnTo>
                <a:lnTo>
                  <a:pt x="481" y="19"/>
                </a:lnTo>
                <a:lnTo>
                  <a:pt x="491" y="19"/>
                </a:lnTo>
                <a:lnTo>
                  <a:pt x="500" y="17"/>
                </a:lnTo>
                <a:lnTo>
                  <a:pt x="510" y="17"/>
                </a:lnTo>
                <a:lnTo>
                  <a:pt x="522" y="15"/>
                </a:lnTo>
                <a:lnTo>
                  <a:pt x="531" y="15"/>
                </a:lnTo>
                <a:lnTo>
                  <a:pt x="542" y="15"/>
                </a:lnTo>
                <a:lnTo>
                  <a:pt x="553" y="14"/>
                </a:lnTo>
                <a:lnTo>
                  <a:pt x="565" y="14"/>
                </a:lnTo>
                <a:lnTo>
                  <a:pt x="576" y="12"/>
                </a:lnTo>
                <a:lnTo>
                  <a:pt x="588" y="12"/>
                </a:lnTo>
                <a:lnTo>
                  <a:pt x="597" y="11"/>
                </a:lnTo>
                <a:lnTo>
                  <a:pt x="609" y="11"/>
                </a:lnTo>
                <a:lnTo>
                  <a:pt x="620" y="11"/>
                </a:lnTo>
                <a:lnTo>
                  <a:pt x="630" y="9"/>
                </a:lnTo>
                <a:lnTo>
                  <a:pt x="640" y="9"/>
                </a:lnTo>
                <a:lnTo>
                  <a:pt x="650" y="9"/>
                </a:lnTo>
                <a:lnTo>
                  <a:pt x="658" y="7"/>
                </a:lnTo>
                <a:lnTo>
                  <a:pt x="667" y="7"/>
                </a:lnTo>
                <a:lnTo>
                  <a:pt x="675" y="7"/>
                </a:lnTo>
                <a:lnTo>
                  <a:pt x="683" y="7"/>
                </a:lnTo>
                <a:lnTo>
                  <a:pt x="688" y="6"/>
                </a:lnTo>
                <a:lnTo>
                  <a:pt x="694" y="6"/>
                </a:lnTo>
                <a:lnTo>
                  <a:pt x="700" y="6"/>
                </a:lnTo>
                <a:lnTo>
                  <a:pt x="704" y="6"/>
                </a:lnTo>
                <a:lnTo>
                  <a:pt x="708" y="6"/>
                </a:lnTo>
                <a:lnTo>
                  <a:pt x="706" y="0"/>
                </a:lnTo>
              </a:path>
            </a:pathLst>
          </a:custGeom>
          <a:solidFill>
            <a:srgbClr val="FFFFFF"/>
          </a:solidFill>
          <a:ln w="12700" cap="rnd">
            <a:solidFill>
              <a:schemeClr val="tx1"/>
            </a:solidFill>
            <a:round/>
            <a:headEnd/>
            <a:tailEnd/>
          </a:ln>
        </p:spPr>
        <p:txBody>
          <a:bodyPr/>
          <a:lstStyle/>
          <a:p>
            <a:endParaRPr lang="ko-KR" altLang="en-US"/>
          </a:p>
        </p:txBody>
      </p:sp>
      <p:sp>
        <p:nvSpPr>
          <p:cNvPr id="2413" name="Freeform 720"/>
          <p:cNvSpPr>
            <a:spLocks/>
          </p:cNvSpPr>
          <p:nvPr/>
        </p:nvSpPr>
        <p:spPr bwMode="auto">
          <a:xfrm>
            <a:off x="2497138" y="3627438"/>
            <a:ext cx="26987" cy="60325"/>
          </a:xfrm>
          <a:custGeom>
            <a:avLst/>
            <a:gdLst>
              <a:gd name="T0" fmla="*/ 15 w 16"/>
              <a:gd name="T1" fmla="*/ 36 h 37"/>
              <a:gd name="T2" fmla="*/ 14 w 16"/>
              <a:gd name="T3" fmla="*/ 36 h 37"/>
              <a:gd name="T4" fmla="*/ 14 w 16"/>
              <a:gd name="T5" fmla="*/ 34 h 37"/>
              <a:gd name="T6" fmla="*/ 13 w 16"/>
              <a:gd name="T7" fmla="*/ 34 h 37"/>
              <a:gd name="T8" fmla="*/ 11 w 16"/>
              <a:gd name="T9" fmla="*/ 34 h 37"/>
              <a:gd name="T10" fmla="*/ 11 w 16"/>
              <a:gd name="T11" fmla="*/ 33 h 37"/>
              <a:gd name="T12" fmla="*/ 10 w 16"/>
              <a:gd name="T13" fmla="*/ 33 h 37"/>
              <a:gd name="T14" fmla="*/ 10 w 16"/>
              <a:gd name="T15" fmla="*/ 31 h 37"/>
              <a:gd name="T16" fmla="*/ 9 w 16"/>
              <a:gd name="T17" fmla="*/ 31 h 37"/>
              <a:gd name="T18" fmla="*/ 9 w 16"/>
              <a:gd name="T19" fmla="*/ 29 h 37"/>
              <a:gd name="T20" fmla="*/ 9 w 16"/>
              <a:gd name="T21" fmla="*/ 27 h 37"/>
              <a:gd name="T22" fmla="*/ 7 w 16"/>
              <a:gd name="T23" fmla="*/ 27 h 37"/>
              <a:gd name="T24" fmla="*/ 7 w 16"/>
              <a:gd name="T25" fmla="*/ 26 h 37"/>
              <a:gd name="T26" fmla="*/ 7 w 16"/>
              <a:gd name="T27" fmla="*/ 24 h 37"/>
              <a:gd name="T28" fmla="*/ 6 w 16"/>
              <a:gd name="T29" fmla="*/ 22 h 37"/>
              <a:gd name="T30" fmla="*/ 6 w 16"/>
              <a:gd name="T31" fmla="*/ 21 h 37"/>
              <a:gd name="T32" fmla="*/ 6 w 16"/>
              <a:gd name="T33" fmla="*/ 20 h 37"/>
              <a:gd name="T34" fmla="*/ 6 w 16"/>
              <a:gd name="T35" fmla="*/ 18 h 37"/>
              <a:gd name="T36" fmla="*/ 4 w 16"/>
              <a:gd name="T37" fmla="*/ 16 h 37"/>
              <a:gd name="T38" fmla="*/ 4 w 16"/>
              <a:gd name="T39" fmla="*/ 15 h 37"/>
              <a:gd name="T40" fmla="*/ 4 w 16"/>
              <a:gd name="T41" fmla="*/ 13 h 37"/>
              <a:gd name="T42" fmla="*/ 4 w 16"/>
              <a:gd name="T43" fmla="*/ 11 h 37"/>
              <a:gd name="T44" fmla="*/ 6 w 16"/>
              <a:gd name="T45" fmla="*/ 9 h 37"/>
              <a:gd name="T46" fmla="*/ 6 w 16"/>
              <a:gd name="T47" fmla="*/ 8 h 37"/>
              <a:gd name="T48" fmla="*/ 6 w 16"/>
              <a:gd name="T49" fmla="*/ 6 h 37"/>
              <a:gd name="T50" fmla="*/ 6 w 16"/>
              <a:gd name="T51" fmla="*/ 4 h 37"/>
              <a:gd name="T52" fmla="*/ 7 w 16"/>
              <a:gd name="T53" fmla="*/ 3 h 37"/>
              <a:gd name="T54" fmla="*/ 7 w 16"/>
              <a:gd name="T55" fmla="*/ 1 h 37"/>
              <a:gd name="T56" fmla="*/ 9 w 16"/>
              <a:gd name="T57" fmla="*/ 0 h 37"/>
              <a:gd name="T58" fmla="*/ 7 w 16"/>
              <a:gd name="T59" fmla="*/ 0 h 37"/>
              <a:gd name="T60" fmla="*/ 7 w 16"/>
              <a:gd name="T61" fmla="*/ 1 h 37"/>
              <a:gd name="T62" fmla="*/ 6 w 16"/>
              <a:gd name="T63" fmla="*/ 3 h 37"/>
              <a:gd name="T64" fmla="*/ 6 w 16"/>
              <a:gd name="T65" fmla="*/ 4 h 37"/>
              <a:gd name="T66" fmla="*/ 4 w 16"/>
              <a:gd name="T67" fmla="*/ 4 h 37"/>
              <a:gd name="T68" fmla="*/ 4 w 16"/>
              <a:gd name="T69" fmla="*/ 6 h 37"/>
              <a:gd name="T70" fmla="*/ 3 w 16"/>
              <a:gd name="T71" fmla="*/ 8 h 37"/>
              <a:gd name="T72" fmla="*/ 3 w 16"/>
              <a:gd name="T73" fmla="*/ 9 h 37"/>
              <a:gd name="T74" fmla="*/ 3 w 16"/>
              <a:gd name="T75" fmla="*/ 11 h 37"/>
              <a:gd name="T76" fmla="*/ 1 w 16"/>
              <a:gd name="T77" fmla="*/ 13 h 37"/>
              <a:gd name="T78" fmla="*/ 1 w 16"/>
              <a:gd name="T79" fmla="*/ 15 h 37"/>
              <a:gd name="T80" fmla="*/ 1 w 16"/>
              <a:gd name="T81" fmla="*/ 16 h 37"/>
              <a:gd name="T82" fmla="*/ 0 w 16"/>
              <a:gd name="T83" fmla="*/ 18 h 37"/>
              <a:gd name="T84" fmla="*/ 0 w 16"/>
              <a:gd name="T85" fmla="*/ 20 h 37"/>
              <a:gd name="T86" fmla="*/ 0 w 16"/>
              <a:gd name="T87" fmla="*/ 21 h 37"/>
              <a:gd name="T88" fmla="*/ 0 w 16"/>
              <a:gd name="T89" fmla="*/ 22 h 37"/>
              <a:gd name="T90" fmla="*/ 1 w 16"/>
              <a:gd name="T91" fmla="*/ 24 h 37"/>
              <a:gd name="T92" fmla="*/ 1 w 16"/>
              <a:gd name="T93" fmla="*/ 26 h 37"/>
              <a:gd name="T94" fmla="*/ 1 w 16"/>
              <a:gd name="T95" fmla="*/ 27 h 37"/>
              <a:gd name="T96" fmla="*/ 3 w 16"/>
              <a:gd name="T97" fmla="*/ 29 h 37"/>
              <a:gd name="T98" fmla="*/ 4 w 16"/>
              <a:gd name="T99" fmla="*/ 31 h 37"/>
              <a:gd name="T100" fmla="*/ 6 w 16"/>
              <a:gd name="T101" fmla="*/ 33 h 37"/>
              <a:gd name="T102" fmla="*/ 7 w 16"/>
              <a:gd name="T103" fmla="*/ 33 h 37"/>
              <a:gd name="T104" fmla="*/ 7 w 16"/>
              <a:gd name="T105" fmla="*/ 34 h 37"/>
              <a:gd name="T106" fmla="*/ 9 w 16"/>
              <a:gd name="T107" fmla="*/ 34 h 37"/>
              <a:gd name="T108" fmla="*/ 10 w 16"/>
              <a:gd name="T109" fmla="*/ 36 h 37"/>
              <a:gd name="T110" fmla="*/ 11 w 16"/>
              <a:gd name="T111" fmla="*/ 36 h 37"/>
              <a:gd name="T112" fmla="*/ 13 w 16"/>
              <a:gd name="T113" fmla="*/ 36 h 37"/>
              <a:gd name="T114" fmla="*/ 14 w 16"/>
              <a:gd name="T115" fmla="*/ 36 h 37"/>
              <a:gd name="T116" fmla="*/ 15 w 16"/>
              <a:gd name="T117" fmla="*/ 3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37"/>
              <a:gd name="T179" fmla="*/ 16 w 16"/>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37">
                <a:moveTo>
                  <a:pt x="15" y="36"/>
                </a:moveTo>
                <a:lnTo>
                  <a:pt x="14" y="36"/>
                </a:lnTo>
                <a:lnTo>
                  <a:pt x="14" y="34"/>
                </a:lnTo>
                <a:lnTo>
                  <a:pt x="13" y="34"/>
                </a:lnTo>
                <a:lnTo>
                  <a:pt x="11" y="34"/>
                </a:lnTo>
                <a:lnTo>
                  <a:pt x="11" y="33"/>
                </a:lnTo>
                <a:lnTo>
                  <a:pt x="10" y="33"/>
                </a:lnTo>
                <a:lnTo>
                  <a:pt x="10" y="31"/>
                </a:lnTo>
                <a:lnTo>
                  <a:pt x="9" y="31"/>
                </a:lnTo>
                <a:lnTo>
                  <a:pt x="9" y="29"/>
                </a:lnTo>
                <a:lnTo>
                  <a:pt x="9" y="27"/>
                </a:lnTo>
                <a:lnTo>
                  <a:pt x="7" y="27"/>
                </a:lnTo>
                <a:lnTo>
                  <a:pt x="7" y="26"/>
                </a:lnTo>
                <a:lnTo>
                  <a:pt x="7" y="24"/>
                </a:lnTo>
                <a:lnTo>
                  <a:pt x="6" y="22"/>
                </a:lnTo>
                <a:lnTo>
                  <a:pt x="6" y="21"/>
                </a:lnTo>
                <a:lnTo>
                  <a:pt x="6" y="20"/>
                </a:lnTo>
                <a:lnTo>
                  <a:pt x="6" y="18"/>
                </a:lnTo>
                <a:lnTo>
                  <a:pt x="4" y="16"/>
                </a:lnTo>
                <a:lnTo>
                  <a:pt x="4" y="15"/>
                </a:lnTo>
                <a:lnTo>
                  <a:pt x="4" y="13"/>
                </a:lnTo>
                <a:lnTo>
                  <a:pt x="4" y="11"/>
                </a:lnTo>
                <a:lnTo>
                  <a:pt x="6" y="9"/>
                </a:lnTo>
                <a:lnTo>
                  <a:pt x="6" y="8"/>
                </a:lnTo>
                <a:lnTo>
                  <a:pt x="6" y="6"/>
                </a:lnTo>
                <a:lnTo>
                  <a:pt x="6" y="4"/>
                </a:lnTo>
                <a:lnTo>
                  <a:pt x="7" y="3"/>
                </a:lnTo>
                <a:lnTo>
                  <a:pt x="7" y="1"/>
                </a:lnTo>
                <a:lnTo>
                  <a:pt x="9" y="0"/>
                </a:lnTo>
                <a:lnTo>
                  <a:pt x="7" y="0"/>
                </a:lnTo>
                <a:lnTo>
                  <a:pt x="7" y="1"/>
                </a:lnTo>
                <a:lnTo>
                  <a:pt x="6" y="3"/>
                </a:lnTo>
                <a:lnTo>
                  <a:pt x="6" y="4"/>
                </a:lnTo>
                <a:lnTo>
                  <a:pt x="4" y="4"/>
                </a:lnTo>
                <a:lnTo>
                  <a:pt x="4" y="6"/>
                </a:lnTo>
                <a:lnTo>
                  <a:pt x="3" y="8"/>
                </a:lnTo>
                <a:lnTo>
                  <a:pt x="3" y="9"/>
                </a:lnTo>
                <a:lnTo>
                  <a:pt x="3" y="11"/>
                </a:lnTo>
                <a:lnTo>
                  <a:pt x="1" y="13"/>
                </a:lnTo>
                <a:lnTo>
                  <a:pt x="1" y="15"/>
                </a:lnTo>
                <a:lnTo>
                  <a:pt x="1" y="16"/>
                </a:lnTo>
                <a:lnTo>
                  <a:pt x="0" y="18"/>
                </a:lnTo>
                <a:lnTo>
                  <a:pt x="0" y="20"/>
                </a:lnTo>
                <a:lnTo>
                  <a:pt x="0" y="21"/>
                </a:lnTo>
                <a:lnTo>
                  <a:pt x="0" y="22"/>
                </a:lnTo>
                <a:lnTo>
                  <a:pt x="1" y="24"/>
                </a:lnTo>
                <a:lnTo>
                  <a:pt x="1" y="26"/>
                </a:lnTo>
                <a:lnTo>
                  <a:pt x="1" y="27"/>
                </a:lnTo>
                <a:lnTo>
                  <a:pt x="3" y="29"/>
                </a:lnTo>
                <a:lnTo>
                  <a:pt x="4" y="31"/>
                </a:lnTo>
                <a:lnTo>
                  <a:pt x="6" y="33"/>
                </a:lnTo>
                <a:lnTo>
                  <a:pt x="7" y="33"/>
                </a:lnTo>
                <a:lnTo>
                  <a:pt x="7" y="34"/>
                </a:lnTo>
                <a:lnTo>
                  <a:pt x="9" y="34"/>
                </a:lnTo>
                <a:lnTo>
                  <a:pt x="10" y="36"/>
                </a:lnTo>
                <a:lnTo>
                  <a:pt x="11" y="36"/>
                </a:lnTo>
                <a:lnTo>
                  <a:pt x="13" y="36"/>
                </a:lnTo>
                <a:lnTo>
                  <a:pt x="14" y="36"/>
                </a:lnTo>
                <a:lnTo>
                  <a:pt x="15" y="36"/>
                </a:lnTo>
              </a:path>
            </a:pathLst>
          </a:custGeom>
          <a:solidFill>
            <a:srgbClr val="7F7F7F"/>
          </a:solidFill>
          <a:ln w="12700" cap="rnd">
            <a:solidFill>
              <a:schemeClr val="tx1"/>
            </a:solidFill>
            <a:round/>
            <a:headEnd/>
            <a:tailEnd/>
          </a:ln>
        </p:spPr>
        <p:txBody>
          <a:bodyPr/>
          <a:lstStyle/>
          <a:p>
            <a:endParaRPr lang="ko-KR" altLang="en-US"/>
          </a:p>
        </p:txBody>
      </p:sp>
      <p:sp>
        <p:nvSpPr>
          <p:cNvPr id="2414" name="Freeform 721"/>
          <p:cNvSpPr>
            <a:spLocks/>
          </p:cNvSpPr>
          <p:nvPr/>
        </p:nvSpPr>
        <p:spPr bwMode="auto">
          <a:xfrm>
            <a:off x="1895475" y="3886200"/>
            <a:ext cx="19050" cy="290513"/>
          </a:xfrm>
          <a:custGeom>
            <a:avLst/>
            <a:gdLst>
              <a:gd name="T0" fmla="*/ 6 w 11"/>
              <a:gd name="T1" fmla="*/ 0 h 183"/>
              <a:gd name="T2" fmla="*/ 8 w 11"/>
              <a:gd name="T3" fmla="*/ 2 h 183"/>
              <a:gd name="T4" fmla="*/ 10 w 11"/>
              <a:gd name="T5" fmla="*/ 7 h 183"/>
              <a:gd name="T6" fmla="*/ 8 w 11"/>
              <a:gd name="T7" fmla="*/ 13 h 183"/>
              <a:gd name="T8" fmla="*/ 6 w 11"/>
              <a:gd name="T9" fmla="*/ 19 h 183"/>
              <a:gd name="T10" fmla="*/ 2 w 11"/>
              <a:gd name="T11" fmla="*/ 26 h 183"/>
              <a:gd name="T12" fmla="*/ 2 w 11"/>
              <a:gd name="T13" fmla="*/ 34 h 183"/>
              <a:gd name="T14" fmla="*/ 2 w 11"/>
              <a:gd name="T15" fmla="*/ 42 h 183"/>
              <a:gd name="T16" fmla="*/ 6 w 11"/>
              <a:gd name="T17" fmla="*/ 46 h 183"/>
              <a:gd name="T18" fmla="*/ 8 w 11"/>
              <a:gd name="T19" fmla="*/ 49 h 183"/>
              <a:gd name="T20" fmla="*/ 10 w 11"/>
              <a:gd name="T21" fmla="*/ 57 h 183"/>
              <a:gd name="T22" fmla="*/ 8 w 11"/>
              <a:gd name="T23" fmla="*/ 65 h 183"/>
              <a:gd name="T24" fmla="*/ 6 w 11"/>
              <a:gd name="T25" fmla="*/ 72 h 183"/>
              <a:gd name="T26" fmla="*/ 2 w 11"/>
              <a:gd name="T27" fmla="*/ 82 h 183"/>
              <a:gd name="T28" fmla="*/ 0 w 11"/>
              <a:gd name="T29" fmla="*/ 94 h 183"/>
              <a:gd name="T30" fmla="*/ 2 w 11"/>
              <a:gd name="T31" fmla="*/ 105 h 183"/>
              <a:gd name="T32" fmla="*/ 6 w 11"/>
              <a:gd name="T33" fmla="*/ 111 h 183"/>
              <a:gd name="T34" fmla="*/ 6 w 11"/>
              <a:gd name="T35" fmla="*/ 115 h 183"/>
              <a:gd name="T36" fmla="*/ 8 w 11"/>
              <a:gd name="T37" fmla="*/ 122 h 183"/>
              <a:gd name="T38" fmla="*/ 8 w 11"/>
              <a:gd name="T39" fmla="*/ 134 h 183"/>
              <a:gd name="T40" fmla="*/ 8 w 11"/>
              <a:gd name="T41" fmla="*/ 145 h 183"/>
              <a:gd name="T42" fmla="*/ 6 w 11"/>
              <a:gd name="T43" fmla="*/ 157 h 183"/>
              <a:gd name="T44" fmla="*/ 6 w 11"/>
              <a:gd name="T45" fmla="*/ 168 h 183"/>
              <a:gd name="T46" fmla="*/ 6 w 11"/>
              <a:gd name="T47" fmla="*/ 176 h 183"/>
              <a:gd name="T48" fmla="*/ 6 w 11"/>
              <a:gd name="T49" fmla="*/ 182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83"/>
              <a:gd name="T77" fmla="*/ 11 w 11"/>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83">
                <a:moveTo>
                  <a:pt x="6" y="0"/>
                </a:moveTo>
                <a:lnTo>
                  <a:pt x="8" y="2"/>
                </a:lnTo>
                <a:lnTo>
                  <a:pt x="10" y="7"/>
                </a:lnTo>
                <a:lnTo>
                  <a:pt x="8" y="13"/>
                </a:lnTo>
                <a:lnTo>
                  <a:pt x="6" y="19"/>
                </a:lnTo>
                <a:lnTo>
                  <a:pt x="2" y="26"/>
                </a:lnTo>
                <a:lnTo>
                  <a:pt x="2" y="34"/>
                </a:lnTo>
                <a:lnTo>
                  <a:pt x="2" y="42"/>
                </a:lnTo>
                <a:lnTo>
                  <a:pt x="6" y="46"/>
                </a:lnTo>
                <a:lnTo>
                  <a:pt x="8" y="49"/>
                </a:lnTo>
                <a:lnTo>
                  <a:pt x="10" y="57"/>
                </a:lnTo>
                <a:lnTo>
                  <a:pt x="8" y="65"/>
                </a:lnTo>
                <a:lnTo>
                  <a:pt x="6" y="72"/>
                </a:lnTo>
                <a:lnTo>
                  <a:pt x="2" y="82"/>
                </a:lnTo>
                <a:lnTo>
                  <a:pt x="0" y="94"/>
                </a:lnTo>
                <a:lnTo>
                  <a:pt x="2" y="105"/>
                </a:lnTo>
                <a:lnTo>
                  <a:pt x="6" y="111"/>
                </a:lnTo>
                <a:lnTo>
                  <a:pt x="6" y="115"/>
                </a:lnTo>
                <a:lnTo>
                  <a:pt x="8" y="122"/>
                </a:lnTo>
                <a:lnTo>
                  <a:pt x="8" y="134"/>
                </a:lnTo>
                <a:lnTo>
                  <a:pt x="8" y="145"/>
                </a:lnTo>
                <a:lnTo>
                  <a:pt x="6" y="157"/>
                </a:lnTo>
                <a:lnTo>
                  <a:pt x="6" y="168"/>
                </a:lnTo>
                <a:lnTo>
                  <a:pt x="6" y="176"/>
                </a:lnTo>
                <a:lnTo>
                  <a:pt x="6" y="18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2415" name="Text Box 757"/>
          <p:cNvSpPr txBox="1">
            <a:spLocks noChangeArrowheads="1"/>
          </p:cNvSpPr>
          <p:nvPr/>
        </p:nvSpPr>
        <p:spPr bwMode="auto">
          <a:xfrm>
            <a:off x="1144588" y="6488113"/>
            <a:ext cx="744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ko-KR" altLang="en-US" sz="1000" b="0">
                <a:latin typeface="Arial" pitchFamily="34" charset="0"/>
                <a:ea typeface="굴림" pitchFamily="50" charset="-127"/>
              </a:rPr>
              <a:t>    800314</a:t>
            </a:r>
          </a:p>
        </p:txBody>
      </p:sp>
      <p:grpSp>
        <p:nvGrpSpPr>
          <p:cNvPr id="2416" name="Group 758"/>
          <p:cNvGrpSpPr>
            <a:grpSpLocks/>
          </p:cNvGrpSpPr>
          <p:nvPr/>
        </p:nvGrpSpPr>
        <p:grpSpPr bwMode="auto">
          <a:xfrm>
            <a:off x="5387975" y="4664075"/>
            <a:ext cx="2054225" cy="1690688"/>
            <a:chOff x="4368" y="644"/>
            <a:chExt cx="1616" cy="1252"/>
          </a:xfrm>
        </p:grpSpPr>
        <p:sp>
          <p:nvSpPr>
            <p:cNvPr id="2417" name="Rectangle 759"/>
            <p:cNvSpPr>
              <a:spLocks noChangeArrowheads="1"/>
            </p:cNvSpPr>
            <p:nvPr/>
          </p:nvSpPr>
          <p:spPr bwMode="auto">
            <a:xfrm>
              <a:off x="5458" y="644"/>
              <a:ext cx="401" cy="618"/>
            </a:xfrm>
            <a:prstGeom prst="rect">
              <a:avLst/>
            </a:prstGeom>
            <a:solidFill>
              <a:srgbClr val="009688"/>
            </a:solidFill>
            <a:ln w="25399">
              <a:solidFill>
                <a:schemeClr val="tx1"/>
              </a:solidFill>
              <a:miter lim="800000"/>
              <a:headEnd/>
              <a:tailEnd/>
            </a:ln>
          </p:spPr>
          <p:txBody>
            <a:bodyPr wrap="none" anchor="ctr"/>
            <a:lstStyle/>
            <a:p>
              <a:endParaRPr lang="ko-KR" altLang="en-US"/>
            </a:p>
          </p:txBody>
        </p:sp>
        <p:sp>
          <p:nvSpPr>
            <p:cNvPr id="2418" name="Oval 760"/>
            <p:cNvSpPr>
              <a:spLocks noChangeArrowheads="1"/>
            </p:cNvSpPr>
            <p:nvPr/>
          </p:nvSpPr>
          <p:spPr bwMode="auto">
            <a:xfrm>
              <a:off x="5556" y="784"/>
              <a:ext cx="214" cy="213"/>
            </a:xfrm>
            <a:prstGeom prst="ellipse">
              <a:avLst/>
            </a:prstGeom>
            <a:solidFill>
              <a:srgbClr val="C0FEF9"/>
            </a:solidFill>
            <a:ln w="12699">
              <a:solidFill>
                <a:schemeClr val="tx1"/>
              </a:solidFill>
              <a:round/>
              <a:headEnd/>
              <a:tailEnd/>
            </a:ln>
          </p:spPr>
          <p:txBody>
            <a:bodyPr wrap="none" anchor="ctr"/>
            <a:lstStyle/>
            <a:p>
              <a:endParaRPr lang="ko-KR" altLang="en-US"/>
            </a:p>
          </p:txBody>
        </p:sp>
        <p:sp>
          <p:nvSpPr>
            <p:cNvPr id="2419" name="Oval 761"/>
            <p:cNvSpPr>
              <a:spLocks noChangeArrowheads="1"/>
            </p:cNvSpPr>
            <p:nvPr/>
          </p:nvSpPr>
          <p:spPr bwMode="auto">
            <a:xfrm>
              <a:off x="5661" y="1072"/>
              <a:ext cx="29" cy="41"/>
            </a:xfrm>
            <a:prstGeom prst="ellipse">
              <a:avLst/>
            </a:prstGeom>
            <a:solidFill>
              <a:schemeClr val="tx1"/>
            </a:solidFill>
            <a:ln w="12699">
              <a:solidFill>
                <a:schemeClr val="tx1"/>
              </a:solidFill>
              <a:round/>
              <a:headEnd/>
              <a:tailEnd/>
            </a:ln>
          </p:spPr>
          <p:txBody>
            <a:bodyPr wrap="none" anchor="ctr"/>
            <a:lstStyle/>
            <a:p>
              <a:endParaRPr lang="ko-KR" altLang="en-US"/>
            </a:p>
          </p:txBody>
        </p:sp>
        <p:sp>
          <p:nvSpPr>
            <p:cNvPr id="2420" name="Oval 762"/>
            <p:cNvSpPr>
              <a:spLocks noChangeArrowheads="1"/>
            </p:cNvSpPr>
            <p:nvPr/>
          </p:nvSpPr>
          <p:spPr bwMode="auto">
            <a:xfrm>
              <a:off x="5569" y="1164"/>
              <a:ext cx="29" cy="41"/>
            </a:xfrm>
            <a:prstGeom prst="ellipse">
              <a:avLst/>
            </a:prstGeom>
            <a:solidFill>
              <a:schemeClr val="tx1"/>
            </a:solidFill>
            <a:ln w="12699">
              <a:solidFill>
                <a:schemeClr val="tx1"/>
              </a:solidFill>
              <a:round/>
              <a:headEnd/>
              <a:tailEnd/>
            </a:ln>
          </p:spPr>
          <p:txBody>
            <a:bodyPr wrap="none" anchor="ctr"/>
            <a:lstStyle/>
            <a:p>
              <a:endParaRPr lang="ko-KR" altLang="en-US"/>
            </a:p>
          </p:txBody>
        </p:sp>
        <p:sp>
          <p:nvSpPr>
            <p:cNvPr id="2421" name="Oval 763"/>
            <p:cNvSpPr>
              <a:spLocks noChangeArrowheads="1"/>
            </p:cNvSpPr>
            <p:nvPr/>
          </p:nvSpPr>
          <p:spPr bwMode="auto">
            <a:xfrm>
              <a:off x="5741" y="1176"/>
              <a:ext cx="29" cy="41"/>
            </a:xfrm>
            <a:prstGeom prst="ellipse">
              <a:avLst/>
            </a:prstGeom>
            <a:solidFill>
              <a:schemeClr val="tx1"/>
            </a:solidFill>
            <a:ln w="12699">
              <a:solidFill>
                <a:schemeClr val="tx1"/>
              </a:solidFill>
              <a:round/>
              <a:headEnd/>
              <a:tailEnd/>
            </a:ln>
          </p:spPr>
          <p:txBody>
            <a:bodyPr wrap="none" anchor="ctr"/>
            <a:lstStyle/>
            <a:p>
              <a:endParaRPr lang="ko-KR" altLang="en-US"/>
            </a:p>
          </p:txBody>
        </p:sp>
        <p:sp>
          <p:nvSpPr>
            <p:cNvPr id="2422" name="Line 764"/>
            <p:cNvSpPr>
              <a:spLocks noChangeShapeType="1"/>
            </p:cNvSpPr>
            <p:nvPr/>
          </p:nvSpPr>
          <p:spPr bwMode="auto">
            <a:xfrm>
              <a:off x="5632" y="805"/>
              <a:ext cx="31" cy="129"/>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23" name="Arc 765"/>
            <p:cNvSpPr>
              <a:spLocks/>
            </p:cNvSpPr>
            <p:nvPr/>
          </p:nvSpPr>
          <p:spPr bwMode="auto">
            <a:xfrm rot="-4380000">
              <a:off x="5618" y="804"/>
              <a:ext cx="72" cy="114"/>
            </a:xfrm>
            <a:custGeom>
              <a:avLst/>
              <a:gdLst>
                <a:gd name="T0" fmla="*/ 0 w 21600"/>
                <a:gd name="T1" fmla="*/ 0 h 21600"/>
                <a:gd name="T2" fmla="*/ 72 w 21600"/>
                <a:gd name="T3" fmla="*/ 114 h 21600"/>
                <a:gd name="T4" fmla="*/ 0 w 21600"/>
                <a:gd name="T5" fmla="*/ 1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99"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nvGrpSpPr>
            <p:cNvPr id="2424" name="Group 766"/>
            <p:cNvGrpSpPr>
              <a:grpSpLocks/>
            </p:cNvGrpSpPr>
            <p:nvPr/>
          </p:nvGrpSpPr>
          <p:grpSpPr bwMode="auto">
            <a:xfrm>
              <a:off x="4391" y="940"/>
              <a:ext cx="442" cy="388"/>
              <a:chOff x="4391" y="940"/>
              <a:chExt cx="442" cy="388"/>
            </a:xfrm>
          </p:grpSpPr>
          <p:graphicFrame>
            <p:nvGraphicFramePr>
              <p:cNvPr id="2050" name="Object 2"/>
              <p:cNvGraphicFramePr>
                <a:graphicFrameLocks/>
              </p:cNvGraphicFramePr>
              <p:nvPr/>
            </p:nvGraphicFramePr>
            <p:xfrm>
              <a:off x="4411" y="940"/>
              <a:ext cx="420" cy="282"/>
            </p:xfrm>
            <a:graphic>
              <a:graphicData uri="http://schemas.openxmlformats.org/presentationml/2006/ole">
                <mc:AlternateContent xmlns:mc="http://schemas.openxmlformats.org/markup-compatibility/2006">
                  <mc:Choice xmlns:v="urn:schemas-microsoft-com:vml" Requires="v">
                    <p:oleObj spid="_x0000_s2767" name="비트맵 이미지" r:id="rId4" imgW="2103093" imgH="1226948" progId="Paint.Picture">
                      <p:embed/>
                    </p:oleObj>
                  </mc:Choice>
                  <mc:Fallback>
                    <p:oleObj name="비트맵 이미지" r:id="rId4" imgW="2103093" imgH="1226948" progId="Paint.Picture">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 y="940"/>
                            <a:ext cx="42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43" name="Rectangle 768"/>
              <p:cNvSpPr>
                <a:spLocks noChangeArrowheads="1"/>
              </p:cNvSpPr>
              <p:nvPr/>
            </p:nvSpPr>
            <p:spPr bwMode="auto">
              <a:xfrm>
                <a:off x="4391" y="1170"/>
                <a:ext cx="442" cy="158"/>
              </a:xfrm>
              <a:prstGeom prst="rect">
                <a:avLst/>
              </a:prstGeom>
              <a:solidFill>
                <a:srgbClr val="7B00E4"/>
              </a:solidFill>
              <a:ln w="12699">
                <a:solidFill>
                  <a:schemeClr val="tx1"/>
                </a:solidFill>
                <a:miter lim="800000"/>
                <a:headEnd/>
                <a:tailEnd/>
              </a:ln>
            </p:spPr>
            <p:txBody>
              <a:bodyPr wrap="none" anchor="ctr"/>
              <a:lstStyle/>
              <a:p>
                <a:endParaRPr lang="ko-KR" altLang="en-US"/>
              </a:p>
            </p:txBody>
          </p:sp>
        </p:grpSp>
        <p:sp>
          <p:nvSpPr>
            <p:cNvPr id="2425" name="Line 769"/>
            <p:cNvSpPr>
              <a:spLocks noChangeShapeType="1"/>
            </p:cNvSpPr>
            <p:nvPr/>
          </p:nvSpPr>
          <p:spPr bwMode="auto">
            <a:xfrm>
              <a:off x="4713" y="1130"/>
              <a:ext cx="753"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26" name="Line 770"/>
            <p:cNvSpPr>
              <a:spLocks noChangeShapeType="1"/>
            </p:cNvSpPr>
            <p:nvPr/>
          </p:nvSpPr>
          <p:spPr bwMode="auto">
            <a:xfrm>
              <a:off x="4812" y="1130"/>
              <a:ext cx="259" cy="0"/>
            </a:xfrm>
            <a:prstGeom prst="line">
              <a:avLst/>
            </a:prstGeom>
            <a:noFill/>
            <a:ln w="25399">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27" name="Line 771"/>
            <p:cNvSpPr>
              <a:spLocks noChangeShapeType="1"/>
            </p:cNvSpPr>
            <p:nvPr/>
          </p:nvSpPr>
          <p:spPr bwMode="auto">
            <a:xfrm>
              <a:off x="4368" y="1786"/>
              <a:ext cx="1616"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28" name="Line 772"/>
            <p:cNvSpPr>
              <a:spLocks noChangeShapeType="1"/>
            </p:cNvSpPr>
            <p:nvPr/>
          </p:nvSpPr>
          <p:spPr bwMode="auto">
            <a:xfrm>
              <a:off x="5669" y="1264"/>
              <a:ext cx="0" cy="516"/>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29" name="Line 773"/>
            <p:cNvSpPr>
              <a:spLocks noChangeShapeType="1"/>
            </p:cNvSpPr>
            <p:nvPr/>
          </p:nvSpPr>
          <p:spPr bwMode="auto">
            <a:xfrm>
              <a:off x="4602" y="1338"/>
              <a:ext cx="0" cy="448"/>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0" name="Line 774"/>
            <p:cNvSpPr>
              <a:spLocks noChangeShapeType="1"/>
            </p:cNvSpPr>
            <p:nvPr/>
          </p:nvSpPr>
          <p:spPr bwMode="auto">
            <a:xfrm>
              <a:off x="5669" y="1356"/>
              <a:ext cx="0" cy="258"/>
            </a:xfrm>
            <a:prstGeom prst="line">
              <a:avLst/>
            </a:prstGeom>
            <a:noFill/>
            <a:ln w="25399">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1" name="Line 775"/>
            <p:cNvSpPr>
              <a:spLocks noChangeShapeType="1"/>
            </p:cNvSpPr>
            <p:nvPr/>
          </p:nvSpPr>
          <p:spPr bwMode="auto">
            <a:xfrm flipV="1">
              <a:off x="4602" y="1411"/>
              <a:ext cx="0" cy="258"/>
            </a:xfrm>
            <a:prstGeom prst="line">
              <a:avLst/>
            </a:prstGeom>
            <a:noFill/>
            <a:ln w="25399">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2" name="Line 776"/>
            <p:cNvSpPr>
              <a:spLocks noChangeShapeType="1"/>
            </p:cNvSpPr>
            <p:nvPr/>
          </p:nvSpPr>
          <p:spPr bwMode="auto">
            <a:xfrm flipH="1">
              <a:off x="4985" y="1841"/>
              <a:ext cx="259" cy="0"/>
            </a:xfrm>
            <a:prstGeom prst="line">
              <a:avLst/>
            </a:prstGeom>
            <a:noFill/>
            <a:ln w="25399">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3" name="Line 777"/>
            <p:cNvSpPr>
              <a:spLocks noChangeShapeType="1"/>
            </p:cNvSpPr>
            <p:nvPr/>
          </p:nvSpPr>
          <p:spPr bwMode="auto">
            <a:xfrm>
              <a:off x="5608" y="1829"/>
              <a:ext cx="117"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4" name="Line 778"/>
            <p:cNvSpPr>
              <a:spLocks noChangeShapeType="1"/>
            </p:cNvSpPr>
            <p:nvPr/>
          </p:nvSpPr>
          <p:spPr bwMode="auto">
            <a:xfrm>
              <a:off x="5639" y="1865"/>
              <a:ext cx="61"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5" name="Line 779"/>
            <p:cNvSpPr>
              <a:spLocks noChangeShapeType="1"/>
            </p:cNvSpPr>
            <p:nvPr/>
          </p:nvSpPr>
          <p:spPr bwMode="auto">
            <a:xfrm>
              <a:off x="5657" y="1896"/>
              <a:ext cx="25"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6" name="Line 780"/>
            <p:cNvSpPr>
              <a:spLocks noChangeShapeType="1"/>
            </p:cNvSpPr>
            <p:nvPr/>
          </p:nvSpPr>
          <p:spPr bwMode="auto">
            <a:xfrm>
              <a:off x="4547" y="1823"/>
              <a:ext cx="117"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7" name="Line 781"/>
            <p:cNvSpPr>
              <a:spLocks noChangeShapeType="1"/>
            </p:cNvSpPr>
            <p:nvPr/>
          </p:nvSpPr>
          <p:spPr bwMode="auto">
            <a:xfrm>
              <a:off x="4578" y="1859"/>
              <a:ext cx="61"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2438" name="Line 782"/>
            <p:cNvSpPr>
              <a:spLocks noChangeShapeType="1"/>
            </p:cNvSpPr>
            <p:nvPr/>
          </p:nvSpPr>
          <p:spPr bwMode="auto">
            <a:xfrm>
              <a:off x="4596" y="1890"/>
              <a:ext cx="25" cy="0"/>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grpSp>
          <p:nvGrpSpPr>
            <p:cNvPr id="2439" name="Group 783"/>
            <p:cNvGrpSpPr>
              <a:grpSpLocks/>
            </p:cNvGrpSpPr>
            <p:nvPr/>
          </p:nvGrpSpPr>
          <p:grpSpPr bwMode="auto">
            <a:xfrm>
              <a:off x="5061" y="1351"/>
              <a:ext cx="234" cy="229"/>
              <a:chOff x="5061" y="1351"/>
              <a:chExt cx="234" cy="229"/>
            </a:xfrm>
          </p:grpSpPr>
          <p:sp>
            <p:nvSpPr>
              <p:cNvPr id="2440" name="Oval 784"/>
              <p:cNvSpPr>
                <a:spLocks noChangeArrowheads="1"/>
              </p:cNvSpPr>
              <p:nvPr/>
            </p:nvSpPr>
            <p:spPr bwMode="auto">
              <a:xfrm>
                <a:off x="5061" y="1358"/>
                <a:ext cx="200" cy="212"/>
              </a:xfrm>
              <a:prstGeom prst="ellipse">
                <a:avLst/>
              </a:prstGeom>
              <a:solidFill>
                <a:schemeClr val="bg1"/>
              </a:solidFill>
              <a:ln w="25399">
                <a:solidFill>
                  <a:schemeClr val="tx1"/>
                </a:solidFill>
                <a:round/>
                <a:headEnd/>
                <a:tailEnd/>
              </a:ln>
            </p:spPr>
            <p:txBody>
              <a:bodyPr wrap="none" anchor="ctr"/>
              <a:lstStyle/>
              <a:p>
                <a:endParaRPr lang="ko-KR" altLang="en-US"/>
              </a:p>
            </p:txBody>
          </p:sp>
          <p:sp>
            <p:nvSpPr>
              <p:cNvPr id="2441" name="Rectangle 785"/>
              <p:cNvSpPr>
                <a:spLocks noChangeArrowheads="1"/>
              </p:cNvSpPr>
              <p:nvPr/>
            </p:nvSpPr>
            <p:spPr bwMode="auto">
              <a:xfrm>
                <a:off x="5205" y="1464"/>
                <a:ext cx="90" cy="116"/>
              </a:xfrm>
              <a:prstGeom prst="rect">
                <a:avLst/>
              </a:prstGeom>
              <a:solidFill>
                <a:schemeClr val="bg1"/>
              </a:solidFill>
              <a:ln w="12699">
                <a:solidFill>
                  <a:schemeClr val="bg1"/>
                </a:solidFill>
                <a:miter lim="800000"/>
                <a:headEnd/>
                <a:tailEnd/>
              </a:ln>
            </p:spPr>
            <p:txBody>
              <a:bodyPr wrap="none" anchor="ctr"/>
              <a:lstStyle/>
              <a:p>
                <a:endParaRPr lang="ko-KR" altLang="en-US"/>
              </a:p>
            </p:txBody>
          </p:sp>
          <p:sp>
            <p:nvSpPr>
              <p:cNvPr id="2442" name="Arc 786"/>
              <p:cNvSpPr>
                <a:spLocks/>
              </p:cNvSpPr>
              <p:nvPr/>
            </p:nvSpPr>
            <p:spPr bwMode="auto">
              <a:xfrm>
                <a:off x="5182" y="1351"/>
                <a:ext cx="99" cy="135"/>
              </a:xfrm>
              <a:custGeom>
                <a:avLst/>
                <a:gdLst>
                  <a:gd name="T0" fmla="*/ 0 w 21600"/>
                  <a:gd name="T1" fmla="*/ 0 h 21600"/>
                  <a:gd name="T2" fmla="*/ 99 w 21600"/>
                  <a:gd name="T3" fmla="*/ 135 h 21600"/>
                  <a:gd name="T4" fmla="*/ 0 w 21600"/>
                  <a:gd name="T5" fmla="*/ 1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399"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gr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330325" y="2554288"/>
            <a:ext cx="6481763" cy="1306512"/>
          </a:xfrm>
        </p:spPr>
        <p:txBody>
          <a:bodyPr/>
          <a:lstStyle/>
          <a:p>
            <a:pPr eaLnBrk="1" hangingPunct="1"/>
            <a:r>
              <a:rPr lang="ko-KR" altLang="en-US" sz="3400" smtClean="0"/>
              <a:t>진동 센서</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330325" y="2554288"/>
            <a:ext cx="6481763" cy="1306512"/>
          </a:xfrm>
        </p:spPr>
        <p:txBody>
          <a:bodyPr/>
          <a:lstStyle/>
          <a:p>
            <a:pPr eaLnBrk="1" hangingPunct="1"/>
            <a:r>
              <a:rPr lang="ko-KR" altLang="en-US" sz="3400" smtClean="0"/>
              <a:t>진동 규격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ko-KR" altLang="en-US" smtClean="0">
                <a:latin typeface="굴림" pitchFamily="50" charset="-127"/>
              </a:rPr>
              <a:t>베어링 진동과 축 진동 비교</a:t>
            </a:r>
            <a:endParaRPr lang="ko-KR" altLang="en-US" smtClean="0"/>
          </a:p>
        </p:txBody>
      </p:sp>
      <p:graphicFrame>
        <p:nvGraphicFramePr>
          <p:cNvPr id="610342" name="Group 38"/>
          <p:cNvGraphicFramePr>
            <a:graphicFrameLocks noGrp="1"/>
          </p:cNvGraphicFramePr>
          <p:nvPr/>
        </p:nvGraphicFramePr>
        <p:xfrm>
          <a:off x="149225" y="960438"/>
          <a:ext cx="8728075" cy="5088582"/>
        </p:xfrm>
        <a:graphic>
          <a:graphicData uri="http://schemas.openxmlformats.org/drawingml/2006/table">
            <a:tbl>
              <a:tblPr/>
              <a:tblGrid>
                <a:gridCol w="700474"/>
                <a:gridCol w="3837950"/>
                <a:gridCol w="4189651"/>
              </a:tblGrid>
              <a:tr h="443419">
                <a:tc>
                  <a:txBody>
                    <a:bodyPr/>
                    <a:lstStyle/>
                    <a:p>
                      <a:pPr marL="0" marR="0" lvl="0" indent="0" algn="ctr" defTabSz="1587500" rtl="0" eaLnBrk="1" fontAlgn="base" latinLnBrk="1" hangingPunct="1">
                        <a:lnSpc>
                          <a:spcPct val="110000"/>
                        </a:lnSpc>
                        <a:spcBef>
                          <a:spcPct val="20000"/>
                        </a:spcBef>
                        <a:spcAft>
                          <a:spcPct val="0"/>
                        </a:spcAft>
                        <a:buClr>
                          <a:srgbClr val="40637A"/>
                        </a:buClr>
                        <a:buSzTx/>
                        <a:buFont typeface="Wingdings" pitchFamily="2" charset="2"/>
                        <a:buNone/>
                        <a:tabLst/>
                      </a:pPr>
                      <a:endParaRPr kumimoji="1" lang="ko-KR" altLang="en-US" sz="2100" b="1" i="0" u="none" strike="noStrike" cap="none" normalizeH="0" baseline="0" smtClean="0">
                        <a:ln>
                          <a:noFill/>
                        </a:ln>
                        <a:solidFill>
                          <a:srgbClr val="40637A"/>
                        </a:solidFill>
                        <a:effectLst/>
                        <a:latin typeface="새굴림" pitchFamily="18" charset="-127"/>
                        <a:ea typeface="새굴림" pitchFamily="18" charset="-127"/>
                      </a:endParaRPr>
                    </a:p>
                  </a:txBody>
                  <a:tcPr marL="84404" marR="84404" marT="45711" marB="45711"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15875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2100" b="1" i="0" u="none" strike="noStrike" cap="none" normalizeH="0" baseline="0" smtClean="0">
                          <a:ln>
                            <a:noFill/>
                          </a:ln>
                          <a:solidFill>
                            <a:srgbClr val="40637A"/>
                          </a:solidFill>
                          <a:effectLst/>
                          <a:latin typeface="새굴림" pitchFamily="18" charset="-127"/>
                          <a:ea typeface="새굴림" pitchFamily="18" charset="-127"/>
                        </a:rPr>
                        <a:t>베어링 진동</a:t>
                      </a:r>
                    </a:p>
                  </a:txBody>
                  <a:tcPr marL="84404" marR="84404" marT="45711" marB="45711"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15875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2100" b="1" i="0" u="none" strike="noStrike" cap="none" normalizeH="0" baseline="0" smtClean="0">
                          <a:ln>
                            <a:noFill/>
                          </a:ln>
                          <a:solidFill>
                            <a:srgbClr val="40637A"/>
                          </a:solidFill>
                          <a:effectLst/>
                          <a:latin typeface="새굴림" pitchFamily="18" charset="-127"/>
                          <a:ea typeface="새굴림" pitchFamily="18" charset="-127"/>
                        </a:rPr>
                        <a:t>축 진동</a:t>
                      </a:r>
                    </a:p>
                  </a:txBody>
                  <a:tcPr marL="84404" marR="84404" marT="45711" marB="45711"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r>
              <a:tr h="3017110">
                <a:tc>
                  <a:txBody>
                    <a:bodyPr/>
                    <a:lstStyle/>
                    <a:p>
                      <a:pPr marL="0" marR="0" lvl="0" indent="0" algn="ctr" defTabSz="15875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2100" b="1" i="0" u="none" strike="noStrike" cap="none" normalizeH="0" baseline="0" smtClean="0">
                          <a:ln>
                            <a:noFill/>
                          </a:ln>
                          <a:solidFill>
                            <a:srgbClr val="40637A"/>
                          </a:solidFill>
                          <a:effectLst/>
                          <a:latin typeface="새굴림" pitchFamily="18" charset="-127"/>
                          <a:ea typeface="새굴림" pitchFamily="18" charset="-127"/>
                        </a:rPr>
                        <a:t>장점</a:t>
                      </a:r>
                    </a:p>
                  </a:txBody>
                  <a:tcPr marL="84404" marR="84404" marT="45711" marB="45711"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Data</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가 풍부하고 한계치도 널리 알려져 있다.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측정기의 신리성이 높다.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검출기의 이탈, 수리가 쉽다.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진동측정이 쉽고, 계측기 가격이 싸다.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진동 측정 점을 결정하기 쉽고, 장소의 영향이 적다.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구름요소베어링으로 지지되는 설비에 적용한다</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a:t>
                      </a:r>
                      <a:endParaRPr kumimoji="1" lang="ko-KR" altLang="en-US" sz="1600" b="1" i="0" u="none" strike="noStrike" cap="none" normalizeH="0" baseline="0" smtClean="0">
                        <a:ln>
                          <a:noFill/>
                        </a:ln>
                        <a:solidFill>
                          <a:srgbClr val="40637A"/>
                        </a:solidFill>
                        <a:effectLst/>
                        <a:latin typeface="새굴림" pitchFamily="18" charset="-127"/>
                        <a:ea typeface="새굴림" pitchFamily="18" charset="-127"/>
                      </a:endParaRPr>
                    </a:p>
                  </a:txBody>
                  <a:tcPr marL="84404" marR="84404" marT="45711" marB="4571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베어링 진동보다 감도가 높다.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응답이 빠르다(베어링 진동의 변화에 앞서 변화하는 것이 많다.)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한계치를 설정하기 위한 기본량(예로 불평형)에 대해 직접적이다.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유막베어링으로 지지되는 설비에 적용한다</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a:t>
                      </a:r>
                    </a:p>
                  </a:txBody>
                  <a:tcPr marL="84404" marR="84404" marT="45711" marB="4571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1627408">
                <a:tc>
                  <a:txBody>
                    <a:bodyPr/>
                    <a:lstStyle/>
                    <a:p>
                      <a:pPr marL="0" marR="0" lvl="0" indent="0" algn="ctr" defTabSz="15875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2100" b="1" i="0" u="none" strike="noStrike" cap="none" normalizeH="0" baseline="0" smtClean="0">
                          <a:ln>
                            <a:noFill/>
                          </a:ln>
                          <a:solidFill>
                            <a:srgbClr val="40637A"/>
                          </a:solidFill>
                          <a:effectLst/>
                          <a:latin typeface="새굴림" pitchFamily="18" charset="-127"/>
                          <a:ea typeface="새굴림" pitchFamily="18" charset="-127"/>
                        </a:rPr>
                        <a:t>단점</a:t>
                      </a:r>
                    </a:p>
                  </a:txBody>
                  <a:tcPr marL="84404" marR="84404" marT="45711" marB="45711"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진동 감도가 낮다.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축이 경량으로 케이싱이 강한 경우, 과도적인 진동변화나 이상진동의 검출감도가 둔하다.</a:t>
                      </a:r>
                    </a:p>
                  </a:txBody>
                  <a:tcPr marL="84404" marR="84404" marT="45711" marB="4571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평가기준이 일반화되어 있지 않다.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측정기(특히 검출기)의 신뢰성이 낮다.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부착방법에 제약이 있다.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측정장소에 따라 측정치의 차가 있다.</a:t>
                      </a:r>
                    </a:p>
                    <a:p>
                      <a:pPr marL="595313" marR="0" lvl="0" indent="-595313" algn="l" defTabSz="1587500" rtl="0" eaLnBrk="1" fontAlgn="base" latinLnBrk="1" hangingPunct="1">
                        <a:lnSpc>
                          <a:spcPct val="110000"/>
                        </a:lnSpc>
                        <a:spcBef>
                          <a:spcPct val="20000"/>
                        </a:spcBef>
                        <a:spcAft>
                          <a:spcPct val="0"/>
                        </a:spcAft>
                        <a:buClr>
                          <a:srgbClr val="40637A"/>
                        </a:buClr>
                        <a:buSzTx/>
                        <a:buFont typeface="Monotype Sorts" pitchFamily="2" charset="2"/>
                        <a:buAutoNum type="arabicPeriod"/>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계측장비가 고가이다.</a:t>
                      </a:r>
                    </a:p>
                  </a:txBody>
                  <a:tcPr marL="84404" marR="84404" marT="45711" marB="45711"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ko-KR" altLang="en-US" smtClean="0"/>
              <a:t>축 진동</a:t>
            </a:r>
          </a:p>
        </p:txBody>
      </p:sp>
      <p:sp>
        <p:nvSpPr>
          <p:cNvPr id="31747" name="Rectangle 3"/>
          <p:cNvSpPr>
            <a:spLocks noGrp="1" noChangeArrowheads="1"/>
          </p:cNvSpPr>
          <p:nvPr>
            <p:ph type="body" idx="1"/>
          </p:nvPr>
        </p:nvSpPr>
        <p:spPr>
          <a:xfrm>
            <a:off x="266700" y="1082675"/>
            <a:ext cx="4189413" cy="5105400"/>
          </a:xfrm>
          <a:noFill/>
        </p:spPr>
        <p:txBody>
          <a:bodyPr lIns="91435" tIns="45717" rIns="91435" bIns="45717"/>
          <a:lstStyle/>
          <a:p>
            <a:pPr defTabSz="1587500">
              <a:lnSpc>
                <a:spcPct val="120000"/>
              </a:lnSpc>
              <a:buFont typeface="돋움" pitchFamily="50" charset="-127"/>
              <a:buChar char="◈"/>
            </a:pPr>
            <a:r>
              <a:rPr lang="ko-KR" altLang="en-US" sz="2000" smtClean="0"/>
              <a:t> 베어링 하우징이나 기계케이싱에 대한 회전축진동</a:t>
            </a:r>
          </a:p>
          <a:p>
            <a:pPr marL="622300" lvl="2" indent="0" defTabSz="1587500">
              <a:lnSpc>
                <a:spcPct val="120000"/>
              </a:lnSpc>
              <a:buClr>
                <a:srgbClr val="40637A"/>
              </a:buClr>
              <a:buFont typeface="돋움" pitchFamily="50" charset="-127"/>
              <a:buChar char="◈"/>
            </a:pPr>
            <a:endParaRPr lang="ko-KR" altLang="en-US" sz="1600" b="1" smtClean="0"/>
          </a:p>
          <a:p>
            <a:pPr defTabSz="1587500">
              <a:lnSpc>
                <a:spcPct val="120000"/>
              </a:lnSpc>
              <a:buFont typeface="돋움" pitchFamily="50" charset="-127"/>
              <a:buChar char="◈"/>
            </a:pPr>
            <a:r>
              <a:rPr lang="ko-KR" altLang="en-US" sz="2000" smtClean="0"/>
              <a:t> 측 정 점 : 각 베어링 또는 그 부근</a:t>
            </a:r>
            <a:endParaRPr lang="en-US" altLang="ko-KR" sz="2000" smtClean="0"/>
          </a:p>
          <a:p>
            <a:pPr marL="622300" lvl="2" indent="0" defTabSz="1587500">
              <a:lnSpc>
                <a:spcPct val="120000"/>
              </a:lnSpc>
              <a:buClr>
                <a:srgbClr val="40637A"/>
              </a:buClr>
              <a:buFont typeface="돋움" pitchFamily="50" charset="-127"/>
              <a:buChar char="◈"/>
            </a:pPr>
            <a:endParaRPr lang="ko-KR" altLang="en-US" sz="1600" b="1" smtClean="0"/>
          </a:p>
          <a:p>
            <a:pPr defTabSz="1587500">
              <a:lnSpc>
                <a:spcPct val="120000"/>
              </a:lnSpc>
              <a:buFont typeface="돋움" pitchFamily="50" charset="-127"/>
              <a:buChar char="◈"/>
            </a:pPr>
            <a:r>
              <a:rPr lang="ko-KR" altLang="en-US" sz="2000" smtClean="0"/>
              <a:t> 측정방향 : 반경방향의 두 직교축</a:t>
            </a:r>
          </a:p>
          <a:p>
            <a:pPr marL="622300" lvl="2" indent="0" defTabSz="1587500">
              <a:lnSpc>
                <a:spcPct val="120000"/>
              </a:lnSpc>
              <a:buClr>
                <a:srgbClr val="40637A"/>
              </a:buClr>
              <a:buFont typeface="돋움" pitchFamily="50" charset="-127"/>
              <a:buChar char="◈"/>
            </a:pPr>
            <a:endParaRPr lang="ko-KR" altLang="en-US" sz="1600" b="1" smtClean="0"/>
          </a:p>
          <a:p>
            <a:pPr defTabSz="1587500">
              <a:lnSpc>
                <a:spcPct val="120000"/>
              </a:lnSpc>
              <a:buFont typeface="돋움" pitchFamily="50" charset="-127"/>
              <a:buChar char="◈"/>
            </a:pPr>
            <a:r>
              <a:rPr lang="ko-KR" altLang="en-US" sz="2000" smtClean="0"/>
              <a:t>측정센서 : 와전류 비접촉(</a:t>
            </a:r>
            <a:r>
              <a:rPr lang="en-US" altLang="ko-KR" sz="2000" smtClean="0"/>
              <a:t>eddy-current)</a:t>
            </a:r>
            <a:r>
              <a:rPr lang="ko-KR" altLang="en-US" sz="2000" smtClean="0"/>
              <a:t>식 변위계</a:t>
            </a:r>
          </a:p>
          <a:p>
            <a:pPr marL="622300" lvl="2" indent="0" defTabSz="1587500">
              <a:lnSpc>
                <a:spcPct val="120000"/>
              </a:lnSpc>
              <a:buClr>
                <a:srgbClr val="40637A"/>
              </a:buClr>
              <a:buFont typeface="돋움" pitchFamily="50" charset="-127"/>
              <a:buNone/>
            </a:pPr>
            <a:endParaRPr lang="ko-KR" altLang="en-US" sz="1600" b="1" smtClean="0"/>
          </a:p>
          <a:p>
            <a:pPr defTabSz="1587500">
              <a:lnSpc>
                <a:spcPct val="120000"/>
              </a:lnSpc>
              <a:buFont typeface="돋움" pitchFamily="50" charset="-127"/>
              <a:buChar char="◈"/>
            </a:pPr>
            <a:r>
              <a:rPr lang="ko-KR" altLang="en-US" sz="2000" smtClean="0"/>
              <a:t>측 정 량 : 진동변위(㎛, </a:t>
            </a:r>
            <a:r>
              <a:rPr lang="en-US" altLang="ko-KR" sz="2000" smtClean="0"/>
              <a:t>mils)</a:t>
            </a:r>
            <a:endParaRPr lang="ko-KR" altLang="en-US" sz="2000" smtClean="0"/>
          </a:p>
        </p:txBody>
      </p:sp>
      <p:pic>
        <p:nvPicPr>
          <p:cNvPr id="31748" name="Picture 4" descr="상대축진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082675"/>
            <a:ext cx="3986212"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ko-KR" altLang="en-US" smtClean="0"/>
              <a:t>베어링 진동</a:t>
            </a:r>
          </a:p>
        </p:txBody>
      </p:sp>
      <p:sp>
        <p:nvSpPr>
          <p:cNvPr id="32771" name="Rectangle 3"/>
          <p:cNvSpPr>
            <a:spLocks noGrp="1" noChangeArrowheads="1"/>
          </p:cNvSpPr>
          <p:nvPr>
            <p:ph type="body" idx="1"/>
          </p:nvPr>
        </p:nvSpPr>
        <p:spPr>
          <a:xfrm>
            <a:off x="149225" y="960438"/>
            <a:ext cx="5119688" cy="5307012"/>
          </a:xfrm>
          <a:noFill/>
        </p:spPr>
        <p:txBody>
          <a:bodyPr lIns="91435" tIns="45717" rIns="91435" bIns="45717"/>
          <a:lstStyle/>
          <a:p>
            <a:pPr defTabSz="1587500">
              <a:lnSpc>
                <a:spcPct val="180000"/>
              </a:lnSpc>
              <a:buFont typeface="돋움" pitchFamily="50" charset="-127"/>
              <a:buChar char="◈"/>
            </a:pPr>
            <a:r>
              <a:rPr lang="ko-KR" altLang="en-US" sz="2000" smtClean="0"/>
              <a:t> 공간에 고정된 기준점에 대한 진동</a:t>
            </a:r>
          </a:p>
          <a:p>
            <a:pPr defTabSz="1587500">
              <a:lnSpc>
                <a:spcPct val="180000"/>
              </a:lnSpc>
              <a:buFont typeface="돋움" pitchFamily="50" charset="-127"/>
              <a:buChar char="◈"/>
            </a:pPr>
            <a:r>
              <a:rPr lang="ko-KR" altLang="en-US" sz="2000" smtClean="0"/>
              <a:t> 측 정 점 : 베어링 하우징 또는 지지대(</a:t>
            </a:r>
            <a:r>
              <a:rPr lang="en-US" altLang="ko-KR" sz="2000" smtClean="0"/>
              <a:t>pedestal)</a:t>
            </a:r>
            <a:endParaRPr lang="ko-KR" altLang="en-US" sz="2000" smtClean="0"/>
          </a:p>
          <a:p>
            <a:pPr defTabSz="1587500">
              <a:lnSpc>
                <a:spcPct val="180000"/>
              </a:lnSpc>
              <a:buFont typeface="돋움" pitchFamily="50" charset="-127"/>
              <a:buChar char="◈"/>
            </a:pPr>
            <a:r>
              <a:rPr lang="ko-KR" altLang="en-US" sz="2000" smtClean="0"/>
              <a:t> 측정방향 : 수평, 수직 및 축방향</a:t>
            </a:r>
          </a:p>
          <a:p>
            <a:pPr defTabSz="1587500">
              <a:lnSpc>
                <a:spcPct val="180000"/>
              </a:lnSpc>
              <a:buFont typeface="돋움" pitchFamily="50" charset="-127"/>
              <a:buChar char="◈"/>
            </a:pPr>
            <a:r>
              <a:rPr lang="ko-KR" altLang="en-US" sz="2000" smtClean="0"/>
              <a:t> 측정센서 : </a:t>
            </a:r>
          </a:p>
          <a:p>
            <a:pPr marL="692150" lvl="2" indent="0" defTabSz="1587500">
              <a:lnSpc>
                <a:spcPct val="180000"/>
              </a:lnSpc>
              <a:buClr>
                <a:srgbClr val="40637A"/>
              </a:buClr>
              <a:buFont typeface="돋움" pitchFamily="50" charset="-127"/>
              <a:buNone/>
            </a:pPr>
            <a:r>
              <a:rPr lang="ko-KR" altLang="en-US" sz="1600" b="1" smtClean="0"/>
              <a:t>전동식(</a:t>
            </a:r>
            <a:r>
              <a:rPr lang="en-US" altLang="ko-KR" sz="1600" b="1" smtClean="0"/>
              <a:t>electro-dynamic  type) </a:t>
            </a:r>
            <a:r>
              <a:rPr lang="ko-KR" altLang="en-US" sz="1600" b="1" smtClean="0"/>
              <a:t>속도계</a:t>
            </a:r>
          </a:p>
          <a:p>
            <a:pPr marL="692150" lvl="2" indent="0" defTabSz="1587500">
              <a:lnSpc>
                <a:spcPct val="180000"/>
              </a:lnSpc>
              <a:buClr>
                <a:srgbClr val="40637A"/>
              </a:buClr>
              <a:buFont typeface="돋움" pitchFamily="50" charset="-127"/>
              <a:buNone/>
            </a:pPr>
            <a:r>
              <a:rPr lang="ko-KR" altLang="en-US" sz="1600" b="1" smtClean="0"/>
              <a:t>압전식(</a:t>
            </a:r>
            <a:r>
              <a:rPr lang="en-US" altLang="ko-KR" sz="1600" b="1" smtClean="0"/>
              <a:t>piezo-electric type) </a:t>
            </a:r>
            <a:r>
              <a:rPr lang="ko-KR" altLang="en-US" sz="1600" b="1" smtClean="0"/>
              <a:t>가속도계</a:t>
            </a:r>
          </a:p>
          <a:p>
            <a:pPr defTabSz="1587500">
              <a:lnSpc>
                <a:spcPct val="180000"/>
              </a:lnSpc>
              <a:buFont typeface="돋움" pitchFamily="50" charset="-127"/>
              <a:buChar char="◈"/>
            </a:pPr>
            <a:r>
              <a:rPr lang="ko-KR" altLang="en-US" sz="2000" smtClean="0"/>
              <a:t> 측 정 량 : 진동 속도(</a:t>
            </a:r>
            <a:r>
              <a:rPr lang="en-US" altLang="ko-KR" sz="2000" smtClean="0"/>
              <a:t>mm/s)</a:t>
            </a:r>
            <a:endParaRPr lang="ko-KR" altLang="en-US" sz="2000" smtClean="0"/>
          </a:p>
        </p:txBody>
      </p:sp>
      <p:grpSp>
        <p:nvGrpSpPr>
          <p:cNvPr id="32772" name="Group 4"/>
          <p:cNvGrpSpPr>
            <a:grpSpLocks/>
          </p:cNvGrpSpPr>
          <p:nvPr/>
        </p:nvGrpSpPr>
        <p:grpSpPr bwMode="auto">
          <a:xfrm>
            <a:off x="5205413" y="1208088"/>
            <a:ext cx="3586162" cy="5029200"/>
            <a:chOff x="3552" y="912"/>
            <a:chExt cx="2448" cy="3168"/>
          </a:xfrm>
        </p:grpSpPr>
        <p:pic>
          <p:nvPicPr>
            <p:cNvPr id="32773" name="Picture 5" descr="측정위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736"/>
              <a:ext cx="2364"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절대베어링진동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152"/>
              <a:ext cx="162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7"/>
            <p:cNvSpPr>
              <a:spLocks noChangeArrowheads="1"/>
            </p:cNvSpPr>
            <p:nvPr/>
          </p:nvSpPr>
          <p:spPr bwMode="auto">
            <a:xfrm>
              <a:off x="3552" y="912"/>
              <a:ext cx="2448" cy="3168"/>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32776" name="Text Box 8"/>
            <p:cNvSpPr txBox="1">
              <a:spLocks noChangeArrowheads="1"/>
            </p:cNvSpPr>
            <p:nvPr/>
          </p:nvSpPr>
          <p:spPr bwMode="auto">
            <a:xfrm>
              <a:off x="4413" y="1003"/>
              <a:ext cx="5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000" b="0">
                  <a:latin typeface="돋움" pitchFamily="50" charset="-127"/>
                  <a:ea typeface="돋움" pitchFamily="50" charset="-127"/>
                </a:rPr>
                <a:t>절대 </a:t>
              </a:r>
            </a:p>
            <a:p>
              <a:pPr eaLnBrk="1" hangingPunct="1"/>
              <a:r>
                <a:rPr lang="ko-KR" altLang="en-US" sz="1000" b="0">
                  <a:latin typeface="돋움" pitchFamily="50" charset="-127"/>
                  <a:ea typeface="돋움" pitchFamily="50" charset="-127"/>
                </a:rPr>
                <a:t>베어링 진동</a:t>
              </a:r>
            </a:p>
          </p:txBody>
        </p:sp>
        <p:sp>
          <p:nvSpPr>
            <p:cNvPr id="32777" name="Text Box 9"/>
            <p:cNvSpPr txBox="1">
              <a:spLocks noChangeArrowheads="1"/>
            </p:cNvSpPr>
            <p:nvPr/>
          </p:nvSpPr>
          <p:spPr bwMode="auto">
            <a:xfrm>
              <a:off x="5232" y="1142"/>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000" b="0">
                  <a:latin typeface="돋움" pitchFamily="50" charset="-127"/>
                  <a:ea typeface="돋움" pitchFamily="50" charset="-127"/>
                </a:rPr>
                <a:t>절대 </a:t>
              </a:r>
            </a:p>
            <a:p>
              <a:pPr eaLnBrk="1" hangingPunct="1"/>
              <a:r>
                <a:rPr lang="ko-KR" altLang="en-US" sz="1000" b="0">
                  <a:latin typeface="돋움" pitchFamily="50" charset="-127"/>
                  <a:ea typeface="돋움" pitchFamily="50" charset="-127"/>
                </a:rPr>
                <a:t>측 진동</a:t>
              </a:r>
            </a:p>
          </p:txBody>
        </p:sp>
        <p:sp>
          <p:nvSpPr>
            <p:cNvPr id="32778" name="Text Box 10"/>
            <p:cNvSpPr txBox="1">
              <a:spLocks noChangeArrowheads="1"/>
            </p:cNvSpPr>
            <p:nvPr/>
          </p:nvSpPr>
          <p:spPr bwMode="auto">
            <a:xfrm>
              <a:off x="3793" y="1152"/>
              <a:ext cx="41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000" b="0">
                  <a:latin typeface="돋움" pitchFamily="50" charset="-127"/>
                  <a:ea typeface="돋움" pitchFamily="50" charset="-127"/>
                </a:rPr>
                <a:t>상대 </a:t>
              </a:r>
            </a:p>
            <a:p>
              <a:pPr eaLnBrk="1" hangingPunct="1"/>
              <a:r>
                <a:rPr lang="ko-KR" altLang="en-US" sz="1000" b="0">
                  <a:latin typeface="돋움" pitchFamily="50" charset="-127"/>
                  <a:ea typeface="돋움" pitchFamily="50" charset="-127"/>
                </a:rPr>
                <a:t>측 진동</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ko-KR" altLang="en-US" smtClean="0"/>
              <a:t>측정위치 및 방향</a:t>
            </a:r>
          </a:p>
        </p:txBody>
      </p:sp>
      <p:pic>
        <p:nvPicPr>
          <p:cNvPr id="33795" name="Picture 3" descr="왕복동엔진측정위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551238"/>
            <a:ext cx="26035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전동기측정위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835025"/>
            <a:ext cx="26733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입형기계측정위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3" y="835025"/>
            <a:ext cx="20510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2827338" y="2193925"/>
            <a:ext cx="165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400">
                <a:solidFill>
                  <a:srgbClr val="3C5C72"/>
                </a:solidFill>
                <a:ea typeface="굴림" pitchFamily="50" charset="-127"/>
              </a:rPr>
              <a:t>전동기기의 측정점</a:t>
            </a:r>
          </a:p>
        </p:txBody>
      </p:sp>
      <p:sp>
        <p:nvSpPr>
          <p:cNvPr id="33799" name="Text Box 7"/>
          <p:cNvSpPr txBox="1">
            <a:spLocks noChangeArrowheads="1"/>
          </p:cNvSpPr>
          <p:nvPr/>
        </p:nvSpPr>
        <p:spPr bwMode="auto">
          <a:xfrm>
            <a:off x="2943225" y="5157788"/>
            <a:ext cx="188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400">
                <a:solidFill>
                  <a:srgbClr val="3C5C72"/>
                </a:solidFill>
                <a:ea typeface="굴림" pitchFamily="50" charset="-127"/>
              </a:rPr>
              <a:t>왕복동 엔진의 측정점</a:t>
            </a:r>
          </a:p>
        </p:txBody>
      </p:sp>
      <p:sp>
        <p:nvSpPr>
          <p:cNvPr id="33800" name="Text Box 8"/>
          <p:cNvSpPr txBox="1">
            <a:spLocks noChangeArrowheads="1"/>
          </p:cNvSpPr>
          <p:nvPr/>
        </p:nvSpPr>
        <p:spPr bwMode="auto">
          <a:xfrm>
            <a:off x="5967413" y="6145213"/>
            <a:ext cx="200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400">
                <a:solidFill>
                  <a:srgbClr val="3C5C72"/>
                </a:solidFill>
                <a:ea typeface="굴림" pitchFamily="50" charset="-127"/>
              </a:rPr>
              <a:t>수직형기계류의 측정점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ko-KR" altLang="en-US" smtClean="0"/>
              <a:t>측정위치 및 방향</a:t>
            </a:r>
          </a:p>
        </p:txBody>
      </p:sp>
      <p:pic>
        <p:nvPicPr>
          <p:cNvPr id="34819" name="Picture 3" descr="측정위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066800"/>
            <a:ext cx="521811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3546475" y="6248400"/>
            <a:ext cx="189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91435" tIns="45717" rIns="91435" bIns="45717">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400">
                <a:solidFill>
                  <a:srgbClr val="3C5C72"/>
                </a:solidFill>
                <a:ea typeface="굴림" pitchFamily="50" charset="-127"/>
              </a:rPr>
              <a:t>주 베어링상의 측정점</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p:txBody>
          <a:bodyPr/>
          <a:lstStyle/>
          <a:p>
            <a:pPr eaLnBrk="1" hangingPunct="1"/>
            <a:r>
              <a:rPr lang="ko-KR" altLang="en-US" smtClean="0"/>
              <a:t>각종 규격의 비교</a:t>
            </a:r>
          </a:p>
        </p:txBody>
      </p:sp>
      <p:graphicFrame>
        <p:nvGraphicFramePr>
          <p:cNvPr id="822428" name="Group 156"/>
          <p:cNvGraphicFramePr>
            <a:graphicFrameLocks noGrp="1"/>
          </p:cNvGraphicFramePr>
          <p:nvPr/>
        </p:nvGraphicFramePr>
        <p:xfrm>
          <a:off x="250825" y="836613"/>
          <a:ext cx="8713788" cy="5548821"/>
        </p:xfrm>
        <a:graphic>
          <a:graphicData uri="http://schemas.openxmlformats.org/drawingml/2006/table">
            <a:tbl>
              <a:tblPr/>
              <a:tblGrid>
                <a:gridCol w="1255713"/>
                <a:gridCol w="665162"/>
                <a:gridCol w="368300"/>
                <a:gridCol w="517525"/>
                <a:gridCol w="515938"/>
                <a:gridCol w="3176587"/>
                <a:gridCol w="442913"/>
                <a:gridCol w="1771650"/>
              </a:tblGrid>
              <a:tr h="333375">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3C5C72"/>
                          </a:solidFill>
                          <a:effectLst/>
                          <a:latin typeface="돋움" pitchFamily="50" charset="-127"/>
                          <a:ea typeface="돋움" pitchFamily="50" charset="-127"/>
                        </a:rPr>
                        <a:t>규격명</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grid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40637A"/>
                          </a:solidFill>
                          <a:effectLst/>
                          <a:latin typeface="돋움" pitchFamily="50" charset="-127"/>
                          <a:ea typeface="돋움" pitchFamily="50" charset="-127"/>
                        </a:rPr>
                        <a:t>측정위치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hMerge="1">
                  <a:txBody>
                    <a:bodyPr/>
                    <a:lstStyle/>
                    <a:p>
                      <a:pPr latinLnBrk="1"/>
                      <a:endParaRPr lang="ko-KR" altLang="en-US"/>
                    </a:p>
                  </a:txBody>
                  <a:tcPr/>
                </a:tc>
                <a:tc grid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40637A"/>
                          </a:solidFill>
                          <a:effectLst/>
                          <a:latin typeface="돋움" pitchFamily="50" charset="-127"/>
                          <a:ea typeface="돋움" pitchFamily="50" charset="-127"/>
                        </a:rPr>
                        <a:t>평가목적</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h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40637A"/>
                          </a:solidFill>
                          <a:effectLst/>
                          <a:latin typeface="돋움" pitchFamily="50" charset="-127"/>
                          <a:ea typeface="돋움" pitchFamily="50" charset="-127"/>
                        </a:rPr>
                        <a:t>대상기계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40637A"/>
                          </a:solidFill>
                          <a:effectLst/>
                          <a:latin typeface="돋움" pitchFamily="50" charset="-127"/>
                          <a:ea typeface="돋움" pitchFamily="50" charset="-127"/>
                        </a:rPr>
                        <a:t>기준</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400" b="1" i="0" u="none" strike="noStrike" cap="none" normalizeH="0" baseline="0" smtClean="0">
                          <a:ln>
                            <a:noFill/>
                          </a:ln>
                          <a:solidFill>
                            <a:srgbClr val="40637A"/>
                          </a:solidFill>
                          <a:effectLst/>
                          <a:latin typeface="돋움" pitchFamily="50" charset="-127"/>
                          <a:ea typeface="돋움" pitchFamily="50" charset="-127"/>
                        </a:rPr>
                        <a:t>기 타</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r>
              <a:tr h="352425">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베어링</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축</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진동품질</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운전감시</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r>
              <a:tr h="331788">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ISO 2372</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소형기계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class I</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중형기계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class II</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대형기계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class III</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터보기계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class IV</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A,B,C,D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등급으로 표시</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333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ISO 2373</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소형</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중형 회전기계 </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축 높이 </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80</a:t>
                      </a:r>
                      <a:r>
                        <a:rPr kumimoji="1" lang="en-US" altLang="ko-KR" sz="1200" b="1" i="0" u="none" strike="noStrike" cap="none" normalizeH="0" baseline="0" smtClean="0">
                          <a:ln>
                            <a:noFill/>
                          </a:ln>
                          <a:solidFill>
                            <a:srgbClr val="40637A"/>
                          </a:solidFill>
                          <a:effectLst/>
                          <a:latin typeface="돋움" pitchFamily="50" charset="-127"/>
                          <a:ea typeface="새굴림" pitchFamily="18" charset="-127"/>
                        </a:rPr>
                        <a:t>∼400mm)</a:t>
                      </a:r>
                      <a:endParaRPr kumimoji="1" lang="en-US"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제작자의 출하시 등급</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4349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ISO 3945</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(DIN 3945)</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 회전기계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(300kW</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이상의 전동기</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발전기</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증기 및 가스터빈</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터보압축기</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터보펌프</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31788">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DIN 45665</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소형</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중형 회전기계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ISO 2373</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과 같음</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3972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IEC</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 회전기계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공장 시험시</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49250">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VDI 2056</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소형</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 회전기계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Times New Roman" pitchFamily="18" charset="0"/>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333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VDI 2059</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 회전기계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경보치</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정지치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11150">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JEAC 3717</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대형터빈</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경보치</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정지치</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조정치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3333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API 610</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원심펌프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허용치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API 611, 612</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증기터빈</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허용치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280988">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NEMA-SM21</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증기터빈</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허용치</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2825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JIS B 8301</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입형</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횡형펌프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실제 부착상태에서 계측</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r h="282575">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Times New Roman" pitchFamily="18" charset="0"/>
                          <a:ea typeface="돋움" pitchFamily="50" charset="-127"/>
                        </a:rPr>
                        <a:t>HI</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4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입형</a:t>
                      </a:r>
                      <a:r>
                        <a:rPr kumimoji="1" lang="en-US" altLang="ko-KR" sz="1200" b="1" i="0" u="none" strike="noStrike" cap="none" normalizeH="0" baseline="0" smtClean="0">
                          <a:ln>
                            <a:noFill/>
                          </a:ln>
                          <a:solidFill>
                            <a:srgbClr val="40637A"/>
                          </a:solidFill>
                          <a:effectLst/>
                          <a:latin typeface="돋움" pitchFamily="50" charset="-127"/>
                          <a:ea typeface="돋움" pitchFamily="50" charset="-127"/>
                        </a:rPr>
                        <a:t>, </a:t>
                      </a:r>
                      <a:r>
                        <a:rPr kumimoji="1" lang="ko-KR" altLang="en-US" sz="1200" b="1" i="0" u="none" strike="noStrike" cap="none" normalizeH="0" baseline="0" smtClean="0">
                          <a:ln>
                            <a:noFill/>
                          </a:ln>
                          <a:solidFill>
                            <a:srgbClr val="40637A"/>
                          </a:solidFill>
                          <a:effectLst/>
                          <a:latin typeface="돋움" pitchFamily="50" charset="-127"/>
                          <a:ea typeface="돋움" pitchFamily="50" charset="-127"/>
                        </a:rPr>
                        <a:t>횡형펌프</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Times New Roman" pitchFamily="18" charset="0"/>
                          <a:ea typeface="돋움" pitchFamily="50" charset="-127"/>
                        </a:rPr>
                        <a:t>A</a:t>
                      </a: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40637A"/>
                        </a:solidFill>
                        <a:effectLst/>
                        <a:latin typeface="돋움" pitchFamily="50" charset="-127"/>
                        <a:ea typeface="돋움" pitchFamily="50" charset="-127"/>
                      </a:endParaRPr>
                    </a:p>
                  </a:txBody>
                  <a:tcPr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3074" name="Object 146"/>
          <p:cNvGraphicFramePr>
            <a:graphicFrameLocks noChangeAspect="1"/>
          </p:cNvGraphicFramePr>
          <p:nvPr/>
        </p:nvGraphicFramePr>
        <p:xfrm>
          <a:off x="6804025" y="1773238"/>
          <a:ext cx="350838" cy="279400"/>
        </p:xfrm>
        <a:graphic>
          <a:graphicData uri="http://schemas.openxmlformats.org/presentationml/2006/ole">
            <mc:AlternateContent xmlns:mc="http://schemas.openxmlformats.org/markup-compatibility/2006">
              <mc:Choice xmlns:v="urn:schemas-microsoft-com:vml" Requires="v">
                <p:oleObj spid="_x0000_s3220" name="Equation" r:id="rId4" imgW="380880" imgH="279360" progId="Equation.3">
                  <p:embed/>
                </p:oleObj>
              </mc:Choice>
              <mc:Fallback>
                <p:oleObj name="Equation" r:id="rId4" imgW="380880" imgH="279360" progId="Equation.3">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773238"/>
                        <a:ext cx="3508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47"/>
          <p:cNvGraphicFramePr>
            <a:graphicFrameLocks noChangeAspect="1"/>
          </p:cNvGraphicFramePr>
          <p:nvPr/>
        </p:nvGraphicFramePr>
        <p:xfrm>
          <a:off x="6804025" y="3789363"/>
          <a:ext cx="350838" cy="279400"/>
        </p:xfrm>
        <a:graphic>
          <a:graphicData uri="http://schemas.openxmlformats.org/presentationml/2006/ole">
            <mc:AlternateContent xmlns:mc="http://schemas.openxmlformats.org/markup-compatibility/2006">
              <mc:Choice xmlns:v="urn:schemas-microsoft-com:vml" Requires="v">
                <p:oleObj spid="_x0000_s3221" name="Equation" r:id="rId6" imgW="380880" imgH="279360" progId="Equation.3">
                  <p:embed/>
                </p:oleObj>
              </mc:Choice>
              <mc:Fallback>
                <p:oleObj name="Equation" r:id="rId6" imgW="380880" imgH="279360" progId="Equation.3">
                  <p:embed/>
                  <p:pic>
                    <p:nvPicPr>
                      <p:cNvPr id="0" name="Object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789363"/>
                        <a:ext cx="3508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148"/>
          <p:cNvGraphicFramePr>
            <a:graphicFrameLocks noChangeAspect="1"/>
          </p:cNvGraphicFramePr>
          <p:nvPr/>
        </p:nvGraphicFramePr>
        <p:xfrm>
          <a:off x="6804025" y="2133600"/>
          <a:ext cx="350838" cy="279400"/>
        </p:xfrm>
        <a:graphic>
          <a:graphicData uri="http://schemas.openxmlformats.org/presentationml/2006/ole">
            <mc:AlternateContent xmlns:mc="http://schemas.openxmlformats.org/markup-compatibility/2006">
              <mc:Choice xmlns:v="urn:schemas-microsoft-com:vml" Requires="v">
                <p:oleObj spid="_x0000_s3222" name="Equation" r:id="rId7" imgW="380880" imgH="279360" progId="Equation.3">
                  <p:embed/>
                </p:oleObj>
              </mc:Choice>
              <mc:Fallback>
                <p:oleObj name="Equation" r:id="rId7" imgW="380880" imgH="279360" progId="Equation.3">
                  <p:embed/>
                  <p:pic>
                    <p:nvPicPr>
                      <p:cNvPr id="0" name="Object 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133600"/>
                        <a:ext cx="3508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49"/>
          <p:cNvGraphicFramePr>
            <a:graphicFrameLocks noChangeAspect="1"/>
          </p:cNvGraphicFramePr>
          <p:nvPr/>
        </p:nvGraphicFramePr>
        <p:xfrm>
          <a:off x="6804025" y="3141663"/>
          <a:ext cx="350838" cy="279400"/>
        </p:xfrm>
        <a:graphic>
          <a:graphicData uri="http://schemas.openxmlformats.org/presentationml/2006/ole">
            <mc:AlternateContent xmlns:mc="http://schemas.openxmlformats.org/markup-compatibility/2006">
              <mc:Choice xmlns:v="urn:schemas-microsoft-com:vml" Requires="v">
                <p:oleObj spid="_x0000_s3223" name="Equation" r:id="rId8" imgW="380880" imgH="279360" progId="Equation.3">
                  <p:embed/>
                </p:oleObj>
              </mc:Choice>
              <mc:Fallback>
                <p:oleObj name="Equation" r:id="rId8" imgW="380880" imgH="279360" progId="Equation.3">
                  <p:embed/>
                  <p:pic>
                    <p:nvPicPr>
                      <p:cNvPr id="0" name="Object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141663"/>
                        <a:ext cx="3508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150"/>
          <p:cNvGraphicFramePr>
            <a:graphicFrameLocks noChangeAspect="1"/>
          </p:cNvGraphicFramePr>
          <p:nvPr/>
        </p:nvGraphicFramePr>
        <p:xfrm>
          <a:off x="6804025" y="2636838"/>
          <a:ext cx="350838" cy="279400"/>
        </p:xfrm>
        <a:graphic>
          <a:graphicData uri="http://schemas.openxmlformats.org/presentationml/2006/ole">
            <mc:AlternateContent xmlns:mc="http://schemas.openxmlformats.org/markup-compatibility/2006">
              <mc:Choice xmlns:v="urn:schemas-microsoft-com:vml" Requires="v">
                <p:oleObj spid="_x0000_s3224" name="Equation" r:id="rId9" imgW="380880" imgH="279360" progId="Equation.3">
                  <p:embed/>
                </p:oleObj>
              </mc:Choice>
              <mc:Fallback>
                <p:oleObj name="Equation" r:id="rId9" imgW="380880" imgH="279360" progId="Equation.3">
                  <p:embed/>
                  <p:pic>
                    <p:nvPicPr>
                      <p:cNvPr id="0" name="Object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636838"/>
                        <a:ext cx="350838"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a:xfrm>
            <a:off x="0" y="285750"/>
            <a:ext cx="8585200" cy="381000"/>
          </a:xfrm>
        </p:spPr>
        <p:txBody>
          <a:bodyPr/>
          <a:lstStyle/>
          <a:p>
            <a:pPr eaLnBrk="1" hangingPunct="1"/>
            <a:r>
              <a:rPr lang="en-US" altLang="ko-KR" sz="2000" b="1" smtClean="0">
                <a:latin typeface="Arial" pitchFamily="34" charset="0"/>
                <a:ea typeface="돋움" pitchFamily="50" charset="-127"/>
              </a:rPr>
              <a:t>HI </a:t>
            </a:r>
            <a:r>
              <a:rPr lang="ko-KR" altLang="en-US" sz="2000" b="1" smtClean="0">
                <a:latin typeface="Arial" pitchFamily="34" charset="0"/>
                <a:ea typeface="돋움" pitchFamily="50" charset="-127"/>
              </a:rPr>
              <a:t>규격 </a:t>
            </a:r>
            <a:r>
              <a:rPr lang="en-US" altLang="ko-KR" sz="2000" b="1" smtClean="0">
                <a:latin typeface="Arial" pitchFamily="34" charset="0"/>
                <a:ea typeface="돋움" pitchFamily="50" charset="-127"/>
              </a:rPr>
              <a:t>(</a:t>
            </a:r>
            <a:r>
              <a:rPr lang="ko-KR" altLang="en-US" sz="2000" b="1" smtClean="0">
                <a:latin typeface="Arial" pitchFamily="34" charset="0"/>
                <a:ea typeface="돋움" pitchFamily="50" charset="-127"/>
              </a:rPr>
              <a:t>수평 양흡입 펌프</a:t>
            </a:r>
            <a:r>
              <a:rPr lang="en-US" altLang="ko-KR" sz="2000" b="1" smtClean="0">
                <a:latin typeface="Arial" pitchFamily="34" charset="0"/>
                <a:ea typeface="돋움" pitchFamily="50" charset="-127"/>
              </a:rPr>
              <a:t>) – 2000</a:t>
            </a:r>
            <a:r>
              <a:rPr lang="ko-KR" altLang="en-US" sz="2000" b="1" smtClean="0">
                <a:latin typeface="Arial" pitchFamily="34" charset="0"/>
                <a:ea typeface="돋움" pitchFamily="50" charset="-127"/>
              </a:rPr>
              <a:t>년</a:t>
            </a:r>
          </a:p>
        </p:txBody>
      </p:sp>
      <p:sp>
        <p:nvSpPr>
          <p:cNvPr id="35843" name="Text Box 3"/>
          <p:cNvSpPr txBox="1">
            <a:spLocks noChangeArrowheads="1"/>
          </p:cNvSpPr>
          <p:nvPr/>
        </p:nvSpPr>
        <p:spPr bwMode="auto">
          <a:xfrm>
            <a:off x="457200" y="2438400"/>
            <a:ext cx="3429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t> </a:t>
            </a:r>
            <a:r>
              <a:rPr lang="en-US" altLang="ko-KR"/>
              <a:t>- </a:t>
            </a:r>
            <a:r>
              <a:rPr lang="ko-KR" altLang="en-US">
                <a:latin typeface="Arial" pitchFamily="34" charset="0"/>
              </a:rPr>
              <a:t>베어링 진동을 동력별로 진동속도</a:t>
            </a:r>
          </a:p>
          <a:p>
            <a:pPr algn="l" eaLnBrk="1" hangingPunct="1"/>
            <a:r>
              <a:rPr lang="ko-KR" altLang="en-US">
                <a:latin typeface="Arial" pitchFamily="34" charset="0"/>
              </a:rPr>
              <a:t>    </a:t>
            </a:r>
            <a:r>
              <a:rPr lang="en-US" altLang="ko-KR">
                <a:latin typeface="Arial" pitchFamily="34" charset="0"/>
              </a:rPr>
              <a:t>(mm/s rms) </a:t>
            </a:r>
            <a:r>
              <a:rPr lang="ko-KR" altLang="en-US">
                <a:latin typeface="Arial" pitchFamily="34" charset="0"/>
              </a:rPr>
              <a:t>단위로 나타내고 있다</a:t>
            </a:r>
            <a:r>
              <a:rPr lang="en-US" altLang="ko-KR">
                <a:latin typeface="Arial" pitchFamily="34" charset="0"/>
              </a:rPr>
              <a:t>.</a:t>
            </a:r>
          </a:p>
        </p:txBody>
      </p:sp>
      <p:pic>
        <p:nvPicPr>
          <p:cNvPr id="35844" name="Picture 6" descr="HIS-1"/>
          <p:cNvPicPr>
            <a:picLocks noChangeAspect="1" noChangeArrowheads="1"/>
          </p:cNvPicPr>
          <p:nvPr/>
        </p:nvPicPr>
        <p:blipFill>
          <a:blip r:embed="rId2" cstate="print">
            <a:extLst>
              <a:ext uri="{28A0092B-C50C-407E-A947-70E740481C1C}">
                <a14:useLocalDpi xmlns:a14="http://schemas.microsoft.com/office/drawing/2010/main" val="0"/>
              </a:ext>
            </a:extLst>
          </a:blip>
          <a:srcRect l="14601" t="5806" r="23705" b="67824"/>
          <a:stretch>
            <a:fillRect/>
          </a:stretch>
        </p:blipFill>
        <p:spPr bwMode="auto">
          <a:xfrm>
            <a:off x="4191000" y="114300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HIS-1"/>
          <p:cNvPicPr>
            <a:picLocks noChangeAspect="1" noChangeArrowheads="1"/>
          </p:cNvPicPr>
          <p:nvPr/>
        </p:nvPicPr>
        <p:blipFill>
          <a:blip r:embed="rId2" cstate="print">
            <a:extLst>
              <a:ext uri="{28A0092B-C50C-407E-A947-70E740481C1C}">
                <a14:useLocalDpi xmlns:a14="http://schemas.microsoft.com/office/drawing/2010/main" val="0"/>
              </a:ext>
            </a:extLst>
          </a:blip>
          <a:srcRect l="13591" t="59258" r="24716" b="15797"/>
          <a:stretch>
            <a:fillRect/>
          </a:stretch>
        </p:blipFill>
        <p:spPr bwMode="auto">
          <a:xfrm>
            <a:off x="4191000" y="3733800"/>
            <a:ext cx="464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additive="base">
                                        <p:cTn id="7" dur="500" fill="hold"/>
                                        <p:tgtEl>
                                          <p:spTgt spid="235522"/>
                                        </p:tgtEl>
                                        <p:attrNameLst>
                                          <p:attrName>ppt_x</p:attrName>
                                        </p:attrNameLst>
                                      </p:cBhvr>
                                      <p:tavLst>
                                        <p:tav tm="0">
                                          <p:val>
                                            <p:strVal val="0-#ppt_w/2"/>
                                          </p:val>
                                        </p:tav>
                                        <p:tav tm="100000">
                                          <p:val>
                                            <p:strVal val="#ppt_x"/>
                                          </p:val>
                                        </p:tav>
                                      </p:tavLst>
                                    </p:anim>
                                    <p:anim calcmode="lin" valueType="num">
                                      <p:cBhvr additive="base">
                                        <p:cTn id="8" dur="500" fill="hold"/>
                                        <p:tgtEl>
                                          <p:spTgt spid="2355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a:xfrm>
            <a:off x="0" y="285750"/>
            <a:ext cx="8585200" cy="381000"/>
          </a:xfrm>
        </p:spPr>
        <p:txBody>
          <a:bodyPr/>
          <a:lstStyle/>
          <a:p>
            <a:pPr eaLnBrk="1" hangingPunct="1"/>
            <a:r>
              <a:rPr lang="en-US" altLang="ko-KR" sz="2000" b="1" smtClean="0">
                <a:latin typeface="Arial" pitchFamily="34" charset="0"/>
                <a:ea typeface="돋움" pitchFamily="50" charset="-127"/>
              </a:rPr>
              <a:t>HI </a:t>
            </a:r>
            <a:r>
              <a:rPr lang="ko-KR" altLang="en-US" sz="2000" b="1" smtClean="0">
                <a:latin typeface="Arial" pitchFamily="34" charset="0"/>
                <a:ea typeface="돋움" pitchFamily="50" charset="-127"/>
              </a:rPr>
              <a:t>규격 </a:t>
            </a:r>
            <a:r>
              <a:rPr lang="en-US" altLang="ko-KR" sz="2000" b="1" smtClean="0">
                <a:latin typeface="Arial" pitchFamily="34" charset="0"/>
                <a:ea typeface="돋움" pitchFamily="50" charset="-127"/>
              </a:rPr>
              <a:t>(</a:t>
            </a:r>
            <a:r>
              <a:rPr lang="ko-KR" altLang="en-US" sz="2000" b="1" smtClean="0">
                <a:latin typeface="Arial" pitchFamily="34" charset="0"/>
                <a:ea typeface="돋움" pitchFamily="50" charset="-127"/>
              </a:rPr>
              <a:t>수직 사류</a:t>
            </a:r>
            <a:r>
              <a:rPr lang="en-US" altLang="ko-KR" sz="2000" b="1" smtClean="0">
                <a:latin typeface="Arial" pitchFamily="34" charset="0"/>
                <a:ea typeface="돋움" pitchFamily="50" charset="-127"/>
              </a:rPr>
              <a:t>, </a:t>
            </a:r>
            <a:r>
              <a:rPr lang="ko-KR" altLang="en-US" sz="2000" b="1" smtClean="0">
                <a:latin typeface="Arial" pitchFamily="34" charset="0"/>
                <a:ea typeface="돋움" pitchFamily="50" charset="-127"/>
              </a:rPr>
              <a:t>축류펌프</a:t>
            </a:r>
            <a:r>
              <a:rPr lang="en-US" altLang="ko-KR" sz="2000" b="1" smtClean="0">
                <a:latin typeface="Arial" pitchFamily="34" charset="0"/>
                <a:ea typeface="돋움" pitchFamily="50" charset="-127"/>
              </a:rPr>
              <a:t>) – 2000</a:t>
            </a:r>
            <a:r>
              <a:rPr lang="ko-KR" altLang="en-US" sz="2000" b="1" smtClean="0">
                <a:latin typeface="Arial" pitchFamily="34" charset="0"/>
                <a:ea typeface="돋움" pitchFamily="50" charset="-127"/>
              </a:rPr>
              <a:t>년</a:t>
            </a:r>
          </a:p>
        </p:txBody>
      </p:sp>
      <p:sp>
        <p:nvSpPr>
          <p:cNvPr id="36867" name="Text Box 3"/>
          <p:cNvSpPr txBox="1">
            <a:spLocks noChangeArrowheads="1"/>
          </p:cNvSpPr>
          <p:nvPr/>
        </p:nvSpPr>
        <p:spPr bwMode="auto">
          <a:xfrm>
            <a:off x="1066800" y="5181600"/>
            <a:ext cx="3429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latin typeface="Arial" pitchFamily="34" charset="0"/>
              </a:rPr>
              <a:t> </a:t>
            </a:r>
            <a:r>
              <a:rPr lang="en-US" altLang="ko-KR">
                <a:latin typeface="Arial" pitchFamily="34" charset="0"/>
              </a:rPr>
              <a:t>- </a:t>
            </a:r>
            <a:r>
              <a:rPr lang="ko-KR" altLang="en-US">
                <a:latin typeface="Arial" pitchFamily="34" charset="0"/>
              </a:rPr>
              <a:t>베어링 진동을 동력별로 진동속도</a:t>
            </a:r>
          </a:p>
          <a:p>
            <a:pPr algn="l" eaLnBrk="1" hangingPunct="1"/>
            <a:r>
              <a:rPr lang="ko-KR" altLang="en-US">
                <a:latin typeface="Arial" pitchFamily="34" charset="0"/>
              </a:rPr>
              <a:t>    </a:t>
            </a:r>
            <a:r>
              <a:rPr lang="en-US" altLang="ko-KR">
                <a:latin typeface="Arial" pitchFamily="34" charset="0"/>
              </a:rPr>
              <a:t>(mm/s rms) </a:t>
            </a:r>
            <a:r>
              <a:rPr lang="ko-KR" altLang="en-US">
                <a:latin typeface="Arial" pitchFamily="34" charset="0"/>
              </a:rPr>
              <a:t>단위로 나타내고 있다</a:t>
            </a:r>
            <a:r>
              <a:rPr lang="en-US" altLang="ko-KR">
                <a:latin typeface="Arial" pitchFamily="34" charset="0"/>
              </a:rPr>
              <a:t>.</a:t>
            </a:r>
          </a:p>
        </p:txBody>
      </p:sp>
      <p:pic>
        <p:nvPicPr>
          <p:cNvPr id="36868" name="Picture 6" descr="HIS-2"/>
          <p:cNvPicPr>
            <a:picLocks noChangeAspect="1" noChangeArrowheads="1"/>
          </p:cNvPicPr>
          <p:nvPr/>
        </p:nvPicPr>
        <p:blipFill>
          <a:blip r:embed="rId2" cstate="print">
            <a:extLst>
              <a:ext uri="{28A0092B-C50C-407E-A947-70E740481C1C}">
                <a14:useLocalDpi xmlns:a14="http://schemas.microsoft.com/office/drawing/2010/main" val="0"/>
              </a:ext>
            </a:extLst>
          </a:blip>
          <a:srcRect l="60114" t="32889" r="1454" b="15797"/>
          <a:stretch>
            <a:fillRect/>
          </a:stretch>
        </p:blipFill>
        <p:spPr bwMode="auto">
          <a:xfrm>
            <a:off x="5562600" y="914400"/>
            <a:ext cx="289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HIS-2"/>
          <p:cNvPicPr>
            <a:picLocks noChangeAspect="1" noChangeArrowheads="1"/>
          </p:cNvPicPr>
          <p:nvPr/>
        </p:nvPicPr>
        <p:blipFill>
          <a:blip r:embed="rId2" cstate="print">
            <a:extLst>
              <a:ext uri="{28A0092B-C50C-407E-A947-70E740481C1C}">
                <a14:useLocalDpi xmlns:a14="http://schemas.microsoft.com/office/drawing/2010/main" val="0"/>
              </a:ext>
            </a:extLst>
          </a:blip>
          <a:srcRect l="12579" t="5702" r="38875" b="67215"/>
          <a:stretch>
            <a:fillRect/>
          </a:stretch>
        </p:blipFill>
        <p:spPr bwMode="auto">
          <a:xfrm>
            <a:off x="990600" y="1341438"/>
            <a:ext cx="4373563"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additive="base">
                                        <p:cTn id="7" dur="500" fill="hold"/>
                                        <p:tgtEl>
                                          <p:spTgt spid="236546"/>
                                        </p:tgtEl>
                                        <p:attrNameLst>
                                          <p:attrName>ppt_x</p:attrName>
                                        </p:attrNameLst>
                                      </p:cBhvr>
                                      <p:tavLst>
                                        <p:tav tm="0">
                                          <p:val>
                                            <p:strVal val="0-#ppt_w/2"/>
                                          </p:val>
                                        </p:tav>
                                        <p:tav tm="100000">
                                          <p:val>
                                            <p:strVal val="#ppt_x"/>
                                          </p:val>
                                        </p:tav>
                                      </p:tavLst>
                                    </p:anim>
                                    <p:anim calcmode="lin" valueType="num">
                                      <p:cBhvr additive="base">
                                        <p:cTn id="8" dur="500" fill="hold"/>
                                        <p:tgtEl>
                                          <p:spTgt spid="2365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285750"/>
            <a:ext cx="8585200" cy="381000"/>
          </a:xfrm>
        </p:spPr>
        <p:txBody>
          <a:bodyPr/>
          <a:lstStyle/>
          <a:p>
            <a:pPr eaLnBrk="1" hangingPunct="1"/>
            <a:r>
              <a:rPr lang="en-US" altLang="ko-KR" sz="2000" b="1" smtClean="0">
                <a:latin typeface="Arial" pitchFamily="34" charset="0"/>
                <a:ea typeface="돋움" pitchFamily="50" charset="-127"/>
              </a:rPr>
              <a:t>HI </a:t>
            </a:r>
            <a:r>
              <a:rPr lang="ko-KR" altLang="en-US" sz="2000" b="1" smtClean="0">
                <a:latin typeface="Arial" pitchFamily="34" charset="0"/>
                <a:ea typeface="돋움" pitchFamily="50" charset="-127"/>
              </a:rPr>
              <a:t>규격 </a:t>
            </a:r>
            <a:r>
              <a:rPr lang="en-US" altLang="ko-KR" sz="2000" b="1" smtClean="0">
                <a:latin typeface="Arial" pitchFamily="34" charset="0"/>
                <a:ea typeface="돋움" pitchFamily="50" charset="-127"/>
              </a:rPr>
              <a:t>(</a:t>
            </a:r>
            <a:r>
              <a:rPr lang="ko-KR" altLang="en-US" sz="2000" b="1" smtClean="0">
                <a:latin typeface="Arial" pitchFamily="34" charset="0"/>
                <a:ea typeface="돋움" pitchFamily="50" charset="-127"/>
              </a:rPr>
              <a:t>수직 </a:t>
            </a:r>
            <a:r>
              <a:rPr lang="en-US" altLang="ko-KR" sz="2000" b="1" smtClean="0">
                <a:latin typeface="Arial" pitchFamily="34" charset="0"/>
                <a:ea typeface="돋움" pitchFamily="50" charset="-127"/>
              </a:rPr>
              <a:t>CAN </a:t>
            </a:r>
            <a:r>
              <a:rPr lang="ko-KR" altLang="en-US" sz="2000" b="1" smtClean="0">
                <a:latin typeface="Arial" pitchFamily="34" charset="0"/>
                <a:ea typeface="돋움" pitchFamily="50" charset="-127"/>
              </a:rPr>
              <a:t>펌프</a:t>
            </a:r>
            <a:r>
              <a:rPr lang="en-US" altLang="ko-KR" sz="2000" b="1" smtClean="0">
                <a:latin typeface="Arial" pitchFamily="34" charset="0"/>
                <a:ea typeface="돋움" pitchFamily="50" charset="-127"/>
              </a:rPr>
              <a:t>) – 2000</a:t>
            </a:r>
            <a:r>
              <a:rPr lang="ko-KR" altLang="en-US" sz="2000" b="1" smtClean="0">
                <a:latin typeface="Arial" pitchFamily="34" charset="0"/>
                <a:ea typeface="돋움" pitchFamily="50" charset="-127"/>
              </a:rPr>
              <a:t>년</a:t>
            </a:r>
          </a:p>
        </p:txBody>
      </p:sp>
      <p:sp>
        <p:nvSpPr>
          <p:cNvPr id="37891" name="Text Box 3"/>
          <p:cNvSpPr txBox="1">
            <a:spLocks noChangeArrowheads="1"/>
          </p:cNvSpPr>
          <p:nvPr/>
        </p:nvSpPr>
        <p:spPr bwMode="auto">
          <a:xfrm>
            <a:off x="1066800" y="5181600"/>
            <a:ext cx="3429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latin typeface="Arial" pitchFamily="34" charset="0"/>
              </a:rPr>
              <a:t> </a:t>
            </a:r>
            <a:r>
              <a:rPr lang="en-US" altLang="ko-KR">
                <a:latin typeface="Arial" pitchFamily="34" charset="0"/>
              </a:rPr>
              <a:t>- </a:t>
            </a:r>
            <a:r>
              <a:rPr lang="ko-KR" altLang="en-US">
                <a:latin typeface="Arial" pitchFamily="34" charset="0"/>
              </a:rPr>
              <a:t>베어링 진동을 동력별로 진동속도</a:t>
            </a:r>
          </a:p>
          <a:p>
            <a:pPr algn="l" eaLnBrk="1" hangingPunct="1"/>
            <a:r>
              <a:rPr lang="ko-KR" altLang="en-US">
                <a:latin typeface="Arial" pitchFamily="34" charset="0"/>
              </a:rPr>
              <a:t>    </a:t>
            </a:r>
            <a:r>
              <a:rPr lang="en-US" altLang="ko-KR">
                <a:latin typeface="Arial" pitchFamily="34" charset="0"/>
              </a:rPr>
              <a:t>(mm/s rms) </a:t>
            </a:r>
            <a:r>
              <a:rPr lang="ko-KR" altLang="en-US">
                <a:latin typeface="Arial" pitchFamily="34" charset="0"/>
              </a:rPr>
              <a:t>단위로 나타내고 있다</a:t>
            </a:r>
            <a:r>
              <a:rPr lang="en-US" altLang="ko-KR">
                <a:latin typeface="Arial" pitchFamily="34" charset="0"/>
              </a:rPr>
              <a:t>.</a:t>
            </a:r>
          </a:p>
        </p:txBody>
      </p:sp>
      <p:pic>
        <p:nvPicPr>
          <p:cNvPr id="37892" name="Picture 7" descr="HIS-3"/>
          <p:cNvPicPr>
            <a:picLocks noChangeAspect="1" noChangeArrowheads="1"/>
          </p:cNvPicPr>
          <p:nvPr/>
        </p:nvPicPr>
        <p:blipFill>
          <a:blip r:embed="rId2" cstate="print">
            <a:extLst>
              <a:ext uri="{28A0092B-C50C-407E-A947-70E740481C1C}">
                <a14:useLocalDpi xmlns:a14="http://schemas.microsoft.com/office/drawing/2010/main" val="0"/>
              </a:ext>
            </a:extLst>
          </a:blip>
          <a:srcRect l="5057" t="4988" r="45386" b="67216"/>
          <a:stretch>
            <a:fillRect/>
          </a:stretch>
        </p:blipFill>
        <p:spPr bwMode="auto">
          <a:xfrm>
            <a:off x="990600" y="1243013"/>
            <a:ext cx="4086225"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HIS-2"/>
          <p:cNvPicPr>
            <a:picLocks noChangeAspect="1" noChangeArrowheads="1"/>
          </p:cNvPicPr>
          <p:nvPr/>
        </p:nvPicPr>
        <p:blipFill>
          <a:blip r:embed="rId3" cstate="print">
            <a:extLst>
              <a:ext uri="{28A0092B-C50C-407E-A947-70E740481C1C}">
                <a14:useLocalDpi xmlns:a14="http://schemas.microsoft.com/office/drawing/2010/main" val="0"/>
              </a:ext>
            </a:extLst>
          </a:blip>
          <a:srcRect l="12579" t="5702" r="82364" b="67215"/>
          <a:stretch>
            <a:fillRect/>
          </a:stretch>
        </p:blipFill>
        <p:spPr bwMode="auto">
          <a:xfrm>
            <a:off x="838200" y="1524000"/>
            <a:ext cx="38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HIS-3"/>
          <p:cNvPicPr>
            <a:picLocks noChangeAspect="1" noChangeArrowheads="1"/>
          </p:cNvPicPr>
          <p:nvPr/>
        </p:nvPicPr>
        <p:blipFill>
          <a:blip r:embed="rId4" cstate="print">
            <a:extLst>
              <a:ext uri="{28A0092B-C50C-407E-A947-70E740481C1C}">
                <a14:useLocalDpi xmlns:a14="http://schemas.microsoft.com/office/drawing/2010/main" val="0"/>
              </a:ext>
            </a:extLst>
          </a:blip>
          <a:srcRect l="46967" t="31462" r="9544" b="15085"/>
          <a:stretch>
            <a:fillRect/>
          </a:stretch>
        </p:blipFill>
        <p:spPr bwMode="auto">
          <a:xfrm>
            <a:off x="5334000" y="762000"/>
            <a:ext cx="327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additive="base">
                                        <p:cTn id="7" dur="500" fill="hold"/>
                                        <p:tgtEl>
                                          <p:spTgt spid="237570"/>
                                        </p:tgtEl>
                                        <p:attrNameLst>
                                          <p:attrName>ppt_x</p:attrName>
                                        </p:attrNameLst>
                                      </p:cBhvr>
                                      <p:tavLst>
                                        <p:tav tm="0">
                                          <p:val>
                                            <p:strVal val="0-#ppt_w/2"/>
                                          </p:val>
                                        </p:tav>
                                        <p:tav tm="100000">
                                          <p:val>
                                            <p:strVal val="#ppt_x"/>
                                          </p:val>
                                        </p:tav>
                                      </p:tavLst>
                                    </p:anim>
                                    <p:anim calcmode="lin" valueType="num">
                                      <p:cBhvr additive="base">
                                        <p:cTn id="8" dur="500" fill="hold"/>
                                        <p:tgtEl>
                                          <p:spTgt spid="237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변위센서 구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3059113"/>
            <a:ext cx="36607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0" y="-22225"/>
            <a:ext cx="6072188" cy="920750"/>
          </a:xfrm>
        </p:spPr>
        <p:txBody>
          <a:bodyPr/>
          <a:lstStyle/>
          <a:p>
            <a:r>
              <a:rPr lang="en-US" altLang="ko-KR" sz="2400" smtClean="0"/>
              <a:t>Displacement Transducer(</a:t>
            </a:r>
            <a:r>
              <a:rPr lang="ko-KR" altLang="en-US" sz="2400" smtClean="0"/>
              <a:t>변위센서</a:t>
            </a:r>
            <a:r>
              <a:rPr lang="en-US" altLang="ko-KR" sz="2400" smtClean="0"/>
              <a:t>)</a:t>
            </a:r>
          </a:p>
        </p:txBody>
      </p:sp>
      <p:sp>
        <p:nvSpPr>
          <p:cNvPr id="14340" name="Rectangle 4"/>
          <p:cNvSpPr>
            <a:spLocks noGrp="1" noChangeArrowheads="1"/>
          </p:cNvSpPr>
          <p:nvPr/>
        </p:nvSpPr>
        <p:spPr bwMode="auto">
          <a:xfrm>
            <a:off x="266700" y="835025"/>
            <a:ext cx="56959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algn="just">
              <a:lnSpc>
                <a:spcPct val="120000"/>
              </a:lnSpc>
              <a:buFont typeface="Wingdings" pitchFamily="2" charset="2"/>
              <a:buChar char="v"/>
            </a:pPr>
            <a:r>
              <a:rPr lang="ko-KR" altLang="en-US" sz="1700">
                <a:solidFill>
                  <a:srgbClr val="40637A"/>
                </a:solidFill>
                <a:latin typeface="굴림체" pitchFamily="49" charset="-127"/>
                <a:ea typeface="굴림체" pitchFamily="49" charset="-127"/>
              </a:rPr>
              <a:t> 구성</a:t>
            </a:r>
          </a:p>
          <a:p>
            <a:pPr algn="just">
              <a:lnSpc>
                <a:spcPct val="120000"/>
              </a:lnSpc>
            </a:pPr>
            <a:r>
              <a:rPr lang="en-US" altLang="ko-KR" sz="1600">
                <a:solidFill>
                  <a:srgbClr val="40637A"/>
                </a:solidFill>
                <a:latin typeface="Arial" pitchFamily="34" charset="0"/>
                <a:ea typeface="굴림체" pitchFamily="49" charset="-127"/>
              </a:rPr>
              <a:t> 1) Sensor, 2) Extension Cable, 3) Proximitor(Driver)</a:t>
            </a:r>
            <a:endParaRPr lang="ko-KR" altLang="en-US" sz="1600">
              <a:solidFill>
                <a:srgbClr val="40637A"/>
              </a:solidFill>
              <a:latin typeface="Arial" pitchFamily="34" charset="0"/>
              <a:ea typeface="굴림체" pitchFamily="49" charset="-127"/>
            </a:endParaRPr>
          </a:p>
        </p:txBody>
      </p:sp>
      <p:pic>
        <p:nvPicPr>
          <p:cNvPr id="14341" name="Picture 5" descr="V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968375"/>
            <a:ext cx="2262187"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dis_sen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824038"/>
            <a:ext cx="59039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9"/>
          <p:cNvSpPr>
            <a:spLocks noGrp="1" noChangeArrowheads="1"/>
          </p:cNvSpPr>
          <p:nvPr/>
        </p:nvSpPr>
        <p:spPr bwMode="auto">
          <a:xfrm>
            <a:off x="266700" y="3798888"/>
            <a:ext cx="53514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algn="just">
              <a:lnSpc>
                <a:spcPct val="120000"/>
              </a:lnSpc>
              <a:buFont typeface="Wingdings" pitchFamily="2" charset="2"/>
              <a:buChar char="v"/>
            </a:pPr>
            <a:r>
              <a:rPr lang="ko-KR" altLang="en-US" sz="1700">
                <a:solidFill>
                  <a:srgbClr val="40637A"/>
                </a:solidFill>
                <a:latin typeface="굴림체" pitchFamily="49" charset="-127"/>
                <a:ea typeface="굴림체" pitchFamily="49" charset="-127"/>
              </a:rPr>
              <a:t> 원리</a:t>
            </a:r>
          </a:p>
          <a:p>
            <a:pPr algn="just">
              <a:lnSpc>
                <a:spcPct val="120000"/>
              </a:lnSpc>
            </a:pPr>
            <a:r>
              <a:rPr lang="ko-KR" altLang="en-US" sz="1600">
                <a:solidFill>
                  <a:srgbClr val="40637A"/>
                </a:solidFill>
                <a:latin typeface="Arial" pitchFamily="34" charset="0"/>
                <a:ea typeface="굴림체" pitchFamily="49" charset="-127"/>
              </a:rPr>
              <a:t>외부진동이 발생하면 와전류</a:t>
            </a:r>
            <a:r>
              <a:rPr lang="en-US" altLang="ko-KR" sz="1600">
                <a:solidFill>
                  <a:srgbClr val="40637A"/>
                </a:solidFill>
                <a:latin typeface="Arial" pitchFamily="34" charset="0"/>
                <a:ea typeface="굴림체" pitchFamily="49" charset="-127"/>
              </a:rPr>
              <a:t>(eddy-current)</a:t>
            </a:r>
            <a:r>
              <a:rPr lang="ko-KR" altLang="en-US" sz="1600">
                <a:solidFill>
                  <a:srgbClr val="40637A"/>
                </a:solidFill>
                <a:latin typeface="Arial" pitchFamily="34" charset="0"/>
                <a:ea typeface="굴림체" pitchFamily="49" charset="-127"/>
              </a:rPr>
              <a:t>가 변화하면</a:t>
            </a:r>
            <a:r>
              <a:rPr lang="en-US" altLang="ko-KR" sz="1600">
                <a:solidFill>
                  <a:srgbClr val="40637A"/>
                </a:solidFill>
                <a:latin typeface="Arial" pitchFamily="34" charset="0"/>
                <a:ea typeface="굴림체" pitchFamily="49" charset="-127"/>
              </a:rPr>
              <a:t>, </a:t>
            </a:r>
            <a:r>
              <a:rPr lang="ko-KR" altLang="en-US" sz="1600">
                <a:solidFill>
                  <a:srgbClr val="40637A"/>
                </a:solidFill>
                <a:latin typeface="Arial" pitchFamily="34" charset="0"/>
                <a:ea typeface="굴림체" pitchFamily="49" charset="-127"/>
              </a:rPr>
              <a:t>진동에 비례하는 전류의 변화가 발생</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ko-KR" smtClean="0"/>
              <a:t>ISO 2372, ISO 3945, VDI 2056</a:t>
            </a:r>
          </a:p>
        </p:txBody>
      </p:sp>
      <p:sp>
        <p:nvSpPr>
          <p:cNvPr id="38915" name="Rectangle 3"/>
          <p:cNvSpPr>
            <a:spLocks noChangeArrowheads="1"/>
          </p:cNvSpPr>
          <p:nvPr/>
        </p:nvSpPr>
        <p:spPr bwMode="auto">
          <a:xfrm>
            <a:off x="2216150" y="1152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ko-KR" altLang="en-US"/>
          </a:p>
        </p:txBody>
      </p:sp>
      <p:grpSp>
        <p:nvGrpSpPr>
          <p:cNvPr id="38916" name="Group 4"/>
          <p:cNvGrpSpPr>
            <a:grpSpLocks/>
          </p:cNvGrpSpPr>
          <p:nvPr/>
        </p:nvGrpSpPr>
        <p:grpSpPr bwMode="auto">
          <a:xfrm>
            <a:off x="55563" y="1181100"/>
            <a:ext cx="4660900" cy="4552950"/>
            <a:chOff x="203" y="924"/>
            <a:chExt cx="3180" cy="2868"/>
          </a:xfrm>
        </p:grpSpPr>
        <p:sp>
          <p:nvSpPr>
            <p:cNvPr id="38950" name="Rectangle 5"/>
            <p:cNvSpPr>
              <a:spLocks noChangeArrowheads="1"/>
            </p:cNvSpPr>
            <p:nvPr/>
          </p:nvSpPr>
          <p:spPr bwMode="auto">
            <a:xfrm>
              <a:off x="830" y="924"/>
              <a:ext cx="2552" cy="1989"/>
            </a:xfrm>
            <a:prstGeom prst="rect">
              <a:avLst/>
            </a:prstGeom>
            <a:noFill/>
            <a:ln w="1752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38951" name="Line 6"/>
            <p:cNvSpPr>
              <a:spLocks noChangeShapeType="1"/>
            </p:cNvSpPr>
            <p:nvPr/>
          </p:nvSpPr>
          <p:spPr bwMode="auto">
            <a:xfrm flipH="1">
              <a:off x="671" y="1003"/>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2" name="Line 7"/>
            <p:cNvSpPr>
              <a:spLocks noChangeShapeType="1"/>
            </p:cNvSpPr>
            <p:nvPr/>
          </p:nvSpPr>
          <p:spPr bwMode="auto">
            <a:xfrm flipH="1">
              <a:off x="671" y="1162"/>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3" name="Line 8"/>
            <p:cNvSpPr>
              <a:spLocks noChangeShapeType="1"/>
            </p:cNvSpPr>
            <p:nvPr/>
          </p:nvSpPr>
          <p:spPr bwMode="auto">
            <a:xfrm flipH="1">
              <a:off x="671" y="1322"/>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4" name="Line 9"/>
            <p:cNvSpPr>
              <a:spLocks noChangeShapeType="1"/>
            </p:cNvSpPr>
            <p:nvPr/>
          </p:nvSpPr>
          <p:spPr bwMode="auto">
            <a:xfrm flipH="1">
              <a:off x="671" y="1481"/>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5" name="Line 10"/>
            <p:cNvSpPr>
              <a:spLocks noChangeShapeType="1"/>
            </p:cNvSpPr>
            <p:nvPr/>
          </p:nvSpPr>
          <p:spPr bwMode="auto">
            <a:xfrm flipH="1">
              <a:off x="671" y="1640"/>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6" name="Line 11"/>
            <p:cNvSpPr>
              <a:spLocks noChangeShapeType="1"/>
            </p:cNvSpPr>
            <p:nvPr/>
          </p:nvSpPr>
          <p:spPr bwMode="auto">
            <a:xfrm flipH="1">
              <a:off x="671" y="1799"/>
              <a:ext cx="159"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7" name="Line 12"/>
            <p:cNvSpPr>
              <a:spLocks noChangeShapeType="1"/>
            </p:cNvSpPr>
            <p:nvPr/>
          </p:nvSpPr>
          <p:spPr bwMode="auto">
            <a:xfrm flipH="1">
              <a:off x="671" y="1958"/>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8" name="Line 13"/>
            <p:cNvSpPr>
              <a:spLocks noChangeShapeType="1"/>
            </p:cNvSpPr>
            <p:nvPr/>
          </p:nvSpPr>
          <p:spPr bwMode="auto">
            <a:xfrm flipH="1">
              <a:off x="671" y="2117"/>
              <a:ext cx="159" cy="1"/>
            </a:xfrm>
            <a:prstGeom prst="line">
              <a:avLst/>
            </a:prstGeom>
            <a:noFill/>
            <a:ln w="19050">
              <a:solidFill>
                <a:srgbClr val="FF804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59" name="Line 14"/>
            <p:cNvSpPr>
              <a:spLocks noChangeShapeType="1"/>
            </p:cNvSpPr>
            <p:nvPr/>
          </p:nvSpPr>
          <p:spPr bwMode="auto">
            <a:xfrm flipH="1">
              <a:off x="671" y="2276"/>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0" name="Line 15"/>
            <p:cNvSpPr>
              <a:spLocks noChangeShapeType="1"/>
            </p:cNvSpPr>
            <p:nvPr/>
          </p:nvSpPr>
          <p:spPr bwMode="auto">
            <a:xfrm flipH="1">
              <a:off x="671" y="2435"/>
              <a:ext cx="159" cy="1"/>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1" name="Line 16"/>
            <p:cNvSpPr>
              <a:spLocks noChangeShapeType="1"/>
            </p:cNvSpPr>
            <p:nvPr/>
          </p:nvSpPr>
          <p:spPr bwMode="auto">
            <a:xfrm flipH="1">
              <a:off x="671" y="2594"/>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2" name="Line 17"/>
            <p:cNvSpPr>
              <a:spLocks noChangeShapeType="1"/>
            </p:cNvSpPr>
            <p:nvPr/>
          </p:nvSpPr>
          <p:spPr bwMode="auto">
            <a:xfrm flipH="1">
              <a:off x="671" y="2754"/>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3" name="Line 18"/>
            <p:cNvSpPr>
              <a:spLocks noChangeShapeType="1"/>
            </p:cNvSpPr>
            <p:nvPr/>
          </p:nvSpPr>
          <p:spPr bwMode="auto">
            <a:xfrm flipH="1">
              <a:off x="671" y="2913"/>
              <a:ext cx="15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4" name="Line 19"/>
            <p:cNvSpPr>
              <a:spLocks noChangeShapeType="1"/>
            </p:cNvSpPr>
            <p:nvPr/>
          </p:nvSpPr>
          <p:spPr bwMode="auto">
            <a:xfrm>
              <a:off x="1468" y="924"/>
              <a:ext cx="1" cy="198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5" name="Line 20"/>
            <p:cNvSpPr>
              <a:spLocks noChangeShapeType="1"/>
            </p:cNvSpPr>
            <p:nvPr/>
          </p:nvSpPr>
          <p:spPr bwMode="auto">
            <a:xfrm>
              <a:off x="2106" y="924"/>
              <a:ext cx="1" cy="198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6" name="Line 21"/>
            <p:cNvSpPr>
              <a:spLocks noChangeShapeType="1"/>
            </p:cNvSpPr>
            <p:nvPr/>
          </p:nvSpPr>
          <p:spPr bwMode="auto">
            <a:xfrm>
              <a:off x="2744" y="924"/>
              <a:ext cx="1" cy="198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7" name="Line 22"/>
            <p:cNvSpPr>
              <a:spLocks noChangeShapeType="1"/>
            </p:cNvSpPr>
            <p:nvPr/>
          </p:nvSpPr>
          <p:spPr bwMode="auto">
            <a:xfrm>
              <a:off x="830" y="2913"/>
              <a:ext cx="1" cy="795"/>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8" name="Line 23"/>
            <p:cNvSpPr>
              <a:spLocks noChangeShapeType="1"/>
            </p:cNvSpPr>
            <p:nvPr/>
          </p:nvSpPr>
          <p:spPr bwMode="auto">
            <a:xfrm>
              <a:off x="3382" y="2913"/>
              <a:ext cx="1" cy="795"/>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69" name="Line 24"/>
            <p:cNvSpPr>
              <a:spLocks noChangeShapeType="1"/>
            </p:cNvSpPr>
            <p:nvPr/>
          </p:nvSpPr>
          <p:spPr bwMode="auto">
            <a:xfrm>
              <a:off x="2106" y="2913"/>
              <a:ext cx="1" cy="397"/>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0" name="Line 25"/>
            <p:cNvSpPr>
              <a:spLocks noChangeShapeType="1"/>
            </p:cNvSpPr>
            <p:nvPr/>
          </p:nvSpPr>
          <p:spPr bwMode="auto">
            <a:xfrm>
              <a:off x="887" y="3389"/>
              <a:ext cx="2437" cy="1"/>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1" name="Freeform 26"/>
            <p:cNvSpPr>
              <a:spLocks/>
            </p:cNvSpPr>
            <p:nvPr/>
          </p:nvSpPr>
          <p:spPr bwMode="auto">
            <a:xfrm>
              <a:off x="830" y="3368"/>
              <a:ext cx="63" cy="42"/>
            </a:xfrm>
            <a:custGeom>
              <a:avLst/>
              <a:gdLst>
                <a:gd name="T0" fmla="*/ 63 w 126"/>
                <a:gd name="T1" fmla="*/ 42 h 83"/>
                <a:gd name="T2" fmla="*/ 0 w 126"/>
                <a:gd name="T3" fmla="*/ 21 h 83"/>
                <a:gd name="T4" fmla="*/ 63 w 126"/>
                <a:gd name="T5" fmla="*/ 0 h 83"/>
                <a:gd name="T6" fmla="*/ 63 w 126"/>
                <a:gd name="T7" fmla="*/ 42 h 83"/>
                <a:gd name="T8" fmla="*/ 0 60000 65536"/>
                <a:gd name="T9" fmla="*/ 0 60000 65536"/>
                <a:gd name="T10" fmla="*/ 0 60000 65536"/>
                <a:gd name="T11" fmla="*/ 0 60000 65536"/>
                <a:gd name="T12" fmla="*/ 0 w 126"/>
                <a:gd name="T13" fmla="*/ 0 h 83"/>
                <a:gd name="T14" fmla="*/ 126 w 126"/>
                <a:gd name="T15" fmla="*/ 83 h 83"/>
              </a:gdLst>
              <a:ahLst/>
              <a:cxnLst>
                <a:cxn ang="T8">
                  <a:pos x="T0" y="T1"/>
                </a:cxn>
                <a:cxn ang="T9">
                  <a:pos x="T2" y="T3"/>
                </a:cxn>
                <a:cxn ang="T10">
                  <a:pos x="T4" y="T5"/>
                </a:cxn>
                <a:cxn ang="T11">
                  <a:pos x="T6" y="T7"/>
                </a:cxn>
              </a:cxnLst>
              <a:rect l="T12" t="T13" r="T14" b="T15"/>
              <a:pathLst>
                <a:path w="126" h="83">
                  <a:moveTo>
                    <a:pt x="126" y="83"/>
                  </a:moveTo>
                  <a:lnTo>
                    <a:pt x="0" y="42"/>
                  </a:lnTo>
                  <a:lnTo>
                    <a:pt x="126" y="0"/>
                  </a:lnTo>
                  <a:lnTo>
                    <a:pt x="12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8972" name="Freeform 27"/>
            <p:cNvSpPr>
              <a:spLocks/>
            </p:cNvSpPr>
            <p:nvPr/>
          </p:nvSpPr>
          <p:spPr bwMode="auto">
            <a:xfrm>
              <a:off x="3319" y="3368"/>
              <a:ext cx="63" cy="42"/>
            </a:xfrm>
            <a:custGeom>
              <a:avLst/>
              <a:gdLst>
                <a:gd name="T0" fmla="*/ 0 w 125"/>
                <a:gd name="T1" fmla="*/ 0 h 83"/>
                <a:gd name="T2" fmla="*/ 63 w 125"/>
                <a:gd name="T3" fmla="*/ 21 h 83"/>
                <a:gd name="T4" fmla="*/ 0 w 125"/>
                <a:gd name="T5" fmla="*/ 42 h 83"/>
                <a:gd name="T6" fmla="*/ 0 w 125"/>
                <a:gd name="T7" fmla="*/ 0 h 83"/>
                <a:gd name="T8" fmla="*/ 0 60000 65536"/>
                <a:gd name="T9" fmla="*/ 0 60000 65536"/>
                <a:gd name="T10" fmla="*/ 0 60000 65536"/>
                <a:gd name="T11" fmla="*/ 0 60000 65536"/>
                <a:gd name="T12" fmla="*/ 0 w 125"/>
                <a:gd name="T13" fmla="*/ 0 h 83"/>
                <a:gd name="T14" fmla="*/ 125 w 125"/>
                <a:gd name="T15" fmla="*/ 83 h 83"/>
              </a:gdLst>
              <a:ahLst/>
              <a:cxnLst>
                <a:cxn ang="T8">
                  <a:pos x="T0" y="T1"/>
                </a:cxn>
                <a:cxn ang="T9">
                  <a:pos x="T2" y="T3"/>
                </a:cxn>
                <a:cxn ang="T10">
                  <a:pos x="T4" y="T5"/>
                </a:cxn>
                <a:cxn ang="T11">
                  <a:pos x="T6" y="T7"/>
                </a:cxn>
              </a:cxnLst>
              <a:rect l="T12" t="T13" r="T14" b="T15"/>
              <a:pathLst>
                <a:path w="125" h="83">
                  <a:moveTo>
                    <a:pt x="0" y="0"/>
                  </a:moveTo>
                  <a:lnTo>
                    <a:pt x="125" y="42"/>
                  </a:lnTo>
                  <a:lnTo>
                    <a:pt x="0"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8973" name="Line 28"/>
            <p:cNvSpPr>
              <a:spLocks noChangeShapeType="1"/>
            </p:cNvSpPr>
            <p:nvPr/>
          </p:nvSpPr>
          <p:spPr bwMode="auto">
            <a:xfrm>
              <a:off x="887" y="3628"/>
              <a:ext cx="2437" cy="1"/>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4" name="Freeform 29"/>
            <p:cNvSpPr>
              <a:spLocks/>
            </p:cNvSpPr>
            <p:nvPr/>
          </p:nvSpPr>
          <p:spPr bwMode="auto">
            <a:xfrm>
              <a:off x="830" y="3607"/>
              <a:ext cx="63" cy="42"/>
            </a:xfrm>
            <a:custGeom>
              <a:avLst/>
              <a:gdLst>
                <a:gd name="T0" fmla="*/ 63 w 126"/>
                <a:gd name="T1" fmla="*/ 42 h 83"/>
                <a:gd name="T2" fmla="*/ 0 w 126"/>
                <a:gd name="T3" fmla="*/ 21 h 83"/>
                <a:gd name="T4" fmla="*/ 63 w 126"/>
                <a:gd name="T5" fmla="*/ 0 h 83"/>
                <a:gd name="T6" fmla="*/ 63 w 126"/>
                <a:gd name="T7" fmla="*/ 42 h 83"/>
                <a:gd name="T8" fmla="*/ 0 60000 65536"/>
                <a:gd name="T9" fmla="*/ 0 60000 65536"/>
                <a:gd name="T10" fmla="*/ 0 60000 65536"/>
                <a:gd name="T11" fmla="*/ 0 60000 65536"/>
                <a:gd name="T12" fmla="*/ 0 w 126"/>
                <a:gd name="T13" fmla="*/ 0 h 83"/>
                <a:gd name="T14" fmla="*/ 126 w 126"/>
                <a:gd name="T15" fmla="*/ 83 h 83"/>
              </a:gdLst>
              <a:ahLst/>
              <a:cxnLst>
                <a:cxn ang="T8">
                  <a:pos x="T0" y="T1"/>
                </a:cxn>
                <a:cxn ang="T9">
                  <a:pos x="T2" y="T3"/>
                </a:cxn>
                <a:cxn ang="T10">
                  <a:pos x="T4" y="T5"/>
                </a:cxn>
                <a:cxn ang="T11">
                  <a:pos x="T6" y="T7"/>
                </a:cxn>
              </a:cxnLst>
              <a:rect l="T12" t="T13" r="T14" b="T15"/>
              <a:pathLst>
                <a:path w="126" h="83">
                  <a:moveTo>
                    <a:pt x="126" y="83"/>
                  </a:moveTo>
                  <a:lnTo>
                    <a:pt x="0" y="42"/>
                  </a:lnTo>
                  <a:lnTo>
                    <a:pt x="126" y="0"/>
                  </a:lnTo>
                  <a:lnTo>
                    <a:pt x="12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8975" name="Freeform 30"/>
            <p:cNvSpPr>
              <a:spLocks/>
            </p:cNvSpPr>
            <p:nvPr/>
          </p:nvSpPr>
          <p:spPr bwMode="auto">
            <a:xfrm>
              <a:off x="3319" y="3607"/>
              <a:ext cx="63" cy="42"/>
            </a:xfrm>
            <a:custGeom>
              <a:avLst/>
              <a:gdLst>
                <a:gd name="T0" fmla="*/ 0 w 125"/>
                <a:gd name="T1" fmla="*/ 0 h 83"/>
                <a:gd name="T2" fmla="*/ 63 w 125"/>
                <a:gd name="T3" fmla="*/ 21 h 83"/>
                <a:gd name="T4" fmla="*/ 0 w 125"/>
                <a:gd name="T5" fmla="*/ 42 h 83"/>
                <a:gd name="T6" fmla="*/ 0 w 125"/>
                <a:gd name="T7" fmla="*/ 0 h 83"/>
                <a:gd name="T8" fmla="*/ 0 60000 65536"/>
                <a:gd name="T9" fmla="*/ 0 60000 65536"/>
                <a:gd name="T10" fmla="*/ 0 60000 65536"/>
                <a:gd name="T11" fmla="*/ 0 60000 65536"/>
                <a:gd name="T12" fmla="*/ 0 w 125"/>
                <a:gd name="T13" fmla="*/ 0 h 83"/>
                <a:gd name="T14" fmla="*/ 125 w 125"/>
                <a:gd name="T15" fmla="*/ 83 h 83"/>
              </a:gdLst>
              <a:ahLst/>
              <a:cxnLst>
                <a:cxn ang="T8">
                  <a:pos x="T0" y="T1"/>
                </a:cxn>
                <a:cxn ang="T9">
                  <a:pos x="T2" y="T3"/>
                </a:cxn>
                <a:cxn ang="T10">
                  <a:pos x="T4" y="T5"/>
                </a:cxn>
                <a:cxn ang="T11">
                  <a:pos x="T6" y="T7"/>
                </a:cxn>
              </a:cxnLst>
              <a:rect l="T12" t="T13" r="T14" b="T15"/>
              <a:pathLst>
                <a:path w="125" h="83">
                  <a:moveTo>
                    <a:pt x="0" y="0"/>
                  </a:moveTo>
                  <a:lnTo>
                    <a:pt x="125" y="42"/>
                  </a:lnTo>
                  <a:lnTo>
                    <a:pt x="0"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8976" name="Line 31"/>
            <p:cNvSpPr>
              <a:spLocks noChangeShapeType="1"/>
            </p:cNvSpPr>
            <p:nvPr/>
          </p:nvSpPr>
          <p:spPr bwMode="auto">
            <a:xfrm>
              <a:off x="830" y="3628"/>
              <a:ext cx="1" cy="15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7" name="Line 32"/>
            <p:cNvSpPr>
              <a:spLocks noChangeShapeType="1"/>
            </p:cNvSpPr>
            <p:nvPr/>
          </p:nvSpPr>
          <p:spPr bwMode="auto">
            <a:xfrm>
              <a:off x="3382" y="3628"/>
              <a:ext cx="1" cy="15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8" name="Line 33"/>
            <p:cNvSpPr>
              <a:spLocks noChangeShapeType="1"/>
            </p:cNvSpPr>
            <p:nvPr/>
          </p:nvSpPr>
          <p:spPr bwMode="auto">
            <a:xfrm>
              <a:off x="1468" y="3389"/>
              <a:ext cx="1" cy="160"/>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79" name="Line 34"/>
            <p:cNvSpPr>
              <a:spLocks noChangeShapeType="1"/>
            </p:cNvSpPr>
            <p:nvPr/>
          </p:nvSpPr>
          <p:spPr bwMode="auto">
            <a:xfrm>
              <a:off x="2106" y="3389"/>
              <a:ext cx="1" cy="160"/>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80" name="Line 35"/>
            <p:cNvSpPr>
              <a:spLocks noChangeShapeType="1"/>
            </p:cNvSpPr>
            <p:nvPr/>
          </p:nvSpPr>
          <p:spPr bwMode="auto">
            <a:xfrm>
              <a:off x="2744" y="3389"/>
              <a:ext cx="1" cy="160"/>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81" name="Line 36"/>
            <p:cNvSpPr>
              <a:spLocks noChangeShapeType="1"/>
            </p:cNvSpPr>
            <p:nvPr/>
          </p:nvSpPr>
          <p:spPr bwMode="auto">
            <a:xfrm>
              <a:off x="2744" y="3628"/>
              <a:ext cx="1" cy="15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82" name="Line 37"/>
            <p:cNvSpPr>
              <a:spLocks noChangeShapeType="1"/>
            </p:cNvSpPr>
            <p:nvPr/>
          </p:nvSpPr>
          <p:spPr bwMode="auto">
            <a:xfrm>
              <a:off x="2106" y="3628"/>
              <a:ext cx="1" cy="15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83" name="Line 38"/>
            <p:cNvSpPr>
              <a:spLocks noChangeShapeType="1"/>
            </p:cNvSpPr>
            <p:nvPr/>
          </p:nvSpPr>
          <p:spPr bwMode="auto">
            <a:xfrm>
              <a:off x="1468" y="3628"/>
              <a:ext cx="1" cy="15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8984" name="Rectangle 39"/>
            <p:cNvSpPr>
              <a:spLocks noChangeArrowheads="1"/>
            </p:cNvSpPr>
            <p:nvPr/>
          </p:nvSpPr>
          <p:spPr bwMode="auto">
            <a:xfrm>
              <a:off x="466" y="2869"/>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0.18</a:t>
              </a:r>
              <a:endParaRPr lang="en-US" altLang="ko-KR" sz="1000" b="0">
                <a:solidFill>
                  <a:schemeClr val="tx1"/>
                </a:solidFill>
                <a:latin typeface="Times New Roman" pitchFamily="18" charset="0"/>
                <a:ea typeface="굴림" pitchFamily="50" charset="-127"/>
              </a:endParaRPr>
            </a:p>
          </p:txBody>
        </p:sp>
        <p:sp>
          <p:nvSpPr>
            <p:cNvPr id="38985" name="Rectangle 40"/>
            <p:cNvSpPr>
              <a:spLocks noChangeArrowheads="1"/>
            </p:cNvSpPr>
            <p:nvPr/>
          </p:nvSpPr>
          <p:spPr bwMode="auto">
            <a:xfrm>
              <a:off x="515" y="960"/>
              <a:ext cx="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45</a:t>
              </a:r>
              <a:endParaRPr lang="en-US" altLang="ko-KR" sz="1000" b="0">
                <a:solidFill>
                  <a:schemeClr val="tx1"/>
                </a:solidFill>
                <a:latin typeface="Times New Roman" pitchFamily="18" charset="0"/>
                <a:ea typeface="굴림" pitchFamily="50" charset="-127"/>
              </a:endParaRPr>
            </a:p>
          </p:txBody>
        </p:sp>
        <p:sp>
          <p:nvSpPr>
            <p:cNvPr id="38986" name="Rectangle 41"/>
            <p:cNvSpPr>
              <a:spLocks noChangeArrowheads="1"/>
            </p:cNvSpPr>
            <p:nvPr/>
          </p:nvSpPr>
          <p:spPr bwMode="auto">
            <a:xfrm>
              <a:off x="515" y="1119"/>
              <a:ext cx="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28</a:t>
              </a:r>
              <a:endParaRPr lang="en-US" altLang="ko-KR" sz="1000" b="0">
                <a:solidFill>
                  <a:schemeClr val="tx1"/>
                </a:solidFill>
                <a:latin typeface="Times New Roman" pitchFamily="18" charset="0"/>
                <a:ea typeface="굴림" pitchFamily="50" charset="-127"/>
              </a:endParaRPr>
            </a:p>
          </p:txBody>
        </p:sp>
        <p:sp>
          <p:nvSpPr>
            <p:cNvPr id="38987" name="Rectangle 42"/>
            <p:cNvSpPr>
              <a:spLocks noChangeArrowheads="1"/>
            </p:cNvSpPr>
            <p:nvPr/>
          </p:nvSpPr>
          <p:spPr bwMode="auto">
            <a:xfrm>
              <a:off x="515" y="1279"/>
              <a:ext cx="8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18</a:t>
              </a:r>
              <a:endParaRPr lang="en-US" altLang="ko-KR" sz="1000" b="0">
                <a:solidFill>
                  <a:schemeClr val="tx1"/>
                </a:solidFill>
                <a:latin typeface="Times New Roman" pitchFamily="18" charset="0"/>
                <a:ea typeface="굴림" pitchFamily="50" charset="-127"/>
              </a:endParaRPr>
            </a:p>
          </p:txBody>
        </p:sp>
        <p:sp>
          <p:nvSpPr>
            <p:cNvPr id="38988" name="Rectangle 43"/>
            <p:cNvSpPr>
              <a:spLocks noChangeArrowheads="1"/>
            </p:cNvSpPr>
            <p:nvPr/>
          </p:nvSpPr>
          <p:spPr bwMode="auto">
            <a:xfrm>
              <a:off x="476" y="1437"/>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11.2</a:t>
              </a:r>
              <a:endParaRPr lang="en-US" altLang="ko-KR" sz="1000" b="0">
                <a:solidFill>
                  <a:schemeClr val="tx1"/>
                </a:solidFill>
                <a:latin typeface="Times New Roman" pitchFamily="18" charset="0"/>
                <a:ea typeface="굴림" pitchFamily="50" charset="-127"/>
              </a:endParaRPr>
            </a:p>
          </p:txBody>
        </p:sp>
        <p:sp>
          <p:nvSpPr>
            <p:cNvPr id="38989" name="Rectangle 44"/>
            <p:cNvSpPr>
              <a:spLocks noChangeArrowheads="1"/>
            </p:cNvSpPr>
            <p:nvPr/>
          </p:nvSpPr>
          <p:spPr bwMode="auto">
            <a:xfrm>
              <a:off x="476" y="1596"/>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7.10</a:t>
              </a:r>
              <a:endParaRPr lang="en-US" altLang="ko-KR" sz="1000" b="0">
                <a:solidFill>
                  <a:schemeClr val="tx1"/>
                </a:solidFill>
                <a:latin typeface="Times New Roman" pitchFamily="18" charset="0"/>
                <a:ea typeface="굴림" pitchFamily="50" charset="-127"/>
              </a:endParaRPr>
            </a:p>
          </p:txBody>
        </p:sp>
        <p:sp>
          <p:nvSpPr>
            <p:cNvPr id="38990" name="Rectangle 45"/>
            <p:cNvSpPr>
              <a:spLocks noChangeArrowheads="1"/>
            </p:cNvSpPr>
            <p:nvPr/>
          </p:nvSpPr>
          <p:spPr bwMode="auto">
            <a:xfrm>
              <a:off x="474" y="1755"/>
              <a:ext cx="1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u="sng">
                  <a:solidFill>
                    <a:srgbClr val="FF0000"/>
                  </a:solidFill>
                  <a:latin typeface="굴림체" pitchFamily="49" charset="-127"/>
                  <a:ea typeface="굴림체" pitchFamily="49" charset="-127"/>
                </a:rPr>
                <a:t>4.50</a:t>
              </a:r>
              <a:endParaRPr lang="en-US" altLang="ko-KR" sz="1000" b="0">
                <a:solidFill>
                  <a:schemeClr val="tx1"/>
                </a:solidFill>
                <a:latin typeface="Times New Roman" pitchFamily="18" charset="0"/>
                <a:ea typeface="굴림" pitchFamily="50" charset="-127"/>
              </a:endParaRPr>
            </a:p>
          </p:txBody>
        </p:sp>
        <p:sp>
          <p:nvSpPr>
            <p:cNvPr id="38991" name="Rectangle 46"/>
            <p:cNvSpPr>
              <a:spLocks noChangeArrowheads="1"/>
            </p:cNvSpPr>
            <p:nvPr/>
          </p:nvSpPr>
          <p:spPr bwMode="auto">
            <a:xfrm>
              <a:off x="476" y="1914"/>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2.80</a:t>
              </a:r>
              <a:endParaRPr lang="en-US" altLang="ko-KR" sz="1000" b="0">
                <a:solidFill>
                  <a:schemeClr val="tx1"/>
                </a:solidFill>
                <a:latin typeface="Times New Roman" pitchFamily="18" charset="0"/>
                <a:ea typeface="굴림" pitchFamily="50" charset="-127"/>
              </a:endParaRPr>
            </a:p>
          </p:txBody>
        </p:sp>
        <p:sp>
          <p:nvSpPr>
            <p:cNvPr id="38992" name="Rectangle 47"/>
            <p:cNvSpPr>
              <a:spLocks noChangeArrowheads="1"/>
            </p:cNvSpPr>
            <p:nvPr/>
          </p:nvSpPr>
          <p:spPr bwMode="auto">
            <a:xfrm>
              <a:off x="474" y="2074"/>
              <a:ext cx="1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u="sng">
                  <a:solidFill>
                    <a:srgbClr val="FF8040"/>
                  </a:solidFill>
                  <a:latin typeface="굴림체" pitchFamily="49" charset="-127"/>
                  <a:ea typeface="굴림체" pitchFamily="49" charset="-127"/>
                </a:rPr>
                <a:t>1.80</a:t>
              </a:r>
              <a:endParaRPr lang="en-US" altLang="ko-KR" sz="1000" b="0">
                <a:solidFill>
                  <a:schemeClr val="tx1"/>
                </a:solidFill>
                <a:latin typeface="Times New Roman" pitchFamily="18" charset="0"/>
                <a:ea typeface="굴림" pitchFamily="50" charset="-127"/>
              </a:endParaRPr>
            </a:p>
          </p:txBody>
        </p:sp>
        <p:sp>
          <p:nvSpPr>
            <p:cNvPr id="38993" name="Rectangle 48"/>
            <p:cNvSpPr>
              <a:spLocks noChangeArrowheads="1"/>
            </p:cNvSpPr>
            <p:nvPr/>
          </p:nvSpPr>
          <p:spPr bwMode="auto">
            <a:xfrm>
              <a:off x="476" y="2233"/>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1.12</a:t>
              </a:r>
              <a:endParaRPr lang="en-US" altLang="ko-KR" sz="1000" b="0">
                <a:solidFill>
                  <a:schemeClr val="tx1"/>
                </a:solidFill>
                <a:latin typeface="Times New Roman" pitchFamily="18" charset="0"/>
                <a:ea typeface="굴림" pitchFamily="50" charset="-127"/>
              </a:endParaRPr>
            </a:p>
          </p:txBody>
        </p:sp>
        <p:sp>
          <p:nvSpPr>
            <p:cNvPr id="38994" name="Rectangle 49"/>
            <p:cNvSpPr>
              <a:spLocks noChangeArrowheads="1"/>
            </p:cNvSpPr>
            <p:nvPr/>
          </p:nvSpPr>
          <p:spPr bwMode="auto">
            <a:xfrm>
              <a:off x="474" y="2392"/>
              <a:ext cx="16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u="sng">
                  <a:solidFill>
                    <a:srgbClr val="00FF00"/>
                  </a:solidFill>
                  <a:latin typeface="굴림체" pitchFamily="49" charset="-127"/>
                  <a:ea typeface="굴림체" pitchFamily="49" charset="-127"/>
                </a:rPr>
                <a:t>0.71</a:t>
              </a:r>
              <a:endParaRPr lang="en-US" altLang="ko-KR" sz="1000" b="0">
                <a:solidFill>
                  <a:schemeClr val="tx1"/>
                </a:solidFill>
                <a:latin typeface="Times New Roman" pitchFamily="18" charset="0"/>
                <a:ea typeface="굴림" pitchFamily="50" charset="-127"/>
              </a:endParaRPr>
            </a:p>
          </p:txBody>
        </p:sp>
        <p:sp>
          <p:nvSpPr>
            <p:cNvPr id="38995" name="Rectangle 50"/>
            <p:cNvSpPr>
              <a:spLocks noChangeArrowheads="1"/>
            </p:cNvSpPr>
            <p:nvPr/>
          </p:nvSpPr>
          <p:spPr bwMode="auto">
            <a:xfrm>
              <a:off x="476" y="2551"/>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0.45</a:t>
              </a:r>
              <a:endParaRPr lang="en-US" altLang="ko-KR" sz="1000" b="0">
                <a:solidFill>
                  <a:schemeClr val="tx1"/>
                </a:solidFill>
                <a:latin typeface="Times New Roman" pitchFamily="18" charset="0"/>
                <a:ea typeface="굴림" pitchFamily="50" charset="-127"/>
              </a:endParaRPr>
            </a:p>
          </p:txBody>
        </p:sp>
        <p:sp>
          <p:nvSpPr>
            <p:cNvPr id="38996" name="Rectangle 51"/>
            <p:cNvSpPr>
              <a:spLocks noChangeArrowheads="1"/>
            </p:cNvSpPr>
            <p:nvPr/>
          </p:nvSpPr>
          <p:spPr bwMode="auto">
            <a:xfrm>
              <a:off x="476" y="2710"/>
              <a:ext cx="1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a:solidFill>
                    <a:srgbClr val="000000"/>
                  </a:solidFill>
                  <a:latin typeface="굴림체" pitchFamily="49" charset="-127"/>
                  <a:ea typeface="굴림체" pitchFamily="49" charset="-127"/>
                </a:rPr>
                <a:t>0.28</a:t>
              </a:r>
              <a:endParaRPr lang="en-US" altLang="ko-KR" sz="1000" b="0">
                <a:solidFill>
                  <a:schemeClr val="tx1"/>
                </a:solidFill>
                <a:latin typeface="Times New Roman" pitchFamily="18" charset="0"/>
                <a:ea typeface="굴림" pitchFamily="50" charset="-127"/>
              </a:endParaRPr>
            </a:p>
          </p:txBody>
        </p:sp>
        <p:sp>
          <p:nvSpPr>
            <p:cNvPr id="38997" name="Rectangle 52"/>
            <p:cNvSpPr>
              <a:spLocks noChangeArrowheads="1"/>
            </p:cNvSpPr>
            <p:nvPr/>
          </p:nvSpPr>
          <p:spPr bwMode="auto">
            <a:xfrm rot="-5400000">
              <a:off x="241" y="2346"/>
              <a:ext cx="9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00"/>
                  </a:solidFill>
                  <a:latin typeface="Times New Roman" pitchFamily="18" charset="0"/>
                  <a:ea typeface="굴림" pitchFamily="50" charset="-127"/>
                </a:rPr>
                <a:t>V</a:t>
              </a:r>
              <a:endParaRPr lang="en-US" altLang="ko-KR" sz="2400" b="0">
                <a:solidFill>
                  <a:schemeClr val="tx1"/>
                </a:solidFill>
                <a:latin typeface="Times New Roman" pitchFamily="18" charset="0"/>
                <a:ea typeface="굴림" pitchFamily="50" charset="-127"/>
              </a:endParaRPr>
            </a:p>
          </p:txBody>
        </p:sp>
        <p:sp>
          <p:nvSpPr>
            <p:cNvPr id="38998" name="Rectangle 53"/>
            <p:cNvSpPr>
              <a:spLocks noChangeArrowheads="1"/>
            </p:cNvSpPr>
            <p:nvPr/>
          </p:nvSpPr>
          <p:spPr bwMode="auto">
            <a:xfrm rot="-5400000">
              <a:off x="250" y="2296"/>
              <a:ext cx="12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900">
                  <a:solidFill>
                    <a:srgbClr val="000000"/>
                  </a:solidFill>
                  <a:latin typeface="Times New Roman" pitchFamily="18" charset="0"/>
                  <a:ea typeface="굴림" pitchFamily="50" charset="-127"/>
                </a:rPr>
                <a:t>rms</a:t>
              </a:r>
              <a:endParaRPr lang="en-US" altLang="ko-KR" sz="2400" b="0">
                <a:solidFill>
                  <a:schemeClr val="tx1"/>
                </a:solidFill>
                <a:latin typeface="Times New Roman" pitchFamily="18" charset="0"/>
                <a:ea typeface="굴림" pitchFamily="50" charset="-127"/>
              </a:endParaRPr>
            </a:p>
          </p:txBody>
        </p:sp>
        <p:sp>
          <p:nvSpPr>
            <p:cNvPr id="38999" name="Rectangle 54"/>
            <p:cNvSpPr>
              <a:spLocks noChangeArrowheads="1"/>
            </p:cNvSpPr>
            <p:nvPr/>
          </p:nvSpPr>
          <p:spPr bwMode="auto">
            <a:xfrm rot="-5400000">
              <a:off x="139" y="2059"/>
              <a:ext cx="2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a:solidFill>
                    <a:srgbClr val="000000"/>
                  </a:solidFill>
                  <a:latin typeface="Times New Roman" pitchFamily="18" charset="0"/>
                  <a:ea typeface="굴림" pitchFamily="50" charset="-127"/>
                </a:rPr>
                <a:t>(mm/s)</a:t>
              </a:r>
              <a:endParaRPr lang="en-US" altLang="ko-KR" sz="2400" b="0">
                <a:solidFill>
                  <a:schemeClr val="tx1"/>
                </a:solidFill>
                <a:latin typeface="Times New Roman" pitchFamily="18" charset="0"/>
                <a:ea typeface="굴림" pitchFamily="50" charset="-127"/>
              </a:endParaRPr>
            </a:p>
          </p:txBody>
        </p:sp>
        <p:sp>
          <p:nvSpPr>
            <p:cNvPr id="39000" name="Line 55"/>
            <p:cNvSpPr>
              <a:spLocks noChangeShapeType="1"/>
            </p:cNvSpPr>
            <p:nvPr/>
          </p:nvSpPr>
          <p:spPr bwMode="auto">
            <a:xfrm>
              <a:off x="830" y="1799"/>
              <a:ext cx="63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1" name="Line 56"/>
            <p:cNvSpPr>
              <a:spLocks noChangeShapeType="1"/>
            </p:cNvSpPr>
            <p:nvPr/>
          </p:nvSpPr>
          <p:spPr bwMode="auto">
            <a:xfrm>
              <a:off x="830" y="2117"/>
              <a:ext cx="638" cy="1"/>
            </a:xfrm>
            <a:prstGeom prst="line">
              <a:avLst/>
            </a:prstGeom>
            <a:noFill/>
            <a:ln w="19050">
              <a:solidFill>
                <a:srgbClr val="FF804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2" name="Line 57"/>
            <p:cNvSpPr>
              <a:spLocks noChangeShapeType="1"/>
            </p:cNvSpPr>
            <p:nvPr/>
          </p:nvSpPr>
          <p:spPr bwMode="auto">
            <a:xfrm>
              <a:off x="830" y="2435"/>
              <a:ext cx="638" cy="1"/>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3" name="Line 58"/>
            <p:cNvSpPr>
              <a:spLocks noChangeShapeType="1"/>
            </p:cNvSpPr>
            <p:nvPr/>
          </p:nvSpPr>
          <p:spPr bwMode="auto">
            <a:xfrm>
              <a:off x="1468" y="2276"/>
              <a:ext cx="638" cy="1"/>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4" name="Line 59"/>
            <p:cNvSpPr>
              <a:spLocks noChangeShapeType="1"/>
            </p:cNvSpPr>
            <p:nvPr/>
          </p:nvSpPr>
          <p:spPr bwMode="auto">
            <a:xfrm>
              <a:off x="1468" y="1958"/>
              <a:ext cx="638" cy="1"/>
            </a:xfrm>
            <a:prstGeom prst="line">
              <a:avLst/>
            </a:prstGeom>
            <a:noFill/>
            <a:ln w="19050">
              <a:solidFill>
                <a:srgbClr val="FF804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5" name="Line 60"/>
            <p:cNvSpPr>
              <a:spLocks noChangeShapeType="1"/>
            </p:cNvSpPr>
            <p:nvPr/>
          </p:nvSpPr>
          <p:spPr bwMode="auto">
            <a:xfrm>
              <a:off x="1468" y="1640"/>
              <a:ext cx="63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6" name="Line 61"/>
            <p:cNvSpPr>
              <a:spLocks noChangeShapeType="1"/>
            </p:cNvSpPr>
            <p:nvPr/>
          </p:nvSpPr>
          <p:spPr bwMode="auto">
            <a:xfrm>
              <a:off x="2106" y="1481"/>
              <a:ext cx="63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7" name="Line 62"/>
            <p:cNvSpPr>
              <a:spLocks noChangeShapeType="1"/>
            </p:cNvSpPr>
            <p:nvPr/>
          </p:nvSpPr>
          <p:spPr bwMode="auto">
            <a:xfrm>
              <a:off x="2106" y="1799"/>
              <a:ext cx="638" cy="1"/>
            </a:xfrm>
            <a:prstGeom prst="line">
              <a:avLst/>
            </a:prstGeom>
            <a:noFill/>
            <a:ln w="19050">
              <a:solidFill>
                <a:srgbClr val="FF804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8" name="Line 63"/>
            <p:cNvSpPr>
              <a:spLocks noChangeShapeType="1"/>
            </p:cNvSpPr>
            <p:nvPr/>
          </p:nvSpPr>
          <p:spPr bwMode="auto">
            <a:xfrm>
              <a:off x="2106" y="2117"/>
              <a:ext cx="638" cy="1"/>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09" name="Line 64"/>
            <p:cNvSpPr>
              <a:spLocks noChangeShapeType="1"/>
            </p:cNvSpPr>
            <p:nvPr/>
          </p:nvSpPr>
          <p:spPr bwMode="auto">
            <a:xfrm>
              <a:off x="2744" y="1958"/>
              <a:ext cx="638" cy="1"/>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10" name="Line 65"/>
            <p:cNvSpPr>
              <a:spLocks noChangeShapeType="1"/>
            </p:cNvSpPr>
            <p:nvPr/>
          </p:nvSpPr>
          <p:spPr bwMode="auto">
            <a:xfrm>
              <a:off x="2744" y="1640"/>
              <a:ext cx="638" cy="1"/>
            </a:xfrm>
            <a:prstGeom prst="line">
              <a:avLst/>
            </a:prstGeom>
            <a:noFill/>
            <a:ln w="19050">
              <a:solidFill>
                <a:srgbClr val="FF804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11" name="Line 66"/>
            <p:cNvSpPr>
              <a:spLocks noChangeShapeType="1"/>
            </p:cNvSpPr>
            <p:nvPr/>
          </p:nvSpPr>
          <p:spPr bwMode="auto">
            <a:xfrm>
              <a:off x="2744" y="1322"/>
              <a:ext cx="63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12" name="Rectangle 67"/>
            <p:cNvSpPr>
              <a:spLocks noChangeArrowheads="1"/>
            </p:cNvSpPr>
            <p:nvPr/>
          </p:nvSpPr>
          <p:spPr bwMode="auto">
            <a:xfrm>
              <a:off x="1100" y="1256"/>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FF"/>
                  </a:solidFill>
                  <a:latin typeface="Times New Roman" pitchFamily="18" charset="0"/>
                  <a:ea typeface="굴림" pitchFamily="50" charset="-127"/>
                </a:rPr>
                <a:t>D</a:t>
              </a:r>
              <a:endParaRPr lang="en-US" altLang="ko-KR" sz="2400" b="0">
                <a:solidFill>
                  <a:schemeClr val="tx1"/>
                </a:solidFill>
                <a:latin typeface="Times New Roman" pitchFamily="18" charset="0"/>
                <a:ea typeface="굴림" pitchFamily="50" charset="-127"/>
              </a:endParaRPr>
            </a:p>
          </p:txBody>
        </p:sp>
        <p:sp>
          <p:nvSpPr>
            <p:cNvPr id="39013" name="Rectangle 68"/>
            <p:cNvSpPr>
              <a:spLocks noChangeArrowheads="1"/>
            </p:cNvSpPr>
            <p:nvPr/>
          </p:nvSpPr>
          <p:spPr bwMode="auto">
            <a:xfrm>
              <a:off x="2376" y="1097"/>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8000"/>
                  </a:solidFill>
                  <a:latin typeface="Times New Roman" pitchFamily="18" charset="0"/>
                  <a:ea typeface="굴림" pitchFamily="50" charset="-127"/>
                </a:rPr>
                <a:t>D</a:t>
              </a:r>
              <a:endParaRPr lang="en-US" altLang="ko-KR" sz="2400" b="0">
                <a:solidFill>
                  <a:schemeClr val="tx1"/>
                </a:solidFill>
                <a:latin typeface="Times New Roman" pitchFamily="18" charset="0"/>
                <a:ea typeface="굴림" pitchFamily="50" charset="-127"/>
              </a:endParaRPr>
            </a:p>
          </p:txBody>
        </p:sp>
        <p:sp>
          <p:nvSpPr>
            <p:cNvPr id="39014" name="Rectangle 69"/>
            <p:cNvSpPr>
              <a:spLocks noChangeArrowheads="1"/>
            </p:cNvSpPr>
            <p:nvPr/>
          </p:nvSpPr>
          <p:spPr bwMode="auto">
            <a:xfrm>
              <a:off x="1738" y="1176"/>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800000"/>
                  </a:solidFill>
                  <a:latin typeface="Times New Roman" pitchFamily="18" charset="0"/>
                  <a:ea typeface="굴림" pitchFamily="50" charset="-127"/>
                </a:rPr>
                <a:t>D</a:t>
              </a:r>
              <a:endParaRPr lang="en-US" altLang="ko-KR" sz="2400" b="0">
                <a:solidFill>
                  <a:schemeClr val="tx1"/>
                </a:solidFill>
                <a:latin typeface="Times New Roman" pitchFamily="18" charset="0"/>
                <a:ea typeface="굴림" pitchFamily="50" charset="-127"/>
              </a:endParaRPr>
            </a:p>
          </p:txBody>
        </p:sp>
        <p:sp>
          <p:nvSpPr>
            <p:cNvPr id="39015" name="Rectangle 70"/>
            <p:cNvSpPr>
              <a:spLocks noChangeArrowheads="1"/>
            </p:cNvSpPr>
            <p:nvPr/>
          </p:nvSpPr>
          <p:spPr bwMode="auto">
            <a:xfrm>
              <a:off x="2376" y="1493"/>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8000"/>
                  </a:solidFill>
                  <a:latin typeface="Times New Roman" pitchFamily="18" charset="0"/>
                  <a:ea typeface="굴림" pitchFamily="50" charset="-127"/>
                </a:rPr>
                <a:t>C</a:t>
              </a:r>
              <a:endParaRPr lang="en-US" altLang="ko-KR" sz="2400" b="0">
                <a:solidFill>
                  <a:schemeClr val="tx1"/>
                </a:solidFill>
                <a:latin typeface="Times New Roman" pitchFamily="18" charset="0"/>
                <a:ea typeface="굴림" pitchFamily="50" charset="-127"/>
              </a:endParaRPr>
            </a:p>
          </p:txBody>
        </p:sp>
        <p:sp>
          <p:nvSpPr>
            <p:cNvPr id="39016" name="Rectangle 71"/>
            <p:cNvSpPr>
              <a:spLocks noChangeArrowheads="1"/>
            </p:cNvSpPr>
            <p:nvPr/>
          </p:nvSpPr>
          <p:spPr bwMode="auto">
            <a:xfrm>
              <a:off x="2346" y="1655"/>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8000"/>
                  </a:solidFill>
                  <a:latin typeface="Times New Roman" pitchFamily="18" charset="0"/>
                  <a:ea typeface="굴림" pitchFamily="50" charset="-127"/>
                </a:rPr>
                <a:t>(*)</a:t>
              </a:r>
              <a:endParaRPr lang="en-US" altLang="ko-KR" sz="2400" b="0">
                <a:solidFill>
                  <a:schemeClr val="tx1"/>
                </a:solidFill>
                <a:latin typeface="Times New Roman" pitchFamily="18" charset="0"/>
                <a:ea typeface="굴림" pitchFamily="50" charset="-127"/>
              </a:endParaRPr>
            </a:p>
          </p:txBody>
        </p:sp>
        <p:sp>
          <p:nvSpPr>
            <p:cNvPr id="39017" name="Rectangle 72"/>
            <p:cNvSpPr>
              <a:spLocks noChangeArrowheads="1"/>
            </p:cNvSpPr>
            <p:nvPr/>
          </p:nvSpPr>
          <p:spPr bwMode="auto">
            <a:xfrm>
              <a:off x="1742" y="2052"/>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800000"/>
                  </a:solidFill>
                  <a:latin typeface="Times New Roman" pitchFamily="18" charset="0"/>
                  <a:ea typeface="굴림" pitchFamily="50" charset="-127"/>
                </a:rPr>
                <a:t>B</a:t>
              </a:r>
              <a:endParaRPr lang="en-US" altLang="ko-KR" sz="2400" b="0">
                <a:solidFill>
                  <a:schemeClr val="tx1"/>
                </a:solidFill>
                <a:latin typeface="Times New Roman" pitchFamily="18" charset="0"/>
                <a:ea typeface="굴림" pitchFamily="50" charset="-127"/>
              </a:endParaRPr>
            </a:p>
          </p:txBody>
        </p:sp>
        <p:sp>
          <p:nvSpPr>
            <p:cNvPr id="39018" name="Rectangle 73"/>
            <p:cNvSpPr>
              <a:spLocks noChangeArrowheads="1"/>
            </p:cNvSpPr>
            <p:nvPr/>
          </p:nvSpPr>
          <p:spPr bwMode="auto">
            <a:xfrm>
              <a:off x="2376" y="2370"/>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8000"/>
                  </a:solidFill>
                  <a:latin typeface="Times New Roman" pitchFamily="18" charset="0"/>
                  <a:ea typeface="굴림" pitchFamily="50" charset="-127"/>
                </a:rPr>
                <a:t>A</a:t>
              </a:r>
              <a:endParaRPr lang="en-US" altLang="ko-KR" sz="2400" b="0">
                <a:solidFill>
                  <a:schemeClr val="tx1"/>
                </a:solidFill>
                <a:latin typeface="Times New Roman" pitchFamily="18" charset="0"/>
                <a:ea typeface="굴림" pitchFamily="50" charset="-127"/>
              </a:endParaRPr>
            </a:p>
          </p:txBody>
        </p:sp>
        <p:sp>
          <p:nvSpPr>
            <p:cNvPr id="39019" name="Rectangle 74"/>
            <p:cNvSpPr>
              <a:spLocks noChangeArrowheads="1"/>
            </p:cNvSpPr>
            <p:nvPr/>
          </p:nvSpPr>
          <p:spPr bwMode="auto">
            <a:xfrm>
              <a:off x="3014" y="2370"/>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00"/>
                  </a:solidFill>
                  <a:latin typeface="Times New Roman" pitchFamily="18" charset="0"/>
                  <a:ea typeface="굴림" pitchFamily="50" charset="-127"/>
                </a:rPr>
                <a:t>A</a:t>
              </a:r>
              <a:endParaRPr lang="en-US" altLang="ko-KR" sz="2400" b="0">
                <a:solidFill>
                  <a:schemeClr val="tx1"/>
                </a:solidFill>
                <a:latin typeface="Times New Roman" pitchFamily="18" charset="0"/>
                <a:ea typeface="굴림" pitchFamily="50" charset="-127"/>
              </a:endParaRPr>
            </a:p>
          </p:txBody>
        </p:sp>
        <p:sp>
          <p:nvSpPr>
            <p:cNvPr id="39020" name="Rectangle 75"/>
            <p:cNvSpPr>
              <a:spLocks noChangeArrowheads="1"/>
            </p:cNvSpPr>
            <p:nvPr/>
          </p:nvSpPr>
          <p:spPr bwMode="auto">
            <a:xfrm>
              <a:off x="3018" y="1733"/>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00"/>
                  </a:solidFill>
                  <a:latin typeface="Times New Roman" pitchFamily="18" charset="0"/>
                  <a:ea typeface="굴림" pitchFamily="50" charset="-127"/>
                </a:rPr>
                <a:t>B</a:t>
              </a:r>
              <a:endParaRPr lang="en-US" altLang="ko-KR" sz="2400" b="0">
                <a:solidFill>
                  <a:schemeClr val="tx1"/>
                </a:solidFill>
                <a:latin typeface="Times New Roman" pitchFamily="18" charset="0"/>
                <a:ea typeface="굴림" pitchFamily="50" charset="-127"/>
              </a:endParaRPr>
            </a:p>
          </p:txBody>
        </p:sp>
        <p:sp>
          <p:nvSpPr>
            <p:cNvPr id="39021" name="Rectangle 76"/>
            <p:cNvSpPr>
              <a:spLocks noChangeArrowheads="1"/>
            </p:cNvSpPr>
            <p:nvPr/>
          </p:nvSpPr>
          <p:spPr bwMode="auto">
            <a:xfrm>
              <a:off x="2380" y="1892"/>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8000"/>
                  </a:solidFill>
                  <a:latin typeface="Times New Roman" pitchFamily="18" charset="0"/>
                  <a:ea typeface="굴림" pitchFamily="50" charset="-127"/>
                </a:rPr>
                <a:t>B</a:t>
              </a:r>
              <a:endParaRPr lang="en-US" altLang="ko-KR" sz="2400" b="0">
                <a:solidFill>
                  <a:schemeClr val="tx1"/>
                </a:solidFill>
                <a:latin typeface="Times New Roman" pitchFamily="18" charset="0"/>
                <a:ea typeface="굴림" pitchFamily="50" charset="-127"/>
              </a:endParaRPr>
            </a:p>
          </p:txBody>
        </p:sp>
        <p:sp>
          <p:nvSpPr>
            <p:cNvPr id="39022" name="Rectangle 77"/>
            <p:cNvSpPr>
              <a:spLocks noChangeArrowheads="1"/>
            </p:cNvSpPr>
            <p:nvPr/>
          </p:nvSpPr>
          <p:spPr bwMode="auto">
            <a:xfrm>
              <a:off x="1104" y="2211"/>
              <a:ext cx="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FF"/>
                  </a:solidFill>
                  <a:latin typeface="Times New Roman" pitchFamily="18" charset="0"/>
                  <a:ea typeface="굴림" pitchFamily="50" charset="-127"/>
                </a:rPr>
                <a:t>B</a:t>
              </a:r>
              <a:endParaRPr lang="en-US" altLang="ko-KR" sz="2400" b="0">
                <a:solidFill>
                  <a:schemeClr val="tx1"/>
                </a:solidFill>
                <a:latin typeface="Times New Roman" pitchFamily="18" charset="0"/>
                <a:ea typeface="굴림" pitchFamily="50" charset="-127"/>
              </a:endParaRPr>
            </a:p>
          </p:txBody>
        </p:sp>
        <p:sp>
          <p:nvSpPr>
            <p:cNvPr id="39023" name="Rectangle 78"/>
            <p:cNvSpPr>
              <a:spLocks noChangeArrowheads="1"/>
            </p:cNvSpPr>
            <p:nvPr/>
          </p:nvSpPr>
          <p:spPr bwMode="auto">
            <a:xfrm>
              <a:off x="1738" y="1733"/>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800000"/>
                  </a:solidFill>
                  <a:latin typeface="Times New Roman" pitchFamily="18" charset="0"/>
                  <a:ea typeface="굴림" pitchFamily="50" charset="-127"/>
                </a:rPr>
                <a:t>C</a:t>
              </a:r>
              <a:endParaRPr lang="en-US" altLang="ko-KR" sz="2400" b="0">
                <a:solidFill>
                  <a:schemeClr val="tx1"/>
                </a:solidFill>
                <a:latin typeface="Times New Roman" pitchFamily="18" charset="0"/>
                <a:ea typeface="굴림" pitchFamily="50" charset="-127"/>
              </a:endParaRPr>
            </a:p>
          </p:txBody>
        </p:sp>
        <p:sp>
          <p:nvSpPr>
            <p:cNvPr id="39024" name="Rectangle 79"/>
            <p:cNvSpPr>
              <a:spLocks noChangeArrowheads="1"/>
            </p:cNvSpPr>
            <p:nvPr/>
          </p:nvSpPr>
          <p:spPr bwMode="auto">
            <a:xfrm>
              <a:off x="3014" y="1415"/>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00"/>
                  </a:solidFill>
                  <a:latin typeface="Times New Roman" pitchFamily="18" charset="0"/>
                  <a:ea typeface="굴림" pitchFamily="50" charset="-127"/>
                </a:rPr>
                <a:t>C</a:t>
              </a:r>
              <a:endParaRPr lang="en-US" altLang="ko-KR" sz="2400" b="0">
                <a:solidFill>
                  <a:schemeClr val="tx1"/>
                </a:solidFill>
                <a:latin typeface="Times New Roman" pitchFamily="18" charset="0"/>
                <a:ea typeface="굴림" pitchFamily="50" charset="-127"/>
              </a:endParaRPr>
            </a:p>
          </p:txBody>
        </p:sp>
        <p:sp>
          <p:nvSpPr>
            <p:cNvPr id="39025" name="Rectangle 80"/>
            <p:cNvSpPr>
              <a:spLocks noChangeArrowheads="1"/>
            </p:cNvSpPr>
            <p:nvPr/>
          </p:nvSpPr>
          <p:spPr bwMode="auto">
            <a:xfrm>
              <a:off x="3014" y="1017"/>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00"/>
                  </a:solidFill>
                  <a:latin typeface="Times New Roman" pitchFamily="18" charset="0"/>
                  <a:ea typeface="굴림" pitchFamily="50" charset="-127"/>
                </a:rPr>
                <a:t>D</a:t>
              </a:r>
              <a:endParaRPr lang="en-US" altLang="ko-KR" sz="2400" b="0">
                <a:solidFill>
                  <a:schemeClr val="tx1"/>
                </a:solidFill>
                <a:latin typeface="Times New Roman" pitchFamily="18" charset="0"/>
                <a:ea typeface="굴림" pitchFamily="50" charset="-127"/>
              </a:endParaRPr>
            </a:p>
          </p:txBody>
        </p:sp>
        <p:sp>
          <p:nvSpPr>
            <p:cNvPr id="39026" name="Line 81"/>
            <p:cNvSpPr>
              <a:spLocks noChangeShapeType="1"/>
            </p:cNvSpPr>
            <p:nvPr/>
          </p:nvSpPr>
          <p:spPr bwMode="auto">
            <a:xfrm>
              <a:off x="2164" y="3151"/>
              <a:ext cx="1160" cy="1"/>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27" name="Freeform 82"/>
            <p:cNvSpPr>
              <a:spLocks/>
            </p:cNvSpPr>
            <p:nvPr/>
          </p:nvSpPr>
          <p:spPr bwMode="auto">
            <a:xfrm>
              <a:off x="2106" y="3130"/>
              <a:ext cx="63" cy="42"/>
            </a:xfrm>
            <a:custGeom>
              <a:avLst/>
              <a:gdLst>
                <a:gd name="T0" fmla="*/ 63 w 126"/>
                <a:gd name="T1" fmla="*/ 42 h 84"/>
                <a:gd name="T2" fmla="*/ 0 w 126"/>
                <a:gd name="T3" fmla="*/ 21 h 84"/>
                <a:gd name="T4" fmla="*/ 63 w 126"/>
                <a:gd name="T5" fmla="*/ 0 h 84"/>
                <a:gd name="T6" fmla="*/ 63 w 126"/>
                <a:gd name="T7" fmla="*/ 42 h 84"/>
                <a:gd name="T8" fmla="*/ 0 60000 65536"/>
                <a:gd name="T9" fmla="*/ 0 60000 65536"/>
                <a:gd name="T10" fmla="*/ 0 60000 65536"/>
                <a:gd name="T11" fmla="*/ 0 60000 65536"/>
                <a:gd name="T12" fmla="*/ 0 w 126"/>
                <a:gd name="T13" fmla="*/ 0 h 84"/>
                <a:gd name="T14" fmla="*/ 126 w 126"/>
                <a:gd name="T15" fmla="*/ 84 h 84"/>
              </a:gdLst>
              <a:ahLst/>
              <a:cxnLst>
                <a:cxn ang="T8">
                  <a:pos x="T0" y="T1"/>
                </a:cxn>
                <a:cxn ang="T9">
                  <a:pos x="T2" y="T3"/>
                </a:cxn>
                <a:cxn ang="T10">
                  <a:pos x="T4" y="T5"/>
                </a:cxn>
                <a:cxn ang="T11">
                  <a:pos x="T6" y="T7"/>
                </a:cxn>
              </a:cxnLst>
              <a:rect l="T12" t="T13" r="T14" b="T15"/>
              <a:pathLst>
                <a:path w="126" h="84">
                  <a:moveTo>
                    <a:pt x="126" y="84"/>
                  </a:moveTo>
                  <a:lnTo>
                    <a:pt x="0" y="42"/>
                  </a:lnTo>
                  <a:lnTo>
                    <a:pt x="126" y="0"/>
                  </a:lnTo>
                  <a:lnTo>
                    <a:pt x="126"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9028" name="Freeform 83"/>
            <p:cNvSpPr>
              <a:spLocks/>
            </p:cNvSpPr>
            <p:nvPr/>
          </p:nvSpPr>
          <p:spPr bwMode="auto">
            <a:xfrm>
              <a:off x="3319" y="3130"/>
              <a:ext cx="63" cy="42"/>
            </a:xfrm>
            <a:custGeom>
              <a:avLst/>
              <a:gdLst>
                <a:gd name="T0" fmla="*/ 0 w 125"/>
                <a:gd name="T1" fmla="*/ 0 h 84"/>
                <a:gd name="T2" fmla="*/ 63 w 125"/>
                <a:gd name="T3" fmla="*/ 21 h 84"/>
                <a:gd name="T4" fmla="*/ 0 w 125"/>
                <a:gd name="T5" fmla="*/ 42 h 84"/>
                <a:gd name="T6" fmla="*/ 0 w 125"/>
                <a:gd name="T7" fmla="*/ 0 h 84"/>
                <a:gd name="T8" fmla="*/ 0 60000 65536"/>
                <a:gd name="T9" fmla="*/ 0 60000 65536"/>
                <a:gd name="T10" fmla="*/ 0 60000 65536"/>
                <a:gd name="T11" fmla="*/ 0 60000 65536"/>
                <a:gd name="T12" fmla="*/ 0 w 125"/>
                <a:gd name="T13" fmla="*/ 0 h 84"/>
                <a:gd name="T14" fmla="*/ 125 w 125"/>
                <a:gd name="T15" fmla="*/ 84 h 84"/>
              </a:gdLst>
              <a:ahLst/>
              <a:cxnLst>
                <a:cxn ang="T8">
                  <a:pos x="T0" y="T1"/>
                </a:cxn>
                <a:cxn ang="T9">
                  <a:pos x="T2" y="T3"/>
                </a:cxn>
                <a:cxn ang="T10">
                  <a:pos x="T4" y="T5"/>
                </a:cxn>
                <a:cxn ang="T11">
                  <a:pos x="T6" y="T7"/>
                </a:cxn>
              </a:cxnLst>
              <a:rect l="T12" t="T13" r="T14" b="T15"/>
              <a:pathLst>
                <a:path w="125" h="84">
                  <a:moveTo>
                    <a:pt x="0" y="0"/>
                  </a:moveTo>
                  <a:lnTo>
                    <a:pt x="125" y="42"/>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ko-KR" altLang="en-US"/>
            </a:p>
          </p:txBody>
        </p:sp>
        <p:sp>
          <p:nvSpPr>
            <p:cNvPr id="39029" name="Line 84"/>
            <p:cNvSpPr>
              <a:spLocks noChangeShapeType="1"/>
            </p:cNvSpPr>
            <p:nvPr/>
          </p:nvSpPr>
          <p:spPr bwMode="auto">
            <a:xfrm>
              <a:off x="2744" y="3151"/>
              <a:ext cx="1" cy="159"/>
            </a:xfrm>
            <a:prstGeom prst="line">
              <a:avLst/>
            </a:prstGeom>
            <a:noFill/>
            <a:ln w="17526">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30" name="Rectangle 85"/>
            <p:cNvSpPr>
              <a:spLocks noChangeArrowheads="1"/>
            </p:cNvSpPr>
            <p:nvPr/>
          </p:nvSpPr>
          <p:spPr bwMode="auto">
            <a:xfrm>
              <a:off x="1738" y="2528"/>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800000"/>
                  </a:solidFill>
                  <a:latin typeface="Times New Roman" pitchFamily="18" charset="0"/>
                  <a:ea typeface="굴림" pitchFamily="50" charset="-127"/>
                </a:rPr>
                <a:t>A</a:t>
              </a:r>
              <a:endParaRPr lang="en-US" altLang="ko-KR" sz="2400" b="0">
                <a:solidFill>
                  <a:schemeClr val="tx1"/>
                </a:solidFill>
                <a:latin typeface="Times New Roman" pitchFamily="18" charset="0"/>
                <a:ea typeface="굴림" pitchFamily="50" charset="-127"/>
              </a:endParaRPr>
            </a:p>
          </p:txBody>
        </p:sp>
        <p:sp>
          <p:nvSpPr>
            <p:cNvPr id="39031" name="Rectangle 86"/>
            <p:cNvSpPr>
              <a:spLocks noChangeArrowheads="1"/>
            </p:cNvSpPr>
            <p:nvPr/>
          </p:nvSpPr>
          <p:spPr bwMode="auto">
            <a:xfrm>
              <a:off x="1077" y="2594"/>
              <a:ext cx="144" cy="160"/>
            </a:xfrm>
            <a:prstGeom prst="rect">
              <a:avLst/>
            </a:prstGeom>
            <a:solidFill>
              <a:srgbClr val="FFFFFF"/>
            </a:solidFill>
            <a:ln w="11113">
              <a:solidFill>
                <a:srgbClr val="FFFFFF"/>
              </a:solidFill>
              <a:miter lim="800000"/>
              <a:headEnd/>
              <a:tailEnd/>
            </a:ln>
          </p:spPr>
          <p:txBody>
            <a:bodyPr/>
            <a:lstStyle/>
            <a:p>
              <a:endParaRPr lang="ko-KR" altLang="en-US"/>
            </a:p>
          </p:txBody>
        </p:sp>
        <p:sp>
          <p:nvSpPr>
            <p:cNvPr id="39032" name="Rectangle 87"/>
            <p:cNvSpPr>
              <a:spLocks noChangeArrowheads="1"/>
            </p:cNvSpPr>
            <p:nvPr/>
          </p:nvSpPr>
          <p:spPr bwMode="auto">
            <a:xfrm>
              <a:off x="1100" y="2608"/>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FF"/>
                  </a:solidFill>
                  <a:latin typeface="Times New Roman" pitchFamily="18" charset="0"/>
                  <a:ea typeface="굴림" pitchFamily="50" charset="-127"/>
                </a:rPr>
                <a:t>A</a:t>
              </a:r>
              <a:endParaRPr lang="en-US" altLang="ko-KR" sz="2400" b="0">
                <a:solidFill>
                  <a:schemeClr val="tx1"/>
                </a:solidFill>
                <a:latin typeface="Times New Roman" pitchFamily="18" charset="0"/>
                <a:ea typeface="굴림" pitchFamily="50" charset="-127"/>
              </a:endParaRPr>
            </a:p>
          </p:txBody>
        </p:sp>
        <p:sp>
          <p:nvSpPr>
            <p:cNvPr id="39033" name="Rectangle 88"/>
            <p:cNvSpPr>
              <a:spLocks noChangeArrowheads="1"/>
            </p:cNvSpPr>
            <p:nvPr/>
          </p:nvSpPr>
          <p:spPr bwMode="auto">
            <a:xfrm>
              <a:off x="1100" y="1892"/>
              <a:ext cx="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600">
                  <a:solidFill>
                    <a:srgbClr val="0000FF"/>
                  </a:solidFill>
                  <a:latin typeface="Times New Roman" pitchFamily="18" charset="0"/>
                  <a:ea typeface="굴림" pitchFamily="50" charset="-127"/>
                </a:rPr>
                <a:t>C</a:t>
              </a:r>
              <a:endParaRPr lang="en-US" altLang="ko-KR" sz="2400" b="0">
                <a:solidFill>
                  <a:schemeClr val="tx1"/>
                </a:solidFill>
                <a:latin typeface="Times New Roman" pitchFamily="18" charset="0"/>
                <a:ea typeface="굴림" pitchFamily="50" charset="-127"/>
              </a:endParaRPr>
            </a:p>
          </p:txBody>
        </p:sp>
        <p:sp>
          <p:nvSpPr>
            <p:cNvPr id="39034" name="Line 89"/>
            <p:cNvSpPr>
              <a:spLocks noChangeShapeType="1"/>
            </p:cNvSpPr>
            <p:nvPr/>
          </p:nvSpPr>
          <p:spPr bwMode="auto">
            <a:xfrm>
              <a:off x="830" y="2913"/>
              <a:ext cx="255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39035" name="Rectangle 90"/>
            <p:cNvSpPr>
              <a:spLocks noChangeArrowheads="1"/>
            </p:cNvSpPr>
            <p:nvPr/>
          </p:nvSpPr>
          <p:spPr bwMode="auto">
            <a:xfrm>
              <a:off x="2552" y="3064"/>
              <a:ext cx="4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i="1">
                  <a:solidFill>
                    <a:srgbClr val="000000"/>
                  </a:solidFill>
                  <a:latin typeface="Times New Roman" pitchFamily="18" charset="0"/>
                  <a:ea typeface="굴림" pitchFamily="50" charset="-127"/>
                </a:rPr>
                <a:t>ISO 3945</a:t>
              </a:r>
              <a:endParaRPr lang="en-US" altLang="ko-KR" sz="2400" b="0">
                <a:solidFill>
                  <a:schemeClr val="tx1"/>
                </a:solidFill>
                <a:latin typeface="Times New Roman" pitchFamily="18" charset="0"/>
                <a:ea typeface="굴림" pitchFamily="50" charset="-127"/>
              </a:endParaRPr>
            </a:p>
          </p:txBody>
        </p:sp>
        <p:sp>
          <p:nvSpPr>
            <p:cNvPr id="39036" name="Rectangle 91"/>
            <p:cNvSpPr>
              <a:spLocks noChangeArrowheads="1"/>
            </p:cNvSpPr>
            <p:nvPr/>
          </p:nvSpPr>
          <p:spPr bwMode="auto">
            <a:xfrm>
              <a:off x="2281" y="3171"/>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ko-KR" altLang="en-US" sz="1000" b="0">
                  <a:solidFill>
                    <a:srgbClr val="008000"/>
                  </a:solidFill>
                  <a:latin typeface="굴림체" pitchFamily="49" charset="-127"/>
                  <a:ea typeface="굴림체" pitchFamily="49" charset="-127"/>
                </a:rPr>
                <a:t>강체지지</a:t>
              </a:r>
              <a:endParaRPr lang="ko-KR" altLang="en-US" sz="1000" b="0">
                <a:solidFill>
                  <a:schemeClr val="tx1"/>
                </a:solidFill>
                <a:latin typeface="Times New Roman" pitchFamily="18" charset="0"/>
                <a:ea typeface="굴림" pitchFamily="50" charset="-127"/>
              </a:endParaRPr>
            </a:p>
          </p:txBody>
        </p:sp>
        <p:sp>
          <p:nvSpPr>
            <p:cNvPr id="39037" name="Rectangle 92"/>
            <p:cNvSpPr>
              <a:spLocks noChangeArrowheads="1"/>
            </p:cNvSpPr>
            <p:nvPr/>
          </p:nvSpPr>
          <p:spPr bwMode="auto">
            <a:xfrm>
              <a:off x="2904" y="3171"/>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ko-KR" altLang="en-US" sz="1000" b="0">
                  <a:solidFill>
                    <a:srgbClr val="000000"/>
                  </a:solidFill>
                  <a:latin typeface="굴림체" pitchFamily="49" charset="-127"/>
                  <a:ea typeface="굴림체" pitchFamily="49" charset="-127"/>
                </a:rPr>
                <a:t>유연지지</a:t>
              </a:r>
              <a:endParaRPr lang="ko-KR" altLang="en-US" sz="1000" b="0">
                <a:solidFill>
                  <a:schemeClr val="tx1"/>
                </a:solidFill>
                <a:latin typeface="Times New Roman" pitchFamily="18" charset="0"/>
                <a:ea typeface="굴림" pitchFamily="50" charset="-127"/>
              </a:endParaRPr>
            </a:p>
          </p:txBody>
        </p:sp>
        <p:sp>
          <p:nvSpPr>
            <p:cNvPr id="39038" name="Rectangle 93"/>
            <p:cNvSpPr>
              <a:spLocks noChangeArrowheads="1"/>
            </p:cNvSpPr>
            <p:nvPr/>
          </p:nvSpPr>
          <p:spPr bwMode="auto">
            <a:xfrm>
              <a:off x="2228" y="3274"/>
              <a:ext cx="56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sz="1000" b="0" u="sng">
                  <a:solidFill>
                    <a:srgbClr val="008000"/>
                  </a:solidFill>
                  <a:latin typeface="굴림체" pitchFamily="49" charset="-127"/>
                  <a:ea typeface="굴림체" pitchFamily="49" charset="-127"/>
                </a:rPr>
                <a:t>(*) 4.6 mm/s </a:t>
              </a:r>
              <a:endParaRPr lang="en-US" altLang="ko-KR" sz="1000" b="0">
                <a:solidFill>
                  <a:schemeClr val="tx1"/>
                </a:solidFill>
                <a:latin typeface="Times New Roman" pitchFamily="18" charset="0"/>
                <a:ea typeface="굴림" pitchFamily="50" charset="-127"/>
              </a:endParaRPr>
            </a:p>
          </p:txBody>
        </p:sp>
        <p:sp>
          <p:nvSpPr>
            <p:cNvPr id="39039" name="Rectangle 94"/>
            <p:cNvSpPr>
              <a:spLocks noChangeArrowheads="1"/>
            </p:cNvSpPr>
            <p:nvPr/>
          </p:nvSpPr>
          <p:spPr bwMode="auto">
            <a:xfrm>
              <a:off x="1589" y="3302"/>
              <a:ext cx="4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i="1">
                  <a:solidFill>
                    <a:srgbClr val="000000"/>
                  </a:solidFill>
                  <a:latin typeface="Times New Roman" pitchFamily="18" charset="0"/>
                  <a:ea typeface="굴림" pitchFamily="50" charset="-127"/>
                </a:rPr>
                <a:t>ISO 2372</a:t>
              </a:r>
              <a:endParaRPr lang="en-US" altLang="ko-KR" sz="2400" b="0">
                <a:solidFill>
                  <a:schemeClr val="tx1"/>
                </a:solidFill>
                <a:latin typeface="Times New Roman" pitchFamily="18" charset="0"/>
                <a:ea typeface="굴림" pitchFamily="50" charset="-127"/>
              </a:endParaRPr>
            </a:p>
          </p:txBody>
        </p:sp>
        <p:sp>
          <p:nvSpPr>
            <p:cNvPr id="39040" name="Rectangle 95"/>
            <p:cNvSpPr>
              <a:spLocks noChangeArrowheads="1"/>
            </p:cNvSpPr>
            <p:nvPr/>
          </p:nvSpPr>
          <p:spPr bwMode="auto">
            <a:xfrm>
              <a:off x="1590" y="3537"/>
              <a:ext cx="41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i="1">
                  <a:solidFill>
                    <a:srgbClr val="000000"/>
                  </a:solidFill>
                  <a:latin typeface="Times New Roman" pitchFamily="18" charset="0"/>
                  <a:ea typeface="굴림" pitchFamily="50" charset="-127"/>
                </a:rPr>
                <a:t>VDI 2056</a:t>
              </a:r>
              <a:endParaRPr lang="en-US" altLang="ko-KR" sz="2400" b="0">
                <a:solidFill>
                  <a:schemeClr val="tx1"/>
                </a:solidFill>
                <a:latin typeface="Times New Roman" pitchFamily="18" charset="0"/>
                <a:ea typeface="굴림" pitchFamily="50" charset="-127"/>
              </a:endParaRPr>
            </a:p>
          </p:txBody>
        </p:sp>
        <p:sp>
          <p:nvSpPr>
            <p:cNvPr id="39041" name="Rectangle 96"/>
            <p:cNvSpPr>
              <a:spLocks noChangeArrowheads="1"/>
            </p:cNvSpPr>
            <p:nvPr/>
          </p:nvSpPr>
          <p:spPr bwMode="auto">
            <a:xfrm>
              <a:off x="1008" y="3437"/>
              <a:ext cx="2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00FF"/>
                  </a:solidFill>
                  <a:latin typeface="Times New Roman" pitchFamily="18" charset="0"/>
                  <a:ea typeface="굴림체" pitchFamily="49" charset="-127"/>
                </a:rPr>
                <a:t>Class I</a:t>
              </a:r>
              <a:endParaRPr lang="en-US" altLang="ko-KR" b="0">
                <a:solidFill>
                  <a:schemeClr val="tx1"/>
                </a:solidFill>
                <a:latin typeface="Times New Roman" pitchFamily="18" charset="0"/>
                <a:ea typeface="굴림" pitchFamily="50" charset="-127"/>
              </a:endParaRPr>
            </a:p>
          </p:txBody>
        </p:sp>
        <p:sp>
          <p:nvSpPr>
            <p:cNvPr id="39042" name="Rectangle 97"/>
            <p:cNvSpPr>
              <a:spLocks noChangeArrowheads="1"/>
            </p:cNvSpPr>
            <p:nvPr/>
          </p:nvSpPr>
          <p:spPr bwMode="auto">
            <a:xfrm>
              <a:off x="2928" y="3437"/>
              <a:ext cx="3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0000"/>
                  </a:solidFill>
                  <a:latin typeface="Times New Roman" pitchFamily="18" charset="0"/>
                  <a:ea typeface="굴림체" pitchFamily="49" charset="-127"/>
                </a:rPr>
                <a:t>Class IV</a:t>
              </a:r>
              <a:endParaRPr lang="en-US" altLang="ko-KR" b="0">
                <a:solidFill>
                  <a:schemeClr val="tx1"/>
                </a:solidFill>
                <a:latin typeface="Times New Roman" pitchFamily="18" charset="0"/>
                <a:ea typeface="굴림" pitchFamily="50" charset="-127"/>
              </a:endParaRPr>
            </a:p>
          </p:txBody>
        </p:sp>
        <p:sp>
          <p:nvSpPr>
            <p:cNvPr id="39043" name="Rectangle 98"/>
            <p:cNvSpPr>
              <a:spLocks noChangeArrowheads="1"/>
            </p:cNvSpPr>
            <p:nvPr/>
          </p:nvSpPr>
          <p:spPr bwMode="auto">
            <a:xfrm>
              <a:off x="2245" y="3437"/>
              <a:ext cx="3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8000"/>
                  </a:solidFill>
                  <a:latin typeface="Times New Roman" pitchFamily="18" charset="0"/>
                  <a:ea typeface="굴림체" pitchFamily="49" charset="-127"/>
                </a:rPr>
                <a:t>Class III</a:t>
              </a:r>
              <a:endParaRPr lang="en-US" altLang="ko-KR" b="0">
                <a:solidFill>
                  <a:schemeClr val="tx1"/>
                </a:solidFill>
                <a:latin typeface="Times New Roman" pitchFamily="18" charset="0"/>
                <a:ea typeface="굴림" pitchFamily="50" charset="-127"/>
              </a:endParaRPr>
            </a:p>
          </p:txBody>
        </p:sp>
        <p:sp>
          <p:nvSpPr>
            <p:cNvPr id="39044" name="Rectangle 99"/>
            <p:cNvSpPr>
              <a:spLocks noChangeArrowheads="1"/>
            </p:cNvSpPr>
            <p:nvPr/>
          </p:nvSpPr>
          <p:spPr bwMode="auto">
            <a:xfrm>
              <a:off x="1605" y="3437"/>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800000"/>
                  </a:solidFill>
                  <a:latin typeface="Times New Roman" pitchFamily="18" charset="0"/>
                  <a:ea typeface="굴림체" pitchFamily="49" charset="-127"/>
                </a:rPr>
                <a:t>Class II</a:t>
              </a:r>
              <a:endParaRPr lang="en-US" altLang="ko-KR" b="0">
                <a:solidFill>
                  <a:schemeClr val="tx1"/>
                </a:solidFill>
                <a:latin typeface="Times New Roman" pitchFamily="18" charset="0"/>
                <a:ea typeface="굴림" pitchFamily="50" charset="-127"/>
              </a:endParaRPr>
            </a:p>
          </p:txBody>
        </p:sp>
        <p:sp>
          <p:nvSpPr>
            <p:cNvPr id="39045" name="Rectangle 100"/>
            <p:cNvSpPr>
              <a:spLocks noChangeArrowheads="1"/>
            </p:cNvSpPr>
            <p:nvPr/>
          </p:nvSpPr>
          <p:spPr bwMode="auto">
            <a:xfrm>
              <a:off x="2923" y="3677"/>
              <a:ext cx="35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0000"/>
                  </a:solidFill>
                  <a:latin typeface="Times New Roman" pitchFamily="18" charset="0"/>
                  <a:ea typeface="굴림체" pitchFamily="49" charset="-127"/>
                </a:rPr>
                <a:t>Group T</a:t>
              </a:r>
              <a:endParaRPr lang="en-US" altLang="ko-KR" b="0">
                <a:solidFill>
                  <a:schemeClr val="tx1"/>
                </a:solidFill>
                <a:latin typeface="Times New Roman" pitchFamily="18" charset="0"/>
                <a:ea typeface="굴림" pitchFamily="50" charset="-127"/>
              </a:endParaRPr>
            </a:p>
          </p:txBody>
        </p:sp>
        <p:sp>
          <p:nvSpPr>
            <p:cNvPr id="39046" name="Rectangle 101"/>
            <p:cNvSpPr>
              <a:spLocks noChangeArrowheads="1"/>
            </p:cNvSpPr>
            <p:nvPr/>
          </p:nvSpPr>
          <p:spPr bwMode="auto">
            <a:xfrm>
              <a:off x="2255" y="3677"/>
              <a:ext cx="3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8000"/>
                  </a:solidFill>
                  <a:latin typeface="Times New Roman" pitchFamily="18" charset="0"/>
                  <a:ea typeface="굴림체" pitchFamily="49" charset="-127"/>
                </a:rPr>
                <a:t>Group G</a:t>
              </a:r>
              <a:endParaRPr lang="en-US" altLang="ko-KR" b="0">
                <a:solidFill>
                  <a:schemeClr val="tx1"/>
                </a:solidFill>
                <a:latin typeface="Times New Roman" pitchFamily="18" charset="0"/>
                <a:ea typeface="굴림" pitchFamily="50" charset="-127"/>
              </a:endParaRPr>
            </a:p>
          </p:txBody>
        </p:sp>
        <p:sp>
          <p:nvSpPr>
            <p:cNvPr id="39047" name="Rectangle 102"/>
            <p:cNvSpPr>
              <a:spLocks noChangeArrowheads="1"/>
            </p:cNvSpPr>
            <p:nvPr/>
          </p:nvSpPr>
          <p:spPr bwMode="auto">
            <a:xfrm>
              <a:off x="1584" y="3677"/>
              <a:ext cx="3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800000"/>
                  </a:solidFill>
                  <a:latin typeface="Times New Roman" pitchFamily="18" charset="0"/>
                  <a:ea typeface="굴림체" pitchFamily="49" charset="-127"/>
                </a:rPr>
                <a:t>Group M</a:t>
              </a:r>
              <a:endParaRPr lang="en-US" altLang="ko-KR" b="0">
                <a:solidFill>
                  <a:schemeClr val="tx1"/>
                </a:solidFill>
                <a:latin typeface="Times New Roman" pitchFamily="18" charset="0"/>
                <a:ea typeface="굴림" pitchFamily="50" charset="-127"/>
              </a:endParaRPr>
            </a:p>
          </p:txBody>
        </p:sp>
        <p:sp>
          <p:nvSpPr>
            <p:cNvPr id="39048" name="Rectangle 103"/>
            <p:cNvSpPr>
              <a:spLocks noChangeArrowheads="1"/>
            </p:cNvSpPr>
            <p:nvPr/>
          </p:nvSpPr>
          <p:spPr bwMode="auto">
            <a:xfrm>
              <a:off x="1008" y="3677"/>
              <a:ext cx="3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latinLnBrk="0" hangingPunct="0">
                <a:buFontTx/>
                <a:buNone/>
              </a:pPr>
              <a:r>
                <a:rPr lang="en-US" altLang="ko-KR" b="0">
                  <a:solidFill>
                    <a:srgbClr val="0000FF"/>
                  </a:solidFill>
                  <a:latin typeface="Times New Roman" pitchFamily="18" charset="0"/>
                  <a:ea typeface="굴림체" pitchFamily="49" charset="-127"/>
                </a:rPr>
                <a:t>Group K</a:t>
              </a:r>
              <a:endParaRPr lang="en-US" altLang="ko-KR" b="0">
                <a:solidFill>
                  <a:schemeClr val="tx1"/>
                </a:solidFill>
                <a:latin typeface="Times New Roman" pitchFamily="18" charset="0"/>
                <a:ea typeface="굴림" pitchFamily="50" charset="-127"/>
              </a:endParaRPr>
            </a:p>
          </p:txBody>
        </p:sp>
      </p:grpSp>
      <p:graphicFrame>
        <p:nvGraphicFramePr>
          <p:cNvPr id="824469" name="Group 149"/>
          <p:cNvGraphicFramePr>
            <a:graphicFrameLocks noGrp="1"/>
          </p:cNvGraphicFramePr>
          <p:nvPr/>
        </p:nvGraphicFramePr>
        <p:xfrm>
          <a:off x="4787900" y="863600"/>
          <a:ext cx="4248150" cy="5227638"/>
        </p:xfrm>
        <a:graphic>
          <a:graphicData uri="http://schemas.openxmlformats.org/drawingml/2006/table">
            <a:tbl>
              <a:tblPr/>
              <a:tblGrid>
                <a:gridCol w="576263"/>
                <a:gridCol w="1223962"/>
                <a:gridCol w="1223963"/>
                <a:gridCol w="1223962"/>
              </a:tblGrid>
              <a:tr h="304800">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1200" b="1" i="0" u="none" strike="noStrike" cap="none" normalizeH="0" baseline="0" smtClean="0">
                        <a:ln>
                          <a:noFill/>
                        </a:ln>
                        <a:solidFill>
                          <a:srgbClr val="3C5C72"/>
                        </a:solidFill>
                        <a:effectLst/>
                        <a:latin typeface="새굴림" pitchFamily="18" charset="-127"/>
                        <a:ea typeface="새굴림" pitchFamily="18" charset="-127"/>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Times New Roman" pitchFamily="18" charset="0"/>
                          <a:ea typeface="새굴림" pitchFamily="18" charset="-127"/>
                        </a:rPr>
                        <a:t>ISO 2372</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Times New Roman" pitchFamily="18" charset="0"/>
                          <a:ea typeface="새굴림" pitchFamily="18" charset="-127"/>
                        </a:rPr>
                        <a:t>VDI 2056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Times New Roman" pitchFamily="18" charset="0"/>
                          <a:ea typeface="새굴림" pitchFamily="18" charset="-127"/>
                        </a:rPr>
                        <a:t>ISO 3945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r>
              <a:tr h="877888">
                <a:tc rowSpan="4">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Times New Roman" pitchFamily="18" charset="0"/>
                          <a:ea typeface="새굴림" pitchFamily="18" charset="-127"/>
                        </a:rPr>
                        <a:t>대상기계</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grid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새굴림" pitchFamily="18" charset="-127"/>
                          <a:ea typeface="새굴림" pitchFamily="18" charset="-127"/>
                        </a:rPr>
                        <a:t>Class I(Group K) : </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정격운전조건에서 전체적으로 완전한 기계에 연결되어진 엔진과 기계의 각 부분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(15kW</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급까지의 전기모터</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소형기계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rowSpan="4">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새굴림" pitchFamily="18" charset="-127"/>
                          <a:ea typeface="새굴림" pitchFamily="18" charset="-127"/>
                        </a:rPr>
                        <a:t>소형</a:t>
                      </a:r>
                      <a:r>
                        <a:rPr kumimoji="1" lang="en-US" altLang="ko-KR" sz="1200" b="1" i="0" u="none" strike="noStrike" cap="none" normalizeH="0" baseline="0" smtClean="0">
                          <a:ln>
                            <a:noFill/>
                          </a:ln>
                          <a:solidFill>
                            <a:srgbClr val="3C5C72"/>
                          </a:solidFill>
                          <a:effectLst/>
                          <a:latin typeface="새굴림" pitchFamily="18" charset="-127"/>
                          <a:ea typeface="새굴림" pitchFamily="18" charset="-127"/>
                        </a:rPr>
                        <a:t>, </a:t>
                      </a:r>
                      <a:r>
                        <a:rPr kumimoji="1" lang="ko-KR" altLang="en-US" sz="1200" b="1" i="0" u="none" strike="noStrike" cap="none" normalizeH="0" baseline="0" smtClean="0">
                          <a:ln>
                            <a:noFill/>
                          </a:ln>
                          <a:solidFill>
                            <a:srgbClr val="3C5C72"/>
                          </a:solidFill>
                          <a:effectLst/>
                          <a:latin typeface="새굴림" pitchFamily="18" charset="-127"/>
                          <a:ea typeface="새굴림" pitchFamily="18" charset="-127"/>
                        </a:rPr>
                        <a:t>중형 회전기계</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47750">
                <a:tc v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새굴림" pitchFamily="18" charset="-127"/>
                          <a:ea typeface="새굴림" pitchFamily="18" charset="-127"/>
                        </a:rPr>
                        <a:t>Class II(Group M) : </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특별한 기초</a:t>
                      </a:r>
                      <a:r>
                        <a:rPr kumimoji="1" lang="en-US" altLang="ko-KR" sz="1000" b="1" i="0" u="none" strike="noStrike" cap="none" normalizeH="0" baseline="0" smtClean="0">
                          <a:ln>
                            <a:noFill/>
                          </a:ln>
                          <a:solidFill>
                            <a:srgbClr val="3C5C72"/>
                          </a:solidFill>
                          <a:effectLst/>
                          <a:latin typeface="새굴림" pitchFamily="18" charset="-127"/>
                          <a:ea typeface="새굴림" pitchFamily="18" charset="-127"/>
                        </a:rPr>
                        <a:t>(foundation)</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가 없는 중형기계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(15∼75kW</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출력을 가진 전기모터</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a:t>
                      </a:r>
                      <a:r>
                        <a:rPr kumimoji="1" lang="en-US" altLang="ko-KR" sz="1000" b="1" i="0" u="none" strike="noStrike" cap="none" normalizeH="0" baseline="0" smtClean="0">
                          <a:ln>
                            <a:noFill/>
                          </a:ln>
                          <a:solidFill>
                            <a:srgbClr val="3C5C72"/>
                          </a:solidFill>
                          <a:effectLst/>
                          <a:latin typeface="새굴림" pitchFamily="18" charset="-127"/>
                          <a:ea typeface="새굴림" pitchFamily="18" charset="-127"/>
                        </a:rPr>
                        <a:t> </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특별한 기초위에 견고하게 설치된 엔진이나 기계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(300kW</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이하의 기계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a:t>
                      </a:r>
                      <a:r>
                        <a:rPr kumimoji="1" lang="en-US" altLang="ko-KR" sz="1000" b="1" i="0" u="none" strike="noStrike" cap="none" normalizeH="0" baseline="0" smtClean="0">
                          <a:ln>
                            <a:noFill/>
                          </a:ln>
                          <a:solidFill>
                            <a:srgbClr val="3C5C72"/>
                          </a:solidFill>
                          <a:effectLst/>
                          <a:latin typeface="새굴림" pitchFamily="18" charset="-127"/>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vMerge="1">
                  <a:txBody>
                    <a:bodyPr/>
                    <a:lstStyle/>
                    <a:p>
                      <a:pPr latinLnBrk="1"/>
                      <a:endParaRPr lang="ko-KR" altLang="en-US"/>
                    </a:p>
                  </a:txBody>
                  <a:tcPr/>
                </a:tc>
              </a:tr>
              <a:tr h="863600">
                <a:tc v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새굴림" pitchFamily="18" charset="-127"/>
                          <a:ea typeface="새굴림" pitchFamily="18" charset="-127"/>
                        </a:rPr>
                        <a:t>Class III(Group G) : </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진동 측정 방향에 상대적으로 강한</a:t>
                      </a:r>
                      <a:r>
                        <a:rPr kumimoji="1" lang="en-US" altLang="ko-KR" sz="1000" b="1" i="0" u="none" strike="noStrike" cap="none" normalizeH="0" baseline="0" smtClean="0">
                          <a:ln>
                            <a:noFill/>
                          </a:ln>
                          <a:solidFill>
                            <a:srgbClr val="3C5C72"/>
                          </a:solidFill>
                          <a:effectLst/>
                          <a:latin typeface="새굴림" pitchFamily="18" charset="-127"/>
                          <a:ea typeface="새굴림" pitchFamily="18" charset="-127"/>
                        </a:rPr>
                        <a:t>(stiff)</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강체의 무거운 기초에 설치된 회전질량을 가진 </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대형원동기와 다른 대형기계</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vMerge="1">
                  <a:txBody>
                    <a:bodyPr/>
                    <a:lstStyle/>
                    <a:p>
                      <a:pPr latinLnBrk="1"/>
                      <a:endParaRPr lang="ko-KR" altLang="en-US"/>
                    </a:p>
                  </a:txBody>
                  <a:tcPr/>
                </a:tc>
              </a:tr>
              <a:tr h="0">
                <a:tc vMerge="1">
                  <a:txBody>
                    <a:bodyPr/>
                    <a:lstStyle/>
                    <a:p>
                      <a:pPr latinLnBrk="1"/>
                      <a:endParaRPr lang="ko-KR" altLang="en-US"/>
                    </a:p>
                  </a:txBody>
                  <a:tcPr/>
                </a:tc>
                <a:tc grid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3C5C72"/>
                          </a:solidFill>
                          <a:effectLst/>
                          <a:latin typeface="새굴림" pitchFamily="18" charset="-127"/>
                          <a:ea typeface="새굴림" pitchFamily="18" charset="-127"/>
                        </a:rPr>
                        <a:t>Class IV(Group T) : </a:t>
                      </a:r>
                      <a:r>
                        <a:rPr kumimoji="1" lang="ko-KR" altLang="en-US" sz="1000" b="1" i="0" u="none" strike="noStrike" cap="none" normalizeH="0" baseline="0" smtClean="0">
                          <a:ln>
                            <a:noFill/>
                          </a:ln>
                          <a:solidFill>
                            <a:srgbClr val="3C5C72"/>
                          </a:solidFill>
                          <a:effectLst/>
                          <a:latin typeface="새굴림" pitchFamily="18" charset="-127"/>
                          <a:ea typeface="새굴림" pitchFamily="18" charset="-127"/>
                        </a:rPr>
                        <a:t>진동 측정 방향으로 비교적 유여한 기초위에 설치된 회전질량을 가진 대형원동기와 다른 대형기계</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(10MW</a:t>
                      </a:r>
                      <a:r>
                        <a:rPr kumimoji="1" lang="ko-KR" altLang="en-US" sz="1000" b="1" i="0" u="none" strike="noStrike" cap="none" normalizeH="0" baseline="0" smtClean="0">
                          <a:ln>
                            <a:noFill/>
                          </a:ln>
                          <a:solidFill>
                            <a:schemeClr val="tx1"/>
                          </a:solidFill>
                          <a:effectLst/>
                          <a:latin typeface="새굴림" pitchFamily="18" charset="-127"/>
                          <a:ea typeface="새굴림" pitchFamily="18" charset="-127"/>
                        </a:rPr>
                        <a:t>이상의 출력을 가진 터보발전기와 가스터빈</a:t>
                      </a:r>
                      <a:r>
                        <a:rPr kumimoji="1" lang="en-US" altLang="ko-KR" sz="1000" b="1" i="0" u="none" strike="noStrike" cap="none" normalizeH="0" baseline="0" smtClean="0">
                          <a:ln>
                            <a:noFill/>
                          </a:ln>
                          <a:solidFill>
                            <a:schemeClr val="tx1"/>
                          </a:solidFill>
                          <a:effectLst/>
                          <a:latin typeface="새굴림" pitchFamily="18" charset="-127"/>
                          <a:ea typeface="새굴림" pitchFamily="18" charset="-127"/>
                        </a:rPr>
                        <a:t>)</a:t>
                      </a:r>
                      <a:r>
                        <a:rPr kumimoji="1" lang="en-US" altLang="ko-KR" sz="1000" b="1" i="0" u="none" strike="noStrike" cap="none" normalizeH="0" baseline="0" smtClean="0">
                          <a:ln>
                            <a:noFill/>
                          </a:ln>
                          <a:solidFill>
                            <a:srgbClr val="3C5C72"/>
                          </a:solidFill>
                          <a:effectLst/>
                          <a:latin typeface="새굴림" pitchFamily="18" charset="-127"/>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vMerge="1">
                  <a:txBody>
                    <a:bodyPr/>
                    <a:lstStyle/>
                    <a:p>
                      <a:pPr latinLnBrk="1"/>
                      <a:endParaRPr lang="ko-KR" altLang="en-US"/>
                    </a:p>
                  </a:txBody>
                  <a:tcPr/>
                </a:tc>
              </a:tr>
              <a:tr h="249238">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Times New Roman" pitchFamily="18" charset="0"/>
                          <a:ea typeface="새굴림" pitchFamily="18" charset="-127"/>
                        </a:rPr>
                        <a:t>측정위치</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새굴림" pitchFamily="18" charset="-127"/>
                          <a:ea typeface="새굴림" pitchFamily="18" charset="-127"/>
                        </a:rPr>
                        <a:t>베어링</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새굴림" pitchFamily="18" charset="-127"/>
                          <a:ea typeface="새굴림" pitchFamily="18" charset="-127"/>
                        </a:rPr>
                        <a:t>베어링</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새굴림" pitchFamily="18" charset="-127"/>
                          <a:ea typeface="새굴림" pitchFamily="18" charset="-127"/>
                        </a:rPr>
                        <a:t>베어링</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33400">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3C5C72"/>
                          </a:solidFill>
                          <a:effectLst/>
                          <a:latin typeface="Times New Roman" pitchFamily="18" charset="0"/>
                          <a:ea typeface="새굴림" pitchFamily="18" charset="-127"/>
                        </a:rPr>
                        <a:t>평가방법</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008000"/>
                          </a:solidFill>
                          <a:effectLst/>
                          <a:latin typeface="Times New Roman" pitchFamily="18" charset="0"/>
                          <a:ea typeface="가을체" pitchFamily="18" charset="-127"/>
                        </a:rPr>
                        <a:t>A(good)</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8000"/>
                          </a:solidFill>
                          <a:effectLst/>
                          <a:latin typeface="Times New Roman" pitchFamily="18" charset="0"/>
                          <a:ea typeface="가을체" pitchFamily="18" charset="-127"/>
                        </a:rPr>
                        <a:t>B(satisfactory)</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0000"/>
                          </a:solidFill>
                          <a:effectLst/>
                          <a:latin typeface="Times New Roman" pitchFamily="18" charset="0"/>
                          <a:ea typeface="가을체" pitchFamily="18" charset="-127"/>
                        </a:rPr>
                        <a:t>C(unsatisfactory)</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FF0000"/>
                          </a:solidFill>
                          <a:effectLst/>
                          <a:latin typeface="Times New Roman" pitchFamily="18" charset="0"/>
                          <a:ea typeface="가을체" pitchFamily="18" charset="-127"/>
                        </a:rPr>
                        <a:t>D(unacceptable)</a:t>
                      </a:r>
                      <a:r>
                        <a:rPr kumimoji="1" lang="en-US" altLang="ko-KR" sz="1000" b="1" i="0" u="none" strike="noStrike" cap="none" normalizeH="0" baseline="0" smtClean="0">
                          <a:ln>
                            <a:noFill/>
                          </a:ln>
                          <a:solidFill>
                            <a:srgbClr val="3C5C72"/>
                          </a:solidFill>
                          <a:effectLst/>
                          <a:latin typeface="Times New Roman" pitchFamily="18" charset="0"/>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008000"/>
                          </a:solidFill>
                          <a:effectLst/>
                          <a:latin typeface="Times New Roman" pitchFamily="18" charset="0"/>
                          <a:ea typeface="가을체" pitchFamily="18" charset="-127"/>
                        </a:rPr>
                        <a:t>A(good)</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8000"/>
                          </a:solidFill>
                          <a:effectLst/>
                          <a:latin typeface="Times New Roman" pitchFamily="18" charset="0"/>
                          <a:ea typeface="가을체" pitchFamily="18" charset="-127"/>
                        </a:rPr>
                        <a:t>B(allowable)</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0000"/>
                          </a:solidFill>
                          <a:effectLst/>
                          <a:latin typeface="Times New Roman" pitchFamily="18" charset="0"/>
                          <a:ea typeface="가을체" pitchFamily="18" charset="-127"/>
                        </a:rPr>
                        <a:t>C(just tolerable)</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FF0000"/>
                          </a:solidFill>
                          <a:effectLst/>
                          <a:latin typeface="Times New Roman" pitchFamily="18" charset="0"/>
                          <a:ea typeface="가을체" pitchFamily="18" charset="-127"/>
                        </a:rPr>
                        <a:t>D(not permissible)</a:t>
                      </a:r>
                      <a:r>
                        <a:rPr kumimoji="1" lang="en-US" altLang="ko-KR" sz="1000" b="1" i="0" u="none" strike="noStrike" cap="none" normalizeH="0" baseline="0" smtClean="0">
                          <a:ln>
                            <a:noFill/>
                          </a:ln>
                          <a:solidFill>
                            <a:srgbClr val="3C5C72"/>
                          </a:solidFill>
                          <a:effectLst/>
                          <a:latin typeface="Times New Roman" pitchFamily="18" charset="0"/>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008000"/>
                          </a:solidFill>
                          <a:effectLst/>
                          <a:latin typeface="Times New Roman" pitchFamily="18" charset="0"/>
                          <a:ea typeface="가을체" pitchFamily="18" charset="-127"/>
                        </a:rPr>
                        <a:t>A(good)</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8000"/>
                          </a:solidFill>
                          <a:effectLst/>
                          <a:latin typeface="Times New Roman" pitchFamily="18" charset="0"/>
                          <a:ea typeface="가을체" pitchFamily="18" charset="-127"/>
                        </a:rPr>
                        <a:t>B(permissible)</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800000"/>
                          </a:solidFill>
                          <a:effectLst/>
                          <a:latin typeface="Times New Roman" pitchFamily="18" charset="0"/>
                          <a:ea typeface="가을체" pitchFamily="18" charset="-127"/>
                        </a:rPr>
                        <a:t>C(still permissible)</a:t>
                      </a:r>
                      <a:endParaRPr kumimoji="1" lang="en-US" altLang="ko-KR" sz="1000" b="1" i="0" u="none" strike="noStrike" cap="none" normalizeH="0" baseline="0" smtClean="0">
                        <a:ln>
                          <a:noFill/>
                        </a:ln>
                        <a:solidFill>
                          <a:srgbClr val="3C5C72"/>
                        </a:solidFill>
                        <a:effectLst/>
                        <a:latin typeface="Times New Roman" pitchFamily="18" charset="0"/>
                        <a:ea typeface="굴림체" pitchFamily="49" charset="-127"/>
                      </a:endParaRPr>
                    </a:p>
                    <a:p>
                      <a:pPr marL="0" marR="0" lvl="0" indent="0" algn="just"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000" b="1" i="0" u="none" strike="noStrike" cap="none" normalizeH="0" baseline="0" smtClean="0">
                          <a:ln>
                            <a:noFill/>
                          </a:ln>
                          <a:solidFill>
                            <a:srgbClr val="FF0000"/>
                          </a:solidFill>
                          <a:effectLst/>
                          <a:latin typeface="Times New Roman" pitchFamily="18" charset="0"/>
                          <a:ea typeface="가을체" pitchFamily="18" charset="-127"/>
                        </a:rPr>
                        <a:t>D(not permissible)</a:t>
                      </a:r>
                      <a:r>
                        <a:rPr kumimoji="1" lang="en-US" altLang="ko-KR" sz="1000" b="1" i="0" u="none" strike="noStrike" cap="none" normalizeH="0" baseline="0" smtClean="0">
                          <a:ln>
                            <a:noFill/>
                          </a:ln>
                          <a:solidFill>
                            <a:srgbClr val="3C5C72"/>
                          </a:solidFill>
                          <a:effectLst/>
                          <a:latin typeface="Times New Roman" pitchFamily="18" charset="0"/>
                          <a:ea typeface="새굴림" pitchFamily="18" charset="-127"/>
                        </a:rPr>
                        <a:t>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0" y="357188"/>
            <a:ext cx="8585200" cy="381000"/>
          </a:xfrm>
        </p:spPr>
        <p:txBody>
          <a:bodyPr/>
          <a:lstStyle/>
          <a:p>
            <a:pPr eaLnBrk="1" hangingPunct="1"/>
            <a:r>
              <a:rPr lang="en-US" altLang="ko-KR" sz="2000" b="1" smtClean="0">
                <a:latin typeface="Arial" pitchFamily="34" charset="0"/>
                <a:ea typeface="돋움" pitchFamily="50" charset="-127"/>
              </a:rPr>
              <a:t>ISO 10816 &amp; 7919</a:t>
            </a:r>
            <a:endParaRPr lang="ko-KR" altLang="en-US" sz="2000" b="1" smtClean="0">
              <a:latin typeface="Arial" pitchFamily="34" charset="0"/>
              <a:ea typeface="돋움" pitchFamily="50" charset="-127"/>
            </a:endParaRPr>
          </a:p>
        </p:txBody>
      </p:sp>
      <p:graphicFrame>
        <p:nvGraphicFramePr>
          <p:cNvPr id="238652" name="Group 60"/>
          <p:cNvGraphicFramePr>
            <a:graphicFrameLocks noGrp="1"/>
          </p:cNvGraphicFramePr>
          <p:nvPr/>
        </p:nvGraphicFramePr>
        <p:xfrm>
          <a:off x="304800" y="1371600"/>
          <a:ext cx="8610600" cy="4727576"/>
        </p:xfrm>
        <a:graphic>
          <a:graphicData uri="http://schemas.openxmlformats.org/drawingml/2006/table">
            <a:tbl>
              <a:tblPr/>
              <a:tblGrid>
                <a:gridCol w="685800"/>
                <a:gridCol w="4267200"/>
                <a:gridCol w="3657600"/>
              </a:tblGrid>
              <a:tr h="400061">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ko-KR" sz="1400" b="1" i="0" u="none" strike="noStrike" cap="none" normalizeH="0" baseline="0" dirty="0" smtClean="0">
                        <a:ln>
                          <a:noFill/>
                        </a:ln>
                        <a:solidFill>
                          <a:schemeClr val="tx1"/>
                        </a:solidFill>
                        <a:effectLst/>
                        <a:latin typeface="Arial" pitchFamily="34" charset="0"/>
                        <a:ea typeface="돋움" pitchFamily="50" charset="-127"/>
                      </a:endParaRPr>
                    </a:p>
                  </a:txBody>
                  <a:tcPr marL="0" marR="0" marT="0" marB="0" anchor="ct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ISO 10816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ISO 7919</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9056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평가</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항목</a:t>
                      </a:r>
                    </a:p>
                  </a:txBody>
                  <a:tcPr marL="0" marR="0" marT="0" marB="0" anchor="ct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베어링 진동</a:t>
                      </a:r>
                    </a:p>
                    <a:p>
                      <a:pPr marL="533400" marR="0" lvl="0" indent="-53340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mm/s rms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축 진동</a:t>
                      </a:r>
                    </a:p>
                    <a:p>
                      <a:pPr marL="533400" marR="0" lvl="0" indent="-53340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sym typeface="Symbol" pitchFamily="18" charset="2"/>
                        </a:rPr>
                        <a:t></a:t>
                      </a:r>
                      <a:r>
                        <a:rPr kumimoji="1" lang="en-US" altLang="ko-KR" sz="1400" b="1" i="0" u="none" strike="noStrike" cap="none" normalizeH="0" baseline="0" smtClean="0">
                          <a:ln>
                            <a:noFill/>
                          </a:ln>
                          <a:solidFill>
                            <a:schemeClr val="tx1"/>
                          </a:solidFill>
                          <a:effectLst/>
                          <a:latin typeface="Arial" pitchFamily="34" charset="0"/>
                          <a:ea typeface="돋움" pitchFamily="50" charset="-127"/>
                          <a:sym typeface="Symbol" pitchFamily="18" charset="2"/>
                        </a:rPr>
                        <a:t>m </a:t>
                      </a:r>
                      <a:r>
                        <a:rPr kumimoji="1" lang="en-US" altLang="ko-KR" sz="1400" b="1" i="0" u="none" strike="noStrike" cap="none" normalizeH="0" baseline="0" smtClean="0">
                          <a:ln>
                            <a:noFill/>
                          </a:ln>
                          <a:solidFill>
                            <a:schemeClr val="tx1"/>
                          </a:solidFill>
                          <a:effectLst/>
                          <a:latin typeface="Arial" pitchFamily="34" charset="0"/>
                          <a:ea typeface="돋움" pitchFamily="50" charset="-127"/>
                        </a:rPr>
                        <a:t>p-p</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dbl" algn="ctr">
                      <a:solidFill>
                        <a:schemeClr val="tx1"/>
                      </a:solidFill>
                      <a:prstDash val="solid"/>
                      <a:round/>
                      <a:headEnd type="none" w="med" len="med"/>
                      <a:tailEnd type="none" w="med" len="med"/>
                    </a:lnB>
                    <a:lnTlToBr>
                      <a:noFill/>
                    </a:lnTlToBr>
                    <a:lnBlToTr>
                      <a:noFill/>
                    </a:lnBlToTr>
                    <a:solidFill>
                      <a:srgbClr val="CCECFF"/>
                    </a:solidFill>
                  </a:tcPr>
                </a:tc>
              </a:tr>
              <a:tr h="121923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평가</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 영역</a:t>
                      </a:r>
                    </a:p>
                  </a:txBody>
                  <a:tcPr marL="0" marR="0" marT="0" marB="0" anchor="ct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A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양호</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B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장시간 운전 허용</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C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제한된 </a:t>
                      </a:r>
                      <a:r>
                        <a:rPr kumimoji="1" lang="ko-KR" altLang="en-US" sz="1400" b="1" i="0" u="none" strike="noStrike" cap="none" normalizeH="0" baseline="0" dirty="0" err="1" smtClean="0">
                          <a:ln>
                            <a:noFill/>
                          </a:ln>
                          <a:solidFill>
                            <a:schemeClr val="tx1"/>
                          </a:solidFill>
                          <a:effectLst/>
                          <a:latin typeface="Arial" pitchFamily="34" charset="0"/>
                          <a:ea typeface="돋움" pitchFamily="50" charset="-127"/>
                        </a:rPr>
                        <a:t>기간동안</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운전허용</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D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허용 불가</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A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양호</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B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장시간 운전 허용</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C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제한된 </a:t>
                      </a:r>
                      <a:r>
                        <a:rPr kumimoji="1" lang="ko-KR" altLang="en-US" sz="1400" b="1" i="0" u="none" strike="noStrike" cap="none" normalizeH="0" baseline="0" dirty="0" err="1" smtClean="0">
                          <a:ln>
                            <a:noFill/>
                          </a:ln>
                          <a:solidFill>
                            <a:schemeClr val="tx1"/>
                          </a:solidFill>
                          <a:effectLst/>
                          <a:latin typeface="Arial" pitchFamily="34" charset="0"/>
                          <a:ea typeface="돋움" pitchFamily="50" charset="-127"/>
                        </a:rPr>
                        <a:t>기간동안</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운전허용</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영역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D :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허용 불가</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dbl"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517716">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Part</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Arial" pitchFamily="34" charset="0"/>
                          <a:ea typeface="돋움" pitchFamily="50" charset="-127"/>
                        </a:rPr>
                        <a:t>구분</a:t>
                      </a:r>
                    </a:p>
                  </a:txBody>
                  <a:tcPr marL="0" marR="0" marT="0" marB="0" anchor="ctr" horzOverflow="overflow">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l" defTabSz="914400" rtl="0" eaLnBrk="1" fontAlgn="base" latinLnBrk="1" hangingPunct="1">
                        <a:lnSpc>
                          <a:spcPct val="100000"/>
                        </a:lnSpc>
                        <a:spcBef>
                          <a:spcPct val="20000"/>
                        </a:spcBef>
                        <a:spcAft>
                          <a:spcPct val="0"/>
                        </a:spcAft>
                        <a:buClrTx/>
                        <a:buSzTx/>
                        <a:buFontTx/>
                        <a:buNone/>
                        <a:tabLst/>
                      </a:pPr>
                      <a:endParaRPr kumimoji="1" lang="en-US" altLang="ko-KR" sz="1400" b="1" i="0" u="none" strike="noStrike" cap="none" normalizeH="0" baseline="0" dirty="0" smtClean="0">
                        <a:ln>
                          <a:noFill/>
                        </a:ln>
                        <a:solidFill>
                          <a:schemeClr val="tx1"/>
                        </a:solidFill>
                        <a:effectLst/>
                        <a:latin typeface="Arial" pitchFamily="34" charset="0"/>
                        <a:ea typeface="돋움" pitchFamily="50" charset="-127"/>
                      </a:endParaRP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1</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일반적인 지침</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2</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50MW</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를 초과하는 대형육상 증기터빈</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3</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err="1" smtClean="0">
                          <a:ln>
                            <a:noFill/>
                          </a:ln>
                          <a:solidFill>
                            <a:schemeClr val="tx1"/>
                          </a:solidFill>
                          <a:effectLst/>
                          <a:latin typeface="Arial" pitchFamily="34" charset="0"/>
                          <a:ea typeface="돋움" pitchFamily="50" charset="-127"/>
                        </a:rPr>
                        <a:t>현장측정시</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15kW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이상의 출력과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120rpm ~ </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15,000 rpm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사이의 정격출력을 가진 산업용기계</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4</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항공기 추진을 제외한 가스터빈 구동</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5</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수력발전 및 양수플랜트의 기계세트</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6</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100kW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이상의 정격출력을 가진 왕복기계</a:t>
                      </a:r>
                      <a:endParaRPr kumimoji="1" lang="en-US" altLang="ko-KR" sz="1400" b="1" i="0" u="none" strike="noStrike" cap="none" normalizeH="0" baseline="0" dirty="0" smtClean="0">
                        <a:ln>
                          <a:noFill/>
                        </a:ln>
                        <a:solidFill>
                          <a:schemeClr val="tx1"/>
                        </a:solidFill>
                        <a:effectLst/>
                        <a:latin typeface="Arial" pitchFamily="34" charset="0"/>
                        <a:ea typeface="돋움" pitchFamily="50" charset="-127"/>
                      </a:endParaRP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7</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err="1" smtClean="0">
                          <a:ln>
                            <a:noFill/>
                          </a:ln>
                          <a:solidFill>
                            <a:schemeClr val="tx1"/>
                          </a:solidFill>
                          <a:effectLst/>
                          <a:latin typeface="Arial" pitchFamily="34" charset="0"/>
                          <a:ea typeface="돋움" pitchFamily="50" charset="-127"/>
                        </a:rPr>
                        <a:t>원신펌프</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CCECFF"/>
                    </a:solidFill>
                  </a:tcPr>
                </a:tc>
                <a:tc>
                  <a:txBody>
                    <a:bodyPr/>
                    <a:lstStyle/>
                    <a:p>
                      <a:pPr marL="533400" marR="0" lvl="0" indent="-533400" algn="l" defTabSz="914400" rtl="0" eaLnBrk="1" fontAlgn="base" latinLnBrk="1" hangingPunct="1">
                        <a:lnSpc>
                          <a:spcPct val="100000"/>
                        </a:lnSpc>
                        <a:spcBef>
                          <a:spcPct val="20000"/>
                        </a:spcBef>
                        <a:spcAft>
                          <a:spcPct val="0"/>
                        </a:spcAft>
                        <a:buClrTx/>
                        <a:buSzTx/>
                        <a:buFontTx/>
                        <a:buNone/>
                        <a:tabLst/>
                      </a:pPr>
                      <a:endParaRPr kumimoji="1" lang="en-US" altLang="ko-KR" sz="1400" b="1" i="0" u="none" strike="noStrike" cap="none" normalizeH="0" baseline="0" dirty="0" smtClean="0">
                        <a:ln>
                          <a:noFill/>
                        </a:ln>
                        <a:solidFill>
                          <a:schemeClr val="tx1"/>
                        </a:solidFill>
                        <a:effectLst/>
                        <a:latin typeface="Arial" pitchFamily="34" charset="0"/>
                        <a:ea typeface="돋움" pitchFamily="50" charset="-127"/>
                      </a:endParaRP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1</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일반적인 지침</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2</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대형육상 증기터빈 발전기세트</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3</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연결된 산업용기계</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4</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가스터빈 세트</a:t>
                      </a:r>
                    </a:p>
                    <a:p>
                      <a:pPr marL="533400" marR="0" lvl="0" indent="-53340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   제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5</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편 </a:t>
                      </a:r>
                      <a:r>
                        <a:rPr kumimoji="1" lang="en-US" altLang="ko-KR" sz="1400" b="1" i="0" u="none" strike="noStrike" cap="none" normalizeH="0" baseline="0" dirty="0" smtClean="0">
                          <a:ln>
                            <a:noFill/>
                          </a:ln>
                          <a:solidFill>
                            <a:schemeClr val="tx1"/>
                          </a:solidFill>
                          <a:effectLst/>
                          <a:latin typeface="Arial" pitchFamily="34" charset="0"/>
                          <a:ea typeface="돋움" pitchFamily="50" charset="-127"/>
                        </a:rPr>
                        <a:t>: </a:t>
                      </a:r>
                      <a:r>
                        <a:rPr kumimoji="1" lang="ko-KR" altLang="en-US" sz="1400" b="1" i="0" u="none" strike="noStrike" cap="none" normalizeH="0" baseline="0" dirty="0" smtClean="0">
                          <a:ln>
                            <a:noFill/>
                          </a:ln>
                          <a:solidFill>
                            <a:schemeClr val="tx1"/>
                          </a:solidFill>
                          <a:effectLst/>
                          <a:latin typeface="Arial" pitchFamily="34" charset="0"/>
                          <a:ea typeface="돋움" pitchFamily="50" charset="-127"/>
                        </a:rPr>
                        <a:t>수력발전 및 양수플랜트의 기계세트</a:t>
                      </a: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additive="base">
                                        <p:cTn id="7" dur="500" fill="hold"/>
                                        <p:tgtEl>
                                          <p:spTgt spid="238594"/>
                                        </p:tgtEl>
                                        <p:attrNameLst>
                                          <p:attrName>ppt_x</p:attrName>
                                        </p:attrNameLst>
                                      </p:cBhvr>
                                      <p:tavLst>
                                        <p:tav tm="0">
                                          <p:val>
                                            <p:strVal val="0-#ppt_w/2"/>
                                          </p:val>
                                        </p:tav>
                                        <p:tav tm="100000">
                                          <p:val>
                                            <p:strVal val="#ppt_x"/>
                                          </p:val>
                                        </p:tav>
                                      </p:tavLst>
                                    </p:anim>
                                    <p:anim calcmode="lin" valueType="num">
                                      <p:cBhvr additive="base">
                                        <p:cTn id="8" dur="500" fill="hold"/>
                                        <p:tgtEl>
                                          <p:spTgt spid="238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ko-KR" altLang="en-US" smtClean="0"/>
              <a:t>베어링 진동</a:t>
            </a:r>
          </a:p>
        </p:txBody>
      </p:sp>
      <p:sp>
        <p:nvSpPr>
          <p:cNvPr id="40963" name="Rectangle 3"/>
          <p:cNvSpPr>
            <a:spLocks noGrp="1" noChangeArrowheads="1"/>
          </p:cNvSpPr>
          <p:nvPr>
            <p:ph type="body" idx="1"/>
          </p:nvPr>
        </p:nvSpPr>
        <p:spPr>
          <a:xfrm>
            <a:off x="323850" y="1196975"/>
            <a:ext cx="4291013" cy="5105400"/>
          </a:xfrm>
          <a:noFill/>
        </p:spPr>
        <p:txBody>
          <a:bodyPr/>
          <a:lstStyle/>
          <a:p>
            <a:pPr marL="398463" lvl="2" indent="0" eaLnBrk="1" hangingPunct="1">
              <a:lnSpc>
                <a:spcPct val="140000"/>
              </a:lnSpc>
              <a:buClr>
                <a:srgbClr val="40637A"/>
              </a:buClr>
              <a:buFont typeface="돋움" pitchFamily="50" charset="-127"/>
              <a:buChar char="◈"/>
            </a:pPr>
            <a:r>
              <a:rPr lang="en-US" altLang="ko-KR" sz="1600" b="1" smtClean="0">
                <a:latin typeface="굴림" pitchFamily="50" charset="-127"/>
              </a:rPr>
              <a:t> </a:t>
            </a:r>
            <a:r>
              <a:rPr lang="ko-KR" altLang="en-US" sz="1600" b="1" smtClean="0">
                <a:latin typeface="굴림" pitchFamily="50" charset="-127"/>
              </a:rPr>
              <a:t>공간에 고정된 기준점에 대한 진동</a:t>
            </a:r>
          </a:p>
          <a:p>
            <a:pPr marL="398463" lvl="2" indent="0" eaLnBrk="1" hangingPunct="1">
              <a:lnSpc>
                <a:spcPct val="140000"/>
              </a:lnSpc>
              <a:buClr>
                <a:srgbClr val="40637A"/>
              </a:buClr>
              <a:buFont typeface="돋움" pitchFamily="50" charset="-127"/>
              <a:buNone/>
            </a:pPr>
            <a:endParaRPr lang="ko-KR" altLang="en-US" sz="16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600" b="1" smtClean="0">
                <a:latin typeface="굴림" pitchFamily="50" charset="-127"/>
              </a:rPr>
              <a:t> 측 정 점 </a:t>
            </a:r>
            <a:r>
              <a:rPr lang="en-US" altLang="ko-KR" sz="1600" b="1" smtClean="0">
                <a:latin typeface="굴림" pitchFamily="50" charset="-127"/>
              </a:rPr>
              <a:t>: </a:t>
            </a:r>
            <a:r>
              <a:rPr lang="ko-KR" altLang="en-US" sz="1600" b="1" smtClean="0">
                <a:latin typeface="굴림" pitchFamily="50" charset="-127"/>
              </a:rPr>
              <a:t>베어링 하우징 또는 </a:t>
            </a:r>
          </a:p>
          <a:p>
            <a:pPr marL="398463" lvl="2" indent="0" eaLnBrk="1" hangingPunct="1">
              <a:lnSpc>
                <a:spcPct val="140000"/>
              </a:lnSpc>
              <a:buClr>
                <a:srgbClr val="40637A"/>
              </a:buClr>
              <a:buFont typeface="돋움" pitchFamily="50" charset="-127"/>
              <a:buNone/>
            </a:pPr>
            <a:r>
              <a:rPr lang="ko-KR" altLang="en-US" sz="1600" b="1" smtClean="0">
                <a:latin typeface="굴림" pitchFamily="50" charset="-127"/>
              </a:rPr>
              <a:t>	          지지대</a:t>
            </a:r>
            <a:r>
              <a:rPr lang="en-US" altLang="ko-KR" sz="1600" b="1" smtClean="0">
                <a:latin typeface="굴림" pitchFamily="50" charset="-127"/>
              </a:rPr>
              <a:t>(pedestal)</a:t>
            </a:r>
            <a:endParaRPr lang="en-US" altLang="ko-KR" sz="1600" smtClean="0">
              <a:latin typeface="굴림" pitchFamily="50" charset="-127"/>
            </a:endParaRPr>
          </a:p>
          <a:p>
            <a:pPr marL="398463" lvl="2" indent="0" eaLnBrk="1" hangingPunct="1">
              <a:lnSpc>
                <a:spcPct val="140000"/>
              </a:lnSpc>
              <a:buClr>
                <a:srgbClr val="40637A"/>
              </a:buClr>
              <a:buFont typeface="돋움" pitchFamily="50" charset="-127"/>
              <a:buChar char="◈"/>
            </a:pPr>
            <a:endParaRPr lang="en-US" altLang="ko-KR" sz="1600" b="1" smtClean="0">
              <a:latin typeface="굴림" pitchFamily="50" charset="-127"/>
            </a:endParaRPr>
          </a:p>
          <a:p>
            <a:pPr marL="398463" lvl="2" indent="0" eaLnBrk="1" hangingPunct="1">
              <a:lnSpc>
                <a:spcPct val="140000"/>
              </a:lnSpc>
              <a:buClr>
                <a:srgbClr val="40637A"/>
              </a:buClr>
              <a:buFont typeface="돋움" pitchFamily="50" charset="-127"/>
              <a:buChar char="◈"/>
            </a:pPr>
            <a:r>
              <a:rPr lang="en-US" altLang="ko-KR" sz="1600" b="1" smtClean="0">
                <a:latin typeface="굴림" pitchFamily="50" charset="-127"/>
              </a:rPr>
              <a:t> </a:t>
            </a:r>
            <a:r>
              <a:rPr lang="ko-KR" altLang="en-US" sz="1600" b="1" smtClean="0">
                <a:latin typeface="굴림" pitchFamily="50" charset="-127"/>
              </a:rPr>
              <a:t>측정방향 </a:t>
            </a:r>
            <a:r>
              <a:rPr lang="en-US" altLang="ko-KR" sz="1600" b="1" smtClean="0">
                <a:latin typeface="굴림" pitchFamily="50" charset="-127"/>
              </a:rPr>
              <a:t>: </a:t>
            </a:r>
            <a:r>
              <a:rPr lang="ko-KR" altLang="en-US" sz="1600" b="1" smtClean="0">
                <a:latin typeface="굴림" pitchFamily="50" charset="-127"/>
              </a:rPr>
              <a:t>수평</a:t>
            </a:r>
            <a:r>
              <a:rPr lang="en-US" altLang="ko-KR" sz="1600" b="1" smtClean="0">
                <a:latin typeface="굴림" pitchFamily="50" charset="-127"/>
              </a:rPr>
              <a:t>, </a:t>
            </a:r>
            <a:r>
              <a:rPr lang="ko-KR" altLang="en-US" sz="1600" b="1" smtClean="0">
                <a:latin typeface="굴림" pitchFamily="50" charset="-127"/>
              </a:rPr>
              <a:t>수직 및 축방향</a:t>
            </a:r>
          </a:p>
          <a:p>
            <a:pPr marL="398463" lvl="2" indent="0" eaLnBrk="1" hangingPunct="1">
              <a:lnSpc>
                <a:spcPct val="140000"/>
              </a:lnSpc>
              <a:buClr>
                <a:srgbClr val="40637A"/>
              </a:buClr>
              <a:buFont typeface="돋움" pitchFamily="50" charset="-127"/>
              <a:buChar char="◈"/>
            </a:pPr>
            <a:endParaRPr lang="ko-KR" altLang="en-US" sz="16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600" b="1" smtClean="0">
                <a:latin typeface="굴림" pitchFamily="50" charset="-127"/>
              </a:rPr>
              <a:t> 측정센서 </a:t>
            </a:r>
            <a:r>
              <a:rPr lang="en-US" altLang="ko-KR" sz="1600" b="1" smtClean="0">
                <a:latin typeface="굴림" pitchFamily="50" charset="-127"/>
              </a:rPr>
              <a:t>: </a:t>
            </a:r>
          </a:p>
          <a:p>
            <a:pPr marL="398463" lvl="2" indent="0" eaLnBrk="1" hangingPunct="1">
              <a:lnSpc>
                <a:spcPct val="140000"/>
              </a:lnSpc>
              <a:buClr>
                <a:srgbClr val="40637A"/>
              </a:buClr>
              <a:buFont typeface="돋움" pitchFamily="50" charset="-127"/>
              <a:buNone/>
            </a:pPr>
            <a:r>
              <a:rPr lang="ko-KR" altLang="en-US" sz="1600" b="1" smtClean="0">
                <a:latin typeface="굴림" pitchFamily="50" charset="-127"/>
              </a:rPr>
              <a:t>전동식</a:t>
            </a:r>
            <a:r>
              <a:rPr lang="en-US" altLang="ko-KR" sz="1600" b="1" smtClean="0">
                <a:latin typeface="굴림" pitchFamily="50" charset="-127"/>
              </a:rPr>
              <a:t>(electro-dynamic  type) </a:t>
            </a:r>
            <a:r>
              <a:rPr lang="ko-KR" altLang="en-US" sz="1600" b="1" smtClean="0">
                <a:latin typeface="굴림" pitchFamily="50" charset="-127"/>
              </a:rPr>
              <a:t>속도계</a:t>
            </a:r>
          </a:p>
          <a:p>
            <a:pPr marL="398463" lvl="2" indent="0" eaLnBrk="1" hangingPunct="1">
              <a:lnSpc>
                <a:spcPct val="140000"/>
              </a:lnSpc>
              <a:buClr>
                <a:srgbClr val="40637A"/>
              </a:buClr>
              <a:buFont typeface="돋움" pitchFamily="50" charset="-127"/>
              <a:buNone/>
            </a:pPr>
            <a:r>
              <a:rPr lang="ko-KR" altLang="en-US" sz="1600" b="1" smtClean="0">
                <a:latin typeface="굴림" pitchFamily="50" charset="-127"/>
              </a:rPr>
              <a:t>압전식</a:t>
            </a:r>
            <a:r>
              <a:rPr lang="en-US" altLang="ko-KR" sz="1600" b="1" smtClean="0">
                <a:latin typeface="굴림" pitchFamily="50" charset="-127"/>
              </a:rPr>
              <a:t>(piezo-electric type) </a:t>
            </a:r>
            <a:r>
              <a:rPr lang="ko-KR" altLang="en-US" sz="1600" b="1" smtClean="0">
                <a:latin typeface="굴림" pitchFamily="50" charset="-127"/>
              </a:rPr>
              <a:t>가속도계</a:t>
            </a:r>
          </a:p>
          <a:p>
            <a:pPr marL="398463" lvl="2" indent="0" eaLnBrk="1" hangingPunct="1">
              <a:lnSpc>
                <a:spcPct val="140000"/>
              </a:lnSpc>
              <a:buClr>
                <a:srgbClr val="40637A"/>
              </a:buClr>
              <a:buFont typeface="돋움" pitchFamily="50" charset="-127"/>
              <a:buChar char="◈"/>
            </a:pPr>
            <a:endParaRPr lang="ko-KR" altLang="en-US" sz="16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600" b="1" smtClean="0">
                <a:latin typeface="굴림" pitchFamily="50" charset="-127"/>
              </a:rPr>
              <a:t> 측 정 량 </a:t>
            </a:r>
            <a:r>
              <a:rPr lang="en-US" altLang="ko-KR" sz="1600" b="1" smtClean="0">
                <a:latin typeface="굴림" pitchFamily="50" charset="-127"/>
              </a:rPr>
              <a:t>: </a:t>
            </a:r>
            <a:r>
              <a:rPr lang="ko-KR" altLang="en-US" sz="1600" b="1" smtClean="0">
                <a:latin typeface="굴림" pitchFamily="50" charset="-127"/>
              </a:rPr>
              <a:t>진동 속도</a:t>
            </a:r>
            <a:r>
              <a:rPr lang="en-US" altLang="ko-KR" sz="1600" b="1" smtClean="0">
                <a:latin typeface="굴림" pitchFamily="50" charset="-127"/>
              </a:rPr>
              <a:t>(mm/s)</a:t>
            </a:r>
          </a:p>
        </p:txBody>
      </p:sp>
      <p:grpSp>
        <p:nvGrpSpPr>
          <p:cNvPr id="40964" name="Group 4"/>
          <p:cNvGrpSpPr>
            <a:grpSpLocks/>
          </p:cNvGrpSpPr>
          <p:nvPr/>
        </p:nvGrpSpPr>
        <p:grpSpPr bwMode="auto">
          <a:xfrm>
            <a:off x="5205413" y="1447800"/>
            <a:ext cx="3586162" cy="5029200"/>
            <a:chOff x="3552" y="912"/>
            <a:chExt cx="2448" cy="3168"/>
          </a:xfrm>
        </p:grpSpPr>
        <p:pic>
          <p:nvPicPr>
            <p:cNvPr id="40965" name="Picture 5" descr="측정위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736"/>
              <a:ext cx="2364"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절대베어링진동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152"/>
              <a:ext cx="1620"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7"/>
            <p:cNvSpPr>
              <a:spLocks noChangeArrowheads="1"/>
            </p:cNvSpPr>
            <p:nvPr/>
          </p:nvSpPr>
          <p:spPr bwMode="auto">
            <a:xfrm>
              <a:off x="3552" y="912"/>
              <a:ext cx="2448" cy="3168"/>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ko-KR" altLang="en-US"/>
            </a:p>
          </p:txBody>
        </p:sp>
        <p:sp>
          <p:nvSpPr>
            <p:cNvPr id="40968" name="Text Box 8"/>
            <p:cNvSpPr txBox="1">
              <a:spLocks noChangeArrowheads="1"/>
            </p:cNvSpPr>
            <p:nvPr/>
          </p:nvSpPr>
          <p:spPr bwMode="auto">
            <a:xfrm>
              <a:off x="4413" y="1002"/>
              <a:ext cx="5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latinLnBrk="0">
                <a:buFontTx/>
                <a:buNone/>
              </a:pPr>
              <a:r>
                <a:rPr lang="ko-KR" altLang="en-US" sz="1000" b="0">
                  <a:solidFill>
                    <a:schemeClr val="tx1"/>
                  </a:solidFill>
                  <a:latin typeface="돋움" pitchFamily="50" charset="-127"/>
                  <a:ea typeface="돋움" pitchFamily="50" charset="-127"/>
                </a:rPr>
                <a:t>절대 </a:t>
              </a:r>
            </a:p>
            <a:p>
              <a:pPr latinLnBrk="0">
                <a:buFontTx/>
                <a:buNone/>
              </a:pPr>
              <a:r>
                <a:rPr lang="ko-KR" altLang="en-US" sz="1000" b="0">
                  <a:solidFill>
                    <a:schemeClr val="tx1"/>
                  </a:solidFill>
                  <a:latin typeface="돋움" pitchFamily="50" charset="-127"/>
                  <a:ea typeface="돋움" pitchFamily="50" charset="-127"/>
                </a:rPr>
                <a:t>베어링 진동</a:t>
              </a:r>
            </a:p>
          </p:txBody>
        </p:sp>
        <p:sp>
          <p:nvSpPr>
            <p:cNvPr id="40969" name="Text Box 9"/>
            <p:cNvSpPr txBox="1">
              <a:spLocks noChangeArrowheads="1"/>
            </p:cNvSpPr>
            <p:nvPr/>
          </p:nvSpPr>
          <p:spPr bwMode="auto">
            <a:xfrm>
              <a:off x="5232" y="114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latinLnBrk="0">
                <a:buFontTx/>
                <a:buNone/>
              </a:pPr>
              <a:r>
                <a:rPr lang="ko-KR" altLang="en-US" sz="1000" b="0">
                  <a:solidFill>
                    <a:schemeClr val="tx1"/>
                  </a:solidFill>
                  <a:latin typeface="돋움" pitchFamily="50" charset="-127"/>
                  <a:ea typeface="돋움" pitchFamily="50" charset="-127"/>
                </a:rPr>
                <a:t>절대 </a:t>
              </a:r>
            </a:p>
            <a:p>
              <a:pPr latinLnBrk="0">
                <a:buFontTx/>
                <a:buNone/>
              </a:pPr>
              <a:r>
                <a:rPr lang="ko-KR" altLang="en-US" sz="1000" b="0">
                  <a:solidFill>
                    <a:schemeClr val="tx1"/>
                  </a:solidFill>
                  <a:latin typeface="돋움" pitchFamily="50" charset="-127"/>
                  <a:ea typeface="돋움" pitchFamily="50" charset="-127"/>
                </a:rPr>
                <a:t>측 진동</a:t>
              </a:r>
            </a:p>
          </p:txBody>
        </p:sp>
        <p:sp>
          <p:nvSpPr>
            <p:cNvPr id="40970" name="Text Box 10"/>
            <p:cNvSpPr txBox="1">
              <a:spLocks noChangeArrowheads="1"/>
            </p:cNvSpPr>
            <p:nvPr/>
          </p:nvSpPr>
          <p:spPr bwMode="auto">
            <a:xfrm>
              <a:off x="3792" y="115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latinLnBrk="0">
                <a:buFontTx/>
                <a:buNone/>
              </a:pPr>
              <a:r>
                <a:rPr lang="ko-KR" altLang="en-US" sz="1000" b="0">
                  <a:solidFill>
                    <a:schemeClr val="tx1"/>
                  </a:solidFill>
                  <a:latin typeface="돋움" pitchFamily="50" charset="-127"/>
                  <a:ea typeface="돋움" pitchFamily="50" charset="-127"/>
                </a:rPr>
                <a:t>상대 </a:t>
              </a:r>
            </a:p>
            <a:p>
              <a:pPr latinLnBrk="0">
                <a:buFontTx/>
                <a:buNone/>
              </a:pPr>
              <a:r>
                <a:rPr lang="ko-KR" altLang="en-US" sz="1000" b="0">
                  <a:solidFill>
                    <a:schemeClr val="tx1"/>
                  </a:solidFill>
                  <a:latin typeface="돋움" pitchFamily="50" charset="-127"/>
                  <a:ea typeface="돋움" pitchFamily="50" charset="-127"/>
                </a:rPr>
                <a:t>측 진동</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ko-KR" altLang="en-US" smtClean="0"/>
              <a:t>측정위치 및 방향</a:t>
            </a:r>
          </a:p>
        </p:txBody>
      </p:sp>
      <p:pic>
        <p:nvPicPr>
          <p:cNvPr id="41987" name="Picture 3" descr="왕복동엔진측정위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3" y="3573463"/>
            <a:ext cx="26019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전동기측정위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3" y="908050"/>
            <a:ext cx="26733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입형기계측정위치"/>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981075"/>
            <a:ext cx="20526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2930525" y="25908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1400">
                <a:solidFill>
                  <a:srgbClr val="3C5C72"/>
                </a:solidFill>
                <a:latin typeface="Times New Roman" pitchFamily="18" charset="0"/>
                <a:ea typeface="굴림" pitchFamily="50" charset="-127"/>
              </a:rPr>
              <a:t>전동기기의 측정점</a:t>
            </a:r>
          </a:p>
        </p:txBody>
      </p:sp>
      <p:sp>
        <p:nvSpPr>
          <p:cNvPr id="41991" name="Text Box 7"/>
          <p:cNvSpPr txBox="1">
            <a:spLocks noChangeArrowheads="1"/>
          </p:cNvSpPr>
          <p:nvPr/>
        </p:nvSpPr>
        <p:spPr bwMode="auto">
          <a:xfrm>
            <a:off x="2954338" y="5715000"/>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1400">
                <a:solidFill>
                  <a:srgbClr val="3C5C72"/>
                </a:solidFill>
                <a:latin typeface="Times New Roman" pitchFamily="18" charset="0"/>
                <a:ea typeface="굴림" pitchFamily="50" charset="-127"/>
              </a:rPr>
              <a:t>왕복동 엔진의 측정점</a:t>
            </a:r>
          </a:p>
        </p:txBody>
      </p:sp>
      <p:sp>
        <p:nvSpPr>
          <p:cNvPr id="41992" name="Text Box 8"/>
          <p:cNvSpPr txBox="1">
            <a:spLocks noChangeArrowheads="1"/>
          </p:cNvSpPr>
          <p:nvPr/>
        </p:nvSpPr>
        <p:spPr bwMode="auto">
          <a:xfrm>
            <a:off x="5940425" y="6219825"/>
            <a:ext cx="1974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1400">
                <a:solidFill>
                  <a:srgbClr val="3C5C72"/>
                </a:solidFill>
                <a:latin typeface="Times New Roman" pitchFamily="18" charset="0"/>
                <a:ea typeface="굴림" pitchFamily="50" charset="-127"/>
              </a:rPr>
              <a:t>수직형기계류의 측정점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ko-KR" altLang="en-US" smtClean="0"/>
              <a:t>측정위치 및 방향</a:t>
            </a:r>
          </a:p>
        </p:txBody>
      </p:sp>
      <p:pic>
        <p:nvPicPr>
          <p:cNvPr id="43011" name="Picture 3" descr="측정위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066800"/>
            <a:ext cx="52197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3546475" y="6092825"/>
            <a:ext cx="184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1400">
                <a:solidFill>
                  <a:srgbClr val="3C5C72"/>
                </a:solidFill>
                <a:latin typeface="Times New Roman" pitchFamily="18" charset="0"/>
                <a:ea typeface="굴림" pitchFamily="50" charset="-127"/>
              </a:rPr>
              <a:t>주 베어링상의 측정점</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ko-KR" altLang="en-US" smtClean="0"/>
              <a:t>축 진동</a:t>
            </a:r>
          </a:p>
        </p:txBody>
      </p:sp>
      <p:sp>
        <p:nvSpPr>
          <p:cNvPr id="44035" name="Rectangle 3"/>
          <p:cNvSpPr>
            <a:spLocks noGrp="1" noChangeArrowheads="1"/>
          </p:cNvSpPr>
          <p:nvPr>
            <p:ph type="body" idx="1"/>
          </p:nvPr>
        </p:nvSpPr>
        <p:spPr>
          <a:xfrm>
            <a:off x="179388" y="1052513"/>
            <a:ext cx="4294187" cy="5105400"/>
          </a:xfrm>
          <a:noFill/>
        </p:spPr>
        <p:txBody>
          <a:bodyPr/>
          <a:lstStyle/>
          <a:p>
            <a:pPr marL="398463" lvl="2" indent="0" eaLnBrk="1" hangingPunct="1">
              <a:lnSpc>
                <a:spcPct val="140000"/>
              </a:lnSpc>
              <a:buClr>
                <a:srgbClr val="40637A"/>
              </a:buClr>
              <a:buFont typeface="돋움" pitchFamily="50" charset="-127"/>
              <a:buChar char="◈"/>
            </a:pPr>
            <a:r>
              <a:rPr lang="en-US" altLang="ko-KR" sz="1800" b="1" smtClean="0">
                <a:latin typeface="굴림" pitchFamily="50" charset="-127"/>
              </a:rPr>
              <a:t> </a:t>
            </a:r>
            <a:r>
              <a:rPr lang="ko-KR" altLang="en-US" sz="1800" b="1" smtClean="0">
                <a:latin typeface="굴림" pitchFamily="50" charset="-127"/>
              </a:rPr>
              <a:t>베어링 하우징이나 기계케이싱에 대한 회전축진동</a:t>
            </a:r>
          </a:p>
          <a:p>
            <a:pPr marL="398463" lvl="2" indent="0" eaLnBrk="1" hangingPunct="1">
              <a:lnSpc>
                <a:spcPct val="140000"/>
              </a:lnSpc>
              <a:buClr>
                <a:srgbClr val="40637A"/>
              </a:buClr>
              <a:buFont typeface="돋움" pitchFamily="50" charset="-127"/>
              <a:buChar char="◈"/>
            </a:pPr>
            <a:endParaRPr lang="ko-KR" altLang="en-US" sz="18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800" b="1" smtClean="0">
                <a:latin typeface="굴림" pitchFamily="50" charset="-127"/>
              </a:rPr>
              <a:t> 측 정 점 </a:t>
            </a:r>
            <a:r>
              <a:rPr lang="en-US" altLang="ko-KR" sz="1800" b="1" smtClean="0">
                <a:latin typeface="굴림" pitchFamily="50" charset="-127"/>
              </a:rPr>
              <a:t>: </a:t>
            </a:r>
            <a:r>
              <a:rPr lang="ko-KR" altLang="en-US" sz="1800" b="1" smtClean="0">
                <a:latin typeface="굴림" pitchFamily="50" charset="-127"/>
              </a:rPr>
              <a:t>각 베어링 또는 그 부근</a:t>
            </a:r>
            <a:endParaRPr lang="ko-KR" altLang="en-US" sz="1800" smtClean="0">
              <a:latin typeface="굴림" pitchFamily="50" charset="-127"/>
            </a:endParaRPr>
          </a:p>
          <a:p>
            <a:pPr marL="398463" lvl="2" indent="0" eaLnBrk="1" hangingPunct="1">
              <a:lnSpc>
                <a:spcPct val="140000"/>
              </a:lnSpc>
              <a:buClr>
                <a:srgbClr val="40637A"/>
              </a:buClr>
              <a:buFont typeface="돋움" pitchFamily="50" charset="-127"/>
              <a:buChar char="◈"/>
            </a:pPr>
            <a:endParaRPr lang="ko-KR" altLang="en-US" sz="18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800" b="1" smtClean="0">
                <a:latin typeface="굴림" pitchFamily="50" charset="-127"/>
              </a:rPr>
              <a:t> 측정방향 </a:t>
            </a:r>
            <a:r>
              <a:rPr lang="en-US" altLang="ko-KR" sz="1800" b="1" smtClean="0">
                <a:latin typeface="굴림" pitchFamily="50" charset="-127"/>
              </a:rPr>
              <a:t>: </a:t>
            </a:r>
            <a:r>
              <a:rPr lang="ko-KR" altLang="en-US" sz="1800" b="1" smtClean="0">
                <a:latin typeface="굴림" pitchFamily="50" charset="-127"/>
              </a:rPr>
              <a:t>반경방향의 두 직교축</a:t>
            </a:r>
          </a:p>
          <a:p>
            <a:pPr marL="398463" lvl="2" indent="0" eaLnBrk="1" hangingPunct="1">
              <a:lnSpc>
                <a:spcPct val="140000"/>
              </a:lnSpc>
              <a:buClr>
                <a:srgbClr val="40637A"/>
              </a:buClr>
              <a:buFont typeface="돋움" pitchFamily="50" charset="-127"/>
              <a:buChar char="◈"/>
            </a:pPr>
            <a:endParaRPr lang="ko-KR" altLang="en-US" sz="18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800" b="1" smtClean="0">
                <a:latin typeface="굴림" pitchFamily="50" charset="-127"/>
              </a:rPr>
              <a:t>측정센서 </a:t>
            </a:r>
            <a:r>
              <a:rPr lang="en-US" altLang="ko-KR" sz="1800" b="1" smtClean="0">
                <a:latin typeface="굴림" pitchFamily="50" charset="-127"/>
              </a:rPr>
              <a:t>: </a:t>
            </a:r>
            <a:r>
              <a:rPr lang="ko-KR" altLang="en-US" sz="1800" b="1" smtClean="0">
                <a:latin typeface="굴림" pitchFamily="50" charset="-127"/>
              </a:rPr>
              <a:t>와전류 비접촉</a:t>
            </a:r>
            <a:r>
              <a:rPr lang="en-US" altLang="ko-KR" sz="1800" b="1" smtClean="0">
                <a:latin typeface="굴림" pitchFamily="50" charset="-127"/>
              </a:rPr>
              <a:t>(eddy-current)</a:t>
            </a:r>
            <a:r>
              <a:rPr lang="ko-KR" altLang="en-US" sz="1800" b="1" smtClean="0">
                <a:latin typeface="굴림" pitchFamily="50" charset="-127"/>
              </a:rPr>
              <a:t>식 변위계</a:t>
            </a:r>
          </a:p>
          <a:p>
            <a:pPr marL="398463" lvl="2" indent="0" eaLnBrk="1" hangingPunct="1">
              <a:lnSpc>
                <a:spcPct val="140000"/>
              </a:lnSpc>
              <a:buClr>
                <a:srgbClr val="40637A"/>
              </a:buClr>
              <a:buFont typeface="돋움" pitchFamily="50" charset="-127"/>
              <a:buNone/>
            </a:pPr>
            <a:endParaRPr lang="ko-KR" altLang="en-US" sz="1800" b="1" smtClean="0">
              <a:latin typeface="굴림" pitchFamily="50" charset="-127"/>
            </a:endParaRPr>
          </a:p>
          <a:p>
            <a:pPr marL="398463" lvl="2" indent="0" eaLnBrk="1" hangingPunct="1">
              <a:lnSpc>
                <a:spcPct val="140000"/>
              </a:lnSpc>
              <a:buClr>
                <a:srgbClr val="40637A"/>
              </a:buClr>
              <a:buFont typeface="돋움" pitchFamily="50" charset="-127"/>
              <a:buChar char="◈"/>
            </a:pPr>
            <a:r>
              <a:rPr lang="ko-KR" altLang="en-US" sz="1800" b="1" smtClean="0">
                <a:latin typeface="굴림" pitchFamily="50" charset="-127"/>
              </a:rPr>
              <a:t>측 정 량 </a:t>
            </a:r>
            <a:r>
              <a:rPr lang="en-US" altLang="ko-KR" sz="1800" b="1" smtClean="0">
                <a:latin typeface="굴림" pitchFamily="50" charset="-127"/>
              </a:rPr>
              <a:t>: </a:t>
            </a:r>
            <a:r>
              <a:rPr lang="ko-KR" altLang="en-US" sz="1800" b="1" smtClean="0">
                <a:latin typeface="굴림" pitchFamily="50" charset="-127"/>
              </a:rPr>
              <a:t>진동변위</a:t>
            </a:r>
            <a:r>
              <a:rPr lang="en-US" altLang="ko-KR" sz="1800" b="1" smtClean="0">
                <a:latin typeface="굴림" pitchFamily="50" charset="-127"/>
              </a:rPr>
              <a:t>(㎛, mils)</a:t>
            </a:r>
          </a:p>
        </p:txBody>
      </p:sp>
      <p:pic>
        <p:nvPicPr>
          <p:cNvPr id="44036" name="Picture 4" descr="상대축진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447800"/>
            <a:ext cx="3984625"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r>
              <a:rPr lang="ko-KR" altLang="en-US" smtClean="0">
                <a:latin typeface="굴림" pitchFamily="50" charset="-127"/>
              </a:rPr>
              <a:t>진동평가 영역 분류</a:t>
            </a:r>
            <a:endParaRPr lang="ko-KR" altLang="en-US" smtClean="0"/>
          </a:p>
        </p:txBody>
      </p:sp>
      <p:graphicFrame>
        <p:nvGraphicFramePr>
          <p:cNvPr id="855213" name="Group 173"/>
          <p:cNvGraphicFramePr>
            <a:graphicFrameLocks noGrp="1"/>
          </p:cNvGraphicFramePr>
          <p:nvPr/>
        </p:nvGraphicFramePr>
        <p:xfrm>
          <a:off x="179388" y="1052513"/>
          <a:ext cx="8910634" cy="4891304"/>
        </p:xfrm>
        <a:graphic>
          <a:graphicData uri="http://schemas.openxmlformats.org/drawingml/2006/table">
            <a:tbl>
              <a:tblPr/>
              <a:tblGrid>
                <a:gridCol w="208287"/>
                <a:gridCol w="541357"/>
                <a:gridCol w="730276"/>
                <a:gridCol w="511193"/>
                <a:gridCol w="511193"/>
                <a:gridCol w="512780"/>
                <a:gridCol w="511193"/>
                <a:gridCol w="511193"/>
                <a:gridCol w="511193"/>
                <a:gridCol w="511193"/>
                <a:gridCol w="558820"/>
                <a:gridCol w="208287"/>
                <a:gridCol w="208287"/>
                <a:gridCol w="833468"/>
                <a:gridCol w="1833627"/>
                <a:gridCol w="208287"/>
              </a:tblGrid>
              <a:tr h="493705">
                <a:tc gridSpan="1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ISO 10816-3</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산업용 기계</a:t>
                      </a: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t>
                      </a:r>
                    </a:p>
                  </a:txBody>
                  <a:tcPr marL="91443" marR="91443" marT="45713" marB="45713"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ISO 7919-3</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산업용 기계</a:t>
                      </a: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t>
                      </a:r>
                    </a:p>
                  </a:txBody>
                  <a:tcPr marL="91443" marR="91443" marT="45713" marB="45713" anchor="ctr"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w="19050" cap="flat" cmpd="sng" algn="ctr">
                      <a:solidFill>
                        <a:schemeClr val="tx1"/>
                      </a:solidFill>
                      <a:prstDash val="solid"/>
                      <a:round/>
                      <a:headEnd type="none" w="sm" len="sm"/>
                      <a:tailEnd type="none" w="sm" len="sm"/>
                    </a:lnB>
                    <a:lnTlToBr>
                      <a:noFill/>
                    </a:lnTlToBr>
                    <a:lnBlToTr>
                      <a:noFill/>
                    </a:lnBlToTr>
                    <a:solidFill>
                      <a:srgbClr val="FFFFCC"/>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98092">
                <a:tc gridSpan="1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b"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9050" cap="flat" cmpd="sng" algn="ctr">
                      <a:solidFill>
                        <a:schemeClr val="tx1"/>
                      </a:solidFill>
                      <a:prstDash val="solid"/>
                      <a:round/>
                      <a:headEnd type="none" w="sm" len="sm"/>
                      <a:tailEnd type="none" w="sm" len="sm"/>
                    </a:lnT>
                    <a:lnB>
                      <a:noFill/>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43805">
                <a:tc row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지지</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분류</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rowSpan="2">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영역</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경계</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gridSpan="4">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진동변위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(㎛,rms)</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진동속도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(mm/s,rms)</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rowSpan="2">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영역경계</a:t>
                      </a:r>
                    </a:p>
                  </a:txBody>
                  <a:tcPr marL="91443" marR="91443" marT="45713" marB="4571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FEF"/>
                    </a:solidFill>
                  </a:tcPr>
                </a:tc>
                <a:tc rowSpan="2">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상대 축진동변위 </a:t>
                      </a:r>
                      <a:r>
                        <a:rPr kumimoji="1" lang="en-US" altLang="ko-KR" sz="1400" b="1" i="0" u="none" strike="noStrike" cap="none" normalizeH="0" baseline="0" smtClean="0">
                          <a:ln>
                            <a:noFill/>
                          </a:ln>
                          <a:solidFill>
                            <a:srgbClr val="40637A"/>
                          </a:solidFill>
                          <a:effectLst/>
                          <a:latin typeface="새굴림" pitchFamily="18" charset="-127"/>
                          <a:ea typeface="새굴림" pitchFamily="18" charset="-127"/>
                        </a:rPr>
                        <a:t>S</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p-p</a:t>
                      </a:r>
                    </a:p>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 peak-peak)</a:t>
                      </a:r>
                    </a:p>
                  </a:txBody>
                  <a:tcPr marL="91443" marR="91443"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304756">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2</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4</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2</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900" b="1" i="0" u="none" strike="noStrike" cap="none" normalizeH="0" baseline="0" smtClean="0">
                          <a:ln>
                            <a:noFill/>
                          </a:ln>
                          <a:solidFill>
                            <a:srgbClr val="40637A"/>
                          </a:solidFill>
                          <a:effectLst/>
                          <a:latin typeface="새굴림" pitchFamily="18" charset="-127"/>
                          <a:ea typeface="새굴림" pitchFamily="18" charset="-127"/>
                        </a:rPr>
                        <a:t>그룹</a:t>
                      </a:r>
                      <a:r>
                        <a:rPr kumimoji="1" lang="en-US" altLang="ko-KR" sz="900" b="1" i="0" u="none" strike="noStrike" cap="none" normalizeH="0" baseline="0" smtClean="0">
                          <a:ln>
                            <a:noFill/>
                          </a:ln>
                          <a:solidFill>
                            <a:srgbClr val="40637A"/>
                          </a:solidFill>
                          <a:effectLst/>
                          <a:latin typeface="새굴림" pitchFamily="18" charset="-127"/>
                          <a:ea typeface="새굴림" pitchFamily="18" charset="-127"/>
                        </a:rPr>
                        <a:t>4</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304756">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rowSpan="3">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강</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지지</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A/B</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29</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22</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18</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1.4</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1.4</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A/B</a:t>
                      </a:r>
                    </a:p>
                  </a:txBody>
                  <a:tcPr marL="91443" marR="91443" marT="45713" marB="4571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2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274281">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B/C</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57</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36</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22</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2.8</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2.8</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B/C</a:t>
                      </a:r>
                    </a:p>
                  </a:txBody>
                  <a:tcPr marL="91443" marR="91443" marT="45713" marB="4571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2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274281">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C/D</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90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57</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36</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C/D</a:t>
                      </a:r>
                    </a:p>
                  </a:txBody>
                  <a:tcPr marL="91443" marR="91443" marT="45713" marB="4571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101600" marR="0" lvl="0" indent="-101600" algn="ctr"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2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r>
              <a:tr h="274281">
                <a:tc>
                  <a:txBody>
                    <a:bodyPr/>
                    <a:lstStyle/>
                    <a:p>
                      <a:pPr marL="0" marR="0" lvl="0" indent="0" algn="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b"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rowSpan="3">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유연</a:t>
                      </a:r>
                    </a:p>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지지</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A/B</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37</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28</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18</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b"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gridSpan="4">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b"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a:noFill/>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274281">
                <a:tc rowSpan="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B/C</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90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57</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36</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4.5</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rowSpan="2">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gridSpan="2">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ko-KR" altLang="ko-KR" sz="12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hMerge="1">
                  <a:txBody>
                    <a:bodyPr/>
                    <a:lstStyle/>
                    <a:p>
                      <a:pPr latinLnBrk="1"/>
                      <a:endParaRPr lang="ko-KR" altLang="en-US"/>
                    </a:p>
                  </a:txBody>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Char char="•"/>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4281">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C/D</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BFFEF"/>
                    </a:solid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140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113</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90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56</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11.0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11.0</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rgbClr val="336699"/>
                        </a:buClr>
                        <a:buSzTx/>
                        <a:buFont typeface="Wingdings" pitchFamily="2" charset="2"/>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7.1</a:t>
                      </a:r>
                    </a:p>
                  </a:txBody>
                  <a:tcPr marL="91443" marR="91443" marT="45713" marB="4571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pPr>
                      <a:endParaRPr kumimoji="1" lang="ko-KR" altLang="ko-KR" sz="7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sm" len="sm"/>
                      <a:tailEnd type="none" w="sm" len="sm"/>
                    </a:lnR>
                    <a:lnT>
                      <a:noFill/>
                    </a:lnT>
                    <a:lnB>
                      <a:noFill/>
                    </a:lnB>
                    <a:lnTlToBr>
                      <a:noFill/>
                    </a:lnTlToBr>
                    <a:lnBlToTr>
                      <a:noFill/>
                    </a:lnBlToTr>
                    <a:noFill/>
                  </a:tcPr>
                </a:tc>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Char char="•"/>
                        <a:tabLst/>
                      </a:pPr>
                      <a:endParaRPr kumimoji="1" lang="ko-KR"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sm" len="sm"/>
                      <a:tailEnd type="none" w="sm" len="sm"/>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974568">
                <a:tc gridSpan="12">
                  <a:txBody>
                    <a:bodyPr/>
                    <a:lstStyle/>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endParaRPr kumimoji="1" lang="en-US" altLang="ko-KR" sz="1000" b="1" i="0" u="none" strike="noStrike" cap="none" normalizeH="0" baseline="0" smtClean="0">
                        <a:ln>
                          <a:noFill/>
                        </a:ln>
                        <a:solidFill>
                          <a:srgbClr val="40637A"/>
                        </a:solidFill>
                        <a:effectLst/>
                        <a:latin typeface="새굴림" pitchFamily="18" charset="-127"/>
                        <a:ea typeface="새굴림" pitchFamily="18" charset="-127"/>
                      </a:endParaRP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그룹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1 : 300kW</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~50</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MW</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의 정격출력을 가지는 대형기계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축 높이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H≥315mm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를 </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             가지는  전기기계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슬리브베어링 지지</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 120</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~15,000rpm)</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그룹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2 :15kW</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~300</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kW</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의 정격출력을 가지는 중형기계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축 높이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160≤H≤315mm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를 </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            가지는 전기기계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구름베어링 지지</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,60</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0rpm</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이상</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그룹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3 :15kW</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이상의 정격출력을 가지는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multivane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임펠러와 분리된 구동장치를 </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             가진 원심</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혼류 또는 축류펌프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슬리브 또는 구름베어링 지지</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 </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그룹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4 :15kW</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이상의 정격출력을 가지는 </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multivane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임펠러와 연결된 구동장치를 </a:t>
                      </a:r>
                    </a:p>
                    <a:p>
                      <a:pPr marL="0" marR="0" lvl="0" indent="0" algn="l" defTabSz="914400" rtl="0" eaLnBrk="1" fontAlgn="base" latinLnBrk="1" hangingPunct="1">
                        <a:lnSpc>
                          <a:spcPct val="100000"/>
                        </a:lnSpc>
                        <a:spcBef>
                          <a:spcPct val="20000"/>
                        </a:spcBef>
                        <a:spcAft>
                          <a:spcPct val="0"/>
                        </a:spcAft>
                        <a:buClr>
                          <a:srgbClr val="336699"/>
                        </a:buClr>
                        <a:buSzTx/>
                        <a:buFont typeface="Wingdings" pitchFamily="2" charset="2"/>
                        <a:buNone/>
                        <a:tabLst>
                          <a:tab pos="571500" algn="l"/>
                        </a:tabLst>
                      </a:pP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            가진 원심</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 </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혼류 또는 축류펌프</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000" b="1" i="0" u="none" strike="noStrike" cap="none" normalizeH="0" baseline="0" smtClean="0">
                          <a:ln>
                            <a:noFill/>
                          </a:ln>
                          <a:solidFill>
                            <a:srgbClr val="40637A"/>
                          </a:solidFill>
                          <a:effectLst/>
                          <a:latin typeface="새굴림" pitchFamily="18" charset="-127"/>
                          <a:ea typeface="새굴림" pitchFamily="18" charset="-127"/>
                        </a:rPr>
                        <a:t>구름베어링 지지</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rPr>
                        <a:t>)</a:t>
                      </a:r>
                      <a:r>
                        <a:rPr kumimoji="1" lang="en-US" altLang="ko-KR" sz="1000" b="1" i="0" u="none" strike="noStrike" cap="none" normalizeH="0" baseline="0" smtClean="0">
                          <a:ln>
                            <a:noFill/>
                          </a:ln>
                          <a:solidFill>
                            <a:srgbClr val="40637A"/>
                          </a:solidFill>
                          <a:effectLst/>
                          <a:latin typeface="새굴림" pitchFamily="18" charset="-127"/>
                          <a:ea typeface="새굴림" pitchFamily="18" charset="-127"/>
                          <a:cs typeface="Arial" pitchFamily="34" charset="0"/>
                        </a:rPr>
                        <a:t> </a:t>
                      </a: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a:noFill/>
                    </a:lnT>
                    <a:lnB w="1905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4">
                  <a:txBody>
                    <a:bodyPr/>
                    <a:lstStyle/>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1) n</a:t>
                      </a: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은 축 회전속도</a:t>
                      </a: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(rpm)</a:t>
                      </a:r>
                    </a:p>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2)         </a:t>
                      </a: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는 두 직교방향에서 측정된 양직폭</a:t>
                      </a:r>
                      <a:r>
                        <a:rPr kumimoji="1" lang="en-US" altLang="ko-KR" sz="1200" b="1" i="0" u="none" strike="noStrike" cap="none" normalizeH="0" baseline="0" smtClean="0">
                          <a:ln>
                            <a:noFill/>
                          </a:ln>
                          <a:solidFill>
                            <a:srgbClr val="40637A"/>
                          </a:solidFill>
                          <a:effectLst/>
                          <a:latin typeface="새굴림" pitchFamily="18" charset="-127"/>
                          <a:ea typeface="새굴림" pitchFamily="18" charset="-127"/>
                        </a:rPr>
                        <a:t>(peak-peak)</a:t>
                      </a:r>
                      <a:r>
                        <a:rPr kumimoji="1" lang="ko-KR" altLang="en-US" sz="1200" b="1" i="0" u="none" strike="noStrike" cap="none" normalizeH="0" baseline="0" smtClean="0">
                          <a:ln>
                            <a:noFill/>
                          </a:ln>
                          <a:solidFill>
                            <a:srgbClr val="40637A"/>
                          </a:solidFill>
                          <a:effectLst/>
                          <a:latin typeface="새굴림" pitchFamily="18" charset="-127"/>
                          <a:ea typeface="새굴림" pitchFamily="18" charset="-127"/>
                        </a:rPr>
                        <a:t>변위중에서 더 큰쪽의 값을 평가기준에 이용</a:t>
                      </a:r>
                    </a:p>
                    <a:p>
                      <a:pPr marL="101600" marR="0" lvl="0" indent="-101600" algn="l" defTabSz="914400" rtl="0" eaLnBrk="1" fontAlgn="base" latinLnBrk="1" hangingPunct="1">
                        <a:lnSpc>
                          <a:spcPct val="100000"/>
                        </a:lnSpc>
                        <a:spcBef>
                          <a:spcPct val="20000"/>
                        </a:spcBef>
                        <a:spcAft>
                          <a:spcPct val="0"/>
                        </a:spcAft>
                        <a:buClr>
                          <a:srgbClr val="336699"/>
                        </a:buClr>
                        <a:buSzTx/>
                        <a:buFontTx/>
                        <a:buNone/>
                        <a:tabLst/>
                      </a:pPr>
                      <a:endParaRPr kumimoji="1" lang="en-US" altLang="ko-KR" sz="1000" b="1" i="0" u="none" strike="noStrike" cap="none" normalizeH="0" baseline="0" smtClean="0">
                        <a:ln>
                          <a:noFill/>
                        </a:ln>
                        <a:solidFill>
                          <a:srgbClr val="40637A"/>
                        </a:solidFill>
                        <a:effectLst/>
                        <a:latin typeface="새굴림" pitchFamily="18" charset="-127"/>
                        <a:ea typeface="새굴림" pitchFamily="18" charset="-127"/>
                      </a:endParaRPr>
                    </a:p>
                  </a:txBody>
                  <a:tcPr marL="91443" marR="91443" marT="45713" marB="45713" horzOverflow="overflow">
                    <a:lnL w="19050" cap="flat" cmpd="sng" algn="ctr">
                      <a:solidFill>
                        <a:schemeClr val="tx1"/>
                      </a:solidFill>
                      <a:prstDash val="solid"/>
                      <a:round/>
                      <a:headEnd type="none" w="sm" len="sm"/>
                      <a:tailEnd type="none" w="sm" len="sm"/>
                    </a:lnL>
                    <a:lnR w="19050" cap="flat" cmpd="sng" algn="ctr">
                      <a:solidFill>
                        <a:schemeClr val="tx1"/>
                      </a:solidFill>
                      <a:prstDash val="solid"/>
                      <a:round/>
                      <a:headEnd type="none" w="sm" len="sm"/>
                      <a:tailEnd type="none" w="sm" len="sm"/>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sm" len="sm"/>
                      <a:tailEnd type="none" w="sm" len="sm"/>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graphicFrame>
        <p:nvGraphicFramePr>
          <p:cNvPr id="4098" name="Object 159"/>
          <p:cNvGraphicFramePr>
            <a:graphicFrameLocks noChangeAspect="1"/>
          </p:cNvGraphicFramePr>
          <p:nvPr/>
        </p:nvGraphicFramePr>
        <p:xfrm>
          <a:off x="7451725" y="2276475"/>
          <a:ext cx="901700" cy="344488"/>
        </p:xfrm>
        <a:graphic>
          <a:graphicData uri="http://schemas.openxmlformats.org/presentationml/2006/ole">
            <mc:AlternateContent xmlns:mc="http://schemas.openxmlformats.org/markup-compatibility/2006">
              <mc:Choice xmlns:v="urn:schemas-microsoft-com:vml" Requires="v">
                <p:oleObj spid="_x0000_s4253" name="Equation" r:id="rId4" imgW="685800" imgH="241200" progId="Equation.3">
                  <p:embed/>
                </p:oleObj>
              </mc:Choice>
              <mc:Fallback>
                <p:oleObj name="Equation" r:id="rId4" imgW="685800" imgH="241200" progId="Equation.3">
                  <p:embed/>
                  <p:pic>
                    <p:nvPicPr>
                      <p:cNvPr id="0" name="Object 1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276475"/>
                        <a:ext cx="9017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160"/>
          <p:cNvGraphicFramePr>
            <a:graphicFrameLocks noChangeAspect="1"/>
          </p:cNvGraphicFramePr>
          <p:nvPr/>
        </p:nvGraphicFramePr>
        <p:xfrm>
          <a:off x="7451725" y="2565400"/>
          <a:ext cx="900113" cy="344488"/>
        </p:xfrm>
        <a:graphic>
          <a:graphicData uri="http://schemas.openxmlformats.org/presentationml/2006/ole">
            <mc:AlternateContent xmlns:mc="http://schemas.openxmlformats.org/markup-compatibility/2006">
              <mc:Choice xmlns:v="urn:schemas-microsoft-com:vml" Requires="v">
                <p:oleObj spid="_x0000_s4254" name="Equation" r:id="rId6" imgW="685800" imgH="241200" progId="Equation.3">
                  <p:embed/>
                </p:oleObj>
              </mc:Choice>
              <mc:Fallback>
                <p:oleObj name="Equation" r:id="rId6" imgW="685800" imgH="241200" progId="Equation.3">
                  <p:embed/>
                  <p:pic>
                    <p:nvPicPr>
                      <p:cNvPr id="0" name="Object 1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2565400"/>
                        <a:ext cx="900113"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161"/>
          <p:cNvGraphicFramePr>
            <a:graphicFrameLocks noChangeAspect="1"/>
          </p:cNvGraphicFramePr>
          <p:nvPr/>
        </p:nvGraphicFramePr>
        <p:xfrm>
          <a:off x="7380288" y="2852738"/>
          <a:ext cx="985837" cy="344487"/>
        </p:xfrm>
        <a:graphic>
          <a:graphicData uri="http://schemas.openxmlformats.org/presentationml/2006/ole">
            <mc:AlternateContent xmlns:mc="http://schemas.openxmlformats.org/markup-compatibility/2006">
              <mc:Choice xmlns:v="urn:schemas-microsoft-com:vml" Requires="v">
                <p:oleObj spid="_x0000_s4255" name="Equation" r:id="rId8" imgW="749160" imgH="241200" progId="Equation.3">
                  <p:embed/>
                </p:oleObj>
              </mc:Choice>
              <mc:Fallback>
                <p:oleObj name="Equation" r:id="rId8" imgW="749160" imgH="241200" progId="Equation.3">
                  <p:embed/>
                  <p:pic>
                    <p:nvPicPr>
                      <p:cNvPr id="0" name="Object 1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2852738"/>
                        <a:ext cx="985837"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162"/>
          <p:cNvGraphicFramePr>
            <a:graphicFrameLocks noChangeAspect="1"/>
          </p:cNvGraphicFramePr>
          <p:nvPr/>
        </p:nvGraphicFramePr>
        <p:xfrm>
          <a:off x="6227763" y="4149725"/>
          <a:ext cx="422275" cy="287338"/>
        </p:xfrm>
        <a:graphic>
          <a:graphicData uri="http://schemas.openxmlformats.org/presentationml/2006/ole">
            <mc:AlternateContent xmlns:mc="http://schemas.openxmlformats.org/markup-compatibility/2006">
              <mc:Choice xmlns:v="urn:schemas-microsoft-com:vml" Requires="v">
                <p:oleObj spid="_x0000_s4256" name="Equation" r:id="rId10" imgW="342720" imgH="215640" progId="Equation.3">
                  <p:embed/>
                </p:oleObj>
              </mc:Choice>
              <mc:Fallback>
                <p:oleObj name="Equation" r:id="rId10" imgW="342720" imgH="215640" progId="Equation.3">
                  <p:embed/>
                  <p:pic>
                    <p:nvPicPr>
                      <p:cNvPr id="0" name="Object 1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763" y="4149725"/>
                        <a:ext cx="42227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ko-KR" altLang="en-US" smtClean="0">
                <a:latin typeface="굴림" pitchFamily="50" charset="-127"/>
              </a:rPr>
              <a:t>진동평가 영역 분류</a:t>
            </a:r>
            <a:endParaRPr lang="ko-KR" altLang="en-US" smtClean="0"/>
          </a:p>
        </p:txBody>
      </p:sp>
      <p:pic>
        <p:nvPicPr>
          <p:cNvPr id="5125" name="Picture 3" descr="iso7919-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066800"/>
            <a:ext cx="37401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4"/>
          <p:cNvGrpSpPr>
            <a:grpSpLocks/>
          </p:cNvGrpSpPr>
          <p:nvPr/>
        </p:nvGrpSpPr>
        <p:grpSpPr bwMode="auto">
          <a:xfrm>
            <a:off x="633413" y="6022975"/>
            <a:ext cx="4219575" cy="441325"/>
            <a:chOff x="480" y="3794"/>
            <a:chExt cx="2880" cy="278"/>
          </a:xfrm>
        </p:grpSpPr>
        <p:sp>
          <p:nvSpPr>
            <p:cNvPr id="5132" name="Text Box 5"/>
            <p:cNvSpPr txBox="1">
              <a:spLocks noChangeArrowheads="1"/>
            </p:cNvSpPr>
            <p:nvPr/>
          </p:nvSpPr>
          <p:spPr bwMode="auto">
            <a:xfrm>
              <a:off x="480" y="3794"/>
              <a:ext cx="28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900">
                  <a:solidFill>
                    <a:srgbClr val="3C5C72"/>
                  </a:solidFill>
                  <a:latin typeface="Times New Roman" pitchFamily="18" charset="0"/>
                  <a:ea typeface="굴림" pitchFamily="50" charset="-127"/>
                </a:rPr>
                <a:t>그림 </a:t>
              </a:r>
              <a:r>
                <a:rPr lang="en-US" altLang="ko-KR" sz="900">
                  <a:solidFill>
                    <a:srgbClr val="3C5C72"/>
                  </a:solidFill>
                  <a:latin typeface="Times New Roman" pitchFamily="18" charset="0"/>
                  <a:ea typeface="굴림" pitchFamily="50" charset="-127"/>
                </a:rPr>
                <a:t>1. </a:t>
              </a:r>
              <a:r>
                <a:rPr lang="ko-KR" altLang="en-US" sz="900">
                  <a:solidFill>
                    <a:srgbClr val="3C5C72"/>
                  </a:solidFill>
                  <a:latin typeface="Times New Roman" pitchFamily="18" charset="0"/>
                  <a:ea typeface="굴림" pitchFamily="50" charset="-127"/>
                </a:rPr>
                <a:t>계약상의 허용정상상태 부하영역내에서 수차운전에 유효한 수력 기계 또는 기계류의 최대 축 상대진동변위                에 대한 권장평가영역 </a:t>
              </a:r>
            </a:p>
          </p:txBody>
        </p:sp>
        <p:graphicFrame>
          <p:nvGraphicFramePr>
            <p:cNvPr id="5123" name="Object 6"/>
            <p:cNvGraphicFramePr>
              <a:graphicFrameLocks noChangeAspect="1"/>
            </p:cNvGraphicFramePr>
            <p:nvPr/>
          </p:nvGraphicFramePr>
          <p:xfrm>
            <a:off x="1872" y="3882"/>
            <a:ext cx="240" cy="190"/>
          </p:xfrm>
          <a:graphic>
            <a:graphicData uri="http://schemas.openxmlformats.org/presentationml/2006/ole">
              <mc:AlternateContent xmlns:mc="http://schemas.openxmlformats.org/markup-compatibility/2006">
                <mc:Choice xmlns:v="urn:schemas-microsoft-com:vml" Requires="v">
                  <p:oleObj spid="_x0000_s5133" name="Equation" r:id="rId5" imgW="317160" imgH="228600" progId="Equation.3">
                    <p:embed/>
                  </p:oleObj>
                </mc:Choice>
                <mc:Fallback>
                  <p:oleObj name="Equation" r:id="rId5" imgW="31716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3882"/>
                          <a:ext cx="240"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27" name="Group 7"/>
          <p:cNvGrpSpPr>
            <a:grpSpLocks/>
          </p:cNvGrpSpPr>
          <p:nvPr/>
        </p:nvGrpSpPr>
        <p:grpSpPr bwMode="auto">
          <a:xfrm>
            <a:off x="4922838" y="6021388"/>
            <a:ext cx="4221162" cy="396875"/>
            <a:chOff x="3264" y="3830"/>
            <a:chExt cx="2880" cy="250"/>
          </a:xfrm>
        </p:grpSpPr>
        <p:sp>
          <p:nvSpPr>
            <p:cNvPr id="5131" name="Text Box 8"/>
            <p:cNvSpPr txBox="1">
              <a:spLocks noChangeArrowheads="1"/>
            </p:cNvSpPr>
            <p:nvPr/>
          </p:nvSpPr>
          <p:spPr bwMode="auto">
            <a:xfrm>
              <a:off x="3264" y="3830"/>
              <a:ext cx="28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ko-KR" altLang="en-US" sz="900">
                  <a:solidFill>
                    <a:srgbClr val="3C5C72"/>
                  </a:solidFill>
                  <a:latin typeface="Times New Roman" pitchFamily="18" charset="0"/>
                  <a:ea typeface="굴림" pitchFamily="50" charset="-127"/>
                </a:rPr>
                <a:t>그림 </a:t>
              </a:r>
              <a:r>
                <a:rPr lang="en-US" altLang="ko-KR" sz="900">
                  <a:solidFill>
                    <a:srgbClr val="3C5C72"/>
                  </a:solidFill>
                  <a:latin typeface="Times New Roman" pitchFamily="18" charset="0"/>
                  <a:ea typeface="굴림" pitchFamily="50" charset="-127"/>
                </a:rPr>
                <a:t>1. </a:t>
              </a:r>
              <a:r>
                <a:rPr lang="ko-KR" altLang="en-US" sz="900">
                  <a:solidFill>
                    <a:srgbClr val="3C5C72"/>
                  </a:solidFill>
                  <a:latin typeface="Times New Roman" pitchFamily="18" charset="0"/>
                  <a:ea typeface="굴림" pitchFamily="50" charset="-127"/>
                </a:rPr>
                <a:t>계약상의 허용정상상태 부하영역내에서 수차운전에 유효한 수력 기계 또는 기계류의 최대 축 상대진동변위                에 대한 권장평가영역 </a:t>
              </a:r>
            </a:p>
          </p:txBody>
        </p:sp>
        <p:graphicFrame>
          <p:nvGraphicFramePr>
            <p:cNvPr id="5122" name="Object 9"/>
            <p:cNvGraphicFramePr>
              <a:graphicFrameLocks noChangeAspect="1"/>
            </p:cNvGraphicFramePr>
            <p:nvPr/>
          </p:nvGraphicFramePr>
          <p:xfrm>
            <a:off x="4656" y="3916"/>
            <a:ext cx="259" cy="164"/>
          </p:xfrm>
          <a:graphic>
            <a:graphicData uri="http://schemas.openxmlformats.org/presentationml/2006/ole">
              <mc:AlternateContent xmlns:mc="http://schemas.openxmlformats.org/markup-compatibility/2006">
                <mc:Choice xmlns:v="urn:schemas-microsoft-com:vml" Requires="v">
                  <p:oleObj spid="_x0000_s5134" name="Equation" r:id="rId7" imgW="342720" imgH="215640" progId="Equation.3">
                    <p:embed/>
                  </p:oleObj>
                </mc:Choice>
                <mc:Fallback>
                  <p:oleObj name="Equation" r:id="rId7" imgW="342720" imgH="21564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6" y="3916"/>
                          <a:ext cx="259" cy="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28" name="Group 10"/>
          <p:cNvGrpSpPr>
            <a:grpSpLocks/>
          </p:cNvGrpSpPr>
          <p:nvPr/>
        </p:nvGrpSpPr>
        <p:grpSpPr bwMode="auto">
          <a:xfrm>
            <a:off x="4887913" y="1028700"/>
            <a:ext cx="3622675" cy="4914900"/>
            <a:chOff x="3336" y="648"/>
            <a:chExt cx="2472" cy="3096"/>
          </a:xfrm>
        </p:grpSpPr>
        <p:pic>
          <p:nvPicPr>
            <p:cNvPr id="5129" name="Picture 11" descr="iso7919-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6" y="648"/>
              <a:ext cx="2472" cy="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2"/>
            <p:cNvSpPr txBox="1">
              <a:spLocks noChangeArrowheads="1"/>
            </p:cNvSpPr>
            <p:nvPr/>
          </p:nvSpPr>
          <p:spPr bwMode="auto">
            <a:xfrm rot="-5400000">
              <a:off x="3373" y="1579"/>
              <a:ext cx="1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latinLnBrk="0">
                <a:buFontTx/>
                <a:buNone/>
              </a:pPr>
              <a:r>
                <a:rPr lang="en-US" altLang="ko-KR" sz="1400" i="1">
                  <a:solidFill>
                    <a:schemeClr val="tx1"/>
                  </a:solidFill>
                  <a:latin typeface="Times New Roman" pitchFamily="18" charset="0"/>
                  <a:ea typeface="굴림" pitchFamily="50" charset="-127"/>
                  <a:sym typeface="Symbol" pitchFamily="18" charset="2"/>
                </a:rPr>
                <a:t></a:t>
              </a:r>
              <a:endParaRPr lang="en-US" altLang="ko-KR" sz="1400" i="1">
                <a:solidFill>
                  <a:schemeClr val="tx1"/>
                </a:solidFill>
                <a:latin typeface="Times New Roman" pitchFamily="18" charset="0"/>
                <a:ea typeface="굴림" pitchFamily="50" charset="-127"/>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6"/>
          <p:cNvSpPr>
            <a:spLocks noChangeArrowheads="1"/>
          </p:cNvSpPr>
          <p:nvPr/>
        </p:nvSpPr>
        <p:spPr bwMode="auto">
          <a:xfrm>
            <a:off x="0" y="-43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45059" name="Rectangle 354"/>
          <p:cNvSpPr>
            <a:spLocks noChangeArrowheads="1"/>
          </p:cNvSpPr>
          <p:nvPr/>
        </p:nvSpPr>
        <p:spPr bwMode="auto">
          <a:xfrm>
            <a:off x="0" y="7291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45060" name="Text Box 383"/>
          <p:cNvSpPr txBox="1">
            <a:spLocks noChangeArrowheads="1"/>
          </p:cNvSpPr>
          <p:nvPr/>
        </p:nvSpPr>
        <p:spPr bwMode="auto">
          <a:xfrm>
            <a:off x="214313" y="1489075"/>
            <a:ext cx="75311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600">
                <a:solidFill>
                  <a:srgbClr val="CC00CC"/>
                </a:solidFill>
                <a:latin typeface="Arial" pitchFamily="34" charset="0"/>
                <a:ea typeface="돋움" pitchFamily="50" charset="-127"/>
                <a:sym typeface="Symbol" pitchFamily="18" charset="2"/>
              </a:rPr>
              <a:t></a:t>
            </a:r>
            <a:r>
              <a:rPr lang="ko-KR" altLang="en-US" sz="1600">
                <a:latin typeface="Arial" pitchFamily="34" charset="0"/>
                <a:ea typeface="돋움" pitchFamily="50" charset="-127"/>
                <a:sym typeface="Symbol" pitchFamily="18" charset="2"/>
              </a:rPr>
              <a:t> </a:t>
            </a:r>
            <a:r>
              <a:rPr lang="en-US" altLang="ko-KR" sz="1600">
                <a:solidFill>
                  <a:srgbClr val="0000CC"/>
                </a:solidFill>
                <a:latin typeface="Arial" pitchFamily="34" charset="0"/>
                <a:ea typeface="돋움" pitchFamily="50" charset="-127"/>
              </a:rPr>
              <a:t>1kW </a:t>
            </a:r>
            <a:r>
              <a:rPr lang="ko-KR" altLang="en-US" sz="1600">
                <a:solidFill>
                  <a:srgbClr val="0000CC"/>
                </a:solidFill>
                <a:latin typeface="Arial" pitchFamily="34" charset="0"/>
                <a:ea typeface="돋움" pitchFamily="50" charset="-127"/>
              </a:rPr>
              <a:t>이상의</a:t>
            </a:r>
            <a:r>
              <a:rPr lang="ko-KR" altLang="en-US" sz="1600">
                <a:latin typeface="Arial" pitchFamily="34" charset="0"/>
                <a:ea typeface="돋움" pitchFamily="50" charset="-127"/>
              </a:rPr>
              <a:t> </a:t>
            </a:r>
            <a:r>
              <a:rPr lang="ko-KR" altLang="en-US" sz="1600">
                <a:solidFill>
                  <a:srgbClr val="FF0000"/>
                </a:solidFill>
                <a:latin typeface="Arial" pitchFamily="34" charset="0"/>
                <a:ea typeface="돋움" pitchFamily="50" charset="-127"/>
              </a:rPr>
              <a:t>산업용 원심펌프</a:t>
            </a:r>
            <a:r>
              <a:rPr lang="ko-KR" altLang="en-US" sz="1600">
                <a:latin typeface="Arial" pitchFamily="34" charset="0"/>
                <a:ea typeface="돋움" pitchFamily="50" charset="-127"/>
              </a:rPr>
              <a:t>의 </a:t>
            </a:r>
            <a:r>
              <a:rPr lang="ko-KR" altLang="en-US" sz="1600">
                <a:solidFill>
                  <a:srgbClr val="0000CC"/>
                </a:solidFill>
                <a:latin typeface="Arial" pitchFamily="34" charset="0"/>
                <a:ea typeface="돋움" pitchFamily="50" charset="-127"/>
              </a:rPr>
              <a:t>진동 평가</a:t>
            </a:r>
            <a:r>
              <a:rPr lang="ko-KR" altLang="en-US" sz="1600">
                <a:latin typeface="Arial" pitchFamily="34" charset="0"/>
                <a:ea typeface="돋움" pitchFamily="50" charset="-127"/>
              </a:rPr>
              <a:t> 및 </a:t>
            </a:r>
            <a:r>
              <a:rPr lang="ko-KR" altLang="en-US" sz="1600">
                <a:solidFill>
                  <a:srgbClr val="0000CC"/>
                </a:solidFill>
                <a:latin typeface="Arial" pitchFamily="34" charset="0"/>
                <a:ea typeface="돋움" pitchFamily="50" charset="-127"/>
              </a:rPr>
              <a:t>관리기준</a:t>
            </a:r>
            <a:r>
              <a:rPr lang="ko-KR" altLang="en-US" sz="1600">
                <a:latin typeface="Arial" pitchFamily="34" charset="0"/>
                <a:ea typeface="돋움" pitchFamily="50" charset="-127"/>
              </a:rPr>
              <a:t>에 적용</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a:t>
            </a:r>
            <a:r>
              <a:rPr lang="ko-KR" altLang="en-US" sz="1600">
                <a:latin typeface="Arial" pitchFamily="34" charset="0"/>
                <a:ea typeface="돋움" pitchFamily="50" charset="-127"/>
                <a:sym typeface="Symbol" pitchFamily="18" charset="2"/>
              </a:rPr>
              <a:t> 규격 적용 제외 대상 </a:t>
            </a:r>
          </a:p>
          <a:p>
            <a:pPr algn="l" eaLnBrk="1" hangingPunct="1">
              <a:spcBef>
                <a:spcPct val="20000"/>
              </a:spcBef>
            </a:pPr>
            <a:r>
              <a:rPr lang="ko-KR" altLang="en-US" sz="1600">
                <a:latin typeface="Arial" pitchFamily="34" charset="0"/>
                <a:ea typeface="돋움" pitchFamily="50" charset="-127"/>
              </a:rPr>
              <a:t>   </a:t>
            </a:r>
            <a:r>
              <a:rPr lang="ko-KR" altLang="en-US" sz="1600">
                <a:solidFill>
                  <a:srgbClr val="0000CC"/>
                </a:solidFill>
                <a:latin typeface="Arial" pitchFamily="34" charset="0"/>
                <a:ea typeface="돋움" pitchFamily="50" charset="-127"/>
                <a:sym typeface="Symbol" pitchFamily="18" charset="2"/>
              </a:rPr>
              <a:t> </a:t>
            </a:r>
            <a:r>
              <a:rPr lang="ko-KR" altLang="en-US" sz="1600">
                <a:solidFill>
                  <a:srgbClr val="0000CC"/>
                </a:solidFill>
                <a:latin typeface="Arial" pitchFamily="34" charset="0"/>
                <a:ea typeface="돋움" pitchFamily="50" charset="-127"/>
              </a:rPr>
              <a:t>왕복 펌프</a:t>
            </a:r>
            <a:r>
              <a:rPr lang="en-US" altLang="ko-KR" sz="1600">
                <a:solidFill>
                  <a:srgbClr val="0000CC"/>
                </a:solidFill>
                <a:latin typeface="Arial" pitchFamily="34" charset="0"/>
                <a:ea typeface="돋움" pitchFamily="50" charset="-127"/>
              </a:rPr>
              <a:t>, </a:t>
            </a:r>
            <a:r>
              <a:rPr lang="ko-KR" altLang="en-US" sz="1600">
                <a:solidFill>
                  <a:srgbClr val="0000CC"/>
                </a:solidFill>
                <a:latin typeface="Arial" pitchFamily="34" charset="0"/>
                <a:ea typeface="돋움" pitchFamily="50" charset="-127"/>
              </a:rPr>
              <a:t>용적식 펌프 및 구동기 제외</a:t>
            </a:r>
          </a:p>
          <a:p>
            <a:pPr algn="l" eaLnBrk="1" hangingPunct="1">
              <a:spcBef>
                <a:spcPct val="20000"/>
              </a:spcBef>
            </a:pPr>
            <a:r>
              <a:rPr lang="ko-KR" altLang="en-US" sz="1600">
                <a:solidFill>
                  <a:srgbClr val="0000CC"/>
                </a:solidFill>
                <a:latin typeface="Arial" pitchFamily="34" charset="0"/>
                <a:ea typeface="돋움" pitchFamily="50" charset="-127"/>
              </a:rPr>
              <a:t>   </a:t>
            </a:r>
            <a:r>
              <a:rPr lang="ko-KR" altLang="en-US" sz="1600">
                <a:solidFill>
                  <a:srgbClr val="0000CC"/>
                </a:solidFill>
                <a:latin typeface="Arial" pitchFamily="34" charset="0"/>
                <a:ea typeface="돋움" pitchFamily="50" charset="-127"/>
                <a:sym typeface="Symbol" pitchFamily="18" charset="2"/>
              </a:rPr>
              <a:t> </a:t>
            </a:r>
            <a:r>
              <a:rPr lang="ko-KR" altLang="en-US" sz="1600">
                <a:solidFill>
                  <a:srgbClr val="0000CC"/>
                </a:solidFill>
                <a:latin typeface="Arial" pitchFamily="34" charset="0"/>
                <a:ea typeface="돋움" pitchFamily="50" charset="-127"/>
              </a:rPr>
              <a:t>동력 </a:t>
            </a:r>
            <a:r>
              <a:rPr lang="en-US" altLang="ko-KR" sz="1600">
                <a:solidFill>
                  <a:srgbClr val="0000CC"/>
                </a:solidFill>
                <a:ea typeface="돋움" pitchFamily="50" charset="-127"/>
              </a:rPr>
              <a:t>1MW </a:t>
            </a:r>
            <a:r>
              <a:rPr lang="ko-KR" altLang="en-US" sz="1600">
                <a:solidFill>
                  <a:srgbClr val="0000CC"/>
                </a:solidFill>
                <a:latin typeface="Arial" pitchFamily="34" charset="0"/>
                <a:ea typeface="돋움" pitchFamily="50" charset="-127"/>
              </a:rPr>
              <a:t>이상의 수력 발전 및 펌프장용 펌프 </a:t>
            </a:r>
            <a:r>
              <a:rPr lang="en-US" altLang="ko-KR" sz="1600">
                <a:solidFill>
                  <a:srgbClr val="0000CC"/>
                </a:solidFill>
                <a:ea typeface="돋움" pitchFamily="50" charset="-127"/>
              </a:rPr>
              <a:t>(ISO 7919-5, 10816-5 </a:t>
            </a:r>
            <a:r>
              <a:rPr lang="ko-KR" altLang="en-US" sz="1600">
                <a:solidFill>
                  <a:srgbClr val="0000CC"/>
                </a:solidFill>
                <a:ea typeface="돋움" pitchFamily="50" charset="-127"/>
              </a:rPr>
              <a:t>적용</a:t>
            </a:r>
            <a:r>
              <a:rPr lang="en-US" altLang="ko-KR" sz="1600">
                <a:solidFill>
                  <a:srgbClr val="0000CC"/>
                </a:solidFill>
                <a:ea typeface="돋움" pitchFamily="50" charset="-127"/>
              </a:rPr>
              <a:t>) </a:t>
            </a:r>
          </a:p>
          <a:p>
            <a:pPr algn="l" eaLnBrk="1" hangingPunct="1">
              <a:spcBef>
                <a:spcPct val="20000"/>
              </a:spcBef>
            </a:pPr>
            <a:r>
              <a:rPr lang="en-US" altLang="ko-KR" sz="1600">
                <a:solidFill>
                  <a:srgbClr val="0000CC"/>
                </a:solidFill>
                <a:latin typeface="Arial" pitchFamily="34" charset="0"/>
                <a:ea typeface="돋움" pitchFamily="50" charset="-127"/>
                <a:sym typeface="Symbol" pitchFamily="18" charset="2"/>
              </a:rPr>
              <a:t>    </a:t>
            </a:r>
            <a:r>
              <a:rPr lang="ko-KR" altLang="en-US" sz="1600">
                <a:solidFill>
                  <a:srgbClr val="0000CC"/>
                </a:solidFill>
                <a:latin typeface="Arial" pitchFamily="34" charset="0"/>
                <a:ea typeface="돋움" pitchFamily="50" charset="-127"/>
                <a:sym typeface="Symbol" pitchFamily="18" charset="2"/>
              </a:rPr>
              <a:t>외부 가진원으로부터 펌프에 전달된 진동</a:t>
            </a:r>
          </a:p>
          <a:p>
            <a:pPr algn="l" eaLnBrk="1" hangingPunct="1">
              <a:spcBef>
                <a:spcPct val="20000"/>
              </a:spcBef>
            </a:pPr>
            <a:r>
              <a:rPr lang="en-US" altLang="ko-KR" sz="1600">
                <a:solidFill>
                  <a:srgbClr val="0000CC"/>
                </a:solidFill>
                <a:latin typeface="Arial" pitchFamily="34" charset="0"/>
                <a:ea typeface="돋움" pitchFamily="50" charset="-127"/>
              </a:rPr>
              <a:t>   </a:t>
            </a:r>
            <a:r>
              <a:rPr lang="en-US" altLang="ko-KR" sz="1600">
                <a:solidFill>
                  <a:srgbClr val="0000CC"/>
                </a:solidFill>
                <a:latin typeface="Arial" pitchFamily="34" charset="0"/>
                <a:ea typeface="돋움" pitchFamily="50" charset="-127"/>
                <a:sym typeface="Symbol" pitchFamily="18" charset="2"/>
              </a:rPr>
              <a:t> </a:t>
            </a:r>
            <a:r>
              <a:rPr lang="ko-KR" altLang="en-US" sz="1600">
                <a:solidFill>
                  <a:srgbClr val="0000CC"/>
                </a:solidFill>
                <a:latin typeface="Arial" pitchFamily="34" charset="0"/>
                <a:ea typeface="돋움" pitchFamily="50" charset="-127"/>
              </a:rPr>
              <a:t>비틀림 진동</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a:t>
            </a:r>
            <a:r>
              <a:rPr lang="ko-KR" altLang="en-US" sz="1600">
                <a:latin typeface="Arial" pitchFamily="34" charset="0"/>
                <a:ea typeface="돋움" pitchFamily="50" charset="-127"/>
                <a:sym typeface="Symbol" pitchFamily="18" charset="2"/>
              </a:rPr>
              <a:t> </a:t>
            </a:r>
            <a:r>
              <a:rPr lang="ko-KR" altLang="en-US" sz="1600">
                <a:solidFill>
                  <a:srgbClr val="FF0000"/>
                </a:solidFill>
                <a:latin typeface="Arial" pitchFamily="34" charset="0"/>
                <a:ea typeface="돋움" pitchFamily="50" charset="-127"/>
              </a:rPr>
              <a:t>베어링 하우징 진동</a:t>
            </a:r>
            <a:r>
              <a:rPr lang="ko-KR" altLang="en-US" sz="1600">
                <a:latin typeface="Arial" pitchFamily="34" charset="0"/>
                <a:ea typeface="돋움" pitchFamily="50" charset="-127"/>
              </a:rPr>
              <a:t> 및 </a:t>
            </a:r>
            <a:r>
              <a:rPr lang="ko-KR" altLang="en-US" sz="1600">
                <a:solidFill>
                  <a:srgbClr val="FF0000"/>
                </a:solidFill>
                <a:latin typeface="Arial" pitchFamily="34" charset="0"/>
                <a:ea typeface="돋움" pitchFamily="50" charset="-127"/>
              </a:rPr>
              <a:t>회전축  진동</a:t>
            </a:r>
            <a:r>
              <a:rPr lang="ko-KR" altLang="en-US" sz="1600">
                <a:latin typeface="Arial" pitchFamily="34" charset="0"/>
                <a:ea typeface="돋움" pitchFamily="50" charset="-127"/>
              </a:rPr>
              <a:t> </a:t>
            </a:r>
            <a:r>
              <a:rPr lang="ko-KR" altLang="en-US" sz="1600">
                <a:solidFill>
                  <a:srgbClr val="0000CC"/>
                </a:solidFill>
                <a:latin typeface="Arial" pitchFamily="34" charset="0"/>
                <a:ea typeface="돋움" pitchFamily="50" charset="-127"/>
              </a:rPr>
              <a:t>측정의 진동심각도 평가지침 제공</a:t>
            </a:r>
          </a:p>
          <a:p>
            <a:pPr algn="l" eaLnBrk="1" hangingPunct="1">
              <a:spcBef>
                <a:spcPct val="50000"/>
              </a:spcBef>
            </a:pPr>
            <a:r>
              <a:rPr lang="ko-KR" altLang="en-US" sz="1600">
                <a:solidFill>
                  <a:srgbClr val="996633"/>
                </a:solidFill>
                <a:sym typeface="Symbol" pitchFamily="18" charset="2"/>
              </a:rPr>
              <a:t></a:t>
            </a:r>
            <a:r>
              <a:rPr lang="ko-KR" altLang="en-US" sz="1600">
                <a:sym typeface="Symbol" pitchFamily="18" charset="2"/>
              </a:rPr>
              <a:t> </a:t>
            </a:r>
            <a:r>
              <a:rPr lang="ko-KR" altLang="en-US" sz="1600">
                <a:solidFill>
                  <a:srgbClr val="0000CC"/>
                </a:solidFill>
                <a:latin typeface="Arial" pitchFamily="34" charset="0"/>
                <a:ea typeface="돋움" pitchFamily="50" charset="-127"/>
              </a:rPr>
              <a:t>수평형 및 수직형 펌프의 영역별 진동 한계치 제공</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 </a:t>
            </a:r>
            <a:r>
              <a:rPr lang="ko-KR" altLang="en-US" sz="1600">
                <a:solidFill>
                  <a:srgbClr val="0000CC"/>
                </a:solidFill>
                <a:latin typeface="Arial" pitchFamily="34" charset="0"/>
                <a:ea typeface="돋움" pitchFamily="50" charset="-127"/>
                <a:sym typeface="Symbol" pitchFamily="18" charset="2"/>
              </a:rPr>
              <a:t>펌프</a:t>
            </a:r>
            <a:r>
              <a:rPr lang="en-US" altLang="ko-KR" sz="1600">
                <a:solidFill>
                  <a:srgbClr val="0000CC"/>
                </a:solidFill>
                <a:latin typeface="Arial" pitchFamily="34" charset="0"/>
                <a:ea typeface="돋움" pitchFamily="50" charset="-127"/>
                <a:sym typeface="Symbol" pitchFamily="18" charset="2"/>
              </a:rPr>
              <a:t>-</a:t>
            </a:r>
            <a:r>
              <a:rPr lang="ko-KR" altLang="en-US" sz="1600">
                <a:solidFill>
                  <a:srgbClr val="0000CC"/>
                </a:solidFill>
                <a:latin typeface="Arial" pitchFamily="34" charset="0"/>
                <a:ea typeface="돋움" pitchFamily="50" charset="-127"/>
                <a:sym typeface="Symbol" pitchFamily="18" charset="2"/>
              </a:rPr>
              <a:t>전동기 일체형 또는 직결형은 전체 장치에 적용</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a:t>
            </a:r>
            <a:r>
              <a:rPr lang="ko-KR" altLang="en-US" sz="1600">
                <a:latin typeface="Arial" pitchFamily="34" charset="0"/>
                <a:ea typeface="돋움" pitchFamily="50" charset="-127"/>
                <a:sym typeface="Symbol" pitchFamily="18" charset="2"/>
              </a:rPr>
              <a:t> </a:t>
            </a:r>
            <a:r>
              <a:rPr lang="ko-KR" altLang="en-US" sz="1600">
                <a:solidFill>
                  <a:srgbClr val="FF0000"/>
                </a:solidFill>
                <a:latin typeface="Arial" pitchFamily="34" charset="0"/>
                <a:ea typeface="돋움" pitchFamily="50" charset="-127"/>
              </a:rPr>
              <a:t>운전 감시</a:t>
            </a:r>
            <a:r>
              <a:rPr lang="en-US" altLang="ko-KR" sz="1600">
                <a:latin typeface="Arial" pitchFamily="34" charset="0"/>
                <a:ea typeface="돋움" pitchFamily="50" charset="-127"/>
              </a:rPr>
              <a:t>(monitoring), </a:t>
            </a:r>
            <a:r>
              <a:rPr lang="ko-KR" altLang="en-US" sz="1600">
                <a:solidFill>
                  <a:srgbClr val="0000CC"/>
                </a:solidFill>
                <a:latin typeface="Arial" pitchFamily="34" charset="0"/>
                <a:ea typeface="돋움" pitchFamily="50" charset="-127"/>
              </a:rPr>
              <a:t>현장 허용시험</a:t>
            </a:r>
            <a:r>
              <a:rPr lang="en-US" altLang="ko-KR" sz="1600">
                <a:latin typeface="Arial" pitchFamily="34" charset="0"/>
                <a:ea typeface="돋움" pitchFamily="50" charset="-127"/>
              </a:rPr>
              <a:t>(acceptance test), </a:t>
            </a:r>
            <a:r>
              <a:rPr lang="ko-KR" altLang="en-US" sz="1600">
                <a:solidFill>
                  <a:srgbClr val="0000CC"/>
                </a:solidFill>
                <a:latin typeface="Arial" pitchFamily="34" charset="0"/>
                <a:ea typeface="돋움" pitchFamily="50" charset="-127"/>
              </a:rPr>
              <a:t>공장 시험에 적용</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a:t>
            </a:r>
            <a:r>
              <a:rPr lang="ko-KR" altLang="en-US" sz="1600">
                <a:latin typeface="Arial" pitchFamily="34" charset="0"/>
                <a:ea typeface="돋움" pitchFamily="50" charset="-127"/>
                <a:sym typeface="Symbol" pitchFamily="18" charset="2"/>
              </a:rPr>
              <a:t> </a:t>
            </a:r>
            <a:r>
              <a:rPr lang="ko-KR" altLang="en-US" sz="1600">
                <a:solidFill>
                  <a:srgbClr val="0000CC"/>
                </a:solidFill>
                <a:latin typeface="Arial" pitchFamily="34" charset="0"/>
                <a:ea typeface="돋움" pitchFamily="50" charset="-127"/>
              </a:rPr>
              <a:t>장기간 운전 동안의 진동 평가를 위한 관리 기준 제공</a:t>
            </a:r>
          </a:p>
          <a:p>
            <a:pPr algn="l" eaLnBrk="1" hangingPunct="1">
              <a:spcBef>
                <a:spcPct val="20000"/>
              </a:spcBef>
            </a:pPr>
            <a:r>
              <a:rPr lang="ko-KR" altLang="en-US" sz="1600">
                <a:latin typeface="Arial" pitchFamily="34" charset="0"/>
                <a:ea typeface="돋움" pitchFamily="50" charset="-127"/>
                <a:sym typeface="Symbol" pitchFamily="18" charset="2"/>
              </a:rPr>
              <a:t>    관측된 </a:t>
            </a:r>
            <a:r>
              <a:rPr lang="ko-KR" altLang="en-US" sz="1600">
                <a:solidFill>
                  <a:srgbClr val="FF0000"/>
                </a:solidFill>
                <a:latin typeface="Arial" pitchFamily="34" charset="0"/>
                <a:ea typeface="돋움" pitchFamily="50" charset="-127"/>
                <a:sym typeface="Symbol" pitchFamily="18" charset="2"/>
              </a:rPr>
              <a:t>진동 크기</a:t>
            </a:r>
            <a:r>
              <a:rPr lang="en-US" altLang="ko-KR" sz="1600">
                <a:solidFill>
                  <a:srgbClr val="FF0000"/>
                </a:solidFill>
                <a:latin typeface="Arial" pitchFamily="34" charset="0"/>
                <a:ea typeface="돋움" pitchFamily="50" charset="-127"/>
                <a:sym typeface="Symbol" pitchFamily="18" charset="2"/>
              </a:rPr>
              <a:t>, </a:t>
            </a:r>
            <a:r>
              <a:rPr lang="ko-KR" altLang="en-US" sz="1600">
                <a:solidFill>
                  <a:srgbClr val="FF0000"/>
                </a:solidFill>
                <a:latin typeface="Arial" pitchFamily="34" charset="0"/>
                <a:ea typeface="돋움" pitchFamily="50" charset="-127"/>
                <a:sym typeface="Symbol" pitchFamily="18" charset="2"/>
              </a:rPr>
              <a:t>진동 </a:t>
            </a:r>
            <a:r>
              <a:rPr lang="ko-KR" altLang="en-US" sz="1600">
                <a:solidFill>
                  <a:srgbClr val="FF0000"/>
                </a:solidFill>
                <a:latin typeface="Arial" pitchFamily="34" charset="0"/>
                <a:ea typeface="돋움" pitchFamily="50" charset="-127"/>
              </a:rPr>
              <a:t>크기의 변화</a:t>
            </a:r>
          </a:p>
          <a:p>
            <a:pPr algn="l" eaLnBrk="1" hangingPunct="1">
              <a:spcBef>
                <a:spcPct val="50000"/>
              </a:spcBef>
            </a:pPr>
            <a:r>
              <a:rPr lang="ko-KR" altLang="en-US" sz="1600">
                <a:solidFill>
                  <a:srgbClr val="996633"/>
                </a:solidFill>
                <a:latin typeface="Arial" pitchFamily="34" charset="0"/>
                <a:ea typeface="돋움" pitchFamily="50" charset="-127"/>
                <a:sym typeface="Symbol" pitchFamily="18" charset="2"/>
              </a:rPr>
              <a:t></a:t>
            </a:r>
            <a:r>
              <a:rPr lang="ko-KR" altLang="en-US" sz="1600">
                <a:solidFill>
                  <a:srgbClr val="FF0000"/>
                </a:solidFill>
                <a:latin typeface="Arial" pitchFamily="34" charset="0"/>
                <a:ea typeface="돋움" pitchFamily="50" charset="-127"/>
                <a:sym typeface="Symbol" pitchFamily="18" charset="2"/>
              </a:rPr>
              <a:t> </a:t>
            </a:r>
            <a:r>
              <a:rPr lang="ko-KR" altLang="en-US" sz="1600">
                <a:solidFill>
                  <a:srgbClr val="FF0000"/>
                </a:solidFill>
                <a:latin typeface="Arial" pitchFamily="34" charset="0"/>
                <a:ea typeface="돋움" pitchFamily="50" charset="-127"/>
              </a:rPr>
              <a:t>운전 한계치</a:t>
            </a:r>
            <a:r>
              <a:rPr lang="en-US" altLang="ko-KR" sz="1600">
                <a:solidFill>
                  <a:srgbClr val="FF0000"/>
                </a:solidFill>
                <a:latin typeface="Arial" pitchFamily="34" charset="0"/>
                <a:ea typeface="돋움" pitchFamily="50" charset="-127"/>
              </a:rPr>
              <a:t>(limits) </a:t>
            </a:r>
            <a:r>
              <a:rPr lang="ko-KR" altLang="en-US" sz="1600">
                <a:solidFill>
                  <a:srgbClr val="FF0000"/>
                </a:solidFill>
                <a:latin typeface="Arial" pitchFamily="34" charset="0"/>
                <a:ea typeface="돋움" pitchFamily="50" charset="-127"/>
              </a:rPr>
              <a:t>결정</a:t>
            </a:r>
            <a:r>
              <a:rPr lang="en-US" altLang="ko-KR" sz="1600">
                <a:solidFill>
                  <a:srgbClr val="FF0000"/>
                </a:solidFill>
                <a:latin typeface="Arial" pitchFamily="34" charset="0"/>
                <a:ea typeface="돋움" pitchFamily="50" charset="-127"/>
              </a:rPr>
              <a:t>, Warning </a:t>
            </a:r>
            <a:r>
              <a:rPr lang="ko-KR" altLang="en-US" sz="1600">
                <a:solidFill>
                  <a:srgbClr val="FF0000"/>
                </a:solidFill>
                <a:latin typeface="Arial" pitchFamily="34" charset="0"/>
                <a:ea typeface="돋움" pitchFamily="50" charset="-127"/>
              </a:rPr>
              <a:t>및 </a:t>
            </a:r>
            <a:r>
              <a:rPr lang="en-US" altLang="ko-KR" sz="1600">
                <a:solidFill>
                  <a:srgbClr val="FF0000"/>
                </a:solidFill>
                <a:latin typeface="Arial" pitchFamily="34" charset="0"/>
                <a:ea typeface="돋움" pitchFamily="50" charset="-127"/>
              </a:rPr>
              <a:t>Trip</a:t>
            </a:r>
            <a:r>
              <a:rPr lang="ko-KR" altLang="en-US" sz="1600">
                <a:solidFill>
                  <a:srgbClr val="FF0000"/>
                </a:solidFill>
                <a:latin typeface="Arial" pitchFamily="34" charset="0"/>
                <a:ea typeface="돋움" pitchFamily="50" charset="-127"/>
              </a:rPr>
              <a:t>치 설정 방법 제공</a:t>
            </a:r>
          </a:p>
        </p:txBody>
      </p:sp>
      <p:sp>
        <p:nvSpPr>
          <p:cNvPr id="10" name="Rectangle 2"/>
          <p:cNvSpPr>
            <a:spLocks noGrp="1" noChangeArrowheads="1"/>
          </p:cNvSpPr>
          <p:nvPr>
            <p:ph type="ctrTitle"/>
          </p:nvPr>
        </p:nvSpPr>
        <p:spPr>
          <a:xfrm>
            <a:off x="0" y="214313"/>
            <a:ext cx="9144000" cy="1143000"/>
          </a:xfrm>
        </p:spPr>
        <p:txBody>
          <a:bodyPr/>
          <a:lstStyle/>
          <a:p>
            <a:pPr eaLnBrk="1" hangingPunct="1">
              <a:spcBef>
                <a:spcPct val="50000"/>
              </a:spcBef>
              <a:defRPr/>
            </a:pPr>
            <a:r>
              <a:rPr lang="en-US" altLang="ko-KR" sz="2400" b="1" dirty="0" smtClean="0">
                <a:effectLst>
                  <a:outerShdw blurRad="38100" dist="38100" dir="2700000" algn="tl">
                    <a:srgbClr val="C0C0C0"/>
                  </a:outerShdw>
                </a:effectLst>
                <a:latin typeface="Georgia" pitchFamily="18" charset="0"/>
                <a:ea typeface="휴먼옛체" pitchFamily="18" charset="-127"/>
              </a:rPr>
              <a:t>- ISO/CD 10816-7: 2005</a:t>
            </a:r>
            <a:r>
              <a:rPr lang="en-US" altLang="ko-KR" sz="2400" b="1" dirty="0" smtClean="0">
                <a:effectLst>
                  <a:outerShdw blurRad="38100" dist="38100" dir="2700000" algn="tl">
                    <a:srgbClr val="C0C0C0"/>
                  </a:outerShdw>
                </a:effectLst>
                <a:latin typeface="Georgia" pitchFamily="18" charset="0"/>
                <a:ea typeface="HY견고딕" pitchFamily="18" charset="-127"/>
                <a:cs typeface="Times New Roman" pitchFamily="18" charset="0"/>
              </a:rPr>
              <a:t> -</a:t>
            </a:r>
            <a:r>
              <a:rPr lang="en-US" altLang="ko-KR" sz="2400" dirty="0" smtClean="0">
                <a:solidFill>
                  <a:srgbClr val="FF0000"/>
                </a:solidFill>
                <a:effectLst>
                  <a:outerShdw blurRad="38100" dist="38100" dir="2700000" algn="tl">
                    <a:srgbClr val="C0C0C0"/>
                  </a:outerShdw>
                </a:effectLst>
                <a:latin typeface="Times New Roman" pitchFamily="18" charset="0"/>
                <a:ea typeface="HY견고딕" pitchFamily="18" charset="-127"/>
                <a:cs typeface="Times New Roman" pitchFamily="18" charset="0"/>
              </a:rPr>
              <a:t/>
            </a:r>
            <a:br>
              <a:rPr lang="en-US" altLang="ko-KR" sz="2400" dirty="0" smtClean="0">
                <a:solidFill>
                  <a:srgbClr val="FF0000"/>
                </a:solidFill>
                <a:effectLst>
                  <a:outerShdw blurRad="38100" dist="38100" dir="2700000" algn="tl">
                    <a:srgbClr val="C0C0C0"/>
                  </a:outerShdw>
                </a:effectLst>
                <a:latin typeface="Times New Roman" pitchFamily="18" charset="0"/>
                <a:ea typeface="HY견고딕" pitchFamily="18" charset="-127"/>
                <a:cs typeface="Times New Roman" pitchFamily="18" charset="0"/>
              </a:rPr>
            </a:br>
            <a:r>
              <a:rPr lang="en-US" altLang="ko-KR" sz="1600" dirty="0" smtClean="0">
                <a:solidFill>
                  <a:srgbClr val="FF0000"/>
                </a:solidFill>
                <a:effectLst>
                  <a:outerShdw blurRad="38100" dist="38100" dir="2700000" algn="tl">
                    <a:srgbClr val="C0C0C0"/>
                  </a:outerShdw>
                </a:effectLst>
                <a:latin typeface="HY견고딕" pitchFamily="18" charset="-127"/>
                <a:ea typeface="HY견고딕" pitchFamily="18" charset="-127"/>
              </a:rPr>
              <a:t/>
            </a:r>
            <a:br>
              <a:rPr lang="en-US" altLang="ko-KR" sz="1600" dirty="0" smtClean="0">
                <a:solidFill>
                  <a:srgbClr val="FF0000"/>
                </a:solidFill>
                <a:effectLst>
                  <a:outerShdw blurRad="38100" dist="38100" dir="2700000" algn="tl">
                    <a:srgbClr val="C0C0C0"/>
                  </a:outerShdw>
                </a:effectLst>
                <a:latin typeface="HY견고딕" pitchFamily="18" charset="-127"/>
                <a:ea typeface="HY견고딕" pitchFamily="18" charset="-127"/>
              </a:rPr>
            </a:br>
            <a:r>
              <a:rPr lang="ko-KR" altLang="en-US" sz="2000" dirty="0" smtClean="0">
                <a:solidFill>
                  <a:srgbClr val="006600"/>
                </a:solidFill>
                <a:effectLst>
                  <a:outerShdw blurRad="38100" dist="38100" dir="2700000" algn="tl">
                    <a:srgbClr val="C0C0C0"/>
                  </a:outerShdw>
                </a:effectLst>
                <a:latin typeface="HY견고딕" pitchFamily="18" charset="-127"/>
                <a:ea typeface="HY견고딕" pitchFamily="18" charset="-127"/>
              </a:rPr>
              <a:t>원심 펌프의 진동 평가 및 운전한계 관리기준</a:t>
            </a:r>
            <a:endParaRPr lang="en-US" altLang="ko-KR" sz="1600" dirty="0" smtClean="0">
              <a:solidFill>
                <a:srgbClr val="006600"/>
              </a:solidFill>
              <a:effectLst>
                <a:outerShdw blurRad="38100" dist="38100" dir="2700000" algn="tl">
                  <a:srgbClr val="C0C0C0"/>
                </a:outerShdw>
              </a:effectLst>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a:spLocks noChangeArrowheads="1"/>
          </p:cNvSpPr>
          <p:nvPr/>
        </p:nvSpPr>
        <p:spPr bwMode="auto">
          <a:xfrm>
            <a:off x="611188" y="1196975"/>
            <a:ext cx="8137525"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2000">
                <a:solidFill>
                  <a:srgbClr val="CC00CC"/>
                </a:solidFill>
                <a:latin typeface="Arial" pitchFamily="34" charset="0"/>
                <a:ea typeface="돋움" pitchFamily="50" charset="-127"/>
                <a:cs typeface="Times New Roman" pitchFamily="18" charset="0"/>
                <a:sym typeface="Symbol" pitchFamily="18" charset="2"/>
              </a:rPr>
              <a:t></a:t>
            </a:r>
            <a:r>
              <a:rPr lang="ko-KR" altLang="en-US" sz="2000">
                <a:solidFill>
                  <a:schemeClr val="accent2"/>
                </a:solidFill>
                <a:latin typeface="Arial" pitchFamily="34" charset="0"/>
                <a:ea typeface="돋움" pitchFamily="50" charset="-127"/>
                <a:cs typeface="Times New Roman" pitchFamily="18" charset="0"/>
              </a:rPr>
              <a:t> </a:t>
            </a:r>
            <a:r>
              <a:rPr lang="ko-KR" altLang="en-US" sz="2000">
                <a:solidFill>
                  <a:srgbClr val="FF0000"/>
                </a:solidFill>
                <a:latin typeface="Arial" pitchFamily="34" charset="0"/>
                <a:ea typeface="돋움" pitchFamily="50" charset="-127"/>
                <a:cs typeface="Times New Roman" pitchFamily="18" charset="0"/>
              </a:rPr>
              <a:t>진동 측정량</a:t>
            </a:r>
          </a:p>
          <a:p>
            <a:pPr algn="l" eaLnBrk="1" hangingPunct="1">
              <a:spcBef>
                <a:spcPct val="20000"/>
              </a:spcBef>
            </a:pPr>
            <a:r>
              <a:rPr lang="ko-KR" altLang="en-US" sz="20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Georgia" pitchFamily="18" charset="0"/>
                <a:ea typeface="돋움" pitchFamily="50" charset="-127"/>
                <a:cs typeface="Times New Roman" pitchFamily="18" charset="0"/>
                <a:sym typeface="Symbol" pitchFamily="18" charset="2"/>
              </a:rPr>
              <a:t>비회전부</a:t>
            </a:r>
            <a:r>
              <a:rPr lang="en-US" altLang="ko-KR" sz="1800">
                <a:solidFill>
                  <a:srgbClr val="0000CC"/>
                </a:solidFill>
                <a:latin typeface="Georgia" pitchFamily="18" charset="0"/>
                <a:ea typeface="돋움" pitchFamily="50" charset="-127"/>
                <a:cs typeface="Times New Roman" pitchFamily="18" charset="0"/>
                <a:sym typeface="Symbol" pitchFamily="18" charset="2"/>
              </a:rPr>
              <a:t>(</a:t>
            </a:r>
            <a:r>
              <a:rPr lang="ko-KR" altLang="en-US" sz="1800">
                <a:solidFill>
                  <a:srgbClr val="0000CC"/>
                </a:solidFill>
                <a:latin typeface="Georgia" pitchFamily="18" charset="0"/>
                <a:ea typeface="돋움" pitchFamily="50" charset="-127"/>
                <a:cs typeface="Times New Roman" pitchFamily="18" charset="0"/>
                <a:sym typeface="Symbol" pitchFamily="18" charset="2"/>
              </a:rPr>
              <a:t>베어링 하우징</a:t>
            </a:r>
            <a:r>
              <a:rPr lang="en-US" altLang="ko-KR" sz="1800">
                <a:solidFill>
                  <a:srgbClr val="0000CC"/>
                </a:solidFill>
                <a:latin typeface="Georgia" pitchFamily="18" charset="0"/>
                <a:ea typeface="돋움" pitchFamily="50" charset="-127"/>
                <a:cs typeface="Times New Roman" pitchFamily="18" charset="0"/>
                <a:sym typeface="Symbol" pitchFamily="18" charset="2"/>
              </a:rPr>
              <a:t>) </a:t>
            </a:r>
            <a:r>
              <a:rPr lang="ko-KR" altLang="en-US" sz="1800">
                <a:solidFill>
                  <a:srgbClr val="0000CC"/>
                </a:solidFill>
                <a:latin typeface="Georgia" pitchFamily="18" charset="0"/>
                <a:ea typeface="돋움" pitchFamily="50" charset="-127"/>
                <a:cs typeface="Times New Roman" pitchFamily="18" charset="0"/>
                <a:sym typeface="Symbol" pitchFamily="18" charset="2"/>
              </a:rPr>
              <a:t>측정 </a:t>
            </a:r>
            <a:r>
              <a:rPr lang="en-US" altLang="ko-KR" sz="1800">
                <a:solidFill>
                  <a:srgbClr val="0000CC"/>
                </a:solidFill>
                <a:latin typeface="Georgia" pitchFamily="18" charset="0"/>
                <a:ea typeface="돋움" pitchFamily="50" charset="-127"/>
                <a:cs typeface="Times New Roman" pitchFamily="18" charset="0"/>
                <a:sym typeface="Symbol" pitchFamily="18" charset="2"/>
              </a:rPr>
              <a:t>: </a:t>
            </a:r>
            <a:r>
              <a:rPr lang="ko-KR" altLang="en-US" sz="1800">
                <a:solidFill>
                  <a:srgbClr val="0000CC"/>
                </a:solidFill>
                <a:latin typeface="Georgia" pitchFamily="18" charset="0"/>
                <a:ea typeface="돋움" pitchFamily="50" charset="-127"/>
                <a:cs typeface="Times New Roman" pitchFamily="18" charset="0"/>
                <a:sym typeface="Symbol" pitchFamily="18" charset="2"/>
              </a:rPr>
              <a:t>진동속도 </a:t>
            </a:r>
            <a:r>
              <a:rPr lang="ko-KR" altLang="en-US" sz="1800">
                <a:solidFill>
                  <a:srgbClr val="0000CC"/>
                </a:solidFill>
                <a:ea typeface="돋움" pitchFamily="50" charset="-127"/>
                <a:cs typeface="Times New Roman" pitchFamily="18" charset="0"/>
                <a:sym typeface="Symbol" pitchFamily="18" charset="2"/>
              </a:rPr>
              <a:t>실효치</a:t>
            </a:r>
            <a:r>
              <a:rPr lang="en-US" altLang="ko-KR" sz="1800">
                <a:solidFill>
                  <a:srgbClr val="0000CC"/>
                </a:solidFill>
                <a:latin typeface="Georgia" pitchFamily="18" charset="0"/>
                <a:ea typeface="돋움" pitchFamily="50" charset="-127"/>
                <a:cs typeface="Times New Roman" pitchFamily="18" charset="0"/>
                <a:sym typeface="Symbol" pitchFamily="18" charset="2"/>
              </a:rPr>
              <a:t>(rms,</a:t>
            </a:r>
            <a:r>
              <a:rPr lang="en-US" altLang="ko-KR" sz="1800">
                <a:latin typeface="Georgia" pitchFamily="18" charset="0"/>
                <a:ea typeface="돋움" pitchFamily="50" charset="-127"/>
                <a:cs typeface="Times New Roman" pitchFamily="18" charset="0"/>
                <a:sym typeface="Symbol" pitchFamily="18" charset="2"/>
              </a:rPr>
              <a:t> </a:t>
            </a:r>
            <a:r>
              <a:rPr lang="en-US" altLang="ko-KR" sz="1800">
                <a:solidFill>
                  <a:srgbClr val="0000CC"/>
                </a:solidFill>
                <a:latin typeface="Georgia" pitchFamily="18" charset="0"/>
                <a:ea typeface="돋움" pitchFamily="50" charset="-127"/>
                <a:cs typeface="Times New Roman" pitchFamily="18" charset="0"/>
                <a:sym typeface="Symbol" pitchFamily="18" charset="2"/>
              </a:rPr>
              <a:t>mm/s)</a:t>
            </a:r>
          </a:p>
          <a:p>
            <a:pPr algn="l" eaLnBrk="1" hangingPunct="1">
              <a:spcBef>
                <a:spcPct val="20000"/>
              </a:spcBef>
            </a:pPr>
            <a:r>
              <a:rPr lang="en-US" altLang="ko-KR" sz="1800">
                <a:solidFill>
                  <a:srgbClr val="CC00CC"/>
                </a:solidFill>
                <a:latin typeface="Georgia" pitchFamily="18" charset="0"/>
                <a:ea typeface="돋움" pitchFamily="50" charset="-127"/>
                <a:cs typeface="Times New Roman" pitchFamily="18" charset="0"/>
                <a:sym typeface="Symbol" pitchFamily="18" charset="2"/>
              </a:rPr>
              <a:t>   </a:t>
            </a:r>
            <a:r>
              <a:rPr lang="ko-KR" altLang="en-US" sz="1800">
                <a:solidFill>
                  <a:srgbClr val="0000CC"/>
                </a:solidFill>
                <a:latin typeface="Georgia" pitchFamily="18" charset="0"/>
                <a:ea typeface="돋움" pitchFamily="50" charset="-127"/>
                <a:cs typeface="Times New Roman" pitchFamily="18" charset="0"/>
                <a:sym typeface="Symbol" pitchFamily="18" charset="2"/>
              </a:rPr>
              <a:t>운전속도가 </a:t>
            </a:r>
            <a:r>
              <a:rPr lang="en-US" altLang="ko-KR" sz="1800">
                <a:solidFill>
                  <a:srgbClr val="0000CC"/>
                </a:solidFill>
                <a:latin typeface="Georgia" pitchFamily="18" charset="0"/>
                <a:ea typeface="돋움" pitchFamily="50" charset="-127"/>
                <a:cs typeface="Times New Roman" pitchFamily="18" charset="0"/>
                <a:sym typeface="Symbol" pitchFamily="18" charset="2"/>
              </a:rPr>
              <a:t>600rpm </a:t>
            </a:r>
            <a:r>
              <a:rPr lang="ko-KR" altLang="en-US" sz="1800">
                <a:solidFill>
                  <a:srgbClr val="0000CC"/>
                </a:solidFill>
                <a:latin typeface="Georgia" pitchFamily="18" charset="0"/>
                <a:ea typeface="돋움" pitchFamily="50" charset="-127"/>
                <a:cs typeface="Times New Roman" pitchFamily="18" charset="0"/>
                <a:sym typeface="Symbol" pitchFamily="18" charset="2"/>
              </a:rPr>
              <a:t>이하인 경우</a:t>
            </a:r>
            <a:r>
              <a:rPr lang="en-US" altLang="ko-KR" sz="1800">
                <a:solidFill>
                  <a:srgbClr val="0000CC"/>
                </a:solidFill>
                <a:latin typeface="Georgia" pitchFamily="18" charset="0"/>
                <a:ea typeface="돋움" pitchFamily="50" charset="-127"/>
                <a:cs typeface="Times New Roman" pitchFamily="18" charset="0"/>
                <a:sym typeface="Symbol" pitchFamily="18" charset="2"/>
              </a:rPr>
              <a:t>,</a:t>
            </a:r>
            <a:r>
              <a:rPr lang="ko-KR" altLang="en-US" sz="1800">
                <a:solidFill>
                  <a:srgbClr val="0000CC"/>
                </a:solidFill>
                <a:latin typeface="Georgia" pitchFamily="18" charset="0"/>
                <a:ea typeface="돋움" pitchFamily="50" charset="-127"/>
                <a:cs typeface="Times New Roman" pitchFamily="18" charset="0"/>
                <a:sym typeface="Symbol" pitchFamily="18" charset="2"/>
              </a:rPr>
              <a:t> 부가적으로 진동 변위</a:t>
            </a:r>
            <a:r>
              <a:rPr lang="en-US" altLang="ko-KR" sz="1800">
                <a:solidFill>
                  <a:srgbClr val="0000CC"/>
                </a:solidFill>
                <a:latin typeface="Georgia" pitchFamily="18" charset="0"/>
                <a:ea typeface="돋움" pitchFamily="50" charset="-127"/>
                <a:cs typeface="Times New Roman" pitchFamily="18" charset="0"/>
                <a:sym typeface="Symbol" pitchFamily="18" charset="2"/>
              </a:rPr>
              <a:t>(p-p m) </a:t>
            </a:r>
            <a:r>
              <a:rPr lang="ko-KR" altLang="en-US" sz="1800">
                <a:solidFill>
                  <a:srgbClr val="0000CC"/>
                </a:solidFill>
                <a:latin typeface="Georgia" pitchFamily="18" charset="0"/>
                <a:ea typeface="돋움" pitchFamily="50" charset="-127"/>
                <a:cs typeface="Times New Roman" pitchFamily="18" charset="0"/>
                <a:sym typeface="Symbol" pitchFamily="18" charset="2"/>
              </a:rPr>
              <a:t>측정 요구</a:t>
            </a:r>
          </a:p>
          <a:p>
            <a:pPr algn="l" eaLnBrk="1" hangingPunct="1">
              <a:spcBef>
                <a:spcPct val="20000"/>
              </a:spcBef>
            </a:pPr>
            <a:endParaRPr lang="ko-KR" altLang="en-US" sz="800">
              <a:solidFill>
                <a:srgbClr val="CC00CC"/>
              </a:solidFill>
              <a:latin typeface="Georgia" pitchFamily="18" charset="0"/>
              <a:ea typeface="돋움" pitchFamily="50" charset="-127"/>
              <a:cs typeface="Times New Roman" pitchFamily="18" charset="0"/>
              <a:sym typeface="Symbol" pitchFamily="18" charset="2"/>
            </a:endParaRPr>
          </a:p>
          <a:p>
            <a:pPr algn="l" eaLnBrk="1" hangingPunct="1">
              <a:spcBef>
                <a:spcPct val="20000"/>
              </a:spcBef>
            </a:pPr>
            <a:r>
              <a:rPr lang="ko-KR" altLang="en-US" sz="2000">
                <a:solidFill>
                  <a:srgbClr val="CC00CC"/>
                </a:solidFill>
                <a:latin typeface="Georgia" pitchFamily="18" charset="0"/>
                <a:ea typeface="돋움" pitchFamily="50" charset="-127"/>
                <a:cs typeface="Times New Roman" pitchFamily="18" charset="0"/>
                <a:sym typeface="Symbol" pitchFamily="18" charset="2"/>
              </a:rPr>
              <a:t></a:t>
            </a:r>
            <a:r>
              <a:rPr lang="ko-KR" altLang="en-US" sz="2000">
                <a:latin typeface="Georgia" pitchFamily="18" charset="0"/>
                <a:ea typeface="돋움" pitchFamily="50" charset="-127"/>
                <a:cs typeface="Times New Roman" pitchFamily="18" charset="0"/>
              </a:rPr>
              <a:t> </a:t>
            </a:r>
            <a:r>
              <a:rPr lang="ko-KR" altLang="en-US" sz="2000">
                <a:solidFill>
                  <a:srgbClr val="FF0000"/>
                </a:solidFill>
                <a:latin typeface="Georgia" pitchFamily="18" charset="0"/>
                <a:ea typeface="돋움" pitchFamily="50" charset="-127"/>
                <a:cs typeface="Times New Roman" pitchFamily="18" charset="0"/>
              </a:rPr>
              <a:t>진동 측정 절차</a:t>
            </a:r>
            <a:r>
              <a:rPr lang="ko-KR" altLang="en-US" sz="2000">
                <a:solidFill>
                  <a:schemeClr val="accent2"/>
                </a:solidFill>
                <a:latin typeface="Georgia" pitchFamily="18" charset="0"/>
                <a:ea typeface="돋움" pitchFamily="50" charset="-127"/>
                <a:cs typeface="Times New Roman" pitchFamily="18" charset="0"/>
              </a:rPr>
              <a:t> </a:t>
            </a:r>
            <a:r>
              <a:rPr lang="en-US" altLang="ko-KR" sz="2000">
                <a:solidFill>
                  <a:schemeClr val="accent2"/>
                </a:solidFill>
                <a:latin typeface="Georgia" pitchFamily="18" charset="0"/>
                <a:ea typeface="돋움" pitchFamily="50" charset="-127"/>
                <a:cs typeface="Times New Roman" pitchFamily="18" charset="0"/>
              </a:rPr>
              <a:t>: ISO 10816-1</a:t>
            </a:r>
            <a:r>
              <a:rPr lang="ko-KR" altLang="en-US" sz="2000">
                <a:solidFill>
                  <a:schemeClr val="accent2"/>
                </a:solidFill>
                <a:latin typeface="Georgia" pitchFamily="18" charset="0"/>
                <a:ea typeface="돋움" pitchFamily="50" charset="-127"/>
                <a:cs typeface="Times New Roman" pitchFamily="18" charset="0"/>
              </a:rPr>
              <a:t>에 따름</a:t>
            </a:r>
          </a:p>
          <a:p>
            <a:pPr algn="l" eaLnBrk="1" hangingPunct="1">
              <a:spcBef>
                <a:spcPct val="50000"/>
              </a:spcBef>
            </a:pPr>
            <a:r>
              <a:rPr lang="ko-KR" altLang="en-US" sz="2000">
                <a:solidFill>
                  <a:srgbClr val="CC00CC"/>
                </a:solidFill>
                <a:latin typeface="Georgia" pitchFamily="18" charset="0"/>
                <a:ea typeface="돋움" pitchFamily="50" charset="-127"/>
                <a:cs typeface="Times New Roman" pitchFamily="18" charset="0"/>
                <a:sym typeface="Symbol" pitchFamily="18" charset="2"/>
              </a:rPr>
              <a:t></a:t>
            </a:r>
            <a:r>
              <a:rPr lang="ko-KR" altLang="en-US" sz="2000">
                <a:latin typeface="Georgia" pitchFamily="18" charset="0"/>
                <a:ea typeface="돋움" pitchFamily="50" charset="-127"/>
                <a:cs typeface="Times New Roman" pitchFamily="18" charset="0"/>
              </a:rPr>
              <a:t> </a:t>
            </a:r>
            <a:r>
              <a:rPr lang="ko-KR" altLang="en-US" sz="2000">
                <a:solidFill>
                  <a:srgbClr val="FF0000"/>
                </a:solidFill>
                <a:latin typeface="Georgia" pitchFamily="18" charset="0"/>
                <a:ea typeface="돋움" pitchFamily="50" charset="-127"/>
                <a:cs typeface="Times New Roman" pitchFamily="18" charset="0"/>
              </a:rPr>
              <a:t>측정 주파수 범위</a:t>
            </a:r>
            <a:r>
              <a:rPr lang="ko-KR" altLang="en-US" sz="2000">
                <a:solidFill>
                  <a:schemeClr val="accent2"/>
                </a:solidFill>
                <a:latin typeface="Georgia" pitchFamily="18" charset="0"/>
                <a:ea typeface="돋움" pitchFamily="50" charset="-127"/>
                <a:cs typeface="Times New Roman" pitchFamily="18" charset="0"/>
              </a:rPr>
              <a:t> </a:t>
            </a:r>
            <a:r>
              <a:rPr lang="en-US" altLang="ko-KR" sz="2000">
                <a:solidFill>
                  <a:schemeClr val="accent2"/>
                </a:solidFill>
                <a:latin typeface="Georgia" pitchFamily="18" charset="0"/>
                <a:ea typeface="돋움" pitchFamily="50" charset="-127"/>
                <a:cs typeface="Times New Roman" pitchFamily="18" charset="0"/>
              </a:rPr>
              <a:t>: 10 ~ 1,000Hz</a:t>
            </a:r>
            <a:endParaRPr lang="ko-KR" altLang="en-US" sz="2000">
              <a:solidFill>
                <a:schemeClr val="accent2"/>
              </a:solidFill>
              <a:latin typeface="Georgia" pitchFamily="18" charset="0"/>
              <a:ea typeface="돋움" pitchFamily="50" charset="-127"/>
              <a:cs typeface="Times New Roman" pitchFamily="18" charset="0"/>
            </a:endParaRPr>
          </a:p>
          <a:p>
            <a:pPr algn="l" eaLnBrk="1" hangingPunct="1">
              <a:spcBef>
                <a:spcPct val="20000"/>
              </a:spcBef>
              <a:buFont typeface="Symbol" pitchFamily="18" charset="2"/>
              <a:buNone/>
            </a:pPr>
            <a:r>
              <a:rPr lang="ko-KR" altLang="en-US" sz="1800">
                <a:solidFill>
                  <a:srgbClr val="0000CC"/>
                </a:solidFill>
                <a:latin typeface="Georgia" pitchFamily="18" charset="0"/>
                <a:ea typeface="돋움" pitchFamily="50" charset="-127"/>
                <a:cs typeface="Times New Roman" pitchFamily="18" charset="0"/>
                <a:sym typeface="Symbol" pitchFamily="18" charset="2"/>
              </a:rPr>
              <a:t>   </a:t>
            </a:r>
            <a:r>
              <a:rPr lang="ko-KR" altLang="en-US" sz="1800">
                <a:solidFill>
                  <a:srgbClr val="CC00CC"/>
                </a:solidFill>
                <a:latin typeface="Georgia" pitchFamily="18" charset="0"/>
                <a:ea typeface="돋움" pitchFamily="50" charset="-127"/>
                <a:cs typeface="Times New Roman" pitchFamily="18" charset="0"/>
                <a:sym typeface="Symbol" pitchFamily="18" charset="2"/>
              </a:rPr>
              <a:t></a:t>
            </a:r>
            <a:r>
              <a:rPr lang="ko-KR" altLang="en-US" sz="1800">
                <a:solidFill>
                  <a:srgbClr val="0000CC"/>
                </a:solidFill>
                <a:latin typeface="Georgia" pitchFamily="18" charset="0"/>
                <a:ea typeface="돋움" pitchFamily="50" charset="-127"/>
                <a:cs typeface="Times New Roman" pitchFamily="18" charset="0"/>
                <a:sym typeface="Symbol" pitchFamily="18" charset="2"/>
              </a:rPr>
              <a:t> 운전속도 </a:t>
            </a:r>
            <a:r>
              <a:rPr lang="en-US" altLang="ko-KR" sz="1800">
                <a:solidFill>
                  <a:srgbClr val="0000CC"/>
                </a:solidFill>
                <a:latin typeface="Georgia" pitchFamily="18" charset="0"/>
                <a:ea typeface="돋움" pitchFamily="50" charset="-127"/>
                <a:cs typeface="Times New Roman" pitchFamily="18" charset="0"/>
                <a:sym typeface="Symbol" pitchFamily="18" charset="2"/>
              </a:rPr>
              <a:t>600rpm </a:t>
            </a:r>
            <a:r>
              <a:rPr lang="ko-KR" altLang="en-US" sz="1800">
                <a:solidFill>
                  <a:srgbClr val="0000CC"/>
                </a:solidFill>
                <a:latin typeface="Georgia" pitchFamily="18" charset="0"/>
                <a:ea typeface="돋움" pitchFamily="50" charset="-127"/>
                <a:cs typeface="Times New Roman" pitchFamily="18" charset="0"/>
                <a:sym typeface="Symbol" pitchFamily="18" charset="2"/>
              </a:rPr>
              <a:t>이하인 저속 기계의 경우</a:t>
            </a:r>
            <a:r>
              <a:rPr lang="en-US" altLang="ko-KR" sz="1800">
                <a:solidFill>
                  <a:srgbClr val="0000CC"/>
                </a:solidFill>
                <a:latin typeface="Georgia" pitchFamily="18" charset="0"/>
                <a:ea typeface="돋움" pitchFamily="50" charset="-127"/>
                <a:cs typeface="Times New Roman" pitchFamily="18" charset="0"/>
                <a:sym typeface="Symbol" pitchFamily="18" charset="2"/>
              </a:rPr>
              <a:t>:  2 ~ 1,000Hz</a:t>
            </a:r>
            <a:endParaRPr lang="ko-KR" altLang="en-US" sz="1800">
              <a:solidFill>
                <a:srgbClr val="CC00CC"/>
              </a:solidFill>
              <a:latin typeface="Georgia" pitchFamily="18" charset="0"/>
              <a:ea typeface="돋움" pitchFamily="50" charset="-127"/>
              <a:cs typeface="Times New Roman" pitchFamily="18" charset="0"/>
              <a:sym typeface="Symbol" pitchFamily="18" charset="2"/>
            </a:endParaRPr>
          </a:p>
          <a:p>
            <a:pPr algn="l" eaLnBrk="1" hangingPunct="1">
              <a:spcBef>
                <a:spcPct val="50000"/>
              </a:spcBef>
              <a:buFont typeface="Symbol" pitchFamily="18" charset="2"/>
              <a:buNone/>
            </a:pPr>
            <a:r>
              <a:rPr lang="ko-KR" altLang="en-US" sz="2000">
                <a:solidFill>
                  <a:srgbClr val="CC00CC"/>
                </a:solidFill>
                <a:latin typeface="Georgia" pitchFamily="18" charset="0"/>
                <a:ea typeface="돋움" pitchFamily="50" charset="-127"/>
                <a:cs typeface="Times New Roman" pitchFamily="18" charset="0"/>
                <a:sym typeface="Symbol" pitchFamily="18" charset="2"/>
              </a:rPr>
              <a:t></a:t>
            </a:r>
            <a:r>
              <a:rPr lang="ko-KR" altLang="en-US" sz="2000">
                <a:solidFill>
                  <a:schemeClr val="accent2"/>
                </a:solidFill>
                <a:latin typeface="Georgia" pitchFamily="18" charset="0"/>
                <a:ea typeface="돋움" pitchFamily="50" charset="-127"/>
                <a:cs typeface="Times New Roman" pitchFamily="18" charset="0"/>
                <a:sym typeface="Symbol" pitchFamily="18" charset="2"/>
              </a:rPr>
              <a:t> </a:t>
            </a:r>
            <a:r>
              <a:rPr lang="en-US" altLang="ko-KR" sz="2000">
                <a:solidFill>
                  <a:schemeClr val="accent2"/>
                </a:solidFill>
                <a:latin typeface="Georgia" pitchFamily="18" charset="0"/>
                <a:ea typeface="돋움" pitchFamily="50" charset="-127"/>
                <a:cs typeface="Times New Roman" pitchFamily="18" charset="0"/>
                <a:sym typeface="Symbol" pitchFamily="18" charset="2"/>
              </a:rPr>
              <a:t>1Hz</a:t>
            </a:r>
            <a:r>
              <a:rPr lang="ko-KR" altLang="en-US" sz="2000">
                <a:solidFill>
                  <a:schemeClr val="accent2"/>
                </a:solidFill>
                <a:latin typeface="Georgia" pitchFamily="18" charset="0"/>
                <a:ea typeface="돋움" pitchFamily="50" charset="-127"/>
                <a:cs typeface="Times New Roman" pitchFamily="18" charset="0"/>
                <a:sym typeface="Symbol" pitchFamily="18" charset="2"/>
              </a:rPr>
              <a:t> 대역폭의 </a:t>
            </a:r>
            <a:r>
              <a:rPr lang="en-US" altLang="ko-KR" sz="2000">
                <a:solidFill>
                  <a:schemeClr val="accent2"/>
                </a:solidFill>
                <a:latin typeface="Georgia" pitchFamily="18" charset="0"/>
                <a:ea typeface="돋움" pitchFamily="50" charset="-127"/>
                <a:cs typeface="Times New Roman" pitchFamily="18" charset="0"/>
                <a:sym typeface="Symbol" pitchFamily="18" charset="2"/>
              </a:rPr>
              <a:t>0.5x, 1x, 2x</a:t>
            </a:r>
            <a:r>
              <a:rPr lang="ko-KR" altLang="en-US" sz="2000">
                <a:solidFill>
                  <a:schemeClr val="accent2"/>
                </a:solidFill>
                <a:latin typeface="Georgia" pitchFamily="18" charset="0"/>
                <a:ea typeface="돋움" pitchFamily="50" charset="-127"/>
                <a:cs typeface="Times New Roman" pitchFamily="18" charset="0"/>
                <a:sym typeface="Symbol" pitchFamily="18" charset="2"/>
              </a:rPr>
              <a:t>에서 필터링된 값을 평가에 사용 가능</a:t>
            </a:r>
          </a:p>
          <a:p>
            <a:pPr algn="l" eaLnBrk="1" hangingPunct="1">
              <a:spcBef>
                <a:spcPct val="50000"/>
              </a:spcBef>
              <a:buFont typeface="Symbol" pitchFamily="18" charset="2"/>
              <a:buNone/>
            </a:pPr>
            <a:r>
              <a:rPr lang="ko-KR" altLang="en-US" sz="2000">
                <a:solidFill>
                  <a:srgbClr val="CC00CC"/>
                </a:solidFill>
                <a:latin typeface="Georgia" pitchFamily="18" charset="0"/>
                <a:ea typeface="돋움" pitchFamily="50" charset="-127"/>
                <a:cs typeface="Times New Roman" pitchFamily="18" charset="0"/>
                <a:sym typeface="Symbol" pitchFamily="18" charset="2"/>
              </a:rPr>
              <a:t></a:t>
            </a:r>
            <a:r>
              <a:rPr lang="ko-KR" altLang="en-US" sz="2000">
                <a:solidFill>
                  <a:schemeClr val="accent2"/>
                </a:solidFill>
                <a:latin typeface="Georgia" pitchFamily="18" charset="0"/>
                <a:ea typeface="돋움" pitchFamily="50" charset="-127"/>
                <a:cs typeface="Times New Roman" pitchFamily="18" charset="0"/>
                <a:sym typeface="Symbol" pitchFamily="18" charset="2"/>
              </a:rPr>
              <a:t> </a:t>
            </a:r>
            <a:r>
              <a:rPr lang="ko-KR" altLang="en-US" sz="2000">
                <a:solidFill>
                  <a:schemeClr val="accent2"/>
                </a:solidFill>
                <a:latin typeface="Georgia" pitchFamily="18" charset="0"/>
                <a:ea typeface="돋움" pitchFamily="50" charset="-127"/>
                <a:cs typeface="Times New Roman" pitchFamily="18" charset="0"/>
              </a:rPr>
              <a:t>매우 고속인 펌프</a:t>
            </a:r>
            <a:r>
              <a:rPr lang="en-US" altLang="ko-KR" sz="2000">
                <a:solidFill>
                  <a:schemeClr val="accent2"/>
                </a:solidFill>
                <a:latin typeface="Georgia" pitchFamily="18" charset="0"/>
                <a:ea typeface="돋움" pitchFamily="50" charset="-127"/>
                <a:cs typeface="Times New Roman" pitchFamily="18" charset="0"/>
              </a:rPr>
              <a:t>, </a:t>
            </a:r>
            <a:r>
              <a:rPr lang="ko-KR" altLang="en-US" sz="2000">
                <a:solidFill>
                  <a:srgbClr val="FF0000"/>
                </a:solidFill>
                <a:latin typeface="Georgia" pitchFamily="18" charset="0"/>
                <a:ea typeface="돋움" pitchFamily="50" charset="-127"/>
                <a:cs typeface="Times New Roman" pitchFamily="18" charset="0"/>
              </a:rPr>
              <a:t>진단 목적을 위해서는 블레이드 통과 주파수의 </a:t>
            </a:r>
          </a:p>
          <a:p>
            <a:pPr algn="l" eaLnBrk="1" hangingPunct="1">
              <a:spcBef>
                <a:spcPct val="20000"/>
              </a:spcBef>
              <a:buFont typeface="Symbol" pitchFamily="18" charset="2"/>
              <a:buNone/>
            </a:pPr>
            <a:r>
              <a:rPr lang="en-US" altLang="ko-KR" sz="2000">
                <a:solidFill>
                  <a:srgbClr val="FF0000"/>
                </a:solidFill>
                <a:latin typeface="Georgia" pitchFamily="18" charset="0"/>
                <a:ea typeface="돋움" pitchFamily="50" charset="-127"/>
                <a:cs typeface="Times New Roman" pitchFamily="18" charset="0"/>
              </a:rPr>
              <a:t>    2.5</a:t>
            </a:r>
            <a:r>
              <a:rPr lang="ko-KR" altLang="en-US" sz="2000">
                <a:solidFill>
                  <a:srgbClr val="FF0000"/>
                </a:solidFill>
                <a:latin typeface="Georgia" pitchFamily="18" charset="0"/>
                <a:ea typeface="돋움" pitchFamily="50" charset="-127"/>
                <a:cs typeface="Times New Roman" pitchFamily="18" charset="0"/>
              </a:rPr>
              <a:t>배 이상의 폭넓은 주파수 범위의 장비 필요</a:t>
            </a:r>
          </a:p>
          <a:p>
            <a:pPr algn="l" eaLnBrk="1" hangingPunct="1">
              <a:spcBef>
                <a:spcPct val="50000"/>
              </a:spcBef>
              <a:buFont typeface="Symbol" pitchFamily="18" charset="2"/>
              <a:buNone/>
            </a:pPr>
            <a:r>
              <a:rPr lang="ko-KR" altLang="en-US" sz="2000">
                <a:solidFill>
                  <a:srgbClr val="CC00CC"/>
                </a:solidFill>
                <a:latin typeface="Georgia" pitchFamily="18" charset="0"/>
                <a:ea typeface="돋움" pitchFamily="50" charset="-127"/>
                <a:cs typeface="Times New Roman" pitchFamily="18" charset="0"/>
                <a:sym typeface="Symbol" pitchFamily="18" charset="2"/>
              </a:rPr>
              <a:t></a:t>
            </a:r>
            <a:r>
              <a:rPr lang="ko-KR" altLang="en-US" sz="2000">
                <a:solidFill>
                  <a:schemeClr val="accent2"/>
                </a:solidFill>
                <a:latin typeface="Georgia" pitchFamily="18" charset="0"/>
                <a:ea typeface="돋움" pitchFamily="50" charset="-127"/>
                <a:cs typeface="Times New Roman" pitchFamily="18" charset="0"/>
                <a:sym typeface="Symbol" pitchFamily="18" charset="2"/>
              </a:rPr>
              <a:t> </a:t>
            </a:r>
            <a:r>
              <a:rPr lang="ko-KR" altLang="en-US" sz="2000">
                <a:solidFill>
                  <a:schemeClr val="accent2"/>
                </a:solidFill>
                <a:latin typeface="Georgia" pitchFamily="18" charset="0"/>
                <a:ea typeface="돋움" pitchFamily="50" charset="-127"/>
                <a:cs typeface="Times New Roman" pitchFamily="18" charset="0"/>
              </a:rPr>
              <a:t>다음 요인이 측정 장비에 영향을 미치지 않도록 주의 필요</a:t>
            </a:r>
          </a:p>
          <a:p>
            <a:pPr algn="l" eaLnBrk="1" hangingPunct="1">
              <a:spcBef>
                <a:spcPct val="20000"/>
              </a:spcBef>
              <a:buFont typeface="Symbol" pitchFamily="18" charset="2"/>
              <a:buNone/>
            </a:pPr>
            <a:r>
              <a:rPr lang="ko-KR" altLang="en-US" sz="1800">
                <a:solidFill>
                  <a:srgbClr val="CC00CC"/>
                </a:solidFill>
                <a:latin typeface="Georgia" pitchFamily="18" charset="0"/>
                <a:ea typeface="돋움" pitchFamily="50" charset="-127"/>
                <a:cs typeface="Times New Roman" pitchFamily="18" charset="0"/>
                <a:sym typeface="Symbol" pitchFamily="18" charset="2"/>
              </a:rPr>
              <a:t>  </a:t>
            </a:r>
            <a:r>
              <a:rPr lang="ko-KR" altLang="en-US" sz="1800">
                <a:solidFill>
                  <a:schemeClr val="accent2"/>
                </a:solidFill>
                <a:latin typeface="Georgia" pitchFamily="18" charset="0"/>
                <a:ea typeface="돋움" pitchFamily="50" charset="-127"/>
                <a:cs typeface="Times New Roman" pitchFamily="18" charset="0"/>
                <a:sym typeface="Symbol" pitchFamily="18" charset="2"/>
              </a:rPr>
              <a:t> </a:t>
            </a:r>
            <a:r>
              <a:rPr lang="ko-KR" altLang="en-US" sz="1800">
                <a:solidFill>
                  <a:schemeClr val="accent2"/>
                </a:solidFill>
                <a:latin typeface="Georgia" pitchFamily="18" charset="0"/>
                <a:ea typeface="돋움" pitchFamily="50" charset="-127"/>
                <a:cs typeface="Times New Roman" pitchFamily="18" charset="0"/>
              </a:rPr>
              <a:t>온도 변화</a:t>
            </a:r>
            <a:r>
              <a:rPr lang="en-US" altLang="ko-KR" sz="1800">
                <a:solidFill>
                  <a:schemeClr val="accent2"/>
                </a:solidFill>
                <a:latin typeface="Georgia" pitchFamily="18" charset="0"/>
                <a:ea typeface="돋움" pitchFamily="50" charset="-127"/>
                <a:cs typeface="Times New Roman" pitchFamily="18" charset="0"/>
              </a:rPr>
              <a:t>, </a:t>
            </a:r>
            <a:r>
              <a:rPr lang="ko-KR" altLang="en-US" sz="1800">
                <a:solidFill>
                  <a:schemeClr val="accent2"/>
                </a:solidFill>
                <a:latin typeface="Georgia" pitchFamily="18" charset="0"/>
                <a:ea typeface="돋움" pitchFamily="50" charset="-127"/>
                <a:cs typeface="Times New Roman" pitchFamily="18" charset="0"/>
              </a:rPr>
              <a:t>자장</a:t>
            </a:r>
            <a:r>
              <a:rPr lang="en-US" altLang="ko-KR" sz="1800">
                <a:solidFill>
                  <a:schemeClr val="accent2"/>
                </a:solidFill>
                <a:latin typeface="Georgia" pitchFamily="18" charset="0"/>
                <a:ea typeface="돋움" pitchFamily="50" charset="-127"/>
                <a:cs typeface="Times New Roman" pitchFamily="18" charset="0"/>
              </a:rPr>
              <a:t>, </a:t>
            </a:r>
            <a:r>
              <a:rPr lang="ko-KR" altLang="en-US" sz="1800">
                <a:solidFill>
                  <a:schemeClr val="accent2"/>
                </a:solidFill>
                <a:latin typeface="Georgia" pitchFamily="18" charset="0"/>
                <a:ea typeface="돋움" pitchFamily="50" charset="-127"/>
                <a:cs typeface="Times New Roman" pitchFamily="18" charset="0"/>
              </a:rPr>
              <a:t>음장</a:t>
            </a:r>
            <a:r>
              <a:rPr lang="en-US" altLang="ko-KR" sz="1800">
                <a:solidFill>
                  <a:schemeClr val="accent2"/>
                </a:solidFill>
                <a:latin typeface="Georgia" pitchFamily="18" charset="0"/>
                <a:ea typeface="돋움" pitchFamily="50" charset="-127"/>
                <a:cs typeface="Times New Roman" pitchFamily="18" charset="0"/>
              </a:rPr>
              <a:t>, </a:t>
            </a:r>
            <a:r>
              <a:rPr lang="ko-KR" altLang="en-US" sz="1800">
                <a:solidFill>
                  <a:schemeClr val="accent2"/>
                </a:solidFill>
                <a:latin typeface="Georgia" pitchFamily="18" charset="0"/>
                <a:ea typeface="돋움" pitchFamily="50" charset="-127"/>
                <a:cs typeface="Times New Roman" pitchFamily="18" charset="0"/>
              </a:rPr>
              <a:t>동력변화</a:t>
            </a:r>
            <a:r>
              <a:rPr lang="en-US" altLang="ko-KR" sz="1800">
                <a:solidFill>
                  <a:schemeClr val="accent2"/>
                </a:solidFill>
                <a:latin typeface="Georgia" pitchFamily="18" charset="0"/>
                <a:ea typeface="돋움" pitchFamily="50" charset="-127"/>
                <a:cs typeface="Times New Roman" pitchFamily="18" charset="0"/>
              </a:rPr>
              <a:t>, </a:t>
            </a:r>
            <a:r>
              <a:rPr lang="ko-KR" altLang="en-US" sz="1800">
                <a:solidFill>
                  <a:schemeClr val="accent2"/>
                </a:solidFill>
                <a:latin typeface="Georgia" pitchFamily="18" charset="0"/>
                <a:ea typeface="돋움" pitchFamily="50" charset="-127"/>
                <a:cs typeface="Times New Roman" pitchFamily="18" charset="0"/>
              </a:rPr>
              <a:t>변환기 케이블 길이</a:t>
            </a:r>
            <a:r>
              <a:rPr lang="en-US" altLang="ko-KR" sz="1800">
                <a:solidFill>
                  <a:schemeClr val="accent2"/>
                </a:solidFill>
                <a:latin typeface="Georgia" pitchFamily="18" charset="0"/>
                <a:ea typeface="돋움" pitchFamily="50" charset="-127"/>
                <a:cs typeface="Times New Roman" pitchFamily="18" charset="0"/>
              </a:rPr>
              <a:t>, </a:t>
            </a:r>
            <a:r>
              <a:rPr lang="ko-KR" altLang="en-US" sz="1800">
                <a:solidFill>
                  <a:schemeClr val="accent2"/>
                </a:solidFill>
                <a:latin typeface="Georgia" pitchFamily="18" charset="0"/>
                <a:ea typeface="돋움" pitchFamily="50" charset="-127"/>
                <a:cs typeface="Times New Roman" pitchFamily="18" charset="0"/>
              </a:rPr>
              <a:t>변환기</a:t>
            </a:r>
            <a:r>
              <a:rPr lang="ko-KR" altLang="en-US" sz="1800">
                <a:solidFill>
                  <a:schemeClr val="accent2"/>
                </a:solidFill>
                <a:latin typeface="Arial" pitchFamily="34" charset="0"/>
                <a:ea typeface="돋움" pitchFamily="50" charset="-127"/>
                <a:cs typeface="Times New Roman" pitchFamily="18" charset="0"/>
              </a:rPr>
              <a:t> 방향</a:t>
            </a:r>
          </a:p>
        </p:txBody>
      </p:sp>
      <p:sp>
        <p:nvSpPr>
          <p:cNvPr id="46083" name="Text Box 8"/>
          <p:cNvSpPr txBox="1">
            <a:spLocks noChangeArrowheads="1"/>
          </p:cNvSpPr>
          <p:nvPr/>
        </p:nvSpPr>
        <p:spPr bwMode="auto">
          <a:xfrm>
            <a:off x="6804025" y="115888"/>
            <a:ext cx="225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r" eaLnBrk="1" hangingPunct="1"/>
            <a:r>
              <a:rPr lang="ko-KR" altLang="en-US">
                <a:solidFill>
                  <a:srgbClr val="006600"/>
                </a:solidFill>
                <a:latin typeface="휴먼옛체" pitchFamily="18" charset="-127"/>
                <a:ea typeface="휴먼옛체" pitchFamily="18" charset="-127"/>
              </a:rPr>
              <a:t>진동 측정기준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그룹 7"/>
          <p:cNvGrpSpPr>
            <a:grpSpLocks/>
          </p:cNvGrpSpPr>
          <p:nvPr/>
        </p:nvGrpSpPr>
        <p:grpSpPr bwMode="auto">
          <a:xfrm>
            <a:off x="428625" y="928688"/>
            <a:ext cx="8072438" cy="5316537"/>
            <a:chOff x="-728286" y="-33298"/>
            <a:chExt cx="9144000" cy="6022975"/>
          </a:xfrm>
        </p:grpSpPr>
        <p:graphicFrame>
          <p:nvGraphicFramePr>
            <p:cNvPr id="1026" name="Object 5"/>
            <p:cNvGraphicFramePr>
              <a:graphicFrameLocks noChangeAspect="1"/>
            </p:cNvGraphicFramePr>
            <p:nvPr/>
          </p:nvGraphicFramePr>
          <p:xfrm>
            <a:off x="-728286" y="-33298"/>
            <a:ext cx="9144000" cy="6022975"/>
          </p:xfrm>
          <a:graphic>
            <a:graphicData uri="http://schemas.openxmlformats.org/presentationml/2006/ole">
              <mc:AlternateContent xmlns:mc="http://schemas.openxmlformats.org/markup-compatibility/2006">
                <mc:Choice xmlns:v="urn:schemas-microsoft-com:vml" Requires="v">
                  <p:oleObj spid="_x0000_s1030" name="AutoCAD Drawing" r:id="rId3" imgW="11410920" imgH="7515360" progId="AutoCAD.Drawing.17">
                    <p:embed/>
                  </p:oleObj>
                </mc:Choice>
                <mc:Fallback>
                  <p:oleObj name="AutoCAD Drawing" r:id="rId3" imgW="11410920" imgH="7515360" progId="AutoCAD.Drawing.1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86" y="-33298"/>
                          <a:ext cx="9144000"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직사각형 5"/>
            <p:cNvSpPr/>
            <p:nvPr/>
          </p:nvSpPr>
          <p:spPr>
            <a:xfrm>
              <a:off x="5097979" y="5469928"/>
              <a:ext cx="785827" cy="28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ko-KR" altLang="en-US"/>
            </a:p>
          </p:txBody>
        </p:sp>
      </p:grpSp>
      <p:sp>
        <p:nvSpPr>
          <p:cNvPr id="5" name="Rectangle 3"/>
          <p:cNvSpPr txBox="1">
            <a:spLocks noChangeArrowheads="1"/>
          </p:cNvSpPr>
          <p:nvPr/>
        </p:nvSpPr>
        <p:spPr bwMode="auto">
          <a:xfrm>
            <a:off x="0" y="-22225"/>
            <a:ext cx="6072188" cy="920750"/>
          </a:xfrm>
          <a:prstGeom prst="rect">
            <a:avLst/>
          </a:prstGeom>
          <a:noFill/>
          <a:ln w="9525">
            <a:noFill/>
            <a:miter lim="800000"/>
            <a:headEnd/>
            <a:tailEnd/>
          </a:ln>
        </p:spPr>
        <p:txBody>
          <a:bodyPr anchor="ctr"/>
          <a:lstStyle/>
          <a:p>
            <a:pPr algn="l" eaLnBrk="0" hangingPunct="0">
              <a:buFontTx/>
              <a:buNone/>
              <a:defRPr/>
            </a:pPr>
            <a:r>
              <a:rPr lang="en-US" altLang="ko-KR" sz="2400" b="0" kern="0" dirty="0">
                <a:solidFill>
                  <a:schemeClr val="bg1"/>
                </a:solidFill>
                <a:latin typeface="+mj-lt"/>
                <a:ea typeface="+mj-ea"/>
                <a:cs typeface="+mj-cs"/>
              </a:rPr>
              <a:t>Displacement Transducer(</a:t>
            </a:r>
            <a:r>
              <a:rPr lang="ko-KR" altLang="en-US" sz="2400" b="0" kern="0" dirty="0">
                <a:solidFill>
                  <a:schemeClr val="bg1"/>
                </a:solidFill>
                <a:latin typeface="+mj-lt"/>
                <a:ea typeface="+mj-ea"/>
                <a:cs typeface="+mj-cs"/>
              </a:rPr>
              <a:t>변위센서</a:t>
            </a:r>
            <a:r>
              <a:rPr lang="en-US" altLang="ko-KR" sz="2400" b="0" kern="0" dirty="0">
                <a:solidFill>
                  <a:schemeClr val="bg1"/>
                </a:solidFill>
                <a:latin typeface="+mj-lt"/>
                <a:ea typeface="+mj-ea"/>
                <a:cs typeface="+mj-cs"/>
              </a:rPr>
              <a:t>)</a:t>
            </a:r>
            <a:endParaRPr lang="en-US" altLang="ko-KR" sz="2400" b="0" kern="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6845300" y="115888"/>
            <a:ext cx="183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r" eaLnBrk="1" hangingPunct="1"/>
            <a:r>
              <a:rPr lang="ko-KR" altLang="en-US">
                <a:solidFill>
                  <a:srgbClr val="006600"/>
                </a:solidFill>
                <a:latin typeface="휴먼옛체" pitchFamily="18" charset="-127"/>
                <a:ea typeface="휴먼옛체" pitchFamily="18" charset="-127"/>
              </a:rPr>
              <a:t>변환기 설치</a:t>
            </a:r>
          </a:p>
        </p:txBody>
      </p:sp>
      <p:pic>
        <p:nvPicPr>
          <p:cNvPr id="47107" name="Picture 8" descr="Mounting methods for vib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2420938"/>
            <a:ext cx="4214812"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9"/>
          <p:cNvSpPr txBox="1">
            <a:spLocks noChangeArrowheads="1"/>
          </p:cNvSpPr>
          <p:nvPr/>
        </p:nvSpPr>
        <p:spPr bwMode="auto">
          <a:xfrm>
            <a:off x="3079750" y="5241925"/>
            <a:ext cx="2817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800">
                <a:solidFill>
                  <a:schemeClr val="accent2"/>
                </a:solidFill>
                <a:ea typeface="돋움" pitchFamily="50" charset="-127"/>
              </a:rPr>
              <a:t>진동변환기의 설치 방법 예</a:t>
            </a:r>
          </a:p>
        </p:txBody>
      </p:sp>
      <p:sp>
        <p:nvSpPr>
          <p:cNvPr id="47109" name="Text Box 10"/>
          <p:cNvSpPr txBox="1">
            <a:spLocks noChangeArrowheads="1"/>
          </p:cNvSpPr>
          <p:nvPr/>
        </p:nvSpPr>
        <p:spPr bwMode="auto">
          <a:xfrm>
            <a:off x="755650" y="1125538"/>
            <a:ext cx="77485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1800">
                <a:solidFill>
                  <a:srgbClr val="CC00CC"/>
                </a:solidFill>
                <a:ea typeface="돋움" pitchFamily="50" charset="-127"/>
                <a:sym typeface="Symbol" pitchFamily="18" charset="2"/>
              </a:rPr>
              <a:t> </a:t>
            </a:r>
            <a:r>
              <a:rPr lang="ko-KR" altLang="en-US" sz="1800">
                <a:solidFill>
                  <a:schemeClr val="accent2"/>
                </a:solidFill>
                <a:ea typeface="돋움" pitchFamily="50" charset="-127"/>
              </a:rPr>
              <a:t>진동변환기는 측정 정도에 영향을 미치지 않도록 정확하게 설치되어야 함</a:t>
            </a:r>
          </a:p>
          <a:p>
            <a:pPr algn="l" eaLnBrk="1" hangingPunct="1">
              <a:spcBef>
                <a:spcPct val="20000"/>
              </a:spcBef>
            </a:pPr>
            <a:r>
              <a:rPr lang="en-US" altLang="ko-KR" sz="1800">
                <a:solidFill>
                  <a:srgbClr val="CC00CC"/>
                </a:solidFill>
                <a:ea typeface="돋움" pitchFamily="50" charset="-127"/>
                <a:sym typeface="Symbol" pitchFamily="18" charset="2"/>
              </a:rPr>
              <a:t></a:t>
            </a:r>
            <a:r>
              <a:rPr lang="en-US" altLang="ko-KR" sz="1800">
                <a:solidFill>
                  <a:schemeClr val="accent2"/>
                </a:solidFill>
                <a:ea typeface="돋움" pitchFamily="50" charset="-127"/>
                <a:sym typeface="Symbol" pitchFamily="18" charset="2"/>
              </a:rPr>
              <a:t> </a:t>
            </a:r>
            <a:r>
              <a:rPr lang="en-US" altLang="ko-KR" sz="1800">
                <a:solidFill>
                  <a:schemeClr val="accent2"/>
                </a:solidFill>
                <a:ea typeface="돋움" pitchFamily="50" charset="-127"/>
              </a:rPr>
              <a:t>ISO 5348 : </a:t>
            </a:r>
            <a:r>
              <a:rPr lang="ko-KR" altLang="en-US" sz="1800">
                <a:solidFill>
                  <a:schemeClr val="accent2"/>
                </a:solidFill>
                <a:ea typeface="돋움" pitchFamily="50" charset="-127"/>
              </a:rPr>
              <a:t>가속도계의 기계적 설치 방법 규격 이용 가능</a:t>
            </a:r>
          </a:p>
          <a:p>
            <a:pPr algn="l" eaLnBrk="1" hangingPunct="1">
              <a:spcBef>
                <a:spcPct val="20000"/>
              </a:spcBef>
            </a:pPr>
            <a:r>
              <a:rPr lang="ko-KR" altLang="en-US" sz="1800">
                <a:solidFill>
                  <a:srgbClr val="CC00CC"/>
                </a:solidFill>
                <a:ea typeface="돋움" pitchFamily="50" charset="-127"/>
                <a:sym typeface="Symbol" pitchFamily="18" charset="2"/>
              </a:rPr>
              <a:t></a:t>
            </a:r>
            <a:r>
              <a:rPr lang="ko-KR" altLang="en-US" sz="1800">
                <a:solidFill>
                  <a:schemeClr val="accent2"/>
                </a:solidFill>
                <a:ea typeface="돋움" pitchFamily="50" charset="-127"/>
                <a:sym typeface="Symbol" pitchFamily="18" charset="2"/>
              </a:rPr>
              <a:t> 일반적으로 이 규격은 </a:t>
            </a:r>
            <a:r>
              <a:rPr lang="ko-KR" altLang="en-US" sz="1800">
                <a:solidFill>
                  <a:schemeClr val="accent2"/>
                </a:solidFill>
                <a:ea typeface="돋움" pitchFamily="50" charset="-127"/>
              </a:rPr>
              <a:t>진동속도 변환기에도 적용 가능</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11188" y="1196975"/>
            <a:ext cx="813752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2000">
                <a:solidFill>
                  <a:srgbClr val="CC00CC"/>
                </a:solidFill>
                <a:latin typeface="Arial" pitchFamily="34" charset="0"/>
                <a:ea typeface="돋움" pitchFamily="50" charset="-127"/>
                <a:cs typeface="Times New Roman" pitchFamily="18" charset="0"/>
                <a:sym typeface="Symbol" pitchFamily="18" charset="2"/>
              </a:rPr>
              <a:t></a:t>
            </a:r>
            <a:r>
              <a:rPr lang="ko-KR" altLang="en-US" sz="2000">
                <a:solidFill>
                  <a:schemeClr val="accent2"/>
                </a:solidFill>
                <a:latin typeface="Arial" pitchFamily="34" charset="0"/>
                <a:ea typeface="돋움" pitchFamily="50" charset="-127"/>
                <a:cs typeface="Times New Roman" pitchFamily="18" charset="0"/>
              </a:rPr>
              <a:t> </a:t>
            </a:r>
            <a:r>
              <a:rPr lang="ko-KR" altLang="en-US" sz="2000">
                <a:solidFill>
                  <a:srgbClr val="663300"/>
                </a:solidFill>
                <a:latin typeface="Arial" pitchFamily="34" charset="0"/>
                <a:ea typeface="돋움" pitchFamily="50" charset="-127"/>
                <a:cs typeface="Times New Roman" pitchFamily="18" charset="0"/>
              </a:rPr>
              <a:t>연속</a:t>
            </a:r>
            <a:r>
              <a:rPr lang="en-US" altLang="ko-KR" sz="2000">
                <a:solidFill>
                  <a:srgbClr val="663300"/>
                </a:solidFill>
                <a:latin typeface="Arial" pitchFamily="34" charset="0"/>
                <a:ea typeface="돋움" pitchFamily="50" charset="-127"/>
                <a:cs typeface="Times New Roman" pitchFamily="18" charset="0"/>
              </a:rPr>
              <a:t>/</a:t>
            </a:r>
            <a:r>
              <a:rPr lang="ko-KR" altLang="en-US" sz="2000">
                <a:solidFill>
                  <a:srgbClr val="663300"/>
                </a:solidFill>
                <a:latin typeface="Arial" pitchFamily="34" charset="0"/>
                <a:ea typeface="돋움" pitchFamily="50" charset="-127"/>
                <a:cs typeface="Times New Roman" pitchFamily="18" charset="0"/>
              </a:rPr>
              <a:t>비연속 상태감시</a:t>
            </a:r>
            <a:r>
              <a:rPr lang="en-US" altLang="ko-KR" sz="2000">
                <a:solidFill>
                  <a:srgbClr val="663300"/>
                </a:solidFill>
                <a:latin typeface="Arial" pitchFamily="34" charset="0"/>
                <a:ea typeface="돋움" pitchFamily="50" charset="-127"/>
                <a:cs typeface="Times New Roman" pitchFamily="18" charset="0"/>
              </a:rPr>
              <a:t>(condition monitoring)</a:t>
            </a:r>
            <a:endParaRPr lang="ko-KR" altLang="en-US" sz="2000">
              <a:solidFill>
                <a:srgbClr val="663300"/>
              </a:solidFill>
              <a:latin typeface="Arial" pitchFamily="34" charset="0"/>
              <a:ea typeface="돋움" pitchFamily="50" charset="-127"/>
              <a:cs typeface="Times New Roman" pitchFamily="18" charset="0"/>
            </a:endParaRPr>
          </a:p>
          <a:p>
            <a:pPr algn="l" eaLnBrk="1" hangingPunct="1">
              <a:spcBef>
                <a:spcPct val="20000"/>
              </a:spcBef>
            </a:pPr>
            <a:r>
              <a:rPr lang="ko-KR" altLang="en-US" sz="20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Arial" pitchFamily="34" charset="0"/>
                <a:ea typeface="돋움" pitchFamily="50" charset="-127"/>
                <a:cs typeface="Times New Roman" pitchFamily="18" charset="0"/>
                <a:sym typeface="Symbol" pitchFamily="18" charset="2"/>
              </a:rPr>
              <a:t>통상 대형 또는 핵심 기계에는 중요 측정 위치에 연속 </a:t>
            </a:r>
            <a:r>
              <a:rPr lang="en-US" altLang="ko-KR" sz="1800">
                <a:solidFill>
                  <a:srgbClr val="0000CC"/>
                </a:solidFill>
                <a:latin typeface="Arial" pitchFamily="34" charset="0"/>
                <a:ea typeface="돋움" pitchFamily="50" charset="-127"/>
                <a:cs typeface="Times New Roman" pitchFamily="18" charset="0"/>
                <a:sym typeface="Symbol" pitchFamily="18" charset="2"/>
              </a:rPr>
              <a:t>on-line </a:t>
            </a:r>
            <a:r>
              <a:rPr lang="ko-KR" altLang="en-US" sz="1800">
                <a:solidFill>
                  <a:srgbClr val="0000CC"/>
                </a:solidFill>
                <a:latin typeface="Arial" pitchFamily="34" charset="0"/>
                <a:ea typeface="돋움" pitchFamily="50" charset="-127"/>
                <a:cs typeface="Times New Roman" pitchFamily="18" charset="0"/>
                <a:sym typeface="Symbol" pitchFamily="18" charset="2"/>
              </a:rPr>
              <a:t>진동 감시를 </a:t>
            </a:r>
          </a:p>
          <a:p>
            <a:pPr algn="l" eaLnBrk="1" hangingPunct="1">
              <a:spcBef>
                <a:spcPct val="20000"/>
              </a:spcBef>
            </a:pPr>
            <a:r>
              <a:rPr lang="ko-KR" altLang="en-US" sz="1800">
                <a:solidFill>
                  <a:srgbClr val="0000CC"/>
                </a:solidFill>
                <a:latin typeface="Arial" pitchFamily="34" charset="0"/>
                <a:ea typeface="돋움" pitchFamily="50" charset="-127"/>
                <a:cs typeface="Times New Roman" pitchFamily="18" charset="0"/>
                <a:sym typeface="Symbol" pitchFamily="18" charset="2"/>
              </a:rPr>
              <a:t>     위한</a:t>
            </a:r>
            <a:r>
              <a:rPr lang="en-US" altLang="ko-KR" sz="18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Arial" pitchFamily="34" charset="0"/>
                <a:ea typeface="돋움" pitchFamily="50" charset="-127"/>
                <a:cs typeface="Times New Roman" pitchFamily="18" charset="0"/>
                <a:sym typeface="Symbol" pitchFamily="18" charset="2"/>
              </a:rPr>
              <a:t>장비가 설치되어 있음</a:t>
            </a:r>
          </a:p>
          <a:p>
            <a:pPr algn="l" eaLnBrk="1" hangingPunct="1">
              <a:spcBef>
                <a:spcPct val="50000"/>
              </a:spcBef>
            </a:pPr>
            <a:r>
              <a:rPr lang="en-US" altLang="ko-KR" sz="1800">
                <a:solidFill>
                  <a:srgbClr val="CC00CC"/>
                </a:solidFill>
                <a:latin typeface="Arial" pitchFamily="34" charset="0"/>
                <a:ea typeface="돋움" pitchFamily="50" charset="-127"/>
                <a:cs typeface="Times New Roman" pitchFamily="18" charset="0"/>
                <a:sym typeface="Symbol" pitchFamily="18" charset="2"/>
              </a:rPr>
              <a:t>   </a:t>
            </a:r>
            <a:r>
              <a:rPr lang="ko-KR" altLang="en-US" sz="1800">
                <a:solidFill>
                  <a:srgbClr val="0000CC"/>
                </a:solidFill>
                <a:latin typeface="Arial" pitchFamily="34" charset="0"/>
                <a:ea typeface="돋움" pitchFamily="50" charset="-127"/>
                <a:cs typeface="Times New Roman" pitchFamily="18" charset="0"/>
                <a:sym typeface="Symbol" pitchFamily="18" charset="2"/>
              </a:rPr>
              <a:t>대부분의</a:t>
            </a:r>
            <a:r>
              <a:rPr lang="ko-KR" altLang="en-US" sz="1800">
                <a:solidFill>
                  <a:srgbClr val="CC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Arial" pitchFamily="34" charset="0"/>
                <a:ea typeface="돋움" pitchFamily="50" charset="-127"/>
                <a:cs typeface="Times New Roman" pitchFamily="18" charset="0"/>
                <a:sym typeface="Symbol" pitchFamily="18" charset="2"/>
              </a:rPr>
              <a:t>소형이나 소동력 펌프에서는 연속 진동 감시의 수행은 불필요 </a:t>
            </a:r>
          </a:p>
          <a:p>
            <a:pPr algn="l" eaLnBrk="1" hangingPunct="1">
              <a:spcBef>
                <a:spcPct val="20000"/>
              </a:spcBef>
            </a:pPr>
            <a:endParaRPr lang="ko-KR" altLang="en-US" sz="800">
              <a:solidFill>
                <a:srgbClr val="CC00CC"/>
              </a:solidFill>
              <a:latin typeface="Arial" pitchFamily="34" charset="0"/>
              <a:ea typeface="돋움" pitchFamily="50" charset="-127"/>
              <a:cs typeface="Times New Roman" pitchFamily="18" charset="0"/>
              <a:sym typeface="Symbol" pitchFamily="18" charset="2"/>
            </a:endParaRPr>
          </a:p>
          <a:p>
            <a:pPr algn="l" eaLnBrk="1" hangingPunct="1">
              <a:spcBef>
                <a:spcPct val="20000"/>
              </a:spcBef>
            </a:pPr>
            <a:r>
              <a:rPr lang="ko-KR" altLang="en-US" sz="1800">
                <a:solidFill>
                  <a:srgbClr val="0000CC"/>
                </a:solidFill>
                <a:latin typeface="Arial" pitchFamily="34" charset="0"/>
                <a:ea typeface="돋움" pitchFamily="50" charset="-127"/>
                <a:cs typeface="Times New Roman" pitchFamily="18" charset="0"/>
                <a:sym typeface="Symbol" pitchFamily="18" charset="2"/>
              </a:rPr>
              <a:t>  </a:t>
            </a:r>
            <a:r>
              <a:rPr lang="ko-KR" altLang="en-US" sz="1800">
                <a:solidFill>
                  <a:srgbClr val="CC00CC"/>
                </a:solidFill>
                <a:latin typeface="Arial" pitchFamily="34" charset="0"/>
                <a:ea typeface="돋움" pitchFamily="50" charset="-127"/>
                <a:cs typeface="Times New Roman" pitchFamily="18" charset="0"/>
                <a:sym typeface="Symbol" pitchFamily="18" charset="2"/>
              </a:rPr>
              <a:t></a:t>
            </a:r>
            <a:r>
              <a:rPr lang="ko-KR" altLang="en-US" sz="1800">
                <a:solidFill>
                  <a:srgbClr val="0000CC"/>
                </a:solidFill>
                <a:latin typeface="Arial" pitchFamily="34" charset="0"/>
                <a:ea typeface="돋움" pitchFamily="50" charset="-127"/>
                <a:cs typeface="Times New Roman" pitchFamily="18" charset="0"/>
                <a:sym typeface="Symbol" pitchFamily="18" charset="2"/>
              </a:rPr>
              <a:t> 불평형</a:t>
            </a:r>
            <a:r>
              <a:rPr lang="en-US" altLang="ko-KR" sz="1800">
                <a:solidFill>
                  <a:srgbClr val="00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Arial" pitchFamily="34" charset="0"/>
                <a:ea typeface="돋움" pitchFamily="50" charset="-127"/>
                <a:cs typeface="Times New Roman" pitchFamily="18" charset="0"/>
                <a:sym typeface="Symbol" pitchFamily="18" charset="2"/>
              </a:rPr>
              <a:t>베어링 성능</a:t>
            </a:r>
            <a:r>
              <a:rPr lang="en-US" altLang="ko-KR" sz="1800">
                <a:solidFill>
                  <a:srgbClr val="0000CC"/>
                </a:solidFill>
                <a:latin typeface="Arial" pitchFamily="34" charset="0"/>
                <a:ea typeface="돋움" pitchFamily="50" charset="-127"/>
                <a:cs typeface="Times New Roman" pitchFamily="18" charset="0"/>
                <a:sym typeface="Symbol" pitchFamily="18" charset="2"/>
              </a:rPr>
              <a:t>, </a:t>
            </a:r>
            <a:r>
              <a:rPr lang="ko-KR" altLang="en-US" sz="1800">
                <a:solidFill>
                  <a:srgbClr val="0000CC"/>
                </a:solidFill>
                <a:latin typeface="Arial" pitchFamily="34" charset="0"/>
                <a:ea typeface="돋움" pitchFamily="50" charset="-127"/>
                <a:cs typeface="Times New Roman" pitchFamily="18" charset="0"/>
                <a:sym typeface="Symbol" pitchFamily="18" charset="2"/>
              </a:rPr>
              <a:t>정렬 등의 변화는 휴대용 장비를 이용한 주기적 진동</a:t>
            </a:r>
          </a:p>
          <a:p>
            <a:pPr algn="l" eaLnBrk="1" hangingPunct="1">
              <a:spcBef>
                <a:spcPct val="20000"/>
              </a:spcBef>
            </a:pPr>
            <a:r>
              <a:rPr lang="ko-KR" altLang="en-US" sz="1800">
                <a:solidFill>
                  <a:srgbClr val="0000CC"/>
                </a:solidFill>
                <a:latin typeface="Arial" pitchFamily="34" charset="0"/>
                <a:ea typeface="돋움" pitchFamily="50" charset="-127"/>
                <a:cs typeface="Times New Roman" pitchFamily="18" charset="0"/>
                <a:sym typeface="Symbol" pitchFamily="18" charset="2"/>
              </a:rPr>
              <a:t>     측정만으로도 충분한 신뢰도로 검지 가능</a:t>
            </a:r>
          </a:p>
          <a:p>
            <a:pPr algn="l" eaLnBrk="1" hangingPunct="1">
              <a:spcBef>
                <a:spcPct val="50000"/>
              </a:spcBef>
            </a:pPr>
            <a:r>
              <a:rPr lang="ko-KR" altLang="en-US" sz="1800">
                <a:solidFill>
                  <a:srgbClr val="CC00CC"/>
                </a:solidFill>
                <a:latin typeface="Arial" pitchFamily="34" charset="0"/>
                <a:ea typeface="돋움" pitchFamily="50" charset="-127"/>
                <a:cs typeface="Times New Roman" pitchFamily="18" charset="0"/>
                <a:sym typeface="Symbol" pitchFamily="18" charset="2"/>
              </a:rPr>
              <a:t>   </a:t>
            </a:r>
            <a:r>
              <a:rPr lang="ko-KR" altLang="en-US" sz="1800">
                <a:solidFill>
                  <a:srgbClr val="0000CC"/>
                </a:solidFill>
                <a:latin typeface="Arial" pitchFamily="34" charset="0"/>
                <a:ea typeface="돋움" pitchFamily="50" charset="-127"/>
                <a:cs typeface="Times New Roman" pitchFamily="18" charset="0"/>
                <a:sym typeface="Symbol" pitchFamily="18" charset="2"/>
              </a:rPr>
              <a:t>주기적 측정만으로는 자연발생적인 결함을 검지할 수 없음</a:t>
            </a:r>
          </a:p>
          <a:p>
            <a:pPr algn="l" eaLnBrk="1" hangingPunct="1">
              <a:spcBef>
                <a:spcPct val="50000"/>
              </a:spcBef>
            </a:pPr>
            <a:r>
              <a:rPr lang="ko-KR" altLang="en-US" sz="1800">
                <a:solidFill>
                  <a:srgbClr val="CC00CC"/>
                </a:solidFill>
                <a:latin typeface="Arial" pitchFamily="34" charset="0"/>
                <a:ea typeface="돋움" pitchFamily="50" charset="-127"/>
                <a:cs typeface="Times New Roman" pitchFamily="18" charset="0"/>
                <a:sym typeface="Symbol" pitchFamily="18" charset="2"/>
              </a:rPr>
              <a:t>   </a:t>
            </a:r>
            <a:r>
              <a:rPr lang="ko-KR" altLang="en-US" sz="1800">
                <a:solidFill>
                  <a:srgbClr val="0000CC"/>
                </a:solidFill>
                <a:latin typeface="Arial" pitchFamily="34" charset="0"/>
                <a:ea typeface="돋움" pitchFamily="50" charset="-127"/>
                <a:cs typeface="Times New Roman" pitchFamily="18" charset="0"/>
                <a:sym typeface="Symbol" pitchFamily="18" charset="2"/>
              </a:rPr>
              <a:t>특히 펌프의 안전성이 중요시 고려되는 경우</a:t>
            </a:r>
            <a:r>
              <a:rPr lang="en-US" altLang="ko-KR" sz="1800">
                <a:solidFill>
                  <a:schemeClr val="accent2"/>
                </a:solidFill>
                <a:latin typeface="Arial" pitchFamily="34" charset="0"/>
                <a:ea typeface="돋움" pitchFamily="50" charset="-127"/>
                <a:cs typeface="Times New Roman" pitchFamily="18" charset="0"/>
                <a:sym typeface="Symbol" pitchFamily="18" charset="2"/>
              </a:rPr>
              <a:t>:</a:t>
            </a:r>
            <a:r>
              <a:rPr lang="en-US" altLang="ko-KR" sz="1800">
                <a:solidFill>
                  <a:srgbClr val="CC00CC"/>
                </a:solidFill>
                <a:latin typeface="Arial" pitchFamily="34" charset="0"/>
                <a:ea typeface="돋움" pitchFamily="50" charset="-127"/>
                <a:cs typeface="Times New Roman" pitchFamily="18" charset="0"/>
                <a:sym typeface="Symbol" pitchFamily="18" charset="2"/>
              </a:rPr>
              <a:t> Permanent Monitoring </a:t>
            </a:r>
            <a:r>
              <a:rPr lang="ko-KR" altLang="en-US" sz="1800">
                <a:solidFill>
                  <a:srgbClr val="CC00CC"/>
                </a:solidFill>
                <a:latin typeface="Arial" pitchFamily="34" charset="0"/>
                <a:ea typeface="돋움" pitchFamily="50" charset="-127"/>
                <a:cs typeface="Times New Roman" pitchFamily="18" charset="0"/>
                <a:sym typeface="Symbol" pitchFamily="18" charset="2"/>
              </a:rPr>
              <a:t>권장</a:t>
            </a:r>
          </a:p>
          <a:p>
            <a:pPr algn="l" eaLnBrk="1" hangingPunct="1">
              <a:spcBef>
                <a:spcPct val="50000"/>
              </a:spcBef>
            </a:pPr>
            <a:r>
              <a:rPr lang="ko-KR" altLang="en-US" sz="1800">
                <a:solidFill>
                  <a:srgbClr val="CC00CC"/>
                </a:solidFill>
                <a:latin typeface="Arial" pitchFamily="34" charset="0"/>
                <a:ea typeface="돋움" pitchFamily="50" charset="-127"/>
                <a:cs typeface="Times New Roman" pitchFamily="18" charset="0"/>
                <a:sym typeface="Symbol" pitchFamily="18" charset="2"/>
              </a:rPr>
              <a:t>   </a:t>
            </a:r>
            <a:r>
              <a:rPr lang="ko-KR" altLang="en-US" sz="1800">
                <a:solidFill>
                  <a:srgbClr val="0000CC"/>
                </a:solidFill>
                <a:latin typeface="Arial" pitchFamily="34" charset="0"/>
                <a:ea typeface="돋움" pitchFamily="50" charset="-127"/>
                <a:cs typeface="Times New Roman" pitchFamily="18" charset="0"/>
                <a:sym typeface="Symbol" pitchFamily="18" charset="2"/>
              </a:rPr>
              <a:t>진동상태감시의 절차 및 장비</a:t>
            </a:r>
            <a:r>
              <a:rPr lang="ko-KR" altLang="en-US" sz="1800">
                <a:solidFill>
                  <a:schemeClr val="accent2"/>
                </a:solidFill>
                <a:latin typeface="Arial" pitchFamily="34" charset="0"/>
                <a:ea typeface="돋움" pitchFamily="50" charset="-127"/>
                <a:cs typeface="Times New Roman" pitchFamily="18" charset="0"/>
                <a:sym typeface="Symbol" pitchFamily="18" charset="2"/>
              </a:rPr>
              <a:t> </a:t>
            </a:r>
            <a:r>
              <a:rPr lang="en-US" altLang="ko-KR" sz="1800">
                <a:solidFill>
                  <a:schemeClr val="accent2"/>
                </a:solidFill>
                <a:latin typeface="Arial" pitchFamily="34" charset="0"/>
                <a:ea typeface="돋움" pitchFamily="50" charset="-127"/>
                <a:cs typeface="Times New Roman" pitchFamily="18" charset="0"/>
                <a:sym typeface="Symbol" pitchFamily="18" charset="2"/>
              </a:rPr>
              <a:t>:</a:t>
            </a:r>
            <a:r>
              <a:rPr lang="en-US" altLang="ko-KR" sz="1800">
                <a:solidFill>
                  <a:srgbClr val="CC00CC"/>
                </a:solidFill>
                <a:latin typeface="Arial" pitchFamily="34" charset="0"/>
                <a:ea typeface="돋움" pitchFamily="50" charset="-127"/>
                <a:cs typeface="Times New Roman" pitchFamily="18" charset="0"/>
                <a:sym typeface="Symbol" pitchFamily="18" charset="2"/>
              </a:rPr>
              <a:t> ISO 13373-1</a:t>
            </a:r>
            <a:r>
              <a:rPr lang="ko-KR" altLang="en-US" sz="1800">
                <a:solidFill>
                  <a:srgbClr val="CC00CC"/>
                </a:solidFill>
                <a:latin typeface="Arial" pitchFamily="34" charset="0"/>
                <a:ea typeface="돋움" pitchFamily="50" charset="-127"/>
                <a:cs typeface="Times New Roman" pitchFamily="18" charset="0"/>
                <a:sym typeface="Symbol" pitchFamily="18" charset="2"/>
              </a:rPr>
              <a:t> 규격 참조</a:t>
            </a:r>
          </a:p>
          <a:p>
            <a:pPr algn="l" eaLnBrk="1" hangingPunct="1">
              <a:spcBef>
                <a:spcPct val="20000"/>
              </a:spcBef>
            </a:pPr>
            <a:endParaRPr lang="ko-KR" altLang="en-US" sz="1800">
              <a:solidFill>
                <a:srgbClr val="CC00CC"/>
              </a:solidFill>
              <a:latin typeface="Arial" pitchFamily="34" charset="0"/>
              <a:ea typeface="돋움" pitchFamily="50" charset="-127"/>
              <a:cs typeface="Times New Roman" pitchFamily="18" charset="0"/>
              <a:sym typeface="Symbol" pitchFamily="18" charset="2"/>
            </a:endParaRPr>
          </a:p>
        </p:txBody>
      </p:sp>
      <p:sp>
        <p:nvSpPr>
          <p:cNvPr id="48131" name="Text Box 7"/>
          <p:cNvSpPr txBox="1">
            <a:spLocks noChangeArrowheads="1"/>
          </p:cNvSpPr>
          <p:nvPr/>
        </p:nvSpPr>
        <p:spPr bwMode="auto">
          <a:xfrm>
            <a:off x="6791325" y="115888"/>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상태 감시</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611188" y="981075"/>
            <a:ext cx="81375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1800">
                <a:solidFill>
                  <a:srgbClr val="CC00CC"/>
                </a:solidFill>
                <a:latin typeface="Arial" pitchFamily="34" charset="0"/>
                <a:ea typeface="돋움" pitchFamily="50" charset="-127"/>
                <a:cs typeface="Times New Roman" pitchFamily="18" charset="0"/>
                <a:sym typeface="Symbol" pitchFamily="18" charset="2"/>
              </a:rPr>
              <a:t></a:t>
            </a:r>
            <a:r>
              <a:rPr lang="ko-KR" altLang="en-US" sz="1800">
                <a:solidFill>
                  <a:schemeClr val="accent2"/>
                </a:solidFill>
                <a:latin typeface="Arial" pitchFamily="34" charset="0"/>
                <a:ea typeface="돋움" pitchFamily="50" charset="-127"/>
                <a:cs typeface="Times New Roman" pitchFamily="18" charset="0"/>
              </a:rPr>
              <a:t> </a:t>
            </a:r>
            <a:r>
              <a:rPr lang="ko-KR" altLang="en-US" sz="1800">
                <a:solidFill>
                  <a:srgbClr val="FF0000"/>
                </a:solidFill>
                <a:latin typeface="Arial" pitchFamily="34" charset="0"/>
                <a:ea typeface="돋움" pitchFamily="50" charset="-127"/>
                <a:cs typeface="Times New Roman" pitchFamily="18" charset="0"/>
              </a:rPr>
              <a:t>반경방향 측정</a:t>
            </a:r>
          </a:p>
          <a:p>
            <a:pPr algn="l" eaLnBrk="1" hangingPunct="1">
              <a:spcBef>
                <a:spcPct val="50000"/>
              </a:spcBef>
            </a:pPr>
            <a:r>
              <a:rPr lang="ko-KR" altLang="en-US" sz="1600">
                <a:solidFill>
                  <a:srgbClr val="CC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Arial" pitchFamily="34" charset="0"/>
                <a:ea typeface="돋움" pitchFamily="50" charset="-127"/>
                <a:cs typeface="Times New Roman" pitchFamily="18" charset="0"/>
                <a:sym typeface="Symbol" pitchFamily="18" charset="2"/>
              </a:rPr>
              <a:t>통상 진동 측정 위치는 접근 가능한 기계의 노출 부분</a:t>
            </a:r>
          </a:p>
          <a:p>
            <a:pPr algn="l" eaLnBrk="1" hangingPunct="1">
              <a:spcBef>
                <a:spcPct val="30000"/>
              </a:spcBef>
            </a:pPr>
            <a:r>
              <a:rPr lang="en-US" altLang="ko-KR" sz="1600">
                <a:solidFill>
                  <a:srgbClr val="CC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Arial" pitchFamily="34" charset="0"/>
                <a:ea typeface="돋움" pitchFamily="50" charset="-127"/>
                <a:cs typeface="Times New Roman" pitchFamily="18" charset="0"/>
                <a:sym typeface="Symbol" pitchFamily="18" charset="2"/>
              </a:rPr>
              <a:t>비회전부의 진동 </a:t>
            </a:r>
            <a:r>
              <a:rPr lang="en-US" altLang="ko-KR" sz="1600">
                <a:solidFill>
                  <a:srgbClr val="0000CC"/>
                </a:solidFill>
                <a:latin typeface="Arial" pitchFamily="34" charset="0"/>
                <a:ea typeface="돋움" pitchFamily="50" charset="-127"/>
                <a:cs typeface="Times New Roman" pitchFamily="18" charset="0"/>
                <a:sym typeface="Symbol" pitchFamily="18" charset="2"/>
              </a:rPr>
              <a:t>:</a:t>
            </a:r>
            <a:r>
              <a:rPr lang="en-US" altLang="ko-KR" sz="1600">
                <a:solidFill>
                  <a:srgbClr val="CC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돋움" pitchFamily="50" charset="-127"/>
                <a:ea typeface="돋움" pitchFamily="50" charset="-127"/>
                <a:cs typeface="Times New Roman" pitchFamily="18" charset="0"/>
                <a:sym typeface="Symbol" pitchFamily="18" charset="2"/>
              </a:rPr>
              <a:t>펌프 베어링 하우징에서 측정</a:t>
            </a:r>
            <a:r>
              <a:rPr lang="en-US" altLang="ko-KR" sz="1600">
                <a:ea typeface="돋움" pitchFamily="50" charset="-127"/>
                <a:cs typeface="Times New Roman" pitchFamily="18" charset="0"/>
                <a:sym typeface="Symbol" pitchFamily="18" charset="2"/>
              </a:rPr>
              <a:t> </a:t>
            </a:r>
            <a:endParaRPr lang="en-US" altLang="ko-KR" sz="1600">
              <a:solidFill>
                <a:srgbClr val="CC00CC"/>
              </a:solidFill>
              <a:latin typeface="Arial" pitchFamily="34" charset="0"/>
              <a:ea typeface="돋움" pitchFamily="50" charset="-127"/>
              <a:cs typeface="Times New Roman" pitchFamily="18" charset="0"/>
              <a:sym typeface="Symbol" pitchFamily="18" charset="2"/>
            </a:endParaRPr>
          </a:p>
          <a:p>
            <a:pPr algn="l" eaLnBrk="1" hangingPunct="1">
              <a:spcBef>
                <a:spcPct val="30000"/>
              </a:spcBef>
            </a:pPr>
            <a:r>
              <a:rPr lang="ko-KR" altLang="en-US" sz="1600">
                <a:solidFill>
                  <a:srgbClr val="CC00CC"/>
                </a:solidFill>
                <a:latin typeface="Arial" pitchFamily="34" charset="0"/>
                <a:ea typeface="돋움" pitchFamily="50" charset="-127"/>
                <a:cs typeface="Times New Roman" pitchFamily="18" charset="0"/>
                <a:sym typeface="Symbol" pitchFamily="18" charset="2"/>
              </a:rPr>
              <a:t></a:t>
            </a:r>
            <a:r>
              <a:rPr lang="ko-KR" altLang="en-US" sz="1600">
                <a:solidFill>
                  <a:srgbClr val="0000CC"/>
                </a:solidFill>
                <a:latin typeface="Arial" pitchFamily="34" charset="0"/>
                <a:ea typeface="돋움" pitchFamily="50" charset="-127"/>
                <a:cs typeface="Times New Roman" pitchFamily="18" charset="0"/>
                <a:sym typeface="Symbol" pitchFamily="18" charset="2"/>
              </a:rPr>
              <a:t> 국부 공진</a:t>
            </a:r>
            <a:r>
              <a:rPr lang="en-US" altLang="ko-KR" sz="1600">
                <a:solidFill>
                  <a:srgbClr val="00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Arial" pitchFamily="34" charset="0"/>
                <a:ea typeface="돋움" pitchFamily="50" charset="-127"/>
                <a:cs typeface="Times New Roman" pitchFamily="18" charset="0"/>
                <a:sym typeface="Symbol" pitchFamily="18" charset="2"/>
              </a:rPr>
              <a:t>증폭 등의 영향이 없는지를 확인 필요 </a:t>
            </a:r>
          </a:p>
          <a:p>
            <a:pPr algn="l" eaLnBrk="1" hangingPunct="1">
              <a:spcBef>
                <a:spcPct val="30000"/>
              </a:spcBef>
            </a:pPr>
            <a:r>
              <a:rPr lang="ko-KR" altLang="en-US" sz="1600">
                <a:solidFill>
                  <a:srgbClr val="CC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Arial" pitchFamily="34" charset="0"/>
                <a:ea typeface="돋움" pitchFamily="50" charset="-127"/>
                <a:cs typeface="Times New Roman" pitchFamily="18" charset="0"/>
                <a:sym typeface="Symbol" pitchFamily="18" charset="2"/>
              </a:rPr>
              <a:t>동적인 힘이 충분한 감도로 반영되도록 베어링 중심선에 가까운 위치</a:t>
            </a:r>
          </a:p>
          <a:p>
            <a:pPr algn="l" eaLnBrk="1" hangingPunct="1">
              <a:spcBef>
                <a:spcPct val="30000"/>
              </a:spcBef>
            </a:pPr>
            <a:r>
              <a:rPr lang="ko-KR" altLang="en-US" sz="1600">
                <a:solidFill>
                  <a:srgbClr val="CC00CC"/>
                </a:solidFill>
                <a:latin typeface="Arial" pitchFamily="34" charset="0"/>
                <a:ea typeface="돋움" pitchFamily="50" charset="-127"/>
                <a:cs typeface="Times New Roman" pitchFamily="18" charset="0"/>
                <a:sym typeface="Symbol" pitchFamily="18" charset="2"/>
              </a:rPr>
              <a:t> </a:t>
            </a:r>
            <a:r>
              <a:rPr lang="ko-KR" altLang="en-US" sz="1600">
                <a:solidFill>
                  <a:srgbClr val="0000CC"/>
                </a:solidFill>
                <a:latin typeface="Arial" pitchFamily="34" charset="0"/>
                <a:ea typeface="돋움" pitchFamily="50" charset="-127"/>
                <a:cs typeface="Times New Roman" pitchFamily="18" charset="0"/>
                <a:sym typeface="Symbol" pitchFamily="18" charset="2"/>
              </a:rPr>
              <a:t>각 베어링 하우징에서 </a:t>
            </a:r>
            <a:r>
              <a:rPr lang="en-US" altLang="ko-KR" sz="1600">
                <a:solidFill>
                  <a:srgbClr val="0000CC"/>
                </a:solidFill>
                <a:latin typeface="Arial" pitchFamily="34" charset="0"/>
                <a:ea typeface="돋움" pitchFamily="50" charset="-127"/>
                <a:cs typeface="Times New Roman" pitchFamily="18" charset="0"/>
                <a:sym typeface="Symbol" pitchFamily="18" charset="2"/>
              </a:rPr>
              <a:t>2</a:t>
            </a:r>
            <a:r>
              <a:rPr lang="ko-KR" altLang="en-US" sz="1600">
                <a:solidFill>
                  <a:srgbClr val="0000CC"/>
                </a:solidFill>
                <a:latin typeface="Arial" pitchFamily="34" charset="0"/>
                <a:ea typeface="돋움" pitchFamily="50" charset="-127"/>
                <a:cs typeface="Times New Roman" pitchFamily="18" charset="0"/>
                <a:sym typeface="Symbol" pitchFamily="18" charset="2"/>
              </a:rPr>
              <a:t>개의 직교 반경방향과 </a:t>
            </a:r>
            <a:r>
              <a:rPr lang="en-US" altLang="ko-KR" sz="1600">
                <a:solidFill>
                  <a:srgbClr val="0000CC"/>
                </a:solidFill>
                <a:latin typeface="Arial" pitchFamily="34" charset="0"/>
                <a:ea typeface="돋움" pitchFamily="50" charset="-127"/>
                <a:cs typeface="Times New Roman" pitchFamily="18" charset="0"/>
                <a:sym typeface="Symbol" pitchFamily="18" charset="2"/>
              </a:rPr>
              <a:t>1</a:t>
            </a:r>
            <a:r>
              <a:rPr lang="ko-KR" altLang="en-US" sz="1600">
                <a:solidFill>
                  <a:srgbClr val="0000CC"/>
                </a:solidFill>
                <a:latin typeface="Arial" pitchFamily="34" charset="0"/>
                <a:ea typeface="돋움" pitchFamily="50" charset="-127"/>
                <a:cs typeface="Times New Roman" pitchFamily="18" charset="0"/>
                <a:sym typeface="Symbol" pitchFamily="18" charset="2"/>
              </a:rPr>
              <a:t>개의 축방향 측정</a:t>
            </a:r>
          </a:p>
          <a:p>
            <a:pPr algn="l" eaLnBrk="1" hangingPunct="1"/>
            <a:endParaRPr lang="ko-KR" altLang="en-US" sz="1600">
              <a:solidFill>
                <a:srgbClr val="0000CC"/>
              </a:solidFill>
              <a:latin typeface="Arial" pitchFamily="34" charset="0"/>
              <a:ea typeface="돋움" pitchFamily="50" charset="-127"/>
              <a:cs typeface="Times New Roman" pitchFamily="18" charset="0"/>
              <a:sym typeface="Symbol" pitchFamily="18" charset="2"/>
            </a:endParaRP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FF0000"/>
                </a:solidFill>
                <a:latin typeface="돋움" pitchFamily="50" charset="-127"/>
                <a:ea typeface="돋움" pitchFamily="50" charset="-127"/>
                <a:cs typeface="Times New Roman" pitchFamily="18" charset="0"/>
              </a:rPr>
              <a:t>특별한 축 방향 측정</a:t>
            </a:r>
          </a:p>
          <a:p>
            <a:pPr algn="l" eaLnBrk="1" hangingPunct="1">
              <a:spcBef>
                <a:spcPct val="50000"/>
              </a:spcBef>
              <a:buFont typeface="Symbol" pitchFamily="18" charset="2"/>
              <a:buChar char="·"/>
            </a:pPr>
            <a:r>
              <a:rPr lang="ko-KR" altLang="en-US" sz="1600">
                <a:solidFill>
                  <a:srgbClr val="CC00CC"/>
                </a:solidFill>
                <a:ea typeface="돋움" pitchFamily="50" charset="-127"/>
                <a:cs typeface="Times New Roman" pitchFamily="18" charset="0"/>
              </a:rPr>
              <a:t> </a:t>
            </a:r>
            <a:r>
              <a:rPr lang="ko-KR" altLang="en-US" sz="1600">
                <a:solidFill>
                  <a:srgbClr val="0000CC"/>
                </a:solidFill>
                <a:ea typeface="돋움" pitchFamily="50" charset="-127"/>
                <a:cs typeface="Times New Roman" pitchFamily="18" charset="0"/>
              </a:rPr>
              <a:t>연속 운전감시 동안</a:t>
            </a:r>
            <a:r>
              <a:rPr lang="en-US" altLang="ko-KR" sz="1600">
                <a:solidFill>
                  <a:srgbClr val="0000CC"/>
                </a:solidFill>
                <a:ea typeface="돋움" pitchFamily="50" charset="-127"/>
                <a:cs typeface="Times New Roman" pitchFamily="18" charset="0"/>
              </a:rPr>
              <a:t>,  </a:t>
            </a:r>
            <a:r>
              <a:rPr lang="ko-KR" altLang="en-US" sz="1600">
                <a:solidFill>
                  <a:srgbClr val="0000CC"/>
                </a:solidFill>
                <a:ea typeface="돋움" pitchFamily="50" charset="-127"/>
                <a:cs typeface="Times New Roman" pitchFamily="18" charset="0"/>
              </a:rPr>
              <a:t>일반적으로 반경 부하를 받는 메인 베어링의 축 방향 </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rPr>
              <a:t>   진동은 측정하지 않음</a:t>
            </a:r>
          </a:p>
          <a:p>
            <a:pPr algn="l" eaLnBrk="1" hangingPunct="1">
              <a:spcBef>
                <a:spcPct val="3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rPr>
              <a:t>주기적인 진동 조사 </a:t>
            </a:r>
            <a:r>
              <a:rPr lang="ko-KR" altLang="en-US" sz="1600">
                <a:solidFill>
                  <a:srgbClr val="0000CC"/>
                </a:solidFill>
                <a:ea typeface="돋움" pitchFamily="50" charset="-127"/>
                <a:cs typeface="Times New Roman" pitchFamily="18" charset="0"/>
              </a:rPr>
              <a:t>또는</a:t>
            </a:r>
            <a:r>
              <a:rPr lang="ko-KR" altLang="en-US" sz="1600">
                <a:solidFill>
                  <a:srgbClr val="FF0000"/>
                </a:solidFill>
                <a:ea typeface="돋움" pitchFamily="50" charset="-127"/>
                <a:cs typeface="Times New Roman" pitchFamily="18" charset="0"/>
              </a:rPr>
              <a:t> 진단 목적</a:t>
            </a:r>
            <a:r>
              <a:rPr lang="ko-KR" altLang="en-US" sz="1600">
                <a:solidFill>
                  <a:srgbClr val="0000CC"/>
                </a:solidFill>
                <a:ea typeface="돋움" pitchFamily="50" charset="-127"/>
                <a:cs typeface="Times New Roman" pitchFamily="18" charset="0"/>
              </a:rPr>
              <a:t>을</a:t>
            </a:r>
            <a:r>
              <a:rPr lang="ko-KR" altLang="en-US" sz="1600">
                <a:solidFill>
                  <a:srgbClr val="FF0000"/>
                </a:solidFill>
                <a:ea typeface="돋움" pitchFamily="50" charset="-127"/>
                <a:cs typeface="Times New Roman" pitchFamily="18" charset="0"/>
              </a:rPr>
              <a:t> </a:t>
            </a:r>
            <a:r>
              <a:rPr lang="ko-KR" altLang="en-US" sz="1600">
                <a:solidFill>
                  <a:srgbClr val="0000CC"/>
                </a:solidFill>
                <a:ea typeface="돋움" pitchFamily="50" charset="-127"/>
                <a:cs typeface="Times New Roman" pitchFamily="18" charset="0"/>
              </a:rPr>
              <a:t>위해 주로 이용</a:t>
            </a:r>
          </a:p>
          <a:p>
            <a:pPr algn="l" eaLnBrk="1" hangingPunct="1">
              <a:spcBef>
                <a:spcPct val="3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rPr>
              <a:t>축방향 진동 기준은 현재 </a:t>
            </a:r>
            <a:r>
              <a:rPr lang="ko-KR" altLang="en-US" sz="1600">
                <a:solidFill>
                  <a:srgbClr val="FF0000"/>
                </a:solidFill>
                <a:ea typeface="돋움" pitchFamily="50" charset="-127"/>
                <a:cs typeface="Times New Roman" pitchFamily="18" charset="0"/>
              </a:rPr>
              <a:t>스러스트 베어링에만</a:t>
            </a:r>
            <a:r>
              <a:rPr lang="ko-KR" altLang="en-US" sz="1600">
                <a:solidFill>
                  <a:srgbClr val="0000CC"/>
                </a:solidFill>
                <a:ea typeface="돋움" pitchFamily="50" charset="-127"/>
                <a:cs typeface="Times New Roman" pitchFamily="18" charset="0"/>
              </a:rPr>
              <a:t> 주어져 있음</a:t>
            </a:r>
          </a:p>
          <a:p>
            <a:pPr algn="l" eaLnBrk="1" hangingPunct="1">
              <a:spcBef>
                <a:spcPct val="3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rPr>
              <a:t>축방향 맥동은 스러스트 베어링의 축방향 부하작용면에 손상을 야기할 수 있음</a:t>
            </a:r>
          </a:p>
          <a:p>
            <a:pPr algn="l" eaLnBrk="1" hangingPunct="1">
              <a:spcBef>
                <a:spcPct val="3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rPr>
              <a:t>표 </a:t>
            </a:r>
            <a:r>
              <a:rPr lang="en-US" altLang="ko-KR" sz="1600">
                <a:solidFill>
                  <a:srgbClr val="0000CC"/>
                </a:solidFill>
                <a:ea typeface="돋움" pitchFamily="50" charset="-127"/>
                <a:cs typeface="Times New Roman" pitchFamily="18" charset="0"/>
              </a:rPr>
              <a:t>A1</a:t>
            </a:r>
            <a:r>
              <a:rPr lang="ko-KR" altLang="en-US" sz="1600">
                <a:solidFill>
                  <a:srgbClr val="0000CC"/>
                </a:solidFill>
                <a:ea typeface="돋움" pitchFamily="50" charset="-127"/>
                <a:cs typeface="Times New Roman" pitchFamily="18" charset="0"/>
              </a:rPr>
              <a:t>과 </a:t>
            </a:r>
            <a:r>
              <a:rPr lang="en-US" altLang="ko-KR" sz="1600">
                <a:solidFill>
                  <a:srgbClr val="0000CC"/>
                </a:solidFill>
                <a:ea typeface="돋움" pitchFamily="50" charset="-127"/>
                <a:cs typeface="Times New Roman" pitchFamily="18" charset="0"/>
              </a:rPr>
              <a:t>A2</a:t>
            </a:r>
            <a:r>
              <a:rPr lang="ko-KR" altLang="en-US" sz="1600">
                <a:solidFill>
                  <a:srgbClr val="0000CC"/>
                </a:solidFill>
                <a:ea typeface="돋움" pitchFamily="50" charset="-127"/>
                <a:cs typeface="Times New Roman" pitchFamily="18" charset="0"/>
              </a:rPr>
              <a:t>는</a:t>
            </a:r>
            <a:r>
              <a:rPr lang="ko-KR" altLang="en-US" sz="1600">
                <a:solidFill>
                  <a:srgbClr val="FF0000"/>
                </a:solidFill>
                <a:ea typeface="돋움" pitchFamily="50" charset="-127"/>
                <a:cs typeface="Times New Roman" pitchFamily="18" charset="0"/>
              </a:rPr>
              <a:t> 모든 베어링의 반경 진동 </a:t>
            </a:r>
            <a:r>
              <a:rPr lang="ko-KR" altLang="en-US" sz="1600">
                <a:solidFill>
                  <a:srgbClr val="0000CC"/>
                </a:solidFill>
                <a:ea typeface="돋움" pitchFamily="50" charset="-127"/>
                <a:cs typeface="Times New Roman" pitchFamily="18" charset="0"/>
              </a:rPr>
              <a:t>및</a:t>
            </a:r>
            <a:r>
              <a:rPr lang="ko-KR" altLang="en-US" sz="1600">
                <a:solidFill>
                  <a:srgbClr val="FF0000"/>
                </a:solidFill>
                <a:ea typeface="돋움" pitchFamily="50" charset="-127"/>
                <a:cs typeface="Times New Roman" pitchFamily="18" charset="0"/>
              </a:rPr>
              <a:t> 스러스트 베어링의 축진동에</a:t>
            </a:r>
            <a:r>
              <a:rPr lang="ko-KR" altLang="en-US" sz="1600">
                <a:solidFill>
                  <a:srgbClr val="FF0000"/>
                </a:solidFill>
                <a:latin typeface="돋움" pitchFamily="50" charset="-127"/>
                <a:ea typeface="돋움" pitchFamily="50" charset="-127"/>
                <a:cs typeface="Times New Roman" pitchFamily="18" charset="0"/>
              </a:rPr>
              <a:t> 적용 </a:t>
            </a:r>
          </a:p>
        </p:txBody>
      </p:sp>
      <p:sp>
        <p:nvSpPr>
          <p:cNvPr id="49155" name="Text Box 7"/>
          <p:cNvSpPr txBox="1">
            <a:spLocks noChangeArrowheads="1"/>
          </p:cNvSpPr>
          <p:nvPr/>
        </p:nvSpPr>
        <p:spPr bwMode="auto">
          <a:xfrm>
            <a:off x="6042025" y="115888"/>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측정위치 및 방향</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5926138" y="115888"/>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측정위치 및 방향</a:t>
            </a:r>
          </a:p>
        </p:txBody>
      </p:sp>
      <p:pic>
        <p:nvPicPr>
          <p:cNvPr id="50179" name="Picture 8" descr="Mesurement location 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t="2603"/>
          <a:stretch>
            <a:fillRect/>
          </a:stretch>
        </p:blipFill>
        <p:spPr bwMode="auto">
          <a:xfrm>
            <a:off x="1619250" y="1268413"/>
            <a:ext cx="549275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9"/>
          <p:cNvSpPr txBox="1">
            <a:spLocks noChangeArrowheads="1"/>
          </p:cNvSpPr>
          <p:nvPr/>
        </p:nvSpPr>
        <p:spPr bwMode="auto">
          <a:xfrm>
            <a:off x="808038" y="901700"/>
            <a:ext cx="2598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800">
                <a:solidFill>
                  <a:srgbClr val="CC00CC"/>
                </a:solidFill>
                <a:ea typeface="돋움" pitchFamily="50" charset="-127"/>
                <a:sym typeface="Symbol" pitchFamily="18" charset="2"/>
              </a:rPr>
              <a:t></a:t>
            </a:r>
            <a:r>
              <a:rPr lang="ko-KR" altLang="en-US" sz="1800">
                <a:solidFill>
                  <a:srgbClr val="663300"/>
                </a:solidFill>
                <a:ea typeface="돋움" pitchFamily="50" charset="-127"/>
                <a:sym typeface="Symbol" pitchFamily="18" charset="2"/>
              </a:rPr>
              <a:t> </a:t>
            </a:r>
            <a:r>
              <a:rPr lang="ko-KR" altLang="en-US" sz="1800">
                <a:solidFill>
                  <a:srgbClr val="0000CC"/>
                </a:solidFill>
                <a:ea typeface="돋움" pitchFamily="50" charset="-127"/>
              </a:rPr>
              <a:t>수평 펌프의 측정 위치</a:t>
            </a:r>
          </a:p>
        </p:txBody>
      </p:sp>
      <p:sp>
        <p:nvSpPr>
          <p:cNvPr id="50181" name="Text Box 10"/>
          <p:cNvSpPr txBox="1">
            <a:spLocks noChangeArrowheads="1"/>
          </p:cNvSpPr>
          <p:nvPr/>
        </p:nvSpPr>
        <p:spPr bwMode="auto">
          <a:xfrm>
            <a:off x="5992813" y="1528763"/>
            <a:ext cx="2790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600">
                <a:solidFill>
                  <a:schemeClr val="accent2"/>
                </a:solidFill>
                <a:latin typeface="Arial" pitchFamily="34" charset="0"/>
                <a:ea typeface="돋움" pitchFamily="50" charset="-127"/>
              </a:rPr>
              <a:t>H, V</a:t>
            </a:r>
            <a:r>
              <a:rPr lang="en-US" altLang="ko-KR" sz="1600">
                <a:latin typeface="Arial" pitchFamily="34" charset="0"/>
                <a:ea typeface="돋움" pitchFamily="50" charset="-127"/>
              </a:rPr>
              <a:t> : </a:t>
            </a:r>
            <a:r>
              <a:rPr lang="ko-KR" altLang="en-US" sz="1600">
                <a:latin typeface="Arial" pitchFamily="34" charset="0"/>
                <a:ea typeface="돋움" pitchFamily="50" charset="-127"/>
              </a:rPr>
              <a:t>두 직교 반경 측정방향 </a:t>
            </a:r>
          </a:p>
          <a:p>
            <a:pPr eaLnBrk="1" hangingPunct="1"/>
            <a:r>
              <a:rPr lang="ko-KR" altLang="en-US" sz="1600">
                <a:latin typeface="Arial" pitchFamily="34" charset="0"/>
                <a:ea typeface="돋움" pitchFamily="50" charset="-127"/>
              </a:rPr>
              <a:t>           </a:t>
            </a:r>
            <a:r>
              <a:rPr lang="en-US" altLang="ko-KR" sz="1600">
                <a:latin typeface="Arial" pitchFamily="34" charset="0"/>
                <a:ea typeface="돋움" pitchFamily="50" charset="-127"/>
              </a:rPr>
              <a:t>(</a:t>
            </a:r>
            <a:r>
              <a:rPr lang="ko-KR" altLang="en-US" sz="1600">
                <a:latin typeface="Arial" pitchFamily="34" charset="0"/>
                <a:ea typeface="돋움" pitchFamily="50" charset="-127"/>
              </a:rPr>
              <a:t>수평</a:t>
            </a:r>
            <a:r>
              <a:rPr lang="en-US" altLang="ko-KR" sz="1600">
                <a:latin typeface="Arial" pitchFamily="34" charset="0"/>
                <a:ea typeface="돋움" pitchFamily="50" charset="-127"/>
              </a:rPr>
              <a:t>, </a:t>
            </a:r>
            <a:r>
              <a:rPr lang="ko-KR" altLang="en-US" sz="1600">
                <a:latin typeface="Arial" pitchFamily="34" charset="0"/>
                <a:ea typeface="돋움" pitchFamily="50" charset="-127"/>
              </a:rPr>
              <a:t>수직방향</a:t>
            </a:r>
            <a:r>
              <a:rPr lang="en-US" altLang="ko-KR" sz="1600">
                <a:latin typeface="Arial" pitchFamily="34" charset="0"/>
                <a:ea typeface="돋움" pitchFamily="50" charset="-127"/>
              </a:rPr>
              <a:t>)</a:t>
            </a:r>
          </a:p>
          <a:p>
            <a:pPr eaLnBrk="1" hangingPunct="1"/>
            <a:r>
              <a:rPr lang="en-US" altLang="ko-KR" sz="1600">
                <a:solidFill>
                  <a:schemeClr val="accent2"/>
                </a:solidFill>
                <a:latin typeface="Arial" pitchFamily="34" charset="0"/>
                <a:ea typeface="돋움" pitchFamily="50" charset="-127"/>
              </a:rPr>
              <a:t>A</a:t>
            </a:r>
            <a:r>
              <a:rPr lang="en-US" altLang="ko-KR" sz="1600">
                <a:latin typeface="Arial" pitchFamily="34" charset="0"/>
                <a:ea typeface="돋움" pitchFamily="50" charset="-127"/>
              </a:rPr>
              <a:t> : </a:t>
            </a:r>
            <a:r>
              <a:rPr lang="ko-KR" altLang="en-US" sz="1600">
                <a:latin typeface="Arial" pitchFamily="34" charset="0"/>
                <a:ea typeface="돋움" pitchFamily="50" charset="-127"/>
              </a:rPr>
              <a:t>축 방향 측정 위치</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5926138" y="115888"/>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측정위치 및 방향</a:t>
            </a:r>
          </a:p>
        </p:txBody>
      </p:sp>
      <p:sp>
        <p:nvSpPr>
          <p:cNvPr id="51203" name="Text Box 8"/>
          <p:cNvSpPr txBox="1">
            <a:spLocks noChangeArrowheads="1"/>
          </p:cNvSpPr>
          <p:nvPr/>
        </p:nvSpPr>
        <p:spPr bwMode="auto">
          <a:xfrm>
            <a:off x="808038" y="781050"/>
            <a:ext cx="2598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800">
                <a:solidFill>
                  <a:srgbClr val="CC00CC"/>
                </a:solidFill>
                <a:ea typeface="돋움" pitchFamily="50" charset="-127"/>
                <a:sym typeface="Symbol" pitchFamily="18" charset="2"/>
              </a:rPr>
              <a:t></a:t>
            </a:r>
            <a:r>
              <a:rPr lang="ko-KR" altLang="en-US" sz="1800">
                <a:solidFill>
                  <a:srgbClr val="663300"/>
                </a:solidFill>
                <a:ea typeface="돋움" pitchFamily="50" charset="-127"/>
                <a:sym typeface="Symbol" pitchFamily="18" charset="2"/>
              </a:rPr>
              <a:t> </a:t>
            </a:r>
            <a:r>
              <a:rPr lang="ko-KR" altLang="en-US" sz="1800">
                <a:solidFill>
                  <a:srgbClr val="0000CC"/>
                </a:solidFill>
                <a:ea typeface="돋움" pitchFamily="50" charset="-127"/>
              </a:rPr>
              <a:t>수직 펌프의 측정 위치</a:t>
            </a:r>
          </a:p>
        </p:txBody>
      </p:sp>
      <p:pic>
        <p:nvPicPr>
          <p:cNvPr id="51204" name="Picture 10" descr="Measurement location"/>
          <p:cNvPicPr>
            <a:picLocks noChangeAspect="1" noChangeArrowheads="1"/>
          </p:cNvPicPr>
          <p:nvPr/>
        </p:nvPicPr>
        <p:blipFill>
          <a:blip r:embed="rId2" cstate="print">
            <a:extLst>
              <a:ext uri="{28A0092B-C50C-407E-A947-70E740481C1C}">
                <a14:useLocalDpi xmlns:a14="http://schemas.microsoft.com/office/drawing/2010/main" val="0"/>
              </a:ext>
            </a:extLst>
          </a:blip>
          <a:srcRect t="2901" b="2901"/>
          <a:stretch>
            <a:fillRect/>
          </a:stretch>
        </p:blipFill>
        <p:spPr bwMode="auto">
          <a:xfrm>
            <a:off x="1763713" y="2247900"/>
            <a:ext cx="42481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9"/>
          <p:cNvSpPr txBox="1">
            <a:spLocks noChangeArrowheads="1"/>
          </p:cNvSpPr>
          <p:nvPr/>
        </p:nvSpPr>
        <p:spPr bwMode="auto">
          <a:xfrm>
            <a:off x="827088" y="1206500"/>
            <a:ext cx="748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solidFill>
                  <a:srgbClr val="CC00CC"/>
                </a:solidFill>
                <a:latin typeface="Arial" pitchFamily="34" charset="0"/>
                <a:ea typeface="돋움" pitchFamily="50" charset="-127"/>
                <a:sym typeface="Symbol" pitchFamily="18" charset="2"/>
              </a:rPr>
              <a:t></a:t>
            </a:r>
            <a:r>
              <a:rPr lang="en-US" altLang="ko-KR" sz="1600">
                <a:solidFill>
                  <a:schemeClr val="accent2"/>
                </a:solidFill>
                <a:latin typeface="Arial" pitchFamily="34" charset="0"/>
                <a:ea typeface="돋움" pitchFamily="50" charset="-127"/>
                <a:sym typeface="Symbol" pitchFamily="18" charset="2"/>
              </a:rPr>
              <a:t>  </a:t>
            </a:r>
            <a:r>
              <a:rPr lang="en-US" altLang="ko-KR" sz="1600">
                <a:solidFill>
                  <a:schemeClr val="accent2"/>
                </a:solidFill>
                <a:latin typeface="Arial" pitchFamily="34" charset="0"/>
                <a:ea typeface="돋움" pitchFamily="50" charset="-127"/>
              </a:rPr>
              <a:t>1</a:t>
            </a:r>
            <a:r>
              <a:rPr lang="en-US" altLang="ko-KR" sz="1600">
                <a:latin typeface="Arial" pitchFamily="34" charset="0"/>
                <a:ea typeface="돋움" pitchFamily="50" charset="-127"/>
              </a:rPr>
              <a:t> : </a:t>
            </a:r>
            <a:r>
              <a:rPr lang="ko-KR" altLang="en-US" sz="1600">
                <a:latin typeface="Arial" pitchFamily="34" charset="0"/>
                <a:ea typeface="돋움" pitchFamily="50" charset="-127"/>
              </a:rPr>
              <a:t>구동기 설치 표면</a:t>
            </a:r>
            <a:r>
              <a:rPr lang="en-US" altLang="ko-KR" sz="1600">
                <a:latin typeface="Arial" pitchFamily="34" charset="0"/>
                <a:ea typeface="돋움" pitchFamily="50" charset="-127"/>
              </a:rPr>
              <a:t>/ </a:t>
            </a:r>
            <a:r>
              <a:rPr lang="ko-KR" altLang="en-US" sz="1600">
                <a:latin typeface="Arial" pitchFamily="34" charset="0"/>
                <a:ea typeface="돋움" pitchFamily="50" charset="-127"/>
              </a:rPr>
              <a:t>하부 전동기 베어링</a:t>
            </a:r>
          </a:p>
          <a:p>
            <a:pPr algn="l" eaLnBrk="1" hangingPunct="1"/>
            <a:r>
              <a:rPr lang="en-US" altLang="ko-KR" sz="1600">
                <a:solidFill>
                  <a:srgbClr val="CC00CC"/>
                </a:solidFill>
                <a:latin typeface="Arial" pitchFamily="34" charset="0"/>
                <a:ea typeface="돋움" pitchFamily="50" charset="-127"/>
                <a:sym typeface="Symbol" pitchFamily="18" charset="2"/>
              </a:rPr>
              <a:t></a:t>
            </a:r>
            <a:r>
              <a:rPr lang="en-US" altLang="ko-KR" sz="1600">
                <a:solidFill>
                  <a:schemeClr val="accent2"/>
                </a:solidFill>
                <a:latin typeface="Arial" pitchFamily="34" charset="0"/>
                <a:ea typeface="돋움" pitchFamily="50" charset="-127"/>
                <a:sym typeface="Symbol" pitchFamily="18" charset="2"/>
              </a:rPr>
              <a:t>  </a:t>
            </a:r>
            <a:r>
              <a:rPr lang="en-US" altLang="ko-KR" sz="1600">
                <a:solidFill>
                  <a:schemeClr val="accent2"/>
                </a:solidFill>
                <a:latin typeface="Arial" pitchFamily="34" charset="0"/>
                <a:ea typeface="돋움" pitchFamily="50" charset="-127"/>
              </a:rPr>
              <a:t>2</a:t>
            </a:r>
            <a:r>
              <a:rPr lang="en-US" altLang="ko-KR" sz="1600">
                <a:latin typeface="Arial" pitchFamily="34" charset="0"/>
                <a:ea typeface="돋움" pitchFamily="50" charset="-127"/>
              </a:rPr>
              <a:t> : </a:t>
            </a:r>
            <a:r>
              <a:rPr lang="ko-KR" altLang="en-US" sz="1600">
                <a:latin typeface="Arial" pitchFamily="34" charset="0"/>
                <a:ea typeface="돋움" pitchFamily="50" charset="-127"/>
              </a:rPr>
              <a:t>펌프 베어링 하우징</a:t>
            </a:r>
            <a:r>
              <a:rPr lang="en-US" altLang="ko-KR" sz="1600">
                <a:latin typeface="Arial" pitchFamily="34" charset="0"/>
                <a:ea typeface="돋움" pitchFamily="50" charset="-127"/>
              </a:rPr>
              <a:t> </a:t>
            </a:r>
          </a:p>
          <a:p>
            <a:pPr algn="l" eaLnBrk="1" hangingPunct="1">
              <a:buFont typeface="Symbol" pitchFamily="18" charset="2"/>
              <a:buNone/>
            </a:pPr>
            <a:r>
              <a:rPr lang="ko-KR" altLang="en-US" sz="1600">
                <a:solidFill>
                  <a:srgbClr val="CC00CC"/>
                </a:solidFill>
                <a:latin typeface="Arial" pitchFamily="34" charset="0"/>
                <a:ea typeface="돋움" pitchFamily="50" charset="-127"/>
                <a:sym typeface="Symbol" pitchFamily="18" charset="2"/>
              </a:rPr>
              <a:t> </a:t>
            </a:r>
            <a:r>
              <a:rPr lang="ko-KR" altLang="en-US" sz="1600">
                <a:solidFill>
                  <a:schemeClr val="accent2"/>
                </a:solidFill>
                <a:latin typeface="Arial" pitchFamily="34" charset="0"/>
                <a:ea typeface="돋움" pitchFamily="50" charset="-127"/>
              </a:rPr>
              <a:t>접근할 수 있다면</a:t>
            </a:r>
            <a:r>
              <a:rPr lang="en-US" altLang="ko-KR" sz="1600">
                <a:solidFill>
                  <a:schemeClr val="accent2"/>
                </a:solidFill>
                <a:latin typeface="Arial" pitchFamily="34" charset="0"/>
                <a:ea typeface="돋움" pitchFamily="50" charset="-127"/>
              </a:rPr>
              <a:t>, </a:t>
            </a:r>
            <a:r>
              <a:rPr lang="ko-KR" altLang="en-US" sz="1600">
                <a:solidFill>
                  <a:srgbClr val="FF0000"/>
                </a:solidFill>
                <a:latin typeface="Arial" pitchFamily="34" charset="0"/>
                <a:ea typeface="돋움" pitchFamily="50" charset="-127"/>
              </a:rPr>
              <a:t>되도록이면  위치 </a:t>
            </a:r>
            <a:r>
              <a:rPr lang="en-US" altLang="ko-KR" sz="1600">
                <a:solidFill>
                  <a:srgbClr val="FF0000"/>
                </a:solidFill>
                <a:latin typeface="Arial" pitchFamily="34" charset="0"/>
                <a:ea typeface="돋움" pitchFamily="50" charset="-127"/>
              </a:rPr>
              <a:t>2</a:t>
            </a:r>
            <a:r>
              <a:rPr lang="ko-KR" altLang="en-US" sz="1600">
                <a:solidFill>
                  <a:srgbClr val="FF0000"/>
                </a:solidFill>
                <a:latin typeface="Arial" pitchFamily="34" charset="0"/>
                <a:ea typeface="돋움" pitchFamily="50" charset="-127"/>
              </a:rPr>
              <a:t>를</a:t>
            </a:r>
            <a:r>
              <a:rPr lang="ko-KR" altLang="en-US" sz="1600">
                <a:solidFill>
                  <a:schemeClr val="accent2"/>
                </a:solidFill>
                <a:latin typeface="Arial" pitchFamily="34" charset="0"/>
                <a:ea typeface="돋움" pitchFamily="50" charset="-127"/>
              </a:rPr>
              <a:t> </a:t>
            </a:r>
            <a:r>
              <a:rPr lang="ko-KR" altLang="en-US" sz="1600">
                <a:solidFill>
                  <a:srgbClr val="FF0000"/>
                </a:solidFill>
                <a:latin typeface="Arial" pitchFamily="34" charset="0"/>
                <a:ea typeface="돋움" pitchFamily="50" charset="-127"/>
              </a:rPr>
              <a:t>선택</a:t>
            </a:r>
            <a:r>
              <a:rPr lang="ko-KR" altLang="en-US" sz="1600">
                <a:solidFill>
                  <a:schemeClr val="accent2"/>
                </a:solidFill>
                <a:latin typeface="Arial" pitchFamily="34" charset="0"/>
                <a:ea typeface="돋움" pitchFamily="50" charset="-127"/>
              </a:rPr>
              <a:t>하여야 한다</a:t>
            </a:r>
            <a:r>
              <a:rPr lang="en-US" altLang="ko-KR" sz="1600">
                <a:solidFill>
                  <a:schemeClr val="accent2"/>
                </a:solidFill>
                <a:latin typeface="Arial" pitchFamily="34" charset="0"/>
                <a:ea typeface="돋움" pitchFamily="50" charset="-127"/>
              </a:rPr>
              <a:t>.  </a:t>
            </a:r>
            <a:r>
              <a:rPr lang="ko-KR" altLang="en-US" sz="1600">
                <a:solidFill>
                  <a:schemeClr val="accent2"/>
                </a:solidFill>
                <a:latin typeface="Arial" pitchFamily="34" charset="0"/>
                <a:ea typeface="돋움" pitchFamily="50" charset="-127"/>
              </a:rPr>
              <a:t>그렇지 못한 경우에는</a:t>
            </a:r>
          </a:p>
          <a:p>
            <a:pPr algn="l" eaLnBrk="1" hangingPunct="1">
              <a:buFont typeface="Symbol" pitchFamily="18" charset="2"/>
              <a:buNone/>
            </a:pPr>
            <a:r>
              <a:rPr lang="ko-KR" altLang="en-US" sz="1600">
                <a:solidFill>
                  <a:schemeClr val="accent2"/>
                </a:solidFill>
                <a:latin typeface="Arial" pitchFamily="34" charset="0"/>
                <a:ea typeface="돋움" pitchFamily="50" charset="-127"/>
              </a:rPr>
              <a:t>   하부 전동기베어링 </a:t>
            </a:r>
            <a:r>
              <a:rPr lang="en-US" altLang="ko-KR" sz="1600">
                <a:solidFill>
                  <a:schemeClr val="accent2"/>
                </a:solidFill>
                <a:latin typeface="Arial" pitchFamily="34" charset="0"/>
                <a:ea typeface="돋움" pitchFamily="50" charset="-127"/>
              </a:rPr>
              <a:t>1</a:t>
            </a:r>
            <a:r>
              <a:rPr lang="ko-KR" altLang="en-US" sz="1600">
                <a:solidFill>
                  <a:schemeClr val="accent2"/>
                </a:solidFill>
                <a:latin typeface="Arial" pitchFamily="34" charset="0"/>
                <a:ea typeface="돋움" pitchFamily="50" charset="-127"/>
              </a:rPr>
              <a:t>이 선택될 수 있다</a:t>
            </a:r>
            <a:r>
              <a:rPr lang="en-US" altLang="ko-KR" sz="1600">
                <a:solidFill>
                  <a:schemeClr val="accent2"/>
                </a:solidFill>
                <a:latin typeface="Arial" pitchFamily="34" charset="0"/>
                <a:ea typeface="돋움" pitchFamily="50" charset="-127"/>
              </a:rPr>
              <a:t>.</a:t>
            </a:r>
          </a:p>
        </p:txBody>
      </p:sp>
      <p:sp>
        <p:nvSpPr>
          <p:cNvPr id="51206" name="Text Box 11"/>
          <p:cNvSpPr txBox="1">
            <a:spLocks noChangeArrowheads="1"/>
          </p:cNvSpPr>
          <p:nvPr/>
        </p:nvSpPr>
        <p:spPr bwMode="auto">
          <a:xfrm>
            <a:off x="6156325" y="3429000"/>
            <a:ext cx="27797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solidFill>
                  <a:schemeClr val="accent2"/>
                </a:solidFill>
                <a:latin typeface="Arial" pitchFamily="34" charset="0"/>
                <a:ea typeface="돋움" pitchFamily="50" charset="-127"/>
              </a:rPr>
              <a:t>X, Y</a:t>
            </a:r>
            <a:r>
              <a:rPr lang="en-US" altLang="ko-KR" sz="1600">
                <a:latin typeface="Arial" pitchFamily="34" charset="0"/>
                <a:ea typeface="돋움" pitchFamily="50" charset="-127"/>
              </a:rPr>
              <a:t> : </a:t>
            </a:r>
            <a:r>
              <a:rPr lang="ko-KR" altLang="en-US" sz="1600">
                <a:latin typeface="Arial" pitchFamily="34" charset="0"/>
                <a:ea typeface="돋움" pitchFamily="50" charset="-127"/>
              </a:rPr>
              <a:t>두 직교 반경 측정방향 </a:t>
            </a:r>
          </a:p>
          <a:p>
            <a:pPr algn="l" eaLnBrk="1" hangingPunct="1"/>
            <a:r>
              <a:rPr lang="ko-KR" altLang="en-US" sz="1600">
                <a:latin typeface="Arial" pitchFamily="34" charset="0"/>
                <a:ea typeface="돋움" pitchFamily="50" charset="-127"/>
              </a:rPr>
              <a:t>           </a:t>
            </a:r>
            <a:r>
              <a:rPr lang="en-US" altLang="ko-KR" sz="1600">
                <a:latin typeface="Arial" pitchFamily="34" charset="0"/>
                <a:ea typeface="돋움" pitchFamily="50" charset="-127"/>
              </a:rPr>
              <a:t>(</a:t>
            </a:r>
            <a:r>
              <a:rPr lang="ko-KR" altLang="en-US" sz="1600">
                <a:latin typeface="Arial" pitchFamily="34" charset="0"/>
                <a:ea typeface="돋움" pitchFamily="50" charset="-127"/>
              </a:rPr>
              <a:t>수평</a:t>
            </a:r>
            <a:r>
              <a:rPr lang="en-US" altLang="ko-KR" sz="1600">
                <a:latin typeface="Arial" pitchFamily="34" charset="0"/>
                <a:ea typeface="돋움" pitchFamily="50" charset="-127"/>
              </a:rPr>
              <a:t>, </a:t>
            </a:r>
            <a:r>
              <a:rPr lang="ko-KR" altLang="en-US" sz="1600">
                <a:latin typeface="Arial" pitchFamily="34" charset="0"/>
                <a:ea typeface="돋움" pitchFamily="50" charset="-127"/>
              </a:rPr>
              <a:t>수직방향</a:t>
            </a:r>
            <a:r>
              <a:rPr lang="en-US" altLang="ko-KR" sz="1600">
                <a:latin typeface="Arial" pitchFamily="34" charset="0"/>
                <a:ea typeface="돋움" pitchFamily="50" charset="-127"/>
              </a:rPr>
              <a:t>)</a:t>
            </a:r>
          </a:p>
          <a:p>
            <a:pPr algn="l" eaLnBrk="1" hangingPunct="1"/>
            <a:r>
              <a:rPr lang="en-US" altLang="ko-KR" sz="1600">
                <a:solidFill>
                  <a:schemeClr val="accent2"/>
                </a:solidFill>
                <a:latin typeface="Arial" pitchFamily="34" charset="0"/>
                <a:ea typeface="돋움" pitchFamily="50" charset="-127"/>
              </a:rPr>
              <a:t>A</a:t>
            </a:r>
            <a:r>
              <a:rPr lang="en-US" altLang="ko-KR" sz="1600">
                <a:latin typeface="Arial" pitchFamily="34" charset="0"/>
                <a:ea typeface="돋움" pitchFamily="50" charset="-127"/>
              </a:rPr>
              <a:t> : </a:t>
            </a:r>
            <a:r>
              <a:rPr lang="ko-KR" altLang="en-US" sz="1600">
                <a:latin typeface="Arial" pitchFamily="34" charset="0"/>
                <a:ea typeface="돋움" pitchFamily="50" charset="-127"/>
              </a:rPr>
              <a:t>축 방향 측정 위치</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11188" y="1125538"/>
            <a:ext cx="8137525"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1800">
                <a:solidFill>
                  <a:srgbClr val="CC00CC"/>
                </a:solidFill>
                <a:ea typeface="돋움" pitchFamily="50" charset="-127"/>
                <a:cs typeface="Times New Roman" pitchFamily="18" charset="0"/>
                <a:sym typeface="Symbol" pitchFamily="18" charset="2"/>
              </a:rPr>
              <a:t> 연결 배관계 및 기초에서 통상 가진 주파수</a:t>
            </a:r>
            <a:r>
              <a:rPr lang="en-US" altLang="ko-KR" sz="1800">
                <a:solidFill>
                  <a:srgbClr val="CC00CC"/>
                </a:solidFill>
                <a:ea typeface="돋움" pitchFamily="50" charset="-127"/>
                <a:cs typeface="Times New Roman" pitchFamily="18" charset="0"/>
                <a:sym typeface="Symbol" pitchFamily="18" charset="2"/>
              </a:rPr>
              <a:t>(1x, 2x, Nx)</a:t>
            </a:r>
            <a:r>
              <a:rPr lang="ko-KR" altLang="en-US" sz="1800">
                <a:solidFill>
                  <a:srgbClr val="CC00CC"/>
                </a:solidFill>
                <a:ea typeface="돋움" pitchFamily="50" charset="-127"/>
                <a:cs typeface="Times New Roman" pitchFamily="18" charset="0"/>
                <a:sym typeface="Symbol" pitchFamily="18" charset="2"/>
              </a:rPr>
              <a:t>와의 공진 회피</a:t>
            </a:r>
            <a:r>
              <a:rPr lang="ko-KR" altLang="en-US" sz="1800">
                <a:solidFill>
                  <a:srgbClr val="0000CC"/>
                </a:solidFill>
                <a:ea typeface="돋움" pitchFamily="50" charset="-127"/>
                <a:cs typeface="Times New Roman" pitchFamily="18" charset="0"/>
                <a:sym typeface="Symbol" pitchFamily="18" charset="2"/>
              </a:rPr>
              <a:t>에</a:t>
            </a:r>
            <a:r>
              <a:rPr lang="ko-KR" altLang="en-US" sz="1800">
                <a:solidFill>
                  <a:srgbClr val="CC00CC"/>
                </a:solidFill>
                <a:ea typeface="돋움" pitchFamily="50" charset="-127"/>
                <a:cs typeface="Times New Roman" pitchFamily="18" charset="0"/>
                <a:sym typeface="Symbol" pitchFamily="18" charset="2"/>
              </a:rPr>
              <a:t> </a:t>
            </a:r>
          </a:p>
          <a:p>
            <a:pPr algn="l" eaLnBrk="1" hangingPunct="1">
              <a:spcBef>
                <a:spcPct val="20000"/>
              </a:spcBef>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특별한 주의 필요</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공진은 과대한 진동을 초래하고 피로 파괴를 야기</a:t>
            </a:r>
          </a:p>
          <a:p>
            <a:pPr algn="l" eaLnBrk="1" hangingPunct="1">
              <a:spcBef>
                <a:spcPct val="20000"/>
              </a:spcBef>
            </a:pPr>
            <a:r>
              <a:rPr lang="en-US" altLang="ko-KR"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회전체와 메인 베어링이 </a:t>
            </a:r>
            <a:r>
              <a:rPr lang="ko-KR" altLang="en-US" sz="1800">
                <a:solidFill>
                  <a:srgbClr val="FF0000"/>
                </a:solidFill>
                <a:ea typeface="돋움" pitchFamily="50" charset="-127"/>
                <a:cs typeface="Times New Roman" pitchFamily="18" charset="0"/>
                <a:sym typeface="Symbol" pitchFamily="18" charset="2"/>
              </a:rPr>
              <a:t>정상 운전온도</a:t>
            </a:r>
            <a:r>
              <a:rPr lang="ko-KR" altLang="en-US" sz="1800">
                <a:solidFill>
                  <a:srgbClr val="0000CC"/>
                </a:solidFill>
                <a:ea typeface="돋움" pitchFamily="50" charset="-127"/>
                <a:cs typeface="Times New Roman" pitchFamily="18" charset="0"/>
                <a:sym typeface="Symbol" pitchFamily="18" charset="2"/>
              </a:rPr>
              <a:t>에 도달한 후 측정 수행</a:t>
            </a:r>
            <a:r>
              <a:rPr lang="en-US" altLang="ko-KR">
                <a:ea typeface="돋움" pitchFamily="50" charset="-127"/>
                <a:cs typeface="Times New Roman" pitchFamily="18" charset="0"/>
                <a:sym typeface="Symbol" pitchFamily="18" charset="2"/>
              </a:rPr>
              <a:t> </a:t>
            </a:r>
            <a:endParaRPr lang="en-US" altLang="ko-KR" sz="1800">
              <a:solidFill>
                <a:srgbClr val="CC00CC"/>
              </a:solidFill>
              <a:ea typeface="돋움" pitchFamily="50" charset="-127"/>
              <a:cs typeface="Times New Roman" pitchFamily="18" charset="0"/>
              <a:sym typeface="Symbol" pitchFamily="18" charset="2"/>
            </a:endParaRPr>
          </a:p>
          <a:p>
            <a:pPr algn="l" eaLnBrk="1" hangingPunct="1">
              <a:spcBef>
                <a:spcPct val="40000"/>
              </a:spcBef>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이들 범위는 사용자의 펌프 사양에 따라 제작자가 지정</a:t>
            </a:r>
          </a:p>
          <a:p>
            <a:pPr algn="l" eaLnBrk="1" hangingPunct="1">
              <a:spcBef>
                <a:spcPct val="40000"/>
              </a:spcBef>
            </a:pPr>
            <a:r>
              <a:rPr lang="ko-KR" altLang="en-US" sz="1800">
                <a:solidFill>
                  <a:srgbClr val="CC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 펌프는 선호운전범위</a:t>
            </a:r>
            <a:r>
              <a:rPr lang="en-US" altLang="ko-KR" sz="1800">
                <a:solidFill>
                  <a:srgbClr val="0000CC"/>
                </a:solidFill>
                <a:ea typeface="돋움" pitchFamily="50" charset="-127"/>
                <a:cs typeface="Times New Roman" pitchFamily="18" charset="0"/>
                <a:sym typeface="Symbol" pitchFamily="18" charset="2"/>
              </a:rPr>
              <a:t>(preferred operating range)</a:t>
            </a:r>
            <a:r>
              <a:rPr lang="ko-KR" altLang="en-US" sz="1800">
                <a:solidFill>
                  <a:srgbClr val="0000CC"/>
                </a:solidFill>
                <a:ea typeface="돋움" pitchFamily="50" charset="-127"/>
                <a:cs typeface="Times New Roman" pitchFamily="18" charset="0"/>
                <a:sym typeface="Symbol" pitchFamily="18" charset="2"/>
              </a:rPr>
              <a:t>내의 특정 운전 조건</a:t>
            </a:r>
          </a:p>
          <a:p>
            <a:pPr algn="l" eaLnBrk="1" hangingPunct="1"/>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유량</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토출 양정</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속도</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에서 운전되어야 함 </a:t>
            </a:r>
          </a:p>
          <a:p>
            <a:pPr algn="l" eaLnBrk="1" hangingPunct="1">
              <a:spcBef>
                <a:spcPct val="40000"/>
              </a:spcBef>
              <a:buFont typeface="Symbol" pitchFamily="18" charset="2"/>
              <a:buChar char="·"/>
            </a:pPr>
            <a:r>
              <a:rPr lang="ko-KR" altLang="en-US" sz="1800">
                <a:solidFill>
                  <a:srgbClr val="CC00CC"/>
                </a:solidFill>
                <a:ea typeface="돋움" pitchFamily="50" charset="-127"/>
                <a:cs typeface="Times New Roman" pitchFamily="18" charset="0"/>
                <a:sym typeface="Symbol" pitchFamily="18" charset="2"/>
              </a:rPr>
              <a:t> 허용범위 외의 부분부하나 과부하 운전 </a:t>
            </a:r>
            <a:r>
              <a:rPr lang="ko-KR" altLang="en-US" sz="1800">
                <a:solidFill>
                  <a:srgbClr val="0000CC"/>
                </a:solidFill>
                <a:ea typeface="돋움" pitchFamily="50" charset="-127"/>
                <a:cs typeface="Times New Roman" pitchFamily="18" charset="0"/>
                <a:sym typeface="Symbol" pitchFamily="18" charset="2"/>
              </a:rPr>
              <a:t>동안에 발생하는 높은 동적인 힘에 의해</a:t>
            </a:r>
            <a:r>
              <a:rPr lang="ko-KR" altLang="en-US" sz="1800">
                <a:solidFill>
                  <a:srgbClr val="CC00CC"/>
                </a:solidFill>
                <a:ea typeface="돋움" pitchFamily="50" charset="-127"/>
                <a:cs typeface="Times New Roman" pitchFamily="18" charset="0"/>
                <a:sym typeface="Symbol" pitchFamily="18" charset="2"/>
              </a:rPr>
              <a:t> 과대한 진동</a:t>
            </a:r>
            <a:r>
              <a:rPr lang="ko-KR" altLang="en-US" sz="1800">
                <a:solidFill>
                  <a:srgbClr val="0000CC"/>
                </a:solidFill>
                <a:ea typeface="돋움" pitchFamily="50" charset="-127"/>
                <a:cs typeface="Times New Roman" pitchFamily="18" charset="0"/>
                <a:sym typeface="Symbol" pitchFamily="18" charset="2"/>
              </a:rPr>
              <a:t>이</a:t>
            </a: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발생할 수 있음</a:t>
            </a:r>
          </a:p>
          <a:p>
            <a:pPr algn="l" eaLnBrk="1" hangingPunct="1">
              <a:spcBef>
                <a:spcPct val="4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이 조건에서는 단기간 운전에는 견딜 수 있으나</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연속 운전에는 손상이나 조기</a:t>
            </a:r>
          </a:p>
          <a:p>
            <a:pPr algn="l" eaLnBrk="1" hangingPunct="1">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마멸을 초래 가능</a:t>
            </a:r>
          </a:p>
          <a:p>
            <a:pPr algn="l" eaLnBrk="1" hangingPunct="1">
              <a:spcBef>
                <a:spcPct val="4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변동 운전조건</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속도</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부하</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에서는 특별한 주의가 필요하고</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예상되는 모든 조건에서 측정이 필요 </a:t>
            </a:r>
          </a:p>
          <a:p>
            <a:pPr algn="l" eaLnBrk="1" hangingPunct="1">
              <a:spcBef>
                <a:spcPct val="40000"/>
              </a:spcBef>
              <a:buFont typeface="Symbol" pitchFamily="18" charset="2"/>
              <a:buChar char="·"/>
            </a:pPr>
            <a:r>
              <a:rPr lang="ko-KR" altLang="en-US" sz="1800">
                <a:solidFill>
                  <a:srgbClr val="0000CC"/>
                </a:solidFill>
                <a:ea typeface="돋움" pitchFamily="50" charset="-127"/>
                <a:cs typeface="Times New Roman" pitchFamily="18" charset="0"/>
                <a:sym typeface="Symbol" pitchFamily="18" charset="2"/>
              </a:rPr>
              <a:t> 이들 조건하의 </a:t>
            </a:r>
            <a:r>
              <a:rPr lang="ko-KR" altLang="en-US" sz="1800">
                <a:solidFill>
                  <a:srgbClr val="FF0000"/>
                </a:solidFill>
                <a:ea typeface="돋움" pitchFamily="50" charset="-127"/>
                <a:cs typeface="Times New Roman" pitchFamily="18" charset="0"/>
                <a:sym typeface="Symbol" pitchFamily="18" charset="2"/>
              </a:rPr>
              <a:t>측정치의 최대 값을 진동심각도의 대표</a:t>
            </a:r>
            <a:r>
              <a:rPr lang="ko-KR" altLang="en-US" sz="1800">
                <a:solidFill>
                  <a:srgbClr val="0000CC"/>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값</a:t>
            </a:r>
            <a:r>
              <a:rPr lang="ko-KR" altLang="en-US" sz="1800">
                <a:solidFill>
                  <a:srgbClr val="0000CC"/>
                </a:solidFill>
                <a:ea typeface="돋움" pitchFamily="50" charset="-127"/>
                <a:cs typeface="Times New Roman" pitchFamily="18" charset="0"/>
                <a:sym typeface="Symbol" pitchFamily="18" charset="2"/>
              </a:rPr>
              <a:t>으로 고려 </a:t>
            </a:r>
          </a:p>
        </p:txBody>
      </p:sp>
      <p:sp>
        <p:nvSpPr>
          <p:cNvPr id="52227" name="Text Box 7"/>
          <p:cNvSpPr txBox="1">
            <a:spLocks noChangeArrowheads="1"/>
          </p:cNvSpPr>
          <p:nvPr/>
        </p:nvSpPr>
        <p:spPr bwMode="auto">
          <a:xfrm>
            <a:off x="5926138" y="115888"/>
            <a:ext cx="2684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설치 및 운전 조건</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7"/>
          <p:cNvSpPr txBox="1">
            <a:spLocks noChangeArrowheads="1"/>
          </p:cNvSpPr>
          <p:nvPr/>
        </p:nvSpPr>
        <p:spPr bwMode="auto">
          <a:xfrm>
            <a:off x="5926138" y="115888"/>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설치 및 운전조건</a:t>
            </a:r>
          </a:p>
        </p:txBody>
      </p:sp>
      <p:sp>
        <p:nvSpPr>
          <p:cNvPr id="53251" name="Text Box 9"/>
          <p:cNvSpPr txBox="1">
            <a:spLocks noChangeArrowheads="1"/>
          </p:cNvSpPr>
          <p:nvPr/>
        </p:nvSpPr>
        <p:spPr bwMode="auto">
          <a:xfrm>
            <a:off x="755650" y="981075"/>
            <a:ext cx="2598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800">
                <a:solidFill>
                  <a:srgbClr val="CC00CC"/>
                </a:solidFill>
                <a:ea typeface="돋움" pitchFamily="50" charset="-127"/>
                <a:sym typeface="Symbol" pitchFamily="18" charset="2"/>
              </a:rPr>
              <a:t></a:t>
            </a:r>
            <a:r>
              <a:rPr lang="ko-KR" altLang="en-US" sz="1800">
                <a:solidFill>
                  <a:srgbClr val="663300"/>
                </a:solidFill>
                <a:ea typeface="돋움" pitchFamily="50" charset="-127"/>
                <a:sym typeface="Symbol" pitchFamily="18" charset="2"/>
              </a:rPr>
              <a:t> </a:t>
            </a:r>
            <a:r>
              <a:rPr lang="ko-KR" altLang="en-US" sz="1800">
                <a:solidFill>
                  <a:srgbClr val="663300"/>
                </a:solidFill>
                <a:ea typeface="돋움" pitchFamily="50" charset="-127"/>
              </a:rPr>
              <a:t>원심 펌프의 운전 범위</a:t>
            </a:r>
          </a:p>
        </p:txBody>
      </p:sp>
      <p:grpSp>
        <p:nvGrpSpPr>
          <p:cNvPr id="53252" name="Group 38"/>
          <p:cNvGrpSpPr>
            <a:grpSpLocks/>
          </p:cNvGrpSpPr>
          <p:nvPr/>
        </p:nvGrpSpPr>
        <p:grpSpPr bwMode="auto">
          <a:xfrm>
            <a:off x="1763713" y="2565400"/>
            <a:ext cx="6299200" cy="3649663"/>
            <a:chOff x="1247" y="1661"/>
            <a:chExt cx="3968" cy="2299"/>
          </a:xfrm>
        </p:grpSpPr>
        <p:pic>
          <p:nvPicPr>
            <p:cNvPr id="53254" name="Picture 8" descr="operating r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 y="1661"/>
              <a:ext cx="3139"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11"/>
            <p:cNvSpPr txBox="1">
              <a:spLocks noChangeArrowheads="1"/>
            </p:cNvSpPr>
            <p:nvPr/>
          </p:nvSpPr>
          <p:spPr bwMode="auto">
            <a:xfrm>
              <a:off x="3606" y="3748"/>
              <a:ext cx="40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0000CC"/>
                  </a:solidFill>
                  <a:ea typeface="돋움" pitchFamily="50" charset="-127"/>
                </a:rPr>
                <a:t>유량</a:t>
              </a:r>
              <a:r>
                <a:rPr lang="ko-KR" altLang="en-US" sz="1600">
                  <a:ea typeface="돋움" pitchFamily="50" charset="-127"/>
                </a:rPr>
                <a:t> </a:t>
              </a:r>
            </a:p>
          </p:txBody>
        </p:sp>
        <p:sp>
          <p:nvSpPr>
            <p:cNvPr id="53256" name="Text Box 12"/>
            <p:cNvSpPr txBox="1">
              <a:spLocks noChangeArrowheads="1"/>
            </p:cNvSpPr>
            <p:nvPr/>
          </p:nvSpPr>
          <p:spPr bwMode="auto">
            <a:xfrm>
              <a:off x="1255" y="3294"/>
              <a:ext cx="40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0000CC"/>
                  </a:solidFill>
                  <a:ea typeface="돋움" pitchFamily="50" charset="-127"/>
                </a:rPr>
                <a:t>진동</a:t>
              </a:r>
              <a:r>
                <a:rPr lang="ko-KR" altLang="en-US" sz="1600">
                  <a:ea typeface="돋움" pitchFamily="50" charset="-127"/>
                </a:rPr>
                <a:t> </a:t>
              </a:r>
            </a:p>
          </p:txBody>
        </p:sp>
        <p:sp>
          <p:nvSpPr>
            <p:cNvPr id="53257" name="Text Box 13"/>
            <p:cNvSpPr txBox="1">
              <a:spLocks noChangeArrowheads="1"/>
            </p:cNvSpPr>
            <p:nvPr/>
          </p:nvSpPr>
          <p:spPr bwMode="auto">
            <a:xfrm>
              <a:off x="1247" y="2387"/>
              <a:ext cx="40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0000CC"/>
                  </a:solidFill>
                  <a:ea typeface="돋움" pitchFamily="50" charset="-127"/>
                </a:rPr>
                <a:t>양정</a:t>
              </a:r>
              <a:r>
                <a:rPr lang="ko-KR" altLang="en-US" sz="1600">
                  <a:ea typeface="돋움" pitchFamily="50" charset="-127"/>
                </a:rPr>
                <a:t> </a:t>
              </a:r>
            </a:p>
          </p:txBody>
        </p:sp>
        <p:sp>
          <p:nvSpPr>
            <p:cNvPr id="53258" name="Text Box 14"/>
            <p:cNvSpPr txBox="1">
              <a:spLocks noChangeArrowheads="1"/>
            </p:cNvSpPr>
            <p:nvPr/>
          </p:nvSpPr>
          <p:spPr bwMode="auto">
            <a:xfrm>
              <a:off x="1701" y="2827"/>
              <a:ext cx="400"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CC00CC"/>
                  </a:solidFill>
                  <a:ea typeface="돋움" pitchFamily="50" charset="-127"/>
                </a:rPr>
                <a:t>진동</a:t>
              </a:r>
            </a:p>
            <a:p>
              <a:pPr eaLnBrk="1" hangingPunct="1"/>
              <a:r>
                <a:rPr lang="ko-KR" altLang="en-US" sz="1600">
                  <a:solidFill>
                    <a:srgbClr val="CC00CC"/>
                  </a:solidFill>
                  <a:ea typeface="돋움" pitchFamily="50" charset="-127"/>
                </a:rPr>
                <a:t>특성</a:t>
              </a:r>
              <a:r>
                <a:rPr lang="ko-KR" altLang="en-US" sz="1600">
                  <a:ea typeface="돋움" pitchFamily="50" charset="-127"/>
                </a:rPr>
                <a:t> </a:t>
              </a:r>
            </a:p>
          </p:txBody>
        </p:sp>
        <p:sp>
          <p:nvSpPr>
            <p:cNvPr id="53259" name="Text Box 15"/>
            <p:cNvSpPr txBox="1">
              <a:spLocks noChangeArrowheads="1"/>
            </p:cNvSpPr>
            <p:nvPr/>
          </p:nvSpPr>
          <p:spPr bwMode="auto">
            <a:xfrm>
              <a:off x="4059" y="3022"/>
              <a:ext cx="1156"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0000CC"/>
                  </a:solidFill>
                  <a:ea typeface="돋움" pitchFamily="50" charset="-127"/>
                </a:rPr>
                <a:t>최대허용진동한계</a:t>
              </a:r>
              <a:r>
                <a:rPr lang="ko-KR" altLang="en-US" sz="1600">
                  <a:ea typeface="돋움" pitchFamily="50" charset="-127"/>
                </a:rPr>
                <a:t> </a:t>
              </a:r>
            </a:p>
          </p:txBody>
        </p:sp>
        <p:sp>
          <p:nvSpPr>
            <p:cNvPr id="53260" name="Text Box 16"/>
            <p:cNvSpPr txBox="1">
              <a:spLocks noChangeArrowheads="1"/>
            </p:cNvSpPr>
            <p:nvPr/>
          </p:nvSpPr>
          <p:spPr bwMode="auto">
            <a:xfrm>
              <a:off x="4059" y="3475"/>
              <a:ext cx="904"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CC00CC"/>
                  </a:solidFill>
                  <a:ea typeface="돋움" pitchFamily="50" charset="-127"/>
                </a:rPr>
                <a:t>기본진동한계</a:t>
              </a:r>
              <a:r>
                <a:rPr lang="ko-KR" altLang="en-US" sz="1600">
                  <a:ea typeface="돋움" pitchFamily="50" charset="-127"/>
                </a:rPr>
                <a:t> </a:t>
              </a:r>
            </a:p>
          </p:txBody>
        </p:sp>
        <p:sp>
          <p:nvSpPr>
            <p:cNvPr id="53261" name="Text Box 17"/>
            <p:cNvSpPr txBox="1">
              <a:spLocks noChangeArrowheads="1"/>
            </p:cNvSpPr>
            <p:nvPr/>
          </p:nvSpPr>
          <p:spPr bwMode="auto">
            <a:xfrm>
              <a:off x="3152" y="3748"/>
              <a:ext cx="41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600">
                  <a:solidFill>
                    <a:srgbClr val="0000CC"/>
                  </a:solidFill>
                  <a:latin typeface="Arial" pitchFamily="34" charset="0"/>
                  <a:ea typeface="돋움" pitchFamily="50" charset="-127"/>
                </a:rPr>
                <a:t>BEP</a:t>
              </a:r>
              <a:r>
                <a:rPr lang="en-US" altLang="ko-KR" sz="1600">
                  <a:ea typeface="돋움" pitchFamily="50" charset="-127"/>
                </a:rPr>
                <a:t> </a:t>
              </a:r>
            </a:p>
          </p:txBody>
        </p:sp>
        <p:sp>
          <p:nvSpPr>
            <p:cNvPr id="53262" name="Text Box 18"/>
            <p:cNvSpPr txBox="1">
              <a:spLocks noChangeArrowheads="1"/>
            </p:cNvSpPr>
            <p:nvPr/>
          </p:nvSpPr>
          <p:spPr bwMode="auto">
            <a:xfrm>
              <a:off x="4060" y="2251"/>
              <a:ext cx="816"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FF0000"/>
                  </a:solidFill>
                  <a:ea typeface="돋움" pitchFamily="50" charset="-127"/>
                </a:rPr>
                <a:t>최고효율점</a:t>
              </a:r>
              <a:r>
                <a:rPr lang="en-US" altLang="ko-KR" sz="1600">
                  <a:solidFill>
                    <a:srgbClr val="FF0000"/>
                  </a:solidFill>
                  <a:ea typeface="돋움" pitchFamily="50" charset="-127"/>
                </a:rPr>
                <a:t>, </a:t>
              </a:r>
            </a:p>
            <a:p>
              <a:pPr eaLnBrk="1" hangingPunct="1"/>
              <a:r>
                <a:rPr lang="ko-KR" altLang="en-US" sz="1600">
                  <a:solidFill>
                    <a:srgbClr val="FF0000"/>
                  </a:solidFill>
                  <a:ea typeface="돋움" pitchFamily="50" charset="-127"/>
                </a:rPr>
                <a:t>양정</a:t>
              </a:r>
              <a:r>
                <a:rPr lang="en-US" altLang="ko-KR" sz="1600">
                  <a:solidFill>
                    <a:srgbClr val="FF0000"/>
                  </a:solidFill>
                  <a:ea typeface="돋움" pitchFamily="50" charset="-127"/>
                </a:rPr>
                <a:t>, </a:t>
              </a:r>
              <a:r>
                <a:rPr lang="ko-KR" altLang="en-US" sz="1600">
                  <a:solidFill>
                    <a:srgbClr val="FF0000"/>
                  </a:solidFill>
                  <a:ea typeface="돋움" pitchFamily="50" charset="-127"/>
                </a:rPr>
                <a:t>유량</a:t>
              </a:r>
              <a:r>
                <a:rPr lang="ko-KR" altLang="en-US" sz="1600">
                  <a:ea typeface="돋움" pitchFamily="50" charset="-127"/>
                </a:rPr>
                <a:t> </a:t>
              </a:r>
            </a:p>
          </p:txBody>
        </p:sp>
        <p:sp>
          <p:nvSpPr>
            <p:cNvPr id="53263" name="Text Box 19"/>
            <p:cNvSpPr txBox="1">
              <a:spLocks noChangeArrowheads="1"/>
            </p:cNvSpPr>
            <p:nvPr/>
          </p:nvSpPr>
          <p:spPr bwMode="auto">
            <a:xfrm>
              <a:off x="3168" y="2659"/>
              <a:ext cx="116"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endParaRPr lang="ko-KR" altLang="en-US" sz="1600">
                <a:ea typeface="돋움" pitchFamily="50" charset="-127"/>
              </a:endParaRPr>
            </a:p>
          </p:txBody>
        </p:sp>
        <p:sp>
          <p:nvSpPr>
            <p:cNvPr id="53264" name="Line 20"/>
            <p:cNvSpPr>
              <a:spLocks noChangeShapeType="1"/>
            </p:cNvSpPr>
            <p:nvPr/>
          </p:nvSpPr>
          <p:spPr bwMode="auto">
            <a:xfrm flipV="1">
              <a:off x="3379" y="2416"/>
              <a:ext cx="680" cy="182"/>
            </a:xfrm>
            <a:prstGeom prst="line">
              <a:avLst/>
            </a:prstGeom>
            <a:noFill/>
            <a:ln w="19050">
              <a:solidFill>
                <a:schemeClr val="tx1"/>
              </a:solidFill>
              <a:round/>
              <a:headEnd type="triangle" w="sm" len="lg"/>
              <a:tailEnd/>
            </a:ln>
            <a:extLst>
              <a:ext uri="{909E8E84-426E-40DD-AFC4-6F175D3DCCD1}">
                <a14:hiddenFill xmlns:a14="http://schemas.microsoft.com/office/drawing/2010/main">
                  <a:noFill/>
                </a14:hiddenFill>
              </a:ext>
            </a:extLst>
          </p:spPr>
          <p:txBody>
            <a:bodyPr/>
            <a:lstStyle/>
            <a:p>
              <a:endParaRPr lang="ko-KR" altLang="en-US"/>
            </a:p>
          </p:txBody>
        </p:sp>
        <p:sp>
          <p:nvSpPr>
            <p:cNvPr id="53265" name="Text Box 21"/>
            <p:cNvSpPr txBox="1">
              <a:spLocks noChangeArrowheads="1"/>
            </p:cNvSpPr>
            <p:nvPr/>
          </p:nvSpPr>
          <p:spPr bwMode="auto">
            <a:xfrm>
              <a:off x="1698" y="1701"/>
              <a:ext cx="411" cy="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CC00CC"/>
                  </a:solidFill>
                  <a:ea typeface="돋움" pitchFamily="50" charset="-127"/>
                </a:rPr>
                <a:t>양정</a:t>
              </a:r>
              <a:r>
                <a:rPr lang="en-US" altLang="ko-KR" sz="1600">
                  <a:solidFill>
                    <a:srgbClr val="CC00CC"/>
                  </a:solidFill>
                  <a:ea typeface="돋움" pitchFamily="50" charset="-127"/>
                </a:rPr>
                <a:t>-</a:t>
              </a:r>
            </a:p>
            <a:p>
              <a:pPr eaLnBrk="1" hangingPunct="1"/>
              <a:r>
                <a:rPr lang="ko-KR" altLang="en-US" sz="1600">
                  <a:solidFill>
                    <a:srgbClr val="CC00CC"/>
                  </a:solidFill>
                  <a:ea typeface="돋움" pitchFamily="50" charset="-127"/>
                </a:rPr>
                <a:t>유량</a:t>
              </a:r>
            </a:p>
            <a:p>
              <a:pPr eaLnBrk="1" hangingPunct="1"/>
              <a:r>
                <a:rPr lang="ko-KR" altLang="en-US" sz="1600">
                  <a:solidFill>
                    <a:srgbClr val="CC00CC"/>
                  </a:solidFill>
                  <a:ea typeface="돋움" pitchFamily="50" charset="-127"/>
                </a:rPr>
                <a:t>곡선</a:t>
              </a:r>
              <a:r>
                <a:rPr lang="ko-KR" altLang="en-US" sz="1600">
                  <a:ea typeface="돋움" pitchFamily="50" charset="-127"/>
                </a:rPr>
                <a:t> </a:t>
              </a:r>
            </a:p>
          </p:txBody>
        </p:sp>
        <p:sp>
          <p:nvSpPr>
            <p:cNvPr id="53266" name="Text Box 22"/>
            <p:cNvSpPr txBox="1">
              <a:spLocks noChangeArrowheads="1"/>
            </p:cNvSpPr>
            <p:nvPr/>
          </p:nvSpPr>
          <p:spPr bwMode="auto">
            <a:xfrm>
              <a:off x="3596" y="1993"/>
              <a:ext cx="872"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CC00CC"/>
                  </a:solidFill>
                  <a:ea typeface="돋움" pitchFamily="50" charset="-127"/>
                </a:rPr>
                <a:t>선호운전범위</a:t>
              </a:r>
              <a:endParaRPr lang="ko-KR" altLang="en-US" sz="1600">
                <a:ea typeface="돋움" pitchFamily="50" charset="-127"/>
              </a:endParaRPr>
            </a:p>
          </p:txBody>
        </p:sp>
        <p:sp>
          <p:nvSpPr>
            <p:cNvPr id="53267" name="Line 23"/>
            <p:cNvSpPr>
              <a:spLocks noChangeShapeType="1"/>
            </p:cNvSpPr>
            <p:nvPr/>
          </p:nvSpPr>
          <p:spPr bwMode="auto">
            <a:xfrm>
              <a:off x="1671" y="2592"/>
              <a:ext cx="1679" cy="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68" name="Line 24"/>
            <p:cNvSpPr>
              <a:spLocks noChangeShapeType="1"/>
            </p:cNvSpPr>
            <p:nvPr/>
          </p:nvSpPr>
          <p:spPr bwMode="auto">
            <a:xfrm>
              <a:off x="3355" y="2598"/>
              <a:ext cx="0" cy="1134"/>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69" name="Line 25"/>
            <p:cNvSpPr>
              <a:spLocks noChangeShapeType="1"/>
            </p:cNvSpPr>
            <p:nvPr/>
          </p:nvSpPr>
          <p:spPr bwMode="auto">
            <a:xfrm>
              <a:off x="2277" y="1858"/>
              <a:ext cx="0" cy="149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0" name="Line 26"/>
            <p:cNvSpPr>
              <a:spLocks noChangeShapeType="1"/>
            </p:cNvSpPr>
            <p:nvPr/>
          </p:nvSpPr>
          <p:spPr bwMode="auto">
            <a:xfrm>
              <a:off x="3614" y="1864"/>
              <a:ext cx="0" cy="149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1" name="Line 28"/>
            <p:cNvSpPr>
              <a:spLocks noChangeShapeType="1"/>
            </p:cNvSpPr>
            <p:nvPr/>
          </p:nvSpPr>
          <p:spPr bwMode="auto">
            <a:xfrm>
              <a:off x="2819" y="2048"/>
              <a:ext cx="0" cy="1406"/>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2" name="Line 29"/>
            <p:cNvSpPr>
              <a:spLocks noChangeShapeType="1"/>
            </p:cNvSpPr>
            <p:nvPr/>
          </p:nvSpPr>
          <p:spPr bwMode="auto">
            <a:xfrm>
              <a:off x="3502" y="2061"/>
              <a:ext cx="0" cy="1406"/>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3" name="Line 30"/>
            <p:cNvSpPr>
              <a:spLocks noChangeShapeType="1"/>
            </p:cNvSpPr>
            <p:nvPr/>
          </p:nvSpPr>
          <p:spPr bwMode="auto">
            <a:xfrm>
              <a:off x="1671" y="3363"/>
              <a:ext cx="2132"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4" name="Line 31"/>
            <p:cNvSpPr>
              <a:spLocks noChangeShapeType="1"/>
            </p:cNvSpPr>
            <p:nvPr/>
          </p:nvSpPr>
          <p:spPr bwMode="auto">
            <a:xfrm>
              <a:off x="1671" y="3467"/>
              <a:ext cx="2132" cy="0"/>
            </a:xfrm>
            <a:prstGeom prst="line">
              <a:avLst/>
            </a:prstGeom>
            <a:noFill/>
            <a:ln w="19050">
              <a:solidFill>
                <a:srgbClr val="CC00CC"/>
              </a:solidFill>
              <a:round/>
              <a:headEnd/>
              <a:tailEnd/>
            </a:ln>
            <a:extLst>
              <a:ext uri="{909E8E84-426E-40DD-AFC4-6F175D3DCCD1}">
                <a14:hiddenFill xmlns:a14="http://schemas.microsoft.com/office/drawing/2010/main">
                  <a:noFill/>
                </a14:hiddenFill>
              </a:ext>
            </a:extLst>
          </p:spPr>
          <p:txBody>
            <a:bodyPr/>
            <a:lstStyle/>
            <a:p>
              <a:endParaRPr lang="ko-KR" altLang="en-US"/>
            </a:p>
          </p:txBody>
        </p:sp>
        <p:sp>
          <p:nvSpPr>
            <p:cNvPr id="53275" name="Text Box 32"/>
            <p:cNvSpPr txBox="1">
              <a:spLocks noChangeArrowheads="1"/>
            </p:cNvSpPr>
            <p:nvPr/>
          </p:nvSpPr>
          <p:spPr bwMode="auto">
            <a:xfrm>
              <a:off x="2507" y="1698"/>
              <a:ext cx="872"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600">
                  <a:solidFill>
                    <a:srgbClr val="0000CC"/>
                  </a:solidFill>
                  <a:ea typeface="돋움" pitchFamily="50" charset="-127"/>
                </a:rPr>
                <a:t>허용운전범위</a:t>
              </a:r>
            </a:p>
          </p:txBody>
        </p:sp>
        <p:sp>
          <p:nvSpPr>
            <p:cNvPr id="53276" name="Line 33"/>
            <p:cNvSpPr>
              <a:spLocks noChangeShapeType="1"/>
            </p:cNvSpPr>
            <p:nvPr/>
          </p:nvSpPr>
          <p:spPr bwMode="auto">
            <a:xfrm>
              <a:off x="2290" y="1925"/>
              <a:ext cx="1316" cy="0"/>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ko-KR" altLang="en-US"/>
            </a:p>
          </p:txBody>
        </p:sp>
        <p:sp>
          <p:nvSpPr>
            <p:cNvPr id="53277" name="Line 34"/>
            <p:cNvSpPr>
              <a:spLocks noChangeShapeType="1"/>
            </p:cNvSpPr>
            <p:nvPr/>
          </p:nvSpPr>
          <p:spPr bwMode="auto">
            <a:xfrm flipV="1">
              <a:off x="2819" y="2093"/>
              <a:ext cx="680" cy="0"/>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ko-KR" altLang="en-US"/>
            </a:p>
          </p:txBody>
        </p:sp>
        <p:sp>
          <p:nvSpPr>
            <p:cNvPr id="53278" name="Text Box 36"/>
            <p:cNvSpPr txBox="1">
              <a:spLocks noChangeArrowheads="1"/>
            </p:cNvSpPr>
            <p:nvPr/>
          </p:nvSpPr>
          <p:spPr bwMode="auto">
            <a:xfrm>
              <a:off x="3061" y="1933"/>
              <a:ext cx="116"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800">
                  <a:ea typeface="돋움" pitchFamily="50" charset="-127"/>
                </a:rPr>
                <a:t>  </a:t>
              </a:r>
            </a:p>
          </p:txBody>
        </p:sp>
      </p:grpSp>
      <p:sp>
        <p:nvSpPr>
          <p:cNvPr id="53253" name="Rectangle 37"/>
          <p:cNvSpPr>
            <a:spLocks noChangeArrowheads="1"/>
          </p:cNvSpPr>
          <p:nvPr/>
        </p:nvSpPr>
        <p:spPr bwMode="auto">
          <a:xfrm>
            <a:off x="754063" y="1341438"/>
            <a:ext cx="79946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20000"/>
              </a:spcBef>
            </a:pPr>
            <a:r>
              <a:rPr lang="ko-KR" altLang="en-US" sz="1800">
                <a:solidFill>
                  <a:srgbClr val="CC00CC"/>
                </a:solidFill>
                <a:latin typeface="Arial" pitchFamily="34" charset="0"/>
                <a:ea typeface="돋움" pitchFamily="50" charset="-127"/>
                <a:sym typeface="Symbol" pitchFamily="18" charset="2"/>
              </a:rPr>
              <a:t> </a:t>
            </a:r>
            <a:r>
              <a:rPr lang="ko-KR" altLang="en-US" sz="1800">
                <a:solidFill>
                  <a:srgbClr val="0000CC"/>
                </a:solidFill>
                <a:latin typeface="Arial" pitchFamily="34" charset="0"/>
                <a:ea typeface="돋움" pitchFamily="50" charset="-127"/>
                <a:sym typeface="Symbol" pitchFamily="18" charset="2"/>
              </a:rPr>
              <a:t>최고효율점</a:t>
            </a:r>
            <a:r>
              <a:rPr lang="en-US" altLang="ko-KR" sz="1800">
                <a:solidFill>
                  <a:srgbClr val="0000CC"/>
                </a:solidFill>
                <a:latin typeface="Arial" pitchFamily="34" charset="0"/>
                <a:ea typeface="돋움" pitchFamily="50" charset="-127"/>
                <a:sym typeface="Symbol" pitchFamily="18" charset="2"/>
              </a:rPr>
              <a:t>(BEP: Best Efficiency Point)</a:t>
            </a:r>
          </a:p>
          <a:p>
            <a:pPr algn="l">
              <a:spcBef>
                <a:spcPct val="20000"/>
              </a:spcBef>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선호운전범위</a:t>
            </a:r>
            <a:r>
              <a:rPr lang="en-US" altLang="ko-KR" sz="1800">
                <a:solidFill>
                  <a:srgbClr val="0000CC"/>
                </a:solidFill>
                <a:ea typeface="돋움" pitchFamily="50" charset="-127"/>
                <a:sym typeface="Symbol" pitchFamily="18" charset="2"/>
              </a:rPr>
              <a:t>(preferred operating range) : BEP</a:t>
            </a:r>
            <a:r>
              <a:rPr lang="ko-KR" altLang="en-US" sz="1800">
                <a:solidFill>
                  <a:srgbClr val="0000CC"/>
                </a:solidFill>
                <a:ea typeface="돋움" pitchFamily="50" charset="-127"/>
                <a:sym typeface="Symbol" pitchFamily="18" charset="2"/>
              </a:rPr>
              <a:t>의 </a:t>
            </a:r>
            <a:r>
              <a:rPr lang="en-US" altLang="ko-KR" sz="1800">
                <a:solidFill>
                  <a:srgbClr val="0000CC"/>
                </a:solidFill>
                <a:ea typeface="돋움" pitchFamily="50" charset="-127"/>
                <a:sym typeface="Symbol" pitchFamily="18" charset="2"/>
              </a:rPr>
              <a:t>70% ~ 120%</a:t>
            </a:r>
          </a:p>
          <a:p>
            <a:pPr algn="l">
              <a:spcBef>
                <a:spcPct val="20000"/>
              </a:spcBef>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허용운전범위</a:t>
            </a:r>
            <a:r>
              <a:rPr lang="en-US" altLang="ko-KR" sz="1800">
                <a:solidFill>
                  <a:srgbClr val="0000CC"/>
                </a:solidFill>
                <a:ea typeface="돋움" pitchFamily="50" charset="-127"/>
                <a:sym typeface="Symbol" pitchFamily="18" charset="2"/>
              </a:rPr>
              <a:t>(allowable operating range) : </a:t>
            </a:r>
            <a:r>
              <a:rPr lang="ko-KR" altLang="en-US" sz="1800">
                <a:solidFill>
                  <a:srgbClr val="0000CC"/>
                </a:solidFill>
                <a:ea typeface="돋움" pitchFamily="50" charset="-127"/>
                <a:sym typeface="Symbol" pitchFamily="18" charset="2"/>
              </a:rPr>
              <a:t>최대 허용진동한계 이내 유량범위</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611188" y="1341438"/>
            <a:ext cx="81375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20000"/>
              </a:spcBef>
            </a:pPr>
            <a:r>
              <a:rPr lang="ko-KR" altLang="en-US" sz="2000">
                <a:solidFill>
                  <a:srgbClr val="663300"/>
                </a:solidFill>
                <a:ea typeface="돋움" pitchFamily="50" charset="-127"/>
                <a:cs typeface="Times New Roman" pitchFamily="18" charset="0"/>
                <a:sym typeface="Symbol" pitchFamily="18" charset="2"/>
              </a:rPr>
              <a:t> </a:t>
            </a:r>
            <a:r>
              <a:rPr lang="ko-KR" altLang="en-US" sz="2000">
                <a:solidFill>
                  <a:srgbClr val="FF0000"/>
                </a:solidFill>
                <a:latin typeface="휴먼옛체" pitchFamily="18" charset="-127"/>
                <a:ea typeface="휴먼옛체" pitchFamily="18" charset="-127"/>
                <a:cs typeface="Times New Roman" pitchFamily="18" charset="0"/>
                <a:sym typeface="Symbol" pitchFamily="18" charset="2"/>
              </a:rPr>
              <a:t>일반 사항</a:t>
            </a:r>
          </a:p>
          <a:p>
            <a:pPr algn="l" eaLnBrk="1" hangingPunct="1">
              <a:spcBef>
                <a:spcPct val="20000"/>
              </a:spcBef>
            </a:pPr>
            <a:r>
              <a:rPr lang="ko-KR" altLang="en-US" sz="1800">
                <a:solidFill>
                  <a:srgbClr val="CC00CC"/>
                </a:solidFill>
                <a:ea typeface="돋움" pitchFamily="50" charset="-127"/>
                <a:cs typeface="Times New Roman" pitchFamily="18" charset="0"/>
                <a:sym typeface="Symbol" pitchFamily="18" charset="2"/>
              </a:rPr>
              <a:t> </a:t>
            </a:r>
            <a:r>
              <a:rPr lang="en-US" altLang="ko-KR" sz="1800">
                <a:solidFill>
                  <a:srgbClr val="0000CC"/>
                </a:solidFill>
                <a:ea typeface="돋움" pitchFamily="50" charset="-127"/>
                <a:cs typeface="Times New Roman" pitchFamily="18" charset="0"/>
                <a:sym typeface="Symbol" pitchFamily="18" charset="2"/>
              </a:rPr>
              <a:t>2</a:t>
            </a:r>
            <a:r>
              <a:rPr lang="ko-KR" altLang="en-US" sz="1800">
                <a:solidFill>
                  <a:srgbClr val="0000CC"/>
                </a:solidFill>
                <a:ea typeface="돋움" pitchFamily="50" charset="-127"/>
                <a:cs typeface="Times New Roman" pitchFamily="18" charset="0"/>
                <a:sym typeface="Symbol" pitchFamily="18" charset="2"/>
              </a:rPr>
              <a:t>종류의 평가 기준 제공 </a:t>
            </a:r>
            <a:r>
              <a:rPr lang="en-US" altLang="ko-KR" sz="1800">
                <a:solidFill>
                  <a:srgbClr val="0000CC"/>
                </a:solidFill>
                <a:ea typeface="돋움" pitchFamily="50" charset="-127"/>
                <a:cs typeface="Times New Roman" pitchFamily="18" charset="0"/>
                <a:sym typeface="Symbol" pitchFamily="18" charset="2"/>
              </a:rPr>
              <a:t>:</a:t>
            </a:r>
            <a:r>
              <a:rPr lang="en-US" altLang="ko-KR" sz="1800">
                <a:solidFill>
                  <a:srgbClr val="CC00CC"/>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광대역 진동 크기</a:t>
            </a:r>
            <a:r>
              <a:rPr lang="en-US" altLang="ko-KR" sz="1800">
                <a:solidFill>
                  <a:srgbClr val="FF0000"/>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크기의 변화</a:t>
            </a:r>
          </a:p>
          <a:p>
            <a:pPr algn="l" eaLnBrk="1" hangingPunct="1">
              <a:spcBef>
                <a:spcPct val="50000"/>
              </a:spcBef>
            </a:pPr>
            <a:r>
              <a:rPr lang="en-US" altLang="ko-KR"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기준은</a:t>
            </a: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정격속도와 부하</a:t>
            </a:r>
            <a:r>
              <a:rPr lang="ko-KR" altLang="en-US" sz="1800">
                <a:solidFill>
                  <a:srgbClr val="0000CC"/>
                </a:solidFill>
                <a:ea typeface="돋움" pitchFamily="50" charset="-127"/>
                <a:cs typeface="Times New Roman" pitchFamily="18" charset="0"/>
                <a:sym typeface="Symbol" pitchFamily="18" charset="2"/>
              </a:rPr>
              <a:t>에서 </a:t>
            </a:r>
            <a:r>
              <a:rPr lang="ko-KR" altLang="en-US" sz="1800">
                <a:solidFill>
                  <a:srgbClr val="FF0000"/>
                </a:solidFill>
                <a:ea typeface="돋움" pitchFamily="50" charset="-127"/>
                <a:cs typeface="Times New Roman" pitchFamily="18" charset="0"/>
                <a:sym typeface="Symbol" pitchFamily="18" charset="2"/>
              </a:rPr>
              <a:t>정상운전조건</a:t>
            </a:r>
            <a:r>
              <a:rPr lang="ko-KR" altLang="en-US" sz="1800">
                <a:solidFill>
                  <a:srgbClr val="0000CC"/>
                </a:solidFill>
                <a:ea typeface="돋움" pitchFamily="50" charset="-127"/>
                <a:cs typeface="Times New Roman" pitchFamily="18" charset="0"/>
                <a:sym typeface="Symbol" pitchFamily="18" charset="2"/>
              </a:rPr>
              <a:t>에 대해 제시</a:t>
            </a:r>
            <a:r>
              <a:rPr lang="en-US" altLang="ko-KR" sz="1800">
                <a:sym typeface="Symbol" pitchFamily="18" charset="2"/>
              </a:rPr>
              <a:t> </a:t>
            </a:r>
            <a:endParaRPr lang="en-US" altLang="ko-KR" sz="1800">
              <a:solidFill>
                <a:srgbClr val="CC00CC"/>
              </a:solidFill>
              <a:ea typeface="돋움" pitchFamily="50" charset="-127"/>
              <a:sym typeface="Symbol" pitchFamily="18" charset="2"/>
            </a:endParaRPr>
          </a:p>
          <a:p>
            <a:pPr algn="l" eaLnBrk="1" hangingPunct="1">
              <a:spcBef>
                <a:spcPct val="50000"/>
              </a:spcBef>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기동</a:t>
            </a:r>
            <a:r>
              <a:rPr lang="en-US" altLang="ko-KR" sz="1800">
                <a:solidFill>
                  <a:srgbClr val="00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정지의 과도상태</a:t>
            </a:r>
            <a:r>
              <a:rPr lang="en-US" altLang="ko-KR" sz="1800">
                <a:solidFill>
                  <a:srgbClr val="00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공진속도영역 통과 시 적용 불가  대체 기준 필요</a:t>
            </a:r>
          </a:p>
          <a:p>
            <a:pPr algn="l" eaLnBrk="1" hangingPunct="1">
              <a:spcBef>
                <a:spcPct val="50000"/>
              </a:spcBef>
              <a:buFont typeface="Symbol" pitchFamily="18" charset="2"/>
              <a:buNone/>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과도운전 시는 회전체가 베어링이나 실과 접촉</a:t>
            </a:r>
            <a:r>
              <a:rPr lang="en-US" altLang="ko-KR" sz="1800">
                <a:solidFill>
                  <a:srgbClr val="0000CC"/>
                </a:solidFill>
                <a:ea typeface="돋움" pitchFamily="50" charset="-127"/>
                <a:sym typeface="Symbol" pitchFamily="18" charset="2"/>
              </a:rPr>
              <a:t>(rubbing)</a:t>
            </a:r>
            <a:r>
              <a:rPr lang="ko-KR" altLang="en-US" sz="1800">
                <a:solidFill>
                  <a:srgbClr val="0000CC"/>
                </a:solidFill>
                <a:ea typeface="돋움" pitchFamily="50" charset="-127"/>
                <a:sym typeface="Symbol" pitchFamily="18" charset="2"/>
              </a:rPr>
              <a:t>되지 않도록 진동 값이 제한되어야 함</a:t>
            </a:r>
            <a:endParaRPr lang="ko-KR" altLang="en-US" sz="1800">
              <a:solidFill>
                <a:srgbClr val="CC00CC"/>
              </a:solidFill>
              <a:ea typeface="돋움" pitchFamily="50" charset="-127"/>
              <a:sym typeface="Symbol" pitchFamily="18" charset="2"/>
            </a:endParaRPr>
          </a:p>
          <a:p>
            <a:pPr algn="l" eaLnBrk="1" hangingPunct="1">
              <a:spcBef>
                <a:spcPct val="50000"/>
              </a:spcBef>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과도운전 동안 베어링 진동속도는 </a:t>
            </a:r>
            <a:r>
              <a:rPr lang="ko-KR" altLang="en-US" sz="1800">
                <a:solidFill>
                  <a:srgbClr val="FF0000"/>
                </a:solidFill>
                <a:ea typeface="돋움" pitchFamily="50" charset="-127"/>
                <a:sym typeface="Symbol" pitchFamily="18" charset="2"/>
              </a:rPr>
              <a:t>영역 </a:t>
            </a:r>
            <a:r>
              <a:rPr lang="en-US" altLang="ko-KR" sz="1800">
                <a:solidFill>
                  <a:srgbClr val="FF0000"/>
                </a:solidFill>
                <a:ea typeface="돋움" pitchFamily="50" charset="-127"/>
                <a:sym typeface="Symbol" pitchFamily="18" charset="2"/>
              </a:rPr>
              <a:t>C</a:t>
            </a:r>
            <a:r>
              <a:rPr lang="ko-KR" altLang="en-US" sz="1800">
                <a:solidFill>
                  <a:srgbClr val="FF0000"/>
                </a:solidFill>
                <a:ea typeface="돋움" pitchFamily="50" charset="-127"/>
                <a:sym typeface="Symbol" pitchFamily="18" charset="2"/>
              </a:rPr>
              <a:t>의 상한</a:t>
            </a:r>
            <a:r>
              <a:rPr lang="ko-KR" altLang="en-US" sz="1800">
                <a:solidFill>
                  <a:srgbClr val="0000CC"/>
                </a:solidFill>
                <a:ea typeface="돋움" pitchFamily="50" charset="-127"/>
                <a:sym typeface="Symbol" pitchFamily="18" charset="2"/>
              </a:rPr>
              <a:t> </a:t>
            </a:r>
            <a:r>
              <a:rPr lang="ko-KR" altLang="en-US" sz="1800">
                <a:solidFill>
                  <a:srgbClr val="FF0000"/>
                </a:solidFill>
                <a:ea typeface="돋움" pitchFamily="50" charset="-127"/>
                <a:sym typeface="Symbol" pitchFamily="18" charset="2"/>
              </a:rPr>
              <a:t>이하</a:t>
            </a:r>
            <a:r>
              <a:rPr lang="ko-KR" altLang="en-US" sz="1800">
                <a:solidFill>
                  <a:srgbClr val="0000CC"/>
                </a:solidFill>
                <a:ea typeface="돋움" pitchFamily="50" charset="-127"/>
                <a:sym typeface="Symbol" pitchFamily="18" charset="2"/>
              </a:rPr>
              <a:t>가 되어야 함</a:t>
            </a:r>
          </a:p>
          <a:p>
            <a:pPr algn="l" eaLnBrk="1" hangingPunct="1">
              <a:spcBef>
                <a:spcPct val="50000"/>
              </a:spcBef>
            </a:pPr>
            <a:endParaRPr lang="ko-KR" altLang="en-US" sz="2000">
              <a:solidFill>
                <a:srgbClr val="663300"/>
              </a:solidFill>
              <a:ea typeface="돋움" pitchFamily="50" charset="-127"/>
              <a:sym typeface="Symbol" pitchFamily="18" charset="2"/>
            </a:endParaRPr>
          </a:p>
          <a:p>
            <a:pPr algn="l" eaLnBrk="1" hangingPunct="1">
              <a:spcBef>
                <a:spcPct val="50000"/>
              </a:spcBef>
            </a:pPr>
            <a:r>
              <a:rPr lang="ko-KR" altLang="en-US" sz="2000">
                <a:solidFill>
                  <a:srgbClr val="663300"/>
                </a:solidFill>
                <a:ea typeface="돋움" pitchFamily="50" charset="-127"/>
                <a:sym typeface="Symbol" pitchFamily="18" charset="2"/>
              </a:rPr>
              <a:t> </a:t>
            </a:r>
            <a:r>
              <a:rPr lang="ko-KR" altLang="en-US" sz="2000">
                <a:solidFill>
                  <a:srgbClr val="FF0000"/>
                </a:solidFill>
                <a:latin typeface="휴먼옛체" pitchFamily="18" charset="-127"/>
                <a:ea typeface="휴먼옛체" pitchFamily="18" charset="-127"/>
                <a:sym typeface="Symbol" pitchFamily="18" charset="2"/>
              </a:rPr>
              <a:t>베어링 하우징 진동의 평가</a:t>
            </a:r>
            <a:r>
              <a:rPr lang="ko-KR" altLang="en-US" sz="2000">
                <a:solidFill>
                  <a:srgbClr val="FF0000"/>
                </a:solidFill>
                <a:ea typeface="돋움" pitchFamily="50" charset="-127"/>
                <a:sym typeface="Symbol" pitchFamily="18" charset="2"/>
              </a:rPr>
              <a:t> </a:t>
            </a:r>
            <a:r>
              <a:rPr lang="en-US" altLang="ko-KR" sz="2000">
                <a:solidFill>
                  <a:srgbClr val="FF0000"/>
                </a:solidFill>
                <a:latin typeface="Georgia" pitchFamily="18" charset="0"/>
                <a:ea typeface="돋움" pitchFamily="50" charset="-127"/>
                <a:sym typeface="Symbol" pitchFamily="18" charset="2"/>
              </a:rPr>
              <a:t>-</a:t>
            </a:r>
            <a:r>
              <a:rPr lang="en-US" altLang="ko-KR" sz="2000">
                <a:solidFill>
                  <a:srgbClr val="663300"/>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 기준 </a:t>
            </a:r>
            <a:r>
              <a:rPr lang="en-US" altLang="ko-KR" sz="1800">
                <a:solidFill>
                  <a:srgbClr val="0000CC"/>
                </a:solidFill>
                <a:ea typeface="돋움" pitchFamily="50" charset="-127"/>
                <a:sym typeface="Symbol" pitchFamily="18" charset="2"/>
              </a:rPr>
              <a:t>I : </a:t>
            </a:r>
            <a:r>
              <a:rPr lang="ko-KR" altLang="en-US" sz="1800">
                <a:solidFill>
                  <a:srgbClr val="0000CC"/>
                </a:solidFill>
                <a:ea typeface="돋움" pitchFamily="50" charset="-127"/>
                <a:sym typeface="Symbol" pitchFamily="18" charset="2"/>
              </a:rPr>
              <a:t>진동 크기 </a:t>
            </a:r>
          </a:p>
          <a:p>
            <a:pPr algn="l" eaLnBrk="1" hangingPunct="1">
              <a:spcBef>
                <a:spcPct val="50000"/>
              </a:spcBef>
              <a:buFont typeface="Symbol" pitchFamily="18" charset="2"/>
              <a:buNone/>
            </a:pPr>
            <a:r>
              <a:rPr lang="ko-KR" altLang="en-US"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각 영역의 허용한계치는 국제적 경험을 바탕으로 설정</a:t>
            </a:r>
          </a:p>
          <a:p>
            <a:pPr algn="l" eaLnBrk="1" hangingPunct="1">
              <a:spcBef>
                <a:spcPct val="50000"/>
              </a:spcBef>
              <a:buFont typeface="Symbol" pitchFamily="18" charset="2"/>
              <a:buNone/>
            </a:pPr>
            <a:r>
              <a:rPr lang="en-US" altLang="ko-KR" sz="1800">
                <a:solidFill>
                  <a:srgbClr val="CC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각 베어링에서 측정된 최대진동 크기는 표 </a:t>
            </a:r>
            <a:r>
              <a:rPr lang="en-US" altLang="ko-KR" sz="1800">
                <a:solidFill>
                  <a:srgbClr val="0000CC"/>
                </a:solidFill>
                <a:ea typeface="돋움" pitchFamily="50" charset="-127"/>
                <a:sym typeface="Symbol" pitchFamily="18" charset="2"/>
              </a:rPr>
              <a:t>A1, A2</a:t>
            </a:r>
            <a:r>
              <a:rPr lang="ko-KR" altLang="en-US" sz="1800">
                <a:solidFill>
                  <a:srgbClr val="0000CC"/>
                </a:solidFill>
                <a:ea typeface="돋움" pitchFamily="50" charset="-127"/>
                <a:sym typeface="Symbol" pitchFamily="18" charset="2"/>
              </a:rPr>
              <a:t>의</a:t>
            </a:r>
            <a:r>
              <a:rPr lang="ko-KR" altLang="en-US" sz="1800">
                <a:solidFill>
                  <a:srgbClr val="0000CC"/>
                </a:solidFill>
                <a:sym typeface="Symbol" pitchFamily="18" charset="2"/>
              </a:rPr>
              <a:t> </a:t>
            </a:r>
            <a:r>
              <a:rPr lang="ko-KR" altLang="en-US" sz="1800">
                <a:solidFill>
                  <a:srgbClr val="0000CC"/>
                </a:solidFill>
                <a:ea typeface="돋움" pitchFamily="50" charset="-127"/>
                <a:sym typeface="Symbol" pitchFamily="18" charset="2"/>
              </a:rPr>
              <a:t>평가 영역에 대해 평가 </a:t>
            </a:r>
          </a:p>
        </p:txBody>
      </p:sp>
      <p:sp>
        <p:nvSpPr>
          <p:cNvPr id="54275" name="Text Box 7"/>
          <p:cNvSpPr txBox="1">
            <a:spLocks noChangeArrowheads="1"/>
          </p:cNvSpPr>
          <p:nvPr/>
        </p:nvSpPr>
        <p:spPr bwMode="auto">
          <a:xfrm>
            <a:off x="6791325" y="115888"/>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진동 평가</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611188" y="836613"/>
            <a:ext cx="81375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FF0000"/>
                </a:solidFill>
                <a:latin typeface="휴먼옛체" pitchFamily="18" charset="-127"/>
                <a:ea typeface="휴먼옛체" pitchFamily="18" charset="-127"/>
                <a:cs typeface="Times New Roman" pitchFamily="18" charset="0"/>
                <a:sym typeface="Symbol" pitchFamily="18" charset="2"/>
              </a:rPr>
              <a:t>베어링 하우징 진동의 평가</a:t>
            </a:r>
            <a:r>
              <a:rPr lang="ko-KR" altLang="en-US" sz="1800">
                <a:solidFill>
                  <a:srgbClr val="663300"/>
                </a:solidFill>
                <a:ea typeface="돋움" pitchFamily="50" charset="-127"/>
                <a:cs typeface="Times New Roman" pitchFamily="18" charset="0"/>
                <a:sym typeface="Symbol" pitchFamily="18" charset="2"/>
              </a:rPr>
              <a:t> </a:t>
            </a:r>
            <a:r>
              <a:rPr lang="en-US" altLang="ko-KR" sz="1800">
                <a:solidFill>
                  <a:srgbClr val="663300"/>
                </a:solidFill>
                <a:ea typeface="돋움" pitchFamily="50" charset="-127"/>
                <a:cs typeface="Times New Roman" pitchFamily="18" charset="0"/>
                <a:sym typeface="Symbol" pitchFamily="18" charset="2"/>
              </a:rPr>
              <a:t> </a:t>
            </a:r>
            <a:r>
              <a:rPr lang="en-US" altLang="ko-KR" sz="1800">
                <a:solidFill>
                  <a:srgbClr val="663300"/>
                </a:solidFill>
                <a:latin typeface="Georgia" pitchFamily="18" charset="0"/>
                <a:ea typeface="돋움" pitchFamily="50" charset="-127"/>
                <a:cs typeface="Times New Roman" pitchFamily="18" charset="0"/>
                <a:sym typeface="Symbol" pitchFamily="18" charset="2"/>
              </a:rPr>
              <a:t>-</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기준 </a:t>
            </a:r>
            <a:r>
              <a:rPr lang="en-US" altLang="ko-KR" sz="1600">
                <a:solidFill>
                  <a:srgbClr val="0000CC"/>
                </a:solidFill>
                <a:ea typeface="돋움" pitchFamily="50" charset="-127"/>
                <a:cs typeface="Times New Roman" pitchFamily="18" charset="0"/>
                <a:sym typeface="Symbol" pitchFamily="18" charset="2"/>
              </a:rPr>
              <a:t>II</a:t>
            </a:r>
            <a:r>
              <a:rPr lang="ko-KR" altLang="en-US" sz="1600">
                <a:solidFill>
                  <a:srgbClr val="0000CC"/>
                </a:solidFill>
                <a:ea typeface="돋움" pitchFamily="50" charset="-127"/>
                <a:cs typeface="Times New Roman" pitchFamily="18" charset="0"/>
                <a:sym typeface="Symbol" pitchFamily="18" charset="2"/>
              </a:rPr>
              <a:t> </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진동 크기의 변화 </a:t>
            </a:r>
          </a:p>
          <a:p>
            <a:pPr algn="l" eaLnBrk="1" hangingPunct="1">
              <a:spcBef>
                <a:spcPct val="50000"/>
              </a:spcBef>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chemeClr val="accent2"/>
                </a:solidFill>
                <a:ea typeface="돋움" pitchFamily="50" charset="-127"/>
                <a:cs typeface="Times New Roman" pitchFamily="18" charset="0"/>
                <a:sym typeface="Symbol" pitchFamily="18" charset="2"/>
              </a:rPr>
              <a:t>이는 사전에 설정된 기준치</a:t>
            </a:r>
            <a:r>
              <a:rPr lang="en-US" altLang="ko-KR" sz="1600">
                <a:solidFill>
                  <a:schemeClr val="accent2"/>
                </a:solidFill>
                <a:ea typeface="돋움" pitchFamily="50" charset="-127"/>
                <a:cs typeface="Times New Roman" pitchFamily="18" charset="0"/>
                <a:sym typeface="Symbol" pitchFamily="18" charset="2"/>
              </a:rPr>
              <a:t>(reference value)</a:t>
            </a:r>
            <a:r>
              <a:rPr lang="ko-KR" altLang="en-US" sz="1600">
                <a:solidFill>
                  <a:schemeClr val="accent2"/>
                </a:solidFill>
                <a:ea typeface="돋움" pitchFamily="50" charset="-127"/>
                <a:cs typeface="Times New Roman" pitchFamily="18" charset="0"/>
                <a:sym typeface="Symbol" pitchFamily="18" charset="2"/>
              </a:rPr>
              <a:t>로부터 진동크기 변화를 평가</a:t>
            </a:r>
          </a:p>
          <a:p>
            <a:pPr algn="l" eaLnBrk="1" hangingPunct="1">
              <a:spcBef>
                <a:spcPct val="20000"/>
              </a:spcBef>
              <a:buFont typeface="Symbol" pitchFamily="18" charset="2"/>
              <a:buChar char="·"/>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광대역 진동 크기의 중대한</a:t>
            </a: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변화</a:t>
            </a:r>
            <a:r>
              <a:rPr lang="ko-KR" altLang="en-US" sz="1600">
                <a:solidFill>
                  <a:srgbClr val="CC00CC"/>
                </a:solidFill>
                <a:ea typeface="돋움" pitchFamily="50" charset="-127"/>
                <a:cs typeface="Times New Roman" pitchFamily="18" charset="0"/>
                <a:sym typeface="Symbol" pitchFamily="18" charset="2"/>
              </a:rPr>
              <a:t>는 표 </a:t>
            </a:r>
            <a:r>
              <a:rPr lang="en-US" altLang="ko-KR" sz="1600">
                <a:solidFill>
                  <a:srgbClr val="CC00CC"/>
                </a:solidFill>
                <a:ea typeface="돋움" pitchFamily="50" charset="-127"/>
                <a:cs typeface="Times New Roman" pitchFamily="18" charset="0"/>
                <a:sym typeface="Symbol" pitchFamily="18" charset="2"/>
              </a:rPr>
              <a:t>A1, A2</a:t>
            </a:r>
            <a:r>
              <a:rPr lang="ko-KR" altLang="en-US" sz="1600">
                <a:solidFill>
                  <a:srgbClr val="CC00CC"/>
                </a:solidFill>
                <a:ea typeface="돋움" pitchFamily="50" charset="-127"/>
                <a:cs typeface="Times New Roman" pitchFamily="18" charset="0"/>
                <a:sym typeface="Symbol" pitchFamily="18" charset="2"/>
              </a:rPr>
              <a:t>에 주어진 영역 </a:t>
            </a:r>
            <a:r>
              <a:rPr lang="en-US" altLang="ko-KR" sz="1600">
                <a:solidFill>
                  <a:srgbClr val="CC00CC"/>
                </a:solidFill>
                <a:ea typeface="돋움" pitchFamily="50" charset="-127"/>
                <a:cs typeface="Times New Roman" pitchFamily="18" charset="0"/>
                <a:sym typeface="Symbol" pitchFamily="18" charset="2"/>
              </a:rPr>
              <a:t>C </a:t>
            </a:r>
            <a:r>
              <a:rPr lang="ko-KR" altLang="en-US" sz="1600">
                <a:solidFill>
                  <a:srgbClr val="CC00CC"/>
                </a:solidFill>
                <a:ea typeface="돋움" pitchFamily="50" charset="-127"/>
                <a:cs typeface="Times New Roman" pitchFamily="18" charset="0"/>
                <a:sym typeface="Symbol" pitchFamily="18" charset="2"/>
              </a:rPr>
              <a:t>한계에 도달하지</a:t>
            </a:r>
          </a:p>
          <a:p>
            <a:pPr algn="l" eaLnBrk="1" hangingPunct="1">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않더라도 어떤 조치가 요구됨</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이 변화는 순간적이거나 시간과 함께 진전될 수 있고</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초기 손상이나 어떤 다른</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비정상을 나타낼 수 있음</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기준 </a:t>
            </a:r>
            <a:r>
              <a:rPr lang="en-US" altLang="ko-KR" sz="1600">
                <a:solidFill>
                  <a:srgbClr val="0000CC"/>
                </a:solidFill>
                <a:ea typeface="돋움" pitchFamily="50" charset="-127"/>
                <a:cs typeface="Times New Roman" pitchFamily="18" charset="0"/>
                <a:sym typeface="Symbol" pitchFamily="18" charset="2"/>
              </a:rPr>
              <a:t>II</a:t>
            </a:r>
            <a:r>
              <a:rPr lang="ko-KR" altLang="en-US" sz="1600">
                <a:solidFill>
                  <a:srgbClr val="0000CC"/>
                </a:solidFill>
                <a:ea typeface="돋움" pitchFamily="50" charset="-127"/>
                <a:cs typeface="Times New Roman" pitchFamily="18" charset="0"/>
                <a:sym typeface="Symbol" pitchFamily="18" charset="2"/>
              </a:rPr>
              <a:t>는 정상상태 운전조건에서 발생하는 </a:t>
            </a:r>
            <a:r>
              <a:rPr lang="ko-KR" altLang="en-US" sz="1600">
                <a:solidFill>
                  <a:srgbClr val="FF0000"/>
                </a:solidFill>
                <a:ea typeface="돋움" pitchFamily="50" charset="-127"/>
                <a:cs typeface="Times New Roman" pitchFamily="18" charset="0"/>
                <a:sym typeface="Symbol" pitchFamily="18" charset="2"/>
              </a:rPr>
              <a:t>광대역 진동크기의 변화에 기초</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정상상태 운전조건은 동력이나 운전조건에서 표준적인 시험 공차 범위내의 </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변화를 포함하도록 표시되어야 함</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이 기준 적용 시</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비교를 위한 진동 측정은 같은 변환기 위치와 방향</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대략적으로</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같은 기계 운전조건에서 취득해야 함</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정상 진동크기의 명백한</a:t>
            </a:r>
            <a:r>
              <a:rPr lang="ko-KR" altLang="en-US"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변화</a:t>
            </a:r>
            <a:r>
              <a:rPr lang="ko-KR" altLang="en-US" sz="1600">
                <a:solidFill>
                  <a:srgbClr val="0000CC"/>
                </a:solidFill>
                <a:ea typeface="돋움" pitchFamily="50" charset="-127"/>
                <a:cs typeface="Times New Roman" pitchFamily="18" charset="0"/>
                <a:sym typeface="Symbol" pitchFamily="18" charset="2"/>
              </a:rPr>
              <a:t>는 그 총 크기에 관계없이 위험한 상황을 회피할 수</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있도록 조사되어야 함 </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진동 크기의 증가나 감소가 표 </a:t>
            </a:r>
            <a:r>
              <a:rPr lang="en-US" altLang="ko-KR" sz="1600">
                <a:solidFill>
                  <a:srgbClr val="0000CC"/>
                </a:solidFill>
                <a:ea typeface="돋움" pitchFamily="50" charset="-127"/>
                <a:cs typeface="Times New Roman" pitchFamily="18" charset="0"/>
                <a:sym typeface="Symbol" pitchFamily="18" charset="2"/>
              </a:rPr>
              <a:t>A1, A2</a:t>
            </a:r>
            <a:r>
              <a:rPr lang="ko-KR" altLang="en-US" sz="1600">
                <a:solidFill>
                  <a:srgbClr val="0000CC"/>
                </a:solidFill>
                <a:ea typeface="돋움" pitchFamily="50" charset="-127"/>
                <a:cs typeface="Times New Roman" pitchFamily="18" charset="0"/>
                <a:sym typeface="Symbol" pitchFamily="18" charset="2"/>
              </a:rPr>
              <a:t>의 </a:t>
            </a:r>
            <a:r>
              <a:rPr lang="ko-KR" altLang="en-US" sz="1600">
                <a:solidFill>
                  <a:srgbClr val="FF0000"/>
                </a:solidFill>
                <a:ea typeface="돋움" pitchFamily="50" charset="-127"/>
                <a:cs typeface="Times New Roman" pitchFamily="18" charset="0"/>
                <a:sym typeface="Symbol" pitchFamily="18" charset="2"/>
              </a:rPr>
              <a:t>영역 </a:t>
            </a:r>
            <a:r>
              <a:rPr lang="en-US" altLang="ko-KR" sz="1600">
                <a:solidFill>
                  <a:srgbClr val="FF0000"/>
                </a:solidFill>
                <a:ea typeface="돋움" pitchFamily="50" charset="-127"/>
                <a:cs typeface="Times New Roman" pitchFamily="18" charset="0"/>
                <a:sym typeface="Symbol" pitchFamily="18" charset="2"/>
              </a:rPr>
              <a:t>B </a:t>
            </a:r>
            <a:r>
              <a:rPr lang="ko-KR" altLang="en-US" sz="1600">
                <a:solidFill>
                  <a:srgbClr val="FF0000"/>
                </a:solidFill>
                <a:ea typeface="돋움" pitchFamily="50" charset="-127"/>
                <a:cs typeface="Times New Roman" pitchFamily="18" charset="0"/>
                <a:sym typeface="Symbol" pitchFamily="18" charset="2"/>
              </a:rPr>
              <a:t>상한 값의 </a:t>
            </a:r>
            <a:r>
              <a:rPr lang="en-US" altLang="ko-KR" sz="1600">
                <a:solidFill>
                  <a:srgbClr val="FF0000"/>
                </a:solidFill>
                <a:ea typeface="돋움" pitchFamily="50" charset="-127"/>
                <a:cs typeface="Times New Roman" pitchFamily="18" charset="0"/>
                <a:sym typeface="Symbol" pitchFamily="18" charset="2"/>
              </a:rPr>
              <a:t>25%</a:t>
            </a:r>
            <a:r>
              <a:rPr lang="ko-KR" altLang="en-US" sz="1600">
                <a:solidFill>
                  <a:srgbClr val="FF0000"/>
                </a:solidFill>
                <a:ea typeface="돋움" pitchFamily="50" charset="-127"/>
                <a:cs typeface="Times New Roman" pitchFamily="18" charset="0"/>
                <a:sym typeface="Symbol" pitchFamily="18" charset="2"/>
              </a:rPr>
              <a:t>를</a:t>
            </a:r>
            <a:r>
              <a:rPr lang="ko-KR" altLang="en-US"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초과</a:t>
            </a:r>
            <a:r>
              <a:rPr lang="ko-KR" altLang="en-US" sz="1600">
                <a:solidFill>
                  <a:srgbClr val="0000CC"/>
                </a:solidFill>
                <a:ea typeface="돋움" pitchFamily="50" charset="-127"/>
                <a:cs typeface="Times New Roman" pitchFamily="18" charset="0"/>
                <a:sym typeface="Symbol" pitchFamily="18" charset="2"/>
              </a:rPr>
              <a:t>할 때</a:t>
            </a:r>
            <a:r>
              <a:rPr lang="en-US" altLang="ko-KR" sz="1600">
                <a:solidFill>
                  <a:srgbClr val="0000CC"/>
                </a:solidFill>
                <a:ea typeface="돋움" pitchFamily="50" charset="-127"/>
                <a:cs typeface="Times New Roman" pitchFamily="18" charset="0"/>
                <a:sym typeface="Symbol" pitchFamily="18" charset="2"/>
              </a:rPr>
              <a:t>, </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특히 변화가 급격하다면 중요하게 고려되어야 함</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변화의 이유</a:t>
            </a:r>
            <a:r>
              <a:rPr lang="en-US" altLang="ko-KR" sz="1600">
                <a:solidFill>
                  <a:srgbClr val="0000CC"/>
                </a:solidFill>
                <a:ea typeface="돋움" pitchFamily="50" charset="-127"/>
                <a:cs typeface="Times New Roman" pitchFamily="18" charset="0"/>
                <a:sym typeface="Symbol" pitchFamily="18" charset="2"/>
              </a:rPr>
              <a:t>(</a:t>
            </a:r>
            <a:r>
              <a:rPr lang="ko-KR" altLang="en-US" sz="1600">
                <a:solidFill>
                  <a:srgbClr val="0000CC"/>
                </a:solidFill>
                <a:ea typeface="돋움" pitchFamily="50" charset="-127"/>
                <a:cs typeface="Times New Roman" pitchFamily="18" charset="0"/>
                <a:sym typeface="Symbol" pitchFamily="18" charset="2"/>
              </a:rPr>
              <a:t>불평형</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캐비테이션</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구름베어링 손상 등</a:t>
            </a:r>
            <a:r>
              <a:rPr lang="en-US" altLang="ko-KR" sz="1600">
                <a:solidFill>
                  <a:srgbClr val="0000CC"/>
                </a:solidFill>
                <a:ea typeface="돋움" pitchFamily="50" charset="-127"/>
                <a:cs typeface="Times New Roman" pitchFamily="18" charset="0"/>
                <a:sym typeface="Symbol" pitchFamily="18" charset="2"/>
              </a:rPr>
              <a:t>)</a:t>
            </a:r>
            <a:r>
              <a:rPr lang="ko-KR" altLang="en-US" sz="1600">
                <a:solidFill>
                  <a:srgbClr val="0000CC"/>
                </a:solidFill>
                <a:ea typeface="돋움" pitchFamily="50" charset="-127"/>
                <a:cs typeface="Times New Roman" pitchFamily="18" charset="0"/>
                <a:sym typeface="Symbol" pitchFamily="18" charset="2"/>
              </a:rPr>
              <a:t>를 확인하고</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추가 조치가  </a:t>
            </a:r>
          </a:p>
          <a:p>
            <a:pPr algn="l" eaLnBrk="1" hangingPunct="1">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타당한지를 결정하기 위해 </a:t>
            </a:r>
            <a:r>
              <a:rPr lang="en-US" altLang="ko-KR" sz="1600">
                <a:solidFill>
                  <a:srgbClr val="0000CC"/>
                </a:solidFill>
                <a:ea typeface="돋움" pitchFamily="50" charset="-127"/>
                <a:sym typeface="Symbol" pitchFamily="18" charset="2"/>
              </a:rPr>
              <a:t>FFT </a:t>
            </a:r>
            <a:r>
              <a:rPr lang="ko-KR" altLang="en-US" sz="1600">
                <a:solidFill>
                  <a:srgbClr val="0000CC"/>
                </a:solidFill>
                <a:ea typeface="돋움" pitchFamily="50" charset="-127"/>
                <a:sym typeface="Symbol" pitchFamily="18" charset="2"/>
              </a:rPr>
              <a:t>스펙트럼을 이용한 </a:t>
            </a:r>
            <a:r>
              <a:rPr lang="ko-KR" altLang="en-US" sz="1600">
                <a:solidFill>
                  <a:srgbClr val="FF0000"/>
                </a:solidFill>
                <a:ea typeface="돋움" pitchFamily="50" charset="-127"/>
                <a:sym typeface="Symbol" pitchFamily="18" charset="2"/>
              </a:rPr>
              <a:t>진단 조사</a:t>
            </a:r>
            <a:r>
              <a:rPr lang="ko-KR" altLang="en-US" sz="1600">
                <a:solidFill>
                  <a:srgbClr val="0000CC"/>
                </a:solidFill>
                <a:ea typeface="돋움" pitchFamily="50" charset="-127"/>
                <a:sym typeface="Symbol" pitchFamily="18" charset="2"/>
              </a:rPr>
              <a:t>가</a:t>
            </a:r>
            <a:r>
              <a:rPr lang="ko-KR" altLang="en-US" sz="1600">
                <a:sym typeface="Symbol" pitchFamily="18" charset="2"/>
              </a:rPr>
              <a:t> </a:t>
            </a:r>
            <a:r>
              <a:rPr lang="ko-KR" altLang="en-US" sz="1600">
                <a:solidFill>
                  <a:srgbClr val="0000CC"/>
                </a:solidFill>
                <a:ea typeface="돋움" pitchFamily="50" charset="-127"/>
                <a:sym typeface="Symbol" pitchFamily="18" charset="2"/>
              </a:rPr>
              <a:t>시작되어야 함</a:t>
            </a:r>
          </a:p>
        </p:txBody>
      </p:sp>
      <p:sp>
        <p:nvSpPr>
          <p:cNvPr id="55299" name="Text Box 7"/>
          <p:cNvSpPr txBox="1">
            <a:spLocks noChangeArrowheads="1"/>
          </p:cNvSpPr>
          <p:nvPr/>
        </p:nvSpPr>
        <p:spPr bwMode="auto">
          <a:xfrm>
            <a:off x="5292725" y="115888"/>
            <a:ext cx="398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베어링 하우징 진동 평가</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6"/>
          <p:cNvSpPr txBox="1">
            <a:spLocks noChangeArrowheads="1"/>
          </p:cNvSpPr>
          <p:nvPr/>
        </p:nvSpPr>
        <p:spPr bwMode="auto">
          <a:xfrm>
            <a:off x="611188" y="1125538"/>
            <a:ext cx="8137525"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2000">
                <a:solidFill>
                  <a:srgbClr val="663300"/>
                </a:solidFill>
                <a:ea typeface="돋움" pitchFamily="50" charset="-127"/>
                <a:cs typeface="Times New Roman" pitchFamily="18" charset="0"/>
                <a:sym typeface="Symbol" pitchFamily="18" charset="2"/>
              </a:rPr>
              <a:t> </a:t>
            </a:r>
            <a:r>
              <a:rPr lang="ko-KR" altLang="en-US" sz="2000">
                <a:solidFill>
                  <a:srgbClr val="FF0000"/>
                </a:solidFill>
                <a:latin typeface="휴먼옛체" pitchFamily="18" charset="-127"/>
                <a:ea typeface="휴먼옛체" pitchFamily="18" charset="-127"/>
                <a:cs typeface="Times New Roman" pitchFamily="18" charset="0"/>
                <a:sym typeface="Symbol" pitchFamily="18" charset="2"/>
              </a:rPr>
              <a:t>진동벡터 정보에 기초한 평가</a:t>
            </a:r>
            <a:endParaRPr lang="ko-KR" altLang="en-US" sz="18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chemeClr val="accent2"/>
                </a:solidFill>
                <a:ea typeface="돋움" pitchFamily="50" charset="-127"/>
                <a:cs typeface="Times New Roman" pitchFamily="18" charset="0"/>
                <a:sym typeface="Symbol" pitchFamily="18" charset="2"/>
              </a:rPr>
              <a:t>이 규격에서 고려하는 평가는  </a:t>
            </a:r>
            <a:r>
              <a:rPr lang="ko-KR" altLang="en-US" sz="1800">
                <a:solidFill>
                  <a:srgbClr val="FF0000"/>
                </a:solidFill>
                <a:ea typeface="돋움" pitchFamily="50" charset="-127"/>
                <a:cs typeface="Times New Roman" pitchFamily="18" charset="0"/>
                <a:sym typeface="Symbol" pitchFamily="18" charset="2"/>
              </a:rPr>
              <a:t>위상 기준이 없는</a:t>
            </a:r>
            <a:r>
              <a:rPr lang="ko-KR" altLang="en-US" sz="1800">
                <a:solidFill>
                  <a:schemeClr val="accent2"/>
                </a:solidFill>
                <a:ea typeface="돋움" pitchFamily="50" charset="-127"/>
                <a:cs typeface="Times New Roman" pitchFamily="18" charset="0"/>
                <a:sym typeface="Symbol" pitchFamily="18" charset="2"/>
              </a:rPr>
              <a:t> 광대역 진동으로 제한</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 대부분의 경우</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허용 시험이나 운전 감시 목적에는 적절</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그러나 </a:t>
            </a:r>
            <a:r>
              <a:rPr lang="ko-KR" altLang="en-US" sz="1800">
                <a:solidFill>
                  <a:srgbClr val="FF0000"/>
                </a:solidFill>
                <a:ea typeface="돋움" pitchFamily="50" charset="-127"/>
                <a:cs typeface="Times New Roman" pitchFamily="18" charset="0"/>
                <a:sym typeface="Symbol" pitchFamily="18" charset="2"/>
              </a:rPr>
              <a:t>장기간 상태 감시 및 진단 목적에는 진동벡터 정보의 사용이 펌프의 </a:t>
            </a:r>
          </a:p>
          <a:p>
            <a:pPr algn="l" eaLnBrk="1" hangingPunct="1">
              <a:spcBef>
                <a:spcPct val="20000"/>
              </a:spcBef>
              <a:buFont typeface="Symbol" pitchFamily="18" charset="2"/>
              <a:buNone/>
            </a:pPr>
            <a:r>
              <a:rPr lang="ko-KR" altLang="en-US" sz="1800">
                <a:solidFill>
                  <a:srgbClr val="FF0000"/>
                </a:solidFill>
                <a:ea typeface="돋움" pitchFamily="50" charset="-127"/>
                <a:cs typeface="Times New Roman" pitchFamily="18" charset="0"/>
                <a:sym typeface="Symbol" pitchFamily="18" charset="2"/>
              </a:rPr>
              <a:t>   동적 상태 변화를 검지하고 정의하는데 특히 유용</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어떤 경우</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이들 변화는 광대역 진동측정만을 사용할 때는 검지되지 않음</a:t>
            </a:r>
            <a:r>
              <a:rPr lang="en-US" altLang="ko-KR" sz="1800">
                <a:solidFill>
                  <a:srgbClr val="0000CC"/>
                </a:solidFill>
                <a:ea typeface="돋움" pitchFamily="50" charset="-127"/>
                <a:cs typeface="Times New Roman" pitchFamily="18" charset="0"/>
                <a:sym typeface="Symbol" pitchFamily="18" charset="2"/>
              </a:rPr>
              <a:t>.</a:t>
            </a:r>
          </a:p>
          <a:p>
            <a:pPr algn="l" eaLnBrk="1" hangingPunct="1">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상세한 내용은 </a:t>
            </a:r>
            <a:r>
              <a:rPr lang="en-US" altLang="ko-KR" sz="1800">
                <a:solidFill>
                  <a:srgbClr val="0000CC"/>
                </a:solidFill>
                <a:ea typeface="돋움" pitchFamily="50" charset="-127"/>
                <a:cs typeface="Times New Roman" pitchFamily="18" charset="0"/>
                <a:sym typeface="Symbol" pitchFamily="18" charset="2"/>
              </a:rPr>
              <a:t>ISO 10816-1:1995, </a:t>
            </a:r>
            <a:r>
              <a:rPr lang="ko-KR" altLang="en-US" sz="1800">
                <a:solidFill>
                  <a:srgbClr val="0000CC"/>
                </a:solidFill>
                <a:ea typeface="돋움" pitchFamily="50" charset="-127"/>
                <a:cs typeface="Times New Roman" pitchFamily="18" charset="0"/>
                <a:sym typeface="Symbol" pitchFamily="18" charset="2"/>
              </a:rPr>
              <a:t>부속서 </a:t>
            </a:r>
            <a:r>
              <a:rPr lang="en-US" altLang="ko-KR" sz="1800">
                <a:solidFill>
                  <a:srgbClr val="0000CC"/>
                </a:solidFill>
                <a:ea typeface="돋움" pitchFamily="50" charset="-127"/>
                <a:cs typeface="Times New Roman" pitchFamily="18" charset="0"/>
                <a:sym typeface="Symbol" pitchFamily="18" charset="2"/>
              </a:rPr>
              <a:t>D</a:t>
            </a:r>
            <a:r>
              <a:rPr lang="ko-KR" altLang="en-US" sz="1800">
                <a:solidFill>
                  <a:srgbClr val="0000CC"/>
                </a:solidFill>
                <a:ea typeface="돋움" pitchFamily="50" charset="-127"/>
                <a:cs typeface="Times New Roman" pitchFamily="18" charset="0"/>
                <a:sym typeface="Symbol" pitchFamily="18" charset="2"/>
              </a:rPr>
              <a:t>를 참조 바람</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위상 및 주파수 관련 진동 정보는 상태 감시 및 진단 목적에 점점 더 사용되고 </a:t>
            </a:r>
          </a:p>
          <a:p>
            <a:pPr algn="l" eaLnBrk="1" hangingPunct="1">
              <a:spcBef>
                <a:spcPct val="20000"/>
              </a:spcBef>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있는 추세임</a:t>
            </a:r>
          </a:p>
          <a:p>
            <a:pPr algn="l" eaLnBrk="1" hangingPunct="1">
              <a:spcBef>
                <a:spcPct val="50000"/>
              </a:spcBef>
              <a:buFont typeface="Symbol" pitchFamily="18" charset="2"/>
              <a:buNone/>
            </a:pPr>
            <a:endParaRPr lang="ko-KR" altLang="en-US" sz="1800">
              <a:solidFill>
                <a:srgbClr val="0000CC"/>
              </a:solidFill>
              <a:ea typeface="돋움" pitchFamily="50" charset="-127"/>
              <a:cs typeface="Times New Roman" pitchFamily="18" charset="0"/>
              <a:sym typeface="Symbol" pitchFamily="18" charset="2"/>
            </a:endParaRPr>
          </a:p>
        </p:txBody>
      </p:sp>
      <p:sp>
        <p:nvSpPr>
          <p:cNvPr id="56323" name="Text Box 7"/>
          <p:cNvSpPr txBox="1">
            <a:spLocks noChangeArrowheads="1"/>
          </p:cNvSpPr>
          <p:nvPr/>
        </p:nvSpPr>
        <p:spPr bwMode="auto">
          <a:xfrm>
            <a:off x="5292725" y="115888"/>
            <a:ext cx="398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베어링 하우징 진동 평가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0" y="-22225"/>
            <a:ext cx="5618163" cy="920750"/>
          </a:xfrm>
        </p:spPr>
        <p:txBody>
          <a:bodyPr/>
          <a:lstStyle/>
          <a:p>
            <a:r>
              <a:rPr lang="en-US" altLang="ko-KR" sz="2400" smtClean="0"/>
              <a:t>Displacement Transducer(</a:t>
            </a:r>
            <a:r>
              <a:rPr lang="ko-KR" altLang="en-US" sz="2400" smtClean="0"/>
              <a:t>변위센서</a:t>
            </a:r>
            <a:r>
              <a:rPr lang="en-US" altLang="ko-KR" sz="2400" smtClean="0"/>
              <a:t>)</a:t>
            </a:r>
          </a:p>
        </p:txBody>
      </p:sp>
      <p:graphicFrame>
        <p:nvGraphicFramePr>
          <p:cNvPr id="612496" name="Group 144"/>
          <p:cNvGraphicFramePr>
            <a:graphicFrameLocks noGrp="1"/>
          </p:cNvGraphicFramePr>
          <p:nvPr/>
        </p:nvGraphicFramePr>
        <p:xfrm>
          <a:off x="5038725" y="836613"/>
          <a:ext cx="3956050" cy="4584701"/>
        </p:xfrm>
        <a:graphic>
          <a:graphicData uri="http://schemas.openxmlformats.org/drawingml/2006/table">
            <a:tbl>
              <a:tblPr/>
              <a:tblGrid>
                <a:gridCol w="1628444"/>
                <a:gridCol w="2327606"/>
              </a:tblGrid>
              <a:tr h="410219">
                <a:tc gridSpan="2">
                  <a:txBody>
                    <a:bodyPr/>
                    <a:lstStyle/>
                    <a:p>
                      <a:pPr marL="0" marR="0" lvl="0" indent="0" algn="ctr"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500" b="1" i="0" u="none" strike="noStrike" cap="none" normalizeH="0" baseline="0" smtClean="0">
                          <a:ln>
                            <a:noFill/>
                          </a:ln>
                          <a:solidFill>
                            <a:srgbClr val="40637A"/>
                          </a:solidFill>
                          <a:effectLst/>
                          <a:latin typeface="Arial" pitchFamily="34" charset="0"/>
                          <a:ea typeface="새굴림" pitchFamily="18" charset="-127"/>
                        </a:rPr>
                        <a:t>Specifications</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393453">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Sensitivity</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7.87mV/</a:t>
                      </a:r>
                      <a:r>
                        <a:rPr kumimoji="1" lang="en-US" altLang="ko-KR" sz="1400" b="1" i="0" u="none" strike="noStrike" cap="none" normalizeH="0" baseline="0" smtClean="0">
                          <a:ln>
                            <a:noFill/>
                          </a:ln>
                          <a:solidFill>
                            <a:srgbClr val="40637A"/>
                          </a:solidFill>
                          <a:effectLst/>
                          <a:latin typeface="Arial" pitchFamily="34" charset="0"/>
                          <a:ea typeface="새굴림" pitchFamily="18" charset="-127"/>
                          <a:cs typeface="Arial" pitchFamily="34" charset="0"/>
                        </a:rPr>
                        <a:t>µm(200mV/mil)</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53">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Linear Range</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2,000</a:t>
                      </a:r>
                      <a:r>
                        <a:rPr kumimoji="1" lang="en-US" altLang="ko-KR" sz="1400" b="1" i="0" u="none" strike="noStrike" cap="none" normalizeH="0" baseline="0" smtClean="0">
                          <a:ln>
                            <a:noFill/>
                          </a:ln>
                          <a:solidFill>
                            <a:srgbClr val="40637A"/>
                          </a:solidFill>
                          <a:effectLst/>
                          <a:latin typeface="Arial" pitchFamily="34" charset="0"/>
                          <a:ea typeface="새굴림" pitchFamily="18" charset="-127"/>
                          <a:cs typeface="Arial" pitchFamily="34" charset="0"/>
                        </a:rPr>
                        <a:t>µm</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3050">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Temperature</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Sensor, Cable :</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-40 to +177</a:t>
                      </a: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Connector Max : +125℃</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Driver : </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돋움" pitchFamily="50" charset="-127"/>
                          <a:ea typeface="돋움" pitchFamily="50" charset="-127"/>
                        </a:rPr>
                        <a:t>-38 to +80 ℃</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175">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Frequency Response</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DC~20kHz(-3dB)</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453">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Power Supply</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-17.5VDC to -26 VDC</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898">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Max. Output Voltage</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400" b="1" i="0" u="none" strike="noStrike" cap="none" normalizeH="0" baseline="0" smtClean="0">
                          <a:ln>
                            <a:noFill/>
                          </a:ln>
                          <a:solidFill>
                            <a:srgbClr val="40637A"/>
                          </a:solidFill>
                          <a:effectLst/>
                          <a:latin typeface="Arial" pitchFamily="34" charset="0"/>
                          <a:ea typeface="새굴림" pitchFamily="18" charset="-127"/>
                        </a:rPr>
                        <a:t>Approx. -22VDC(at -24VDC Power Supply Voltage)</a:t>
                      </a:r>
                    </a:p>
                  </a:txBody>
                  <a:tcPr marL="146539" marR="146539"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2495" name="Group 143"/>
          <p:cNvGraphicFramePr>
            <a:graphicFrameLocks noGrp="1"/>
          </p:cNvGraphicFramePr>
          <p:nvPr>
            <p:ph idx="1"/>
          </p:nvPr>
        </p:nvGraphicFramePr>
        <p:xfrm>
          <a:off x="266700" y="960438"/>
          <a:ext cx="4538663" cy="3387725"/>
        </p:xfrm>
        <a:graphic>
          <a:graphicData uri="http://schemas.openxmlformats.org/drawingml/2006/table">
            <a:tbl>
              <a:tblPr/>
              <a:tblGrid>
                <a:gridCol w="638960"/>
                <a:gridCol w="3899703"/>
              </a:tblGrid>
              <a:tr h="1424244">
                <a:tc>
                  <a:txBody>
                    <a:bodyPr/>
                    <a:lstStyle/>
                    <a:p>
                      <a:pPr marL="0" marR="0" lvl="0" indent="0" algn="ctr"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장 점</a:t>
                      </a:r>
                    </a:p>
                  </a:txBody>
                  <a:tcPr marL="146515" marR="146515" marT="79370" marB="793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축 진동에 대한 측정</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 축 방향</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 RPM, </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진동측정 가능</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 변위 단위로 직접 측정</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 축 위치</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거리</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 </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측정</a:t>
                      </a:r>
                    </a:p>
                  </a:txBody>
                  <a:tcPr marL="146515" marR="146515"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63481">
                <a:tc>
                  <a:txBody>
                    <a:bodyPr/>
                    <a:lstStyle/>
                    <a:p>
                      <a:pPr marL="0" marR="0" lvl="0" indent="0" algn="ctr"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단 점</a:t>
                      </a:r>
                    </a:p>
                  </a:txBody>
                  <a:tcPr marL="146515" marR="146515" marT="79370" marB="793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Run-out </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문제</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축 재질에 따른 감도 변화</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 고주파 성분측정 어려움</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 축 표면 흠집</a:t>
                      </a:r>
                      <a:r>
                        <a:rPr kumimoji="1" lang="en-US" altLang="ko-KR" sz="1600" b="1" i="0" u="none" strike="noStrike" cap="none" normalizeH="0" baseline="0" smtClean="0">
                          <a:ln>
                            <a:noFill/>
                          </a:ln>
                          <a:solidFill>
                            <a:srgbClr val="40637A"/>
                          </a:solidFill>
                          <a:effectLst/>
                          <a:latin typeface="새굴림" pitchFamily="18" charset="-127"/>
                          <a:ea typeface="새굴림" pitchFamily="18" charset="-127"/>
                        </a:rPr>
                        <a:t>, </a:t>
                      </a: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표면 조도에 따른 오차 발생</a:t>
                      </a:r>
                    </a:p>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Char char="l"/>
                        <a:tabLst/>
                      </a:pPr>
                      <a:r>
                        <a:rPr kumimoji="1" lang="ko-KR" altLang="en-US" sz="1600" b="1" i="0" u="none" strike="noStrike" cap="none" normalizeH="0" baseline="0" smtClean="0">
                          <a:ln>
                            <a:noFill/>
                          </a:ln>
                          <a:solidFill>
                            <a:srgbClr val="40637A"/>
                          </a:solidFill>
                          <a:effectLst/>
                          <a:latin typeface="새굴림" pitchFamily="18" charset="-127"/>
                          <a:ea typeface="새굴림" pitchFamily="18" charset="-127"/>
                        </a:rPr>
                        <a:t>외부 전원공급</a:t>
                      </a:r>
                    </a:p>
                  </a:txBody>
                  <a:tcPr marL="146515" marR="146515"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6"/>
          <p:cNvSpPr txBox="1">
            <a:spLocks noChangeArrowheads="1"/>
          </p:cNvSpPr>
          <p:nvPr/>
        </p:nvSpPr>
        <p:spPr bwMode="auto">
          <a:xfrm>
            <a:off x="611188" y="1125538"/>
            <a:ext cx="813752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2000">
                <a:solidFill>
                  <a:srgbClr val="663300"/>
                </a:solidFill>
                <a:ea typeface="돋움" pitchFamily="50" charset="-127"/>
                <a:cs typeface="Times New Roman" pitchFamily="18" charset="0"/>
                <a:sym typeface="Symbol" pitchFamily="18" charset="2"/>
              </a:rPr>
              <a:t> </a:t>
            </a:r>
            <a:r>
              <a:rPr lang="ko-KR" altLang="en-US" sz="2000">
                <a:solidFill>
                  <a:srgbClr val="FF0000"/>
                </a:solidFill>
                <a:latin typeface="휴먼옛체" pitchFamily="18" charset="-127"/>
                <a:ea typeface="휴먼옛체" pitchFamily="18" charset="-127"/>
                <a:cs typeface="Times New Roman" pitchFamily="18" charset="0"/>
                <a:sym typeface="Symbol" pitchFamily="18" charset="2"/>
              </a:rPr>
              <a:t>허용시험과 현장 운전을 위한 평가영역과 조건</a:t>
            </a:r>
            <a:endParaRPr lang="ko-KR" altLang="en-US" sz="18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Char char="·"/>
            </a:pPr>
            <a:r>
              <a:rPr lang="ko-KR" altLang="en-US" sz="1800">
                <a:solidFill>
                  <a:srgbClr val="CC00CC"/>
                </a:solidFill>
                <a:ea typeface="돋움" pitchFamily="50" charset="-127"/>
                <a:cs typeface="Times New Roman" pitchFamily="18" charset="0"/>
                <a:sym typeface="Symbol" pitchFamily="18" charset="2"/>
              </a:rPr>
              <a:t>  주어진 기계 진동의 정량적 평가와 가능한 조치에 대한 지침을 제공하기 위해 </a:t>
            </a:r>
          </a:p>
          <a:p>
            <a:pPr algn="l" eaLnBrk="1" hangingPunct="1">
              <a:spcBef>
                <a:spcPct val="2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다음과 같은</a:t>
            </a:r>
            <a:r>
              <a:rPr lang="ko-KR" altLang="en-US" sz="1800">
                <a:solidFill>
                  <a:srgbClr val="CC00CC"/>
                </a:solidFill>
                <a:ea typeface="돋움" pitchFamily="50" charset="-127"/>
                <a:cs typeface="Times New Roman" pitchFamily="18" charset="0"/>
                <a:sym typeface="Symbol" pitchFamily="18" charset="2"/>
              </a:rPr>
              <a:t> </a:t>
            </a:r>
            <a:r>
              <a:rPr lang="en-US" altLang="ko-KR" sz="1800">
                <a:solidFill>
                  <a:srgbClr val="FF0000"/>
                </a:solidFill>
                <a:ea typeface="돋움" pitchFamily="50" charset="-127"/>
                <a:cs typeface="Times New Roman" pitchFamily="18" charset="0"/>
                <a:sym typeface="Symbol" pitchFamily="18" charset="2"/>
              </a:rPr>
              <a:t>2</a:t>
            </a:r>
            <a:r>
              <a:rPr lang="ko-KR" altLang="en-US" sz="1800">
                <a:solidFill>
                  <a:srgbClr val="FF0000"/>
                </a:solidFill>
                <a:ea typeface="돋움" pitchFamily="50" charset="-127"/>
                <a:cs typeface="Times New Roman" pitchFamily="18" charset="0"/>
                <a:sym typeface="Symbol" pitchFamily="18" charset="2"/>
              </a:rPr>
              <a:t>개의 평가 범주</a:t>
            </a:r>
            <a:r>
              <a:rPr lang="en-US" altLang="ko-KR" sz="1800">
                <a:solidFill>
                  <a:srgbClr val="FF0000"/>
                </a:solidFill>
                <a:ea typeface="돋움" pitchFamily="50" charset="-127"/>
                <a:cs typeface="Times New Roman" pitchFamily="18" charset="0"/>
                <a:sym typeface="Symbol" pitchFamily="18" charset="2"/>
              </a:rPr>
              <a:t>(category)</a:t>
            </a:r>
            <a:r>
              <a:rPr lang="ko-KR" altLang="en-US" sz="1800">
                <a:solidFill>
                  <a:schemeClr val="accent2"/>
                </a:solidFill>
                <a:ea typeface="돋움" pitchFamily="50" charset="-127"/>
                <a:cs typeface="Times New Roman" pitchFamily="18" charset="0"/>
                <a:sym typeface="Symbol" pitchFamily="18" charset="2"/>
              </a:rPr>
              <a:t>와 </a:t>
            </a:r>
            <a:r>
              <a:rPr lang="en-US" altLang="ko-KR" sz="1800">
                <a:solidFill>
                  <a:srgbClr val="FF0000"/>
                </a:solidFill>
                <a:ea typeface="돋움" pitchFamily="50" charset="-127"/>
                <a:cs typeface="Times New Roman" pitchFamily="18" charset="0"/>
                <a:sym typeface="Symbol" pitchFamily="18" charset="2"/>
              </a:rPr>
              <a:t>4</a:t>
            </a:r>
            <a:r>
              <a:rPr lang="ko-KR" altLang="en-US" sz="1800">
                <a:solidFill>
                  <a:srgbClr val="FF0000"/>
                </a:solidFill>
                <a:ea typeface="돋움" pitchFamily="50" charset="-127"/>
                <a:cs typeface="Times New Roman" pitchFamily="18" charset="0"/>
                <a:sym typeface="Symbol" pitchFamily="18" charset="2"/>
              </a:rPr>
              <a:t>개의</a:t>
            </a:r>
            <a:r>
              <a:rPr lang="ko-KR" altLang="en-US" sz="1800">
                <a:solidFill>
                  <a:schemeClr val="accent2"/>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평가영역</a:t>
            </a:r>
            <a:r>
              <a:rPr lang="ko-KR" altLang="en-US" sz="1800">
                <a:solidFill>
                  <a:schemeClr val="accent2"/>
                </a:solidFill>
                <a:ea typeface="돋움" pitchFamily="50" charset="-127"/>
                <a:cs typeface="Times New Roman" pitchFamily="18" charset="0"/>
                <a:sym typeface="Symbol" pitchFamily="18" charset="2"/>
              </a:rPr>
              <a:t>이 정의됨</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표 </a:t>
            </a:r>
            <a:r>
              <a:rPr lang="en-US" altLang="ko-KR" sz="1800">
                <a:solidFill>
                  <a:srgbClr val="0000CC"/>
                </a:solidFill>
                <a:ea typeface="돋움" pitchFamily="50" charset="-127"/>
                <a:cs typeface="Times New Roman" pitchFamily="18" charset="0"/>
                <a:sym typeface="Symbol" pitchFamily="18" charset="2"/>
              </a:rPr>
              <a:t>A1, A2</a:t>
            </a:r>
            <a:r>
              <a:rPr lang="ko-KR" altLang="en-US" sz="1800">
                <a:solidFill>
                  <a:srgbClr val="0000CC"/>
                </a:solidFill>
                <a:ea typeface="돋움" pitchFamily="50" charset="-127"/>
                <a:cs typeface="Times New Roman" pitchFamily="18" charset="0"/>
                <a:sym typeface="Symbol" pitchFamily="18" charset="2"/>
              </a:rPr>
              <a:t>에 주어진 수치는 전체적인 불완전이나 비현실적인 요구사항을 </a:t>
            </a:r>
          </a:p>
          <a:p>
            <a:pPr algn="l" eaLnBrk="1" hangingPunct="1">
              <a:spcBef>
                <a:spcPct val="20000"/>
              </a:spcBef>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피하도록 보증하는 지침을 제공</a:t>
            </a:r>
          </a:p>
          <a:p>
            <a:pPr algn="l" eaLnBrk="1" hangingPunct="1">
              <a:spcBef>
                <a:spcPct val="50000"/>
              </a:spcBef>
              <a:buFont typeface="Symbol" pitchFamily="18" charset="2"/>
              <a:buChar char="·"/>
            </a:pPr>
            <a:r>
              <a:rPr lang="en-US" altLang="ko-KR" sz="1800">
                <a:solidFill>
                  <a:srgbClr val="CC00CC"/>
                </a:solidFill>
                <a:ea typeface="돋움" pitchFamily="50" charset="-127"/>
                <a:cs typeface="Times New Roman" pitchFamily="18" charset="0"/>
                <a:sym typeface="Symbol" pitchFamily="18" charset="2"/>
              </a:rPr>
              <a:t>  </a:t>
            </a:r>
            <a:r>
              <a:rPr lang="en-US" altLang="ko-KR" sz="1800">
                <a:solidFill>
                  <a:srgbClr val="0000CC"/>
                </a:solidFill>
                <a:ea typeface="돋움" pitchFamily="50" charset="-127"/>
                <a:cs typeface="Times New Roman" pitchFamily="18" charset="0"/>
                <a:sym typeface="Symbol" pitchFamily="18" charset="2"/>
              </a:rPr>
              <a:t>Category I :</a:t>
            </a:r>
            <a:r>
              <a:rPr lang="en-US" altLang="ko-KR" sz="1800">
                <a:solidFill>
                  <a:srgbClr val="FF0000"/>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이용도</a:t>
            </a:r>
            <a:r>
              <a:rPr lang="en-US" altLang="ko-KR" sz="1800">
                <a:solidFill>
                  <a:srgbClr val="FF0000"/>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개발 또는 안전상의 이유로 매우 높은 레벨의 신뢰도가 </a:t>
            </a:r>
          </a:p>
          <a:p>
            <a:pPr algn="l" eaLnBrk="1" hangingPunct="1">
              <a:spcBef>
                <a:spcPct val="20000"/>
              </a:spcBef>
              <a:buFont typeface="Symbol" pitchFamily="18" charset="2"/>
              <a:buNone/>
            </a:pPr>
            <a:r>
              <a:rPr lang="ko-KR" altLang="en-US" sz="1800">
                <a:solidFill>
                  <a:srgbClr val="FF0000"/>
                </a:solidFill>
                <a:ea typeface="돋움" pitchFamily="50" charset="-127"/>
                <a:cs typeface="Times New Roman" pitchFamily="18" charset="0"/>
                <a:sym typeface="Symbol" pitchFamily="18" charset="2"/>
              </a:rPr>
              <a:t>    요구되는 펌프</a:t>
            </a:r>
            <a:r>
              <a:rPr lang="en-US" altLang="ko-KR" sz="1800">
                <a:solidFill>
                  <a:srgbClr val="FF0000"/>
                </a:solidFill>
                <a:ea typeface="돋움" pitchFamily="50" charset="-127"/>
                <a:cs typeface="Times New Roman" pitchFamily="18" charset="0"/>
                <a:sym typeface="Symbol" pitchFamily="18" charset="2"/>
              </a:rPr>
              <a:t> </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오일</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가스 또는 특수 화학 응용 등에 사용되는 유독</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위험한 </a:t>
            </a:r>
          </a:p>
          <a:p>
            <a:pPr algn="l" eaLnBrk="1" hangingPunct="1">
              <a:spcBef>
                <a:spcPct val="20000"/>
              </a:spcBef>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액체</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위험한 적용 펌프</a:t>
            </a:r>
            <a:r>
              <a:rPr lang="en-US" altLang="ko-KR" sz="1800">
                <a:solidFill>
                  <a:srgbClr val="0000CC"/>
                </a:solidFill>
                <a:ea typeface="돋움" pitchFamily="50" charset="-127"/>
                <a:cs typeface="Times New Roman" pitchFamily="18" charset="0"/>
                <a:sym typeface="Symbol" pitchFamily="18" charset="2"/>
              </a:rPr>
              <a:t>)</a:t>
            </a: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en-US" altLang="ko-KR" sz="1800">
                <a:solidFill>
                  <a:srgbClr val="0000CC"/>
                </a:solidFill>
                <a:ea typeface="돋움" pitchFamily="50" charset="-127"/>
                <a:cs typeface="Times New Roman" pitchFamily="18" charset="0"/>
                <a:sym typeface="Symbol" pitchFamily="18" charset="2"/>
              </a:rPr>
              <a:t>Category II :  </a:t>
            </a:r>
            <a:r>
              <a:rPr lang="ko-KR" altLang="en-US" sz="1800">
                <a:solidFill>
                  <a:srgbClr val="0000CC"/>
                </a:solidFill>
                <a:ea typeface="돋움" pitchFamily="50" charset="-127"/>
                <a:cs typeface="Times New Roman" pitchFamily="18" charset="0"/>
                <a:sym typeface="Symbol" pitchFamily="18" charset="2"/>
              </a:rPr>
              <a:t>높은 수준의 신뢰도가 요구되는 펌프</a:t>
            </a:r>
          </a:p>
          <a:p>
            <a:pPr algn="l" eaLnBrk="1" hangingPunct="1">
              <a:spcBef>
                <a:spcPct val="2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통상의 위험하지 않은 액체용 펌프</a:t>
            </a:r>
            <a:r>
              <a:rPr lang="en-US" altLang="ko-KR" sz="1800">
                <a:solidFill>
                  <a:srgbClr val="0000CC"/>
                </a:solidFill>
                <a:ea typeface="돋움" pitchFamily="50" charset="-127"/>
                <a:cs typeface="Times New Roman" pitchFamily="18" charset="0"/>
                <a:sym typeface="Symbol" pitchFamily="18" charset="2"/>
              </a:rPr>
              <a:t>)</a:t>
            </a:r>
            <a:endParaRPr lang="ko-KR" altLang="en-US" sz="1800">
              <a:solidFill>
                <a:srgbClr val="0000CC"/>
              </a:solidFill>
              <a:ea typeface="돋움" pitchFamily="50" charset="-127"/>
              <a:cs typeface="Times New Roman" pitchFamily="18" charset="0"/>
              <a:sym typeface="Symbol" pitchFamily="18" charset="2"/>
            </a:endParaRPr>
          </a:p>
        </p:txBody>
      </p:sp>
      <p:sp>
        <p:nvSpPr>
          <p:cNvPr id="57347" name="Text Box 7"/>
          <p:cNvSpPr txBox="1">
            <a:spLocks noChangeArrowheads="1"/>
          </p:cNvSpPr>
          <p:nvPr/>
        </p:nvSpPr>
        <p:spPr bwMode="auto">
          <a:xfrm>
            <a:off x="5724525" y="115888"/>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평가영역 및 조건</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6"/>
          <p:cNvSpPr txBox="1">
            <a:spLocks noChangeArrowheads="1"/>
          </p:cNvSpPr>
          <p:nvPr/>
        </p:nvSpPr>
        <p:spPr bwMode="auto">
          <a:xfrm>
            <a:off x="611188" y="908050"/>
            <a:ext cx="81375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FF0000"/>
                </a:solidFill>
                <a:latin typeface="휴먼옛체" pitchFamily="18" charset="-127"/>
                <a:ea typeface="휴먼옛체" pitchFamily="18" charset="-127"/>
                <a:cs typeface="Times New Roman" pitchFamily="18" charset="0"/>
                <a:sym typeface="Symbol" pitchFamily="18" charset="2"/>
              </a:rPr>
              <a:t>평가영역의 종류</a:t>
            </a:r>
            <a:endParaRPr lang="ko-KR" altLang="en-US" sz="16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Char char="·"/>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영역 </a:t>
            </a:r>
            <a:r>
              <a:rPr lang="en-US" altLang="ko-KR" sz="1600">
                <a:solidFill>
                  <a:srgbClr val="0000CC"/>
                </a:solidFill>
                <a:ea typeface="돋움" pitchFamily="50" charset="-127"/>
                <a:cs typeface="Times New Roman" pitchFamily="18" charset="0"/>
                <a:sym typeface="Symbol" pitchFamily="18" charset="2"/>
              </a:rPr>
              <a:t>A (Zone A) :</a:t>
            </a:r>
            <a:r>
              <a:rPr lang="en-US" altLang="ko-KR" sz="1600">
                <a:solidFill>
                  <a:srgbClr val="CC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신규 운전 기계의</a:t>
            </a: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진동</a:t>
            </a:r>
            <a:r>
              <a:rPr lang="ko-KR" altLang="en-US" sz="1600">
                <a:solidFill>
                  <a:srgbClr val="0000CC"/>
                </a:solidFill>
                <a:ea typeface="돋움" pitchFamily="50" charset="-127"/>
                <a:cs typeface="Times New Roman" pitchFamily="18" charset="0"/>
                <a:sym typeface="Symbol" pitchFamily="18" charset="2"/>
              </a:rPr>
              <a:t>이 통상 이 영역에 포함</a:t>
            </a:r>
            <a:endParaRPr lang="en-US" altLang="ko-KR" sz="1600">
              <a:solidFill>
                <a:srgbClr val="0000CC"/>
              </a:solidFill>
              <a:ea typeface="돋움" pitchFamily="50" charset="-127"/>
              <a:cs typeface="Times New Roman" pitchFamily="18" charset="0"/>
              <a:sym typeface="Symbol" pitchFamily="18" charset="2"/>
            </a:endParaRPr>
          </a:p>
          <a:p>
            <a:pPr algn="l" eaLnBrk="1" hangingPunct="1">
              <a:spcBef>
                <a:spcPct val="30000"/>
              </a:spcBef>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영역 </a:t>
            </a:r>
            <a:r>
              <a:rPr lang="en-US" altLang="ko-KR" sz="1600">
                <a:solidFill>
                  <a:srgbClr val="0000CC"/>
                </a:solidFill>
                <a:ea typeface="돋움" pitchFamily="50" charset="-127"/>
                <a:cs typeface="Times New Roman" pitchFamily="18" charset="0"/>
                <a:sym typeface="Symbol" pitchFamily="18" charset="2"/>
              </a:rPr>
              <a:t>B (Zone B) : </a:t>
            </a:r>
            <a:r>
              <a:rPr lang="ko-KR" altLang="en-US" sz="1600">
                <a:solidFill>
                  <a:srgbClr val="0000CC"/>
                </a:solidFill>
                <a:ea typeface="돋움" pitchFamily="50" charset="-127"/>
                <a:cs typeface="Times New Roman" pitchFamily="18" charset="0"/>
                <a:sym typeface="Symbol" pitchFamily="18" charset="2"/>
              </a:rPr>
              <a:t>이 영역내의 진동을 갖는 기계는 통상 </a:t>
            </a:r>
            <a:r>
              <a:rPr lang="ko-KR" altLang="en-US" sz="1600">
                <a:solidFill>
                  <a:srgbClr val="FF0000"/>
                </a:solidFill>
                <a:ea typeface="돋움" pitchFamily="50" charset="-127"/>
                <a:cs typeface="Times New Roman" pitchFamily="18" charset="0"/>
                <a:sym typeface="Symbol" pitchFamily="18" charset="2"/>
              </a:rPr>
              <a:t>제한 없이 장기간</a:t>
            </a:r>
            <a:r>
              <a:rPr lang="ko-KR" altLang="en-US" sz="1600">
                <a:solidFill>
                  <a:srgbClr val="0000CC"/>
                </a:solidFill>
                <a:ea typeface="돋움" pitchFamily="50" charset="-127"/>
                <a:cs typeface="Times New Roman" pitchFamily="18" charset="0"/>
                <a:sym typeface="Symbol" pitchFamily="18" charset="2"/>
              </a:rPr>
              <a:t> </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운전이 허용</a:t>
            </a:r>
            <a:r>
              <a:rPr lang="ko-KR" altLang="en-US" sz="1600">
                <a:solidFill>
                  <a:srgbClr val="0000CC"/>
                </a:solidFill>
                <a:ea typeface="돋움" pitchFamily="50" charset="-127"/>
                <a:cs typeface="Times New Roman" pitchFamily="18" charset="0"/>
                <a:sym typeface="Symbol" pitchFamily="18" charset="2"/>
              </a:rPr>
              <a:t>될 수 있는 것으로 고려</a:t>
            </a:r>
            <a:endParaRPr lang="en-US" altLang="ko-KR" sz="1600">
              <a:solidFill>
                <a:srgbClr val="0000CC"/>
              </a:solidFill>
              <a:ea typeface="돋움" pitchFamily="50" charset="-127"/>
              <a:cs typeface="Times New Roman" pitchFamily="18" charset="0"/>
              <a:sym typeface="Symbol" pitchFamily="18" charset="2"/>
            </a:endParaRPr>
          </a:p>
          <a:p>
            <a:pPr algn="l" eaLnBrk="1" hangingPunct="1">
              <a:spcBef>
                <a:spcPct val="30000"/>
              </a:spcBef>
              <a:buFont typeface="Symbol" pitchFamily="18" charset="2"/>
              <a:buChar char="·"/>
            </a:pPr>
            <a:r>
              <a:rPr lang="en-US" altLang="ko-KR"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영역 </a:t>
            </a:r>
            <a:r>
              <a:rPr lang="en-US" altLang="ko-KR" sz="1600">
                <a:solidFill>
                  <a:srgbClr val="0000CC"/>
                </a:solidFill>
                <a:ea typeface="돋움" pitchFamily="50" charset="-127"/>
                <a:cs typeface="Times New Roman" pitchFamily="18" charset="0"/>
                <a:sym typeface="Symbol" pitchFamily="18" charset="2"/>
              </a:rPr>
              <a:t>C (Zone C) :</a:t>
            </a:r>
            <a:r>
              <a:rPr lang="en-US" altLang="ko-KR" sz="1600">
                <a:solidFill>
                  <a:srgbClr val="FF0000"/>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이 영역내의 진동을 갖는 기계는 통상</a:t>
            </a:r>
            <a:r>
              <a:rPr lang="ko-KR" altLang="en-US" sz="1600">
                <a:solidFill>
                  <a:srgbClr val="FF0000"/>
                </a:solidFill>
                <a:ea typeface="돋움" pitchFamily="50" charset="-127"/>
                <a:cs typeface="Times New Roman" pitchFamily="18" charset="0"/>
                <a:sym typeface="Symbol" pitchFamily="18" charset="2"/>
              </a:rPr>
              <a:t> 장기간 연속운전을 </a:t>
            </a:r>
          </a:p>
          <a:p>
            <a:pPr algn="l" eaLnBrk="1" hangingPunct="1">
              <a:spcBef>
                <a:spcPct val="2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만족할 수 없는 것</a:t>
            </a:r>
            <a:r>
              <a:rPr lang="ko-KR" altLang="en-US" sz="1600">
                <a:solidFill>
                  <a:srgbClr val="0000CC"/>
                </a:solidFill>
                <a:ea typeface="돋움" pitchFamily="50" charset="-127"/>
                <a:cs typeface="Times New Roman" pitchFamily="18" charset="0"/>
                <a:sym typeface="Symbol" pitchFamily="18" charset="2"/>
              </a:rPr>
              <a:t>으로</a:t>
            </a:r>
            <a:r>
              <a:rPr lang="ko-KR" altLang="en-US" sz="1600">
                <a:solidFill>
                  <a:srgbClr val="FF0000"/>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고려된다</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일반적으로 기계는</a:t>
            </a:r>
            <a:r>
              <a:rPr lang="ko-KR" altLang="en-US" sz="1600">
                <a:solidFill>
                  <a:srgbClr val="FF0000"/>
                </a:solidFill>
                <a:ea typeface="돋움" pitchFamily="50" charset="-127"/>
                <a:cs typeface="Times New Roman" pitchFamily="18" charset="0"/>
                <a:sym typeface="Symbol" pitchFamily="18" charset="2"/>
              </a:rPr>
              <a:t> 보수조치를 위한 적절한</a:t>
            </a:r>
          </a:p>
          <a:p>
            <a:pPr algn="l" eaLnBrk="1" hangingPunct="1">
              <a:spcBef>
                <a:spcPct val="20000"/>
              </a:spcBef>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기회가 생길 때까지 </a:t>
            </a:r>
            <a:r>
              <a:rPr lang="ko-KR" altLang="en-US" sz="1600">
                <a:solidFill>
                  <a:srgbClr val="0000CC"/>
                </a:solidFill>
                <a:ea typeface="돋움" pitchFamily="50" charset="-127"/>
                <a:cs typeface="Times New Roman" pitchFamily="18" charset="0"/>
                <a:sym typeface="Symbol" pitchFamily="18" charset="2"/>
              </a:rPr>
              <a:t>이 조건에서 제한된 기간 동안 운전 가능</a:t>
            </a:r>
            <a:endParaRPr lang="en-US" altLang="ko-KR" sz="1600">
              <a:solidFill>
                <a:srgbClr val="0000CC"/>
              </a:solidFill>
              <a:ea typeface="돋움" pitchFamily="50" charset="-127"/>
              <a:cs typeface="Times New Roman" pitchFamily="18" charset="0"/>
              <a:sym typeface="Symbol" pitchFamily="18" charset="2"/>
            </a:endParaRPr>
          </a:p>
          <a:p>
            <a:pPr algn="l" eaLnBrk="1" hangingPunct="1">
              <a:spcBef>
                <a:spcPct val="30000"/>
              </a:spcBef>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영역 </a:t>
            </a:r>
            <a:r>
              <a:rPr lang="en-US" altLang="ko-KR" sz="1600">
                <a:solidFill>
                  <a:srgbClr val="0000CC"/>
                </a:solidFill>
                <a:ea typeface="돋움" pitchFamily="50" charset="-127"/>
                <a:cs typeface="Times New Roman" pitchFamily="18" charset="0"/>
                <a:sym typeface="Symbol" pitchFamily="18" charset="2"/>
              </a:rPr>
              <a:t>B (Zone D) :  </a:t>
            </a:r>
            <a:r>
              <a:rPr lang="ko-KR" altLang="en-US" sz="1600">
                <a:solidFill>
                  <a:srgbClr val="0000CC"/>
                </a:solidFill>
                <a:ea typeface="돋움" pitchFamily="50" charset="-127"/>
                <a:cs typeface="Times New Roman" pitchFamily="18" charset="0"/>
                <a:sym typeface="Symbol" pitchFamily="18" charset="2"/>
              </a:rPr>
              <a:t>이 영역내의 진동치는 통상 기계에 </a:t>
            </a:r>
            <a:r>
              <a:rPr lang="ko-KR" altLang="en-US" sz="1600">
                <a:solidFill>
                  <a:srgbClr val="FF0000"/>
                </a:solidFill>
                <a:ea typeface="돋움" pitchFamily="50" charset="-127"/>
                <a:cs typeface="Times New Roman" pitchFamily="18" charset="0"/>
                <a:sym typeface="Symbol" pitchFamily="18" charset="2"/>
              </a:rPr>
              <a:t>손상을</a:t>
            </a:r>
            <a:r>
              <a:rPr lang="ko-KR" altLang="en-US"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야기</a:t>
            </a:r>
            <a:r>
              <a:rPr lang="ko-KR" altLang="en-US" sz="1600">
                <a:solidFill>
                  <a:srgbClr val="0000CC"/>
                </a:solidFill>
                <a:ea typeface="돋움" pitchFamily="50" charset="-127"/>
                <a:cs typeface="Times New Roman" pitchFamily="18" charset="0"/>
                <a:sym typeface="Symbol" pitchFamily="18" charset="2"/>
              </a:rPr>
              <a:t>하도록 </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충분히 심각한 것으로 고려</a:t>
            </a:r>
            <a:r>
              <a:rPr lang="ko-KR" altLang="en-US" sz="1600">
                <a:solidFill>
                  <a:srgbClr val="CC00CC"/>
                </a:solidFill>
                <a:ea typeface="돋움" pitchFamily="50" charset="-127"/>
                <a:cs typeface="Times New Roman" pitchFamily="18" charset="0"/>
                <a:sym typeface="Symbol" pitchFamily="18" charset="2"/>
              </a:rPr>
              <a:t>     </a:t>
            </a:r>
            <a:endParaRPr lang="ko-KR" altLang="en-US" sz="1600">
              <a:solidFill>
                <a:srgbClr val="0000CC"/>
              </a:solidFill>
              <a:ea typeface="돋움" pitchFamily="50" charset="-127"/>
              <a:cs typeface="Times New Roman" pitchFamily="18" charset="0"/>
              <a:sym typeface="Symbol" pitchFamily="18" charset="2"/>
            </a:endParaRPr>
          </a:p>
        </p:txBody>
      </p:sp>
      <p:sp>
        <p:nvSpPr>
          <p:cNvPr id="58371" name="Text Box 7"/>
          <p:cNvSpPr txBox="1">
            <a:spLocks noChangeArrowheads="1"/>
          </p:cNvSpPr>
          <p:nvPr/>
        </p:nvSpPr>
        <p:spPr bwMode="auto">
          <a:xfrm>
            <a:off x="5724525" y="115888"/>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평가영역 및 조건</a:t>
            </a:r>
          </a:p>
        </p:txBody>
      </p:sp>
      <p:sp>
        <p:nvSpPr>
          <p:cNvPr id="58372" name="Text Box 8"/>
          <p:cNvSpPr txBox="1">
            <a:spLocks noChangeArrowheads="1"/>
          </p:cNvSpPr>
          <p:nvPr/>
        </p:nvSpPr>
        <p:spPr bwMode="auto">
          <a:xfrm>
            <a:off x="468313" y="4149725"/>
            <a:ext cx="81375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FF0000"/>
                </a:solidFill>
                <a:latin typeface="휴먼옛체" pitchFamily="18" charset="-127"/>
                <a:ea typeface="휴먼옛체" pitchFamily="18" charset="-127"/>
                <a:cs typeface="Times New Roman" pitchFamily="18" charset="0"/>
                <a:sym typeface="Symbol" pitchFamily="18" charset="2"/>
              </a:rPr>
              <a:t>평가영역 한계치</a:t>
            </a:r>
            <a:endParaRPr lang="ko-KR" altLang="en-US" sz="16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영역 경계 값은 광대역 최대 속도값</a:t>
            </a:r>
            <a:r>
              <a:rPr lang="en-US" altLang="ko-KR" sz="1600">
                <a:solidFill>
                  <a:srgbClr val="0000CC"/>
                </a:solidFill>
                <a:ea typeface="돋움" pitchFamily="50" charset="-127"/>
                <a:cs typeface="Times New Roman" pitchFamily="18" charset="0"/>
                <a:sym typeface="Symbol" pitchFamily="18" charset="2"/>
              </a:rPr>
              <a:t>(</a:t>
            </a:r>
            <a:r>
              <a:rPr lang="ko-KR" altLang="en-US" sz="1600">
                <a:solidFill>
                  <a:srgbClr val="0000CC"/>
                </a:solidFill>
                <a:ea typeface="돋움" pitchFamily="50" charset="-127"/>
                <a:cs typeface="Times New Roman" pitchFamily="18" charset="0"/>
                <a:sym typeface="Symbol" pitchFamily="18" charset="2"/>
              </a:rPr>
              <a:t>표 </a:t>
            </a:r>
            <a:r>
              <a:rPr lang="en-US" altLang="ko-KR" sz="1600">
                <a:solidFill>
                  <a:srgbClr val="0000CC"/>
                </a:solidFill>
                <a:ea typeface="돋움" pitchFamily="50" charset="-127"/>
                <a:cs typeface="Times New Roman" pitchFamily="18" charset="0"/>
                <a:sym typeface="Symbol" pitchFamily="18" charset="2"/>
              </a:rPr>
              <a:t>A1)</a:t>
            </a:r>
            <a:r>
              <a:rPr lang="ko-KR" altLang="en-US" sz="1600">
                <a:solidFill>
                  <a:srgbClr val="0000CC"/>
                </a:solidFill>
                <a:ea typeface="돋움" pitchFamily="50" charset="-127"/>
                <a:cs typeface="Times New Roman" pitchFamily="18" charset="0"/>
                <a:sym typeface="Symbol" pitchFamily="18" charset="2"/>
              </a:rPr>
              <a:t>과 저속기계를 위한 필터링 된</a:t>
            </a:r>
            <a:r>
              <a:rPr lang="en-US" altLang="ko-KR" sz="1600">
                <a:solidFill>
                  <a:srgbClr val="0000CC"/>
                </a:solidFill>
                <a:ea typeface="돋움" pitchFamily="50" charset="-127"/>
                <a:cs typeface="Times New Roman" pitchFamily="18" charset="0"/>
                <a:sym typeface="Symbol" pitchFamily="18" charset="2"/>
              </a:rPr>
              <a:t>(0.5x, </a:t>
            </a:r>
          </a:p>
          <a:p>
            <a:pPr algn="l" eaLnBrk="1" hangingPunct="1">
              <a:spcBef>
                <a:spcPct val="20000"/>
              </a:spcBef>
              <a:buFont typeface="Symbol" pitchFamily="18" charset="2"/>
              <a:buNone/>
            </a:pPr>
            <a:r>
              <a:rPr lang="en-US" altLang="ko-KR" sz="1600">
                <a:solidFill>
                  <a:srgbClr val="0000CC"/>
                </a:solidFill>
                <a:ea typeface="돋움" pitchFamily="50" charset="-127"/>
                <a:cs typeface="Times New Roman" pitchFamily="18" charset="0"/>
                <a:sym typeface="Symbol" pitchFamily="18" charset="2"/>
              </a:rPr>
              <a:t>    1x, 2x) </a:t>
            </a:r>
            <a:r>
              <a:rPr lang="ko-KR" altLang="en-US" sz="1600">
                <a:solidFill>
                  <a:srgbClr val="0000CC"/>
                </a:solidFill>
                <a:ea typeface="돋움" pitchFamily="50" charset="-127"/>
                <a:cs typeface="Times New Roman" pitchFamily="18" charset="0"/>
                <a:sym typeface="Symbol" pitchFamily="18" charset="2"/>
              </a:rPr>
              <a:t>변위</a:t>
            </a:r>
            <a:r>
              <a:rPr lang="en-US" altLang="ko-KR" sz="1600">
                <a:solidFill>
                  <a:srgbClr val="0000CC"/>
                </a:solidFill>
                <a:ea typeface="돋움" pitchFamily="50" charset="-127"/>
                <a:cs typeface="Times New Roman" pitchFamily="18" charset="0"/>
                <a:sym typeface="Symbol" pitchFamily="18" charset="2"/>
              </a:rPr>
              <a:t>(</a:t>
            </a:r>
            <a:r>
              <a:rPr lang="ko-KR" altLang="en-US" sz="1600">
                <a:solidFill>
                  <a:srgbClr val="0000CC"/>
                </a:solidFill>
                <a:ea typeface="돋움" pitchFamily="50" charset="-127"/>
                <a:cs typeface="Times New Roman" pitchFamily="18" charset="0"/>
                <a:sym typeface="Symbol" pitchFamily="18" charset="2"/>
              </a:rPr>
              <a:t>표 </a:t>
            </a:r>
            <a:r>
              <a:rPr lang="en-US" altLang="ko-KR" sz="1600">
                <a:solidFill>
                  <a:srgbClr val="0000CC"/>
                </a:solidFill>
                <a:ea typeface="돋움" pitchFamily="50" charset="-127"/>
                <a:cs typeface="Times New Roman" pitchFamily="18" charset="0"/>
                <a:sym typeface="Symbol" pitchFamily="18" charset="2"/>
              </a:rPr>
              <a:t>A2)</a:t>
            </a:r>
            <a:r>
              <a:rPr lang="ko-KR" altLang="en-US" sz="1600">
                <a:solidFill>
                  <a:srgbClr val="0000CC"/>
                </a:solidFill>
                <a:ea typeface="돋움" pitchFamily="50" charset="-127"/>
                <a:cs typeface="Times New Roman" pitchFamily="18" charset="0"/>
                <a:sym typeface="Symbol" pitchFamily="18" charset="2"/>
              </a:rPr>
              <a:t>가 주어짐</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변위는 두 직교방향의 변환기를 이용하여 측정</a:t>
            </a:r>
          </a:p>
          <a:p>
            <a:pPr algn="l" eaLnBrk="1" hangingPunct="1">
              <a:spcBef>
                <a:spcPct val="2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하며</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높은 쪽의 값을 사용</a:t>
            </a:r>
          </a:p>
          <a:p>
            <a:pPr algn="l" eaLnBrk="1" hangingPunct="1">
              <a:spcBef>
                <a:spcPct val="30000"/>
              </a:spcBef>
              <a:buFont typeface="Symbol" pitchFamily="18" charset="2"/>
              <a:buNone/>
            </a:pPr>
            <a:r>
              <a:rPr lang="ko-KR" altLang="en-US" sz="1600">
                <a:solidFill>
                  <a:srgbClr val="CC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속도</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변위 모두 타당하고</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이들의 최대 측정값이 표 내의 대응하는 값과 비교</a:t>
            </a:r>
          </a:p>
          <a:p>
            <a:pPr algn="l" eaLnBrk="1" hangingPunct="1">
              <a:spcBef>
                <a:spcPct val="30000"/>
              </a:spcBef>
              <a:buFont typeface="Symbol" pitchFamily="18" charset="2"/>
              <a:buNone/>
            </a:pPr>
            <a:r>
              <a:rPr lang="ko-KR" altLang="en-US" sz="1600">
                <a:solidFill>
                  <a:srgbClr val="0000CC"/>
                </a:solidFill>
                <a:ea typeface="돋움" pitchFamily="50" charset="-127"/>
                <a:cs typeface="Times New Roman" pitchFamily="18" charset="0"/>
                <a:sym typeface="Symbol" pitchFamily="18" charset="2"/>
              </a:rPr>
              <a:t>    하였을 때</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가장 엄한 평가 영역을 적용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p:cNvSpPr txBox="1">
            <a:spLocks noChangeArrowheads="1"/>
          </p:cNvSpPr>
          <p:nvPr/>
        </p:nvSpPr>
        <p:spPr bwMode="auto">
          <a:xfrm>
            <a:off x="611188" y="836613"/>
            <a:ext cx="81375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2000">
                <a:solidFill>
                  <a:srgbClr val="663300"/>
                </a:solidFill>
                <a:ea typeface="돋움" pitchFamily="50" charset="-127"/>
                <a:cs typeface="Times New Roman" pitchFamily="18" charset="0"/>
                <a:sym typeface="Symbol" pitchFamily="18" charset="2"/>
              </a:rPr>
              <a:t> </a:t>
            </a:r>
            <a:r>
              <a:rPr lang="ko-KR" altLang="en-US" sz="2000">
                <a:solidFill>
                  <a:srgbClr val="FF0000"/>
                </a:solidFill>
                <a:latin typeface="휴먼옛체" pitchFamily="18" charset="-127"/>
                <a:ea typeface="휴먼옛체" pitchFamily="18" charset="-127"/>
                <a:cs typeface="Times New Roman" pitchFamily="18" charset="0"/>
                <a:sym typeface="Symbol" pitchFamily="18" charset="2"/>
              </a:rPr>
              <a:t>현장 운전을 위한 조건</a:t>
            </a:r>
            <a:endParaRPr lang="ko-KR" altLang="en-US" sz="18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Char char="·"/>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현장 운전을 위한 통상 조건 </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정격속도와 부하에서 완전하게 설치된 기계의 </a:t>
            </a:r>
          </a:p>
          <a:p>
            <a:pPr algn="l" eaLnBrk="1" hangingPunct="1">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정상상태 운전</a:t>
            </a:r>
          </a:p>
        </p:txBody>
      </p:sp>
      <p:sp>
        <p:nvSpPr>
          <p:cNvPr id="59395" name="Text Box 7"/>
          <p:cNvSpPr txBox="1">
            <a:spLocks noChangeArrowheads="1"/>
          </p:cNvSpPr>
          <p:nvPr/>
        </p:nvSpPr>
        <p:spPr bwMode="auto">
          <a:xfrm>
            <a:off x="5724525" y="115888"/>
            <a:ext cx="355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평가영역 및 조건</a:t>
            </a:r>
          </a:p>
        </p:txBody>
      </p:sp>
      <p:sp>
        <p:nvSpPr>
          <p:cNvPr id="59396" name="Text Box 8"/>
          <p:cNvSpPr txBox="1">
            <a:spLocks noChangeArrowheads="1"/>
          </p:cNvSpPr>
          <p:nvPr/>
        </p:nvSpPr>
        <p:spPr bwMode="auto">
          <a:xfrm>
            <a:off x="611188" y="2060575"/>
            <a:ext cx="8137525"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2000">
                <a:solidFill>
                  <a:srgbClr val="663300"/>
                </a:solidFill>
                <a:ea typeface="돋움" pitchFamily="50" charset="-127"/>
                <a:cs typeface="Times New Roman" pitchFamily="18" charset="0"/>
                <a:sym typeface="Symbol" pitchFamily="18" charset="2"/>
              </a:rPr>
              <a:t> </a:t>
            </a:r>
            <a:r>
              <a:rPr lang="ko-KR" altLang="en-US" sz="2000">
                <a:solidFill>
                  <a:srgbClr val="FF0000"/>
                </a:solidFill>
                <a:latin typeface="휴먼옛체" pitchFamily="18" charset="-127"/>
                <a:ea typeface="휴먼옛체" pitchFamily="18" charset="-127"/>
                <a:cs typeface="Times New Roman" pitchFamily="18" charset="0"/>
                <a:sym typeface="Symbol" pitchFamily="18" charset="2"/>
              </a:rPr>
              <a:t>공장 허용시험을 위한 조건</a:t>
            </a:r>
            <a:endParaRPr lang="ko-KR" altLang="en-US" sz="18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공장허용시험</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시험베드에 설치된 신규 기계의 진동은 정상적으로 전체 허용</a:t>
            </a:r>
            <a:r>
              <a:rPr lang="en-US" altLang="ko-KR" sz="1800">
                <a:solidFill>
                  <a:srgbClr val="0000CC"/>
                </a:solidFill>
                <a:ea typeface="돋움" pitchFamily="50" charset="-127"/>
                <a:cs typeface="Times New Roman" pitchFamily="18" charset="0"/>
                <a:sym typeface="Symbol" pitchFamily="18" charset="2"/>
              </a:rPr>
              <a:t> </a:t>
            </a:r>
          </a:p>
          <a:p>
            <a:pPr algn="l" eaLnBrk="1" hangingPunct="1">
              <a:buFont typeface="Symbol" pitchFamily="18" charset="2"/>
              <a:buNone/>
            </a:pP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운전범위 내에서 </a:t>
            </a:r>
            <a:r>
              <a:rPr lang="ko-KR" altLang="en-US" sz="1800">
                <a:solidFill>
                  <a:srgbClr val="FF0000"/>
                </a:solidFill>
                <a:ea typeface="돋움" pitchFamily="50" charset="-127"/>
                <a:cs typeface="Times New Roman" pitchFamily="18" charset="0"/>
                <a:sym typeface="Symbol" pitchFamily="18" charset="2"/>
              </a:rPr>
              <a:t>영역 </a:t>
            </a:r>
            <a:r>
              <a:rPr lang="en-US" altLang="ko-KR" sz="1800">
                <a:solidFill>
                  <a:srgbClr val="FF0000"/>
                </a:solidFill>
                <a:ea typeface="돋움" pitchFamily="50" charset="-127"/>
                <a:cs typeface="Times New Roman" pitchFamily="18" charset="0"/>
                <a:sym typeface="Symbol" pitchFamily="18" charset="2"/>
              </a:rPr>
              <a:t>B</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FF0000"/>
                </a:solidFill>
                <a:ea typeface="돋움" pitchFamily="50" charset="-127"/>
                <a:cs typeface="Times New Roman" pitchFamily="18" charset="0"/>
                <a:sym typeface="Symbol" pitchFamily="18" charset="2"/>
              </a:rPr>
              <a:t>이내</a:t>
            </a:r>
            <a:r>
              <a:rPr lang="ko-KR" altLang="en-US" sz="1800">
                <a:solidFill>
                  <a:srgbClr val="0000CC"/>
                </a:solidFill>
                <a:ea typeface="돋움" pitchFamily="50" charset="-127"/>
                <a:cs typeface="Times New Roman" pitchFamily="18" charset="0"/>
                <a:sym typeface="Symbol" pitchFamily="18" charset="2"/>
              </a:rPr>
              <a:t>에 들어야 함</a:t>
            </a:r>
          </a:p>
          <a:p>
            <a:pPr algn="l" eaLnBrk="1" hangingPunct="1">
              <a:spcBef>
                <a:spcPct val="30000"/>
              </a:spcBef>
              <a:buFont typeface="Symbol" pitchFamily="18" charset="2"/>
              <a:buNone/>
            </a:pPr>
            <a:r>
              <a:rPr lang="ko-KR" altLang="en-US" sz="1800">
                <a:solidFill>
                  <a:srgbClr val="CC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시험설비에서 값이 이 요구사항을 달성하지 못하면</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편차의 이유를 명백하게 </a:t>
            </a:r>
          </a:p>
          <a:p>
            <a:pPr algn="l" eaLnBrk="1" hangingPunct="1">
              <a:buFont typeface="Symbol" pitchFamily="18" charset="2"/>
              <a:buNone/>
            </a:pPr>
            <a:r>
              <a:rPr lang="ko-KR" altLang="en-US" sz="1800">
                <a:solidFill>
                  <a:srgbClr val="0000CC"/>
                </a:solidFill>
                <a:ea typeface="돋움" pitchFamily="50" charset="-127"/>
                <a:cs typeface="Times New Roman" pitchFamily="18" charset="0"/>
                <a:sym typeface="Symbol" pitchFamily="18" charset="2"/>
              </a:rPr>
              <a:t>   설명하기 위해 제작자에 의한 부가적인 측정</a:t>
            </a:r>
            <a:r>
              <a:rPr lang="en-US" altLang="ko-KR" sz="1800">
                <a:solidFill>
                  <a:srgbClr val="0000CC"/>
                </a:solidFill>
                <a:ea typeface="돋움" pitchFamily="50" charset="-127"/>
                <a:cs typeface="Times New Roman" pitchFamily="18" charset="0"/>
                <a:sym typeface="Symbol" pitchFamily="18" charset="2"/>
              </a:rPr>
              <a:t>(FFT </a:t>
            </a:r>
            <a:r>
              <a:rPr lang="ko-KR" altLang="en-US" sz="1800">
                <a:solidFill>
                  <a:srgbClr val="0000CC"/>
                </a:solidFill>
                <a:ea typeface="돋움" pitchFamily="50" charset="-127"/>
                <a:cs typeface="Times New Roman" pitchFamily="18" charset="0"/>
                <a:sym typeface="Symbol" pitchFamily="18" charset="2"/>
              </a:rPr>
              <a:t>분석</a:t>
            </a:r>
            <a:r>
              <a:rPr lang="en-US" altLang="ko-KR" sz="1800">
                <a:solidFill>
                  <a:srgbClr val="0000CC"/>
                </a:solidFill>
                <a:ea typeface="돋움" pitchFamily="50" charset="-127"/>
                <a:cs typeface="Times New Roman" pitchFamily="18" charset="0"/>
                <a:sym typeface="Symbol" pitchFamily="18" charset="2"/>
              </a:rPr>
              <a:t>)</a:t>
            </a:r>
            <a:r>
              <a:rPr lang="ko-KR" altLang="en-US" sz="1800">
                <a:solidFill>
                  <a:srgbClr val="0000CC"/>
                </a:solidFill>
                <a:ea typeface="돋움" pitchFamily="50" charset="-127"/>
                <a:cs typeface="Times New Roman" pitchFamily="18" charset="0"/>
                <a:sym typeface="Symbol" pitchFamily="18" charset="2"/>
              </a:rPr>
              <a:t>이 필요</a:t>
            </a:r>
          </a:p>
          <a:p>
            <a:pPr algn="l" eaLnBrk="1" hangingPunct="1">
              <a:spcBef>
                <a:spcPct val="30000"/>
              </a:spcBef>
              <a:buFont typeface="Symbol" pitchFamily="18" charset="2"/>
              <a:buNone/>
            </a:pPr>
            <a:r>
              <a:rPr lang="ko-KR" altLang="en-US" sz="1800">
                <a:solidFill>
                  <a:srgbClr val="CC00CC"/>
                </a:solidFill>
                <a:sym typeface="Symbol" pitchFamily="18" charset="2"/>
              </a:rPr>
              <a:t></a:t>
            </a:r>
            <a:r>
              <a:rPr lang="ko-KR" altLang="en-US" sz="1800">
                <a:sym typeface="Symbol" pitchFamily="18" charset="2"/>
              </a:rPr>
              <a:t> </a:t>
            </a:r>
            <a:r>
              <a:rPr lang="ko-KR" altLang="en-US" sz="1800">
                <a:solidFill>
                  <a:srgbClr val="0000CC"/>
                </a:solidFill>
                <a:ea typeface="돋움" pitchFamily="50" charset="-127"/>
                <a:sym typeface="Symbol" pitchFamily="18" charset="2"/>
              </a:rPr>
              <a:t>높은 이유는 통상 스로틀 밸브가 펌프에 너무 근접하는 것으로</a:t>
            </a:r>
            <a:r>
              <a:rPr lang="en-US" altLang="ko-KR" sz="1800">
                <a:solidFill>
                  <a:srgbClr val="00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이는 배관</a:t>
            </a:r>
            <a:r>
              <a:rPr lang="en-US" altLang="ko-KR" sz="1800">
                <a:solidFill>
                  <a:srgbClr val="0000CC"/>
                </a:solidFill>
                <a:ea typeface="돋움" pitchFamily="50" charset="-127"/>
                <a:sym typeface="Symbol" pitchFamily="18" charset="2"/>
              </a:rPr>
              <a:t>, </a:t>
            </a:r>
          </a:p>
          <a:p>
            <a:pPr algn="l" eaLnBrk="1" hangingPunct="1">
              <a:buFont typeface="Symbol" pitchFamily="18" charset="2"/>
              <a:buNone/>
            </a:pPr>
            <a:r>
              <a:rPr lang="ko-KR" altLang="en-US" sz="1800">
                <a:solidFill>
                  <a:srgbClr val="0000CC"/>
                </a:solidFill>
                <a:ea typeface="돋움" pitchFamily="50" charset="-127"/>
                <a:sym typeface="Symbol" pitchFamily="18" charset="2"/>
              </a:rPr>
              <a:t>   펌프 케이싱 및 베어링 하우징에서 노이즈를 야기</a:t>
            </a:r>
          </a:p>
          <a:p>
            <a:pPr algn="l" eaLnBrk="1" hangingPunct="1">
              <a:spcBef>
                <a:spcPct val="30000"/>
              </a:spcBef>
              <a:buFont typeface="Symbol" pitchFamily="18" charset="2"/>
              <a:buNone/>
            </a:pPr>
            <a:r>
              <a:rPr lang="ko-KR" altLang="en-US" sz="1800">
                <a:solidFill>
                  <a:srgbClr val="CC00CC"/>
                </a:solidFill>
                <a:sym typeface="Symbol" pitchFamily="18" charset="2"/>
              </a:rPr>
              <a:t></a:t>
            </a:r>
            <a:r>
              <a:rPr lang="ko-KR" altLang="en-US" sz="1800">
                <a:sym typeface="Symbol" pitchFamily="18" charset="2"/>
              </a:rPr>
              <a:t> </a:t>
            </a:r>
            <a:r>
              <a:rPr lang="ko-KR" altLang="en-US" sz="1800">
                <a:solidFill>
                  <a:srgbClr val="0000CC"/>
                </a:solidFill>
                <a:ea typeface="돋움" pitchFamily="50" charset="-127"/>
                <a:sym typeface="Symbol" pitchFamily="18" charset="2"/>
              </a:rPr>
              <a:t>한계치를 초과하면</a:t>
            </a:r>
            <a:r>
              <a:rPr lang="en-US" altLang="ko-KR" sz="1800">
                <a:solidFill>
                  <a:srgbClr val="0000CC"/>
                </a:solidFill>
                <a:ea typeface="돋움" pitchFamily="50" charset="-127"/>
                <a:sym typeface="Symbol" pitchFamily="18" charset="2"/>
              </a:rPr>
              <a:t>, </a:t>
            </a:r>
            <a:r>
              <a:rPr lang="ko-KR" altLang="en-US" sz="1800">
                <a:solidFill>
                  <a:srgbClr val="0000CC"/>
                </a:solidFill>
                <a:ea typeface="돋움" pitchFamily="50" charset="-127"/>
                <a:sym typeface="Symbol" pitchFamily="18" charset="2"/>
              </a:rPr>
              <a:t>제작자는 이들 값의 근본 원인이 임시 고정</a:t>
            </a:r>
            <a:r>
              <a:rPr lang="en-US" altLang="ko-KR" sz="1800">
                <a:solidFill>
                  <a:srgbClr val="0000CC"/>
                </a:solidFill>
                <a:ea typeface="돋움" pitchFamily="50" charset="-127"/>
                <a:sym typeface="Symbol" pitchFamily="18" charset="2"/>
              </a:rPr>
              <a:t>(</a:t>
            </a:r>
            <a:r>
              <a:rPr lang="ko-KR" altLang="en-US" sz="1800">
                <a:solidFill>
                  <a:srgbClr val="0000CC"/>
                </a:solidFill>
                <a:ea typeface="돋움" pitchFamily="50" charset="-127"/>
                <a:sym typeface="Symbol" pitchFamily="18" charset="2"/>
              </a:rPr>
              <a:t>지지</a:t>
            </a:r>
            <a:r>
              <a:rPr lang="en-US" altLang="ko-KR" sz="1800">
                <a:solidFill>
                  <a:srgbClr val="0000CC"/>
                </a:solidFill>
                <a:ea typeface="돋움" pitchFamily="50" charset="-127"/>
                <a:sym typeface="Symbol" pitchFamily="18" charset="2"/>
              </a:rPr>
              <a:t>)</a:t>
            </a:r>
            <a:r>
              <a:rPr lang="ko-KR" altLang="en-US" sz="1800">
                <a:solidFill>
                  <a:srgbClr val="0000CC"/>
                </a:solidFill>
                <a:ea typeface="돋움" pitchFamily="50" charset="-127"/>
                <a:sym typeface="Symbol" pitchFamily="18" charset="2"/>
              </a:rPr>
              <a:t>에 기인</a:t>
            </a:r>
          </a:p>
          <a:p>
            <a:pPr algn="l" eaLnBrk="1" hangingPunct="1">
              <a:buFont typeface="Symbol" pitchFamily="18" charset="2"/>
              <a:buNone/>
            </a:pPr>
            <a:r>
              <a:rPr lang="ko-KR" altLang="en-US" sz="1800">
                <a:solidFill>
                  <a:srgbClr val="0000CC"/>
                </a:solidFill>
                <a:ea typeface="돋움" pitchFamily="50" charset="-127"/>
                <a:sym typeface="Symbol" pitchFamily="18" charset="2"/>
              </a:rPr>
              <a:t>   한다는 부가적인 측정으로 설명할 수 있음 </a:t>
            </a:r>
          </a:p>
        </p:txBody>
      </p:sp>
      <p:sp>
        <p:nvSpPr>
          <p:cNvPr id="59397" name="Text Box 9"/>
          <p:cNvSpPr txBox="1">
            <a:spLocks noChangeArrowheads="1"/>
          </p:cNvSpPr>
          <p:nvPr/>
        </p:nvSpPr>
        <p:spPr bwMode="auto">
          <a:xfrm>
            <a:off x="538163" y="5157788"/>
            <a:ext cx="81375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spcBef>
                <a:spcPct val="50000"/>
              </a:spcBef>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FF0000"/>
                </a:solidFill>
                <a:latin typeface="휴먼옛체" pitchFamily="18" charset="-127"/>
                <a:ea typeface="휴먼옛체" pitchFamily="18" charset="-127"/>
                <a:cs typeface="Times New Roman" pitchFamily="18" charset="0"/>
                <a:sym typeface="Symbol" pitchFamily="18" charset="2"/>
              </a:rPr>
              <a:t>현장 허용시험을 위한 조건</a:t>
            </a:r>
            <a:endParaRPr lang="ko-KR" altLang="en-US" sz="1600">
              <a:solidFill>
                <a:srgbClr val="0000CC"/>
              </a:solidFill>
              <a:ea typeface="돋움" pitchFamily="50" charset="-127"/>
              <a:cs typeface="Times New Roman" pitchFamily="18" charset="0"/>
              <a:sym typeface="Symbol" pitchFamily="18" charset="2"/>
            </a:endParaRPr>
          </a:p>
          <a:p>
            <a:pPr algn="l" eaLnBrk="1" hangingPunct="1">
              <a:spcBef>
                <a:spcPct val="50000"/>
              </a:spcBef>
              <a:buFont typeface="Symbol" pitchFamily="18" charset="2"/>
              <a:buChar char="·"/>
            </a:pPr>
            <a:r>
              <a:rPr lang="ko-KR" altLang="en-US" sz="1600">
                <a:solidFill>
                  <a:srgbClr val="CC00CC"/>
                </a:solidFill>
                <a:ea typeface="돋움" pitchFamily="50" charset="-127"/>
                <a:cs typeface="Times New Roman" pitchFamily="18" charset="0"/>
                <a:sym typeface="Symbol" pitchFamily="18" charset="2"/>
              </a:rPr>
              <a:t>  선호운전범위 내에서 운전시 </a:t>
            </a:r>
            <a:r>
              <a:rPr lang="ko-KR" altLang="en-US" sz="1600">
                <a:solidFill>
                  <a:srgbClr val="0000CC"/>
                </a:solidFill>
                <a:ea typeface="돋움" pitchFamily="50" charset="-127"/>
                <a:cs typeface="Times New Roman" pitchFamily="18" charset="0"/>
                <a:sym typeface="Symbol" pitchFamily="18" charset="2"/>
              </a:rPr>
              <a:t>현장 허용시험을 위한 한계치는 통상</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영역 </a:t>
            </a:r>
            <a:r>
              <a:rPr lang="en-US" altLang="ko-KR" sz="1600">
                <a:solidFill>
                  <a:srgbClr val="FF0000"/>
                </a:solidFill>
                <a:ea typeface="돋움" pitchFamily="50" charset="-127"/>
                <a:cs typeface="Times New Roman" pitchFamily="18" charset="0"/>
                <a:sym typeface="Symbol" pitchFamily="18" charset="2"/>
              </a:rPr>
              <a:t>A</a:t>
            </a:r>
            <a:r>
              <a:rPr lang="ko-KR" altLang="en-US" sz="1600">
                <a:solidFill>
                  <a:srgbClr val="FF0000"/>
                </a:solidFill>
                <a:ea typeface="돋움" pitchFamily="50" charset="-127"/>
                <a:cs typeface="Times New Roman" pitchFamily="18" charset="0"/>
                <a:sym typeface="Symbol" pitchFamily="18" charset="2"/>
              </a:rPr>
              <a:t>와 </a:t>
            </a:r>
            <a:r>
              <a:rPr lang="en-US" altLang="ko-KR" sz="1600">
                <a:solidFill>
                  <a:srgbClr val="FF0000"/>
                </a:solidFill>
                <a:ea typeface="돋움" pitchFamily="50" charset="-127"/>
                <a:cs typeface="Times New Roman" pitchFamily="18" charset="0"/>
                <a:sym typeface="Symbol" pitchFamily="18" charset="2"/>
              </a:rPr>
              <a:t>B</a:t>
            </a:r>
          </a:p>
          <a:p>
            <a:pPr algn="l" eaLnBrk="1" hangingPunct="1">
              <a:buFont typeface="Symbol" pitchFamily="18" charset="2"/>
              <a:buNone/>
            </a:pPr>
            <a:r>
              <a:rPr lang="ko-KR" altLang="en-US" sz="1600">
                <a:solidFill>
                  <a:srgbClr val="FF0000"/>
                </a:solidFill>
                <a:ea typeface="돋움" pitchFamily="50" charset="-127"/>
                <a:cs typeface="Times New Roman" pitchFamily="18" charset="0"/>
                <a:sym typeface="Symbol" pitchFamily="18" charset="2"/>
              </a:rPr>
              <a:t>    의 경계선</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전체 허용운전범위의 경우</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0000CC"/>
                </a:solidFill>
                <a:ea typeface="돋움" pitchFamily="50" charset="-127"/>
                <a:cs typeface="Times New Roman" pitchFamily="18" charset="0"/>
                <a:sym typeface="Symbol" pitchFamily="18" charset="2"/>
              </a:rPr>
              <a:t>높은 진동이 기대되고</a:t>
            </a:r>
            <a:r>
              <a:rPr lang="en-US" altLang="ko-KR" sz="1600">
                <a:solidFill>
                  <a:srgbClr val="0000CC"/>
                </a:solidFill>
                <a:ea typeface="돋움" pitchFamily="50" charset="-127"/>
                <a:cs typeface="Times New Roman" pitchFamily="18" charset="0"/>
                <a:sym typeface="Symbol" pitchFamily="18" charset="2"/>
              </a:rPr>
              <a:t>, </a:t>
            </a:r>
            <a:r>
              <a:rPr lang="ko-KR" altLang="en-US" sz="1600">
                <a:solidFill>
                  <a:srgbClr val="FF0000"/>
                </a:solidFill>
                <a:ea typeface="돋움" pitchFamily="50" charset="-127"/>
                <a:cs typeface="Times New Roman" pitchFamily="18" charset="0"/>
                <a:sym typeface="Symbol" pitchFamily="18" charset="2"/>
              </a:rPr>
              <a:t>영역 </a:t>
            </a:r>
            <a:r>
              <a:rPr lang="en-US" altLang="ko-KR" sz="1600">
                <a:solidFill>
                  <a:srgbClr val="FF0000"/>
                </a:solidFill>
                <a:ea typeface="돋움" pitchFamily="50" charset="-127"/>
                <a:cs typeface="Times New Roman" pitchFamily="18" charset="0"/>
                <a:sym typeface="Symbol" pitchFamily="18" charset="2"/>
              </a:rPr>
              <a:t>B </a:t>
            </a:r>
            <a:r>
              <a:rPr lang="ko-KR" altLang="en-US" sz="1600">
                <a:solidFill>
                  <a:srgbClr val="FF0000"/>
                </a:solidFill>
                <a:ea typeface="돋움" pitchFamily="50" charset="-127"/>
                <a:cs typeface="Times New Roman" pitchFamily="18" charset="0"/>
                <a:sym typeface="Symbol" pitchFamily="18" charset="2"/>
              </a:rPr>
              <a:t>이내</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755650" y="908050"/>
            <a:ext cx="8137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spcBef>
                <a:spcPct val="20000"/>
              </a:spcBef>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CC00CC"/>
                </a:solidFill>
                <a:ea typeface="돋움" pitchFamily="50" charset="-127"/>
                <a:cs typeface="Times New Roman" pitchFamily="18" charset="0"/>
                <a:sym typeface="Symbol" pitchFamily="18" charset="2"/>
              </a:rPr>
              <a:t>표 </a:t>
            </a:r>
            <a:r>
              <a:rPr lang="en-US" altLang="ko-KR" sz="1800">
                <a:solidFill>
                  <a:srgbClr val="CC00CC"/>
                </a:solidFill>
                <a:ea typeface="돋움" pitchFamily="50" charset="-127"/>
                <a:cs typeface="Times New Roman" pitchFamily="18" charset="0"/>
                <a:sym typeface="Symbol" pitchFamily="18" charset="2"/>
              </a:rPr>
              <a:t>A1</a:t>
            </a:r>
            <a:r>
              <a:rPr lang="en-US" altLang="ko-KR" sz="1800">
                <a:solidFill>
                  <a:srgbClr val="663300"/>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비회전부 진동의 영역한계 </a:t>
            </a:r>
            <a:r>
              <a:rPr lang="en-US" altLang="ko-KR" sz="1800">
                <a:solidFill>
                  <a:srgbClr val="0000CC"/>
                </a:solidFill>
                <a:ea typeface="돋움" pitchFamily="50" charset="-127"/>
                <a:cs typeface="Times New Roman" pitchFamily="18" charset="0"/>
                <a:sym typeface="Symbol" pitchFamily="18" charset="2"/>
              </a:rPr>
              <a:t>(1kW </a:t>
            </a:r>
            <a:r>
              <a:rPr lang="ko-KR" altLang="en-US" sz="1800">
                <a:solidFill>
                  <a:srgbClr val="0000CC"/>
                </a:solidFill>
                <a:ea typeface="돋움" pitchFamily="50" charset="-127"/>
                <a:cs typeface="Times New Roman" pitchFamily="18" charset="0"/>
                <a:sym typeface="Symbol" pitchFamily="18" charset="2"/>
              </a:rPr>
              <a:t>이상</a:t>
            </a:r>
            <a:r>
              <a:rPr lang="en-US" altLang="ko-KR" sz="1800">
                <a:solidFill>
                  <a:srgbClr val="0000CC"/>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깃 수</a:t>
            </a:r>
            <a:r>
              <a:rPr lang="en-US" altLang="ko-KR" sz="1800" baseline="20000">
                <a:solidFill>
                  <a:srgbClr val="0000CC"/>
                </a:solidFill>
                <a:latin typeface="Arial" pitchFamily="34" charset="0"/>
                <a:ea typeface="돋움" pitchFamily="50" charset="-127"/>
                <a:cs typeface="Times New Roman" pitchFamily="18" charset="0"/>
                <a:sym typeface="Symbol" pitchFamily="18" charset="2"/>
              </a:rPr>
              <a:t>a</a:t>
            </a:r>
            <a:r>
              <a:rPr lang="en-US" altLang="ko-KR" sz="1800">
                <a:solidFill>
                  <a:srgbClr val="0000CC"/>
                </a:solidFill>
                <a:ea typeface="돋움" pitchFamily="50" charset="-127"/>
                <a:cs typeface="Times New Roman" pitchFamily="18" charset="0"/>
                <a:sym typeface="Symbol" pitchFamily="18" charset="2"/>
              </a:rPr>
              <a:t> z  3</a:t>
            </a:r>
            <a:r>
              <a:rPr lang="ko-KR" altLang="en-US" sz="1800">
                <a:solidFill>
                  <a:srgbClr val="0000CC"/>
                </a:solidFill>
                <a:ea typeface="돋움" pitchFamily="50" charset="-127"/>
                <a:cs typeface="Times New Roman" pitchFamily="18" charset="0"/>
                <a:sym typeface="Symbol" pitchFamily="18" charset="2"/>
              </a:rPr>
              <a:t>인 임펠러</a:t>
            </a:r>
            <a:r>
              <a:rPr lang="en-US" altLang="ko-KR" sz="1800">
                <a:solidFill>
                  <a:srgbClr val="0000CC"/>
                </a:solidFill>
                <a:ea typeface="돋움" pitchFamily="50" charset="-127"/>
                <a:cs typeface="Times New Roman" pitchFamily="18" charset="0"/>
                <a:sym typeface="Symbol" pitchFamily="18" charset="2"/>
              </a:rPr>
              <a:t>)</a:t>
            </a:r>
          </a:p>
        </p:txBody>
      </p:sp>
      <p:sp>
        <p:nvSpPr>
          <p:cNvPr id="60419" name="Text Box 7"/>
          <p:cNvSpPr txBox="1">
            <a:spLocks noChangeArrowheads="1"/>
          </p:cNvSpPr>
          <p:nvPr/>
        </p:nvSpPr>
        <p:spPr bwMode="auto">
          <a:xfrm>
            <a:off x="5926138" y="117475"/>
            <a:ext cx="271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기준 </a:t>
            </a:r>
            <a:r>
              <a:rPr lang="en-US" altLang="ko-KR">
                <a:solidFill>
                  <a:srgbClr val="006600"/>
                </a:solidFill>
                <a:latin typeface="Georgia" pitchFamily="18" charset="0"/>
                <a:ea typeface="휴먼옛체" pitchFamily="18" charset="-127"/>
              </a:rPr>
              <a:t>I</a:t>
            </a:r>
            <a:r>
              <a:rPr lang="en-US" altLang="ko-KR">
                <a:solidFill>
                  <a:srgbClr val="006600"/>
                </a:solidFill>
                <a:latin typeface="휴먼옛체" pitchFamily="18" charset="-127"/>
                <a:ea typeface="휴먼옛체" pitchFamily="18" charset="-127"/>
              </a:rPr>
              <a:t> : </a:t>
            </a:r>
            <a:r>
              <a:rPr lang="ko-KR" altLang="en-US">
                <a:solidFill>
                  <a:srgbClr val="006600"/>
                </a:solidFill>
                <a:latin typeface="휴먼옛체" pitchFamily="18" charset="-127"/>
                <a:ea typeface="휴먼옛체" pitchFamily="18" charset="-127"/>
              </a:rPr>
              <a:t>진동 크기</a:t>
            </a:r>
          </a:p>
        </p:txBody>
      </p:sp>
      <p:graphicFrame>
        <p:nvGraphicFramePr>
          <p:cNvPr id="15823" name="Group 463"/>
          <p:cNvGraphicFramePr>
            <a:graphicFrameLocks noGrp="1"/>
          </p:cNvGraphicFramePr>
          <p:nvPr/>
        </p:nvGraphicFramePr>
        <p:xfrm>
          <a:off x="611188" y="1341438"/>
          <a:ext cx="7835900" cy="4000818"/>
        </p:xfrm>
        <a:graphic>
          <a:graphicData uri="http://schemas.openxmlformats.org/drawingml/2006/table">
            <a:tbl>
              <a:tblPr/>
              <a:tblGrid>
                <a:gridCol w="1008062"/>
                <a:gridCol w="2255838"/>
                <a:gridCol w="2136775"/>
                <a:gridCol w="1296987"/>
                <a:gridCol w="1138238"/>
              </a:tblGrid>
              <a:tr h="312738">
                <a:tc rowSpan="2">
                  <a:txBody>
                    <a:bodyPr/>
                    <a:lstStyle/>
                    <a:p>
                      <a:pPr marL="0" marR="0" lvl="0" indent="0" algn="ctr" defTabSz="914400" rtl="0" eaLnBrk="1" fontAlgn="ctr" latinLnBrk="1" hangingPunct="1">
                        <a:lnSpc>
                          <a:spcPct val="100000"/>
                        </a:lnSpc>
                        <a:spcBef>
                          <a:spcPct val="20000"/>
                        </a:spcBef>
                        <a:spcAft>
                          <a:spcPct val="0"/>
                        </a:spcAft>
                        <a:buClrTx/>
                        <a:buSzTx/>
                        <a:buFontTx/>
                        <a:buNone/>
                        <a:tabLst/>
                      </a:pPr>
                      <a:endParaRPr kumimoji="1" lang="ko-KR" altLang="en-US" sz="800" b="1" i="0" u="none" strike="noStrike" cap="none" normalizeH="0" baseline="0" smtClean="0">
                        <a:ln>
                          <a:noFill/>
                        </a:ln>
                        <a:solidFill>
                          <a:schemeClr val="tx1"/>
                        </a:solidFill>
                        <a:effectLst/>
                        <a:latin typeface="Arial" pitchFamily="34" charset="0"/>
                        <a:ea typeface="돋움" pitchFamily="50" charset="-127"/>
                      </a:endParaRPr>
                    </a:p>
                    <a:p>
                      <a:pPr marL="0" marR="0" lvl="0" indent="0" algn="ctr" defTabSz="914400" rtl="0" eaLnBrk="1" fontAlgn="ctr"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영 역</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gridSpan="2">
                  <a:txBody>
                    <a:bodyPr/>
                    <a:lstStyle/>
                    <a:p>
                      <a:pPr marL="0" marR="0" lvl="0" indent="0" algn="ctr" defTabSz="914400" rtl="0" eaLnBrk="1" fontAlgn="ctr" latinLnBrk="1" hangingPunct="1">
                        <a:lnSpc>
                          <a:spcPct val="100000"/>
                        </a:lnSpc>
                        <a:spcBef>
                          <a:spcPct val="20000"/>
                        </a:spcBef>
                        <a:spcAft>
                          <a:spcPct val="0"/>
                        </a:spcAft>
                        <a:buClrTx/>
                        <a:buSzTx/>
                        <a:buFontTx/>
                        <a:buNone/>
                        <a:tabLst/>
                      </a:pPr>
                      <a:endParaRPr kumimoji="1" lang="ko-KR" altLang="en-US" sz="800" b="1" i="0" u="none" strike="noStrike" cap="none" normalizeH="0" baseline="0" smtClean="0">
                        <a:ln>
                          <a:noFill/>
                        </a:ln>
                        <a:solidFill>
                          <a:schemeClr val="tx1"/>
                        </a:solidFill>
                        <a:effectLst/>
                        <a:latin typeface="Arial" pitchFamily="34" charset="0"/>
                        <a:ea typeface="돋움" pitchFamily="50" charset="-127"/>
                      </a:endParaRPr>
                    </a:p>
                    <a:p>
                      <a:pPr marL="0" marR="0" lvl="0" indent="0" algn="ctr" defTabSz="914400" rtl="0" eaLnBrk="1" fontAlgn="ctr"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설 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hMerge="1">
                  <a:txBody>
                    <a:bodyPr/>
                    <a:lstStyle/>
                    <a:p>
                      <a:pPr latinLnBrk="1"/>
                      <a:endParaRPr lang="ko-KR" altLang="en-US"/>
                    </a:p>
                  </a:txBody>
                  <a:tcPr/>
                </a:tc>
                <a:tc gridSpan="2">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진동 제한치 </a:t>
                      </a:r>
                      <a:r>
                        <a:rPr kumimoji="1" lang="en-US" altLang="ko-KR" sz="1600" b="1" i="0" u="none" strike="noStrike" cap="none" normalizeH="0" baseline="0" smtClean="0">
                          <a:ln>
                            <a:noFill/>
                          </a:ln>
                          <a:solidFill>
                            <a:schemeClr val="tx1"/>
                          </a:solidFill>
                          <a:effectLst/>
                          <a:latin typeface="Arial" pitchFamily="34" charset="0"/>
                          <a:ea typeface="돋움" pitchFamily="50" charset="-127"/>
                        </a:rPr>
                        <a:t>(rms mm/s)</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latinLnBrk="1"/>
                      <a:endParaRPr lang="ko-KR" altLang="en-US"/>
                    </a:p>
                  </a:txBody>
                  <a:tcPr/>
                </a:tc>
              </a:tr>
              <a:tr h="312738">
                <a:tc vMerge="1">
                  <a:txBody>
                    <a:bodyPr/>
                    <a:lstStyle/>
                    <a:p>
                      <a:pPr latinLnBrk="1"/>
                      <a:endParaRPr lang="ko-KR" altLang="en-US"/>
                    </a:p>
                  </a:txBody>
                  <a:tcPr/>
                </a:tc>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Category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chemeClr val="tx1"/>
                          </a:solidFill>
                          <a:effectLst/>
                          <a:latin typeface="Arial" pitchFamily="34" charset="0"/>
                          <a:ea typeface="돋움" pitchFamily="50" charset="-127"/>
                        </a:rPr>
                        <a:t>Category II</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A</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 내에서 신규 설치 기계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3.0</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3.7</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B</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 내에서 제한 없이 장기간 운전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4.5</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5.6</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C</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제한된 운전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7.1</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9</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D</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손상 위험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&gt; 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&gt; 9</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최대 경보</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(alarm) </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설정</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영역 </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B</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 상한의 </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1.25</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배</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t>
                      </a:r>
                      <a:r>
                        <a:rPr kumimoji="1" lang="en-US" altLang="ko-KR" sz="1400" b="1" i="0" u="none" strike="noStrike" cap="none" normalizeH="0" baseline="20000" smtClean="0">
                          <a:ln>
                            <a:noFill/>
                          </a:ln>
                          <a:solidFill>
                            <a:srgbClr val="0000CC"/>
                          </a:solidFill>
                          <a:effectLst/>
                          <a:latin typeface="Arial" pitchFamily="34" charset="0"/>
                          <a:ea typeface="돋움" pitchFamily="50" charset="-127"/>
                        </a:rPr>
                        <a:t>b</a:t>
                      </a:r>
                      <a:endParaRPr kumimoji="1" lang="ko-KR" altLang="en-US" sz="1400" b="1" i="0" u="none" strike="noStrike" cap="none" normalizeH="0" baseline="20000" smtClean="0">
                        <a:ln>
                          <a:noFill/>
                        </a:ln>
                        <a:solidFill>
                          <a:srgbClr val="0000CC"/>
                        </a:solidFill>
                        <a:effectLst/>
                        <a:latin typeface="Arial" pitchFamily="34" charset="0"/>
                        <a:ea typeface="돋움" pitchFamily="50" charset="-127"/>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7</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최대 급정지</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(trip) </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설정</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영역 </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C </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상한의 </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1.25</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배</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t>
                      </a:r>
                      <a:r>
                        <a:rPr kumimoji="1" lang="en-US" altLang="ko-KR" sz="1400" b="1" i="0" u="none" strike="noStrike" cap="none" normalizeH="0" baseline="20000" smtClean="0">
                          <a:ln>
                            <a:noFill/>
                          </a:ln>
                          <a:solidFill>
                            <a:srgbClr val="0000CC"/>
                          </a:solidFill>
                          <a:effectLst/>
                          <a:latin typeface="Arial" pitchFamily="34" charset="0"/>
                          <a:ea typeface="돋움" pitchFamily="50" charset="-127"/>
                        </a:rPr>
                        <a:t>b</a:t>
                      </a:r>
                      <a:endParaRPr kumimoji="1" lang="ko-KR" altLang="en-US" sz="1400" b="1" i="0" u="none" strike="noStrike" cap="none" normalizeH="0" baseline="20000" smtClean="0">
                        <a:ln>
                          <a:noFill/>
                        </a:ln>
                        <a:solidFill>
                          <a:srgbClr val="0000CC"/>
                        </a:solidFill>
                        <a:effectLst/>
                        <a:latin typeface="Arial" pitchFamily="34" charset="0"/>
                        <a:ea typeface="돋움" pitchFamily="50" charset="-127"/>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11</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8288">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선호운전범위 내 모든 허용시험</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 </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회전주파수와 </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BPF</a:t>
                      </a:r>
                      <a:r>
                        <a:rPr kumimoji="1" lang="ko-KR" altLang="en-US" sz="1400" b="1" i="0" u="none" strike="noStrike" cap="none" normalizeH="0" baseline="0" smtClean="0">
                          <a:ln>
                            <a:noFill/>
                          </a:ln>
                          <a:solidFill>
                            <a:srgbClr val="0000CC"/>
                          </a:solidFill>
                          <a:effectLst/>
                          <a:latin typeface="Arial" pitchFamily="34" charset="0"/>
                          <a:ea typeface="돋움" pitchFamily="50" charset="-127"/>
                        </a:rPr>
                        <a:t>로 필터링한 값</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2</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rowSpan="2"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현장 허용시험</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 In-site acceptance test)</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3.7</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4.7</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rowSpan="2"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공장 허용시험</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(Factory acceptance test)</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4.7</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4.5</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5.6</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85" name="Text Box 456"/>
          <p:cNvSpPr txBox="1">
            <a:spLocks noChangeArrowheads="1"/>
          </p:cNvSpPr>
          <p:nvPr/>
        </p:nvSpPr>
        <p:spPr bwMode="auto">
          <a:xfrm>
            <a:off x="611188" y="5399088"/>
            <a:ext cx="8094662" cy="942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400">
                <a:solidFill>
                  <a:srgbClr val="0000CC"/>
                </a:solidFill>
                <a:latin typeface="Arial" pitchFamily="34" charset="0"/>
                <a:ea typeface="돋움" pitchFamily="50" charset="-127"/>
              </a:rPr>
              <a:t>a)</a:t>
            </a:r>
            <a:r>
              <a:rPr lang="en-US" altLang="ko-KR" sz="1400">
                <a:latin typeface="Arial" pitchFamily="34" charset="0"/>
                <a:ea typeface="돋움" pitchFamily="50" charset="-127"/>
              </a:rPr>
              <a:t> </a:t>
            </a:r>
            <a:r>
              <a:rPr lang="ko-KR" altLang="en-US" sz="1400">
                <a:latin typeface="Arial" pitchFamily="34" charset="0"/>
                <a:ea typeface="돋움" pitchFamily="50" charset="-127"/>
              </a:rPr>
              <a:t>깃 수가 </a:t>
            </a:r>
            <a:r>
              <a:rPr lang="en-US" altLang="ko-KR" sz="1400">
                <a:latin typeface="Arial" pitchFamily="34" charset="0"/>
                <a:ea typeface="돋움" pitchFamily="50" charset="-127"/>
              </a:rPr>
              <a:t>1</a:t>
            </a:r>
            <a:r>
              <a:rPr lang="ko-KR" altLang="en-US" sz="1400">
                <a:latin typeface="Arial" pitchFamily="34" charset="0"/>
                <a:ea typeface="돋움" pitchFamily="50" charset="-127"/>
              </a:rPr>
              <a:t>개 및 </a:t>
            </a:r>
            <a:r>
              <a:rPr lang="en-US" altLang="ko-KR" sz="1400">
                <a:latin typeface="Arial" pitchFamily="34" charset="0"/>
                <a:ea typeface="돋움" pitchFamily="50" charset="-127"/>
              </a:rPr>
              <a:t>2</a:t>
            </a:r>
            <a:r>
              <a:rPr lang="ko-KR" altLang="en-US" sz="1400">
                <a:latin typeface="Arial" pitchFamily="34" charset="0"/>
                <a:ea typeface="돋움" pitchFamily="50" charset="-127"/>
              </a:rPr>
              <a:t>개인 펌프는 </a:t>
            </a:r>
            <a:r>
              <a:rPr lang="en-US" altLang="ko-KR" sz="1400">
                <a:latin typeface="Arial" pitchFamily="34" charset="0"/>
                <a:ea typeface="돋움" pitchFamily="50" charset="-127"/>
              </a:rPr>
              <a:t>Category II</a:t>
            </a:r>
            <a:r>
              <a:rPr lang="ko-KR" altLang="en-US" sz="1400">
                <a:latin typeface="Arial" pitchFamily="34" charset="0"/>
                <a:ea typeface="돋움" pitchFamily="50" charset="-127"/>
              </a:rPr>
              <a:t>의 값을 적용 가능</a:t>
            </a:r>
            <a:r>
              <a:rPr lang="en-US" altLang="ko-KR" sz="1400">
                <a:latin typeface="Arial" pitchFamily="34" charset="0"/>
                <a:ea typeface="돋움" pitchFamily="50" charset="-127"/>
              </a:rPr>
              <a:t>. Clogless </a:t>
            </a:r>
            <a:r>
              <a:rPr lang="ko-KR" altLang="en-US" sz="1400">
                <a:latin typeface="Arial" pitchFamily="34" charset="0"/>
                <a:ea typeface="돋움" pitchFamily="50" charset="-127"/>
              </a:rPr>
              <a:t>또는 유사한 </a:t>
            </a:r>
            <a:r>
              <a:rPr lang="en-US" altLang="ko-KR" sz="1400">
                <a:latin typeface="Arial" pitchFamily="34" charset="0"/>
                <a:ea typeface="돋움" pitchFamily="50" charset="-127"/>
              </a:rPr>
              <a:t>2</a:t>
            </a:r>
            <a:r>
              <a:rPr lang="ko-KR" altLang="en-US" sz="1400">
                <a:latin typeface="Arial" pitchFamily="34" charset="0"/>
                <a:ea typeface="돋움" pitchFamily="50" charset="-127"/>
              </a:rPr>
              <a:t>상류 운전은 </a:t>
            </a:r>
          </a:p>
          <a:p>
            <a:pPr eaLnBrk="1" hangingPunct="1"/>
            <a:r>
              <a:rPr lang="en-US" altLang="ko-KR" sz="1400">
                <a:latin typeface="Arial" pitchFamily="34" charset="0"/>
                <a:ea typeface="돋움" pitchFamily="50" charset="-127"/>
              </a:rPr>
              <a:t>    Category II </a:t>
            </a:r>
            <a:r>
              <a:rPr lang="ko-KR" altLang="en-US" sz="1400">
                <a:latin typeface="Arial" pitchFamily="34" charset="0"/>
                <a:ea typeface="돋움" pitchFamily="50" charset="-127"/>
              </a:rPr>
              <a:t>이상 </a:t>
            </a:r>
            <a:r>
              <a:rPr lang="en-US" altLang="ko-KR" sz="1400">
                <a:latin typeface="Arial" pitchFamily="34" charset="0"/>
                <a:ea typeface="돋움" pitchFamily="50" charset="-127"/>
              </a:rPr>
              <a:t>2mm/s</a:t>
            </a:r>
            <a:r>
              <a:rPr lang="ko-KR" altLang="en-US" sz="1400">
                <a:latin typeface="Arial" pitchFamily="34" charset="0"/>
                <a:ea typeface="돋움" pitchFamily="50" charset="-127"/>
              </a:rPr>
              <a:t>의 높은 진동이 기대 가능</a:t>
            </a:r>
          </a:p>
          <a:p>
            <a:pPr eaLnBrk="1" hangingPunct="1"/>
            <a:r>
              <a:rPr lang="en-US" altLang="ko-KR" sz="1400">
                <a:solidFill>
                  <a:srgbClr val="0000CC"/>
                </a:solidFill>
                <a:latin typeface="Arial" pitchFamily="34" charset="0"/>
                <a:ea typeface="돋움" pitchFamily="50" charset="-127"/>
              </a:rPr>
              <a:t>b)</a:t>
            </a:r>
            <a:r>
              <a:rPr lang="en-US" altLang="ko-KR" sz="1400">
                <a:latin typeface="Arial" pitchFamily="34" charset="0"/>
                <a:ea typeface="돋움" pitchFamily="50" charset="-127"/>
              </a:rPr>
              <a:t> </a:t>
            </a:r>
            <a:r>
              <a:rPr lang="ko-KR" altLang="en-US" sz="1400">
                <a:latin typeface="Arial" pitchFamily="34" charset="0"/>
                <a:ea typeface="돋움" pitchFamily="50" charset="-127"/>
              </a:rPr>
              <a:t>권장치</a:t>
            </a:r>
            <a:r>
              <a:rPr lang="en-US" altLang="ko-KR" sz="1400">
                <a:latin typeface="Arial" pitchFamily="34" charset="0"/>
                <a:ea typeface="돋움" pitchFamily="50" charset="-127"/>
              </a:rPr>
              <a:t>. </a:t>
            </a:r>
            <a:r>
              <a:rPr lang="ko-KR" altLang="en-US" sz="1400">
                <a:latin typeface="Arial" pitchFamily="34" charset="0"/>
                <a:ea typeface="돋움" pitchFamily="50" charset="-127"/>
              </a:rPr>
              <a:t>진동진폭은 </a:t>
            </a:r>
            <a:r>
              <a:rPr lang="en-US" altLang="ko-KR" sz="1400">
                <a:latin typeface="Arial" pitchFamily="34" charset="0"/>
                <a:ea typeface="돋움" pitchFamily="50" charset="-127"/>
              </a:rPr>
              <a:t>alarm </a:t>
            </a:r>
            <a:r>
              <a:rPr lang="ko-KR" altLang="en-US" sz="1400">
                <a:latin typeface="Arial" pitchFamily="34" charset="0"/>
                <a:ea typeface="돋움" pitchFamily="50" charset="-127"/>
              </a:rPr>
              <a:t>또는 </a:t>
            </a:r>
            <a:r>
              <a:rPr lang="en-US" altLang="ko-KR" sz="1400">
                <a:latin typeface="Arial" pitchFamily="34" charset="0"/>
                <a:ea typeface="돋움" pitchFamily="50" charset="-127"/>
              </a:rPr>
              <a:t>trip</a:t>
            </a:r>
            <a:r>
              <a:rPr lang="ko-KR" altLang="en-US" sz="1400">
                <a:latin typeface="Arial" pitchFamily="34" charset="0"/>
                <a:ea typeface="돋움" pitchFamily="50" charset="-127"/>
              </a:rPr>
              <a:t>이 의심스런 </a:t>
            </a:r>
            <a:r>
              <a:rPr lang="en-US" altLang="ko-KR" sz="1400">
                <a:latin typeface="Arial" pitchFamily="34" charset="0"/>
                <a:ea typeface="돋움" pitchFamily="50" charset="-127"/>
              </a:rPr>
              <a:t>alarm</a:t>
            </a:r>
            <a:r>
              <a:rPr lang="ko-KR" altLang="en-US" sz="1400">
                <a:latin typeface="Arial" pitchFamily="34" charset="0"/>
                <a:ea typeface="돋움" pitchFamily="50" charset="-127"/>
              </a:rPr>
              <a:t>과 </a:t>
            </a:r>
            <a:r>
              <a:rPr lang="en-US" altLang="ko-KR" sz="1400">
                <a:latin typeface="Arial" pitchFamily="34" charset="0"/>
                <a:ea typeface="돋움" pitchFamily="50" charset="-127"/>
              </a:rPr>
              <a:t>trip</a:t>
            </a:r>
            <a:r>
              <a:rPr lang="ko-KR" altLang="en-US" sz="1400">
                <a:latin typeface="Arial" pitchFamily="34" charset="0"/>
                <a:ea typeface="돋움" pitchFamily="50" charset="-127"/>
              </a:rPr>
              <a:t>을 피하도록 약 </a:t>
            </a:r>
            <a:r>
              <a:rPr lang="en-US" altLang="ko-KR" sz="1400">
                <a:latin typeface="Arial" pitchFamily="34" charset="0"/>
                <a:ea typeface="돋움" pitchFamily="50" charset="-127"/>
              </a:rPr>
              <a:t>10</a:t>
            </a:r>
            <a:r>
              <a:rPr lang="ko-KR" altLang="en-US" sz="1400">
                <a:latin typeface="Arial" pitchFamily="34" charset="0"/>
                <a:ea typeface="돋움" pitchFamily="50" charset="-127"/>
              </a:rPr>
              <a:t>초 동안 이들 제한치 </a:t>
            </a:r>
          </a:p>
          <a:p>
            <a:pPr eaLnBrk="1" hangingPunct="1"/>
            <a:r>
              <a:rPr lang="ko-KR" altLang="en-US" sz="1400">
                <a:latin typeface="Arial" pitchFamily="34" charset="0"/>
                <a:ea typeface="돋움" pitchFamily="50" charset="-127"/>
              </a:rPr>
              <a:t>    이상이어야 함</a:t>
            </a:r>
            <a:r>
              <a:rPr lang="en-US" altLang="ko-KR" sz="1400">
                <a:latin typeface="Arial" pitchFamily="34" charset="0"/>
                <a:ea typeface="돋움" pitchFamily="50" charset="-127"/>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1476375" y="981075"/>
            <a:ext cx="61912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spcBef>
                <a:spcPct val="20000"/>
              </a:spcBef>
              <a:buFont typeface="Symbol" pitchFamily="18" charset="2"/>
              <a:buChar char="§"/>
            </a:pPr>
            <a:r>
              <a:rPr lang="ko-KR" altLang="en-US" sz="1800">
                <a:solidFill>
                  <a:srgbClr val="663300"/>
                </a:solidFill>
                <a:ea typeface="돋움" pitchFamily="50" charset="-127"/>
                <a:cs typeface="Times New Roman" pitchFamily="18" charset="0"/>
                <a:sym typeface="Symbol" pitchFamily="18" charset="2"/>
              </a:rPr>
              <a:t> </a:t>
            </a:r>
            <a:r>
              <a:rPr lang="ko-KR" altLang="en-US" sz="1800">
                <a:solidFill>
                  <a:srgbClr val="CC00CC"/>
                </a:solidFill>
                <a:ea typeface="돋움" pitchFamily="50" charset="-127"/>
                <a:cs typeface="Times New Roman" pitchFamily="18" charset="0"/>
                <a:sym typeface="Symbol" pitchFamily="18" charset="2"/>
              </a:rPr>
              <a:t>표 </a:t>
            </a:r>
            <a:r>
              <a:rPr lang="en-US" altLang="ko-KR" sz="1800">
                <a:solidFill>
                  <a:srgbClr val="CC00CC"/>
                </a:solidFill>
                <a:ea typeface="돋움" pitchFamily="50" charset="-127"/>
                <a:cs typeface="Times New Roman" pitchFamily="18" charset="0"/>
                <a:sym typeface="Symbol" pitchFamily="18" charset="2"/>
              </a:rPr>
              <a:t>A2</a:t>
            </a:r>
            <a:r>
              <a:rPr lang="en-US" altLang="ko-KR" sz="1800">
                <a:solidFill>
                  <a:srgbClr val="663300"/>
                </a:solidFill>
                <a:ea typeface="돋움" pitchFamily="50" charset="-127"/>
                <a:cs typeface="Times New Roman" pitchFamily="18" charset="0"/>
                <a:sym typeface="Symbol" pitchFamily="18" charset="2"/>
              </a:rPr>
              <a:t>  </a:t>
            </a:r>
            <a:r>
              <a:rPr lang="ko-KR" altLang="en-US" sz="1800">
                <a:solidFill>
                  <a:srgbClr val="0000CC"/>
                </a:solidFill>
                <a:ea typeface="돋움" pitchFamily="50" charset="-127"/>
                <a:cs typeface="Times New Roman" pitchFamily="18" charset="0"/>
                <a:sym typeface="Symbol" pitchFamily="18" charset="2"/>
              </a:rPr>
              <a:t>비회전부 진동의 진동 한계에 대한 부가적 기준 </a:t>
            </a:r>
          </a:p>
          <a:p>
            <a:pPr eaLnBrk="1" hangingPunct="1">
              <a:spcBef>
                <a:spcPct val="20000"/>
              </a:spcBef>
              <a:buFont typeface="Symbol" pitchFamily="18" charset="2"/>
              <a:buNone/>
            </a:pPr>
            <a:r>
              <a:rPr lang="en-US" altLang="ko-KR" sz="1800">
                <a:solidFill>
                  <a:srgbClr val="0000CC"/>
                </a:solidFill>
                <a:ea typeface="돋움" pitchFamily="50" charset="-127"/>
                <a:cs typeface="Times New Roman" pitchFamily="18" charset="0"/>
                <a:sym typeface="Symbol" pitchFamily="18" charset="2"/>
              </a:rPr>
              <a:t>               (600 rpm</a:t>
            </a:r>
            <a:r>
              <a:rPr lang="ko-KR" altLang="en-US" sz="1800">
                <a:solidFill>
                  <a:srgbClr val="0000CC"/>
                </a:solidFill>
                <a:ea typeface="돋움" pitchFamily="50" charset="-127"/>
                <a:cs typeface="Times New Roman" pitchFamily="18" charset="0"/>
                <a:sym typeface="Symbol" pitchFamily="18" charset="2"/>
              </a:rPr>
              <a:t> 이하</a:t>
            </a:r>
            <a:r>
              <a:rPr lang="en-US" altLang="ko-KR" sz="1800">
                <a:solidFill>
                  <a:srgbClr val="0000CC"/>
                </a:solidFill>
                <a:ea typeface="돋움" pitchFamily="50" charset="-127"/>
                <a:cs typeface="Times New Roman" pitchFamily="18" charset="0"/>
                <a:sym typeface="Symbol" pitchFamily="18" charset="2"/>
              </a:rPr>
              <a:t>, 0.5x, 1x </a:t>
            </a:r>
            <a:r>
              <a:rPr lang="ko-KR" altLang="en-US" sz="1800">
                <a:solidFill>
                  <a:srgbClr val="0000CC"/>
                </a:solidFill>
                <a:ea typeface="돋움" pitchFamily="50" charset="-127"/>
                <a:cs typeface="Times New Roman" pitchFamily="18" charset="0"/>
                <a:sym typeface="Symbol" pitchFamily="18" charset="2"/>
              </a:rPr>
              <a:t>및 </a:t>
            </a:r>
            <a:r>
              <a:rPr lang="en-US" altLang="ko-KR" sz="1800">
                <a:solidFill>
                  <a:srgbClr val="0000CC"/>
                </a:solidFill>
                <a:ea typeface="돋움" pitchFamily="50" charset="-127"/>
                <a:cs typeface="Times New Roman" pitchFamily="18" charset="0"/>
                <a:sym typeface="Symbol" pitchFamily="18" charset="2"/>
              </a:rPr>
              <a:t>2x </a:t>
            </a:r>
            <a:r>
              <a:rPr lang="ko-KR" altLang="en-US" sz="1800">
                <a:solidFill>
                  <a:srgbClr val="0000CC"/>
                </a:solidFill>
                <a:ea typeface="돋움" pitchFamily="50" charset="-127"/>
                <a:cs typeface="Times New Roman" pitchFamily="18" charset="0"/>
                <a:sym typeface="Symbol" pitchFamily="18" charset="2"/>
              </a:rPr>
              <a:t>필터링된 값</a:t>
            </a:r>
            <a:r>
              <a:rPr lang="en-US" altLang="ko-KR" sz="1800">
                <a:solidFill>
                  <a:srgbClr val="0000CC"/>
                </a:solidFill>
                <a:ea typeface="돋움" pitchFamily="50" charset="-127"/>
                <a:cs typeface="Times New Roman" pitchFamily="18" charset="0"/>
                <a:sym typeface="Symbol" pitchFamily="18" charset="2"/>
              </a:rPr>
              <a:t>)</a:t>
            </a:r>
          </a:p>
        </p:txBody>
      </p:sp>
      <p:sp>
        <p:nvSpPr>
          <p:cNvPr id="61443" name="Text Box 7"/>
          <p:cNvSpPr txBox="1">
            <a:spLocks noChangeArrowheads="1"/>
          </p:cNvSpPr>
          <p:nvPr/>
        </p:nvSpPr>
        <p:spPr bwMode="auto">
          <a:xfrm>
            <a:off x="5926138" y="117475"/>
            <a:ext cx="271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a:solidFill>
                  <a:srgbClr val="006600"/>
                </a:solidFill>
                <a:latin typeface="휴먼옛체" pitchFamily="18" charset="-127"/>
                <a:ea typeface="휴먼옛체" pitchFamily="18" charset="-127"/>
              </a:rPr>
              <a:t>기준 </a:t>
            </a:r>
            <a:r>
              <a:rPr lang="en-US" altLang="ko-KR">
                <a:solidFill>
                  <a:srgbClr val="006600"/>
                </a:solidFill>
                <a:latin typeface="Georgia" pitchFamily="18" charset="0"/>
                <a:ea typeface="휴먼옛체" pitchFamily="18" charset="-127"/>
              </a:rPr>
              <a:t>I</a:t>
            </a:r>
            <a:r>
              <a:rPr lang="en-US" altLang="ko-KR">
                <a:solidFill>
                  <a:srgbClr val="006600"/>
                </a:solidFill>
                <a:latin typeface="휴먼옛체" pitchFamily="18" charset="-127"/>
                <a:ea typeface="휴먼옛체" pitchFamily="18" charset="-127"/>
              </a:rPr>
              <a:t> : </a:t>
            </a:r>
            <a:r>
              <a:rPr lang="ko-KR" altLang="en-US">
                <a:solidFill>
                  <a:srgbClr val="006600"/>
                </a:solidFill>
                <a:latin typeface="휴먼옛체" pitchFamily="18" charset="-127"/>
                <a:ea typeface="휴먼옛체" pitchFamily="18" charset="-127"/>
              </a:rPr>
              <a:t>진동 크기</a:t>
            </a:r>
          </a:p>
        </p:txBody>
      </p:sp>
      <p:graphicFrame>
        <p:nvGraphicFramePr>
          <p:cNvPr id="16488" name="Group 104"/>
          <p:cNvGraphicFramePr>
            <a:graphicFrameLocks noGrp="1"/>
          </p:cNvGraphicFramePr>
          <p:nvPr/>
        </p:nvGraphicFramePr>
        <p:xfrm>
          <a:off x="1476375" y="1773238"/>
          <a:ext cx="6265863" cy="3675888"/>
        </p:xfrm>
        <a:graphic>
          <a:graphicData uri="http://schemas.openxmlformats.org/drawingml/2006/table">
            <a:tbl>
              <a:tblPr/>
              <a:tblGrid>
                <a:gridCol w="792163"/>
                <a:gridCol w="1728787"/>
                <a:gridCol w="2016125"/>
                <a:gridCol w="1728788"/>
              </a:tblGrid>
              <a:tr h="576263">
                <a:tc>
                  <a:txBody>
                    <a:bodyPr/>
                    <a:lstStyle/>
                    <a:p>
                      <a:pPr marL="0" marR="0" lvl="0" indent="0" algn="ctr" defTabSz="914400" rtl="0" eaLnBrk="1" fontAlgn="ctr" latinLnBrk="1" hangingPunct="1">
                        <a:lnSpc>
                          <a:spcPct val="100000"/>
                        </a:lnSpc>
                        <a:spcBef>
                          <a:spcPct val="20000"/>
                        </a:spcBef>
                        <a:spcAft>
                          <a:spcPct val="0"/>
                        </a:spcAft>
                        <a:buClrTx/>
                        <a:buSzTx/>
                        <a:buFontTx/>
                        <a:buNone/>
                        <a:tabLst/>
                      </a:pPr>
                      <a:endParaRPr kumimoji="1" lang="ko-KR" altLang="en-US" sz="800" b="1" i="0" u="none" strike="noStrike" cap="none" normalizeH="0" baseline="0" smtClean="0">
                        <a:ln>
                          <a:noFill/>
                        </a:ln>
                        <a:solidFill>
                          <a:schemeClr val="tx1"/>
                        </a:solidFill>
                        <a:effectLst/>
                        <a:latin typeface="Arial" pitchFamily="34" charset="0"/>
                        <a:ea typeface="돋움" pitchFamily="50" charset="-127"/>
                      </a:endParaRPr>
                    </a:p>
                    <a:p>
                      <a:pPr marL="0" marR="0" lvl="0" indent="0" algn="ctr" defTabSz="914400" rtl="0" eaLnBrk="1" fontAlgn="ctr"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영 역</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ctr" latinLnBrk="1" hangingPunct="1">
                        <a:lnSpc>
                          <a:spcPct val="100000"/>
                        </a:lnSpc>
                        <a:spcBef>
                          <a:spcPct val="20000"/>
                        </a:spcBef>
                        <a:spcAft>
                          <a:spcPct val="0"/>
                        </a:spcAft>
                        <a:buClrTx/>
                        <a:buSzTx/>
                        <a:buFontTx/>
                        <a:buNone/>
                        <a:tabLst/>
                      </a:pPr>
                      <a:endParaRPr kumimoji="1" lang="ko-KR" altLang="en-US" sz="800" b="1" i="0" u="none" strike="noStrike" cap="none" normalizeH="0" baseline="0" smtClean="0">
                        <a:ln>
                          <a:noFill/>
                        </a:ln>
                        <a:solidFill>
                          <a:schemeClr val="tx1"/>
                        </a:solidFill>
                        <a:effectLst/>
                        <a:latin typeface="Arial" pitchFamily="34" charset="0"/>
                        <a:ea typeface="돋움" pitchFamily="50" charset="-127"/>
                      </a:endParaRPr>
                    </a:p>
                    <a:p>
                      <a:pPr marL="0" marR="0" lvl="0" indent="0" algn="ctr" defTabSz="914400" rtl="0" eaLnBrk="1" fontAlgn="ctr"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설 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진동 변위 </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pitchFamily="34" charset="0"/>
                          <a:ea typeface="돋움" pitchFamily="50" charset="-127"/>
                        </a:rPr>
                        <a:t>(p-p </a:t>
                      </a:r>
                      <a:r>
                        <a:rPr kumimoji="1" lang="en-US" altLang="ko-KR" sz="1600" b="1" i="0" u="none" strike="noStrike" cap="none" normalizeH="0" baseline="0" smtClean="0">
                          <a:ln>
                            <a:noFill/>
                          </a:ln>
                          <a:solidFill>
                            <a:schemeClr val="tx1"/>
                          </a:solidFill>
                          <a:effectLst/>
                          <a:latin typeface="Arial" pitchFamily="34" charset="0"/>
                          <a:ea typeface="돋움" pitchFamily="50" charset="-127"/>
                          <a:sym typeface="Symbol" pitchFamily="18" charset="2"/>
                        </a:rPr>
                        <a:t></a:t>
                      </a:r>
                      <a:r>
                        <a:rPr kumimoji="1" lang="en-US" altLang="ko-KR" sz="1600" b="1" i="0" u="none" strike="noStrike" cap="none" normalizeH="0" baseline="0" smtClean="0">
                          <a:ln>
                            <a:noFill/>
                          </a:ln>
                          <a:solidFill>
                            <a:schemeClr val="tx1"/>
                          </a:solidFill>
                          <a:effectLst/>
                          <a:latin typeface="Arial" pitchFamily="34" charset="0"/>
                          <a:ea typeface="돋움" pitchFamily="50" charset="-127"/>
                        </a:rPr>
                        <a:t>m)</a:t>
                      </a:r>
                      <a:endParaRPr kumimoji="1" lang="en-US" altLang="ko-KR" sz="1400" b="1" i="0" u="none" strike="noStrike" cap="none" normalizeH="0" baseline="0" smtClean="0">
                        <a:ln>
                          <a:noFill/>
                        </a:ln>
                        <a:solidFill>
                          <a:schemeClr val="tx1"/>
                        </a:solidFill>
                        <a:effectLst/>
                        <a:latin typeface="Arial" pitchFamily="34" charset="0"/>
                        <a:ea typeface="돋움" pitchFamily="50" charset="-127"/>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A</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 내에서 신규 설치 기계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50</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B</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 내에서 제한 없이 장기간 운전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80</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C</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제한된 운전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130</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D</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손상 위험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&gt;130</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최대 경보</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(alarm)</a:t>
                      </a:r>
                      <a:r>
                        <a:rPr kumimoji="1" lang="en-US" altLang="ko-KR" sz="1400" b="1" i="0" u="none" strike="noStrike" cap="none" normalizeH="0" baseline="0" smtClean="0">
                          <a:ln>
                            <a:noFill/>
                          </a:ln>
                          <a:solidFill>
                            <a:schemeClr val="tx1"/>
                          </a:solidFill>
                          <a:effectLst/>
                          <a:latin typeface="Arial" pitchFamily="34" charset="0"/>
                          <a:ea typeface="돋움" pitchFamily="50" charset="-127"/>
                        </a:rPr>
                        <a:t> </a:t>
                      </a:r>
                      <a:r>
                        <a:rPr kumimoji="1" lang="en-US" altLang="ko-KR" sz="1400" b="1" i="0" u="none" strike="noStrike" cap="none" normalizeH="0" baseline="20000" smtClean="0">
                          <a:ln>
                            <a:noFill/>
                          </a:ln>
                          <a:solidFill>
                            <a:srgbClr val="0000CC"/>
                          </a:solidFill>
                          <a:effectLst/>
                          <a:latin typeface="Arial" pitchFamily="34" charset="0"/>
                          <a:ea typeface="돋움" pitchFamily="50" charset="-127"/>
                        </a:rPr>
                        <a:t>a</a:t>
                      </a:r>
                      <a:endParaRPr kumimoji="1" lang="ko-KR" altLang="en-US" sz="1400" b="1" i="0" u="none" strike="noStrike" cap="none" normalizeH="0" baseline="20000" smtClean="0">
                        <a:ln>
                          <a:noFill/>
                        </a:ln>
                        <a:solidFill>
                          <a:srgbClr val="0000CC"/>
                        </a:solidFill>
                        <a:effectLst/>
                        <a:latin typeface="Arial" pitchFamily="34" charset="0"/>
                        <a:ea typeface="돋움" pitchFamily="50" charset="-127"/>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100</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3">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최대 급정지</a:t>
                      </a:r>
                      <a:r>
                        <a:rPr kumimoji="1" lang="en-US" altLang="ko-KR" sz="1400" b="1" i="0" u="none" strike="noStrike" cap="none" normalizeH="0" baseline="0" smtClean="0">
                          <a:ln>
                            <a:noFill/>
                          </a:ln>
                          <a:solidFill>
                            <a:srgbClr val="0000CC"/>
                          </a:solidFill>
                          <a:effectLst/>
                          <a:latin typeface="Arial" pitchFamily="34" charset="0"/>
                          <a:ea typeface="돋움" pitchFamily="50" charset="-127"/>
                        </a:rPr>
                        <a:t>(trip)</a:t>
                      </a:r>
                      <a:r>
                        <a:rPr kumimoji="1" lang="en-US" altLang="ko-KR" sz="1400" b="1" i="0" u="none" strike="noStrike" cap="none" normalizeH="0" baseline="0" smtClean="0">
                          <a:ln>
                            <a:noFill/>
                          </a:ln>
                          <a:solidFill>
                            <a:schemeClr val="tx1"/>
                          </a:solidFill>
                          <a:effectLst/>
                          <a:latin typeface="Arial" pitchFamily="34" charset="0"/>
                          <a:ea typeface="돋움" pitchFamily="50" charset="-127"/>
                        </a:rPr>
                        <a:t> </a:t>
                      </a:r>
                      <a:r>
                        <a:rPr kumimoji="1" lang="en-US" altLang="ko-KR" sz="1400" b="1" i="0" u="none" strike="noStrike" cap="none" normalizeH="0" baseline="20000" smtClean="0">
                          <a:ln>
                            <a:noFill/>
                          </a:ln>
                          <a:solidFill>
                            <a:schemeClr val="tx1"/>
                          </a:solidFill>
                          <a:effectLst/>
                          <a:latin typeface="Arial" pitchFamily="34" charset="0"/>
                          <a:ea typeface="돋움" pitchFamily="50" charset="-127"/>
                        </a:rPr>
                        <a:t>a</a:t>
                      </a:r>
                      <a:endParaRPr kumimoji="1" lang="ko-KR" altLang="en-US" sz="1400" b="1" i="0" u="none" strike="noStrike" cap="none" normalizeH="0" baseline="20000" smtClean="0">
                        <a:ln>
                          <a:noFill/>
                        </a:ln>
                        <a:solidFill>
                          <a:schemeClr val="tx1"/>
                        </a:solidFill>
                        <a:effectLst/>
                        <a:latin typeface="Arial" pitchFamily="34" charset="0"/>
                        <a:ea typeface="돋움" pitchFamily="50" charset="-127"/>
                      </a:endParaRP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160</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rowSpan="2"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현장 허용시험</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 In-site acceptance test)</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50</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65</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rowSpan="2" gridSpan="2">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rPr>
                        <a:t>공장 허용시험</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1" i="0" u="none" strike="noStrike" cap="none" normalizeH="0" baseline="0" smtClean="0">
                          <a:ln>
                            <a:noFill/>
                          </a:ln>
                          <a:solidFill>
                            <a:srgbClr val="0000CC"/>
                          </a:solidFill>
                          <a:effectLst/>
                          <a:latin typeface="Arial" pitchFamily="34" charset="0"/>
                          <a:ea typeface="돋움" pitchFamily="50" charset="-127"/>
                        </a:rPr>
                        <a:t>(Factory acceptance test)</a:t>
                      </a:r>
                    </a:p>
                  </a:txBody>
                  <a:tcP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선호운전범위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65</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gridSpan="2" vMerge="1">
                  <a:txBody>
                    <a:bodyPr/>
                    <a:lstStyle/>
                    <a:p>
                      <a:pPr latinLnBrk="1"/>
                      <a:endParaRPr lang="ko-KR" altLang="en-US"/>
                    </a:p>
                  </a:txBody>
                  <a:tcPr/>
                </a:tc>
                <a:tc hMerge="1" vMerge="1">
                  <a:txBody>
                    <a:bodyPr/>
                    <a:lstStyle/>
                    <a:p>
                      <a:pPr latinLnBrk="1"/>
                      <a:endParaRPr lang="ko-KR" altLang="en-US"/>
                    </a:p>
                  </a:txBody>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993300"/>
                          </a:solidFill>
                          <a:effectLst/>
                          <a:latin typeface="Arial" pitchFamily="34" charset="0"/>
                          <a:ea typeface="돋움" pitchFamily="50" charset="-127"/>
                        </a:rPr>
                        <a:t>허용운전범위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 </a:t>
                      </a:r>
                      <a:r>
                        <a:rPr kumimoji="1" lang="en-US" altLang="ko-KR" sz="1400" b="1" i="0" u="none" strike="noStrike" cap="none" normalizeH="0" baseline="0" smtClean="0">
                          <a:ln>
                            <a:noFill/>
                          </a:ln>
                          <a:solidFill>
                            <a:srgbClr val="0000CC"/>
                          </a:solidFill>
                          <a:effectLst/>
                          <a:latin typeface="Arial" pitchFamily="34" charset="0"/>
                          <a:ea typeface="돋움" pitchFamily="50" charset="-127"/>
                          <a:sym typeface="Symbol" pitchFamily="18" charset="2"/>
                        </a:rPr>
                        <a:t>80</a:t>
                      </a:r>
                      <a:endParaRPr kumimoji="1" lang="ko-KR" altLang="en-US" sz="1400" b="1" i="0" u="none" strike="noStrike" cap="none" normalizeH="0" baseline="0" smtClean="0">
                        <a:ln>
                          <a:noFill/>
                        </a:ln>
                        <a:solidFill>
                          <a:srgbClr val="0000CC"/>
                        </a:solidFill>
                        <a:effectLst/>
                        <a:latin typeface="Arial" pitchFamily="34" charset="0"/>
                        <a:ea typeface="돋움" pitchFamily="50" charset="-127"/>
                        <a:sym typeface="Symbol" pitchFamily="18" charset="2"/>
                      </a:endParaRP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91" name="Text Box 105"/>
          <p:cNvSpPr txBox="1">
            <a:spLocks noChangeArrowheads="1"/>
          </p:cNvSpPr>
          <p:nvPr/>
        </p:nvSpPr>
        <p:spPr bwMode="auto">
          <a:xfrm>
            <a:off x="1476375" y="5516563"/>
            <a:ext cx="6264275" cy="5175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400">
                <a:latin typeface="Arial" pitchFamily="34" charset="0"/>
                <a:ea typeface="돋움" pitchFamily="50" charset="-127"/>
              </a:rPr>
              <a:t>a) </a:t>
            </a:r>
            <a:r>
              <a:rPr lang="ko-KR" altLang="en-US" sz="1400">
                <a:latin typeface="Arial" pitchFamily="34" charset="0"/>
                <a:ea typeface="돋움" pitchFamily="50" charset="-127"/>
              </a:rPr>
              <a:t>권장치</a:t>
            </a:r>
            <a:r>
              <a:rPr lang="en-US" altLang="ko-KR" sz="1400">
                <a:latin typeface="Arial" pitchFamily="34" charset="0"/>
                <a:ea typeface="돋움" pitchFamily="50" charset="-127"/>
              </a:rPr>
              <a:t>. </a:t>
            </a:r>
            <a:r>
              <a:rPr lang="ko-KR" altLang="en-US" sz="1400">
                <a:latin typeface="Arial" pitchFamily="34" charset="0"/>
                <a:ea typeface="돋움" pitchFamily="50" charset="-127"/>
              </a:rPr>
              <a:t>진동진폭은 </a:t>
            </a:r>
            <a:r>
              <a:rPr lang="en-US" altLang="ko-KR" sz="1400">
                <a:latin typeface="Arial" pitchFamily="34" charset="0"/>
                <a:ea typeface="돋움" pitchFamily="50" charset="-127"/>
              </a:rPr>
              <a:t>alarm </a:t>
            </a:r>
            <a:r>
              <a:rPr lang="ko-KR" altLang="en-US" sz="1400">
                <a:latin typeface="Arial" pitchFamily="34" charset="0"/>
                <a:ea typeface="돋움" pitchFamily="50" charset="-127"/>
              </a:rPr>
              <a:t>또는 </a:t>
            </a:r>
            <a:r>
              <a:rPr lang="en-US" altLang="ko-KR" sz="1400">
                <a:latin typeface="Arial" pitchFamily="34" charset="0"/>
                <a:ea typeface="돋움" pitchFamily="50" charset="-127"/>
              </a:rPr>
              <a:t>trip</a:t>
            </a:r>
            <a:r>
              <a:rPr lang="ko-KR" altLang="en-US" sz="1400">
                <a:latin typeface="Arial" pitchFamily="34" charset="0"/>
                <a:ea typeface="돋움" pitchFamily="50" charset="-127"/>
              </a:rPr>
              <a:t>이 의심스런 </a:t>
            </a:r>
            <a:r>
              <a:rPr lang="en-US" altLang="ko-KR" sz="1400">
                <a:latin typeface="Arial" pitchFamily="34" charset="0"/>
                <a:ea typeface="돋움" pitchFamily="50" charset="-127"/>
              </a:rPr>
              <a:t>alarm</a:t>
            </a:r>
            <a:r>
              <a:rPr lang="ko-KR" altLang="en-US" sz="1400">
                <a:latin typeface="Arial" pitchFamily="34" charset="0"/>
                <a:ea typeface="돋움" pitchFamily="50" charset="-127"/>
              </a:rPr>
              <a:t>과 </a:t>
            </a:r>
            <a:r>
              <a:rPr lang="en-US" altLang="ko-KR" sz="1400">
                <a:latin typeface="Arial" pitchFamily="34" charset="0"/>
                <a:ea typeface="돋움" pitchFamily="50" charset="-127"/>
              </a:rPr>
              <a:t>trip</a:t>
            </a:r>
            <a:r>
              <a:rPr lang="ko-KR" altLang="en-US" sz="1400">
                <a:latin typeface="Arial" pitchFamily="34" charset="0"/>
                <a:ea typeface="돋움" pitchFamily="50" charset="-127"/>
              </a:rPr>
              <a:t>을 피하도록 </a:t>
            </a:r>
          </a:p>
          <a:p>
            <a:pPr eaLnBrk="1" hangingPunct="1"/>
            <a:r>
              <a:rPr lang="ko-KR" altLang="en-US" sz="1400">
                <a:latin typeface="Arial" pitchFamily="34" charset="0"/>
                <a:ea typeface="돋움" pitchFamily="50" charset="-127"/>
              </a:rPr>
              <a:t>     약 </a:t>
            </a:r>
            <a:r>
              <a:rPr lang="en-US" altLang="ko-KR" sz="1400">
                <a:latin typeface="Arial" pitchFamily="34" charset="0"/>
                <a:ea typeface="돋움" pitchFamily="50" charset="-127"/>
              </a:rPr>
              <a:t>10</a:t>
            </a:r>
            <a:r>
              <a:rPr lang="ko-KR" altLang="en-US" sz="1400">
                <a:latin typeface="Arial" pitchFamily="34" charset="0"/>
                <a:ea typeface="돋움" pitchFamily="50" charset="-127"/>
              </a:rPr>
              <a:t>초 동안 이들 제한치 이상이어야 함</a:t>
            </a:r>
            <a:r>
              <a:rPr lang="en-US" altLang="ko-KR" sz="1400">
                <a:latin typeface="Arial" pitchFamily="34" charset="0"/>
                <a:ea typeface="돋움" pitchFamily="50" charset="-127"/>
              </a:rPr>
              <a:t>.</a:t>
            </a:r>
          </a:p>
        </p:txBody>
      </p:sp>
      <p:sp>
        <p:nvSpPr>
          <p:cNvPr id="61492" name="Text Box 106"/>
          <p:cNvSpPr txBox="1">
            <a:spLocks noChangeArrowheads="1"/>
          </p:cNvSpPr>
          <p:nvPr/>
        </p:nvSpPr>
        <p:spPr bwMode="auto">
          <a:xfrm>
            <a:off x="1384300" y="6019800"/>
            <a:ext cx="6767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ko-KR" altLang="en-US" sz="1400">
                <a:solidFill>
                  <a:srgbClr val="FF0000"/>
                </a:solidFill>
                <a:latin typeface="Arial" pitchFamily="34" charset="0"/>
                <a:ea typeface="돋움" pitchFamily="50" charset="-127"/>
              </a:rPr>
              <a:t>표 </a:t>
            </a:r>
            <a:r>
              <a:rPr lang="en-US" altLang="ko-KR" sz="1400">
                <a:solidFill>
                  <a:srgbClr val="FF0000"/>
                </a:solidFill>
                <a:latin typeface="Arial" pitchFamily="34" charset="0"/>
                <a:ea typeface="돋움" pitchFamily="50" charset="-127"/>
              </a:rPr>
              <a:t>A1</a:t>
            </a:r>
            <a:r>
              <a:rPr lang="ko-KR" altLang="en-US" sz="1400">
                <a:solidFill>
                  <a:srgbClr val="FF0000"/>
                </a:solidFill>
                <a:latin typeface="Arial" pitchFamily="34" charset="0"/>
                <a:ea typeface="돋움" pitchFamily="50" charset="-127"/>
              </a:rPr>
              <a:t>과 </a:t>
            </a:r>
            <a:r>
              <a:rPr lang="en-US" altLang="ko-KR" sz="1400">
                <a:solidFill>
                  <a:srgbClr val="FF0000"/>
                </a:solidFill>
                <a:latin typeface="Arial" pitchFamily="34" charset="0"/>
                <a:ea typeface="돋움" pitchFamily="50" charset="-127"/>
              </a:rPr>
              <a:t>A2</a:t>
            </a:r>
            <a:r>
              <a:rPr lang="ko-KR" altLang="en-US" sz="1400">
                <a:solidFill>
                  <a:srgbClr val="FF0000"/>
                </a:solidFill>
                <a:latin typeface="Arial" pitchFamily="34" charset="0"/>
                <a:ea typeface="돋움" pitchFamily="50" charset="-127"/>
              </a:rPr>
              <a:t>는 모든 베어링의 반경방향 진동과 스러스트 베어링의 축방향 진동에 적용</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0" y="-43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62467" name="Rectangle 7"/>
          <p:cNvSpPr>
            <a:spLocks noChangeArrowheads="1"/>
          </p:cNvSpPr>
          <p:nvPr/>
        </p:nvSpPr>
        <p:spPr bwMode="auto">
          <a:xfrm>
            <a:off x="0" y="7291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62468" name="Text Box 8"/>
          <p:cNvSpPr txBox="1">
            <a:spLocks noChangeArrowheads="1"/>
          </p:cNvSpPr>
          <p:nvPr/>
        </p:nvSpPr>
        <p:spPr bwMode="auto">
          <a:xfrm>
            <a:off x="0" y="285750"/>
            <a:ext cx="240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2000">
                <a:solidFill>
                  <a:schemeClr val="bg1"/>
                </a:solidFill>
                <a:latin typeface="휴먼옛체" pitchFamily="18" charset="-127"/>
                <a:ea typeface="휴먼옛체" pitchFamily="18" charset="-127"/>
              </a:rPr>
              <a:t>규격을 이용한 방법</a:t>
            </a:r>
          </a:p>
        </p:txBody>
      </p:sp>
      <p:sp>
        <p:nvSpPr>
          <p:cNvPr id="51209" name="Text Box 9"/>
          <p:cNvSpPr txBox="1">
            <a:spLocks noChangeArrowheads="1"/>
          </p:cNvSpPr>
          <p:nvPr/>
        </p:nvSpPr>
        <p:spPr bwMode="auto">
          <a:xfrm>
            <a:off x="971550" y="1125538"/>
            <a:ext cx="3217863" cy="396875"/>
          </a:xfrm>
          <a:prstGeom prst="rect">
            <a:avLst/>
          </a:prstGeom>
          <a:noFill/>
          <a:ln w="9525">
            <a:noFill/>
            <a:miter lim="800000"/>
            <a:headEnd/>
            <a:tailEnd/>
          </a:ln>
          <a:effectLst/>
        </p:spPr>
        <p:txBody>
          <a:bodyPr wrap="none">
            <a:spAutoFit/>
          </a:bodyPr>
          <a:lstStyle/>
          <a:p>
            <a:pPr>
              <a:defRPr/>
            </a:pPr>
            <a:r>
              <a:rPr lang="ko-KR" altLang="en-US" sz="2000">
                <a:solidFill>
                  <a:srgbClr val="CC00CC"/>
                </a:solidFill>
                <a:effectLst>
                  <a:outerShdw blurRad="38100" dist="38100" dir="2700000" algn="tl">
                    <a:srgbClr val="C0C0C0"/>
                  </a:outerShdw>
                </a:effectLst>
                <a:latin typeface="Arial" pitchFamily="34" charset="0"/>
                <a:ea typeface="돋움" pitchFamily="50" charset="-127"/>
                <a:sym typeface="Symbol" pitchFamily="18" charset="2"/>
              </a:rPr>
              <a:t></a:t>
            </a:r>
            <a:r>
              <a:rPr lang="ko-KR" altLang="en-US" sz="2000">
                <a:latin typeface="Arial" pitchFamily="34" charset="0"/>
                <a:ea typeface="돋움" pitchFamily="50" charset="-127"/>
                <a:sym typeface="Symbol" pitchFamily="18" charset="2"/>
              </a:rPr>
              <a:t> </a:t>
            </a:r>
            <a:r>
              <a:rPr lang="ko-KR" altLang="en-US" sz="2000">
                <a:solidFill>
                  <a:srgbClr val="0000CC"/>
                </a:solidFill>
                <a:latin typeface="Arial" pitchFamily="34" charset="0"/>
                <a:ea typeface="돋움" pitchFamily="50" charset="-127"/>
                <a:sym typeface="Symbol" pitchFamily="18" charset="2"/>
              </a:rPr>
              <a:t>관련</a:t>
            </a:r>
            <a:r>
              <a:rPr lang="ko-KR" altLang="en-US" sz="2000">
                <a:latin typeface="Arial" pitchFamily="34" charset="0"/>
                <a:ea typeface="돋움" pitchFamily="50" charset="-127"/>
                <a:sym typeface="Symbol" pitchFamily="18" charset="2"/>
              </a:rPr>
              <a:t> </a:t>
            </a:r>
            <a:r>
              <a:rPr lang="ko-KR" altLang="en-US" sz="2000">
                <a:solidFill>
                  <a:srgbClr val="0000CC"/>
                </a:solidFill>
                <a:latin typeface="Arial" pitchFamily="34" charset="0"/>
                <a:ea typeface="돋움" pitchFamily="50" charset="-127"/>
                <a:sym typeface="Symbol" pitchFamily="18" charset="2"/>
              </a:rPr>
              <a:t>규격의</a:t>
            </a:r>
            <a:r>
              <a:rPr lang="ko-KR" altLang="en-US" sz="2000">
                <a:solidFill>
                  <a:srgbClr val="0000CC"/>
                </a:solidFill>
                <a:latin typeface="Arial" pitchFamily="34" charset="0"/>
                <a:ea typeface="돋움" pitchFamily="50" charset="-127"/>
              </a:rPr>
              <a:t> 영역 경계 값</a:t>
            </a:r>
            <a:endParaRPr lang="ko-KR" altLang="en-US" sz="1800">
              <a:solidFill>
                <a:srgbClr val="CC00CC"/>
              </a:solidFill>
              <a:sym typeface="Symbol" pitchFamily="18" charset="2"/>
            </a:endParaRPr>
          </a:p>
        </p:txBody>
      </p:sp>
      <p:sp>
        <p:nvSpPr>
          <p:cNvPr id="62470" name="Rectangle 43"/>
          <p:cNvSpPr>
            <a:spLocks noChangeArrowheads="1"/>
          </p:cNvSpPr>
          <p:nvPr/>
        </p:nvSpPr>
        <p:spPr bwMode="auto">
          <a:xfrm>
            <a:off x="0" y="189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graphicFrame>
        <p:nvGraphicFramePr>
          <p:cNvPr id="51545" name="Group 345"/>
          <p:cNvGraphicFramePr>
            <a:graphicFrameLocks noGrp="1"/>
          </p:cNvGraphicFramePr>
          <p:nvPr/>
        </p:nvGraphicFramePr>
        <p:xfrm>
          <a:off x="611188" y="1916113"/>
          <a:ext cx="8064500" cy="3097215"/>
        </p:xfrm>
        <a:graphic>
          <a:graphicData uri="http://schemas.openxmlformats.org/drawingml/2006/table">
            <a:tbl>
              <a:tblPr/>
              <a:tblGrid>
                <a:gridCol w="1584325"/>
                <a:gridCol w="1368425"/>
                <a:gridCol w="1412875"/>
                <a:gridCol w="1323975"/>
                <a:gridCol w="2374900"/>
              </a:tblGrid>
              <a:tr h="335280">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규 격</a:t>
                      </a:r>
                      <a:endParaRPr kumimoji="1" lang="ko-KR" altLang="en-US"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gridSpan="3">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영역 경계 값 </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(mm/s rms)</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pPr latinLnBrk="1"/>
                      <a:endParaRPr lang="ko-KR" altLang="en-US"/>
                    </a:p>
                  </a:txBody>
                  <a:tcPr/>
                </a:tc>
                <a:tc h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비 고</a:t>
                      </a:r>
                      <a:endParaRPr kumimoji="1" lang="ko-KR" altLang="en-US"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r>
              <a:tr h="579119">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A/B</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양호</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허용</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B/C</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허용</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견딤</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C/D</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견딤</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r>
                        <a:rPr kumimoji="1" lang="ko-KR" altLang="en-US"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불가</a:t>
                      </a: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FFCC"/>
                    </a:solidFill>
                  </a:tcPr>
                </a:tc>
                <a:tc vMerge="1">
                  <a:txBody>
                    <a:bodyPr/>
                    <a:lstStyle/>
                    <a:p>
                      <a:pPr latinLnBrk="1"/>
                      <a:endParaRPr lang="ko-KR" altLang="en-US"/>
                    </a:p>
                  </a:txBody>
                  <a:tcPr/>
                </a:tc>
              </a:tr>
              <a:tr h="382588">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돋움" pitchFamily="50" charset="-127"/>
                          <a:cs typeface="한컴바탕" pitchFamily="18" charset="2"/>
                        </a:rPr>
                        <a:t> VDI 2056</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1.8</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4.5</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11.2</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그룹 </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G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 기초</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603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돋움" pitchFamily="50" charset="-127"/>
                          <a:cs typeface="한컴바탕" pitchFamily="18" charset="2"/>
                        </a:rPr>
                        <a:t> ISO 2372</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1.8</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4.5</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11.2</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Class III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 기계</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603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돋움" pitchFamily="50" charset="-127"/>
                          <a:cs typeface="한컴바탕" pitchFamily="18" charset="2"/>
                        </a:rPr>
                        <a:t> ISO 3945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1.8</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4.5</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11.2</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중량 기초</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a:t>
                      </a:r>
                      <a:endParaRPr kumimoji="1" lang="ko-KR" altLang="en-US"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58775">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돋움" pitchFamily="50" charset="-127"/>
                          <a:cs typeface="한컴바탕" pitchFamily="18" charset="2"/>
                        </a:rPr>
                        <a:t> ISO 10816-3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1.4</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2.8</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4.5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그룹 </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4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 지지</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직결</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r h="3603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굴림" pitchFamily="50" charset="-127"/>
                        </a:rPr>
                        <a:t> ISO 10816-3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pitchFamily="34" charset="0"/>
                          <a:ea typeface="돋움" pitchFamily="50" charset="-127"/>
                        </a:rPr>
                        <a:t>2.3</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pitchFamily="34" charset="0"/>
                          <a:ea typeface="돋움" pitchFamily="50" charset="-127"/>
                        </a:rPr>
                        <a:t>4.5</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tx1"/>
                          </a:solidFill>
                          <a:effectLst/>
                          <a:latin typeface="Arial" pitchFamily="34" charset="0"/>
                          <a:ea typeface="돋움" pitchFamily="50" charset="-127"/>
                        </a:rPr>
                        <a:t>7.1</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Arial" pitchFamily="34" charset="0"/>
                          <a:ea typeface="돋움" pitchFamily="50" charset="-127"/>
                        </a:rPr>
                        <a:t>그룹 </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3 (</a:t>
                      </a:r>
                      <a:r>
                        <a:rPr kumimoji="1" lang="ko-KR" altLang="en-US" sz="1600" b="0" i="0" u="none" strike="noStrike" cap="none" normalizeH="0" baseline="0" smtClean="0">
                          <a:ln>
                            <a:noFill/>
                          </a:ln>
                          <a:solidFill>
                            <a:schemeClr val="tx1"/>
                          </a:solidFill>
                          <a:effectLst/>
                          <a:latin typeface="Arial" pitchFamily="34" charset="0"/>
                          <a:ea typeface="돋움" pitchFamily="50" charset="-127"/>
                        </a:rPr>
                        <a:t>강 지지</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 </a:t>
                      </a:r>
                      <a:r>
                        <a:rPr kumimoji="1" lang="ko-KR" altLang="en-US" sz="1600" b="1" i="0" u="none" strike="noStrike" cap="none" normalizeH="0" baseline="0" smtClean="0">
                          <a:ln>
                            <a:noFill/>
                          </a:ln>
                          <a:solidFill>
                            <a:srgbClr val="FF0000"/>
                          </a:solidFill>
                          <a:effectLst/>
                          <a:latin typeface="Arial" pitchFamily="34" charset="0"/>
                          <a:ea typeface="돋움" pitchFamily="50" charset="-127"/>
                        </a:rPr>
                        <a:t>분리</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r h="36036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CC"/>
                          </a:solidFill>
                          <a:effectLst/>
                          <a:latin typeface="Arial" pitchFamily="34" charset="0"/>
                          <a:ea typeface="돋움" pitchFamily="50" charset="-127"/>
                          <a:cs typeface="한컴바탕" pitchFamily="18" charset="2"/>
                        </a:rPr>
                        <a:t> ISO 10816-7</a:t>
                      </a: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3.7</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5.6</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000000"/>
                          </a:solidFill>
                          <a:effectLst/>
                          <a:latin typeface="Arial" pitchFamily="34" charset="0"/>
                          <a:ea typeface="돋움" pitchFamily="50" charset="-127"/>
                          <a:cs typeface="한컴바탕" pitchFamily="18" charset="2"/>
                        </a:rPr>
                        <a:t>9.0</a:t>
                      </a:r>
                      <a:endParaRPr kumimoji="1" lang="en-US" altLang="ko-KR" sz="1600" b="1"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Category II (</a:t>
                      </a:r>
                      <a:r>
                        <a:rPr kumimoji="1" lang="ko-KR" altLang="en-US"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통상 액체</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
        <p:nvSpPr>
          <p:cNvPr id="62523" name="Rectangle 256"/>
          <p:cNvSpPr>
            <a:spLocks noChangeArrowheads="1"/>
          </p:cNvSpPr>
          <p:nvPr/>
        </p:nvSpPr>
        <p:spPr bwMode="auto">
          <a:xfrm>
            <a:off x="0" y="496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62524" name="Text Box 332"/>
          <p:cNvSpPr txBox="1">
            <a:spLocks noChangeArrowheads="1"/>
          </p:cNvSpPr>
          <p:nvPr/>
        </p:nvSpPr>
        <p:spPr bwMode="auto">
          <a:xfrm>
            <a:off x="611188" y="5180013"/>
            <a:ext cx="7700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600">
                <a:latin typeface="Arial" pitchFamily="34" charset="0"/>
                <a:ea typeface="돋움" pitchFamily="50" charset="-127"/>
              </a:rPr>
              <a:t>(</a:t>
            </a:r>
            <a:r>
              <a:rPr lang="ko-KR" altLang="en-US" sz="1600">
                <a:latin typeface="Arial" pitchFamily="34" charset="0"/>
                <a:ea typeface="돋움" pitchFamily="50" charset="-127"/>
              </a:rPr>
              <a:t>주</a:t>
            </a:r>
            <a:r>
              <a:rPr lang="en-US" altLang="ko-KR" sz="1600">
                <a:latin typeface="Arial" pitchFamily="34" charset="0"/>
                <a:ea typeface="돋움" pitchFamily="50" charset="-127"/>
              </a:rPr>
              <a:t>)  ISO 10816-3</a:t>
            </a:r>
            <a:r>
              <a:rPr lang="ko-KR" altLang="en-US" sz="1600">
                <a:latin typeface="Arial" pitchFamily="34" charset="0"/>
                <a:ea typeface="돋움" pitchFamily="50" charset="-127"/>
              </a:rPr>
              <a:t>의 </a:t>
            </a:r>
            <a:r>
              <a:rPr lang="en-US" altLang="ko-KR" sz="1600">
                <a:latin typeface="Arial" pitchFamily="34" charset="0"/>
                <a:ea typeface="돋움" pitchFamily="50" charset="-127"/>
              </a:rPr>
              <a:t>B/C, C/D </a:t>
            </a:r>
            <a:r>
              <a:rPr lang="ko-KR" altLang="en-US" sz="1600">
                <a:latin typeface="Arial" pitchFamily="34" charset="0"/>
                <a:ea typeface="돋움" pitchFamily="50" charset="-127"/>
              </a:rPr>
              <a:t>경계치는 펌프에 적용하기에는 너무 </a:t>
            </a:r>
            <a:r>
              <a:rPr lang="en-US" altLang="ko-KR" sz="1600">
                <a:latin typeface="Arial" pitchFamily="34" charset="0"/>
                <a:ea typeface="돋움" pitchFamily="50" charset="-127"/>
              </a:rPr>
              <a:t>severe</a:t>
            </a:r>
            <a:r>
              <a:rPr lang="ko-KR" altLang="en-US" sz="1600">
                <a:latin typeface="Arial" pitchFamily="34" charset="0"/>
                <a:ea typeface="돋움" pitchFamily="50" charset="-127"/>
              </a:rPr>
              <a:t>하게 낮음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0" y="-43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63491" name="Rectangle 7"/>
          <p:cNvSpPr>
            <a:spLocks noChangeArrowheads="1"/>
          </p:cNvSpPr>
          <p:nvPr/>
        </p:nvSpPr>
        <p:spPr bwMode="auto">
          <a:xfrm>
            <a:off x="0" y="7291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sp>
        <p:nvSpPr>
          <p:cNvPr id="63492" name="Text Box 8"/>
          <p:cNvSpPr txBox="1">
            <a:spLocks noChangeArrowheads="1"/>
          </p:cNvSpPr>
          <p:nvPr/>
        </p:nvSpPr>
        <p:spPr bwMode="auto">
          <a:xfrm>
            <a:off x="0" y="357188"/>
            <a:ext cx="217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ko-KR" altLang="en-US" sz="1800">
                <a:solidFill>
                  <a:schemeClr val="bg1"/>
                </a:solidFill>
                <a:latin typeface="휴먼옛체" pitchFamily="18" charset="-127"/>
                <a:ea typeface="휴먼옛체" pitchFamily="18" charset="-127"/>
              </a:rPr>
              <a:t>규격을 이용한 방법</a:t>
            </a:r>
          </a:p>
        </p:txBody>
      </p:sp>
      <p:sp>
        <p:nvSpPr>
          <p:cNvPr id="52233" name="Text Box 9"/>
          <p:cNvSpPr txBox="1">
            <a:spLocks noChangeArrowheads="1"/>
          </p:cNvSpPr>
          <p:nvPr/>
        </p:nvSpPr>
        <p:spPr bwMode="auto">
          <a:xfrm>
            <a:off x="900113" y="1162050"/>
            <a:ext cx="4533900" cy="396875"/>
          </a:xfrm>
          <a:prstGeom prst="rect">
            <a:avLst/>
          </a:prstGeom>
          <a:noFill/>
          <a:ln w="9525">
            <a:noFill/>
            <a:miter lim="800000"/>
            <a:headEnd/>
            <a:tailEnd/>
          </a:ln>
          <a:effectLst/>
        </p:spPr>
        <p:txBody>
          <a:bodyPr wrap="none">
            <a:spAutoFit/>
          </a:bodyPr>
          <a:lstStyle/>
          <a:p>
            <a:pPr>
              <a:defRPr/>
            </a:pPr>
            <a:r>
              <a:rPr lang="ko-KR" altLang="en-US" sz="2000">
                <a:solidFill>
                  <a:srgbClr val="CC00CC"/>
                </a:solidFill>
                <a:effectLst>
                  <a:outerShdw blurRad="38100" dist="38100" dir="2700000" algn="tl">
                    <a:srgbClr val="C0C0C0"/>
                  </a:outerShdw>
                </a:effectLst>
                <a:latin typeface="Arial" pitchFamily="34" charset="0"/>
                <a:ea typeface="돋움" pitchFamily="50" charset="-127"/>
                <a:sym typeface="Symbol" pitchFamily="18" charset="2"/>
              </a:rPr>
              <a:t></a:t>
            </a:r>
            <a:r>
              <a:rPr lang="ko-KR" altLang="en-US" sz="2000">
                <a:latin typeface="Arial" pitchFamily="34" charset="0"/>
                <a:ea typeface="돋움" pitchFamily="50" charset="-127"/>
                <a:sym typeface="Symbol" pitchFamily="18" charset="2"/>
              </a:rPr>
              <a:t> </a:t>
            </a:r>
            <a:r>
              <a:rPr lang="ko-KR" altLang="en-US" sz="2000">
                <a:solidFill>
                  <a:srgbClr val="0000CC"/>
                </a:solidFill>
                <a:latin typeface="Arial" pitchFamily="34" charset="0"/>
                <a:ea typeface="돋움" pitchFamily="50" charset="-127"/>
                <a:sym typeface="Symbol" pitchFamily="18" charset="2"/>
              </a:rPr>
              <a:t>규격을</a:t>
            </a:r>
            <a:r>
              <a:rPr lang="ko-KR" altLang="en-US" sz="2000">
                <a:solidFill>
                  <a:srgbClr val="0000CC"/>
                </a:solidFill>
                <a:latin typeface="Arial" pitchFamily="34" charset="0"/>
                <a:ea typeface="돋움" pitchFamily="50" charset="-127"/>
              </a:rPr>
              <a:t> 이용한 평가</a:t>
            </a:r>
            <a:r>
              <a:rPr lang="en-US" altLang="ko-KR" sz="2000">
                <a:solidFill>
                  <a:srgbClr val="0000CC"/>
                </a:solidFill>
                <a:latin typeface="Arial" pitchFamily="34" charset="0"/>
                <a:ea typeface="돋움" pitchFamily="50" charset="-127"/>
              </a:rPr>
              <a:t> </a:t>
            </a:r>
            <a:r>
              <a:rPr lang="ko-KR" altLang="en-US" sz="2000">
                <a:solidFill>
                  <a:srgbClr val="0000CC"/>
                </a:solidFill>
                <a:latin typeface="Arial" pitchFamily="34" charset="0"/>
                <a:ea typeface="돋움" pitchFamily="50" charset="-127"/>
              </a:rPr>
              <a:t>기준</a:t>
            </a:r>
            <a:r>
              <a:rPr lang="ko-KR" altLang="en-US" sz="2000">
                <a:latin typeface="Arial" pitchFamily="34" charset="0"/>
                <a:ea typeface="돋움" pitchFamily="50" charset="-127"/>
              </a:rPr>
              <a:t>의 결정 방법</a:t>
            </a:r>
            <a:endParaRPr lang="ko-KR" altLang="en-US" sz="1800">
              <a:solidFill>
                <a:srgbClr val="CC00CC"/>
              </a:solidFill>
              <a:sym typeface="Symbol" pitchFamily="18" charset="2"/>
            </a:endParaRPr>
          </a:p>
        </p:txBody>
      </p:sp>
      <p:sp>
        <p:nvSpPr>
          <p:cNvPr id="63494" name="Rectangle 10"/>
          <p:cNvSpPr>
            <a:spLocks noChangeArrowheads="1"/>
          </p:cNvSpPr>
          <p:nvPr/>
        </p:nvSpPr>
        <p:spPr bwMode="auto">
          <a:xfrm>
            <a:off x="0" y="189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graphicFrame>
        <p:nvGraphicFramePr>
          <p:cNvPr id="52364" name="Group 140"/>
          <p:cNvGraphicFramePr>
            <a:graphicFrameLocks noGrp="1"/>
          </p:cNvGraphicFramePr>
          <p:nvPr/>
        </p:nvGraphicFramePr>
        <p:xfrm>
          <a:off x="900113" y="1700213"/>
          <a:ext cx="7489825" cy="2878245"/>
        </p:xfrm>
        <a:graphic>
          <a:graphicData uri="http://schemas.openxmlformats.org/drawingml/2006/table">
            <a:tbl>
              <a:tblPr/>
              <a:tblGrid>
                <a:gridCol w="1608137"/>
                <a:gridCol w="1677988"/>
                <a:gridCol w="1671637"/>
                <a:gridCol w="2532063"/>
              </a:tblGrid>
              <a:tr h="335206">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규 격</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평가 기준</a:t>
                      </a:r>
                      <a:r>
                        <a:rPr kumimoji="1" lang="en-US" altLang="ko-KR" sz="1600" b="1" i="0" u="none" strike="noStrike" cap="none" normalizeH="0" baseline="0" smtClean="0">
                          <a:ln>
                            <a:noFill/>
                          </a:ln>
                          <a:solidFill>
                            <a:schemeClr val="tx1"/>
                          </a:solidFill>
                          <a:effectLst/>
                          <a:latin typeface="Arial" pitchFamily="34" charset="0"/>
                          <a:ea typeface="돋움" pitchFamily="50" charset="-127"/>
                        </a:rPr>
                        <a:t>(mm/s rms)</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pPr latinLnBrk="1"/>
                      <a:endParaRPr lang="ko-KR" altLang="en-US"/>
                    </a:p>
                  </a:txBody>
                  <a:tcPr/>
                </a:tc>
                <a:tc rowSpan="2">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chemeClr val="tx1"/>
                          </a:solidFill>
                          <a:effectLst/>
                          <a:latin typeface="Arial" pitchFamily="34" charset="0"/>
                          <a:ea typeface="돋움" pitchFamily="50" charset="-127"/>
                        </a:rPr>
                        <a:t>비 고</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ECFF"/>
                    </a:solidFill>
                  </a:tcPr>
                </a:tc>
              </a:tr>
              <a:tr h="335206">
                <a:tc vMerge="1">
                  <a:txBody>
                    <a:bodyPr/>
                    <a:lstStyle/>
                    <a:p>
                      <a:pPr latinLnBrk="1"/>
                      <a:endParaRPr lang="ko-KR" altLang="en-US"/>
                    </a:p>
                  </a:txBody>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CC00CC"/>
                          </a:solidFill>
                          <a:effectLst/>
                          <a:latin typeface="Arial" pitchFamily="34" charset="0"/>
                          <a:ea typeface="돋움" pitchFamily="50" charset="-127"/>
                        </a:rPr>
                        <a:t>경보</a:t>
                      </a:r>
                      <a:r>
                        <a:rPr kumimoji="1" lang="en-US" altLang="ko-KR" sz="1600" b="1" i="0" u="none" strike="noStrike" cap="none" normalizeH="0" baseline="0" smtClean="0">
                          <a:ln>
                            <a:noFill/>
                          </a:ln>
                          <a:solidFill>
                            <a:srgbClr val="CC00CC"/>
                          </a:solidFill>
                          <a:effectLst/>
                          <a:latin typeface="Arial" pitchFamily="34" charset="0"/>
                          <a:ea typeface="돋움" pitchFamily="50" charset="-127"/>
                        </a:rPr>
                        <a:t>(</a:t>
                      </a:r>
                      <a:r>
                        <a:rPr kumimoji="1" lang="ko-KR" altLang="en-US" sz="1600" b="1" i="0" u="none" strike="noStrike" cap="none" normalizeH="0" baseline="0" smtClean="0">
                          <a:ln>
                            <a:noFill/>
                          </a:ln>
                          <a:solidFill>
                            <a:srgbClr val="CC00CC"/>
                          </a:solidFill>
                          <a:effectLst/>
                          <a:latin typeface="Arial" pitchFamily="34" charset="0"/>
                          <a:ea typeface="돋움" pitchFamily="50" charset="-127"/>
                        </a:rPr>
                        <a:t>주의</a:t>
                      </a:r>
                      <a:r>
                        <a:rPr kumimoji="1" lang="en-US" altLang="ko-KR" sz="1600" b="1" i="0" u="none" strike="noStrike" cap="none" normalizeH="0" baseline="0" smtClean="0">
                          <a:ln>
                            <a:noFill/>
                          </a:ln>
                          <a:solidFill>
                            <a:srgbClr val="CC00CC"/>
                          </a:solidFill>
                          <a:effectLst/>
                          <a:latin typeface="Arial" pitchFamily="34" charset="0"/>
                          <a:ea typeface="돋움" pitchFamily="50" charset="-127"/>
                        </a:rPr>
                        <a:t>) </a:t>
                      </a:r>
                      <a:r>
                        <a:rPr kumimoji="1" lang="ko-KR" altLang="en-US" sz="1600" b="1" i="0" u="none" strike="noStrike" cap="none" normalizeH="0" baseline="0" smtClean="0">
                          <a:ln>
                            <a:noFill/>
                          </a:ln>
                          <a:solidFill>
                            <a:srgbClr val="CC00CC"/>
                          </a:solidFill>
                          <a:effectLst/>
                          <a:latin typeface="Arial" pitchFamily="34" charset="0"/>
                          <a:ea typeface="돋움" pitchFamily="50" charset="-127"/>
                        </a:rPr>
                        <a:t>레벨</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ko-KR" altLang="en-US" sz="1600" b="1" i="0" u="none" strike="noStrike" cap="none" normalizeH="0" baseline="0" smtClean="0">
                          <a:ln>
                            <a:noFill/>
                          </a:ln>
                          <a:solidFill>
                            <a:srgbClr val="FF0000"/>
                          </a:solidFill>
                          <a:effectLst/>
                          <a:latin typeface="Arial" pitchFamily="34" charset="0"/>
                          <a:ea typeface="돋움" pitchFamily="50" charset="-127"/>
                        </a:rPr>
                        <a:t>위험 레벨</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CECFF"/>
                    </a:solidFill>
                  </a:tcPr>
                </a:tc>
                <a:tc vMerge="1">
                  <a:txBody>
                    <a:bodyPr/>
                    <a:lstStyle/>
                    <a:p>
                      <a:pPr latinLnBrk="1"/>
                      <a:endParaRPr lang="ko-KR" altLang="en-US"/>
                    </a:p>
                  </a:txBody>
                  <a:tcPr/>
                </a:tc>
              </a:tr>
              <a:tr h="409484">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 VDI 2056</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4.5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11.2</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그룹 </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G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 기초</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6028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 ISO 2372</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4.5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11.2</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Class III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 기계</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6028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 ISO 3945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4.5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11.2</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중량 기초</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대형</a:t>
                      </a:r>
                      <a:endParaRPr kumimoji="1" lang="ko-KR" altLang="en-US"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99"/>
                    </a:solidFill>
                  </a:tcPr>
                </a:tc>
              </a:tr>
              <a:tr h="360283">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 ISO 10816-3</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3.5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5.625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그룹 </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4 (</a:t>
                      </a:r>
                      <a:r>
                        <a:rPr kumimoji="1" lang="ko-KR" altLang="en-US"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강 지지</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 </a:t>
                      </a:r>
                      <a:r>
                        <a:rPr kumimoji="1" lang="ko-KR" altLang="en-US"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직결</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r h="358696">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rPr>
                        <a:t> ISO 10816-3</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rPr>
                        <a:t>5.625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rPr>
                        <a:t>8.875</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ko-KR" altLang="en-US" sz="1600" b="0" i="0" u="none" strike="noStrike" cap="none" normalizeH="0" baseline="0" smtClean="0">
                          <a:ln>
                            <a:noFill/>
                          </a:ln>
                          <a:solidFill>
                            <a:schemeClr val="tx1"/>
                          </a:solidFill>
                          <a:effectLst/>
                          <a:latin typeface="Arial" pitchFamily="34" charset="0"/>
                          <a:ea typeface="돋움" pitchFamily="50" charset="-127"/>
                        </a:rPr>
                        <a:t>그룹 </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3 (</a:t>
                      </a:r>
                      <a:r>
                        <a:rPr kumimoji="1" lang="ko-KR" altLang="en-US" sz="1600" b="0" i="0" u="none" strike="noStrike" cap="none" normalizeH="0" baseline="0" smtClean="0">
                          <a:ln>
                            <a:noFill/>
                          </a:ln>
                          <a:solidFill>
                            <a:schemeClr val="tx1"/>
                          </a:solidFill>
                          <a:effectLst/>
                          <a:latin typeface="Arial" pitchFamily="34" charset="0"/>
                          <a:ea typeface="돋움" pitchFamily="50" charset="-127"/>
                        </a:rPr>
                        <a:t>강 지지</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 </a:t>
                      </a:r>
                      <a:r>
                        <a:rPr kumimoji="1" lang="ko-KR" altLang="en-US" sz="1600" b="1" i="0" u="none" strike="noStrike" cap="none" normalizeH="0" baseline="0" smtClean="0">
                          <a:ln>
                            <a:noFill/>
                          </a:ln>
                          <a:solidFill>
                            <a:schemeClr val="accent2"/>
                          </a:solidFill>
                          <a:effectLst/>
                          <a:latin typeface="Arial" pitchFamily="34" charset="0"/>
                          <a:ea typeface="돋움" pitchFamily="50" charset="-127"/>
                        </a:rPr>
                        <a:t>분리</a:t>
                      </a:r>
                      <a:r>
                        <a:rPr kumimoji="1" lang="en-US" altLang="ko-KR" sz="1600" b="0" i="0" u="none" strike="noStrike" cap="none" normalizeH="0" baseline="0" smtClean="0">
                          <a:ln>
                            <a:noFill/>
                          </a:ln>
                          <a:solidFill>
                            <a:schemeClr val="tx1"/>
                          </a:solidFill>
                          <a:effectLst/>
                          <a:latin typeface="Arial" pitchFamily="34" charset="0"/>
                          <a:ea typeface="돋움" pitchFamily="50" charset="-127"/>
                        </a:rPr>
                        <a:t>)</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r h="358696">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 ISO 10816-7</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CC00CC"/>
                          </a:solidFill>
                          <a:effectLst/>
                          <a:latin typeface="Arial" pitchFamily="34" charset="0"/>
                          <a:ea typeface="돋움" pitchFamily="50" charset="-127"/>
                          <a:cs typeface="한컴바탕" pitchFamily="18" charset="2"/>
                        </a:rPr>
                        <a:t>7.0</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FF0000"/>
                          </a:solidFill>
                          <a:effectLst/>
                          <a:latin typeface="Arial" pitchFamily="34" charset="0"/>
                          <a:ea typeface="돋움" pitchFamily="50" charset="-127"/>
                          <a:cs typeface="한컴바탕" pitchFamily="18" charset="2"/>
                        </a:rPr>
                        <a:t>11.0</a:t>
                      </a: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just"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Category II (</a:t>
                      </a:r>
                      <a:r>
                        <a:rPr kumimoji="1" lang="ko-KR" altLang="en-US" sz="1600" b="1" i="0" u="none" strike="noStrike" cap="none" normalizeH="0" baseline="0" smtClean="0">
                          <a:ln>
                            <a:noFill/>
                          </a:ln>
                          <a:solidFill>
                            <a:schemeClr val="accent2"/>
                          </a:solidFill>
                          <a:effectLst/>
                          <a:latin typeface="Arial" pitchFamily="34" charset="0"/>
                          <a:ea typeface="돋움" pitchFamily="50" charset="-127"/>
                          <a:cs typeface="한컴바탕" pitchFamily="18" charset="2"/>
                        </a:rPr>
                        <a:t>통상 액체</a:t>
                      </a:r>
                      <a:r>
                        <a:rPr kumimoji="1" lang="en-US" altLang="ko-KR" sz="1600" b="0" i="0" u="none" strike="noStrike" cap="none" normalizeH="0" baseline="0" smtClean="0">
                          <a:ln>
                            <a:noFill/>
                          </a:ln>
                          <a:solidFill>
                            <a:srgbClr val="000000"/>
                          </a:solidFill>
                          <a:effectLst/>
                          <a:latin typeface="Arial" pitchFamily="34" charset="0"/>
                          <a:ea typeface="돋움" pitchFamily="50" charset="-127"/>
                          <a:cs typeface="한컴바탕" pitchFamily="18" charset="2"/>
                        </a:rPr>
                        <a:t>)</a:t>
                      </a:r>
                      <a:endParaRPr kumimoji="1" lang="en-US" altLang="ko-KR" sz="1600" b="0" i="0" u="none" strike="noStrike" cap="none" normalizeH="0" baseline="0" smtClean="0">
                        <a:ln>
                          <a:noFill/>
                        </a:ln>
                        <a:solidFill>
                          <a:schemeClr val="tx1"/>
                        </a:solidFill>
                        <a:effectLst/>
                        <a:latin typeface="Arial" pitchFamily="34" charset="0"/>
                        <a:ea typeface="돋움" pitchFamily="50" charset="-127"/>
                        <a:cs typeface="한컴바탕" pitchFamily="18" charset="2"/>
                      </a:endParaRPr>
                    </a:p>
                  </a:txBody>
                  <a:tcPr marT="45710" marB="45710"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CCFF"/>
                    </a:solidFill>
                  </a:tcPr>
                </a:tc>
              </a:tr>
            </a:tbl>
          </a:graphicData>
        </a:graphic>
      </p:graphicFrame>
      <p:sp>
        <p:nvSpPr>
          <p:cNvPr id="63539" name="Text Box 129"/>
          <p:cNvSpPr txBox="1">
            <a:spLocks noChangeArrowheads="1"/>
          </p:cNvSpPr>
          <p:nvPr/>
        </p:nvSpPr>
        <p:spPr bwMode="auto">
          <a:xfrm>
            <a:off x="900113" y="4724400"/>
            <a:ext cx="7292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kumimoji="1" sz="1200" b="1">
                <a:solidFill>
                  <a:srgbClr val="003300"/>
                </a:solidFill>
                <a:latin typeface="새굴림" pitchFamily="18" charset="-127"/>
                <a:ea typeface="새굴림" pitchFamily="18" charset="-127"/>
              </a:defRPr>
            </a:lvl1pPr>
            <a:lvl2pPr marL="742950" indent="-285750" eaLnBrk="0" hangingPunct="0">
              <a:defRPr kumimoji="1" sz="1200" b="1">
                <a:solidFill>
                  <a:srgbClr val="003300"/>
                </a:solidFill>
                <a:latin typeface="새굴림" pitchFamily="18" charset="-127"/>
                <a:ea typeface="새굴림" pitchFamily="18" charset="-127"/>
              </a:defRPr>
            </a:lvl2pPr>
            <a:lvl3pPr marL="1143000" indent="-228600" eaLnBrk="0" hangingPunct="0">
              <a:defRPr kumimoji="1" sz="1200" b="1">
                <a:solidFill>
                  <a:srgbClr val="003300"/>
                </a:solidFill>
                <a:latin typeface="새굴림" pitchFamily="18" charset="-127"/>
                <a:ea typeface="새굴림" pitchFamily="18" charset="-127"/>
              </a:defRPr>
            </a:lvl3pPr>
            <a:lvl4pPr marL="1600200" indent="-228600" eaLnBrk="0" hangingPunct="0">
              <a:defRPr kumimoji="1" sz="1200" b="1">
                <a:solidFill>
                  <a:srgbClr val="003300"/>
                </a:solidFill>
                <a:latin typeface="새굴림" pitchFamily="18" charset="-127"/>
                <a:ea typeface="새굴림" pitchFamily="18" charset="-127"/>
              </a:defRPr>
            </a:lvl4pPr>
            <a:lvl5pPr marL="2057400" indent="-228600" eaLnBrk="0" hangingPunct="0">
              <a:defRPr kumimoji="1" sz="1200" b="1">
                <a:solidFill>
                  <a:srgbClr val="003300"/>
                </a:solidFill>
                <a:latin typeface="새굴림" pitchFamily="18" charset="-127"/>
                <a:ea typeface="새굴림" pitchFamily="18" charset="-127"/>
              </a:defRPr>
            </a:lvl5pPr>
            <a:lvl6pPr marL="25146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lang="en-US" altLang="ko-KR" sz="1600">
                <a:latin typeface="Arial" pitchFamily="34" charset="0"/>
                <a:ea typeface="돋움" pitchFamily="50" charset="-127"/>
              </a:rPr>
              <a:t>(</a:t>
            </a:r>
            <a:r>
              <a:rPr lang="ko-KR" altLang="en-US" sz="1600">
                <a:latin typeface="Arial" pitchFamily="34" charset="0"/>
                <a:ea typeface="돋움" pitchFamily="50" charset="-127"/>
              </a:rPr>
              <a:t>주</a:t>
            </a:r>
            <a:r>
              <a:rPr lang="en-US" altLang="ko-KR" sz="1600">
                <a:latin typeface="Arial" pitchFamily="34" charset="0"/>
                <a:ea typeface="돋움" pitchFamily="50" charset="-127"/>
              </a:rPr>
              <a:t>)</a:t>
            </a:r>
          </a:p>
          <a:p>
            <a:pPr algn="l" eaLnBrk="1" hangingPunct="1"/>
            <a:r>
              <a:rPr lang="en-US" altLang="ko-KR" sz="1600">
                <a:latin typeface="Arial" pitchFamily="34" charset="0"/>
                <a:ea typeface="돋움" pitchFamily="50" charset="-127"/>
              </a:rPr>
              <a:t>1) ISO 10816-3, 10816-7</a:t>
            </a:r>
            <a:r>
              <a:rPr lang="ko-KR" altLang="en-US" sz="1600">
                <a:latin typeface="Arial" pitchFamily="34" charset="0"/>
                <a:ea typeface="돋움" pitchFamily="50" charset="-127"/>
              </a:rPr>
              <a:t>은 경보 및 위험레벨을 각각 </a:t>
            </a:r>
            <a:r>
              <a:rPr lang="en-US" altLang="ko-KR" sz="1600">
                <a:latin typeface="Arial" pitchFamily="34" charset="0"/>
                <a:ea typeface="돋움" pitchFamily="50" charset="-127"/>
              </a:rPr>
              <a:t>B, C </a:t>
            </a:r>
            <a:r>
              <a:rPr lang="ko-KR" altLang="en-US" sz="1600">
                <a:latin typeface="Arial" pitchFamily="34" charset="0"/>
                <a:ea typeface="돋움" pitchFamily="50" charset="-127"/>
              </a:rPr>
              <a:t>영역의 </a:t>
            </a:r>
            <a:r>
              <a:rPr lang="en-US" altLang="ko-KR" sz="1600">
                <a:latin typeface="Arial" pitchFamily="34" charset="0"/>
                <a:ea typeface="돋움" pitchFamily="50" charset="-127"/>
              </a:rPr>
              <a:t>1.25</a:t>
            </a:r>
            <a:r>
              <a:rPr lang="ko-KR" altLang="en-US" sz="1600">
                <a:latin typeface="Arial" pitchFamily="34" charset="0"/>
                <a:ea typeface="돋움" pitchFamily="50" charset="-127"/>
              </a:rPr>
              <a:t>배로 설정</a:t>
            </a:r>
          </a:p>
          <a:p>
            <a:pPr algn="l" eaLnBrk="1" hangingPunct="1"/>
            <a:r>
              <a:rPr lang="en-US" altLang="ko-KR" sz="1600">
                <a:latin typeface="Arial" pitchFamily="34" charset="0"/>
                <a:ea typeface="돋움" pitchFamily="50" charset="-127"/>
              </a:rPr>
              <a:t>2) VDI 2056, ISO 2372, 3945</a:t>
            </a:r>
            <a:r>
              <a:rPr lang="ko-KR" altLang="en-US" sz="1600">
                <a:latin typeface="Arial" pitchFamily="34" charset="0"/>
                <a:ea typeface="돋움" pitchFamily="50" charset="-127"/>
              </a:rPr>
              <a:t>는 허용</a:t>
            </a:r>
            <a:r>
              <a:rPr lang="en-US" altLang="ko-KR" sz="1600">
                <a:latin typeface="Arial" pitchFamily="34" charset="0"/>
                <a:ea typeface="돋움" pitchFamily="50" charset="-127"/>
              </a:rPr>
              <a:t>/</a:t>
            </a:r>
            <a:r>
              <a:rPr lang="ko-KR" altLang="en-US" sz="1600">
                <a:latin typeface="Arial" pitchFamily="34" charset="0"/>
                <a:ea typeface="돋움" pitchFamily="50" charset="-127"/>
              </a:rPr>
              <a:t>견딤</a:t>
            </a:r>
            <a:r>
              <a:rPr lang="en-US" altLang="ko-KR" sz="1600">
                <a:latin typeface="Arial" pitchFamily="34" charset="0"/>
                <a:ea typeface="돋움" pitchFamily="50" charset="-127"/>
              </a:rPr>
              <a:t>, </a:t>
            </a:r>
            <a:r>
              <a:rPr lang="ko-KR" altLang="en-US" sz="1600">
                <a:latin typeface="Arial" pitchFamily="34" charset="0"/>
                <a:ea typeface="돋움" pitchFamily="50" charset="-127"/>
              </a:rPr>
              <a:t>견딤</a:t>
            </a:r>
            <a:r>
              <a:rPr lang="en-US" altLang="ko-KR" sz="1600">
                <a:latin typeface="Arial" pitchFamily="34" charset="0"/>
                <a:ea typeface="돋움" pitchFamily="50" charset="-127"/>
              </a:rPr>
              <a:t>/</a:t>
            </a:r>
            <a:r>
              <a:rPr lang="ko-KR" altLang="en-US" sz="1600">
                <a:latin typeface="Arial" pitchFamily="34" charset="0"/>
                <a:ea typeface="돋움" pitchFamily="50" charset="-127"/>
              </a:rPr>
              <a:t>허용불가의 영역 경계치를 각각</a:t>
            </a:r>
          </a:p>
          <a:p>
            <a:pPr algn="l" eaLnBrk="1" hangingPunct="1"/>
            <a:r>
              <a:rPr lang="ko-KR" altLang="en-US" sz="1600">
                <a:latin typeface="Arial" pitchFamily="34" charset="0"/>
                <a:ea typeface="돋움" pitchFamily="50" charset="-127"/>
              </a:rPr>
              <a:t>    경보 및 위험 레벨로 설정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5857875" cy="920750"/>
          </a:xfrm>
        </p:spPr>
        <p:txBody>
          <a:bodyPr/>
          <a:lstStyle/>
          <a:p>
            <a:r>
              <a:rPr lang="en-US" altLang="ko-KR" sz="2400" smtClean="0"/>
              <a:t>Displacement Transducer(</a:t>
            </a:r>
            <a:r>
              <a:rPr lang="ko-KR" altLang="en-US" sz="2400" smtClean="0"/>
              <a:t>변위센서</a:t>
            </a:r>
            <a:r>
              <a:rPr lang="en-US" altLang="ko-KR" sz="2400" smtClean="0"/>
              <a:t>)</a:t>
            </a:r>
          </a:p>
        </p:txBody>
      </p:sp>
      <p:pic>
        <p:nvPicPr>
          <p:cNvPr id="16387" name="Picture 3" descr="dis sensor ch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835025"/>
            <a:ext cx="3411538"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19063" y="6107113"/>
            <a:ext cx="57991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158712" tIns="79356" rIns="158712" bIns="79356">
            <a:spAutoFit/>
          </a:bodyPr>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600"/>
              <a:t>Standard Static Characteristic (Target Material : SCM 440)</a:t>
            </a:r>
          </a:p>
        </p:txBody>
      </p:sp>
      <p:pic>
        <p:nvPicPr>
          <p:cNvPr id="16389" name="Picture 5" descr="dis sensor insta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35025"/>
            <a:ext cx="430847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5942013" y="6088063"/>
            <a:ext cx="19542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158712" tIns="79356" rIns="158712" bIns="79356">
            <a:spAutoFit/>
          </a:bodyPr>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sz="1600"/>
              <a:t>Installation Probe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75" y="-22225"/>
            <a:ext cx="5861050" cy="920750"/>
          </a:xfrm>
        </p:spPr>
        <p:txBody>
          <a:bodyPr/>
          <a:lstStyle/>
          <a:p>
            <a:r>
              <a:rPr lang="en-US" altLang="ko-KR" smtClean="0"/>
              <a:t>Velocity Transducer(</a:t>
            </a:r>
            <a:r>
              <a:rPr lang="ko-KR" altLang="en-US" smtClean="0"/>
              <a:t>속도센서</a:t>
            </a:r>
            <a:r>
              <a:rPr lang="en-US" altLang="ko-KR" smtClean="0"/>
              <a:t>)</a:t>
            </a:r>
          </a:p>
        </p:txBody>
      </p:sp>
      <p:pic>
        <p:nvPicPr>
          <p:cNvPr id="17411" name="Picture 4" descr="Cv-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960438"/>
            <a:ext cx="18589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속도센서 구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2811463"/>
            <a:ext cx="276066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Grp="1" noChangeArrowheads="1"/>
          </p:cNvSpPr>
          <p:nvPr/>
        </p:nvSpPr>
        <p:spPr bwMode="auto">
          <a:xfrm>
            <a:off x="382588" y="1082675"/>
            <a:ext cx="59340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algn="l">
              <a:lnSpc>
                <a:spcPct val="120000"/>
              </a:lnSpc>
              <a:buFont typeface="Wingdings" pitchFamily="2" charset="2"/>
              <a:buChar char="v"/>
            </a:pPr>
            <a:r>
              <a:rPr lang="ko-KR" altLang="en-US" sz="1700">
                <a:solidFill>
                  <a:srgbClr val="40637A"/>
                </a:solidFill>
                <a:latin typeface="굴림체" pitchFamily="49" charset="-127"/>
                <a:ea typeface="굴림체" pitchFamily="49" charset="-127"/>
              </a:rPr>
              <a:t> 형태 및 특징</a:t>
            </a:r>
          </a:p>
          <a:p>
            <a:pPr algn="l">
              <a:lnSpc>
                <a:spcPct val="110000"/>
              </a:lnSpc>
              <a:buClr>
                <a:srgbClr val="E42020"/>
              </a:buClr>
              <a:buSzPct val="50000"/>
              <a:buFont typeface="Monotype Sorts" pitchFamily="2" charset="2"/>
              <a:buNone/>
            </a:pPr>
            <a:r>
              <a:rPr lang="ko-KR" altLang="en-US" sz="1600">
                <a:solidFill>
                  <a:srgbClr val="40637A"/>
                </a:solidFill>
                <a:latin typeface="굴림체" pitchFamily="49" charset="-127"/>
                <a:ea typeface="굴림체" pitchFamily="49" charset="-127"/>
              </a:rPr>
              <a:t>특별한 정밀도가 요구되지 않는 일반기계의 진동 측정에 사용됨</a:t>
            </a:r>
          </a:p>
          <a:p>
            <a:pPr algn="l">
              <a:lnSpc>
                <a:spcPct val="110000"/>
              </a:lnSpc>
              <a:buClr>
                <a:srgbClr val="E42020"/>
              </a:buClr>
              <a:buSzPct val="50000"/>
              <a:buFont typeface="Monotype Sorts" pitchFamily="2" charset="2"/>
              <a:buNone/>
            </a:pPr>
            <a:r>
              <a:rPr lang="ko-KR" altLang="en-US" sz="1600">
                <a:solidFill>
                  <a:srgbClr val="40637A"/>
                </a:solidFill>
                <a:latin typeface="굴림체" pitchFamily="49" charset="-127"/>
                <a:ea typeface="굴림체" pitchFamily="49" charset="-127"/>
              </a:rPr>
              <a:t>영구자석</a:t>
            </a:r>
            <a:r>
              <a:rPr lang="en-US" altLang="ko-KR" sz="1600">
                <a:solidFill>
                  <a:srgbClr val="40637A"/>
                </a:solidFill>
                <a:latin typeface="굴림체" pitchFamily="49" charset="-127"/>
                <a:ea typeface="굴림체" pitchFamily="49" charset="-127"/>
              </a:rPr>
              <a:t>,</a:t>
            </a:r>
            <a:r>
              <a:rPr lang="ko-KR" altLang="en-US" sz="1600">
                <a:solidFill>
                  <a:srgbClr val="40637A"/>
                </a:solidFill>
                <a:latin typeface="굴림체" pitchFamily="49" charset="-127"/>
                <a:ea typeface="굴림체" pitchFamily="49" charset="-127"/>
              </a:rPr>
              <a:t>코일</a:t>
            </a:r>
            <a:r>
              <a:rPr lang="en-US" altLang="ko-KR" sz="1600">
                <a:solidFill>
                  <a:srgbClr val="40637A"/>
                </a:solidFill>
                <a:latin typeface="굴림체" pitchFamily="49" charset="-127"/>
                <a:ea typeface="굴림체" pitchFamily="49" charset="-127"/>
              </a:rPr>
              <a:t>,</a:t>
            </a:r>
            <a:r>
              <a:rPr lang="ko-KR" altLang="en-US" sz="1600">
                <a:solidFill>
                  <a:srgbClr val="40637A"/>
                </a:solidFill>
                <a:latin typeface="굴림체" pitchFamily="49" charset="-127"/>
                <a:ea typeface="굴림체" pitchFamily="49" charset="-127"/>
              </a:rPr>
              <a:t>스프링 </a:t>
            </a:r>
          </a:p>
          <a:p>
            <a:pPr algn="l">
              <a:lnSpc>
                <a:spcPct val="120000"/>
              </a:lnSpc>
              <a:buFont typeface="Wingdings" pitchFamily="2" charset="2"/>
              <a:buChar char="v"/>
            </a:pPr>
            <a:endParaRPr lang="en-US" altLang="ko-KR" sz="1700">
              <a:solidFill>
                <a:srgbClr val="40637A"/>
              </a:solidFill>
              <a:latin typeface="굴림체" pitchFamily="49" charset="-127"/>
              <a:ea typeface="굴림체" pitchFamily="49" charset="-127"/>
            </a:endParaRPr>
          </a:p>
        </p:txBody>
      </p:sp>
      <p:sp>
        <p:nvSpPr>
          <p:cNvPr id="17414" name="Rectangle 7"/>
          <p:cNvSpPr>
            <a:spLocks noGrp="1" noChangeArrowheads="1"/>
          </p:cNvSpPr>
          <p:nvPr/>
        </p:nvSpPr>
        <p:spPr bwMode="auto">
          <a:xfrm>
            <a:off x="2244725" y="5157788"/>
            <a:ext cx="57007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algn="just">
              <a:lnSpc>
                <a:spcPct val="120000"/>
              </a:lnSpc>
              <a:buFont typeface="Wingdings" pitchFamily="2" charset="2"/>
              <a:buChar char="v"/>
            </a:pPr>
            <a:r>
              <a:rPr lang="ko-KR" altLang="en-US" sz="1700">
                <a:solidFill>
                  <a:srgbClr val="40637A"/>
                </a:solidFill>
                <a:latin typeface="굴림체" pitchFamily="49" charset="-127"/>
                <a:ea typeface="굴림체" pitchFamily="49" charset="-127"/>
              </a:rPr>
              <a:t> 원리</a:t>
            </a:r>
          </a:p>
          <a:p>
            <a:pPr algn="just">
              <a:lnSpc>
                <a:spcPct val="120000"/>
              </a:lnSpc>
            </a:pPr>
            <a:r>
              <a:rPr lang="ko-KR" altLang="en-US" sz="1600">
                <a:solidFill>
                  <a:srgbClr val="40637A"/>
                </a:solidFill>
                <a:latin typeface="Arial" pitchFamily="34" charset="0"/>
                <a:ea typeface="굴림체" pitchFamily="49" charset="-127"/>
              </a:rPr>
              <a:t>코일과 자석의 상대운동에 의해서 유도 전류가 발생</a:t>
            </a:r>
            <a:endParaRPr lang="en-US" altLang="ko-KR" sz="1600">
              <a:solidFill>
                <a:srgbClr val="40637A"/>
              </a:solidFill>
              <a:latin typeface="Arial" pitchFamily="34" charset="0"/>
              <a:ea typeface="굴림체" pitchFamily="49" charset="-127"/>
            </a:endParaRPr>
          </a:p>
        </p:txBody>
      </p:sp>
      <p:grpSp>
        <p:nvGrpSpPr>
          <p:cNvPr id="17415" name="Group 155"/>
          <p:cNvGrpSpPr>
            <a:grpSpLocks/>
          </p:cNvGrpSpPr>
          <p:nvPr/>
        </p:nvGrpSpPr>
        <p:grpSpPr bwMode="auto">
          <a:xfrm>
            <a:off x="266700" y="2071688"/>
            <a:ext cx="4602163" cy="1250950"/>
            <a:chOff x="277" y="600"/>
            <a:chExt cx="2973" cy="762"/>
          </a:xfrm>
        </p:grpSpPr>
        <p:sp>
          <p:nvSpPr>
            <p:cNvPr id="17471" name="Freeform 156"/>
            <p:cNvSpPr>
              <a:spLocks noChangeAspect="1"/>
            </p:cNvSpPr>
            <p:nvPr/>
          </p:nvSpPr>
          <p:spPr bwMode="auto">
            <a:xfrm>
              <a:off x="2851" y="625"/>
              <a:ext cx="399" cy="229"/>
            </a:xfrm>
            <a:custGeom>
              <a:avLst/>
              <a:gdLst>
                <a:gd name="T0" fmla="*/ 334 w 335"/>
                <a:gd name="T1" fmla="*/ 207 h 208"/>
                <a:gd name="T2" fmla="*/ 334 w 335"/>
                <a:gd name="T3" fmla="*/ 0 h 208"/>
                <a:gd name="T4" fmla="*/ 0 w 335"/>
                <a:gd name="T5" fmla="*/ 0 h 208"/>
                <a:gd name="T6" fmla="*/ 0 w 335"/>
                <a:gd name="T7" fmla="*/ 207 h 208"/>
                <a:gd name="T8" fmla="*/ 334 w 335"/>
                <a:gd name="T9" fmla="*/ 207 h 208"/>
                <a:gd name="T10" fmla="*/ 0 60000 65536"/>
                <a:gd name="T11" fmla="*/ 0 60000 65536"/>
                <a:gd name="T12" fmla="*/ 0 60000 65536"/>
                <a:gd name="T13" fmla="*/ 0 60000 65536"/>
                <a:gd name="T14" fmla="*/ 0 60000 65536"/>
                <a:gd name="T15" fmla="*/ 0 w 335"/>
                <a:gd name="T16" fmla="*/ 0 h 208"/>
                <a:gd name="T17" fmla="*/ 335 w 335"/>
                <a:gd name="T18" fmla="*/ 208 h 208"/>
              </a:gdLst>
              <a:ahLst/>
              <a:cxnLst>
                <a:cxn ang="T10">
                  <a:pos x="T0" y="T1"/>
                </a:cxn>
                <a:cxn ang="T11">
                  <a:pos x="T2" y="T3"/>
                </a:cxn>
                <a:cxn ang="T12">
                  <a:pos x="T4" y="T5"/>
                </a:cxn>
                <a:cxn ang="T13">
                  <a:pos x="T6" y="T7"/>
                </a:cxn>
                <a:cxn ang="T14">
                  <a:pos x="T8" y="T9"/>
                </a:cxn>
              </a:cxnLst>
              <a:rect l="T15" t="T16" r="T17" b="T18"/>
              <a:pathLst>
                <a:path w="335" h="208">
                  <a:moveTo>
                    <a:pt x="334" y="207"/>
                  </a:moveTo>
                  <a:lnTo>
                    <a:pt x="334" y="0"/>
                  </a:lnTo>
                  <a:lnTo>
                    <a:pt x="0" y="0"/>
                  </a:lnTo>
                  <a:lnTo>
                    <a:pt x="0" y="207"/>
                  </a:lnTo>
                  <a:lnTo>
                    <a:pt x="334" y="207"/>
                  </a:lnTo>
                </a:path>
              </a:pathLst>
            </a:custGeom>
            <a:solidFill>
              <a:srgbClr val="EAEAEA"/>
            </a:solidFill>
            <a:ln w="12700" cap="rnd">
              <a:solidFill>
                <a:srgbClr val="000000"/>
              </a:solidFill>
              <a:round/>
              <a:headEnd/>
              <a:tailEnd/>
            </a:ln>
          </p:spPr>
          <p:txBody>
            <a:bodyPr/>
            <a:lstStyle/>
            <a:p>
              <a:endParaRPr lang="ko-KR" altLang="en-US"/>
            </a:p>
          </p:txBody>
        </p:sp>
        <p:sp>
          <p:nvSpPr>
            <p:cNvPr id="17472" name="Freeform 157"/>
            <p:cNvSpPr>
              <a:spLocks noChangeAspect="1"/>
            </p:cNvSpPr>
            <p:nvPr/>
          </p:nvSpPr>
          <p:spPr bwMode="auto">
            <a:xfrm>
              <a:off x="2891" y="665"/>
              <a:ext cx="217" cy="114"/>
            </a:xfrm>
            <a:custGeom>
              <a:avLst/>
              <a:gdLst>
                <a:gd name="T0" fmla="*/ 182 w 183"/>
                <a:gd name="T1" fmla="*/ 103 h 104"/>
                <a:gd name="T2" fmla="*/ 182 w 183"/>
                <a:gd name="T3" fmla="*/ 0 h 104"/>
                <a:gd name="T4" fmla="*/ 0 w 183"/>
                <a:gd name="T5" fmla="*/ 0 h 104"/>
                <a:gd name="T6" fmla="*/ 0 w 183"/>
                <a:gd name="T7" fmla="*/ 103 h 104"/>
                <a:gd name="T8" fmla="*/ 182 w 183"/>
                <a:gd name="T9" fmla="*/ 103 h 104"/>
                <a:gd name="T10" fmla="*/ 0 60000 65536"/>
                <a:gd name="T11" fmla="*/ 0 60000 65536"/>
                <a:gd name="T12" fmla="*/ 0 60000 65536"/>
                <a:gd name="T13" fmla="*/ 0 60000 65536"/>
                <a:gd name="T14" fmla="*/ 0 60000 65536"/>
                <a:gd name="T15" fmla="*/ 0 w 183"/>
                <a:gd name="T16" fmla="*/ 0 h 104"/>
                <a:gd name="T17" fmla="*/ 183 w 183"/>
                <a:gd name="T18" fmla="*/ 104 h 104"/>
              </a:gdLst>
              <a:ahLst/>
              <a:cxnLst>
                <a:cxn ang="T10">
                  <a:pos x="T0" y="T1"/>
                </a:cxn>
                <a:cxn ang="T11">
                  <a:pos x="T2" y="T3"/>
                </a:cxn>
                <a:cxn ang="T12">
                  <a:pos x="T4" y="T5"/>
                </a:cxn>
                <a:cxn ang="T13">
                  <a:pos x="T6" y="T7"/>
                </a:cxn>
                <a:cxn ang="T14">
                  <a:pos x="T8" y="T9"/>
                </a:cxn>
              </a:cxnLst>
              <a:rect l="T15" t="T16" r="T17" b="T18"/>
              <a:pathLst>
                <a:path w="183" h="104">
                  <a:moveTo>
                    <a:pt x="182" y="103"/>
                  </a:moveTo>
                  <a:lnTo>
                    <a:pt x="182" y="0"/>
                  </a:lnTo>
                  <a:lnTo>
                    <a:pt x="0" y="0"/>
                  </a:lnTo>
                  <a:lnTo>
                    <a:pt x="0" y="103"/>
                  </a:lnTo>
                  <a:lnTo>
                    <a:pt x="182" y="103"/>
                  </a:lnTo>
                </a:path>
              </a:pathLst>
            </a:custGeom>
            <a:solidFill>
              <a:schemeClr val="bg1"/>
            </a:solidFill>
            <a:ln w="12700" cap="rnd">
              <a:solidFill>
                <a:srgbClr val="000000"/>
              </a:solidFill>
              <a:round/>
              <a:headEnd/>
              <a:tailEnd/>
            </a:ln>
          </p:spPr>
          <p:txBody>
            <a:bodyPr/>
            <a:lstStyle/>
            <a:p>
              <a:endParaRPr lang="ko-KR" altLang="en-US"/>
            </a:p>
          </p:txBody>
        </p:sp>
        <p:sp>
          <p:nvSpPr>
            <p:cNvPr id="17473" name="Freeform 158"/>
            <p:cNvSpPr>
              <a:spLocks noChangeAspect="1"/>
            </p:cNvSpPr>
            <p:nvPr/>
          </p:nvSpPr>
          <p:spPr bwMode="auto">
            <a:xfrm>
              <a:off x="2909" y="686"/>
              <a:ext cx="178" cy="31"/>
            </a:xfrm>
            <a:custGeom>
              <a:avLst/>
              <a:gdLst>
                <a:gd name="T0" fmla="*/ 0 w 149"/>
                <a:gd name="T1" fmla="*/ 27 h 28"/>
                <a:gd name="T2" fmla="*/ 16 w 149"/>
                <a:gd name="T3" fmla="*/ 13 h 28"/>
                <a:gd name="T4" fmla="*/ 33 w 149"/>
                <a:gd name="T5" fmla="*/ 4 h 28"/>
                <a:gd name="T6" fmla="*/ 54 w 149"/>
                <a:gd name="T7" fmla="*/ 0 h 28"/>
                <a:gd name="T8" fmla="*/ 75 w 149"/>
                <a:gd name="T9" fmla="*/ 0 h 28"/>
                <a:gd name="T10" fmla="*/ 96 w 149"/>
                <a:gd name="T11" fmla="*/ 2 h 28"/>
                <a:gd name="T12" fmla="*/ 117 w 149"/>
                <a:gd name="T13" fmla="*/ 8 h 28"/>
                <a:gd name="T14" fmla="*/ 134 w 149"/>
                <a:gd name="T15" fmla="*/ 15 h 28"/>
                <a:gd name="T16" fmla="*/ 148 w 149"/>
                <a:gd name="T17" fmla="*/ 2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8"/>
                <a:gd name="T29" fmla="*/ 149 w 14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8">
                  <a:moveTo>
                    <a:pt x="0" y="27"/>
                  </a:moveTo>
                  <a:lnTo>
                    <a:pt x="16" y="13"/>
                  </a:lnTo>
                  <a:lnTo>
                    <a:pt x="33" y="4"/>
                  </a:lnTo>
                  <a:lnTo>
                    <a:pt x="54" y="0"/>
                  </a:lnTo>
                  <a:lnTo>
                    <a:pt x="75" y="0"/>
                  </a:lnTo>
                  <a:lnTo>
                    <a:pt x="96" y="2"/>
                  </a:lnTo>
                  <a:lnTo>
                    <a:pt x="117" y="8"/>
                  </a:lnTo>
                  <a:lnTo>
                    <a:pt x="134" y="15"/>
                  </a:lnTo>
                  <a:lnTo>
                    <a:pt x="148" y="2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74" name="Line 159"/>
            <p:cNvSpPr>
              <a:spLocks noChangeAspect="1" noChangeShapeType="1"/>
            </p:cNvSpPr>
            <p:nvPr/>
          </p:nvSpPr>
          <p:spPr bwMode="auto">
            <a:xfrm>
              <a:off x="2924" y="680"/>
              <a:ext cx="68"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75" name="Freeform 160"/>
            <p:cNvSpPr>
              <a:spLocks noChangeAspect="1"/>
            </p:cNvSpPr>
            <p:nvPr/>
          </p:nvSpPr>
          <p:spPr bwMode="auto">
            <a:xfrm>
              <a:off x="2987" y="784"/>
              <a:ext cx="28" cy="26"/>
            </a:xfrm>
            <a:custGeom>
              <a:avLst/>
              <a:gdLst>
                <a:gd name="T0" fmla="*/ 10 w 24"/>
                <a:gd name="T1" fmla="*/ 23 h 24"/>
                <a:gd name="T2" fmla="*/ 12 w 24"/>
                <a:gd name="T3" fmla="*/ 23 h 24"/>
                <a:gd name="T4" fmla="*/ 13 w 24"/>
                <a:gd name="T5" fmla="*/ 23 h 24"/>
                <a:gd name="T6" fmla="*/ 15 w 24"/>
                <a:gd name="T7" fmla="*/ 23 h 24"/>
                <a:gd name="T8" fmla="*/ 15 w 24"/>
                <a:gd name="T9" fmla="*/ 21 h 24"/>
                <a:gd name="T10" fmla="*/ 17 w 24"/>
                <a:gd name="T11" fmla="*/ 21 h 24"/>
                <a:gd name="T12" fmla="*/ 18 w 24"/>
                <a:gd name="T13" fmla="*/ 21 h 24"/>
                <a:gd name="T14" fmla="*/ 18 w 24"/>
                <a:gd name="T15" fmla="*/ 20 h 24"/>
                <a:gd name="T16" fmla="*/ 20 w 24"/>
                <a:gd name="T17" fmla="*/ 20 h 24"/>
                <a:gd name="T18" fmla="*/ 20 w 24"/>
                <a:gd name="T19" fmla="*/ 18 h 24"/>
                <a:gd name="T20" fmla="*/ 21 w 24"/>
                <a:gd name="T21" fmla="*/ 17 h 24"/>
                <a:gd name="T22" fmla="*/ 21 w 24"/>
                <a:gd name="T23" fmla="*/ 15 h 24"/>
                <a:gd name="T24" fmla="*/ 21 w 24"/>
                <a:gd name="T25" fmla="*/ 13 h 24"/>
                <a:gd name="T26" fmla="*/ 23 w 24"/>
                <a:gd name="T27" fmla="*/ 13 h 24"/>
                <a:gd name="T28" fmla="*/ 23 w 24"/>
                <a:gd name="T29" fmla="*/ 12 h 24"/>
                <a:gd name="T30" fmla="*/ 23 w 24"/>
                <a:gd name="T31" fmla="*/ 10 h 24"/>
                <a:gd name="T32" fmla="*/ 21 w 24"/>
                <a:gd name="T33" fmla="*/ 10 h 24"/>
                <a:gd name="T34" fmla="*/ 21 w 24"/>
                <a:gd name="T35" fmla="*/ 9 h 24"/>
                <a:gd name="T36" fmla="*/ 21 w 24"/>
                <a:gd name="T37" fmla="*/ 7 h 24"/>
                <a:gd name="T38" fmla="*/ 21 w 24"/>
                <a:gd name="T39" fmla="*/ 6 h 24"/>
                <a:gd name="T40" fmla="*/ 20 w 24"/>
                <a:gd name="T41" fmla="*/ 6 h 24"/>
                <a:gd name="T42" fmla="*/ 20 w 24"/>
                <a:gd name="T43" fmla="*/ 5 h 24"/>
                <a:gd name="T44" fmla="*/ 18 w 24"/>
                <a:gd name="T45" fmla="*/ 5 h 24"/>
                <a:gd name="T46" fmla="*/ 18 w 24"/>
                <a:gd name="T47" fmla="*/ 3 h 24"/>
                <a:gd name="T48" fmla="*/ 17 w 24"/>
                <a:gd name="T49" fmla="*/ 3 h 24"/>
                <a:gd name="T50" fmla="*/ 17 w 24"/>
                <a:gd name="T51" fmla="*/ 2 h 24"/>
                <a:gd name="T52" fmla="*/ 15 w 24"/>
                <a:gd name="T53" fmla="*/ 2 h 24"/>
                <a:gd name="T54" fmla="*/ 13 w 24"/>
                <a:gd name="T55" fmla="*/ 2 h 24"/>
                <a:gd name="T56" fmla="*/ 13 w 24"/>
                <a:gd name="T57" fmla="*/ 0 h 24"/>
                <a:gd name="T58" fmla="*/ 12 w 24"/>
                <a:gd name="T59" fmla="*/ 0 h 24"/>
                <a:gd name="T60" fmla="*/ 10 w 24"/>
                <a:gd name="T61" fmla="*/ 0 h 24"/>
                <a:gd name="T62" fmla="*/ 9 w 24"/>
                <a:gd name="T63" fmla="*/ 0 h 24"/>
                <a:gd name="T64" fmla="*/ 8 w 24"/>
                <a:gd name="T65" fmla="*/ 2 h 24"/>
                <a:gd name="T66" fmla="*/ 6 w 24"/>
                <a:gd name="T67" fmla="*/ 2 h 24"/>
                <a:gd name="T68" fmla="*/ 5 w 24"/>
                <a:gd name="T69" fmla="*/ 2 h 24"/>
                <a:gd name="T70" fmla="*/ 5 w 24"/>
                <a:gd name="T71" fmla="*/ 3 h 24"/>
                <a:gd name="T72" fmla="*/ 3 w 24"/>
                <a:gd name="T73" fmla="*/ 3 h 24"/>
                <a:gd name="T74" fmla="*/ 3 w 24"/>
                <a:gd name="T75" fmla="*/ 5 h 24"/>
                <a:gd name="T76" fmla="*/ 2 w 24"/>
                <a:gd name="T77" fmla="*/ 5 h 24"/>
                <a:gd name="T78" fmla="*/ 2 w 24"/>
                <a:gd name="T79" fmla="*/ 6 h 24"/>
                <a:gd name="T80" fmla="*/ 2 w 24"/>
                <a:gd name="T81" fmla="*/ 7 h 24"/>
                <a:gd name="T82" fmla="*/ 0 w 24"/>
                <a:gd name="T83" fmla="*/ 7 h 24"/>
                <a:gd name="T84" fmla="*/ 0 w 24"/>
                <a:gd name="T85" fmla="*/ 9 h 24"/>
                <a:gd name="T86" fmla="*/ 0 w 24"/>
                <a:gd name="T87" fmla="*/ 10 h 24"/>
                <a:gd name="T88" fmla="*/ 0 w 24"/>
                <a:gd name="T89" fmla="*/ 12 h 24"/>
                <a:gd name="T90" fmla="*/ 0 w 24"/>
                <a:gd name="T91" fmla="*/ 13 h 24"/>
                <a:gd name="T92" fmla="*/ 0 w 24"/>
                <a:gd name="T93" fmla="*/ 15 h 24"/>
                <a:gd name="T94" fmla="*/ 0 w 24"/>
                <a:gd name="T95" fmla="*/ 17 h 24"/>
                <a:gd name="T96" fmla="*/ 2 w 24"/>
                <a:gd name="T97" fmla="*/ 17 h 24"/>
                <a:gd name="T98" fmla="*/ 2 w 24"/>
                <a:gd name="T99" fmla="*/ 18 h 24"/>
                <a:gd name="T100" fmla="*/ 3 w 24"/>
                <a:gd name="T101" fmla="*/ 18 h 24"/>
                <a:gd name="T102" fmla="*/ 3 w 24"/>
                <a:gd name="T103" fmla="*/ 20 h 24"/>
                <a:gd name="T104" fmla="*/ 5 w 24"/>
                <a:gd name="T105" fmla="*/ 20 h 24"/>
                <a:gd name="T106" fmla="*/ 5 w 24"/>
                <a:gd name="T107" fmla="*/ 21 h 24"/>
                <a:gd name="T108" fmla="*/ 6 w 24"/>
                <a:gd name="T109" fmla="*/ 21 h 24"/>
                <a:gd name="T110" fmla="*/ 8 w 24"/>
                <a:gd name="T111" fmla="*/ 23 h 24"/>
                <a:gd name="T112" fmla="*/ 9 w 24"/>
                <a:gd name="T113" fmla="*/ 23 h 24"/>
                <a:gd name="T114" fmla="*/ 10 w 24"/>
                <a:gd name="T115" fmla="*/ 23 h 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
                <a:gd name="T175" fmla="*/ 0 h 24"/>
                <a:gd name="T176" fmla="*/ 24 w 24"/>
                <a:gd name="T177" fmla="*/ 24 h 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 h="24">
                  <a:moveTo>
                    <a:pt x="10" y="23"/>
                  </a:moveTo>
                  <a:lnTo>
                    <a:pt x="12" y="23"/>
                  </a:lnTo>
                  <a:lnTo>
                    <a:pt x="13" y="23"/>
                  </a:lnTo>
                  <a:lnTo>
                    <a:pt x="15" y="23"/>
                  </a:lnTo>
                  <a:lnTo>
                    <a:pt x="15" y="21"/>
                  </a:lnTo>
                  <a:lnTo>
                    <a:pt x="17" y="21"/>
                  </a:lnTo>
                  <a:lnTo>
                    <a:pt x="18" y="21"/>
                  </a:lnTo>
                  <a:lnTo>
                    <a:pt x="18" y="20"/>
                  </a:lnTo>
                  <a:lnTo>
                    <a:pt x="20" y="20"/>
                  </a:lnTo>
                  <a:lnTo>
                    <a:pt x="20" y="18"/>
                  </a:lnTo>
                  <a:lnTo>
                    <a:pt x="21" y="17"/>
                  </a:lnTo>
                  <a:lnTo>
                    <a:pt x="21" y="15"/>
                  </a:lnTo>
                  <a:lnTo>
                    <a:pt x="21" y="13"/>
                  </a:lnTo>
                  <a:lnTo>
                    <a:pt x="23" y="13"/>
                  </a:lnTo>
                  <a:lnTo>
                    <a:pt x="23" y="12"/>
                  </a:lnTo>
                  <a:lnTo>
                    <a:pt x="23" y="10"/>
                  </a:lnTo>
                  <a:lnTo>
                    <a:pt x="21" y="10"/>
                  </a:lnTo>
                  <a:lnTo>
                    <a:pt x="21" y="9"/>
                  </a:lnTo>
                  <a:lnTo>
                    <a:pt x="21" y="7"/>
                  </a:lnTo>
                  <a:lnTo>
                    <a:pt x="21" y="6"/>
                  </a:lnTo>
                  <a:lnTo>
                    <a:pt x="20" y="6"/>
                  </a:lnTo>
                  <a:lnTo>
                    <a:pt x="20" y="5"/>
                  </a:lnTo>
                  <a:lnTo>
                    <a:pt x="18" y="5"/>
                  </a:lnTo>
                  <a:lnTo>
                    <a:pt x="18" y="3"/>
                  </a:lnTo>
                  <a:lnTo>
                    <a:pt x="17" y="3"/>
                  </a:lnTo>
                  <a:lnTo>
                    <a:pt x="17" y="2"/>
                  </a:lnTo>
                  <a:lnTo>
                    <a:pt x="15" y="2"/>
                  </a:lnTo>
                  <a:lnTo>
                    <a:pt x="13" y="2"/>
                  </a:lnTo>
                  <a:lnTo>
                    <a:pt x="13" y="0"/>
                  </a:lnTo>
                  <a:lnTo>
                    <a:pt x="12" y="0"/>
                  </a:lnTo>
                  <a:lnTo>
                    <a:pt x="10" y="0"/>
                  </a:lnTo>
                  <a:lnTo>
                    <a:pt x="9" y="0"/>
                  </a:lnTo>
                  <a:lnTo>
                    <a:pt x="8" y="2"/>
                  </a:lnTo>
                  <a:lnTo>
                    <a:pt x="6" y="2"/>
                  </a:lnTo>
                  <a:lnTo>
                    <a:pt x="5" y="2"/>
                  </a:lnTo>
                  <a:lnTo>
                    <a:pt x="5" y="3"/>
                  </a:lnTo>
                  <a:lnTo>
                    <a:pt x="3" y="3"/>
                  </a:lnTo>
                  <a:lnTo>
                    <a:pt x="3" y="5"/>
                  </a:lnTo>
                  <a:lnTo>
                    <a:pt x="2" y="5"/>
                  </a:lnTo>
                  <a:lnTo>
                    <a:pt x="2" y="6"/>
                  </a:lnTo>
                  <a:lnTo>
                    <a:pt x="2" y="7"/>
                  </a:lnTo>
                  <a:lnTo>
                    <a:pt x="0" y="7"/>
                  </a:lnTo>
                  <a:lnTo>
                    <a:pt x="0" y="9"/>
                  </a:lnTo>
                  <a:lnTo>
                    <a:pt x="0" y="10"/>
                  </a:lnTo>
                  <a:lnTo>
                    <a:pt x="0" y="12"/>
                  </a:lnTo>
                  <a:lnTo>
                    <a:pt x="0" y="13"/>
                  </a:lnTo>
                  <a:lnTo>
                    <a:pt x="0" y="15"/>
                  </a:lnTo>
                  <a:lnTo>
                    <a:pt x="0" y="17"/>
                  </a:lnTo>
                  <a:lnTo>
                    <a:pt x="2" y="17"/>
                  </a:lnTo>
                  <a:lnTo>
                    <a:pt x="2" y="18"/>
                  </a:lnTo>
                  <a:lnTo>
                    <a:pt x="3" y="18"/>
                  </a:lnTo>
                  <a:lnTo>
                    <a:pt x="3" y="20"/>
                  </a:lnTo>
                  <a:lnTo>
                    <a:pt x="5" y="20"/>
                  </a:lnTo>
                  <a:lnTo>
                    <a:pt x="5" y="21"/>
                  </a:lnTo>
                  <a:lnTo>
                    <a:pt x="6" y="21"/>
                  </a:lnTo>
                  <a:lnTo>
                    <a:pt x="8" y="23"/>
                  </a:lnTo>
                  <a:lnTo>
                    <a:pt x="9" y="23"/>
                  </a:lnTo>
                  <a:lnTo>
                    <a:pt x="10" y="2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76" name="Freeform 161"/>
            <p:cNvSpPr>
              <a:spLocks noChangeAspect="1"/>
            </p:cNvSpPr>
            <p:nvPr/>
          </p:nvSpPr>
          <p:spPr bwMode="auto">
            <a:xfrm>
              <a:off x="2912" y="784"/>
              <a:ext cx="28" cy="26"/>
            </a:xfrm>
            <a:custGeom>
              <a:avLst/>
              <a:gdLst>
                <a:gd name="T0" fmla="*/ 10 w 24"/>
                <a:gd name="T1" fmla="*/ 23 h 24"/>
                <a:gd name="T2" fmla="*/ 12 w 24"/>
                <a:gd name="T3" fmla="*/ 23 h 24"/>
                <a:gd name="T4" fmla="*/ 13 w 24"/>
                <a:gd name="T5" fmla="*/ 23 h 24"/>
                <a:gd name="T6" fmla="*/ 15 w 24"/>
                <a:gd name="T7" fmla="*/ 23 h 24"/>
                <a:gd name="T8" fmla="*/ 15 w 24"/>
                <a:gd name="T9" fmla="*/ 21 h 24"/>
                <a:gd name="T10" fmla="*/ 17 w 24"/>
                <a:gd name="T11" fmla="*/ 21 h 24"/>
                <a:gd name="T12" fmla="*/ 18 w 24"/>
                <a:gd name="T13" fmla="*/ 21 h 24"/>
                <a:gd name="T14" fmla="*/ 18 w 24"/>
                <a:gd name="T15" fmla="*/ 20 h 24"/>
                <a:gd name="T16" fmla="*/ 20 w 24"/>
                <a:gd name="T17" fmla="*/ 20 h 24"/>
                <a:gd name="T18" fmla="*/ 20 w 24"/>
                <a:gd name="T19" fmla="*/ 18 h 24"/>
                <a:gd name="T20" fmla="*/ 21 w 24"/>
                <a:gd name="T21" fmla="*/ 17 h 24"/>
                <a:gd name="T22" fmla="*/ 21 w 24"/>
                <a:gd name="T23" fmla="*/ 15 h 24"/>
                <a:gd name="T24" fmla="*/ 21 w 24"/>
                <a:gd name="T25" fmla="*/ 13 h 24"/>
                <a:gd name="T26" fmla="*/ 23 w 24"/>
                <a:gd name="T27" fmla="*/ 13 h 24"/>
                <a:gd name="T28" fmla="*/ 23 w 24"/>
                <a:gd name="T29" fmla="*/ 12 h 24"/>
                <a:gd name="T30" fmla="*/ 23 w 24"/>
                <a:gd name="T31" fmla="*/ 10 h 24"/>
                <a:gd name="T32" fmla="*/ 21 w 24"/>
                <a:gd name="T33" fmla="*/ 10 h 24"/>
                <a:gd name="T34" fmla="*/ 21 w 24"/>
                <a:gd name="T35" fmla="*/ 9 h 24"/>
                <a:gd name="T36" fmla="*/ 21 w 24"/>
                <a:gd name="T37" fmla="*/ 7 h 24"/>
                <a:gd name="T38" fmla="*/ 21 w 24"/>
                <a:gd name="T39" fmla="*/ 6 h 24"/>
                <a:gd name="T40" fmla="*/ 20 w 24"/>
                <a:gd name="T41" fmla="*/ 6 h 24"/>
                <a:gd name="T42" fmla="*/ 20 w 24"/>
                <a:gd name="T43" fmla="*/ 5 h 24"/>
                <a:gd name="T44" fmla="*/ 18 w 24"/>
                <a:gd name="T45" fmla="*/ 5 h 24"/>
                <a:gd name="T46" fmla="*/ 18 w 24"/>
                <a:gd name="T47" fmla="*/ 3 h 24"/>
                <a:gd name="T48" fmla="*/ 17 w 24"/>
                <a:gd name="T49" fmla="*/ 3 h 24"/>
                <a:gd name="T50" fmla="*/ 17 w 24"/>
                <a:gd name="T51" fmla="*/ 2 h 24"/>
                <a:gd name="T52" fmla="*/ 15 w 24"/>
                <a:gd name="T53" fmla="*/ 2 h 24"/>
                <a:gd name="T54" fmla="*/ 13 w 24"/>
                <a:gd name="T55" fmla="*/ 2 h 24"/>
                <a:gd name="T56" fmla="*/ 13 w 24"/>
                <a:gd name="T57" fmla="*/ 0 h 24"/>
                <a:gd name="T58" fmla="*/ 12 w 24"/>
                <a:gd name="T59" fmla="*/ 0 h 24"/>
                <a:gd name="T60" fmla="*/ 10 w 24"/>
                <a:gd name="T61" fmla="*/ 0 h 24"/>
                <a:gd name="T62" fmla="*/ 9 w 24"/>
                <a:gd name="T63" fmla="*/ 0 h 24"/>
                <a:gd name="T64" fmla="*/ 7 w 24"/>
                <a:gd name="T65" fmla="*/ 2 h 24"/>
                <a:gd name="T66" fmla="*/ 6 w 24"/>
                <a:gd name="T67" fmla="*/ 2 h 24"/>
                <a:gd name="T68" fmla="*/ 5 w 24"/>
                <a:gd name="T69" fmla="*/ 2 h 24"/>
                <a:gd name="T70" fmla="*/ 5 w 24"/>
                <a:gd name="T71" fmla="*/ 3 h 24"/>
                <a:gd name="T72" fmla="*/ 3 w 24"/>
                <a:gd name="T73" fmla="*/ 3 h 24"/>
                <a:gd name="T74" fmla="*/ 3 w 24"/>
                <a:gd name="T75" fmla="*/ 5 h 24"/>
                <a:gd name="T76" fmla="*/ 2 w 24"/>
                <a:gd name="T77" fmla="*/ 5 h 24"/>
                <a:gd name="T78" fmla="*/ 2 w 24"/>
                <a:gd name="T79" fmla="*/ 6 h 24"/>
                <a:gd name="T80" fmla="*/ 2 w 24"/>
                <a:gd name="T81" fmla="*/ 7 h 24"/>
                <a:gd name="T82" fmla="*/ 0 w 24"/>
                <a:gd name="T83" fmla="*/ 7 h 24"/>
                <a:gd name="T84" fmla="*/ 0 w 24"/>
                <a:gd name="T85" fmla="*/ 9 h 24"/>
                <a:gd name="T86" fmla="*/ 0 w 24"/>
                <a:gd name="T87" fmla="*/ 10 h 24"/>
                <a:gd name="T88" fmla="*/ 0 w 24"/>
                <a:gd name="T89" fmla="*/ 12 h 24"/>
                <a:gd name="T90" fmla="*/ 0 w 24"/>
                <a:gd name="T91" fmla="*/ 13 h 24"/>
                <a:gd name="T92" fmla="*/ 0 w 24"/>
                <a:gd name="T93" fmla="*/ 15 h 24"/>
                <a:gd name="T94" fmla="*/ 0 w 24"/>
                <a:gd name="T95" fmla="*/ 17 h 24"/>
                <a:gd name="T96" fmla="*/ 2 w 24"/>
                <a:gd name="T97" fmla="*/ 17 h 24"/>
                <a:gd name="T98" fmla="*/ 2 w 24"/>
                <a:gd name="T99" fmla="*/ 18 h 24"/>
                <a:gd name="T100" fmla="*/ 3 w 24"/>
                <a:gd name="T101" fmla="*/ 20 h 24"/>
                <a:gd name="T102" fmla="*/ 5 w 24"/>
                <a:gd name="T103" fmla="*/ 21 h 24"/>
                <a:gd name="T104" fmla="*/ 6 w 24"/>
                <a:gd name="T105" fmla="*/ 21 h 24"/>
                <a:gd name="T106" fmla="*/ 7 w 24"/>
                <a:gd name="T107" fmla="*/ 23 h 24"/>
                <a:gd name="T108" fmla="*/ 9 w 24"/>
                <a:gd name="T109" fmla="*/ 23 h 24"/>
                <a:gd name="T110" fmla="*/ 10 w 24"/>
                <a:gd name="T111" fmla="*/ 23 h 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24"/>
                <a:gd name="T170" fmla="*/ 24 w 24"/>
                <a:gd name="T171" fmla="*/ 24 h 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24">
                  <a:moveTo>
                    <a:pt x="10" y="23"/>
                  </a:moveTo>
                  <a:lnTo>
                    <a:pt x="12" y="23"/>
                  </a:lnTo>
                  <a:lnTo>
                    <a:pt x="13" y="23"/>
                  </a:lnTo>
                  <a:lnTo>
                    <a:pt x="15" y="23"/>
                  </a:lnTo>
                  <a:lnTo>
                    <a:pt x="15" y="21"/>
                  </a:lnTo>
                  <a:lnTo>
                    <a:pt x="17" y="21"/>
                  </a:lnTo>
                  <a:lnTo>
                    <a:pt x="18" y="21"/>
                  </a:lnTo>
                  <a:lnTo>
                    <a:pt x="18" y="20"/>
                  </a:lnTo>
                  <a:lnTo>
                    <a:pt x="20" y="20"/>
                  </a:lnTo>
                  <a:lnTo>
                    <a:pt x="20" y="18"/>
                  </a:lnTo>
                  <a:lnTo>
                    <a:pt x="21" y="17"/>
                  </a:lnTo>
                  <a:lnTo>
                    <a:pt x="21" y="15"/>
                  </a:lnTo>
                  <a:lnTo>
                    <a:pt x="21" y="13"/>
                  </a:lnTo>
                  <a:lnTo>
                    <a:pt x="23" y="13"/>
                  </a:lnTo>
                  <a:lnTo>
                    <a:pt x="23" y="12"/>
                  </a:lnTo>
                  <a:lnTo>
                    <a:pt x="23" y="10"/>
                  </a:lnTo>
                  <a:lnTo>
                    <a:pt x="21" y="10"/>
                  </a:lnTo>
                  <a:lnTo>
                    <a:pt x="21" y="9"/>
                  </a:lnTo>
                  <a:lnTo>
                    <a:pt x="21" y="7"/>
                  </a:lnTo>
                  <a:lnTo>
                    <a:pt x="21" y="6"/>
                  </a:lnTo>
                  <a:lnTo>
                    <a:pt x="20" y="6"/>
                  </a:lnTo>
                  <a:lnTo>
                    <a:pt x="20" y="5"/>
                  </a:lnTo>
                  <a:lnTo>
                    <a:pt x="18" y="5"/>
                  </a:lnTo>
                  <a:lnTo>
                    <a:pt x="18" y="3"/>
                  </a:lnTo>
                  <a:lnTo>
                    <a:pt x="17" y="3"/>
                  </a:lnTo>
                  <a:lnTo>
                    <a:pt x="17" y="2"/>
                  </a:lnTo>
                  <a:lnTo>
                    <a:pt x="15" y="2"/>
                  </a:lnTo>
                  <a:lnTo>
                    <a:pt x="13" y="2"/>
                  </a:lnTo>
                  <a:lnTo>
                    <a:pt x="13" y="0"/>
                  </a:lnTo>
                  <a:lnTo>
                    <a:pt x="12" y="0"/>
                  </a:lnTo>
                  <a:lnTo>
                    <a:pt x="10" y="0"/>
                  </a:lnTo>
                  <a:lnTo>
                    <a:pt x="9" y="0"/>
                  </a:lnTo>
                  <a:lnTo>
                    <a:pt x="7" y="2"/>
                  </a:lnTo>
                  <a:lnTo>
                    <a:pt x="6" y="2"/>
                  </a:lnTo>
                  <a:lnTo>
                    <a:pt x="5" y="2"/>
                  </a:lnTo>
                  <a:lnTo>
                    <a:pt x="5" y="3"/>
                  </a:lnTo>
                  <a:lnTo>
                    <a:pt x="3" y="3"/>
                  </a:lnTo>
                  <a:lnTo>
                    <a:pt x="3" y="5"/>
                  </a:lnTo>
                  <a:lnTo>
                    <a:pt x="2" y="5"/>
                  </a:lnTo>
                  <a:lnTo>
                    <a:pt x="2" y="6"/>
                  </a:lnTo>
                  <a:lnTo>
                    <a:pt x="2" y="7"/>
                  </a:lnTo>
                  <a:lnTo>
                    <a:pt x="0" y="7"/>
                  </a:lnTo>
                  <a:lnTo>
                    <a:pt x="0" y="9"/>
                  </a:lnTo>
                  <a:lnTo>
                    <a:pt x="0" y="10"/>
                  </a:lnTo>
                  <a:lnTo>
                    <a:pt x="0" y="12"/>
                  </a:lnTo>
                  <a:lnTo>
                    <a:pt x="0" y="13"/>
                  </a:lnTo>
                  <a:lnTo>
                    <a:pt x="0" y="15"/>
                  </a:lnTo>
                  <a:lnTo>
                    <a:pt x="0" y="17"/>
                  </a:lnTo>
                  <a:lnTo>
                    <a:pt x="2" y="17"/>
                  </a:lnTo>
                  <a:lnTo>
                    <a:pt x="2" y="18"/>
                  </a:lnTo>
                  <a:lnTo>
                    <a:pt x="3" y="20"/>
                  </a:lnTo>
                  <a:lnTo>
                    <a:pt x="5" y="21"/>
                  </a:lnTo>
                  <a:lnTo>
                    <a:pt x="6" y="21"/>
                  </a:lnTo>
                  <a:lnTo>
                    <a:pt x="7" y="23"/>
                  </a:lnTo>
                  <a:lnTo>
                    <a:pt x="9" y="23"/>
                  </a:lnTo>
                  <a:lnTo>
                    <a:pt x="10" y="2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77" name="Freeform 162"/>
            <p:cNvSpPr>
              <a:spLocks noChangeAspect="1"/>
            </p:cNvSpPr>
            <p:nvPr/>
          </p:nvSpPr>
          <p:spPr bwMode="auto">
            <a:xfrm>
              <a:off x="3062" y="784"/>
              <a:ext cx="27" cy="26"/>
            </a:xfrm>
            <a:custGeom>
              <a:avLst/>
              <a:gdLst>
                <a:gd name="T0" fmla="*/ 12 w 24"/>
                <a:gd name="T1" fmla="*/ 23 h 24"/>
                <a:gd name="T2" fmla="*/ 13 w 24"/>
                <a:gd name="T3" fmla="*/ 23 h 24"/>
                <a:gd name="T4" fmla="*/ 15 w 24"/>
                <a:gd name="T5" fmla="*/ 23 h 24"/>
                <a:gd name="T6" fmla="*/ 17 w 24"/>
                <a:gd name="T7" fmla="*/ 21 h 24"/>
                <a:gd name="T8" fmla="*/ 18 w 24"/>
                <a:gd name="T9" fmla="*/ 21 h 24"/>
                <a:gd name="T10" fmla="*/ 18 w 24"/>
                <a:gd name="T11" fmla="*/ 20 h 24"/>
                <a:gd name="T12" fmla="*/ 20 w 24"/>
                <a:gd name="T13" fmla="*/ 20 h 24"/>
                <a:gd name="T14" fmla="*/ 20 w 24"/>
                <a:gd name="T15" fmla="*/ 18 h 24"/>
                <a:gd name="T16" fmla="*/ 21 w 24"/>
                <a:gd name="T17" fmla="*/ 18 h 24"/>
                <a:gd name="T18" fmla="*/ 21 w 24"/>
                <a:gd name="T19" fmla="*/ 17 h 24"/>
                <a:gd name="T20" fmla="*/ 23 w 24"/>
                <a:gd name="T21" fmla="*/ 17 h 24"/>
                <a:gd name="T22" fmla="*/ 23 w 24"/>
                <a:gd name="T23" fmla="*/ 15 h 24"/>
                <a:gd name="T24" fmla="*/ 23 w 24"/>
                <a:gd name="T25" fmla="*/ 13 h 24"/>
                <a:gd name="T26" fmla="*/ 23 w 24"/>
                <a:gd name="T27" fmla="*/ 12 h 24"/>
                <a:gd name="T28" fmla="*/ 23 w 24"/>
                <a:gd name="T29" fmla="*/ 10 h 24"/>
                <a:gd name="T30" fmla="*/ 23 w 24"/>
                <a:gd name="T31" fmla="*/ 9 h 24"/>
                <a:gd name="T32" fmla="*/ 23 w 24"/>
                <a:gd name="T33" fmla="*/ 7 h 24"/>
                <a:gd name="T34" fmla="*/ 21 w 24"/>
                <a:gd name="T35" fmla="*/ 7 h 24"/>
                <a:gd name="T36" fmla="*/ 21 w 24"/>
                <a:gd name="T37" fmla="*/ 6 h 24"/>
                <a:gd name="T38" fmla="*/ 21 w 24"/>
                <a:gd name="T39" fmla="*/ 5 h 24"/>
                <a:gd name="T40" fmla="*/ 20 w 24"/>
                <a:gd name="T41" fmla="*/ 5 h 24"/>
                <a:gd name="T42" fmla="*/ 20 w 24"/>
                <a:gd name="T43" fmla="*/ 3 h 24"/>
                <a:gd name="T44" fmla="*/ 18 w 24"/>
                <a:gd name="T45" fmla="*/ 3 h 24"/>
                <a:gd name="T46" fmla="*/ 18 w 24"/>
                <a:gd name="T47" fmla="*/ 2 h 24"/>
                <a:gd name="T48" fmla="*/ 17 w 24"/>
                <a:gd name="T49" fmla="*/ 2 h 24"/>
                <a:gd name="T50" fmla="*/ 15 w 24"/>
                <a:gd name="T51" fmla="*/ 2 h 24"/>
                <a:gd name="T52" fmla="*/ 13 w 24"/>
                <a:gd name="T53" fmla="*/ 0 h 24"/>
                <a:gd name="T54" fmla="*/ 12 w 24"/>
                <a:gd name="T55" fmla="*/ 0 h 24"/>
                <a:gd name="T56" fmla="*/ 10 w 24"/>
                <a:gd name="T57" fmla="*/ 0 h 24"/>
                <a:gd name="T58" fmla="*/ 10 w 24"/>
                <a:gd name="T59" fmla="*/ 0 h 24"/>
                <a:gd name="T60" fmla="*/ 10 w 24"/>
                <a:gd name="T61" fmla="*/ 2 h 24"/>
                <a:gd name="T62" fmla="*/ 8 w 24"/>
                <a:gd name="T63" fmla="*/ 2 h 24"/>
                <a:gd name="T64" fmla="*/ 6 w 24"/>
                <a:gd name="T65" fmla="*/ 2 h 24"/>
                <a:gd name="T66" fmla="*/ 6 w 24"/>
                <a:gd name="T67" fmla="*/ 3 h 24"/>
                <a:gd name="T68" fmla="*/ 5 w 24"/>
                <a:gd name="T69" fmla="*/ 3 h 24"/>
                <a:gd name="T70" fmla="*/ 5 w 24"/>
                <a:gd name="T71" fmla="*/ 5 h 24"/>
                <a:gd name="T72" fmla="*/ 3 w 24"/>
                <a:gd name="T73" fmla="*/ 5 h 24"/>
                <a:gd name="T74" fmla="*/ 3 w 24"/>
                <a:gd name="T75" fmla="*/ 6 h 24"/>
                <a:gd name="T76" fmla="*/ 2 w 24"/>
                <a:gd name="T77" fmla="*/ 6 h 24"/>
                <a:gd name="T78" fmla="*/ 2 w 24"/>
                <a:gd name="T79" fmla="*/ 7 h 24"/>
                <a:gd name="T80" fmla="*/ 2 w 24"/>
                <a:gd name="T81" fmla="*/ 9 h 24"/>
                <a:gd name="T82" fmla="*/ 2 w 24"/>
                <a:gd name="T83" fmla="*/ 10 h 24"/>
                <a:gd name="T84" fmla="*/ 0 w 24"/>
                <a:gd name="T85" fmla="*/ 10 h 24"/>
                <a:gd name="T86" fmla="*/ 0 w 24"/>
                <a:gd name="T87" fmla="*/ 12 h 24"/>
                <a:gd name="T88" fmla="*/ 2 w 24"/>
                <a:gd name="T89" fmla="*/ 13 h 24"/>
                <a:gd name="T90" fmla="*/ 2 w 24"/>
                <a:gd name="T91" fmla="*/ 15 h 24"/>
                <a:gd name="T92" fmla="*/ 2 w 24"/>
                <a:gd name="T93" fmla="*/ 17 h 24"/>
                <a:gd name="T94" fmla="*/ 3 w 24"/>
                <a:gd name="T95" fmla="*/ 18 h 24"/>
                <a:gd name="T96" fmla="*/ 3 w 24"/>
                <a:gd name="T97" fmla="*/ 20 h 24"/>
                <a:gd name="T98" fmla="*/ 5 w 24"/>
                <a:gd name="T99" fmla="*/ 20 h 24"/>
                <a:gd name="T100" fmla="*/ 5 w 24"/>
                <a:gd name="T101" fmla="*/ 21 h 24"/>
                <a:gd name="T102" fmla="*/ 6 w 24"/>
                <a:gd name="T103" fmla="*/ 21 h 24"/>
                <a:gd name="T104" fmla="*/ 8 w 24"/>
                <a:gd name="T105" fmla="*/ 21 h 24"/>
                <a:gd name="T106" fmla="*/ 8 w 24"/>
                <a:gd name="T107" fmla="*/ 23 h 24"/>
                <a:gd name="T108" fmla="*/ 10 w 24"/>
                <a:gd name="T109" fmla="*/ 23 h 24"/>
                <a:gd name="T110" fmla="*/ 10 w 24"/>
                <a:gd name="T111" fmla="*/ 23 h 24"/>
                <a:gd name="T112" fmla="*/ 12 w 24"/>
                <a:gd name="T113" fmla="*/ 23 h 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
                <a:gd name="T172" fmla="*/ 0 h 24"/>
                <a:gd name="T173" fmla="*/ 24 w 24"/>
                <a:gd name="T174" fmla="*/ 24 h 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 h="24">
                  <a:moveTo>
                    <a:pt x="12" y="23"/>
                  </a:moveTo>
                  <a:lnTo>
                    <a:pt x="13" y="23"/>
                  </a:lnTo>
                  <a:lnTo>
                    <a:pt x="15" y="23"/>
                  </a:lnTo>
                  <a:lnTo>
                    <a:pt x="17" y="21"/>
                  </a:lnTo>
                  <a:lnTo>
                    <a:pt x="18" y="21"/>
                  </a:lnTo>
                  <a:lnTo>
                    <a:pt x="18" y="20"/>
                  </a:lnTo>
                  <a:lnTo>
                    <a:pt x="20" y="20"/>
                  </a:lnTo>
                  <a:lnTo>
                    <a:pt x="20" y="18"/>
                  </a:lnTo>
                  <a:lnTo>
                    <a:pt x="21" y="18"/>
                  </a:lnTo>
                  <a:lnTo>
                    <a:pt x="21" y="17"/>
                  </a:lnTo>
                  <a:lnTo>
                    <a:pt x="23" y="17"/>
                  </a:lnTo>
                  <a:lnTo>
                    <a:pt x="23" y="15"/>
                  </a:lnTo>
                  <a:lnTo>
                    <a:pt x="23" y="13"/>
                  </a:lnTo>
                  <a:lnTo>
                    <a:pt x="23" y="12"/>
                  </a:lnTo>
                  <a:lnTo>
                    <a:pt x="23" y="10"/>
                  </a:lnTo>
                  <a:lnTo>
                    <a:pt x="23" y="9"/>
                  </a:lnTo>
                  <a:lnTo>
                    <a:pt x="23" y="7"/>
                  </a:lnTo>
                  <a:lnTo>
                    <a:pt x="21" y="7"/>
                  </a:lnTo>
                  <a:lnTo>
                    <a:pt x="21" y="6"/>
                  </a:lnTo>
                  <a:lnTo>
                    <a:pt x="21" y="5"/>
                  </a:lnTo>
                  <a:lnTo>
                    <a:pt x="20" y="5"/>
                  </a:lnTo>
                  <a:lnTo>
                    <a:pt x="20" y="3"/>
                  </a:lnTo>
                  <a:lnTo>
                    <a:pt x="18" y="3"/>
                  </a:lnTo>
                  <a:lnTo>
                    <a:pt x="18" y="2"/>
                  </a:lnTo>
                  <a:lnTo>
                    <a:pt x="17" y="2"/>
                  </a:lnTo>
                  <a:lnTo>
                    <a:pt x="15" y="2"/>
                  </a:lnTo>
                  <a:lnTo>
                    <a:pt x="13" y="0"/>
                  </a:lnTo>
                  <a:lnTo>
                    <a:pt x="12" y="0"/>
                  </a:lnTo>
                  <a:lnTo>
                    <a:pt x="10" y="0"/>
                  </a:lnTo>
                  <a:lnTo>
                    <a:pt x="10" y="2"/>
                  </a:lnTo>
                  <a:lnTo>
                    <a:pt x="8" y="2"/>
                  </a:lnTo>
                  <a:lnTo>
                    <a:pt x="6" y="2"/>
                  </a:lnTo>
                  <a:lnTo>
                    <a:pt x="6" y="3"/>
                  </a:lnTo>
                  <a:lnTo>
                    <a:pt x="5" y="3"/>
                  </a:lnTo>
                  <a:lnTo>
                    <a:pt x="5" y="5"/>
                  </a:lnTo>
                  <a:lnTo>
                    <a:pt x="3" y="5"/>
                  </a:lnTo>
                  <a:lnTo>
                    <a:pt x="3" y="6"/>
                  </a:lnTo>
                  <a:lnTo>
                    <a:pt x="2" y="6"/>
                  </a:lnTo>
                  <a:lnTo>
                    <a:pt x="2" y="7"/>
                  </a:lnTo>
                  <a:lnTo>
                    <a:pt x="2" y="9"/>
                  </a:lnTo>
                  <a:lnTo>
                    <a:pt x="2" y="10"/>
                  </a:lnTo>
                  <a:lnTo>
                    <a:pt x="0" y="10"/>
                  </a:lnTo>
                  <a:lnTo>
                    <a:pt x="0" y="12"/>
                  </a:lnTo>
                  <a:lnTo>
                    <a:pt x="2" y="13"/>
                  </a:lnTo>
                  <a:lnTo>
                    <a:pt x="2" y="15"/>
                  </a:lnTo>
                  <a:lnTo>
                    <a:pt x="2" y="17"/>
                  </a:lnTo>
                  <a:lnTo>
                    <a:pt x="3" y="18"/>
                  </a:lnTo>
                  <a:lnTo>
                    <a:pt x="3" y="20"/>
                  </a:lnTo>
                  <a:lnTo>
                    <a:pt x="5" y="20"/>
                  </a:lnTo>
                  <a:lnTo>
                    <a:pt x="5" y="21"/>
                  </a:lnTo>
                  <a:lnTo>
                    <a:pt x="6" y="21"/>
                  </a:lnTo>
                  <a:lnTo>
                    <a:pt x="8" y="21"/>
                  </a:lnTo>
                  <a:lnTo>
                    <a:pt x="8" y="23"/>
                  </a:lnTo>
                  <a:lnTo>
                    <a:pt x="10" y="23"/>
                  </a:lnTo>
                  <a:lnTo>
                    <a:pt x="12" y="2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78" name="Freeform 163"/>
            <p:cNvSpPr>
              <a:spLocks/>
            </p:cNvSpPr>
            <p:nvPr/>
          </p:nvSpPr>
          <p:spPr bwMode="auto">
            <a:xfrm>
              <a:off x="1366" y="730"/>
              <a:ext cx="1644" cy="372"/>
            </a:xfrm>
            <a:custGeom>
              <a:avLst/>
              <a:gdLst>
                <a:gd name="T0" fmla="*/ 0 w 1518"/>
                <a:gd name="T1" fmla="*/ 2 h 372"/>
                <a:gd name="T2" fmla="*/ 5 w 1518"/>
                <a:gd name="T3" fmla="*/ 0 h 372"/>
                <a:gd name="T4" fmla="*/ 21 w 1518"/>
                <a:gd name="T5" fmla="*/ 0 h 372"/>
                <a:gd name="T6" fmla="*/ 46 w 1518"/>
                <a:gd name="T7" fmla="*/ 0 h 372"/>
                <a:gd name="T8" fmla="*/ 78 w 1518"/>
                <a:gd name="T9" fmla="*/ 0 h 372"/>
                <a:gd name="T10" fmla="*/ 117 w 1518"/>
                <a:gd name="T11" fmla="*/ 0 h 372"/>
                <a:gd name="T12" fmla="*/ 161 w 1518"/>
                <a:gd name="T13" fmla="*/ 0 h 372"/>
                <a:gd name="T14" fmla="*/ 207 w 1518"/>
                <a:gd name="T15" fmla="*/ 0 h 372"/>
                <a:gd name="T16" fmla="*/ 257 w 1518"/>
                <a:gd name="T17" fmla="*/ 2 h 372"/>
                <a:gd name="T18" fmla="*/ 309 w 1518"/>
                <a:gd name="T19" fmla="*/ 2 h 372"/>
                <a:gd name="T20" fmla="*/ 358 w 1518"/>
                <a:gd name="T21" fmla="*/ 4 h 372"/>
                <a:gd name="T22" fmla="*/ 408 w 1518"/>
                <a:gd name="T23" fmla="*/ 6 h 372"/>
                <a:gd name="T24" fmla="*/ 454 w 1518"/>
                <a:gd name="T25" fmla="*/ 10 h 372"/>
                <a:gd name="T26" fmla="*/ 497 w 1518"/>
                <a:gd name="T27" fmla="*/ 12 h 372"/>
                <a:gd name="T28" fmla="*/ 533 w 1518"/>
                <a:gd name="T29" fmla="*/ 16 h 372"/>
                <a:gd name="T30" fmla="*/ 564 w 1518"/>
                <a:gd name="T31" fmla="*/ 21 h 372"/>
                <a:gd name="T32" fmla="*/ 585 w 1518"/>
                <a:gd name="T33" fmla="*/ 27 h 372"/>
                <a:gd name="T34" fmla="*/ 608 w 1518"/>
                <a:gd name="T35" fmla="*/ 37 h 372"/>
                <a:gd name="T36" fmla="*/ 639 w 1518"/>
                <a:gd name="T37" fmla="*/ 54 h 372"/>
                <a:gd name="T38" fmla="*/ 675 w 1518"/>
                <a:gd name="T39" fmla="*/ 77 h 372"/>
                <a:gd name="T40" fmla="*/ 717 w 1518"/>
                <a:gd name="T41" fmla="*/ 102 h 372"/>
                <a:gd name="T42" fmla="*/ 759 w 1518"/>
                <a:gd name="T43" fmla="*/ 129 h 372"/>
                <a:gd name="T44" fmla="*/ 800 w 1518"/>
                <a:gd name="T45" fmla="*/ 154 h 372"/>
                <a:gd name="T46" fmla="*/ 836 w 1518"/>
                <a:gd name="T47" fmla="*/ 177 h 372"/>
                <a:gd name="T48" fmla="*/ 865 w 1518"/>
                <a:gd name="T49" fmla="*/ 194 h 372"/>
                <a:gd name="T50" fmla="*/ 884 w 1518"/>
                <a:gd name="T51" fmla="*/ 206 h 372"/>
                <a:gd name="T52" fmla="*/ 903 w 1518"/>
                <a:gd name="T53" fmla="*/ 217 h 372"/>
                <a:gd name="T54" fmla="*/ 924 w 1518"/>
                <a:gd name="T55" fmla="*/ 231 h 372"/>
                <a:gd name="T56" fmla="*/ 945 w 1518"/>
                <a:gd name="T57" fmla="*/ 244 h 372"/>
                <a:gd name="T58" fmla="*/ 967 w 1518"/>
                <a:gd name="T59" fmla="*/ 259 h 372"/>
                <a:gd name="T60" fmla="*/ 990 w 1518"/>
                <a:gd name="T61" fmla="*/ 273 h 372"/>
                <a:gd name="T62" fmla="*/ 1013 w 1518"/>
                <a:gd name="T63" fmla="*/ 286 h 372"/>
                <a:gd name="T64" fmla="*/ 1038 w 1518"/>
                <a:gd name="T65" fmla="*/ 302 h 372"/>
                <a:gd name="T66" fmla="*/ 1063 w 1518"/>
                <a:gd name="T67" fmla="*/ 315 h 372"/>
                <a:gd name="T68" fmla="*/ 1087 w 1518"/>
                <a:gd name="T69" fmla="*/ 327 h 372"/>
                <a:gd name="T70" fmla="*/ 1114 w 1518"/>
                <a:gd name="T71" fmla="*/ 338 h 372"/>
                <a:gd name="T72" fmla="*/ 1143 w 1518"/>
                <a:gd name="T73" fmla="*/ 348 h 372"/>
                <a:gd name="T74" fmla="*/ 1172 w 1518"/>
                <a:gd name="T75" fmla="*/ 357 h 372"/>
                <a:gd name="T76" fmla="*/ 1201 w 1518"/>
                <a:gd name="T77" fmla="*/ 363 h 372"/>
                <a:gd name="T78" fmla="*/ 1231 w 1518"/>
                <a:gd name="T79" fmla="*/ 369 h 372"/>
                <a:gd name="T80" fmla="*/ 1264 w 1518"/>
                <a:gd name="T81" fmla="*/ 371 h 372"/>
                <a:gd name="T82" fmla="*/ 1320 w 1518"/>
                <a:gd name="T83" fmla="*/ 369 h 372"/>
                <a:gd name="T84" fmla="*/ 1369 w 1518"/>
                <a:gd name="T85" fmla="*/ 359 h 372"/>
                <a:gd name="T86" fmla="*/ 1412 w 1518"/>
                <a:gd name="T87" fmla="*/ 344 h 372"/>
                <a:gd name="T88" fmla="*/ 1448 w 1518"/>
                <a:gd name="T89" fmla="*/ 325 h 372"/>
                <a:gd name="T90" fmla="*/ 1477 w 1518"/>
                <a:gd name="T91" fmla="*/ 302 h 372"/>
                <a:gd name="T92" fmla="*/ 1498 w 1518"/>
                <a:gd name="T93" fmla="*/ 275 h 372"/>
                <a:gd name="T94" fmla="*/ 1511 w 1518"/>
                <a:gd name="T95" fmla="*/ 248 h 372"/>
                <a:gd name="T96" fmla="*/ 1517 w 1518"/>
                <a:gd name="T97" fmla="*/ 221 h 372"/>
                <a:gd name="T98" fmla="*/ 1517 w 1518"/>
                <a:gd name="T99" fmla="*/ 208 h 372"/>
                <a:gd name="T100" fmla="*/ 1517 w 1518"/>
                <a:gd name="T101" fmla="*/ 190 h 372"/>
                <a:gd name="T102" fmla="*/ 1517 w 1518"/>
                <a:gd name="T103" fmla="*/ 173 h 372"/>
                <a:gd name="T104" fmla="*/ 1517 w 1518"/>
                <a:gd name="T105" fmla="*/ 158 h 372"/>
                <a:gd name="T106" fmla="*/ 1517 w 1518"/>
                <a:gd name="T107" fmla="*/ 144 h 372"/>
                <a:gd name="T108" fmla="*/ 1517 w 1518"/>
                <a:gd name="T109" fmla="*/ 133 h 372"/>
                <a:gd name="T110" fmla="*/ 1517 w 1518"/>
                <a:gd name="T111" fmla="*/ 125 h 372"/>
                <a:gd name="T112" fmla="*/ 1517 w 1518"/>
                <a:gd name="T113" fmla="*/ 123 h 3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18"/>
                <a:gd name="T172" fmla="*/ 0 h 372"/>
                <a:gd name="T173" fmla="*/ 1518 w 1518"/>
                <a:gd name="T174" fmla="*/ 372 h 3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18" h="372">
                  <a:moveTo>
                    <a:pt x="0" y="2"/>
                  </a:moveTo>
                  <a:lnTo>
                    <a:pt x="5" y="0"/>
                  </a:lnTo>
                  <a:lnTo>
                    <a:pt x="21" y="0"/>
                  </a:lnTo>
                  <a:lnTo>
                    <a:pt x="46" y="0"/>
                  </a:lnTo>
                  <a:lnTo>
                    <a:pt x="78" y="0"/>
                  </a:lnTo>
                  <a:lnTo>
                    <a:pt x="117" y="0"/>
                  </a:lnTo>
                  <a:lnTo>
                    <a:pt x="161" y="0"/>
                  </a:lnTo>
                  <a:lnTo>
                    <a:pt x="207" y="0"/>
                  </a:lnTo>
                  <a:lnTo>
                    <a:pt x="257" y="2"/>
                  </a:lnTo>
                  <a:lnTo>
                    <a:pt x="309" y="2"/>
                  </a:lnTo>
                  <a:lnTo>
                    <a:pt x="358" y="4"/>
                  </a:lnTo>
                  <a:lnTo>
                    <a:pt x="408" y="6"/>
                  </a:lnTo>
                  <a:lnTo>
                    <a:pt x="454" y="10"/>
                  </a:lnTo>
                  <a:lnTo>
                    <a:pt x="497" y="12"/>
                  </a:lnTo>
                  <a:lnTo>
                    <a:pt x="533" y="16"/>
                  </a:lnTo>
                  <a:lnTo>
                    <a:pt x="564" y="21"/>
                  </a:lnTo>
                  <a:lnTo>
                    <a:pt x="585" y="27"/>
                  </a:lnTo>
                  <a:lnTo>
                    <a:pt x="608" y="37"/>
                  </a:lnTo>
                  <a:lnTo>
                    <a:pt x="639" y="54"/>
                  </a:lnTo>
                  <a:lnTo>
                    <a:pt x="675" y="77"/>
                  </a:lnTo>
                  <a:lnTo>
                    <a:pt x="717" y="102"/>
                  </a:lnTo>
                  <a:lnTo>
                    <a:pt x="759" y="129"/>
                  </a:lnTo>
                  <a:lnTo>
                    <a:pt x="800" y="154"/>
                  </a:lnTo>
                  <a:lnTo>
                    <a:pt x="836" y="177"/>
                  </a:lnTo>
                  <a:lnTo>
                    <a:pt x="865" y="194"/>
                  </a:lnTo>
                  <a:lnTo>
                    <a:pt x="884" y="206"/>
                  </a:lnTo>
                  <a:lnTo>
                    <a:pt x="903" y="217"/>
                  </a:lnTo>
                  <a:lnTo>
                    <a:pt x="924" y="231"/>
                  </a:lnTo>
                  <a:lnTo>
                    <a:pt x="945" y="244"/>
                  </a:lnTo>
                  <a:lnTo>
                    <a:pt x="967" y="259"/>
                  </a:lnTo>
                  <a:lnTo>
                    <a:pt x="990" y="273"/>
                  </a:lnTo>
                  <a:lnTo>
                    <a:pt x="1013" y="286"/>
                  </a:lnTo>
                  <a:lnTo>
                    <a:pt x="1038" y="302"/>
                  </a:lnTo>
                  <a:lnTo>
                    <a:pt x="1063" y="315"/>
                  </a:lnTo>
                  <a:lnTo>
                    <a:pt x="1087" y="327"/>
                  </a:lnTo>
                  <a:lnTo>
                    <a:pt x="1114" y="338"/>
                  </a:lnTo>
                  <a:lnTo>
                    <a:pt x="1143" y="348"/>
                  </a:lnTo>
                  <a:lnTo>
                    <a:pt x="1172" y="357"/>
                  </a:lnTo>
                  <a:lnTo>
                    <a:pt x="1201" y="363"/>
                  </a:lnTo>
                  <a:lnTo>
                    <a:pt x="1231" y="369"/>
                  </a:lnTo>
                  <a:lnTo>
                    <a:pt x="1264" y="371"/>
                  </a:lnTo>
                  <a:lnTo>
                    <a:pt x="1320" y="369"/>
                  </a:lnTo>
                  <a:lnTo>
                    <a:pt x="1369" y="359"/>
                  </a:lnTo>
                  <a:lnTo>
                    <a:pt x="1412" y="344"/>
                  </a:lnTo>
                  <a:lnTo>
                    <a:pt x="1448" y="325"/>
                  </a:lnTo>
                  <a:lnTo>
                    <a:pt x="1477" y="302"/>
                  </a:lnTo>
                  <a:lnTo>
                    <a:pt x="1498" y="275"/>
                  </a:lnTo>
                  <a:lnTo>
                    <a:pt x="1511" y="248"/>
                  </a:lnTo>
                  <a:lnTo>
                    <a:pt x="1517" y="221"/>
                  </a:lnTo>
                  <a:lnTo>
                    <a:pt x="1517" y="208"/>
                  </a:lnTo>
                  <a:lnTo>
                    <a:pt x="1517" y="190"/>
                  </a:lnTo>
                  <a:lnTo>
                    <a:pt x="1517" y="173"/>
                  </a:lnTo>
                  <a:lnTo>
                    <a:pt x="1517" y="158"/>
                  </a:lnTo>
                  <a:lnTo>
                    <a:pt x="1517" y="144"/>
                  </a:lnTo>
                  <a:lnTo>
                    <a:pt x="1517" y="133"/>
                  </a:lnTo>
                  <a:lnTo>
                    <a:pt x="1517" y="125"/>
                  </a:lnTo>
                  <a:lnTo>
                    <a:pt x="1517" y="12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nvGrpSpPr>
            <p:cNvPr id="17479" name="Group 164"/>
            <p:cNvGrpSpPr>
              <a:grpSpLocks/>
            </p:cNvGrpSpPr>
            <p:nvPr/>
          </p:nvGrpSpPr>
          <p:grpSpPr bwMode="auto">
            <a:xfrm>
              <a:off x="277" y="600"/>
              <a:ext cx="1831" cy="762"/>
              <a:chOff x="255" y="600"/>
              <a:chExt cx="1691" cy="762"/>
            </a:xfrm>
          </p:grpSpPr>
          <p:grpSp>
            <p:nvGrpSpPr>
              <p:cNvPr id="17480" name="Group 165"/>
              <p:cNvGrpSpPr>
                <a:grpSpLocks/>
              </p:cNvGrpSpPr>
              <p:nvPr/>
            </p:nvGrpSpPr>
            <p:grpSpPr bwMode="auto">
              <a:xfrm>
                <a:off x="255" y="715"/>
                <a:ext cx="1691" cy="647"/>
                <a:chOff x="255" y="715"/>
                <a:chExt cx="1691" cy="647"/>
              </a:xfrm>
            </p:grpSpPr>
            <p:sp>
              <p:nvSpPr>
                <p:cNvPr id="17482" name="Freeform 166"/>
                <p:cNvSpPr>
                  <a:spLocks/>
                </p:cNvSpPr>
                <p:nvPr/>
              </p:nvSpPr>
              <p:spPr bwMode="auto">
                <a:xfrm>
                  <a:off x="1249" y="715"/>
                  <a:ext cx="7" cy="34"/>
                </a:xfrm>
                <a:custGeom>
                  <a:avLst/>
                  <a:gdLst>
                    <a:gd name="T0" fmla="*/ 6 w 7"/>
                    <a:gd name="T1" fmla="*/ 33 h 34"/>
                    <a:gd name="T2" fmla="*/ 6 w 7"/>
                    <a:gd name="T3" fmla="*/ 0 h 34"/>
                    <a:gd name="T4" fmla="*/ 0 w 7"/>
                    <a:gd name="T5" fmla="*/ 0 h 34"/>
                    <a:gd name="T6" fmla="*/ 0 w 7"/>
                    <a:gd name="T7" fmla="*/ 33 h 34"/>
                    <a:gd name="T8" fmla="*/ 6 w 7"/>
                    <a:gd name="T9" fmla="*/ 33 h 34"/>
                    <a:gd name="T10" fmla="*/ 0 60000 65536"/>
                    <a:gd name="T11" fmla="*/ 0 60000 65536"/>
                    <a:gd name="T12" fmla="*/ 0 60000 65536"/>
                    <a:gd name="T13" fmla="*/ 0 60000 65536"/>
                    <a:gd name="T14" fmla="*/ 0 60000 65536"/>
                    <a:gd name="T15" fmla="*/ 0 w 7"/>
                    <a:gd name="T16" fmla="*/ 0 h 34"/>
                    <a:gd name="T17" fmla="*/ 7 w 7"/>
                    <a:gd name="T18" fmla="*/ 34 h 34"/>
                  </a:gdLst>
                  <a:ahLst/>
                  <a:cxnLst>
                    <a:cxn ang="T10">
                      <a:pos x="T0" y="T1"/>
                    </a:cxn>
                    <a:cxn ang="T11">
                      <a:pos x="T2" y="T3"/>
                    </a:cxn>
                    <a:cxn ang="T12">
                      <a:pos x="T4" y="T5"/>
                    </a:cxn>
                    <a:cxn ang="T13">
                      <a:pos x="T6" y="T7"/>
                    </a:cxn>
                    <a:cxn ang="T14">
                      <a:pos x="T8" y="T9"/>
                    </a:cxn>
                  </a:cxnLst>
                  <a:rect l="T15" t="T16" r="T17" b="T18"/>
                  <a:pathLst>
                    <a:path w="7" h="34">
                      <a:moveTo>
                        <a:pt x="6" y="33"/>
                      </a:moveTo>
                      <a:lnTo>
                        <a:pt x="6" y="0"/>
                      </a:lnTo>
                      <a:lnTo>
                        <a:pt x="0" y="0"/>
                      </a:lnTo>
                      <a:lnTo>
                        <a:pt x="0" y="33"/>
                      </a:lnTo>
                      <a:lnTo>
                        <a:pt x="6"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83" name="Freeform 167"/>
                <p:cNvSpPr>
                  <a:spLocks/>
                </p:cNvSpPr>
                <p:nvPr/>
              </p:nvSpPr>
              <p:spPr bwMode="auto">
                <a:xfrm>
                  <a:off x="1255" y="717"/>
                  <a:ext cx="11" cy="30"/>
                </a:xfrm>
                <a:custGeom>
                  <a:avLst/>
                  <a:gdLst>
                    <a:gd name="T0" fmla="*/ 10 w 11"/>
                    <a:gd name="T1" fmla="*/ 29 h 30"/>
                    <a:gd name="T2" fmla="*/ 10 w 11"/>
                    <a:gd name="T3" fmla="*/ 0 h 30"/>
                    <a:gd name="T4" fmla="*/ 0 w 11"/>
                    <a:gd name="T5" fmla="*/ 0 h 30"/>
                    <a:gd name="T6" fmla="*/ 0 w 11"/>
                    <a:gd name="T7" fmla="*/ 29 h 30"/>
                    <a:gd name="T8" fmla="*/ 10 w 11"/>
                    <a:gd name="T9" fmla="*/ 29 h 30"/>
                    <a:gd name="T10" fmla="*/ 0 60000 65536"/>
                    <a:gd name="T11" fmla="*/ 0 60000 65536"/>
                    <a:gd name="T12" fmla="*/ 0 60000 65536"/>
                    <a:gd name="T13" fmla="*/ 0 60000 65536"/>
                    <a:gd name="T14" fmla="*/ 0 60000 65536"/>
                    <a:gd name="T15" fmla="*/ 0 w 11"/>
                    <a:gd name="T16" fmla="*/ 0 h 30"/>
                    <a:gd name="T17" fmla="*/ 11 w 11"/>
                    <a:gd name="T18" fmla="*/ 30 h 30"/>
                  </a:gdLst>
                  <a:ahLst/>
                  <a:cxnLst>
                    <a:cxn ang="T10">
                      <a:pos x="T0" y="T1"/>
                    </a:cxn>
                    <a:cxn ang="T11">
                      <a:pos x="T2" y="T3"/>
                    </a:cxn>
                    <a:cxn ang="T12">
                      <a:pos x="T4" y="T5"/>
                    </a:cxn>
                    <a:cxn ang="T13">
                      <a:pos x="T6" y="T7"/>
                    </a:cxn>
                    <a:cxn ang="T14">
                      <a:pos x="T8" y="T9"/>
                    </a:cxn>
                  </a:cxnLst>
                  <a:rect l="T15" t="T16" r="T17" b="T18"/>
                  <a:pathLst>
                    <a:path w="11" h="30">
                      <a:moveTo>
                        <a:pt x="10" y="29"/>
                      </a:moveTo>
                      <a:lnTo>
                        <a:pt x="10" y="0"/>
                      </a:lnTo>
                      <a:lnTo>
                        <a:pt x="0" y="0"/>
                      </a:lnTo>
                      <a:lnTo>
                        <a:pt x="0" y="29"/>
                      </a:lnTo>
                      <a:lnTo>
                        <a:pt x="10" y="2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84" name="Freeform 168"/>
                <p:cNvSpPr>
                  <a:spLocks noChangeAspect="1"/>
                </p:cNvSpPr>
                <p:nvPr/>
              </p:nvSpPr>
              <p:spPr bwMode="auto">
                <a:xfrm>
                  <a:off x="1120" y="755"/>
                  <a:ext cx="518" cy="64"/>
                </a:xfrm>
                <a:custGeom>
                  <a:avLst/>
                  <a:gdLst>
                    <a:gd name="T0" fmla="*/ 639 w 640"/>
                    <a:gd name="T1" fmla="*/ 78 h 79"/>
                    <a:gd name="T2" fmla="*/ 639 w 640"/>
                    <a:gd name="T3" fmla="*/ 73 h 79"/>
                    <a:gd name="T4" fmla="*/ 639 w 640"/>
                    <a:gd name="T5" fmla="*/ 61 h 79"/>
                    <a:gd name="T6" fmla="*/ 639 w 640"/>
                    <a:gd name="T7" fmla="*/ 48 h 79"/>
                    <a:gd name="T8" fmla="*/ 639 w 640"/>
                    <a:gd name="T9" fmla="*/ 38 h 79"/>
                    <a:gd name="T10" fmla="*/ 637 w 640"/>
                    <a:gd name="T11" fmla="*/ 26 h 79"/>
                    <a:gd name="T12" fmla="*/ 635 w 640"/>
                    <a:gd name="T13" fmla="*/ 19 h 79"/>
                    <a:gd name="T14" fmla="*/ 632 w 640"/>
                    <a:gd name="T15" fmla="*/ 13 h 79"/>
                    <a:gd name="T16" fmla="*/ 624 w 640"/>
                    <a:gd name="T17" fmla="*/ 9 h 79"/>
                    <a:gd name="T18" fmla="*/ 616 w 640"/>
                    <a:gd name="T19" fmla="*/ 5 h 79"/>
                    <a:gd name="T20" fmla="*/ 607 w 640"/>
                    <a:gd name="T21" fmla="*/ 2 h 79"/>
                    <a:gd name="T22" fmla="*/ 593 w 640"/>
                    <a:gd name="T23" fmla="*/ 0 h 79"/>
                    <a:gd name="T24" fmla="*/ 580 w 640"/>
                    <a:gd name="T25" fmla="*/ 0 h 79"/>
                    <a:gd name="T26" fmla="*/ 0 w 640"/>
                    <a:gd name="T27" fmla="*/ 0 h 79"/>
                    <a:gd name="T28" fmla="*/ 0 w 640"/>
                    <a:gd name="T29" fmla="*/ 42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0"/>
                    <a:gd name="T46" fmla="*/ 0 h 79"/>
                    <a:gd name="T47" fmla="*/ 640 w 640"/>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0" h="79">
                      <a:moveTo>
                        <a:pt x="639" y="78"/>
                      </a:moveTo>
                      <a:lnTo>
                        <a:pt x="639" y="73"/>
                      </a:lnTo>
                      <a:lnTo>
                        <a:pt x="639" y="61"/>
                      </a:lnTo>
                      <a:lnTo>
                        <a:pt x="639" y="48"/>
                      </a:lnTo>
                      <a:lnTo>
                        <a:pt x="639" y="38"/>
                      </a:lnTo>
                      <a:lnTo>
                        <a:pt x="637" y="26"/>
                      </a:lnTo>
                      <a:lnTo>
                        <a:pt x="635" y="19"/>
                      </a:lnTo>
                      <a:lnTo>
                        <a:pt x="632" y="13"/>
                      </a:lnTo>
                      <a:lnTo>
                        <a:pt x="624" y="9"/>
                      </a:lnTo>
                      <a:lnTo>
                        <a:pt x="616" y="5"/>
                      </a:lnTo>
                      <a:lnTo>
                        <a:pt x="607" y="2"/>
                      </a:lnTo>
                      <a:lnTo>
                        <a:pt x="593" y="0"/>
                      </a:lnTo>
                      <a:lnTo>
                        <a:pt x="580" y="0"/>
                      </a:lnTo>
                      <a:lnTo>
                        <a:pt x="0" y="0"/>
                      </a:lnTo>
                      <a:lnTo>
                        <a:pt x="0" y="42"/>
                      </a:lnTo>
                    </a:path>
                  </a:pathLst>
                </a:custGeom>
                <a:solidFill>
                  <a:srgbClr val="CECECE"/>
                </a:solidFill>
                <a:ln w="12700" cap="rnd">
                  <a:solidFill>
                    <a:srgbClr val="000000"/>
                  </a:solidFill>
                  <a:round/>
                  <a:headEnd/>
                  <a:tailEnd/>
                </a:ln>
              </p:spPr>
              <p:txBody>
                <a:bodyPr/>
                <a:lstStyle/>
                <a:p>
                  <a:endParaRPr lang="ko-KR" altLang="en-US"/>
                </a:p>
              </p:txBody>
            </p:sp>
            <p:sp>
              <p:nvSpPr>
                <p:cNvPr id="17485" name="Freeform 169"/>
                <p:cNvSpPr>
                  <a:spLocks noChangeAspect="1"/>
                </p:cNvSpPr>
                <p:nvPr/>
              </p:nvSpPr>
              <p:spPr bwMode="auto">
                <a:xfrm>
                  <a:off x="1051" y="1279"/>
                  <a:ext cx="658" cy="83"/>
                </a:xfrm>
                <a:custGeom>
                  <a:avLst/>
                  <a:gdLst>
                    <a:gd name="T0" fmla="*/ 0 w 811"/>
                    <a:gd name="T1" fmla="*/ 102 h 103"/>
                    <a:gd name="T2" fmla="*/ 111 w 811"/>
                    <a:gd name="T3" fmla="*/ 102 h 103"/>
                    <a:gd name="T4" fmla="*/ 136 w 811"/>
                    <a:gd name="T5" fmla="*/ 79 h 103"/>
                    <a:gd name="T6" fmla="*/ 675 w 811"/>
                    <a:gd name="T7" fmla="*/ 79 h 103"/>
                    <a:gd name="T8" fmla="*/ 698 w 811"/>
                    <a:gd name="T9" fmla="*/ 102 h 103"/>
                    <a:gd name="T10" fmla="*/ 810 w 811"/>
                    <a:gd name="T11" fmla="*/ 102 h 103"/>
                    <a:gd name="T12" fmla="*/ 810 w 811"/>
                    <a:gd name="T13" fmla="*/ 29 h 103"/>
                    <a:gd name="T14" fmla="*/ 806 w 811"/>
                    <a:gd name="T15" fmla="*/ 18 h 103"/>
                    <a:gd name="T16" fmla="*/ 800 w 811"/>
                    <a:gd name="T17" fmla="*/ 8 h 103"/>
                    <a:gd name="T18" fmla="*/ 789 w 811"/>
                    <a:gd name="T19" fmla="*/ 2 h 103"/>
                    <a:gd name="T20" fmla="*/ 769 w 811"/>
                    <a:gd name="T21" fmla="*/ 0 h 103"/>
                    <a:gd name="T22" fmla="*/ 42 w 811"/>
                    <a:gd name="T23" fmla="*/ 0 h 103"/>
                    <a:gd name="T24" fmla="*/ 21 w 811"/>
                    <a:gd name="T25" fmla="*/ 2 h 103"/>
                    <a:gd name="T26" fmla="*/ 9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1" y="102"/>
                      </a:lnTo>
                      <a:lnTo>
                        <a:pt x="136" y="79"/>
                      </a:lnTo>
                      <a:lnTo>
                        <a:pt x="675" y="79"/>
                      </a:lnTo>
                      <a:lnTo>
                        <a:pt x="698" y="102"/>
                      </a:lnTo>
                      <a:lnTo>
                        <a:pt x="810" y="102"/>
                      </a:lnTo>
                      <a:lnTo>
                        <a:pt x="810" y="29"/>
                      </a:lnTo>
                      <a:lnTo>
                        <a:pt x="806" y="18"/>
                      </a:lnTo>
                      <a:lnTo>
                        <a:pt x="800" y="8"/>
                      </a:lnTo>
                      <a:lnTo>
                        <a:pt x="789" y="2"/>
                      </a:lnTo>
                      <a:lnTo>
                        <a:pt x="769" y="0"/>
                      </a:lnTo>
                      <a:lnTo>
                        <a:pt x="42" y="0"/>
                      </a:lnTo>
                      <a:lnTo>
                        <a:pt x="21" y="2"/>
                      </a:lnTo>
                      <a:lnTo>
                        <a:pt x="9" y="8"/>
                      </a:lnTo>
                      <a:lnTo>
                        <a:pt x="4" y="18"/>
                      </a:lnTo>
                      <a:lnTo>
                        <a:pt x="0" y="29"/>
                      </a:lnTo>
                      <a:lnTo>
                        <a:pt x="0" y="10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86" name="Freeform 170"/>
                <p:cNvSpPr>
                  <a:spLocks noChangeAspect="1"/>
                </p:cNvSpPr>
                <p:nvPr/>
              </p:nvSpPr>
              <p:spPr bwMode="auto">
                <a:xfrm>
                  <a:off x="1051" y="1279"/>
                  <a:ext cx="658" cy="83"/>
                </a:xfrm>
                <a:custGeom>
                  <a:avLst/>
                  <a:gdLst>
                    <a:gd name="T0" fmla="*/ 0 w 811"/>
                    <a:gd name="T1" fmla="*/ 102 h 103"/>
                    <a:gd name="T2" fmla="*/ 111 w 811"/>
                    <a:gd name="T3" fmla="*/ 102 h 103"/>
                    <a:gd name="T4" fmla="*/ 136 w 811"/>
                    <a:gd name="T5" fmla="*/ 79 h 103"/>
                    <a:gd name="T6" fmla="*/ 675 w 811"/>
                    <a:gd name="T7" fmla="*/ 79 h 103"/>
                    <a:gd name="T8" fmla="*/ 698 w 811"/>
                    <a:gd name="T9" fmla="*/ 102 h 103"/>
                    <a:gd name="T10" fmla="*/ 810 w 811"/>
                    <a:gd name="T11" fmla="*/ 102 h 103"/>
                    <a:gd name="T12" fmla="*/ 810 w 811"/>
                    <a:gd name="T13" fmla="*/ 29 h 103"/>
                    <a:gd name="T14" fmla="*/ 806 w 811"/>
                    <a:gd name="T15" fmla="*/ 18 h 103"/>
                    <a:gd name="T16" fmla="*/ 800 w 811"/>
                    <a:gd name="T17" fmla="*/ 8 h 103"/>
                    <a:gd name="T18" fmla="*/ 789 w 811"/>
                    <a:gd name="T19" fmla="*/ 2 h 103"/>
                    <a:gd name="T20" fmla="*/ 769 w 811"/>
                    <a:gd name="T21" fmla="*/ 0 h 103"/>
                    <a:gd name="T22" fmla="*/ 42 w 811"/>
                    <a:gd name="T23" fmla="*/ 0 h 103"/>
                    <a:gd name="T24" fmla="*/ 21 w 811"/>
                    <a:gd name="T25" fmla="*/ 2 h 103"/>
                    <a:gd name="T26" fmla="*/ 9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1" y="102"/>
                      </a:lnTo>
                      <a:lnTo>
                        <a:pt x="136" y="79"/>
                      </a:lnTo>
                      <a:lnTo>
                        <a:pt x="675" y="79"/>
                      </a:lnTo>
                      <a:lnTo>
                        <a:pt x="698" y="102"/>
                      </a:lnTo>
                      <a:lnTo>
                        <a:pt x="810" y="102"/>
                      </a:lnTo>
                      <a:lnTo>
                        <a:pt x="810" y="29"/>
                      </a:lnTo>
                      <a:lnTo>
                        <a:pt x="806" y="18"/>
                      </a:lnTo>
                      <a:lnTo>
                        <a:pt x="800" y="8"/>
                      </a:lnTo>
                      <a:lnTo>
                        <a:pt x="789" y="2"/>
                      </a:lnTo>
                      <a:lnTo>
                        <a:pt x="769" y="0"/>
                      </a:lnTo>
                      <a:lnTo>
                        <a:pt x="42" y="0"/>
                      </a:lnTo>
                      <a:lnTo>
                        <a:pt x="21" y="2"/>
                      </a:lnTo>
                      <a:lnTo>
                        <a:pt x="9" y="8"/>
                      </a:lnTo>
                      <a:lnTo>
                        <a:pt x="4" y="18"/>
                      </a:lnTo>
                      <a:lnTo>
                        <a:pt x="0" y="29"/>
                      </a:lnTo>
                      <a:lnTo>
                        <a:pt x="0" y="102"/>
                      </a:lnTo>
                    </a:path>
                  </a:pathLst>
                </a:custGeom>
                <a:solidFill>
                  <a:srgbClr val="CECECE"/>
                </a:solidFill>
                <a:ln w="12700" cap="rnd">
                  <a:solidFill>
                    <a:srgbClr val="000000"/>
                  </a:solidFill>
                  <a:round/>
                  <a:headEnd/>
                  <a:tailEnd/>
                </a:ln>
              </p:spPr>
              <p:txBody>
                <a:bodyPr/>
                <a:lstStyle/>
                <a:p>
                  <a:endParaRPr lang="ko-KR" altLang="en-US"/>
                </a:p>
              </p:txBody>
            </p:sp>
            <p:sp>
              <p:nvSpPr>
                <p:cNvPr id="17487" name="Freeform 171"/>
                <p:cNvSpPr>
                  <a:spLocks noChangeAspect="1"/>
                </p:cNvSpPr>
                <p:nvPr/>
              </p:nvSpPr>
              <p:spPr bwMode="auto">
                <a:xfrm>
                  <a:off x="1073" y="789"/>
                  <a:ext cx="633" cy="494"/>
                </a:xfrm>
                <a:custGeom>
                  <a:avLst/>
                  <a:gdLst>
                    <a:gd name="T0" fmla="*/ 59 w 782"/>
                    <a:gd name="T1" fmla="*/ 509 h 609"/>
                    <a:gd name="T2" fmla="*/ 29 w 782"/>
                    <a:gd name="T3" fmla="*/ 350 h 609"/>
                    <a:gd name="T4" fmla="*/ 0 w 782"/>
                    <a:gd name="T5" fmla="*/ 188 h 609"/>
                    <a:gd name="T6" fmla="*/ 29 w 782"/>
                    <a:gd name="T7" fmla="*/ 0 h 609"/>
                    <a:gd name="T8" fmla="*/ 638 w 782"/>
                    <a:gd name="T9" fmla="*/ 0 h 609"/>
                    <a:gd name="T10" fmla="*/ 645 w 782"/>
                    <a:gd name="T11" fmla="*/ 0 h 609"/>
                    <a:gd name="T12" fmla="*/ 651 w 782"/>
                    <a:gd name="T13" fmla="*/ 2 h 609"/>
                    <a:gd name="T14" fmla="*/ 657 w 782"/>
                    <a:gd name="T15" fmla="*/ 2 h 609"/>
                    <a:gd name="T16" fmla="*/ 663 w 782"/>
                    <a:gd name="T17" fmla="*/ 4 h 609"/>
                    <a:gd name="T18" fmla="*/ 668 w 782"/>
                    <a:gd name="T19" fmla="*/ 6 h 609"/>
                    <a:gd name="T20" fmla="*/ 672 w 782"/>
                    <a:gd name="T21" fmla="*/ 7 h 609"/>
                    <a:gd name="T22" fmla="*/ 676 w 782"/>
                    <a:gd name="T23" fmla="*/ 9 h 609"/>
                    <a:gd name="T24" fmla="*/ 680 w 782"/>
                    <a:gd name="T25" fmla="*/ 11 h 609"/>
                    <a:gd name="T26" fmla="*/ 684 w 782"/>
                    <a:gd name="T27" fmla="*/ 15 h 609"/>
                    <a:gd name="T28" fmla="*/ 688 w 782"/>
                    <a:gd name="T29" fmla="*/ 19 h 609"/>
                    <a:gd name="T30" fmla="*/ 689 w 782"/>
                    <a:gd name="T31" fmla="*/ 23 h 609"/>
                    <a:gd name="T32" fmla="*/ 691 w 782"/>
                    <a:gd name="T33" fmla="*/ 27 h 609"/>
                    <a:gd name="T34" fmla="*/ 691 w 782"/>
                    <a:gd name="T35" fmla="*/ 31 h 609"/>
                    <a:gd name="T36" fmla="*/ 693 w 782"/>
                    <a:gd name="T37" fmla="*/ 34 h 609"/>
                    <a:gd name="T38" fmla="*/ 693 w 782"/>
                    <a:gd name="T39" fmla="*/ 38 h 609"/>
                    <a:gd name="T40" fmla="*/ 693 w 782"/>
                    <a:gd name="T41" fmla="*/ 42 h 609"/>
                    <a:gd name="T42" fmla="*/ 693 w 782"/>
                    <a:gd name="T43" fmla="*/ 46 h 609"/>
                    <a:gd name="T44" fmla="*/ 693 w 782"/>
                    <a:gd name="T45" fmla="*/ 50 h 609"/>
                    <a:gd name="T46" fmla="*/ 693 w 782"/>
                    <a:gd name="T47" fmla="*/ 53 h 609"/>
                    <a:gd name="T48" fmla="*/ 693 w 782"/>
                    <a:gd name="T49" fmla="*/ 56 h 609"/>
                    <a:gd name="T50" fmla="*/ 693 w 782"/>
                    <a:gd name="T51" fmla="*/ 60 h 609"/>
                    <a:gd name="T52" fmla="*/ 693 w 782"/>
                    <a:gd name="T53" fmla="*/ 64 h 609"/>
                    <a:gd name="T54" fmla="*/ 693 w 782"/>
                    <a:gd name="T55" fmla="*/ 68 h 609"/>
                    <a:gd name="T56" fmla="*/ 781 w 782"/>
                    <a:gd name="T57" fmla="*/ 340 h 609"/>
                    <a:gd name="T58" fmla="*/ 689 w 782"/>
                    <a:gd name="T59" fmla="*/ 530 h 609"/>
                    <a:gd name="T60" fmla="*/ 689 w 782"/>
                    <a:gd name="T61" fmla="*/ 536 h 609"/>
                    <a:gd name="T62" fmla="*/ 689 w 782"/>
                    <a:gd name="T63" fmla="*/ 544 h 609"/>
                    <a:gd name="T64" fmla="*/ 689 w 782"/>
                    <a:gd name="T65" fmla="*/ 549 h 609"/>
                    <a:gd name="T66" fmla="*/ 689 w 782"/>
                    <a:gd name="T67" fmla="*/ 555 h 609"/>
                    <a:gd name="T68" fmla="*/ 689 w 782"/>
                    <a:gd name="T69" fmla="*/ 562 h 609"/>
                    <a:gd name="T70" fmla="*/ 689 w 782"/>
                    <a:gd name="T71" fmla="*/ 568 h 609"/>
                    <a:gd name="T72" fmla="*/ 688 w 782"/>
                    <a:gd name="T73" fmla="*/ 573 h 609"/>
                    <a:gd name="T74" fmla="*/ 686 w 782"/>
                    <a:gd name="T75" fmla="*/ 581 h 609"/>
                    <a:gd name="T76" fmla="*/ 684 w 782"/>
                    <a:gd name="T77" fmla="*/ 587 h 609"/>
                    <a:gd name="T78" fmla="*/ 680 w 782"/>
                    <a:gd name="T79" fmla="*/ 591 h 609"/>
                    <a:gd name="T80" fmla="*/ 678 w 782"/>
                    <a:gd name="T81" fmla="*/ 596 h 609"/>
                    <a:gd name="T82" fmla="*/ 672 w 782"/>
                    <a:gd name="T83" fmla="*/ 600 h 609"/>
                    <a:gd name="T84" fmla="*/ 668 w 782"/>
                    <a:gd name="T85" fmla="*/ 604 h 609"/>
                    <a:gd name="T86" fmla="*/ 663 w 782"/>
                    <a:gd name="T87" fmla="*/ 606 h 609"/>
                    <a:gd name="T88" fmla="*/ 655 w 782"/>
                    <a:gd name="T89" fmla="*/ 608 h 609"/>
                    <a:gd name="T90" fmla="*/ 647 w 782"/>
                    <a:gd name="T91" fmla="*/ 608 h 609"/>
                    <a:gd name="T92" fmla="*/ 632 w 782"/>
                    <a:gd name="T93" fmla="*/ 608 h 609"/>
                    <a:gd name="T94" fmla="*/ 605 w 782"/>
                    <a:gd name="T95" fmla="*/ 608 h 609"/>
                    <a:gd name="T96" fmla="*/ 571 w 782"/>
                    <a:gd name="T97" fmla="*/ 608 h 609"/>
                    <a:gd name="T98" fmla="*/ 531 w 782"/>
                    <a:gd name="T99" fmla="*/ 608 h 609"/>
                    <a:gd name="T100" fmla="*/ 485 w 782"/>
                    <a:gd name="T101" fmla="*/ 608 h 609"/>
                    <a:gd name="T102" fmla="*/ 436 w 782"/>
                    <a:gd name="T103" fmla="*/ 608 h 609"/>
                    <a:gd name="T104" fmla="*/ 384 w 782"/>
                    <a:gd name="T105" fmla="*/ 608 h 609"/>
                    <a:gd name="T106" fmla="*/ 331 w 782"/>
                    <a:gd name="T107" fmla="*/ 608 h 609"/>
                    <a:gd name="T108" fmla="*/ 280 w 782"/>
                    <a:gd name="T109" fmla="*/ 608 h 609"/>
                    <a:gd name="T110" fmla="*/ 230 w 782"/>
                    <a:gd name="T111" fmla="*/ 608 h 609"/>
                    <a:gd name="T112" fmla="*/ 185 w 782"/>
                    <a:gd name="T113" fmla="*/ 608 h 609"/>
                    <a:gd name="T114" fmla="*/ 143 w 782"/>
                    <a:gd name="T115" fmla="*/ 608 h 609"/>
                    <a:gd name="T116" fmla="*/ 108 w 782"/>
                    <a:gd name="T117" fmla="*/ 608 h 609"/>
                    <a:gd name="T118" fmla="*/ 81 w 782"/>
                    <a:gd name="T119" fmla="*/ 608 h 609"/>
                    <a:gd name="T120" fmla="*/ 65 w 782"/>
                    <a:gd name="T121" fmla="*/ 608 h 609"/>
                    <a:gd name="T122" fmla="*/ 59 w 782"/>
                    <a:gd name="T123" fmla="*/ 608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2"/>
                    <a:gd name="T187" fmla="*/ 0 h 609"/>
                    <a:gd name="T188" fmla="*/ 782 w 782"/>
                    <a:gd name="T189" fmla="*/ 609 h 6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2" h="609">
                      <a:moveTo>
                        <a:pt x="59" y="608"/>
                      </a:moveTo>
                      <a:lnTo>
                        <a:pt x="59" y="509"/>
                      </a:lnTo>
                      <a:lnTo>
                        <a:pt x="29" y="509"/>
                      </a:lnTo>
                      <a:lnTo>
                        <a:pt x="29" y="350"/>
                      </a:lnTo>
                      <a:lnTo>
                        <a:pt x="0" y="350"/>
                      </a:lnTo>
                      <a:lnTo>
                        <a:pt x="0" y="188"/>
                      </a:lnTo>
                      <a:lnTo>
                        <a:pt x="29" y="188"/>
                      </a:lnTo>
                      <a:lnTo>
                        <a:pt x="29" y="0"/>
                      </a:lnTo>
                      <a:lnTo>
                        <a:pt x="634" y="0"/>
                      </a:lnTo>
                      <a:lnTo>
                        <a:pt x="638" y="0"/>
                      </a:lnTo>
                      <a:lnTo>
                        <a:pt x="641" y="0"/>
                      </a:lnTo>
                      <a:lnTo>
                        <a:pt x="645" y="0"/>
                      </a:lnTo>
                      <a:lnTo>
                        <a:pt x="647" y="0"/>
                      </a:lnTo>
                      <a:lnTo>
                        <a:pt x="651" y="2"/>
                      </a:lnTo>
                      <a:lnTo>
                        <a:pt x="655" y="2"/>
                      </a:lnTo>
                      <a:lnTo>
                        <a:pt x="657" y="2"/>
                      </a:lnTo>
                      <a:lnTo>
                        <a:pt x="661" y="4"/>
                      </a:lnTo>
                      <a:lnTo>
                        <a:pt x="663" y="4"/>
                      </a:lnTo>
                      <a:lnTo>
                        <a:pt x="666" y="6"/>
                      </a:lnTo>
                      <a:lnTo>
                        <a:pt x="668" y="6"/>
                      </a:lnTo>
                      <a:lnTo>
                        <a:pt x="670" y="7"/>
                      </a:lnTo>
                      <a:lnTo>
                        <a:pt x="672" y="7"/>
                      </a:lnTo>
                      <a:lnTo>
                        <a:pt x="674" y="9"/>
                      </a:lnTo>
                      <a:lnTo>
                        <a:pt x="676" y="9"/>
                      </a:lnTo>
                      <a:lnTo>
                        <a:pt x="678" y="11"/>
                      </a:lnTo>
                      <a:lnTo>
                        <a:pt x="680" y="11"/>
                      </a:lnTo>
                      <a:lnTo>
                        <a:pt x="682" y="13"/>
                      </a:lnTo>
                      <a:lnTo>
                        <a:pt x="684" y="15"/>
                      </a:lnTo>
                      <a:lnTo>
                        <a:pt x="686" y="17"/>
                      </a:lnTo>
                      <a:lnTo>
                        <a:pt x="688" y="19"/>
                      </a:lnTo>
                      <a:lnTo>
                        <a:pt x="688" y="21"/>
                      </a:lnTo>
                      <a:lnTo>
                        <a:pt x="689" y="23"/>
                      </a:lnTo>
                      <a:lnTo>
                        <a:pt x="691" y="25"/>
                      </a:lnTo>
                      <a:lnTo>
                        <a:pt x="691" y="27"/>
                      </a:lnTo>
                      <a:lnTo>
                        <a:pt x="691" y="29"/>
                      </a:lnTo>
                      <a:lnTo>
                        <a:pt x="691" y="31"/>
                      </a:lnTo>
                      <a:lnTo>
                        <a:pt x="691" y="32"/>
                      </a:lnTo>
                      <a:lnTo>
                        <a:pt x="693" y="34"/>
                      </a:lnTo>
                      <a:lnTo>
                        <a:pt x="693" y="36"/>
                      </a:lnTo>
                      <a:lnTo>
                        <a:pt x="693" y="38"/>
                      </a:lnTo>
                      <a:lnTo>
                        <a:pt x="693" y="40"/>
                      </a:lnTo>
                      <a:lnTo>
                        <a:pt x="693" y="42"/>
                      </a:lnTo>
                      <a:lnTo>
                        <a:pt x="693" y="44"/>
                      </a:lnTo>
                      <a:lnTo>
                        <a:pt x="693" y="46"/>
                      </a:lnTo>
                      <a:lnTo>
                        <a:pt x="693" y="48"/>
                      </a:lnTo>
                      <a:lnTo>
                        <a:pt x="693" y="50"/>
                      </a:lnTo>
                      <a:lnTo>
                        <a:pt x="693" y="51"/>
                      </a:lnTo>
                      <a:lnTo>
                        <a:pt x="693" y="53"/>
                      </a:lnTo>
                      <a:lnTo>
                        <a:pt x="693" y="54"/>
                      </a:lnTo>
                      <a:lnTo>
                        <a:pt x="693" y="56"/>
                      </a:lnTo>
                      <a:lnTo>
                        <a:pt x="693" y="58"/>
                      </a:lnTo>
                      <a:lnTo>
                        <a:pt x="693" y="60"/>
                      </a:lnTo>
                      <a:lnTo>
                        <a:pt x="693" y="62"/>
                      </a:lnTo>
                      <a:lnTo>
                        <a:pt x="693" y="64"/>
                      </a:lnTo>
                      <a:lnTo>
                        <a:pt x="693" y="66"/>
                      </a:lnTo>
                      <a:lnTo>
                        <a:pt x="693" y="68"/>
                      </a:lnTo>
                      <a:lnTo>
                        <a:pt x="781" y="190"/>
                      </a:lnTo>
                      <a:lnTo>
                        <a:pt x="781" y="340"/>
                      </a:lnTo>
                      <a:lnTo>
                        <a:pt x="689" y="459"/>
                      </a:lnTo>
                      <a:lnTo>
                        <a:pt x="689" y="530"/>
                      </a:lnTo>
                      <a:lnTo>
                        <a:pt x="689" y="534"/>
                      </a:lnTo>
                      <a:lnTo>
                        <a:pt x="689" y="536"/>
                      </a:lnTo>
                      <a:lnTo>
                        <a:pt x="689" y="540"/>
                      </a:lnTo>
                      <a:lnTo>
                        <a:pt x="689" y="544"/>
                      </a:lnTo>
                      <a:lnTo>
                        <a:pt x="689" y="546"/>
                      </a:lnTo>
                      <a:lnTo>
                        <a:pt x="689" y="549"/>
                      </a:lnTo>
                      <a:lnTo>
                        <a:pt x="689" y="553"/>
                      </a:lnTo>
                      <a:lnTo>
                        <a:pt x="689" y="555"/>
                      </a:lnTo>
                      <a:lnTo>
                        <a:pt x="689" y="558"/>
                      </a:lnTo>
                      <a:lnTo>
                        <a:pt x="689" y="562"/>
                      </a:lnTo>
                      <a:lnTo>
                        <a:pt x="689" y="564"/>
                      </a:lnTo>
                      <a:lnTo>
                        <a:pt x="689" y="568"/>
                      </a:lnTo>
                      <a:lnTo>
                        <a:pt x="688" y="571"/>
                      </a:lnTo>
                      <a:lnTo>
                        <a:pt x="688" y="573"/>
                      </a:lnTo>
                      <a:lnTo>
                        <a:pt x="686" y="577"/>
                      </a:lnTo>
                      <a:lnTo>
                        <a:pt x="686" y="581"/>
                      </a:lnTo>
                      <a:lnTo>
                        <a:pt x="684" y="583"/>
                      </a:lnTo>
                      <a:lnTo>
                        <a:pt x="684" y="587"/>
                      </a:lnTo>
                      <a:lnTo>
                        <a:pt x="682" y="589"/>
                      </a:lnTo>
                      <a:lnTo>
                        <a:pt x="680" y="591"/>
                      </a:lnTo>
                      <a:lnTo>
                        <a:pt x="680" y="594"/>
                      </a:lnTo>
                      <a:lnTo>
                        <a:pt x="678" y="596"/>
                      </a:lnTo>
                      <a:lnTo>
                        <a:pt x="676" y="598"/>
                      </a:lnTo>
                      <a:lnTo>
                        <a:pt x="672" y="600"/>
                      </a:lnTo>
                      <a:lnTo>
                        <a:pt x="670" y="602"/>
                      </a:lnTo>
                      <a:lnTo>
                        <a:pt x="668" y="604"/>
                      </a:lnTo>
                      <a:lnTo>
                        <a:pt x="665" y="604"/>
                      </a:lnTo>
                      <a:lnTo>
                        <a:pt x="663" y="606"/>
                      </a:lnTo>
                      <a:lnTo>
                        <a:pt x="659" y="608"/>
                      </a:lnTo>
                      <a:lnTo>
                        <a:pt x="655" y="608"/>
                      </a:lnTo>
                      <a:lnTo>
                        <a:pt x="651" y="608"/>
                      </a:lnTo>
                      <a:lnTo>
                        <a:pt x="647" y="608"/>
                      </a:lnTo>
                      <a:lnTo>
                        <a:pt x="640" y="608"/>
                      </a:lnTo>
                      <a:lnTo>
                        <a:pt x="632" y="608"/>
                      </a:lnTo>
                      <a:lnTo>
                        <a:pt x="618" y="608"/>
                      </a:lnTo>
                      <a:lnTo>
                        <a:pt x="605" y="608"/>
                      </a:lnTo>
                      <a:lnTo>
                        <a:pt x="590" y="608"/>
                      </a:lnTo>
                      <a:lnTo>
                        <a:pt x="571" y="608"/>
                      </a:lnTo>
                      <a:lnTo>
                        <a:pt x="552" y="608"/>
                      </a:lnTo>
                      <a:lnTo>
                        <a:pt x="531" y="608"/>
                      </a:lnTo>
                      <a:lnTo>
                        <a:pt x="508" y="608"/>
                      </a:lnTo>
                      <a:lnTo>
                        <a:pt x="485" y="608"/>
                      </a:lnTo>
                      <a:lnTo>
                        <a:pt x="460" y="608"/>
                      </a:lnTo>
                      <a:lnTo>
                        <a:pt x="436" y="608"/>
                      </a:lnTo>
                      <a:lnTo>
                        <a:pt x="411" y="608"/>
                      </a:lnTo>
                      <a:lnTo>
                        <a:pt x="384" y="608"/>
                      </a:lnTo>
                      <a:lnTo>
                        <a:pt x="358" y="608"/>
                      </a:lnTo>
                      <a:lnTo>
                        <a:pt x="331" y="608"/>
                      </a:lnTo>
                      <a:lnTo>
                        <a:pt x="307" y="608"/>
                      </a:lnTo>
                      <a:lnTo>
                        <a:pt x="280" y="608"/>
                      </a:lnTo>
                      <a:lnTo>
                        <a:pt x="255" y="608"/>
                      </a:lnTo>
                      <a:lnTo>
                        <a:pt x="230" y="608"/>
                      </a:lnTo>
                      <a:lnTo>
                        <a:pt x="205" y="608"/>
                      </a:lnTo>
                      <a:lnTo>
                        <a:pt x="185" y="608"/>
                      </a:lnTo>
                      <a:lnTo>
                        <a:pt x="162" y="608"/>
                      </a:lnTo>
                      <a:lnTo>
                        <a:pt x="143" y="608"/>
                      </a:lnTo>
                      <a:lnTo>
                        <a:pt x="125" y="608"/>
                      </a:lnTo>
                      <a:lnTo>
                        <a:pt x="108" y="608"/>
                      </a:lnTo>
                      <a:lnTo>
                        <a:pt x="93" y="608"/>
                      </a:lnTo>
                      <a:lnTo>
                        <a:pt x="81" y="608"/>
                      </a:lnTo>
                      <a:lnTo>
                        <a:pt x="72" y="608"/>
                      </a:lnTo>
                      <a:lnTo>
                        <a:pt x="65" y="608"/>
                      </a:lnTo>
                      <a:lnTo>
                        <a:pt x="61" y="608"/>
                      </a:lnTo>
                      <a:lnTo>
                        <a:pt x="59" y="608"/>
                      </a:lnTo>
                    </a:path>
                  </a:pathLst>
                </a:custGeom>
                <a:gradFill rotWithShape="0">
                  <a:gsLst>
                    <a:gs pos="0">
                      <a:srgbClr val="676767"/>
                    </a:gs>
                    <a:gs pos="50000">
                      <a:srgbClr val="CECECE"/>
                    </a:gs>
                    <a:gs pos="100000">
                      <a:srgbClr val="676767"/>
                    </a:gs>
                  </a:gsLst>
                  <a:lin ang="5400000" scaled="1"/>
                </a:gradFill>
                <a:ln w="12700" cap="rnd">
                  <a:solidFill>
                    <a:schemeClr val="tx1"/>
                  </a:solidFill>
                  <a:round/>
                  <a:headEnd/>
                  <a:tailEnd/>
                </a:ln>
              </p:spPr>
              <p:txBody>
                <a:bodyPr/>
                <a:lstStyle/>
                <a:p>
                  <a:endParaRPr lang="ko-KR" altLang="en-US"/>
                </a:p>
              </p:txBody>
            </p:sp>
            <p:sp>
              <p:nvSpPr>
                <p:cNvPr id="17488" name="Freeform 172"/>
                <p:cNvSpPr>
                  <a:spLocks noChangeAspect="1"/>
                </p:cNvSpPr>
                <p:nvPr/>
              </p:nvSpPr>
              <p:spPr bwMode="auto">
                <a:xfrm>
                  <a:off x="962" y="985"/>
                  <a:ext cx="106" cy="46"/>
                </a:xfrm>
                <a:custGeom>
                  <a:avLst/>
                  <a:gdLst>
                    <a:gd name="T0" fmla="*/ 0 w 131"/>
                    <a:gd name="T1" fmla="*/ 55 h 56"/>
                    <a:gd name="T2" fmla="*/ 0 w 131"/>
                    <a:gd name="T3" fmla="*/ 0 h 56"/>
                    <a:gd name="T4" fmla="*/ 130 w 131"/>
                    <a:gd name="T5" fmla="*/ 0 h 56"/>
                    <a:gd name="T6" fmla="*/ 130 w 131"/>
                    <a:gd name="T7" fmla="*/ 55 h 56"/>
                    <a:gd name="T8" fmla="*/ 0 w 131"/>
                    <a:gd name="T9" fmla="*/ 55 h 56"/>
                    <a:gd name="T10" fmla="*/ 0 60000 65536"/>
                    <a:gd name="T11" fmla="*/ 0 60000 65536"/>
                    <a:gd name="T12" fmla="*/ 0 60000 65536"/>
                    <a:gd name="T13" fmla="*/ 0 60000 65536"/>
                    <a:gd name="T14" fmla="*/ 0 60000 65536"/>
                    <a:gd name="T15" fmla="*/ 0 w 131"/>
                    <a:gd name="T16" fmla="*/ 0 h 56"/>
                    <a:gd name="T17" fmla="*/ 131 w 131"/>
                    <a:gd name="T18" fmla="*/ 56 h 56"/>
                  </a:gdLst>
                  <a:ahLst/>
                  <a:cxnLst>
                    <a:cxn ang="T10">
                      <a:pos x="T0" y="T1"/>
                    </a:cxn>
                    <a:cxn ang="T11">
                      <a:pos x="T2" y="T3"/>
                    </a:cxn>
                    <a:cxn ang="T12">
                      <a:pos x="T4" y="T5"/>
                    </a:cxn>
                    <a:cxn ang="T13">
                      <a:pos x="T6" y="T7"/>
                    </a:cxn>
                    <a:cxn ang="T14">
                      <a:pos x="T8" y="T9"/>
                    </a:cxn>
                  </a:cxnLst>
                  <a:rect l="T15" t="T16" r="T17" b="T18"/>
                  <a:pathLst>
                    <a:path w="131" h="56">
                      <a:moveTo>
                        <a:pt x="0" y="55"/>
                      </a:moveTo>
                      <a:lnTo>
                        <a:pt x="0" y="0"/>
                      </a:lnTo>
                      <a:lnTo>
                        <a:pt x="130" y="0"/>
                      </a:lnTo>
                      <a:lnTo>
                        <a:pt x="130" y="55"/>
                      </a:lnTo>
                      <a:lnTo>
                        <a:pt x="0" y="55"/>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489" name="Freeform 173"/>
                <p:cNvSpPr>
                  <a:spLocks noChangeAspect="1"/>
                </p:cNvSpPr>
                <p:nvPr/>
              </p:nvSpPr>
              <p:spPr bwMode="auto">
                <a:xfrm>
                  <a:off x="962" y="985"/>
                  <a:ext cx="111" cy="51"/>
                </a:xfrm>
                <a:custGeom>
                  <a:avLst/>
                  <a:gdLst>
                    <a:gd name="T0" fmla="*/ 0 w 137"/>
                    <a:gd name="T1" fmla="*/ 61 h 62"/>
                    <a:gd name="T2" fmla="*/ 0 w 137"/>
                    <a:gd name="T3" fmla="*/ 0 h 62"/>
                    <a:gd name="T4" fmla="*/ 136 w 137"/>
                    <a:gd name="T5" fmla="*/ 0 h 62"/>
                    <a:gd name="T6" fmla="*/ 136 w 137"/>
                    <a:gd name="T7" fmla="*/ 61 h 62"/>
                    <a:gd name="T8" fmla="*/ 0 w 137"/>
                    <a:gd name="T9" fmla="*/ 61 h 62"/>
                    <a:gd name="T10" fmla="*/ 0 60000 65536"/>
                    <a:gd name="T11" fmla="*/ 0 60000 65536"/>
                    <a:gd name="T12" fmla="*/ 0 60000 65536"/>
                    <a:gd name="T13" fmla="*/ 0 60000 65536"/>
                    <a:gd name="T14" fmla="*/ 0 60000 65536"/>
                    <a:gd name="T15" fmla="*/ 0 w 137"/>
                    <a:gd name="T16" fmla="*/ 0 h 62"/>
                    <a:gd name="T17" fmla="*/ 137 w 137"/>
                    <a:gd name="T18" fmla="*/ 62 h 62"/>
                  </a:gdLst>
                  <a:ahLst/>
                  <a:cxnLst>
                    <a:cxn ang="T10">
                      <a:pos x="T0" y="T1"/>
                    </a:cxn>
                    <a:cxn ang="T11">
                      <a:pos x="T2" y="T3"/>
                    </a:cxn>
                    <a:cxn ang="T12">
                      <a:pos x="T4" y="T5"/>
                    </a:cxn>
                    <a:cxn ang="T13">
                      <a:pos x="T6" y="T7"/>
                    </a:cxn>
                    <a:cxn ang="T14">
                      <a:pos x="T8" y="T9"/>
                    </a:cxn>
                  </a:cxnLst>
                  <a:rect l="T15" t="T16" r="T17" b="T18"/>
                  <a:pathLst>
                    <a:path w="137" h="62">
                      <a:moveTo>
                        <a:pt x="0" y="61"/>
                      </a:moveTo>
                      <a:lnTo>
                        <a:pt x="0" y="0"/>
                      </a:lnTo>
                      <a:lnTo>
                        <a:pt x="136" y="0"/>
                      </a:lnTo>
                      <a:lnTo>
                        <a:pt x="136" y="61"/>
                      </a:lnTo>
                      <a:lnTo>
                        <a:pt x="0" y="61"/>
                      </a:lnTo>
                    </a:path>
                  </a:pathLst>
                </a:custGeom>
                <a:gradFill rotWithShape="0">
                  <a:gsLst>
                    <a:gs pos="0">
                      <a:srgbClr val="676767"/>
                    </a:gs>
                    <a:gs pos="50000">
                      <a:srgbClr val="CECECE"/>
                    </a:gs>
                    <a:gs pos="100000">
                      <a:srgbClr val="676767"/>
                    </a:gs>
                  </a:gsLst>
                  <a:lin ang="5400000" scaled="1"/>
                </a:gradFill>
                <a:ln w="12700" cap="rnd">
                  <a:solidFill>
                    <a:schemeClr val="tx1"/>
                  </a:solidFill>
                  <a:round/>
                  <a:headEnd/>
                  <a:tailEnd/>
                </a:ln>
              </p:spPr>
              <p:txBody>
                <a:bodyPr/>
                <a:lstStyle/>
                <a:p>
                  <a:endParaRPr lang="ko-KR" altLang="en-US"/>
                </a:p>
              </p:txBody>
            </p:sp>
            <p:sp>
              <p:nvSpPr>
                <p:cNvPr id="17490" name="Freeform 174"/>
                <p:cNvSpPr>
                  <a:spLocks noChangeAspect="1"/>
                </p:cNvSpPr>
                <p:nvPr/>
              </p:nvSpPr>
              <p:spPr bwMode="auto">
                <a:xfrm>
                  <a:off x="806" y="842"/>
                  <a:ext cx="74" cy="335"/>
                </a:xfrm>
                <a:custGeom>
                  <a:avLst/>
                  <a:gdLst>
                    <a:gd name="T0" fmla="*/ 4 w 91"/>
                    <a:gd name="T1" fmla="*/ 412 h 413"/>
                    <a:gd name="T2" fmla="*/ 12 w 91"/>
                    <a:gd name="T3" fmla="*/ 410 h 413"/>
                    <a:gd name="T4" fmla="*/ 22 w 91"/>
                    <a:gd name="T5" fmla="*/ 407 h 413"/>
                    <a:gd name="T6" fmla="*/ 30 w 91"/>
                    <a:gd name="T7" fmla="*/ 399 h 413"/>
                    <a:gd name="T8" fmla="*/ 38 w 91"/>
                    <a:gd name="T9" fmla="*/ 391 h 413"/>
                    <a:gd name="T10" fmla="*/ 47 w 91"/>
                    <a:gd name="T11" fmla="*/ 382 h 413"/>
                    <a:gd name="T12" fmla="*/ 53 w 91"/>
                    <a:gd name="T13" fmla="*/ 371 h 413"/>
                    <a:gd name="T14" fmla="*/ 59 w 91"/>
                    <a:gd name="T15" fmla="*/ 360 h 413"/>
                    <a:gd name="T16" fmla="*/ 67 w 91"/>
                    <a:gd name="T17" fmla="*/ 344 h 413"/>
                    <a:gd name="T18" fmla="*/ 71 w 91"/>
                    <a:gd name="T19" fmla="*/ 329 h 413"/>
                    <a:gd name="T20" fmla="*/ 77 w 91"/>
                    <a:gd name="T21" fmla="*/ 314 h 413"/>
                    <a:gd name="T22" fmla="*/ 81 w 91"/>
                    <a:gd name="T23" fmla="*/ 295 h 413"/>
                    <a:gd name="T24" fmla="*/ 84 w 91"/>
                    <a:gd name="T25" fmla="*/ 278 h 413"/>
                    <a:gd name="T26" fmla="*/ 88 w 91"/>
                    <a:gd name="T27" fmla="*/ 257 h 413"/>
                    <a:gd name="T28" fmla="*/ 90 w 91"/>
                    <a:gd name="T29" fmla="*/ 239 h 413"/>
                    <a:gd name="T30" fmla="*/ 90 w 91"/>
                    <a:gd name="T31" fmla="*/ 218 h 413"/>
                    <a:gd name="T32" fmla="*/ 90 w 91"/>
                    <a:gd name="T33" fmla="*/ 197 h 413"/>
                    <a:gd name="T34" fmla="*/ 90 w 91"/>
                    <a:gd name="T35" fmla="*/ 176 h 413"/>
                    <a:gd name="T36" fmla="*/ 88 w 91"/>
                    <a:gd name="T37" fmla="*/ 155 h 413"/>
                    <a:gd name="T38" fmla="*/ 84 w 91"/>
                    <a:gd name="T39" fmla="*/ 136 h 413"/>
                    <a:gd name="T40" fmla="*/ 81 w 91"/>
                    <a:gd name="T41" fmla="*/ 117 h 413"/>
                    <a:gd name="T42" fmla="*/ 77 w 91"/>
                    <a:gd name="T43" fmla="*/ 101 h 413"/>
                    <a:gd name="T44" fmla="*/ 71 w 91"/>
                    <a:gd name="T45" fmla="*/ 83 h 413"/>
                    <a:gd name="T46" fmla="*/ 67 w 91"/>
                    <a:gd name="T47" fmla="*/ 68 h 413"/>
                    <a:gd name="T48" fmla="*/ 59 w 91"/>
                    <a:gd name="T49" fmla="*/ 55 h 413"/>
                    <a:gd name="T50" fmla="*/ 53 w 91"/>
                    <a:gd name="T51" fmla="*/ 41 h 413"/>
                    <a:gd name="T52" fmla="*/ 47 w 91"/>
                    <a:gd name="T53" fmla="*/ 31 h 413"/>
                    <a:gd name="T54" fmla="*/ 38 w 91"/>
                    <a:gd name="T55" fmla="*/ 21 h 413"/>
                    <a:gd name="T56" fmla="*/ 30 w 91"/>
                    <a:gd name="T57" fmla="*/ 13 h 413"/>
                    <a:gd name="T58" fmla="*/ 22 w 91"/>
                    <a:gd name="T59" fmla="*/ 8 h 413"/>
                    <a:gd name="T60" fmla="*/ 12 w 91"/>
                    <a:gd name="T61" fmla="*/ 2 h 413"/>
                    <a:gd name="T62" fmla="*/ 4 w 91"/>
                    <a:gd name="T63" fmla="*/ 0 h 413"/>
                    <a:gd name="T64" fmla="*/ 0 w 91"/>
                    <a:gd name="T65" fmla="*/ 412 h 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413"/>
                    <a:gd name="T101" fmla="*/ 91 w 91"/>
                    <a:gd name="T102" fmla="*/ 413 h 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413">
                      <a:moveTo>
                        <a:pt x="0" y="412"/>
                      </a:moveTo>
                      <a:lnTo>
                        <a:pt x="4" y="412"/>
                      </a:lnTo>
                      <a:lnTo>
                        <a:pt x="8" y="412"/>
                      </a:lnTo>
                      <a:lnTo>
                        <a:pt x="12" y="410"/>
                      </a:lnTo>
                      <a:lnTo>
                        <a:pt x="18" y="409"/>
                      </a:lnTo>
                      <a:lnTo>
                        <a:pt x="22" y="407"/>
                      </a:lnTo>
                      <a:lnTo>
                        <a:pt x="27" y="403"/>
                      </a:lnTo>
                      <a:lnTo>
                        <a:pt x="30" y="399"/>
                      </a:lnTo>
                      <a:lnTo>
                        <a:pt x="34" y="395"/>
                      </a:lnTo>
                      <a:lnTo>
                        <a:pt x="38" y="391"/>
                      </a:lnTo>
                      <a:lnTo>
                        <a:pt x="43" y="387"/>
                      </a:lnTo>
                      <a:lnTo>
                        <a:pt x="47" y="382"/>
                      </a:lnTo>
                      <a:lnTo>
                        <a:pt x="50" y="377"/>
                      </a:lnTo>
                      <a:lnTo>
                        <a:pt x="53" y="371"/>
                      </a:lnTo>
                      <a:lnTo>
                        <a:pt x="57" y="365"/>
                      </a:lnTo>
                      <a:lnTo>
                        <a:pt x="59" y="360"/>
                      </a:lnTo>
                      <a:lnTo>
                        <a:pt x="63" y="352"/>
                      </a:lnTo>
                      <a:lnTo>
                        <a:pt x="67" y="344"/>
                      </a:lnTo>
                      <a:lnTo>
                        <a:pt x="70" y="337"/>
                      </a:lnTo>
                      <a:lnTo>
                        <a:pt x="71" y="329"/>
                      </a:lnTo>
                      <a:lnTo>
                        <a:pt x="73" y="321"/>
                      </a:lnTo>
                      <a:lnTo>
                        <a:pt x="77" y="314"/>
                      </a:lnTo>
                      <a:lnTo>
                        <a:pt x="79" y="305"/>
                      </a:lnTo>
                      <a:lnTo>
                        <a:pt x="81" y="295"/>
                      </a:lnTo>
                      <a:lnTo>
                        <a:pt x="83" y="286"/>
                      </a:lnTo>
                      <a:lnTo>
                        <a:pt x="84" y="278"/>
                      </a:lnTo>
                      <a:lnTo>
                        <a:pt x="86" y="267"/>
                      </a:lnTo>
                      <a:lnTo>
                        <a:pt x="88" y="257"/>
                      </a:lnTo>
                      <a:lnTo>
                        <a:pt x="88" y="247"/>
                      </a:lnTo>
                      <a:lnTo>
                        <a:pt x="90" y="239"/>
                      </a:lnTo>
                      <a:lnTo>
                        <a:pt x="90" y="227"/>
                      </a:lnTo>
                      <a:lnTo>
                        <a:pt x="90" y="218"/>
                      </a:lnTo>
                      <a:lnTo>
                        <a:pt x="90" y="206"/>
                      </a:lnTo>
                      <a:lnTo>
                        <a:pt x="90" y="197"/>
                      </a:lnTo>
                      <a:lnTo>
                        <a:pt x="90" y="185"/>
                      </a:lnTo>
                      <a:lnTo>
                        <a:pt x="90" y="176"/>
                      </a:lnTo>
                      <a:lnTo>
                        <a:pt x="88" y="165"/>
                      </a:lnTo>
                      <a:lnTo>
                        <a:pt x="88" y="155"/>
                      </a:lnTo>
                      <a:lnTo>
                        <a:pt x="86" y="146"/>
                      </a:lnTo>
                      <a:lnTo>
                        <a:pt x="84" y="136"/>
                      </a:lnTo>
                      <a:lnTo>
                        <a:pt x="83" y="127"/>
                      </a:lnTo>
                      <a:lnTo>
                        <a:pt x="81" y="117"/>
                      </a:lnTo>
                      <a:lnTo>
                        <a:pt x="79" y="107"/>
                      </a:lnTo>
                      <a:lnTo>
                        <a:pt x="77" y="101"/>
                      </a:lnTo>
                      <a:lnTo>
                        <a:pt x="73" y="91"/>
                      </a:lnTo>
                      <a:lnTo>
                        <a:pt x="71" y="83"/>
                      </a:lnTo>
                      <a:lnTo>
                        <a:pt x="70" y="76"/>
                      </a:lnTo>
                      <a:lnTo>
                        <a:pt x="67" y="68"/>
                      </a:lnTo>
                      <a:lnTo>
                        <a:pt x="63" y="60"/>
                      </a:lnTo>
                      <a:lnTo>
                        <a:pt x="59" y="55"/>
                      </a:lnTo>
                      <a:lnTo>
                        <a:pt x="57" y="47"/>
                      </a:lnTo>
                      <a:lnTo>
                        <a:pt x="53" y="41"/>
                      </a:lnTo>
                      <a:lnTo>
                        <a:pt x="50" y="36"/>
                      </a:lnTo>
                      <a:lnTo>
                        <a:pt x="47" y="31"/>
                      </a:lnTo>
                      <a:lnTo>
                        <a:pt x="43" y="25"/>
                      </a:lnTo>
                      <a:lnTo>
                        <a:pt x="38" y="21"/>
                      </a:lnTo>
                      <a:lnTo>
                        <a:pt x="34" y="17"/>
                      </a:lnTo>
                      <a:lnTo>
                        <a:pt x="30" y="13"/>
                      </a:lnTo>
                      <a:lnTo>
                        <a:pt x="27" y="10"/>
                      </a:lnTo>
                      <a:lnTo>
                        <a:pt x="22" y="8"/>
                      </a:lnTo>
                      <a:lnTo>
                        <a:pt x="18" y="4"/>
                      </a:lnTo>
                      <a:lnTo>
                        <a:pt x="12" y="2"/>
                      </a:lnTo>
                      <a:lnTo>
                        <a:pt x="8" y="2"/>
                      </a:lnTo>
                      <a:lnTo>
                        <a:pt x="4" y="0"/>
                      </a:lnTo>
                      <a:lnTo>
                        <a:pt x="0" y="0"/>
                      </a:lnTo>
                      <a:lnTo>
                        <a:pt x="0" y="412"/>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491" name="Freeform 175"/>
                <p:cNvSpPr>
                  <a:spLocks noChangeAspect="1"/>
                </p:cNvSpPr>
                <p:nvPr/>
              </p:nvSpPr>
              <p:spPr bwMode="auto">
                <a:xfrm>
                  <a:off x="806" y="842"/>
                  <a:ext cx="79" cy="339"/>
                </a:xfrm>
                <a:custGeom>
                  <a:avLst/>
                  <a:gdLst>
                    <a:gd name="T0" fmla="*/ 0 w 97"/>
                    <a:gd name="T1" fmla="*/ 418 h 419"/>
                    <a:gd name="T2" fmla="*/ 19 w 97"/>
                    <a:gd name="T3" fmla="*/ 415 h 419"/>
                    <a:gd name="T4" fmla="*/ 36 w 97"/>
                    <a:gd name="T5" fmla="*/ 401 h 419"/>
                    <a:gd name="T6" fmla="*/ 53 w 97"/>
                    <a:gd name="T7" fmla="*/ 382 h 419"/>
                    <a:gd name="T8" fmla="*/ 67 w 97"/>
                    <a:gd name="T9" fmla="*/ 357 h 419"/>
                    <a:gd name="T10" fmla="*/ 78 w 97"/>
                    <a:gd name="T11" fmla="*/ 326 h 419"/>
                    <a:gd name="T12" fmla="*/ 88 w 97"/>
                    <a:gd name="T13" fmla="*/ 290 h 419"/>
                    <a:gd name="T14" fmla="*/ 94 w 97"/>
                    <a:gd name="T15" fmla="*/ 251 h 419"/>
                    <a:gd name="T16" fmla="*/ 96 w 97"/>
                    <a:gd name="T17" fmla="*/ 209 h 419"/>
                    <a:gd name="T18" fmla="*/ 94 w 97"/>
                    <a:gd name="T19" fmla="*/ 167 h 419"/>
                    <a:gd name="T20" fmla="*/ 88 w 97"/>
                    <a:gd name="T21" fmla="*/ 129 h 419"/>
                    <a:gd name="T22" fmla="*/ 78 w 97"/>
                    <a:gd name="T23" fmla="*/ 92 h 419"/>
                    <a:gd name="T24" fmla="*/ 67 w 97"/>
                    <a:gd name="T25" fmla="*/ 61 h 419"/>
                    <a:gd name="T26" fmla="*/ 53 w 97"/>
                    <a:gd name="T27" fmla="*/ 37 h 419"/>
                    <a:gd name="T28" fmla="*/ 36 w 97"/>
                    <a:gd name="T29" fmla="*/ 17 h 419"/>
                    <a:gd name="T30" fmla="*/ 19 w 97"/>
                    <a:gd name="T31" fmla="*/ 4 h 419"/>
                    <a:gd name="T32" fmla="*/ 0 w 97"/>
                    <a:gd name="T33" fmla="*/ 0 h 419"/>
                    <a:gd name="T34" fmla="*/ 0 w 97"/>
                    <a:gd name="T35" fmla="*/ 418 h 4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419"/>
                    <a:gd name="T56" fmla="*/ 97 w 97"/>
                    <a:gd name="T57" fmla="*/ 419 h 4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419">
                      <a:moveTo>
                        <a:pt x="0" y="418"/>
                      </a:moveTo>
                      <a:lnTo>
                        <a:pt x="19" y="415"/>
                      </a:lnTo>
                      <a:lnTo>
                        <a:pt x="36" y="401"/>
                      </a:lnTo>
                      <a:lnTo>
                        <a:pt x="53" y="382"/>
                      </a:lnTo>
                      <a:lnTo>
                        <a:pt x="67" y="357"/>
                      </a:lnTo>
                      <a:lnTo>
                        <a:pt x="78" y="326"/>
                      </a:lnTo>
                      <a:lnTo>
                        <a:pt x="88" y="290"/>
                      </a:lnTo>
                      <a:lnTo>
                        <a:pt x="94" y="251"/>
                      </a:lnTo>
                      <a:lnTo>
                        <a:pt x="96" y="209"/>
                      </a:lnTo>
                      <a:lnTo>
                        <a:pt x="94" y="167"/>
                      </a:lnTo>
                      <a:lnTo>
                        <a:pt x="88" y="129"/>
                      </a:lnTo>
                      <a:lnTo>
                        <a:pt x="78" y="92"/>
                      </a:lnTo>
                      <a:lnTo>
                        <a:pt x="67" y="61"/>
                      </a:lnTo>
                      <a:lnTo>
                        <a:pt x="53" y="37"/>
                      </a:lnTo>
                      <a:lnTo>
                        <a:pt x="36" y="17"/>
                      </a:lnTo>
                      <a:lnTo>
                        <a:pt x="19" y="4"/>
                      </a:lnTo>
                      <a:lnTo>
                        <a:pt x="0" y="0"/>
                      </a:lnTo>
                      <a:lnTo>
                        <a:pt x="0" y="418"/>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17492" name="Freeform 176"/>
                <p:cNvSpPr>
                  <a:spLocks noChangeAspect="1"/>
                </p:cNvSpPr>
                <p:nvPr/>
              </p:nvSpPr>
              <p:spPr bwMode="auto">
                <a:xfrm>
                  <a:off x="353" y="842"/>
                  <a:ext cx="449" cy="335"/>
                </a:xfrm>
                <a:custGeom>
                  <a:avLst/>
                  <a:gdLst>
                    <a:gd name="T0" fmla="*/ 0 w 554"/>
                    <a:gd name="T1" fmla="*/ 412 h 413"/>
                    <a:gd name="T2" fmla="*/ 553 w 554"/>
                    <a:gd name="T3" fmla="*/ 412 h 413"/>
                    <a:gd name="T4" fmla="*/ 553 w 554"/>
                    <a:gd name="T5" fmla="*/ 0 h 413"/>
                    <a:gd name="T6" fmla="*/ 0 w 554"/>
                    <a:gd name="T7" fmla="*/ 0 h 413"/>
                    <a:gd name="T8" fmla="*/ 0 w 554"/>
                    <a:gd name="T9" fmla="*/ 412 h 413"/>
                    <a:gd name="T10" fmla="*/ 0 60000 65536"/>
                    <a:gd name="T11" fmla="*/ 0 60000 65536"/>
                    <a:gd name="T12" fmla="*/ 0 60000 65536"/>
                    <a:gd name="T13" fmla="*/ 0 60000 65536"/>
                    <a:gd name="T14" fmla="*/ 0 60000 65536"/>
                    <a:gd name="T15" fmla="*/ 0 w 554"/>
                    <a:gd name="T16" fmla="*/ 0 h 413"/>
                    <a:gd name="T17" fmla="*/ 554 w 554"/>
                    <a:gd name="T18" fmla="*/ 413 h 413"/>
                  </a:gdLst>
                  <a:ahLst/>
                  <a:cxnLst>
                    <a:cxn ang="T10">
                      <a:pos x="T0" y="T1"/>
                    </a:cxn>
                    <a:cxn ang="T11">
                      <a:pos x="T2" y="T3"/>
                    </a:cxn>
                    <a:cxn ang="T12">
                      <a:pos x="T4" y="T5"/>
                    </a:cxn>
                    <a:cxn ang="T13">
                      <a:pos x="T6" y="T7"/>
                    </a:cxn>
                    <a:cxn ang="T14">
                      <a:pos x="T8" y="T9"/>
                    </a:cxn>
                  </a:cxnLst>
                  <a:rect l="T15" t="T16" r="T17" b="T18"/>
                  <a:pathLst>
                    <a:path w="554" h="413">
                      <a:moveTo>
                        <a:pt x="0" y="412"/>
                      </a:moveTo>
                      <a:lnTo>
                        <a:pt x="553" y="412"/>
                      </a:lnTo>
                      <a:lnTo>
                        <a:pt x="553" y="0"/>
                      </a:lnTo>
                      <a:lnTo>
                        <a:pt x="0" y="0"/>
                      </a:lnTo>
                      <a:lnTo>
                        <a:pt x="0" y="412"/>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493" name="Freeform 177"/>
                <p:cNvSpPr>
                  <a:spLocks noChangeAspect="1"/>
                </p:cNvSpPr>
                <p:nvPr/>
              </p:nvSpPr>
              <p:spPr bwMode="auto">
                <a:xfrm>
                  <a:off x="353" y="842"/>
                  <a:ext cx="454" cy="339"/>
                </a:xfrm>
                <a:custGeom>
                  <a:avLst/>
                  <a:gdLst>
                    <a:gd name="T0" fmla="*/ 0 w 560"/>
                    <a:gd name="T1" fmla="*/ 418 h 419"/>
                    <a:gd name="T2" fmla="*/ 559 w 560"/>
                    <a:gd name="T3" fmla="*/ 418 h 419"/>
                    <a:gd name="T4" fmla="*/ 559 w 560"/>
                    <a:gd name="T5" fmla="*/ 0 h 419"/>
                    <a:gd name="T6" fmla="*/ 0 w 560"/>
                    <a:gd name="T7" fmla="*/ 0 h 419"/>
                    <a:gd name="T8" fmla="*/ 0 w 560"/>
                    <a:gd name="T9" fmla="*/ 418 h 419"/>
                    <a:gd name="T10" fmla="*/ 0 60000 65536"/>
                    <a:gd name="T11" fmla="*/ 0 60000 65536"/>
                    <a:gd name="T12" fmla="*/ 0 60000 65536"/>
                    <a:gd name="T13" fmla="*/ 0 60000 65536"/>
                    <a:gd name="T14" fmla="*/ 0 60000 65536"/>
                    <a:gd name="T15" fmla="*/ 0 w 560"/>
                    <a:gd name="T16" fmla="*/ 0 h 419"/>
                    <a:gd name="T17" fmla="*/ 560 w 560"/>
                    <a:gd name="T18" fmla="*/ 419 h 419"/>
                  </a:gdLst>
                  <a:ahLst/>
                  <a:cxnLst>
                    <a:cxn ang="T10">
                      <a:pos x="T0" y="T1"/>
                    </a:cxn>
                    <a:cxn ang="T11">
                      <a:pos x="T2" y="T3"/>
                    </a:cxn>
                    <a:cxn ang="T12">
                      <a:pos x="T4" y="T5"/>
                    </a:cxn>
                    <a:cxn ang="T13">
                      <a:pos x="T6" y="T7"/>
                    </a:cxn>
                    <a:cxn ang="T14">
                      <a:pos x="T8" y="T9"/>
                    </a:cxn>
                  </a:cxnLst>
                  <a:rect l="T15" t="T16" r="T17" b="T18"/>
                  <a:pathLst>
                    <a:path w="560" h="419">
                      <a:moveTo>
                        <a:pt x="0" y="418"/>
                      </a:moveTo>
                      <a:lnTo>
                        <a:pt x="559" y="418"/>
                      </a:lnTo>
                      <a:lnTo>
                        <a:pt x="559" y="0"/>
                      </a:lnTo>
                      <a:lnTo>
                        <a:pt x="0" y="0"/>
                      </a:lnTo>
                      <a:lnTo>
                        <a:pt x="0" y="418"/>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17494" name="Freeform 178"/>
                <p:cNvSpPr>
                  <a:spLocks noChangeAspect="1"/>
                </p:cNvSpPr>
                <p:nvPr/>
              </p:nvSpPr>
              <p:spPr bwMode="auto">
                <a:xfrm>
                  <a:off x="319" y="827"/>
                  <a:ext cx="30" cy="366"/>
                </a:xfrm>
                <a:custGeom>
                  <a:avLst/>
                  <a:gdLst>
                    <a:gd name="T0" fmla="*/ 0 w 37"/>
                    <a:gd name="T1" fmla="*/ 451 h 452"/>
                    <a:gd name="T2" fmla="*/ 0 w 37"/>
                    <a:gd name="T3" fmla="*/ 0 h 452"/>
                    <a:gd name="T4" fmla="*/ 36 w 37"/>
                    <a:gd name="T5" fmla="*/ 0 h 452"/>
                    <a:gd name="T6" fmla="*/ 36 w 37"/>
                    <a:gd name="T7" fmla="*/ 451 h 452"/>
                    <a:gd name="T8" fmla="*/ 0 w 37"/>
                    <a:gd name="T9" fmla="*/ 451 h 452"/>
                    <a:gd name="T10" fmla="*/ 0 60000 65536"/>
                    <a:gd name="T11" fmla="*/ 0 60000 65536"/>
                    <a:gd name="T12" fmla="*/ 0 60000 65536"/>
                    <a:gd name="T13" fmla="*/ 0 60000 65536"/>
                    <a:gd name="T14" fmla="*/ 0 60000 65536"/>
                    <a:gd name="T15" fmla="*/ 0 w 37"/>
                    <a:gd name="T16" fmla="*/ 0 h 452"/>
                    <a:gd name="T17" fmla="*/ 37 w 37"/>
                    <a:gd name="T18" fmla="*/ 452 h 452"/>
                  </a:gdLst>
                  <a:ahLst/>
                  <a:cxnLst>
                    <a:cxn ang="T10">
                      <a:pos x="T0" y="T1"/>
                    </a:cxn>
                    <a:cxn ang="T11">
                      <a:pos x="T2" y="T3"/>
                    </a:cxn>
                    <a:cxn ang="T12">
                      <a:pos x="T4" y="T5"/>
                    </a:cxn>
                    <a:cxn ang="T13">
                      <a:pos x="T6" y="T7"/>
                    </a:cxn>
                    <a:cxn ang="T14">
                      <a:pos x="T8" y="T9"/>
                    </a:cxn>
                  </a:cxnLst>
                  <a:rect l="T15" t="T16" r="T17" b="T18"/>
                  <a:pathLst>
                    <a:path w="37" h="452">
                      <a:moveTo>
                        <a:pt x="0" y="451"/>
                      </a:moveTo>
                      <a:lnTo>
                        <a:pt x="0" y="0"/>
                      </a:lnTo>
                      <a:lnTo>
                        <a:pt x="36" y="0"/>
                      </a:lnTo>
                      <a:lnTo>
                        <a:pt x="36" y="451"/>
                      </a:lnTo>
                      <a:lnTo>
                        <a:pt x="0" y="451"/>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495" name="Freeform 179"/>
                <p:cNvSpPr>
                  <a:spLocks noChangeAspect="1"/>
                </p:cNvSpPr>
                <p:nvPr/>
              </p:nvSpPr>
              <p:spPr bwMode="auto">
                <a:xfrm>
                  <a:off x="319" y="827"/>
                  <a:ext cx="35" cy="371"/>
                </a:xfrm>
                <a:custGeom>
                  <a:avLst/>
                  <a:gdLst>
                    <a:gd name="T0" fmla="*/ 0 w 43"/>
                    <a:gd name="T1" fmla="*/ 457 h 458"/>
                    <a:gd name="T2" fmla="*/ 0 w 43"/>
                    <a:gd name="T3" fmla="*/ 0 h 458"/>
                    <a:gd name="T4" fmla="*/ 42 w 43"/>
                    <a:gd name="T5" fmla="*/ 0 h 458"/>
                    <a:gd name="T6" fmla="*/ 42 w 43"/>
                    <a:gd name="T7" fmla="*/ 457 h 458"/>
                    <a:gd name="T8" fmla="*/ 0 w 43"/>
                    <a:gd name="T9" fmla="*/ 457 h 458"/>
                    <a:gd name="T10" fmla="*/ 0 60000 65536"/>
                    <a:gd name="T11" fmla="*/ 0 60000 65536"/>
                    <a:gd name="T12" fmla="*/ 0 60000 65536"/>
                    <a:gd name="T13" fmla="*/ 0 60000 65536"/>
                    <a:gd name="T14" fmla="*/ 0 60000 65536"/>
                    <a:gd name="T15" fmla="*/ 0 w 43"/>
                    <a:gd name="T16" fmla="*/ 0 h 458"/>
                    <a:gd name="T17" fmla="*/ 43 w 43"/>
                    <a:gd name="T18" fmla="*/ 458 h 458"/>
                  </a:gdLst>
                  <a:ahLst/>
                  <a:cxnLst>
                    <a:cxn ang="T10">
                      <a:pos x="T0" y="T1"/>
                    </a:cxn>
                    <a:cxn ang="T11">
                      <a:pos x="T2" y="T3"/>
                    </a:cxn>
                    <a:cxn ang="T12">
                      <a:pos x="T4" y="T5"/>
                    </a:cxn>
                    <a:cxn ang="T13">
                      <a:pos x="T6" y="T7"/>
                    </a:cxn>
                    <a:cxn ang="T14">
                      <a:pos x="T8" y="T9"/>
                    </a:cxn>
                  </a:cxnLst>
                  <a:rect l="T15" t="T16" r="T17" b="T18"/>
                  <a:pathLst>
                    <a:path w="43" h="458">
                      <a:moveTo>
                        <a:pt x="0" y="457"/>
                      </a:moveTo>
                      <a:lnTo>
                        <a:pt x="0" y="0"/>
                      </a:lnTo>
                      <a:lnTo>
                        <a:pt x="42" y="0"/>
                      </a:lnTo>
                      <a:lnTo>
                        <a:pt x="42" y="457"/>
                      </a:lnTo>
                      <a:lnTo>
                        <a:pt x="0" y="457"/>
                      </a:lnTo>
                    </a:path>
                  </a:pathLst>
                </a:custGeom>
                <a:gradFill rotWithShape="0">
                  <a:gsLst>
                    <a:gs pos="0">
                      <a:srgbClr val="909090"/>
                    </a:gs>
                    <a:gs pos="50000">
                      <a:srgbClr val="CECECE"/>
                    </a:gs>
                    <a:gs pos="100000">
                      <a:srgbClr val="909090"/>
                    </a:gs>
                  </a:gsLst>
                  <a:lin ang="5400000" scaled="1"/>
                </a:gradFill>
                <a:ln w="12700" cap="rnd">
                  <a:solidFill>
                    <a:srgbClr val="000000"/>
                  </a:solidFill>
                  <a:round/>
                  <a:headEnd/>
                  <a:tailEnd/>
                </a:ln>
              </p:spPr>
              <p:txBody>
                <a:bodyPr/>
                <a:lstStyle/>
                <a:p>
                  <a:endParaRPr lang="ko-KR" altLang="en-US"/>
                </a:p>
              </p:txBody>
            </p:sp>
            <p:sp>
              <p:nvSpPr>
                <p:cNvPr id="17496" name="Line 180"/>
                <p:cNvSpPr>
                  <a:spLocks noChangeAspect="1" noChangeShapeType="1"/>
                </p:cNvSpPr>
                <p:nvPr/>
              </p:nvSpPr>
              <p:spPr bwMode="auto">
                <a:xfrm flipH="1">
                  <a:off x="369" y="1142"/>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97" name="Line 181"/>
                <p:cNvSpPr>
                  <a:spLocks noChangeAspect="1" noChangeShapeType="1"/>
                </p:cNvSpPr>
                <p:nvPr/>
              </p:nvSpPr>
              <p:spPr bwMode="auto">
                <a:xfrm flipH="1">
                  <a:off x="369" y="1091"/>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98" name="Line 182"/>
                <p:cNvSpPr>
                  <a:spLocks noChangeAspect="1" noChangeShapeType="1"/>
                </p:cNvSpPr>
                <p:nvPr/>
              </p:nvSpPr>
              <p:spPr bwMode="auto">
                <a:xfrm flipH="1">
                  <a:off x="369" y="1041"/>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99" name="Line 183"/>
                <p:cNvSpPr>
                  <a:spLocks noChangeAspect="1" noChangeShapeType="1"/>
                </p:cNvSpPr>
                <p:nvPr/>
              </p:nvSpPr>
              <p:spPr bwMode="auto">
                <a:xfrm flipH="1">
                  <a:off x="369" y="989"/>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00" name="Line 184"/>
                <p:cNvSpPr>
                  <a:spLocks noChangeAspect="1" noChangeShapeType="1"/>
                </p:cNvSpPr>
                <p:nvPr/>
              </p:nvSpPr>
              <p:spPr bwMode="auto">
                <a:xfrm flipH="1">
                  <a:off x="369" y="940"/>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01" name="Line 185"/>
                <p:cNvSpPr>
                  <a:spLocks noChangeAspect="1" noChangeShapeType="1"/>
                </p:cNvSpPr>
                <p:nvPr/>
              </p:nvSpPr>
              <p:spPr bwMode="auto">
                <a:xfrm flipH="1">
                  <a:off x="369" y="889"/>
                  <a:ext cx="42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594106" name="Freeform 186"/>
                <p:cNvSpPr>
                  <a:spLocks noChangeAspect="1"/>
                </p:cNvSpPr>
                <p:nvPr/>
              </p:nvSpPr>
              <p:spPr bwMode="auto">
                <a:xfrm>
                  <a:off x="884" y="972"/>
                  <a:ext cx="78" cy="76"/>
                </a:xfrm>
                <a:custGeom>
                  <a:avLst/>
                  <a:gdLst/>
                  <a:ahLst/>
                  <a:cxnLst>
                    <a:cxn ang="0">
                      <a:pos x="0" y="94"/>
                    </a:cxn>
                    <a:cxn ang="0">
                      <a:pos x="0" y="0"/>
                    </a:cxn>
                    <a:cxn ang="0">
                      <a:pos x="96" y="0"/>
                    </a:cxn>
                    <a:cxn ang="0">
                      <a:pos x="96" y="94"/>
                    </a:cxn>
                    <a:cxn ang="0">
                      <a:pos x="0" y="94"/>
                    </a:cxn>
                  </a:cxnLst>
                  <a:rect l="0" t="0" r="r" b="b"/>
                  <a:pathLst>
                    <a:path w="97" h="95">
                      <a:moveTo>
                        <a:pt x="0" y="94"/>
                      </a:moveTo>
                      <a:lnTo>
                        <a:pt x="0" y="0"/>
                      </a:lnTo>
                      <a:lnTo>
                        <a:pt x="96" y="0"/>
                      </a:lnTo>
                      <a:lnTo>
                        <a:pt x="96" y="94"/>
                      </a:lnTo>
                      <a:lnTo>
                        <a:pt x="0" y="94"/>
                      </a:lnTo>
                    </a:path>
                  </a:pathLst>
                </a:custGeom>
                <a:gradFill rotWithShape="0">
                  <a:gsLst>
                    <a:gs pos="0">
                      <a:schemeClr val="tx2"/>
                    </a:gs>
                    <a:gs pos="50000">
                      <a:schemeClr val="tx2">
                        <a:gamma/>
                        <a:tint val="0"/>
                        <a:invGamma/>
                      </a:schemeClr>
                    </a:gs>
                    <a:gs pos="100000">
                      <a:schemeClr val="tx2"/>
                    </a:gs>
                  </a:gsLst>
                  <a:lin ang="5400000" scaled="1"/>
                </a:gradFill>
                <a:ln w="12700" cap="rnd" cmpd="sng">
                  <a:solidFill>
                    <a:srgbClr val="000000"/>
                  </a:solidFill>
                  <a:prstDash val="solid"/>
                  <a:round/>
                  <a:headEnd type="none" w="med" len="med"/>
                  <a:tailEnd type="none" w="med" len="med"/>
                </a:ln>
                <a:effectLst/>
              </p:spPr>
              <p:txBody>
                <a:bodyPr/>
                <a:lstStyle/>
                <a:p>
                  <a:pPr>
                    <a:defRPr/>
                  </a:pPr>
                  <a:endParaRPr lang="ko-KR" altLang="en-US"/>
                </a:p>
              </p:txBody>
            </p:sp>
            <p:sp>
              <p:nvSpPr>
                <p:cNvPr id="17503" name="Freeform 187"/>
                <p:cNvSpPr>
                  <a:spLocks noChangeAspect="1"/>
                </p:cNvSpPr>
                <p:nvPr/>
              </p:nvSpPr>
              <p:spPr bwMode="auto">
                <a:xfrm>
                  <a:off x="344" y="1182"/>
                  <a:ext cx="472" cy="93"/>
                </a:xfrm>
                <a:custGeom>
                  <a:avLst/>
                  <a:gdLst>
                    <a:gd name="T0" fmla="*/ 581 w 582"/>
                    <a:gd name="T1" fmla="*/ 111 h 114"/>
                    <a:gd name="T2" fmla="*/ 579 w 582"/>
                    <a:gd name="T3" fmla="*/ 108 h 114"/>
                    <a:gd name="T4" fmla="*/ 579 w 582"/>
                    <a:gd name="T5" fmla="*/ 104 h 114"/>
                    <a:gd name="T6" fmla="*/ 577 w 582"/>
                    <a:gd name="T7" fmla="*/ 101 h 114"/>
                    <a:gd name="T8" fmla="*/ 577 w 582"/>
                    <a:gd name="T9" fmla="*/ 97 h 114"/>
                    <a:gd name="T10" fmla="*/ 575 w 582"/>
                    <a:gd name="T11" fmla="*/ 93 h 114"/>
                    <a:gd name="T12" fmla="*/ 571 w 582"/>
                    <a:gd name="T13" fmla="*/ 87 h 114"/>
                    <a:gd name="T14" fmla="*/ 569 w 582"/>
                    <a:gd name="T15" fmla="*/ 85 h 114"/>
                    <a:gd name="T16" fmla="*/ 568 w 582"/>
                    <a:gd name="T17" fmla="*/ 81 h 114"/>
                    <a:gd name="T18" fmla="*/ 564 w 582"/>
                    <a:gd name="T19" fmla="*/ 77 h 114"/>
                    <a:gd name="T20" fmla="*/ 560 w 582"/>
                    <a:gd name="T21" fmla="*/ 73 h 114"/>
                    <a:gd name="T22" fmla="*/ 556 w 582"/>
                    <a:gd name="T23" fmla="*/ 71 h 114"/>
                    <a:gd name="T24" fmla="*/ 552 w 582"/>
                    <a:gd name="T25" fmla="*/ 67 h 114"/>
                    <a:gd name="T26" fmla="*/ 548 w 582"/>
                    <a:gd name="T27" fmla="*/ 66 h 114"/>
                    <a:gd name="T28" fmla="*/ 545 w 582"/>
                    <a:gd name="T29" fmla="*/ 64 h 114"/>
                    <a:gd name="T30" fmla="*/ 539 w 582"/>
                    <a:gd name="T31" fmla="*/ 64 h 114"/>
                    <a:gd name="T32" fmla="*/ 535 w 582"/>
                    <a:gd name="T33" fmla="*/ 63 h 114"/>
                    <a:gd name="T34" fmla="*/ 530 w 582"/>
                    <a:gd name="T35" fmla="*/ 63 h 114"/>
                    <a:gd name="T36" fmla="*/ 526 w 582"/>
                    <a:gd name="T37" fmla="*/ 63 h 114"/>
                    <a:gd name="T38" fmla="*/ 521 w 582"/>
                    <a:gd name="T39" fmla="*/ 63 h 114"/>
                    <a:gd name="T40" fmla="*/ 517 w 582"/>
                    <a:gd name="T41" fmla="*/ 63 h 114"/>
                    <a:gd name="T42" fmla="*/ 513 w 582"/>
                    <a:gd name="T43" fmla="*/ 63 h 114"/>
                    <a:gd name="T44" fmla="*/ 509 w 582"/>
                    <a:gd name="T45" fmla="*/ 61 h 114"/>
                    <a:gd name="T46" fmla="*/ 507 w 582"/>
                    <a:gd name="T47" fmla="*/ 57 h 114"/>
                    <a:gd name="T48" fmla="*/ 505 w 582"/>
                    <a:gd name="T49" fmla="*/ 55 h 114"/>
                    <a:gd name="T50" fmla="*/ 503 w 582"/>
                    <a:gd name="T51" fmla="*/ 49 h 114"/>
                    <a:gd name="T52" fmla="*/ 501 w 582"/>
                    <a:gd name="T53" fmla="*/ 44 h 114"/>
                    <a:gd name="T54" fmla="*/ 499 w 582"/>
                    <a:gd name="T55" fmla="*/ 39 h 114"/>
                    <a:gd name="T56" fmla="*/ 498 w 582"/>
                    <a:gd name="T57" fmla="*/ 29 h 114"/>
                    <a:gd name="T58" fmla="*/ 498 w 582"/>
                    <a:gd name="T59" fmla="*/ 19 h 114"/>
                    <a:gd name="T60" fmla="*/ 496 w 582"/>
                    <a:gd name="T61" fmla="*/ 6 h 114"/>
                    <a:gd name="T62" fmla="*/ 85 w 582"/>
                    <a:gd name="T63" fmla="*/ 0 h 114"/>
                    <a:gd name="T64" fmla="*/ 83 w 582"/>
                    <a:gd name="T65" fmla="*/ 13 h 114"/>
                    <a:gd name="T66" fmla="*/ 81 w 582"/>
                    <a:gd name="T67" fmla="*/ 24 h 114"/>
                    <a:gd name="T68" fmla="*/ 79 w 582"/>
                    <a:gd name="T69" fmla="*/ 33 h 114"/>
                    <a:gd name="T70" fmla="*/ 79 w 582"/>
                    <a:gd name="T71" fmla="*/ 42 h 114"/>
                    <a:gd name="T72" fmla="*/ 78 w 582"/>
                    <a:gd name="T73" fmla="*/ 47 h 114"/>
                    <a:gd name="T74" fmla="*/ 76 w 582"/>
                    <a:gd name="T75" fmla="*/ 53 h 114"/>
                    <a:gd name="T76" fmla="*/ 74 w 582"/>
                    <a:gd name="T77" fmla="*/ 57 h 114"/>
                    <a:gd name="T78" fmla="*/ 72 w 582"/>
                    <a:gd name="T79" fmla="*/ 59 h 114"/>
                    <a:gd name="T80" fmla="*/ 68 w 582"/>
                    <a:gd name="T81" fmla="*/ 61 h 114"/>
                    <a:gd name="T82" fmla="*/ 64 w 582"/>
                    <a:gd name="T83" fmla="*/ 63 h 114"/>
                    <a:gd name="T84" fmla="*/ 60 w 582"/>
                    <a:gd name="T85" fmla="*/ 63 h 114"/>
                    <a:gd name="T86" fmla="*/ 56 w 582"/>
                    <a:gd name="T87" fmla="*/ 63 h 114"/>
                    <a:gd name="T88" fmla="*/ 51 w 582"/>
                    <a:gd name="T89" fmla="*/ 63 h 114"/>
                    <a:gd name="T90" fmla="*/ 48 w 582"/>
                    <a:gd name="T91" fmla="*/ 63 h 114"/>
                    <a:gd name="T92" fmla="*/ 42 w 582"/>
                    <a:gd name="T93" fmla="*/ 63 h 114"/>
                    <a:gd name="T94" fmla="*/ 38 w 582"/>
                    <a:gd name="T95" fmla="*/ 64 h 114"/>
                    <a:gd name="T96" fmla="*/ 32 w 582"/>
                    <a:gd name="T97" fmla="*/ 66 h 114"/>
                    <a:gd name="T98" fmla="*/ 29 w 582"/>
                    <a:gd name="T99" fmla="*/ 67 h 114"/>
                    <a:gd name="T100" fmla="*/ 25 w 582"/>
                    <a:gd name="T101" fmla="*/ 69 h 114"/>
                    <a:gd name="T102" fmla="*/ 21 w 582"/>
                    <a:gd name="T103" fmla="*/ 73 h 114"/>
                    <a:gd name="T104" fmla="*/ 17 w 582"/>
                    <a:gd name="T105" fmla="*/ 75 h 114"/>
                    <a:gd name="T106" fmla="*/ 15 w 582"/>
                    <a:gd name="T107" fmla="*/ 79 h 114"/>
                    <a:gd name="T108" fmla="*/ 11 w 582"/>
                    <a:gd name="T109" fmla="*/ 83 h 114"/>
                    <a:gd name="T110" fmla="*/ 9 w 582"/>
                    <a:gd name="T111" fmla="*/ 86 h 114"/>
                    <a:gd name="T112" fmla="*/ 6 w 582"/>
                    <a:gd name="T113" fmla="*/ 91 h 114"/>
                    <a:gd name="T114" fmla="*/ 4 w 582"/>
                    <a:gd name="T115" fmla="*/ 95 h 114"/>
                    <a:gd name="T116" fmla="*/ 2 w 582"/>
                    <a:gd name="T117" fmla="*/ 99 h 114"/>
                    <a:gd name="T118" fmla="*/ 0 w 582"/>
                    <a:gd name="T119" fmla="*/ 103 h 114"/>
                    <a:gd name="T120" fmla="*/ 0 w 582"/>
                    <a:gd name="T121" fmla="*/ 106 h 114"/>
                    <a:gd name="T122" fmla="*/ 0 w 582"/>
                    <a:gd name="T123" fmla="*/ 109 h 114"/>
                    <a:gd name="T124" fmla="*/ 0 w 582"/>
                    <a:gd name="T125" fmla="*/ 113 h 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2"/>
                    <a:gd name="T190" fmla="*/ 0 h 114"/>
                    <a:gd name="T191" fmla="*/ 582 w 582"/>
                    <a:gd name="T192" fmla="*/ 114 h 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2" h="114">
                      <a:moveTo>
                        <a:pt x="581" y="113"/>
                      </a:moveTo>
                      <a:lnTo>
                        <a:pt x="581" y="111"/>
                      </a:lnTo>
                      <a:lnTo>
                        <a:pt x="581" y="109"/>
                      </a:lnTo>
                      <a:lnTo>
                        <a:pt x="579" y="108"/>
                      </a:lnTo>
                      <a:lnTo>
                        <a:pt x="579" y="106"/>
                      </a:lnTo>
                      <a:lnTo>
                        <a:pt x="579" y="104"/>
                      </a:lnTo>
                      <a:lnTo>
                        <a:pt x="579" y="103"/>
                      </a:lnTo>
                      <a:lnTo>
                        <a:pt x="577" y="101"/>
                      </a:lnTo>
                      <a:lnTo>
                        <a:pt x="577" y="99"/>
                      </a:lnTo>
                      <a:lnTo>
                        <a:pt x="577" y="97"/>
                      </a:lnTo>
                      <a:lnTo>
                        <a:pt x="575" y="95"/>
                      </a:lnTo>
                      <a:lnTo>
                        <a:pt x="575" y="93"/>
                      </a:lnTo>
                      <a:lnTo>
                        <a:pt x="573" y="91"/>
                      </a:lnTo>
                      <a:lnTo>
                        <a:pt x="571" y="87"/>
                      </a:lnTo>
                      <a:lnTo>
                        <a:pt x="571" y="86"/>
                      </a:lnTo>
                      <a:lnTo>
                        <a:pt x="569" y="85"/>
                      </a:lnTo>
                      <a:lnTo>
                        <a:pt x="568" y="83"/>
                      </a:lnTo>
                      <a:lnTo>
                        <a:pt x="568" y="81"/>
                      </a:lnTo>
                      <a:lnTo>
                        <a:pt x="566" y="79"/>
                      </a:lnTo>
                      <a:lnTo>
                        <a:pt x="564" y="77"/>
                      </a:lnTo>
                      <a:lnTo>
                        <a:pt x="562" y="75"/>
                      </a:lnTo>
                      <a:lnTo>
                        <a:pt x="560" y="73"/>
                      </a:lnTo>
                      <a:lnTo>
                        <a:pt x="558" y="73"/>
                      </a:lnTo>
                      <a:lnTo>
                        <a:pt x="556" y="71"/>
                      </a:lnTo>
                      <a:lnTo>
                        <a:pt x="554" y="69"/>
                      </a:lnTo>
                      <a:lnTo>
                        <a:pt x="552" y="67"/>
                      </a:lnTo>
                      <a:lnTo>
                        <a:pt x="550" y="67"/>
                      </a:lnTo>
                      <a:lnTo>
                        <a:pt x="548" y="66"/>
                      </a:lnTo>
                      <a:lnTo>
                        <a:pt x="546" y="66"/>
                      </a:lnTo>
                      <a:lnTo>
                        <a:pt x="545" y="64"/>
                      </a:lnTo>
                      <a:lnTo>
                        <a:pt x="543" y="64"/>
                      </a:lnTo>
                      <a:lnTo>
                        <a:pt x="539" y="64"/>
                      </a:lnTo>
                      <a:lnTo>
                        <a:pt x="537" y="63"/>
                      </a:lnTo>
                      <a:lnTo>
                        <a:pt x="535" y="63"/>
                      </a:lnTo>
                      <a:lnTo>
                        <a:pt x="532" y="63"/>
                      </a:lnTo>
                      <a:lnTo>
                        <a:pt x="530" y="63"/>
                      </a:lnTo>
                      <a:lnTo>
                        <a:pt x="528" y="63"/>
                      </a:lnTo>
                      <a:lnTo>
                        <a:pt x="526" y="63"/>
                      </a:lnTo>
                      <a:lnTo>
                        <a:pt x="523" y="63"/>
                      </a:lnTo>
                      <a:lnTo>
                        <a:pt x="521" y="63"/>
                      </a:lnTo>
                      <a:lnTo>
                        <a:pt x="519" y="63"/>
                      </a:lnTo>
                      <a:lnTo>
                        <a:pt x="517" y="63"/>
                      </a:lnTo>
                      <a:lnTo>
                        <a:pt x="515" y="63"/>
                      </a:lnTo>
                      <a:lnTo>
                        <a:pt x="513" y="63"/>
                      </a:lnTo>
                      <a:lnTo>
                        <a:pt x="511" y="61"/>
                      </a:lnTo>
                      <a:lnTo>
                        <a:pt x="509" y="61"/>
                      </a:lnTo>
                      <a:lnTo>
                        <a:pt x="507" y="59"/>
                      </a:lnTo>
                      <a:lnTo>
                        <a:pt x="507" y="57"/>
                      </a:lnTo>
                      <a:lnTo>
                        <a:pt x="505" y="57"/>
                      </a:lnTo>
                      <a:lnTo>
                        <a:pt x="505" y="55"/>
                      </a:lnTo>
                      <a:lnTo>
                        <a:pt x="503" y="53"/>
                      </a:lnTo>
                      <a:lnTo>
                        <a:pt x="503" y="49"/>
                      </a:lnTo>
                      <a:lnTo>
                        <a:pt x="503" y="47"/>
                      </a:lnTo>
                      <a:lnTo>
                        <a:pt x="501" y="44"/>
                      </a:lnTo>
                      <a:lnTo>
                        <a:pt x="501" y="42"/>
                      </a:lnTo>
                      <a:lnTo>
                        <a:pt x="499" y="39"/>
                      </a:lnTo>
                      <a:lnTo>
                        <a:pt x="499" y="33"/>
                      </a:lnTo>
                      <a:lnTo>
                        <a:pt x="498" y="29"/>
                      </a:lnTo>
                      <a:lnTo>
                        <a:pt x="498" y="24"/>
                      </a:lnTo>
                      <a:lnTo>
                        <a:pt x="498" y="19"/>
                      </a:lnTo>
                      <a:lnTo>
                        <a:pt x="496" y="13"/>
                      </a:lnTo>
                      <a:lnTo>
                        <a:pt x="496" y="6"/>
                      </a:lnTo>
                      <a:lnTo>
                        <a:pt x="494" y="0"/>
                      </a:lnTo>
                      <a:lnTo>
                        <a:pt x="85" y="0"/>
                      </a:lnTo>
                      <a:lnTo>
                        <a:pt x="83" y="6"/>
                      </a:lnTo>
                      <a:lnTo>
                        <a:pt x="83" y="13"/>
                      </a:lnTo>
                      <a:lnTo>
                        <a:pt x="83" y="19"/>
                      </a:lnTo>
                      <a:lnTo>
                        <a:pt x="81" y="24"/>
                      </a:lnTo>
                      <a:lnTo>
                        <a:pt x="81" y="29"/>
                      </a:lnTo>
                      <a:lnTo>
                        <a:pt x="79" y="33"/>
                      </a:lnTo>
                      <a:lnTo>
                        <a:pt x="79" y="39"/>
                      </a:lnTo>
                      <a:lnTo>
                        <a:pt x="79" y="42"/>
                      </a:lnTo>
                      <a:lnTo>
                        <a:pt x="78" y="44"/>
                      </a:lnTo>
                      <a:lnTo>
                        <a:pt x="78" y="47"/>
                      </a:lnTo>
                      <a:lnTo>
                        <a:pt x="76" y="49"/>
                      </a:lnTo>
                      <a:lnTo>
                        <a:pt x="76" y="53"/>
                      </a:lnTo>
                      <a:lnTo>
                        <a:pt x="74" y="55"/>
                      </a:lnTo>
                      <a:lnTo>
                        <a:pt x="74" y="57"/>
                      </a:lnTo>
                      <a:lnTo>
                        <a:pt x="72" y="57"/>
                      </a:lnTo>
                      <a:lnTo>
                        <a:pt x="72" y="59"/>
                      </a:lnTo>
                      <a:lnTo>
                        <a:pt x="70" y="61"/>
                      </a:lnTo>
                      <a:lnTo>
                        <a:pt x="68" y="61"/>
                      </a:lnTo>
                      <a:lnTo>
                        <a:pt x="66" y="63"/>
                      </a:lnTo>
                      <a:lnTo>
                        <a:pt x="64" y="63"/>
                      </a:lnTo>
                      <a:lnTo>
                        <a:pt x="62" y="63"/>
                      </a:lnTo>
                      <a:lnTo>
                        <a:pt x="60" y="63"/>
                      </a:lnTo>
                      <a:lnTo>
                        <a:pt x="58" y="63"/>
                      </a:lnTo>
                      <a:lnTo>
                        <a:pt x="56" y="63"/>
                      </a:lnTo>
                      <a:lnTo>
                        <a:pt x="54" y="63"/>
                      </a:lnTo>
                      <a:lnTo>
                        <a:pt x="51" y="63"/>
                      </a:lnTo>
                      <a:lnTo>
                        <a:pt x="49" y="63"/>
                      </a:lnTo>
                      <a:lnTo>
                        <a:pt x="48" y="63"/>
                      </a:lnTo>
                      <a:lnTo>
                        <a:pt x="46" y="63"/>
                      </a:lnTo>
                      <a:lnTo>
                        <a:pt x="42" y="63"/>
                      </a:lnTo>
                      <a:lnTo>
                        <a:pt x="40" y="64"/>
                      </a:lnTo>
                      <a:lnTo>
                        <a:pt x="38" y="64"/>
                      </a:lnTo>
                      <a:lnTo>
                        <a:pt x="34" y="64"/>
                      </a:lnTo>
                      <a:lnTo>
                        <a:pt x="32" y="66"/>
                      </a:lnTo>
                      <a:lnTo>
                        <a:pt x="31" y="66"/>
                      </a:lnTo>
                      <a:lnTo>
                        <a:pt x="29" y="67"/>
                      </a:lnTo>
                      <a:lnTo>
                        <a:pt x="27" y="67"/>
                      </a:lnTo>
                      <a:lnTo>
                        <a:pt x="25" y="69"/>
                      </a:lnTo>
                      <a:lnTo>
                        <a:pt x="23" y="71"/>
                      </a:lnTo>
                      <a:lnTo>
                        <a:pt x="21" y="73"/>
                      </a:lnTo>
                      <a:lnTo>
                        <a:pt x="19" y="73"/>
                      </a:lnTo>
                      <a:lnTo>
                        <a:pt x="17" y="75"/>
                      </a:lnTo>
                      <a:lnTo>
                        <a:pt x="15" y="77"/>
                      </a:lnTo>
                      <a:lnTo>
                        <a:pt x="15" y="79"/>
                      </a:lnTo>
                      <a:lnTo>
                        <a:pt x="13" y="81"/>
                      </a:lnTo>
                      <a:lnTo>
                        <a:pt x="11" y="83"/>
                      </a:lnTo>
                      <a:lnTo>
                        <a:pt x="9" y="85"/>
                      </a:lnTo>
                      <a:lnTo>
                        <a:pt x="9" y="86"/>
                      </a:lnTo>
                      <a:lnTo>
                        <a:pt x="8" y="87"/>
                      </a:lnTo>
                      <a:lnTo>
                        <a:pt x="6" y="91"/>
                      </a:lnTo>
                      <a:lnTo>
                        <a:pt x="6" y="93"/>
                      </a:lnTo>
                      <a:lnTo>
                        <a:pt x="4" y="95"/>
                      </a:lnTo>
                      <a:lnTo>
                        <a:pt x="4" y="97"/>
                      </a:lnTo>
                      <a:lnTo>
                        <a:pt x="2" y="99"/>
                      </a:lnTo>
                      <a:lnTo>
                        <a:pt x="2" y="101"/>
                      </a:lnTo>
                      <a:lnTo>
                        <a:pt x="0" y="103"/>
                      </a:lnTo>
                      <a:lnTo>
                        <a:pt x="0" y="104"/>
                      </a:lnTo>
                      <a:lnTo>
                        <a:pt x="0" y="106"/>
                      </a:lnTo>
                      <a:lnTo>
                        <a:pt x="0" y="108"/>
                      </a:lnTo>
                      <a:lnTo>
                        <a:pt x="0" y="109"/>
                      </a:lnTo>
                      <a:lnTo>
                        <a:pt x="0" y="111"/>
                      </a:lnTo>
                      <a:lnTo>
                        <a:pt x="0" y="113"/>
                      </a:lnTo>
                      <a:lnTo>
                        <a:pt x="581" y="113"/>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04" name="Freeform 188"/>
                <p:cNvSpPr>
                  <a:spLocks noChangeAspect="1"/>
                </p:cNvSpPr>
                <p:nvPr/>
              </p:nvSpPr>
              <p:spPr bwMode="auto">
                <a:xfrm>
                  <a:off x="344" y="1182"/>
                  <a:ext cx="477" cy="97"/>
                </a:xfrm>
                <a:custGeom>
                  <a:avLst/>
                  <a:gdLst>
                    <a:gd name="T0" fmla="*/ 587 w 588"/>
                    <a:gd name="T1" fmla="*/ 119 h 120"/>
                    <a:gd name="T2" fmla="*/ 583 w 588"/>
                    <a:gd name="T3" fmla="*/ 104 h 120"/>
                    <a:gd name="T4" fmla="*/ 574 w 588"/>
                    <a:gd name="T5" fmla="*/ 87 h 120"/>
                    <a:gd name="T6" fmla="*/ 560 w 588"/>
                    <a:gd name="T7" fmla="*/ 73 h 120"/>
                    <a:gd name="T8" fmla="*/ 543 w 588"/>
                    <a:gd name="T9" fmla="*/ 66 h 120"/>
                    <a:gd name="T10" fmla="*/ 533 w 588"/>
                    <a:gd name="T11" fmla="*/ 66 h 120"/>
                    <a:gd name="T12" fmla="*/ 524 w 588"/>
                    <a:gd name="T13" fmla="*/ 66 h 120"/>
                    <a:gd name="T14" fmla="*/ 518 w 588"/>
                    <a:gd name="T15" fmla="*/ 66 h 120"/>
                    <a:gd name="T16" fmla="*/ 512 w 588"/>
                    <a:gd name="T17" fmla="*/ 62 h 120"/>
                    <a:gd name="T18" fmla="*/ 508 w 588"/>
                    <a:gd name="T19" fmla="*/ 56 h 120"/>
                    <a:gd name="T20" fmla="*/ 506 w 588"/>
                    <a:gd name="T21" fmla="*/ 44 h 120"/>
                    <a:gd name="T22" fmla="*/ 503 w 588"/>
                    <a:gd name="T23" fmla="*/ 25 h 120"/>
                    <a:gd name="T24" fmla="*/ 499 w 588"/>
                    <a:gd name="T25" fmla="*/ 0 h 120"/>
                    <a:gd name="T26" fmla="*/ 86 w 588"/>
                    <a:gd name="T27" fmla="*/ 0 h 120"/>
                    <a:gd name="T28" fmla="*/ 82 w 588"/>
                    <a:gd name="T29" fmla="*/ 25 h 120"/>
                    <a:gd name="T30" fmla="*/ 80 w 588"/>
                    <a:gd name="T31" fmla="*/ 44 h 120"/>
                    <a:gd name="T32" fmla="*/ 77 w 588"/>
                    <a:gd name="T33" fmla="*/ 56 h 120"/>
                    <a:gd name="T34" fmla="*/ 73 w 588"/>
                    <a:gd name="T35" fmla="*/ 62 h 120"/>
                    <a:gd name="T36" fmla="*/ 67 w 588"/>
                    <a:gd name="T37" fmla="*/ 66 h 120"/>
                    <a:gd name="T38" fmla="*/ 61 w 588"/>
                    <a:gd name="T39" fmla="*/ 66 h 120"/>
                    <a:gd name="T40" fmla="*/ 52 w 588"/>
                    <a:gd name="T41" fmla="*/ 66 h 120"/>
                    <a:gd name="T42" fmla="*/ 42 w 588"/>
                    <a:gd name="T43" fmla="*/ 66 h 120"/>
                    <a:gd name="T44" fmla="*/ 25 w 588"/>
                    <a:gd name="T45" fmla="*/ 73 h 120"/>
                    <a:gd name="T46" fmla="*/ 11 w 588"/>
                    <a:gd name="T47" fmla="*/ 87 h 120"/>
                    <a:gd name="T48" fmla="*/ 2 w 588"/>
                    <a:gd name="T49" fmla="*/ 104 h 120"/>
                    <a:gd name="T50" fmla="*/ 0 w 588"/>
                    <a:gd name="T51" fmla="*/ 119 h 120"/>
                    <a:gd name="T52" fmla="*/ 587 w 588"/>
                    <a:gd name="T53" fmla="*/ 119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8"/>
                    <a:gd name="T82" fmla="*/ 0 h 120"/>
                    <a:gd name="T83" fmla="*/ 588 w 588"/>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8" h="120">
                      <a:moveTo>
                        <a:pt x="587" y="119"/>
                      </a:moveTo>
                      <a:lnTo>
                        <a:pt x="583" y="104"/>
                      </a:lnTo>
                      <a:lnTo>
                        <a:pt x="574" y="87"/>
                      </a:lnTo>
                      <a:lnTo>
                        <a:pt x="560" y="73"/>
                      </a:lnTo>
                      <a:lnTo>
                        <a:pt x="543" y="66"/>
                      </a:lnTo>
                      <a:lnTo>
                        <a:pt x="533" y="66"/>
                      </a:lnTo>
                      <a:lnTo>
                        <a:pt x="524" y="66"/>
                      </a:lnTo>
                      <a:lnTo>
                        <a:pt x="518" y="66"/>
                      </a:lnTo>
                      <a:lnTo>
                        <a:pt x="512" y="62"/>
                      </a:lnTo>
                      <a:lnTo>
                        <a:pt x="508" y="56"/>
                      </a:lnTo>
                      <a:lnTo>
                        <a:pt x="506" y="44"/>
                      </a:lnTo>
                      <a:lnTo>
                        <a:pt x="503" y="25"/>
                      </a:lnTo>
                      <a:lnTo>
                        <a:pt x="499" y="0"/>
                      </a:lnTo>
                      <a:lnTo>
                        <a:pt x="86" y="0"/>
                      </a:lnTo>
                      <a:lnTo>
                        <a:pt x="82" y="25"/>
                      </a:lnTo>
                      <a:lnTo>
                        <a:pt x="80" y="44"/>
                      </a:lnTo>
                      <a:lnTo>
                        <a:pt x="77" y="56"/>
                      </a:lnTo>
                      <a:lnTo>
                        <a:pt x="73" y="62"/>
                      </a:lnTo>
                      <a:lnTo>
                        <a:pt x="67" y="66"/>
                      </a:lnTo>
                      <a:lnTo>
                        <a:pt x="61" y="66"/>
                      </a:lnTo>
                      <a:lnTo>
                        <a:pt x="52" y="66"/>
                      </a:lnTo>
                      <a:lnTo>
                        <a:pt x="42" y="66"/>
                      </a:lnTo>
                      <a:lnTo>
                        <a:pt x="25" y="73"/>
                      </a:lnTo>
                      <a:lnTo>
                        <a:pt x="11" y="87"/>
                      </a:lnTo>
                      <a:lnTo>
                        <a:pt x="2" y="104"/>
                      </a:lnTo>
                      <a:lnTo>
                        <a:pt x="0" y="119"/>
                      </a:lnTo>
                      <a:lnTo>
                        <a:pt x="587" y="119"/>
                      </a:lnTo>
                    </a:path>
                  </a:pathLst>
                </a:custGeom>
                <a:solidFill>
                  <a:srgbClr val="CECECE"/>
                </a:solidFill>
                <a:ln w="12700" cap="rnd">
                  <a:solidFill>
                    <a:srgbClr val="000000"/>
                  </a:solidFill>
                  <a:round/>
                  <a:headEnd/>
                  <a:tailEnd/>
                </a:ln>
              </p:spPr>
              <p:txBody>
                <a:bodyPr/>
                <a:lstStyle/>
                <a:p>
                  <a:endParaRPr lang="ko-KR" altLang="en-US"/>
                </a:p>
              </p:txBody>
            </p:sp>
            <p:sp>
              <p:nvSpPr>
                <p:cNvPr id="17505" name="Freeform 189"/>
                <p:cNvSpPr>
                  <a:spLocks noChangeAspect="1"/>
                </p:cNvSpPr>
                <p:nvPr/>
              </p:nvSpPr>
              <p:spPr bwMode="auto">
                <a:xfrm>
                  <a:off x="1709" y="965"/>
                  <a:ext cx="20" cy="89"/>
                </a:xfrm>
                <a:custGeom>
                  <a:avLst/>
                  <a:gdLst>
                    <a:gd name="T0" fmla="*/ 23 w 24"/>
                    <a:gd name="T1" fmla="*/ 109 h 110"/>
                    <a:gd name="T2" fmla="*/ 23 w 24"/>
                    <a:gd name="T3" fmla="*/ 0 h 110"/>
                    <a:gd name="T4" fmla="*/ 0 w 24"/>
                    <a:gd name="T5" fmla="*/ 0 h 110"/>
                    <a:gd name="T6" fmla="*/ 0 w 24"/>
                    <a:gd name="T7" fmla="*/ 109 h 110"/>
                    <a:gd name="T8" fmla="*/ 23 w 24"/>
                    <a:gd name="T9" fmla="*/ 109 h 110"/>
                    <a:gd name="T10" fmla="*/ 0 60000 65536"/>
                    <a:gd name="T11" fmla="*/ 0 60000 65536"/>
                    <a:gd name="T12" fmla="*/ 0 60000 65536"/>
                    <a:gd name="T13" fmla="*/ 0 60000 65536"/>
                    <a:gd name="T14" fmla="*/ 0 60000 65536"/>
                    <a:gd name="T15" fmla="*/ 0 w 24"/>
                    <a:gd name="T16" fmla="*/ 0 h 110"/>
                    <a:gd name="T17" fmla="*/ 24 w 24"/>
                    <a:gd name="T18" fmla="*/ 110 h 110"/>
                  </a:gdLst>
                  <a:ahLst/>
                  <a:cxnLst>
                    <a:cxn ang="T10">
                      <a:pos x="T0" y="T1"/>
                    </a:cxn>
                    <a:cxn ang="T11">
                      <a:pos x="T2" y="T3"/>
                    </a:cxn>
                    <a:cxn ang="T12">
                      <a:pos x="T4" y="T5"/>
                    </a:cxn>
                    <a:cxn ang="T13">
                      <a:pos x="T6" y="T7"/>
                    </a:cxn>
                    <a:cxn ang="T14">
                      <a:pos x="T8" y="T9"/>
                    </a:cxn>
                  </a:cxnLst>
                  <a:rect l="T15" t="T16" r="T17" b="T18"/>
                  <a:pathLst>
                    <a:path w="24" h="110">
                      <a:moveTo>
                        <a:pt x="23" y="109"/>
                      </a:moveTo>
                      <a:lnTo>
                        <a:pt x="23" y="0"/>
                      </a:lnTo>
                      <a:lnTo>
                        <a:pt x="0" y="0"/>
                      </a:lnTo>
                      <a:lnTo>
                        <a:pt x="0" y="109"/>
                      </a:lnTo>
                      <a:lnTo>
                        <a:pt x="23" y="109"/>
                      </a:lnTo>
                    </a:path>
                  </a:pathLst>
                </a:custGeom>
                <a:solidFill>
                  <a:srgbClr val="474747"/>
                </a:solidFill>
                <a:ln w="12700" cap="rnd">
                  <a:solidFill>
                    <a:srgbClr val="000000"/>
                  </a:solidFill>
                  <a:round/>
                  <a:headEnd/>
                  <a:tailEnd/>
                </a:ln>
              </p:spPr>
              <p:txBody>
                <a:bodyPr/>
                <a:lstStyle/>
                <a:p>
                  <a:endParaRPr lang="ko-KR" altLang="en-US"/>
                </a:p>
              </p:txBody>
            </p:sp>
            <p:sp>
              <p:nvSpPr>
                <p:cNvPr id="17506" name="Line 190"/>
                <p:cNvSpPr>
                  <a:spLocks noChangeAspect="1" noChangeShapeType="1"/>
                </p:cNvSpPr>
                <p:nvPr/>
              </p:nvSpPr>
              <p:spPr bwMode="auto">
                <a:xfrm flipH="1">
                  <a:off x="1731" y="969"/>
                  <a:ext cx="21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07" name="Line 191"/>
                <p:cNvSpPr>
                  <a:spLocks noChangeAspect="1" noChangeShapeType="1"/>
                </p:cNvSpPr>
                <p:nvPr/>
              </p:nvSpPr>
              <p:spPr bwMode="auto">
                <a:xfrm>
                  <a:off x="1726" y="1046"/>
                  <a:ext cx="9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08" name="Freeform 192"/>
                <p:cNvSpPr>
                  <a:spLocks noChangeAspect="1"/>
                </p:cNvSpPr>
                <p:nvPr/>
              </p:nvSpPr>
              <p:spPr bwMode="auto">
                <a:xfrm>
                  <a:off x="1081" y="1246"/>
                  <a:ext cx="34"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09" name="Freeform 193"/>
                <p:cNvSpPr>
                  <a:spLocks noChangeAspect="1"/>
                </p:cNvSpPr>
                <p:nvPr/>
              </p:nvSpPr>
              <p:spPr bwMode="auto">
                <a:xfrm>
                  <a:off x="1081" y="1246"/>
                  <a:ext cx="39"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510" name="Freeform 194"/>
                <p:cNvSpPr>
                  <a:spLocks noChangeAspect="1"/>
                </p:cNvSpPr>
                <p:nvPr/>
              </p:nvSpPr>
              <p:spPr bwMode="auto">
                <a:xfrm>
                  <a:off x="1081" y="1246"/>
                  <a:ext cx="34"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11" name="Freeform 195"/>
                <p:cNvSpPr>
                  <a:spLocks noChangeAspect="1"/>
                </p:cNvSpPr>
                <p:nvPr/>
              </p:nvSpPr>
              <p:spPr bwMode="auto">
                <a:xfrm>
                  <a:off x="1081" y="1246"/>
                  <a:ext cx="39"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512" name="Freeform 196"/>
                <p:cNvSpPr>
                  <a:spLocks noChangeAspect="1"/>
                </p:cNvSpPr>
                <p:nvPr/>
              </p:nvSpPr>
              <p:spPr bwMode="auto">
                <a:xfrm>
                  <a:off x="1634" y="1246"/>
                  <a:ext cx="35"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13" name="Freeform 197"/>
                <p:cNvSpPr>
                  <a:spLocks noChangeAspect="1"/>
                </p:cNvSpPr>
                <p:nvPr/>
              </p:nvSpPr>
              <p:spPr bwMode="auto">
                <a:xfrm>
                  <a:off x="1634" y="1246"/>
                  <a:ext cx="40"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514" name="Freeform 198"/>
                <p:cNvSpPr>
                  <a:spLocks noChangeAspect="1"/>
                </p:cNvSpPr>
                <p:nvPr/>
              </p:nvSpPr>
              <p:spPr bwMode="auto">
                <a:xfrm>
                  <a:off x="1081" y="1246"/>
                  <a:ext cx="34"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15" name="Freeform 199"/>
                <p:cNvSpPr>
                  <a:spLocks noChangeAspect="1"/>
                </p:cNvSpPr>
                <p:nvPr/>
              </p:nvSpPr>
              <p:spPr bwMode="auto">
                <a:xfrm>
                  <a:off x="1081" y="1246"/>
                  <a:ext cx="39"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516" name="Freeform 200"/>
                <p:cNvSpPr>
                  <a:spLocks noChangeAspect="1"/>
                </p:cNvSpPr>
                <p:nvPr/>
              </p:nvSpPr>
              <p:spPr bwMode="auto">
                <a:xfrm>
                  <a:off x="1081" y="1246"/>
                  <a:ext cx="34"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474747"/>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17" name="Freeform 201"/>
                <p:cNvSpPr>
                  <a:spLocks noChangeAspect="1"/>
                </p:cNvSpPr>
                <p:nvPr/>
              </p:nvSpPr>
              <p:spPr bwMode="auto">
                <a:xfrm>
                  <a:off x="1081" y="1246"/>
                  <a:ext cx="39"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17518" name="Freeform 202"/>
                <p:cNvSpPr>
                  <a:spLocks noChangeAspect="1"/>
                </p:cNvSpPr>
                <p:nvPr/>
              </p:nvSpPr>
              <p:spPr bwMode="auto">
                <a:xfrm>
                  <a:off x="1634" y="1246"/>
                  <a:ext cx="35"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19" name="Freeform 203"/>
                <p:cNvSpPr>
                  <a:spLocks noChangeAspect="1"/>
                </p:cNvSpPr>
                <p:nvPr/>
              </p:nvSpPr>
              <p:spPr bwMode="auto">
                <a:xfrm>
                  <a:off x="1634" y="1246"/>
                  <a:ext cx="40"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17520" name="Freeform 204"/>
                <p:cNvSpPr>
                  <a:spLocks noChangeAspect="1"/>
                </p:cNvSpPr>
                <p:nvPr/>
              </p:nvSpPr>
              <p:spPr bwMode="auto">
                <a:xfrm>
                  <a:off x="255" y="1279"/>
                  <a:ext cx="657" cy="83"/>
                </a:xfrm>
                <a:custGeom>
                  <a:avLst/>
                  <a:gdLst>
                    <a:gd name="T0" fmla="*/ 0 w 811"/>
                    <a:gd name="T1" fmla="*/ 102 h 103"/>
                    <a:gd name="T2" fmla="*/ 112 w 811"/>
                    <a:gd name="T3" fmla="*/ 102 h 103"/>
                    <a:gd name="T4" fmla="*/ 137 w 811"/>
                    <a:gd name="T5" fmla="*/ 79 h 103"/>
                    <a:gd name="T6" fmla="*/ 676 w 811"/>
                    <a:gd name="T7" fmla="*/ 79 h 103"/>
                    <a:gd name="T8" fmla="*/ 699 w 811"/>
                    <a:gd name="T9" fmla="*/ 102 h 103"/>
                    <a:gd name="T10" fmla="*/ 810 w 811"/>
                    <a:gd name="T11" fmla="*/ 102 h 103"/>
                    <a:gd name="T12" fmla="*/ 810 w 811"/>
                    <a:gd name="T13" fmla="*/ 29 h 103"/>
                    <a:gd name="T14" fmla="*/ 808 w 811"/>
                    <a:gd name="T15" fmla="*/ 18 h 103"/>
                    <a:gd name="T16" fmla="*/ 803 w 811"/>
                    <a:gd name="T17" fmla="*/ 8 h 103"/>
                    <a:gd name="T18" fmla="*/ 791 w 811"/>
                    <a:gd name="T19" fmla="*/ 2 h 103"/>
                    <a:gd name="T20" fmla="*/ 770 w 811"/>
                    <a:gd name="T21" fmla="*/ 0 h 103"/>
                    <a:gd name="T22" fmla="*/ 41 w 811"/>
                    <a:gd name="T23" fmla="*/ 0 h 103"/>
                    <a:gd name="T24" fmla="*/ 22 w 811"/>
                    <a:gd name="T25" fmla="*/ 2 h 103"/>
                    <a:gd name="T26" fmla="*/ 10 w 811"/>
                    <a:gd name="T27" fmla="*/ 8 h 103"/>
                    <a:gd name="T28" fmla="*/ 4 w 811"/>
                    <a:gd name="T29" fmla="*/ 18 h 103"/>
                    <a:gd name="T30" fmla="*/ 0 w 811"/>
                    <a:gd name="T31" fmla="*/ 29 h 103"/>
                    <a:gd name="T32" fmla="*/ 0 w 811"/>
                    <a:gd name="T33" fmla="*/ 102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1"/>
                    <a:gd name="T52" fmla="*/ 0 h 103"/>
                    <a:gd name="T53" fmla="*/ 811 w 81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1" h="103">
                      <a:moveTo>
                        <a:pt x="0" y="102"/>
                      </a:moveTo>
                      <a:lnTo>
                        <a:pt x="112" y="102"/>
                      </a:lnTo>
                      <a:lnTo>
                        <a:pt x="137" y="79"/>
                      </a:lnTo>
                      <a:lnTo>
                        <a:pt x="676" y="79"/>
                      </a:lnTo>
                      <a:lnTo>
                        <a:pt x="699" y="102"/>
                      </a:lnTo>
                      <a:lnTo>
                        <a:pt x="810" y="102"/>
                      </a:lnTo>
                      <a:lnTo>
                        <a:pt x="810" y="29"/>
                      </a:lnTo>
                      <a:lnTo>
                        <a:pt x="808" y="18"/>
                      </a:lnTo>
                      <a:lnTo>
                        <a:pt x="803" y="8"/>
                      </a:lnTo>
                      <a:lnTo>
                        <a:pt x="791" y="2"/>
                      </a:lnTo>
                      <a:lnTo>
                        <a:pt x="770" y="0"/>
                      </a:lnTo>
                      <a:lnTo>
                        <a:pt x="41" y="0"/>
                      </a:lnTo>
                      <a:lnTo>
                        <a:pt x="22" y="2"/>
                      </a:lnTo>
                      <a:lnTo>
                        <a:pt x="10" y="8"/>
                      </a:lnTo>
                      <a:lnTo>
                        <a:pt x="4" y="18"/>
                      </a:lnTo>
                      <a:lnTo>
                        <a:pt x="0" y="29"/>
                      </a:lnTo>
                      <a:lnTo>
                        <a:pt x="0" y="102"/>
                      </a:lnTo>
                    </a:path>
                  </a:pathLst>
                </a:custGeom>
                <a:solidFill>
                  <a:srgbClr val="CECECE"/>
                </a:solidFill>
                <a:ln w="12700" cap="rnd">
                  <a:solidFill>
                    <a:schemeClr val="tx1"/>
                  </a:solidFill>
                  <a:round/>
                  <a:headEnd/>
                  <a:tailEnd/>
                </a:ln>
              </p:spPr>
              <p:txBody>
                <a:bodyPr/>
                <a:lstStyle/>
                <a:p>
                  <a:endParaRPr lang="ko-KR" altLang="en-US"/>
                </a:p>
              </p:txBody>
            </p:sp>
            <p:sp>
              <p:nvSpPr>
                <p:cNvPr id="17521" name="Freeform 205"/>
                <p:cNvSpPr>
                  <a:spLocks noChangeAspect="1"/>
                </p:cNvSpPr>
                <p:nvPr/>
              </p:nvSpPr>
              <p:spPr bwMode="auto">
                <a:xfrm>
                  <a:off x="285" y="1246"/>
                  <a:ext cx="35" cy="33"/>
                </a:xfrm>
                <a:custGeom>
                  <a:avLst/>
                  <a:gdLst>
                    <a:gd name="T0" fmla="*/ 42 w 43"/>
                    <a:gd name="T1" fmla="*/ 40 h 41"/>
                    <a:gd name="T2" fmla="*/ 42 w 43"/>
                    <a:gd name="T3" fmla="*/ 0 h 41"/>
                    <a:gd name="T4" fmla="*/ 0 w 43"/>
                    <a:gd name="T5" fmla="*/ 0 h 41"/>
                    <a:gd name="T6" fmla="*/ 0 w 43"/>
                    <a:gd name="T7" fmla="*/ 40 h 41"/>
                    <a:gd name="T8" fmla="*/ 42 w 43"/>
                    <a:gd name="T9" fmla="*/ 40 h 41"/>
                    <a:gd name="T10" fmla="*/ 0 60000 65536"/>
                    <a:gd name="T11" fmla="*/ 0 60000 65536"/>
                    <a:gd name="T12" fmla="*/ 0 60000 65536"/>
                    <a:gd name="T13" fmla="*/ 0 60000 65536"/>
                    <a:gd name="T14" fmla="*/ 0 60000 65536"/>
                    <a:gd name="T15" fmla="*/ 0 w 43"/>
                    <a:gd name="T16" fmla="*/ 0 h 41"/>
                    <a:gd name="T17" fmla="*/ 43 w 43"/>
                    <a:gd name="T18" fmla="*/ 41 h 41"/>
                  </a:gdLst>
                  <a:ahLst/>
                  <a:cxnLst>
                    <a:cxn ang="T10">
                      <a:pos x="T0" y="T1"/>
                    </a:cxn>
                    <a:cxn ang="T11">
                      <a:pos x="T2" y="T3"/>
                    </a:cxn>
                    <a:cxn ang="T12">
                      <a:pos x="T4" y="T5"/>
                    </a:cxn>
                    <a:cxn ang="T13">
                      <a:pos x="T6" y="T7"/>
                    </a:cxn>
                    <a:cxn ang="T14">
                      <a:pos x="T8" y="T9"/>
                    </a:cxn>
                  </a:cxnLst>
                  <a:rect l="T15" t="T16" r="T17" b="T18"/>
                  <a:pathLst>
                    <a:path w="43" h="41">
                      <a:moveTo>
                        <a:pt x="42" y="40"/>
                      </a:moveTo>
                      <a:lnTo>
                        <a:pt x="42" y="0"/>
                      </a:lnTo>
                      <a:lnTo>
                        <a:pt x="0" y="0"/>
                      </a:lnTo>
                      <a:lnTo>
                        <a:pt x="0" y="40"/>
                      </a:lnTo>
                      <a:lnTo>
                        <a:pt x="42" y="40"/>
                      </a:lnTo>
                    </a:path>
                  </a:pathLst>
                </a:custGeom>
                <a:solidFill>
                  <a:srgbClr val="474747"/>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22" name="Freeform 206"/>
                <p:cNvSpPr>
                  <a:spLocks noChangeAspect="1"/>
                </p:cNvSpPr>
                <p:nvPr/>
              </p:nvSpPr>
              <p:spPr bwMode="auto">
                <a:xfrm>
                  <a:off x="285" y="1246"/>
                  <a:ext cx="40" cy="38"/>
                </a:xfrm>
                <a:custGeom>
                  <a:avLst/>
                  <a:gdLst>
                    <a:gd name="T0" fmla="*/ 48 w 49"/>
                    <a:gd name="T1" fmla="*/ 46 h 47"/>
                    <a:gd name="T2" fmla="*/ 48 w 49"/>
                    <a:gd name="T3" fmla="*/ 0 h 47"/>
                    <a:gd name="T4" fmla="*/ 0 w 49"/>
                    <a:gd name="T5" fmla="*/ 0 h 47"/>
                    <a:gd name="T6" fmla="*/ 0 w 49"/>
                    <a:gd name="T7" fmla="*/ 46 h 47"/>
                    <a:gd name="T8" fmla="*/ 48 w 49"/>
                    <a:gd name="T9" fmla="*/ 46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48" y="46"/>
                      </a:moveTo>
                      <a:lnTo>
                        <a:pt x="48" y="0"/>
                      </a:lnTo>
                      <a:lnTo>
                        <a:pt x="0" y="0"/>
                      </a:lnTo>
                      <a:lnTo>
                        <a:pt x="0" y="46"/>
                      </a:lnTo>
                      <a:lnTo>
                        <a:pt x="48" y="46"/>
                      </a:lnTo>
                    </a:path>
                  </a:pathLst>
                </a:custGeom>
                <a:solidFill>
                  <a:srgbClr val="474747"/>
                </a:solidFill>
                <a:ln w="12700" cap="rnd">
                  <a:solidFill>
                    <a:srgbClr val="000000"/>
                  </a:solidFill>
                  <a:round/>
                  <a:headEnd/>
                  <a:tailEnd/>
                </a:ln>
              </p:spPr>
              <p:txBody>
                <a:bodyPr/>
                <a:lstStyle/>
                <a:p>
                  <a:endParaRPr lang="ko-KR" altLang="en-US"/>
                </a:p>
              </p:txBody>
            </p:sp>
            <p:sp>
              <p:nvSpPr>
                <p:cNvPr id="17523" name="Freeform 207"/>
                <p:cNvSpPr>
                  <a:spLocks noChangeAspect="1"/>
                </p:cNvSpPr>
                <p:nvPr/>
              </p:nvSpPr>
              <p:spPr bwMode="auto">
                <a:xfrm>
                  <a:off x="840" y="1246"/>
                  <a:ext cx="33" cy="33"/>
                </a:xfrm>
                <a:custGeom>
                  <a:avLst/>
                  <a:gdLst>
                    <a:gd name="T0" fmla="*/ 40 w 41"/>
                    <a:gd name="T1" fmla="*/ 40 h 41"/>
                    <a:gd name="T2" fmla="*/ 40 w 41"/>
                    <a:gd name="T3" fmla="*/ 0 h 41"/>
                    <a:gd name="T4" fmla="*/ 0 w 41"/>
                    <a:gd name="T5" fmla="*/ 0 h 41"/>
                    <a:gd name="T6" fmla="*/ 0 w 41"/>
                    <a:gd name="T7" fmla="*/ 40 h 41"/>
                    <a:gd name="T8" fmla="*/ 40 w 41"/>
                    <a:gd name="T9" fmla="*/ 4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40" y="40"/>
                      </a:moveTo>
                      <a:lnTo>
                        <a:pt x="40" y="0"/>
                      </a:lnTo>
                      <a:lnTo>
                        <a:pt x="0" y="0"/>
                      </a:lnTo>
                      <a:lnTo>
                        <a:pt x="0" y="40"/>
                      </a:lnTo>
                      <a:lnTo>
                        <a:pt x="40" y="40"/>
                      </a:lnTo>
                    </a:path>
                  </a:pathLst>
                </a:custGeom>
                <a:solidFill>
                  <a:srgbClr val="FFFFFF"/>
                </a:solidFill>
                <a:ln>
                  <a:noFill/>
                </a:ln>
                <a:extLst>
                  <a:ext uri="{91240B29-F687-4F45-9708-019B960494DF}">
                    <a14:hiddenLine xmlns:a14="http://schemas.microsoft.com/office/drawing/2010/main" w="12700" cap="rnd">
                      <a:solidFill>
                        <a:srgbClr val="000000"/>
                      </a:solidFill>
                      <a:round/>
                      <a:headEnd type="triangle" w="med" len="med"/>
                      <a:tailEnd type="triangle" w="med" len="med"/>
                    </a14:hiddenLine>
                  </a:ext>
                </a:extLst>
              </p:spPr>
              <p:txBody>
                <a:bodyPr/>
                <a:lstStyle/>
                <a:p>
                  <a:endParaRPr lang="ko-KR" altLang="en-US"/>
                </a:p>
              </p:txBody>
            </p:sp>
            <p:sp>
              <p:nvSpPr>
                <p:cNvPr id="17524" name="Freeform 208"/>
                <p:cNvSpPr>
                  <a:spLocks noChangeAspect="1"/>
                </p:cNvSpPr>
                <p:nvPr/>
              </p:nvSpPr>
              <p:spPr bwMode="auto">
                <a:xfrm>
                  <a:off x="840" y="1246"/>
                  <a:ext cx="38" cy="38"/>
                </a:xfrm>
                <a:custGeom>
                  <a:avLst/>
                  <a:gdLst>
                    <a:gd name="T0" fmla="*/ 46 w 47"/>
                    <a:gd name="T1" fmla="*/ 46 h 47"/>
                    <a:gd name="T2" fmla="*/ 46 w 47"/>
                    <a:gd name="T3" fmla="*/ 0 h 47"/>
                    <a:gd name="T4" fmla="*/ 0 w 47"/>
                    <a:gd name="T5" fmla="*/ 0 h 47"/>
                    <a:gd name="T6" fmla="*/ 0 w 47"/>
                    <a:gd name="T7" fmla="*/ 46 h 47"/>
                    <a:gd name="T8" fmla="*/ 46 w 47"/>
                    <a:gd name="T9" fmla="*/ 46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46" y="46"/>
                      </a:moveTo>
                      <a:lnTo>
                        <a:pt x="46" y="0"/>
                      </a:lnTo>
                      <a:lnTo>
                        <a:pt x="0" y="0"/>
                      </a:lnTo>
                      <a:lnTo>
                        <a:pt x="0" y="46"/>
                      </a:lnTo>
                      <a:lnTo>
                        <a:pt x="46" y="46"/>
                      </a:lnTo>
                    </a:path>
                  </a:pathLst>
                </a:custGeom>
                <a:solidFill>
                  <a:srgbClr val="474747"/>
                </a:solidFill>
                <a:ln w="12700" cap="rnd">
                  <a:solidFill>
                    <a:srgbClr val="000000"/>
                  </a:solidFill>
                  <a:round/>
                  <a:headEnd/>
                  <a:tailEnd/>
                </a:ln>
              </p:spPr>
              <p:txBody>
                <a:bodyPr/>
                <a:lstStyle/>
                <a:p>
                  <a:endParaRPr lang="ko-KR" altLang="en-US"/>
                </a:p>
              </p:txBody>
            </p:sp>
            <p:sp>
              <p:nvSpPr>
                <p:cNvPr id="17525" name="Line 209"/>
                <p:cNvSpPr>
                  <a:spLocks noChangeAspect="1" noChangeShapeType="1"/>
                </p:cNvSpPr>
                <p:nvPr/>
              </p:nvSpPr>
              <p:spPr bwMode="auto">
                <a:xfrm flipH="1">
                  <a:off x="1105" y="814"/>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26" name="Line 210"/>
                <p:cNvSpPr>
                  <a:spLocks noChangeAspect="1" noChangeShapeType="1"/>
                </p:cNvSpPr>
                <p:nvPr/>
              </p:nvSpPr>
              <p:spPr bwMode="auto">
                <a:xfrm flipH="1">
                  <a:off x="1105" y="856"/>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27" name="Line 211"/>
                <p:cNvSpPr>
                  <a:spLocks noChangeAspect="1" noChangeShapeType="1"/>
                </p:cNvSpPr>
                <p:nvPr/>
              </p:nvSpPr>
              <p:spPr bwMode="auto">
                <a:xfrm flipH="1">
                  <a:off x="1105" y="908"/>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28" name="Line 212"/>
                <p:cNvSpPr>
                  <a:spLocks noChangeAspect="1" noChangeShapeType="1"/>
                </p:cNvSpPr>
                <p:nvPr/>
              </p:nvSpPr>
              <p:spPr bwMode="auto">
                <a:xfrm flipH="1">
                  <a:off x="1105" y="969"/>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29" name="Line 213"/>
                <p:cNvSpPr>
                  <a:spLocks noChangeAspect="1" noChangeShapeType="1"/>
                </p:cNvSpPr>
                <p:nvPr/>
              </p:nvSpPr>
              <p:spPr bwMode="auto">
                <a:xfrm flipH="1">
                  <a:off x="1105" y="1043"/>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30" name="Line 214"/>
                <p:cNvSpPr>
                  <a:spLocks noChangeAspect="1" noChangeShapeType="1"/>
                </p:cNvSpPr>
                <p:nvPr/>
              </p:nvSpPr>
              <p:spPr bwMode="auto">
                <a:xfrm flipH="1">
                  <a:off x="1105" y="1199"/>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31" name="Line 215"/>
                <p:cNvSpPr>
                  <a:spLocks noChangeAspect="1" noChangeShapeType="1"/>
                </p:cNvSpPr>
                <p:nvPr/>
              </p:nvSpPr>
              <p:spPr bwMode="auto">
                <a:xfrm flipH="1">
                  <a:off x="1105" y="1158"/>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532" name="Line 216"/>
                <p:cNvSpPr>
                  <a:spLocks noChangeAspect="1" noChangeShapeType="1"/>
                </p:cNvSpPr>
                <p:nvPr/>
              </p:nvSpPr>
              <p:spPr bwMode="auto">
                <a:xfrm flipH="1">
                  <a:off x="1105" y="1106"/>
                  <a:ext cx="5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grpSp>
          <p:sp>
            <p:nvSpPr>
              <p:cNvPr id="17481" name="Freeform 217"/>
              <p:cNvSpPr>
                <a:spLocks noChangeAspect="1"/>
              </p:cNvSpPr>
              <p:nvPr/>
            </p:nvSpPr>
            <p:spPr bwMode="auto">
              <a:xfrm>
                <a:off x="1130" y="600"/>
                <a:ext cx="118" cy="152"/>
              </a:xfrm>
              <a:custGeom>
                <a:avLst/>
                <a:gdLst>
                  <a:gd name="T0" fmla="*/ 73 w 74"/>
                  <a:gd name="T1" fmla="*/ 75 h 76"/>
                  <a:gd name="T2" fmla="*/ 73 w 74"/>
                  <a:gd name="T3" fmla="*/ 0 h 76"/>
                  <a:gd name="T4" fmla="*/ 0 w 74"/>
                  <a:gd name="T5" fmla="*/ 0 h 76"/>
                  <a:gd name="T6" fmla="*/ 0 w 74"/>
                  <a:gd name="T7" fmla="*/ 75 h 76"/>
                  <a:gd name="T8" fmla="*/ 73 w 74"/>
                  <a:gd name="T9" fmla="*/ 75 h 76"/>
                  <a:gd name="T10" fmla="*/ 0 60000 65536"/>
                  <a:gd name="T11" fmla="*/ 0 60000 65536"/>
                  <a:gd name="T12" fmla="*/ 0 60000 65536"/>
                  <a:gd name="T13" fmla="*/ 0 60000 65536"/>
                  <a:gd name="T14" fmla="*/ 0 60000 65536"/>
                  <a:gd name="T15" fmla="*/ 0 w 74"/>
                  <a:gd name="T16" fmla="*/ 0 h 76"/>
                  <a:gd name="T17" fmla="*/ 74 w 74"/>
                  <a:gd name="T18" fmla="*/ 76 h 76"/>
                </a:gdLst>
                <a:ahLst/>
                <a:cxnLst>
                  <a:cxn ang="T10">
                    <a:pos x="T0" y="T1"/>
                  </a:cxn>
                  <a:cxn ang="T11">
                    <a:pos x="T2" y="T3"/>
                  </a:cxn>
                  <a:cxn ang="T12">
                    <a:pos x="T4" y="T5"/>
                  </a:cxn>
                  <a:cxn ang="T13">
                    <a:pos x="T6" y="T7"/>
                  </a:cxn>
                  <a:cxn ang="T14">
                    <a:pos x="T8" y="T9"/>
                  </a:cxn>
                </a:cxnLst>
                <a:rect l="T15" t="T16" r="T17" b="T18"/>
                <a:pathLst>
                  <a:path w="74" h="76">
                    <a:moveTo>
                      <a:pt x="73" y="75"/>
                    </a:moveTo>
                    <a:lnTo>
                      <a:pt x="73" y="0"/>
                    </a:lnTo>
                    <a:lnTo>
                      <a:pt x="0" y="0"/>
                    </a:lnTo>
                    <a:lnTo>
                      <a:pt x="0" y="75"/>
                    </a:lnTo>
                    <a:lnTo>
                      <a:pt x="73" y="75"/>
                    </a:lnTo>
                  </a:path>
                </a:pathLst>
              </a:custGeom>
              <a:gradFill rotWithShape="0">
                <a:gsLst>
                  <a:gs pos="0">
                    <a:srgbClr val="484848"/>
                  </a:gs>
                  <a:gs pos="50000">
                    <a:srgbClr val="919191"/>
                  </a:gs>
                  <a:gs pos="100000">
                    <a:srgbClr val="484848"/>
                  </a:gs>
                </a:gsLst>
                <a:lin ang="0" scaled="1"/>
              </a:gradFill>
              <a:ln w="12700" cap="rnd">
                <a:solidFill>
                  <a:srgbClr val="000000"/>
                </a:solidFill>
                <a:round/>
                <a:headEnd/>
                <a:tailEnd/>
              </a:ln>
            </p:spPr>
            <p:txBody>
              <a:bodyPr/>
              <a:lstStyle/>
              <a:p>
                <a:endParaRPr lang="ko-KR" altLang="en-US"/>
              </a:p>
            </p:txBody>
          </p:sp>
        </p:grpSp>
      </p:grpSp>
      <p:grpSp>
        <p:nvGrpSpPr>
          <p:cNvPr id="17416" name="Group 273"/>
          <p:cNvGrpSpPr>
            <a:grpSpLocks/>
          </p:cNvGrpSpPr>
          <p:nvPr/>
        </p:nvGrpSpPr>
        <p:grpSpPr bwMode="auto">
          <a:xfrm>
            <a:off x="266700" y="3551238"/>
            <a:ext cx="2301875" cy="2571750"/>
            <a:chOff x="1011" y="1578"/>
            <a:chExt cx="982" cy="1035"/>
          </a:xfrm>
        </p:grpSpPr>
        <p:sp>
          <p:nvSpPr>
            <p:cNvPr id="17423" name="Freeform 219"/>
            <p:cNvSpPr>
              <a:spLocks/>
            </p:cNvSpPr>
            <p:nvPr/>
          </p:nvSpPr>
          <p:spPr bwMode="auto">
            <a:xfrm>
              <a:off x="1202" y="1969"/>
              <a:ext cx="283" cy="269"/>
            </a:xfrm>
            <a:custGeom>
              <a:avLst/>
              <a:gdLst>
                <a:gd name="T0" fmla="*/ 558 w 599"/>
                <a:gd name="T1" fmla="*/ 240 h 619"/>
                <a:gd name="T2" fmla="*/ 558 w 599"/>
                <a:gd name="T3" fmla="*/ 618 h 619"/>
                <a:gd name="T4" fmla="*/ 598 w 599"/>
                <a:gd name="T5" fmla="*/ 618 h 619"/>
                <a:gd name="T6" fmla="*/ 598 w 599"/>
                <a:gd name="T7" fmla="*/ 154 h 619"/>
                <a:gd name="T8" fmla="*/ 494 w 599"/>
                <a:gd name="T9" fmla="*/ 154 h 619"/>
                <a:gd name="T10" fmla="*/ 494 w 599"/>
                <a:gd name="T11" fmla="*/ 0 h 619"/>
                <a:gd name="T12" fmla="*/ 101 w 599"/>
                <a:gd name="T13" fmla="*/ 0 h 619"/>
                <a:gd name="T14" fmla="*/ 101 w 599"/>
                <a:gd name="T15" fmla="*/ 154 h 619"/>
                <a:gd name="T16" fmla="*/ 0 w 599"/>
                <a:gd name="T17" fmla="*/ 154 h 619"/>
                <a:gd name="T18" fmla="*/ 0 w 599"/>
                <a:gd name="T19" fmla="*/ 618 h 619"/>
                <a:gd name="T20" fmla="*/ 38 w 599"/>
                <a:gd name="T21" fmla="*/ 618 h 619"/>
                <a:gd name="T22" fmla="*/ 38 w 599"/>
                <a:gd name="T23" fmla="*/ 240 h 619"/>
                <a:gd name="T24" fmla="*/ 558 w 599"/>
                <a:gd name="T25" fmla="*/ 240 h 6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9"/>
                <a:gd name="T40" fmla="*/ 0 h 619"/>
                <a:gd name="T41" fmla="*/ 599 w 599"/>
                <a:gd name="T42" fmla="*/ 619 h 6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9" h="619">
                  <a:moveTo>
                    <a:pt x="558" y="240"/>
                  </a:moveTo>
                  <a:lnTo>
                    <a:pt x="558" y="618"/>
                  </a:lnTo>
                  <a:lnTo>
                    <a:pt x="598" y="618"/>
                  </a:lnTo>
                  <a:lnTo>
                    <a:pt x="598" y="154"/>
                  </a:lnTo>
                  <a:lnTo>
                    <a:pt x="494" y="154"/>
                  </a:lnTo>
                  <a:lnTo>
                    <a:pt x="494" y="0"/>
                  </a:lnTo>
                  <a:lnTo>
                    <a:pt x="101" y="0"/>
                  </a:lnTo>
                  <a:lnTo>
                    <a:pt x="101" y="154"/>
                  </a:lnTo>
                  <a:lnTo>
                    <a:pt x="0" y="154"/>
                  </a:lnTo>
                  <a:lnTo>
                    <a:pt x="0" y="618"/>
                  </a:lnTo>
                  <a:lnTo>
                    <a:pt x="38" y="618"/>
                  </a:lnTo>
                  <a:lnTo>
                    <a:pt x="38" y="240"/>
                  </a:lnTo>
                  <a:lnTo>
                    <a:pt x="558" y="2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24" name="Freeform 220"/>
            <p:cNvSpPr>
              <a:spLocks/>
            </p:cNvSpPr>
            <p:nvPr/>
          </p:nvSpPr>
          <p:spPr bwMode="auto">
            <a:xfrm>
              <a:off x="1115" y="2115"/>
              <a:ext cx="453" cy="274"/>
            </a:xfrm>
            <a:custGeom>
              <a:avLst/>
              <a:gdLst>
                <a:gd name="T0" fmla="*/ 963 w 964"/>
                <a:gd name="T1" fmla="*/ 627 h 628"/>
                <a:gd name="T2" fmla="*/ 963 w 964"/>
                <a:gd name="T3" fmla="*/ 9 h 628"/>
                <a:gd name="T4" fmla="*/ 863 w 964"/>
                <a:gd name="T5" fmla="*/ 9 h 628"/>
                <a:gd name="T6" fmla="*/ 863 w 964"/>
                <a:gd name="T7" fmla="*/ 513 h 628"/>
                <a:gd name="T8" fmla="*/ 723 w 964"/>
                <a:gd name="T9" fmla="*/ 513 h 628"/>
                <a:gd name="T10" fmla="*/ 723 w 964"/>
                <a:gd name="T11" fmla="*/ 0 h 628"/>
                <a:gd name="T12" fmla="*/ 242 w 964"/>
                <a:gd name="T13" fmla="*/ 0 h 628"/>
                <a:gd name="T14" fmla="*/ 242 w 964"/>
                <a:gd name="T15" fmla="*/ 513 h 628"/>
                <a:gd name="T16" fmla="*/ 101 w 964"/>
                <a:gd name="T17" fmla="*/ 513 h 628"/>
                <a:gd name="T18" fmla="*/ 101 w 964"/>
                <a:gd name="T19" fmla="*/ 9 h 628"/>
                <a:gd name="T20" fmla="*/ 0 w 964"/>
                <a:gd name="T21" fmla="*/ 9 h 628"/>
                <a:gd name="T22" fmla="*/ 0 w 964"/>
                <a:gd name="T23" fmla="*/ 627 h 628"/>
                <a:gd name="T24" fmla="*/ 963 w 964"/>
                <a:gd name="T25" fmla="*/ 627 h 6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4"/>
                <a:gd name="T40" fmla="*/ 0 h 628"/>
                <a:gd name="T41" fmla="*/ 964 w 964"/>
                <a:gd name="T42" fmla="*/ 628 h 6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4" h="628">
                  <a:moveTo>
                    <a:pt x="963" y="627"/>
                  </a:moveTo>
                  <a:lnTo>
                    <a:pt x="963" y="9"/>
                  </a:lnTo>
                  <a:lnTo>
                    <a:pt x="863" y="9"/>
                  </a:lnTo>
                  <a:lnTo>
                    <a:pt x="863" y="513"/>
                  </a:lnTo>
                  <a:lnTo>
                    <a:pt x="723" y="513"/>
                  </a:lnTo>
                  <a:lnTo>
                    <a:pt x="723" y="0"/>
                  </a:lnTo>
                  <a:lnTo>
                    <a:pt x="242" y="0"/>
                  </a:lnTo>
                  <a:lnTo>
                    <a:pt x="242" y="513"/>
                  </a:lnTo>
                  <a:lnTo>
                    <a:pt x="101" y="513"/>
                  </a:lnTo>
                  <a:lnTo>
                    <a:pt x="101" y="9"/>
                  </a:lnTo>
                  <a:lnTo>
                    <a:pt x="0" y="9"/>
                  </a:lnTo>
                  <a:lnTo>
                    <a:pt x="0" y="627"/>
                  </a:lnTo>
                  <a:lnTo>
                    <a:pt x="963" y="627"/>
                  </a:lnTo>
                </a:path>
              </a:pathLst>
            </a:custGeom>
            <a:solidFill>
              <a:srgbClr val="CCCCCC"/>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25" name="Freeform 221"/>
            <p:cNvSpPr>
              <a:spLocks/>
            </p:cNvSpPr>
            <p:nvPr/>
          </p:nvSpPr>
          <p:spPr bwMode="auto">
            <a:xfrm>
              <a:off x="1115" y="2115"/>
              <a:ext cx="456" cy="275"/>
            </a:xfrm>
            <a:custGeom>
              <a:avLst/>
              <a:gdLst>
                <a:gd name="T0" fmla="*/ 969 w 970"/>
                <a:gd name="T1" fmla="*/ 633 h 634"/>
                <a:gd name="T2" fmla="*/ 969 w 970"/>
                <a:gd name="T3" fmla="*/ 9 h 634"/>
                <a:gd name="T4" fmla="*/ 868 w 970"/>
                <a:gd name="T5" fmla="*/ 9 h 634"/>
                <a:gd name="T6" fmla="*/ 868 w 970"/>
                <a:gd name="T7" fmla="*/ 518 h 634"/>
                <a:gd name="T8" fmla="*/ 728 w 970"/>
                <a:gd name="T9" fmla="*/ 518 h 634"/>
                <a:gd name="T10" fmla="*/ 728 w 970"/>
                <a:gd name="T11" fmla="*/ 0 h 634"/>
                <a:gd name="T12" fmla="*/ 244 w 970"/>
                <a:gd name="T13" fmla="*/ 0 h 634"/>
                <a:gd name="T14" fmla="*/ 244 w 970"/>
                <a:gd name="T15" fmla="*/ 518 h 634"/>
                <a:gd name="T16" fmla="*/ 102 w 970"/>
                <a:gd name="T17" fmla="*/ 518 h 634"/>
                <a:gd name="T18" fmla="*/ 102 w 970"/>
                <a:gd name="T19" fmla="*/ 9 h 634"/>
                <a:gd name="T20" fmla="*/ 0 w 970"/>
                <a:gd name="T21" fmla="*/ 9 h 634"/>
                <a:gd name="T22" fmla="*/ 0 w 970"/>
                <a:gd name="T23" fmla="*/ 633 h 634"/>
                <a:gd name="T24" fmla="*/ 969 w 970"/>
                <a:gd name="T25" fmla="*/ 633 h 6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0"/>
                <a:gd name="T40" fmla="*/ 0 h 634"/>
                <a:gd name="T41" fmla="*/ 970 w 970"/>
                <a:gd name="T42" fmla="*/ 634 h 6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0" h="634">
                  <a:moveTo>
                    <a:pt x="969" y="633"/>
                  </a:moveTo>
                  <a:lnTo>
                    <a:pt x="969" y="9"/>
                  </a:lnTo>
                  <a:lnTo>
                    <a:pt x="868" y="9"/>
                  </a:lnTo>
                  <a:lnTo>
                    <a:pt x="868" y="518"/>
                  </a:lnTo>
                  <a:lnTo>
                    <a:pt x="728" y="518"/>
                  </a:lnTo>
                  <a:lnTo>
                    <a:pt x="728" y="0"/>
                  </a:lnTo>
                  <a:lnTo>
                    <a:pt x="244" y="0"/>
                  </a:lnTo>
                  <a:lnTo>
                    <a:pt x="244" y="518"/>
                  </a:lnTo>
                  <a:lnTo>
                    <a:pt x="102" y="518"/>
                  </a:lnTo>
                  <a:lnTo>
                    <a:pt x="102" y="9"/>
                  </a:lnTo>
                  <a:lnTo>
                    <a:pt x="0" y="9"/>
                  </a:lnTo>
                  <a:lnTo>
                    <a:pt x="0" y="633"/>
                  </a:lnTo>
                  <a:lnTo>
                    <a:pt x="969" y="6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26" name="Freeform 222"/>
            <p:cNvSpPr>
              <a:spLocks/>
            </p:cNvSpPr>
            <p:nvPr/>
          </p:nvSpPr>
          <p:spPr bwMode="auto">
            <a:xfrm>
              <a:off x="1050" y="1781"/>
              <a:ext cx="586" cy="122"/>
            </a:xfrm>
            <a:custGeom>
              <a:avLst/>
              <a:gdLst>
                <a:gd name="T0" fmla="*/ 1245 w 1246"/>
                <a:gd name="T1" fmla="*/ 281 h 282"/>
                <a:gd name="T2" fmla="*/ 1245 w 1246"/>
                <a:gd name="T3" fmla="*/ 0 h 282"/>
                <a:gd name="T4" fmla="*/ 0 w 1246"/>
                <a:gd name="T5" fmla="*/ 0 h 282"/>
                <a:gd name="T6" fmla="*/ 0 w 1246"/>
                <a:gd name="T7" fmla="*/ 281 h 282"/>
                <a:gd name="T8" fmla="*/ 1245 w 1246"/>
                <a:gd name="T9" fmla="*/ 281 h 282"/>
                <a:gd name="T10" fmla="*/ 0 60000 65536"/>
                <a:gd name="T11" fmla="*/ 0 60000 65536"/>
                <a:gd name="T12" fmla="*/ 0 60000 65536"/>
                <a:gd name="T13" fmla="*/ 0 60000 65536"/>
                <a:gd name="T14" fmla="*/ 0 60000 65536"/>
                <a:gd name="T15" fmla="*/ 0 w 1246"/>
                <a:gd name="T16" fmla="*/ 0 h 282"/>
                <a:gd name="T17" fmla="*/ 1246 w 1246"/>
                <a:gd name="T18" fmla="*/ 282 h 282"/>
              </a:gdLst>
              <a:ahLst/>
              <a:cxnLst>
                <a:cxn ang="T10">
                  <a:pos x="T0" y="T1"/>
                </a:cxn>
                <a:cxn ang="T11">
                  <a:pos x="T2" y="T3"/>
                </a:cxn>
                <a:cxn ang="T12">
                  <a:pos x="T4" y="T5"/>
                </a:cxn>
                <a:cxn ang="T13">
                  <a:pos x="T6" y="T7"/>
                </a:cxn>
                <a:cxn ang="T14">
                  <a:pos x="T8" y="T9"/>
                </a:cxn>
              </a:cxnLst>
              <a:rect l="T15" t="T16" r="T17" b="T18"/>
              <a:pathLst>
                <a:path w="1246" h="282">
                  <a:moveTo>
                    <a:pt x="1245" y="281"/>
                  </a:moveTo>
                  <a:lnTo>
                    <a:pt x="1245" y="0"/>
                  </a:lnTo>
                  <a:lnTo>
                    <a:pt x="0" y="0"/>
                  </a:lnTo>
                  <a:lnTo>
                    <a:pt x="0" y="281"/>
                  </a:lnTo>
                  <a:lnTo>
                    <a:pt x="1245" y="281"/>
                  </a:lnTo>
                </a:path>
              </a:pathLst>
            </a:custGeom>
            <a:solidFill>
              <a:srgbClr val="E4E4E0"/>
            </a:solidFill>
            <a:ln w="12700" cap="rnd">
              <a:solidFill>
                <a:srgbClr val="000000"/>
              </a:solidFill>
              <a:round/>
              <a:headEnd/>
              <a:tailEnd/>
            </a:ln>
          </p:spPr>
          <p:txBody>
            <a:bodyPr/>
            <a:lstStyle/>
            <a:p>
              <a:endParaRPr lang="ko-KR" altLang="en-US"/>
            </a:p>
          </p:txBody>
        </p:sp>
        <p:sp>
          <p:nvSpPr>
            <p:cNvPr id="17427" name="Freeform 223"/>
            <p:cNvSpPr>
              <a:spLocks/>
            </p:cNvSpPr>
            <p:nvPr/>
          </p:nvSpPr>
          <p:spPr bwMode="auto">
            <a:xfrm>
              <a:off x="1208" y="1760"/>
              <a:ext cx="44" cy="19"/>
            </a:xfrm>
            <a:custGeom>
              <a:avLst/>
              <a:gdLst>
                <a:gd name="T0" fmla="*/ 90 w 91"/>
                <a:gd name="T1" fmla="*/ 42 h 43"/>
                <a:gd name="T2" fmla="*/ 90 w 91"/>
                <a:gd name="T3" fmla="*/ 0 h 43"/>
                <a:gd name="T4" fmla="*/ 0 w 91"/>
                <a:gd name="T5" fmla="*/ 0 h 43"/>
                <a:gd name="T6" fmla="*/ 0 w 91"/>
                <a:gd name="T7" fmla="*/ 42 h 43"/>
                <a:gd name="T8" fmla="*/ 90 w 91"/>
                <a:gd name="T9" fmla="*/ 42 h 43"/>
                <a:gd name="T10" fmla="*/ 0 60000 65536"/>
                <a:gd name="T11" fmla="*/ 0 60000 65536"/>
                <a:gd name="T12" fmla="*/ 0 60000 65536"/>
                <a:gd name="T13" fmla="*/ 0 60000 65536"/>
                <a:gd name="T14" fmla="*/ 0 60000 65536"/>
                <a:gd name="T15" fmla="*/ 0 w 91"/>
                <a:gd name="T16" fmla="*/ 0 h 43"/>
                <a:gd name="T17" fmla="*/ 91 w 91"/>
                <a:gd name="T18" fmla="*/ 43 h 43"/>
              </a:gdLst>
              <a:ahLst/>
              <a:cxnLst>
                <a:cxn ang="T10">
                  <a:pos x="T0" y="T1"/>
                </a:cxn>
                <a:cxn ang="T11">
                  <a:pos x="T2" y="T3"/>
                </a:cxn>
                <a:cxn ang="T12">
                  <a:pos x="T4" y="T5"/>
                </a:cxn>
                <a:cxn ang="T13">
                  <a:pos x="T6" y="T7"/>
                </a:cxn>
                <a:cxn ang="T14">
                  <a:pos x="T8" y="T9"/>
                </a:cxn>
              </a:cxnLst>
              <a:rect l="T15" t="T16" r="T17" b="T18"/>
              <a:pathLst>
                <a:path w="91" h="43">
                  <a:moveTo>
                    <a:pt x="90" y="42"/>
                  </a:moveTo>
                  <a:lnTo>
                    <a:pt x="90" y="0"/>
                  </a:lnTo>
                  <a:lnTo>
                    <a:pt x="0" y="0"/>
                  </a:lnTo>
                  <a:lnTo>
                    <a:pt x="0" y="42"/>
                  </a:lnTo>
                  <a:lnTo>
                    <a:pt x="90" y="4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28" name="Freeform 224"/>
            <p:cNvSpPr>
              <a:spLocks/>
            </p:cNvSpPr>
            <p:nvPr/>
          </p:nvSpPr>
          <p:spPr bwMode="auto">
            <a:xfrm>
              <a:off x="1208" y="1760"/>
              <a:ext cx="47" cy="22"/>
            </a:xfrm>
            <a:custGeom>
              <a:avLst/>
              <a:gdLst>
                <a:gd name="T0" fmla="*/ 96 w 97"/>
                <a:gd name="T1" fmla="*/ 48 h 49"/>
                <a:gd name="T2" fmla="*/ 96 w 97"/>
                <a:gd name="T3" fmla="*/ 0 h 49"/>
                <a:gd name="T4" fmla="*/ 0 w 97"/>
                <a:gd name="T5" fmla="*/ 0 h 49"/>
                <a:gd name="T6" fmla="*/ 0 w 97"/>
                <a:gd name="T7" fmla="*/ 48 h 49"/>
                <a:gd name="T8" fmla="*/ 96 w 97"/>
                <a:gd name="T9" fmla="*/ 48 h 49"/>
                <a:gd name="T10" fmla="*/ 0 60000 65536"/>
                <a:gd name="T11" fmla="*/ 0 60000 65536"/>
                <a:gd name="T12" fmla="*/ 0 60000 65536"/>
                <a:gd name="T13" fmla="*/ 0 60000 65536"/>
                <a:gd name="T14" fmla="*/ 0 60000 65536"/>
                <a:gd name="T15" fmla="*/ 0 w 97"/>
                <a:gd name="T16" fmla="*/ 0 h 49"/>
                <a:gd name="T17" fmla="*/ 97 w 97"/>
                <a:gd name="T18" fmla="*/ 49 h 49"/>
              </a:gdLst>
              <a:ahLst/>
              <a:cxnLst>
                <a:cxn ang="T10">
                  <a:pos x="T0" y="T1"/>
                </a:cxn>
                <a:cxn ang="T11">
                  <a:pos x="T2" y="T3"/>
                </a:cxn>
                <a:cxn ang="T12">
                  <a:pos x="T4" y="T5"/>
                </a:cxn>
                <a:cxn ang="T13">
                  <a:pos x="T6" y="T7"/>
                </a:cxn>
                <a:cxn ang="T14">
                  <a:pos x="T8" y="T9"/>
                </a:cxn>
              </a:cxnLst>
              <a:rect l="T15" t="T16" r="T17" b="T18"/>
              <a:pathLst>
                <a:path w="97" h="49">
                  <a:moveTo>
                    <a:pt x="96" y="48"/>
                  </a:moveTo>
                  <a:lnTo>
                    <a:pt x="96" y="0"/>
                  </a:lnTo>
                  <a:lnTo>
                    <a:pt x="0" y="0"/>
                  </a:lnTo>
                  <a:lnTo>
                    <a:pt x="0" y="48"/>
                  </a:lnTo>
                  <a:lnTo>
                    <a:pt x="96"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29" name="Freeform 225"/>
            <p:cNvSpPr>
              <a:spLocks/>
            </p:cNvSpPr>
            <p:nvPr/>
          </p:nvSpPr>
          <p:spPr bwMode="auto">
            <a:xfrm>
              <a:off x="1230" y="1598"/>
              <a:ext cx="475" cy="164"/>
            </a:xfrm>
            <a:custGeom>
              <a:avLst/>
              <a:gdLst>
                <a:gd name="T0" fmla="*/ 0 w 1010"/>
                <a:gd name="T1" fmla="*/ 376 h 377"/>
                <a:gd name="T2" fmla="*/ 0 w 1010"/>
                <a:gd name="T3" fmla="*/ 278 h 377"/>
                <a:gd name="T4" fmla="*/ 2 w 1010"/>
                <a:gd name="T5" fmla="*/ 263 h 377"/>
                <a:gd name="T6" fmla="*/ 4 w 1010"/>
                <a:gd name="T7" fmla="*/ 246 h 377"/>
                <a:gd name="T8" fmla="*/ 10 w 1010"/>
                <a:gd name="T9" fmla="*/ 227 h 377"/>
                <a:gd name="T10" fmla="*/ 17 w 1010"/>
                <a:gd name="T11" fmla="*/ 205 h 377"/>
                <a:gd name="T12" fmla="*/ 29 w 1010"/>
                <a:gd name="T13" fmla="*/ 182 h 377"/>
                <a:gd name="T14" fmla="*/ 42 w 1010"/>
                <a:gd name="T15" fmla="*/ 159 h 377"/>
                <a:gd name="T16" fmla="*/ 56 w 1010"/>
                <a:gd name="T17" fmla="*/ 134 h 377"/>
                <a:gd name="T18" fmla="*/ 75 w 1010"/>
                <a:gd name="T19" fmla="*/ 111 h 377"/>
                <a:gd name="T20" fmla="*/ 94 w 1010"/>
                <a:gd name="T21" fmla="*/ 90 h 377"/>
                <a:gd name="T22" fmla="*/ 117 w 1010"/>
                <a:gd name="T23" fmla="*/ 69 h 377"/>
                <a:gd name="T24" fmla="*/ 142 w 1010"/>
                <a:gd name="T25" fmla="*/ 50 h 377"/>
                <a:gd name="T26" fmla="*/ 169 w 1010"/>
                <a:gd name="T27" fmla="*/ 33 h 377"/>
                <a:gd name="T28" fmla="*/ 200 w 1010"/>
                <a:gd name="T29" fmla="*/ 19 h 377"/>
                <a:gd name="T30" fmla="*/ 232 w 1010"/>
                <a:gd name="T31" fmla="*/ 8 h 377"/>
                <a:gd name="T32" fmla="*/ 269 w 1010"/>
                <a:gd name="T33" fmla="*/ 2 h 377"/>
                <a:gd name="T34" fmla="*/ 307 w 1010"/>
                <a:gd name="T35" fmla="*/ 0 h 377"/>
                <a:gd name="T36" fmla="*/ 1009 w 1010"/>
                <a:gd name="T37" fmla="*/ 0 h 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0"/>
                <a:gd name="T58" fmla="*/ 0 h 377"/>
                <a:gd name="T59" fmla="*/ 1010 w 1010"/>
                <a:gd name="T60" fmla="*/ 377 h 3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0" h="377">
                  <a:moveTo>
                    <a:pt x="0" y="376"/>
                  </a:moveTo>
                  <a:lnTo>
                    <a:pt x="0" y="278"/>
                  </a:lnTo>
                  <a:lnTo>
                    <a:pt x="2" y="263"/>
                  </a:lnTo>
                  <a:lnTo>
                    <a:pt x="4" y="246"/>
                  </a:lnTo>
                  <a:lnTo>
                    <a:pt x="10" y="227"/>
                  </a:lnTo>
                  <a:lnTo>
                    <a:pt x="17" y="205"/>
                  </a:lnTo>
                  <a:lnTo>
                    <a:pt x="29" y="182"/>
                  </a:lnTo>
                  <a:lnTo>
                    <a:pt x="42" y="159"/>
                  </a:lnTo>
                  <a:lnTo>
                    <a:pt x="56" y="134"/>
                  </a:lnTo>
                  <a:lnTo>
                    <a:pt x="75" y="111"/>
                  </a:lnTo>
                  <a:lnTo>
                    <a:pt x="94" y="90"/>
                  </a:lnTo>
                  <a:lnTo>
                    <a:pt x="117" y="69"/>
                  </a:lnTo>
                  <a:lnTo>
                    <a:pt x="142" y="50"/>
                  </a:lnTo>
                  <a:lnTo>
                    <a:pt x="169" y="33"/>
                  </a:lnTo>
                  <a:lnTo>
                    <a:pt x="200" y="19"/>
                  </a:lnTo>
                  <a:lnTo>
                    <a:pt x="232" y="8"/>
                  </a:lnTo>
                  <a:lnTo>
                    <a:pt x="269" y="2"/>
                  </a:lnTo>
                  <a:lnTo>
                    <a:pt x="307" y="0"/>
                  </a:lnTo>
                  <a:lnTo>
                    <a:pt x="1009"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0" name="Freeform 226"/>
            <p:cNvSpPr>
              <a:spLocks/>
            </p:cNvSpPr>
            <p:nvPr/>
          </p:nvSpPr>
          <p:spPr bwMode="auto">
            <a:xfrm>
              <a:off x="1433" y="1760"/>
              <a:ext cx="42" cy="19"/>
            </a:xfrm>
            <a:custGeom>
              <a:avLst/>
              <a:gdLst>
                <a:gd name="T0" fmla="*/ 0 w 91"/>
                <a:gd name="T1" fmla="*/ 42 h 43"/>
                <a:gd name="T2" fmla="*/ 0 w 91"/>
                <a:gd name="T3" fmla="*/ 0 h 43"/>
                <a:gd name="T4" fmla="*/ 90 w 91"/>
                <a:gd name="T5" fmla="*/ 0 h 43"/>
                <a:gd name="T6" fmla="*/ 90 w 91"/>
                <a:gd name="T7" fmla="*/ 42 h 43"/>
                <a:gd name="T8" fmla="*/ 0 w 91"/>
                <a:gd name="T9" fmla="*/ 42 h 43"/>
                <a:gd name="T10" fmla="*/ 0 60000 65536"/>
                <a:gd name="T11" fmla="*/ 0 60000 65536"/>
                <a:gd name="T12" fmla="*/ 0 60000 65536"/>
                <a:gd name="T13" fmla="*/ 0 60000 65536"/>
                <a:gd name="T14" fmla="*/ 0 60000 65536"/>
                <a:gd name="T15" fmla="*/ 0 w 91"/>
                <a:gd name="T16" fmla="*/ 0 h 43"/>
                <a:gd name="T17" fmla="*/ 91 w 91"/>
                <a:gd name="T18" fmla="*/ 43 h 43"/>
              </a:gdLst>
              <a:ahLst/>
              <a:cxnLst>
                <a:cxn ang="T10">
                  <a:pos x="T0" y="T1"/>
                </a:cxn>
                <a:cxn ang="T11">
                  <a:pos x="T2" y="T3"/>
                </a:cxn>
                <a:cxn ang="T12">
                  <a:pos x="T4" y="T5"/>
                </a:cxn>
                <a:cxn ang="T13">
                  <a:pos x="T6" y="T7"/>
                </a:cxn>
                <a:cxn ang="T14">
                  <a:pos x="T8" y="T9"/>
                </a:cxn>
              </a:cxnLst>
              <a:rect l="T15" t="T16" r="T17" b="T18"/>
              <a:pathLst>
                <a:path w="91" h="43">
                  <a:moveTo>
                    <a:pt x="0" y="42"/>
                  </a:moveTo>
                  <a:lnTo>
                    <a:pt x="0" y="0"/>
                  </a:lnTo>
                  <a:lnTo>
                    <a:pt x="90" y="0"/>
                  </a:lnTo>
                  <a:lnTo>
                    <a:pt x="90" y="42"/>
                  </a:lnTo>
                  <a:lnTo>
                    <a:pt x="0" y="4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31" name="Freeform 227"/>
            <p:cNvSpPr>
              <a:spLocks/>
            </p:cNvSpPr>
            <p:nvPr/>
          </p:nvSpPr>
          <p:spPr bwMode="auto">
            <a:xfrm>
              <a:off x="1433" y="1760"/>
              <a:ext cx="45" cy="22"/>
            </a:xfrm>
            <a:custGeom>
              <a:avLst/>
              <a:gdLst>
                <a:gd name="T0" fmla="*/ 0 w 97"/>
                <a:gd name="T1" fmla="*/ 48 h 49"/>
                <a:gd name="T2" fmla="*/ 0 w 97"/>
                <a:gd name="T3" fmla="*/ 0 h 49"/>
                <a:gd name="T4" fmla="*/ 96 w 97"/>
                <a:gd name="T5" fmla="*/ 0 h 49"/>
                <a:gd name="T6" fmla="*/ 96 w 97"/>
                <a:gd name="T7" fmla="*/ 48 h 49"/>
                <a:gd name="T8" fmla="*/ 0 w 97"/>
                <a:gd name="T9" fmla="*/ 48 h 49"/>
                <a:gd name="T10" fmla="*/ 0 60000 65536"/>
                <a:gd name="T11" fmla="*/ 0 60000 65536"/>
                <a:gd name="T12" fmla="*/ 0 60000 65536"/>
                <a:gd name="T13" fmla="*/ 0 60000 65536"/>
                <a:gd name="T14" fmla="*/ 0 60000 65536"/>
                <a:gd name="T15" fmla="*/ 0 w 97"/>
                <a:gd name="T16" fmla="*/ 0 h 49"/>
                <a:gd name="T17" fmla="*/ 97 w 97"/>
                <a:gd name="T18" fmla="*/ 49 h 49"/>
              </a:gdLst>
              <a:ahLst/>
              <a:cxnLst>
                <a:cxn ang="T10">
                  <a:pos x="T0" y="T1"/>
                </a:cxn>
                <a:cxn ang="T11">
                  <a:pos x="T2" y="T3"/>
                </a:cxn>
                <a:cxn ang="T12">
                  <a:pos x="T4" y="T5"/>
                </a:cxn>
                <a:cxn ang="T13">
                  <a:pos x="T6" y="T7"/>
                </a:cxn>
                <a:cxn ang="T14">
                  <a:pos x="T8" y="T9"/>
                </a:cxn>
              </a:cxnLst>
              <a:rect l="T15" t="T16" r="T17" b="T18"/>
              <a:pathLst>
                <a:path w="97" h="49">
                  <a:moveTo>
                    <a:pt x="0" y="48"/>
                  </a:moveTo>
                  <a:lnTo>
                    <a:pt x="0" y="0"/>
                  </a:lnTo>
                  <a:lnTo>
                    <a:pt x="96" y="0"/>
                  </a:lnTo>
                  <a:lnTo>
                    <a:pt x="96" y="48"/>
                  </a:lnTo>
                  <a:lnTo>
                    <a:pt x="0"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2" name="Freeform 228"/>
            <p:cNvSpPr>
              <a:spLocks/>
            </p:cNvSpPr>
            <p:nvPr/>
          </p:nvSpPr>
          <p:spPr bwMode="auto">
            <a:xfrm>
              <a:off x="1457" y="1680"/>
              <a:ext cx="248" cy="82"/>
            </a:xfrm>
            <a:custGeom>
              <a:avLst/>
              <a:gdLst>
                <a:gd name="T0" fmla="*/ 0 w 526"/>
                <a:gd name="T1" fmla="*/ 188 h 189"/>
                <a:gd name="T2" fmla="*/ 0 w 526"/>
                <a:gd name="T3" fmla="*/ 140 h 189"/>
                <a:gd name="T4" fmla="*/ 1 w 526"/>
                <a:gd name="T5" fmla="*/ 123 h 189"/>
                <a:gd name="T6" fmla="*/ 7 w 526"/>
                <a:gd name="T7" fmla="*/ 104 h 189"/>
                <a:gd name="T8" fmla="*/ 19 w 526"/>
                <a:gd name="T9" fmla="*/ 81 h 189"/>
                <a:gd name="T10" fmla="*/ 36 w 526"/>
                <a:gd name="T11" fmla="*/ 56 h 189"/>
                <a:gd name="T12" fmla="*/ 57 w 526"/>
                <a:gd name="T13" fmla="*/ 35 h 189"/>
                <a:gd name="T14" fmla="*/ 84 w 526"/>
                <a:gd name="T15" fmla="*/ 17 h 189"/>
                <a:gd name="T16" fmla="*/ 115 w 526"/>
                <a:gd name="T17" fmla="*/ 4 h 189"/>
                <a:gd name="T18" fmla="*/ 151 w 526"/>
                <a:gd name="T19" fmla="*/ 0 h 189"/>
                <a:gd name="T20" fmla="*/ 525 w 526"/>
                <a:gd name="T21" fmla="*/ 0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189"/>
                <a:gd name="T35" fmla="*/ 526 w 526"/>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189">
                  <a:moveTo>
                    <a:pt x="0" y="188"/>
                  </a:moveTo>
                  <a:lnTo>
                    <a:pt x="0" y="140"/>
                  </a:lnTo>
                  <a:lnTo>
                    <a:pt x="1" y="123"/>
                  </a:lnTo>
                  <a:lnTo>
                    <a:pt x="7" y="104"/>
                  </a:lnTo>
                  <a:lnTo>
                    <a:pt x="19" y="81"/>
                  </a:lnTo>
                  <a:lnTo>
                    <a:pt x="36" y="56"/>
                  </a:lnTo>
                  <a:lnTo>
                    <a:pt x="57" y="35"/>
                  </a:lnTo>
                  <a:lnTo>
                    <a:pt x="84" y="17"/>
                  </a:lnTo>
                  <a:lnTo>
                    <a:pt x="115" y="4"/>
                  </a:lnTo>
                  <a:lnTo>
                    <a:pt x="151" y="0"/>
                  </a:lnTo>
                  <a:lnTo>
                    <a:pt x="525"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3" name="Line 229"/>
            <p:cNvSpPr>
              <a:spLocks noChangeShapeType="1"/>
            </p:cNvSpPr>
            <p:nvPr/>
          </p:nvSpPr>
          <p:spPr bwMode="auto">
            <a:xfrm flipH="1">
              <a:off x="1146" y="2022"/>
              <a:ext cx="39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34" name="Freeform 230"/>
            <p:cNvSpPr>
              <a:spLocks/>
            </p:cNvSpPr>
            <p:nvPr/>
          </p:nvSpPr>
          <p:spPr bwMode="auto">
            <a:xfrm>
              <a:off x="1215" y="1903"/>
              <a:ext cx="19" cy="134"/>
            </a:xfrm>
            <a:custGeom>
              <a:avLst/>
              <a:gdLst>
                <a:gd name="T0" fmla="*/ 27 w 40"/>
                <a:gd name="T1" fmla="*/ 0 h 308"/>
                <a:gd name="T2" fmla="*/ 27 w 40"/>
                <a:gd name="T3" fmla="*/ 15 h 308"/>
                <a:gd name="T4" fmla="*/ 29 w 40"/>
                <a:gd name="T5" fmla="*/ 28 h 308"/>
                <a:gd name="T6" fmla="*/ 33 w 40"/>
                <a:gd name="T7" fmla="*/ 40 h 308"/>
                <a:gd name="T8" fmla="*/ 37 w 40"/>
                <a:gd name="T9" fmla="*/ 53 h 308"/>
                <a:gd name="T10" fmla="*/ 39 w 40"/>
                <a:gd name="T11" fmla="*/ 65 h 308"/>
                <a:gd name="T12" fmla="*/ 39 w 40"/>
                <a:gd name="T13" fmla="*/ 76 h 308"/>
                <a:gd name="T14" fmla="*/ 35 w 40"/>
                <a:gd name="T15" fmla="*/ 86 h 308"/>
                <a:gd name="T16" fmla="*/ 27 w 40"/>
                <a:gd name="T17" fmla="*/ 95 h 308"/>
                <a:gd name="T18" fmla="*/ 20 w 40"/>
                <a:gd name="T19" fmla="*/ 105 h 308"/>
                <a:gd name="T20" fmla="*/ 12 w 40"/>
                <a:gd name="T21" fmla="*/ 113 h 308"/>
                <a:gd name="T22" fmla="*/ 8 w 40"/>
                <a:gd name="T23" fmla="*/ 120 h 308"/>
                <a:gd name="T24" fmla="*/ 4 w 40"/>
                <a:gd name="T25" fmla="*/ 128 h 308"/>
                <a:gd name="T26" fmla="*/ 4 w 40"/>
                <a:gd name="T27" fmla="*/ 136 h 308"/>
                <a:gd name="T28" fmla="*/ 6 w 40"/>
                <a:gd name="T29" fmla="*/ 147 h 308"/>
                <a:gd name="T30" fmla="*/ 8 w 40"/>
                <a:gd name="T31" fmla="*/ 159 h 308"/>
                <a:gd name="T32" fmla="*/ 16 w 40"/>
                <a:gd name="T33" fmla="*/ 172 h 308"/>
                <a:gd name="T34" fmla="*/ 21 w 40"/>
                <a:gd name="T35" fmla="*/ 186 h 308"/>
                <a:gd name="T36" fmla="*/ 29 w 40"/>
                <a:gd name="T37" fmla="*/ 195 h 308"/>
                <a:gd name="T38" fmla="*/ 33 w 40"/>
                <a:gd name="T39" fmla="*/ 203 h 308"/>
                <a:gd name="T40" fmla="*/ 37 w 40"/>
                <a:gd name="T41" fmla="*/ 209 h 308"/>
                <a:gd name="T42" fmla="*/ 39 w 40"/>
                <a:gd name="T43" fmla="*/ 213 h 308"/>
                <a:gd name="T44" fmla="*/ 39 w 40"/>
                <a:gd name="T45" fmla="*/ 218 h 308"/>
                <a:gd name="T46" fmla="*/ 33 w 40"/>
                <a:gd name="T47" fmla="*/ 224 h 308"/>
                <a:gd name="T48" fmla="*/ 25 w 40"/>
                <a:gd name="T49" fmla="*/ 230 h 308"/>
                <a:gd name="T50" fmla="*/ 16 w 40"/>
                <a:gd name="T51" fmla="*/ 239 h 308"/>
                <a:gd name="T52" fmla="*/ 8 w 40"/>
                <a:gd name="T53" fmla="*/ 249 h 308"/>
                <a:gd name="T54" fmla="*/ 2 w 40"/>
                <a:gd name="T55" fmla="*/ 259 h 308"/>
                <a:gd name="T56" fmla="*/ 0 w 40"/>
                <a:gd name="T57" fmla="*/ 270 h 308"/>
                <a:gd name="T58" fmla="*/ 0 w 40"/>
                <a:gd name="T59" fmla="*/ 280 h 308"/>
                <a:gd name="T60" fmla="*/ 2 w 40"/>
                <a:gd name="T61" fmla="*/ 289 h 308"/>
                <a:gd name="T62" fmla="*/ 6 w 40"/>
                <a:gd name="T63" fmla="*/ 299 h 308"/>
                <a:gd name="T64" fmla="*/ 12 w 40"/>
                <a:gd name="T65" fmla="*/ 307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08"/>
                <a:gd name="T101" fmla="*/ 40 w 40"/>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08">
                  <a:moveTo>
                    <a:pt x="27" y="0"/>
                  </a:moveTo>
                  <a:lnTo>
                    <a:pt x="27" y="15"/>
                  </a:lnTo>
                  <a:lnTo>
                    <a:pt x="29" y="28"/>
                  </a:lnTo>
                  <a:lnTo>
                    <a:pt x="33" y="40"/>
                  </a:lnTo>
                  <a:lnTo>
                    <a:pt x="37" y="53"/>
                  </a:lnTo>
                  <a:lnTo>
                    <a:pt x="39" y="65"/>
                  </a:lnTo>
                  <a:lnTo>
                    <a:pt x="39" y="76"/>
                  </a:lnTo>
                  <a:lnTo>
                    <a:pt x="35" y="86"/>
                  </a:lnTo>
                  <a:lnTo>
                    <a:pt x="27" y="95"/>
                  </a:lnTo>
                  <a:lnTo>
                    <a:pt x="20" y="105"/>
                  </a:lnTo>
                  <a:lnTo>
                    <a:pt x="12" y="113"/>
                  </a:lnTo>
                  <a:lnTo>
                    <a:pt x="8" y="120"/>
                  </a:lnTo>
                  <a:lnTo>
                    <a:pt x="4" y="128"/>
                  </a:lnTo>
                  <a:lnTo>
                    <a:pt x="4" y="136"/>
                  </a:lnTo>
                  <a:lnTo>
                    <a:pt x="6" y="147"/>
                  </a:lnTo>
                  <a:lnTo>
                    <a:pt x="8" y="159"/>
                  </a:lnTo>
                  <a:lnTo>
                    <a:pt x="16" y="172"/>
                  </a:lnTo>
                  <a:lnTo>
                    <a:pt x="21" y="186"/>
                  </a:lnTo>
                  <a:lnTo>
                    <a:pt x="29" y="195"/>
                  </a:lnTo>
                  <a:lnTo>
                    <a:pt x="33" y="203"/>
                  </a:lnTo>
                  <a:lnTo>
                    <a:pt x="37" y="209"/>
                  </a:lnTo>
                  <a:lnTo>
                    <a:pt x="39" y="213"/>
                  </a:lnTo>
                  <a:lnTo>
                    <a:pt x="39" y="218"/>
                  </a:lnTo>
                  <a:lnTo>
                    <a:pt x="33" y="224"/>
                  </a:lnTo>
                  <a:lnTo>
                    <a:pt x="25" y="230"/>
                  </a:lnTo>
                  <a:lnTo>
                    <a:pt x="16" y="239"/>
                  </a:lnTo>
                  <a:lnTo>
                    <a:pt x="8" y="249"/>
                  </a:lnTo>
                  <a:lnTo>
                    <a:pt x="2" y="259"/>
                  </a:lnTo>
                  <a:lnTo>
                    <a:pt x="0" y="270"/>
                  </a:lnTo>
                  <a:lnTo>
                    <a:pt x="0" y="280"/>
                  </a:lnTo>
                  <a:lnTo>
                    <a:pt x="2" y="289"/>
                  </a:lnTo>
                  <a:lnTo>
                    <a:pt x="6" y="299"/>
                  </a:lnTo>
                  <a:lnTo>
                    <a:pt x="12" y="30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5" name="Freeform 231"/>
            <p:cNvSpPr>
              <a:spLocks/>
            </p:cNvSpPr>
            <p:nvPr/>
          </p:nvSpPr>
          <p:spPr bwMode="auto">
            <a:xfrm>
              <a:off x="1452" y="1903"/>
              <a:ext cx="20" cy="134"/>
            </a:xfrm>
            <a:custGeom>
              <a:avLst/>
              <a:gdLst>
                <a:gd name="T0" fmla="*/ 11 w 41"/>
                <a:gd name="T1" fmla="*/ 0 h 308"/>
                <a:gd name="T2" fmla="*/ 11 w 41"/>
                <a:gd name="T3" fmla="*/ 15 h 308"/>
                <a:gd name="T4" fmla="*/ 10 w 41"/>
                <a:gd name="T5" fmla="*/ 28 h 308"/>
                <a:gd name="T6" fmla="*/ 6 w 41"/>
                <a:gd name="T7" fmla="*/ 40 h 308"/>
                <a:gd name="T8" fmla="*/ 4 w 41"/>
                <a:gd name="T9" fmla="*/ 53 h 308"/>
                <a:gd name="T10" fmla="*/ 2 w 41"/>
                <a:gd name="T11" fmla="*/ 65 h 308"/>
                <a:gd name="T12" fmla="*/ 2 w 41"/>
                <a:gd name="T13" fmla="*/ 76 h 308"/>
                <a:gd name="T14" fmla="*/ 4 w 41"/>
                <a:gd name="T15" fmla="*/ 86 h 308"/>
                <a:gd name="T16" fmla="*/ 11 w 41"/>
                <a:gd name="T17" fmla="*/ 95 h 308"/>
                <a:gd name="T18" fmla="*/ 21 w 41"/>
                <a:gd name="T19" fmla="*/ 105 h 308"/>
                <a:gd name="T20" fmla="*/ 27 w 41"/>
                <a:gd name="T21" fmla="*/ 113 h 308"/>
                <a:gd name="T22" fmla="*/ 33 w 41"/>
                <a:gd name="T23" fmla="*/ 120 h 308"/>
                <a:gd name="T24" fmla="*/ 34 w 41"/>
                <a:gd name="T25" fmla="*/ 128 h 308"/>
                <a:gd name="T26" fmla="*/ 36 w 41"/>
                <a:gd name="T27" fmla="*/ 136 h 308"/>
                <a:gd name="T28" fmla="*/ 34 w 41"/>
                <a:gd name="T29" fmla="*/ 147 h 308"/>
                <a:gd name="T30" fmla="*/ 31 w 41"/>
                <a:gd name="T31" fmla="*/ 159 h 308"/>
                <a:gd name="T32" fmla="*/ 25 w 41"/>
                <a:gd name="T33" fmla="*/ 172 h 308"/>
                <a:gd name="T34" fmla="*/ 17 w 41"/>
                <a:gd name="T35" fmla="*/ 186 h 308"/>
                <a:gd name="T36" fmla="*/ 11 w 41"/>
                <a:gd name="T37" fmla="*/ 195 h 308"/>
                <a:gd name="T38" fmla="*/ 6 w 41"/>
                <a:gd name="T39" fmla="*/ 203 h 308"/>
                <a:gd name="T40" fmla="*/ 2 w 41"/>
                <a:gd name="T41" fmla="*/ 209 h 308"/>
                <a:gd name="T42" fmla="*/ 0 w 41"/>
                <a:gd name="T43" fmla="*/ 213 h 308"/>
                <a:gd name="T44" fmla="*/ 2 w 41"/>
                <a:gd name="T45" fmla="*/ 218 h 308"/>
                <a:gd name="T46" fmla="*/ 6 w 41"/>
                <a:gd name="T47" fmla="*/ 224 h 308"/>
                <a:gd name="T48" fmla="*/ 15 w 41"/>
                <a:gd name="T49" fmla="*/ 230 h 308"/>
                <a:gd name="T50" fmla="*/ 25 w 41"/>
                <a:gd name="T51" fmla="*/ 239 h 308"/>
                <a:gd name="T52" fmla="*/ 33 w 41"/>
                <a:gd name="T53" fmla="*/ 249 h 308"/>
                <a:gd name="T54" fmla="*/ 36 w 41"/>
                <a:gd name="T55" fmla="*/ 259 h 308"/>
                <a:gd name="T56" fmla="*/ 38 w 41"/>
                <a:gd name="T57" fmla="*/ 270 h 308"/>
                <a:gd name="T58" fmla="*/ 40 w 41"/>
                <a:gd name="T59" fmla="*/ 280 h 308"/>
                <a:gd name="T60" fmla="*/ 38 w 41"/>
                <a:gd name="T61" fmla="*/ 289 h 308"/>
                <a:gd name="T62" fmla="*/ 34 w 41"/>
                <a:gd name="T63" fmla="*/ 299 h 308"/>
                <a:gd name="T64" fmla="*/ 27 w 41"/>
                <a:gd name="T65" fmla="*/ 307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08"/>
                <a:gd name="T101" fmla="*/ 41 w 41"/>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08">
                  <a:moveTo>
                    <a:pt x="11" y="0"/>
                  </a:moveTo>
                  <a:lnTo>
                    <a:pt x="11" y="15"/>
                  </a:lnTo>
                  <a:lnTo>
                    <a:pt x="10" y="28"/>
                  </a:lnTo>
                  <a:lnTo>
                    <a:pt x="6" y="40"/>
                  </a:lnTo>
                  <a:lnTo>
                    <a:pt x="4" y="53"/>
                  </a:lnTo>
                  <a:lnTo>
                    <a:pt x="2" y="65"/>
                  </a:lnTo>
                  <a:lnTo>
                    <a:pt x="2" y="76"/>
                  </a:lnTo>
                  <a:lnTo>
                    <a:pt x="4" y="86"/>
                  </a:lnTo>
                  <a:lnTo>
                    <a:pt x="11" y="95"/>
                  </a:lnTo>
                  <a:lnTo>
                    <a:pt x="21" y="105"/>
                  </a:lnTo>
                  <a:lnTo>
                    <a:pt x="27" y="113"/>
                  </a:lnTo>
                  <a:lnTo>
                    <a:pt x="33" y="120"/>
                  </a:lnTo>
                  <a:lnTo>
                    <a:pt x="34" y="128"/>
                  </a:lnTo>
                  <a:lnTo>
                    <a:pt x="36" y="136"/>
                  </a:lnTo>
                  <a:lnTo>
                    <a:pt x="34" y="147"/>
                  </a:lnTo>
                  <a:lnTo>
                    <a:pt x="31" y="159"/>
                  </a:lnTo>
                  <a:lnTo>
                    <a:pt x="25" y="172"/>
                  </a:lnTo>
                  <a:lnTo>
                    <a:pt x="17" y="186"/>
                  </a:lnTo>
                  <a:lnTo>
                    <a:pt x="11" y="195"/>
                  </a:lnTo>
                  <a:lnTo>
                    <a:pt x="6" y="203"/>
                  </a:lnTo>
                  <a:lnTo>
                    <a:pt x="2" y="209"/>
                  </a:lnTo>
                  <a:lnTo>
                    <a:pt x="0" y="213"/>
                  </a:lnTo>
                  <a:lnTo>
                    <a:pt x="2" y="218"/>
                  </a:lnTo>
                  <a:lnTo>
                    <a:pt x="6" y="224"/>
                  </a:lnTo>
                  <a:lnTo>
                    <a:pt x="15" y="230"/>
                  </a:lnTo>
                  <a:lnTo>
                    <a:pt x="25" y="239"/>
                  </a:lnTo>
                  <a:lnTo>
                    <a:pt x="33" y="249"/>
                  </a:lnTo>
                  <a:lnTo>
                    <a:pt x="36" y="259"/>
                  </a:lnTo>
                  <a:lnTo>
                    <a:pt x="38" y="270"/>
                  </a:lnTo>
                  <a:lnTo>
                    <a:pt x="40" y="280"/>
                  </a:lnTo>
                  <a:lnTo>
                    <a:pt x="38" y="289"/>
                  </a:lnTo>
                  <a:lnTo>
                    <a:pt x="34" y="299"/>
                  </a:lnTo>
                  <a:lnTo>
                    <a:pt x="27" y="30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6" name="Freeform 232"/>
            <p:cNvSpPr>
              <a:spLocks/>
            </p:cNvSpPr>
            <p:nvPr/>
          </p:nvSpPr>
          <p:spPr bwMode="auto">
            <a:xfrm>
              <a:off x="1182" y="2066"/>
              <a:ext cx="18" cy="17"/>
            </a:xfrm>
            <a:custGeom>
              <a:avLst/>
              <a:gdLst>
                <a:gd name="T0" fmla="*/ 20 w 40"/>
                <a:gd name="T1" fmla="*/ 38 h 39"/>
                <a:gd name="T2" fmla="*/ 27 w 40"/>
                <a:gd name="T3" fmla="*/ 36 h 39"/>
                <a:gd name="T4" fmla="*/ 33 w 40"/>
                <a:gd name="T5" fmla="*/ 32 h 39"/>
                <a:gd name="T6" fmla="*/ 37 w 40"/>
                <a:gd name="T7" fmla="*/ 27 h 39"/>
                <a:gd name="T8" fmla="*/ 39 w 40"/>
                <a:gd name="T9" fmla="*/ 19 h 39"/>
                <a:gd name="T10" fmla="*/ 37 w 40"/>
                <a:gd name="T11" fmla="*/ 11 h 39"/>
                <a:gd name="T12" fmla="*/ 33 w 40"/>
                <a:gd name="T13" fmla="*/ 5 h 39"/>
                <a:gd name="T14" fmla="*/ 27 w 40"/>
                <a:gd name="T15" fmla="*/ 2 h 39"/>
                <a:gd name="T16" fmla="*/ 20 w 40"/>
                <a:gd name="T17" fmla="*/ 0 h 39"/>
                <a:gd name="T18" fmla="*/ 12 w 40"/>
                <a:gd name="T19" fmla="*/ 2 h 39"/>
                <a:gd name="T20" fmla="*/ 6 w 40"/>
                <a:gd name="T21" fmla="*/ 5 h 39"/>
                <a:gd name="T22" fmla="*/ 2 w 40"/>
                <a:gd name="T23" fmla="*/ 11 h 39"/>
                <a:gd name="T24" fmla="*/ 0 w 40"/>
                <a:gd name="T25" fmla="*/ 19 h 39"/>
                <a:gd name="T26" fmla="*/ 2 w 40"/>
                <a:gd name="T27" fmla="*/ 27 h 39"/>
                <a:gd name="T28" fmla="*/ 6 w 40"/>
                <a:gd name="T29" fmla="*/ 32 h 39"/>
                <a:gd name="T30" fmla="*/ 12 w 40"/>
                <a:gd name="T31" fmla="*/ 36 h 39"/>
                <a:gd name="T32" fmla="*/ 20 w 40"/>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20" y="38"/>
                  </a:moveTo>
                  <a:lnTo>
                    <a:pt x="27" y="36"/>
                  </a:lnTo>
                  <a:lnTo>
                    <a:pt x="33" y="32"/>
                  </a:lnTo>
                  <a:lnTo>
                    <a:pt x="37" y="27"/>
                  </a:lnTo>
                  <a:lnTo>
                    <a:pt x="39" y="19"/>
                  </a:lnTo>
                  <a:lnTo>
                    <a:pt x="37" y="11"/>
                  </a:lnTo>
                  <a:lnTo>
                    <a:pt x="33" y="5"/>
                  </a:lnTo>
                  <a:lnTo>
                    <a:pt x="27" y="2"/>
                  </a:lnTo>
                  <a:lnTo>
                    <a:pt x="20" y="0"/>
                  </a:lnTo>
                  <a:lnTo>
                    <a:pt x="12" y="2"/>
                  </a:lnTo>
                  <a:lnTo>
                    <a:pt x="6" y="5"/>
                  </a:lnTo>
                  <a:lnTo>
                    <a:pt x="2" y="11"/>
                  </a:lnTo>
                  <a:lnTo>
                    <a:pt x="0" y="19"/>
                  </a:lnTo>
                  <a:lnTo>
                    <a:pt x="2" y="27"/>
                  </a:lnTo>
                  <a:lnTo>
                    <a:pt x="6" y="32"/>
                  </a:lnTo>
                  <a:lnTo>
                    <a:pt x="12" y="36"/>
                  </a:lnTo>
                  <a:lnTo>
                    <a:pt x="20"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7" name="Freeform 233"/>
            <p:cNvSpPr>
              <a:spLocks/>
            </p:cNvSpPr>
            <p:nvPr/>
          </p:nvSpPr>
          <p:spPr bwMode="auto">
            <a:xfrm>
              <a:off x="1182" y="2084"/>
              <a:ext cx="18" cy="18"/>
            </a:xfrm>
            <a:custGeom>
              <a:avLst/>
              <a:gdLst>
                <a:gd name="T0" fmla="*/ 20 w 40"/>
                <a:gd name="T1" fmla="*/ 40 h 41"/>
                <a:gd name="T2" fmla="*/ 27 w 40"/>
                <a:gd name="T3" fmla="*/ 38 h 41"/>
                <a:gd name="T4" fmla="*/ 33 w 40"/>
                <a:gd name="T5" fmla="*/ 34 h 41"/>
                <a:gd name="T6" fmla="*/ 37 w 40"/>
                <a:gd name="T7" fmla="*/ 27 h 41"/>
                <a:gd name="T8" fmla="*/ 39 w 40"/>
                <a:gd name="T9" fmla="*/ 21 h 41"/>
                <a:gd name="T10" fmla="*/ 37 w 40"/>
                <a:gd name="T11" fmla="*/ 13 h 41"/>
                <a:gd name="T12" fmla="*/ 33 w 40"/>
                <a:gd name="T13" fmla="*/ 6 h 41"/>
                <a:gd name="T14" fmla="*/ 27 w 40"/>
                <a:gd name="T15" fmla="*/ 2 h 41"/>
                <a:gd name="T16" fmla="*/ 20 w 40"/>
                <a:gd name="T17" fmla="*/ 0 h 41"/>
                <a:gd name="T18" fmla="*/ 12 w 40"/>
                <a:gd name="T19" fmla="*/ 2 h 41"/>
                <a:gd name="T20" fmla="*/ 6 w 40"/>
                <a:gd name="T21" fmla="*/ 6 h 41"/>
                <a:gd name="T22" fmla="*/ 2 w 40"/>
                <a:gd name="T23" fmla="*/ 13 h 41"/>
                <a:gd name="T24" fmla="*/ 0 w 40"/>
                <a:gd name="T25" fmla="*/ 21 h 41"/>
                <a:gd name="T26" fmla="*/ 2 w 40"/>
                <a:gd name="T27" fmla="*/ 27 h 41"/>
                <a:gd name="T28" fmla="*/ 6 w 40"/>
                <a:gd name="T29" fmla="*/ 34 h 41"/>
                <a:gd name="T30" fmla="*/ 12 w 40"/>
                <a:gd name="T31" fmla="*/ 38 h 41"/>
                <a:gd name="T32" fmla="*/ 20 w 40"/>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1"/>
                <a:gd name="T53" fmla="*/ 40 w 4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1">
                  <a:moveTo>
                    <a:pt x="20" y="40"/>
                  </a:moveTo>
                  <a:lnTo>
                    <a:pt x="27" y="38"/>
                  </a:lnTo>
                  <a:lnTo>
                    <a:pt x="33" y="34"/>
                  </a:lnTo>
                  <a:lnTo>
                    <a:pt x="37" y="27"/>
                  </a:lnTo>
                  <a:lnTo>
                    <a:pt x="39" y="21"/>
                  </a:lnTo>
                  <a:lnTo>
                    <a:pt x="37" y="13"/>
                  </a:lnTo>
                  <a:lnTo>
                    <a:pt x="33" y="6"/>
                  </a:lnTo>
                  <a:lnTo>
                    <a:pt x="27" y="2"/>
                  </a:lnTo>
                  <a:lnTo>
                    <a:pt x="20" y="0"/>
                  </a:lnTo>
                  <a:lnTo>
                    <a:pt x="12" y="2"/>
                  </a:lnTo>
                  <a:lnTo>
                    <a:pt x="6" y="6"/>
                  </a:lnTo>
                  <a:lnTo>
                    <a:pt x="2" y="13"/>
                  </a:lnTo>
                  <a:lnTo>
                    <a:pt x="0" y="21"/>
                  </a:lnTo>
                  <a:lnTo>
                    <a:pt x="2" y="27"/>
                  </a:lnTo>
                  <a:lnTo>
                    <a:pt x="6" y="34"/>
                  </a:lnTo>
                  <a:lnTo>
                    <a:pt x="12" y="38"/>
                  </a:lnTo>
                  <a:lnTo>
                    <a:pt x="2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8" name="Freeform 234"/>
            <p:cNvSpPr>
              <a:spLocks/>
            </p:cNvSpPr>
            <p:nvPr/>
          </p:nvSpPr>
          <p:spPr bwMode="auto">
            <a:xfrm>
              <a:off x="1182" y="2104"/>
              <a:ext cx="18" cy="16"/>
            </a:xfrm>
            <a:custGeom>
              <a:avLst/>
              <a:gdLst>
                <a:gd name="T0" fmla="*/ 20 w 40"/>
                <a:gd name="T1" fmla="*/ 38 h 39"/>
                <a:gd name="T2" fmla="*/ 27 w 40"/>
                <a:gd name="T3" fmla="*/ 36 h 39"/>
                <a:gd name="T4" fmla="*/ 33 w 40"/>
                <a:gd name="T5" fmla="*/ 33 h 39"/>
                <a:gd name="T6" fmla="*/ 37 w 40"/>
                <a:gd name="T7" fmla="*/ 27 h 39"/>
                <a:gd name="T8" fmla="*/ 39 w 40"/>
                <a:gd name="T9" fmla="*/ 19 h 39"/>
                <a:gd name="T10" fmla="*/ 37 w 40"/>
                <a:gd name="T11" fmla="*/ 12 h 39"/>
                <a:gd name="T12" fmla="*/ 33 w 40"/>
                <a:gd name="T13" fmla="*/ 6 h 39"/>
                <a:gd name="T14" fmla="*/ 27 w 40"/>
                <a:gd name="T15" fmla="*/ 2 h 39"/>
                <a:gd name="T16" fmla="*/ 20 w 40"/>
                <a:gd name="T17" fmla="*/ 0 h 39"/>
                <a:gd name="T18" fmla="*/ 12 w 40"/>
                <a:gd name="T19" fmla="*/ 2 h 39"/>
                <a:gd name="T20" fmla="*/ 6 w 40"/>
                <a:gd name="T21" fmla="*/ 6 h 39"/>
                <a:gd name="T22" fmla="*/ 2 w 40"/>
                <a:gd name="T23" fmla="*/ 12 h 39"/>
                <a:gd name="T24" fmla="*/ 0 w 40"/>
                <a:gd name="T25" fmla="*/ 19 h 39"/>
                <a:gd name="T26" fmla="*/ 2 w 40"/>
                <a:gd name="T27" fmla="*/ 27 h 39"/>
                <a:gd name="T28" fmla="*/ 6 w 40"/>
                <a:gd name="T29" fmla="*/ 33 h 39"/>
                <a:gd name="T30" fmla="*/ 12 w 40"/>
                <a:gd name="T31" fmla="*/ 36 h 39"/>
                <a:gd name="T32" fmla="*/ 20 w 40"/>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20" y="38"/>
                  </a:moveTo>
                  <a:lnTo>
                    <a:pt x="27" y="36"/>
                  </a:lnTo>
                  <a:lnTo>
                    <a:pt x="33" y="33"/>
                  </a:lnTo>
                  <a:lnTo>
                    <a:pt x="37" y="27"/>
                  </a:lnTo>
                  <a:lnTo>
                    <a:pt x="39" y="19"/>
                  </a:lnTo>
                  <a:lnTo>
                    <a:pt x="37" y="12"/>
                  </a:lnTo>
                  <a:lnTo>
                    <a:pt x="33" y="6"/>
                  </a:lnTo>
                  <a:lnTo>
                    <a:pt x="27" y="2"/>
                  </a:lnTo>
                  <a:lnTo>
                    <a:pt x="20" y="0"/>
                  </a:lnTo>
                  <a:lnTo>
                    <a:pt x="12" y="2"/>
                  </a:lnTo>
                  <a:lnTo>
                    <a:pt x="6" y="6"/>
                  </a:lnTo>
                  <a:lnTo>
                    <a:pt x="2" y="12"/>
                  </a:lnTo>
                  <a:lnTo>
                    <a:pt x="0" y="19"/>
                  </a:lnTo>
                  <a:lnTo>
                    <a:pt x="2" y="27"/>
                  </a:lnTo>
                  <a:lnTo>
                    <a:pt x="6" y="33"/>
                  </a:lnTo>
                  <a:lnTo>
                    <a:pt x="12" y="36"/>
                  </a:lnTo>
                  <a:lnTo>
                    <a:pt x="20"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39" name="Freeform 235"/>
            <p:cNvSpPr>
              <a:spLocks/>
            </p:cNvSpPr>
            <p:nvPr/>
          </p:nvSpPr>
          <p:spPr bwMode="auto">
            <a:xfrm>
              <a:off x="1182" y="2122"/>
              <a:ext cx="18" cy="18"/>
            </a:xfrm>
            <a:custGeom>
              <a:avLst/>
              <a:gdLst>
                <a:gd name="T0" fmla="*/ 20 w 40"/>
                <a:gd name="T1" fmla="*/ 41 h 42"/>
                <a:gd name="T2" fmla="*/ 27 w 40"/>
                <a:gd name="T3" fmla="*/ 39 h 42"/>
                <a:gd name="T4" fmla="*/ 33 w 40"/>
                <a:gd name="T5" fmla="*/ 35 h 42"/>
                <a:gd name="T6" fmla="*/ 37 w 40"/>
                <a:gd name="T7" fmla="*/ 27 h 42"/>
                <a:gd name="T8" fmla="*/ 39 w 40"/>
                <a:gd name="T9" fmla="*/ 21 h 42"/>
                <a:gd name="T10" fmla="*/ 37 w 40"/>
                <a:gd name="T11" fmla="*/ 14 h 42"/>
                <a:gd name="T12" fmla="*/ 33 w 40"/>
                <a:gd name="T13" fmla="*/ 6 h 42"/>
                <a:gd name="T14" fmla="*/ 27 w 40"/>
                <a:gd name="T15" fmla="*/ 2 h 42"/>
                <a:gd name="T16" fmla="*/ 20 w 40"/>
                <a:gd name="T17" fmla="*/ 0 h 42"/>
                <a:gd name="T18" fmla="*/ 12 w 40"/>
                <a:gd name="T19" fmla="*/ 2 h 42"/>
                <a:gd name="T20" fmla="*/ 6 w 40"/>
                <a:gd name="T21" fmla="*/ 6 h 42"/>
                <a:gd name="T22" fmla="*/ 2 w 40"/>
                <a:gd name="T23" fmla="*/ 14 h 42"/>
                <a:gd name="T24" fmla="*/ 0 w 40"/>
                <a:gd name="T25" fmla="*/ 21 h 42"/>
                <a:gd name="T26" fmla="*/ 2 w 40"/>
                <a:gd name="T27" fmla="*/ 27 h 42"/>
                <a:gd name="T28" fmla="*/ 6 w 40"/>
                <a:gd name="T29" fmla="*/ 35 h 42"/>
                <a:gd name="T30" fmla="*/ 12 w 40"/>
                <a:gd name="T31" fmla="*/ 39 h 42"/>
                <a:gd name="T32" fmla="*/ 20 w 40"/>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2"/>
                <a:gd name="T53" fmla="*/ 40 w 4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2">
                  <a:moveTo>
                    <a:pt x="20" y="41"/>
                  </a:moveTo>
                  <a:lnTo>
                    <a:pt x="27" y="39"/>
                  </a:lnTo>
                  <a:lnTo>
                    <a:pt x="33" y="35"/>
                  </a:lnTo>
                  <a:lnTo>
                    <a:pt x="37" y="27"/>
                  </a:lnTo>
                  <a:lnTo>
                    <a:pt x="39" y="21"/>
                  </a:lnTo>
                  <a:lnTo>
                    <a:pt x="37" y="14"/>
                  </a:lnTo>
                  <a:lnTo>
                    <a:pt x="33" y="6"/>
                  </a:lnTo>
                  <a:lnTo>
                    <a:pt x="27" y="2"/>
                  </a:lnTo>
                  <a:lnTo>
                    <a:pt x="20" y="0"/>
                  </a:lnTo>
                  <a:lnTo>
                    <a:pt x="12" y="2"/>
                  </a:lnTo>
                  <a:lnTo>
                    <a:pt x="6" y="6"/>
                  </a:lnTo>
                  <a:lnTo>
                    <a:pt x="2" y="14"/>
                  </a:lnTo>
                  <a:lnTo>
                    <a:pt x="0" y="21"/>
                  </a:lnTo>
                  <a:lnTo>
                    <a:pt x="2" y="27"/>
                  </a:lnTo>
                  <a:lnTo>
                    <a:pt x="6" y="35"/>
                  </a:lnTo>
                  <a:lnTo>
                    <a:pt x="12" y="39"/>
                  </a:lnTo>
                  <a:lnTo>
                    <a:pt x="20" y="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0" name="Freeform 236"/>
            <p:cNvSpPr>
              <a:spLocks/>
            </p:cNvSpPr>
            <p:nvPr/>
          </p:nvSpPr>
          <p:spPr bwMode="auto">
            <a:xfrm>
              <a:off x="1182" y="2141"/>
              <a:ext cx="18" cy="17"/>
            </a:xfrm>
            <a:custGeom>
              <a:avLst/>
              <a:gdLst>
                <a:gd name="T0" fmla="*/ 20 w 40"/>
                <a:gd name="T1" fmla="*/ 39 h 40"/>
                <a:gd name="T2" fmla="*/ 27 w 40"/>
                <a:gd name="T3" fmla="*/ 37 h 40"/>
                <a:gd name="T4" fmla="*/ 33 w 40"/>
                <a:gd name="T5" fmla="*/ 33 h 40"/>
                <a:gd name="T6" fmla="*/ 37 w 40"/>
                <a:gd name="T7" fmla="*/ 27 h 40"/>
                <a:gd name="T8" fmla="*/ 39 w 40"/>
                <a:gd name="T9" fmla="*/ 20 h 40"/>
                <a:gd name="T10" fmla="*/ 37 w 40"/>
                <a:gd name="T11" fmla="*/ 12 h 40"/>
                <a:gd name="T12" fmla="*/ 33 w 40"/>
                <a:gd name="T13" fmla="*/ 6 h 40"/>
                <a:gd name="T14" fmla="*/ 27 w 40"/>
                <a:gd name="T15" fmla="*/ 2 h 40"/>
                <a:gd name="T16" fmla="*/ 20 w 40"/>
                <a:gd name="T17" fmla="*/ 0 h 40"/>
                <a:gd name="T18" fmla="*/ 12 w 40"/>
                <a:gd name="T19" fmla="*/ 2 h 40"/>
                <a:gd name="T20" fmla="*/ 6 w 40"/>
                <a:gd name="T21" fmla="*/ 6 h 40"/>
                <a:gd name="T22" fmla="*/ 2 w 40"/>
                <a:gd name="T23" fmla="*/ 12 h 40"/>
                <a:gd name="T24" fmla="*/ 0 w 40"/>
                <a:gd name="T25" fmla="*/ 20 h 40"/>
                <a:gd name="T26" fmla="*/ 2 w 40"/>
                <a:gd name="T27" fmla="*/ 27 h 40"/>
                <a:gd name="T28" fmla="*/ 6 w 40"/>
                <a:gd name="T29" fmla="*/ 33 h 40"/>
                <a:gd name="T30" fmla="*/ 12 w 40"/>
                <a:gd name="T31" fmla="*/ 37 h 40"/>
                <a:gd name="T32" fmla="*/ 20 w 40"/>
                <a:gd name="T33" fmla="*/ 3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0"/>
                <a:gd name="T53" fmla="*/ 40 w 4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0">
                  <a:moveTo>
                    <a:pt x="20" y="39"/>
                  </a:moveTo>
                  <a:lnTo>
                    <a:pt x="27" y="37"/>
                  </a:lnTo>
                  <a:lnTo>
                    <a:pt x="33" y="33"/>
                  </a:lnTo>
                  <a:lnTo>
                    <a:pt x="37" y="27"/>
                  </a:lnTo>
                  <a:lnTo>
                    <a:pt x="39" y="20"/>
                  </a:lnTo>
                  <a:lnTo>
                    <a:pt x="37" y="12"/>
                  </a:lnTo>
                  <a:lnTo>
                    <a:pt x="33" y="6"/>
                  </a:lnTo>
                  <a:lnTo>
                    <a:pt x="27" y="2"/>
                  </a:lnTo>
                  <a:lnTo>
                    <a:pt x="20" y="0"/>
                  </a:lnTo>
                  <a:lnTo>
                    <a:pt x="12" y="2"/>
                  </a:lnTo>
                  <a:lnTo>
                    <a:pt x="6" y="6"/>
                  </a:lnTo>
                  <a:lnTo>
                    <a:pt x="2" y="12"/>
                  </a:lnTo>
                  <a:lnTo>
                    <a:pt x="0" y="20"/>
                  </a:lnTo>
                  <a:lnTo>
                    <a:pt x="2" y="27"/>
                  </a:lnTo>
                  <a:lnTo>
                    <a:pt x="6" y="33"/>
                  </a:lnTo>
                  <a:lnTo>
                    <a:pt x="12" y="37"/>
                  </a:lnTo>
                  <a:lnTo>
                    <a:pt x="20" y="3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1" name="Freeform 237"/>
            <p:cNvSpPr>
              <a:spLocks/>
            </p:cNvSpPr>
            <p:nvPr/>
          </p:nvSpPr>
          <p:spPr bwMode="auto">
            <a:xfrm>
              <a:off x="1182" y="2160"/>
              <a:ext cx="18" cy="17"/>
            </a:xfrm>
            <a:custGeom>
              <a:avLst/>
              <a:gdLst>
                <a:gd name="T0" fmla="*/ 20 w 40"/>
                <a:gd name="T1" fmla="*/ 40 h 41"/>
                <a:gd name="T2" fmla="*/ 27 w 40"/>
                <a:gd name="T3" fmla="*/ 38 h 41"/>
                <a:gd name="T4" fmla="*/ 33 w 40"/>
                <a:gd name="T5" fmla="*/ 34 h 41"/>
                <a:gd name="T6" fmla="*/ 37 w 40"/>
                <a:gd name="T7" fmla="*/ 26 h 41"/>
                <a:gd name="T8" fmla="*/ 39 w 40"/>
                <a:gd name="T9" fmla="*/ 21 h 41"/>
                <a:gd name="T10" fmla="*/ 37 w 40"/>
                <a:gd name="T11" fmla="*/ 13 h 41"/>
                <a:gd name="T12" fmla="*/ 33 w 40"/>
                <a:gd name="T13" fmla="*/ 5 h 41"/>
                <a:gd name="T14" fmla="*/ 27 w 40"/>
                <a:gd name="T15" fmla="*/ 2 h 41"/>
                <a:gd name="T16" fmla="*/ 20 w 40"/>
                <a:gd name="T17" fmla="*/ 0 h 41"/>
                <a:gd name="T18" fmla="*/ 12 w 40"/>
                <a:gd name="T19" fmla="*/ 2 h 41"/>
                <a:gd name="T20" fmla="*/ 6 w 40"/>
                <a:gd name="T21" fmla="*/ 5 h 41"/>
                <a:gd name="T22" fmla="*/ 2 w 40"/>
                <a:gd name="T23" fmla="*/ 13 h 41"/>
                <a:gd name="T24" fmla="*/ 0 w 40"/>
                <a:gd name="T25" fmla="*/ 21 h 41"/>
                <a:gd name="T26" fmla="*/ 2 w 40"/>
                <a:gd name="T27" fmla="*/ 26 h 41"/>
                <a:gd name="T28" fmla="*/ 6 w 40"/>
                <a:gd name="T29" fmla="*/ 34 h 41"/>
                <a:gd name="T30" fmla="*/ 12 w 40"/>
                <a:gd name="T31" fmla="*/ 38 h 41"/>
                <a:gd name="T32" fmla="*/ 20 w 40"/>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1"/>
                <a:gd name="T53" fmla="*/ 40 w 4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1">
                  <a:moveTo>
                    <a:pt x="20" y="40"/>
                  </a:moveTo>
                  <a:lnTo>
                    <a:pt x="27" y="38"/>
                  </a:lnTo>
                  <a:lnTo>
                    <a:pt x="33" y="34"/>
                  </a:lnTo>
                  <a:lnTo>
                    <a:pt x="37" y="26"/>
                  </a:lnTo>
                  <a:lnTo>
                    <a:pt x="39" y="21"/>
                  </a:lnTo>
                  <a:lnTo>
                    <a:pt x="37" y="13"/>
                  </a:lnTo>
                  <a:lnTo>
                    <a:pt x="33" y="5"/>
                  </a:lnTo>
                  <a:lnTo>
                    <a:pt x="27" y="2"/>
                  </a:lnTo>
                  <a:lnTo>
                    <a:pt x="20" y="0"/>
                  </a:lnTo>
                  <a:lnTo>
                    <a:pt x="12" y="2"/>
                  </a:lnTo>
                  <a:lnTo>
                    <a:pt x="6" y="5"/>
                  </a:lnTo>
                  <a:lnTo>
                    <a:pt x="2" y="13"/>
                  </a:lnTo>
                  <a:lnTo>
                    <a:pt x="0" y="21"/>
                  </a:lnTo>
                  <a:lnTo>
                    <a:pt x="2" y="26"/>
                  </a:lnTo>
                  <a:lnTo>
                    <a:pt x="6" y="34"/>
                  </a:lnTo>
                  <a:lnTo>
                    <a:pt x="12" y="38"/>
                  </a:lnTo>
                  <a:lnTo>
                    <a:pt x="2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2" name="Freeform 238"/>
            <p:cNvSpPr>
              <a:spLocks/>
            </p:cNvSpPr>
            <p:nvPr/>
          </p:nvSpPr>
          <p:spPr bwMode="auto">
            <a:xfrm>
              <a:off x="1182" y="2179"/>
              <a:ext cx="18" cy="17"/>
            </a:xfrm>
            <a:custGeom>
              <a:avLst/>
              <a:gdLst>
                <a:gd name="T0" fmla="*/ 20 w 40"/>
                <a:gd name="T1" fmla="*/ 38 h 39"/>
                <a:gd name="T2" fmla="*/ 27 w 40"/>
                <a:gd name="T3" fmla="*/ 36 h 39"/>
                <a:gd name="T4" fmla="*/ 33 w 40"/>
                <a:gd name="T5" fmla="*/ 32 h 39"/>
                <a:gd name="T6" fmla="*/ 37 w 40"/>
                <a:gd name="T7" fmla="*/ 27 h 39"/>
                <a:gd name="T8" fmla="*/ 39 w 40"/>
                <a:gd name="T9" fmla="*/ 19 h 39"/>
                <a:gd name="T10" fmla="*/ 37 w 40"/>
                <a:gd name="T11" fmla="*/ 11 h 39"/>
                <a:gd name="T12" fmla="*/ 33 w 40"/>
                <a:gd name="T13" fmla="*/ 6 h 39"/>
                <a:gd name="T14" fmla="*/ 27 w 40"/>
                <a:gd name="T15" fmla="*/ 2 h 39"/>
                <a:gd name="T16" fmla="*/ 20 w 40"/>
                <a:gd name="T17" fmla="*/ 0 h 39"/>
                <a:gd name="T18" fmla="*/ 12 w 40"/>
                <a:gd name="T19" fmla="*/ 2 h 39"/>
                <a:gd name="T20" fmla="*/ 6 w 40"/>
                <a:gd name="T21" fmla="*/ 6 h 39"/>
                <a:gd name="T22" fmla="*/ 2 w 40"/>
                <a:gd name="T23" fmla="*/ 11 h 39"/>
                <a:gd name="T24" fmla="*/ 0 w 40"/>
                <a:gd name="T25" fmla="*/ 19 h 39"/>
                <a:gd name="T26" fmla="*/ 2 w 40"/>
                <a:gd name="T27" fmla="*/ 27 h 39"/>
                <a:gd name="T28" fmla="*/ 6 w 40"/>
                <a:gd name="T29" fmla="*/ 32 h 39"/>
                <a:gd name="T30" fmla="*/ 12 w 40"/>
                <a:gd name="T31" fmla="*/ 36 h 39"/>
                <a:gd name="T32" fmla="*/ 20 w 40"/>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20" y="38"/>
                  </a:moveTo>
                  <a:lnTo>
                    <a:pt x="27" y="36"/>
                  </a:lnTo>
                  <a:lnTo>
                    <a:pt x="33" y="32"/>
                  </a:lnTo>
                  <a:lnTo>
                    <a:pt x="37" y="27"/>
                  </a:lnTo>
                  <a:lnTo>
                    <a:pt x="39" y="19"/>
                  </a:lnTo>
                  <a:lnTo>
                    <a:pt x="37" y="11"/>
                  </a:lnTo>
                  <a:lnTo>
                    <a:pt x="33" y="6"/>
                  </a:lnTo>
                  <a:lnTo>
                    <a:pt x="27" y="2"/>
                  </a:lnTo>
                  <a:lnTo>
                    <a:pt x="20" y="0"/>
                  </a:lnTo>
                  <a:lnTo>
                    <a:pt x="12" y="2"/>
                  </a:lnTo>
                  <a:lnTo>
                    <a:pt x="6" y="6"/>
                  </a:lnTo>
                  <a:lnTo>
                    <a:pt x="2" y="11"/>
                  </a:lnTo>
                  <a:lnTo>
                    <a:pt x="0" y="19"/>
                  </a:lnTo>
                  <a:lnTo>
                    <a:pt x="2" y="27"/>
                  </a:lnTo>
                  <a:lnTo>
                    <a:pt x="6" y="32"/>
                  </a:lnTo>
                  <a:lnTo>
                    <a:pt x="12" y="36"/>
                  </a:lnTo>
                  <a:lnTo>
                    <a:pt x="20"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3" name="Freeform 239"/>
            <p:cNvSpPr>
              <a:spLocks/>
            </p:cNvSpPr>
            <p:nvPr/>
          </p:nvSpPr>
          <p:spPr bwMode="auto">
            <a:xfrm>
              <a:off x="1182" y="2197"/>
              <a:ext cx="18" cy="18"/>
            </a:xfrm>
            <a:custGeom>
              <a:avLst/>
              <a:gdLst>
                <a:gd name="T0" fmla="*/ 20 w 40"/>
                <a:gd name="T1" fmla="*/ 40 h 41"/>
                <a:gd name="T2" fmla="*/ 27 w 40"/>
                <a:gd name="T3" fmla="*/ 38 h 41"/>
                <a:gd name="T4" fmla="*/ 33 w 40"/>
                <a:gd name="T5" fmla="*/ 35 h 41"/>
                <a:gd name="T6" fmla="*/ 37 w 40"/>
                <a:gd name="T7" fmla="*/ 29 h 41"/>
                <a:gd name="T8" fmla="*/ 39 w 40"/>
                <a:gd name="T9" fmla="*/ 21 h 41"/>
                <a:gd name="T10" fmla="*/ 37 w 40"/>
                <a:gd name="T11" fmla="*/ 13 h 41"/>
                <a:gd name="T12" fmla="*/ 33 w 40"/>
                <a:gd name="T13" fmla="*/ 6 h 41"/>
                <a:gd name="T14" fmla="*/ 27 w 40"/>
                <a:gd name="T15" fmla="*/ 2 h 41"/>
                <a:gd name="T16" fmla="*/ 20 w 40"/>
                <a:gd name="T17" fmla="*/ 0 h 41"/>
                <a:gd name="T18" fmla="*/ 12 w 40"/>
                <a:gd name="T19" fmla="*/ 2 h 41"/>
                <a:gd name="T20" fmla="*/ 6 w 40"/>
                <a:gd name="T21" fmla="*/ 6 h 41"/>
                <a:gd name="T22" fmla="*/ 2 w 40"/>
                <a:gd name="T23" fmla="*/ 13 h 41"/>
                <a:gd name="T24" fmla="*/ 0 w 40"/>
                <a:gd name="T25" fmla="*/ 21 h 41"/>
                <a:gd name="T26" fmla="*/ 2 w 40"/>
                <a:gd name="T27" fmla="*/ 29 h 41"/>
                <a:gd name="T28" fmla="*/ 6 w 40"/>
                <a:gd name="T29" fmla="*/ 35 h 41"/>
                <a:gd name="T30" fmla="*/ 12 w 40"/>
                <a:gd name="T31" fmla="*/ 38 h 41"/>
                <a:gd name="T32" fmla="*/ 20 w 40"/>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1"/>
                <a:gd name="T53" fmla="*/ 40 w 4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1">
                  <a:moveTo>
                    <a:pt x="20" y="40"/>
                  </a:moveTo>
                  <a:lnTo>
                    <a:pt x="27" y="38"/>
                  </a:lnTo>
                  <a:lnTo>
                    <a:pt x="33" y="35"/>
                  </a:lnTo>
                  <a:lnTo>
                    <a:pt x="37" y="29"/>
                  </a:lnTo>
                  <a:lnTo>
                    <a:pt x="39" y="21"/>
                  </a:lnTo>
                  <a:lnTo>
                    <a:pt x="37" y="13"/>
                  </a:lnTo>
                  <a:lnTo>
                    <a:pt x="33" y="6"/>
                  </a:lnTo>
                  <a:lnTo>
                    <a:pt x="27" y="2"/>
                  </a:lnTo>
                  <a:lnTo>
                    <a:pt x="20" y="0"/>
                  </a:lnTo>
                  <a:lnTo>
                    <a:pt x="12" y="2"/>
                  </a:lnTo>
                  <a:lnTo>
                    <a:pt x="6" y="6"/>
                  </a:lnTo>
                  <a:lnTo>
                    <a:pt x="2" y="13"/>
                  </a:lnTo>
                  <a:lnTo>
                    <a:pt x="0" y="21"/>
                  </a:lnTo>
                  <a:lnTo>
                    <a:pt x="2" y="29"/>
                  </a:lnTo>
                  <a:lnTo>
                    <a:pt x="6" y="35"/>
                  </a:lnTo>
                  <a:lnTo>
                    <a:pt x="12" y="38"/>
                  </a:lnTo>
                  <a:lnTo>
                    <a:pt x="20"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4" name="Freeform 240"/>
            <p:cNvSpPr>
              <a:spLocks/>
            </p:cNvSpPr>
            <p:nvPr/>
          </p:nvSpPr>
          <p:spPr bwMode="auto">
            <a:xfrm>
              <a:off x="1182" y="2216"/>
              <a:ext cx="18" cy="17"/>
            </a:xfrm>
            <a:custGeom>
              <a:avLst/>
              <a:gdLst>
                <a:gd name="T0" fmla="*/ 20 w 40"/>
                <a:gd name="T1" fmla="*/ 38 h 39"/>
                <a:gd name="T2" fmla="*/ 27 w 40"/>
                <a:gd name="T3" fmla="*/ 37 h 39"/>
                <a:gd name="T4" fmla="*/ 33 w 40"/>
                <a:gd name="T5" fmla="*/ 33 h 39"/>
                <a:gd name="T6" fmla="*/ 37 w 40"/>
                <a:gd name="T7" fmla="*/ 27 h 39"/>
                <a:gd name="T8" fmla="*/ 39 w 40"/>
                <a:gd name="T9" fmla="*/ 19 h 39"/>
                <a:gd name="T10" fmla="*/ 37 w 40"/>
                <a:gd name="T11" fmla="*/ 12 h 39"/>
                <a:gd name="T12" fmla="*/ 33 w 40"/>
                <a:gd name="T13" fmla="*/ 6 h 39"/>
                <a:gd name="T14" fmla="*/ 27 w 40"/>
                <a:gd name="T15" fmla="*/ 2 h 39"/>
                <a:gd name="T16" fmla="*/ 20 w 40"/>
                <a:gd name="T17" fmla="*/ 0 h 39"/>
                <a:gd name="T18" fmla="*/ 12 w 40"/>
                <a:gd name="T19" fmla="*/ 2 h 39"/>
                <a:gd name="T20" fmla="*/ 6 w 40"/>
                <a:gd name="T21" fmla="*/ 6 h 39"/>
                <a:gd name="T22" fmla="*/ 2 w 40"/>
                <a:gd name="T23" fmla="*/ 12 h 39"/>
                <a:gd name="T24" fmla="*/ 0 w 40"/>
                <a:gd name="T25" fmla="*/ 19 h 39"/>
                <a:gd name="T26" fmla="*/ 2 w 40"/>
                <a:gd name="T27" fmla="*/ 27 h 39"/>
                <a:gd name="T28" fmla="*/ 6 w 40"/>
                <a:gd name="T29" fmla="*/ 33 h 39"/>
                <a:gd name="T30" fmla="*/ 12 w 40"/>
                <a:gd name="T31" fmla="*/ 37 h 39"/>
                <a:gd name="T32" fmla="*/ 20 w 40"/>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20" y="38"/>
                  </a:moveTo>
                  <a:lnTo>
                    <a:pt x="27" y="37"/>
                  </a:lnTo>
                  <a:lnTo>
                    <a:pt x="33" y="33"/>
                  </a:lnTo>
                  <a:lnTo>
                    <a:pt x="37" y="27"/>
                  </a:lnTo>
                  <a:lnTo>
                    <a:pt x="39" y="19"/>
                  </a:lnTo>
                  <a:lnTo>
                    <a:pt x="37" y="12"/>
                  </a:lnTo>
                  <a:lnTo>
                    <a:pt x="33" y="6"/>
                  </a:lnTo>
                  <a:lnTo>
                    <a:pt x="27" y="2"/>
                  </a:lnTo>
                  <a:lnTo>
                    <a:pt x="20" y="0"/>
                  </a:lnTo>
                  <a:lnTo>
                    <a:pt x="12" y="2"/>
                  </a:lnTo>
                  <a:lnTo>
                    <a:pt x="6" y="6"/>
                  </a:lnTo>
                  <a:lnTo>
                    <a:pt x="2" y="12"/>
                  </a:lnTo>
                  <a:lnTo>
                    <a:pt x="0" y="19"/>
                  </a:lnTo>
                  <a:lnTo>
                    <a:pt x="2" y="27"/>
                  </a:lnTo>
                  <a:lnTo>
                    <a:pt x="6" y="33"/>
                  </a:lnTo>
                  <a:lnTo>
                    <a:pt x="12" y="37"/>
                  </a:lnTo>
                  <a:lnTo>
                    <a:pt x="20"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5" name="Freeform 241"/>
            <p:cNvSpPr>
              <a:spLocks/>
            </p:cNvSpPr>
            <p:nvPr/>
          </p:nvSpPr>
          <p:spPr bwMode="auto">
            <a:xfrm>
              <a:off x="1486" y="2066"/>
              <a:ext cx="18" cy="17"/>
            </a:xfrm>
            <a:custGeom>
              <a:avLst/>
              <a:gdLst>
                <a:gd name="T0" fmla="*/ 19 w 39"/>
                <a:gd name="T1" fmla="*/ 38 h 39"/>
                <a:gd name="T2" fmla="*/ 11 w 39"/>
                <a:gd name="T3" fmla="*/ 36 h 39"/>
                <a:gd name="T4" fmla="*/ 6 w 39"/>
                <a:gd name="T5" fmla="*/ 32 h 39"/>
                <a:gd name="T6" fmla="*/ 2 w 39"/>
                <a:gd name="T7" fmla="*/ 27 h 39"/>
                <a:gd name="T8" fmla="*/ 0 w 39"/>
                <a:gd name="T9" fmla="*/ 19 h 39"/>
                <a:gd name="T10" fmla="*/ 2 w 39"/>
                <a:gd name="T11" fmla="*/ 11 h 39"/>
                <a:gd name="T12" fmla="*/ 6 w 39"/>
                <a:gd name="T13" fmla="*/ 5 h 39"/>
                <a:gd name="T14" fmla="*/ 11 w 39"/>
                <a:gd name="T15" fmla="*/ 2 h 39"/>
                <a:gd name="T16" fmla="*/ 19 w 39"/>
                <a:gd name="T17" fmla="*/ 0 h 39"/>
                <a:gd name="T18" fmla="*/ 27 w 39"/>
                <a:gd name="T19" fmla="*/ 2 h 39"/>
                <a:gd name="T20" fmla="*/ 33 w 39"/>
                <a:gd name="T21" fmla="*/ 5 h 39"/>
                <a:gd name="T22" fmla="*/ 36 w 39"/>
                <a:gd name="T23" fmla="*/ 11 h 39"/>
                <a:gd name="T24" fmla="*/ 38 w 39"/>
                <a:gd name="T25" fmla="*/ 19 h 39"/>
                <a:gd name="T26" fmla="*/ 36 w 39"/>
                <a:gd name="T27" fmla="*/ 27 h 39"/>
                <a:gd name="T28" fmla="*/ 33 w 39"/>
                <a:gd name="T29" fmla="*/ 32 h 39"/>
                <a:gd name="T30" fmla="*/ 27 w 39"/>
                <a:gd name="T31" fmla="*/ 36 h 39"/>
                <a:gd name="T32" fmla="*/ 19 w 39"/>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8"/>
                  </a:moveTo>
                  <a:lnTo>
                    <a:pt x="11" y="36"/>
                  </a:lnTo>
                  <a:lnTo>
                    <a:pt x="6" y="32"/>
                  </a:lnTo>
                  <a:lnTo>
                    <a:pt x="2" y="27"/>
                  </a:lnTo>
                  <a:lnTo>
                    <a:pt x="0" y="19"/>
                  </a:lnTo>
                  <a:lnTo>
                    <a:pt x="2" y="11"/>
                  </a:lnTo>
                  <a:lnTo>
                    <a:pt x="6" y="5"/>
                  </a:lnTo>
                  <a:lnTo>
                    <a:pt x="11" y="2"/>
                  </a:lnTo>
                  <a:lnTo>
                    <a:pt x="19" y="0"/>
                  </a:lnTo>
                  <a:lnTo>
                    <a:pt x="27" y="2"/>
                  </a:lnTo>
                  <a:lnTo>
                    <a:pt x="33" y="5"/>
                  </a:lnTo>
                  <a:lnTo>
                    <a:pt x="36" y="11"/>
                  </a:lnTo>
                  <a:lnTo>
                    <a:pt x="38" y="19"/>
                  </a:lnTo>
                  <a:lnTo>
                    <a:pt x="36" y="27"/>
                  </a:lnTo>
                  <a:lnTo>
                    <a:pt x="33" y="32"/>
                  </a:lnTo>
                  <a:lnTo>
                    <a:pt x="27" y="36"/>
                  </a:lnTo>
                  <a:lnTo>
                    <a:pt x="19"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6" name="Freeform 242"/>
            <p:cNvSpPr>
              <a:spLocks/>
            </p:cNvSpPr>
            <p:nvPr/>
          </p:nvSpPr>
          <p:spPr bwMode="auto">
            <a:xfrm>
              <a:off x="1486" y="2084"/>
              <a:ext cx="18" cy="18"/>
            </a:xfrm>
            <a:custGeom>
              <a:avLst/>
              <a:gdLst>
                <a:gd name="T0" fmla="*/ 19 w 39"/>
                <a:gd name="T1" fmla="*/ 40 h 41"/>
                <a:gd name="T2" fmla="*/ 11 w 39"/>
                <a:gd name="T3" fmla="*/ 38 h 41"/>
                <a:gd name="T4" fmla="*/ 6 w 39"/>
                <a:gd name="T5" fmla="*/ 34 h 41"/>
                <a:gd name="T6" fmla="*/ 2 w 39"/>
                <a:gd name="T7" fmla="*/ 27 h 41"/>
                <a:gd name="T8" fmla="*/ 0 w 39"/>
                <a:gd name="T9" fmla="*/ 21 h 41"/>
                <a:gd name="T10" fmla="*/ 2 w 39"/>
                <a:gd name="T11" fmla="*/ 13 h 41"/>
                <a:gd name="T12" fmla="*/ 6 w 39"/>
                <a:gd name="T13" fmla="*/ 6 h 41"/>
                <a:gd name="T14" fmla="*/ 11 w 39"/>
                <a:gd name="T15" fmla="*/ 2 h 41"/>
                <a:gd name="T16" fmla="*/ 19 w 39"/>
                <a:gd name="T17" fmla="*/ 0 h 41"/>
                <a:gd name="T18" fmla="*/ 27 w 39"/>
                <a:gd name="T19" fmla="*/ 2 h 41"/>
                <a:gd name="T20" fmla="*/ 33 w 39"/>
                <a:gd name="T21" fmla="*/ 6 h 41"/>
                <a:gd name="T22" fmla="*/ 36 w 39"/>
                <a:gd name="T23" fmla="*/ 13 h 41"/>
                <a:gd name="T24" fmla="*/ 38 w 39"/>
                <a:gd name="T25" fmla="*/ 21 h 41"/>
                <a:gd name="T26" fmla="*/ 36 w 39"/>
                <a:gd name="T27" fmla="*/ 27 h 41"/>
                <a:gd name="T28" fmla="*/ 33 w 39"/>
                <a:gd name="T29" fmla="*/ 34 h 41"/>
                <a:gd name="T30" fmla="*/ 27 w 39"/>
                <a:gd name="T31" fmla="*/ 38 h 41"/>
                <a:gd name="T32" fmla="*/ 19 w 39"/>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19" y="40"/>
                  </a:moveTo>
                  <a:lnTo>
                    <a:pt x="11" y="38"/>
                  </a:lnTo>
                  <a:lnTo>
                    <a:pt x="6" y="34"/>
                  </a:lnTo>
                  <a:lnTo>
                    <a:pt x="2" y="27"/>
                  </a:lnTo>
                  <a:lnTo>
                    <a:pt x="0" y="21"/>
                  </a:lnTo>
                  <a:lnTo>
                    <a:pt x="2" y="13"/>
                  </a:lnTo>
                  <a:lnTo>
                    <a:pt x="6" y="6"/>
                  </a:lnTo>
                  <a:lnTo>
                    <a:pt x="11" y="2"/>
                  </a:lnTo>
                  <a:lnTo>
                    <a:pt x="19" y="0"/>
                  </a:lnTo>
                  <a:lnTo>
                    <a:pt x="27" y="2"/>
                  </a:lnTo>
                  <a:lnTo>
                    <a:pt x="33" y="6"/>
                  </a:lnTo>
                  <a:lnTo>
                    <a:pt x="36" y="13"/>
                  </a:lnTo>
                  <a:lnTo>
                    <a:pt x="38" y="21"/>
                  </a:lnTo>
                  <a:lnTo>
                    <a:pt x="36" y="27"/>
                  </a:lnTo>
                  <a:lnTo>
                    <a:pt x="33" y="34"/>
                  </a:lnTo>
                  <a:lnTo>
                    <a:pt x="27" y="38"/>
                  </a:lnTo>
                  <a:lnTo>
                    <a:pt x="19"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7" name="Freeform 243"/>
            <p:cNvSpPr>
              <a:spLocks/>
            </p:cNvSpPr>
            <p:nvPr/>
          </p:nvSpPr>
          <p:spPr bwMode="auto">
            <a:xfrm>
              <a:off x="1486" y="2104"/>
              <a:ext cx="18" cy="16"/>
            </a:xfrm>
            <a:custGeom>
              <a:avLst/>
              <a:gdLst>
                <a:gd name="T0" fmla="*/ 19 w 39"/>
                <a:gd name="T1" fmla="*/ 38 h 39"/>
                <a:gd name="T2" fmla="*/ 11 w 39"/>
                <a:gd name="T3" fmla="*/ 36 h 39"/>
                <a:gd name="T4" fmla="*/ 6 w 39"/>
                <a:gd name="T5" fmla="*/ 33 h 39"/>
                <a:gd name="T6" fmla="*/ 2 w 39"/>
                <a:gd name="T7" fmla="*/ 27 h 39"/>
                <a:gd name="T8" fmla="*/ 0 w 39"/>
                <a:gd name="T9" fmla="*/ 19 h 39"/>
                <a:gd name="T10" fmla="*/ 2 w 39"/>
                <a:gd name="T11" fmla="*/ 12 h 39"/>
                <a:gd name="T12" fmla="*/ 6 w 39"/>
                <a:gd name="T13" fmla="*/ 6 h 39"/>
                <a:gd name="T14" fmla="*/ 11 w 39"/>
                <a:gd name="T15" fmla="*/ 2 h 39"/>
                <a:gd name="T16" fmla="*/ 19 w 39"/>
                <a:gd name="T17" fmla="*/ 0 h 39"/>
                <a:gd name="T18" fmla="*/ 27 w 39"/>
                <a:gd name="T19" fmla="*/ 2 h 39"/>
                <a:gd name="T20" fmla="*/ 33 w 39"/>
                <a:gd name="T21" fmla="*/ 6 h 39"/>
                <a:gd name="T22" fmla="*/ 36 w 39"/>
                <a:gd name="T23" fmla="*/ 12 h 39"/>
                <a:gd name="T24" fmla="*/ 38 w 39"/>
                <a:gd name="T25" fmla="*/ 19 h 39"/>
                <a:gd name="T26" fmla="*/ 36 w 39"/>
                <a:gd name="T27" fmla="*/ 27 h 39"/>
                <a:gd name="T28" fmla="*/ 33 w 39"/>
                <a:gd name="T29" fmla="*/ 33 h 39"/>
                <a:gd name="T30" fmla="*/ 27 w 39"/>
                <a:gd name="T31" fmla="*/ 36 h 39"/>
                <a:gd name="T32" fmla="*/ 19 w 39"/>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8"/>
                  </a:moveTo>
                  <a:lnTo>
                    <a:pt x="11" y="36"/>
                  </a:lnTo>
                  <a:lnTo>
                    <a:pt x="6" y="33"/>
                  </a:lnTo>
                  <a:lnTo>
                    <a:pt x="2" y="27"/>
                  </a:lnTo>
                  <a:lnTo>
                    <a:pt x="0" y="19"/>
                  </a:lnTo>
                  <a:lnTo>
                    <a:pt x="2" y="12"/>
                  </a:lnTo>
                  <a:lnTo>
                    <a:pt x="6" y="6"/>
                  </a:lnTo>
                  <a:lnTo>
                    <a:pt x="11" y="2"/>
                  </a:lnTo>
                  <a:lnTo>
                    <a:pt x="19" y="0"/>
                  </a:lnTo>
                  <a:lnTo>
                    <a:pt x="27" y="2"/>
                  </a:lnTo>
                  <a:lnTo>
                    <a:pt x="33" y="6"/>
                  </a:lnTo>
                  <a:lnTo>
                    <a:pt x="36" y="12"/>
                  </a:lnTo>
                  <a:lnTo>
                    <a:pt x="38" y="19"/>
                  </a:lnTo>
                  <a:lnTo>
                    <a:pt x="36" y="27"/>
                  </a:lnTo>
                  <a:lnTo>
                    <a:pt x="33" y="33"/>
                  </a:lnTo>
                  <a:lnTo>
                    <a:pt x="27" y="36"/>
                  </a:lnTo>
                  <a:lnTo>
                    <a:pt x="19"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8" name="Freeform 244"/>
            <p:cNvSpPr>
              <a:spLocks/>
            </p:cNvSpPr>
            <p:nvPr/>
          </p:nvSpPr>
          <p:spPr bwMode="auto">
            <a:xfrm>
              <a:off x="1486" y="2122"/>
              <a:ext cx="18" cy="18"/>
            </a:xfrm>
            <a:custGeom>
              <a:avLst/>
              <a:gdLst>
                <a:gd name="T0" fmla="*/ 19 w 39"/>
                <a:gd name="T1" fmla="*/ 41 h 42"/>
                <a:gd name="T2" fmla="*/ 11 w 39"/>
                <a:gd name="T3" fmla="*/ 39 h 42"/>
                <a:gd name="T4" fmla="*/ 6 w 39"/>
                <a:gd name="T5" fmla="*/ 35 h 42"/>
                <a:gd name="T6" fmla="*/ 2 w 39"/>
                <a:gd name="T7" fmla="*/ 27 h 42"/>
                <a:gd name="T8" fmla="*/ 0 w 39"/>
                <a:gd name="T9" fmla="*/ 21 h 42"/>
                <a:gd name="T10" fmla="*/ 2 w 39"/>
                <a:gd name="T11" fmla="*/ 14 h 42"/>
                <a:gd name="T12" fmla="*/ 6 w 39"/>
                <a:gd name="T13" fmla="*/ 6 h 42"/>
                <a:gd name="T14" fmla="*/ 11 w 39"/>
                <a:gd name="T15" fmla="*/ 2 h 42"/>
                <a:gd name="T16" fmla="*/ 19 w 39"/>
                <a:gd name="T17" fmla="*/ 0 h 42"/>
                <a:gd name="T18" fmla="*/ 27 w 39"/>
                <a:gd name="T19" fmla="*/ 2 h 42"/>
                <a:gd name="T20" fmla="*/ 33 w 39"/>
                <a:gd name="T21" fmla="*/ 6 h 42"/>
                <a:gd name="T22" fmla="*/ 36 w 39"/>
                <a:gd name="T23" fmla="*/ 14 h 42"/>
                <a:gd name="T24" fmla="*/ 38 w 39"/>
                <a:gd name="T25" fmla="*/ 21 h 42"/>
                <a:gd name="T26" fmla="*/ 36 w 39"/>
                <a:gd name="T27" fmla="*/ 27 h 42"/>
                <a:gd name="T28" fmla="*/ 33 w 39"/>
                <a:gd name="T29" fmla="*/ 35 h 42"/>
                <a:gd name="T30" fmla="*/ 27 w 39"/>
                <a:gd name="T31" fmla="*/ 39 h 42"/>
                <a:gd name="T32" fmla="*/ 19 w 39"/>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2"/>
                <a:gd name="T53" fmla="*/ 39 w 3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2">
                  <a:moveTo>
                    <a:pt x="19" y="41"/>
                  </a:moveTo>
                  <a:lnTo>
                    <a:pt x="11" y="39"/>
                  </a:lnTo>
                  <a:lnTo>
                    <a:pt x="6" y="35"/>
                  </a:lnTo>
                  <a:lnTo>
                    <a:pt x="2" y="27"/>
                  </a:lnTo>
                  <a:lnTo>
                    <a:pt x="0" y="21"/>
                  </a:lnTo>
                  <a:lnTo>
                    <a:pt x="2" y="14"/>
                  </a:lnTo>
                  <a:lnTo>
                    <a:pt x="6" y="6"/>
                  </a:lnTo>
                  <a:lnTo>
                    <a:pt x="11" y="2"/>
                  </a:lnTo>
                  <a:lnTo>
                    <a:pt x="19" y="0"/>
                  </a:lnTo>
                  <a:lnTo>
                    <a:pt x="27" y="2"/>
                  </a:lnTo>
                  <a:lnTo>
                    <a:pt x="33" y="6"/>
                  </a:lnTo>
                  <a:lnTo>
                    <a:pt x="36" y="14"/>
                  </a:lnTo>
                  <a:lnTo>
                    <a:pt x="38" y="21"/>
                  </a:lnTo>
                  <a:lnTo>
                    <a:pt x="36" y="27"/>
                  </a:lnTo>
                  <a:lnTo>
                    <a:pt x="33" y="35"/>
                  </a:lnTo>
                  <a:lnTo>
                    <a:pt x="27" y="39"/>
                  </a:lnTo>
                  <a:lnTo>
                    <a:pt x="19" y="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49" name="Freeform 245"/>
            <p:cNvSpPr>
              <a:spLocks/>
            </p:cNvSpPr>
            <p:nvPr/>
          </p:nvSpPr>
          <p:spPr bwMode="auto">
            <a:xfrm>
              <a:off x="1486" y="2141"/>
              <a:ext cx="18" cy="17"/>
            </a:xfrm>
            <a:custGeom>
              <a:avLst/>
              <a:gdLst>
                <a:gd name="T0" fmla="*/ 19 w 39"/>
                <a:gd name="T1" fmla="*/ 39 h 40"/>
                <a:gd name="T2" fmla="*/ 11 w 39"/>
                <a:gd name="T3" fmla="*/ 37 h 40"/>
                <a:gd name="T4" fmla="*/ 6 w 39"/>
                <a:gd name="T5" fmla="*/ 33 h 40"/>
                <a:gd name="T6" fmla="*/ 2 w 39"/>
                <a:gd name="T7" fmla="*/ 27 h 40"/>
                <a:gd name="T8" fmla="*/ 0 w 39"/>
                <a:gd name="T9" fmla="*/ 20 h 40"/>
                <a:gd name="T10" fmla="*/ 2 w 39"/>
                <a:gd name="T11" fmla="*/ 12 h 40"/>
                <a:gd name="T12" fmla="*/ 6 w 39"/>
                <a:gd name="T13" fmla="*/ 6 h 40"/>
                <a:gd name="T14" fmla="*/ 11 w 39"/>
                <a:gd name="T15" fmla="*/ 2 h 40"/>
                <a:gd name="T16" fmla="*/ 19 w 39"/>
                <a:gd name="T17" fmla="*/ 0 h 40"/>
                <a:gd name="T18" fmla="*/ 27 w 39"/>
                <a:gd name="T19" fmla="*/ 2 h 40"/>
                <a:gd name="T20" fmla="*/ 33 w 39"/>
                <a:gd name="T21" fmla="*/ 6 h 40"/>
                <a:gd name="T22" fmla="*/ 36 w 39"/>
                <a:gd name="T23" fmla="*/ 12 h 40"/>
                <a:gd name="T24" fmla="*/ 38 w 39"/>
                <a:gd name="T25" fmla="*/ 20 h 40"/>
                <a:gd name="T26" fmla="*/ 36 w 39"/>
                <a:gd name="T27" fmla="*/ 27 h 40"/>
                <a:gd name="T28" fmla="*/ 33 w 39"/>
                <a:gd name="T29" fmla="*/ 33 h 40"/>
                <a:gd name="T30" fmla="*/ 27 w 39"/>
                <a:gd name="T31" fmla="*/ 37 h 40"/>
                <a:gd name="T32" fmla="*/ 19 w 39"/>
                <a:gd name="T33" fmla="*/ 3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39"/>
                  </a:moveTo>
                  <a:lnTo>
                    <a:pt x="11" y="37"/>
                  </a:lnTo>
                  <a:lnTo>
                    <a:pt x="6" y="33"/>
                  </a:lnTo>
                  <a:lnTo>
                    <a:pt x="2" y="27"/>
                  </a:lnTo>
                  <a:lnTo>
                    <a:pt x="0" y="20"/>
                  </a:lnTo>
                  <a:lnTo>
                    <a:pt x="2" y="12"/>
                  </a:lnTo>
                  <a:lnTo>
                    <a:pt x="6" y="6"/>
                  </a:lnTo>
                  <a:lnTo>
                    <a:pt x="11" y="2"/>
                  </a:lnTo>
                  <a:lnTo>
                    <a:pt x="19" y="0"/>
                  </a:lnTo>
                  <a:lnTo>
                    <a:pt x="27" y="2"/>
                  </a:lnTo>
                  <a:lnTo>
                    <a:pt x="33" y="6"/>
                  </a:lnTo>
                  <a:lnTo>
                    <a:pt x="36" y="12"/>
                  </a:lnTo>
                  <a:lnTo>
                    <a:pt x="38" y="20"/>
                  </a:lnTo>
                  <a:lnTo>
                    <a:pt x="36" y="27"/>
                  </a:lnTo>
                  <a:lnTo>
                    <a:pt x="33" y="33"/>
                  </a:lnTo>
                  <a:lnTo>
                    <a:pt x="27" y="37"/>
                  </a:lnTo>
                  <a:lnTo>
                    <a:pt x="19" y="3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0" name="Freeform 246"/>
            <p:cNvSpPr>
              <a:spLocks/>
            </p:cNvSpPr>
            <p:nvPr/>
          </p:nvSpPr>
          <p:spPr bwMode="auto">
            <a:xfrm>
              <a:off x="1486" y="2160"/>
              <a:ext cx="18" cy="17"/>
            </a:xfrm>
            <a:custGeom>
              <a:avLst/>
              <a:gdLst>
                <a:gd name="T0" fmla="*/ 19 w 39"/>
                <a:gd name="T1" fmla="*/ 40 h 41"/>
                <a:gd name="T2" fmla="*/ 11 w 39"/>
                <a:gd name="T3" fmla="*/ 38 h 41"/>
                <a:gd name="T4" fmla="*/ 6 w 39"/>
                <a:gd name="T5" fmla="*/ 34 h 41"/>
                <a:gd name="T6" fmla="*/ 2 w 39"/>
                <a:gd name="T7" fmla="*/ 26 h 41"/>
                <a:gd name="T8" fmla="*/ 0 w 39"/>
                <a:gd name="T9" fmla="*/ 21 h 41"/>
                <a:gd name="T10" fmla="*/ 2 w 39"/>
                <a:gd name="T11" fmla="*/ 13 h 41"/>
                <a:gd name="T12" fmla="*/ 6 w 39"/>
                <a:gd name="T13" fmla="*/ 5 h 41"/>
                <a:gd name="T14" fmla="*/ 11 w 39"/>
                <a:gd name="T15" fmla="*/ 2 h 41"/>
                <a:gd name="T16" fmla="*/ 19 w 39"/>
                <a:gd name="T17" fmla="*/ 0 h 41"/>
                <a:gd name="T18" fmla="*/ 27 w 39"/>
                <a:gd name="T19" fmla="*/ 2 h 41"/>
                <a:gd name="T20" fmla="*/ 33 w 39"/>
                <a:gd name="T21" fmla="*/ 5 h 41"/>
                <a:gd name="T22" fmla="*/ 36 w 39"/>
                <a:gd name="T23" fmla="*/ 13 h 41"/>
                <a:gd name="T24" fmla="*/ 38 w 39"/>
                <a:gd name="T25" fmla="*/ 21 h 41"/>
                <a:gd name="T26" fmla="*/ 36 w 39"/>
                <a:gd name="T27" fmla="*/ 26 h 41"/>
                <a:gd name="T28" fmla="*/ 33 w 39"/>
                <a:gd name="T29" fmla="*/ 34 h 41"/>
                <a:gd name="T30" fmla="*/ 27 w 39"/>
                <a:gd name="T31" fmla="*/ 38 h 41"/>
                <a:gd name="T32" fmla="*/ 19 w 39"/>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19" y="40"/>
                  </a:moveTo>
                  <a:lnTo>
                    <a:pt x="11" y="38"/>
                  </a:lnTo>
                  <a:lnTo>
                    <a:pt x="6" y="34"/>
                  </a:lnTo>
                  <a:lnTo>
                    <a:pt x="2" y="26"/>
                  </a:lnTo>
                  <a:lnTo>
                    <a:pt x="0" y="21"/>
                  </a:lnTo>
                  <a:lnTo>
                    <a:pt x="2" y="13"/>
                  </a:lnTo>
                  <a:lnTo>
                    <a:pt x="6" y="5"/>
                  </a:lnTo>
                  <a:lnTo>
                    <a:pt x="11" y="2"/>
                  </a:lnTo>
                  <a:lnTo>
                    <a:pt x="19" y="0"/>
                  </a:lnTo>
                  <a:lnTo>
                    <a:pt x="27" y="2"/>
                  </a:lnTo>
                  <a:lnTo>
                    <a:pt x="33" y="5"/>
                  </a:lnTo>
                  <a:lnTo>
                    <a:pt x="36" y="13"/>
                  </a:lnTo>
                  <a:lnTo>
                    <a:pt x="38" y="21"/>
                  </a:lnTo>
                  <a:lnTo>
                    <a:pt x="36" y="26"/>
                  </a:lnTo>
                  <a:lnTo>
                    <a:pt x="33" y="34"/>
                  </a:lnTo>
                  <a:lnTo>
                    <a:pt x="27" y="38"/>
                  </a:lnTo>
                  <a:lnTo>
                    <a:pt x="19"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1" name="Freeform 247"/>
            <p:cNvSpPr>
              <a:spLocks/>
            </p:cNvSpPr>
            <p:nvPr/>
          </p:nvSpPr>
          <p:spPr bwMode="auto">
            <a:xfrm>
              <a:off x="1486" y="2179"/>
              <a:ext cx="18" cy="17"/>
            </a:xfrm>
            <a:custGeom>
              <a:avLst/>
              <a:gdLst>
                <a:gd name="T0" fmla="*/ 19 w 39"/>
                <a:gd name="T1" fmla="*/ 38 h 39"/>
                <a:gd name="T2" fmla="*/ 11 w 39"/>
                <a:gd name="T3" fmla="*/ 36 h 39"/>
                <a:gd name="T4" fmla="*/ 6 w 39"/>
                <a:gd name="T5" fmla="*/ 32 h 39"/>
                <a:gd name="T6" fmla="*/ 2 w 39"/>
                <a:gd name="T7" fmla="*/ 27 h 39"/>
                <a:gd name="T8" fmla="*/ 0 w 39"/>
                <a:gd name="T9" fmla="*/ 19 h 39"/>
                <a:gd name="T10" fmla="*/ 2 w 39"/>
                <a:gd name="T11" fmla="*/ 11 h 39"/>
                <a:gd name="T12" fmla="*/ 6 w 39"/>
                <a:gd name="T13" fmla="*/ 6 h 39"/>
                <a:gd name="T14" fmla="*/ 11 w 39"/>
                <a:gd name="T15" fmla="*/ 2 h 39"/>
                <a:gd name="T16" fmla="*/ 19 w 39"/>
                <a:gd name="T17" fmla="*/ 0 h 39"/>
                <a:gd name="T18" fmla="*/ 27 w 39"/>
                <a:gd name="T19" fmla="*/ 2 h 39"/>
                <a:gd name="T20" fmla="*/ 33 w 39"/>
                <a:gd name="T21" fmla="*/ 6 h 39"/>
                <a:gd name="T22" fmla="*/ 36 w 39"/>
                <a:gd name="T23" fmla="*/ 11 h 39"/>
                <a:gd name="T24" fmla="*/ 38 w 39"/>
                <a:gd name="T25" fmla="*/ 19 h 39"/>
                <a:gd name="T26" fmla="*/ 36 w 39"/>
                <a:gd name="T27" fmla="*/ 27 h 39"/>
                <a:gd name="T28" fmla="*/ 33 w 39"/>
                <a:gd name="T29" fmla="*/ 32 h 39"/>
                <a:gd name="T30" fmla="*/ 27 w 39"/>
                <a:gd name="T31" fmla="*/ 36 h 39"/>
                <a:gd name="T32" fmla="*/ 19 w 39"/>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8"/>
                  </a:moveTo>
                  <a:lnTo>
                    <a:pt x="11" y="36"/>
                  </a:lnTo>
                  <a:lnTo>
                    <a:pt x="6" y="32"/>
                  </a:lnTo>
                  <a:lnTo>
                    <a:pt x="2" y="27"/>
                  </a:lnTo>
                  <a:lnTo>
                    <a:pt x="0" y="19"/>
                  </a:lnTo>
                  <a:lnTo>
                    <a:pt x="2" y="11"/>
                  </a:lnTo>
                  <a:lnTo>
                    <a:pt x="6" y="6"/>
                  </a:lnTo>
                  <a:lnTo>
                    <a:pt x="11" y="2"/>
                  </a:lnTo>
                  <a:lnTo>
                    <a:pt x="19" y="0"/>
                  </a:lnTo>
                  <a:lnTo>
                    <a:pt x="27" y="2"/>
                  </a:lnTo>
                  <a:lnTo>
                    <a:pt x="33" y="6"/>
                  </a:lnTo>
                  <a:lnTo>
                    <a:pt x="36" y="11"/>
                  </a:lnTo>
                  <a:lnTo>
                    <a:pt x="38" y="19"/>
                  </a:lnTo>
                  <a:lnTo>
                    <a:pt x="36" y="27"/>
                  </a:lnTo>
                  <a:lnTo>
                    <a:pt x="33" y="32"/>
                  </a:lnTo>
                  <a:lnTo>
                    <a:pt x="27" y="36"/>
                  </a:lnTo>
                  <a:lnTo>
                    <a:pt x="19"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2" name="Freeform 248"/>
            <p:cNvSpPr>
              <a:spLocks/>
            </p:cNvSpPr>
            <p:nvPr/>
          </p:nvSpPr>
          <p:spPr bwMode="auto">
            <a:xfrm>
              <a:off x="1486" y="2197"/>
              <a:ext cx="18" cy="18"/>
            </a:xfrm>
            <a:custGeom>
              <a:avLst/>
              <a:gdLst>
                <a:gd name="T0" fmla="*/ 19 w 39"/>
                <a:gd name="T1" fmla="*/ 40 h 41"/>
                <a:gd name="T2" fmla="*/ 11 w 39"/>
                <a:gd name="T3" fmla="*/ 38 h 41"/>
                <a:gd name="T4" fmla="*/ 6 w 39"/>
                <a:gd name="T5" fmla="*/ 35 h 41"/>
                <a:gd name="T6" fmla="*/ 2 w 39"/>
                <a:gd name="T7" fmla="*/ 29 h 41"/>
                <a:gd name="T8" fmla="*/ 0 w 39"/>
                <a:gd name="T9" fmla="*/ 21 h 41"/>
                <a:gd name="T10" fmla="*/ 2 w 39"/>
                <a:gd name="T11" fmla="*/ 13 h 41"/>
                <a:gd name="T12" fmla="*/ 6 w 39"/>
                <a:gd name="T13" fmla="*/ 6 h 41"/>
                <a:gd name="T14" fmla="*/ 11 w 39"/>
                <a:gd name="T15" fmla="*/ 2 h 41"/>
                <a:gd name="T16" fmla="*/ 19 w 39"/>
                <a:gd name="T17" fmla="*/ 0 h 41"/>
                <a:gd name="T18" fmla="*/ 27 w 39"/>
                <a:gd name="T19" fmla="*/ 2 h 41"/>
                <a:gd name="T20" fmla="*/ 33 w 39"/>
                <a:gd name="T21" fmla="*/ 6 h 41"/>
                <a:gd name="T22" fmla="*/ 36 w 39"/>
                <a:gd name="T23" fmla="*/ 13 h 41"/>
                <a:gd name="T24" fmla="*/ 38 w 39"/>
                <a:gd name="T25" fmla="*/ 21 h 41"/>
                <a:gd name="T26" fmla="*/ 36 w 39"/>
                <a:gd name="T27" fmla="*/ 29 h 41"/>
                <a:gd name="T28" fmla="*/ 33 w 39"/>
                <a:gd name="T29" fmla="*/ 35 h 41"/>
                <a:gd name="T30" fmla="*/ 27 w 39"/>
                <a:gd name="T31" fmla="*/ 38 h 41"/>
                <a:gd name="T32" fmla="*/ 19 w 39"/>
                <a:gd name="T33" fmla="*/ 4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1"/>
                <a:gd name="T53" fmla="*/ 39 w 3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1">
                  <a:moveTo>
                    <a:pt x="19" y="40"/>
                  </a:moveTo>
                  <a:lnTo>
                    <a:pt x="11" y="38"/>
                  </a:lnTo>
                  <a:lnTo>
                    <a:pt x="6" y="35"/>
                  </a:lnTo>
                  <a:lnTo>
                    <a:pt x="2" y="29"/>
                  </a:lnTo>
                  <a:lnTo>
                    <a:pt x="0" y="21"/>
                  </a:lnTo>
                  <a:lnTo>
                    <a:pt x="2" y="13"/>
                  </a:lnTo>
                  <a:lnTo>
                    <a:pt x="6" y="6"/>
                  </a:lnTo>
                  <a:lnTo>
                    <a:pt x="11" y="2"/>
                  </a:lnTo>
                  <a:lnTo>
                    <a:pt x="19" y="0"/>
                  </a:lnTo>
                  <a:lnTo>
                    <a:pt x="27" y="2"/>
                  </a:lnTo>
                  <a:lnTo>
                    <a:pt x="33" y="6"/>
                  </a:lnTo>
                  <a:lnTo>
                    <a:pt x="36" y="13"/>
                  </a:lnTo>
                  <a:lnTo>
                    <a:pt x="38" y="21"/>
                  </a:lnTo>
                  <a:lnTo>
                    <a:pt x="36" y="29"/>
                  </a:lnTo>
                  <a:lnTo>
                    <a:pt x="33" y="35"/>
                  </a:lnTo>
                  <a:lnTo>
                    <a:pt x="27" y="38"/>
                  </a:lnTo>
                  <a:lnTo>
                    <a:pt x="19" y="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3" name="Freeform 249"/>
            <p:cNvSpPr>
              <a:spLocks/>
            </p:cNvSpPr>
            <p:nvPr/>
          </p:nvSpPr>
          <p:spPr bwMode="auto">
            <a:xfrm>
              <a:off x="1486" y="2216"/>
              <a:ext cx="18" cy="17"/>
            </a:xfrm>
            <a:custGeom>
              <a:avLst/>
              <a:gdLst>
                <a:gd name="T0" fmla="*/ 19 w 39"/>
                <a:gd name="T1" fmla="*/ 38 h 39"/>
                <a:gd name="T2" fmla="*/ 11 w 39"/>
                <a:gd name="T3" fmla="*/ 37 h 39"/>
                <a:gd name="T4" fmla="*/ 6 w 39"/>
                <a:gd name="T5" fmla="*/ 33 h 39"/>
                <a:gd name="T6" fmla="*/ 2 w 39"/>
                <a:gd name="T7" fmla="*/ 27 h 39"/>
                <a:gd name="T8" fmla="*/ 0 w 39"/>
                <a:gd name="T9" fmla="*/ 19 h 39"/>
                <a:gd name="T10" fmla="*/ 2 w 39"/>
                <a:gd name="T11" fmla="*/ 12 h 39"/>
                <a:gd name="T12" fmla="*/ 6 w 39"/>
                <a:gd name="T13" fmla="*/ 6 h 39"/>
                <a:gd name="T14" fmla="*/ 11 w 39"/>
                <a:gd name="T15" fmla="*/ 2 h 39"/>
                <a:gd name="T16" fmla="*/ 19 w 39"/>
                <a:gd name="T17" fmla="*/ 0 h 39"/>
                <a:gd name="T18" fmla="*/ 27 w 39"/>
                <a:gd name="T19" fmla="*/ 2 h 39"/>
                <a:gd name="T20" fmla="*/ 33 w 39"/>
                <a:gd name="T21" fmla="*/ 6 h 39"/>
                <a:gd name="T22" fmla="*/ 36 w 39"/>
                <a:gd name="T23" fmla="*/ 12 h 39"/>
                <a:gd name="T24" fmla="*/ 38 w 39"/>
                <a:gd name="T25" fmla="*/ 19 h 39"/>
                <a:gd name="T26" fmla="*/ 36 w 39"/>
                <a:gd name="T27" fmla="*/ 27 h 39"/>
                <a:gd name="T28" fmla="*/ 33 w 39"/>
                <a:gd name="T29" fmla="*/ 33 h 39"/>
                <a:gd name="T30" fmla="*/ 27 w 39"/>
                <a:gd name="T31" fmla="*/ 37 h 39"/>
                <a:gd name="T32" fmla="*/ 19 w 39"/>
                <a:gd name="T33" fmla="*/ 3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8"/>
                  </a:moveTo>
                  <a:lnTo>
                    <a:pt x="11" y="37"/>
                  </a:lnTo>
                  <a:lnTo>
                    <a:pt x="6" y="33"/>
                  </a:lnTo>
                  <a:lnTo>
                    <a:pt x="2" y="27"/>
                  </a:lnTo>
                  <a:lnTo>
                    <a:pt x="0" y="19"/>
                  </a:lnTo>
                  <a:lnTo>
                    <a:pt x="2" y="12"/>
                  </a:lnTo>
                  <a:lnTo>
                    <a:pt x="6" y="6"/>
                  </a:lnTo>
                  <a:lnTo>
                    <a:pt x="11" y="2"/>
                  </a:lnTo>
                  <a:lnTo>
                    <a:pt x="19" y="0"/>
                  </a:lnTo>
                  <a:lnTo>
                    <a:pt x="27" y="2"/>
                  </a:lnTo>
                  <a:lnTo>
                    <a:pt x="33" y="6"/>
                  </a:lnTo>
                  <a:lnTo>
                    <a:pt x="36" y="12"/>
                  </a:lnTo>
                  <a:lnTo>
                    <a:pt x="38" y="19"/>
                  </a:lnTo>
                  <a:lnTo>
                    <a:pt x="36" y="27"/>
                  </a:lnTo>
                  <a:lnTo>
                    <a:pt x="33" y="33"/>
                  </a:lnTo>
                  <a:lnTo>
                    <a:pt x="27" y="37"/>
                  </a:lnTo>
                  <a:lnTo>
                    <a:pt x="19" y="3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4" name="Freeform 250"/>
            <p:cNvSpPr>
              <a:spLocks/>
            </p:cNvSpPr>
            <p:nvPr/>
          </p:nvSpPr>
          <p:spPr bwMode="auto">
            <a:xfrm>
              <a:off x="1271" y="2417"/>
              <a:ext cx="169" cy="35"/>
            </a:xfrm>
            <a:custGeom>
              <a:avLst/>
              <a:gdLst>
                <a:gd name="T0" fmla="*/ 0 w 360"/>
                <a:gd name="T1" fmla="*/ 0 h 81"/>
                <a:gd name="T2" fmla="*/ 336 w 360"/>
                <a:gd name="T3" fmla="*/ 0 h 81"/>
                <a:gd name="T4" fmla="*/ 346 w 360"/>
                <a:gd name="T5" fmla="*/ 2 h 81"/>
                <a:gd name="T6" fmla="*/ 353 w 360"/>
                <a:gd name="T7" fmla="*/ 5 h 81"/>
                <a:gd name="T8" fmla="*/ 357 w 360"/>
                <a:gd name="T9" fmla="*/ 11 h 81"/>
                <a:gd name="T10" fmla="*/ 359 w 360"/>
                <a:gd name="T11" fmla="*/ 19 h 81"/>
                <a:gd name="T12" fmla="*/ 357 w 360"/>
                <a:gd name="T13" fmla="*/ 28 h 81"/>
                <a:gd name="T14" fmla="*/ 353 w 360"/>
                <a:gd name="T15" fmla="*/ 36 h 81"/>
                <a:gd name="T16" fmla="*/ 346 w 360"/>
                <a:gd name="T17" fmla="*/ 42 h 81"/>
                <a:gd name="T18" fmla="*/ 336 w 360"/>
                <a:gd name="T19" fmla="*/ 44 h 81"/>
                <a:gd name="T20" fmla="*/ 79 w 360"/>
                <a:gd name="T21" fmla="*/ 8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81"/>
                <a:gd name="T35" fmla="*/ 360 w 360"/>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81">
                  <a:moveTo>
                    <a:pt x="0" y="0"/>
                  </a:moveTo>
                  <a:lnTo>
                    <a:pt x="336" y="0"/>
                  </a:lnTo>
                  <a:lnTo>
                    <a:pt x="346" y="2"/>
                  </a:lnTo>
                  <a:lnTo>
                    <a:pt x="353" y="5"/>
                  </a:lnTo>
                  <a:lnTo>
                    <a:pt x="357" y="11"/>
                  </a:lnTo>
                  <a:lnTo>
                    <a:pt x="359" y="19"/>
                  </a:lnTo>
                  <a:lnTo>
                    <a:pt x="357" y="28"/>
                  </a:lnTo>
                  <a:lnTo>
                    <a:pt x="353" y="36"/>
                  </a:lnTo>
                  <a:lnTo>
                    <a:pt x="346" y="42"/>
                  </a:lnTo>
                  <a:lnTo>
                    <a:pt x="336" y="44"/>
                  </a:lnTo>
                  <a:lnTo>
                    <a:pt x="79" y="8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5" name="Freeform 251"/>
            <p:cNvSpPr>
              <a:spLocks/>
            </p:cNvSpPr>
            <p:nvPr/>
          </p:nvSpPr>
          <p:spPr bwMode="auto">
            <a:xfrm>
              <a:off x="1271" y="2449"/>
              <a:ext cx="169" cy="50"/>
            </a:xfrm>
            <a:custGeom>
              <a:avLst/>
              <a:gdLst>
                <a:gd name="T0" fmla="*/ 0 w 360"/>
                <a:gd name="T1" fmla="*/ 0 h 116"/>
                <a:gd name="T2" fmla="*/ 336 w 360"/>
                <a:gd name="T3" fmla="*/ 30 h 116"/>
                <a:gd name="T4" fmla="*/ 346 w 360"/>
                <a:gd name="T5" fmla="*/ 32 h 116"/>
                <a:gd name="T6" fmla="*/ 353 w 360"/>
                <a:gd name="T7" fmla="*/ 38 h 116"/>
                <a:gd name="T8" fmla="*/ 357 w 360"/>
                <a:gd name="T9" fmla="*/ 46 h 116"/>
                <a:gd name="T10" fmla="*/ 359 w 360"/>
                <a:gd name="T11" fmla="*/ 55 h 116"/>
                <a:gd name="T12" fmla="*/ 357 w 360"/>
                <a:gd name="T13" fmla="*/ 65 h 116"/>
                <a:gd name="T14" fmla="*/ 353 w 360"/>
                <a:gd name="T15" fmla="*/ 72 h 116"/>
                <a:gd name="T16" fmla="*/ 346 w 360"/>
                <a:gd name="T17" fmla="*/ 76 h 116"/>
                <a:gd name="T18" fmla="*/ 336 w 360"/>
                <a:gd name="T19" fmla="*/ 78 h 116"/>
                <a:gd name="T20" fmla="*/ 79 w 360"/>
                <a:gd name="T21" fmla="*/ 115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116"/>
                <a:gd name="T35" fmla="*/ 360 w 360"/>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116">
                  <a:moveTo>
                    <a:pt x="0" y="0"/>
                  </a:moveTo>
                  <a:lnTo>
                    <a:pt x="336" y="30"/>
                  </a:lnTo>
                  <a:lnTo>
                    <a:pt x="346" y="32"/>
                  </a:lnTo>
                  <a:lnTo>
                    <a:pt x="353" y="38"/>
                  </a:lnTo>
                  <a:lnTo>
                    <a:pt x="357" y="46"/>
                  </a:lnTo>
                  <a:lnTo>
                    <a:pt x="359" y="55"/>
                  </a:lnTo>
                  <a:lnTo>
                    <a:pt x="357" y="65"/>
                  </a:lnTo>
                  <a:lnTo>
                    <a:pt x="353" y="72"/>
                  </a:lnTo>
                  <a:lnTo>
                    <a:pt x="346" y="76"/>
                  </a:lnTo>
                  <a:lnTo>
                    <a:pt x="336" y="78"/>
                  </a:lnTo>
                  <a:lnTo>
                    <a:pt x="79" y="11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6" name="Freeform 252"/>
            <p:cNvSpPr>
              <a:spLocks/>
            </p:cNvSpPr>
            <p:nvPr/>
          </p:nvSpPr>
          <p:spPr bwMode="auto">
            <a:xfrm>
              <a:off x="1246" y="2432"/>
              <a:ext cx="160" cy="46"/>
            </a:xfrm>
            <a:custGeom>
              <a:avLst/>
              <a:gdLst>
                <a:gd name="T0" fmla="*/ 186 w 340"/>
                <a:gd name="T1" fmla="*/ 0 h 105"/>
                <a:gd name="T2" fmla="*/ 25 w 340"/>
                <a:gd name="T3" fmla="*/ 17 h 105"/>
                <a:gd name="T4" fmla="*/ 15 w 340"/>
                <a:gd name="T5" fmla="*/ 19 h 105"/>
                <a:gd name="T6" fmla="*/ 7 w 340"/>
                <a:gd name="T7" fmla="*/ 23 h 105"/>
                <a:gd name="T8" fmla="*/ 2 w 340"/>
                <a:gd name="T9" fmla="*/ 31 h 105"/>
                <a:gd name="T10" fmla="*/ 0 w 340"/>
                <a:gd name="T11" fmla="*/ 40 h 105"/>
                <a:gd name="T12" fmla="*/ 2 w 340"/>
                <a:gd name="T13" fmla="*/ 50 h 105"/>
                <a:gd name="T14" fmla="*/ 7 w 340"/>
                <a:gd name="T15" fmla="*/ 58 h 105"/>
                <a:gd name="T16" fmla="*/ 15 w 340"/>
                <a:gd name="T17" fmla="*/ 63 h 105"/>
                <a:gd name="T18" fmla="*/ 25 w 340"/>
                <a:gd name="T19" fmla="*/ 65 h 105"/>
                <a:gd name="T20" fmla="*/ 339 w 340"/>
                <a:gd name="T21" fmla="*/ 104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0"/>
                <a:gd name="T34" fmla="*/ 0 h 105"/>
                <a:gd name="T35" fmla="*/ 340 w 340"/>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0" h="105">
                  <a:moveTo>
                    <a:pt x="186" y="0"/>
                  </a:moveTo>
                  <a:lnTo>
                    <a:pt x="25" y="17"/>
                  </a:lnTo>
                  <a:lnTo>
                    <a:pt x="15" y="19"/>
                  </a:lnTo>
                  <a:lnTo>
                    <a:pt x="7" y="23"/>
                  </a:lnTo>
                  <a:lnTo>
                    <a:pt x="2" y="31"/>
                  </a:lnTo>
                  <a:lnTo>
                    <a:pt x="0" y="40"/>
                  </a:lnTo>
                  <a:lnTo>
                    <a:pt x="2" y="50"/>
                  </a:lnTo>
                  <a:lnTo>
                    <a:pt x="7" y="58"/>
                  </a:lnTo>
                  <a:lnTo>
                    <a:pt x="15" y="63"/>
                  </a:lnTo>
                  <a:lnTo>
                    <a:pt x="25" y="65"/>
                  </a:lnTo>
                  <a:lnTo>
                    <a:pt x="339" y="10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7" name="Freeform 253"/>
            <p:cNvSpPr>
              <a:spLocks/>
            </p:cNvSpPr>
            <p:nvPr/>
          </p:nvSpPr>
          <p:spPr bwMode="auto">
            <a:xfrm>
              <a:off x="1248" y="2473"/>
              <a:ext cx="132" cy="51"/>
            </a:xfrm>
            <a:custGeom>
              <a:avLst/>
              <a:gdLst>
                <a:gd name="T0" fmla="*/ 254 w 281"/>
                <a:gd name="T1" fmla="*/ 0 h 118"/>
                <a:gd name="T2" fmla="*/ 23 w 281"/>
                <a:gd name="T3" fmla="*/ 33 h 118"/>
                <a:gd name="T4" fmla="*/ 14 w 281"/>
                <a:gd name="T5" fmla="*/ 35 h 118"/>
                <a:gd name="T6" fmla="*/ 6 w 281"/>
                <a:gd name="T7" fmla="*/ 40 h 118"/>
                <a:gd name="T8" fmla="*/ 2 w 281"/>
                <a:gd name="T9" fmla="*/ 48 h 118"/>
                <a:gd name="T10" fmla="*/ 0 w 281"/>
                <a:gd name="T11" fmla="*/ 56 h 118"/>
                <a:gd name="T12" fmla="*/ 2 w 281"/>
                <a:gd name="T13" fmla="*/ 65 h 118"/>
                <a:gd name="T14" fmla="*/ 6 w 281"/>
                <a:gd name="T15" fmla="*/ 73 h 118"/>
                <a:gd name="T16" fmla="*/ 14 w 281"/>
                <a:gd name="T17" fmla="*/ 79 h 118"/>
                <a:gd name="T18" fmla="*/ 23 w 281"/>
                <a:gd name="T19" fmla="*/ 81 h 118"/>
                <a:gd name="T20" fmla="*/ 280 w 281"/>
                <a:gd name="T21" fmla="*/ 117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18"/>
                <a:gd name="T35" fmla="*/ 281 w 281"/>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18">
                  <a:moveTo>
                    <a:pt x="254" y="0"/>
                  </a:moveTo>
                  <a:lnTo>
                    <a:pt x="23" y="33"/>
                  </a:lnTo>
                  <a:lnTo>
                    <a:pt x="14" y="35"/>
                  </a:lnTo>
                  <a:lnTo>
                    <a:pt x="6" y="40"/>
                  </a:lnTo>
                  <a:lnTo>
                    <a:pt x="2" y="48"/>
                  </a:lnTo>
                  <a:lnTo>
                    <a:pt x="0" y="56"/>
                  </a:lnTo>
                  <a:lnTo>
                    <a:pt x="2" y="65"/>
                  </a:lnTo>
                  <a:lnTo>
                    <a:pt x="6" y="73"/>
                  </a:lnTo>
                  <a:lnTo>
                    <a:pt x="14" y="79"/>
                  </a:lnTo>
                  <a:lnTo>
                    <a:pt x="23" y="81"/>
                  </a:lnTo>
                  <a:lnTo>
                    <a:pt x="280" y="1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8" name="Freeform 254"/>
            <p:cNvSpPr>
              <a:spLocks/>
            </p:cNvSpPr>
            <p:nvPr/>
          </p:nvSpPr>
          <p:spPr bwMode="auto">
            <a:xfrm>
              <a:off x="1246" y="2495"/>
              <a:ext cx="194" cy="43"/>
            </a:xfrm>
            <a:custGeom>
              <a:avLst/>
              <a:gdLst>
                <a:gd name="T0" fmla="*/ 168 w 413"/>
                <a:gd name="T1" fmla="*/ 50 h 99"/>
                <a:gd name="T2" fmla="*/ 25 w 413"/>
                <a:gd name="T3" fmla="*/ 48 h 99"/>
                <a:gd name="T4" fmla="*/ 15 w 413"/>
                <a:gd name="T5" fmla="*/ 50 h 99"/>
                <a:gd name="T6" fmla="*/ 7 w 413"/>
                <a:gd name="T7" fmla="*/ 56 h 99"/>
                <a:gd name="T8" fmla="*/ 2 w 413"/>
                <a:gd name="T9" fmla="*/ 63 h 99"/>
                <a:gd name="T10" fmla="*/ 0 w 413"/>
                <a:gd name="T11" fmla="*/ 73 h 99"/>
                <a:gd name="T12" fmla="*/ 2 w 413"/>
                <a:gd name="T13" fmla="*/ 83 h 99"/>
                <a:gd name="T14" fmla="*/ 7 w 413"/>
                <a:gd name="T15" fmla="*/ 90 h 99"/>
                <a:gd name="T16" fmla="*/ 15 w 413"/>
                <a:gd name="T17" fmla="*/ 96 h 99"/>
                <a:gd name="T18" fmla="*/ 25 w 413"/>
                <a:gd name="T19" fmla="*/ 98 h 99"/>
                <a:gd name="T20" fmla="*/ 261 w 413"/>
                <a:gd name="T21" fmla="*/ 98 h 99"/>
                <a:gd name="T22" fmla="*/ 389 w 413"/>
                <a:gd name="T23" fmla="*/ 81 h 99"/>
                <a:gd name="T24" fmla="*/ 399 w 413"/>
                <a:gd name="T25" fmla="*/ 79 h 99"/>
                <a:gd name="T26" fmla="*/ 406 w 413"/>
                <a:gd name="T27" fmla="*/ 73 h 99"/>
                <a:gd name="T28" fmla="*/ 410 w 413"/>
                <a:gd name="T29" fmla="*/ 65 h 99"/>
                <a:gd name="T30" fmla="*/ 412 w 413"/>
                <a:gd name="T31" fmla="*/ 56 h 99"/>
                <a:gd name="T32" fmla="*/ 410 w 413"/>
                <a:gd name="T33" fmla="*/ 46 h 99"/>
                <a:gd name="T34" fmla="*/ 406 w 413"/>
                <a:gd name="T35" fmla="*/ 38 h 99"/>
                <a:gd name="T36" fmla="*/ 399 w 413"/>
                <a:gd name="T37" fmla="*/ 35 h 99"/>
                <a:gd name="T38" fmla="*/ 389 w 413"/>
                <a:gd name="T39" fmla="*/ 33 h 99"/>
                <a:gd name="T40" fmla="*/ 53 w 413"/>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
                <a:gd name="T64" fmla="*/ 0 h 99"/>
                <a:gd name="T65" fmla="*/ 413 w 413"/>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 h="99">
                  <a:moveTo>
                    <a:pt x="168" y="50"/>
                  </a:moveTo>
                  <a:lnTo>
                    <a:pt x="25" y="48"/>
                  </a:lnTo>
                  <a:lnTo>
                    <a:pt x="15" y="50"/>
                  </a:lnTo>
                  <a:lnTo>
                    <a:pt x="7" y="56"/>
                  </a:lnTo>
                  <a:lnTo>
                    <a:pt x="2" y="63"/>
                  </a:lnTo>
                  <a:lnTo>
                    <a:pt x="0" y="73"/>
                  </a:lnTo>
                  <a:lnTo>
                    <a:pt x="2" y="83"/>
                  </a:lnTo>
                  <a:lnTo>
                    <a:pt x="7" y="90"/>
                  </a:lnTo>
                  <a:lnTo>
                    <a:pt x="15" y="96"/>
                  </a:lnTo>
                  <a:lnTo>
                    <a:pt x="25" y="98"/>
                  </a:lnTo>
                  <a:lnTo>
                    <a:pt x="261" y="98"/>
                  </a:lnTo>
                  <a:lnTo>
                    <a:pt x="389" y="81"/>
                  </a:lnTo>
                  <a:lnTo>
                    <a:pt x="399" y="79"/>
                  </a:lnTo>
                  <a:lnTo>
                    <a:pt x="406" y="73"/>
                  </a:lnTo>
                  <a:lnTo>
                    <a:pt x="410" y="65"/>
                  </a:lnTo>
                  <a:lnTo>
                    <a:pt x="412" y="56"/>
                  </a:lnTo>
                  <a:lnTo>
                    <a:pt x="410" y="46"/>
                  </a:lnTo>
                  <a:lnTo>
                    <a:pt x="406" y="38"/>
                  </a:lnTo>
                  <a:lnTo>
                    <a:pt x="399" y="35"/>
                  </a:lnTo>
                  <a:lnTo>
                    <a:pt x="389" y="33"/>
                  </a:lnTo>
                  <a:lnTo>
                    <a:pt x="53"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59" name="Freeform 255"/>
            <p:cNvSpPr>
              <a:spLocks/>
            </p:cNvSpPr>
            <p:nvPr/>
          </p:nvSpPr>
          <p:spPr bwMode="auto">
            <a:xfrm>
              <a:off x="1011" y="1903"/>
              <a:ext cx="664" cy="710"/>
            </a:xfrm>
            <a:custGeom>
              <a:avLst/>
              <a:gdLst>
                <a:gd name="T0" fmla="*/ 1410 w 1411"/>
                <a:gd name="T1" fmla="*/ 1635 h 1636"/>
                <a:gd name="T2" fmla="*/ 1410 w 1411"/>
                <a:gd name="T3" fmla="*/ 1351 h 1636"/>
                <a:gd name="T4" fmla="*/ 1260 w 1411"/>
                <a:gd name="T5" fmla="*/ 1351 h 1636"/>
                <a:gd name="T6" fmla="*/ 1260 w 1411"/>
                <a:gd name="T7" fmla="*/ 0 h 1636"/>
                <a:gd name="T8" fmla="*/ 1185 w 1411"/>
                <a:gd name="T9" fmla="*/ 0 h 1636"/>
                <a:gd name="T10" fmla="*/ 1185 w 1411"/>
                <a:gd name="T11" fmla="*/ 211 h 1636"/>
                <a:gd name="T12" fmla="*/ 1122 w 1411"/>
                <a:gd name="T13" fmla="*/ 211 h 1636"/>
                <a:gd name="T14" fmla="*/ 1122 w 1411"/>
                <a:gd name="T15" fmla="*/ 335 h 1636"/>
                <a:gd name="T16" fmla="*/ 1189 w 1411"/>
                <a:gd name="T17" fmla="*/ 335 h 1636"/>
                <a:gd name="T18" fmla="*/ 1189 w 1411"/>
                <a:gd name="T19" fmla="*/ 1122 h 1636"/>
                <a:gd name="T20" fmla="*/ 1122 w 1411"/>
                <a:gd name="T21" fmla="*/ 1122 h 1636"/>
                <a:gd name="T22" fmla="*/ 1122 w 1411"/>
                <a:gd name="T23" fmla="*/ 1247 h 1636"/>
                <a:gd name="T24" fmla="*/ 1185 w 1411"/>
                <a:gd name="T25" fmla="*/ 1247 h 1636"/>
                <a:gd name="T26" fmla="*/ 1185 w 1411"/>
                <a:gd name="T27" fmla="*/ 1460 h 1636"/>
                <a:gd name="T28" fmla="*/ 224 w 1411"/>
                <a:gd name="T29" fmla="*/ 1460 h 1636"/>
                <a:gd name="T30" fmla="*/ 224 w 1411"/>
                <a:gd name="T31" fmla="*/ 1247 h 1636"/>
                <a:gd name="T32" fmla="*/ 289 w 1411"/>
                <a:gd name="T33" fmla="*/ 1247 h 1636"/>
                <a:gd name="T34" fmla="*/ 289 w 1411"/>
                <a:gd name="T35" fmla="*/ 1122 h 1636"/>
                <a:gd name="T36" fmla="*/ 222 w 1411"/>
                <a:gd name="T37" fmla="*/ 1122 h 1636"/>
                <a:gd name="T38" fmla="*/ 222 w 1411"/>
                <a:gd name="T39" fmla="*/ 335 h 1636"/>
                <a:gd name="T40" fmla="*/ 289 w 1411"/>
                <a:gd name="T41" fmla="*/ 335 h 1636"/>
                <a:gd name="T42" fmla="*/ 289 w 1411"/>
                <a:gd name="T43" fmla="*/ 211 h 1636"/>
                <a:gd name="T44" fmla="*/ 224 w 1411"/>
                <a:gd name="T45" fmla="*/ 211 h 1636"/>
                <a:gd name="T46" fmla="*/ 224 w 1411"/>
                <a:gd name="T47" fmla="*/ 0 h 1636"/>
                <a:gd name="T48" fmla="*/ 149 w 1411"/>
                <a:gd name="T49" fmla="*/ 0 h 1636"/>
                <a:gd name="T50" fmla="*/ 149 w 1411"/>
                <a:gd name="T51" fmla="*/ 1351 h 1636"/>
                <a:gd name="T52" fmla="*/ 0 w 1411"/>
                <a:gd name="T53" fmla="*/ 1351 h 1636"/>
                <a:gd name="T54" fmla="*/ 0 w 1411"/>
                <a:gd name="T55" fmla="*/ 1635 h 1636"/>
                <a:gd name="T56" fmla="*/ 1410 w 1411"/>
                <a:gd name="T57" fmla="*/ 1635 h 16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1"/>
                <a:gd name="T88" fmla="*/ 0 h 1636"/>
                <a:gd name="T89" fmla="*/ 1411 w 1411"/>
                <a:gd name="T90" fmla="*/ 1636 h 16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1" h="1636">
                  <a:moveTo>
                    <a:pt x="1410" y="1635"/>
                  </a:moveTo>
                  <a:lnTo>
                    <a:pt x="1410" y="1351"/>
                  </a:lnTo>
                  <a:lnTo>
                    <a:pt x="1260" y="1351"/>
                  </a:lnTo>
                  <a:lnTo>
                    <a:pt x="1260" y="0"/>
                  </a:lnTo>
                  <a:lnTo>
                    <a:pt x="1185" y="0"/>
                  </a:lnTo>
                  <a:lnTo>
                    <a:pt x="1185" y="211"/>
                  </a:lnTo>
                  <a:lnTo>
                    <a:pt x="1122" y="211"/>
                  </a:lnTo>
                  <a:lnTo>
                    <a:pt x="1122" y="335"/>
                  </a:lnTo>
                  <a:lnTo>
                    <a:pt x="1189" y="335"/>
                  </a:lnTo>
                  <a:lnTo>
                    <a:pt x="1189" y="1122"/>
                  </a:lnTo>
                  <a:lnTo>
                    <a:pt x="1122" y="1122"/>
                  </a:lnTo>
                  <a:lnTo>
                    <a:pt x="1122" y="1247"/>
                  </a:lnTo>
                  <a:lnTo>
                    <a:pt x="1185" y="1247"/>
                  </a:lnTo>
                  <a:lnTo>
                    <a:pt x="1185" y="1460"/>
                  </a:lnTo>
                  <a:lnTo>
                    <a:pt x="224" y="1460"/>
                  </a:lnTo>
                  <a:lnTo>
                    <a:pt x="224" y="1247"/>
                  </a:lnTo>
                  <a:lnTo>
                    <a:pt x="289" y="1247"/>
                  </a:lnTo>
                  <a:lnTo>
                    <a:pt x="289" y="1122"/>
                  </a:lnTo>
                  <a:lnTo>
                    <a:pt x="222" y="1122"/>
                  </a:lnTo>
                  <a:lnTo>
                    <a:pt x="222" y="335"/>
                  </a:lnTo>
                  <a:lnTo>
                    <a:pt x="289" y="335"/>
                  </a:lnTo>
                  <a:lnTo>
                    <a:pt x="289" y="211"/>
                  </a:lnTo>
                  <a:lnTo>
                    <a:pt x="224" y="211"/>
                  </a:lnTo>
                  <a:lnTo>
                    <a:pt x="224" y="0"/>
                  </a:lnTo>
                  <a:lnTo>
                    <a:pt x="149" y="0"/>
                  </a:lnTo>
                  <a:lnTo>
                    <a:pt x="149" y="1351"/>
                  </a:lnTo>
                  <a:lnTo>
                    <a:pt x="0" y="1351"/>
                  </a:lnTo>
                  <a:lnTo>
                    <a:pt x="0" y="1635"/>
                  </a:lnTo>
                  <a:lnTo>
                    <a:pt x="1410" y="1635"/>
                  </a:lnTo>
                </a:path>
              </a:pathLst>
            </a:custGeom>
            <a:solidFill>
              <a:srgbClr val="E4E4E0"/>
            </a:solidFill>
            <a:ln w="12700" cap="rnd">
              <a:solidFill>
                <a:srgbClr val="000000"/>
              </a:solidFill>
              <a:round/>
              <a:headEnd/>
              <a:tailEnd/>
            </a:ln>
          </p:spPr>
          <p:txBody>
            <a:bodyPr/>
            <a:lstStyle/>
            <a:p>
              <a:endParaRPr lang="ko-KR" altLang="en-US"/>
            </a:p>
          </p:txBody>
        </p:sp>
        <p:sp>
          <p:nvSpPr>
            <p:cNvPr id="17460" name="Freeform 256"/>
            <p:cNvSpPr>
              <a:spLocks/>
            </p:cNvSpPr>
            <p:nvPr/>
          </p:nvSpPr>
          <p:spPr bwMode="auto">
            <a:xfrm>
              <a:off x="1334" y="2469"/>
              <a:ext cx="20" cy="9"/>
            </a:xfrm>
            <a:custGeom>
              <a:avLst/>
              <a:gdLst>
                <a:gd name="T0" fmla="*/ 0 w 43"/>
                <a:gd name="T1" fmla="*/ 0 h 21"/>
                <a:gd name="T2" fmla="*/ 0 w 43"/>
                <a:gd name="T3" fmla="*/ 20 h 21"/>
                <a:gd name="T4" fmla="*/ 42 w 43"/>
                <a:gd name="T5" fmla="*/ 20 h 21"/>
                <a:gd name="T6" fmla="*/ 42 w 43"/>
                <a:gd name="T7" fmla="*/ 5 h 21"/>
                <a:gd name="T8" fmla="*/ 0 w 43"/>
                <a:gd name="T9" fmla="*/ 0 h 21"/>
                <a:gd name="T10" fmla="*/ 0 60000 65536"/>
                <a:gd name="T11" fmla="*/ 0 60000 65536"/>
                <a:gd name="T12" fmla="*/ 0 60000 65536"/>
                <a:gd name="T13" fmla="*/ 0 60000 65536"/>
                <a:gd name="T14" fmla="*/ 0 60000 65536"/>
                <a:gd name="T15" fmla="*/ 0 w 43"/>
                <a:gd name="T16" fmla="*/ 0 h 21"/>
                <a:gd name="T17" fmla="*/ 43 w 43"/>
                <a:gd name="T18" fmla="*/ 21 h 21"/>
              </a:gdLst>
              <a:ahLst/>
              <a:cxnLst>
                <a:cxn ang="T10">
                  <a:pos x="T0" y="T1"/>
                </a:cxn>
                <a:cxn ang="T11">
                  <a:pos x="T2" y="T3"/>
                </a:cxn>
                <a:cxn ang="T12">
                  <a:pos x="T4" y="T5"/>
                </a:cxn>
                <a:cxn ang="T13">
                  <a:pos x="T6" y="T7"/>
                </a:cxn>
                <a:cxn ang="T14">
                  <a:pos x="T8" y="T9"/>
                </a:cxn>
              </a:cxnLst>
              <a:rect l="T15" t="T16" r="T17" b="T18"/>
              <a:pathLst>
                <a:path w="43" h="21">
                  <a:moveTo>
                    <a:pt x="0" y="0"/>
                  </a:moveTo>
                  <a:lnTo>
                    <a:pt x="0" y="20"/>
                  </a:lnTo>
                  <a:lnTo>
                    <a:pt x="42" y="20"/>
                  </a:lnTo>
                  <a:lnTo>
                    <a:pt x="42" y="5"/>
                  </a:lnTo>
                  <a:lnTo>
                    <a:pt x="0"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61" name="Freeform 257"/>
            <p:cNvSpPr>
              <a:spLocks/>
            </p:cNvSpPr>
            <p:nvPr/>
          </p:nvSpPr>
          <p:spPr bwMode="auto">
            <a:xfrm>
              <a:off x="1334" y="2432"/>
              <a:ext cx="21" cy="22"/>
            </a:xfrm>
            <a:custGeom>
              <a:avLst/>
              <a:gdLst>
                <a:gd name="T0" fmla="*/ 42 w 43"/>
                <a:gd name="T1" fmla="*/ 48 h 49"/>
                <a:gd name="T2" fmla="*/ 42 w 43"/>
                <a:gd name="T3" fmla="*/ 0 h 49"/>
                <a:gd name="T4" fmla="*/ 0 w 43"/>
                <a:gd name="T5" fmla="*/ 0 h 49"/>
                <a:gd name="T6" fmla="*/ 0 w 43"/>
                <a:gd name="T7" fmla="*/ 43 h 49"/>
                <a:gd name="T8" fmla="*/ 42 w 43"/>
                <a:gd name="T9" fmla="*/ 48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42" y="48"/>
                  </a:moveTo>
                  <a:lnTo>
                    <a:pt x="42" y="0"/>
                  </a:lnTo>
                  <a:lnTo>
                    <a:pt x="0" y="0"/>
                  </a:lnTo>
                  <a:lnTo>
                    <a:pt x="0" y="43"/>
                  </a:lnTo>
                  <a:lnTo>
                    <a:pt x="42"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62" name="Freeform 258"/>
            <p:cNvSpPr>
              <a:spLocks/>
            </p:cNvSpPr>
            <p:nvPr/>
          </p:nvSpPr>
          <p:spPr bwMode="auto">
            <a:xfrm>
              <a:off x="1334" y="1971"/>
              <a:ext cx="21" cy="444"/>
            </a:xfrm>
            <a:custGeom>
              <a:avLst/>
              <a:gdLst>
                <a:gd name="T0" fmla="*/ 42 w 43"/>
                <a:gd name="T1" fmla="*/ 1021 h 1022"/>
                <a:gd name="T2" fmla="*/ 42 w 43"/>
                <a:gd name="T3" fmla="*/ 0 h 1022"/>
                <a:gd name="T4" fmla="*/ 0 w 43"/>
                <a:gd name="T5" fmla="*/ 0 h 1022"/>
                <a:gd name="T6" fmla="*/ 0 w 43"/>
                <a:gd name="T7" fmla="*/ 1021 h 1022"/>
                <a:gd name="T8" fmla="*/ 42 w 43"/>
                <a:gd name="T9" fmla="*/ 1021 h 1022"/>
                <a:gd name="T10" fmla="*/ 0 60000 65536"/>
                <a:gd name="T11" fmla="*/ 0 60000 65536"/>
                <a:gd name="T12" fmla="*/ 0 60000 65536"/>
                <a:gd name="T13" fmla="*/ 0 60000 65536"/>
                <a:gd name="T14" fmla="*/ 0 60000 65536"/>
                <a:gd name="T15" fmla="*/ 0 w 43"/>
                <a:gd name="T16" fmla="*/ 0 h 1022"/>
                <a:gd name="T17" fmla="*/ 43 w 43"/>
                <a:gd name="T18" fmla="*/ 1022 h 1022"/>
              </a:gdLst>
              <a:ahLst/>
              <a:cxnLst>
                <a:cxn ang="T10">
                  <a:pos x="T0" y="T1"/>
                </a:cxn>
                <a:cxn ang="T11">
                  <a:pos x="T2" y="T3"/>
                </a:cxn>
                <a:cxn ang="T12">
                  <a:pos x="T4" y="T5"/>
                </a:cxn>
                <a:cxn ang="T13">
                  <a:pos x="T6" y="T7"/>
                </a:cxn>
                <a:cxn ang="T14">
                  <a:pos x="T8" y="T9"/>
                </a:cxn>
              </a:cxnLst>
              <a:rect l="T15" t="T16" r="T17" b="T18"/>
              <a:pathLst>
                <a:path w="43" h="1022">
                  <a:moveTo>
                    <a:pt x="42" y="1021"/>
                  </a:moveTo>
                  <a:lnTo>
                    <a:pt x="42" y="0"/>
                  </a:lnTo>
                  <a:lnTo>
                    <a:pt x="0" y="0"/>
                  </a:lnTo>
                  <a:lnTo>
                    <a:pt x="0" y="1021"/>
                  </a:lnTo>
                  <a:lnTo>
                    <a:pt x="42" y="102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63" name="Freeform 259"/>
            <p:cNvSpPr>
              <a:spLocks/>
            </p:cNvSpPr>
            <p:nvPr/>
          </p:nvSpPr>
          <p:spPr bwMode="auto">
            <a:xfrm>
              <a:off x="1334" y="2469"/>
              <a:ext cx="23" cy="12"/>
            </a:xfrm>
            <a:custGeom>
              <a:avLst/>
              <a:gdLst>
                <a:gd name="T0" fmla="*/ 48 w 49"/>
                <a:gd name="T1" fmla="*/ 5 h 27"/>
                <a:gd name="T2" fmla="*/ 48 w 49"/>
                <a:gd name="T3" fmla="*/ 26 h 27"/>
                <a:gd name="T4" fmla="*/ 0 w 49"/>
                <a:gd name="T5" fmla="*/ 26 h 27"/>
                <a:gd name="T6" fmla="*/ 0 w 49"/>
                <a:gd name="T7" fmla="*/ 0 h 27"/>
                <a:gd name="T8" fmla="*/ 0 60000 65536"/>
                <a:gd name="T9" fmla="*/ 0 60000 65536"/>
                <a:gd name="T10" fmla="*/ 0 60000 65536"/>
                <a:gd name="T11" fmla="*/ 0 60000 65536"/>
                <a:gd name="T12" fmla="*/ 0 w 49"/>
                <a:gd name="T13" fmla="*/ 0 h 27"/>
                <a:gd name="T14" fmla="*/ 49 w 49"/>
                <a:gd name="T15" fmla="*/ 27 h 27"/>
              </a:gdLst>
              <a:ahLst/>
              <a:cxnLst>
                <a:cxn ang="T8">
                  <a:pos x="T0" y="T1"/>
                </a:cxn>
                <a:cxn ang="T9">
                  <a:pos x="T2" y="T3"/>
                </a:cxn>
                <a:cxn ang="T10">
                  <a:pos x="T4" y="T5"/>
                </a:cxn>
                <a:cxn ang="T11">
                  <a:pos x="T6" y="T7"/>
                </a:cxn>
              </a:cxnLst>
              <a:rect l="T12" t="T13" r="T14" b="T15"/>
              <a:pathLst>
                <a:path w="49" h="27">
                  <a:moveTo>
                    <a:pt x="48" y="5"/>
                  </a:moveTo>
                  <a:lnTo>
                    <a:pt x="48" y="26"/>
                  </a:lnTo>
                  <a:lnTo>
                    <a:pt x="0" y="26"/>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64" name="Line 260"/>
            <p:cNvSpPr>
              <a:spLocks noChangeShapeType="1"/>
            </p:cNvSpPr>
            <p:nvPr/>
          </p:nvSpPr>
          <p:spPr bwMode="auto">
            <a:xfrm flipV="1">
              <a:off x="1356" y="2431"/>
              <a:ext cx="0" cy="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65" name="Line 261"/>
            <p:cNvSpPr>
              <a:spLocks noChangeShapeType="1"/>
            </p:cNvSpPr>
            <p:nvPr/>
          </p:nvSpPr>
          <p:spPr bwMode="auto">
            <a:xfrm>
              <a:off x="1334" y="2434"/>
              <a:ext cx="0"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66" name="Line 262"/>
            <p:cNvSpPr>
              <a:spLocks noChangeShapeType="1"/>
            </p:cNvSpPr>
            <p:nvPr/>
          </p:nvSpPr>
          <p:spPr bwMode="auto">
            <a:xfrm flipV="1">
              <a:off x="1356" y="1969"/>
              <a:ext cx="0" cy="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67" name="Line 263"/>
            <p:cNvSpPr>
              <a:spLocks noChangeShapeType="1"/>
            </p:cNvSpPr>
            <p:nvPr/>
          </p:nvSpPr>
          <p:spPr bwMode="auto">
            <a:xfrm flipH="1">
              <a:off x="1334" y="1968"/>
              <a:ext cx="0" cy="4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68" name="Freeform 264"/>
            <p:cNvSpPr>
              <a:spLocks/>
            </p:cNvSpPr>
            <p:nvPr/>
          </p:nvSpPr>
          <p:spPr bwMode="auto">
            <a:xfrm>
              <a:off x="1246" y="2417"/>
              <a:ext cx="163" cy="18"/>
            </a:xfrm>
            <a:custGeom>
              <a:avLst/>
              <a:gdLst>
                <a:gd name="T0" fmla="*/ 5 w 346"/>
                <a:gd name="T1" fmla="*/ 0 h 41"/>
                <a:gd name="T2" fmla="*/ 3 w 346"/>
                <a:gd name="T3" fmla="*/ 2 h 41"/>
                <a:gd name="T4" fmla="*/ 2 w 346"/>
                <a:gd name="T5" fmla="*/ 5 h 41"/>
                <a:gd name="T6" fmla="*/ 0 w 346"/>
                <a:gd name="T7" fmla="*/ 11 h 41"/>
                <a:gd name="T8" fmla="*/ 0 w 346"/>
                <a:gd name="T9" fmla="*/ 15 h 41"/>
                <a:gd name="T10" fmla="*/ 2 w 346"/>
                <a:gd name="T11" fmla="*/ 25 h 41"/>
                <a:gd name="T12" fmla="*/ 7 w 346"/>
                <a:gd name="T13" fmla="*/ 32 h 41"/>
                <a:gd name="T14" fmla="*/ 15 w 346"/>
                <a:gd name="T15" fmla="*/ 38 h 41"/>
                <a:gd name="T16" fmla="*/ 25 w 346"/>
                <a:gd name="T17" fmla="*/ 40 h 41"/>
                <a:gd name="T18" fmla="*/ 345 w 346"/>
                <a:gd name="T19" fmla="*/ 34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41"/>
                <a:gd name="T32" fmla="*/ 346 w 34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41">
                  <a:moveTo>
                    <a:pt x="5" y="0"/>
                  </a:moveTo>
                  <a:lnTo>
                    <a:pt x="3" y="2"/>
                  </a:lnTo>
                  <a:lnTo>
                    <a:pt x="2" y="5"/>
                  </a:lnTo>
                  <a:lnTo>
                    <a:pt x="0" y="11"/>
                  </a:lnTo>
                  <a:lnTo>
                    <a:pt x="0" y="15"/>
                  </a:lnTo>
                  <a:lnTo>
                    <a:pt x="2" y="25"/>
                  </a:lnTo>
                  <a:lnTo>
                    <a:pt x="7" y="32"/>
                  </a:lnTo>
                  <a:lnTo>
                    <a:pt x="15" y="38"/>
                  </a:lnTo>
                  <a:lnTo>
                    <a:pt x="25" y="40"/>
                  </a:lnTo>
                  <a:lnTo>
                    <a:pt x="345"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69" name="Line 265"/>
            <p:cNvSpPr>
              <a:spLocks noChangeShapeType="1"/>
            </p:cNvSpPr>
            <p:nvPr/>
          </p:nvSpPr>
          <p:spPr bwMode="auto">
            <a:xfrm flipH="1">
              <a:off x="1146" y="2417"/>
              <a:ext cx="39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7470" name="Freeform 266"/>
            <p:cNvSpPr>
              <a:spLocks/>
            </p:cNvSpPr>
            <p:nvPr/>
          </p:nvSpPr>
          <p:spPr bwMode="auto">
            <a:xfrm>
              <a:off x="1757" y="1578"/>
              <a:ext cx="236" cy="111"/>
            </a:xfrm>
            <a:custGeom>
              <a:avLst/>
              <a:gdLst>
                <a:gd name="T0" fmla="*/ 501 w 502"/>
                <a:gd name="T1" fmla="*/ 140 h 256"/>
                <a:gd name="T2" fmla="*/ 492 w 502"/>
                <a:gd name="T3" fmla="*/ 0 h 256"/>
                <a:gd name="T4" fmla="*/ 474 w 502"/>
                <a:gd name="T5" fmla="*/ 255 h 256"/>
                <a:gd name="T6" fmla="*/ 459 w 502"/>
                <a:gd name="T7" fmla="*/ 0 h 256"/>
                <a:gd name="T8" fmla="*/ 442 w 502"/>
                <a:gd name="T9" fmla="*/ 255 h 256"/>
                <a:gd name="T10" fmla="*/ 426 w 502"/>
                <a:gd name="T11" fmla="*/ 0 h 256"/>
                <a:gd name="T12" fmla="*/ 409 w 502"/>
                <a:gd name="T13" fmla="*/ 255 h 256"/>
                <a:gd name="T14" fmla="*/ 392 w 502"/>
                <a:gd name="T15" fmla="*/ 0 h 256"/>
                <a:gd name="T16" fmla="*/ 376 w 502"/>
                <a:gd name="T17" fmla="*/ 255 h 256"/>
                <a:gd name="T18" fmla="*/ 359 w 502"/>
                <a:gd name="T19" fmla="*/ 0 h 256"/>
                <a:gd name="T20" fmla="*/ 342 w 502"/>
                <a:gd name="T21" fmla="*/ 251 h 256"/>
                <a:gd name="T22" fmla="*/ 327 w 502"/>
                <a:gd name="T23" fmla="*/ 0 h 256"/>
                <a:gd name="T24" fmla="*/ 309 w 502"/>
                <a:gd name="T25" fmla="*/ 255 h 256"/>
                <a:gd name="T26" fmla="*/ 292 w 502"/>
                <a:gd name="T27" fmla="*/ 0 h 256"/>
                <a:gd name="T28" fmla="*/ 277 w 502"/>
                <a:gd name="T29" fmla="*/ 255 h 256"/>
                <a:gd name="T30" fmla="*/ 259 w 502"/>
                <a:gd name="T31" fmla="*/ 0 h 256"/>
                <a:gd name="T32" fmla="*/ 242 w 502"/>
                <a:gd name="T33" fmla="*/ 255 h 256"/>
                <a:gd name="T34" fmla="*/ 227 w 502"/>
                <a:gd name="T35" fmla="*/ 0 h 256"/>
                <a:gd name="T36" fmla="*/ 209 w 502"/>
                <a:gd name="T37" fmla="*/ 255 h 256"/>
                <a:gd name="T38" fmla="*/ 192 w 502"/>
                <a:gd name="T39" fmla="*/ 0 h 256"/>
                <a:gd name="T40" fmla="*/ 175 w 502"/>
                <a:gd name="T41" fmla="*/ 251 h 256"/>
                <a:gd name="T42" fmla="*/ 158 w 502"/>
                <a:gd name="T43" fmla="*/ 0 h 256"/>
                <a:gd name="T44" fmla="*/ 140 w 502"/>
                <a:gd name="T45" fmla="*/ 255 h 256"/>
                <a:gd name="T46" fmla="*/ 125 w 502"/>
                <a:gd name="T47" fmla="*/ 0 h 256"/>
                <a:gd name="T48" fmla="*/ 108 w 502"/>
                <a:gd name="T49" fmla="*/ 255 h 256"/>
                <a:gd name="T50" fmla="*/ 92 w 502"/>
                <a:gd name="T51" fmla="*/ 0 h 256"/>
                <a:gd name="T52" fmla="*/ 75 w 502"/>
                <a:gd name="T53" fmla="*/ 255 h 256"/>
                <a:gd name="T54" fmla="*/ 58 w 502"/>
                <a:gd name="T55" fmla="*/ 0 h 256"/>
                <a:gd name="T56" fmla="*/ 41 w 502"/>
                <a:gd name="T57" fmla="*/ 255 h 256"/>
                <a:gd name="T58" fmla="*/ 25 w 502"/>
                <a:gd name="T59" fmla="*/ 0 h 256"/>
                <a:gd name="T60" fmla="*/ 8 w 502"/>
                <a:gd name="T61" fmla="*/ 251 h 256"/>
                <a:gd name="T62" fmla="*/ 0 w 502"/>
                <a:gd name="T63" fmla="*/ 140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256"/>
                <a:gd name="T98" fmla="*/ 502 w 502"/>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256">
                  <a:moveTo>
                    <a:pt x="501" y="140"/>
                  </a:moveTo>
                  <a:lnTo>
                    <a:pt x="492" y="0"/>
                  </a:lnTo>
                  <a:lnTo>
                    <a:pt x="474" y="255"/>
                  </a:lnTo>
                  <a:lnTo>
                    <a:pt x="459" y="0"/>
                  </a:lnTo>
                  <a:lnTo>
                    <a:pt x="442" y="255"/>
                  </a:lnTo>
                  <a:lnTo>
                    <a:pt x="426" y="0"/>
                  </a:lnTo>
                  <a:lnTo>
                    <a:pt x="409" y="255"/>
                  </a:lnTo>
                  <a:lnTo>
                    <a:pt x="392" y="0"/>
                  </a:lnTo>
                  <a:lnTo>
                    <a:pt x="376" y="255"/>
                  </a:lnTo>
                  <a:lnTo>
                    <a:pt x="359" y="0"/>
                  </a:lnTo>
                  <a:lnTo>
                    <a:pt x="342" y="251"/>
                  </a:lnTo>
                  <a:lnTo>
                    <a:pt x="327" y="0"/>
                  </a:lnTo>
                  <a:lnTo>
                    <a:pt x="309" y="255"/>
                  </a:lnTo>
                  <a:lnTo>
                    <a:pt x="292" y="0"/>
                  </a:lnTo>
                  <a:lnTo>
                    <a:pt x="277" y="255"/>
                  </a:lnTo>
                  <a:lnTo>
                    <a:pt x="259" y="0"/>
                  </a:lnTo>
                  <a:lnTo>
                    <a:pt x="242" y="255"/>
                  </a:lnTo>
                  <a:lnTo>
                    <a:pt x="227" y="0"/>
                  </a:lnTo>
                  <a:lnTo>
                    <a:pt x="209" y="255"/>
                  </a:lnTo>
                  <a:lnTo>
                    <a:pt x="192" y="0"/>
                  </a:lnTo>
                  <a:lnTo>
                    <a:pt x="175" y="251"/>
                  </a:lnTo>
                  <a:lnTo>
                    <a:pt x="158" y="0"/>
                  </a:lnTo>
                  <a:lnTo>
                    <a:pt x="140" y="255"/>
                  </a:lnTo>
                  <a:lnTo>
                    <a:pt x="125" y="0"/>
                  </a:lnTo>
                  <a:lnTo>
                    <a:pt x="108" y="255"/>
                  </a:lnTo>
                  <a:lnTo>
                    <a:pt x="92" y="0"/>
                  </a:lnTo>
                  <a:lnTo>
                    <a:pt x="75" y="255"/>
                  </a:lnTo>
                  <a:lnTo>
                    <a:pt x="58" y="0"/>
                  </a:lnTo>
                  <a:lnTo>
                    <a:pt x="41" y="255"/>
                  </a:lnTo>
                  <a:lnTo>
                    <a:pt x="25" y="0"/>
                  </a:lnTo>
                  <a:lnTo>
                    <a:pt x="8" y="251"/>
                  </a:lnTo>
                  <a:lnTo>
                    <a:pt x="0" y="140"/>
                  </a:lnTo>
                </a:path>
              </a:pathLst>
            </a:custGeom>
            <a:noFill/>
            <a:ln w="12700" cap="rnd">
              <a:solidFill>
                <a:srgbClr val="FF000D"/>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sp>
        <p:nvSpPr>
          <p:cNvPr id="17417" name="Text Box 270"/>
          <p:cNvSpPr txBox="1">
            <a:spLocks noChangeArrowheads="1"/>
          </p:cNvSpPr>
          <p:nvPr/>
        </p:nvSpPr>
        <p:spPr bwMode="auto">
          <a:xfrm>
            <a:off x="2709863" y="3429000"/>
            <a:ext cx="12684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58712" tIns="79356" rIns="158712" bIns="79356">
            <a:spAutoFit/>
          </a:bodyPr>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algn="l" eaLnBrk="1" hangingPunct="1"/>
            <a:r>
              <a:rPr kumimoji="0" lang="en-US" altLang="ko-KR" sz="2400" b="0">
                <a:latin typeface="Arial" pitchFamily="34" charset="0"/>
                <a:ea typeface="굴림" pitchFamily="50" charset="-127"/>
              </a:rPr>
              <a:t>e = Blv</a:t>
            </a:r>
          </a:p>
        </p:txBody>
      </p:sp>
      <p:sp>
        <p:nvSpPr>
          <p:cNvPr id="17418" name="Freeform 267"/>
          <p:cNvSpPr>
            <a:spLocks/>
          </p:cNvSpPr>
          <p:nvPr/>
        </p:nvSpPr>
        <p:spPr bwMode="auto">
          <a:xfrm>
            <a:off x="4202113" y="3394075"/>
            <a:ext cx="2051050" cy="1011238"/>
          </a:xfrm>
          <a:custGeom>
            <a:avLst/>
            <a:gdLst>
              <a:gd name="T0" fmla="*/ 1697 w 1698"/>
              <a:gd name="T1" fmla="*/ 857 h 858"/>
              <a:gd name="T2" fmla="*/ 1697 w 1698"/>
              <a:gd name="T3" fmla="*/ 0 h 858"/>
              <a:gd name="T4" fmla="*/ 0 w 1698"/>
              <a:gd name="T5" fmla="*/ 0 h 858"/>
              <a:gd name="T6" fmla="*/ 0 w 1698"/>
              <a:gd name="T7" fmla="*/ 857 h 858"/>
              <a:gd name="T8" fmla="*/ 1697 w 1698"/>
              <a:gd name="T9" fmla="*/ 857 h 858"/>
              <a:gd name="T10" fmla="*/ 0 60000 65536"/>
              <a:gd name="T11" fmla="*/ 0 60000 65536"/>
              <a:gd name="T12" fmla="*/ 0 60000 65536"/>
              <a:gd name="T13" fmla="*/ 0 60000 65536"/>
              <a:gd name="T14" fmla="*/ 0 60000 65536"/>
              <a:gd name="T15" fmla="*/ 0 w 1698"/>
              <a:gd name="T16" fmla="*/ 0 h 858"/>
              <a:gd name="T17" fmla="*/ 1698 w 1698"/>
              <a:gd name="T18" fmla="*/ 858 h 858"/>
            </a:gdLst>
            <a:ahLst/>
            <a:cxnLst>
              <a:cxn ang="T10">
                <a:pos x="T0" y="T1"/>
              </a:cxn>
              <a:cxn ang="T11">
                <a:pos x="T2" y="T3"/>
              </a:cxn>
              <a:cxn ang="T12">
                <a:pos x="T4" y="T5"/>
              </a:cxn>
              <a:cxn ang="T13">
                <a:pos x="T6" y="T7"/>
              </a:cxn>
              <a:cxn ang="T14">
                <a:pos x="T8" y="T9"/>
              </a:cxn>
            </a:cxnLst>
            <a:rect l="T15" t="T16" r="T17" b="T18"/>
            <a:pathLst>
              <a:path w="1698" h="858">
                <a:moveTo>
                  <a:pt x="1697" y="857"/>
                </a:moveTo>
                <a:lnTo>
                  <a:pt x="1697" y="0"/>
                </a:lnTo>
                <a:lnTo>
                  <a:pt x="0" y="0"/>
                </a:lnTo>
                <a:lnTo>
                  <a:pt x="0" y="857"/>
                </a:lnTo>
                <a:lnTo>
                  <a:pt x="1697" y="857"/>
                </a:lnTo>
              </a:path>
            </a:pathLst>
          </a:custGeom>
          <a:solidFill>
            <a:srgbClr val="D6B8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grpSp>
        <p:nvGrpSpPr>
          <p:cNvPr id="17419" name="Group 274"/>
          <p:cNvGrpSpPr>
            <a:grpSpLocks/>
          </p:cNvGrpSpPr>
          <p:nvPr/>
        </p:nvGrpSpPr>
        <p:grpSpPr bwMode="auto">
          <a:xfrm>
            <a:off x="4106863" y="3306763"/>
            <a:ext cx="2063750" cy="1020762"/>
            <a:chOff x="1601" y="1215"/>
            <a:chExt cx="804" cy="375"/>
          </a:xfrm>
        </p:grpSpPr>
        <p:sp>
          <p:nvSpPr>
            <p:cNvPr id="17420" name="Freeform 268"/>
            <p:cNvSpPr>
              <a:spLocks/>
            </p:cNvSpPr>
            <p:nvPr/>
          </p:nvSpPr>
          <p:spPr bwMode="auto">
            <a:xfrm>
              <a:off x="1607" y="1218"/>
              <a:ext cx="798" cy="372"/>
            </a:xfrm>
            <a:custGeom>
              <a:avLst/>
              <a:gdLst>
                <a:gd name="T0" fmla="*/ 1697 w 1698"/>
                <a:gd name="T1" fmla="*/ 857 h 858"/>
                <a:gd name="T2" fmla="*/ 1697 w 1698"/>
                <a:gd name="T3" fmla="*/ 0 h 858"/>
                <a:gd name="T4" fmla="*/ 0 w 1698"/>
                <a:gd name="T5" fmla="*/ 0 h 858"/>
                <a:gd name="T6" fmla="*/ 0 w 1698"/>
                <a:gd name="T7" fmla="*/ 857 h 858"/>
                <a:gd name="T8" fmla="*/ 1697 w 1698"/>
                <a:gd name="T9" fmla="*/ 857 h 858"/>
                <a:gd name="T10" fmla="*/ 0 60000 65536"/>
                <a:gd name="T11" fmla="*/ 0 60000 65536"/>
                <a:gd name="T12" fmla="*/ 0 60000 65536"/>
                <a:gd name="T13" fmla="*/ 0 60000 65536"/>
                <a:gd name="T14" fmla="*/ 0 60000 65536"/>
                <a:gd name="T15" fmla="*/ 0 w 1698"/>
                <a:gd name="T16" fmla="*/ 0 h 858"/>
                <a:gd name="T17" fmla="*/ 1698 w 1698"/>
                <a:gd name="T18" fmla="*/ 858 h 858"/>
              </a:gdLst>
              <a:ahLst/>
              <a:cxnLst>
                <a:cxn ang="T10">
                  <a:pos x="T0" y="T1"/>
                </a:cxn>
                <a:cxn ang="T11">
                  <a:pos x="T2" y="T3"/>
                </a:cxn>
                <a:cxn ang="T12">
                  <a:pos x="T4" y="T5"/>
                </a:cxn>
                <a:cxn ang="T13">
                  <a:pos x="T6" y="T7"/>
                </a:cxn>
                <a:cxn ang="T14">
                  <a:pos x="T8" y="T9"/>
                </a:cxn>
              </a:cxnLst>
              <a:rect l="T15" t="T16" r="T17" b="T18"/>
              <a:pathLst>
                <a:path w="1698" h="858">
                  <a:moveTo>
                    <a:pt x="1697" y="857"/>
                  </a:moveTo>
                  <a:lnTo>
                    <a:pt x="1697" y="0"/>
                  </a:lnTo>
                  <a:lnTo>
                    <a:pt x="0" y="0"/>
                  </a:lnTo>
                  <a:lnTo>
                    <a:pt x="0" y="857"/>
                  </a:lnTo>
                  <a:lnTo>
                    <a:pt x="1697" y="857"/>
                  </a:lnTo>
                </a:path>
              </a:pathLst>
            </a:custGeom>
            <a:solidFill>
              <a:srgbClr val="FFFFE5"/>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ko-KR" altLang="en-US"/>
            </a:p>
          </p:txBody>
        </p:sp>
        <p:sp>
          <p:nvSpPr>
            <p:cNvPr id="17421" name="Freeform 269"/>
            <p:cNvSpPr>
              <a:spLocks/>
            </p:cNvSpPr>
            <p:nvPr/>
          </p:nvSpPr>
          <p:spPr bwMode="auto">
            <a:xfrm>
              <a:off x="1601" y="1215"/>
              <a:ext cx="801" cy="375"/>
            </a:xfrm>
            <a:custGeom>
              <a:avLst/>
              <a:gdLst>
                <a:gd name="T0" fmla="*/ 1703 w 1704"/>
                <a:gd name="T1" fmla="*/ 863 h 864"/>
                <a:gd name="T2" fmla="*/ 1703 w 1704"/>
                <a:gd name="T3" fmla="*/ 0 h 864"/>
                <a:gd name="T4" fmla="*/ 0 w 1704"/>
                <a:gd name="T5" fmla="*/ 0 h 864"/>
                <a:gd name="T6" fmla="*/ 0 w 1704"/>
                <a:gd name="T7" fmla="*/ 863 h 864"/>
                <a:gd name="T8" fmla="*/ 1703 w 1704"/>
                <a:gd name="T9" fmla="*/ 863 h 864"/>
                <a:gd name="T10" fmla="*/ 0 60000 65536"/>
                <a:gd name="T11" fmla="*/ 0 60000 65536"/>
                <a:gd name="T12" fmla="*/ 0 60000 65536"/>
                <a:gd name="T13" fmla="*/ 0 60000 65536"/>
                <a:gd name="T14" fmla="*/ 0 60000 65536"/>
                <a:gd name="T15" fmla="*/ 0 w 1704"/>
                <a:gd name="T16" fmla="*/ 0 h 864"/>
                <a:gd name="T17" fmla="*/ 1704 w 1704"/>
                <a:gd name="T18" fmla="*/ 864 h 864"/>
              </a:gdLst>
              <a:ahLst/>
              <a:cxnLst>
                <a:cxn ang="T10">
                  <a:pos x="T0" y="T1"/>
                </a:cxn>
                <a:cxn ang="T11">
                  <a:pos x="T2" y="T3"/>
                </a:cxn>
                <a:cxn ang="T12">
                  <a:pos x="T4" y="T5"/>
                </a:cxn>
                <a:cxn ang="T13">
                  <a:pos x="T6" y="T7"/>
                </a:cxn>
                <a:cxn ang="T14">
                  <a:pos x="T8" y="T9"/>
                </a:cxn>
              </a:cxnLst>
              <a:rect l="T15" t="T16" r="T17" b="T18"/>
              <a:pathLst>
                <a:path w="1704" h="864">
                  <a:moveTo>
                    <a:pt x="1703" y="863"/>
                  </a:moveTo>
                  <a:lnTo>
                    <a:pt x="1703" y="0"/>
                  </a:lnTo>
                  <a:lnTo>
                    <a:pt x="0" y="0"/>
                  </a:lnTo>
                  <a:lnTo>
                    <a:pt x="0" y="863"/>
                  </a:lnTo>
                  <a:lnTo>
                    <a:pt x="1703" y="863"/>
                  </a:lnTo>
                </a:path>
              </a:pathLst>
            </a:custGeom>
            <a:noFill/>
            <a:ln w="12700" cap="rnd">
              <a:solidFill>
                <a:srgbClr val="994C00"/>
              </a:solidFill>
              <a:round/>
              <a:headEnd/>
              <a:tailEnd/>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7422" name="Text Box 271"/>
            <p:cNvSpPr txBox="1">
              <a:spLocks noChangeArrowheads="1"/>
            </p:cNvSpPr>
            <p:nvPr/>
          </p:nvSpPr>
          <p:spPr bwMode="auto">
            <a:xfrm>
              <a:off x="1624" y="1233"/>
              <a:ext cx="77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lIns="158712" tIns="79356" rIns="158712" bIns="79356"/>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kumimoji="0" lang="en-US" altLang="ko-KR" sz="1600" b="0">
                  <a:latin typeface="Arial" pitchFamily="34" charset="0"/>
                  <a:ea typeface="굴림" pitchFamily="50" charset="-127"/>
                </a:rPr>
                <a:t>Limited frequency</a:t>
              </a:r>
            </a:p>
            <a:p>
              <a:pPr eaLnBrk="1" hangingPunct="1"/>
              <a:r>
                <a:rPr kumimoji="0" lang="en-US" altLang="ko-KR" sz="1600" b="0">
                  <a:latin typeface="Arial" pitchFamily="34" charset="0"/>
                  <a:ea typeface="굴림" pitchFamily="50" charset="-127"/>
                </a:rPr>
                <a:t>range:</a:t>
              </a:r>
            </a:p>
            <a:p>
              <a:pPr eaLnBrk="1" hangingPunct="1"/>
              <a:r>
                <a:rPr kumimoji="0" lang="en-US" altLang="ko-KR" sz="1600" b="0">
                  <a:latin typeface="Arial" pitchFamily="34" charset="0"/>
                  <a:ea typeface="굴림" pitchFamily="50" charset="-127"/>
                </a:rPr>
                <a:t>10 &lt; f &lt; 1000 Hz</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75" y="-22225"/>
            <a:ext cx="5861050" cy="920750"/>
          </a:xfrm>
        </p:spPr>
        <p:txBody>
          <a:bodyPr/>
          <a:lstStyle/>
          <a:p>
            <a:r>
              <a:rPr lang="en-US" altLang="ko-KR" smtClean="0"/>
              <a:t>Velocity Transducer(</a:t>
            </a:r>
            <a:r>
              <a:rPr lang="ko-KR" altLang="en-US" smtClean="0"/>
              <a:t>속도센서</a:t>
            </a:r>
            <a:r>
              <a:rPr lang="en-US" altLang="ko-KR" smtClean="0"/>
              <a:t>)</a:t>
            </a:r>
          </a:p>
        </p:txBody>
      </p:sp>
      <p:graphicFrame>
        <p:nvGraphicFramePr>
          <p:cNvPr id="629825" name="Group 65"/>
          <p:cNvGraphicFramePr>
            <a:graphicFrameLocks noGrp="1"/>
          </p:cNvGraphicFramePr>
          <p:nvPr/>
        </p:nvGraphicFramePr>
        <p:xfrm>
          <a:off x="382588" y="1082675"/>
          <a:ext cx="7797800" cy="2838450"/>
        </p:xfrm>
        <a:graphic>
          <a:graphicData uri="http://schemas.openxmlformats.org/drawingml/2006/table">
            <a:tbl>
              <a:tblPr/>
              <a:tblGrid>
                <a:gridCol w="795753"/>
                <a:gridCol w="7002047"/>
              </a:tblGrid>
              <a:tr h="1231751">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장점</a:t>
                      </a:r>
                    </a:p>
                  </a:txBody>
                  <a:tcPr marL="146512" marR="146512" marT="79365" marB="79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10000"/>
                        </a:lnSpc>
                        <a:spcBef>
                          <a:spcPct val="0"/>
                        </a:spcBef>
                        <a:spcAft>
                          <a:spcPct val="0"/>
                        </a:spcAft>
                        <a:buClrTx/>
                        <a:buSzTx/>
                        <a:buFontTx/>
                        <a:buChar char="•"/>
                        <a:tabLst/>
                      </a:pPr>
                      <a:r>
                        <a:rPr kumimoji="1" lang="ko-KR" altLang="en-US" sz="1600" b="1" i="0" u="none" strike="noStrike" cap="none" normalizeH="0" baseline="0" smtClean="0">
                          <a:ln>
                            <a:noFill/>
                          </a:ln>
                          <a:solidFill>
                            <a:srgbClr val="40637A"/>
                          </a:solidFill>
                          <a:effectLst/>
                          <a:latin typeface="굴림체" pitchFamily="49" charset="-127"/>
                          <a:ea typeface="굴림체" pitchFamily="49" charset="-127"/>
                        </a:rPr>
                        <a:t>출력 신호가 강력함</a:t>
                      </a:r>
                      <a:r>
                        <a:rPr kumimoji="1" lang="en-US" altLang="ko-KR" sz="1600" b="1" i="0" u="none" strike="noStrike" cap="none" normalizeH="0" baseline="0" smtClean="0">
                          <a:ln>
                            <a:noFill/>
                          </a:ln>
                          <a:solidFill>
                            <a:srgbClr val="40637A"/>
                          </a:solidFill>
                          <a:effectLst/>
                          <a:latin typeface="굴림체" pitchFamily="49" charset="-127"/>
                          <a:ea typeface="굴림체" pitchFamily="49" charset="-127"/>
                        </a:rPr>
                        <a:t>.</a:t>
                      </a:r>
                    </a:p>
                    <a:p>
                      <a:pPr marL="0" marR="0" lvl="0" indent="0" algn="just" defTabSz="914400" rtl="0" eaLnBrk="0" fontAlgn="base" latinLnBrk="0" hangingPunct="0">
                        <a:lnSpc>
                          <a:spcPct val="110000"/>
                        </a:lnSpc>
                        <a:spcBef>
                          <a:spcPct val="0"/>
                        </a:spcBef>
                        <a:spcAft>
                          <a:spcPct val="0"/>
                        </a:spcAft>
                        <a:buClrTx/>
                        <a:buSzTx/>
                        <a:buFontTx/>
                        <a:buChar char="•"/>
                        <a:tabLst/>
                      </a:pPr>
                      <a:r>
                        <a:rPr kumimoji="1" lang="ko-KR" altLang="en-US" sz="1600" b="1" i="0" u="none" strike="noStrike" cap="none" normalizeH="0" baseline="0" smtClean="0">
                          <a:ln>
                            <a:noFill/>
                          </a:ln>
                          <a:solidFill>
                            <a:srgbClr val="40637A"/>
                          </a:solidFill>
                          <a:effectLst/>
                          <a:latin typeface="굴림체" pitchFamily="49" charset="-127"/>
                          <a:ea typeface="굴림체" pitchFamily="49" charset="-127"/>
                        </a:rPr>
                        <a:t>외부전원이 필요치 않음</a:t>
                      </a:r>
                      <a:r>
                        <a:rPr kumimoji="1" lang="en-US" altLang="ko-KR" sz="1600" b="1" i="0" u="none" strike="noStrike" cap="none" normalizeH="0" baseline="0" smtClean="0">
                          <a:ln>
                            <a:noFill/>
                          </a:ln>
                          <a:solidFill>
                            <a:srgbClr val="40637A"/>
                          </a:solidFill>
                          <a:effectLst/>
                          <a:latin typeface="굴림체" pitchFamily="49" charset="-127"/>
                          <a:ea typeface="굴림체" pitchFamily="49" charset="-127"/>
                        </a:rPr>
                        <a:t>.</a:t>
                      </a:r>
                    </a:p>
                    <a:p>
                      <a:pPr marL="0" marR="0" lvl="0" indent="0" algn="just" defTabSz="914400" rtl="0" eaLnBrk="0" fontAlgn="base" latinLnBrk="0" hangingPunct="0">
                        <a:lnSpc>
                          <a:spcPct val="110000"/>
                        </a:lnSpc>
                        <a:spcBef>
                          <a:spcPct val="0"/>
                        </a:spcBef>
                        <a:spcAft>
                          <a:spcPct val="0"/>
                        </a:spcAft>
                        <a:buClrTx/>
                        <a:buSzTx/>
                        <a:buFontTx/>
                        <a:buChar char="•"/>
                        <a:tabLst/>
                      </a:pPr>
                      <a:r>
                        <a:rPr kumimoji="1" lang="ko-KR" altLang="en-US" sz="1600" b="1" i="0" u="none" strike="noStrike" cap="none" normalizeH="0" baseline="0" smtClean="0">
                          <a:ln>
                            <a:noFill/>
                          </a:ln>
                          <a:solidFill>
                            <a:srgbClr val="40637A"/>
                          </a:solidFill>
                          <a:effectLst/>
                          <a:latin typeface="굴림체" pitchFamily="49" charset="-127"/>
                          <a:ea typeface="굴림체" pitchFamily="49" charset="-127"/>
                        </a:rPr>
                        <a:t>접촉식으로 설치가 용이함</a:t>
                      </a:r>
                      <a:r>
                        <a:rPr kumimoji="1" lang="en-US" altLang="ko-KR" sz="1600" b="1" i="0" u="none" strike="noStrike" cap="none" normalizeH="0" baseline="0" smtClean="0">
                          <a:ln>
                            <a:noFill/>
                          </a:ln>
                          <a:solidFill>
                            <a:srgbClr val="40637A"/>
                          </a:solidFill>
                          <a:effectLst/>
                          <a:latin typeface="굴림체" pitchFamily="49" charset="-127"/>
                          <a:ea typeface="굴림체" pitchFamily="49" charset="-127"/>
                        </a:rPr>
                        <a:t>.</a:t>
                      </a:r>
                    </a:p>
                    <a:p>
                      <a:pPr marL="0" marR="0" lvl="0" indent="0" algn="just" defTabSz="914400" rtl="0" eaLnBrk="0" fontAlgn="base" latinLnBrk="0" hangingPunct="0">
                        <a:lnSpc>
                          <a:spcPct val="110000"/>
                        </a:lnSpc>
                        <a:spcBef>
                          <a:spcPct val="0"/>
                        </a:spcBef>
                        <a:spcAft>
                          <a:spcPct val="0"/>
                        </a:spcAft>
                        <a:buClrTx/>
                        <a:buSzTx/>
                        <a:buFontTx/>
                        <a:buChar char="•"/>
                        <a:tabLst/>
                      </a:pPr>
                      <a:r>
                        <a:rPr kumimoji="1" lang="ko-KR" altLang="en-US" sz="1600" b="1" i="0" u="none" strike="noStrike" cap="none" normalizeH="0" baseline="0" smtClean="0">
                          <a:ln>
                            <a:noFill/>
                          </a:ln>
                          <a:solidFill>
                            <a:srgbClr val="40637A"/>
                          </a:solidFill>
                          <a:effectLst/>
                          <a:latin typeface="굴림체" pitchFamily="49" charset="-127"/>
                          <a:ea typeface="굴림체" pitchFamily="49" charset="-127"/>
                        </a:rPr>
                        <a:t>축의 변형과 관계 없이 순수한 진동 특성만을 측정할 수 있음</a:t>
                      </a:r>
                      <a:r>
                        <a:rPr kumimoji="1" lang="en-US" altLang="ko-KR" sz="1600" b="1" i="0" u="none" strike="noStrike" cap="none" normalizeH="0" baseline="0" smtClean="0">
                          <a:ln>
                            <a:noFill/>
                          </a:ln>
                          <a:solidFill>
                            <a:srgbClr val="40637A"/>
                          </a:solidFill>
                          <a:effectLst/>
                          <a:latin typeface="굴림체" pitchFamily="49" charset="-127"/>
                          <a:ea typeface="굴림체" pitchFamily="49" charset="-127"/>
                        </a:rPr>
                        <a:t>.</a:t>
                      </a:r>
                      <a:endParaRPr kumimoji="1" lang="ko-KR" altLang="en-US" sz="1900" b="1" i="0" u="none" strike="noStrike" cap="none" normalizeH="0" baseline="0" smtClean="0">
                        <a:ln>
                          <a:noFill/>
                        </a:ln>
                        <a:solidFill>
                          <a:srgbClr val="40637A"/>
                        </a:solidFill>
                        <a:effectLst/>
                        <a:latin typeface="Arial" pitchFamily="34" charset="0"/>
                        <a:ea typeface="새굴림" pitchFamily="18" charset="-127"/>
                      </a:endParaRPr>
                    </a:p>
                  </a:txBody>
                  <a:tcPr marL="146512" marR="146512"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6699">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단점</a:t>
                      </a:r>
                    </a:p>
                  </a:txBody>
                  <a:tcPr marL="146512" marR="146512" marT="79365" marB="79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Tx/>
                        <a:buChar char="•"/>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크고 무거워서 측정 대상이 제한적임</a:t>
                      </a:r>
                      <a:r>
                        <a:rPr kumimoji="1" lang="en-US" altLang="ko-KR" sz="1900" b="1" i="0" u="none" strike="noStrike" cap="none" normalizeH="0" baseline="0" smtClean="0">
                          <a:ln>
                            <a:noFill/>
                          </a:ln>
                          <a:solidFill>
                            <a:srgbClr val="40637A"/>
                          </a:solidFill>
                          <a:effectLst/>
                          <a:latin typeface="Arial" pitchFamily="34" charset="0"/>
                          <a:ea typeface="새굴림" pitchFamily="18" charset="-127"/>
                        </a:rPr>
                        <a:t>.</a:t>
                      </a:r>
                    </a:p>
                    <a:p>
                      <a:pPr marL="0" marR="0" lvl="0" indent="0" algn="l" defTabSz="914400" rtl="0" eaLnBrk="1" fontAlgn="base" latinLnBrk="1" hangingPunct="1">
                        <a:lnSpc>
                          <a:spcPct val="110000"/>
                        </a:lnSpc>
                        <a:spcBef>
                          <a:spcPct val="20000"/>
                        </a:spcBef>
                        <a:spcAft>
                          <a:spcPct val="0"/>
                        </a:spcAft>
                        <a:buClr>
                          <a:srgbClr val="40637A"/>
                        </a:buClr>
                        <a:buSzTx/>
                        <a:buFontTx/>
                        <a:buChar char="•"/>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다른 종류의 센서에 비해 오차범위가 넓음</a:t>
                      </a:r>
                      <a:r>
                        <a:rPr kumimoji="1" lang="en-US" altLang="ko-KR" sz="1900" b="1" i="0" u="none" strike="noStrike" cap="none" normalizeH="0" baseline="0" smtClean="0">
                          <a:ln>
                            <a:noFill/>
                          </a:ln>
                          <a:solidFill>
                            <a:srgbClr val="40637A"/>
                          </a:solidFill>
                          <a:effectLst/>
                          <a:latin typeface="Arial" pitchFamily="34" charset="0"/>
                          <a:ea typeface="새굴림" pitchFamily="18" charset="-127"/>
                        </a:rPr>
                        <a:t>.</a:t>
                      </a:r>
                    </a:p>
                    <a:p>
                      <a:pPr marL="0" marR="0" lvl="0" indent="0" algn="l" defTabSz="914400" rtl="0" eaLnBrk="1" fontAlgn="base" latinLnBrk="1" hangingPunct="1">
                        <a:lnSpc>
                          <a:spcPct val="110000"/>
                        </a:lnSpc>
                        <a:spcBef>
                          <a:spcPct val="20000"/>
                        </a:spcBef>
                        <a:spcAft>
                          <a:spcPct val="0"/>
                        </a:spcAft>
                        <a:buClr>
                          <a:srgbClr val="40637A"/>
                        </a:buClr>
                        <a:buSzTx/>
                        <a:buFontTx/>
                        <a:buChar char="•"/>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운동부에 피로현상이 누적되어 고장이 발생되는 경우가 많음</a:t>
                      </a:r>
                      <a:r>
                        <a:rPr kumimoji="1" lang="en-US" altLang="ko-KR" sz="1900" b="1" i="0" u="none" strike="noStrike" cap="none" normalizeH="0" baseline="0" smtClean="0">
                          <a:ln>
                            <a:noFill/>
                          </a:ln>
                          <a:solidFill>
                            <a:srgbClr val="40637A"/>
                          </a:solidFill>
                          <a:effectLst/>
                          <a:latin typeface="Arial" pitchFamily="34" charset="0"/>
                          <a:ea typeface="새굴림" pitchFamily="18" charset="-127"/>
                        </a:rPr>
                        <a:t>.</a:t>
                      </a:r>
                    </a:p>
                    <a:p>
                      <a:pPr marL="0" marR="0" lvl="0" indent="0" algn="l" defTabSz="914400" rtl="0" eaLnBrk="1" fontAlgn="base" latinLnBrk="1" hangingPunct="1">
                        <a:lnSpc>
                          <a:spcPct val="110000"/>
                        </a:lnSpc>
                        <a:spcBef>
                          <a:spcPct val="20000"/>
                        </a:spcBef>
                        <a:spcAft>
                          <a:spcPct val="0"/>
                        </a:spcAft>
                        <a:buClr>
                          <a:srgbClr val="40637A"/>
                        </a:buClr>
                        <a:buSzTx/>
                        <a:buFontTx/>
                        <a:buChar char="•"/>
                        <a:tabLst/>
                      </a:pPr>
                      <a:r>
                        <a:rPr kumimoji="1" lang="ko-KR" altLang="en-US" sz="1900" b="1" i="0" u="none" strike="noStrike" cap="none" normalizeH="0" baseline="0" smtClean="0">
                          <a:ln>
                            <a:noFill/>
                          </a:ln>
                          <a:solidFill>
                            <a:srgbClr val="40637A"/>
                          </a:solidFill>
                          <a:effectLst/>
                          <a:latin typeface="Arial" pitchFamily="34" charset="0"/>
                          <a:ea typeface="새굴림" pitchFamily="18" charset="-127"/>
                        </a:rPr>
                        <a:t>고주파 영역의 측정이 어려움</a:t>
                      </a:r>
                      <a:r>
                        <a:rPr kumimoji="1" lang="en-US" altLang="ko-KR" sz="1900" b="1" i="0" u="none" strike="noStrike" cap="none" normalizeH="0" baseline="0" smtClean="0">
                          <a:ln>
                            <a:noFill/>
                          </a:ln>
                          <a:solidFill>
                            <a:srgbClr val="40637A"/>
                          </a:solidFill>
                          <a:effectLst/>
                          <a:latin typeface="Arial" pitchFamily="34" charset="0"/>
                          <a:ea typeface="새굴림" pitchFamily="18" charset="-127"/>
                        </a:rPr>
                        <a:t>.</a:t>
                      </a:r>
                      <a:endParaRPr kumimoji="1" lang="ko-KR" altLang="en-US" sz="1900" b="1" i="0" u="none" strike="noStrike" cap="none" normalizeH="0" baseline="0" smtClean="0">
                        <a:ln>
                          <a:noFill/>
                        </a:ln>
                        <a:solidFill>
                          <a:srgbClr val="40637A"/>
                        </a:solidFill>
                        <a:effectLst/>
                        <a:latin typeface="Arial" pitchFamily="34" charset="0"/>
                        <a:ea typeface="새굴림" pitchFamily="18" charset="-127"/>
                      </a:endParaRPr>
                    </a:p>
                  </a:txBody>
                  <a:tcPr marL="146512" marR="146512" marT="79365" marB="793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9827" name="Group 67"/>
          <p:cNvGraphicFramePr>
            <a:graphicFrameLocks noGrp="1"/>
          </p:cNvGraphicFramePr>
          <p:nvPr/>
        </p:nvGraphicFramePr>
        <p:xfrm>
          <a:off x="382588" y="3921125"/>
          <a:ext cx="8261350" cy="2320926"/>
        </p:xfrm>
        <a:graphic>
          <a:graphicData uri="http://schemas.openxmlformats.org/drawingml/2006/table">
            <a:tbl>
              <a:tblPr/>
              <a:tblGrid>
                <a:gridCol w="2675634"/>
                <a:gridCol w="5585716"/>
              </a:tblGrid>
              <a:tr h="427011">
                <a:tc gridSpan="2">
                  <a:txBody>
                    <a:bodyPr/>
                    <a:lstStyle/>
                    <a:p>
                      <a:pPr marL="0" marR="0" lvl="0" indent="0" algn="ctr"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Specifications(VS-068, B&amp;K Vibro)</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r>
              <a:tr h="427011">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Sensitivity</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100mmV/mm/s</a:t>
                      </a: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±5% at 100Hz and 25</a:t>
                      </a:r>
                      <a:r>
                        <a:rPr kumimoji="1" lang="en-US" altLang="ko-KR" sz="1600" b="1" i="0" u="none" strike="noStrike" cap="none" normalizeH="0" baseline="0" smtClean="0">
                          <a:ln>
                            <a:noFill/>
                          </a:ln>
                          <a:solidFill>
                            <a:srgbClr val="40637A"/>
                          </a:solidFill>
                          <a:effectLst/>
                          <a:latin typeface="돋움" pitchFamily="50" charset="-127"/>
                          <a:ea typeface="돋움" pitchFamily="50" charset="-127"/>
                          <a:cs typeface="Arial" pitchFamily="34" charset="0"/>
                        </a:rPr>
                        <a:t>℃</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1">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Natural Frequency</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8Hz</a:t>
                      </a: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±10%</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882">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Frequency Response</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10 to 2,500Hz</a:t>
                      </a: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±10% at 25</a:t>
                      </a:r>
                      <a:r>
                        <a:rPr kumimoji="1" lang="en-US" altLang="ko-KR" sz="1600" b="1" i="0" u="none" strike="noStrike" cap="none" normalizeH="0" baseline="0" smtClean="0">
                          <a:ln>
                            <a:noFill/>
                          </a:ln>
                          <a:solidFill>
                            <a:srgbClr val="40637A"/>
                          </a:solidFill>
                          <a:effectLst/>
                          <a:latin typeface="돋움" pitchFamily="50" charset="-127"/>
                          <a:ea typeface="돋움" pitchFamily="50" charset="-127"/>
                          <a:cs typeface="Arial" pitchFamily="34" charset="0"/>
                        </a:rPr>
                        <a:t>℃</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11">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rPr>
                        <a:t>Power Requirement</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10000"/>
                        </a:lnSpc>
                        <a:spcBef>
                          <a:spcPct val="20000"/>
                        </a:spcBef>
                        <a:spcAft>
                          <a:spcPct val="0"/>
                        </a:spcAft>
                        <a:buClr>
                          <a:srgbClr val="40637A"/>
                        </a:buClr>
                        <a:buSzTx/>
                        <a:buFont typeface="Wingdings" pitchFamily="2" charset="2"/>
                        <a:buNone/>
                        <a:tabLst/>
                      </a:pPr>
                      <a:r>
                        <a:rPr kumimoji="1" lang="en-US" altLang="ko-KR" sz="1600" b="1" i="0" u="none" strike="noStrike" cap="none" normalizeH="0" baseline="0" smtClean="0">
                          <a:ln>
                            <a:noFill/>
                          </a:ln>
                          <a:solidFill>
                            <a:srgbClr val="40637A"/>
                          </a:solidFill>
                          <a:effectLst/>
                          <a:latin typeface="Arial" pitchFamily="34" charset="0"/>
                          <a:ea typeface="새굴림" pitchFamily="18" charset="-127"/>
                          <a:cs typeface="Arial" pitchFamily="34" charset="0"/>
                        </a:rPr>
                        <a:t>18 to 30VDC, 2 to 10mADC(constant current)</a:t>
                      </a:r>
                    </a:p>
                  </a:txBody>
                  <a:tcPr marL="146494" marR="146494" marT="79370" marB="793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9" descr="v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835025"/>
            <a:ext cx="659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0" y="220663"/>
            <a:ext cx="6357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8" tIns="46034" rIns="92068" bIns="46034">
            <a:spAutoFit/>
          </a:bodyPr>
          <a:lstStyle/>
          <a:p>
            <a:pPr algn="l"/>
            <a:r>
              <a:rPr lang="en-US" altLang="ko-KR" sz="2400">
                <a:solidFill>
                  <a:schemeClr val="bg1"/>
                </a:solidFill>
                <a:latin typeface="Arial" pitchFamily="34" charset="0"/>
                <a:ea typeface="돋움" pitchFamily="50" charset="-127"/>
              </a:rPr>
              <a:t>Resonance frequency of Velocity sensor</a:t>
            </a:r>
          </a:p>
        </p:txBody>
      </p:sp>
      <p:sp>
        <p:nvSpPr>
          <p:cNvPr id="19460" name="Oval 3"/>
          <p:cNvSpPr>
            <a:spLocks noChangeArrowheads="1"/>
          </p:cNvSpPr>
          <p:nvPr/>
        </p:nvSpPr>
        <p:spPr bwMode="auto">
          <a:xfrm>
            <a:off x="1852613" y="4759325"/>
            <a:ext cx="561975" cy="609600"/>
          </a:xfrm>
          <a:prstGeom prst="ellipse">
            <a:avLst/>
          </a:prstGeom>
          <a:solidFill>
            <a:schemeClr val="bg1"/>
          </a:solidFill>
          <a:ln w="12699">
            <a:solidFill>
              <a:schemeClr val="tx1"/>
            </a:solidFill>
            <a:round/>
            <a:headEnd type="none" w="sm" len="sm"/>
            <a:tailEnd type="none" w="sm" len="sm"/>
          </a:ln>
        </p:spPr>
        <p:txBody>
          <a:bodyPr wrap="none" anchor="ctr"/>
          <a:lstStyle/>
          <a:p>
            <a:endParaRPr lang="ko-KR" altLang="en-US"/>
          </a:p>
        </p:txBody>
      </p:sp>
      <p:sp>
        <p:nvSpPr>
          <p:cNvPr id="19461" name="Line 4"/>
          <p:cNvSpPr>
            <a:spLocks noChangeShapeType="1"/>
          </p:cNvSpPr>
          <p:nvPr/>
        </p:nvSpPr>
        <p:spPr bwMode="auto">
          <a:xfrm>
            <a:off x="1220788" y="4022725"/>
            <a:ext cx="0" cy="1981200"/>
          </a:xfrm>
          <a:prstGeom prst="line">
            <a:avLst/>
          </a:prstGeom>
          <a:noFill/>
          <a:ln w="25399">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9462" name="Line 5"/>
          <p:cNvSpPr>
            <a:spLocks noChangeShapeType="1"/>
          </p:cNvSpPr>
          <p:nvPr/>
        </p:nvSpPr>
        <p:spPr bwMode="auto">
          <a:xfrm>
            <a:off x="1220788" y="6003925"/>
            <a:ext cx="7086600" cy="0"/>
          </a:xfrm>
          <a:prstGeom prst="line">
            <a:avLst/>
          </a:prstGeom>
          <a:noFill/>
          <a:ln w="25399">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9463" name="Line 6"/>
          <p:cNvSpPr>
            <a:spLocks noChangeShapeType="1"/>
          </p:cNvSpPr>
          <p:nvPr/>
        </p:nvSpPr>
        <p:spPr bwMode="auto">
          <a:xfrm>
            <a:off x="1781175" y="4251325"/>
            <a:ext cx="0" cy="1752600"/>
          </a:xfrm>
          <a:prstGeom prst="line">
            <a:avLst/>
          </a:prstGeom>
          <a:noFill/>
          <a:ln w="25399">
            <a:solidFill>
              <a:srgbClr val="114F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9464" name="Rectangle 7"/>
          <p:cNvSpPr>
            <a:spLocks noChangeArrowheads="1"/>
          </p:cNvSpPr>
          <p:nvPr/>
        </p:nvSpPr>
        <p:spPr bwMode="auto">
          <a:xfrm>
            <a:off x="1781175" y="3921125"/>
            <a:ext cx="1276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600">
                <a:solidFill>
                  <a:srgbClr val="114FFB"/>
                </a:solidFill>
                <a:latin typeface="Arial" pitchFamily="34" charset="0"/>
                <a:ea typeface="돋움" pitchFamily="50" charset="-127"/>
              </a:rPr>
              <a:t>Resonance</a:t>
            </a:r>
          </a:p>
        </p:txBody>
      </p:sp>
      <p:sp>
        <p:nvSpPr>
          <p:cNvPr id="19465" name="Rectangle 8"/>
          <p:cNvSpPr>
            <a:spLocks noChangeArrowheads="1"/>
          </p:cNvSpPr>
          <p:nvPr/>
        </p:nvSpPr>
        <p:spPr bwMode="auto">
          <a:xfrm>
            <a:off x="7766050" y="5978525"/>
            <a:ext cx="12906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700">
                <a:latin typeface="Arial" pitchFamily="34" charset="0"/>
                <a:ea typeface="돋움" pitchFamily="50" charset="-127"/>
              </a:rPr>
              <a:t>Frequency</a:t>
            </a:r>
          </a:p>
        </p:txBody>
      </p:sp>
      <p:sp>
        <p:nvSpPr>
          <p:cNvPr id="19466" name="Rectangle 9"/>
          <p:cNvSpPr>
            <a:spLocks noChangeArrowheads="1"/>
          </p:cNvSpPr>
          <p:nvPr/>
        </p:nvSpPr>
        <p:spPr bwMode="auto">
          <a:xfrm>
            <a:off x="233363" y="4046538"/>
            <a:ext cx="8985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700">
                <a:latin typeface="Arial" pitchFamily="34" charset="0"/>
                <a:ea typeface="돋움" pitchFamily="50" charset="-127"/>
              </a:rPr>
              <a:t>Output</a:t>
            </a:r>
          </a:p>
        </p:txBody>
      </p:sp>
      <p:sp>
        <p:nvSpPr>
          <p:cNvPr id="19467" name="Line 10"/>
          <p:cNvSpPr>
            <a:spLocks noChangeShapeType="1"/>
          </p:cNvSpPr>
          <p:nvPr/>
        </p:nvSpPr>
        <p:spPr bwMode="auto">
          <a:xfrm flipV="1">
            <a:off x="3116263" y="4835525"/>
            <a:ext cx="2816225" cy="14288"/>
          </a:xfrm>
          <a:prstGeom prst="line">
            <a:avLst/>
          </a:prstGeom>
          <a:noFill/>
          <a:ln w="571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ko-KR" altLang="en-US"/>
          </a:p>
        </p:txBody>
      </p:sp>
      <p:sp>
        <p:nvSpPr>
          <p:cNvPr id="19468" name="Line 11"/>
          <p:cNvSpPr>
            <a:spLocks noChangeShapeType="1"/>
          </p:cNvSpPr>
          <p:nvPr/>
        </p:nvSpPr>
        <p:spPr bwMode="auto">
          <a:xfrm>
            <a:off x="2132013" y="4759325"/>
            <a:ext cx="0" cy="1219200"/>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ko-KR" altLang="en-US"/>
          </a:p>
        </p:txBody>
      </p:sp>
      <p:sp>
        <p:nvSpPr>
          <p:cNvPr id="19469" name="Rectangle 12"/>
          <p:cNvSpPr>
            <a:spLocks noChangeArrowheads="1"/>
          </p:cNvSpPr>
          <p:nvPr/>
        </p:nvSpPr>
        <p:spPr bwMode="auto">
          <a:xfrm>
            <a:off x="1431925" y="6065838"/>
            <a:ext cx="1495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600">
                <a:solidFill>
                  <a:schemeClr val="accent2"/>
                </a:solidFill>
                <a:latin typeface="Arial" pitchFamily="34" charset="0"/>
                <a:ea typeface="돋움" pitchFamily="50" charset="-127"/>
              </a:rPr>
              <a:t>Approx. 10Hz</a:t>
            </a:r>
          </a:p>
        </p:txBody>
      </p:sp>
      <p:sp>
        <p:nvSpPr>
          <p:cNvPr id="19470" name="Line 17"/>
          <p:cNvSpPr>
            <a:spLocks noChangeShapeType="1"/>
          </p:cNvSpPr>
          <p:nvPr/>
        </p:nvSpPr>
        <p:spPr bwMode="auto">
          <a:xfrm>
            <a:off x="2132013" y="5216525"/>
            <a:ext cx="3800475" cy="0"/>
          </a:xfrm>
          <a:prstGeom prst="line">
            <a:avLst/>
          </a:prstGeom>
          <a:noFill/>
          <a:ln w="12699">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ko-KR" altLang="en-US"/>
          </a:p>
        </p:txBody>
      </p:sp>
      <p:sp>
        <p:nvSpPr>
          <p:cNvPr id="19471" name="Rectangle 18"/>
          <p:cNvSpPr>
            <a:spLocks noChangeArrowheads="1"/>
          </p:cNvSpPr>
          <p:nvPr/>
        </p:nvSpPr>
        <p:spPr bwMode="auto">
          <a:xfrm>
            <a:off x="2765425" y="5216525"/>
            <a:ext cx="28781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700">
                <a:latin typeface="Arial" pitchFamily="34" charset="0"/>
                <a:ea typeface="돋움" pitchFamily="50" charset="-127"/>
              </a:rPr>
              <a:t>Useful range of frequency</a:t>
            </a:r>
          </a:p>
        </p:txBody>
      </p:sp>
      <p:sp>
        <p:nvSpPr>
          <p:cNvPr id="19472" name="Freeform 19"/>
          <p:cNvSpPr>
            <a:spLocks/>
          </p:cNvSpPr>
          <p:nvPr/>
        </p:nvSpPr>
        <p:spPr bwMode="auto">
          <a:xfrm>
            <a:off x="1360488" y="4835525"/>
            <a:ext cx="2108200" cy="1004888"/>
          </a:xfrm>
          <a:custGeom>
            <a:avLst/>
            <a:gdLst>
              <a:gd name="T0" fmla="*/ 0 w 1440"/>
              <a:gd name="T1" fmla="*/ 632 h 632"/>
              <a:gd name="T2" fmla="*/ 576 w 1440"/>
              <a:gd name="T3" fmla="*/ 104 h 632"/>
              <a:gd name="T4" fmla="*/ 1440 w 1440"/>
              <a:gd name="T5" fmla="*/ 8 h 632"/>
              <a:gd name="T6" fmla="*/ 0 60000 65536"/>
              <a:gd name="T7" fmla="*/ 0 60000 65536"/>
              <a:gd name="T8" fmla="*/ 0 60000 65536"/>
              <a:gd name="T9" fmla="*/ 0 w 1440"/>
              <a:gd name="T10" fmla="*/ 0 h 632"/>
              <a:gd name="T11" fmla="*/ 1440 w 1440"/>
              <a:gd name="T12" fmla="*/ 632 h 632"/>
            </a:gdLst>
            <a:ahLst/>
            <a:cxnLst>
              <a:cxn ang="T6">
                <a:pos x="T0" y="T1"/>
              </a:cxn>
              <a:cxn ang="T7">
                <a:pos x="T2" y="T3"/>
              </a:cxn>
              <a:cxn ang="T8">
                <a:pos x="T4" y="T5"/>
              </a:cxn>
            </a:cxnLst>
            <a:rect l="T9" t="T10" r="T11" b="T12"/>
            <a:pathLst>
              <a:path w="1440" h="632">
                <a:moveTo>
                  <a:pt x="0" y="632"/>
                </a:moveTo>
                <a:cubicBezTo>
                  <a:pt x="168" y="420"/>
                  <a:pt x="336" y="208"/>
                  <a:pt x="576" y="104"/>
                </a:cubicBezTo>
                <a:cubicBezTo>
                  <a:pt x="816" y="0"/>
                  <a:pt x="1128" y="4"/>
                  <a:pt x="1440" y="8"/>
                </a:cubicBezTo>
              </a:path>
            </a:pathLst>
          </a:cu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ko-KR" altLang="en-US"/>
          </a:p>
        </p:txBody>
      </p:sp>
      <p:sp>
        <p:nvSpPr>
          <p:cNvPr id="19473" name="Line 20"/>
          <p:cNvSpPr>
            <a:spLocks noChangeShapeType="1"/>
          </p:cNvSpPr>
          <p:nvPr/>
        </p:nvSpPr>
        <p:spPr bwMode="auto">
          <a:xfrm flipV="1">
            <a:off x="5932488" y="4835525"/>
            <a:ext cx="982662" cy="14288"/>
          </a:xfrm>
          <a:prstGeom prst="line">
            <a:avLst/>
          </a:prstGeom>
          <a:noFill/>
          <a:ln w="571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ko-KR" altLang="en-US"/>
          </a:p>
        </p:txBody>
      </p:sp>
      <p:grpSp>
        <p:nvGrpSpPr>
          <p:cNvPr id="19474" name="Group 26"/>
          <p:cNvGrpSpPr>
            <a:grpSpLocks/>
          </p:cNvGrpSpPr>
          <p:nvPr/>
        </p:nvGrpSpPr>
        <p:grpSpPr bwMode="auto">
          <a:xfrm>
            <a:off x="7018338" y="3551238"/>
            <a:ext cx="1512887" cy="1606550"/>
            <a:chOff x="1151" y="1260"/>
            <a:chExt cx="1510" cy="1064"/>
          </a:xfrm>
        </p:grpSpPr>
        <p:sp>
          <p:nvSpPr>
            <p:cNvPr id="19477" name="Oval 13"/>
            <p:cNvSpPr>
              <a:spLocks noChangeArrowheads="1"/>
            </p:cNvSpPr>
            <p:nvPr/>
          </p:nvSpPr>
          <p:spPr bwMode="auto">
            <a:xfrm>
              <a:off x="1151" y="1260"/>
              <a:ext cx="1493" cy="1064"/>
            </a:xfrm>
            <a:prstGeom prst="ellipse">
              <a:avLst/>
            </a:prstGeom>
            <a:solidFill>
              <a:schemeClr val="bg1"/>
            </a:solidFill>
            <a:ln w="12699">
              <a:solidFill>
                <a:schemeClr val="tx1"/>
              </a:solidFill>
              <a:round/>
              <a:headEnd type="none" w="sm" len="sm"/>
              <a:tailEnd type="none" w="sm" len="sm"/>
            </a:ln>
          </p:spPr>
          <p:txBody>
            <a:bodyPr wrap="none" anchor="ctr"/>
            <a:lstStyle/>
            <a:p>
              <a:endParaRPr lang="ko-KR" altLang="en-US"/>
            </a:p>
          </p:txBody>
        </p:sp>
        <p:sp>
          <p:nvSpPr>
            <p:cNvPr id="19478" name="Line 14"/>
            <p:cNvSpPr>
              <a:spLocks noChangeShapeType="1"/>
            </p:cNvSpPr>
            <p:nvPr/>
          </p:nvSpPr>
          <p:spPr bwMode="auto">
            <a:xfrm>
              <a:off x="2056" y="1278"/>
              <a:ext cx="0" cy="1036"/>
            </a:xfrm>
            <a:prstGeom prst="line">
              <a:avLst/>
            </a:prstGeom>
            <a:noFill/>
            <a:ln w="127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ko-KR" altLang="en-US"/>
            </a:p>
          </p:txBody>
        </p:sp>
        <p:sp>
          <p:nvSpPr>
            <p:cNvPr id="19479" name="Line 15"/>
            <p:cNvSpPr>
              <a:spLocks noChangeShapeType="1"/>
            </p:cNvSpPr>
            <p:nvPr/>
          </p:nvSpPr>
          <p:spPr bwMode="auto">
            <a:xfrm>
              <a:off x="1453" y="1764"/>
              <a:ext cx="1179" cy="0"/>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ko-KR" altLang="en-US"/>
            </a:p>
          </p:txBody>
        </p:sp>
        <p:sp>
          <p:nvSpPr>
            <p:cNvPr id="19480" name="Rectangle 16"/>
            <p:cNvSpPr>
              <a:spLocks noChangeArrowheads="1"/>
            </p:cNvSpPr>
            <p:nvPr/>
          </p:nvSpPr>
          <p:spPr bwMode="auto">
            <a:xfrm>
              <a:off x="1855" y="1763"/>
              <a:ext cx="622"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8" tIns="46034" rIns="92068" bIns="46034">
              <a:spAutoFit/>
            </a:bodyPr>
            <a:lstStyle/>
            <a:p>
              <a:pPr algn="l"/>
              <a:r>
                <a:rPr lang="en-US" altLang="ko-KR" sz="1700">
                  <a:latin typeface="Arial" pitchFamily="34" charset="0"/>
                  <a:ea typeface="돋움" pitchFamily="50" charset="-127"/>
                </a:rPr>
                <a:t>10%</a:t>
              </a:r>
            </a:p>
          </p:txBody>
        </p:sp>
        <p:sp>
          <p:nvSpPr>
            <p:cNvPr id="19481" name="Freeform 21"/>
            <p:cNvSpPr>
              <a:spLocks/>
            </p:cNvSpPr>
            <p:nvPr/>
          </p:nvSpPr>
          <p:spPr bwMode="auto">
            <a:xfrm>
              <a:off x="1647" y="1764"/>
              <a:ext cx="1014" cy="532"/>
            </a:xfrm>
            <a:custGeom>
              <a:avLst/>
              <a:gdLst>
                <a:gd name="T0" fmla="*/ 0 w 1968"/>
                <a:gd name="T1" fmla="*/ 864 h 864"/>
                <a:gd name="T2" fmla="*/ 576 w 1968"/>
                <a:gd name="T3" fmla="*/ 288 h 864"/>
                <a:gd name="T4" fmla="*/ 1968 w 1968"/>
                <a:gd name="T5" fmla="*/ 0 h 864"/>
                <a:gd name="T6" fmla="*/ 0 60000 65536"/>
                <a:gd name="T7" fmla="*/ 0 60000 65536"/>
                <a:gd name="T8" fmla="*/ 0 60000 65536"/>
                <a:gd name="T9" fmla="*/ 0 w 1968"/>
                <a:gd name="T10" fmla="*/ 0 h 864"/>
                <a:gd name="T11" fmla="*/ 1968 w 1968"/>
                <a:gd name="T12" fmla="*/ 864 h 864"/>
              </a:gdLst>
              <a:ahLst/>
              <a:cxnLst>
                <a:cxn ang="T6">
                  <a:pos x="T0" y="T1"/>
                </a:cxn>
                <a:cxn ang="T7">
                  <a:pos x="T2" y="T3"/>
                </a:cxn>
                <a:cxn ang="T8">
                  <a:pos x="T4" y="T5"/>
                </a:cxn>
              </a:cxnLst>
              <a:rect l="T9" t="T10" r="T11" b="T12"/>
              <a:pathLst>
                <a:path w="1968" h="864">
                  <a:moveTo>
                    <a:pt x="0" y="864"/>
                  </a:moveTo>
                  <a:cubicBezTo>
                    <a:pt x="124" y="648"/>
                    <a:pt x="248" y="432"/>
                    <a:pt x="576" y="288"/>
                  </a:cubicBezTo>
                  <a:cubicBezTo>
                    <a:pt x="904" y="144"/>
                    <a:pt x="1436" y="72"/>
                    <a:pt x="1968" y="0"/>
                  </a:cubicBezTo>
                </a:path>
              </a:pathLst>
            </a:cu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ko-KR" altLang="en-US"/>
            </a:p>
          </p:txBody>
        </p:sp>
      </p:grpSp>
      <p:cxnSp>
        <p:nvCxnSpPr>
          <p:cNvPr id="19475" name="AutoShape 27"/>
          <p:cNvCxnSpPr>
            <a:cxnSpLocks noChangeShapeType="1"/>
            <a:stCxn id="19460" idx="7"/>
            <a:endCxn id="19477" idx="2"/>
          </p:cNvCxnSpPr>
          <p:nvPr/>
        </p:nvCxnSpPr>
        <p:spPr bwMode="auto">
          <a:xfrm flipV="1">
            <a:off x="2333625" y="4354513"/>
            <a:ext cx="4684713" cy="493712"/>
          </a:xfrm>
          <a:prstGeom prst="straightConnector1">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cxnSp>
      <p:sp>
        <p:nvSpPr>
          <p:cNvPr id="19476" name="Text Box 30"/>
          <p:cNvSpPr txBox="1">
            <a:spLocks noChangeArrowheads="1"/>
          </p:cNvSpPr>
          <p:nvPr/>
        </p:nvSpPr>
        <p:spPr bwMode="auto">
          <a:xfrm>
            <a:off x="3176588" y="835025"/>
            <a:ext cx="16764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lIns="158712" tIns="79356" rIns="158712" bIns="79356">
            <a:spAutoFit/>
          </a:bodyPr>
          <a:lstStyle>
            <a:lvl1pPr defTabSz="1587500" eaLnBrk="0" hangingPunct="0">
              <a:defRPr kumimoji="1" sz="1200" b="1">
                <a:solidFill>
                  <a:srgbClr val="003300"/>
                </a:solidFill>
                <a:latin typeface="새굴림" pitchFamily="18" charset="-127"/>
                <a:ea typeface="새굴림" pitchFamily="18" charset="-127"/>
              </a:defRPr>
            </a:lvl1pPr>
            <a:lvl2pPr marL="742950" indent="-285750" defTabSz="1587500" eaLnBrk="0" hangingPunct="0">
              <a:defRPr kumimoji="1" sz="1200" b="1">
                <a:solidFill>
                  <a:srgbClr val="003300"/>
                </a:solidFill>
                <a:latin typeface="새굴림" pitchFamily="18" charset="-127"/>
                <a:ea typeface="새굴림" pitchFamily="18" charset="-127"/>
              </a:defRPr>
            </a:lvl2pPr>
            <a:lvl3pPr marL="1143000" indent="-228600" defTabSz="1587500" eaLnBrk="0" hangingPunct="0">
              <a:defRPr kumimoji="1" sz="1200" b="1">
                <a:solidFill>
                  <a:srgbClr val="003300"/>
                </a:solidFill>
                <a:latin typeface="새굴림" pitchFamily="18" charset="-127"/>
                <a:ea typeface="새굴림" pitchFamily="18" charset="-127"/>
              </a:defRPr>
            </a:lvl3pPr>
            <a:lvl4pPr marL="1600200" indent="-228600" defTabSz="1587500" eaLnBrk="0" hangingPunct="0">
              <a:defRPr kumimoji="1" sz="1200" b="1">
                <a:solidFill>
                  <a:srgbClr val="003300"/>
                </a:solidFill>
                <a:latin typeface="새굴림" pitchFamily="18" charset="-127"/>
                <a:ea typeface="새굴림" pitchFamily="18" charset="-127"/>
              </a:defRPr>
            </a:lvl4pPr>
            <a:lvl5pPr marL="2057400" indent="-228600" defTabSz="1587500" eaLnBrk="0" hangingPunct="0">
              <a:defRPr kumimoji="1" sz="1200" b="1">
                <a:solidFill>
                  <a:srgbClr val="003300"/>
                </a:solidFill>
                <a:latin typeface="새굴림" pitchFamily="18" charset="-127"/>
                <a:ea typeface="새굴림" pitchFamily="18" charset="-127"/>
              </a:defRPr>
            </a:lvl5pPr>
            <a:lvl6pPr marL="25146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6pPr>
            <a:lvl7pPr marL="29718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7pPr>
            <a:lvl8pPr marL="34290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8pPr>
            <a:lvl9pPr marL="3886200" indent="-228600" algn="ctr" defTabSz="1587500" eaLnBrk="0" fontAlgn="base" hangingPunct="0">
              <a:spcBef>
                <a:spcPct val="0"/>
              </a:spcBef>
              <a:spcAft>
                <a:spcPct val="0"/>
              </a:spcAft>
              <a:buFont typeface="Wingdings" pitchFamily="2" charset="2"/>
              <a:defRPr kumimoji="1" sz="1200" b="1">
                <a:solidFill>
                  <a:srgbClr val="003300"/>
                </a:solidFill>
                <a:latin typeface="새굴림" pitchFamily="18" charset="-127"/>
                <a:ea typeface="새굴림" pitchFamily="18" charset="-127"/>
              </a:defRPr>
            </a:lvl9pPr>
          </a:lstStyle>
          <a:p>
            <a:pPr eaLnBrk="1" hangingPunct="1"/>
            <a:r>
              <a:rPr lang="en-US" altLang="ko-KR"/>
              <a:t>VS-062, B&amp;K Vibro</a:t>
            </a:r>
          </a:p>
        </p:txBody>
      </p:sp>
    </p:spTree>
  </p:cSld>
  <p:clrMapOvr>
    <a:masterClrMapping/>
  </p:clrMapOvr>
  <p:transition spd="med">
    <p:zoom dir="in"/>
  </p:transition>
</p:sld>
</file>

<file path=ppt/theme/theme1.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새굴림"/>
        <a:ea typeface="새굴림"/>
        <a:cs typeface=""/>
      </a:majorFont>
      <a:minorFont>
        <a:latin typeface="새굴림"/>
        <a:ea typeface="새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1" hangingPunct="1">
          <a:lnSpc>
            <a:spcPct val="100000"/>
          </a:lnSpc>
          <a:spcBef>
            <a:spcPct val="0"/>
          </a:spcBef>
          <a:spcAft>
            <a:spcPct val="0"/>
          </a:spcAft>
          <a:buClrTx/>
          <a:buSzTx/>
          <a:buFont typeface="Wingdings" pitchFamily="2" charset="2"/>
          <a:buNone/>
          <a:tabLst/>
          <a:defRPr kumimoji="1" lang="ko-KR" altLang="en-US" sz="1200" b="1" i="0" u="none" strike="noStrike" cap="none" normalizeH="0" baseline="0" smtClean="0">
            <a:ln>
              <a:noFill/>
            </a:ln>
            <a:solidFill>
              <a:srgbClr val="003300"/>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25400" cap="flat" cmpd="sng" algn="ctr">
          <a:no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1" hangingPunct="1">
          <a:lnSpc>
            <a:spcPct val="100000"/>
          </a:lnSpc>
          <a:spcBef>
            <a:spcPct val="0"/>
          </a:spcBef>
          <a:spcAft>
            <a:spcPct val="0"/>
          </a:spcAft>
          <a:buClrTx/>
          <a:buSzTx/>
          <a:buFont typeface="Wingdings" pitchFamily="2" charset="2"/>
          <a:buNone/>
          <a:tabLst/>
          <a:defRPr kumimoji="1" lang="ko-KR" altLang="en-US" sz="1200" b="1" i="0" u="none" strike="noStrike" cap="none" normalizeH="0" baseline="0" smtClean="0">
            <a:ln>
              <a:noFill/>
            </a:ln>
            <a:solidFill>
              <a:srgbClr val="003300"/>
            </a:solidFill>
            <a:effectLst/>
            <a:latin typeface="새굴림" pitchFamily="18" charset="-127"/>
            <a:ea typeface="새굴림" pitchFamily="18"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1" hangingPunct="1">
          <a:lnSpc>
            <a:spcPct val="100000"/>
          </a:lnSpc>
          <a:spcBef>
            <a:spcPct val="0"/>
          </a:spcBef>
          <a:spcAft>
            <a:spcPct val="0"/>
          </a:spcAft>
          <a:buClrTx/>
          <a:buSzTx/>
          <a:buFont typeface="Wingdings" pitchFamily="2" charset="2"/>
          <a:buNone/>
          <a:tabLst/>
          <a:defRPr kumimoji="1" lang="ko-KR" altLang="en-US" sz="1200" b="1" i="0" u="none" strike="noStrike" cap="none" normalizeH="0" baseline="0" smtClean="0">
            <a:ln>
              <a:noFill/>
            </a:ln>
            <a:solidFill>
              <a:srgbClr val="003300"/>
            </a:solidFill>
            <a:effectLst/>
            <a:latin typeface="새굴림" pitchFamily="18" charset="-127"/>
            <a:ea typeface="새굴림" pitchFamily="18" charset="-127"/>
          </a:defRPr>
        </a:defPPr>
      </a:lstStyle>
    </a:spDef>
    <a:lnDef>
      <a:spPr bwMode="auto">
        <a:xfrm>
          <a:off x="0" y="0"/>
          <a:ext cx="1" cy="1"/>
        </a:xfrm>
        <a:custGeom>
          <a:avLst/>
          <a:gdLst/>
          <a:ahLst/>
          <a:cxnLst/>
          <a:rect l="0" t="0" r="0" b="0"/>
          <a:pathLst/>
        </a:custGeom>
        <a:noFill/>
        <a:ln w="25400" cap="flat" cmpd="sng" algn="ctr">
          <a:noFill/>
          <a:prstDash val="sysDot"/>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1" hangingPunct="1">
          <a:lnSpc>
            <a:spcPct val="100000"/>
          </a:lnSpc>
          <a:spcBef>
            <a:spcPct val="0"/>
          </a:spcBef>
          <a:spcAft>
            <a:spcPct val="0"/>
          </a:spcAft>
          <a:buClrTx/>
          <a:buSzTx/>
          <a:buFont typeface="Wingdings" pitchFamily="2" charset="2"/>
          <a:buNone/>
          <a:tabLst/>
          <a:defRPr kumimoji="1" lang="ko-KR" altLang="en-US" sz="1200" b="1" i="0" u="none" strike="noStrike" cap="none" normalizeH="0" baseline="0" smtClean="0">
            <a:ln>
              <a:noFill/>
            </a:ln>
            <a:solidFill>
              <a:srgbClr val="003300"/>
            </a:solidFill>
            <a:effectLst/>
            <a:latin typeface="새굴림" pitchFamily="18" charset="-127"/>
            <a:ea typeface="새굴림" pitchFamily="18" charset="-127"/>
          </a:defRPr>
        </a:defPPr>
      </a:lstStyle>
    </a:lnDef>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2818</TotalTime>
  <Words>6303</Words>
  <Application>Microsoft Office PowerPoint</Application>
  <PresentationFormat>화면 슬라이드 쇼(4:3)</PresentationFormat>
  <Paragraphs>1125</Paragraphs>
  <Slides>56</Slides>
  <Notes>32</Notes>
  <HiddenSlides>0</HiddenSlides>
  <MMClips>0</MMClips>
  <ScaleCrop>false</ScaleCrop>
  <HeadingPairs>
    <vt:vector size="8" baseType="variant">
      <vt:variant>
        <vt:lpstr>사용한 글꼴</vt:lpstr>
      </vt:variant>
      <vt:variant>
        <vt:i4>16</vt:i4>
      </vt:variant>
      <vt:variant>
        <vt:lpstr>테마</vt:lpstr>
      </vt:variant>
      <vt:variant>
        <vt:i4>2</vt:i4>
      </vt:variant>
      <vt:variant>
        <vt:lpstr>포함된 OLE 서버</vt:lpstr>
      </vt:variant>
      <vt:variant>
        <vt:i4>3</vt:i4>
      </vt:variant>
      <vt:variant>
        <vt:lpstr>슬라이드 제목</vt:lpstr>
      </vt:variant>
      <vt:variant>
        <vt:i4>56</vt:i4>
      </vt:variant>
    </vt:vector>
  </HeadingPairs>
  <TitlesOfParts>
    <vt:vector size="77" baseType="lpstr">
      <vt:lpstr>새굴림</vt:lpstr>
      <vt:lpstr>Wingdings</vt:lpstr>
      <vt:lpstr>Arial</vt:lpstr>
      <vt:lpstr>굴림</vt:lpstr>
      <vt:lpstr>굴림체</vt:lpstr>
      <vt:lpstr>돋움</vt:lpstr>
      <vt:lpstr>Times New Roman</vt:lpstr>
      <vt:lpstr>Monotype Sorts</vt:lpstr>
      <vt:lpstr>Symbol</vt:lpstr>
      <vt:lpstr>가을체</vt:lpstr>
      <vt:lpstr>Georgia</vt:lpstr>
      <vt:lpstr>휴먼옛체</vt:lpstr>
      <vt:lpstr>HY견고딕</vt:lpstr>
      <vt:lpstr>한컴바탕</vt:lpstr>
      <vt:lpstr>가을(English)</vt:lpstr>
      <vt:lpstr>바탕체</vt:lpstr>
      <vt:lpstr>기본 디자인</vt:lpstr>
      <vt:lpstr>1_디자인 사용자 지정</vt:lpstr>
      <vt:lpstr>AutoCAD Drawing</vt:lpstr>
      <vt:lpstr>비트맵 이미지</vt:lpstr>
      <vt:lpstr>Microsoft Equation 3.0</vt:lpstr>
      <vt:lpstr>펌프의 진동평가 및 규격</vt:lpstr>
      <vt:lpstr>진동 센서</vt:lpstr>
      <vt:lpstr>Displacement Transducer(변위센서)</vt:lpstr>
      <vt:lpstr>PowerPoint 프레젠테이션</vt:lpstr>
      <vt:lpstr>Displacement Transducer(변위센서)</vt:lpstr>
      <vt:lpstr>Displacement Transducer(변위센서)</vt:lpstr>
      <vt:lpstr>Velocity Transducer(속도센서)</vt:lpstr>
      <vt:lpstr>Velocity Transducer(속도센서)</vt:lpstr>
      <vt:lpstr>PowerPoint 프레젠테이션</vt:lpstr>
      <vt:lpstr>Acceleration Transducer(가속도 센서)</vt:lpstr>
      <vt:lpstr>Types of Accelerometers</vt:lpstr>
      <vt:lpstr>Operational Range of Vibration Transducers</vt:lpstr>
      <vt:lpstr>Useful Frequency Range</vt:lpstr>
      <vt:lpstr>Sensitivity and Frequency Range</vt:lpstr>
      <vt:lpstr>Accelerometer Mounting — Fixed</vt:lpstr>
      <vt:lpstr>Accelerometer Mounting — Handheld</vt:lpstr>
      <vt:lpstr>Choosing a Mounting Position</vt:lpstr>
      <vt:lpstr>Triboelectric Noise</vt:lpstr>
      <vt:lpstr>Environmental Effects</vt:lpstr>
      <vt:lpstr>진동 규격</vt:lpstr>
      <vt:lpstr>베어링 진동과 축 진동 비교</vt:lpstr>
      <vt:lpstr>축 진동</vt:lpstr>
      <vt:lpstr>베어링 진동</vt:lpstr>
      <vt:lpstr>측정위치 및 방향</vt:lpstr>
      <vt:lpstr>측정위치 및 방향</vt:lpstr>
      <vt:lpstr>각종 규격의 비교</vt:lpstr>
      <vt:lpstr>HI 규격 (수평 양흡입 펌프) – 2000년</vt:lpstr>
      <vt:lpstr>HI 규격 (수직 사류, 축류펌프) – 2000년</vt:lpstr>
      <vt:lpstr>HI 규격 (수직 CAN 펌프) – 2000년</vt:lpstr>
      <vt:lpstr>ISO 2372, ISO 3945, VDI 2056</vt:lpstr>
      <vt:lpstr>ISO 10816 &amp; 7919</vt:lpstr>
      <vt:lpstr>베어링 진동</vt:lpstr>
      <vt:lpstr>측정위치 및 방향</vt:lpstr>
      <vt:lpstr>측정위치 및 방향</vt:lpstr>
      <vt:lpstr>축 진동</vt:lpstr>
      <vt:lpstr>진동평가 영역 분류</vt:lpstr>
      <vt:lpstr>진동평가 영역 분류</vt:lpstr>
      <vt:lpstr>- ISO/CD 10816-7: 2005 -  원심 펌프의 진동 평가 및 운전한계 관리기준</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(주)나다에스앤브이</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이소환</dc:creator>
  <cp:lastModifiedBy>so hwan</cp:lastModifiedBy>
  <cp:revision>209</cp:revision>
  <dcterms:created xsi:type="dcterms:W3CDTF">2003-12-08T10:06:37Z</dcterms:created>
  <dcterms:modified xsi:type="dcterms:W3CDTF">2011-02-10T05:00:16Z</dcterms:modified>
</cp:coreProperties>
</file>